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wmf" ContentType="image/x-wmf"/>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ink/ink1.xml" ContentType="application/inkml+xml"/>
  <Override PartName="/ppt/ink/ink2.xml" ContentType="application/inkml+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ink/ink3.xml" ContentType="application/inkml+xml"/>
  <Override PartName="/ppt/ink/ink4.xml" ContentType="application/inkml+xml"/>
  <Override PartName="/ppt/notesSlides/notesSlide6.xml" ContentType="application/vnd.openxmlformats-officedocument.presentationml.notesSlide+xml"/>
  <Override PartName="/ppt/ink/ink5.xml" ContentType="application/inkml+xml"/>
  <Override PartName="/ppt/ink/ink6.xml" ContentType="application/inkml+xml"/>
  <Override PartName="/ppt/notesSlides/notesSlide7.xml" ContentType="application/vnd.openxmlformats-officedocument.presentationml.notesSlide+xml"/>
  <Override PartName="/ppt/notesSlides/notesSlide8.xml" ContentType="application/vnd.openxmlformats-officedocument.presentationml.notesSlide+xml"/>
  <Override PartName="/ppt/ink/ink7.xml" ContentType="application/inkml+xml"/>
  <Override PartName="/ppt/ink/ink8.xml" ContentType="application/inkml+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ink/ink9.xml" ContentType="application/inkml+xml"/>
  <Override PartName="/ppt/ink/ink10.xml" ContentType="application/inkml+xml"/>
  <Override PartName="/ppt/notesSlides/notesSlide12.xml" ContentType="application/vnd.openxmlformats-officedocument.presentationml.notesSlide+xml"/>
  <Override PartName="/ppt/ink/ink11.xml" ContentType="application/inkml+xml"/>
  <Override PartName="/ppt/ink/ink12.xml" ContentType="application/inkml+xml"/>
  <Override PartName="/ppt/notesSlides/notesSlide13.xml" ContentType="application/vnd.openxmlformats-officedocument.presentationml.notesSlide+xml"/>
  <Override PartName="/ppt/ink/ink13.xml" ContentType="application/inkml+xml"/>
  <Override PartName="/ppt/ink/ink14.xml" ContentType="application/inkml+xml"/>
  <Override PartName="/ppt/notesSlides/notesSlide14.xml" ContentType="application/vnd.openxmlformats-officedocument.presentationml.notesSlide+xml"/>
  <Override PartName="/ppt/ink/ink15.xml" ContentType="application/inkml+xml"/>
  <Override PartName="/ppt/ink/ink16.xml" ContentType="application/inkml+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ink/ink17.xml" ContentType="application/inkml+xml"/>
  <Override PartName="/ppt/ink/ink18.xml" ContentType="application/inkml+xml"/>
  <Override PartName="/ppt/notesSlides/notesSlide17.xml" ContentType="application/vnd.openxmlformats-officedocument.presentationml.notesSlide+xml"/>
  <Override PartName="/ppt/ink/ink19.xml" ContentType="application/inkml+xml"/>
  <Override PartName="/ppt/ink/ink20.xml" ContentType="application/inkml+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50" r:id="rId1"/>
  </p:sldMasterIdLst>
  <p:notesMasterIdLst>
    <p:notesMasterId r:id="rId51"/>
  </p:notesMasterIdLst>
  <p:handoutMasterIdLst>
    <p:handoutMasterId r:id="rId52"/>
  </p:handoutMasterIdLst>
  <p:sldIdLst>
    <p:sldId id="257" r:id="rId2"/>
    <p:sldId id="258" r:id="rId3"/>
    <p:sldId id="317" r:id="rId4"/>
    <p:sldId id="299" r:id="rId5"/>
    <p:sldId id="316" r:id="rId6"/>
    <p:sldId id="545" r:id="rId7"/>
    <p:sldId id="755" r:id="rId8"/>
    <p:sldId id="770" r:id="rId9"/>
    <p:sldId id="314" r:id="rId10"/>
    <p:sldId id="318" r:id="rId11"/>
    <p:sldId id="771" r:id="rId12"/>
    <p:sldId id="315" r:id="rId13"/>
    <p:sldId id="319" r:id="rId14"/>
    <p:sldId id="550" r:id="rId15"/>
    <p:sldId id="774" r:id="rId16"/>
    <p:sldId id="779" r:id="rId17"/>
    <p:sldId id="256" r:id="rId18"/>
    <p:sldId id="756" r:id="rId19"/>
    <p:sldId id="757" r:id="rId20"/>
    <p:sldId id="759" r:id="rId21"/>
    <p:sldId id="775" r:id="rId22"/>
    <p:sldId id="762" r:id="rId23"/>
    <p:sldId id="763" r:id="rId24"/>
    <p:sldId id="776" r:id="rId25"/>
    <p:sldId id="764" r:id="rId26"/>
    <p:sldId id="267" r:id="rId27"/>
    <p:sldId id="766" r:id="rId28"/>
    <p:sldId id="765" r:id="rId29"/>
    <p:sldId id="777" r:id="rId30"/>
    <p:sldId id="767" r:id="rId31"/>
    <p:sldId id="768" r:id="rId32"/>
    <p:sldId id="778" r:id="rId33"/>
    <p:sldId id="769" r:id="rId34"/>
    <p:sldId id="761" r:id="rId35"/>
    <p:sldId id="321" r:id="rId36"/>
    <p:sldId id="322" r:id="rId37"/>
    <p:sldId id="323" r:id="rId38"/>
    <p:sldId id="324" r:id="rId39"/>
    <p:sldId id="325" r:id="rId40"/>
    <p:sldId id="326" r:id="rId41"/>
    <p:sldId id="327" r:id="rId42"/>
    <p:sldId id="328" r:id="rId43"/>
    <p:sldId id="268" r:id="rId44"/>
    <p:sldId id="332" r:id="rId45"/>
    <p:sldId id="333" r:id="rId46"/>
    <p:sldId id="329" r:id="rId47"/>
    <p:sldId id="330" r:id="rId48"/>
    <p:sldId id="335" r:id="rId49"/>
    <p:sldId id="334" r:id="rId5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BA8B7"/>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65" d="100"/>
          <a:sy n="65" d="100"/>
        </p:scale>
        <p:origin x="936" y="6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notesMaster" Target="notesMasters/notesMaster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54DD802B-5937-43F3-B78D-D8E382A65729}"/>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F7AABB82-F337-4FE5-99A0-AB4126A648FF}"/>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032B13F2-1913-4156-864F-DB4F305BEAD2}" type="datetimeFigureOut">
              <a:rPr lang="en-US" smtClean="0"/>
              <a:t>20/08/2024</a:t>
            </a:fld>
            <a:endParaRPr lang="en-US"/>
          </a:p>
        </p:txBody>
      </p:sp>
      <p:sp>
        <p:nvSpPr>
          <p:cNvPr id="4" name="Footer Placeholder 3">
            <a:extLst>
              <a:ext uri="{FF2B5EF4-FFF2-40B4-BE49-F238E27FC236}">
                <a16:creationId xmlns:a16="http://schemas.microsoft.com/office/drawing/2014/main" id="{C7A75C0F-7EDE-43D2-84F2-4314E01ED241}"/>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r>
              <a:rPr lang="en-US"/>
              <a:t>Dr. Fadi Sawaqed</a:t>
            </a:r>
          </a:p>
        </p:txBody>
      </p:sp>
      <p:sp>
        <p:nvSpPr>
          <p:cNvPr id="5" name="Slide Number Placeholder 4">
            <a:extLst>
              <a:ext uri="{FF2B5EF4-FFF2-40B4-BE49-F238E27FC236}">
                <a16:creationId xmlns:a16="http://schemas.microsoft.com/office/drawing/2014/main" id="{7A1E8E05-B617-430E-983B-A5AF7B504AA6}"/>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67CA4708-D756-4A95-9C2C-842ECCE91070}" type="slidenum">
              <a:rPr lang="en-US" smtClean="0"/>
              <a:t>‹#›</a:t>
            </a:fld>
            <a:endParaRPr lang="en-US"/>
          </a:p>
        </p:txBody>
      </p:sp>
    </p:spTree>
    <p:extLst>
      <p:ext uri="{BB962C8B-B14F-4D97-AF65-F5344CB8AC3E}">
        <p14:creationId xmlns:p14="http://schemas.microsoft.com/office/powerpoint/2010/main" val="443308745"/>
      </p:ext>
    </p:extLst>
  </p:cSld>
  <p:clrMap bg1="lt1" tx1="dk1" bg2="lt2" tx2="dk2" accent1="accent1" accent2="accent2" accent3="accent3" accent4="accent4" accent5="accent5" accent6="accent6" hlink="hlink" folHlink="folHlink"/>
  <p:hf hdr="0" ftr="0" dt="0"/>
</p:handoutMaster>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11-04T13:04:42.077"/>
    </inkml:context>
    <inkml:brush xml:id="br0">
      <inkml:brushProperty name="width" value="0.35" units="cm"/>
      <inkml:brushProperty name="height" value="0.35" units="cm"/>
      <inkml:brushProperty name="color" value="#00A0D7"/>
      <inkml:brushProperty name="ignorePressure" value="1"/>
    </inkml:brush>
  </inkml:definitions>
  <inkml:trace contextRef="#ctx0" brushRef="#br0">0 0,'9'9,"1"-2,0 1,0-1,22 10,5 4,-9-5,1-1,48 18,-18-9,-48-18,0 0,-1 0,0 1,0 1,-1 0,0 0,9 11,52 69,-55-67,2-1,0 0,1-2,37 30,75 72,2 1,-117-109,-1-1,-1 2,0 0,0 0,16 24,-24-28,0 0,0 1,0 0,-2 0,1 0,-1 0,0 0,-1 1,-1-1,1 1,-1 11,-3 265,-1-88,1-160,-2 0,-10 42,-2 29,3 92,23 360,8-393,-7-74,-1 102,-10 822,-2-979,-8 48,-2 25,10 8,-11 155,6-65,4-63,-21 50,14-109,-3 86,13 321,1-488,0 0,0-1,0 1,1 0,0-1,0 1,1-1,0 0,0 0,5 8,-7-15,-1 1,1-1,-1 1,0-1,1 1,-1 0,0-1,0 1,1 0,-1-1,0 1,0 0,0-1,0 1,0 0,0-1,0 1,0 0,0 0,0-1,-1 1,1 0,0-1,0 1,-1-1,1 1,0 0,-1-1,1 1,0-1,-1 1,1-1,-1 1,1-1,-1 1,1-1,-1 1,1-1,-1 0,0 1,1-1,-1 0,0 1,1-1,-2 0,-10 3</inkml:trace>
</inkml:ink>
</file>

<file path=ppt/ink/ink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11-04T13:19:04.207"/>
    </inkml:context>
    <inkml:brush xml:id="br0">
      <inkml:brushProperty name="width" value="0.35" units="cm"/>
      <inkml:brushProperty name="height" value="0.35" units="cm"/>
      <inkml:brushProperty name="color" value="#00A0D7"/>
      <inkml:brushProperty name="ignorePressure" value="1"/>
    </inkml:brush>
  </inkml:definitions>
  <inkml:trace contextRef="#ctx0" brushRef="#br0">571 0,'-9'9,"5"-4,0-1,0 0,-1 0,1-1,-11 7,-11 5,0 2,0 1,-34 33,46-37,1 1,-15 20,-17 20,31-40,9-10,1 0,-1 0,0 0,0-1,-1 0,-6 5,-14 5,-5 3,1 1,-46 36,73-52,1 1,0 0,0 0,0 0,0 0,0 0,1 1,-1-1,1 0,0 1,0-1,0 1,0-1,1 1,0 0,-1-1,1 1,1 5,-1-4,0 0,0 0,-1 0,1 0,-1-1,0 1,-1 0,1 0,-3 5,-2 1,1 1,0 0,1 0,0 0,1 1,-2 20,2-10,2 1,3 39,6-13,-5-33,2 30,3 27,-4-47,0 29,-5 8,1-3,10 92,-4-90,-5 121,-2-90,1 317,1-393,6 32,-4-31,2 31,-6 315,0-350,-1 1,0-1,-9 29,7-29,0 0,1 1,-2 29,4 14,-9 62,6-62,3 97,3-63,-2-61,1 5,-2 0,-8 53,5-63,3-1,0 1,1-1,2 1,1-1,1 1,12 44,19 12,-33-76</inkml:trace>
</inkml:ink>
</file>

<file path=ppt/ink/ink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11-04T13:19:04.206"/>
    </inkml:context>
    <inkml:brush xml:id="br0">
      <inkml:brushProperty name="width" value="0.35" units="cm"/>
      <inkml:brushProperty name="height" value="0.35" units="cm"/>
      <inkml:brushProperty name="color" value="#00A0D7"/>
      <inkml:brushProperty name="ignorePressure" value="1"/>
    </inkml:brush>
  </inkml:definitions>
  <inkml:trace contextRef="#ctx0" brushRef="#br0">0 0,'6'6,"0"-1,1-1,-1 1,15 6,3 2,-6-2,1-2,31 12,-12-6,-31-11,0 0,0 0,-1 1,0-1,0 1,0 1,6 6,33 44,-35-42,1-1,0-1,1 0,23 19,49 45,2 2,-77-71,0 1,0 0,0 0,-1 1,10 14,-14-17,-1 0,0 0,0 0,0 1,-1-1,0 1,0-1,-1 1,0 0,0-1,0 8,-3 170,0-57,1-102,-2 0,-5 27,-3 19,3 58,14 231,6-252,-5-48,0 67,-8 525,0-626,-6 30,0 16,6 6,-8 98,4-41,4-40,-15 32,10-70,-3 54,10 207,-1-313,0 0,1 0,0 0,0 0,1 0,-1-1,1 1,0 0,0-1,3 5,-5-8,1-1,-1 0,0 1,0-1,1 1,-1-1,0 0,0 1,0-1,0 1,0-1,0 1,0-1,0 0,0 1,0-1,0 1,0-1,0 1,0-1,0 0,0 1,0-1,0 1,-1-1,1 0,0 1,0-1,0 1,-1-1,1 0,0 1,-1-1,1 0,0 1,-1-1,1 0,0 0,-1 1,1-1,-1 0,1 0,0 0,-1 0,0 1,-7 1</inkml:trace>
</inkml:ink>
</file>

<file path=ppt/ink/ink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11-04T13:19:04.207"/>
    </inkml:context>
    <inkml:brush xml:id="br0">
      <inkml:brushProperty name="width" value="0.35" units="cm"/>
      <inkml:brushProperty name="height" value="0.35" units="cm"/>
      <inkml:brushProperty name="color" value="#00A0D7"/>
      <inkml:brushProperty name="ignorePressure" value="1"/>
    </inkml:brush>
  </inkml:definitions>
  <inkml:trace contextRef="#ctx0" brushRef="#br0">571 0,'-9'9,"5"-4,0-1,0 0,-1 0,1-1,-11 7,-11 5,0 2,0 1,-34 33,46-37,1 1,-15 20,-17 20,31-40,9-10,1 0,-1 0,0 0,0-1,-1 0,-6 5,-14 5,-5 3,1 1,-46 36,73-52,1 1,0 0,0 0,0 0,0 0,0 0,1 1,-1-1,1 0,0 1,0-1,0 1,0-1,1 1,0 0,-1-1,1 1,1 5,-1-4,0 0,0 0,-1 0,1 0,-1-1,0 1,-1 0,1 0,-3 5,-2 1,1 1,0 0,1 0,0 0,1 1,-2 20,2-10,2 1,3 39,6-13,-5-33,2 30,3 27,-4-47,0 29,-5 8,1-3,10 92,-4-90,-5 121,-2-90,1 317,1-393,6 32,-4-31,2 31,-6 315,0-350,-1 1,0-1,-9 29,7-29,0 0,1 1,-2 29,4 14,-9 62,6-62,3 97,3-63,-2-61,1 5,-2 0,-8 53,5-63,3-1,0 1,1-1,2 1,1-1,1 1,12 44,19 12,-33-76</inkml:trace>
</inkml:ink>
</file>

<file path=ppt/ink/ink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11-04T13:19:04.206"/>
    </inkml:context>
    <inkml:brush xml:id="br0">
      <inkml:brushProperty name="width" value="0.35" units="cm"/>
      <inkml:brushProperty name="height" value="0.35" units="cm"/>
      <inkml:brushProperty name="color" value="#00A0D7"/>
      <inkml:brushProperty name="ignorePressure" value="1"/>
    </inkml:brush>
  </inkml:definitions>
  <inkml:trace contextRef="#ctx0" brushRef="#br0">0 0,'6'6,"0"-1,1-1,-1 1,15 6,3 2,-6-2,1-2,31 12,-12-6,-31-11,0 0,0 0,-1 1,0-1,0 1,0 1,6 6,33 44,-35-42,1-1,0-1,1 0,23 19,49 45,2 2,-77-71,0 1,0 0,0 0,-1 1,10 14,-14-17,-1 0,0 0,0 0,0 1,-1-1,0 1,0-1,-1 1,0 0,0-1,0 8,-3 170,0-57,1-102,-2 0,-5 27,-3 19,3 58,14 231,6-252,-5-48,0 67,-8 525,0-626,-6 30,0 16,6 6,-8 98,4-41,4-40,-15 32,10-70,-3 54,10 207,-1-313,0 0,1 0,0 0,0 0,1 0,-1-1,1 1,0 0,0-1,3 5,-5-8,1-1,-1 0,0 1,0-1,1 1,-1-1,0 0,0 1,0-1,0 1,0-1,0 1,0-1,0 0,0 1,0-1,0 1,0-1,0 1,0-1,0 0,0 1,0-1,0 1,-1-1,1 0,0 1,0-1,0 1,-1-1,1 0,0 1,-1-1,1 0,0 1,-1-1,1 0,0 0,-1 1,1-1,-1 0,1 0,0 0,-1 0,0 1,-7 1</inkml:trace>
</inkml:ink>
</file>

<file path=ppt/ink/ink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11-04T13:19:04.207"/>
    </inkml:context>
    <inkml:brush xml:id="br0">
      <inkml:brushProperty name="width" value="0.35" units="cm"/>
      <inkml:brushProperty name="height" value="0.35" units="cm"/>
      <inkml:brushProperty name="color" value="#00A0D7"/>
      <inkml:brushProperty name="ignorePressure" value="1"/>
    </inkml:brush>
  </inkml:definitions>
  <inkml:trace contextRef="#ctx0" brushRef="#br0">571 0,'-9'9,"5"-4,0-1,0 0,-1 0,1-1,-11 7,-11 5,0 2,0 1,-34 33,46-37,1 1,-15 20,-17 20,31-40,9-10,1 0,-1 0,0 0,0-1,-1 0,-6 5,-14 5,-5 3,1 1,-46 36,73-52,1 1,0 0,0 0,0 0,0 0,0 0,1 1,-1-1,1 0,0 1,0-1,0 1,0-1,1 1,0 0,-1-1,1 1,1 5,-1-4,0 0,0 0,-1 0,1 0,-1-1,0 1,-1 0,1 0,-3 5,-2 1,1 1,0 0,1 0,0 0,1 1,-2 20,2-10,2 1,3 39,6-13,-5-33,2 30,3 27,-4-47,0 29,-5 8,1-3,10 92,-4-90,-5 121,-2-90,1 317,1-393,6 32,-4-31,2 31,-6 315,0-350,-1 1,0-1,-9 29,7-29,0 0,1 1,-2 29,4 14,-9 62,6-62,3 97,3-63,-2-61,1 5,-2 0,-8 53,5-63,3-1,0 1,1-1,2 1,1-1,1 1,12 44,19 12,-33-76</inkml:trace>
</inkml:ink>
</file>

<file path=ppt/ink/ink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11-04T13:19:04.206"/>
    </inkml:context>
    <inkml:brush xml:id="br0">
      <inkml:brushProperty name="width" value="0.35" units="cm"/>
      <inkml:brushProperty name="height" value="0.35" units="cm"/>
      <inkml:brushProperty name="color" value="#00A0D7"/>
      <inkml:brushProperty name="ignorePressure" value="1"/>
    </inkml:brush>
  </inkml:definitions>
  <inkml:trace contextRef="#ctx0" brushRef="#br0">0 0,'6'6,"0"-1,1-1,-1 1,15 6,3 2,-6-2,1-2,31 12,-12-6,-31-11,0 0,0 0,-1 1,0-1,0 1,0 1,6 6,33 44,-35-42,1-1,0-1,1 0,23 19,49 45,2 2,-77-71,0 1,0 0,0 0,-1 1,10 14,-14-17,-1 0,0 0,0 0,0 1,-1-1,0 1,0-1,-1 1,0 0,0-1,0 8,-3 170,0-57,1-102,-2 0,-5 27,-3 19,3 58,14 231,6-252,-5-48,0 67,-8 525,0-626,-6 30,0 16,6 6,-8 98,4-41,4-40,-15 32,10-70,-3 54,10 207,-1-313,0 0,1 0,0 0,0 0,1 0,-1-1,1 1,0 0,0-1,3 5,-5-8,1-1,-1 0,0 1,0-1,1 1,-1-1,0 0,0 1,0-1,0 1,0-1,0 1,0-1,0 0,0 1,0-1,0 1,0-1,0 1,0-1,0 0,0 1,0-1,0 1,-1-1,1 0,0 1,0-1,0 1,-1-1,1 0,0 1,-1-1,1 0,0 1,-1-1,1 0,0 0,-1 1,1-1,-1 0,1 0,0 0,-1 0,0 1,-7 1</inkml:trace>
</inkml:ink>
</file>

<file path=ppt/ink/ink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11-04T13:19:04.207"/>
    </inkml:context>
    <inkml:brush xml:id="br0">
      <inkml:brushProperty name="width" value="0.35" units="cm"/>
      <inkml:brushProperty name="height" value="0.35" units="cm"/>
      <inkml:brushProperty name="color" value="#00A0D7"/>
      <inkml:brushProperty name="ignorePressure" value="1"/>
    </inkml:brush>
  </inkml:definitions>
  <inkml:trace contextRef="#ctx0" brushRef="#br0">571 0,'-9'9,"5"-4,0-1,0 0,-1 0,1-1,-11 7,-11 5,0 2,0 1,-34 33,46-37,1 1,-15 20,-17 20,31-40,9-10,1 0,-1 0,0 0,0-1,-1 0,-6 5,-14 5,-5 3,1 1,-46 36,73-52,1 1,0 0,0 0,0 0,0 0,0 0,1 1,-1-1,1 0,0 1,0-1,0 1,0-1,1 1,0 0,-1-1,1 1,1 5,-1-4,0 0,0 0,-1 0,1 0,-1-1,0 1,-1 0,1 0,-3 5,-2 1,1 1,0 0,1 0,0 0,1 1,-2 20,2-10,2 1,3 39,6-13,-5-33,2 30,3 27,-4-47,0 29,-5 8,1-3,10 92,-4-90,-5 121,-2-90,1 317,1-393,6 32,-4-31,2 31,-6 315,0-350,-1 1,0-1,-9 29,7-29,0 0,1 1,-2 29,4 14,-9 62,6-62,3 97,3-63,-2-61,1 5,-2 0,-8 53,5-63,3-1,0 1,1-1,2 1,1-1,1 1,12 44,19 12,-33-76</inkml:trace>
</inkml:ink>
</file>

<file path=ppt/ink/ink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11-04T13:19:04.206"/>
    </inkml:context>
    <inkml:brush xml:id="br0">
      <inkml:brushProperty name="width" value="0.35" units="cm"/>
      <inkml:brushProperty name="height" value="0.35" units="cm"/>
      <inkml:brushProperty name="color" value="#00A0D7"/>
      <inkml:brushProperty name="ignorePressure" value="1"/>
    </inkml:brush>
  </inkml:definitions>
  <inkml:trace contextRef="#ctx0" brushRef="#br0">0 0,'6'6,"0"-1,1-1,-1 1,15 6,3 2,-6-2,1-2,31 12,-12-6,-31-11,0 0,0 0,-1 1,0-1,0 1,0 1,6 6,33 44,-35-42,1-1,0-1,1 0,23 19,49 45,2 2,-77-71,0 1,0 0,0 0,-1 1,10 14,-14-17,-1 0,0 0,0 0,0 1,-1-1,0 1,0-1,-1 1,0 0,0-1,0 8,-3 170,0-57,1-102,-2 0,-5 27,-3 19,3 58,14 231,6-252,-5-48,0 67,-8 525,0-626,-6 30,0 16,6 6,-8 98,4-41,4-40,-15 32,10-70,-3 54,10 207,-1-313,0 0,1 0,0 0,0 0,1 0,-1-1,1 1,0 0,0-1,3 5,-5-8,1-1,-1 0,0 1,0-1,1 1,-1-1,0 0,0 1,0-1,0 1,0-1,0 1,0-1,0 0,0 1,0-1,0 1,0-1,0 1,0-1,0 0,0 1,0-1,0 1,-1-1,1 0,0 1,0-1,0 1,-1-1,1 0,0 1,-1-1,1 0,0 1,-1-1,1 0,0 0,-1 1,1-1,-1 0,1 0,0 0,-1 0,0 1,-7 1</inkml:trace>
</inkml:ink>
</file>

<file path=ppt/ink/ink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11-04T13:19:04.207"/>
    </inkml:context>
    <inkml:brush xml:id="br0">
      <inkml:brushProperty name="width" value="0.35" units="cm"/>
      <inkml:brushProperty name="height" value="0.35" units="cm"/>
      <inkml:brushProperty name="color" value="#00A0D7"/>
      <inkml:brushProperty name="ignorePressure" value="1"/>
    </inkml:brush>
  </inkml:definitions>
  <inkml:trace contextRef="#ctx0" brushRef="#br0">571 0,'-9'9,"5"-4,0-1,0 0,-1 0,1-1,-11 7,-11 5,0 2,0 1,-34 33,46-37,1 1,-15 20,-17 20,31-40,9-10,1 0,-1 0,0 0,0-1,-1 0,-6 5,-14 5,-5 3,1 1,-46 36,73-52,1 1,0 0,0 0,0 0,0 0,0 0,1 1,-1-1,1 0,0 1,0-1,0 1,0-1,1 1,0 0,-1-1,1 1,1 5,-1-4,0 0,0 0,-1 0,1 0,-1-1,0 1,-1 0,1 0,-3 5,-2 1,1 1,0 0,1 0,0 0,1 1,-2 20,2-10,2 1,3 39,6-13,-5-33,2 30,3 27,-4-47,0 29,-5 8,1-3,10 92,-4-90,-5 121,-2-90,1 317,1-393,6 32,-4-31,2 31,-6 315,0-350,-1 1,0-1,-9 29,7-29,0 0,1 1,-2 29,4 14,-9 62,6-62,3 97,3-63,-2-61,1 5,-2 0,-8 53,5-63,3-1,0 1,1-1,2 1,1-1,1 1,12 44,19 12,-33-76</inkml:trace>
</inkml:ink>
</file>

<file path=ppt/ink/ink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11-04T13:19:04.206"/>
    </inkml:context>
    <inkml:brush xml:id="br0">
      <inkml:brushProperty name="width" value="0.35" units="cm"/>
      <inkml:brushProperty name="height" value="0.35" units="cm"/>
      <inkml:brushProperty name="color" value="#00A0D7"/>
      <inkml:brushProperty name="ignorePressure" value="1"/>
    </inkml:brush>
  </inkml:definitions>
  <inkml:trace contextRef="#ctx0" brushRef="#br0">0 0,'6'6,"0"-1,1-1,-1 1,15 6,3 2,-6-2,1-2,31 12,-12-6,-31-11,0 0,0 0,-1 1,0-1,0 1,0 1,6 6,33 44,-35-42,1-1,0-1,1 0,23 19,49 45,2 2,-77-71,0 1,0 0,0 0,-1 1,10 14,-14-17,-1 0,0 0,0 0,0 1,-1-1,0 1,0-1,-1 1,0 0,0-1,0 8,-3 170,0-57,1-102,-2 0,-5 27,-3 19,3 58,14 231,6-252,-5-48,0 67,-8 525,0-626,-6 30,0 16,6 6,-8 98,4-41,4-40,-15 32,10-70,-3 54,10 207,-1-313,0 0,1 0,0 0,0 0,1 0,-1-1,1 1,0 0,0-1,3 5,-5-8,1-1,-1 0,0 1,0-1,1 1,-1-1,0 0,0 1,0-1,0 1,0-1,0 1,0-1,0 0,0 1,0-1,0 1,0-1,0 1,0-1,0 0,0 1,0-1,0 1,-1-1,1 0,0 1,0-1,0 1,-1-1,1 0,0 1,-1-1,1 0,0 1,-1-1,1 0,0 0,-1 1,1-1,-1 0,1 0,0 0,-1 0,0 1,-7 1</inkml:trace>
</inkml:ink>
</file>

<file path=ppt/ink/ink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11-04T13:04:57.270"/>
    </inkml:context>
    <inkml:brush xml:id="br0">
      <inkml:brushProperty name="width" value="0.35" units="cm"/>
      <inkml:brushProperty name="height" value="0.35" units="cm"/>
      <inkml:brushProperty name="color" value="#00A0D7"/>
      <inkml:brushProperty name="ignorePressure" value="1"/>
    </inkml:brush>
  </inkml:definitions>
  <inkml:trace contextRef="#ctx0" brushRef="#br0">882 1,'-14'14,"8"-8,0 1,-1-1,0 0,0 0,-15 8,-19 11,1 1,1 2,-54 51,71-57,1 2,-22 31,-26 30,47-61,15-15,0-2,0 1,-1-1,0 0,-1 0,-10 6,-20 9,-9 4,1 2,-71 57,115-81,-1 0,0 1,1-1,0 1,0 0,1 0,-1 0,1 0,0 0,0 1,1-1,0 1,0-1,0 1,0 0,1-1,0 1,1 7,-1-5,0 0,0 0,-1 0,0 0,0-1,-1 1,0-1,-1 1,-3 7,-3 3,1 0,1 1,1 0,0 0,1 1,-3 32,4-16,2 1,5 62,9-21,-7-52,3 47,4 43,-6-73,0 44,-6 13,-2-5,18 144,-7-140,-6 188,-6-140,3 495,2-614,8 51,-5-50,3 49,-9 493,-1-547,0 0,-2 0,-12 44,9-44,1 0,1 0,-2 47,6 21,-15 97,9-97,6 152,4-99,-3-95,1 8,-2 0,-14 83,10-100,2 1,2-1,2 1,1-1,3 1,1-1,20 70,27 19,-50-118</inkml:trace>
</inkml:ink>
</file>

<file path=ppt/ink/ink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11-04T13:19:04.207"/>
    </inkml:context>
    <inkml:brush xml:id="br0">
      <inkml:brushProperty name="width" value="0.35" units="cm"/>
      <inkml:brushProperty name="height" value="0.35" units="cm"/>
      <inkml:brushProperty name="color" value="#00A0D7"/>
      <inkml:brushProperty name="ignorePressure" value="1"/>
    </inkml:brush>
  </inkml:definitions>
  <inkml:trace contextRef="#ctx0" brushRef="#br0">571 0,'-9'9,"5"-4,0-1,0 0,-1 0,1-1,-11 7,-11 5,0 2,0 1,-34 33,46-37,1 1,-15 20,-17 20,31-40,9-10,1 0,-1 0,0 0,0-1,-1 0,-6 5,-14 5,-5 3,1 1,-46 36,73-52,1 1,0 0,0 0,0 0,0 0,0 0,1 1,-1-1,1 0,0 1,0-1,0 1,0-1,1 1,0 0,-1-1,1 1,1 5,-1-4,0 0,0 0,-1 0,1 0,-1-1,0 1,-1 0,1 0,-3 5,-2 1,1 1,0 0,1 0,0 0,1 1,-2 20,2-10,2 1,3 39,6-13,-5-33,2 30,3 27,-4-47,0 29,-5 8,1-3,10 92,-4-90,-5 121,-2-90,1 317,1-393,6 32,-4-31,2 31,-6 315,0-350,-1 1,0-1,-9 29,7-29,0 0,1 1,-2 29,4 14,-9 62,6-62,3 97,3-63,-2-61,1 5,-2 0,-8 53,5-63,3-1,0 1,1-1,2 1,1-1,1 1,12 44,19 12,-33-76</inkml:trace>
</inkml:ink>
</file>

<file path=ppt/ink/ink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11-04T13:19:04.206"/>
    </inkml:context>
    <inkml:brush xml:id="br0">
      <inkml:brushProperty name="width" value="0.35" units="cm"/>
      <inkml:brushProperty name="height" value="0.35" units="cm"/>
      <inkml:brushProperty name="color" value="#00A0D7"/>
      <inkml:brushProperty name="ignorePressure" value="1"/>
    </inkml:brush>
  </inkml:definitions>
  <inkml:trace contextRef="#ctx0" brushRef="#br0">0 0,'6'6,"0"-1,1-1,-1 1,15 6,3 2,-6-2,1-2,31 12,-12-6,-31-11,0 0,0 0,-1 1,0-1,0 1,0 1,6 6,33 44,-35-42,1-1,0-1,1 0,23 19,49 45,2 2,-77-71,0 1,0 0,0 0,-1 1,10 14,-14-17,-1 0,0 0,0 0,0 1,-1-1,0 1,0-1,-1 1,0 0,0-1,0 8,-3 170,0-57,1-102,-2 0,-5 27,-3 19,3 58,14 231,6-252,-5-48,0 67,-8 525,0-626,-6 30,0 16,6 6,-8 98,4-41,4-40,-15 32,10-70,-3 54,10 207,-1-313,0 0,1 0,0 0,0 0,1 0,-1-1,1 1,0 0,0-1,3 5,-5-8,1-1,-1 0,0 1,0-1,1 1,-1-1,0 0,0 1,0-1,0 1,0-1,0 1,0-1,0 0,0 1,0-1,0 1,0-1,0 1,0-1,0 0,0 1,0-1,0 1,-1-1,1 0,0 1,0-1,0 1,-1-1,1 0,0 1,-1-1,1 0,0 1,-1-1,1 0,0 0,-1 1,1-1,-1 0,1 0,0 0,-1 0,0 1,-7 1</inkml:trace>
</inkml:ink>
</file>

<file path=ppt/ink/ink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11-04T13:19:04.207"/>
    </inkml:context>
    <inkml:brush xml:id="br0">
      <inkml:brushProperty name="width" value="0.35" units="cm"/>
      <inkml:brushProperty name="height" value="0.35" units="cm"/>
      <inkml:brushProperty name="color" value="#00A0D7"/>
      <inkml:brushProperty name="ignorePressure" value="1"/>
    </inkml:brush>
  </inkml:definitions>
  <inkml:trace contextRef="#ctx0" brushRef="#br0">571 0,'-9'9,"5"-4,0-1,0 0,-1 0,1-1,-11 7,-11 5,0 2,0 1,-34 33,46-37,1 1,-15 20,-17 20,31-40,9-10,1 0,-1 0,0 0,0-1,-1 0,-6 5,-14 5,-5 3,1 1,-46 36,73-52,1 1,0 0,0 0,0 0,0 0,0 0,1 1,-1-1,1 0,0 1,0-1,0 1,0-1,1 1,0 0,-1-1,1 1,1 5,-1-4,0 0,0 0,-1 0,1 0,-1-1,0 1,-1 0,1 0,-3 5,-2 1,1 1,0 0,1 0,0 0,1 1,-2 20,2-10,2 1,3 39,6-13,-5-33,2 30,3 27,-4-47,0 29,-5 8,1-3,10 92,-4-90,-5 121,-2-90,1 317,1-393,6 32,-4-31,2 31,-6 315,0-350,-1 1,0-1,-9 29,7-29,0 0,1 1,-2 29,4 14,-9 62,6-62,3 97,3-63,-2-61,1 5,-2 0,-8 53,5-63,3-1,0 1,1-1,2 1,1-1,1 1,12 44,19 12,-33-76</inkml:trace>
</inkml:ink>
</file>

<file path=ppt/ink/ink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11-04T13:19:04.206"/>
    </inkml:context>
    <inkml:brush xml:id="br0">
      <inkml:brushProperty name="width" value="0.35" units="cm"/>
      <inkml:brushProperty name="height" value="0.35" units="cm"/>
      <inkml:brushProperty name="color" value="#00A0D7"/>
      <inkml:brushProperty name="ignorePressure" value="1"/>
    </inkml:brush>
  </inkml:definitions>
  <inkml:trace contextRef="#ctx0" brushRef="#br0">0 0,'6'6,"0"-1,1-1,-1 1,15 6,3 2,-6-2,1-2,31 12,-12-6,-31-11,0 0,0 0,-1 1,0-1,0 1,0 1,6 6,33 44,-35-42,1-1,0-1,1 0,23 19,49 45,2 2,-77-71,0 1,0 0,0 0,-1 1,10 14,-14-17,-1 0,0 0,0 0,0 1,-1-1,0 1,0-1,-1 1,0 0,0-1,0 8,-3 170,0-57,1-102,-2 0,-5 27,-3 19,3 58,14 231,6-252,-5-48,0 67,-8 525,0-626,-6 30,0 16,6 6,-8 98,4-41,4-40,-15 32,10-70,-3 54,10 207,-1-313,0 0,1 0,0 0,0 0,1 0,-1-1,1 1,0 0,0-1,3 5,-5-8,1-1,-1 0,0 1,0-1,1 1,-1-1,0 0,0 1,0-1,0 1,0-1,0 1,0-1,0 0,0 1,0-1,0 1,0-1,0 1,0-1,0 0,0 1,0-1,0 1,-1-1,1 0,0 1,0-1,0 1,-1-1,1 0,0 1,-1-1,1 0,0 1,-1-1,1 0,0 0,-1 1,1-1,-1 0,1 0,0 0,-1 0,0 1,-7 1</inkml:trace>
</inkml:ink>
</file>

<file path=ppt/ink/ink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11-04T13:19:04.207"/>
    </inkml:context>
    <inkml:brush xml:id="br0">
      <inkml:brushProperty name="width" value="0.35" units="cm"/>
      <inkml:brushProperty name="height" value="0.35" units="cm"/>
      <inkml:brushProperty name="color" value="#00A0D7"/>
      <inkml:brushProperty name="ignorePressure" value="1"/>
    </inkml:brush>
  </inkml:definitions>
  <inkml:trace contextRef="#ctx0" brushRef="#br0">571 0,'-9'9,"5"-4,0-1,0 0,-1 0,1-1,-11 7,-11 5,0 2,0 1,-34 33,46-37,1 1,-15 20,-17 20,31-40,9-10,1 0,-1 0,0 0,0-1,-1 0,-6 5,-14 5,-5 3,1 1,-46 36,73-52,1 1,0 0,0 0,0 0,0 0,0 0,1 1,-1-1,1 0,0 1,0-1,0 1,0-1,1 1,0 0,-1-1,1 1,1 5,-1-4,0 0,0 0,-1 0,1 0,-1-1,0 1,-1 0,1 0,-3 5,-2 1,1 1,0 0,1 0,0 0,1 1,-2 20,2-10,2 1,3 39,6-13,-5-33,2 30,3 27,-4-47,0 29,-5 8,1-3,10 92,-4-90,-5 121,-2-90,1 317,1-393,6 32,-4-31,2 31,-6 315,0-350,-1 1,0-1,-9 29,7-29,0 0,1 1,-2 29,4 14,-9 62,6-62,3 97,3-63,-2-61,1 5,-2 0,-8 53,5-63,3-1,0 1,1-1,2 1,1-1,1 1,12 44,19 12,-33-76</inkml:trace>
</inkml:ink>
</file>

<file path=ppt/ink/ink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11-04T13:19:04.206"/>
    </inkml:context>
    <inkml:brush xml:id="br0">
      <inkml:brushProperty name="width" value="0.35" units="cm"/>
      <inkml:brushProperty name="height" value="0.35" units="cm"/>
      <inkml:brushProperty name="color" value="#00A0D7"/>
      <inkml:brushProperty name="ignorePressure" value="1"/>
    </inkml:brush>
  </inkml:definitions>
  <inkml:trace contextRef="#ctx0" brushRef="#br0">0 0,'6'6,"0"-1,1-1,-1 1,15 6,3 2,-6-2,1-2,31 12,-12-6,-31-11,0 0,0 0,-1 1,0-1,0 1,0 1,6 6,33 44,-35-42,1-1,0-1,1 0,23 19,49 45,2 2,-77-71,0 1,0 0,0 0,-1 1,10 14,-14-17,-1 0,0 0,0 0,0 1,-1-1,0 1,0-1,-1 1,0 0,0-1,0 8,-3 170,0-57,1-102,-2 0,-5 27,-3 19,3 58,14 231,6-252,-5-48,0 67,-8 525,0-626,-6 30,0 16,6 6,-8 98,4-41,4-40,-15 32,10-70,-3 54,10 207,-1-313,0 0,1 0,0 0,0 0,1 0,-1-1,1 1,0 0,0-1,3 5,-5-8,1-1,-1 0,0 1,0-1,1 1,-1-1,0 0,0 1,0-1,0 1,0-1,0 1,0-1,0 0,0 1,0-1,0 1,0-1,0 1,0-1,0 0,0 1,0-1,0 1,-1-1,1 0,0 1,0-1,0 1,-1-1,1 0,0 1,-1-1,1 0,0 1,-1-1,1 0,0 0,-1 1,1-1,-1 0,1 0,0 0,-1 0,0 1,-7 1</inkml:trace>
</inkml:ink>
</file>

<file path=ppt/ink/ink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11-04T13:19:04.207"/>
    </inkml:context>
    <inkml:brush xml:id="br0">
      <inkml:brushProperty name="width" value="0.35" units="cm"/>
      <inkml:brushProperty name="height" value="0.35" units="cm"/>
      <inkml:brushProperty name="color" value="#00A0D7"/>
      <inkml:brushProperty name="ignorePressure" value="1"/>
    </inkml:brush>
  </inkml:definitions>
  <inkml:trace contextRef="#ctx0" brushRef="#br0">571 0,'-9'9,"5"-4,0-1,0 0,-1 0,1-1,-11 7,-11 5,0 2,0 1,-34 33,46-37,1 1,-15 20,-17 20,31-40,9-10,1 0,-1 0,0 0,0-1,-1 0,-6 5,-14 5,-5 3,1 1,-46 36,73-52,1 1,0 0,0 0,0 0,0 0,0 0,1 1,-1-1,1 0,0 1,0-1,0 1,0-1,1 1,0 0,-1-1,1 1,1 5,-1-4,0 0,0 0,-1 0,1 0,-1-1,0 1,-1 0,1 0,-3 5,-2 1,1 1,0 0,1 0,0 0,1 1,-2 20,2-10,2 1,3 39,6-13,-5-33,2 30,3 27,-4-47,0 29,-5 8,1-3,10 92,-4-90,-5 121,-2-90,1 317,1-393,6 32,-4-31,2 31,-6 315,0-350,-1 1,0-1,-9 29,7-29,0 0,1 1,-2 29,4 14,-9 62,6-62,3 97,3-63,-2-61,1 5,-2 0,-8 53,5-63,3-1,0 1,1-1,2 1,1-1,1 1,12 44,19 12,-33-76</inkml:trace>
</inkml:ink>
</file>

<file path=ppt/ink/ink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11-04T13:19:04.206"/>
    </inkml:context>
    <inkml:brush xml:id="br0">
      <inkml:brushProperty name="width" value="0.35" units="cm"/>
      <inkml:brushProperty name="height" value="0.35" units="cm"/>
      <inkml:brushProperty name="color" value="#00A0D7"/>
      <inkml:brushProperty name="ignorePressure" value="1"/>
    </inkml:brush>
  </inkml:definitions>
  <inkml:trace contextRef="#ctx0" brushRef="#br0">0 0,'6'6,"0"-1,1-1,-1 1,15 6,3 2,-6-2,1-2,31 12,-12-6,-31-11,0 0,0 0,-1 1,0-1,0 1,0 1,6 6,33 44,-35-42,1-1,0-1,1 0,23 19,49 45,2 2,-77-71,0 1,0 0,0 0,-1 1,10 14,-14-17,-1 0,0 0,0 0,0 1,-1-1,0 1,0-1,-1 1,0 0,0-1,0 8,-3 170,0-57,1-102,-2 0,-5 27,-3 19,3 58,14 231,6-252,-5-48,0 67,-8 525,0-626,-6 30,0 16,6 6,-8 98,4-41,4-40,-15 32,10-70,-3 54,10 207,-1-313,0 0,1 0,0 0,0 0,1 0,-1-1,1 1,0 0,0-1,3 5,-5-8,1-1,-1 0,0 1,0-1,1 1,-1-1,0 0,0 1,0-1,0 1,0-1,0 1,0-1,0 0,0 1,0-1,0 1,0-1,0 1,0-1,0 0,0 1,0-1,0 1,-1-1,1 0,0 1,0-1,0 1,-1-1,1 0,0 1,-1-1,1 0,0 1,-1-1,1 0,0 0,-1 1,1-1,-1 0,1 0,0 0,-1 0,0 1,-7 1</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2B41F2A-73F8-44BF-9E4D-014C07EA7953}" type="datetimeFigureOut">
              <a:rPr lang="en-US" smtClean="0"/>
              <a:t>20/08/2024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r>
              <a:rPr lang="en-US"/>
              <a:t>Dr. Fadi Sawaqed</a:t>
            </a:r>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F860773-75CA-4109-8C3D-A478FAFC38B1}" type="slidenum">
              <a:rPr lang="en-US" smtClean="0"/>
              <a:t>‹#›</a:t>
            </a:fld>
            <a:endParaRPr lang="en-US"/>
          </a:p>
        </p:txBody>
      </p:sp>
    </p:spTree>
    <p:extLst>
      <p:ext uri="{BB962C8B-B14F-4D97-AF65-F5344CB8AC3E}">
        <p14:creationId xmlns:p14="http://schemas.microsoft.com/office/powerpoint/2010/main" val="651812258"/>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Slide Image Placeholder 1">
            <a:extLst>
              <a:ext uri="{FF2B5EF4-FFF2-40B4-BE49-F238E27FC236}">
                <a16:creationId xmlns:a16="http://schemas.microsoft.com/office/drawing/2014/main" id="{C62BA428-1D41-4B5D-80B3-864A71D2D186}"/>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6387" name="Notes Placeholder 2">
            <a:extLst>
              <a:ext uri="{FF2B5EF4-FFF2-40B4-BE49-F238E27FC236}">
                <a16:creationId xmlns:a16="http://schemas.microsoft.com/office/drawing/2014/main" id="{A9062C0C-E1AD-455B-B278-90D207F88514}"/>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p>
        </p:txBody>
      </p:sp>
      <p:sp>
        <p:nvSpPr>
          <p:cNvPr id="16388" name="Slide Number Placeholder 3">
            <a:extLst>
              <a:ext uri="{FF2B5EF4-FFF2-40B4-BE49-F238E27FC236}">
                <a16:creationId xmlns:a16="http://schemas.microsoft.com/office/drawing/2014/main" id="{E6489692-D97E-42DF-8885-BFD99BCB28A0}"/>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DC1A59DC-E0F4-4B47-8355-37F049A10ACA}" type="slidenum">
              <a:rPr lang="en-US" altLang="en-US"/>
              <a:pPr/>
              <a:t>3</a:t>
            </a:fld>
            <a:endParaRPr lang="en-US"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Once again, Sympathetic receptors are Alpha when activated contract smooth muscle of the bladder neck and urethra and beta receptors which when activate relax smooth muscle of the detrusor. Muscarinic parasympathetic receptors when activated contract smooth muscle of the detrusor and nicotinic somatic receptors contract striated muscle of the external sphincter. During storage sympathetic system is active and contract bladder neck and urethra and relax bladder. Parasympathetic system is inactive and Somatic is active and increases sphincter activity. During voiding, it is opposite, Sympathetic and somatic system is shout off, detrusor is not relaxing any more but bladder neck, urethra and sphincter relaxes. Parasympathetic system is activated and start detrusor contraction. Voiding commence. But how all these 3 systems know what to do? All is controlled by Pontine Micturition System</a:t>
            </a:r>
            <a:endParaRPr lang="pl-PL" dirty="0"/>
          </a:p>
        </p:txBody>
      </p:sp>
      <p:sp>
        <p:nvSpPr>
          <p:cNvPr id="4" name="Slide Number Placeholder 3"/>
          <p:cNvSpPr>
            <a:spLocks noGrp="1"/>
          </p:cNvSpPr>
          <p:nvPr>
            <p:ph type="sldNum" sz="quarter" idx="5"/>
          </p:nvPr>
        </p:nvSpPr>
        <p:spPr/>
        <p:txBody>
          <a:bodyPr/>
          <a:lstStyle/>
          <a:p>
            <a:fld id="{9287FD49-686E-43E0-BAF6-4EF8C102DB4E}" type="slidenum">
              <a:rPr lang="pl-PL" smtClean="0"/>
              <a:t>14</a:t>
            </a:fld>
            <a:endParaRPr lang="pl-PL"/>
          </a:p>
        </p:txBody>
      </p:sp>
    </p:spTree>
    <p:extLst>
      <p:ext uri="{BB962C8B-B14F-4D97-AF65-F5344CB8AC3E}">
        <p14:creationId xmlns:p14="http://schemas.microsoft.com/office/powerpoint/2010/main" val="311428196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en-US" dirty="0"/>
              <a:t>Sensory pathway include A-delta sympathetic –in Hypogastric nerves and parasympathetic afferent fibers and some afferents in pudendal nerve. Afferents provide information of the bladder status to higher central nervous system centers </a:t>
            </a:r>
            <a:endParaRPr lang="en-CA" dirty="0"/>
          </a:p>
        </p:txBody>
      </p:sp>
      <p:sp>
        <p:nvSpPr>
          <p:cNvPr id="4" name="Slide Number Placeholder 3"/>
          <p:cNvSpPr>
            <a:spLocks noGrp="1"/>
          </p:cNvSpPr>
          <p:nvPr>
            <p:ph type="sldNum" sz="quarter" idx="5"/>
          </p:nvPr>
        </p:nvSpPr>
        <p:spPr/>
        <p:txBody>
          <a:bodyPr/>
          <a:lstStyle/>
          <a:p>
            <a:fld id="{9287FD49-686E-43E0-BAF6-4EF8C102DB4E}" type="slidenum">
              <a:rPr lang="pl-PL" smtClean="0"/>
              <a:t>15</a:t>
            </a:fld>
            <a:endParaRPr lang="pl-PL"/>
          </a:p>
        </p:txBody>
      </p:sp>
    </p:spTree>
    <p:extLst>
      <p:ext uri="{BB962C8B-B14F-4D97-AF65-F5344CB8AC3E}">
        <p14:creationId xmlns:p14="http://schemas.microsoft.com/office/powerpoint/2010/main" val="213951984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en-US" dirty="0"/>
              <a:t>How the bladder innervation looks like. There is a bladder and sphincter, sacral micturition region, </a:t>
            </a:r>
            <a:r>
              <a:rPr lang="en-CA" b="0" i="0" dirty="0">
                <a:solidFill>
                  <a:srgbClr val="222222"/>
                </a:solidFill>
                <a:effectLst/>
                <a:latin typeface="arial" panose="020B0604020202020204" pitchFamily="34" charset="0"/>
              </a:rPr>
              <a:t>thoracolumbar region</a:t>
            </a:r>
            <a:r>
              <a:rPr lang="en-US" altLang="en-US" dirty="0"/>
              <a:t>, spine, pontine micturition center and brain.. </a:t>
            </a:r>
          </a:p>
          <a:p>
            <a:r>
              <a:rPr lang="en-US" altLang="en-US" dirty="0"/>
              <a:t>Motor innervation is through </a:t>
            </a:r>
          </a:p>
          <a:p>
            <a:r>
              <a:rPr lang="en-US" altLang="en-US" dirty="0"/>
              <a:t>1.sympathetic hypogastric nerves which innervate detrusor and bladder outlet, </a:t>
            </a:r>
          </a:p>
          <a:p>
            <a:r>
              <a:rPr lang="en-US" altLang="en-US" dirty="0"/>
              <a:t>2.parasympathetic pelvic nerve which innervate detrusor and </a:t>
            </a:r>
          </a:p>
          <a:p>
            <a:r>
              <a:rPr lang="en-US" altLang="en-US" dirty="0"/>
              <a:t>3. somatic pudendal nerve which innervate external sphincter. </a:t>
            </a:r>
          </a:p>
          <a:p>
            <a:endParaRPr lang="en-US" altLang="en-US" dirty="0"/>
          </a:p>
          <a:p>
            <a:r>
              <a:rPr lang="en-US" altLang="en-US" dirty="0"/>
              <a:t>There is also a lot of interaction happening in the pelvic plexus</a:t>
            </a:r>
          </a:p>
          <a:p>
            <a:r>
              <a:rPr lang="en-US" dirty="0"/>
              <a:t>The sympathetic receptors in the detrusor are beta receptors relaxing receptors and in bladder neck and urethra –alpha receptors,  which have contracting properties. Parasympathetic system has muscarinic receptors at the end. They have a contracting properties on the detrusor. Somatic system through pudendal nerve and nicotinic receptors innervate intramural striated muscle sphincter (external sphincter) with contraction action</a:t>
            </a:r>
            <a:endParaRPr lang="en-CA" dirty="0"/>
          </a:p>
        </p:txBody>
      </p:sp>
      <p:sp>
        <p:nvSpPr>
          <p:cNvPr id="4" name="Slide Number Placeholder 3"/>
          <p:cNvSpPr>
            <a:spLocks noGrp="1"/>
          </p:cNvSpPr>
          <p:nvPr>
            <p:ph type="sldNum" sz="quarter" idx="5"/>
          </p:nvPr>
        </p:nvSpPr>
        <p:spPr/>
        <p:txBody>
          <a:bodyPr/>
          <a:lstStyle/>
          <a:p>
            <a:fld id="{9287FD49-686E-43E0-BAF6-4EF8C102DB4E}" type="slidenum">
              <a:rPr lang="pl-PL" smtClean="0"/>
              <a:t>18</a:t>
            </a:fld>
            <a:endParaRPr lang="pl-PL"/>
          </a:p>
        </p:txBody>
      </p:sp>
    </p:spTree>
    <p:extLst>
      <p:ext uri="{BB962C8B-B14F-4D97-AF65-F5344CB8AC3E}">
        <p14:creationId xmlns:p14="http://schemas.microsoft.com/office/powerpoint/2010/main" val="281494045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en-US" dirty="0"/>
              <a:t>How the bladder innervation looks like. There is a bladder and sphincter, sacral micturition region, </a:t>
            </a:r>
            <a:r>
              <a:rPr lang="en-CA" b="0" i="0" dirty="0">
                <a:solidFill>
                  <a:srgbClr val="222222"/>
                </a:solidFill>
                <a:effectLst/>
                <a:latin typeface="arial" panose="020B0604020202020204" pitchFamily="34" charset="0"/>
              </a:rPr>
              <a:t>thoracolumbar region</a:t>
            </a:r>
            <a:r>
              <a:rPr lang="en-US" altLang="en-US" dirty="0"/>
              <a:t>, spine, pontine micturition center and brain.. </a:t>
            </a:r>
          </a:p>
          <a:p>
            <a:r>
              <a:rPr lang="en-US" altLang="en-US" dirty="0"/>
              <a:t>Motor innervation is through </a:t>
            </a:r>
          </a:p>
          <a:p>
            <a:r>
              <a:rPr lang="en-US" altLang="en-US" dirty="0"/>
              <a:t>1.sympathetic hypogastric nerves which innervate detrusor and bladder outlet, </a:t>
            </a:r>
          </a:p>
          <a:p>
            <a:r>
              <a:rPr lang="en-US" altLang="en-US" dirty="0"/>
              <a:t>2.parasympathetic pelvic nerve which innervate detrusor and </a:t>
            </a:r>
          </a:p>
          <a:p>
            <a:r>
              <a:rPr lang="en-US" altLang="en-US" dirty="0"/>
              <a:t>3. somatic pudendal nerve which innervate external sphincter. </a:t>
            </a:r>
          </a:p>
          <a:p>
            <a:endParaRPr lang="en-US" altLang="en-US" dirty="0"/>
          </a:p>
          <a:p>
            <a:r>
              <a:rPr lang="en-US" altLang="en-US" dirty="0"/>
              <a:t>There is also a lot of interaction happening in the pelvic plexus</a:t>
            </a:r>
          </a:p>
          <a:p>
            <a:r>
              <a:rPr lang="en-US" dirty="0"/>
              <a:t>The sympathetic receptors in the detrusor are beta receptors relaxing receptors and in bladder neck and urethra –alpha receptors,  which have contracting properties. Parasympathetic system has muscarinic receptors at the end. They have a contracting properties on the detrusor. Somatic system through pudendal nerve and nicotinic receptors innervate intramural striated muscle sphincter (external sphincter) with contraction action</a:t>
            </a:r>
            <a:endParaRPr lang="en-CA" dirty="0"/>
          </a:p>
        </p:txBody>
      </p:sp>
      <p:sp>
        <p:nvSpPr>
          <p:cNvPr id="4" name="Slide Number Placeholder 3"/>
          <p:cNvSpPr>
            <a:spLocks noGrp="1"/>
          </p:cNvSpPr>
          <p:nvPr>
            <p:ph type="sldNum" sz="quarter" idx="5"/>
          </p:nvPr>
        </p:nvSpPr>
        <p:spPr/>
        <p:txBody>
          <a:bodyPr/>
          <a:lstStyle/>
          <a:p>
            <a:fld id="{9287FD49-686E-43E0-BAF6-4EF8C102DB4E}" type="slidenum">
              <a:rPr lang="pl-PL" smtClean="0"/>
              <a:t>19</a:t>
            </a:fld>
            <a:endParaRPr lang="pl-PL"/>
          </a:p>
        </p:txBody>
      </p:sp>
    </p:spTree>
    <p:extLst>
      <p:ext uri="{BB962C8B-B14F-4D97-AF65-F5344CB8AC3E}">
        <p14:creationId xmlns:p14="http://schemas.microsoft.com/office/powerpoint/2010/main" val="139005704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en-US" dirty="0"/>
              <a:t>How the bladder innervation looks like. There is a bladder and sphincter, sacral micturition region, </a:t>
            </a:r>
            <a:r>
              <a:rPr lang="en-CA" b="0" i="0" dirty="0">
                <a:solidFill>
                  <a:srgbClr val="222222"/>
                </a:solidFill>
                <a:effectLst/>
                <a:latin typeface="arial" panose="020B0604020202020204" pitchFamily="34" charset="0"/>
              </a:rPr>
              <a:t>thoracolumbar region</a:t>
            </a:r>
            <a:r>
              <a:rPr lang="en-US" altLang="en-US" dirty="0"/>
              <a:t>, spine, pontine micturition center and brain.. </a:t>
            </a:r>
          </a:p>
          <a:p>
            <a:r>
              <a:rPr lang="en-US" altLang="en-US" dirty="0"/>
              <a:t>Motor innervation is through </a:t>
            </a:r>
          </a:p>
          <a:p>
            <a:r>
              <a:rPr lang="en-US" altLang="en-US" dirty="0"/>
              <a:t>1.sympathetic hypogastric nerves which innervate detrusor and bladder outlet, </a:t>
            </a:r>
          </a:p>
          <a:p>
            <a:r>
              <a:rPr lang="en-US" altLang="en-US" dirty="0"/>
              <a:t>2.parasympathetic pelvic nerve which innervate detrusor and </a:t>
            </a:r>
          </a:p>
          <a:p>
            <a:r>
              <a:rPr lang="en-US" altLang="en-US" dirty="0"/>
              <a:t>3. somatic pudendal nerve which innervate external sphincter. </a:t>
            </a:r>
          </a:p>
          <a:p>
            <a:endParaRPr lang="en-US" altLang="en-US" dirty="0"/>
          </a:p>
          <a:p>
            <a:r>
              <a:rPr lang="en-US" altLang="en-US" dirty="0"/>
              <a:t>There is also a lot of interaction happening in the pelvic plexus</a:t>
            </a:r>
          </a:p>
          <a:p>
            <a:r>
              <a:rPr lang="en-US" dirty="0"/>
              <a:t>The sympathetic receptors in the detrusor are beta receptors relaxing receptors and in bladder neck and urethra –alpha receptors,  which have contracting properties. Parasympathetic system has muscarinic receptors at the end. They have a contracting properties on the detrusor. Somatic system through pudendal nerve and nicotinic receptors innervate intramural striated muscle sphincter (external sphincter) with contraction action</a:t>
            </a:r>
            <a:endParaRPr lang="en-CA" dirty="0"/>
          </a:p>
        </p:txBody>
      </p:sp>
      <p:sp>
        <p:nvSpPr>
          <p:cNvPr id="4" name="Slide Number Placeholder 3"/>
          <p:cNvSpPr>
            <a:spLocks noGrp="1"/>
          </p:cNvSpPr>
          <p:nvPr>
            <p:ph type="sldNum" sz="quarter" idx="5"/>
          </p:nvPr>
        </p:nvSpPr>
        <p:spPr/>
        <p:txBody>
          <a:bodyPr/>
          <a:lstStyle/>
          <a:p>
            <a:fld id="{9287FD49-686E-43E0-BAF6-4EF8C102DB4E}" type="slidenum">
              <a:rPr lang="pl-PL" smtClean="0"/>
              <a:t>22</a:t>
            </a:fld>
            <a:endParaRPr lang="pl-PL"/>
          </a:p>
        </p:txBody>
      </p:sp>
    </p:spTree>
    <p:extLst>
      <p:ext uri="{BB962C8B-B14F-4D97-AF65-F5344CB8AC3E}">
        <p14:creationId xmlns:p14="http://schemas.microsoft.com/office/powerpoint/2010/main" val="37624394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en-US" dirty="0"/>
              <a:t>How the bladder innervation looks like. There is a bladder and sphincter, sacral micturition region, </a:t>
            </a:r>
            <a:r>
              <a:rPr lang="en-CA" b="0" i="0" dirty="0">
                <a:solidFill>
                  <a:srgbClr val="222222"/>
                </a:solidFill>
                <a:effectLst/>
                <a:latin typeface="arial" panose="020B0604020202020204" pitchFamily="34" charset="0"/>
              </a:rPr>
              <a:t>thoracolumbar region</a:t>
            </a:r>
            <a:r>
              <a:rPr lang="en-US" altLang="en-US" dirty="0"/>
              <a:t>, spine, pontine micturition center and brain.. </a:t>
            </a:r>
          </a:p>
          <a:p>
            <a:r>
              <a:rPr lang="en-US" altLang="en-US" dirty="0"/>
              <a:t>Motor innervation is through </a:t>
            </a:r>
          </a:p>
          <a:p>
            <a:r>
              <a:rPr lang="en-US" altLang="en-US" dirty="0"/>
              <a:t>1.sympathetic hypogastric nerves which innervate detrusor and bladder outlet, </a:t>
            </a:r>
          </a:p>
          <a:p>
            <a:r>
              <a:rPr lang="en-US" altLang="en-US" dirty="0"/>
              <a:t>2.parasympathetic pelvic nerve which innervate detrusor and </a:t>
            </a:r>
          </a:p>
          <a:p>
            <a:r>
              <a:rPr lang="en-US" altLang="en-US" dirty="0"/>
              <a:t>3. somatic pudendal nerve which innervate external sphincter. </a:t>
            </a:r>
          </a:p>
          <a:p>
            <a:endParaRPr lang="en-US" altLang="en-US" dirty="0"/>
          </a:p>
          <a:p>
            <a:r>
              <a:rPr lang="en-US" altLang="en-US" dirty="0"/>
              <a:t>There is also a lot of interaction happening in the pelvic plexus</a:t>
            </a:r>
          </a:p>
          <a:p>
            <a:r>
              <a:rPr lang="en-US" dirty="0"/>
              <a:t>The sympathetic receptors in the detrusor are beta receptors relaxing receptors and in bladder neck and urethra –alpha receptors,  which have contracting properties. Parasympathetic system has muscarinic receptors at the end. They have a contracting properties on the detrusor. Somatic system through pudendal nerve and nicotinic receptors innervate intramural striated muscle sphincter (external sphincter) with contraction action</a:t>
            </a:r>
            <a:endParaRPr lang="en-CA" dirty="0"/>
          </a:p>
        </p:txBody>
      </p:sp>
      <p:sp>
        <p:nvSpPr>
          <p:cNvPr id="4" name="Slide Number Placeholder 3"/>
          <p:cNvSpPr>
            <a:spLocks noGrp="1"/>
          </p:cNvSpPr>
          <p:nvPr>
            <p:ph type="sldNum" sz="quarter" idx="5"/>
          </p:nvPr>
        </p:nvSpPr>
        <p:spPr/>
        <p:txBody>
          <a:bodyPr/>
          <a:lstStyle/>
          <a:p>
            <a:fld id="{9287FD49-686E-43E0-BAF6-4EF8C102DB4E}" type="slidenum">
              <a:rPr lang="pl-PL" smtClean="0"/>
              <a:t>25</a:t>
            </a:fld>
            <a:endParaRPr lang="pl-PL"/>
          </a:p>
        </p:txBody>
      </p:sp>
    </p:spTree>
    <p:extLst>
      <p:ext uri="{BB962C8B-B14F-4D97-AF65-F5344CB8AC3E}">
        <p14:creationId xmlns:p14="http://schemas.microsoft.com/office/powerpoint/2010/main" val="286548479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en-US" dirty="0"/>
              <a:t>How the bladder innervation looks like. There is a bladder and sphincter, sacral micturition region, </a:t>
            </a:r>
            <a:r>
              <a:rPr lang="en-CA" b="0" i="0" dirty="0">
                <a:solidFill>
                  <a:srgbClr val="222222"/>
                </a:solidFill>
                <a:effectLst/>
                <a:latin typeface="arial" panose="020B0604020202020204" pitchFamily="34" charset="0"/>
              </a:rPr>
              <a:t>thoracolumbar region</a:t>
            </a:r>
            <a:r>
              <a:rPr lang="en-US" altLang="en-US" dirty="0"/>
              <a:t>, spine, pontine micturition center and brain.. </a:t>
            </a:r>
          </a:p>
          <a:p>
            <a:r>
              <a:rPr lang="en-US" altLang="en-US" dirty="0"/>
              <a:t>Motor innervation is through </a:t>
            </a:r>
          </a:p>
          <a:p>
            <a:r>
              <a:rPr lang="en-US" altLang="en-US" dirty="0"/>
              <a:t>1.sympathetic hypogastric nerves which innervate detrusor and bladder outlet, </a:t>
            </a:r>
          </a:p>
          <a:p>
            <a:r>
              <a:rPr lang="en-US" altLang="en-US" dirty="0"/>
              <a:t>2.parasympathetic pelvic nerve which innervate detrusor and </a:t>
            </a:r>
          </a:p>
          <a:p>
            <a:r>
              <a:rPr lang="en-US" altLang="en-US" dirty="0"/>
              <a:t>3. somatic pudendal nerve which innervate external sphincter. </a:t>
            </a:r>
          </a:p>
          <a:p>
            <a:endParaRPr lang="en-US" altLang="en-US" dirty="0"/>
          </a:p>
          <a:p>
            <a:r>
              <a:rPr lang="en-US" altLang="en-US" dirty="0"/>
              <a:t>There is also a lot of interaction happening in the pelvic plexus</a:t>
            </a:r>
          </a:p>
          <a:p>
            <a:r>
              <a:rPr lang="en-US" dirty="0"/>
              <a:t>The sympathetic receptors in the detrusor are beta receptors relaxing receptors and in bladder neck and urethra –alpha receptors,  which have contracting properties. Parasympathetic system has muscarinic receptors at the end. They have a contracting properties on the detrusor. Somatic system through pudendal nerve and nicotinic receptors innervate intramural striated muscle sphincter (external sphincter) with contraction action</a:t>
            </a:r>
            <a:endParaRPr lang="en-CA" dirty="0"/>
          </a:p>
        </p:txBody>
      </p:sp>
      <p:sp>
        <p:nvSpPr>
          <p:cNvPr id="4" name="Slide Number Placeholder 3"/>
          <p:cNvSpPr>
            <a:spLocks noGrp="1"/>
          </p:cNvSpPr>
          <p:nvPr>
            <p:ph type="sldNum" sz="quarter" idx="5"/>
          </p:nvPr>
        </p:nvSpPr>
        <p:spPr/>
        <p:txBody>
          <a:bodyPr/>
          <a:lstStyle/>
          <a:p>
            <a:fld id="{9287FD49-686E-43E0-BAF6-4EF8C102DB4E}" type="slidenum">
              <a:rPr lang="pl-PL" smtClean="0"/>
              <a:t>27</a:t>
            </a:fld>
            <a:endParaRPr lang="pl-PL"/>
          </a:p>
        </p:txBody>
      </p:sp>
    </p:spTree>
    <p:extLst>
      <p:ext uri="{BB962C8B-B14F-4D97-AF65-F5344CB8AC3E}">
        <p14:creationId xmlns:p14="http://schemas.microsoft.com/office/powerpoint/2010/main" val="330764012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en-US" dirty="0"/>
              <a:t>How the bladder innervation looks like. There is a bladder and sphincter, sacral micturition region, </a:t>
            </a:r>
            <a:r>
              <a:rPr lang="en-CA" b="0" i="0" dirty="0">
                <a:solidFill>
                  <a:srgbClr val="222222"/>
                </a:solidFill>
                <a:effectLst/>
                <a:latin typeface="arial" panose="020B0604020202020204" pitchFamily="34" charset="0"/>
              </a:rPr>
              <a:t>thoracolumbar region</a:t>
            </a:r>
            <a:r>
              <a:rPr lang="en-US" altLang="en-US" dirty="0"/>
              <a:t>, spine, pontine micturition center and brain.. </a:t>
            </a:r>
          </a:p>
          <a:p>
            <a:r>
              <a:rPr lang="en-US" altLang="en-US" dirty="0"/>
              <a:t>Motor innervation is through </a:t>
            </a:r>
          </a:p>
          <a:p>
            <a:r>
              <a:rPr lang="en-US" altLang="en-US" dirty="0"/>
              <a:t>1.sympathetic hypogastric nerves which innervate detrusor and bladder outlet, </a:t>
            </a:r>
          </a:p>
          <a:p>
            <a:r>
              <a:rPr lang="en-US" altLang="en-US" dirty="0"/>
              <a:t>2.parasympathetic pelvic nerve which innervate detrusor and </a:t>
            </a:r>
          </a:p>
          <a:p>
            <a:r>
              <a:rPr lang="en-US" altLang="en-US" dirty="0"/>
              <a:t>3. somatic pudendal nerve which innervate external sphincter. </a:t>
            </a:r>
          </a:p>
          <a:p>
            <a:endParaRPr lang="en-US" altLang="en-US" dirty="0"/>
          </a:p>
          <a:p>
            <a:r>
              <a:rPr lang="en-US" altLang="en-US" dirty="0"/>
              <a:t>There is also a lot of interaction happening in the pelvic plexus</a:t>
            </a:r>
          </a:p>
          <a:p>
            <a:r>
              <a:rPr lang="en-US" dirty="0"/>
              <a:t>The sympathetic receptors in the detrusor are beta receptors relaxing receptors and in bladder neck and urethra –alpha receptors,  which have contracting properties. Parasympathetic system has muscarinic receptors at the end. They have a contracting properties on the detrusor. Somatic system through pudendal nerve and nicotinic receptors innervate intramural striated muscle sphincter (external sphincter) with contraction action</a:t>
            </a:r>
            <a:endParaRPr lang="en-CA" dirty="0"/>
          </a:p>
        </p:txBody>
      </p:sp>
      <p:sp>
        <p:nvSpPr>
          <p:cNvPr id="4" name="Slide Number Placeholder 3"/>
          <p:cNvSpPr>
            <a:spLocks noGrp="1"/>
          </p:cNvSpPr>
          <p:nvPr>
            <p:ph type="sldNum" sz="quarter" idx="5"/>
          </p:nvPr>
        </p:nvSpPr>
        <p:spPr/>
        <p:txBody>
          <a:bodyPr/>
          <a:lstStyle/>
          <a:p>
            <a:fld id="{9287FD49-686E-43E0-BAF6-4EF8C102DB4E}" type="slidenum">
              <a:rPr lang="pl-PL" smtClean="0"/>
              <a:t>30</a:t>
            </a:fld>
            <a:endParaRPr lang="pl-PL"/>
          </a:p>
        </p:txBody>
      </p:sp>
    </p:spTree>
    <p:extLst>
      <p:ext uri="{BB962C8B-B14F-4D97-AF65-F5344CB8AC3E}">
        <p14:creationId xmlns:p14="http://schemas.microsoft.com/office/powerpoint/2010/main" val="35628140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0" name="Slide Image Placeholder 1">
            <a:extLst>
              <a:ext uri="{FF2B5EF4-FFF2-40B4-BE49-F238E27FC236}">
                <a16:creationId xmlns:a16="http://schemas.microsoft.com/office/drawing/2014/main" id="{C8B11910-74D6-48BE-BA82-ABEE5CD5AEA2}"/>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9571" name="Notes Placeholder 2">
            <a:extLst>
              <a:ext uri="{FF2B5EF4-FFF2-40B4-BE49-F238E27FC236}">
                <a16:creationId xmlns:a16="http://schemas.microsoft.com/office/drawing/2014/main" id="{FE69CC86-99CE-491A-8E16-7139DE5F4F1B}"/>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p>
        </p:txBody>
      </p:sp>
      <p:sp>
        <p:nvSpPr>
          <p:cNvPr id="109572" name="Slide Number Placeholder 3">
            <a:extLst>
              <a:ext uri="{FF2B5EF4-FFF2-40B4-BE49-F238E27FC236}">
                <a16:creationId xmlns:a16="http://schemas.microsoft.com/office/drawing/2014/main" id="{99A5DF49-6305-43B4-8A75-FB095A316DF9}"/>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01279CBD-95DE-41A5-9880-B28C2C917AA7}" type="slidenum">
              <a:rPr lang="en-US" altLang="en-US"/>
              <a:pPr/>
              <a:t>43</a:t>
            </a:fld>
            <a:endParaRPr lang="en-US" alt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6" name="Slide Image Placeholder 1">
            <a:extLst>
              <a:ext uri="{FF2B5EF4-FFF2-40B4-BE49-F238E27FC236}">
                <a16:creationId xmlns:a16="http://schemas.microsoft.com/office/drawing/2014/main" id="{42DD0038-F75E-4EED-B4CD-3EDA1B78FB56}"/>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3667" name="Notes Placeholder 2">
            <a:extLst>
              <a:ext uri="{FF2B5EF4-FFF2-40B4-BE49-F238E27FC236}">
                <a16:creationId xmlns:a16="http://schemas.microsoft.com/office/drawing/2014/main" id="{FBACF644-A62B-495F-8053-BA73D727447F}"/>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p>
        </p:txBody>
      </p:sp>
      <p:sp>
        <p:nvSpPr>
          <p:cNvPr id="113668" name="Slide Number Placeholder 3">
            <a:extLst>
              <a:ext uri="{FF2B5EF4-FFF2-40B4-BE49-F238E27FC236}">
                <a16:creationId xmlns:a16="http://schemas.microsoft.com/office/drawing/2014/main" id="{DE75D62E-2627-4A05-8993-F38D43DC7C72}"/>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06409E68-ACE6-4566-BE05-3266024418AC}" type="slidenum">
              <a:rPr lang="en-US" altLang="en-US"/>
              <a:pPr/>
              <a:t>44</a:t>
            </a:fld>
            <a:endParaRPr lang="en-US"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Lower Urinary Tract refers to: the bladder, bladder neck and urethra, urinary external  sphincter, and, in men, the prostate.</a:t>
            </a:r>
          </a:p>
          <a:p>
            <a:endParaRPr lang="en-CA" dirty="0"/>
          </a:p>
        </p:txBody>
      </p:sp>
      <p:sp>
        <p:nvSpPr>
          <p:cNvPr id="4" name="Slide Number Placeholder 3"/>
          <p:cNvSpPr>
            <a:spLocks noGrp="1"/>
          </p:cNvSpPr>
          <p:nvPr>
            <p:ph type="sldNum" sz="quarter" idx="5"/>
          </p:nvPr>
        </p:nvSpPr>
        <p:spPr/>
        <p:txBody>
          <a:bodyPr/>
          <a:lstStyle/>
          <a:p>
            <a:fld id="{9287FD49-686E-43E0-BAF6-4EF8C102DB4E}" type="slidenum">
              <a:rPr lang="pl-PL" smtClean="0"/>
              <a:t>4</a:t>
            </a:fld>
            <a:endParaRPr lang="pl-PL"/>
          </a:p>
        </p:txBody>
      </p:sp>
    </p:spTree>
    <p:extLst>
      <p:ext uri="{BB962C8B-B14F-4D97-AF65-F5344CB8AC3E}">
        <p14:creationId xmlns:p14="http://schemas.microsoft.com/office/powerpoint/2010/main" val="268925188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4" name="Slide Image Placeholder 1">
            <a:extLst>
              <a:ext uri="{FF2B5EF4-FFF2-40B4-BE49-F238E27FC236}">
                <a16:creationId xmlns:a16="http://schemas.microsoft.com/office/drawing/2014/main" id="{750A7848-94F6-4840-A128-1FDDE18D2442}"/>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5715" name="Notes Placeholder 2">
            <a:extLst>
              <a:ext uri="{FF2B5EF4-FFF2-40B4-BE49-F238E27FC236}">
                <a16:creationId xmlns:a16="http://schemas.microsoft.com/office/drawing/2014/main" id="{E6D02434-E82C-4993-8E83-D5B30248CA1B}"/>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p>
        </p:txBody>
      </p:sp>
      <p:sp>
        <p:nvSpPr>
          <p:cNvPr id="115716" name="Slide Number Placeholder 3">
            <a:extLst>
              <a:ext uri="{FF2B5EF4-FFF2-40B4-BE49-F238E27FC236}">
                <a16:creationId xmlns:a16="http://schemas.microsoft.com/office/drawing/2014/main" id="{01EA4096-4BDD-4EEE-9F57-29520E34C0FD}"/>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66DE6DB6-BB16-40FF-AF6B-5ACB3B088053}" type="slidenum">
              <a:rPr lang="en-US" altLang="en-US"/>
              <a:pPr/>
              <a:t>45</a:t>
            </a:fld>
            <a:endParaRPr lang="en-US"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Slide Image Placeholder 1">
            <a:extLst>
              <a:ext uri="{FF2B5EF4-FFF2-40B4-BE49-F238E27FC236}">
                <a16:creationId xmlns:a16="http://schemas.microsoft.com/office/drawing/2014/main" id="{54BEC0E8-2EFC-4CB0-AD58-EE5457B38BDE}"/>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8435" name="Notes Placeholder 2">
            <a:extLst>
              <a:ext uri="{FF2B5EF4-FFF2-40B4-BE49-F238E27FC236}">
                <a16:creationId xmlns:a16="http://schemas.microsoft.com/office/drawing/2014/main" id="{2C7DBB68-DB0B-47B3-9EB6-437463CE2757}"/>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p>
        </p:txBody>
      </p:sp>
      <p:sp>
        <p:nvSpPr>
          <p:cNvPr id="18436" name="Slide Number Placeholder 3">
            <a:extLst>
              <a:ext uri="{FF2B5EF4-FFF2-40B4-BE49-F238E27FC236}">
                <a16:creationId xmlns:a16="http://schemas.microsoft.com/office/drawing/2014/main" id="{C204D1D9-794B-4F0D-A076-526D1138B731}"/>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66B872AD-8499-4FCE-B580-D10D166F3E28}" type="slidenum">
              <a:rPr lang="en-US" altLang="en-US"/>
              <a:pPr/>
              <a:t>5</a:t>
            </a:fld>
            <a:endParaRPr lang="en-US"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In general bladder is innervated bilaterally, with one site usually more dominant. Origin of peripheral innervation is at T10-L2 and S2-S4 levels, interconnecting in the sacral plexus and everything is under CNS control. </a:t>
            </a:r>
            <a:endParaRPr lang="pl-PL" dirty="0"/>
          </a:p>
        </p:txBody>
      </p:sp>
      <p:sp>
        <p:nvSpPr>
          <p:cNvPr id="4" name="Slide Number Placeholder 3"/>
          <p:cNvSpPr>
            <a:spLocks noGrp="1"/>
          </p:cNvSpPr>
          <p:nvPr>
            <p:ph type="sldNum" sz="quarter" idx="5"/>
          </p:nvPr>
        </p:nvSpPr>
        <p:spPr/>
        <p:txBody>
          <a:bodyPr/>
          <a:lstStyle/>
          <a:p>
            <a:fld id="{9287FD49-686E-43E0-BAF6-4EF8C102DB4E}" type="slidenum">
              <a:rPr lang="pl-PL" smtClean="0"/>
              <a:t>6</a:t>
            </a:fld>
            <a:endParaRPr lang="pl-PL"/>
          </a:p>
        </p:txBody>
      </p:sp>
    </p:spTree>
    <p:extLst>
      <p:ext uri="{BB962C8B-B14F-4D97-AF65-F5344CB8AC3E}">
        <p14:creationId xmlns:p14="http://schemas.microsoft.com/office/powerpoint/2010/main" val="304206406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en-US" dirty="0"/>
              <a:t>How the bladder innervation looks like. There is a bladder and sphincter, sacral micturition region, </a:t>
            </a:r>
            <a:r>
              <a:rPr lang="en-CA" b="0" i="0" dirty="0">
                <a:solidFill>
                  <a:srgbClr val="222222"/>
                </a:solidFill>
                <a:effectLst/>
                <a:latin typeface="arial" panose="020B0604020202020204" pitchFamily="34" charset="0"/>
              </a:rPr>
              <a:t>thoracolumbar region</a:t>
            </a:r>
            <a:r>
              <a:rPr lang="en-US" altLang="en-US" dirty="0"/>
              <a:t>, spine, pontine micturition center and brain.. </a:t>
            </a:r>
          </a:p>
          <a:p>
            <a:r>
              <a:rPr lang="en-US" altLang="en-US" dirty="0"/>
              <a:t>Motor innervation is through </a:t>
            </a:r>
          </a:p>
          <a:p>
            <a:r>
              <a:rPr lang="en-US" altLang="en-US" dirty="0"/>
              <a:t>1.sympathetic hypogastric nerves which innervate detrusor and bladder outlet, </a:t>
            </a:r>
          </a:p>
          <a:p>
            <a:r>
              <a:rPr lang="en-US" altLang="en-US" dirty="0"/>
              <a:t>2.parasympathetic pelvic nerve which innervate detrusor and </a:t>
            </a:r>
          </a:p>
          <a:p>
            <a:r>
              <a:rPr lang="en-US" altLang="en-US" dirty="0"/>
              <a:t>3. somatic pudendal nerve which innervate external sphincter. </a:t>
            </a:r>
          </a:p>
          <a:p>
            <a:endParaRPr lang="en-US" altLang="en-US" dirty="0"/>
          </a:p>
          <a:p>
            <a:r>
              <a:rPr lang="en-US" altLang="en-US" dirty="0"/>
              <a:t>There is also a lot of interaction happening in the pelvic plexus</a:t>
            </a:r>
          </a:p>
          <a:p>
            <a:r>
              <a:rPr lang="en-US" dirty="0"/>
              <a:t>The sympathetic receptors in the detrusor are beta receptors relaxing receptors and in bladder neck and urethra –alpha receptors,  which have contracting properties. Parasympathetic system has muscarinic receptors at the end. They have a contracting properties on the detrusor. Somatic system through pudendal nerve and nicotinic receptors innervate intramural striated muscle sphincter (external sphincter) with contraction action</a:t>
            </a:r>
            <a:endParaRPr lang="en-CA" dirty="0"/>
          </a:p>
        </p:txBody>
      </p:sp>
      <p:sp>
        <p:nvSpPr>
          <p:cNvPr id="4" name="Slide Number Placeholder 3"/>
          <p:cNvSpPr>
            <a:spLocks noGrp="1"/>
          </p:cNvSpPr>
          <p:nvPr>
            <p:ph type="sldNum" sz="quarter" idx="5"/>
          </p:nvPr>
        </p:nvSpPr>
        <p:spPr/>
        <p:txBody>
          <a:bodyPr/>
          <a:lstStyle/>
          <a:p>
            <a:fld id="{9287FD49-686E-43E0-BAF6-4EF8C102DB4E}" type="slidenum">
              <a:rPr lang="pl-PL" smtClean="0"/>
              <a:t>7</a:t>
            </a:fld>
            <a:endParaRPr lang="pl-PL"/>
          </a:p>
        </p:txBody>
      </p:sp>
    </p:spTree>
    <p:extLst>
      <p:ext uri="{BB962C8B-B14F-4D97-AF65-F5344CB8AC3E}">
        <p14:creationId xmlns:p14="http://schemas.microsoft.com/office/powerpoint/2010/main" val="374489673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altLang="en-US" dirty="0"/>
              <a:t>During storage phase both sympathetic and somatic systems are active. Sympathetic relaxing detrusor through beta receptors and contracting bladder neck and urethra through alpha receptors. </a:t>
            </a:r>
            <a:r>
              <a:rPr lang="en-CA" altLang="en-US" dirty="0" err="1"/>
              <a:t>Parasympatetic</a:t>
            </a:r>
            <a:r>
              <a:rPr lang="en-CA" altLang="en-US" dirty="0"/>
              <a:t> system is inactive to allow bladder to relax. </a:t>
            </a:r>
            <a:endParaRPr lang="en-CA" dirty="0"/>
          </a:p>
        </p:txBody>
      </p:sp>
      <p:sp>
        <p:nvSpPr>
          <p:cNvPr id="4" name="Slide Number Placeholder 3"/>
          <p:cNvSpPr>
            <a:spLocks noGrp="1"/>
          </p:cNvSpPr>
          <p:nvPr>
            <p:ph type="sldNum" sz="quarter" idx="5"/>
          </p:nvPr>
        </p:nvSpPr>
        <p:spPr/>
        <p:txBody>
          <a:bodyPr/>
          <a:lstStyle/>
          <a:p>
            <a:fld id="{9287FD49-686E-43E0-BAF6-4EF8C102DB4E}" type="slidenum">
              <a:rPr lang="pl-PL" smtClean="0"/>
              <a:t>8</a:t>
            </a:fld>
            <a:endParaRPr lang="pl-PL"/>
          </a:p>
        </p:txBody>
      </p:sp>
    </p:spTree>
    <p:extLst>
      <p:ext uri="{BB962C8B-B14F-4D97-AF65-F5344CB8AC3E}">
        <p14:creationId xmlns:p14="http://schemas.microsoft.com/office/powerpoint/2010/main" val="102415983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Slide Image Placeholder 1">
            <a:extLst>
              <a:ext uri="{FF2B5EF4-FFF2-40B4-BE49-F238E27FC236}">
                <a16:creationId xmlns:a16="http://schemas.microsoft.com/office/drawing/2014/main" id="{90BD2C66-035E-4901-A015-639AE9A71819}"/>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4579" name="Notes Placeholder 2">
            <a:extLst>
              <a:ext uri="{FF2B5EF4-FFF2-40B4-BE49-F238E27FC236}">
                <a16:creationId xmlns:a16="http://schemas.microsoft.com/office/drawing/2014/main" id="{7E0BAA04-E9A7-48A2-B138-AF9AA191F485}"/>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p>
        </p:txBody>
      </p:sp>
      <p:sp>
        <p:nvSpPr>
          <p:cNvPr id="24580" name="Slide Number Placeholder 3">
            <a:extLst>
              <a:ext uri="{FF2B5EF4-FFF2-40B4-BE49-F238E27FC236}">
                <a16:creationId xmlns:a16="http://schemas.microsoft.com/office/drawing/2014/main" id="{50323B1D-FAD4-462F-8E75-797EF0EF730F}"/>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6C6B02C8-5AE1-4F0E-91E0-8D3CF2EA6897}" type="slidenum">
              <a:rPr lang="en-US" altLang="en-US"/>
              <a:pPr/>
              <a:t>9</a:t>
            </a:fld>
            <a:endParaRPr lang="en-US" altLang="en-US"/>
          </a:p>
        </p:txBody>
      </p:sp>
    </p:spTree>
    <p:extLst>
      <p:ext uri="{BB962C8B-B14F-4D97-AF65-F5344CB8AC3E}">
        <p14:creationId xmlns:p14="http://schemas.microsoft.com/office/powerpoint/2010/main" val="337420586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altLang="en-US" dirty="0"/>
              <a:t>During voiding parasympathetic system is active and contract detrusor through muscarinic receptors and sympathetic and somatic systems are off allowing urine to pass without obstruction.  </a:t>
            </a:r>
            <a:endParaRPr lang="en-CA" dirty="0"/>
          </a:p>
        </p:txBody>
      </p:sp>
      <p:sp>
        <p:nvSpPr>
          <p:cNvPr id="4" name="Slide Number Placeholder 3"/>
          <p:cNvSpPr>
            <a:spLocks noGrp="1"/>
          </p:cNvSpPr>
          <p:nvPr>
            <p:ph type="sldNum" sz="quarter" idx="5"/>
          </p:nvPr>
        </p:nvSpPr>
        <p:spPr/>
        <p:txBody>
          <a:bodyPr/>
          <a:lstStyle/>
          <a:p>
            <a:fld id="{9287FD49-686E-43E0-BAF6-4EF8C102DB4E}" type="slidenum">
              <a:rPr lang="pl-PL" smtClean="0"/>
              <a:t>11</a:t>
            </a:fld>
            <a:endParaRPr lang="pl-PL"/>
          </a:p>
        </p:txBody>
      </p:sp>
    </p:spTree>
    <p:extLst>
      <p:ext uri="{BB962C8B-B14F-4D97-AF65-F5344CB8AC3E}">
        <p14:creationId xmlns:p14="http://schemas.microsoft.com/office/powerpoint/2010/main" val="71763658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Slide Image Placeholder 1">
            <a:extLst>
              <a:ext uri="{FF2B5EF4-FFF2-40B4-BE49-F238E27FC236}">
                <a16:creationId xmlns:a16="http://schemas.microsoft.com/office/drawing/2014/main" id="{CE96C96F-DCD1-4326-A25A-2A883973EAE9}"/>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8675" name="Notes Placeholder 2">
            <a:extLst>
              <a:ext uri="{FF2B5EF4-FFF2-40B4-BE49-F238E27FC236}">
                <a16:creationId xmlns:a16="http://schemas.microsoft.com/office/drawing/2014/main" id="{BEFADB21-5522-423D-AB1A-4C87B77EC080}"/>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p>
        </p:txBody>
      </p:sp>
      <p:sp>
        <p:nvSpPr>
          <p:cNvPr id="28676" name="Slide Number Placeholder 3">
            <a:extLst>
              <a:ext uri="{FF2B5EF4-FFF2-40B4-BE49-F238E27FC236}">
                <a16:creationId xmlns:a16="http://schemas.microsoft.com/office/drawing/2014/main" id="{7AE6FF5F-B3DF-4F57-92EA-0090C36D476F}"/>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0F335B24-AA0D-425B-B6B1-12084EADB147}" type="slidenum">
              <a:rPr lang="en-US" altLang="en-US"/>
              <a:pPr/>
              <a:t>12</a:t>
            </a:fld>
            <a:endParaRPr lang="en-US"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ECEC99-3919-95B9-940F-2E80C28A9CE0}"/>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A21AD47E-CA4D-E548-AA11-AFCE460E04A2}"/>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B9AD3AA6-C451-B488-B206-8701AA85FE23}"/>
              </a:ext>
            </a:extLst>
          </p:cNvPr>
          <p:cNvSpPr>
            <a:spLocks noGrp="1"/>
          </p:cNvSpPr>
          <p:nvPr>
            <p:ph type="dt" sz="half" idx="10"/>
          </p:nvPr>
        </p:nvSpPr>
        <p:spPr/>
        <p:txBody>
          <a:bodyPr/>
          <a:lstStyle/>
          <a:p>
            <a:fld id="{50DC9804-D107-4044-9B20-8BC4065C93D9}" type="datetime1">
              <a:rPr lang="en-US" smtClean="0"/>
              <a:t>20/08/2024</a:t>
            </a:fld>
            <a:endParaRPr lang="en-US" dirty="0"/>
          </a:p>
        </p:txBody>
      </p:sp>
      <p:sp>
        <p:nvSpPr>
          <p:cNvPr id="5" name="Footer Placeholder 4">
            <a:extLst>
              <a:ext uri="{FF2B5EF4-FFF2-40B4-BE49-F238E27FC236}">
                <a16:creationId xmlns:a16="http://schemas.microsoft.com/office/drawing/2014/main" id="{ECB8A62E-9253-47ED-9854-3348D1DB3FA9}"/>
              </a:ext>
            </a:extLst>
          </p:cNvPr>
          <p:cNvSpPr>
            <a:spLocks noGrp="1"/>
          </p:cNvSpPr>
          <p:nvPr>
            <p:ph type="ftr" sz="quarter" idx="11"/>
          </p:nvPr>
        </p:nvSpPr>
        <p:spPr/>
        <p:txBody>
          <a:bodyPr/>
          <a:lstStyle/>
          <a:p>
            <a:r>
              <a:rPr lang="en-US"/>
              <a:t>Dr. Fadi Sawaqed</a:t>
            </a:r>
            <a:endParaRPr lang="en-US" dirty="0"/>
          </a:p>
        </p:txBody>
      </p:sp>
      <p:sp>
        <p:nvSpPr>
          <p:cNvPr id="6" name="Slide Number Placeholder 5">
            <a:extLst>
              <a:ext uri="{FF2B5EF4-FFF2-40B4-BE49-F238E27FC236}">
                <a16:creationId xmlns:a16="http://schemas.microsoft.com/office/drawing/2014/main" id="{2CFF25DC-C525-1FBC-2C8B-3598672319E7}"/>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249205935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582CC0-891F-8669-F2C4-BF1485909864}"/>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FD917697-86EB-E325-D032-74312FEA8A9F}"/>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629B0D8-B760-EBF9-EB32-81E9C17F4761}"/>
              </a:ext>
            </a:extLst>
          </p:cNvPr>
          <p:cNvSpPr>
            <a:spLocks noGrp="1"/>
          </p:cNvSpPr>
          <p:nvPr>
            <p:ph type="dt" sz="half" idx="10"/>
          </p:nvPr>
        </p:nvSpPr>
        <p:spPr/>
        <p:txBody>
          <a:bodyPr/>
          <a:lstStyle/>
          <a:p>
            <a:fld id="{1273689C-11ED-4C56-8CB2-58648FDE4E45}" type="datetime1">
              <a:rPr lang="en-US" smtClean="0"/>
              <a:t>20/08/2024</a:t>
            </a:fld>
            <a:endParaRPr lang="en-US" dirty="0"/>
          </a:p>
        </p:txBody>
      </p:sp>
      <p:sp>
        <p:nvSpPr>
          <p:cNvPr id="5" name="Footer Placeholder 4">
            <a:extLst>
              <a:ext uri="{FF2B5EF4-FFF2-40B4-BE49-F238E27FC236}">
                <a16:creationId xmlns:a16="http://schemas.microsoft.com/office/drawing/2014/main" id="{68BC6E32-5449-CD83-5C29-3CDA544B23DB}"/>
              </a:ext>
            </a:extLst>
          </p:cNvPr>
          <p:cNvSpPr>
            <a:spLocks noGrp="1"/>
          </p:cNvSpPr>
          <p:nvPr>
            <p:ph type="ftr" sz="quarter" idx="11"/>
          </p:nvPr>
        </p:nvSpPr>
        <p:spPr/>
        <p:txBody>
          <a:bodyPr/>
          <a:lstStyle/>
          <a:p>
            <a:r>
              <a:rPr lang="en-US"/>
              <a:t>Dr. Fadi Sawaqed</a:t>
            </a:r>
            <a:endParaRPr lang="en-US" dirty="0"/>
          </a:p>
        </p:txBody>
      </p:sp>
      <p:sp>
        <p:nvSpPr>
          <p:cNvPr id="6" name="Slide Number Placeholder 5">
            <a:extLst>
              <a:ext uri="{FF2B5EF4-FFF2-40B4-BE49-F238E27FC236}">
                <a16:creationId xmlns:a16="http://schemas.microsoft.com/office/drawing/2014/main" id="{1C8D8E8A-D036-22F9-0BE2-B3592330FB9C}"/>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402421482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093A8613-253B-F18F-4375-0C540A4BE57E}"/>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F17E1279-8484-57EC-3A09-429BB537F119}"/>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9BEFD23-7EF5-3EE6-EF2C-34DE32C1F059}"/>
              </a:ext>
            </a:extLst>
          </p:cNvPr>
          <p:cNvSpPr>
            <a:spLocks noGrp="1"/>
          </p:cNvSpPr>
          <p:nvPr>
            <p:ph type="dt" sz="half" idx="10"/>
          </p:nvPr>
        </p:nvSpPr>
        <p:spPr/>
        <p:txBody>
          <a:bodyPr/>
          <a:lstStyle/>
          <a:p>
            <a:fld id="{CCBDA1E4-CA2C-4325-8870-9AEE28185731}" type="datetime1">
              <a:rPr lang="en-US" smtClean="0"/>
              <a:t>20/08/2024</a:t>
            </a:fld>
            <a:endParaRPr lang="en-US" dirty="0"/>
          </a:p>
        </p:txBody>
      </p:sp>
      <p:sp>
        <p:nvSpPr>
          <p:cNvPr id="5" name="Footer Placeholder 4">
            <a:extLst>
              <a:ext uri="{FF2B5EF4-FFF2-40B4-BE49-F238E27FC236}">
                <a16:creationId xmlns:a16="http://schemas.microsoft.com/office/drawing/2014/main" id="{029EBBD6-8013-8D60-3456-2F686B4F5C3C}"/>
              </a:ext>
            </a:extLst>
          </p:cNvPr>
          <p:cNvSpPr>
            <a:spLocks noGrp="1"/>
          </p:cNvSpPr>
          <p:nvPr>
            <p:ph type="ftr" sz="quarter" idx="11"/>
          </p:nvPr>
        </p:nvSpPr>
        <p:spPr/>
        <p:txBody>
          <a:bodyPr/>
          <a:lstStyle/>
          <a:p>
            <a:r>
              <a:rPr lang="en-US"/>
              <a:t>Dr. Fadi Sawaqed</a:t>
            </a:r>
            <a:endParaRPr lang="en-US" dirty="0"/>
          </a:p>
        </p:txBody>
      </p:sp>
      <p:sp>
        <p:nvSpPr>
          <p:cNvPr id="6" name="Slide Number Placeholder 5">
            <a:extLst>
              <a:ext uri="{FF2B5EF4-FFF2-40B4-BE49-F238E27FC236}">
                <a16:creationId xmlns:a16="http://schemas.microsoft.com/office/drawing/2014/main" id="{38D5DAAF-EE7E-6675-B149-D8F7E93151C6}"/>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411013939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A00704-66B2-1010-C20A-00ED6248149A}"/>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DE7C2F3E-82BD-7CA6-3964-00C64BBC9548}"/>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6B0E02D-7AE5-9E74-96D7-593C0A34EE6F}"/>
              </a:ext>
            </a:extLst>
          </p:cNvPr>
          <p:cNvSpPr>
            <a:spLocks noGrp="1"/>
          </p:cNvSpPr>
          <p:nvPr>
            <p:ph type="dt" sz="half" idx="10"/>
          </p:nvPr>
        </p:nvSpPr>
        <p:spPr/>
        <p:txBody>
          <a:bodyPr/>
          <a:lstStyle/>
          <a:p>
            <a:fld id="{5A2F92DC-11BA-44AE-BF08-182DCB1E4F86}" type="datetime1">
              <a:rPr lang="en-US" smtClean="0"/>
              <a:t>20/08/2024</a:t>
            </a:fld>
            <a:endParaRPr lang="en-US" dirty="0"/>
          </a:p>
        </p:txBody>
      </p:sp>
      <p:sp>
        <p:nvSpPr>
          <p:cNvPr id="5" name="Footer Placeholder 4">
            <a:extLst>
              <a:ext uri="{FF2B5EF4-FFF2-40B4-BE49-F238E27FC236}">
                <a16:creationId xmlns:a16="http://schemas.microsoft.com/office/drawing/2014/main" id="{8985BE84-C453-317A-3234-43BD0F506EAF}"/>
              </a:ext>
            </a:extLst>
          </p:cNvPr>
          <p:cNvSpPr>
            <a:spLocks noGrp="1"/>
          </p:cNvSpPr>
          <p:nvPr>
            <p:ph type="ftr" sz="quarter" idx="11"/>
          </p:nvPr>
        </p:nvSpPr>
        <p:spPr/>
        <p:txBody>
          <a:bodyPr/>
          <a:lstStyle/>
          <a:p>
            <a:r>
              <a:rPr lang="en-US"/>
              <a:t>Dr. Fadi Sawaqed</a:t>
            </a:r>
            <a:endParaRPr lang="en-US" dirty="0"/>
          </a:p>
        </p:txBody>
      </p:sp>
      <p:sp>
        <p:nvSpPr>
          <p:cNvPr id="6" name="Slide Number Placeholder 5">
            <a:extLst>
              <a:ext uri="{FF2B5EF4-FFF2-40B4-BE49-F238E27FC236}">
                <a16:creationId xmlns:a16="http://schemas.microsoft.com/office/drawing/2014/main" id="{7ABE4E55-6A55-0AE1-F7BB-F30686686235}"/>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16672427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C4633F-921B-4487-BFA9-257C4393AF21}"/>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B27CAFC2-6EA6-49CD-304F-8BAAB702B623}"/>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7DC6AFDB-45BE-1D27-5A40-4DDBF61E3557}"/>
              </a:ext>
            </a:extLst>
          </p:cNvPr>
          <p:cNvSpPr>
            <a:spLocks noGrp="1"/>
          </p:cNvSpPr>
          <p:nvPr>
            <p:ph type="dt" sz="half" idx="10"/>
          </p:nvPr>
        </p:nvSpPr>
        <p:spPr/>
        <p:txBody>
          <a:bodyPr/>
          <a:lstStyle/>
          <a:p>
            <a:fld id="{ADE1B4C1-B34E-4577-A80B-1958D189190B}" type="datetime1">
              <a:rPr lang="en-US" smtClean="0"/>
              <a:t>20/08/2024</a:t>
            </a:fld>
            <a:endParaRPr lang="en-US" dirty="0"/>
          </a:p>
        </p:txBody>
      </p:sp>
      <p:sp>
        <p:nvSpPr>
          <p:cNvPr id="5" name="Footer Placeholder 4">
            <a:extLst>
              <a:ext uri="{FF2B5EF4-FFF2-40B4-BE49-F238E27FC236}">
                <a16:creationId xmlns:a16="http://schemas.microsoft.com/office/drawing/2014/main" id="{796CC5F4-7548-D794-7A8D-451A7E9015DA}"/>
              </a:ext>
            </a:extLst>
          </p:cNvPr>
          <p:cNvSpPr>
            <a:spLocks noGrp="1"/>
          </p:cNvSpPr>
          <p:nvPr>
            <p:ph type="ftr" sz="quarter" idx="11"/>
          </p:nvPr>
        </p:nvSpPr>
        <p:spPr/>
        <p:txBody>
          <a:bodyPr/>
          <a:lstStyle/>
          <a:p>
            <a:r>
              <a:rPr lang="en-US"/>
              <a:t>Dr. Fadi Sawaqed</a:t>
            </a:r>
            <a:endParaRPr lang="en-US" dirty="0"/>
          </a:p>
        </p:txBody>
      </p:sp>
      <p:sp>
        <p:nvSpPr>
          <p:cNvPr id="6" name="Slide Number Placeholder 5">
            <a:extLst>
              <a:ext uri="{FF2B5EF4-FFF2-40B4-BE49-F238E27FC236}">
                <a16:creationId xmlns:a16="http://schemas.microsoft.com/office/drawing/2014/main" id="{246FFE9F-367D-4D68-1710-6539F282B6F8}"/>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399976656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706AFC-A9FE-D801-3CA7-F3123E9F0FF2}"/>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68F8F1A3-B563-9FBD-0139-F0907314DFE1}"/>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71E8BC44-90B2-B98D-A4C9-6CE884B45DBE}"/>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E5A0BBC5-3F71-989D-BBBA-AF2500EAAB80}"/>
              </a:ext>
            </a:extLst>
          </p:cNvPr>
          <p:cNvSpPr>
            <a:spLocks noGrp="1"/>
          </p:cNvSpPr>
          <p:nvPr>
            <p:ph type="dt" sz="half" idx="10"/>
          </p:nvPr>
        </p:nvSpPr>
        <p:spPr/>
        <p:txBody>
          <a:bodyPr/>
          <a:lstStyle/>
          <a:p>
            <a:fld id="{8D650887-6174-4178-9622-058C458EA1D8}" type="datetime1">
              <a:rPr lang="en-US" smtClean="0"/>
              <a:t>20/08/2024</a:t>
            </a:fld>
            <a:endParaRPr lang="en-US" dirty="0"/>
          </a:p>
        </p:txBody>
      </p:sp>
      <p:sp>
        <p:nvSpPr>
          <p:cNvPr id="6" name="Footer Placeholder 5">
            <a:extLst>
              <a:ext uri="{FF2B5EF4-FFF2-40B4-BE49-F238E27FC236}">
                <a16:creationId xmlns:a16="http://schemas.microsoft.com/office/drawing/2014/main" id="{06BDC80C-61BE-1F8E-7611-482DF4A81357}"/>
              </a:ext>
            </a:extLst>
          </p:cNvPr>
          <p:cNvSpPr>
            <a:spLocks noGrp="1"/>
          </p:cNvSpPr>
          <p:nvPr>
            <p:ph type="ftr" sz="quarter" idx="11"/>
          </p:nvPr>
        </p:nvSpPr>
        <p:spPr/>
        <p:txBody>
          <a:bodyPr/>
          <a:lstStyle/>
          <a:p>
            <a:r>
              <a:rPr lang="en-US"/>
              <a:t>Dr. Fadi Sawaqed</a:t>
            </a:r>
            <a:endParaRPr lang="en-US" dirty="0"/>
          </a:p>
        </p:txBody>
      </p:sp>
      <p:sp>
        <p:nvSpPr>
          <p:cNvPr id="7" name="Slide Number Placeholder 6">
            <a:extLst>
              <a:ext uri="{FF2B5EF4-FFF2-40B4-BE49-F238E27FC236}">
                <a16:creationId xmlns:a16="http://schemas.microsoft.com/office/drawing/2014/main" id="{9E52B1BF-EFDB-50C4-8795-E5A9FC52F825}"/>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419403513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7ADA62-A204-E7FB-42CD-97B26F33D62E}"/>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0D5BE683-8E93-1152-D36D-8BE084915422}"/>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09CF7774-D893-BEF6-C276-DCB71308C3AB}"/>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E3E2B205-520C-4DB6-8CB1-C29E526B4BA2}"/>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7DC358AD-0860-6DA2-6ABE-9B628ABBE522}"/>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D05E9DA3-8811-65AE-A404-8D95A7DADD87}"/>
              </a:ext>
            </a:extLst>
          </p:cNvPr>
          <p:cNvSpPr>
            <a:spLocks noGrp="1"/>
          </p:cNvSpPr>
          <p:nvPr>
            <p:ph type="dt" sz="half" idx="10"/>
          </p:nvPr>
        </p:nvSpPr>
        <p:spPr/>
        <p:txBody>
          <a:bodyPr/>
          <a:lstStyle/>
          <a:p>
            <a:fld id="{03AF029A-5078-470B-8770-0CF2897C6A9C}" type="datetime1">
              <a:rPr lang="en-US" smtClean="0"/>
              <a:t>20/08/2024</a:t>
            </a:fld>
            <a:endParaRPr lang="en-US" dirty="0"/>
          </a:p>
        </p:txBody>
      </p:sp>
      <p:sp>
        <p:nvSpPr>
          <p:cNvPr id="8" name="Footer Placeholder 7">
            <a:extLst>
              <a:ext uri="{FF2B5EF4-FFF2-40B4-BE49-F238E27FC236}">
                <a16:creationId xmlns:a16="http://schemas.microsoft.com/office/drawing/2014/main" id="{4FED7919-0083-987A-6382-04D1C8A7E83F}"/>
              </a:ext>
            </a:extLst>
          </p:cNvPr>
          <p:cNvSpPr>
            <a:spLocks noGrp="1"/>
          </p:cNvSpPr>
          <p:nvPr>
            <p:ph type="ftr" sz="quarter" idx="11"/>
          </p:nvPr>
        </p:nvSpPr>
        <p:spPr/>
        <p:txBody>
          <a:bodyPr/>
          <a:lstStyle/>
          <a:p>
            <a:r>
              <a:rPr lang="en-US"/>
              <a:t>Dr. Fadi Sawaqed</a:t>
            </a:r>
            <a:endParaRPr lang="en-US" dirty="0"/>
          </a:p>
        </p:txBody>
      </p:sp>
      <p:sp>
        <p:nvSpPr>
          <p:cNvPr id="9" name="Slide Number Placeholder 8">
            <a:extLst>
              <a:ext uri="{FF2B5EF4-FFF2-40B4-BE49-F238E27FC236}">
                <a16:creationId xmlns:a16="http://schemas.microsoft.com/office/drawing/2014/main" id="{31A59BCF-B28C-7C24-2E79-E507AD7022B2}"/>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176614842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9ED5B0-19EA-24F8-41D3-627187256C3B}"/>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BFC9832A-ADC6-E262-37A7-E4406E063017}"/>
              </a:ext>
            </a:extLst>
          </p:cNvPr>
          <p:cNvSpPr>
            <a:spLocks noGrp="1"/>
          </p:cNvSpPr>
          <p:nvPr>
            <p:ph type="dt" sz="half" idx="10"/>
          </p:nvPr>
        </p:nvSpPr>
        <p:spPr/>
        <p:txBody>
          <a:bodyPr/>
          <a:lstStyle/>
          <a:p>
            <a:fld id="{C44F01D8-AFDA-4A15-B897-7D912BD1BC11}" type="datetime1">
              <a:rPr lang="en-US" smtClean="0"/>
              <a:t>20/08/2024</a:t>
            </a:fld>
            <a:endParaRPr lang="en-US" dirty="0"/>
          </a:p>
        </p:txBody>
      </p:sp>
      <p:sp>
        <p:nvSpPr>
          <p:cNvPr id="4" name="Footer Placeholder 3">
            <a:extLst>
              <a:ext uri="{FF2B5EF4-FFF2-40B4-BE49-F238E27FC236}">
                <a16:creationId xmlns:a16="http://schemas.microsoft.com/office/drawing/2014/main" id="{A35E0D28-10A3-3832-0EA9-DC14B7ACC60A}"/>
              </a:ext>
            </a:extLst>
          </p:cNvPr>
          <p:cNvSpPr>
            <a:spLocks noGrp="1"/>
          </p:cNvSpPr>
          <p:nvPr>
            <p:ph type="ftr" sz="quarter" idx="11"/>
          </p:nvPr>
        </p:nvSpPr>
        <p:spPr/>
        <p:txBody>
          <a:bodyPr/>
          <a:lstStyle/>
          <a:p>
            <a:r>
              <a:rPr lang="en-US"/>
              <a:t>Dr. Fadi Sawaqed</a:t>
            </a:r>
            <a:endParaRPr lang="en-US" dirty="0"/>
          </a:p>
        </p:txBody>
      </p:sp>
      <p:sp>
        <p:nvSpPr>
          <p:cNvPr id="5" name="Slide Number Placeholder 4">
            <a:extLst>
              <a:ext uri="{FF2B5EF4-FFF2-40B4-BE49-F238E27FC236}">
                <a16:creationId xmlns:a16="http://schemas.microsoft.com/office/drawing/2014/main" id="{41381E96-CB44-3BF0-1043-6C0CFA8F02D9}"/>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333010967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A4B50B9B-2A6E-3800-9063-EF5F114D6295}"/>
              </a:ext>
            </a:extLst>
          </p:cNvPr>
          <p:cNvSpPr>
            <a:spLocks noGrp="1"/>
          </p:cNvSpPr>
          <p:nvPr>
            <p:ph type="dt" sz="half" idx="10"/>
          </p:nvPr>
        </p:nvSpPr>
        <p:spPr/>
        <p:txBody>
          <a:bodyPr/>
          <a:lstStyle/>
          <a:p>
            <a:fld id="{EBACDE20-E5E7-4442-89AA-4AC3AD7ED0DD}" type="datetime1">
              <a:rPr lang="en-US" smtClean="0"/>
              <a:t>20/08/2024</a:t>
            </a:fld>
            <a:endParaRPr lang="en-US" dirty="0"/>
          </a:p>
        </p:txBody>
      </p:sp>
      <p:sp>
        <p:nvSpPr>
          <p:cNvPr id="3" name="Footer Placeholder 2">
            <a:extLst>
              <a:ext uri="{FF2B5EF4-FFF2-40B4-BE49-F238E27FC236}">
                <a16:creationId xmlns:a16="http://schemas.microsoft.com/office/drawing/2014/main" id="{1C36BB9F-BC71-DB28-32C1-7C6BC74380C1}"/>
              </a:ext>
            </a:extLst>
          </p:cNvPr>
          <p:cNvSpPr>
            <a:spLocks noGrp="1"/>
          </p:cNvSpPr>
          <p:nvPr>
            <p:ph type="ftr" sz="quarter" idx="11"/>
          </p:nvPr>
        </p:nvSpPr>
        <p:spPr/>
        <p:txBody>
          <a:bodyPr/>
          <a:lstStyle/>
          <a:p>
            <a:r>
              <a:rPr lang="en-US"/>
              <a:t>Dr. Fadi Sawaqed</a:t>
            </a:r>
            <a:endParaRPr lang="en-US" dirty="0"/>
          </a:p>
        </p:txBody>
      </p:sp>
      <p:sp>
        <p:nvSpPr>
          <p:cNvPr id="4" name="Slide Number Placeholder 3">
            <a:extLst>
              <a:ext uri="{FF2B5EF4-FFF2-40B4-BE49-F238E27FC236}">
                <a16:creationId xmlns:a16="http://schemas.microsoft.com/office/drawing/2014/main" id="{FF45E2AA-9803-7D97-F91B-412C18C9FDC1}"/>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252653021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F880FA-1695-CCB8-AEAF-CAA293BE909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970F1B46-C767-2350-7E99-726A56D665CD}"/>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49D194CB-8454-B52D-261D-0846A4F36E3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CA903F80-8D65-8E66-1B7B-1DD1AF8FBA13}"/>
              </a:ext>
            </a:extLst>
          </p:cNvPr>
          <p:cNvSpPr>
            <a:spLocks noGrp="1"/>
          </p:cNvSpPr>
          <p:nvPr>
            <p:ph type="dt" sz="half" idx="10"/>
          </p:nvPr>
        </p:nvSpPr>
        <p:spPr/>
        <p:txBody>
          <a:bodyPr/>
          <a:lstStyle/>
          <a:p>
            <a:fld id="{769A6436-C3F1-4837-9262-34636E69B57A}" type="datetime1">
              <a:rPr lang="en-US" smtClean="0"/>
              <a:t>20/08/2024</a:t>
            </a:fld>
            <a:endParaRPr lang="en-US" dirty="0"/>
          </a:p>
        </p:txBody>
      </p:sp>
      <p:sp>
        <p:nvSpPr>
          <p:cNvPr id="6" name="Footer Placeholder 5">
            <a:extLst>
              <a:ext uri="{FF2B5EF4-FFF2-40B4-BE49-F238E27FC236}">
                <a16:creationId xmlns:a16="http://schemas.microsoft.com/office/drawing/2014/main" id="{C327A379-4038-0D44-9C2D-980BE53C2F54}"/>
              </a:ext>
            </a:extLst>
          </p:cNvPr>
          <p:cNvSpPr>
            <a:spLocks noGrp="1"/>
          </p:cNvSpPr>
          <p:nvPr>
            <p:ph type="ftr" sz="quarter" idx="11"/>
          </p:nvPr>
        </p:nvSpPr>
        <p:spPr/>
        <p:txBody>
          <a:bodyPr/>
          <a:lstStyle/>
          <a:p>
            <a:r>
              <a:rPr lang="en-US"/>
              <a:t>Dr. Fadi Sawaqed</a:t>
            </a:r>
            <a:endParaRPr lang="en-US" dirty="0"/>
          </a:p>
        </p:txBody>
      </p:sp>
      <p:sp>
        <p:nvSpPr>
          <p:cNvPr id="7" name="Slide Number Placeholder 6">
            <a:extLst>
              <a:ext uri="{FF2B5EF4-FFF2-40B4-BE49-F238E27FC236}">
                <a16:creationId xmlns:a16="http://schemas.microsoft.com/office/drawing/2014/main" id="{BE148C0F-87EC-2C02-5665-A2944C1D8C0B}"/>
              </a:ext>
            </a:extLst>
          </p:cNvPr>
          <p:cNvSpPr>
            <a:spLocks noGrp="1"/>
          </p:cNvSpPr>
          <p:nvPr>
            <p:ph type="sldNum" sz="quarter" idx="12"/>
          </p:nvPr>
        </p:nvSpPr>
        <p:spPr/>
        <p:txBody>
          <a:bodyPr/>
          <a:lstStyle/>
          <a:p>
            <a:fld id="{3A98EE3D-8CD1-4C3F-BD1C-C98C9596463C}" type="slidenum">
              <a:rPr lang="en-US" smtClean="0"/>
              <a:pPr/>
              <a:t>‹#›</a:t>
            </a:fld>
            <a:endParaRPr lang="en-US" dirty="0"/>
          </a:p>
        </p:txBody>
      </p:sp>
    </p:spTree>
    <p:extLst>
      <p:ext uri="{BB962C8B-B14F-4D97-AF65-F5344CB8AC3E}">
        <p14:creationId xmlns:p14="http://schemas.microsoft.com/office/powerpoint/2010/main" val="132575712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FF30EB-DF1D-660B-00C5-3D203100D99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E2EE36E3-9149-83EB-F99D-D1B636D99D7E}"/>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C11A9304-D3EC-8453-272E-B87CBBAF5BE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A33E8A85-6AB9-2008-3326-315D47F30658}"/>
              </a:ext>
            </a:extLst>
          </p:cNvPr>
          <p:cNvSpPr>
            <a:spLocks noGrp="1"/>
          </p:cNvSpPr>
          <p:nvPr>
            <p:ph type="dt" sz="half" idx="10"/>
          </p:nvPr>
        </p:nvSpPr>
        <p:spPr/>
        <p:txBody>
          <a:bodyPr/>
          <a:lstStyle/>
          <a:p>
            <a:fld id="{F988D55F-5CBE-4A59-B593-D2895E66E294}" type="datetime1">
              <a:rPr lang="en-US" smtClean="0"/>
              <a:t>20/08/2024</a:t>
            </a:fld>
            <a:endParaRPr lang="en-US" dirty="0"/>
          </a:p>
        </p:txBody>
      </p:sp>
      <p:sp>
        <p:nvSpPr>
          <p:cNvPr id="6" name="Footer Placeholder 5">
            <a:extLst>
              <a:ext uri="{FF2B5EF4-FFF2-40B4-BE49-F238E27FC236}">
                <a16:creationId xmlns:a16="http://schemas.microsoft.com/office/drawing/2014/main" id="{A19E10F2-E75B-127A-9F6A-F8A3FE2DE5D7}"/>
              </a:ext>
            </a:extLst>
          </p:cNvPr>
          <p:cNvSpPr>
            <a:spLocks noGrp="1"/>
          </p:cNvSpPr>
          <p:nvPr>
            <p:ph type="ftr" sz="quarter" idx="11"/>
          </p:nvPr>
        </p:nvSpPr>
        <p:spPr/>
        <p:txBody>
          <a:bodyPr/>
          <a:lstStyle/>
          <a:p>
            <a:pPr algn="l"/>
            <a:r>
              <a:rPr lang="en-US"/>
              <a:t>Dr. Fadi Sawaqed</a:t>
            </a:r>
            <a:endParaRPr lang="en-US" dirty="0"/>
          </a:p>
        </p:txBody>
      </p:sp>
      <p:sp>
        <p:nvSpPr>
          <p:cNvPr id="7" name="Slide Number Placeholder 6">
            <a:extLst>
              <a:ext uri="{FF2B5EF4-FFF2-40B4-BE49-F238E27FC236}">
                <a16:creationId xmlns:a16="http://schemas.microsoft.com/office/drawing/2014/main" id="{8252779E-B369-7F70-E33F-B61B167F9ECF}"/>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273087080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EAEB72C7-2097-E99D-F3A4-5F33F45EAB36}"/>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83318B3E-5CA7-6974-1B55-F33038775B61}"/>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3C2E9C8-9CB6-1F3E-E0B4-C0BD7A791D52}"/>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EF7A50B-336B-49CC-A01B-B1981CADBC4B}" type="datetime1">
              <a:rPr lang="en-US" smtClean="0"/>
              <a:t>20/08/2024</a:t>
            </a:fld>
            <a:endParaRPr lang="en-US" dirty="0"/>
          </a:p>
        </p:txBody>
      </p:sp>
      <p:sp>
        <p:nvSpPr>
          <p:cNvPr id="5" name="Footer Placeholder 4">
            <a:extLst>
              <a:ext uri="{FF2B5EF4-FFF2-40B4-BE49-F238E27FC236}">
                <a16:creationId xmlns:a16="http://schemas.microsoft.com/office/drawing/2014/main" id="{732D535C-67CD-86D9-4507-EACB5031D318}"/>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a:t>Dr. Fadi Sawaqed</a:t>
            </a:r>
            <a:endParaRPr lang="en-US" dirty="0"/>
          </a:p>
        </p:txBody>
      </p:sp>
      <p:sp>
        <p:nvSpPr>
          <p:cNvPr id="6" name="Slide Number Placeholder 5">
            <a:extLst>
              <a:ext uri="{FF2B5EF4-FFF2-40B4-BE49-F238E27FC236}">
                <a16:creationId xmlns:a16="http://schemas.microsoft.com/office/drawing/2014/main" id="{1AF4C48C-7931-7B63-7404-E2972BC8C05C}"/>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A98EE3D-8CD1-4C3F-BD1C-C98C9596463C}" type="slidenum">
              <a:rPr lang="en-US" smtClean="0"/>
              <a:t>‹#›</a:t>
            </a:fld>
            <a:endParaRPr lang="en-US" dirty="0"/>
          </a:p>
        </p:txBody>
      </p:sp>
    </p:spTree>
    <p:extLst>
      <p:ext uri="{BB962C8B-B14F-4D97-AF65-F5344CB8AC3E}">
        <p14:creationId xmlns:p14="http://schemas.microsoft.com/office/powerpoint/2010/main" val="3406251808"/>
      </p:ext>
    </p:extLst>
  </p:cSld>
  <p:clrMap bg1="lt1" tx1="dk1" bg2="lt2" tx2="dk2" accent1="accent1" accent2="accent2" accent3="accent3" accent4="accent4" accent5="accent5" accent6="accent6" hlink="hlink" folHlink="folHlink"/>
  <p:sldLayoutIdLst>
    <p:sldLayoutId id="2147483751" r:id="rId1"/>
    <p:sldLayoutId id="2147483752" r:id="rId2"/>
    <p:sldLayoutId id="2147483753" r:id="rId3"/>
    <p:sldLayoutId id="2147483754" r:id="rId4"/>
    <p:sldLayoutId id="2147483755" r:id="rId5"/>
    <p:sldLayoutId id="2147483756" r:id="rId6"/>
    <p:sldLayoutId id="2147483757" r:id="rId7"/>
    <p:sldLayoutId id="2147483758" r:id="rId8"/>
    <p:sldLayoutId id="2147483759" r:id="rId9"/>
    <p:sldLayoutId id="2147483760" r:id="rId10"/>
    <p:sldLayoutId id="2147483761" r:id="rId11"/>
  </p:sldLayoutIdLst>
  <p:hf sldNum="0" hdr="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customXml" Target="../ink/ink7.xml"/><Relationship Id="rId2" Type="http://schemas.openxmlformats.org/officeDocument/2006/relationships/notesSlide" Target="../notesSlides/notesSlide8.xml"/><Relationship Id="rId1" Type="http://schemas.openxmlformats.org/officeDocument/2006/relationships/slideLayout" Target="../slideLayouts/slideLayout7.xml"/><Relationship Id="rId6" Type="http://schemas.openxmlformats.org/officeDocument/2006/relationships/image" Target="../media/image16.png"/><Relationship Id="rId5" Type="http://schemas.openxmlformats.org/officeDocument/2006/relationships/customXml" Target="../ink/ink8.xml"/><Relationship Id="rId4" Type="http://schemas.openxmlformats.org/officeDocument/2006/relationships/image" Target="../media/image15.png"/></Relationships>
</file>

<file path=ppt/slides/_rels/slide1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openxmlformats.org/officeDocument/2006/relationships/notesSlide" Target="../notesSlides/notesSlide10.xml"/><Relationship Id="rId1" Type="http://schemas.openxmlformats.org/officeDocument/2006/relationships/slideLayout" Target="../slideLayouts/slideLayout7.xml"/><Relationship Id="rId4" Type="http://schemas.openxmlformats.org/officeDocument/2006/relationships/image" Target="../media/image10.emf"/></Relationships>
</file>

<file path=ppt/slides/_rels/slide15.xml.rels><?xml version="1.0" encoding="UTF-8" standalone="yes"?>
<Relationships xmlns="http://schemas.openxmlformats.org/package/2006/relationships"><Relationship Id="rId3" Type="http://schemas.openxmlformats.org/officeDocument/2006/relationships/customXml" Target="../ink/ink9.xml"/><Relationship Id="rId2" Type="http://schemas.openxmlformats.org/officeDocument/2006/relationships/notesSlide" Target="../notesSlides/notesSlide11.xml"/><Relationship Id="rId1" Type="http://schemas.openxmlformats.org/officeDocument/2006/relationships/slideLayout" Target="../slideLayouts/slideLayout7.xml"/><Relationship Id="rId6" Type="http://schemas.openxmlformats.org/officeDocument/2006/relationships/image" Target="../media/image16.png"/><Relationship Id="rId5" Type="http://schemas.openxmlformats.org/officeDocument/2006/relationships/customXml" Target="../ink/ink10.xml"/><Relationship Id="rId4" Type="http://schemas.openxmlformats.org/officeDocument/2006/relationships/image" Target="../media/image15.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customXml" Target="../ink/ink11.xml"/><Relationship Id="rId2" Type="http://schemas.openxmlformats.org/officeDocument/2006/relationships/notesSlide" Target="../notesSlides/notesSlide12.xml"/><Relationship Id="rId1" Type="http://schemas.openxmlformats.org/officeDocument/2006/relationships/slideLayout" Target="../slideLayouts/slideLayout7.xml"/><Relationship Id="rId6" Type="http://schemas.openxmlformats.org/officeDocument/2006/relationships/image" Target="../media/image1400.png"/><Relationship Id="rId5" Type="http://schemas.openxmlformats.org/officeDocument/2006/relationships/customXml" Target="../ink/ink12.xml"/><Relationship Id="rId4" Type="http://schemas.openxmlformats.org/officeDocument/2006/relationships/image" Target="../media/image1300.png"/></Relationships>
</file>

<file path=ppt/slides/_rels/slide19.xml.rels><?xml version="1.0" encoding="UTF-8" standalone="yes"?>
<Relationships xmlns="http://schemas.openxmlformats.org/package/2006/relationships"><Relationship Id="rId3" Type="http://schemas.openxmlformats.org/officeDocument/2006/relationships/customXml" Target="../ink/ink13.xml"/><Relationship Id="rId2" Type="http://schemas.openxmlformats.org/officeDocument/2006/relationships/notesSlide" Target="../notesSlides/notesSlide13.xml"/><Relationship Id="rId1" Type="http://schemas.openxmlformats.org/officeDocument/2006/relationships/slideLayout" Target="../slideLayouts/slideLayout7.xml"/><Relationship Id="rId6" Type="http://schemas.openxmlformats.org/officeDocument/2006/relationships/image" Target="../media/image1400.png"/><Relationship Id="rId5" Type="http://schemas.openxmlformats.org/officeDocument/2006/relationships/customXml" Target="../ink/ink14.xml"/><Relationship Id="rId4" Type="http://schemas.openxmlformats.org/officeDocument/2006/relationships/image" Target="../media/image1300.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customXml" Target="../ink/ink15.xml"/><Relationship Id="rId2" Type="http://schemas.openxmlformats.org/officeDocument/2006/relationships/notesSlide" Target="../notesSlides/notesSlide14.xml"/><Relationship Id="rId1" Type="http://schemas.openxmlformats.org/officeDocument/2006/relationships/slideLayout" Target="../slideLayouts/slideLayout7.xml"/><Relationship Id="rId6" Type="http://schemas.openxmlformats.org/officeDocument/2006/relationships/image" Target="../media/image1400.png"/><Relationship Id="rId5" Type="http://schemas.openxmlformats.org/officeDocument/2006/relationships/customXml" Target="../ink/ink16.xml"/><Relationship Id="rId4" Type="http://schemas.openxmlformats.org/officeDocument/2006/relationships/image" Target="../media/image1300.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5.xml"/><Relationship Id="rId1" Type="http://schemas.openxmlformats.org/officeDocument/2006/relationships/slideLayout" Target="../slideLayouts/slideLayout7.xml"/><Relationship Id="rId4" Type="http://schemas.openxmlformats.org/officeDocument/2006/relationships/image" Target="../media/image14.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customXml" Target="../ink/ink17.xml"/><Relationship Id="rId2" Type="http://schemas.openxmlformats.org/officeDocument/2006/relationships/notesSlide" Target="../notesSlides/notesSlide16.xml"/><Relationship Id="rId1" Type="http://schemas.openxmlformats.org/officeDocument/2006/relationships/slideLayout" Target="../slideLayouts/slideLayout7.xml"/><Relationship Id="rId6" Type="http://schemas.openxmlformats.org/officeDocument/2006/relationships/image" Target="../media/image1400.png"/><Relationship Id="rId5" Type="http://schemas.openxmlformats.org/officeDocument/2006/relationships/customXml" Target="../ink/ink18.xml"/><Relationship Id="rId4" Type="http://schemas.openxmlformats.org/officeDocument/2006/relationships/image" Target="../media/image1300.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5.wmf"/><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customXml" Target="../ink/ink19.xml"/><Relationship Id="rId2" Type="http://schemas.openxmlformats.org/officeDocument/2006/relationships/notesSlide" Target="../notesSlides/notesSlide17.xml"/><Relationship Id="rId1" Type="http://schemas.openxmlformats.org/officeDocument/2006/relationships/slideLayout" Target="../slideLayouts/slideLayout7.xml"/><Relationship Id="rId6" Type="http://schemas.openxmlformats.org/officeDocument/2006/relationships/image" Target="../media/image1400.png"/><Relationship Id="rId5" Type="http://schemas.openxmlformats.org/officeDocument/2006/relationships/customXml" Target="../ink/ink20.xml"/><Relationship Id="rId4" Type="http://schemas.openxmlformats.org/officeDocument/2006/relationships/image" Target="../media/image1300.pn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16.wmf"/><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customXml" Target="../ink/ink1.xml"/><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openxmlformats.org/officeDocument/2006/relationships/image" Target="../media/image140.png"/><Relationship Id="rId5" Type="http://schemas.openxmlformats.org/officeDocument/2006/relationships/customXml" Target="../ink/ink2.xml"/><Relationship Id="rId4" Type="http://schemas.openxmlformats.org/officeDocument/2006/relationships/image" Target="../media/image130.png"/></Relationships>
</file>

<file path=ppt/slides/_rels/slide40.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jpeg"/><Relationship Id="rId1" Type="http://schemas.openxmlformats.org/officeDocument/2006/relationships/slideLayout" Target="../slideLayouts/slideLayout2.xml"/><Relationship Id="rId4" Type="http://schemas.openxmlformats.org/officeDocument/2006/relationships/image" Target="../media/image20.jpeg"/></Relationships>
</file>

<file path=ppt/slides/_rels/slide43.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customXml" Target="../ink/ink3.xml"/><Relationship Id="rId2" Type="http://schemas.openxmlformats.org/officeDocument/2006/relationships/notesSlide" Target="../notesSlides/notesSlide5.xml"/><Relationship Id="rId1" Type="http://schemas.openxmlformats.org/officeDocument/2006/relationships/slideLayout" Target="../slideLayouts/slideLayout7.xml"/><Relationship Id="rId6" Type="http://schemas.openxmlformats.org/officeDocument/2006/relationships/image" Target="../media/image140.png"/><Relationship Id="rId5" Type="http://schemas.openxmlformats.org/officeDocument/2006/relationships/customXml" Target="../ink/ink4.xml"/><Relationship Id="rId4" Type="http://schemas.openxmlformats.org/officeDocument/2006/relationships/image" Target="../media/image130.png"/></Relationships>
</file>

<file path=ppt/slides/_rels/slide8.xml.rels><?xml version="1.0" encoding="UTF-8" standalone="yes"?>
<Relationships xmlns="http://schemas.openxmlformats.org/package/2006/relationships"><Relationship Id="rId3" Type="http://schemas.openxmlformats.org/officeDocument/2006/relationships/customXml" Target="../ink/ink5.xml"/><Relationship Id="rId2" Type="http://schemas.openxmlformats.org/officeDocument/2006/relationships/notesSlide" Target="../notesSlides/notesSlide6.xml"/><Relationship Id="rId1" Type="http://schemas.openxmlformats.org/officeDocument/2006/relationships/slideLayout" Target="../slideLayouts/slideLayout7.xml"/><Relationship Id="rId6" Type="http://schemas.openxmlformats.org/officeDocument/2006/relationships/image" Target="../media/image16.png"/><Relationship Id="rId5" Type="http://schemas.openxmlformats.org/officeDocument/2006/relationships/customXml" Target="../ink/ink6.xml"/><Relationship Id="rId4" Type="http://schemas.openxmlformats.org/officeDocument/2006/relationships/image" Target="../media/image15.png"/></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FD68DA-43BA-4508-8DE2-BA9BB7B2FA5B}"/>
              </a:ext>
            </a:extLst>
          </p:cNvPr>
          <p:cNvSpPr>
            <a:spLocks noGrp="1"/>
          </p:cNvSpPr>
          <p:nvPr>
            <p:ph type="ctrTitle"/>
          </p:nvPr>
        </p:nvSpPr>
        <p:spPr>
          <a:xfrm>
            <a:off x="5289754" y="1520992"/>
            <a:ext cx="6253317" cy="2804120"/>
          </a:xfrm>
        </p:spPr>
        <p:txBody>
          <a:bodyPr>
            <a:normAutofit/>
          </a:bodyPr>
          <a:lstStyle/>
          <a:p>
            <a:pPr marL="0" marR="0" algn="ctr">
              <a:lnSpc>
                <a:spcPct val="107000"/>
              </a:lnSpc>
              <a:spcBef>
                <a:spcPts val="0"/>
              </a:spcBef>
              <a:spcAft>
                <a:spcPts val="800"/>
              </a:spcAft>
            </a:pPr>
            <a:br>
              <a:rPr lang="en-US" sz="700" dirty="0">
                <a:effectLst/>
                <a:latin typeface="Calibri" panose="020F0502020204030204" pitchFamily="34" charset="0"/>
                <a:ea typeface="Calibri" panose="020F0502020204030204" pitchFamily="34" charset="0"/>
                <a:cs typeface="Arial" panose="020B0604020202020204" pitchFamily="34" charset="0"/>
              </a:rPr>
            </a:br>
            <a:r>
              <a:rPr lang="en-US" sz="4400" b="1" dirty="0">
                <a:effectLst/>
                <a:latin typeface="Times New Roman" panose="02020603050405020304" pitchFamily="18" charset="0"/>
                <a:ea typeface="Calibri" panose="020F0502020204030204" pitchFamily="34" charset="0"/>
                <a:cs typeface="Arial" panose="020B0604020202020204" pitchFamily="34" charset="0"/>
              </a:rPr>
              <a:t>Neurogenic Bladder (NB)</a:t>
            </a:r>
            <a:br>
              <a:rPr lang="en-US" sz="3600" dirty="0">
                <a:effectLst/>
                <a:latin typeface="Calibri" panose="020F0502020204030204" pitchFamily="34" charset="0"/>
                <a:ea typeface="Calibri" panose="020F0502020204030204" pitchFamily="34" charset="0"/>
                <a:cs typeface="Arial" panose="020B0604020202020204" pitchFamily="34" charset="0"/>
              </a:rPr>
            </a:br>
            <a:endParaRPr lang="en-US" sz="8000" dirty="0"/>
          </a:p>
        </p:txBody>
      </p:sp>
      <p:sp>
        <p:nvSpPr>
          <p:cNvPr id="3" name="Subtitle 2">
            <a:extLst>
              <a:ext uri="{FF2B5EF4-FFF2-40B4-BE49-F238E27FC236}">
                <a16:creationId xmlns:a16="http://schemas.microsoft.com/office/drawing/2014/main" id="{A8E9CFF2-3777-4FF4-A759-8491175B0B7C}"/>
              </a:ext>
            </a:extLst>
          </p:cNvPr>
          <p:cNvSpPr>
            <a:spLocks noGrp="1"/>
          </p:cNvSpPr>
          <p:nvPr>
            <p:ph type="subTitle" idx="1"/>
          </p:nvPr>
        </p:nvSpPr>
        <p:spPr>
          <a:xfrm>
            <a:off x="5289753" y="4720364"/>
            <a:ext cx="6269347" cy="1021498"/>
          </a:xfrm>
        </p:spPr>
        <p:txBody>
          <a:bodyPr>
            <a:normAutofit/>
          </a:bodyPr>
          <a:lstStyle/>
          <a:p>
            <a:pPr marL="0" marR="0" algn="ctr">
              <a:lnSpc>
                <a:spcPct val="107000"/>
              </a:lnSpc>
              <a:spcBef>
                <a:spcPts val="0"/>
              </a:spcBef>
              <a:spcAft>
                <a:spcPts val="0"/>
              </a:spcAft>
            </a:pPr>
            <a:r>
              <a:rPr lang="en-US" sz="1800" b="1" dirty="0">
                <a:effectLst/>
                <a:latin typeface="Times New Roman" panose="02020603050405020304" pitchFamily="18" charset="0"/>
                <a:ea typeface="Calibri" panose="020F0502020204030204" pitchFamily="34" charset="0"/>
                <a:cs typeface="Arial" panose="020B0604020202020204" pitchFamily="34" charset="0"/>
              </a:rPr>
              <a:t>Dr. Fadi Sawaqed</a:t>
            </a:r>
            <a:br>
              <a:rPr lang="en-US" sz="1800" b="1" dirty="0">
                <a:effectLst/>
                <a:latin typeface="Times New Roman" panose="02020603050405020304" pitchFamily="18" charset="0"/>
                <a:ea typeface="Calibri" panose="020F0502020204030204" pitchFamily="34" charset="0"/>
                <a:cs typeface="Arial" panose="020B0604020202020204" pitchFamily="34" charset="0"/>
              </a:rPr>
            </a:br>
            <a:r>
              <a:rPr lang="en-US" sz="1800" b="1" dirty="0">
                <a:effectLst/>
                <a:latin typeface="Times New Roman" panose="02020603050405020304" pitchFamily="18" charset="0"/>
                <a:ea typeface="Calibri" panose="020F0502020204030204" pitchFamily="34" charset="0"/>
                <a:cs typeface="Arial" panose="020B0604020202020204" pitchFamily="34" charset="0"/>
              </a:rPr>
              <a:t>Associate Professor of Urology</a:t>
            </a:r>
            <a:endParaRPr lang="en-US" sz="1800" dirty="0">
              <a:effectLst/>
              <a:latin typeface="Calibri" panose="020F0502020204030204" pitchFamily="34" charset="0"/>
              <a:ea typeface="Calibri" panose="020F0502020204030204" pitchFamily="34" charset="0"/>
              <a:cs typeface="Arial" panose="020B0604020202020204" pitchFamily="34" charset="0"/>
            </a:endParaRPr>
          </a:p>
          <a:p>
            <a:pPr marL="0" marR="0" algn="ctr">
              <a:lnSpc>
                <a:spcPct val="107000"/>
              </a:lnSpc>
              <a:spcBef>
                <a:spcPts val="0"/>
              </a:spcBef>
              <a:spcAft>
                <a:spcPts val="0"/>
              </a:spcAft>
            </a:pPr>
            <a:r>
              <a:rPr lang="en-US" sz="1800" b="1" dirty="0">
                <a:effectLst/>
                <a:latin typeface="Times New Roman" panose="02020603050405020304" pitchFamily="18" charset="0"/>
                <a:ea typeface="Calibri" panose="020F0502020204030204" pitchFamily="34" charset="0"/>
                <a:cs typeface="Arial" panose="020B0604020202020204" pitchFamily="34" charset="0"/>
              </a:rPr>
              <a:t>Functional &amp; Neuro-Urology</a:t>
            </a:r>
            <a:endParaRPr lang="en-US" sz="1800" dirty="0">
              <a:effectLst/>
              <a:latin typeface="Calibri" panose="020F0502020204030204" pitchFamily="34" charset="0"/>
              <a:ea typeface="Calibri" panose="020F0502020204030204" pitchFamily="34" charset="0"/>
              <a:cs typeface="Arial" panose="020B0604020202020204" pitchFamily="34" charset="0"/>
            </a:endParaRPr>
          </a:p>
        </p:txBody>
      </p:sp>
      <p:sp>
        <p:nvSpPr>
          <p:cNvPr id="4" name="Date Placeholder 3">
            <a:extLst>
              <a:ext uri="{FF2B5EF4-FFF2-40B4-BE49-F238E27FC236}">
                <a16:creationId xmlns:a16="http://schemas.microsoft.com/office/drawing/2014/main" id="{9400C925-14B0-4F6B-882B-0105618179BB}"/>
              </a:ext>
            </a:extLst>
          </p:cNvPr>
          <p:cNvSpPr>
            <a:spLocks noGrp="1"/>
          </p:cNvSpPr>
          <p:nvPr>
            <p:ph type="dt" sz="half" idx="10"/>
          </p:nvPr>
        </p:nvSpPr>
        <p:spPr/>
        <p:txBody>
          <a:bodyPr/>
          <a:lstStyle/>
          <a:p>
            <a:fld id="{0A6FF7E3-DC20-4F89-9C0F-11CCD599C8EA}" type="datetime1">
              <a:rPr lang="en-US" smtClean="0"/>
              <a:t>20/08/2024</a:t>
            </a:fld>
            <a:endParaRPr lang="en-US" dirty="0"/>
          </a:p>
        </p:txBody>
      </p:sp>
      <p:pic>
        <p:nvPicPr>
          <p:cNvPr id="5" name="Picture 4" descr="A picture containing building, sitting, bench, side&#10;&#10;Description automatically generated">
            <a:extLst>
              <a:ext uri="{FF2B5EF4-FFF2-40B4-BE49-F238E27FC236}">
                <a16:creationId xmlns:a16="http://schemas.microsoft.com/office/drawing/2014/main" id="{282CF6DD-7FE8-4063-9551-1B7BBCE92ABE}"/>
              </a:ext>
            </a:extLst>
          </p:cNvPr>
          <p:cNvPicPr>
            <a:picLocks noChangeAspect="1"/>
          </p:cNvPicPr>
          <p:nvPr/>
        </p:nvPicPr>
        <p:blipFill rotWithShape="1">
          <a:blip r:embed="rId2">
            <a:extLst>
              <a:ext uri="{28A0092B-C50C-407E-A947-70E740481C1C}">
                <a14:useLocalDpi xmlns:a14="http://schemas.microsoft.com/office/drawing/2010/main" val="0"/>
              </a:ext>
            </a:extLst>
          </a:blip>
          <a:srcRect/>
          <a:stretch/>
        </p:blipFill>
        <p:spPr>
          <a:xfrm>
            <a:off x="-1" y="1"/>
            <a:ext cx="4635315" cy="6857999"/>
          </a:xfrm>
          <a:prstGeom prst="rect">
            <a:avLst/>
          </a:prstGeom>
        </p:spPr>
      </p:pic>
    </p:spTree>
    <p:extLst>
      <p:ext uri="{BB962C8B-B14F-4D97-AF65-F5344CB8AC3E}">
        <p14:creationId xmlns:p14="http://schemas.microsoft.com/office/powerpoint/2010/main" val="404373782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22544B-F689-4D4C-931E-8D38E518AE6B}"/>
              </a:ext>
            </a:extLst>
          </p:cNvPr>
          <p:cNvSpPr>
            <a:spLocks noGrp="1"/>
          </p:cNvSpPr>
          <p:nvPr>
            <p:ph type="title"/>
          </p:nvPr>
        </p:nvSpPr>
        <p:spPr/>
        <p:txBody>
          <a:bodyPr/>
          <a:lstStyle/>
          <a:p>
            <a:r>
              <a:rPr lang="en-US" altLang="en-US" dirty="0"/>
              <a:t>Urine Storage Reflex</a:t>
            </a:r>
            <a:endParaRPr lang="en-US" dirty="0"/>
          </a:p>
        </p:txBody>
      </p:sp>
      <p:sp>
        <p:nvSpPr>
          <p:cNvPr id="3" name="Content Placeholder 2">
            <a:extLst>
              <a:ext uri="{FF2B5EF4-FFF2-40B4-BE49-F238E27FC236}">
                <a16:creationId xmlns:a16="http://schemas.microsoft.com/office/drawing/2014/main" id="{07812B29-194C-44A3-A115-C6DB37E2BE00}"/>
              </a:ext>
            </a:extLst>
          </p:cNvPr>
          <p:cNvSpPr>
            <a:spLocks noGrp="1"/>
          </p:cNvSpPr>
          <p:nvPr>
            <p:ph idx="1"/>
          </p:nvPr>
        </p:nvSpPr>
        <p:spPr>
          <a:xfrm>
            <a:off x="1097280" y="2108201"/>
            <a:ext cx="4998720" cy="3760891"/>
          </a:xfrm>
        </p:spPr>
        <p:txBody>
          <a:bodyPr>
            <a:normAutofit fontScale="92500" lnSpcReduction="10000"/>
          </a:bodyPr>
          <a:lstStyle/>
          <a:p>
            <a:r>
              <a:rPr lang="en-US" sz="2400" dirty="0">
                <a:effectLst/>
                <a:latin typeface="Times New Roman" panose="02020603050405020304" pitchFamily="18" charset="0"/>
                <a:ea typeface="Calibri" panose="020F0502020204030204" pitchFamily="34" charset="0"/>
              </a:rPr>
              <a:t>During normal bladder filling, sympathetic (hypogastric nerve) and somatic (pudendal nerve) neural mechanisms mediate the contraction of the internal smooth and exter­nal striated urethral sphincters, respectively.</a:t>
            </a:r>
          </a:p>
          <a:p>
            <a:endParaRPr lang="en-US" sz="2400" dirty="0">
              <a:latin typeface="Times New Roman" panose="02020603050405020304" pitchFamily="18" charset="0"/>
              <a:ea typeface="Calibri" panose="020F0502020204030204" pitchFamily="34" charset="0"/>
            </a:endParaRPr>
          </a:p>
          <a:p>
            <a:r>
              <a:rPr lang="en-US" sz="2400" dirty="0">
                <a:effectLst/>
                <a:latin typeface="Times New Roman" panose="02020603050405020304" pitchFamily="18" charset="0"/>
                <a:ea typeface="Calibri" panose="020F0502020204030204" pitchFamily="34" charset="0"/>
              </a:rPr>
              <a:t> As the bladder fills, sympathetic-mediated inhibition of the detrusor allows for the bladder to accommodate increasing volumes at low intravesical pressures</a:t>
            </a:r>
            <a:endParaRPr lang="en-US" sz="2400" dirty="0"/>
          </a:p>
        </p:txBody>
      </p:sp>
      <p:sp>
        <p:nvSpPr>
          <p:cNvPr id="5" name="Date Placeholder 4">
            <a:extLst>
              <a:ext uri="{FF2B5EF4-FFF2-40B4-BE49-F238E27FC236}">
                <a16:creationId xmlns:a16="http://schemas.microsoft.com/office/drawing/2014/main" id="{D259E838-B1FD-4670-9D18-065BA3B3785A}"/>
              </a:ext>
            </a:extLst>
          </p:cNvPr>
          <p:cNvSpPr>
            <a:spLocks noGrp="1"/>
          </p:cNvSpPr>
          <p:nvPr>
            <p:ph type="dt" sz="half" idx="10"/>
          </p:nvPr>
        </p:nvSpPr>
        <p:spPr/>
        <p:txBody>
          <a:bodyPr/>
          <a:lstStyle/>
          <a:p>
            <a:fld id="{5014943A-F3A9-4DC2-9257-B10C8E4817CE}" type="datetime1">
              <a:rPr lang="en-US" smtClean="0"/>
              <a:t>20/08/2024</a:t>
            </a:fld>
            <a:endParaRPr lang="en-US" dirty="0"/>
          </a:p>
        </p:txBody>
      </p:sp>
      <p:sp>
        <p:nvSpPr>
          <p:cNvPr id="6" name="Footer Placeholder 5">
            <a:extLst>
              <a:ext uri="{FF2B5EF4-FFF2-40B4-BE49-F238E27FC236}">
                <a16:creationId xmlns:a16="http://schemas.microsoft.com/office/drawing/2014/main" id="{A9CC71B8-8A6C-4807-840A-D277D8A36E4B}"/>
              </a:ext>
            </a:extLst>
          </p:cNvPr>
          <p:cNvSpPr>
            <a:spLocks noGrp="1"/>
          </p:cNvSpPr>
          <p:nvPr>
            <p:ph type="ftr" sz="quarter" idx="11"/>
          </p:nvPr>
        </p:nvSpPr>
        <p:spPr/>
        <p:txBody>
          <a:bodyPr/>
          <a:lstStyle/>
          <a:p>
            <a:r>
              <a:rPr lang="en-US"/>
              <a:t>Dr. Fadi Sawaqed</a:t>
            </a:r>
            <a:endParaRPr lang="en-US" dirty="0"/>
          </a:p>
        </p:txBody>
      </p:sp>
      <p:pic>
        <p:nvPicPr>
          <p:cNvPr id="4" name="Picture 3">
            <a:extLst>
              <a:ext uri="{FF2B5EF4-FFF2-40B4-BE49-F238E27FC236}">
                <a16:creationId xmlns:a16="http://schemas.microsoft.com/office/drawing/2014/main" id="{7D444DBA-380D-44C6-B80B-16318F3CC0E3}"/>
              </a:ext>
            </a:extLst>
          </p:cNvPr>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200899" y="1933575"/>
            <a:ext cx="3276601" cy="3935517"/>
          </a:xfrm>
          <a:prstGeom prst="rect">
            <a:avLst/>
          </a:prstGeom>
          <a:noFill/>
          <a:ln>
            <a:noFill/>
          </a:ln>
        </p:spPr>
      </p:pic>
    </p:spTree>
    <p:extLst>
      <p:ext uri="{BB962C8B-B14F-4D97-AF65-F5344CB8AC3E}">
        <p14:creationId xmlns:p14="http://schemas.microsoft.com/office/powerpoint/2010/main" val="302563613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B06DD844-5EF2-4613-AD0D-9D822294BC23}"/>
              </a:ext>
            </a:extLst>
          </p:cNvPr>
          <p:cNvGrpSpPr/>
          <p:nvPr/>
        </p:nvGrpSpPr>
        <p:grpSpPr>
          <a:xfrm>
            <a:off x="159601" y="2639446"/>
            <a:ext cx="3100511" cy="3509007"/>
            <a:chOff x="2176463" y="841375"/>
            <a:chExt cx="4789487" cy="5483225"/>
          </a:xfrm>
        </p:grpSpPr>
        <p:sp>
          <p:nvSpPr>
            <p:cNvPr id="3" name="Freeform 3">
              <a:extLst>
                <a:ext uri="{FF2B5EF4-FFF2-40B4-BE49-F238E27FC236}">
                  <a16:creationId xmlns:a16="http://schemas.microsoft.com/office/drawing/2014/main" id="{C547EE6E-673C-46BB-B652-C8259782F4C9}"/>
                </a:ext>
              </a:extLst>
            </p:cNvPr>
            <p:cNvSpPr>
              <a:spLocks noChangeAspect="1"/>
            </p:cNvSpPr>
            <p:nvPr/>
          </p:nvSpPr>
          <p:spPr bwMode="auto">
            <a:xfrm>
              <a:off x="2176463" y="841375"/>
              <a:ext cx="4789487" cy="5483225"/>
            </a:xfrm>
            <a:custGeom>
              <a:avLst/>
              <a:gdLst>
                <a:gd name="T0" fmla="*/ 311 w 625"/>
                <a:gd name="T1" fmla="*/ 2 h 716"/>
                <a:gd name="T2" fmla="*/ 0 w 625"/>
                <a:gd name="T3" fmla="*/ 174 h 716"/>
                <a:gd name="T4" fmla="*/ 281 w 625"/>
                <a:gd name="T5" fmla="*/ 452 h 716"/>
                <a:gd name="T6" fmla="*/ 281 w 625"/>
                <a:gd name="T7" fmla="*/ 695 h 716"/>
                <a:gd name="T8" fmla="*/ 300 w 625"/>
                <a:gd name="T9" fmla="*/ 695 h 716"/>
                <a:gd name="T10" fmla="*/ 300 w 625"/>
                <a:gd name="T11" fmla="*/ 446 h 716"/>
                <a:gd name="T12" fmla="*/ 43 w 625"/>
                <a:gd name="T13" fmla="*/ 175 h 716"/>
                <a:gd name="T14" fmla="*/ 311 w 625"/>
                <a:gd name="T15" fmla="*/ 27 h 716"/>
                <a:gd name="T16" fmla="*/ 582 w 625"/>
                <a:gd name="T17" fmla="*/ 175 h 716"/>
                <a:gd name="T18" fmla="*/ 327 w 625"/>
                <a:gd name="T19" fmla="*/ 446 h 716"/>
                <a:gd name="T20" fmla="*/ 327 w 625"/>
                <a:gd name="T21" fmla="*/ 695 h 716"/>
                <a:gd name="T22" fmla="*/ 347 w 625"/>
                <a:gd name="T23" fmla="*/ 695 h 716"/>
                <a:gd name="T24" fmla="*/ 347 w 625"/>
                <a:gd name="T25" fmla="*/ 452 h 716"/>
                <a:gd name="T26" fmla="*/ 625 w 625"/>
                <a:gd name="T27" fmla="*/ 174 h 716"/>
                <a:gd name="T28" fmla="*/ 311 w 625"/>
                <a:gd name="T29" fmla="*/ 2 h 7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625" h="716">
                  <a:moveTo>
                    <a:pt x="311" y="2"/>
                  </a:moveTo>
                  <a:cubicBezTo>
                    <a:pt x="138" y="4"/>
                    <a:pt x="0" y="70"/>
                    <a:pt x="0" y="174"/>
                  </a:cubicBezTo>
                  <a:cubicBezTo>
                    <a:pt x="0" y="278"/>
                    <a:pt x="281" y="452"/>
                    <a:pt x="281" y="452"/>
                  </a:cubicBezTo>
                  <a:cubicBezTo>
                    <a:pt x="281" y="452"/>
                    <a:pt x="281" y="716"/>
                    <a:pt x="281" y="695"/>
                  </a:cubicBezTo>
                  <a:cubicBezTo>
                    <a:pt x="281" y="708"/>
                    <a:pt x="300" y="710"/>
                    <a:pt x="300" y="695"/>
                  </a:cubicBezTo>
                  <a:cubicBezTo>
                    <a:pt x="300" y="464"/>
                    <a:pt x="300" y="446"/>
                    <a:pt x="300" y="446"/>
                  </a:cubicBezTo>
                  <a:cubicBezTo>
                    <a:pt x="300" y="446"/>
                    <a:pt x="43" y="266"/>
                    <a:pt x="43" y="175"/>
                  </a:cubicBezTo>
                  <a:cubicBezTo>
                    <a:pt x="43" y="85"/>
                    <a:pt x="161" y="28"/>
                    <a:pt x="311" y="27"/>
                  </a:cubicBezTo>
                  <a:cubicBezTo>
                    <a:pt x="463" y="25"/>
                    <a:pt x="582" y="85"/>
                    <a:pt x="582" y="175"/>
                  </a:cubicBezTo>
                  <a:cubicBezTo>
                    <a:pt x="582" y="266"/>
                    <a:pt x="329" y="442"/>
                    <a:pt x="327" y="446"/>
                  </a:cubicBezTo>
                  <a:cubicBezTo>
                    <a:pt x="327" y="695"/>
                    <a:pt x="327" y="695"/>
                    <a:pt x="327" y="695"/>
                  </a:cubicBezTo>
                  <a:cubicBezTo>
                    <a:pt x="328" y="711"/>
                    <a:pt x="348" y="708"/>
                    <a:pt x="347" y="695"/>
                  </a:cubicBezTo>
                  <a:cubicBezTo>
                    <a:pt x="347" y="704"/>
                    <a:pt x="347" y="452"/>
                    <a:pt x="347" y="452"/>
                  </a:cubicBezTo>
                  <a:cubicBezTo>
                    <a:pt x="349" y="447"/>
                    <a:pt x="625" y="278"/>
                    <a:pt x="625" y="174"/>
                  </a:cubicBezTo>
                  <a:cubicBezTo>
                    <a:pt x="625" y="70"/>
                    <a:pt x="486" y="0"/>
                    <a:pt x="311" y="2"/>
                  </a:cubicBezTo>
                  <a:close/>
                </a:path>
              </a:pathLst>
            </a:custGeom>
            <a:solidFill>
              <a:srgbClr val="FFF5EE"/>
            </a:solidFill>
            <a:ln w="6350">
              <a:solidFill>
                <a:srgbClr val="FF6600"/>
              </a:solidFill>
              <a:round/>
              <a:headEnd/>
              <a:tailEnd/>
            </a:ln>
          </p:spPr>
          <p:txBody>
            <a:bodyPr/>
            <a:lstStyle/>
            <a:p>
              <a:endParaRPr lang="en-CA"/>
            </a:p>
          </p:txBody>
        </p:sp>
        <mc:AlternateContent xmlns:mc="http://schemas.openxmlformats.org/markup-compatibility/2006" xmlns:p14="http://schemas.microsoft.com/office/powerpoint/2010/main">
          <mc:Choice Requires="p14">
            <p:contentPart p14:bwMode="auto" r:id="rId3">
              <p14:nvContentPartPr>
                <p14:cNvPr id="4" name="Ink 3">
                  <a:extLst>
                    <a:ext uri="{FF2B5EF4-FFF2-40B4-BE49-F238E27FC236}">
                      <a16:creationId xmlns:a16="http://schemas.microsoft.com/office/drawing/2014/main" id="{A40380F7-9B18-42BA-B4D6-2ACD49B88167}"/>
                    </a:ext>
                  </a:extLst>
                </p14:cNvPr>
                <p14:cNvContentPartPr/>
                <p14:nvPr/>
              </p14:nvContentPartPr>
              <p14:xfrm>
                <a:off x="4059178" y="4041717"/>
                <a:ext cx="352800" cy="2154600"/>
              </p14:xfrm>
            </p:contentPart>
          </mc:Choice>
          <mc:Fallback xmlns="">
            <p:pic>
              <p:nvPicPr>
                <p:cNvPr id="4" name="Ink 3">
                  <a:extLst>
                    <a:ext uri="{FF2B5EF4-FFF2-40B4-BE49-F238E27FC236}">
                      <a16:creationId xmlns:a16="http://schemas.microsoft.com/office/drawing/2014/main" id="{A40380F7-9B18-42BA-B4D6-2ACD49B88167}"/>
                    </a:ext>
                  </a:extLst>
                </p:cNvPr>
                <p:cNvPicPr/>
                <p:nvPr/>
              </p:nvPicPr>
              <p:blipFill>
                <a:blip r:embed="rId4"/>
                <a:stretch>
                  <a:fillRect/>
                </a:stretch>
              </p:blipFill>
              <p:spPr>
                <a:xfrm>
                  <a:off x="3961950" y="3943295"/>
                  <a:ext cx="546701" cy="2350882"/>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5" name="Ink 4">
                  <a:extLst>
                    <a:ext uri="{FF2B5EF4-FFF2-40B4-BE49-F238E27FC236}">
                      <a16:creationId xmlns:a16="http://schemas.microsoft.com/office/drawing/2014/main" id="{2D7EDEAB-1CE5-43F6-BB1A-F61B3BB7EB7B}"/>
                    </a:ext>
                  </a:extLst>
                </p14:cNvPr>
                <p14:cNvContentPartPr/>
                <p14:nvPr/>
              </p14:nvContentPartPr>
              <p14:xfrm>
                <a:off x="4741378" y="4050357"/>
                <a:ext cx="317880" cy="2118960"/>
              </p14:xfrm>
            </p:contentPart>
          </mc:Choice>
          <mc:Fallback xmlns="">
            <p:pic>
              <p:nvPicPr>
                <p:cNvPr id="5" name="Ink 4">
                  <a:extLst>
                    <a:ext uri="{FF2B5EF4-FFF2-40B4-BE49-F238E27FC236}">
                      <a16:creationId xmlns:a16="http://schemas.microsoft.com/office/drawing/2014/main" id="{2D7EDEAB-1CE5-43F6-BB1A-F61B3BB7EB7B}"/>
                    </a:ext>
                  </a:extLst>
                </p:cNvPr>
                <p:cNvPicPr/>
                <p:nvPr/>
              </p:nvPicPr>
              <p:blipFill>
                <a:blip r:embed="rId6"/>
                <a:stretch>
                  <a:fillRect/>
                </a:stretch>
              </p:blipFill>
              <p:spPr>
                <a:xfrm>
                  <a:off x="4644125" y="3951918"/>
                  <a:ext cx="511831" cy="2315275"/>
                </a:xfrm>
                <a:prstGeom prst="rect">
                  <a:avLst/>
                </a:prstGeom>
              </p:spPr>
            </p:pic>
          </mc:Fallback>
        </mc:AlternateContent>
        <p:sp>
          <p:nvSpPr>
            <p:cNvPr id="6" name="Oval 5">
              <a:extLst>
                <a:ext uri="{FF2B5EF4-FFF2-40B4-BE49-F238E27FC236}">
                  <a16:creationId xmlns:a16="http://schemas.microsoft.com/office/drawing/2014/main" id="{48697B95-D7E8-4860-950D-50768849418E}"/>
                </a:ext>
              </a:extLst>
            </p:cNvPr>
            <p:cNvSpPr/>
            <p:nvPr/>
          </p:nvSpPr>
          <p:spPr>
            <a:xfrm>
              <a:off x="3701201" y="4974008"/>
              <a:ext cx="457200" cy="914400"/>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7" name="Oval 6">
              <a:extLst>
                <a:ext uri="{FF2B5EF4-FFF2-40B4-BE49-F238E27FC236}">
                  <a16:creationId xmlns:a16="http://schemas.microsoft.com/office/drawing/2014/main" id="{36EB27D0-EF91-4944-9239-898FC9F09DB6}"/>
                </a:ext>
              </a:extLst>
            </p:cNvPr>
            <p:cNvSpPr/>
            <p:nvPr/>
          </p:nvSpPr>
          <p:spPr>
            <a:xfrm>
              <a:off x="4931458" y="4974008"/>
              <a:ext cx="457200" cy="914400"/>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grpSp>
      <p:sp>
        <p:nvSpPr>
          <p:cNvPr id="10" name="Line 6">
            <a:extLst>
              <a:ext uri="{FF2B5EF4-FFF2-40B4-BE49-F238E27FC236}">
                <a16:creationId xmlns:a16="http://schemas.microsoft.com/office/drawing/2014/main" id="{D62A32EF-FFDF-4725-AE0F-48465E3235CC}"/>
              </a:ext>
            </a:extLst>
          </p:cNvPr>
          <p:cNvSpPr>
            <a:spLocks noChangeAspect="1" noChangeShapeType="1"/>
          </p:cNvSpPr>
          <p:nvPr/>
        </p:nvSpPr>
        <p:spPr bwMode="auto">
          <a:xfrm>
            <a:off x="9178287" y="1387897"/>
            <a:ext cx="0" cy="0"/>
          </a:xfrm>
          <a:prstGeom prst="line">
            <a:avLst/>
          </a:prstGeom>
          <a:noFill/>
          <a:ln w="6350" cap="rnd">
            <a:solidFill>
              <a:srgbClr val="FF6600"/>
            </a:solidFill>
            <a:miter lim="800000"/>
            <a:headEnd/>
            <a:tailEnd/>
          </a:ln>
          <a:extLst>
            <a:ext uri="{909E8E84-426E-40DD-AFC4-6F175D3DCCD1}">
              <a14:hiddenFill xmlns:a14="http://schemas.microsoft.com/office/drawing/2010/main">
                <a:noFill/>
              </a14:hiddenFill>
            </a:ext>
          </a:extLst>
        </p:spPr>
        <p:txBody>
          <a:bodyPr/>
          <a:lstStyle>
            <a:defPPr>
              <a:defRPr lang="en-US"/>
            </a:defPPr>
            <a:lvl1pPr algn="l" rtl="0" fontAlgn="base">
              <a:spcBef>
                <a:spcPct val="0"/>
              </a:spcBef>
              <a:spcAft>
                <a:spcPct val="0"/>
              </a:spcAft>
              <a:defRPr sz="1400" kern="1200">
                <a:solidFill>
                  <a:schemeClr val="tx1"/>
                </a:solidFill>
                <a:latin typeface="Arial" panose="020B0604020202020204" pitchFamily="34" charset="0"/>
                <a:ea typeface="+mn-ea"/>
                <a:cs typeface="+mn-cs"/>
              </a:defRPr>
            </a:lvl1pPr>
            <a:lvl2pPr marL="457200" algn="l" rtl="0" fontAlgn="base">
              <a:spcBef>
                <a:spcPct val="0"/>
              </a:spcBef>
              <a:spcAft>
                <a:spcPct val="0"/>
              </a:spcAft>
              <a:defRPr sz="1400" kern="1200">
                <a:solidFill>
                  <a:schemeClr val="tx1"/>
                </a:solidFill>
                <a:latin typeface="Arial" panose="020B0604020202020204" pitchFamily="34" charset="0"/>
                <a:ea typeface="+mn-ea"/>
                <a:cs typeface="+mn-cs"/>
              </a:defRPr>
            </a:lvl2pPr>
            <a:lvl3pPr marL="914400" algn="l" rtl="0" fontAlgn="base">
              <a:spcBef>
                <a:spcPct val="0"/>
              </a:spcBef>
              <a:spcAft>
                <a:spcPct val="0"/>
              </a:spcAft>
              <a:defRPr sz="1400" kern="1200">
                <a:solidFill>
                  <a:schemeClr val="tx1"/>
                </a:solidFill>
                <a:latin typeface="Arial" panose="020B0604020202020204" pitchFamily="34" charset="0"/>
                <a:ea typeface="+mn-ea"/>
                <a:cs typeface="+mn-cs"/>
              </a:defRPr>
            </a:lvl3pPr>
            <a:lvl4pPr marL="1371600" algn="l" rtl="0" fontAlgn="base">
              <a:spcBef>
                <a:spcPct val="0"/>
              </a:spcBef>
              <a:spcAft>
                <a:spcPct val="0"/>
              </a:spcAft>
              <a:defRPr sz="1400" kern="1200">
                <a:solidFill>
                  <a:schemeClr val="tx1"/>
                </a:solidFill>
                <a:latin typeface="Arial" panose="020B0604020202020204" pitchFamily="34" charset="0"/>
                <a:ea typeface="+mn-ea"/>
                <a:cs typeface="+mn-cs"/>
              </a:defRPr>
            </a:lvl4pPr>
            <a:lvl5pPr marL="1828800" algn="l" rtl="0" fontAlgn="base">
              <a:spcBef>
                <a:spcPct val="0"/>
              </a:spcBef>
              <a:spcAft>
                <a:spcPct val="0"/>
              </a:spcAft>
              <a:defRPr sz="1400" kern="1200">
                <a:solidFill>
                  <a:schemeClr val="tx1"/>
                </a:solidFill>
                <a:latin typeface="Arial" panose="020B0604020202020204" pitchFamily="34" charset="0"/>
                <a:ea typeface="+mn-ea"/>
                <a:cs typeface="+mn-cs"/>
              </a:defRPr>
            </a:lvl5pPr>
            <a:lvl6pPr marL="2286000" algn="l" defTabSz="914400" rtl="0" eaLnBrk="1" latinLnBrk="0" hangingPunct="1">
              <a:defRPr sz="1400" kern="1200">
                <a:solidFill>
                  <a:schemeClr val="tx1"/>
                </a:solidFill>
                <a:latin typeface="Arial" panose="020B0604020202020204" pitchFamily="34" charset="0"/>
                <a:ea typeface="+mn-ea"/>
                <a:cs typeface="+mn-cs"/>
              </a:defRPr>
            </a:lvl6pPr>
            <a:lvl7pPr marL="2743200" algn="l" defTabSz="914400" rtl="0" eaLnBrk="1" latinLnBrk="0" hangingPunct="1">
              <a:defRPr sz="1400" kern="1200">
                <a:solidFill>
                  <a:schemeClr val="tx1"/>
                </a:solidFill>
                <a:latin typeface="Arial" panose="020B0604020202020204" pitchFamily="34" charset="0"/>
                <a:ea typeface="+mn-ea"/>
                <a:cs typeface="+mn-cs"/>
              </a:defRPr>
            </a:lvl7pPr>
            <a:lvl8pPr marL="3200400" algn="l" defTabSz="914400" rtl="0" eaLnBrk="1" latinLnBrk="0" hangingPunct="1">
              <a:defRPr sz="1400" kern="1200">
                <a:solidFill>
                  <a:schemeClr val="tx1"/>
                </a:solidFill>
                <a:latin typeface="Arial" panose="020B0604020202020204" pitchFamily="34" charset="0"/>
                <a:ea typeface="+mn-ea"/>
                <a:cs typeface="+mn-cs"/>
              </a:defRPr>
            </a:lvl8pPr>
            <a:lvl9pPr marL="3657600" algn="l" defTabSz="914400" rtl="0" eaLnBrk="1" latinLnBrk="0" hangingPunct="1">
              <a:defRPr sz="1400" kern="1200">
                <a:solidFill>
                  <a:schemeClr val="tx1"/>
                </a:solidFill>
                <a:latin typeface="Arial" panose="020B0604020202020204" pitchFamily="34" charset="0"/>
                <a:ea typeface="+mn-ea"/>
                <a:cs typeface="+mn-cs"/>
              </a:defRPr>
            </a:lvl9pPr>
          </a:lstStyle>
          <a:p>
            <a:endParaRPr lang="en-CA"/>
          </a:p>
        </p:txBody>
      </p:sp>
      <p:sp>
        <p:nvSpPr>
          <p:cNvPr id="11" name="Line 7">
            <a:extLst>
              <a:ext uri="{FF2B5EF4-FFF2-40B4-BE49-F238E27FC236}">
                <a16:creationId xmlns:a16="http://schemas.microsoft.com/office/drawing/2014/main" id="{76D1B1DB-1E22-4BEC-BAF2-423821B84874}"/>
              </a:ext>
            </a:extLst>
          </p:cNvPr>
          <p:cNvSpPr>
            <a:spLocks noChangeAspect="1" noChangeShapeType="1"/>
          </p:cNvSpPr>
          <p:nvPr/>
        </p:nvSpPr>
        <p:spPr bwMode="auto">
          <a:xfrm>
            <a:off x="9178287" y="1390106"/>
            <a:ext cx="0" cy="0"/>
          </a:xfrm>
          <a:prstGeom prst="line">
            <a:avLst/>
          </a:prstGeom>
          <a:noFill/>
          <a:ln w="6350" cap="rnd">
            <a:solidFill>
              <a:srgbClr val="FF6600"/>
            </a:solidFill>
            <a:miter lim="800000"/>
            <a:headEnd/>
            <a:tailEnd/>
          </a:ln>
          <a:extLst>
            <a:ext uri="{909E8E84-426E-40DD-AFC4-6F175D3DCCD1}">
              <a14:hiddenFill xmlns:a14="http://schemas.microsoft.com/office/drawing/2010/main">
                <a:noFill/>
              </a14:hiddenFill>
            </a:ext>
          </a:extLst>
        </p:spPr>
        <p:txBody>
          <a:bodyPr/>
          <a:lstStyle>
            <a:defPPr>
              <a:defRPr lang="en-US"/>
            </a:defPPr>
            <a:lvl1pPr algn="l" rtl="0" fontAlgn="base">
              <a:spcBef>
                <a:spcPct val="0"/>
              </a:spcBef>
              <a:spcAft>
                <a:spcPct val="0"/>
              </a:spcAft>
              <a:defRPr sz="1400" kern="1200">
                <a:solidFill>
                  <a:schemeClr val="tx1"/>
                </a:solidFill>
                <a:latin typeface="Arial" panose="020B0604020202020204" pitchFamily="34" charset="0"/>
                <a:ea typeface="+mn-ea"/>
                <a:cs typeface="+mn-cs"/>
              </a:defRPr>
            </a:lvl1pPr>
            <a:lvl2pPr marL="457200" algn="l" rtl="0" fontAlgn="base">
              <a:spcBef>
                <a:spcPct val="0"/>
              </a:spcBef>
              <a:spcAft>
                <a:spcPct val="0"/>
              </a:spcAft>
              <a:defRPr sz="1400" kern="1200">
                <a:solidFill>
                  <a:schemeClr val="tx1"/>
                </a:solidFill>
                <a:latin typeface="Arial" panose="020B0604020202020204" pitchFamily="34" charset="0"/>
                <a:ea typeface="+mn-ea"/>
                <a:cs typeface="+mn-cs"/>
              </a:defRPr>
            </a:lvl2pPr>
            <a:lvl3pPr marL="914400" algn="l" rtl="0" fontAlgn="base">
              <a:spcBef>
                <a:spcPct val="0"/>
              </a:spcBef>
              <a:spcAft>
                <a:spcPct val="0"/>
              </a:spcAft>
              <a:defRPr sz="1400" kern="1200">
                <a:solidFill>
                  <a:schemeClr val="tx1"/>
                </a:solidFill>
                <a:latin typeface="Arial" panose="020B0604020202020204" pitchFamily="34" charset="0"/>
                <a:ea typeface="+mn-ea"/>
                <a:cs typeface="+mn-cs"/>
              </a:defRPr>
            </a:lvl3pPr>
            <a:lvl4pPr marL="1371600" algn="l" rtl="0" fontAlgn="base">
              <a:spcBef>
                <a:spcPct val="0"/>
              </a:spcBef>
              <a:spcAft>
                <a:spcPct val="0"/>
              </a:spcAft>
              <a:defRPr sz="1400" kern="1200">
                <a:solidFill>
                  <a:schemeClr val="tx1"/>
                </a:solidFill>
                <a:latin typeface="Arial" panose="020B0604020202020204" pitchFamily="34" charset="0"/>
                <a:ea typeface="+mn-ea"/>
                <a:cs typeface="+mn-cs"/>
              </a:defRPr>
            </a:lvl4pPr>
            <a:lvl5pPr marL="1828800" algn="l" rtl="0" fontAlgn="base">
              <a:spcBef>
                <a:spcPct val="0"/>
              </a:spcBef>
              <a:spcAft>
                <a:spcPct val="0"/>
              </a:spcAft>
              <a:defRPr sz="1400" kern="1200">
                <a:solidFill>
                  <a:schemeClr val="tx1"/>
                </a:solidFill>
                <a:latin typeface="Arial" panose="020B0604020202020204" pitchFamily="34" charset="0"/>
                <a:ea typeface="+mn-ea"/>
                <a:cs typeface="+mn-cs"/>
              </a:defRPr>
            </a:lvl5pPr>
            <a:lvl6pPr marL="2286000" algn="l" defTabSz="914400" rtl="0" eaLnBrk="1" latinLnBrk="0" hangingPunct="1">
              <a:defRPr sz="1400" kern="1200">
                <a:solidFill>
                  <a:schemeClr val="tx1"/>
                </a:solidFill>
                <a:latin typeface="Arial" panose="020B0604020202020204" pitchFamily="34" charset="0"/>
                <a:ea typeface="+mn-ea"/>
                <a:cs typeface="+mn-cs"/>
              </a:defRPr>
            </a:lvl6pPr>
            <a:lvl7pPr marL="2743200" algn="l" defTabSz="914400" rtl="0" eaLnBrk="1" latinLnBrk="0" hangingPunct="1">
              <a:defRPr sz="1400" kern="1200">
                <a:solidFill>
                  <a:schemeClr val="tx1"/>
                </a:solidFill>
                <a:latin typeface="Arial" panose="020B0604020202020204" pitchFamily="34" charset="0"/>
                <a:ea typeface="+mn-ea"/>
                <a:cs typeface="+mn-cs"/>
              </a:defRPr>
            </a:lvl7pPr>
            <a:lvl8pPr marL="3200400" algn="l" defTabSz="914400" rtl="0" eaLnBrk="1" latinLnBrk="0" hangingPunct="1">
              <a:defRPr sz="1400" kern="1200">
                <a:solidFill>
                  <a:schemeClr val="tx1"/>
                </a:solidFill>
                <a:latin typeface="Arial" panose="020B0604020202020204" pitchFamily="34" charset="0"/>
                <a:ea typeface="+mn-ea"/>
                <a:cs typeface="+mn-cs"/>
              </a:defRPr>
            </a:lvl8pPr>
            <a:lvl9pPr marL="3657600" algn="l" defTabSz="914400" rtl="0" eaLnBrk="1" latinLnBrk="0" hangingPunct="1">
              <a:defRPr sz="1400" kern="1200">
                <a:solidFill>
                  <a:schemeClr val="tx1"/>
                </a:solidFill>
                <a:latin typeface="Arial" panose="020B0604020202020204" pitchFamily="34" charset="0"/>
                <a:ea typeface="+mn-ea"/>
                <a:cs typeface="+mn-cs"/>
              </a:defRPr>
            </a:lvl9pPr>
          </a:lstStyle>
          <a:p>
            <a:endParaRPr lang="en-CA"/>
          </a:p>
        </p:txBody>
      </p:sp>
      <p:sp>
        <p:nvSpPr>
          <p:cNvPr id="12" name="Freeform 8">
            <a:extLst>
              <a:ext uri="{FF2B5EF4-FFF2-40B4-BE49-F238E27FC236}">
                <a16:creationId xmlns:a16="http://schemas.microsoft.com/office/drawing/2014/main" id="{D7DD0D93-B4ED-4CF9-A37A-7BA5303BB6D6}"/>
              </a:ext>
            </a:extLst>
          </p:cNvPr>
          <p:cNvSpPr>
            <a:spLocks noChangeAspect="1"/>
          </p:cNvSpPr>
          <p:nvPr/>
        </p:nvSpPr>
        <p:spPr bwMode="auto">
          <a:xfrm>
            <a:off x="9136825" y="1395630"/>
            <a:ext cx="19963" cy="72905"/>
          </a:xfrm>
          <a:custGeom>
            <a:avLst/>
            <a:gdLst>
              <a:gd name="T0" fmla="*/ 34 w 34"/>
              <a:gd name="T1" fmla="*/ 0 h 114"/>
              <a:gd name="T2" fmla="*/ 0 w 34"/>
              <a:gd name="T3" fmla="*/ 114 h 114"/>
            </a:gdLst>
            <a:ahLst/>
            <a:cxnLst>
              <a:cxn ang="0">
                <a:pos x="T0" y="T1"/>
              </a:cxn>
              <a:cxn ang="0">
                <a:pos x="T2" y="T3"/>
              </a:cxn>
            </a:cxnLst>
            <a:rect l="0" t="0" r="r" b="b"/>
            <a:pathLst>
              <a:path w="34" h="114">
                <a:moveTo>
                  <a:pt x="34" y="0"/>
                </a:moveTo>
                <a:cubicBezTo>
                  <a:pt x="18" y="35"/>
                  <a:pt x="14" y="77"/>
                  <a:pt x="0" y="114"/>
                </a:cubicBezTo>
              </a:path>
            </a:pathLst>
          </a:custGeom>
          <a:noFill/>
          <a:ln w="6350" cap="rnd">
            <a:solidFill>
              <a:srgbClr val="FF6600"/>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defPPr>
              <a:defRPr lang="en-US"/>
            </a:defPPr>
            <a:lvl1pPr algn="l" rtl="0" fontAlgn="base">
              <a:spcBef>
                <a:spcPct val="0"/>
              </a:spcBef>
              <a:spcAft>
                <a:spcPct val="0"/>
              </a:spcAft>
              <a:defRPr sz="1400" kern="1200">
                <a:solidFill>
                  <a:schemeClr val="tx1"/>
                </a:solidFill>
                <a:latin typeface="Arial" panose="020B0604020202020204" pitchFamily="34" charset="0"/>
                <a:ea typeface="+mn-ea"/>
                <a:cs typeface="+mn-cs"/>
              </a:defRPr>
            </a:lvl1pPr>
            <a:lvl2pPr marL="457200" algn="l" rtl="0" fontAlgn="base">
              <a:spcBef>
                <a:spcPct val="0"/>
              </a:spcBef>
              <a:spcAft>
                <a:spcPct val="0"/>
              </a:spcAft>
              <a:defRPr sz="1400" kern="1200">
                <a:solidFill>
                  <a:schemeClr val="tx1"/>
                </a:solidFill>
                <a:latin typeface="Arial" panose="020B0604020202020204" pitchFamily="34" charset="0"/>
                <a:ea typeface="+mn-ea"/>
                <a:cs typeface="+mn-cs"/>
              </a:defRPr>
            </a:lvl2pPr>
            <a:lvl3pPr marL="914400" algn="l" rtl="0" fontAlgn="base">
              <a:spcBef>
                <a:spcPct val="0"/>
              </a:spcBef>
              <a:spcAft>
                <a:spcPct val="0"/>
              </a:spcAft>
              <a:defRPr sz="1400" kern="1200">
                <a:solidFill>
                  <a:schemeClr val="tx1"/>
                </a:solidFill>
                <a:latin typeface="Arial" panose="020B0604020202020204" pitchFamily="34" charset="0"/>
                <a:ea typeface="+mn-ea"/>
                <a:cs typeface="+mn-cs"/>
              </a:defRPr>
            </a:lvl3pPr>
            <a:lvl4pPr marL="1371600" algn="l" rtl="0" fontAlgn="base">
              <a:spcBef>
                <a:spcPct val="0"/>
              </a:spcBef>
              <a:spcAft>
                <a:spcPct val="0"/>
              </a:spcAft>
              <a:defRPr sz="1400" kern="1200">
                <a:solidFill>
                  <a:schemeClr val="tx1"/>
                </a:solidFill>
                <a:latin typeface="Arial" panose="020B0604020202020204" pitchFamily="34" charset="0"/>
                <a:ea typeface="+mn-ea"/>
                <a:cs typeface="+mn-cs"/>
              </a:defRPr>
            </a:lvl4pPr>
            <a:lvl5pPr marL="1828800" algn="l" rtl="0" fontAlgn="base">
              <a:spcBef>
                <a:spcPct val="0"/>
              </a:spcBef>
              <a:spcAft>
                <a:spcPct val="0"/>
              </a:spcAft>
              <a:defRPr sz="1400" kern="1200">
                <a:solidFill>
                  <a:schemeClr val="tx1"/>
                </a:solidFill>
                <a:latin typeface="Arial" panose="020B0604020202020204" pitchFamily="34" charset="0"/>
                <a:ea typeface="+mn-ea"/>
                <a:cs typeface="+mn-cs"/>
              </a:defRPr>
            </a:lvl5pPr>
            <a:lvl6pPr marL="2286000" algn="l" defTabSz="914400" rtl="0" eaLnBrk="1" latinLnBrk="0" hangingPunct="1">
              <a:defRPr sz="1400" kern="1200">
                <a:solidFill>
                  <a:schemeClr val="tx1"/>
                </a:solidFill>
                <a:latin typeface="Arial" panose="020B0604020202020204" pitchFamily="34" charset="0"/>
                <a:ea typeface="+mn-ea"/>
                <a:cs typeface="+mn-cs"/>
              </a:defRPr>
            </a:lvl6pPr>
            <a:lvl7pPr marL="2743200" algn="l" defTabSz="914400" rtl="0" eaLnBrk="1" latinLnBrk="0" hangingPunct="1">
              <a:defRPr sz="1400" kern="1200">
                <a:solidFill>
                  <a:schemeClr val="tx1"/>
                </a:solidFill>
                <a:latin typeface="Arial" panose="020B0604020202020204" pitchFamily="34" charset="0"/>
                <a:ea typeface="+mn-ea"/>
                <a:cs typeface="+mn-cs"/>
              </a:defRPr>
            </a:lvl7pPr>
            <a:lvl8pPr marL="3200400" algn="l" defTabSz="914400" rtl="0" eaLnBrk="1" latinLnBrk="0" hangingPunct="1">
              <a:defRPr sz="1400" kern="1200">
                <a:solidFill>
                  <a:schemeClr val="tx1"/>
                </a:solidFill>
                <a:latin typeface="Arial" panose="020B0604020202020204" pitchFamily="34" charset="0"/>
                <a:ea typeface="+mn-ea"/>
                <a:cs typeface="+mn-cs"/>
              </a:defRPr>
            </a:lvl8pPr>
            <a:lvl9pPr marL="3657600" algn="l" defTabSz="914400" rtl="0" eaLnBrk="1" latinLnBrk="0" hangingPunct="1">
              <a:defRPr sz="1400" kern="1200">
                <a:solidFill>
                  <a:schemeClr val="tx1"/>
                </a:solidFill>
                <a:latin typeface="Arial" panose="020B0604020202020204" pitchFamily="34" charset="0"/>
                <a:ea typeface="+mn-ea"/>
                <a:cs typeface="+mn-cs"/>
              </a:defRPr>
            </a:lvl9pPr>
          </a:lstStyle>
          <a:p>
            <a:endParaRPr lang="en-CA"/>
          </a:p>
        </p:txBody>
      </p:sp>
      <p:sp>
        <p:nvSpPr>
          <p:cNvPr id="13" name="Freeform 9">
            <a:extLst>
              <a:ext uri="{FF2B5EF4-FFF2-40B4-BE49-F238E27FC236}">
                <a16:creationId xmlns:a16="http://schemas.microsoft.com/office/drawing/2014/main" id="{4CE3622A-6C47-46B7-8E19-194075A0DFD9}"/>
              </a:ext>
            </a:extLst>
          </p:cNvPr>
          <p:cNvSpPr>
            <a:spLocks noChangeAspect="1"/>
          </p:cNvSpPr>
          <p:nvPr/>
        </p:nvSpPr>
        <p:spPr bwMode="auto">
          <a:xfrm>
            <a:off x="9016022" y="1316649"/>
            <a:ext cx="16892" cy="80638"/>
          </a:xfrm>
          <a:custGeom>
            <a:avLst/>
            <a:gdLst>
              <a:gd name="T0" fmla="*/ 0 w 28"/>
              <a:gd name="T1" fmla="*/ 0 h 126"/>
              <a:gd name="T2" fmla="*/ 28 w 28"/>
              <a:gd name="T3" fmla="*/ 126 h 126"/>
            </a:gdLst>
            <a:ahLst/>
            <a:cxnLst>
              <a:cxn ang="0">
                <a:pos x="T0" y="T1"/>
              </a:cxn>
              <a:cxn ang="0">
                <a:pos x="T2" y="T3"/>
              </a:cxn>
            </a:cxnLst>
            <a:rect l="0" t="0" r="r" b="b"/>
            <a:pathLst>
              <a:path w="28" h="126">
                <a:moveTo>
                  <a:pt x="0" y="0"/>
                </a:moveTo>
                <a:cubicBezTo>
                  <a:pt x="1" y="44"/>
                  <a:pt x="21" y="83"/>
                  <a:pt x="28" y="126"/>
                </a:cubicBezTo>
              </a:path>
            </a:pathLst>
          </a:custGeom>
          <a:noFill/>
          <a:ln w="6350" cap="rnd">
            <a:solidFill>
              <a:srgbClr val="FF6600"/>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defPPr>
              <a:defRPr lang="en-US"/>
            </a:defPPr>
            <a:lvl1pPr algn="l" rtl="0" fontAlgn="base">
              <a:spcBef>
                <a:spcPct val="0"/>
              </a:spcBef>
              <a:spcAft>
                <a:spcPct val="0"/>
              </a:spcAft>
              <a:defRPr sz="1400" kern="1200">
                <a:solidFill>
                  <a:schemeClr val="tx1"/>
                </a:solidFill>
                <a:latin typeface="Arial" panose="020B0604020202020204" pitchFamily="34" charset="0"/>
                <a:ea typeface="+mn-ea"/>
                <a:cs typeface="+mn-cs"/>
              </a:defRPr>
            </a:lvl1pPr>
            <a:lvl2pPr marL="457200" algn="l" rtl="0" fontAlgn="base">
              <a:spcBef>
                <a:spcPct val="0"/>
              </a:spcBef>
              <a:spcAft>
                <a:spcPct val="0"/>
              </a:spcAft>
              <a:defRPr sz="1400" kern="1200">
                <a:solidFill>
                  <a:schemeClr val="tx1"/>
                </a:solidFill>
                <a:latin typeface="Arial" panose="020B0604020202020204" pitchFamily="34" charset="0"/>
                <a:ea typeface="+mn-ea"/>
                <a:cs typeface="+mn-cs"/>
              </a:defRPr>
            </a:lvl2pPr>
            <a:lvl3pPr marL="914400" algn="l" rtl="0" fontAlgn="base">
              <a:spcBef>
                <a:spcPct val="0"/>
              </a:spcBef>
              <a:spcAft>
                <a:spcPct val="0"/>
              </a:spcAft>
              <a:defRPr sz="1400" kern="1200">
                <a:solidFill>
                  <a:schemeClr val="tx1"/>
                </a:solidFill>
                <a:latin typeface="Arial" panose="020B0604020202020204" pitchFamily="34" charset="0"/>
                <a:ea typeface="+mn-ea"/>
                <a:cs typeface="+mn-cs"/>
              </a:defRPr>
            </a:lvl3pPr>
            <a:lvl4pPr marL="1371600" algn="l" rtl="0" fontAlgn="base">
              <a:spcBef>
                <a:spcPct val="0"/>
              </a:spcBef>
              <a:spcAft>
                <a:spcPct val="0"/>
              </a:spcAft>
              <a:defRPr sz="1400" kern="1200">
                <a:solidFill>
                  <a:schemeClr val="tx1"/>
                </a:solidFill>
                <a:latin typeface="Arial" panose="020B0604020202020204" pitchFamily="34" charset="0"/>
                <a:ea typeface="+mn-ea"/>
                <a:cs typeface="+mn-cs"/>
              </a:defRPr>
            </a:lvl4pPr>
            <a:lvl5pPr marL="1828800" algn="l" rtl="0" fontAlgn="base">
              <a:spcBef>
                <a:spcPct val="0"/>
              </a:spcBef>
              <a:spcAft>
                <a:spcPct val="0"/>
              </a:spcAft>
              <a:defRPr sz="1400" kern="1200">
                <a:solidFill>
                  <a:schemeClr val="tx1"/>
                </a:solidFill>
                <a:latin typeface="Arial" panose="020B0604020202020204" pitchFamily="34" charset="0"/>
                <a:ea typeface="+mn-ea"/>
                <a:cs typeface="+mn-cs"/>
              </a:defRPr>
            </a:lvl5pPr>
            <a:lvl6pPr marL="2286000" algn="l" defTabSz="914400" rtl="0" eaLnBrk="1" latinLnBrk="0" hangingPunct="1">
              <a:defRPr sz="1400" kern="1200">
                <a:solidFill>
                  <a:schemeClr val="tx1"/>
                </a:solidFill>
                <a:latin typeface="Arial" panose="020B0604020202020204" pitchFamily="34" charset="0"/>
                <a:ea typeface="+mn-ea"/>
                <a:cs typeface="+mn-cs"/>
              </a:defRPr>
            </a:lvl6pPr>
            <a:lvl7pPr marL="2743200" algn="l" defTabSz="914400" rtl="0" eaLnBrk="1" latinLnBrk="0" hangingPunct="1">
              <a:defRPr sz="1400" kern="1200">
                <a:solidFill>
                  <a:schemeClr val="tx1"/>
                </a:solidFill>
                <a:latin typeface="Arial" panose="020B0604020202020204" pitchFamily="34" charset="0"/>
                <a:ea typeface="+mn-ea"/>
                <a:cs typeface="+mn-cs"/>
              </a:defRPr>
            </a:lvl7pPr>
            <a:lvl8pPr marL="3200400" algn="l" defTabSz="914400" rtl="0" eaLnBrk="1" latinLnBrk="0" hangingPunct="1">
              <a:defRPr sz="1400" kern="1200">
                <a:solidFill>
                  <a:schemeClr val="tx1"/>
                </a:solidFill>
                <a:latin typeface="Arial" panose="020B0604020202020204" pitchFamily="34" charset="0"/>
                <a:ea typeface="+mn-ea"/>
                <a:cs typeface="+mn-cs"/>
              </a:defRPr>
            </a:lvl8pPr>
            <a:lvl9pPr marL="3657600" algn="l" defTabSz="914400" rtl="0" eaLnBrk="1" latinLnBrk="0" hangingPunct="1">
              <a:defRPr sz="1400" kern="1200">
                <a:solidFill>
                  <a:schemeClr val="tx1"/>
                </a:solidFill>
                <a:latin typeface="Arial" panose="020B0604020202020204" pitchFamily="34" charset="0"/>
                <a:ea typeface="+mn-ea"/>
                <a:cs typeface="+mn-cs"/>
              </a:defRPr>
            </a:lvl9pPr>
          </a:lstStyle>
          <a:p>
            <a:endParaRPr lang="en-CA"/>
          </a:p>
        </p:txBody>
      </p:sp>
      <p:sp>
        <p:nvSpPr>
          <p:cNvPr id="14" name="Freeform 10">
            <a:extLst>
              <a:ext uri="{FF2B5EF4-FFF2-40B4-BE49-F238E27FC236}">
                <a16:creationId xmlns:a16="http://schemas.microsoft.com/office/drawing/2014/main" id="{712F800A-C0FE-42B2-A34C-AFF5547D3196}"/>
              </a:ext>
            </a:extLst>
          </p:cNvPr>
          <p:cNvSpPr>
            <a:spLocks noChangeAspect="1"/>
          </p:cNvSpPr>
          <p:nvPr/>
        </p:nvSpPr>
        <p:spPr bwMode="auto">
          <a:xfrm>
            <a:off x="9032914" y="1397287"/>
            <a:ext cx="18427" cy="71248"/>
          </a:xfrm>
          <a:custGeom>
            <a:avLst/>
            <a:gdLst>
              <a:gd name="T0" fmla="*/ 0 w 32"/>
              <a:gd name="T1" fmla="*/ 0 h 112"/>
              <a:gd name="T2" fmla="*/ 32 w 32"/>
              <a:gd name="T3" fmla="*/ 112 h 112"/>
            </a:gdLst>
            <a:ahLst/>
            <a:cxnLst>
              <a:cxn ang="0">
                <a:pos x="T0" y="T1"/>
              </a:cxn>
              <a:cxn ang="0">
                <a:pos x="T2" y="T3"/>
              </a:cxn>
            </a:cxnLst>
            <a:rect l="0" t="0" r="r" b="b"/>
            <a:pathLst>
              <a:path w="32" h="112">
                <a:moveTo>
                  <a:pt x="0" y="0"/>
                </a:moveTo>
                <a:cubicBezTo>
                  <a:pt x="12" y="36"/>
                  <a:pt x="19" y="75"/>
                  <a:pt x="32" y="112"/>
                </a:cubicBezTo>
              </a:path>
            </a:pathLst>
          </a:custGeom>
          <a:noFill/>
          <a:ln w="6350" cap="rnd">
            <a:solidFill>
              <a:srgbClr val="FF6600"/>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defPPr>
              <a:defRPr lang="en-US"/>
            </a:defPPr>
            <a:lvl1pPr algn="l" rtl="0" fontAlgn="base">
              <a:spcBef>
                <a:spcPct val="0"/>
              </a:spcBef>
              <a:spcAft>
                <a:spcPct val="0"/>
              </a:spcAft>
              <a:defRPr sz="1400" kern="1200">
                <a:solidFill>
                  <a:schemeClr val="tx1"/>
                </a:solidFill>
                <a:latin typeface="Arial" panose="020B0604020202020204" pitchFamily="34" charset="0"/>
                <a:ea typeface="+mn-ea"/>
                <a:cs typeface="+mn-cs"/>
              </a:defRPr>
            </a:lvl1pPr>
            <a:lvl2pPr marL="457200" algn="l" rtl="0" fontAlgn="base">
              <a:spcBef>
                <a:spcPct val="0"/>
              </a:spcBef>
              <a:spcAft>
                <a:spcPct val="0"/>
              </a:spcAft>
              <a:defRPr sz="1400" kern="1200">
                <a:solidFill>
                  <a:schemeClr val="tx1"/>
                </a:solidFill>
                <a:latin typeface="Arial" panose="020B0604020202020204" pitchFamily="34" charset="0"/>
                <a:ea typeface="+mn-ea"/>
                <a:cs typeface="+mn-cs"/>
              </a:defRPr>
            </a:lvl2pPr>
            <a:lvl3pPr marL="914400" algn="l" rtl="0" fontAlgn="base">
              <a:spcBef>
                <a:spcPct val="0"/>
              </a:spcBef>
              <a:spcAft>
                <a:spcPct val="0"/>
              </a:spcAft>
              <a:defRPr sz="1400" kern="1200">
                <a:solidFill>
                  <a:schemeClr val="tx1"/>
                </a:solidFill>
                <a:latin typeface="Arial" panose="020B0604020202020204" pitchFamily="34" charset="0"/>
                <a:ea typeface="+mn-ea"/>
                <a:cs typeface="+mn-cs"/>
              </a:defRPr>
            </a:lvl3pPr>
            <a:lvl4pPr marL="1371600" algn="l" rtl="0" fontAlgn="base">
              <a:spcBef>
                <a:spcPct val="0"/>
              </a:spcBef>
              <a:spcAft>
                <a:spcPct val="0"/>
              </a:spcAft>
              <a:defRPr sz="1400" kern="1200">
                <a:solidFill>
                  <a:schemeClr val="tx1"/>
                </a:solidFill>
                <a:latin typeface="Arial" panose="020B0604020202020204" pitchFamily="34" charset="0"/>
                <a:ea typeface="+mn-ea"/>
                <a:cs typeface="+mn-cs"/>
              </a:defRPr>
            </a:lvl4pPr>
            <a:lvl5pPr marL="1828800" algn="l" rtl="0" fontAlgn="base">
              <a:spcBef>
                <a:spcPct val="0"/>
              </a:spcBef>
              <a:spcAft>
                <a:spcPct val="0"/>
              </a:spcAft>
              <a:defRPr sz="1400" kern="1200">
                <a:solidFill>
                  <a:schemeClr val="tx1"/>
                </a:solidFill>
                <a:latin typeface="Arial" panose="020B0604020202020204" pitchFamily="34" charset="0"/>
                <a:ea typeface="+mn-ea"/>
                <a:cs typeface="+mn-cs"/>
              </a:defRPr>
            </a:lvl5pPr>
            <a:lvl6pPr marL="2286000" algn="l" defTabSz="914400" rtl="0" eaLnBrk="1" latinLnBrk="0" hangingPunct="1">
              <a:defRPr sz="1400" kern="1200">
                <a:solidFill>
                  <a:schemeClr val="tx1"/>
                </a:solidFill>
                <a:latin typeface="Arial" panose="020B0604020202020204" pitchFamily="34" charset="0"/>
                <a:ea typeface="+mn-ea"/>
                <a:cs typeface="+mn-cs"/>
              </a:defRPr>
            </a:lvl6pPr>
            <a:lvl7pPr marL="2743200" algn="l" defTabSz="914400" rtl="0" eaLnBrk="1" latinLnBrk="0" hangingPunct="1">
              <a:defRPr sz="1400" kern="1200">
                <a:solidFill>
                  <a:schemeClr val="tx1"/>
                </a:solidFill>
                <a:latin typeface="Arial" panose="020B0604020202020204" pitchFamily="34" charset="0"/>
                <a:ea typeface="+mn-ea"/>
                <a:cs typeface="+mn-cs"/>
              </a:defRPr>
            </a:lvl7pPr>
            <a:lvl8pPr marL="3200400" algn="l" defTabSz="914400" rtl="0" eaLnBrk="1" latinLnBrk="0" hangingPunct="1">
              <a:defRPr sz="1400" kern="1200">
                <a:solidFill>
                  <a:schemeClr val="tx1"/>
                </a:solidFill>
                <a:latin typeface="Arial" panose="020B0604020202020204" pitchFamily="34" charset="0"/>
                <a:ea typeface="+mn-ea"/>
                <a:cs typeface="+mn-cs"/>
              </a:defRPr>
            </a:lvl8pPr>
            <a:lvl9pPr marL="3657600" algn="l" defTabSz="914400" rtl="0" eaLnBrk="1" latinLnBrk="0" hangingPunct="1">
              <a:defRPr sz="1400" kern="1200">
                <a:solidFill>
                  <a:schemeClr val="tx1"/>
                </a:solidFill>
                <a:latin typeface="Arial" panose="020B0604020202020204" pitchFamily="34" charset="0"/>
                <a:ea typeface="+mn-ea"/>
                <a:cs typeface="+mn-cs"/>
              </a:defRPr>
            </a:lvl9pPr>
          </a:lstStyle>
          <a:p>
            <a:endParaRPr lang="en-CA"/>
          </a:p>
        </p:txBody>
      </p:sp>
      <p:sp>
        <p:nvSpPr>
          <p:cNvPr id="15" name="Freeform 11">
            <a:extLst>
              <a:ext uri="{FF2B5EF4-FFF2-40B4-BE49-F238E27FC236}">
                <a16:creationId xmlns:a16="http://schemas.microsoft.com/office/drawing/2014/main" id="{DBB2E123-E63F-4E97-81B9-BC195673EC4D}"/>
              </a:ext>
            </a:extLst>
          </p:cNvPr>
          <p:cNvSpPr>
            <a:spLocks noChangeAspect="1"/>
          </p:cNvSpPr>
          <p:nvPr/>
        </p:nvSpPr>
        <p:spPr bwMode="auto">
          <a:xfrm>
            <a:off x="9009880" y="1387897"/>
            <a:ext cx="23034" cy="11599"/>
          </a:xfrm>
          <a:custGeom>
            <a:avLst/>
            <a:gdLst>
              <a:gd name="T0" fmla="*/ 38 w 38"/>
              <a:gd name="T1" fmla="*/ 14 h 18"/>
              <a:gd name="T2" fmla="*/ 0 w 38"/>
              <a:gd name="T3" fmla="*/ 0 h 18"/>
            </a:gdLst>
            <a:ahLst/>
            <a:cxnLst>
              <a:cxn ang="0">
                <a:pos x="T0" y="T1"/>
              </a:cxn>
              <a:cxn ang="0">
                <a:pos x="T2" y="T3"/>
              </a:cxn>
            </a:cxnLst>
            <a:rect l="0" t="0" r="r" b="b"/>
            <a:pathLst>
              <a:path w="38" h="18">
                <a:moveTo>
                  <a:pt x="38" y="14"/>
                </a:moveTo>
                <a:cubicBezTo>
                  <a:pt x="23" y="18"/>
                  <a:pt x="10" y="11"/>
                  <a:pt x="0" y="0"/>
                </a:cubicBezTo>
              </a:path>
            </a:pathLst>
          </a:custGeom>
          <a:noFill/>
          <a:ln w="6350" cap="rnd">
            <a:solidFill>
              <a:srgbClr val="FF6600"/>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defPPr>
              <a:defRPr lang="en-US"/>
            </a:defPPr>
            <a:lvl1pPr algn="l" rtl="0" fontAlgn="base">
              <a:spcBef>
                <a:spcPct val="0"/>
              </a:spcBef>
              <a:spcAft>
                <a:spcPct val="0"/>
              </a:spcAft>
              <a:defRPr sz="1400" kern="1200">
                <a:solidFill>
                  <a:schemeClr val="tx1"/>
                </a:solidFill>
                <a:latin typeface="Arial" panose="020B0604020202020204" pitchFamily="34" charset="0"/>
                <a:ea typeface="+mn-ea"/>
                <a:cs typeface="+mn-cs"/>
              </a:defRPr>
            </a:lvl1pPr>
            <a:lvl2pPr marL="457200" algn="l" rtl="0" fontAlgn="base">
              <a:spcBef>
                <a:spcPct val="0"/>
              </a:spcBef>
              <a:spcAft>
                <a:spcPct val="0"/>
              </a:spcAft>
              <a:defRPr sz="1400" kern="1200">
                <a:solidFill>
                  <a:schemeClr val="tx1"/>
                </a:solidFill>
                <a:latin typeface="Arial" panose="020B0604020202020204" pitchFamily="34" charset="0"/>
                <a:ea typeface="+mn-ea"/>
                <a:cs typeface="+mn-cs"/>
              </a:defRPr>
            </a:lvl2pPr>
            <a:lvl3pPr marL="914400" algn="l" rtl="0" fontAlgn="base">
              <a:spcBef>
                <a:spcPct val="0"/>
              </a:spcBef>
              <a:spcAft>
                <a:spcPct val="0"/>
              </a:spcAft>
              <a:defRPr sz="1400" kern="1200">
                <a:solidFill>
                  <a:schemeClr val="tx1"/>
                </a:solidFill>
                <a:latin typeface="Arial" panose="020B0604020202020204" pitchFamily="34" charset="0"/>
                <a:ea typeface="+mn-ea"/>
                <a:cs typeface="+mn-cs"/>
              </a:defRPr>
            </a:lvl3pPr>
            <a:lvl4pPr marL="1371600" algn="l" rtl="0" fontAlgn="base">
              <a:spcBef>
                <a:spcPct val="0"/>
              </a:spcBef>
              <a:spcAft>
                <a:spcPct val="0"/>
              </a:spcAft>
              <a:defRPr sz="1400" kern="1200">
                <a:solidFill>
                  <a:schemeClr val="tx1"/>
                </a:solidFill>
                <a:latin typeface="Arial" panose="020B0604020202020204" pitchFamily="34" charset="0"/>
                <a:ea typeface="+mn-ea"/>
                <a:cs typeface="+mn-cs"/>
              </a:defRPr>
            </a:lvl4pPr>
            <a:lvl5pPr marL="1828800" algn="l" rtl="0" fontAlgn="base">
              <a:spcBef>
                <a:spcPct val="0"/>
              </a:spcBef>
              <a:spcAft>
                <a:spcPct val="0"/>
              </a:spcAft>
              <a:defRPr sz="1400" kern="1200">
                <a:solidFill>
                  <a:schemeClr val="tx1"/>
                </a:solidFill>
                <a:latin typeface="Arial" panose="020B0604020202020204" pitchFamily="34" charset="0"/>
                <a:ea typeface="+mn-ea"/>
                <a:cs typeface="+mn-cs"/>
              </a:defRPr>
            </a:lvl5pPr>
            <a:lvl6pPr marL="2286000" algn="l" defTabSz="914400" rtl="0" eaLnBrk="1" latinLnBrk="0" hangingPunct="1">
              <a:defRPr sz="1400" kern="1200">
                <a:solidFill>
                  <a:schemeClr val="tx1"/>
                </a:solidFill>
                <a:latin typeface="Arial" panose="020B0604020202020204" pitchFamily="34" charset="0"/>
                <a:ea typeface="+mn-ea"/>
                <a:cs typeface="+mn-cs"/>
              </a:defRPr>
            </a:lvl6pPr>
            <a:lvl7pPr marL="2743200" algn="l" defTabSz="914400" rtl="0" eaLnBrk="1" latinLnBrk="0" hangingPunct="1">
              <a:defRPr sz="1400" kern="1200">
                <a:solidFill>
                  <a:schemeClr val="tx1"/>
                </a:solidFill>
                <a:latin typeface="Arial" panose="020B0604020202020204" pitchFamily="34" charset="0"/>
                <a:ea typeface="+mn-ea"/>
                <a:cs typeface="+mn-cs"/>
              </a:defRPr>
            </a:lvl7pPr>
            <a:lvl8pPr marL="3200400" algn="l" defTabSz="914400" rtl="0" eaLnBrk="1" latinLnBrk="0" hangingPunct="1">
              <a:defRPr sz="1400" kern="1200">
                <a:solidFill>
                  <a:schemeClr val="tx1"/>
                </a:solidFill>
                <a:latin typeface="Arial" panose="020B0604020202020204" pitchFamily="34" charset="0"/>
                <a:ea typeface="+mn-ea"/>
                <a:cs typeface="+mn-cs"/>
              </a:defRPr>
            </a:lvl8pPr>
            <a:lvl9pPr marL="3657600" algn="l" defTabSz="914400" rtl="0" eaLnBrk="1" latinLnBrk="0" hangingPunct="1">
              <a:defRPr sz="1400" kern="1200">
                <a:solidFill>
                  <a:schemeClr val="tx1"/>
                </a:solidFill>
                <a:latin typeface="Arial" panose="020B0604020202020204" pitchFamily="34" charset="0"/>
                <a:ea typeface="+mn-ea"/>
                <a:cs typeface="+mn-cs"/>
              </a:defRPr>
            </a:lvl9pPr>
          </a:lstStyle>
          <a:p>
            <a:endParaRPr lang="en-CA"/>
          </a:p>
        </p:txBody>
      </p:sp>
      <p:sp>
        <p:nvSpPr>
          <p:cNvPr id="16" name="Line 12">
            <a:extLst>
              <a:ext uri="{FF2B5EF4-FFF2-40B4-BE49-F238E27FC236}">
                <a16:creationId xmlns:a16="http://schemas.microsoft.com/office/drawing/2014/main" id="{BBAC3B5F-7421-4E04-8188-AFDB24D7872B}"/>
              </a:ext>
            </a:extLst>
          </p:cNvPr>
          <p:cNvSpPr>
            <a:spLocks noChangeAspect="1" noChangeShapeType="1"/>
          </p:cNvSpPr>
          <p:nvPr/>
        </p:nvSpPr>
        <p:spPr bwMode="auto">
          <a:xfrm>
            <a:off x="9005273" y="1390106"/>
            <a:ext cx="0" cy="0"/>
          </a:xfrm>
          <a:prstGeom prst="line">
            <a:avLst/>
          </a:prstGeom>
          <a:noFill/>
          <a:ln w="6350" cap="rnd">
            <a:solidFill>
              <a:srgbClr val="FF6600"/>
            </a:solidFill>
            <a:miter lim="800000"/>
            <a:headEnd/>
            <a:tailEnd/>
          </a:ln>
          <a:extLst>
            <a:ext uri="{909E8E84-426E-40DD-AFC4-6F175D3DCCD1}">
              <a14:hiddenFill xmlns:a14="http://schemas.microsoft.com/office/drawing/2010/main">
                <a:noFill/>
              </a14:hiddenFill>
            </a:ext>
          </a:extLst>
        </p:spPr>
        <p:txBody>
          <a:bodyPr/>
          <a:lstStyle>
            <a:defPPr>
              <a:defRPr lang="en-US"/>
            </a:defPPr>
            <a:lvl1pPr algn="l" rtl="0" fontAlgn="base">
              <a:spcBef>
                <a:spcPct val="0"/>
              </a:spcBef>
              <a:spcAft>
                <a:spcPct val="0"/>
              </a:spcAft>
              <a:defRPr sz="1400" kern="1200">
                <a:solidFill>
                  <a:schemeClr val="tx1"/>
                </a:solidFill>
                <a:latin typeface="Arial" panose="020B0604020202020204" pitchFamily="34" charset="0"/>
                <a:ea typeface="+mn-ea"/>
                <a:cs typeface="+mn-cs"/>
              </a:defRPr>
            </a:lvl1pPr>
            <a:lvl2pPr marL="457200" algn="l" rtl="0" fontAlgn="base">
              <a:spcBef>
                <a:spcPct val="0"/>
              </a:spcBef>
              <a:spcAft>
                <a:spcPct val="0"/>
              </a:spcAft>
              <a:defRPr sz="1400" kern="1200">
                <a:solidFill>
                  <a:schemeClr val="tx1"/>
                </a:solidFill>
                <a:latin typeface="Arial" panose="020B0604020202020204" pitchFamily="34" charset="0"/>
                <a:ea typeface="+mn-ea"/>
                <a:cs typeface="+mn-cs"/>
              </a:defRPr>
            </a:lvl2pPr>
            <a:lvl3pPr marL="914400" algn="l" rtl="0" fontAlgn="base">
              <a:spcBef>
                <a:spcPct val="0"/>
              </a:spcBef>
              <a:spcAft>
                <a:spcPct val="0"/>
              </a:spcAft>
              <a:defRPr sz="1400" kern="1200">
                <a:solidFill>
                  <a:schemeClr val="tx1"/>
                </a:solidFill>
                <a:latin typeface="Arial" panose="020B0604020202020204" pitchFamily="34" charset="0"/>
                <a:ea typeface="+mn-ea"/>
                <a:cs typeface="+mn-cs"/>
              </a:defRPr>
            </a:lvl3pPr>
            <a:lvl4pPr marL="1371600" algn="l" rtl="0" fontAlgn="base">
              <a:spcBef>
                <a:spcPct val="0"/>
              </a:spcBef>
              <a:spcAft>
                <a:spcPct val="0"/>
              </a:spcAft>
              <a:defRPr sz="1400" kern="1200">
                <a:solidFill>
                  <a:schemeClr val="tx1"/>
                </a:solidFill>
                <a:latin typeface="Arial" panose="020B0604020202020204" pitchFamily="34" charset="0"/>
                <a:ea typeface="+mn-ea"/>
                <a:cs typeface="+mn-cs"/>
              </a:defRPr>
            </a:lvl4pPr>
            <a:lvl5pPr marL="1828800" algn="l" rtl="0" fontAlgn="base">
              <a:spcBef>
                <a:spcPct val="0"/>
              </a:spcBef>
              <a:spcAft>
                <a:spcPct val="0"/>
              </a:spcAft>
              <a:defRPr sz="1400" kern="1200">
                <a:solidFill>
                  <a:schemeClr val="tx1"/>
                </a:solidFill>
                <a:latin typeface="Arial" panose="020B0604020202020204" pitchFamily="34" charset="0"/>
                <a:ea typeface="+mn-ea"/>
                <a:cs typeface="+mn-cs"/>
              </a:defRPr>
            </a:lvl5pPr>
            <a:lvl6pPr marL="2286000" algn="l" defTabSz="914400" rtl="0" eaLnBrk="1" latinLnBrk="0" hangingPunct="1">
              <a:defRPr sz="1400" kern="1200">
                <a:solidFill>
                  <a:schemeClr val="tx1"/>
                </a:solidFill>
                <a:latin typeface="Arial" panose="020B0604020202020204" pitchFamily="34" charset="0"/>
                <a:ea typeface="+mn-ea"/>
                <a:cs typeface="+mn-cs"/>
              </a:defRPr>
            </a:lvl6pPr>
            <a:lvl7pPr marL="2743200" algn="l" defTabSz="914400" rtl="0" eaLnBrk="1" latinLnBrk="0" hangingPunct="1">
              <a:defRPr sz="1400" kern="1200">
                <a:solidFill>
                  <a:schemeClr val="tx1"/>
                </a:solidFill>
                <a:latin typeface="Arial" panose="020B0604020202020204" pitchFamily="34" charset="0"/>
                <a:ea typeface="+mn-ea"/>
                <a:cs typeface="+mn-cs"/>
              </a:defRPr>
            </a:lvl7pPr>
            <a:lvl8pPr marL="3200400" algn="l" defTabSz="914400" rtl="0" eaLnBrk="1" latinLnBrk="0" hangingPunct="1">
              <a:defRPr sz="1400" kern="1200">
                <a:solidFill>
                  <a:schemeClr val="tx1"/>
                </a:solidFill>
                <a:latin typeface="Arial" panose="020B0604020202020204" pitchFamily="34" charset="0"/>
                <a:ea typeface="+mn-ea"/>
                <a:cs typeface="+mn-cs"/>
              </a:defRPr>
            </a:lvl8pPr>
            <a:lvl9pPr marL="3657600" algn="l" defTabSz="914400" rtl="0" eaLnBrk="1" latinLnBrk="0" hangingPunct="1">
              <a:defRPr sz="1400" kern="1200">
                <a:solidFill>
                  <a:schemeClr val="tx1"/>
                </a:solidFill>
                <a:latin typeface="Arial" panose="020B0604020202020204" pitchFamily="34" charset="0"/>
                <a:ea typeface="+mn-ea"/>
                <a:cs typeface="+mn-cs"/>
              </a:defRPr>
            </a:lvl9pPr>
          </a:lstStyle>
          <a:p>
            <a:endParaRPr lang="en-CA"/>
          </a:p>
        </p:txBody>
      </p:sp>
      <p:sp>
        <p:nvSpPr>
          <p:cNvPr id="17" name="Freeform 13">
            <a:extLst>
              <a:ext uri="{FF2B5EF4-FFF2-40B4-BE49-F238E27FC236}">
                <a16:creationId xmlns:a16="http://schemas.microsoft.com/office/drawing/2014/main" id="{21111BD6-5FB4-4E73-ADCE-928E64F60D32}"/>
              </a:ext>
            </a:extLst>
          </p:cNvPr>
          <p:cNvSpPr>
            <a:spLocks noChangeAspect="1"/>
          </p:cNvSpPr>
          <p:nvPr/>
        </p:nvSpPr>
        <p:spPr bwMode="auto">
          <a:xfrm>
            <a:off x="8873721" y="1468535"/>
            <a:ext cx="79341" cy="107149"/>
          </a:xfrm>
          <a:custGeom>
            <a:avLst/>
            <a:gdLst>
              <a:gd name="T0" fmla="*/ 134 w 134"/>
              <a:gd name="T1" fmla="*/ 114 h 168"/>
              <a:gd name="T2" fmla="*/ 0 w 134"/>
              <a:gd name="T3" fmla="*/ 0 h 168"/>
            </a:gdLst>
            <a:ahLst/>
            <a:cxnLst>
              <a:cxn ang="0">
                <a:pos x="T0" y="T1"/>
              </a:cxn>
              <a:cxn ang="0">
                <a:pos x="T2" y="T3"/>
              </a:cxn>
            </a:cxnLst>
            <a:rect l="0" t="0" r="r" b="b"/>
            <a:pathLst>
              <a:path w="134" h="168">
                <a:moveTo>
                  <a:pt x="134" y="114"/>
                </a:moveTo>
                <a:cubicBezTo>
                  <a:pt x="59" y="168"/>
                  <a:pt x="14" y="56"/>
                  <a:pt x="0" y="0"/>
                </a:cubicBezTo>
              </a:path>
            </a:pathLst>
          </a:custGeom>
          <a:noFill/>
          <a:ln w="6350" cap="rnd">
            <a:solidFill>
              <a:srgbClr val="FF6600"/>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defPPr>
              <a:defRPr lang="en-US"/>
            </a:defPPr>
            <a:lvl1pPr algn="l" rtl="0" fontAlgn="base">
              <a:spcBef>
                <a:spcPct val="0"/>
              </a:spcBef>
              <a:spcAft>
                <a:spcPct val="0"/>
              </a:spcAft>
              <a:defRPr sz="1400" kern="1200">
                <a:solidFill>
                  <a:schemeClr val="tx1"/>
                </a:solidFill>
                <a:latin typeface="Arial" panose="020B0604020202020204" pitchFamily="34" charset="0"/>
                <a:ea typeface="+mn-ea"/>
                <a:cs typeface="+mn-cs"/>
              </a:defRPr>
            </a:lvl1pPr>
            <a:lvl2pPr marL="457200" algn="l" rtl="0" fontAlgn="base">
              <a:spcBef>
                <a:spcPct val="0"/>
              </a:spcBef>
              <a:spcAft>
                <a:spcPct val="0"/>
              </a:spcAft>
              <a:defRPr sz="1400" kern="1200">
                <a:solidFill>
                  <a:schemeClr val="tx1"/>
                </a:solidFill>
                <a:latin typeface="Arial" panose="020B0604020202020204" pitchFamily="34" charset="0"/>
                <a:ea typeface="+mn-ea"/>
                <a:cs typeface="+mn-cs"/>
              </a:defRPr>
            </a:lvl2pPr>
            <a:lvl3pPr marL="914400" algn="l" rtl="0" fontAlgn="base">
              <a:spcBef>
                <a:spcPct val="0"/>
              </a:spcBef>
              <a:spcAft>
                <a:spcPct val="0"/>
              </a:spcAft>
              <a:defRPr sz="1400" kern="1200">
                <a:solidFill>
                  <a:schemeClr val="tx1"/>
                </a:solidFill>
                <a:latin typeface="Arial" panose="020B0604020202020204" pitchFamily="34" charset="0"/>
                <a:ea typeface="+mn-ea"/>
                <a:cs typeface="+mn-cs"/>
              </a:defRPr>
            </a:lvl3pPr>
            <a:lvl4pPr marL="1371600" algn="l" rtl="0" fontAlgn="base">
              <a:spcBef>
                <a:spcPct val="0"/>
              </a:spcBef>
              <a:spcAft>
                <a:spcPct val="0"/>
              </a:spcAft>
              <a:defRPr sz="1400" kern="1200">
                <a:solidFill>
                  <a:schemeClr val="tx1"/>
                </a:solidFill>
                <a:latin typeface="Arial" panose="020B0604020202020204" pitchFamily="34" charset="0"/>
                <a:ea typeface="+mn-ea"/>
                <a:cs typeface="+mn-cs"/>
              </a:defRPr>
            </a:lvl4pPr>
            <a:lvl5pPr marL="1828800" algn="l" rtl="0" fontAlgn="base">
              <a:spcBef>
                <a:spcPct val="0"/>
              </a:spcBef>
              <a:spcAft>
                <a:spcPct val="0"/>
              </a:spcAft>
              <a:defRPr sz="1400" kern="1200">
                <a:solidFill>
                  <a:schemeClr val="tx1"/>
                </a:solidFill>
                <a:latin typeface="Arial" panose="020B0604020202020204" pitchFamily="34" charset="0"/>
                <a:ea typeface="+mn-ea"/>
                <a:cs typeface="+mn-cs"/>
              </a:defRPr>
            </a:lvl5pPr>
            <a:lvl6pPr marL="2286000" algn="l" defTabSz="914400" rtl="0" eaLnBrk="1" latinLnBrk="0" hangingPunct="1">
              <a:defRPr sz="1400" kern="1200">
                <a:solidFill>
                  <a:schemeClr val="tx1"/>
                </a:solidFill>
                <a:latin typeface="Arial" panose="020B0604020202020204" pitchFamily="34" charset="0"/>
                <a:ea typeface="+mn-ea"/>
                <a:cs typeface="+mn-cs"/>
              </a:defRPr>
            </a:lvl6pPr>
            <a:lvl7pPr marL="2743200" algn="l" defTabSz="914400" rtl="0" eaLnBrk="1" latinLnBrk="0" hangingPunct="1">
              <a:defRPr sz="1400" kern="1200">
                <a:solidFill>
                  <a:schemeClr val="tx1"/>
                </a:solidFill>
                <a:latin typeface="Arial" panose="020B0604020202020204" pitchFamily="34" charset="0"/>
                <a:ea typeface="+mn-ea"/>
                <a:cs typeface="+mn-cs"/>
              </a:defRPr>
            </a:lvl7pPr>
            <a:lvl8pPr marL="3200400" algn="l" defTabSz="914400" rtl="0" eaLnBrk="1" latinLnBrk="0" hangingPunct="1">
              <a:defRPr sz="1400" kern="1200">
                <a:solidFill>
                  <a:schemeClr val="tx1"/>
                </a:solidFill>
                <a:latin typeface="Arial" panose="020B0604020202020204" pitchFamily="34" charset="0"/>
                <a:ea typeface="+mn-ea"/>
                <a:cs typeface="+mn-cs"/>
              </a:defRPr>
            </a:lvl8pPr>
            <a:lvl9pPr marL="3657600" algn="l" defTabSz="914400" rtl="0" eaLnBrk="1" latinLnBrk="0" hangingPunct="1">
              <a:defRPr sz="1400" kern="1200">
                <a:solidFill>
                  <a:schemeClr val="tx1"/>
                </a:solidFill>
                <a:latin typeface="Arial" panose="020B0604020202020204" pitchFamily="34" charset="0"/>
                <a:ea typeface="+mn-ea"/>
                <a:cs typeface="+mn-cs"/>
              </a:defRPr>
            </a:lvl9pPr>
          </a:lstStyle>
          <a:p>
            <a:endParaRPr lang="en-CA"/>
          </a:p>
        </p:txBody>
      </p:sp>
      <p:sp>
        <p:nvSpPr>
          <p:cNvPr id="18" name="Freeform 14">
            <a:extLst>
              <a:ext uri="{FF2B5EF4-FFF2-40B4-BE49-F238E27FC236}">
                <a16:creationId xmlns:a16="http://schemas.microsoft.com/office/drawing/2014/main" id="{97C7776D-0B19-45EA-860E-BA3B9BEC0E0B}"/>
              </a:ext>
            </a:extLst>
          </p:cNvPr>
          <p:cNvSpPr>
            <a:spLocks noChangeAspect="1"/>
          </p:cNvSpPr>
          <p:nvPr/>
        </p:nvSpPr>
        <p:spPr bwMode="auto">
          <a:xfrm>
            <a:off x="8892660" y="1458041"/>
            <a:ext cx="60401" cy="82847"/>
          </a:xfrm>
          <a:custGeom>
            <a:avLst/>
            <a:gdLst>
              <a:gd name="T0" fmla="*/ 102 w 102"/>
              <a:gd name="T1" fmla="*/ 130 h 130"/>
              <a:gd name="T2" fmla="*/ 0 w 102"/>
              <a:gd name="T3" fmla="*/ 0 h 130"/>
            </a:gdLst>
            <a:ahLst/>
            <a:cxnLst>
              <a:cxn ang="0">
                <a:pos x="T0" y="T1"/>
              </a:cxn>
              <a:cxn ang="0">
                <a:pos x="T2" y="T3"/>
              </a:cxn>
            </a:cxnLst>
            <a:rect l="0" t="0" r="r" b="b"/>
            <a:pathLst>
              <a:path w="102" h="130">
                <a:moveTo>
                  <a:pt x="102" y="130"/>
                </a:moveTo>
                <a:cubicBezTo>
                  <a:pt x="50" y="106"/>
                  <a:pt x="12" y="56"/>
                  <a:pt x="0" y="0"/>
                </a:cubicBezTo>
              </a:path>
            </a:pathLst>
          </a:custGeom>
          <a:noFill/>
          <a:ln w="6350" cap="rnd">
            <a:solidFill>
              <a:srgbClr val="FF6600"/>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defPPr>
              <a:defRPr lang="en-US"/>
            </a:defPPr>
            <a:lvl1pPr algn="l" rtl="0" fontAlgn="base">
              <a:spcBef>
                <a:spcPct val="0"/>
              </a:spcBef>
              <a:spcAft>
                <a:spcPct val="0"/>
              </a:spcAft>
              <a:defRPr sz="1400" kern="1200">
                <a:solidFill>
                  <a:schemeClr val="tx1"/>
                </a:solidFill>
                <a:latin typeface="Arial" panose="020B0604020202020204" pitchFamily="34" charset="0"/>
                <a:ea typeface="+mn-ea"/>
                <a:cs typeface="+mn-cs"/>
              </a:defRPr>
            </a:lvl1pPr>
            <a:lvl2pPr marL="457200" algn="l" rtl="0" fontAlgn="base">
              <a:spcBef>
                <a:spcPct val="0"/>
              </a:spcBef>
              <a:spcAft>
                <a:spcPct val="0"/>
              </a:spcAft>
              <a:defRPr sz="1400" kern="1200">
                <a:solidFill>
                  <a:schemeClr val="tx1"/>
                </a:solidFill>
                <a:latin typeface="Arial" panose="020B0604020202020204" pitchFamily="34" charset="0"/>
                <a:ea typeface="+mn-ea"/>
                <a:cs typeface="+mn-cs"/>
              </a:defRPr>
            </a:lvl2pPr>
            <a:lvl3pPr marL="914400" algn="l" rtl="0" fontAlgn="base">
              <a:spcBef>
                <a:spcPct val="0"/>
              </a:spcBef>
              <a:spcAft>
                <a:spcPct val="0"/>
              </a:spcAft>
              <a:defRPr sz="1400" kern="1200">
                <a:solidFill>
                  <a:schemeClr val="tx1"/>
                </a:solidFill>
                <a:latin typeface="Arial" panose="020B0604020202020204" pitchFamily="34" charset="0"/>
                <a:ea typeface="+mn-ea"/>
                <a:cs typeface="+mn-cs"/>
              </a:defRPr>
            </a:lvl3pPr>
            <a:lvl4pPr marL="1371600" algn="l" rtl="0" fontAlgn="base">
              <a:spcBef>
                <a:spcPct val="0"/>
              </a:spcBef>
              <a:spcAft>
                <a:spcPct val="0"/>
              </a:spcAft>
              <a:defRPr sz="1400" kern="1200">
                <a:solidFill>
                  <a:schemeClr val="tx1"/>
                </a:solidFill>
                <a:latin typeface="Arial" panose="020B0604020202020204" pitchFamily="34" charset="0"/>
                <a:ea typeface="+mn-ea"/>
                <a:cs typeface="+mn-cs"/>
              </a:defRPr>
            </a:lvl4pPr>
            <a:lvl5pPr marL="1828800" algn="l" rtl="0" fontAlgn="base">
              <a:spcBef>
                <a:spcPct val="0"/>
              </a:spcBef>
              <a:spcAft>
                <a:spcPct val="0"/>
              </a:spcAft>
              <a:defRPr sz="1400" kern="1200">
                <a:solidFill>
                  <a:schemeClr val="tx1"/>
                </a:solidFill>
                <a:latin typeface="Arial" panose="020B0604020202020204" pitchFamily="34" charset="0"/>
                <a:ea typeface="+mn-ea"/>
                <a:cs typeface="+mn-cs"/>
              </a:defRPr>
            </a:lvl5pPr>
            <a:lvl6pPr marL="2286000" algn="l" defTabSz="914400" rtl="0" eaLnBrk="1" latinLnBrk="0" hangingPunct="1">
              <a:defRPr sz="1400" kern="1200">
                <a:solidFill>
                  <a:schemeClr val="tx1"/>
                </a:solidFill>
                <a:latin typeface="Arial" panose="020B0604020202020204" pitchFamily="34" charset="0"/>
                <a:ea typeface="+mn-ea"/>
                <a:cs typeface="+mn-cs"/>
              </a:defRPr>
            </a:lvl6pPr>
            <a:lvl7pPr marL="2743200" algn="l" defTabSz="914400" rtl="0" eaLnBrk="1" latinLnBrk="0" hangingPunct="1">
              <a:defRPr sz="1400" kern="1200">
                <a:solidFill>
                  <a:schemeClr val="tx1"/>
                </a:solidFill>
                <a:latin typeface="Arial" panose="020B0604020202020204" pitchFamily="34" charset="0"/>
                <a:ea typeface="+mn-ea"/>
                <a:cs typeface="+mn-cs"/>
              </a:defRPr>
            </a:lvl7pPr>
            <a:lvl8pPr marL="3200400" algn="l" defTabSz="914400" rtl="0" eaLnBrk="1" latinLnBrk="0" hangingPunct="1">
              <a:defRPr sz="1400" kern="1200">
                <a:solidFill>
                  <a:schemeClr val="tx1"/>
                </a:solidFill>
                <a:latin typeface="Arial" panose="020B0604020202020204" pitchFamily="34" charset="0"/>
                <a:ea typeface="+mn-ea"/>
                <a:cs typeface="+mn-cs"/>
              </a:defRPr>
            </a:lvl8pPr>
            <a:lvl9pPr marL="3657600" algn="l" defTabSz="914400" rtl="0" eaLnBrk="1" latinLnBrk="0" hangingPunct="1">
              <a:defRPr sz="1400" kern="1200">
                <a:solidFill>
                  <a:schemeClr val="tx1"/>
                </a:solidFill>
                <a:latin typeface="Arial" panose="020B0604020202020204" pitchFamily="34" charset="0"/>
                <a:ea typeface="+mn-ea"/>
                <a:cs typeface="+mn-cs"/>
              </a:defRPr>
            </a:lvl9pPr>
          </a:lstStyle>
          <a:p>
            <a:endParaRPr lang="en-CA"/>
          </a:p>
        </p:txBody>
      </p:sp>
      <p:sp>
        <p:nvSpPr>
          <p:cNvPr id="19" name="Freeform 15">
            <a:extLst>
              <a:ext uri="{FF2B5EF4-FFF2-40B4-BE49-F238E27FC236}">
                <a16:creationId xmlns:a16="http://schemas.microsoft.com/office/drawing/2014/main" id="{AA51B9D5-819B-4EC4-BBD7-D4B3498CA923}"/>
              </a:ext>
            </a:extLst>
          </p:cNvPr>
          <p:cNvSpPr>
            <a:spLocks noChangeAspect="1"/>
          </p:cNvSpPr>
          <p:nvPr/>
        </p:nvSpPr>
        <p:spPr bwMode="auto">
          <a:xfrm>
            <a:off x="8953062" y="1538678"/>
            <a:ext cx="4607" cy="2209"/>
          </a:xfrm>
          <a:custGeom>
            <a:avLst/>
            <a:gdLst>
              <a:gd name="T0" fmla="*/ 0 w 8"/>
              <a:gd name="T1" fmla="*/ 4 h 4"/>
              <a:gd name="T2" fmla="*/ 8 w 8"/>
              <a:gd name="T3" fmla="*/ 0 h 4"/>
            </a:gdLst>
            <a:ahLst/>
            <a:cxnLst>
              <a:cxn ang="0">
                <a:pos x="T0" y="T1"/>
              </a:cxn>
              <a:cxn ang="0">
                <a:pos x="T2" y="T3"/>
              </a:cxn>
            </a:cxnLst>
            <a:rect l="0" t="0" r="r" b="b"/>
            <a:pathLst>
              <a:path w="8" h="4">
                <a:moveTo>
                  <a:pt x="0" y="4"/>
                </a:moveTo>
                <a:cubicBezTo>
                  <a:pt x="2" y="4"/>
                  <a:pt x="5" y="2"/>
                  <a:pt x="8" y="0"/>
                </a:cubicBezTo>
              </a:path>
            </a:pathLst>
          </a:custGeom>
          <a:noFill/>
          <a:ln w="6350" cap="rnd">
            <a:solidFill>
              <a:srgbClr val="FF6600"/>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defPPr>
              <a:defRPr lang="en-US"/>
            </a:defPPr>
            <a:lvl1pPr algn="l" rtl="0" fontAlgn="base">
              <a:spcBef>
                <a:spcPct val="0"/>
              </a:spcBef>
              <a:spcAft>
                <a:spcPct val="0"/>
              </a:spcAft>
              <a:defRPr sz="1400" kern="1200">
                <a:solidFill>
                  <a:schemeClr val="tx1"/>
                </a:solidFill>
                <a:latin typeface="Arial" panose="020B0604020202020204" pitchFamily="34" charset="0"/>
                <a:ea typeface="+mn-ea"/>
                <a:cs typeface="+mn-cs"/>
              </a:defRPr>
            </a:lvl1pPr>
            <a:lvl2pPr marL="457200" algn="l" rtl="0" fontAlgn="base">
              <a:spcBef>
                <a:spcPct val="0"/>
              </a:spcBef>
              <a:spcAft>
                <a:spcPct val="0"/>
              </a:spcAft>
              <a:defRPr sz="1400" kern="1200">
                <a:solidFill>
                  <a:schemeClr val="tx1"/>
                </a:solidFill>
                <a:latin typeface="Arial" panose="020B0604020202020204" pitchFamily="34" charset="0"/>
                <a:ea typeface="+mn-ea"/>
                <a:cs typeface="+mn-cs"/>
              </a:defRPr>
            </a:lvl2pPr>
            <a:lvl3pPr marL="914400" algn="l" rtl="0" fontAlgn="base">
              <a:spcBef>
                <a:spcPct val="0"/>
              </a:spcBef>
              <a:spcAft>
                <a:spcPct val="0"/>
              </a:spcAft>
              <a:defRPr sz="1400" kern="1200">
                <a:solidFill>
                  <a:schemeClr val="tx1"/>
                </a:solidFill>
                <a:latin typeface="Arial" panose="020B0604020202020204" pitchFamily="34" charset="0"/>
                <a:ea typeface="+mn-ea"/>
                <a:cs typeface="+mn-cs"/>
              </a:defRPr>
            </a:lvl3pPr>
            <a:lvl4pPr marL="1371600" algn="l" rtl="0" fontAlgn="base">
              <a:spcBef>
                <a:spcPct val="0"/>
              </a:spcBef>
              <a:spcAft>
                <a:spcPct val="0"/>
              </a:spcAft>
              <a:defRPr sz="1400" kern="1200">
                <a:solidFill>
                  <a:schemeClr val="tx1"/>
                </a:solidFill>
                <a:latin typeface="Arial" panose="020B0604020202020204" pitchFamily="34" charset="0"/>
                <a:ea typeface="+mn-ea"/>
                <a:cs typeface="+mn-cs"/>
              </a:defRPr>
            </a:lvl4pPr>
            <a:lvl5pPr marL="1828800" algn="l" rtl="0" fontAlgn="base">
              <a:spcBef>
                <a:spcPct val="0"/>
              </a:spcBef>
              <a:spcAft>
                <a:spcPct val="0"/>
              </a:spcAft>
              <a:defRPr sz="1400" kern="1200">
                <a:solidFill>
                  <a:schemeClr val="tx1"/>
                </a:solidFill>
                <a:latin typeface="Arial" panose="020B0604020202020204" pitchFamily="34" charset="0"/>
                <a:ea typeface="+mn-ea"/>
                <a:cs typeface="+mn-cs"/>
              </a:defRPr>
            </a:lvl5pPr>
            <a:lvl6pPr marL="2286000" algn="l" defTabSz="914400" rtl="0" eaLnBrk="1" latinLnBrk="0" hangingPunct="1">
              <a:defRPr sz="1400" kern="1200">
                <a:solidFill>
                  <a:schemeClr val="tx1"/>
                </a:solidFill>
                <a:latin typeface="Arial" panose="020B0604020202020204" pitchFamily="34" charset="0"/>
                <a:ea typeface="+mn-ea"/>
                <a:cs typeface="+mn-cs"/>
              </a:defRPr>
            </a:lvl6pPr>
            <a:lvl7pPr marL="2743200" algn="l" defTabSz="914400" rtl="0" eaLnBrk="1" latinLnBrk="0" hangingPunct="1">
              <a:defRPr sz="1400" kern="1200">
                <a:solidFill>
                  <a:schemeClr val="tx1"/>
                </a:solidFill>
                <a:latin typeface="Arial" panose="020B0604020202020204" pitchFamily="34" charset="0"/>
                <a:ea typeface="+mn-ea"/>
                <a:cs typeface="+mn-cs"/>
              </a:defRPr>
            </a:lvl7pPr>
            <a:lvl8pPr marL="3200400" algn="l" defTabSz="914400" rtl="0" eaLnBrk="1" latinLnBrk="0" hangingPunct="1">
              <a:defRPr sz="1400" kern="1200">
                <a:solidFill>
                  <a:schemeClr val="tx1"/>
                </a:solidFill>
                <a:latin typeface="Arial" panose="020B0604020202020204" pitchFamily="34" charset="0"/>
                <a:ea typeface="+mn-ea"/>
                <a:cs typeface="+mn-cs"/>
              </a:defRPr>
            </a:lvl8pPr>
            <a:lvl9pPr marL="3657600" algn="l" defTabSz="914400" rtl="0" eaLnBrk="1" latinLnBrk="0" hangingPunct="1">
              <a:defRPr sz="1400" kern="1200">
                <a:solidFill>
                  <a:schemeClr val="tx1"/>
                </a:solidFill>
                <a:latin typeface="Arial" panose="020B0604020202020204" pitchFamily="34" charset="0"/>
                <a:ea typeface="+mn-ea"/>
                <a:cs typeface="+mn-cs"/>
              </a:defRPr>
            </a:lvl9pPr>
          </a:lstStyle>
          <a:p>
            <a:endParaRPr lang="en-CA"/>
          </a:p>
        </p:txBody>
      </p:sp>
      <p:sp>
        <p:nvSpPr>
          <p:cNvPr id="20" name="Freeform 16">
            <a:extLst>
              <a:ext uri="{FF2B5EF4-FFF2-40B4-BE49-F238E27FC236}">
                <a16:creationId xmlns:a16="http://schemas.microsoft.com/office/drawing/2014/main" id="{EB29BF76-8F2C-4053-8648-90FAD759B16A}"/>
              </a:ext>
            </a:extLst>
          </p:cNvPr>
          <p:cNvSpPr>
            <a:spLocks noChangeAspect="1"/>
          </p:cNvSpPr>
          <p:nvPr/>
        </p:nvSpPr>
        <p:spPr bwMode="auto">
          <a:xfrm>
            <a:off x="8916207" y="1458041"/>
            <a:ext cx="41462" cy="80638"/>
          </a:xfrm>
          <a:custGeom>
            <a:avLst/>
            <a:gdLst>
              <a:gd name="T0" fmla="*/ 70 w 70"/>
              <a:gd name="T1" fmla="*/ 126 h 126"/>
              <a:gd name="T2" fmla="*/ 0 w 70"/>
              <a:gd name="T3" fmla="*/ 0 h 126"/>
            </a:gdLst>
            <a:ahLst/>
            <a:cxnLst>
              <a:cxn ang="0">
                <a:pos x="T0" y="T1"/>
              </a:cxn>
              <a:cxn ang="0">
                <a:pos x="T2" y="T3"/>
              </a:cxn>
            </a:cxnLst>
            <a:rect l="0" t="0" r="r" b="b"/>
            <a:pathLst>
              <a:path w="70" h="126">
                <a:moveTo>
                  <a:pt x="70" y="126"/>
                </a:moveTo>
                <a:cubicBezTo>
                  <a:pt x="38" y="90"/>
                  <a:pt x="12" y="46"/>
                  <a:pt x="0" y="0"/>
                </a:cubicBezTo>
              </a:path>
            </a:pathLst>
          </a:custGeom>
          <a:noFill/>
          <a:ln w="6350" cap="rnd">
            <a:solidFill>
              <a:srgbClr val="FF6600"/>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defPPr>
              <a:defRPr lang="en-US"/>
            </a:defPPr>
            <a:lvl1pPr algn="l" rtl="0" fontAlgn="base">
              <a:spcBef>
                <a:spcPct val="0"/>
              </a:spcBef>
              <a:spcAft>
                <a:spcPct val="0"/>
              </a:spcAft>
              <a:defRPr sz="1400" kern="1200">
                <a:solidFill>
                  <a:schemeClr val="tx1"/>
                </a:solidFill>
                <a:latin typeface="Arial" panose="020B0604020202020204" pitchFamily="34" charset="0"/>
                <a:ea typeface="+mn-ea"/>
                <a:cs typeface="+mn-cs"/>
              </a:defRPr>
            </a:lvl1pPr>
            <a:lvl2pPr marL="457200" algn="l" rtl="0" fontAlgn="base">
              <a:spcBef>
                <a:spcPct val="0"/>
              </a:spcBef>
              <a:spcAft>
                <a:spcPct val="0"/>
              </a:spcAft>
              <a:defRPr sz="1400" kern="1200">
                <a:solidFill>
                  <a:schemeClr val="tx1"/>
                </a:solidFill>
                <a:latin typeface="Arial" panose="020B0604020202020204" pitchFamily="34" charset="0"/>
                <a:ea typeface="+mn-ea"/>
                <a:cs typeface="+mn-cs"/>
              </a:defRPr>
            </a:lvl2pPr>
            <a:lvl3pPr marL="914400" algn="l" rtl="0" fontAlgn="base">
              <a:spcBef>
                <a:spcPct val="0"/>
              </a:spcBef>
              <a:spcAft>
                <a:spcPct val="0"/>
              </a:spcAft>
              <a:defRPr sz="1400" kern="1200">
                <a:solidFill>
                  <a:schemeClr val="tx1"/>
                </a:solidFill>
                <a:latin typeface="Arial" panose="020B0604020202020204" pitchFamily="34" charset="0"/>
                <a:ea typeface="+mn-ea"/>
                <a:cs typeface="+mn-cs"/>
              </a:defRPr>
            </a:lvl3pPr>
            <a:lvl4pPr marL="1371600" algn="l" rtl="0" fontAlgn="base">
              <a:spcBef>
                <a:spcPct val="0"/>
              </a:spcBef>
              <a:spcAft>
                <a:spcPct val="0"/>
              </a:spcAft>
              <a:defRPr sz="1400" kern="1200">
                <a:solidFill>
                  <a:schemeClr val="tx1"/>
                </a:solidFill>
                <a:latin typeface="Arial" panose="020B0604020202020204" pitchFamily="34" charset="0"/>
                <a:ea typeface="+mn-ea"/>
                <a:cs typeface="+mn-cs"/>
              </a:defRPr>
            </a:lvl4pPr>
            <a:lvl5pPr marL="1828800" algn="l" rtl="0" fontAlgn="base">
              <a:spcBef>
                <a:spcPct val="0"/>
              </a:spcBef>
              <a:spcAft>
                <a:spcPct val="0"/>
              </a:spcAft>
              <a:defRPr sz="1400" kern="1200">
                <a:solidFill>
                  <a:schemeClr val="tx1"/>
                </a:solidFill>
                <a:latin typeface="Arial" panose="020B0604020202020204" pitchFamily="34" charset="0"/>
                <a:ea typeface="+mn-ea"/>
                <a:cs typeface="+mn-cs"/>
              </a:defRPr>
            </a:lvl5pPr>
            <a:lvl6pPr marL="2286000" algn="l" defTabSz="914400" rtl="0" eaLnBrk="1" latinLnBrk="0" hangingPunct="1">
              <a:defRPr sz="1400" kern="1200">
                <a:solidFill>
                  <a:schemeClr val="tx1"/>
                </a:solidFill>
                <a:latin typeface="Arial" panose="020B0604020202020204" pitchFamily="34" charset="0"/>
                <a:ea typeface="+mn-ea"/>
                <a:cs typeface="+mn-cs"/>
              </a:defRPr>
            </a:lvl6pPr>
            <a:lvl7pPr marL="2743200" algn="l" defTabSz="914400" rtl="0" eaLnBrk="1" latinLnBrk="0" hangingPunct="1">
              <a:defRPr sz="1400" kern="1200">
                <a:solidFill>
                  <a:schemeClr val="tx1"/>
                </a:solidFill>
                <a:latin typeface="Arial" panose="020B0604020202020204" pitchFamily="34" charset="0"/>
                <a:ea typeface="+mn-ea"/>
                <a:cs typeface="+mn-cs"/>
              </a:defRPr>
            </a:lvl7pPr>
            <a:lvl8pPr marL="3200400" algn="l" defTabSz="914400" rtl="0" eaLnBrk="1" latinLnBrk="0" hangingPunct="1">
              <a:defRPr sz="1400" kern="1200">
                <a:solidFill>
                  <a:schemeClr val="tx1"/>
                </a:solidFill>
                <a:latin typeface="Arial" panose="020B0604020202020204" pitchFamily="34" charset="0"/>
                <a:ea typeface="+mn-ea"/>
                <a:cs typeface="+mn-cs"/>
              </a:defRPr>
            </a:lvl8pPr>
            <a:lvl9pPr marL="3657600" algn="l" defTabSz="914400" rtl="0" eaLnBrk="1" latinLnBrk="0" hangingPunct="1">
              <a:defRPr sz="1400" kern="1200">
                <a:solidFill>
                  <a:schemeClr val="tx1"/>
                </a:solidFill>
                <a:latin typeface="Arial" panose="020B0604020202020204" pitchFamily="34" charset="0"/>
                <a:ea typeface="+mn-ea"/>
                <a:cs typeface="+mn-cs"/>
              </a:defRPr>
            </a:lvl9pPr>
          </a:lstStyle>
          <a:p>
            <a:endParaRPr lang="en-CA"/>
          </a:p>
        </p:txBody>
      </p:sp>
      <p:sp>
        <p:nvSpPr>
          <p:cNvPr id="21" name="Freeform 17">
            <a:extLst>
              <a:ext uri="{FF2B5EF4-FFF2-40B4-BE49-F238E27FC236}">
                <a16:creationId xmlns:a16="http://schemas.microsoft.com/office/drawing/2014/main" id="{FA104532-EF55-4DDF-8B58-47D8D9F521C2}"/>
              </a:ext>
            </a:extLst>
          </p:cNvPr>
          <p:cNvSpPr>
            <a:spLocks noChangeAspect="1"/>
          </p:cNvSpPr>
          <p:nvPr/>
        </p:nvSpPr>
        <p:spPr bwMode="auto">
          <a:xfrm>
            <a:off x="8957668" y="1538678"/>
            <a:ext cx="9726" cy="2762"/>
          </a:xfrm>
          <a:custGeom>
            <a:avLst/>
            <a:gdLst>
              <a:gd name="T0" fmla="*/ 0 w 16"/>
              <a:gd name="T1" fmla="*/ 0 h 5"/>
              <a:gd name="T2" fmla="*/ 16 w 16"/>
              <a:gd name="T3" fmla="*/ 3 h 5"/>
            </a:gdLst>
            <a:ahLst/>
            <a:cxnLst>
              <a:cxn ang="0">
                <a:pos x="T0" y="T1"/>
              </a:cxn>
              <a:cxn ang="0">
                <a:pos x="T2" y="T3"/>
              </a:cxn>
            </a:cxnLst>
            <a:rect l="0" t="0" r="r" b="b"/>
            <a:pathLst>
              <a:path w="16" h="5">
                <a:moveTo>
                  <a:pt x="0" y="0"/>
                </a:moveTo>
                <a:cubicBezTo>
                  <a:pt x="5" y="3"/>
                  <a:pt x="10" y="5"/>
                  <a:pt x="16" y="3"/>
                </a:cubicBezTo>
              </a:path>
            </a:pathLst>
          </a:custGeom>
          <a:noFill/>
          <a:ln w="6350" cap="rnd">
            <a:solidFill>
              <a:srgbClr val="FF6600"/>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defPPr>
              <a:defRPr lang="en-US"/>
            </a:defPPr>
            <a:lvl1pPr algn="l" rtl="0" fontAlgn="base">
              <a:spcBef>
                <a:spcPct val="0"/>
              </a:spcBef>
              <a:spcAft>
                <a:spcPct val="0"/>
              </a:spcAft>
              <a:defRPr sz="1400" kern="1200">
                <a:solidFill>
                  <a:schemeClr val="tx1"/>
                </a:solidFill>
                <a:latin typeface="Arial" panose="020B0604020202020204" pitchFamily="34" charset="0"/>
                <a:ea typeface="+mn-ea"/>
                <a:cs typeface="+mn-cs"/>
              </a:defRPr>
            </a:lvl1pPr>
            <a:lvl2pPr marL="457200" algn="l" rtl="0" fontAlgn="base">
              <a:spcBef>
                <a:spcPct val="0"/>
              </a:spcBef>
              <a:spcAft>
                <a:spcPct val="0"/>
              </a:spcAft>
              <a:defRPr sz="1400" kern="1200">
                <a:solidFill>
                  <a:schemeClr val="tx1"/>
                </a:solidFill>
                <a:latin typeface="Arial" panose="020B0604020202020204" pitchFamily="34" charset="0"/>
                <a:ea typeface="+mn-ea"/>
                <a:cs typeface="+mn-cs"/>
              </a:defRPr>
            </a:lvl2pPr>
            <a:lvl3pPr marL="914400" algn="l" rtl="0" fontAlgn="base">
              <a:spcBef>
                <a:spcPct val="0"/>
              </a:spcBef>
              <a:spcAft>
                <a:spcPct val="0"/>
              </a:spcAft>
              <a:defRPr sz="1400" kern="1200">
                <a:solidFill>
                  <a:schemeClr val="tx1"/>
                </a:solidFill>
                <a:latin typeface="Arial" panose="020B0604020202020204" pitchFamily="34" charset="0"/>
                <a:ea typeface="+mn-ea"/>
                <a:cs typeface="+mn-cs"/>
              </a:defRPr>
            </a:lvl3pPr>
            <a:lvl4pPr marL="1371600" algn="l" rtl="0" fontAlgn="base">
              <a:spcBef>
                <a:spcPct val="0"/>
              </a:spcBef>
              <a:spcAft>
                <a:spcPct val="0"/>
              </a:spcAft>
              <a:defRPr sz="1400" kern="1200">
                <a:solidFill>
                  <a:schemeClr val="tx1"/>
                </a:solidFill>
                <a:latin typeface="Arial" panose="020B0604020202020204" pitchFamily="34" charset="0"/>
                <a:ea typeface="+mn-ea"/>
                <a:cs typeface="+mn-cs"/>
              </a:defRPr>
            </a:lvl4pPr>
            <a:lvl5pPr marL="1828800" algn="l" rtl="0" fontAlgn="base">
              <a:spcBef>
                <a:spcPct val="0"/>
              </a:spcBef>
              <a:spcAft>
                <a:spcPct val="0"/>
              </a:spcAft>
              <a:defRPr sz="1400" kern="1200">
                <a:solidFill>
                  <a:schemeClr val="tx1"/>
                </a:solidFill>
                <a:latin typeface="Arial" panose="020B0604020202020204" pitchFamily="34" charset="0"/>
                <a:ea typeface="+mn-ea"/>
                <a:cs typeface="+mn-cs"/>
              </a:defRPr>
            </a:lvl5pPr>
            <a:lvl6pPr marL="2286000" algn="l" defTabSz="914400" rtl="0" eaLnBrk="1" latinLnBrk="0" hangingPunct="1">
              <a:defRPr sz="1400" kern="1200">
                <a:solidFill>
                  <a:schemeClr val="tx1"/>
                </a:solidFill>
                <a:latin typeface="Arial" panose="020B0604020202020204" pitchFamily="34" charset="0"/>
                <a:ea typeface="+mn-ea"/>
                <a:cs typeface="+mn-cs"/>
              </a:defRPr>
            </a:lvl6pPr>
            <a:lvl7pPr marL="2743200" algn="l" defTabSz="914400" rtl="0" eaLnBrk="1" latinLnBrk="0" hangingPunct="1">
              <a:defRPr sz="1400" kern="1200">
                <a:solidFill>
                  <a:schemeClr val="tx1"/>
                </a:solidFill>
                <a:latin typeface="Arial" panose="020B0604020202020204" pitchFamily="34" charset="0"/>
                <a:ea typeface="+mn-ea"/>
                <a:cs typeface="+mn-cs"/>
              </a:defRPr>
            </a:lvl7pPr>
            <a:lvl8pPr marL="3200400" algn="l" defTabSz="914400" rtl="0" eaLnBrk="1" latinLnBrk="0" hangingPunct="1">
              <a:defRPr sz="1400" kern="1200">
                <a:solidFill>
                  <a:schemeClr val="tx1"/>
                </a:solidFill>
                <a:latin typeface="Arial" panose="020B0604020202020204" pitchFamily="34" charset="0"/>
                <a:ea typeface="+mn-ea"/>
                <a:cs typeface="+mn-cs"/>
              </a:defRPr>
            </a:lvl8pPr>
            <a:lvl9pPr marL="3657600" algn="l" defTabSz="914400" rtl="0" eaLnBrk="1" latinLnBrk="0" hangingPunct="1">
              <a:defRPr sz="1400" kern="1200">
                <a:solidFill>
                  <a:schemeClr val="tx1"/>
                </a:solidFill>
                <a:latin typeface="Arial" panose="020B0604020202020204" pitchFamily="34" charset="0"/>
                <a:ea typeface="+mn-ea"/>
                <a:cs typeface="+mn-cs"/>
              </a:defRPr>
            </a:lvl9pPr>
          </a:lstStyle>
          <a:p>
            <a:endParaRPr lang="en-CA"/>
          </a:p>
        </p:txBody>
      </p:sp>
      <p:sp>
        <p:nvSpPr>
          <p:cNvPr id="22" name="Freeform 18">
            <a:extLst>
              <a:ext uri="{FF2B5EF4-FFF2-40B4-BE49-F238E27FC236}">
                <a16:creationId xmlns:a16="http://schemas.microsoft.com/office/drawing/2014/main" id="{A41F4288-D27B-474F-8647-FA5E3C2352D5}"/>
              </a:ext>
            </a:extLst>
          </p:cNvPr>
          <p:cNvSpPr>
            <a:spLocks noChangeAspect="1"/>
          </p:cNvSpPr>
          <p:nvPr/>
        </p:nvSpPr>
        <p:spPr bwMode="auto">
          <a:xfrm>
            <a:off x="8949478" y="1498912"/>
            <a:ext cx="17916" cy="41976"/>
          </a:xfrm>
          <a:custGeom>
            <a:avLst/>
            <a:gdLst>
              <a:gd name="T0" fmla="*/ 30 w 30"/>
              <a:gd name="T1" fmla="*/ 65 h 65"/>
              <a:gd name="T2" fmla="*/ 0 w 30"/>
              <a:gd name="T3" fmla="*/ 0 h 65"/>
            </a:gdLst>
            <a:ahLst/>
            <a:cxnLst>
              <a:cxn ang="0">
                <a:pos x="T0" y="T1"/>
              </a:cxn>
              <a:cxn ang="0">
                <a:pos x="T2" y="T3"/>
              </a:cxn>
            </a:cxnLst>
            <a:rect l="0" t="0" r="r" b="b"/>
            <a:pathLst>
              <a:path w="30" h="65">
                <a:moveTo>
                  <a:pt x="30" y="65"/>
                </a:moveTo>
                <a:cubicBezTo>
                  <a:pt x="23" y="42"/>
                  <a:pt x="6" y="24"/>
                  <a:pt x="0" y="0"/>
                </a:cubicBezTo>
              </a:path>
            </a:pathLst>
          </a:custGeom>
          <a:noFill/>
          <a:ln w="6350" cap="rnd">
            <a:solidFill>
              <a:srgbClr val="FF6600"/>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defPPr>
              <a:defRPr lang="en-US"/>
            </a:defPPr>
            <a:lvl1pPr algn="l" rtl="0" fontAlgn="base">
              <a:spcBef>
                <a:spcPct val="0"/>
              </a:spcBef>
              <a:spcAft>
                <a:spcPct val="0"/>
              </a:spcAft>
              <a:defRPr sz="1400" kern="1200">
                <a:solidFill>
                  <a:schemeClr val="tx1"/>
                </a:solidFill>
                <a:latin typeface="Arial" panose="020B0604020202020204" pitchFamily="34" charset="0"/>
                <a:ea typeface="+mn-ea"/>
                <a:cs typeface="+mn-cs"/>
              </a:defRPr>
            </a:lvl1pPr>
            <a:lvl2pPr marL="457200" algn="l" rtl="0" fontAlgn="base">
              <a:spcBef>
                <a:spcPct val="0"/>
              </a:spcBef>
              <a:spcAft>
                <a:spcPct val="0"/>
              </a:spcAft>
              <a:defRPr sz="1400" kern="1200">
                <a:solidFill>
                  <a:schemeClr val="tx1"/>
                </a:solidFill>
                <a:latin typeface="Arial" panose="020B0604020202020204" pitchFamily="34" charset="0"/>
                <a:ea typeface="+mn-ea"/>
                <a:cs typeface="+mn-cs"/>
              </a:defRPr>
            </a:lvl2pPr>
            <a:lvl3pPr marL="914400" algn="l" rtl="0" fontAlgn="base">
              <a:spcBef>
                <a:spcPct val="0"/>
              </a:spcBef>
              <a:spcAft>
                <a:spcPct val="0"/>
              </a:spcAft>
              <a:defRPr sz="1400" kern="1200">
                <a:solidFill>
                  <a:schemeClr val="tx1"/>
                </a:solidFill>
                <a:latin typeface="Arial" panose="020B0604020202020204" pitchFamily="34" charset="0"/>
                <a:ea typeface="+mn-ea"/>
                <a:cs typeface="+mn-cs"/>
              </a:defRPr>
            </a:lvl3pPr>
            <a:lvl4pPr marL="1371600" algn="l" rtl="0" fontAlgn="base">
              <a:spcBef>
                <a:spcPct val="0"/>
              </a:spcBef>
              <a:spcAft>
                <a:spcPct val="0"/>
              </a:spcAft>
              <a:defRPr sz="1400" kern="1200">
                <a:solidFill>
                  <a:schemeClr val="tx1"/>
                </a:solidFill>
                <a:latin typeface="Arial" panose="020B0604020202020204" pitchFamily="34" charset="0"/>
                <a:ea typeface="+mn-ea"/>
                <a:cs typeface="+mn-cs"/>
              </a:defRPr>
            </a:lvl4pPr>
            <a:lvl5pPr marL="1828800" algn="l" rtl="0" fontAlgn="base">
              <a:spcBef>
                <a:spcPct val="0"/>
              </a:spcBef>
              <a:spcAft>
                <a:spcPct val="0"/>
              </a:spcAft>
              <a:defRPr sz="1400" kern="1200">
                <a:solidFill>
                  <a:schemeClr val="tx1"/>
                </a:solidFill>
                <a:latin typeface="Arial" panose="020B0604020202020204" pitchFamily="34" charset="0"/>
                <a:ea typeface="+mn-ea"/>
                <a:cs typeface="+mn-cs"/>
              </a:defRPr>
            </a:lvl5pPr>
            <a:lvl6pPr marL="2286000" algn="l" defTabSz="914400" rtl="0" eaLnBrk="1" latinLnBrk="0" hangingPunct="1">
              <a:defRPr sz="1400" kern="1200">
                <a:solidFill>
                  <a:schemeClr val="tx1"/>
                </a:solidFill>
                <a:latin typeface="Arial" panose="020B0604020202020204" pitchFamily="34" charset="0"/>
                <a:ea typeface="+mn-ea"/>
                <a:cs typeface="+mn-cs"/>
              </a:defRPr>
            </a:lvl6pPr>
            <a:lvl7pPr marL="2743200" algn="l" defTabSz="914400" rtl="0" eaLnBrk="1" latinLnBrk="0" hangingPunct="1">
              <a:defRPr sz="1400" kern="1200">
                <a:solidFill>
                  <a:schemeClr val="tx1"/>
                </a:solidFill>
                <a:latin typeface="Arial" panose="020B0604020202020204" pitchFamily="34" charset="0"/>
                <a:ea typeface="+mn-ea"/>
                <a:cs typeface="+mn-cs"/>
              </a:defRPr>
            </a:lvl7pPr>
            <a:lvl8pPr marL="3200400" algn="l" defTabSz="914400" rtl="0" eaLnBrk="1" latinLnBrk="0" hangingPunct="1">
              <a:defRPr sz="1400" kern="1200">
                <a:solidFill>
                  <a:schemeClr val="tx1"/>
                </a:solidFill>
                <a:latin typeface="Arial" panose="020B0604020202020204" pitchFamily="34" charset="0"/>
                <a:ea typeface="+mn-ea"/>
                <a:cs typeface="+mn-cs"/>
              </a:defRPr>
            </a:lvl8pPr>
            <a:lvl9pPr marL="3657600" algn="l" defTabSz="914400" rtl="0" eaLnBrk="1" latinLnBrk="0" hangingPunct="1">
              <a:defRPr sz="1400" kern="1200">
                <a:solidFill>
                  <a:schemeClr val="tx1"/>
                </a:solidFill>
                <a:latin typeface="Arial" panose="020B0604020202020204" pitchFamily="34" charset="0"/>
                <a:ea typeface="+mn-ea"/>
                <a:cs typeface="+mn-cs"/>
              </a:defRPr>
            </a:lvl9pPr>
          </a:lstStyle>
          <a:p>
            <a:endParaRPr lang="en-CA"/>
          </a:p>
        </p:txBody>
      </p:sp>
      <p:sp>
        <p:nvSpPr>
          <p:cNvPr id="23" name="Freeform 19">
            <a:extLst>
              <a:ext uri="{FF2B5EF4-FFF2-40B4-BE49-F238E27FC236}">
                <a16:creationId xmlns:a16="http://schemas.microsoft.com/office/drawing/2014/main" id="{3F967456-8C82-4110-A056-4A44AB916284}"/>
              </a:ext>
            </a:extLst>
          </p:cNvPr>
          <p:cNvSpPr>
            <a:spLocks noChangeAspect="1"/>
          </p:cNvSpPr>
          <p:nvPr/>
        </p:nvSpPr>
        <p:spPr bwMode="auto">
          <a:xfrm>
            <a:off x="8968418" y="1491180"/>
            <a:ext cx="22522" cy="67382"/>
          </a:xfrm>
          <a:custGeom>
            <a:avLst/>
            <a:gdLst>
              <a:gd name="T0" fmla="*/ 38 w 38"/>
              <a:gd name="T1" fmla="*/ 105 h 105"/>
              <a:gd name="T2" fmla="*/ 0 w 38"/>
              <a:gd name="T3" fmla="*/ 0 h 105"/>
            </a:gdLst>
            <a:ahLst/>
            <a:cxnLst>
              <a:cxn ang="0">
                <a:pos x="T0" y="T1"/>
              </a:cxn>
              <a:cxn ang="0">
                <a:pos x="T2" y="T3"/>
              </a:cxn>
            </a:cxnLst>
            <a:rect l="0" t="0" r="r" b="b"/>
            <a:pathLst>
              <a:path w="38" h="105">
                <a:moveTo>
                  <a:pt x="38" y="105"/>
                </a:moveTo>
                <a:cubicBezTo>
                  <a:pt x="19" y="72"/>
                  <a:pt x="7" y="37"/>
                  <a:pt x="0" y="0"/>
                </a:cubicBezTo>
              </a:path>
            </a:pathLst>
          </a:custGeom>
          <a:noFill/>
          <a:ln w="6350" cap="rnd">
            <a:solidFill>
              <a:srgbClr val="FF6600"/>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defPPr>
              <a:defRPr lang="en-US"/>
            </a:defPPr>
            <a:lvl1pPr algn="l" rtl="0" fontAlgn="base">
              <a:spcBef>
                <a:spcPct val="0"/>
              </a:spcBef>
              <a:spcAft>
                <a:spcPct val="0"/>
              </a:spcAft>
              <a:defRPr sz="1400" kern="1200">
                <a:solidFill>
                  <a:schemeClr val="tx1"/>
                </a:solidFill>
                <a:latin typeface="Arial" panose="020B0604020202020204" pitchFamily="34" charset="0"/>
                <a:ea typeface="+mn-ea"/>
                <a:cs typeface="+mn-cs"/>
              </a:defRPr>
            </a:lvl1pPr>
            <a:lvl2pPr marL="457200" algn="l" rtl="0" fontAlgn="base">
              <a:spcBef>
                <a:spcPct val="0"/>
              </a:spcBef>
              <a:spcAft>
                <a:spcPct val="0"/>
              </a:spcAft>
              <a:defRPr sz="1400" kern="1200">
                <a:solidFill>
                  <a:schemeClr val="tx1"/>
                </a:solidFill>
                <a:latin typeface="Arial" panose="020B0604020202020204" pitchFamily="34" charset="0"/>
                <a:ea typeface="+mn-ea"/>
                <a:cs typeface="+mn-cs"/>
              </a:defRPr>
            </a:lvl2pPr>
            <a:lvl3pPr marL="914400" algn="l" rtl="0" fontAlgn="base">
              <a:spcBef>
                <a:spcPct val="0"/>
              </a:spcBef>
              <a:spcAft>
                <a:spcPct val="0"/>
              </a:spcAft>
              <a:defRPr sz="1400" kern="1200">
                <a:solidFill>
                  <a:schemeClr val="tx1"/>
                </a:solidFill>
                <a:latin typeface="Arial" panose="020B0604020202020204" pitchFamily="34" charset="0"/>
                <a:ea typeface="+mn-ea"/>
                <a:cs typeface="+mn-cs"/>
              </a:defRPr>
            </a:lvl3pPr>
            <a:lvl4pPr marL="1371600" algn="l" rtl="0" fontAlgn="base">
              <a:spcBef>
                <a:spcPct val="0"/>
              </a:spcBef>
              <a:spcAft>
                <a:spcPct val="0"/>
              </a:spcAft>
              <a:defRPr sz="1400" kern="1200">
                <a:solidFill>
                  <a:schemeClr val="tx1"/>
                </a:solidFill>
                <a:latin typeface="Arial" panose="020B0604020202020204" pitchFamily="34" charset="0"/>
                <a:ea typeface="+mn-ea"/>
                <a:cs typeface="+mn-cs"/>
              </a:defRPr>
            </a:lvl4pPr>
            <a:lvl5pPr marL="1828800" algn="l" rtl="0" fontAlgn="base">
              <a:spcBef>
                <a:spcPct val="0"/>
              </a:spcBef>
              <a:spcAft>
                <a:spcPct val="0"/>
              </a:spcAft>
              <a:defRPr sz="1400" kern="1200">
                <a:solidFill>
                  <a:schemeClr val="tx1"/>
                </a:solidFill>
                <a:latin typeface="Arial" panose="020B0604020202020204" pitchFamily="34" charset="0"/>
                <a:ea typeface="+mn-ea"/>
                <a:cs typeface="+mn-cs"/>
              </a:defRPr>
            </a:lvl5pPr>
            <a:lvl6pPr marL="2286000" algn="l" defTabSz="914400" rtl="0" eaLnBrk="1" latinLnBrk="0" hangingPunct="1">
              <a:defRPr sz="1400" kern="1200">
                <a:solidFill>
                  <a:schemeClr val="tx1"/>
                </a:solidFill>
                <a:latin typeface="Arial" panose="020B0604020202020204" pitchFamily="34" charset="0"/>
                <a:ea typeface="+mn-ea"/>
                <a:cs typeface="+mn-cs"/>
              </a:defRPr>
            </a:lvl6pPr>
            <a:lvl7pPr marL="2743200" algn="l" defTabSz="914400" rtl="0" eaLnBrk="1" latinLnBrk="0" hangingPunct="1">
              <a:defRPr sz="1400" kern="1200">
                <a:solidFill>
                  <a:schemeClr val="tx1"/>
                </a:solidFill>
                <a:latin typeface="Arial" panose="020B0604020202020204" pitchFamily="34" charset="0"/>
                <a:ea typeface="+mn-ea"/>
                <a:cs typeface="+mn-cs"/>
              </a:defRPr>
            </a:lvl7pPr>
            <a:lvl8pPr marL="3200400" algn="l" defTabSz="914400" rtl="0" eaLnBrk="1" latinLnBrk="0" hangingPunct="1">
              <a:defRPr sz="1400" kern="1200">
                <a:solidFill>
                  <a:schemeClr val="tx1"/>
                </a:solidFill>
                <a:latin typeface="Arial" panose="020B0604020202020204" pitchFamily="34" charset="0"/>
                <a:ea typeface="+mn-ea"/>
                <a:cs typeface="+mn-cs"/>
              </a:defRPr>
            </a:lvl8pPr>
            <a:lvl9pPr marL="3657600" algn="l" defTabSz="914400" rtl="0" eaLnBrk="1" latinLnBrk="0" hangingPunct="1">
              <a:defRPr sz="1400" kern="1200">
                <a:solidFill>
                  <a:schemeClr val="tx1"/>
                </a:solidFill>
                <a:latin typeface="Arial" panose="020B0604020202020204" pitchFamily="34" charset="0"/>
                <a:ea typeface="+mn-ea"/>
                <a:cs typeface="+mn-cs"/>
              </a:defRPr>
            </a:lvl9pPr>
          </a:lstStyle>
          <a:p>
            <a:endParaRPr lang="en-CA"/>
          </a:p>
        </p:txBody>
      </p:sp>
      <p:sp>
        <p:nvSpPr>
          <p:cNvPr id="24" name="Freeform 20">
            <a:extLst>
              <a:ext uri="{FF2B5EF4-FFF2-40B4-BE49-F238E27FC236}">
                <a16:creationId xmlns:a16="http://schemas.microsoft.com/office/drawing/2014/main" id="{259A919E-3F86-4060-8FE7-99EE1CCA88A3}"/>
              </a:ext>
            </a:extLst>
          </p:cNvPr>
          <p:cNvSpPr>
            <a:spLocks noChangeAspect="1"/>
          </p:cNvSpPr>
          <p:nvPr/>
        </p:nvSpPr>
        <p:spPr bwMode="auto">
          <a:xfrm>
            <a:off x="9001690" y="1537022"/>
            <a:ext cx="15356" cy="27063"/>
          </a:xfrm>
          <a:custGeom>
            <a:avLst/>
            <a:gdLst>
              <a:gd name="T0" fmla="*/ 26 w 26"/>
              <a:gd name="T1" fmla="*/ 42 h 42"/>
              <a:gd name="T2" fmla="*/ 0 w 26"/>
              <a:gd name="T3" fmla="*/ 0 h 42"/>
            </a:gdLst>
            <a:ahLst/>
            <a:cxnLst>
              <a:cxn ang="0">
                <a:pos x="T0" y="T1"/>
              </a:cxn>
              <a:cxn ang="0">
                <a:pos x="T2" y="T3"/>
              </a:cxn>
            </a:cxnLst>
            <a:rect l="0" t="0" r="r" b="b"/>
            <a:pathLst>
              <a:path w="26" h="42">
                <a:moveTo>
                  <a:pt x="26" y="42"/>
                </a:moveTo>
                <a:cubicBezTo>
                  <a:pt x="16" y="28"/>
                  <a:pt x="3" y="17"/>
                  <a:pt x="0" y="0"/>
                </a:cubicBezTo>
              </a:path>
            </a:pathLst>
          </a:custGeom>
          <a:noFill/>
          <a:ln w="6350" cap="rnd">
            <a:solidFill>
              <a:srgbClr val="FF6600"/>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defPPr>
              <a:defRPr lang="en-US"/>
            </a:defPPr>
            <a:lvl1pPr algn="l" rtl="0" fontAlgn="base">
              <a:spcBef>
                <a:spcPct val="0"/>
              </a:spcBef>
              <a:spcAft>
                <a:spcPct val="0"/>
              </a:spcAft>
              <a:defRPr sz="1400" kern="1200">
                <a:solidFill>
                  <a:schemeClr val="tx1"/>
                </a:solidFill>
                <a:latin typeface="Arial" panose="020B0604020202020204" pitchFamily="34" charset="0"/>
                <a:ea typeface="+mn-ea"/>
                <a:cs typeface="+mn-cs"/>
              </a:defRPr>
            </a:lvl1pPr>
            <a:lvl2pPr marL="457200" algn="l" rtl="0" fontAlgn="base">
              <a:spcBef>
                <a:spcPct val="0"/>
              </a:spcBef>
              <a:spcAft>
                <a:spcPct val="0"/>
              </a:spcAft>
              <a:defRPr sz="1400" kern="1200">
                <a:solidFill>
                  <a:schemeClr val="tx1"/>
                </a:solidFill>
                <a:latin typeface="Arial" panose="020B0604020202020204" pitchFamily="34" charset="0"/>
                <a:ea typeface="+mn-ea"/>
                <a:cs typeface="+mn-cs"/>
              </a:defRPr>
            </a:lvl2pPr>
            <a:lvl3pPr marL="914400" algn="l" rtl="0" fontAlgn="base">
              <a:spcBef>
                <a:spcPct val="0"/>
              </a:spcBef>
              <a:spcAft>
                <a:spcPct val="0"/>
              </a:spcAft>
              <a:defRPr sz="1400" kern="1200">
                <a:solidFill>
                  <a:schemeClr val="tx1"/>
                </a:solidFill>
                <a:latin typeface="Arial" panose="020B0604020202020204" pitchFamily="34" charset="0"/>
                <a:ea typeface="+mn-ea"/>
                <a:cs typeface="+mn-cs"/>
              </a:defRPr>
            </a:lvl3pPr>
            <a:lvl4pPr marL="1371600" algn="l" rtl="0" fontAlgn="base">
              <a:spcBef>
                <a:spcPct val="0"/>
              </a:spcBef>
              <a:spcAft>
                <a:spcPct val="0"/>
              </a:spcAft>
              <a:defRPr sz="1400" kern="1200">
                <a:solidFill>
                  <a:schemeClr val="tx1"/>
                </a:solidFill>
                <a:latin typeface="Arial" panose="020B0604020202020204" pitchFamily="34" charset="0"/>
                <a:ea typeface="+mn-ea"/>
                <a:cs typeface="+mn-cs"/>
              </a:defRPr>
            </a:lvl4pPr>
            <a:lvl5pPr marL="1828800" algn="l" rtl="0" fontAlgn="base">
              <a:spcBef>
                <a:spcPct val="0"/>
              </a:spcBef>
              <a:spcAft>
                <a:spcPct val="0"/>
              </a:spcAft>
              <a:defRPr sz="1400" kern="1200">
                <a:solidFill>
                  <a:schemeClr val="tx1"/>
                </a:solidFill>
                <a:latin typeface="Arial" panose="020B0604020202020204" pitchFamily="34" charset="0"/>
                <a:ea typeface="+mn-ea"/>
                <a:cs typeface="+mn-cs"/>
              </a:defRPr>
            </a:lvl5pPr>
            <a:lvl6pPr marL="2286000" algn="l" defTabSz="914400" rtl="0" eaLnBrk="1" latinLnBrk="0" hangingPunct="1">
              <a:defRPr sz="1400" kern="1200">
                <a:solidFill>
                  <a:schemeClr val="tx1"/>
                </a:solidFill>
                <a:latin typeface="Arial" panose="020B0604020202020204" pitchFamily="34" charset="0"/>
                <a:ea typeface="+mn-ea"/>
                <a:cs typeface="+mn-cs"/>
              </a:defRPr>
            </a:lvl6pPr>
            <a:lvl7pPr marL="2743200" algn="l" defTabSz="914400" rtl="0" eaLnBrk="1" latinLnBrk="0" hangingPunct="1">
              <a:defRPr sz="1400" kern="1200">
                <a:solidFill>
                  <a:schemeClr val="tx1"/>
                </a:solidFill>
                <a:latin typeface="Arial" panose="020B0604020202020204" pitchFamily="34" charset="0"/>
                <a:ea typeface="+mn-ea"/>
                <a:cs typeface="+mn-cs"/>
              </a:defRPr>
            </a:lvl7pPr>
            <a:lvl8pPr marL="3200400" algn="l" defTabSz="914400" rtl="0" eaLnBrk="1" latinLnBrk="0" hangingPunct="1">
              <a:defRPr sz="1400" kern="1200">
                <a:solidFill>
                  <a:schemeClr val="tx1"/>
                </a:solidFill>
                <a:latin typeface="Arial" panose="020B0604020202020204" pitchFamily="34" charset="0"/>
                <a:ea typeface="+mn-ea"/>
                <a:cs typeface="+mn-cs"/>
              </a:defRPr>
            </a:lvl8pPr>
            <a:lvl9pPr marL="3657600" algn="l" defTabSz="914400" rtl="0" eaLnBrk="1" latinLnBrk="0" hangingPunct="1">
              <a:defRPr sz="1400" kern="1200">
                <a:solidFill>
                  <a:schemeClr val="tx1"/>
                </a:solidFill>
                <a:latin typeface="Arial" panose="020B0604020202020204" pitchFamily="34" charset="0"/>
                <a:ea typeface="+mn-ea"/>
                <a:cs typeface="+mn-cs"/>
              </a:defRPr>
            </a:lvl9pPr>
          </a:lstStyle>
          <a:p>
            <a:endParaRPr lang="en-CA"/>
          </a:p>
        </p:txBody>
      </p:sp>
      <p:sp>
        <p:nvSpPr>
          <p:cNvPr id="25" name="Freeform 21">
            <a:extLst>
              <a:ext uri="{FF2B5EF4-FFF2-40B4-BE49-F238E27FC236}">
                <a16:creationId xmlns:a16="http://schemas.microsoft.com/office/drawing/2014/main" id="{0D3EE9A3-49B3-4C41-8ED0-BEE1BD0F3775}"/>
              </a:ext>
            </a:extLst>
          </p:cNvPr>
          <p:cNvSpPr>
            <a:spLocks noChangeAspect="1"/>
          </p:cNvSpPr>
          <p:nvPr/>
        </p:nvSpPr>
        <p:spPr bwMode="auto">
          <a:xfrm>
            <a:off x="9017046" y="1564085"/>
            <a:ext cx="5631" cy="2209"/>
          </a:xfrm>
          <a:custGeom>
            <a:avLst/>
            <a:gdLst>
              <a:gd name="T0" fmla="*/ 0 w 10"/>
              <a:gd name="T1" fmla="*/ 0 h 4"/>
              <a:gd name="T2" fmla="*/ 10 w 10"/>
              <a:gd name="T3" fmla="*/ 4 h 4"/>
            </a:gdLst>
            <a:ahLst/>
            <a:cxnLst>
              <a:cxn ang="0">
                <a:pos x="T0" y="T1"/>
              </a:cxn>
              <a:cxn ang="0">
                <a:pos x="T2" y="T3"/>
              </a:cxn>
            </a:cxnLst>
            <a:rect l="0" t="0" r="r" b="b"/>
            <a:pathLst>
              <a:path w="10" h="4">
                <a:moveTo>
                  <a:pt x="0" y="0"/>
                </a:moveTo>
                <a:cubicBezTo>
                  <a:pt x="3" y="3"/>
                  <a:pt x="6" y="3"/>
                  <a:pt x="10" y="4"/>
                </a:cubicBezTo>
              </a:path>
            </a:pathLst>
          </a:custGeom>
          <a:noFill/>
          <a:ln w="6350" cap="rnd">
            <a:solidFill>
              <a:srgbClr val="FF6600"/>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defPPr>
              <a:defRPr lang="en-US"/>
            </a:defPPr>
            <a:lvl1pPr algn="l" rtl="0" fontAlgn="base">
              <a:spcBef>
                <a:spcPct val="0"/>
              </a:spcBef>
              <a:spcAft>
                <a:spcPct val="0"/>
              </a:spcAft>
              <a:defRPr sz="1400" kern="1200">
                <a:solidFill>
                  <a:schemeClr val="tx1"/>
                </a:solidFill>
                <a:latin typeface="Arial" panose="020B0604020202020204" pitchFamily="34" charset="0"/>
                <a:ea typeface="+mn-ea"/>
                <a:cs typeface="+mn-cs"/>
              </a:defRPr>
            </a:lvl1pPr>
            <a:lvl2pPr marL="457200" algn="l" rtl="0" fontAlgn="base">
              <a:spcBef>
                <a:spcPct val="0"/>
              </a:spcBef>
              <a:spcAft>
                <a:spcPct val="0"/>
              </a:spcAft>
              <a:defRPr sz="1400" kern="1200">
                <a:solidFill>
                  <a:schemeClr val="tx1"/>
                </a:solidFill>
                <a:latin typeface="Arial" panose="020B0604020202020204" pitchFamily="34" charset="0"/>
                <a:ea typeface="+mn-ea"/>
                <a:cs typeface="+mn-cs"/>
              </a:defRPr>
            </a:lvl2pPr>
            <a:lvl3pPr marL="914400" algn="l" rtl="0" fontAlgn="base">
              <a:spcBef>
                <a:spcPct val="0"/>
              </a:spcBef>
              <a:spcAft>
                <a:spcPct val="0"/>
              </a:spcAft>
              <a:defRPr sz="1400" kern="1200">
                <a:solidFill>
                  <a:schemeClr val="tx1"/>
                </a:solidFill>
                <a:latin typeface="Arial" panose="020B0604020202020204" pitchFamily="34" charset="0"/>
                <a:ea typeface="+mn-ea"/>
                <a:cs typeface="+mn-cs"/>
              </a:defRPr>
            </a:lvl3pPr>
            <a:lvl4pPr marL="1371600" algn="l" rtl="0" fontAlgn="base">
              <a:spcBef>
                <a:spcPct val="0"/>
              </a:spcBef>
              <a:spcAft>
                <a:spcPct val="0"/>
              </a:spcAft>
              <a:defRPr sz="1400" kern="1200">
                <a:solidFill>
                  <a:schemeClr val="tx1"/>
                </a:solidFill>
                <a:latin typeface="Arial" panose="020B0604020202020204" pitchFamily="34" charset="0"/>
                <a:ea typeface="+mn-ea"/>
                <a:cs typeface="+mn-cs"/>
              </a:defRPr>
            </a:lvl4pPr>
            <a:lvl5pPr marL="1828800" algn="l" rtl="0" fontAlgn="base">
              <a:spcBef>
                <a:spcPct val="0"/>
              </a:spcBef>
              <a:spcAft>
                <a:spcPct val="0"/>
              </a:spcAft>
              <a:defRPr sz="1400" kern="1200">
                <a:solidFill>
                  <a:schemeClr val="tx1"/>
                </a:solidFill>
                <a:latin typeface="Arial" panose="020B0604020202020204" pitchFamily="34" charset="0"/>
                <a:ea typeface="+mn-ea"/>
                <a:cs typeface="+mn-cs"/>
              </a:defRPr>
            </a:lvl5pPr>
            <a:lvl6pPr marL="2286000" algn="l" defTabSz="914400" rtl="0" eaLnBrk="1" latinLnBrk="0" hangingPunct="1">
              <a:defRPr sz="1400" kern="1200">
                <a:solidFill>
                  <a:schemeClr val="tx1"/>
                </a:solidFill>
                <a:latin typeface="Arial" panose="020B0604020202020204" pitchFamily="34" charset="0"/>
                <a:ea typeface="+mn-ea"/>
                <a:cs typeface="+mn-cs"/>
              </a:defRPr>
            </a:lvl6pPr>
            <a:lvl7pPr marL="2743200" algn="l" defTabSz="914400" rtl="0" eaLnBrk="1" latinLnBrk="0" hangingPunct="1">
              <a:defRPr sz="1400" kern="1200">
                <a:solidFill>
                  <a:schemeClr val="tx1"/>
                </a:solidFill>
                <a:latin typeface="Arial" panose="020B0604020202020204" pitchFamily="34" charset="0"/>
                <a:ea typeface="+mn-ea"/>
                <a:cs typeface="+mn-cs"/>
              </a:defRPr>
            </a:lvl7pPr>
            <a:lvl8pPr marL="3200400" algn="l" defTabSz="914400" rtl="0" eaLnBrk="1" latinLnBrk="0" hangingPunct="1">
              <a:defRPr sz="1400" kern="1200">
                <a:solidFill>
                  <a:schemeClr val="tx1"/>
                </a:solidFill>
                <a:latin typeface="Arial" panose="020B0604020202020204" pitchFamily="34" charset="0"/>
                <a:ea typeface="+mn-ea"/>
                <a:cs typeface="+mn-cs"/>
              </a:defRPr>
            </a:lvl8pPr>
            <a:lvl9pPr marL="3657600" algn="l" defTabSz="914400" rtl="0" eaLnBrk="1" latinLnBrk="0" hangingPunct="1">
              <a:defRPr sz="1400" kern="1200">
                <a:solidFill>
                  <a:schemeClr val="tx1"/>
                </a:solidFill>
                <a:latin typeface="Arial" panose="020B0604020202020204" pitchFamily="34" charset="0"/>
                <a:ea typeface="+mn-ea"/>
                <a:cs typeface="+mn-cs"/>
              </a:defRPr>
            </a:lvl9pPr>
          </a:lstStyle>
          <a:p>
            <a:endParaRPr lang="en-CA"/>
          </a:p>
        </p:txBody>
      </p:sp>
      <p:sp>
        <p:nvSpPr>
          <p:cNvPr id="26" name="Freeform 22">
            <a:extLst>
              <a:ext uri="{FF2B5EF4-FFF2-40B4-BE49-F238E27FC236}">
                <a16:creationId xmlns:a16="http://schemas.microsoft.com/office/drawing/2014/main" id="{887F5A64-59D0-42D1-9945-6640988E0740}"/>
              </a:ext>
            </a:extLst>
          </p:cNvPr>
          <p:cNvSpPr>
            <a:spLocks noChangeAspect="1"/>
          </p:cNvSpPr>
          <p:nvPr/>
        </p:nvSpPr>
        <p:spPr bwMode="auto">
          <a:xfrm>
            <a:off x="9013463" y="1534812"/>
            <a:ext cx="9214" cy="31482"/>
          </a:xfrm>
          <a:custGeom>
            <a:avLst/>
            <a:gdLst>
              <a:gd name="T0" fmla="*/ 16 w 16"/>
              <a:gd name="T1" fmla="*/ 50 h 50"/>
              <a:gd name="T2" fmla="*/ 0 w 16"/>
              <a:gd name="T3" fmla="*/ 0 h 50"/>
            </a:gdLst>
            <a:ahLst/>
            <a:cxnLst>
              <a:cxn ang="0">
                <a:pos x="T0" y="T1"/>
              </a:cxn>
              <a:cxn ang="0">
                <a:pos x="T2" y="T3"/>
              </a:cxn>
            </a:cxnLst>
            <a:rect l="0" t="0" r="r" b="b"/>
            <a:pathLst>
              <a:path w="16" h="50">
                <a:moveTo>
                  <a:pt x="16" y="50"/>
                </a:moveTo>
                <a:cubicBezTo>
                  <a:pt x="16" y="32"/>
                  <a:pt x="1" y="18"/>
                  <a:pt x="0" y="0"/>
                </a:cubicBezTo>
              </a:path>
            </a:pathLst>
          </a:custGeom>
          <a:noFill/>
          <a:ln w="6350" cap="rnd">
            <a:solidFill>
              <a:srgbClr val="FF6600"/>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defPPr>
              <a:defRPr lang="en-US"/>
            </a:defPPr>
            <a:lvl1pPr algn="l" rtl="0" fontAlgn="base">
              <a:spcBef>
                <a:spcPct val="0"/>
              </a:spcBef>
              <a:spcAft>
                <a:spcPct val="0"/>
              </a:spcAft>
              <a:defRPr sz="1400" kern="1200">
                <a:solidFill>
                  <a:schemeClr val="tx1"/>
                </a:solidFill>
                <a:latin typeface="Arial" panose="020B0604020202020204" pitchFamily="34" charset="0"/>
                <a:ea typeface="+mn-ea"/>
                <a:cs typeface="+mn-cs"/>
              </a:defRPr>
            </a:lvl1pPr>
            <a:lvl2pPr marL="457200" algn="l" rtl="0" fontAlgn="base">
              <a:spcBef>
                <a:spcPct val="0"/>
              </a:spcBef>
              <a:spcAft>
                <a:spcPct val="0"/>
              </a:spcAft>
              <a:defRPr sz="1400" kern="1200">
                <a:solidFill>
                  <a:schemeClr val="tx1"/>
                </a:solidFill>
                <a:latin typeface="Arial" panose="020B0604020202020204" pitchFamily="34" charset="0"/>
                <a:ea typeface="+mn-ea"/>
                <a:cs typeface="+mn-cs"/>
              </a:defRPr>
            </a:lvl2pPr>
            <a:lvl3pPr marL="914400" algn="l" rtl="0" fontAlgn="base">
              <a:spcBef>
                <a:spcPct val="0"/>
              </a:spcBef>
              <a:spcAft>
                <a:spcPct val="0"/>
              </a:spcAft>
              <a:defRPr sz="1400" kern="1200">
                <a:solidFill>
                  <a:schemeClr val="tx1"/>
                </a:solidFill>
                <a:latin typeface="Arial" panose="020B0604020202020204" pitchFamily="34" charset="0"/>
                <a:ea typeface="+mn-ea"/>
                <a:cs typeface="+mn-cs"/>
              </a:defRPr>
            </a:lvl3pPr>
            <a:lvl4pPr marL="1371600" algn="l" rtl="0" fontAlgn="base">
              <a:spcBef>
                <a:spcPct val="0"/>
              </a:spcBef>
              <a:spcAft>
                <a:spcPct val="0"/>
              </a:spcAft>
              <a:defRPr sz="1400" kern="1200">
                <a:solidFill>
                  <a:schemeClr val="tx1"/>
                </a:solidFill>
                <a:latin typeface="Arial" panose="020B0604020202020204" pitchFamily="34" charset="0"/>
                <a:ea typeface="+mn-ea"/>
                <a:cs typeface="+mn-cs"/>
              </a:defRPr>
            </a:lvl4pPr>
            <a:lvl5pPr marL="1828800" algn="l" rtl="0" fontAlgn="base">
              <a:spcBef>
                <a:spcPct val="0"/>
              </a:spcBef>
              <a:spcAft>
                <a:spcPct val="0"/>
              </a:spcAft>
              <a:defRPr sz="1400" kern="1200">
                <a:solidFill>
                  <a:schemeClr val="tx1"/>
                </a:solidFill>
                <a:latin typeface="Arial" panose="020B0604020202020204" pitchFamily="34" charset="0"/>
                <a:ea typeface="+mn-ea"/>
                <a:cs typeface="+mn-cs"/>
              </a:defRPr>
            </a:lvl5pPr>
            <a:lvl6pPr marL="2286000" algn="l" defTabSz="914400" rtl="0" eaLnBrk="1" latinLnBrk="0" hangingPunct="1">
              <a:defRPr sz="1400" kern="1200">
                <a:solidFill>
                  <a:schemeClr val="tx1"/>
                </a:solidFill>
                <a:latin typeface="Arial" panose="020B0604020202020204" pitchFamily="34" charset="0"/>
                <a:ea typeface="+mn-ea"/>
                <a:cs typeface="+mn-cs"/>
              </a:defRPr>
            </a:lvl6pPr>
            <a:lvl7pPr marL="2743200" algn="l" defTabSz="914400" rtl="0" eaLnBrk="1" latinLnBrk="0" hangingPunct="1">
              <a:defRPr sz="1400" kern="1200">
                <a:solidFill>
                  <a:schemeClr val="tx1"/>
                </a:solidFill>
                <a:latin typeface="Arial" panose="020B0604020202020204" pitchFamily="34" charset="0"/>
                <a:ea typeface="+mn-ea"/>
                <a:cs typeface="+mn-cs"/>
              </a:defRPr>
            </a:lvl7pPr>
            <a:lvl8pPr marL="3200400" algn="l" defTabSz="914400" rtl="0" eaLnBrk="1" latinLnBrk="0" hangingPunct="1">
              <a:defRPr sz="1400" kern="1200">
                <a:solidFill>
                  <a:schemeClr val="tx1"/>
                </a:solidFill>
                <a:latin typeface="Arial" panose="020B0604020202020204" pitchFamily="34" charset="0"/>
                <a:ea typeface="+mn-ea"/>
                <a:cs typeface="+mn-cs"/>
              </a:defRPr>
            </a:lvl8pPr>
            <a:lvl9pPr marL="3657600" algn="l" defTabSz="914400" rtl="0" eaLnBrk="1" latinLnBrk="0" hangingPunct="1">
              <a:defRPr sz="1400" kern="1200">
                <a:solidFill>
                  <a:schemeClr val="tx1"/>
                </a:solidFill>
                <a:latin typeface="Arial" panose="020B0604020202020204" pitchFamily="34" charset="0"/>
                <a:ea typeface="+mn-ea"/>
                <a:cs typeface="+mn-cs"/>
              </a:defRPr>
            </a:lvl9pPr>
          </a:lstStyle>
          <a:p>
            <a:endParaRPr lang="en-CA"/>
          </a:p>
        </p:txBody>
      </p:sp>
      <p:sp>
        <p:nvSpPr>
          <p:cNvPr id="27" name="Freeform 23">
            <a:extLst>
              <a:ext uri="{FF2B5EF4-FFF2-40B4-BE49-F238E27FC236}">
                <a16:creationId xmlns:a16="http://schemas.microsoft.com/office/drawing/2014/main" id="{0E31BD20-CF03-4471-9D2C-C24411EDDB10}"/>
              </a:ext>
            </a:extLst>
          </p:cNvPr>
          <p:cNvSpPr>
            <a:spLocks noChangeAspect="1"/>
          </p:cNvSpPr>
          <p:nvPr/>
        </p:nvSpPr>
        <p:spPr bwMode="auto">
          <a:xfrm>
            <a:off x="9022677" y="1516586"/>
            <a:ext cx="20475" cy="59650"/>
          </a:xfrm>
          <a:custGeom>
            <a:avLst/>
            <a:gdLst>
              <a:gd name="T0" fmla="*/ 34 w 34"/>
              <a:gd name="T1" fmla="*/ 93 h 93"/>
              <a:gd name="T2" fmla="*/ 0 w 34"/>
              <a:gd name="T3" fmla="*/ 0 h 93"/>
            </a:gdLst>
            <a:ahLst/>
            <a:cxnLst>
              <a:cxn ang="0">
                <a:pos x="T0" y="T1"/>
              </a:cxn>
              <a:cxn ang="0">
                <a:pos x="T2" y="T3"/>
              </a:cxn>
            </a:cxnLst>
            <a:rect l="0" t="0" r="r" b="b"/>
            <a:pathLst>
              <a:path w="34" h="93">
                <a:moveTo>
                  <a:pt x="34" y="93"/>
                </a:moveTo>
                <a:cubicBezTo>
                  <a:pt x="19" y="62"/>
                  <a:pt x="4" y="34"/>
                  <a:pt x="0" y="0"/>
                </a:cubicBezTo>
              </a:path>
            </a:pathLst>
          </a:custGeom>
          <a:noFill/>
          <a:ln w="6350" cap="rnd">
            <a:solidFill>
              <a:srgbClr val="FF6600"/>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defPPr>
              <a:defRPr lang="en-US"/>
            </a:defPPr>
            <a:lvl1pPr algn="l" rtl="0" fontAlgn="base">
              <a:spcBef>
                <a:spcPct val="0"/>
              </a:spcBef>
              <a:spcAft>
                <a:spcPct val="0"/>
              </a:spcAft>
              <a:defRPr sz="1400" kern="1200">
                <a:solidFill>
                  <a:schemeClr val="tx1"/>
                </a:solidFill>
                <a:latin typeface="Arial" panose="020B0604020202020204" pitchFamily="34" charset="0"/>
                <a:ea typeface="+mn-ea"/>
                <a:cs typeface="+mn-cs"/>
              </a:defRPr>
            </a:lvl1pPr>
            <a:lvl2pPr marL="457200" algn="l" rtl="0" fontAlgn="base">
              <a:spcBef>
                <a:spcPct val="0"/>
              </a:spcBef>
              <a:spcAft>
                <a:spcPct val="0"/>
              </a:spcAft>
              <a:defRPr sz="1400" kern="1200">
                <a:solidFill>
                  <a:schemeClr val="tx1"/>
                </a:solidFill>
                <a:latin typeface="Arial" panose="020B0604020202020204" pitchFamily="34" charset="0"/>
                <a:ea typeface="+mn-ea"/>
                <a:cs typeface="+mn-cs"/>
              </a:defRPr>
            </a:lvl2pPr>
            <a:lvl3pPr marL="914400" algn="l" rtl="0" fontAlgn="base">
              <a:spcBef>
                <a:spcPct val="0"/>
              </a:spcBef>
              <a:spcAft>
                <a:spcPct val="0"/>
              </a:spcAft>
              <a:defRPr sz="1400" kern="1200">
                <a:solidFill>
                  <a:schemeClr val="tx1"/>
                </a:solidFill>
                <a:latin typeface="Arial" panose="020B0604020202020204" pitchFamily="34" charset="0"/>
                <a:ea typeface="+mn-ea"/>
                <a:cs typeface="+mn-cs"/>
              </a:defRPr>
            </a:lvl3pPr>
            <a:lvl4pPr marL="1371600" algn="l" rtl="0" fontAlgn="base">
              <a:spcBef>
                <a:spcPct val="0"/>
              </a:spcBef>
              <a:spcAft>
                <a:spcPct val="0"/>
              </a:spcAft>
              <a:defRPr sz="1400" kern="1200">
                <a:solidFill>
                  <a:schemeClr val="tx1"/>
                </a:solidFill>
                <a:latin typeface="Arial" panose="020B0604020202020204" pitchFamily="34" charset="0"/>
                <a:ea typeface="+mn-ea"/>
                <a:cs typeface="+mn-cs"/>
              </a:defRPr>
            </a:lvl4pPr>
            <a:lvl5pPr marL="1828800" algn="l" rtl="0" fontAlgn="base">
              <a:spcBef>
                <a:spcPct val="0"/>
              </a:spcBef>
              <a:spcAft>
                <a:spcPct val="0"/>
              </a:spcAft>
              <a:defRPr sz="1400" kern="1200">
                <a:solidFill>
                  <a:schemeClr val="tx1"/>
                </a:solidFill>
                <a:latin typeface="Arial" panose="020B0604020202020204" pitchFamily="34" charset="0"/>
                <a:ea typeface="+mn-ea"/>
                <a:cs typeface="+mn-cs"/>
              </a:defRPr>
            </a:lvl5pPr>
            <a:lvl6pPr marL="2286000" algn="l" defTabSz="914400" rtl="0" eaLnBrk="1" latinLnBrk="0" hangingPunct="1">
              <a:defRPr sz="1400" kern="1200">
                <a:solidFill>
                  <a:schemeClr val="tx1"/>
                </a:solidFill>
                <a:latin typeface="Arial" panose="020B0604020202020204" pitchFamily="34" charset="0"/>
                <a:ea typeface="+mn-ea"/>
                <a:cs typeface="+mn-cs"/>
              </a:defRPr>
            </a:lvl6pPr>
            <a:lvl7pPr marL="2743200" algn="l" defTabSz="914400" rtl="0" eaLnBrk="1" latinLnBrk="0" hangingPunct="1">
              <a:defRPr sz="1400" kern="1200">
                <a:solidFill>
                  <a:schemeClr val="tx1"/>
                </a:solidFill>
                <a:latin typeface="Arial" panose="020B0604020202020204" pitchFamily="34" charset="0"/>
                <a:ea typeface="+mn-ea"/>
                <a:cs typeface="+mn-cs"/>
              </a:defRPr>
            </a:lvl7pPr>
            <a:lvl8pPr marL="3200400" algn="l" defTabSz="914400" rtl="0" eaLnBrk="1" latinLnBrk="0" hangingPunct="1">
              <a:defRPr sz="1400" kern="1200">
                <a:solidFill>
                  <a:schemeClr val="tx1"/>
                </a:solidFill>
                <a:latin typeface="Arial" panose="020B0604020202020204" pitchFamily="34" charset="0"/>
                <a:ea typeface="+mn-ea"/>
                <a:cs typeface="+mn-cs"/>
              </a:defRPr>
            </a:lvl8pPr>
            <a:lvl9pPr marL="3657600" algn="l" defTabSz="914400" rtl="0" eaLnBrk="1" latinLnBrk="0" hangingPunct="1">
              <a:defRPr sz="1400" kern="1200">
                <a:solidFill>
                  <a:schemeClr val="tx1"/>
                </a:solidFill>
                <a:latin typeface="Arial" panose="020B0604020202020204" pitchFamily="34" charset="0"/>
                <a:ea typeface="+mn-ea"/>
                <a:cs typeface="+mn-cs"/>
              </a:defRPr>
            </a:lvl9pPr>
          </a:lstStyle>
          <a:p>
            <a:endParaRPr lang="en-CA"/>
          </a:p>
        </p:txBody>
      </p:sp>
      <p:sp>
        <p:nvSpPr>
          <p:cNvPr id="28" name="Freeform 24">
            <a:extLst>
              <a:ext uri="{FF2B5EF4-FFF2-40B4-BE49-F238E27FC236}">
                <a16:creationId xmlns:a16="http://schemas.microsoft.com/office/drawing/2014/main" id="{F65AC022-3CAB-4C24-B7A0-64A5F086854A}"/>
              </a:ext>
            </a:extLst>
          </p:cNvPr>
          <p:cNvSpPr>
            <a:spLocks noChangeAspect="1"/>
          </p:cNvSpPr>
          <p:nvPr/>
        </p:nvSpPr>
        <p:spPr bwMode="auto">
          <a:xfrm>
            <a:off x="8729372" y="1338741"/>
            <a:ext cx="23546" cy="12151"/>
          </a:xfrm>
          <a:custGeom>
            <a:avLst/>
            <a:gdLst>
              <a:gd name="T0" fmla="*/ 0 w 40"/>
              <a:gd name="T1" fmla="*/ 3 h 19"/>
              <a:gd name="T2" fmla="*/ 40 w 40"/>
              <a:gd name="T3" fmla="*/ 19 h 19"/>
            </a:gdLst>
            <a:ahLst/>
            <a:cxnLst>
              <a:cxn ang="0">
                <a:pos x="T0" y="T1"/>
              </a:cxn>
              <a:cxn ang="0">
                <a:pos x="T2" y="T3"/>
              </a:cxn>
            </a:cxnLst>
            <a:rect l="0" t="0" r="r" b="b"/>
            <a:pathLst>
              <a:path w="40" h="19">
                <a:moveTo>
                  <a:pt x="0" y="3"/>
                </a:moveTo>
                <a:cubicBezTo>
                  <a:pt x="16" y="0"/>
                  <a:pt x="29" y="8"/>
                  <a:pt x="40" y="19"/>
                </a:cubicBezTo>
              </a:path>
            </a:pathLst>
          </a:custGeom>
          <a:noFill/>
          <a:ln w="6350" cap="rnd">
            <a:solidFill>
              <a:srgbClr val="FF6600"/>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defPPr>
              <a:defRPr lang="en-US"/>
            </a:defPPr>
            <a:lvl1pPr algn="l" rtl="0" fontAlgn="base">
              <a:spcBef>
                <a:spcPct val="0"/>
              </a:spcBef>
              <a:spcAft>
                <a:spcPct val="0"/>
              </a:spcAft>
              <a:defRPr sz="1400" kern="1200">
                <a:solidFill>
                  <a:schemeClr val="tx1"/>
                </a:solidFill>
                <a:latin typeface="Arial" panose="020B0604020202020204" pitchFamily="34" charset="0"/>
                <a:ea typeface="+mn-ea"/>
                <a:cs typeface="+mn-cs"/>
              </a:defRPr>
            </a:lvl1pPr>
            <a:lvl2pPr marL="457200" algn="l" rtl="0" fontAlgn="base">
              <a:spcBef>
                <a:spcPct val="0"/>
              </a:spcBef>
              <a:spcAft>
                <a:spcPct val="0"/>
              </a:spcAft>
              <a:defRPr sz="1400" kern="1200">
                <a:solidFill>
                  <a:schemeClr val="tx1"/>
                </a:solidFill>
                <a:latin typeface="Arial" panose="020B0604020202020204" pitchFamily="34" charset="0"/>
                <a:ea typeface="+mn-ea"/>
                <a:cs typeface="+mn-cs"/>
              </a:defRPr>
            </a:lvl2pPr>
            <a:lvl3pPr marL="914400" algn="l" rtl="0" fontAlgn="base">
              <a:spcBef>
                <a:spcPct val="0"/>
              </a:spcBef>
              <a:spcAft>
                <a:spcPct val="0"/>
              </a:spcAft>
              <a:defRPr sz="1400" kern="1200">
                <a:solidFill>
                  <a:schemeClr val="tx1"/>
                </a:solidFill>
                <a:latin typeface="Arial" panose="020B0604020202020204" pitchFamily="34" charset="0"/>
                <a:ea typeface="+mn-ea"/>
                <a:cs typeface="+mn-cs"/>
              </a:defRPr>
            </a:lvl3pPr>
            <a:lvl4pPr marL="1371600" algn="l" rtl="0" fontAlgn="base">
              <a:spcBef>
                <a:spcPct val="0"/>
              </a:spcBef>
              <a:spcAft>
                <a:spcPct val="0"/>
              </a:spcAft>
              <a:defRPr sz="1400" kern="1200">
                <a:solidFill>
                  <a:schemeClr val="tx1"/>
                </a:solidFill>
                <a:latin typeface="Arial" panose="020B0604020202020204" pitchFamily="34" charset="0"/>
                <a:ea typeface="+mn-ea"/>
                <a:cs typeface="+mn-cs"/>
              </a:defRPr>
            </a:lvl4pPr>
            <a:lvl5pPr marL="1828800" algn="l" rtl="0" fontAlgn="base">
              <a:spcBef>
                <a:spcPct val="0"/>
              </a:spcBef>
              <a:spcAft>
                <a:spcPct val="0"/>
              </a:spcAft>
              <a:defRPr sz="1400" kern="1200">
                <a:solidFill>
                  <a:schemeClr val="tx1"/>
                </a:solidFill>
                <a:latin typeface="Arial" panose="020B0604020202020204" pitchFamily="34" charset="0"/>
                <a:ea typeface="+mn-ea"/>
                <a:cs typeface="+mn-cs"/>
              </a:defRPr>
            </a:lvl5pPr>
            <a:lvl6pPr marL="2286000" algn="l" defTabSz="914400" rtl="0" eaLnBrk="1" latinLnBrk="0" hangingPunct="1">
              <a:defRPr sz="1400" kern="1200">
                <a:solidFill>
                  <a:schemeClr val="tx1"/>
                </a:solidFill>
                <a:latin typeface="Arial" panose="020B0604020202020204" pitchFamily="34" charset="0"/>
                <a:ea typeface="+mn-ea"/>
                <a:cs typeface="+mn-cs"/>
              </a:defRPr>
            </a:lvl6pPr>
            <a:lvl7pPr marL="2743200" algn="l" defTabSz="914400" rtl="0" eaLnBrk="1" latinLnBrk="0" hangingPunct="1">
              <a:defRPr sz="1400" kern="1200">
                <a:solidFill>
                  <a:schemeClr val="tx1"/>
                </a:solidFill>
                <a:latin typeface="Arial" panose="020B0604020202020204" pitchFamily="34" charset="0"/>
                <a:ea typeface="+mn-ea"/>
                <a:cs typeface="+mn-cs"/>
              </a:defRPr>
            </a:lvl7pPr>
            <a:lvl8pPr marL="3200400" algn="l" defTabSz="914400" rtl="0" eaLnBrk="1" latinLnBrk="0" hangingPunct="1">
              <a:defRPr sz="1400" kern="1200">
                <a:solidFill>
                  <a:schemeClr val="tx1"/>
                </a:solidFill>
                <a:latin typeface="Arial" panose="020B0604020202020204" pitchFamily="34" charset="0"/>
                <a:ea typeface="+mn-ea"/>
                <a:cs typeface="+mn-cs"/>
              </a:defRPr>
            </a:lvl8pPr>
            <a:lvl9pPr marL="3657600" algn="l" defTabSz="914400" rtl="0" eaLnBrk="1" latinLnBrk="0" hangingPunct="1">
              <a:defRPr sz="1400" kern="1200">
                <a:solidFill>
                  <a:schemeClr val="tx1"/>
                </a:solidFill>
                <a:latin typeface="Arial" panose="020B0604020202020204" pitchFamily="34" charset="0"/>
                <a:ea typeface="+mn-ea"/>
                <a:cs typeface="+mn-cs"/>
              </a:defRPr>
            </a:lvl9pPr>
          </a:lstStyle>
          <a:p>
            <a:endParaRPr lang="en-CA"/>
          </a:p>
        </p:txBody>
      </p:sp>
      <p:sp>
        <p:nvSpPr>
          <p:cNvPr id="29" name="Freeform 25">
            <a:extLst>
              <a:ext uri="{FF2B5EF4-FFF2-40B4-BE49-F238E27FC236}">
                <a16:creationId xmlns:a16="http://schemas.microsoft.com/office/drawing/2014/main" id="{69838962-7FB3-4E86-B336-8E05F6F2A5A1}"/>
              </a:ext>
            </a:extLst>
          </p:cNvPr>
          <p:cNvSpPr>
            <a:spLocks noChangeAspect="1"/>
          </p:cNvSpPr>
          <p:nvPr/>
        </p:nvSpPr>
        <p:spPr bwMode="auto">
          <a:xfrm>
            <a:off x="8729884" y="1351445"/>
            <a:ext cx="34807" cy="31482"/>
          </a:xfrm>
          <a:custGeom>
            <a:avLst/>
            <a:gdLst>
              <a:gd name="T0" fmla="*/ 0 w 58"/>
              <a:gd name="T1" fmla="*/ 49 h 49"/>
              <a:gd name="T2" fmla="*/ 58 w 58"/>
              <a:gd name="T3" fmla="*/ 7 h 49"/>
            </a:gdLst>
            <a:ahLst/>
            <a:cxnLst>
              <a:cxn ang="0">
                <a:pos x="T0" y="T1"/>
              </a:cxn>
              <a:cxn ang="0">
                <a:pos x="T2" y="T3"/>
              </a:cxn>
            </a:cxnLst>
            <a:rect l="0" t="0" r="r" b="b"/>
            <a:pathLst>
              <a:path w="58" h="49">
                <a:moveTo>
                  <a:pt x="0" y="49"/>
                </a:moveTo>
                <a:cubicBezTo>
                  <a:pt x="5" y="22"/>
                  <a:pt x="29" y="0"/>
                  <a:pt x="58" y="7"/>
                </a:cubicBezTo>
              </a:path>
            </a:pathLst>
          </a:custGeom>
          <a:noFill/>
          <a:ln w="6350" cap="rnd">
            <a:solidFill>
              <a:srgbClr val="FF6600"/>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defPPr>
              <a:defRPr lang="en-US"/>
            </a:defPPr>
            <a:lvl1pPr algn="l" rtl="0" fontAlgn="base">
              <a:spcBef>
                <a:spcPct val="0"/>
              </a:spcBef>
              <a:spcAft>
                <a:spcPct val="0"/>
              </a:spcAft>
              <a:defRPr sz="1400" kern="1200">
                <a:solidFill>
                  <a:schemeClr val="tx1"/>
                </a:solidFill>
                <a:latin typeface="Arial" panose="020B0604020202020204" pitchFamily="34" charset="0"/>
                <a:ea typeface="+mn-ea"/>
                <a:cs typeface="+mn-cs"/>
              </a:defRPr>
            </a:lvl1pPr>
            <a:lvl2pPr marL="457200" algn="l" rtl="0" fontAlgn="base">
              <a:spcBef>
                <a:spcPct val="0"/>
              </a:spcBef>
              <a:spcAft>
                <a:spcPct val="0"/>
              </a:spcAft>
              <a:defRPr sz="1400" kern="1200">
                <a:solidFill>
                  <a:schemeClr val="tx1"/>
                </a:solidFill>
                <a:latin typeface="Arial" panose="020B0604020202020204" pitchFamily="34" charset="0"/>
                <a:ea typeface="+mn-ea"/>
                <a:cs typeface="+mn-cs"/>
              </a:defRPr>
            </a:lvl2pPr>
            <a:lvl3pPr marL="914400" algn="l" rtl="0" fontAlgn="base">
              <a:spcBef>
                <a:spcPct val="0"/>
              </a:spcBef>
              <a:spcAft>
                <a:spcPct val="0"/>
              </a:spcAft>
              <a:defRPr sz="1400" kern="1200">
                <a:solidFill>
                  <a:schemeClr val="tx1"/>
                </a:solidFill>
                <a:latin typeface="Arial" panose="020B0604020202020204" pitchFamily="34" charset="0"/>
                <a:ea typeface="+mn-ea"/>
                <a:cs typeface="+mn-cs"/>
              </a:defRPr>
            </a:lvl3pPr>
            <a:lvl4pPr marL="1371600" algn="l" rtl="0" fontAlgn="base">
              <a:spcBef>
                <a:spcPct val="0"/>
              </a:spcBef>
              <a:spcAft>
                <a:spcPct val="0"/>
              </a:spcAft>
              <a:defRPr sz="1400" kern="1200">
                <a:solidFill>
                  <a:schemeClr val="tx1"/>
                </a:solidFill>
                <a:latin typeface="Arial" panose="020B0604020202020204" pitchFamily="34" charset="0"/>
                <a:ea typeface="+mn-ea"/>
                <a:cs typeface="+mn-cs"/>
              </a:defRPr>
            </a:lvl4pPr>
            <a:lvl5pPr marL="1828800" algn="l" rtl="0" fontAlgn="base">
              <a:spcBef>
                <a:spcPct val="0"/>
              </a:spcBef>
              <a:spcAft>
                <a:spcPct val="0"/>
              </a:spcAft>
              <a:defRPr sz="1400" kern="1200">
                <a:solidFill>
                  <a:schemeClr val="tx1"/>
                </a:solidFill>
                <a:latin typeface="Arial" panose="020B0604020202020204" pitchFamily="34" charset="0"/>
                <a:ea typeface="+mn-ea"/>
                <a:cs typeface="+mn-cs"/>
              </a:defRPr>
            </a:lvl5pPr>
            <a:lvl6pPr marL="2286000" algn="l" defTabSz="914400" rtl="0" eaLnBrk="1" latinLnBrk="0" hangingPunct="1">
              <a:defRPr sz="1400" kern="1200">
                <a:solidFill>
                  <a:schemeClr val="tx1"/>
                </a:solidFill>
                <a:latin typeface="Arial" panose="020B0604020202020204" pitchFamily="34" charset="0"/>
                <a:ea typeface="+mn-ea"/>
                <a:cs typeface="+mn-cs"/>
              </a:defRPr>
            </a:lvl6pPr>
            <a:lvl7pPr marL="2743200" algn="l" defTabSz="914400" rtl="0" eaLnBrk="1" latinLnBrk="0" hangingPunct="1">
              <a:defRPr sz="1400" kern="1200">
                <a:solidFill>
                  <a:schemeClr val="tx1"/>
                </a:solidFill>
                <a:latin typeface="Arial" panose="020B0604020202020204" pitchFamily="34" charset="0"/>
                <a:ea typeface="+mn-ea"/>
                <a:cs typeface="+mn-cs"/>
              </a:defRPr>
            </a:lvl7pPr>
            <a:lvl8pPr marL="3200400" algn="l" defTabSz="914400" rtl="0" eaLnBrk="1" latinLnBrk="0" hangingPunct="1">
              <a:defRPr sz="1400" kern="1200">
                <a:solidFill>
                  <a:schemeClr val="tx1"/>
                </a:solidFill>
                <a:latin typeface="Arial" panose="020B0604020202020204" pitchFamily="34" charset="0"/>
                <a:ea typeface="+mn-ea"/>
                <a:cs typeface="+mn-cs"/>
              </a:defRPr>
            </a:lvl8pPr>
            <a:lvl9pPr marL="3657600" algn="l" defTabSz="914400" rtl="0" eaLnBrk="1" latinLnBrk="0" hangingPunct="1">
              <a:defRPr sz="1400" kern="1200">
                <a:solidFill>
                  <a:schemeClr val="tx1"/>
                </a:solidFill>
                <a:latin typeface="Arial" panose="020B0604020202020204" pitchFamily="34" charset="0"/>
                <a:ea typeface="+mn-ea"/>
                <a:cs typeface="+mn-cs"/>
              </a:defRPr>
            </a:lvl9pPr>
          </a:lstStyle>
          <a:p>
            <a:endParaRPr lang="en-CA"/>
          </a:p>
        </p:txBody>
      </p:sp>
      <p:sp>
        <p:nvSpPr>
          <p:cNvPr id="30" name="Freeform 26">
            <a:extLst>
              <a:ext uri="{FF2B5EF4-FFF2-40B4-BE49-F238E27FC236}">
                <a16:creationId xmlns:a16="http://schemas.microsoft.com/office/drawing/2014/main" id="{B108B74C-00BA-4A71-A113-FE479EA26069}"/>
              </a:ext>
            </a:extLst>
          </p:cNvPr>
          <p:cNvSpPr>
            <a:spLocks noChangeAspect="1"/>
          </p:cNvSpPr>
          <p:nvPr/>
        </p:nvSpPr>
        <p:spPr bwMode="auto">
          <a:xfrm>
            <a:off x="8741145" y="1362491"/>
            <a:ext cx="51699" cy="76771"/>
          </a:xfrm>
          <a:custGeom>
            <a:avLst/>
            <a:gdLst>
              <a:gd name="T0" fmla="*/ 0 w 88"/>
              <a:gd name="T1" fmla="*/ 74 h 120"/>
              <a:gd name="T2" fmla="*/ 64 w 88"/>
              <a:gd name="T3" fmla="*/ 0 h 120"/>
              <a:gd name="T4" fmla="*/ 87 w 88"/>
              <a:gd name="T5" fmla="*/ 7 h 120"/>
              <a:gd name="T6" fmla="*/ 87 w 88"/>
              <a:gd name="T7" fmla="*/ 13 h 120"/>
              <a:gd name="T8" fmla="*/ 22 w 88"/>
              <a:gd name="T9" fmla="*/ 120 h 120"/>
            </a:gdLst>
            <a:ahLst/>
            <a:cxnLst>
              <a:cxn ang="0">
                <a:pos x="T0" y="T1"/>
              </a:cxn>
              <a:cxn ang="0">
                <a:pos x="T2" y="T3"/>
              </a:cxn>
              <a:cxn ang="0">
                <a:pos x="T4" y="T5"/>
              </a:cxn>
              <a:cxn ang="0">
                <a:pos x="T6" y="T7"/>
              </a:cxn>
              <a:cxn ang="0">
                <a:pos x="T8" y="T9"/>
              </a:cxn>
            </a:cxnLst>
            <a:rect l="0" t="0" r="r" b="b"/>
            <a:pathLst>
              <a:path w="88" h="120">
                <a:moveTo>
                  <a:pt x="0" y="74"/>
                </a:moveTo>
                <a:cubicBezTo>
                  <a:pt x="4" y="39"/>
                  <a:pt x="33" y="14"/>
                  <a:pt x="64" y="0"/>
                </a:cubicBezTo>
                <a:cubicBezTo>
                  <a:pt x="72" y="2"/>
                  <a:pt x="79" y="4"/>
                  <a:pt x="87" y="7"/>
                </a:cubicBezTo>
                <a:cubicBezTo>
                  <a:pt x="88" y="9"/>
                  <a:pt x="87" y="11"/>
                  <a:pt x="87" y="13"/>
                </a:cubicBezTo>
                <a:cubicBezTo>
                  <a:pt x="44" y="29"/>
                  <a:pt x="28" y="79"/>
                  <a:pt x="22" y="120"/>
                </a:cubicBezTo>
              </a:path>
            </a:pathLst>
          </a:custGeom>
          <a:noFill/>
          <a:ln w="6350" cap="rnd">
            <a:solidFill>
              <a:srgbClr val="FF6600"/>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defPPr>
              <a:defRPr lang="en-US"/>
            </a:defPPr>
            <a:lvl1pPr algn="l" rtl="0" fontAlgn="base">
              <a:spcBef>
                <a:spcPct val="0"/>
              </a:spcBef>
              <a:spcAft>
                <a:spcPct val="0"/>
              </a:spcAft>
              <a:defRPr sz="1400" kern="1200">
                <a:solidFill>
                  <a:schemeClr val="tx1"/>
                </a:solidFill>
                <a:latin typeface="Arial" panose="020B0604020202020204" pitchFamily="34" charset="0"/>
                <a:ea typeface="+mn-ea"/>
                <a:cs typeface="+mn-cs"/>
              </a:defRPr>
            </a:lvl1pPr>
            <a:lvl2pPr marL="457200" algn="l" rtl="0" fontAlgn="base">
              <a:spcBef>
                <a:spcPct val="0"/>
              </a:spcBef>
              <a:spcAft>
                <a:spcPct val="0"/>
              </a:spcAft>
              <a:defRPr sz="1400" kern="1200">
                <a:solidFill>
                  <a:schemeClr val="tx1"/>
                </a:solidFill>
                <a:latin typeface="Arial" panose="020B0604020202020204" pitchFamily="34" charset="0"/>
                <a:ea typeface="+mn-ea"/>
                <a:cs typeface="+mn-cs"/>
              </a:defRPr>
            </a:lvl2pPr>
            <a:lvl3pPr marL="914400" algn="l" rtl="0" fontAlgn="base">
              <a:spcBef>
                <a:spcPct val="0"/>
              </a:spcBef>
              <a:spcAft>
                <a:spcPct val="0"/>
              </a:spcAft>
              <a:defRPr sz="1400" kern="1200">
                <a:solidFill>
                  <a:schemeClr val="tx1"/>
                </a:solidFill>
                <a:latin typeface="Arial" panose="020B0604020202020204" pitchFamily="34" charset="0"/>
                <a:ea typeface="+mn-ea"/>
                <a:cs typeface="+mn-cs"/>
              </a:defRPr>
            </a:lvl3pPr>
            <a:lvl4pPr marL="1371600" algn="l" rtl="0" fontAlgn="base">
              <a:spcBef>
                <a:spcPct val="0"/>
              </a:spcBef>
              <a:spcAft>
                <a:spcPct val="0"/>
              </a:spcAft>
              <a:defRPr sz="1400" kern="1200">
                <a:solidFill>
                  <a:schemeClr val="tx1"/>
                </a:solidFill>
                <a:latin typeface="Arial" panose="020B0604020202020204" pitchFamily="34" charset="0"/>
                <a:ea typeface="+mn-ea"/>
                <a:cs typeface="+mn-cs"/>
              </a:defRPr>
            </a:lvl4pPr>
            <a:lvl5pPr marL="1828800" algn="l" rtl="0" fontAlgn="base">
              <a:spcBef>
                <a:spcPct val="0"/>
              </a:spcBef>
              <a:spcAft>
                <a:spcPct val="0"/>
              </a:spcAft>
              <a:defRPr sz="1400" kern="1200">
                <a:solidFill>
                  <a:schemeClr val="tx1"/>
                </a:solidFill>
                <a:latin typeface="Arial" panose="020B0604020202020204" pitchFamily="34" charset="0"/>
                <a:ea typeface="+mn-ea"/>
                <a:cs typeface="+mn-cs"/>
              </a:defRPr>
            </a:lvl5pPr>
            <a:lvl6pPr marL="2286000" algn="l" defTabSz="914400" rtl="0" eaLnBrk="1" latinLnBrk="0" hangingPunct="1">
              <a:defRPr sz="1400" kern="1200">
                <a:solidFill>
                  <a:schemeClr val="tx1"/>
                </a:solidFill>
                <a:latin typeface="Arial" panose="020B0604020202020204" pitchFamily="34" charset="0"/>
                <a:ea typeface="+mn-ea"/>
                <a:cs typeface="+mn-cs"/>
              </a:defRPr>
            </a:lvl6pPr>
            <a:lvl7pPr marL="2743200" algn="l" defTabSz="914400" rtl="0" eaLnBrk="1" latinLnBrk="0" hangingPunct="1">
              <a:defRPr sz="1400" kern="1200">
                <a:solidFill>
                  <a:schemeClr val="tx1"/>
                </a:solidFill>
                <a:latin typeface="Arial" panose="020B0604020202020204" pitchFamily="34" charset="0"/>
                <a:ea typeface="+mn-ea"/>
                <a:cs typeface="+mn-cs"/>
              </a:defRPr>
            </a:lvl7pPr>
            <a:lvl8pPr marL="3200400" algn="l" defTabSz="914400" rtl="0" eaLnBrk="1" latinLnBrk="0" hangingPunct="1">
              <a:defRPr sz="1400" kern="1200">
                <a:solidFill>
                  <a:schemeClr val="tx1"/>
                </a:solidFill>
                <a:latin typeface="Arial" panose="020B0604020202020204" pitchFamily="34" charset="0"/>
                <a:ea typeface="+mn-ea"/>
                <a:cs typeface="+mn-cs"/>
              </a:defRPr>
            </a:lvl8pPr>
            <a:lvl9pPr marL="3657600" algn="l" defTabSz="914400" rtl="0" eaLnBrk="1" latinLnBrk="0" hangingPunct="1">
              <a:defRPr sz="1400" kern="1200">
                <a:solidFill>
                  <a:schemeClr val="tx1"/>
                </a:solidFill>
                <a:latin typeface="Arial" panose="020B0604020202020204" pitchFamily="34" charset="0"/>
                <a:ea typeface="+mn-ea"/>
                <a:cs typeface="+mn-cs"/>
              </a:defRPr>
            </a:lvl9pPr>
          </a:lstStyle>
          <a:p>
            <a:endParaRPr lang="en-CA"/>
          </a:p>
        </p:txBody>
      </p:sp>
      <p:sp>
        <p:nvSpPr>
          <p:cNvPr id="31" name="Freeform 27">
            <a:extLst>
              <a:ext uri="{FF2B5EF4-FFF2-40B4-BE49-F238E27FC236}">
                <a16:creationId xmlns:a16="http://schemas.microsoft.com/office/drawing/2014/main" id="{4704464B-9714-42EC-88C8-9B4E1584D93D}"/>
              </a:ext>
            </a:extLst>
          </p:cNvPr>
          <p:cNvSpPr>
            <a:spLocks noChangeAspect="1"/>
          </p:cNvSpPr>
          <p:nvPr/>
        </p:nvSpPr>
        <p:spPr bwMode="auto">
          <a:xfrm>
            <a:off x="8773394" y="1417170"/>
            <a:ext cx="5631" cy="52470"/>
          </a:xfrm>
          <a:custGeom>
            <a:avLst/>
            <a:gdLst>
              <a:gd name="T0" fmla="*/ 1 w 9"/>
              <a:gd name="T1" fmla="*/ 82 h 82"/>
              <a:gd name="T2" fmla="*/ 9 w 9"/>
              <a:gd name="T3" fmla="*/ 0 h 82"/>
            </a:gdLst>
            <a:ahLst/>
            <a:cxnLst>
              <a:cxn ang="0">
                <a:pos x="T0" y="T1"/>
              </a:cxn>
              <a:cxn ang="0">
                <a:pos x="T2" y="T3"/>
              </a:cxn>
            </a:cxnLst>
            <a:rect l="0" t="0" r="r" b="b"/>
            <a:pathLst>
              <a:path w="9" h="82">
                <a:moveTo>
                  <a:pt x="1" y="82"/>
                </a:moveTo>
                <a:cubicBezTo>
                  <a:pt x="0" y="54"/>
                  <a:pt x="1" y="26"/>
                  <a:pt x="9" y="0"/>
                </a:cubicBezTo>
              </a:path>
            </a:pathLst>
          </a:custGeom>
          <a:noFill/>
          <a:ln w="6350" cap="rnd">
            <a:solidFill>
              <a:srgbClr val="FF6600"/>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defPPr>
              <a:defRPr lang="en-US"/>
            </a:defPPr>
            <a:lvl1pPr algn="l" rtl="0" fontAlgn="base">
              <a:spcBef>
                <a:spcPct val="0"/>
              </a:spcBef>
              <a:spcAft>
                <a:spcPct val="0"/>
              </a:spcAft>
              <a:defRPr sz="1400" kern="1200">
                <a:solidFill>
                  <a:schemeClr val="tx1"/>
                </a:solidFill>
                <a:latin typeface="Arial" panose="020B0604020202020204" pitchFamily="34" charset="0"/>
                <a:ea typeface="+mn-ea"/>
                <a:cs typeface="+mn-cs"/>
              </a:defRPr>
            </a:lvl1pPr>
            <a:lvl2pPr marL="457200" algn="l" rtl="0" fontAlgn="base">
              <a:spcBef>
                <a:spcPct val="0"/>
              </a:spcBef>
              <a:spcAft>
                <a:spcPct val="0"/>
              </a:spcAft>
              <a:defRPr sz="1400" kern="1200">
                <a:solidFill>
                  <a:schemeClr val="tx1"/>
                </a:solidFill>
                <a:latin typeface="Arial" panose="020B0604020202020204" pitchFamily="34" charset="0"/>
                <a:ea typeface="+mn-ea"/>
                <a:cs typeface="+mn-cs"/>
              </a:defRPr>
            </a:lvl2pPr>
            <a:lvl3pPr marL="914400" algn="l" rtl="0" fontAlgn="base">
              <a:spcBef>
                <a:spcPct val="0"/>
              </a:spcBef>
              <a:spcAft>
                <a:spcPct val="0"/>
              </a:spcAft>
              <a:defRPr sz="1400" kern="1200">
                <a:solidFill>
                  <a:schemeClr val="tx1"/>
                </a:solidFill>
                <a:latin typeface="Arial" panose="020B0604020202020204" pitchFamily="34" charset="0"/>
                <a:ea typeface="+mn-ea"/>
                <a:cs typeface="+mn-cs"/>
              </a:defRPr>
            </a:lvl3pPr>
            <a:lvl4pPr marL="1371600" algn="l" rtl="0" fontAlgn="base">
              <a:spcBef>
                <a:spcPct val="0"/>
              </a:spcBef>
              <a:spcAft>
                <a:spcPct val="0"/>
              </a:spcAft>
              <a:defRPr sz="1400" kern="1200">
                <a:solidFill>
                  <a:schemeClr val="tx1"/>
                </a:solidFill>
                <a:latin typeface="Arial" panose="020B0604020202020204" pitchFamily="34" charset="0"/>
                <a:ea typeface="+mn-ea"/>
                <a:cs typeface="+mn-cs"/>
              </a:defRPr>
            </a:lvl4pPr>
            <a:lvl5pPr marL="1828800" algn="l" rtl="0" fontAlgn="base">
              <a:spcBef>
                <a:spcPct val="0"/>
              </a:spcBef>
              <a:spcAft>
                <a:spcPct val="0"/>
              </a:spcAft>
              <a:defRPr sz="1400" kern="1200">
                <a:solidFill>
                  <a:schemeClr val="tx1"/>
                </a:solidFill>
                <a:latin typeface="Arial" panose="020B0604020202020204" pitchFamily="34" charset="0"/>
                <a:ea typeface="+mn-ea"/>
                <a:cs typeface="+mn-cs"/>
              </a:defRPr>
            </a:lvl5pPr>
            <a:lvl6pPr marL="2286000" algn="l" defTabSz="914400" rtl="0" eaLnBrk="1" latinLnBrk="0" hangingPunct="1">
              <a:defRPr sz="1400" kern="1200">
                <a:solidFill>
                  <a:schemeClr val="tx1"/>
                </a:solidFill>
                <a:latin typeface="Arial" panose="020B0604020202020204" pitchFamily="34" charset="0"/>
                <a:ea typeface="+mn-ea"/>
                <a:cs typeface="+mn-cs"/>
              </a:defRPr>
            </a:lvl6pPr>
            <a:lvl7pPr marL="2743200" algn="l" defTabSz="914400" rtl="0" eaLnBrk="1" latinLnBrk="0" hangingPunct="1">
              <a:defRPr sz="1400" kern="1200">
                <a:solidFill>
                  <a:schemeClr val="tx1"/>
                </a:solidFill>
                <a:latin typeface="Arial" panose="020B0604020202020204" pitchFamily="34" charset="0"/>
                <a:ea typeface="+mn-ea"/>
                <a:cs typeface="+mn-cs"/>
              </a:defRPr>
            </a:lvl7pPr>
            <a:lvl8pPr marL="3200400" algn="l" defTabSz="914400" rtl="0" eaLnBrk="1" latinLnBrk="0" hangingPunct="1">
              <a:defRPr sz="1400" kern="1200">
                <a:solidFill>
                  <a:schemeClr val="tx1"/>
                </a:solidFill>
                <a:latin typeface="Arial" panose="020B0604020202020204" pitchFamily="34" charset="0"/>
                <a:ea typeface="+mn-ea"/>
                <a:cs typeface="+mn-cs"/>
              </a:defRPr>
            </a:lvl8pPr>
            <a:lvl9pPr marL="3657600" algn="l" defTabSz="914400" rtl="0" eaLnBrk="1" latinLnBrk="0" hangingPunct="1">
              <a:defRPr sz="1400" kern="1200">
                <a:solidFill>
                  <a:schemeClr val="tx1"/>
                </a:solidFill>
                <a:latin typeface="Arial" panose="020B0604020202020204" pitchFamily="34" charset="0"/>
                <a:ea typeface="+mn-ea"/>
                <a:cs typeface="+mn-cs"/>
              </a:defRPr>
            </a:lvl9pPr>
          </a:lstStyle>
          <a:p>
            <a:endParaRPr lang="en-CA"/>
          </a:p>
        </p:txBody>
      </p:sp>
      <p:sp>
        <p:nvSpPr>
          <p:cNvPr id="32" name="Freeform 28">
            <a:extLst>
              <a:ext uri="{FF2B5EF4-FFF2-40B4-BE49-F238E27FC236}">
                <a16:creationId xmlns:a16="http://schemas.microsoft.com/office/drawing/2014/main" id="{13DD5FDA-D627-495F-BF63-A9BCDF3D54D5}"/>
              </a:ext>
            </a:extLst>
          </p:cNvPr>
          <p:cNvSpPr>
            <a:spLocks noChangeAspect="1"/>
          </p:cNvSpPr>
          <p:nvPr/>
        </p:nvSpPr>
        <p:spPr bwMode="auto">
          <a:xfrm>
            <a:off x="8800011" y="1382374"/>
            <a:ext cx="49140" cy="128136"/>
          </a:xfrm>
          <a:custGeom>
            <a:avLst/>
            <a:gdLst>
              <a:gd name="T0" fmla="*/ 38 w 82"/>
              <a:gd name="T1" fmla="*/ 201 h 201"/>
              <a:gd name="T2" fmla="*/ 80 w 82"/>
              <a:gd name="T3" fmla="*/ 1 h 201"/>
              <a:gd name="T4" fmla="*/ 82 w 82"/>
              <a:gd name="T5" fmla="*/ 0 h 201"/>
            </a:gdLst>
            <a:ahLst/>
            <a:cxnLst>
              <a:cxn ang="0">
                <a:pos x="T0" y="T1"/>
              </a:cxn>
              <a:cxn ang="0">
                <a:pos x="T2" y="T3"/>
              </a:cxn>
              <a:cxn ang="0">
                <a:pos x="T4" y="T5"/>
              </a:cxn>
            </a:cxnLst>
            <a:rect l="0" t="0" r="r" b="b"/>
            <a:pathLst>
              <a:path w="82" h="201">
                <a:moveTo>
                  <a:pt x="38" y="201"/>
                </a:moveTo>
                <a:cubicBezTo>
                  <a:pt x="0" y="159"/>
                  <a:pt x="5" y="17"/>
                  <a:pt x="80" y="1"/>
                </a:cubicBezTo>
                <a:cubicBezTo>
                  <a:pt x="81" y="1"/>
                  <a:pt x="81" y="0"/>
                  <a:pt x="82" y="0"/>
                </a:cubicBezTo>
              </a:path>
            </a:pathLst>
          </a:custGeom>
          <a:noFill/>
          <a:ln w="6350" cap="rnd">
            <a:solidFill>
              <a:srgbClr val="FF6600"/>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defPPr>
              <a:defRPr lang="en-US"/>
            </a:defPPr>
            <a:lvl1pPr algn="l" rtl="0" fontAlgn="base">
              <a:spcBef>
                <a:spcPct val="0"/>
              </a:spcBef>
              <a:spcAft>
                <a:spcPct val="0"/>
              </a:spcAft>
              <a:defRPr sz="1400" kern="1200">
                <a:solidFill>
                  <a:schemeClr val="tx1"/>
                </a:solidFill>
                <a:latin typeface="Arial" panose="020B0604020202020204" pitchFamily="34" charset="0"/>
                <a:ea typeface="+mn-ea"/>
                <a:cs typeface="+mn-cs"/>
              </a:defRPr>
            </a:lvl1pPr>
            <a:lvl2pPr marL="457200" algn="l" rtl="0" fontAlgn="base">
              <a:spcBef>
                <a:spcPct val="0"/>
              </a:spcBef>
              <a:spcAft>
                <a:spcPct val="0"/>
              </a:spcAft>
              <a:defRPr sz="1400" kern="1200">
                <a:solidFill>
                  <a:schemeClr val="tx1"/>
                </a:solidFill>
                <a:latin typeface="Arial" panose="020B0604020202020204" pitchFamily="34" charset="0"/>
                <a:ea typeface="+mn-ea"/>
                <a:cs typeface="+mn-cs"/>
              </a:defRPr>
            </a:lvl2pPr>
            <a:lvl3pPr marL="914400" algn="l" rtl="0" fontAlgn="base">
              <a:spcBef>
                <a:spcPct val="0"/>
              </a:spcBef>
              <a:spcAft>
                <a:spcPct val="0"/>
              </a:spcAft>
              <a:defRPr sz="1400" kern="1200">
                <a:solidFill>
                  <a:schemeClr val="tx1"/>
                </a:solidFill>
                <a:latin typeface="Arial" panose="020B0604020202020204" pitchFamily="34" charset="0"/>
                <a:ea typeface="+mn-ea"/>
                <a:cs typeface="+mn-cs"/>
              </a:defRPr>
            </a:lvl3pPr>
            <a:lvl4pPr marL="1371600" algn="l" rtl="0" fontAlgn="base">
              <a:spcBef>
                <a:spcPct val="0"/>
              </a:spcBef>
              <a:spcAft>
                <a:spcPct val="0"/>
              </a:spcAft>
              <a:defRPr sz="1400" kern="1200">
                <a:solidFill>
                  <a:schemeClr val="tx1"/>
                </a:solidFill>
                <a:latin typeface="Arial" panose="020B0604020202020204" pitchFamily="34" charset="0"/>
                <a:ea typeface="+mn-ea"/>
                <a:cs typeface="+mn-cs"/>
              </a:defRPr>
            </a:lvl4pPr>
            <a:lvl5pPr marL="1828800" algn="l" rtl="0" fontAlgn="base">
              <a:spcBef>
                <a:spcPct val="0"/>
              </a:spcBef>
              <a:spcAft>
                <a:spcPct val="0"/>
              </a:spcAft>
              <a:defRPr sz="1400" kern="1200">
                <a:solidFill>
                  <a:schemeClr val="tx1"/>
                </a:solidFill>
                <a:latin typeface="Arial" panose="020B0604020202020204" pitchFamily="34" charset="0"/>
                <a:ea typeface="+mn-ea"/>
                <a:cs typeface="+mn-cs"/>
              </a:defRPr>
            </a:lvl5pPr>
            <a:lvl6pPr marL="2286000" algn="l" defTabSz="914400" rtl="0" eaLnBrk="1" latinLnBrk="0" hangingPunct="1">
              <a:defRPr sz="1400" kern="1200">
                <a:solidFill>
                  <a:schemeClr val="tx1"/>
                </a:solidFill>
                <a:latin typeface="Arial" panose="020B0604020202020204" pitchFamily="34" charset="0"/>
                <a:ea typeface="+mn-ea"/>
                <a:cs typeface="+mn-cs"/>
              </a:defRPr>
            </a:lvl6pPr>
            <a:lvl7pPr marL="2743200" algn="l" defTabSz="914400" rtl="0" eaLnBrk="1" latinLnBrk="0" hangingPunct="1">
              <a:defRPr sz="1400" kern="1200">
                <a:solidFill>
                  <a:schemeClr val="tx1"/>
                </a:solidFill>
                <a:latin typeface="Arial" panose="020B0604020202020204" pitchFamily="34" charset="0"/>
                <a:ea typeface="+mn-ea"/>
                <a:cs typeface="+mn-cs"/>
              </a:defRPr>
            </a:lvl7pPr>
            <a:lvl8pPr marL="3200400" algn="l" defTabSz="914400" rtl="0" eaLnBrk="1" latinLnBrk="0" hangingPunct="1">
              <a:defRPr sz="1400" kern="1200">
                <a:solidFill>
                  <a:schemeClr val="tx1"/>
                </a:solidFill>
                <a:latin typeface="Arial" panose="020B0604020202020204" pitchFamily="34" charset="0"/>
                <a:ea typeface="+mn-ea"/>
                <a:cs typeface="+mn-cs"/>
              </a:defRPr>
            </a:lvl8pPr>
            <a:lvl9pPr marL="3657600" algn="l" defTabSz="914400" rtl="0" eaLnBrk="1" latinLnBrk="0" hangingPunct="1">
              <a:defRPr sz="1400" kern="1200">
                <a:solidFill>
                  <a:schemeClr val="tx1"/>
                </a:solidFill>
                <a:latin typeface="Arial" panose="020B0604020202020204" pitchFamily="34" charset="0"/>
                <a:ea typeface="+mn-ea"/>
                <a:cs typeface="+mn-cs"/>
              </a:defRPr>
            </a:lvl9pPr>
          </a:lstStyle>
          <a:p>
            <a:endParaRPr lang="en-CA"/>
          </a:p>
        </p:txBody>
      </p:sp>
      <p:sp>
        <p:nvSpPr>
          <p:cNvPr id="33" name="Freeform 29">
            <a:extLst>
              <a:ext uri="{FF2B5EF4-FFF2-40B4-BE49-F238E27FC236}">
                <a16:creationId xmlns:a16="http://schemas.microsoft.com/office/drawing/2014/main" id="{6961B6C5-1D59-49A4-BDCC-558CF5BEF4D4}"/>
              </a:ext>
            </a:extLst>
          </p:cNvPr>
          <p:cNvSpPr>
            <a:spLocks noChangeAspect="1"/>
          </p:cNvSpPr>
          <p:nvPr/>
        </p:nvSpPr>
        <p:spPr bwMode="auto">
          <a:xfrm>
            <a:off x="8849151" y="1371328"/>
            <a:ext cx="3583" cy="11046"/>
          </a:xfrm>
          <a:custGeom>
            <a:avLst/>
            <a:gdLst>
              <a:gd name="T0" fmla="*/ 0 w 6"/>
              <a:gd name="T1" fmla="*/ 17 h 17"/>
              <a:gd name="T2" fmla="*/ 6 w 6"/>
              <a:gd name="T3" fmla="*/ 0 h 17"/>
            </a:gdLst>
            <a:ahLst/>
            <a:cxnLst>
              <a:cxn ang="0">
                <a:pos x="T0" y="T1"/>
              </a:cxn>
              <a:cxn ang="0">
                <a:pos x="T2" y="T3"/>
              </a:cxn>
            </a:cxnLst>
            <a:rect l="0" t="0" r="r" b="b"/>
            <a:pathLst>
              <a:path w="6" h="17">
                <a:moveTo>
                  <a:pt x="0" y="17"/>
                </a:moveTo>
                <a:cubicBezTo>
                  <a:pt x="1" y="13"/>
                  <a:pt x="4" y="6"/>
                  <a:pt x="6" y="0"/>
                </a:cubicBezTo>
              </a:path>
            </a:pathLst>
          </a:custGeom>
          <a:noFill/>
          <a:ln w="6350" cap="rnd">
            <a:solidFill>
              <a:srgbClr val="FF6600"/>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defPPr>
              <a:defRPr lang="en-US"/>
            </a:defPPr>
            <a:lvl1pPr algn="l" rtl="0" fontAlgn="base">
              <a:spcBef>
                <a:spcPct val="0"/>
              </a:spcBef>
              <a:spcAft>
                <a:spcPct val="0"/>
              </a:spcAft>
              <a:defRPr sz="1400" kern="1200">
                <a:solidFill>
                  <a:schemeClr val="tx1"/>
                </a:solidFill>
                <a:latin typeface="Arial" panose="020B0604020202020204" pitchFamily="34" charset="0"/>
                <a:ea typeface="+mn-ea"/>
                <a:cs typeface="+mn-cs"/>
              </a:defRPr>
            </a:lvl1pPr>
            <a:lvl2pPr marL="457200" algn="l" rtl="0" fontAlgn="base">
              <a:spcBef>
                <a:spcPct val="0"/>
              </a:spcBef>
              <a:spcAft>
                <a:spcPct val="0"/>
              </a:spcAft>
              <a:defRPr sz="1400" kern="1200">
                <a:solidFill>
                  <a:schemeClr val="tx1"/>
                </a:solidFill>
                <a:latin typeface="Arial" panose="020B0604020202020204" pitchFamily="34" charset="0"/>
                <a:ea typeface="+mn-ea"/>
                <a:cs typeface="+mn-cs"/>
              </a:defRPr>
            </a:lvl2pPr>
            <a:lvl3pPr marL="914400" algn="l" rtl="0" fontAlgn="base">
              <a:spcBef>
                <a:spcPct val="0"/>
              </a:spcBef>
              <a:spcAft>
                <a:spcPct val="0"/>
              </a:spcAft>
              <a:defRPr sz="1400" kern="1200">
                <a:solidFill>
                  <a:schemeClr val="tx1"/>
                </a:solidFill>
                <a:latin typeface="Arial" panose="020B0604020202020204" pitchFamily="34" charset="0"/>
                <a:ea typeface="+mn-ea"/>
                <a:cs typeface="+mn-cs"/>
              </a:defRPr>
            </a:lvl3pPr>
            <a:lvl4pPr marL="1371600" algn="l" rtl="0" fontAlgn="base">
              <a:spcBef>
                <a:spcPct val="0"/>
              </a:spcBef>
              <a:spcAft>
                <a:spcPct val="0"/>
              </a:spcAft>
              <a:defRPr sz="1400" kern="1200">
                <a:solidFill>
                  <a:schemeClr val="tx1"/>
                </a:solidFill>
                <a:latin typeface="Arial" panose="020B0604020202020204" pitchFamily="34" charset="0"/>
                <a:ea typeface="+mn-ea"/>
                <a:cs typeface="+mn-cs"/>
              </a:defRPr>
            </a:lvl4pPr>
            <a:lvl5pPr marL="1828800" algn="l" rtl="0" fontAlgn="base">
              <a:spcBef>
                <a:spcPct val="0"/>
              </a:spcBef>
              <a:spcAft>
                <a:spcPct val="0"/>
              </a:spcAft>
              <a:defRPr sz="1400" kern="1200">
                <a:solidFill>
                  <a:schemeClr val="tx1"/>
                </a:solidFill>
                <a:latin typeface="Arial" panose="020B0604020202020204" pitchFamily="34" charset="0"/>
                <a:ea typeface="+mn-ea"/>
                <a:cs typeface="+mn-cs"/>
              </a:defRPr>
            </a:lvl5pPr>
            <a:lvl6pPr marL="2286000" algn="l" defTabSz="914400" rtl="0" eaLnBrk="1" latinLnBrk="0" hangingPunct="1">
              <a:defRPr sz="1400" kern="1200">
                <a:solidFill>
                  <a:schemeClr val="tx1"/>
                </a:solidFill>
                <a:latin typeface="Arial" panose="020B0604020202020204" pitchFamily="34" charset="0"/>
                <a:ea typeface="+mn-ea"/>
                <a:cs typeface="+mn-cs"/>
              </a:defRPr>
            </a:lvl6pPr>
            <a:lvl7pPr marL="2743200" algn="l" defTabSz="914400" rtl="0" eaLnBrk="1" latinLnBrk="0" hangingPunct="1">
              <a:defRPr sz="1400" kern="1200">
                <a:solidFill>
                  <a:schemeClr val="tx1"/>
                </a:solidFill>
                <a:latin typeface="Arial" panose="020B0604020202020204" pitchFamily="34" charset="0"/>
                <a:ea typeface="+mn-ea"/>
                <a:cs typeface="+mn-cs"/>
              </a:defRPr>
            </a:lvl7pPr>
            <a:lvl8pPr marL="3200400" algn="l" defTabSz="914400" rtl="0" eaLnBrk="1" latinLnBrk="0" hangingPunct="1">
              <a:defRPr sz="1400" kern="1200">
                <a:solidFill>
                  <a:schemeClr val="tx1"/>
                </a:solidFill>
                <a:latin typeface="Arial" panose="020B0604020202020204" pitchFamily="34" charset="0"/>
                <a:ea typeface="+mn-ea"/>
                <a:cs typeface="+mn-cs"/>
              </a:defRPr>
            </a:lvl8pPr>
            <a:lvl9pPr marL="3657600" algn="l" defTabSz="914400" rtl="0" eaLnBrk="1" latinLnBrk="0" hangingPunct="1">
              <a:defRPr sz="1400" kern="1200">
                <a:solidFill>
                  <a:schemeClr val="tx1"/>
                </a:solidFill>
                <a:latin typeface="Arial" panose="020B0604020202020204" pitchFamily="34" charset="0"/>
                <a:ea typeface="+mn-ea"/>
                <a:cs typeface="+mn-cs"/>
              </a:defRPr>
            </a:lvl9pPr>
          </a:lstStyle>
          <a:p>
            <a:endParaRPr lang="en-CA"/>
          </a:p>
        </p:txBody>
      </p:sp>
      <p:sp>
        <p:nvSpPr>
          <p:cNvPr id="34" name="Freeform 30">
            <a:extLst>
              <a:ext uri="{FF2B5EF4-FFF2-40B4-BE49-F238E27FC236}">
                <a16:creationId xmlns:a16="http://schemas.microsoft.com/office/drawing/2014/main" id="{82A5B954-3746-4923-8005-A3D309E64F71}"/>
              </a:ext>
            </a:extLst>
          </p:cNvPr>
          <p:cNvSpPr>
            <a:spLocks noChangeAspect="1"/>
          </p:cNvSpPr>
          <p:nvPr/>
        </p:nvSpPr>
        <p:spPr bwMode="auto">
          <a:xfrm>
            <a:off x="8849151" y="1382374"/>
            <a:ext cx="3583" cy="552"/>
          </a:xfrm>
          <a:custGeom>
            <a:avLst/>
            <a:gdLst>
              <a:gd name="T0" fmla="*/ 0 w 6"/>
              <a:gd name="T1" fmla="*/ 0 h 1"/>
              <a:gd name="T2" fmla="*/ 6 w 6"/>
              <a:gd name="T3" fmla="*/ 1 h 1"/>
            </a:gdLst>
            <a:ahLst/>
            <a:cxnLst>
              <a:cxn ang="0">
                <a:pos x="T0" y="T1"/>
              </a:cxn>
              <a:cxn ang="0">
                <a:pos x="T2" y="T3"/>
              </a:cxn>
            </a:cxnLst>
            <a:rect l="0" t="0" r="r" b="b"/>
            <a:pathLst>
              <a:path w="6" h="1">
                <a:moveTo>
                  <a:pt x="0" y="0"/>
                </a:moveTo>
                <a:cubicBezTo>
                  <a:pt x="2" y="1"/>
                  <a:pt x="4" y="1"/>
                  <a:pt x="6" y="1"/>
                </a:cubicBezTo>
              </a:path>
            </a:pathLst>
          </a:custGeom>
          <a:noFill/>
          <a:ln w="6350" cap="rnd">
            <a:solidFill>
              <a:srgbClr val="FF6600"/>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defPPr>
              <a:defRPr lang="en-US"/>
            </a:defPPr>
            <a:lvl1pPr algn="l" rtl="0" fontAlgn="base">
              <a:spcBef>
                <a:spcPct val="0"/>
              </a:spcBef>
              <a:spcAft>
                <a:spcPct val="0"/>
              </a:spcAft>
              <a:defRPr sz="1400" kern="1200">
                <a:solidFill>
                  <a:schemeClr val="tx1"/>
                </a:solidFill>
                <a:latin typeface="Arial" panose="020B0604020202020204" pitchFamily="34" charset="0"/>
                <a:ea typeface="+mn-ea"/>
                <a:cs typeface="+mn-cs"/>
              </a:defRPr>
            </a:lvl1pPr>
            <a:lvl2pPr marL="457200" algn="l" rtl="0" fontAlgn="base">
              <a:spcBef>
                <a:spcPct val="0"/>
              </a:spcBef>
              <a:spcAft>
                <a:spcPct val="0"/>
              </a:spcAft>
              <a:defRPr sz="1400" kern="1200">
                <a:solidFill>
                  <a:schemeClr val="tx1"/>
                </a:solidFill>
                <a:latin typeface="Arial" panose="020B0604020202020204" pitchFamily="34" charset="0"/>
                <a:ea typeface="+mn-ea"/>
                <a:cs typeface="+mn-cs"/>
              </a:defRPr>
            </a:lvl2pPr>
            <a:lvl3pPr marL="914400" algn="l" rtl="0" fontAlgn="base">
              <a:spcBef>
                <a:spcPct val="0"/>
              </a:spcBef>
              <a:spcAft>
                <a:spcPct val="0"/>
              </a:spcAft>
              <a:defRPr sz="1400" kern="1200">
                <a:solidFill>
                  <a:schemeClr val="tx1"/>
                </a:solidFill>
                <a:latin typeface="Arial" panose="020B0604020202020204" pitchFamily="34" charset="0"/>
                <a:ea typeface="+mn-ea"/>
                <a:cs typeface="+mn-cs"/>
              </a:defRPr>
            </a:lvl3pPr>
            <a:lvl4pPr marL="1371600" algn="l" rtl="0" fontAlgn="base">
              <a:spcBef>
                <a:spcPct val="0"/>
              </a:spcBef>
              <a:spcAft>
                <a:spcPct val="0"/>
              </a:spcAft>
              <a:defRPr sz="1400" kern="1200">
                <a:solidFill>
                  <a:schemeClr val="tx1"/>
                </a:solidFill>
                <a:latin typeface="Arial" panose="020B0604020202020204" pitchFamily="34" charset="0"/>
                <a:ea typeface="+mn-ea"/>
                <a:cs typeface="+mn-cs"/>
              </a:defRPr>
            </a:lvl4pPr>
            <a:lvl5pPr marL="1828800" algn="l" rtl="0" fontAlgn="base">
              <a:spcBef>
                <a:spcPct val="0"/>
              </a:spcBef>
              <a:spcAft>
                <a:spcPct val="0"/>
              </a:spcAft>
              <a:defRPr sz="1400" kern="1200">
                <a:solidFill>
                  <a:schemeClr val="tx1"/>
                </a:solidFill>
                <a:latin typeface="Arial" panose="020B0604020202020204" pitchFamily="34" charset="0"/>
                <a:ea typeface="+mn-ea"/>
                <a:cs typeface="+mn-cs"/>
              </a:defRPr>
            </a:lvl5pPr>
            <a:lvl6pPr marL="2286000" algn="l" defTabSz="914400" rtl="0" eaLnBrk="1" latinLnBrk="0" hangingPunct="1">
              <a:defRPr sz="1400" kern="1200">
                <a:solidFill>
                  <a:schemeClr val="tx1"/>
                </a:solidFill>
                <a:latin typeface="Arial" panose="020B0604020202020204" pitchFamily="34" charset="0"/>
                <a:ea typeface="+mn-ea"/>
                <a:cs typeface="+mn-cs"/>
              </a:defRPr>
            </a:lvl6pPr>
            <a:lvl7pPr marL="2743200" algn="l" defTabSz="914400" rtl="0" eaLnBrk="1" latinLnBrk="0" hangingPunct="1">
              <a:defRPr sz="1400" kern="1200">
                <a:solidFill>
                  <a:schemeClr val="tx1"/>
                </a:solidFill>
                <a:latin typeface="Arial" panose="020B0604020202020204" pitchFamily="34" charset="0"/>
                <a:ea typeface="+mn-ea"/>
                <a:cs typeface="+mn-cs"/>
              </a:defRPr>
            </a:lvl7pPr>
            <a:lvl8pPr marL="3200400" algn="l" defTabSz="914400" rtl="0" eaLnBrk="1" latinLnBrk="0" hangingPunct="1">
              <a:defRPr sz="1400" kern="1200">
                <a:solidFill>
                  <a:schemeClr val="tx1"/>
                </a:solidFill>
                <a:latin typeface="Arial" panose="020B0604020202020204" pitchFamily="34" charset="0"/>
                <a:ea typeface="+mn-ea"/>
                <a:cs typeface="+mn-cs"/>
              </a:defRPr>
            </a:lvl8pPr>
            <a:lvl9pPr marL="3657600" algn="l" defTabSz="914400" rtl="0" eaLnBrk="1" latinLnBrk="0" hangingPunct="1">
              <a:defRPr sz="1400" kern="1200">
                <a:solidFill>
                  <a:schemeClr val="tx1"/>
                </a:solidFill>
                <a:latin typeface="Arial" panose="020B0604020202020204" pitchFamily="34" charset="0"/>
                <a:ea typeface="+mn-ea"/>
                <a:cs typeface="+mn-cs"/>
              </a:defRPr>
            </a:lvl9pPr>
          </a:lstStyle>
          <a:p>
            <a:endParaRPr lang="en-CA"/>
          </a:p>
        </p:txBody>
      </p:sp>
      <p:sp>
        <p:nvSpPr>
          <p:cNvPr id="35" name="Freeform 31">
            <a:extLst>
              <a:ext uri="{FF2B5EF4-FFF2-40B4-BE49-F238E27FC236}">
                <a16:creationId xmlns:a16="http://schemas.microsoft.com/office/drawing/2014/main" id="{CBB31ADC-243F-437B-9082-517B2EF81A08}"/>
              </a:ext>
            </a:extLst>
          </p:cNvPr>
          <p:cNvSpPr>
            <a:spLocks noChangeAspect="1"/>
          </p:cNvSpPr>
          <p:nvPr/>
        </p:nvSpPr>
        <p:spPr bwMode="auto">
          <a:xfrm>
            <a:off x="8852734" y="1382926"/>
            <a:ext cx="5631" cy="0"/>
          </a:xfrm>
          <a:custGeom>
            <a:avLst/>
            <a:gdLst>
              <a:gd name="T0" fmla="*/ 0 w 10"/>
              <a:gd name="T1" fmla="*/ 10 w 10"/>
            </a:gdLst>
            <a:ahLst/>
            <a:cxnLst>
              <a:cxn ang="0">
                <a:pos x="T0" y="0"/>
              </a:cxn>
              <a:cxn ang="0">
                <a:pos x="T1" y="0"/>
              </a:cxn>
            </a:cxnLst>
            <a:rect l="0" t="0" r="r" b="b"/>
            <a:pathLst>
              <a:path w="10">
                <a:moveTo>
                  <a:pt x="0" y="0"/>
                </a:moveTo>
                <a:cubicBezTo>
                  <a:pt x="3" y="0"/>
                  <a:pt x="6" y="0"/>
                  <a:pt x="10" y="0"/>
                </a:cubicBezTo>
              </a:path>
            </a:pathLst>
          </a:custGeom>
          <a:noFill/>
          <a:ln w="6350" cap="rnd">
            <a:solidFill>
              <a:srgbClr val="FF6600"/>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defPPr>
              <a:defRPr lang="en-US"/>
            </a:defPPr>
            <a:lvl1pPr algn="l" rtl="0" fontAlgn="base">
              <a:spcBef>
                <a:spcPct val="0"/>
              </a:spcBef>
              <a:spcAft>
                <a:spcPct val="0"/>
              </a:spcAft>
              <a:defRPr sz="1400" kern="1200">
                <a:solidFill>
                  <a:schemeClr val="tx1"/>
                </a:solidFill>
                <a:latin typeface="Arial" panose="020B0604020202020204" pitchFamily="34" charset="0"/>
                <a:ea typeface="+mn-ea"/>
                <a:cs typeface="+mn-cs"/>
              </a:defRPr>
            </a:lvl1pPr>
            <a:lvl2pPr marL="457200" algn="l" rtl="0" fontAlgn="base">
              <a:spcBef>
                <a:spcPct val="0"/>
              </a:spcBef>
              <a:spcAft>
                <a:spcPct val="0"/>
              </a:spcAft>
              <a:defRPr sz="1400" kern="1200">
                <a:solidFill>
                  <a:schemeClr val="tx1"/>
                </a:solidFill>
                <a:latin typeface="Arial" panose="020B0604020202020204" pitchFamily="34" charset="0"/>
                <a:ea typeface="+mn-ea"/>
                <a:cs typeface="+mn-cs"/>
              </a:defRPr>
            </a:lvl2pPr>
            <a:lvl3pPr marL="914400" algn="l" rtl="0" fontAlgn="base">
              <a:spcBef>
                <a:spcPct val="0"/>
              </a:spcBef>
              <a:spcAft>
                <a:spcPct val="0"/>
              </a:spcAft>
              <a:defRPr sz="1400" kern="1200">
                <a:solidFill>
                  <a:schemeClr val="tx1"/>
                </a:solidFill>
                <a:latin typeface="Arial" panose="020B0604020202020204" pitchFamily="34" charset="0"/>
                <a:ea typeface="+mn-ea"/>
                <a:cs typeface="+mn-cs"/>
              </a:defRPr>
            </a:lvl3pPr>
            <a:lvl4pPr marL="1371600" algn="l" rtl="0" fontAlgn="base">
              <a:spcBef>
                <a:spcPct val="0"/>
              </a:spcBef>
              <a:spcAft>
                <a:spcPct val="0"/>
              </a:spcAft>
              <a:defRPr sz="1400" kern="1200">
                <a:solidFill>
                  <a:schemeClr val="tx1"/>
                </a:solidFill>
                <a:latin typeface="Arial" panose="020B0604020202020204" pitchFamily="34" charset="0"/>
                <a:ea typeface="+mn-ea"/>
                <a:cs typeface="+mn-cs"/>
              </a:defRPr>
            </a:lvl4pPr>
            <a:lvl5pPr marL="1828800" algn="l" rtl="0" fontAlgn="base">
              <a:spcBef>
                <a:spcPct val="0"/>
              </a:spcBef>
              <a:spcAft>
                <a:spcPct val="0"/>
              </a:spcAft>
              <a:defRPr sz="1400" kern="1200">
                <a:solidFill>
                  <a:schemeClr val="tx1"/>
                </a:solidFill>
                <a:latin typeface="Arial" panose="020B0604020202020204" pitchFamily="34" charset="0"/>
                <a:ea typeface="+mn-ea"/>
                <a:cs typeface="+mn-cs"/>
              </a:defRPr>
            </a:lvl5pPr>
            <a:lvl6pPr marL="2286000" algn="l" defTabSz="914400" rtl="0" eaLnBrk="1" latinLnBrk="0" hangingPunct="1">
              <a:defRPr sz="1400" kern="1200">
                <a:solidFill>
                  <a:schemeClr val="tx1"/>
                </a:solidFill>
                <a:latin typeface="Arial" panose="020B0604020202020204" pitchFamily="34" charset="0"/>
                <a:ea typeface="+mn-ea"/>
                <a:cs typeface="+mn-cs"/>
              </a:defRPr>
            </a:lvl6pPr>
            <a:lvl7pPr marL="2743200" algn="l" defTabSz="914400" rtl="0" eaLnBrk="1" latinLnBrk="0" hangingPunct="1">
              <a:defRPr sz="1400" kern="1200">
                <a:solidFill>
                  <a:schemeClr val="tx1"/>
                </a:solidFill>
                <a:latin typeface="Arial" panose="020B0604020202020204" pitchFamily="34" charset="0"/>
                <a:ea typeface="+mn-ea"/>
                <a:cs typeface="+mn-cs"/>
              </a:defRPr>
            </a:lvl7pPr>
            <a:lvl8pPr marL="3200400" algn="l" defTabSz="914400" rtl="0" eaLnBrk="1" latinLnBrk="0" hangingPunct="1">
              <a:defRPr sz="1400" kern="1200">
                <a:solidFill>
                  <a:schemeClr val="tx1"/>
                </a:solidFill>
                <a:latin typeface="Arial" panose="020B0604020202020204" pitchFamily="34" charset="0"/>
                <a:ea typeface="+mn-ea"/>
                <a:cs typeface="+mn-cs"/>
              </a:defRPr>
            </a:lvl8pPr>
            <a:lvl9pPr marL="3657600" algn="l" defTabSz="914400" rtl="0" eaLnBrk="1" latinLnBrk="0" hangingPunct="1">
              <a:defRPr sz="1400" kern="1200">
                <a:solidFill>
                  <a:schemeClr val="tx1"/>
                </a:solidFill>
                <a:latin typeface="Arial" panose="020B0604020202020204" pitchFamily="34" charset="0"/>
                <a:ea typeface="+mn-ea"/>
                <a:cs typeface="+mn-cs"/>
              </a:defRPr>
            </a:lvl9pPr>
          </a:lstStyle>
          <a:p>
            <a:endParaRPr lang="en-CA"/>
          </a:p>
        </p:txBody>
      </p:sp>
      <p:sp>
        <p:nvSpPr>
          <p:cNvPr id="36" name="Freeform 32">
            <a:extLst>
              <a:ext uri="{FF2B5EF4-FFF2-40B4-BE49-F238E27FC236}">
                <a16:creationId xmlns:a16="http://schemas.microsoft.com/office/drawing/2014/main" id="{64656403-C3ED-4535-BC1B-86800E1B8E75}"/>
              </a:ext>
            </a:extLst>
          </p:cNvPr>
          <p:cNvSpPr>
            <a:spLocks noChangeAspect="1"/>
          </p:cNvSpPr>
          <p:nvPr/>
        </p:nvSpPr>
        <p:spPr bwMode="auto">
          <a:xfrm>
            <a:off x="8858365" y="1371328"/>
            <a:ext cx="3583" cy="11599"/>
          </a:xfrm>
          <a:custGeom>
            <a:avLst/>
            <a:gdLst>
              <a:gd name="T0" fmla="*/ 0 w 6"/>
              <a:gd name="T1" fmla="*/ 18 h 18"/>
              <a:gd name="T2" fmla="*/ 6 w 6"/>
              <a:gd name="T3" fmla="*/ 0 h 18"/>
            </a:gdLst>
            <a:ahLst/>
            <a:cxnLst>
              <a:cxn ang="0">
                <a:pos x="T0" y="T1"/>
              </a:cxn>
              <a:cxn ang="0">
                <a:pos x="T2" y="T3"/>
              </a:cxn>
            </a:cxnLst>
            <a:rect l="0" t="0" r="r" b="b"/>
            <a:pathLst>
              <a:path w="6" h="18">
                <a:moveTo>
                  <a:pt x="0" y="18"/>
                </a:moveTo>
                <a:cubicBezTo>
                  <a:pt x="1" y="13"/>
                  <a:pt x="4" y="7"/>
                  <a:pt x="6" y="0"/>
                </a:cubicBezTo>
              </a:path>
            </a:pathLst>
          </a:custGeom>
          <a:noFill/>
          <a:ln w="6350" cap="rnd">
            <a:solidFill>
              <a:srgbClr val="FF6600"/>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defPPr>
              <a:defRPr lang="en-US"/>
            </a:defPPr>
            <a:lvl1pPr algn="l" rtl="0" fontAlgn="base">
              <a:spcBef>
                <a:spcPct val="0"/>
              </a:spcBef>
              <a:spcAft>
                <a:spcPct val="0"/>
              </a:spcAft>
              <a:defRPr sz="1400" kern="1200">
                <a:solidFill>
                  <a:schemeClr val="tx1"/>
                </a:solidFill>
                <a:latin typeface="Arial" panose="020B0604020202020204" pitchFamily="34" charset="0"/>
                <a:ea typeface="+mn-ea"/>
                <a:cs typeface="+mn-cs"/>
              </a:defRPr>
            </a:lvl1pPr>
            <a:lvl2pPr marL="457200" algn="l" rtl="0" fontAlgn="base">
              <a:spcBef>
                <a:spcPct val="0"/>
              </a:spcBef>
              <a:spcAft>
                <a:spcPct val="0"/>
              </a:spcAft>
              <a:defRPr sz="1400" kern="1200">
                <a:solidFill>
                  <a:schemeClr val="tx1"/>
                </a:solidFill>
                <a:latin typeface="Arial" panose="020B0604020202020204" pitchFamily="34" charset="0"/>
                <a:ea typeface="+mn-ea"/>
                <a:cs typeface="+mn-cs"/>
              </a:defRPr>
            </a:lvl2pPr>
            <a:lvl3pPr marL="914400" algn="l" rtl="0" fontAlgn="base">
              <a:spcBef>
                <a:spcPct val="0"/>
              </a:spcBef>
              <a:spcAft>
                <a:spcPct val="0"/>
              </a:spcAft>
              <a:defRPr sz="1400" kern="1200">
                <a:solidFill>
                  <a:schemeClr val="tx1"/>
                </a:solidFill>
                <a:latin typeface="Arial" panose="020B0604020202020204" pitchFamily="34" charset="0"/>
                <a:ea typeface="+mn-ea"/>
                <a:cs typeface="+mn-cs"/>
              </a:defRPr>
            </a:lvl3pPr>
            <a:lvl4pPr marL="1371600" algn="l" rtl="0" fontAlgn="base">
              <a:spcBef>
                <a:spcPct val="0"/>
              </a:spcBef>
              <a:spcAft>
                <a:spcPct val="0"/>
              </a:spcAft>
              <a:defRPr sz="1400" kern="1200">
                <a:solidFill>
                  <a:schemeClr val="tx1"/>
                </a:solidFill>
                <a:latin typeface="Arial" panose="020B0604020202020204" pitchFamily="34" charset="0"/>
                <a:ea typeface="+mn-ea"/>
                <a:cs typeface="+mn-cs"/>
              </a:defRPr>
            </a:lvl4pPr>
            <a:lvl5pPr marL="1828800" algn="l" rtl="0" fontAlgn="base">
              <a:spcBef>
                <a:spcPct val="0"/>
              </a:spcBef>
              <a:spcAft>
                <a:spcPct val="0"/>
              </a:spcAft>
              <a:defRPr sz="1400" kern="1200">
                <a:solidFill>
                  <a:schemeClr val="tx1"/>
                </a:solidFill>
                <a:latin typeface="Arial" panose="020B0604020202020204" pitchFamily="34" charset="0"/>
                <a:ea typeface="+mn-ea"/>
                <a:cs typeface="+mn-cs"/>
              </a:defRPr>
            </a:lvl5pPr>
            <a:lvl6pPr marL="2286000" algn="l" defTabSz="914400" rtl="0" eaLnBrk="1" latinLnBrk="0" hangingPunct="1">
              <a:defRPr sz="1400" kern="1200">
                <a:solidFill>
                  <a:schemeClr val="tx1"/>
                </a:solidFill>
                <a:latin typeface="Arial" panose="020B0604020202020204" pitchFamily="34" charset="0"/>
                <a:ea typeface="+mn-ea"/>
                <a:cs typeface="+mn-cs"/>
              </a:defRPr>
            </a:lvl6pPr>
            <a:lvl7pPr marL="2743200" algn="l" defTabSz="914400" rtl="0" eaLnBrk="1" latinLnBrk="0" hangingPunct="1">
              <a:defRPr sz="1400" kern="1200">
                <a:solidFill>
                  <a:schemeClr val="tx1"/>
                </a:solidFill>
                <a:latin typeface="Arial" panose="020B0604020202020204" pitchFamily="34" charset="0"/>
                <a:ea typeface="+mn-ea"/>
                <a:cs typeface="+mn-cs"/>
              </a:defRPr>
            </a:lvl7pPr>
            <a:lvl8pPr marL="3200400" algn="l" defTabSz="914400" rtl="0" eaLnBrk="1" latinLnBrk="0" hangingPunct="1">
              <a:defRPr sz="1400" kern="1200">
                <a:solidFill>
                  <a:schemeClr val="tx1"/>
                </a:solidFill>
                <a:latin typeface="Arial" panose="020B0604020202020204" pitchFamily="34" charset="0"/>
                <a:ea typeface="+mn-ea"/>
                <a:cs typeface="+mn-cs"/>
              </a:defRPr>
            </a:lvl8pPr>
            <a:lvl9pPr marL="3657600" algn="l" defTabSz="914400" rtl="0" eaLnBrk="1" latinLnBrk="0" hangingPunct="1">
              <a:defRPr sz="1400" kern="1200">
                <a:solidFill>
                  <a:schemeClr val="tx1"/>
                </a:solidFill>
                <a:latin typeface="Arial" panose="020B0604020202020204" pitchFamily="34" charset="0"/>
                <a:ea typeface="+mn-ea"/>
                <a:cs typeface="+mn-cs"/>
              </a:defRPr>
            </a:lvl9pPr>
          </a:lstStyle>
          <a:p>
            <a:endParaRPr lang="en-CA"/>
          </a:p>
        </p:txBody>
      </p:sp>
      <p:sp>
        <p:nvSpPr>
          <p:cNvPr id="37" name="Freeform 33">
            <a:extLst>
              <a:ext uri="{FF2B5EF4-FFF2-40B4-BE49-F238E27FC236}">
                <a16:creationId xmlns:a16="http://schemas.microsoft.com/office/drawing/2014/main" id="{DFA4A285-83E7-4E39-A0AF-88C992F8FC3D}"/>
              </a:ext>
            </a:extLst>
          </p:cNvPr>
          <p:cNvSpPr>
            <a:spLocks noChangeAspect="1"/>
          </p:cNvSpPr>
          <p:nvPr/>
        </p:nvSpPr>
        <p:spPr bwMode="auto">
          <a:xfrm>
            <a:off x="8858365" y="1363595"/>
            <a:ext cx="41462" cy="19331"/>
          </a:xfrm>
          <a:custGeom>
            <a:avLst/>
            <a:gdLst>
              <a:gd name="T0" fmla="*/ 0 w 70"/>
              <a:gd name="T1" fmla="*/ 30 h 30"/>
              <a:gd name="T2" fmla="*/ 70 w 70"/>
              <a:gd name="T3" fmla="*/ 0 h 30"/>
            </a:gdLst>
            <a:ahLst/>
            <a:cxnLst>
              <a:cxn ang="0">
                <a:pos x="T0" y="T1"/>
              </a:cxn>
              <a:cxn ang="0">
                <a:pos x="T2" y="T3"/>
              </a:cxn>
            </a:cxnLst>
            <a:rect l="0" t="0" r="r" b="b"/>
            <a:pathLst>
              <a:path w="70" h="30">
                <a:moveTo>
                  <a:pt x="0" y="30"/>
                </a:moveTo>
                <a:cubicBezTo>
                  <a:pt x="26" y="25"/>
                  <a:pt x="50" y="16"/>
                  <a:pt x="70" y="0"/>
                </a:cubicBezTo>
              </a:path>
            </a:pathLst>
          </a:custGeom>
          <a:noFill/>
          <a:ln w="6350" cap="rnd">
            <a:solidFill>
              <a:srgbClr val="FF6600"/>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defPPr>
              <a:defRPr lang="en-US"/>
            </a:defPPr>
            <a:lvl1pPr algn="l" rtl="0" fontAlgn="base">
              <a:spcBef>
                <a:spcPct val="0"/>
              </a:spcBef>
              <a:spcAft>
                <a:spcPct val="0"/>
              </a:spcAft>
              <a:defRPr sz="1400" kern="1200">
                <a:solidFill>
                  <a:schemeClr val="tx1"/>
                </a:solidFill>
                <a:latin typeface="Arial" panose="020B0604020202020204" pitchFamily="34" charset="0"/>
                <a:ea typeface="+mn-ea"/>
                <a:cs typeface="+mn-cs"/>
              </a:defRPr>
            </a:lvl1pPr>
            <a:lvl2pPr marL="457200" algn="l" rtl="0" fontAlgn="base">
              <a:spcBef>
                <a:spcPct val="0"/>
              </a:spcBef>
              <a:spcAft>
                <a:spcPct val="0"/>
              </a:spcAft>
              <a:defRPr sz="1400" kern="1200">
                <a:solidFill>
                  <a:schemeClr val="tx1"/>
                </a:solidFill>
                <a:latin typeface="Arial" panose="020B0604020202020204" pitchFamily="34" charset="0"/>
                <a:ea typeface="+mn-ea"/>
                <a:cs typeface="+mn-cs"/>
              </a:defRPr>
            </a:lvl2pPr>
            <a:lvl3pPr marL="914400" algn="l" rtl="0" fontAlgn="base">
              <a:spcBef>
                <a:spcPct val="0"/>
              </a:spcBef>
              <a:spcAft>
                <a:spcPct val="0"/>
              </a:spcAft>
              <a:defRPr sz="1400" kern="1200">
                <a:solidFill>
                  <a:schemeClr val="tx1"/>
                </a:solidFill>
                <a:latin typeface="Arial" panose="020B0604020202020204" pitchFamily="34" charset="0"/>
                <a:ea typeface="+mn-ea"/>
                <a:cs typeface="+mn-cs"/>
              </a:defRPr>
            </a:lvl3pPr>
            <a:lvl4pPr marL="1371600" algn="l" rtl="0" fontAlgn="base">
              <a:spcBef>
                <a:spcPct val="0"/>
              </a:spcBef>
              <a:spcAft>
                <a:spcPct val="0"/>
              </a:spcAft>
              <a:defRPr sz="1400" kern="1200">
                <a:solidFill>
                  <a:schemeClr val="tx1"/>
                </a:solidFill>
                <a:latin typeface="Arial" panose="020B0604020202020204" pitchFamily="34" charset="0"/>
                <a:ea typeface="+mn-ea"/>
                <a:cs typeface="+mn-cs"/>
              </a:defRPr>
            </a:lvl4pPr>
            <a:lvl5pPr marL="1828800" algn="l" rtl="0" fontAlgn="base">
              <a:spcBef>
                <a:spcPct val="0"/>
              </a:spcBef>
              <a:spcAft>
                <a:spcPct val="0"/>
              </a:spcAft>
              <a:defRPr sz="1400" kern="1200">
                <a:solidFill>
                  <a:schemeClr val="tx1"/>
                </a:solidFill>
                <a:latin typeface="Arial" panose="020B0604020202020204" pitchFamily="34" charset="0"/>
                <a:ea typeface="+mn-ea"/>
                <a:cs typeface="+mn-cs"/>
              </a:defRPr>
            </a:lvl5pPr>
            <a:lvl6pPr marL="2286000" algn="l" defTabSz="914400" rtl="0" eaLnBrk="1" latinLnBrk="0" hangingPunct="1">
              <a:defRPr sz="1400" kern="1200">
                <a:solidFill>
                  <a:schemeClr val="tx1"/>
                </a:solidFill>
                <a:latin typeface="Arial" panose="020B0604020202020204" pitchFamily="34" charset="0"/>
                <a:ea typeface="+mn-ea"/>
                <a:cs typeface="+mn-cs"/>
              </a:defRPr>
            </a:lvl6pPr>
            <a:lvl7pPr marL="2743200" algn="l" defTabSz="914400" rtl="0" eaLnBrk="1" latinLnBrk="0" hangingPunct="1">
              <a:defRPr sz="1400" kern="1200">
                <a:solidFill>
                  <a:schemeClr val="tx1"/>
                </a:solidFill>
                <a:latin typeface="Arial" panose="020B0604020202020204" pitchFamily="34" charset="0"/>
                <a:ea typeface="+mn-ea"/>
                <a:cs typeface="+mn-cs"/>
              </a:defRPr>
            </a:lvl7pPr>
            <a:lvl8pPr marL="3200400" algn="l" defTabSz="914400" rtl="0" eaLnBrk="1" latinLnBrk="0" hangingPunct="1">
              <a:defRPr sz="1400" kern="1200">
                <a:solidFill>
                  <a:schemeClr val="tx1"/>
                </a:solidFill>
                <a:latin typeface="Arial" panose="020B0604020202020204" pitchFamily="34" charset="0"/>
                <a:ea typeface="+mn-ea"/>
                <a:cs typeface="+mn-cs"/>
              </a:defRPr>
            </a:lvl8pPr>
            <a:lvl9pPr marL="3657600" algn="l" defTabSz="914400" rtl="0" eaLnBrk="1" latinLnBrk="0" hangingPunct="1">
              <a:defRPr sz="1400" kern="1200">
                <a:solidFill>
                  <a:schemeClr val="tx1"/>
                </a:solidFill>
                <a:latin typeface="Arial" panose="020B0604020202020204" pitchFamily="34" charset="0"/>
                <a:ea typeface="+mn-ea"/>
                <a:cs typeface="+mn-cs"/>
              </a:defRPr>
            </a:lvl9pPr>
          </a:lstStyle>
          <a:p>
            <a:endParaRPr lang="en-CA"/>
          </a:p>
        </p:txBody>
      </p:sp>
      <p:sp>
        <p:nvSpPr>
          <p:cNvPr id="38" name="Freeform 34">
            <a:extLst>
              <a:ext uri="{FF2B5EF4-FFF2-40B4-BE49-F238E27FC236}">
                <a16:creationId xmlns:a16="http://schemas.microsoft.com/office/drawing/2014/main" id="{92D5C3FE-2227-4225-BE11-ADE5E8E7AE58}"/>
              </a:ext>
            </a:extLst>
          </p:cNvPr>
          <p:cNvSpPr>
            <a:spLocks noChangeAspect="1"/>
          </p:cNvSpPr>
          <p:nvPr/>
        </p:nvSpPr>
        <p:spPr bwMode="auto">
          <a:xfrm>
            <a:off x="8899827" y="1363595"/>
            <a:ext cx="11773" cy="0"/>
          </a:xfrm>
          <a:custGeom>
            <a:avLst/>
            <a:gdLst>
              <a:gd name="T0" fmla="*/ 0 w 20"/>
              <a:gd name="T1" fmla="*/ 20 w 20"/>
            </a:gdLst>
            <a:ahLst/>
            <a:cxnLst>
              <a:cxn ang="0">
                <a:pos x="T0" y="0"/>
              </a:cxn>
              <a:cxn ang="0">
                <a:pos x="T1" y="0"/>
              </a:cxn>
            </a:cxnLst>
            <a:rect l="0" t="0" r="r" b="b"/>
            <a:pathLst>
              <a:path w="20">
                <a:moveTo>
                  <a:pt x="0" y="0"/>
                </a:moveTo>
                <a:cubicBezTo>
                  <a:pt x="7" y="0"/>
                  <a:pt x="13" y="0"/>
                  <a:pt x="20" y="0"/>
                </a:cubicBezTo>
              </a:path>
            </a:pathLst>
          </a:custGeom>
          <a:noFill/>
          <a:ln w="6350" cap="rnd">
            <a:solidFill>
              <a:srgbClr val="FF6600"/>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defPPr>
              <a:defRPr lang="en-US"/>
            </a:defPPr>
            <a:lvl1pPr algn="l" rtl="0" fontAlgn="base">
              <a:spcBef>
                <a:spcPct val="0"/>
              </a:spcBef>
              <a:spcAft>
                <a:spcPct val="0"/>
              </a:spcAft>
              <a:defRPr sz="1400" kern="1200">
                <a:solidFill>
                  <a:schemeClr val="tx1"/>
                </a:solidFill>
                <a:latin typeface="Arial" panose="020B0604020202020204" pitchFamily="34" charset="0"/>
                <a:ea typeface="+mn-ea"/>
                <a:cs typeface="+mn-cs"/>
              </a:defRPr>
            </a:lvl1pPr>
            <a:lvl2pPr marL="457200" algn="l" rtl="0" fontAlgn="base">
              <a:spcBef>
                <a:spcPct val="0"/>
              </a:spcBef>
              <a:spcAft>
                <a:spcPct val="0"/>
              </a:spcAft>
              <a:defRPr sz="1400" kern="1200">
                <a:solidFill>
                  <a:schemeClr val="tx1"/>
                </a:solidFill>
                <a:latin typeface="Arial" panose="020B0604020202020204" pitchFamily="34" charset="0"/>
                <a:ea typeface="+mn-ea"/>
                <a:cs typeface="+mn-cs"/>
              </a:defRPr>
            </a:lvl2pPr>
            <a:lvl3pPr marL="914400" algn="l" rtl="0" fontAlgn="base">
              <a:spcBef>
                <a:spcPct val="0"/>
              </a:spcBef>
              <a:spcAft>
                <a:spcPct val="0"/>
              </a:spcAft>
              <a:defRPr sz="1400" kern="1200">
                <a:solidFill>
                  <a:schemeClr val="tx1"/>
                </a:solidFill>
                <a:latin typeface="Arial" panose="020B0604020202020204" pitchFamily="34" charset="0"/>
                <a:ea typeface="+mn-ea"/>
                <a:cs typeface="+mn-cs"/>
              </a:defRPr>
            </a:lvl3pPr>
            <a:lvl4pPr marL="1371600" algn="l" rtl="0" fontAlgn="base">
              <a:spcBef>
                <a:spcPct val="0"/>
              </a:spcBef>
              <a:spcAft>
                <a:spcPct val="0"/>
              </a:spcAft>
              <a:defRPr sz="1400" kern="1200">
                <a:solidFill>
                  <a:schemeClr val="tx1"/>
                </a:solidFill>
                <a:latin typeface="Arial" panose="020B0604020202020204" pitchFamily="34" charset="0"/>
                <a:ea typeface="+mn-ea"/>
                <a:cs typeface="+mn-cs"/>
              </a:defRPr>
            </a:lvl4pPr>
            <a:lvl5pPr marL="1828800" algn="l" rtl="0" fontAlgn="base">
              <a:spcBef>
                <a:spcPct val="0"/>
              </a:spcBef>
              <a:spcAft>
                <a:spcPct val="0"/>
              </a:spcAft>
              <a:defRPr sz="1400" kern="1200">
                <a:solidFill>
                  <a:schemeClr val="tx1"/>
                </a:solidFill>
                <a:latin typeface="Arial" panose="020B0604020202020204" pitchFamily="34" charset="0"/>
                <a:ea typeface="+mn-ea"/>
                <a:cs typeface="+mn-cs"/>
              </a:defRPr>
            </a:lvl5pPr>
            <a:lvl6pPr marL="2286000" algn="l" defTabSz="914400" rtl="0" eaLnBrk="1" latinLnBrk="0" hangingPunct="1">
              <a:defRPr sz="1400" kern="1200">
                <a:solidFill>
                  <a:schemeClr val="tx1"/>
                </a:solidFill>
                <a:latin typeface="Arial" panose="020B0604020202020204" pitchFamily="34" charset="0"/>
                <a:ea typeface="+mn-ea"/>
                <a:cs typeface="+mn-cs"/>
              </a:defRPr>
            </a:lvl6pPr>
            <a:lvl7pPr marL="2743200" algn="l" defTabSz="914400" rtl="0" eaLnBrk="1" latinLnBrk="0" hangingPunct="1">
              <a:defRPr sz="1400" kern="1200">
                <a:solidFill>
                  <a:schemeClr val="tx1"/>
                </a:solidFill>
                <a:latin typeface="Arial" panose="020B0604020202020204" pitchFamily="34" charset="0"/>
                <a:ea typeface="+mn-ea"/>
                <a:cs typeface="+mn-cs"/>
              </a:defRPr>
            </a:lvl7pPr>
            <a:lvl8pPr marL="3200400" algn="l" defTabSz="914400" rtl="0" eaLnBrk="1" latinLnBrk="0" hangingPunct="1">
              <a:defRPr sz="1400" kern="1200">
                <a:solidFill>
                  <a:schemeClr val="tx1"/>
                </a:solidFill>
                <a:latin typeface="Arial" panose="020B0604020202020204" pitchFamily="34" charset="0"/>
                <a:ea typeface="+mn-ea"/>
                <a:cs typeface="+mn-cs"/>
              </a:defRPr>
            </a:lvl8pPr>
            <a:lvl9pPr marL="3657600" algn="l" defTabSz="914400" rtl="0" eaLnBrk="1" latinLnBrk="0" hangingPunct="1">
              <a:defRPr sz="1400" kern="1200">
                <a:solidFill>
                  <a:schemeClr val="tx1"/>
                </a:solidFill>
                <a:latin typeface="Arial" panose="020B0604020202020204" pitchFamily="34" charset="0"/>
                <a:ea typeface="+mn-ea"/>
                <a:cs typeface="+mn-cs"/>
              </a:defRPr>
            </a:lvl9pPr>
          </a:lstStyle>
          <a:p>
            <a:endParaRPr lang="en-CA"/>
          </a:p>
        </p:txBody>
      </p:sp>
      <p:sp>
        <p:nvSpPr>
          <p:cNvPr id="39" name="Freeform 35">
            <a:extLst>
              <a:ext uri="{FF2B5EF4-FFF2-40B4-BE49-F238E27FC236}">
                <a16:creationId xmlns:a16="http://schemas.microsoft.com/office/drawing/2014/main" id="{4B6FAE0A-238C-4C75-98E3-092A900ABC73}"/>
              </a:ext>
            </a:extLst>
          </p:cNvPr>
          <p:cNvSpPr>
            <a:spLocks noChangeAspect="1"/>
          </p:cNvSpPr>
          <p:nvPr/>
        </p:nvSpPr>
        <p:spPr bwMode="auto">
          <a:xfrm>
            <a:off x="8911600" y="1354758"/>
            <a:ext cx="16892" cy="8837"/>
          </a:xfrm>
          <a:custGeom>
            <a:avLst/>
            <a:gdLst>
              <a:gd name="T0" fmla="*/ 0 w 28"/>
              <a:gd name="T1" fmla="*/ 14 h 14"/>
              <a:gd name="T2" fmla="*/ 28 w 28"/>
              <a:gd name="T3" fmla="*/ 2 h 14"/>
            </a:gdLst>
            <a:ahLst/>
            <a:cxnLst>
              <a:cxn ang="0">
                <a:pos x="T0" y="T1"/>
              </a:cxn>
              <a:cxn ang="0">
                <a:pos x="T2" y="T3"/>
              </a:cxn>
            </a:cxnLst>
            <a:rect l="0" t="0" r="r" b="b"/>
            <a:pathLst>
              <a:path w="28" h="14">
                <a:moveTo>
                  <a:pt x="0" y="14"/>
                </a:moveTo>
                <a:cubicBezTo>
                  <a:pt x="11" y="11"/>
                  <a:pt x="16" y="0"/>
                  <a:pt x="28" y="2"/>
                </a:cubicBezTo>
              </a:path>
            </a:pathLst>
          </a:custGeom>
          <a:noFill/>
          <a:ln w="6350" cap="rnd">
            <a:solidFill>
              <a:srgbClr val="FF6600"/>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defPPr>
              <a:defRPr lang="en-US"/>
            </a:defPPr>
            <a:lvl1pPr algn="l" rtl="0" fontAlgn="base">
              <a:spcBef>
                <a:spcPct val="0"/>
              </a:spcBef>
              <a:spcAft>
                <a:spcPct val="0"/>
              </a:spcAft>
              <a:defRPr sz="1400" kern="1200">
                <a:solidFill>
                  <a:schemeClr val="tx1"/>
                </a:solidFill>
                <a:latin typeface="Arial" panose="020B0604020202020204" pitchFamily="34" charset="0"/>
                <a:ea typeface="+mn-ea"/>
                <a:cs typeface="+mn-cs"/>
              </a:defRPr>
            </a:lvl1pPr>
            <a:lvl2pPr marL="457200" algn="l" rtl="0" fontAlgn="base">
              <a:spcBef>
                <a:spcPct val="0"/>
              </a:spcBef>
              <a:spcAft>
                <a:spcPct val="0"/>
              </a:spcAft>
              <a:defRPr sz="1400" kern="1200">
                <a:solidFill>
                  <a:schemeClr val="tx1"/>
                </a:solidFill>
                <a:latin typeface="Arial" panose="020B0604020202020204" pitchFamily="34" charset="0"/>
                <a:ea typeface="+mn-ea"/>
                <a:cs typeface="+mn-cs"/>
              </a:defRPr>
            </a:lvl2pPr>
            <a:lvl3pPr marL="914400" algn="l" rtl="0" fontAlgn="base">
              <a:spcBef>
                <a:spcPct val="0"/>
              </a:spcBef>
              <a:spcAft>
                <a:spcPct val="0"/>
              </a:spcAft>
              <a:defRPr sz="1400" kern="1200">
                <a:solidFill>
                  <a:schemeClr val="tx1"/>
                </a:solidFill>
                <a:latin typeface="Arial" panose="020B0604020202020204" pitchFamily="34" charset="0"/>
                <a:ea typeface="+mn-ea"/>
                <a:cs typeface="+mn-cs"/>
              </a:defRPr>
            </a:lvl3pPr>
            <a:lvl4pPr marL="1371600" algn="l" rtl="0" fontAlgn="base">
              <a:spcBef>
                <a:spcPct val="0"/>
              </a:spcBef>
              <a:spcAft>
                <a:spcPct val="0"/>
              </a:spcAft>
              <a:defRPr sz="1400" kern="1200">
                <a:solidFill>
                  <a:schemeClr val="tx1"/>
                </a:solidFill>
                <a:latin typeface="Arial" panose="020B0604020202020204" pitchFamily="34" charset="0"/>
                <a:ea typeface="+mn-ea"/>
                <a:cs typeface="+mn-cs"/>
              </a:defRPr>
            </a:lvl4pPr>
            <a:lvl5pPr marL="1828800" algn="l" rtl="0" fontAlgn="base">
              <a:spcBef>
                <a:spcPct val="0"/>
              </a:spcBef>
              <a:spcAft>
                <a:spcPct val="0"/>
              </a:spcAft>
              <a:defRPr sz="1400" kern="1200">
                <a:solidFill>
                  <a:schemeClr val="tx1"/>
                </a:solidFill>
                <a:latin typeface="Arial" panose="020B0604020202020204" pitchFamily="34" charset="0"/>
                <a:ea typeface="+mn-ea"/>
                <a:cs typeface="+mn-cs"/>
              </a:defRPr>
            </a:lvl5pPr>
            <a:lvl6pPr marL="2286000" algn="l" defTabSz="914400" rtl="0" eaLnBrk="1" latinLnBrk="0" hangingPunct="1">
              <a:defRPr sz="1400" kern="1200">
                <a:solidFill>
                  <a:schemeClr val="tx1"/>
                </a:solidFill>
                <a:latin typeface="Arial" panose="020B0604020202020204" pitchFamily="34" charset="0"/>
                <a:ea typeface="+mn-ea"/>
                <a:cs typeface="+mn-cs"/>
              </a:defRPr>
            </a:lvl6pPr>
            <a:lvl7pPr marL="2743200" algn="l" defTabSz="914400" rtl="0" eaLnBrk="1" latinLnBrk="0" hangingPunct="1">
              <a:defRPr sz="1400" kern="1200">
                <a:solidFill>
                  <a:schemeClr val="tx1"/>
                </a:solidFill>
                <a:latin typeface="Arial" panose="020B0604020202020204" pitchFamily="34" charset="0"/>
                <a:ea typeface="+mn-ea"/>
                <a:cs typeface="+mn-cs"/>
              </a:defRPr>
            </a:lvl7pPr>
            <a:lvl8pPr marL="3200400" algn="l" defTabSz="914400" rtl="0" eaLnBrk="1" latinLnBrk="0" hangingPunct="1">
              <a:defRPr sz="1400" kern="1200">
                <a:solidFill>
                  <a:schemeClr val="tx1"/>
                </a:solidFill>
                <a:latin typeface="Arial" panose="020B0604020202020204" pitchFamily="34" charset="0"/>
                <a:ea typeface="+mn-ea"/>
                <a:cs typeface="+mn-cs"/>
              </a:defRPr>
            </a:lvl8pPr>
            <a:lvl9pPr marL="3657600" algn="l" defTabSz="914400" rtl="0" eaLnBrk="1" latinLnBrk="0" hangingPunct="1">
              <a:defRPr sz="1400" kern="1200">
                <a:solidFill>
                  <a:schemeClr val="tx1"/>
                </a:solidFill>
                <a:latin typeface="Arial" panose="020B0604020202020204" pitchFamily="34" charset="0"/>
                <a:ea typeface="+mn-ea"/>
                <a:cs typeface="+mn-cs"/>
              </a:defRPr>
            </a:lvl9pPr>
          </a:lstStyle>
          <a:p>
            <a:endParaRPr lang="en-CA"/>
          </a:p>
        </p:txBody>
      </p:sp>
      <p:sp>
        <p:nvSpPr>
          <p:cNvPr id="40" name="Freeform 36">
            <a:extLst>
              <a:ext uri="{FF2B5EF4-FFF2-40B4-BE49-F238E27FC236}">
                <a16:creationId xmlns:a16="http://schemas.microsoft.com/office/drawing/2014/main" id="{4BEDC5F1-6101-4C8E-B11B-8DB9F47B64C4}"/>
              </a:ext>
            </a:extLst>
          </p:cNvPr>
          <p:cNvSpPr>
            <a:spLocks noChangeAspect="1"/>
          </p:cNvSpPr>
          <p:nvPr/>
        </p:nvSpPr>
        <p:spPr bwMode="auto">
          <a:xfrm>
            <a:off x="8928492" y="1355863"/>
            <a:ext cx="28153" cy="12703"/>
          </a:xfrm>
          <a:custGeom>
            <a:avLst/>
            <a:gdLst>
              <a:gd name="T0" fmla="*/ 0 w 48"/>
              <a:gd name="T1" fmla="*/ 0 h 20"/>
              <a:gd name="T2" fmla="*/ 48 w 48"/>
              <a:gd name="T3" fmla="*/ 20 h 20"/>
            </a:gdLst>
            <a:ahLst/>
            <a:cxnLst>
              <a:cxn ang="0">
                <a:pos x="T0" y="T1"/>
              </a:cxn>
              <a:cxn ang="0">
                <a:pos x="T2" y="T3"/>
              </a:cxn>
            </a:cxnLst>
            <a:rect l="0" t="0" r="r" b="b"/>
            <a:pathLst>
              <a:path w="48" h="20">
                <a:moveTo>
                  <a:pt x="0" y="0"/>
                </a:moveTo>
                <a:cubicBezTo>
                  <a:pt x="15" y="9"/>
                  <a:pt x="33" y="10"/>
                  <a:pt x="48" y="20"/>
                </a:cubicBezTo>
              </a:path>
            </a:pathLst>
          </a:custGeom>
          <a:noFill/>
          <a:ln w="6350" cap="rnd">
            <a:solidFill>
              <a:srgbClr val="FF6600"/>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defPPr>
              <a:defRPr lang="en-US"/>
            </a:defPPr>
            <a:lvl1pPr algn="l" rtl="0" fontAlgn="base">
              <a:spcBef>
                <a:spcPct val="0"/>
              </a:spcBef>
              <a:spcAft>
                <a:spcPct val="0"/>
              </a:spcAft>
              <a:defRPr sz="1400" kern="1200">
                <a:solidFill>
                  <a:schemeClr val="tx1"/>
                </a:solidFill>
                <a:latin typeface="Arial" panose="020B0604020202020204" pitchFamily="34" charset="0"/>
                <a:ea typeface="+mn-ea"/>
                <a:cs typeface="+mn-cs"/>
              </a:defRPr>
            </a:lvl1pPr>
            <a:lvl2pPr marL="457200" algn="l" rtl="0" fontAlgn="base">
              <a:spcBef>
                <a:spcPct val="0"/>
              </a:spcBef>
              <a:spcAft>
                <a:spcPct val="0"/>
              </a:spcAft>
              <a:defRPr sz="1400" kern="1200">
                <a:solidFill>
                  <a:schemeClr val="tx1"/>
                </a:solidFill>
                <a:latin typeface="Arial" panose="020B0604020202020204" pitchFamily="34" charset="0"/>
                <a:ea typeface="+mn-ea"/>
                <a:cs typeface="+mn-cs"/>
              </a:defRPr>
            </a:lvl2pPr>
            <a:lvl3pPr marL="914400" algn="l" rtl="0" fontAlgn="base">
              <a:spcBef>
                <a:spcPct val="0"/>
              </a:spcBef>
              <a:spcAft>
                <a:spcPct val="0"/>
              </a:spcAft>
              <a:defRPr sz="1400" kern="1200">
                <a:solidFill>
                  <a:schemeClr val="tx1"/>
                </a:solidFill>
                <a:latin typeface="Arial" panose="020B0604020202020204" pitchFamily="34" charset="0"/>
                <a:ea typeface="+mn-ea"/>
                <a:cs typeface="+mn-cs"/>
              </a:defRPr>
            </a:lvl3pPr>
            <a:lvl4pPr marL="1371600" algn="l" rtl="0" fontAlgn="base">
              <a:spcBef>
                <a:spcPct val="0"/>
              </a:spcBef>
              <a:spcAft>
                <a:spcPct val="0"/>
              </a:spcAft>
              <a:defRPr sz="1400" kern="1200">
                <a:solidFill>
                  <a:schemeClr val="tx1"/>
                </a:solidFill>
                <a:latin typeface="Arial" panose="020B0604020202020204" pitchFamily="34" charset="0"/>
                <a:ea typeface="+mn-ea"/>
                <a:cs typeface="+mn-cs"/>
              </a:defRPr>
            </a:lvl4pPr>
            <a:lvl5pPr marL="1828800" algn="l" rtl="0" fontAlgn="base">
              <a:spcBef>
                <a:spcPct val="0"/>
              </a:spcBef>
              <a:spcAft>
                <a:spcPct val="0"/>
              </a:spcAft>
              <a:defRPr sz="1400" kern="1200">
                <a:solidFill>
                  <a:schemeClr val="tx1"/>
                </a:solidFill>
                <a:latin typeface="Arial" panose="020B0604020202020204" pitchFamily="34" charset="0"/>
                <a:ea typeface="+mn-ea"/>
                <a:cs typeface="+mn-cs"/>
              </a:defRPr>
            </a:lvl5pPr>
            <a:lvl6pPr marL="2286000" algn="l" defTabSz="914400" rtl="0" eaLnBrk="1" latinLnBrk="0" hangingPunct="1">
              <a:defRPr sz="1400" kern="1200">
                <a:solidFill>
                  <a:schemeClr val="tx1"/>
                </a:solidFill>
                <a:latin typeface="Arial" panose="020B0604020202020204" pitchFamily="34" charset="0"/>
                <a:ea typeface="+mn-ea"/>
                <a:cs typeface="+mn-cs"/>
              </a:defRPr>
            </a:lvl6pPr>
            <a:lvl7pPr marL="2743200" algn="l" defTabSz="914400" rtl="0" eaLnBrk="1" latinLnBrk="0" hangingPunct="1">
              <a:defRPr sz="1400" kern="1200">
                <a:solidFill>
                  <a:schemeClr val="tx1"/>
                </a:solidFill>
                <a:latin typeface="Arial" panose="020B0604020202020204" pitchFamily="34" charset="0"/>
                <a:ea typeface="+mn-ea"/>
                <a:cs typeface="+mn-cs"/>
              </a:defRPr>
            </a:lvl7pPr>
            <a:lvl8pPr marL="3200400" algn="l" defTabSz="914400" rtl="0" eaLnBrk="1" latinLnBrk="0" hangingPunct="1">
              <a:defRPr sz="1400" kern="1200">
                <a:solidFill>
                  <a:schemeClr val="tx1"/>
                </a:solidFill>
                <a:latin typeface="Arial" panose="020B0604020202020204" pitchFamily="34" charset="0"/>
                <a:ea typeface="+mn-ea"/>
                <a:cs typeface="+mn-cs"/>
              </a:defRPr>
            </a:lvl8pPr>
            <a:lvl9pPr marL="3657600" algn="l" defTabSz="914400" rtl="0" eaLnBrk="1" latinLnBrk="0" hangingPunct="1">
              <a:defRPr sz="1400" kern="1200">
                <a:solidFill>
                  <a:schemeClr val="tx1"/>
                </a:solidFill>
                <a:latin typeface="Arial" panose="020B0604020202020204" pitchFamily="34" charset="0"/>
                <a:ea typeface="+mn-ea"/>
                <a:cs typeface="+mn-cs"/>
              </a:defRPr>
            </a:lvl9pPr>
          </a:lstStyle>
          <a:p>
            <a:endParaRPr lang="en-CA"/>
          </a:p>
        </p:txBody>
      </p:sp>
      <p:sp>
        <p:nvSpPr>
          <p:cNvPr id="41" name="Freeform 37">
            <a:extLst>
              <a:ext uri="{FF2B5EF4-FFF2-40B4-BE49-F238E27FC236}">
                <a16:creationId xmlns:a16="http://schemas.microsoft.com/office/drawing/2014/main" id="{414B83DB-2888-49C7-8283-922190629592}"/>
              </a:ext>
            </a:extLst>
          </p:cNvPr>
          <p:cNvSpPr>
            <a:spLocks noChangeAspect="1"/>
          </p:cNvSpPr>
          <p:nvPr/>
        </p:nvSpPr>
        <p:spPr bwMode="auto">
          <a:xfrm>
            <a:off x="8956645" y="1368566"/>
            <a:ext cx="4607" cy="7732"/>
          </a:xfrm>
          <a:custGeom>
            <a:avLst/>
            <a:gdLst>
              <a:gd name="T0" fmla="*/ 0 w 8"/>
              <a:gd name="T1" fmla="*/ 0 h 12"/>
              <a:gd name="T2" fmla="*/ 8 w 8"/>
              <a:gd name="T3" fmla="*/ 12 h 12"/>
            </a:gdLst>
            <a:ahLst/>
            <a:cxnLst>
              <a:cxn ang="0">
                <a:pos x="T0" y="T1"/>
              </a:cxn>
              <a:cxn ang="0">
                <a:pos x="T2" y="T3"/>
              </a:cxn>
            </a:cxnLst>
            <a:rect l="0" t="0" r="r" b="b"/>
            <a:pathLst>
              <a:path w="8" h="12">
                <a:moveTo>
                  <a:pt x="0" y="0"/>
                </a:moveTo>
                <a:cubicBezTo>
                  <a:pt x="2" y="5"/>
                  <a:pt x="6" y="7"/>
                  <a:pt x="8" y="12"/>
                </a:cubicBezTo>
              </a:path>
            </a:pathLst>
          </a:custGeom>
          <a:noFill/>
          <a:ln w="6350" cap="rnd">
            <a:solidFill>
              <a:srgbClr val="FF6600"/>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defPPr>
              <a:defRPr lang="en-US"/>
            </a:defPPr>
            <a:lvl1pPr algn="l" rtl="0" fontAlgn="base">
              <a:spcBef>
                <a:spcPct val="0"/>
              </a:spcBef>
              <a:spcAft>
                <a:spcPct val="0"/>
              </a:spcAft>
              <a:defRPr sz="1400" kern="1200">
                <a:solidFill>
                  <a:schemeClr val="tx1"/>
                </a:solidFill>
                <a:latin typeface="Arial" panose="020B0604020202020204" pitchFamily="34" charset="0"/>
                <a:ea typeface="+mn-ea"/>
                <a:cs typeface="+mn-cs"/>
              </a:defRPr>
            </a:lvl1pPr>
            <a:lvl2pPr marL="457200" algn="l" rtl="0" fontAlgn="base">
              <a:spcBef>
                <a:spcPct val="0"/>
              </a:spcBef>
              <a:spcAft>
                <a:spcPct val="0"/>
              </a:spcAft>
              <a:defRPr sz="1400" kern="1200">
                <a:solidFill>
                  <a:schemeClr val="tx1"/>
                </a:solidFill>
                <a:latin typeface="Arial" panose="020B0604020202020204" pitchFamily="34" charset="0"/>
                <a:ea typeface="+mn-ea"/>
                <a:cs typeface="+mn-cs"/>
              </a:defRPr>
            </a:lvl2pPr>
            <a:lvl3pPr marL="914400" algn="l" rtl="0" fontAlgn="base">
              <a:spcBef>
                <a:spcPct val="0"/>
              </a:spcBef>
              <a:spcAft>
                <a:spcPct val="0"/>
              </a:spcAft>
              <a:defRPr sz="1400" kern="1200">
                <a:solidFill>
                  <a:schemeClr val="tx1"/>
                </a:solidFill>
                <a:latin typeface="Arial" panose="020B0604020202020204" pitchFamily="34" charset="0"/>
                <a:ea typeface="+mn-ea"/>
                <a:cs typeface="+mn-cs"/>
              </a:defRPr>
            </a:lvl3pPr>
            <a:lvl4pPr marL="1371600" algn="l" rtl="0" fontAlgn="base">
              <a:spcBef>
                <a:spcPct val="0"/>
              </a:spcBef>
              <a:spcAft>
                <a:spcPct val="0"/>
              </a:spcAft>
              <a:defRPr sz="1400" kern="1200">
                <a:solidFill>
                  <a:schemeClr val="tx1"/>
                </a:solidFill>
                <a:latin typeface="Arial" panose="020B0604020202020204" pitchFamily="34" charset="0"/>
                <a:ea typeface="+mn-ea"/>
                <a:cs typeface="+mn-cs"/>
              </a:defRPr>
            </a:lvl4pPr>
            <a:lvl5pPr marL="1828800" algn="l" rtl="0" fontAlgn="base">
              <a:spcBef>
                <a:spcPct val="0"/>
              </a:spcBef>
              <a:spcAft>
                <a:spcPct val="0"/>
              </a:spcAft>
              <a:defRPr sz="1400" kern="1200">
                <a:solidFill>
                  <a:schemeClr val="tx1"/>
                </a:solidFill>
                <a:latin typeface="Arial" panose="020B0604020202020204" pitchFamily="34" charset="0"/>
                <a:ea typeface="+mn-ea"/>
                <a:cs typeface="+mn-cs"/>
              </a:defRPr>
            </a:lvl5pPr>
            <a:lvl6pPr marL="2286000" algn="l" defTabSz="914400" rtl="0" eaLnBrk="1" latinLnBrk="0" hangingPunct="1">
              <a:defRPr sz="1400" kern="1200">
                <a:solidFill>
                  <a:schemeClr val="tx1"/>
                </a:solidFill>
                <a:latin typeface="Arial" panose="020B0604020202020204" pitchFamily="34" charset="0"/>
                <a:ea typeface="+mn-ea"/>
                <a:cs typeface="+mn-cs"/>
              </a:defRPr>
            </a:lvl6pPr>
            <a:lvl7pPr marL="2743200" algn="l" defTabSz="914400" rtl="0" eaLnBrk="1" latinLnBrk="0" hangingPunct="1">
              <a:defRPr sz="1400" kern="1200">
                <a:solidFill>
                  <a:schemeClr val="tx1"/>
                </a:solidFill>
                <a:latin typeface="Arial" panose="020B0604020202020204" pitchFamily="34" charset="0"/>
                <a:ea typeface="+mn-ea"/>
                <a:cs typeface="+mn-cs"/>
              </a:defRPr>
            </a:lvl7pPr>
            <a:lvl8pPr marL="3200400" algn="l" defTabSz="914400" rtl="0" eaLnBrk="1" latinLnBrk="0" hangingPunct="1">
              <a:defRPr sz="1400" kern="1200">
                <a:solidFill>
                  <a:schemeClr val="tx1"/>
                </a:solidFill>
                <a:latin typeface="Arial" panose="020B0604020202020204" pitchFamily="34" charset="0"/>
                <a:ea typeface="+mn-ea"/>
                <a:cs typeface="+mn-cs"/>
              </a:defRPr>
            </a:lvl8pPr>
            <a:lvl9pPr marL="3657600" algn="l" defTabSz="914400" rtl="0" eaLnBrk="1" latinLnBrk="0" hangingPunct="1">
              <a:defRPr sz="1400" kern="1200">
                <a:solidFill>
                  <a:schemeClr val="tx1"/>
                </a:solidFill>
                <a:latin typeface="Arial" panose="020B0604020202020204" pitchFamily="34" charset="0"/>
                <a:ea typeface="+mn-ea"/>
                <a:cs typeface="+mn-cs"/>
              </a:defRPr>
            </a:lvl9pPr>
          </a:lstStyle>
          <a:p>
            <a:endParaRPr lang="en-CA"/>
          </a:p>
        </p:txBody>
      </p:sp>
      <p:sp>
        <p:nvSpPr>
          <p:cNvPr id="42" name="Freeform 38">
            <a:extLst>
              <a:ext uri="{FF2B5EF4-FFF2-40B4-BE49-F238E27FC236}">
                <a16:creationId xmlns:a16="http://schemas.microsoft.com/office/drawing/2014/main" id="{54343D85-2534-4499-BCCB-66A6B2051276}"/>
              </a:ext>
            </a:extLst>
          </p:cNvPr>
          <p:cNvSpPr>
            <a:spLocks noChangeAspect="1"/>
          </p:cNvSpPr>
          <p:nvPr/>
        </p:nvSpPr>
        <p:spPr bwMode="auto">
          <a:xfrm>
            <a:off x="8961252" y="1376299"/>
            <a:ext cx="24058" cy="9942"/>
          </a:xfrm>
          <a:custGeom>
            <a:avLst/>
            <a:gdLst>
              <a:gd name="T0" fmla="*/ 0 w 40"/>
              <a:gd name="T1" fmla="*/ 0 h 16"/>
              <a:gd name="T2" fmla="*/ 40 w 40"/>
              <a:gd name="T3" fmla="*/ 16 h 16"/>
            </a:gdLst>
            <a:ahLst/>
            <a:cxnLst>
              <a:cxn ang="0">
                <a:pos x="T0" y="T1"/>
              </a:cxn>
              <a:cxn ang="0">
                <a:pos x="T2" y="T3"/>
              </a:cxn>
            </a:cxnLst>
            <a:rect l="0" t="0" r="r" b="b"/>
            <a:pathLst>
              <a:path w="40" h="16">
                <a:moveTo>
                  <a:pt x="0" y="0"/>
                </a:moveTo>
                <a:cubicBezTo>
                  <a:pt x="15" y="1"/>
                  <a:pt x="28" y="7"/>
                  <a:pt x="40" y="16"/>
                </a:cubicBezTo>
              </a:path>
            </a:pathLst>
          </a:custGeom>
          <a:noFill/>
          <a:ln w="6350" cap="rnd">
            <a:solidFill>
              <a:srgbClr val="FF6600"/>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defPPr>
              <a:defRPr lang="en-US"/>
            </a:defPPr>
            <a:lvl1pPr algn="l" rtl="0" fontAlgn="base">
              <a:spcBef>
                <a:spcPct val="0"/>
              </a:spcBef>
              <a:spcAft>
                <a:spcPct val="0"/>
              </a:spcAft>
              <a:defRPr sz="1400" kern="1200">
                <a:solidFill>
                  <a:schemeClr val="tx1"/>
                </a:solidFill>
                <a:latin typeface="Arial" panose="020B0604020202020204" pitchFamily="34" charset="0"/>
                <a:ea typeface="+mn-ea"/>
                <a:cs typeface="+mn-cs"/>
              </a:defRPr>
            </a:lvl1pPr>
            <a:lvl2pPr marL="457200" algn="l" rtl="0" fontAlgn="base">
              <a:spcBef>
                <a:spcPct val="0"/>
              </a:spcBef>
              <a:spcAft>
                <a:spcPct val="0"/>
              </a:spcAft>
              <a:defRPr sz="1400" kern="1200">
                <a:solidFill>
                  <a:schemeClr val="tx1"/>
                </a:solidFill>
                <a:latin typeface="Arial" panose="020B0604020202020204" pitchFamily="34" charset="0"/>
                <a:ea typeface="+mn-ea"/>
                <a:cs typeface="+mn-cs"/>
              </a:defRPr>
            </a:lvl2pPr>
            <a:lvl3pPr marL="914400" algn="l" rtl="0" fontAlgn="base">
              <a:spcBef>
                <a:spcPct val="0"/>
              </a:spcBef>
              <a:spcAft>
                <a:spcPct val="0"/>
              </a:spcAft>
              <a:defRPr sz="1400" kern="1200">
                <a:solidFill>
                  <a:schemeClr val="tx1"/>
                </a:solidFill>
                <a:latin typeface="Arial" panose="020B0604020202020204" pitchFamily="34" charset="0"/>
                <a:ea typeface="+mn-ea"/>
                <a:cs typeface="+mn-cs"/>
              </a:defRPr>
            </a:lvl3pPr>
            <a:lvl4pPr marL="1371600" algn="l" rtl="0" fontAlgn="base">
              <a:spcBef>
                <a:spcPct val="0"/>
              </a:spcBef>
              <a:spcAft>
                <a:spcPct val="0"/>
              </a:spcAft>
              <a:defRPr sz="1400" kern="1200">
                <a:solidFill>
                  <a:schemeClr val="tx1"/>
                </a:solidFill>
                <a:latin typeface="Arial" panose="020B0604020202020204" pitchFamily="34" charset="0"/>
                <a:ea typeface="+mn-ea"/>
                <a:cs typeface="+mn-cs"/>
              </a:defRPr>
            </a:lvl4pPr>
            <a:lvl5pPr marL="1828800" algn="l" rtl="0" fontAlgn="base">
              <a:spcBef>
                <a:spcPct val="0"/>
              </a:spcBef>
              <a:spcAft>
                <a:spcPct val="0"/>
              </a:spcAft>
              <a:defRPr sz="1400" kern="1200">
                <a:solidFill>
                  <a:schemeClr val="tx1"/>
                </a:solidFill>
                <a:latin typeface="Arial" panose="020B0604020202020204" pitchFamily="34" charset="0"/>
                <a:ea typeface="+mn-ea"/>
                <a:cs typeface="+mn-cs"/>
              </a:defRPr>
            </a:lvl5pPr>
            <a:lvl6pPr marL="2286000" algn="l" defTabSz="914400" rtl="0" eaLnBrk="1" latinLnBrk="0" hangingPunct="1">
              <a:defRPr sz="1400" kern="1200">
                <a:solidFill>
                  <a:schemeClr val="tx1"/>
                </a:solidFill>
                <a:latin typeface="Arial" panose="020B0604020202020204" pitchFamily="34" charset="0"/>
                <a:ea typeface="+mn-ea"/>
                <a:cs typeface="+mn-cs"/>
              </a:defRPr>
            </a:lvl6pPr>
            <a:lvl7pPr marL="2743200" algn="l" defTabSz="914400" rtl="0" eaLnBrk="1" latinLnBrk="0" hangingPunct="1">
              <a:defRPr sz="1400" kern="1200">
                <a:solidFill>
                  <a:schemeClr val="tx1"/>
                </a:solidFill>
                <a:latin typeface="Arial" panose="020B0604020202020204" pitchFamily="34" charset="0"/>
                <a:ea typeface="+mn-ea"/>
                <a:cs typeface="+mn-cs"/>
              </a:defRPr>
            </a:lvl7pPr>
            <a:lvl8pPr marL="3200400" algn="l" defTabSz="914400" rtl="0" eaLnBrk="1" latinLnBrk="0" hangingPunct="1">
              <a:defRPr sz="1400" kern="1200">
                <a:solidFill>
                  <a:schemeClr val="tx1"/>
                </a:solidFill>
                <a:latin typeface="Arial" panose="020B0604020202020204" pitchFamily="34" charset="0"/>
                <a:ea typeface="+mn-ea"/>
                <a:cs typeface="+mn-cs"/>
              </a:defRPr>
            </a:lvl8pPr>
            <a:lvl9pPr marL="3657600" algn="l" defTabSz="914400" rtl="0" eaLnBrk="1" latinLnBrk="0" hangingPunct="1">
              <a:defRPr sz="1400" kern="1200">
                <a:solidFill>
                  <a:schemeClr val="tx1"/>
                </a:solidFill>
                <a:latin typeface="Arial" panose="020B0604020202020204" pitchFamily="34" charset="0"/>
                <a:ea typeface="+mn-ea"/>
                <a:cs typeface="+mn-cs"/>
              </a:defRPr>
            </a:lvl9pPr>
          </a:lstStyle>
          <a:p>
            <a:endParaRPr lang="en-CA"/>
          </a:p>
        </p:txBody>
      </p:sp>
      <p:sp>
        <p:nvSpPr>
          <p:cNvPr id="43" name="Freeform 39">
            <a:extLst>
              <a:ext uri="{FF2B5EF4-FFF2-40B4-BE49-F238E27FC236}">
                <a16:creationId xmlns:a16="http://schemas.microsoft.com/office/drawing/2014/main" id="{1E23B308-1491-406A-BB38-825EC0FB614F}"/>
              </a:ext>
            </a:extLst>
          </p:cNvPr>
          <p:cNvSpPr>
            <a:spLocks noChangeAspect="1"/>
          </p:cNvSpPr>
          <p:nvPr/>
        </p:nvSpPr>
        <p:spPr bwMode="auto">
          <a:xfrm>
            <a:off x="8964835" y="1408333"/>
            <a:ext cx="10237" cy="13808"/>
          </a:xfrm>
          <a:custGeom>
            <a:avLst/>
            <a:gdLst>
              <a:gd name="T0" fmla="*/ 0 w 17"/>
              <a:gd name="T1" fmla="*/ 0 h 21"/>
              <a:gd name="T2" fmla="*/ 17 w 17"/>
              <a:gd name="T3" fmla="*/ 21 h 21"/>
            </a:gdLst>
            <a:ahLst/>
            <a:cxnLst>
              <a:cxn ang="0">
                <a:pos x="T0" y="T1"/>
              </a:cxn>
              <a:cxn ang="0">
                <a:pos x="T2" y="T3"/>
              </a:cxn>
            </a:cxnLst>
            <a:rect l="0" t="0" r="r" b="b"/>
            <a:pathLst>
              <a:path w="17" h="21">
                <a:moveTo>
                  <a:pt x="0" y="0"/>
                </a:moveTo>
                <a:cubicBezTo>
                  <a:pt x="3" y="8"/>
                  <a:pt x="8" y="16"/>
                  <a:pt x="17" y="21"/>
                </a:cubicBezTo>
              </a:path>
            </a:pathLst>
          </a:custGeom>
          <a:noFill/>
          <a:ln w="6350" cap="rnd">
            <a:solidFill>
              <a:srgbClr val="FF6600"/>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defPPr>
              <a:defRPr lang="en-US"/>
            </a:defPPr>
            <a:lvl1pPr algn="l" rtl="0" fontAlgn="base">
              <a:spcBef>
                <a:spcPct val="0"/>
              </a:spcBef>
              <a:spcAft>
                <a:spcPct val="0"/>
              </a:spcAft>
              <a:defRPr sz="1400" kern="1200">
                <a:solidFill>
                  <a:schemeClr val="tx1"/>
                </a:solidFill>
                <a:latin typeface="Arial" panose="020B0604020202020204" pitchFamily="34" charset="0"/>
                <a:ea typeface="+mn-ea"/>
                <a:cs typeface="+mn-cs"/>
              </a:defRPr>
            </a:lvl1pPr>
            <a:lvl2pPr marL="457200" algn="l" rtl="0" fontAlgn="base">
              <a:spcBef>
                <a:spcPct val="0"/>
              </a:spcBef>
              <a:spcAft>
                <a:spcPct val="0"/>
              </a:spcAft>
              <a:defRPr sz="1400" kern="1200">
                <a:solidFill>
                  <a:schemeClr val="tx1"/>
                </a:solidFill>
                <a:latin typeface="Arial" panose="020B0604020202020204" pitchFamily="34" charset="0"/>
                <a:ea typeface="+mn-ea"/>
                <a:cs typeface="+mn-cs"/>
              </a:defRPr>
            </a:lvl2pPr>
            <a:lvl3pPr marL="914400" algn="l" rtl="0" fontAlgn="base">
              <a:spcBef>
                <a:spcPct val="0"/>
              </a:spcBef>
              <a:spcAft>
                <a:spcPct val="0"/>
              </a:spcAft>
              <a:defRPr sz="1400" kern="1200">
                <a:solidFill>
                  <a:schemeClr val="tx1"/>
                </a:solidFill>
                <a:latin typeface="Arial" panose="020B0604020202020204" pitchFamily="34" charset="0"/>
                <a:ea typeface="+mn-ea"/>
                <a:cs typeface="+mn-cs"/>
              </a:defRPr>
            </a:lvl3pPr>
            <a:lvl4pPr marL="1371600" algn="l" rtl="0" fontAlgn="base">
              <a:spcBef>
                <a:spcPct val="0"/>
              </a:spcBef>
              <a:spcAft>
                <a:spcPct val="0"/>
              </a:spcAft>
              <a:defRPr sz="1400" kern="1200">
                <a:solidFill>
                  <a:schemeClr val="tx1"/>
                </a:solidFill>
                <a:latin typeface="Arial" panose="020B0604020202020204" pitchFamily="34" charset="0"/>
                <a:ea typeface="+mn-ea"/>
                <a:cs typeface="+mn-cs"/>
              </a:defRPr>
            </a:lvl4pPr>
            <a:lvl5pPr marL="1828800" algn="l" rtl="0" fontAlgn="base">
              <a:spcBef>
                <a:spcPct val="0"/>
              </a:spcBef>
              <a:spcAft>
                <a:spcPct val="0"/>
              </a:spcAft>
              <a:defRPr sz="1400" kern="1200">
                <a:solidFill>
                  <a:schemeClr val="tx1"/>
                </a:solidFill>
                <a:latin typeface="Arial" panose="020B0604020202020204" pitchFamily="34" charset="0"/>
                <a:ea typeface="+mn-ea"/>
                <a:cs typeface="+mn-cs"/>
              </a:defRPr>
            </a:lvl5pPr>
            <a:lvl6pPr marL="2286000" algn="l" defTabSz="914400" rtl="0" eaLnBrk="1" latinLnBrk="0" hangingPunct="1">
              <a:defRPr sz="1400" kern="1200">
                <a:solidFill>
                  <a:schemeClr val="tx1"/>
                </a:solidFill>
                <a:latin typeface="Arial" panose="020B0604020202020204" pitchFamily="34" charset="0"/>
                <a:ea typeface="+mn-ea"/>
                <a:cs typeface="+mn-cs"/>
              </a:defRPr>
            </a:lvl6pPr>
            <a:lvl7pPr marL="2743200" algn="l" defTabSz="914400" rtl="0" eaLnBrk="1" latinLnBrk="0" hangingPunct="1">
              <a:defRPr sz="1400" kern="1200">
                <a:solidFill>
                  <a:schemeClr val="tx1"/>
                </a:solidFill>
                <a:latin typeface="Arial" panose="020B0604020202020204" pitchFamily="34" charset="0"/>
                <a:ea typeface="+mn-ea"/>
                <a:cs typeface="+mn-cs"/>
              </a:defRPr>
            </a:lvl7pPr>
            <a:lvl8pPr marL="3200400" algn="l" defTabSz="914400" rtl="0" eaLnBrk="1" latinLnBrk="0" hangingPunct="1">
              <a:defRPr sz="1400" kern="1200">
                <a:solidFill>
                  <a:schemeClr val="tx1"/>
                </a:solidFill>
                <a:latin typeface="Arial" panose="020B0604020202020204" pitchFamily="34" charset="0"/>
                <a:ea typeface="+mn-ea"/>
                <a:cs typeface="+mn-cs"/>
              </a:defRPr>
            </a:lvl8pPr>
            <a:lvl9pPr marL="3657600" algn="l" defTabSz="914400" rtl="0" eaLnBrk="1" latinLnBrk="0" hangingPunct="1">
              <a:defRPr sz="1400" kern="1200">
                <a:solidFill>
                  <a:schemeClr val="tx1"/>
                </a:solidFill>
                <a:latin typeface="Arial" panose="020B0604020202020204" pitchFamily="34" charset="0"/>
                <a:ea typeface="+mn-ea"/>
                <a:cs typeface="+mn-cs"/>
              </a:defRPr>
            </a:lvl9pPr>
          </a:lstStyle>
          <a:p>
            <a:endParaRPr lang="en-CA"/>
          </a:p>
        </p:txBody>
      </p:sp>
      <p:sp>
        <p:nvSpPr>
          <p:cNvPr id="44" name="Freeform 40">
            <a:extLst>
              <a:ext uri="{FF2B5EF4-FFF2-40B4-BE49-F238E27FC236}">
                <a16:creationId xmlns:a16="http://schemas.microsoft.com/office/drawing/2014/main" id="{974FD715-1522-4B09-B768-1D76E06BC14D}"/>
              </a:ext>
            </a:extLst>
          </p:cNvPr>
          <p:cNvSpPr>
            <a:spLocks noChangeAspect="1"/>
          </p:cNvSpPr>
          <p:nvPr/>
        </p:nvSpPr>
        <p:spPr bwMode="auto">
          <a:xfrm>
            <a:off x="8975072" y="1414961"/>
            <a:ext cx="33784" cy="12703"/>
          </a:xfrm>
          <a:custGeom>
            <a:avLst/>
            <a:gdLst>
              <a:gd name="T0" fmla="*/ 0 w 57"/>
              <a:gd name="T1" fmla="*/ 11 h 20"/>
              <a:gd name="T2" fmla="*/ 26 w 57"/>
              <a:gd name="T3" fmla="*/ 1 h 20"/>
              <a:gd name="T4" fmla="*/ 32 w 57"/>
              <a:gd name="T5" fmla="*/ 1 h 20"/>
              <a:gd name="T6" fmla="*/ 57 w 57"/>
              <a:gd name="T7" fmla="*/ 20 h 20"/>
            </a:gdLst>
            <a:ahLst/>
            <a:cxnLst>
              <a:cxn ang="0">
                <a:pos x="T0" y="T1"/>
              </a:cxn>
              <a:cxn ang="0">
                <a:pos x="T2" y="T3"/>
              </a:cxn>
              <a:cxn ang="0">
                <a:pos x="T4" y="T5"/>
              </a:cxn>
              <a:cxn ang="0">
                <a:pos x="T6" y="T7"/>
              </a:cxn>
            </a:cxnLst>
            <a:rect l="0" t="0" r="r" b="b"/>
            <a:pathLst>
              <a:path w="57" h="20">
                <a:moveTo>
                  <a:pt x="0" y="11"/>
                </a:moveTo>
                <a:cubicBezTo>
                  <a:pt x="9" y="10"/>
                  <a:pt x="20" y="10"/>
                  <a:pt x="26" y="1"/>
                </a:cubicBezTo>
                <a:cubicBezTo>
                  <a:pt x="28" y="0"/>
                  <a:pt x="30" y="1"/>
                  <a:pt x="32" y="1"/>
                </a:cubicBezTo>
                <a:cubicBezTo>
                  <a:pt x="37" y="11"/>
                  <a:pt x="46" y="19"/>
                  <a:pt x="57" y="20"/>
                </a:cubicBezTo>
              </a:path>
            </a:pathLst>
          </a:custGeom>
          <a:noFill/>
          <a:ln w="6350" cap="rnd">
            <a:solidFill>
              <a:srgbClr val="FF6600"/>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defPPr>
              <a:defRPr lang="en-US"/>
            </a:defPPr>
            <a:lvl1pPr algn="l" rtl="0" fontAlgn="base">
              <a:spcBef>
                <a:spcPct val="0"/>
              </a:spcBef>
              <a:spcAft>
                <a:spcPct val="0"/>
              </a:spcAft>
              <a:defRPr sz="1400" kern="1200">
                <a:solidFill>
                  <a:schemeClr val="tx1"/>
                </a:solidFill>
                <a:latin typeface="Arial" panose="020B0604020202020204" pitchFamily="34" charset="0"/>
                <a:ea typeface="+mn-ea"/>
                <a:cs typeface="+mn-cs"/>
              </a:defRPr>
            </a:lvl1pPr>
            <a:lvl2pPr marL="457200" algn="l" rtl="0" fontAlgn="base">
              <a:spcBef>
                <a:spcPct val="0"/>
              </a:spcBef>
              <a:spcAft>
                <a:spcPct val="0"/>
              </a:spcAft>
              <a:defRPr sz="1400" kern="1200">
                <a:solidFill>
                  <a:schemeClr val="tx1"/>
                </a:solidFill>
                <a:latin typeface="Arial" panose="020B0604020202020204" pitchFamily="34" charset="0"/>
                <a:ea typeface="+mn-ea"/>
                <a:cs typeface="+mn-cs"/>
              </a:defRPr>
            </a:lvl2pPr>
            <a:lvl3pPr marL="914400" algn="l" rtl="0" fontAlgn="base">
              <a:spcBef>
                <a:spcPct val="0"/>
              </a:spcBef>
              <a:spcAft>
                <a:spcPct val="0"/>
              </a:spcAft>
              <a:defRPr sz="1400" kern="1200">
                <a:solidFill>
                  <a:schemeClr val="tx1"/>
                </a:solidFill>
                <a:latin typeface="Arial" panose="020B0604020202020204" pitchFamily="34" charset="0"/>
                <a:ea typeface="+mn-ea"/>
                <a:cs typeface="+mn-cs"/>
              </a:defRPr>
            </a:lvl3pPr>
            <a:lvl4pPr marL="1371600" algn="l" rtl="0" fontAlgn="base">
              <a:spcBef>
                <a:spcPct val="0"/>
              </a:spcBef>
              <a:spcAft>
                <a:spcPct val="0"/>
              </a:spcAft>
              <a:defRPr sz="1400" kern="1200">
                <a:solidFill>
                  <a:schemeClr val="tx1"/>
                </a:solidFill>
                <a:latin typeface="Arial" panose="020B0604020202020204" pitchFamily="34" charset="0"/>
                <a:ea typeface="+mn-ea"/>
                <a:cs typeface="+mn-cs"/>
              </a:defRPr>
            </a:lvl4pPr>
            <a:lvl5pPr marL="1828800" algn="l" rtl="0" fontAlgn="base">
              <a:spcBef>
                <a:spcPct val="0"/>
              </a:spcBef>
              <a:spcAft>
                <a:spcPct val="0"/>
              </a:spcAft>
              <a:defRPr sz="1400" kern="1200">
                <a:solidFill>
                  <a:schemeClr val="tx1"/>
                </a:solidFill>
                <a:latin typeface="Arial" panose="020B0604020202020204" pitchFamily="34" charset="0"/>
                <a:ea typeface="+mn-ea"/>
                <a:cs typeface="+mn-cs"/>
              </a:defRPr>
            </a:lvl5pPr>
            <a:lvl6pPr marL="2286000" algn="l" defTabSz="914400" rtl="0" eaLnBrk="1" latinLnBrk="0" hangingPunct="1">
              <a:defRPr sz="1400" kern="1200">
                <a:solidFill>
                  <a:schemeClr val="tx1"/>
                </a:solidFill>
                <a:latin typeface="Arial" panose="020B0604020202020204" pitchFamily="34" charset="0"/>
                <a:ea typeface="+mn-ea"/>
                <a:cs typeface="+mn-cs"/>
              </a:defRPr>
            </a:lvl6pPr>
            <a:lvl7pPr marL="2743200" algn="l" defTabSz="914400" rtl="0" eaLnBrk="1" latinLnBrk="0" hangingPunct="1">
              <a:defRPr sz="1400" kern="1200">
                <a:solidFill>
                  <a:schemeClr val="tx1"/>
                </a:solidFill>
                <a:latin typeface="Arial" panose="020B0604020202020204" pitchFamily="34" charset="0"/>
                <a:ea typeface="+mn-ea"/>
                <a:cs typeface="+mn-cs"/>
              </a:defRPr>
            </a:lvl7pPr>
            <a:lvl8pPr marL="3200400" algn="l" defTabSz="914400" rtl="0" eaLnBrk="1" latinLnBrk="0" hangingPunct="1">
              <a:defRPr sz="1400" kern="1200">
                <a:solidFill>
                  <a:schemeClr val="tx1"/>
                </a:solidFill>
                <a:latin typeface="Arial" panose="020B0604020202020204" pitchFamily="34" charset="0"/>
                <a:ea typeface="+mn-ea"/>
                <a:cs typeface="+mn-cs"/>
              </a:defRPr>
            </a:lvl8pPr>
            <a:lvl9pPr marL="3657600" algn="l" defTabSz="914400" rtl="0" eaLnBrk="1" latinLnBrk="0" hangingPunct="1">
              <a:defRPr sz="1400" kern="1200">
                <a:solidFill>
                  <a:schemeClr val="tx1"/>
                </a:solidFill>
                <a:latin typeface="Arial" panose="020B0604020202020204" pitchFamily="34" charset="0"/>
                <a:ea typeface="+mn-ea"/>
                <a:cs typeface="+mn-cs"/>
              </a:defRPr>
            </a:lvl9pPr>
          </a:lstStyle>
          <a:p>
            <a:endParaRPr lang="en-CA"/>
          </a:p>
        </p:txBody>
      </p:sp>
      <p:sp>
        <p:nvSpPr>
          <p:cNvPr id="45" name="Freeform 41">
            <a:extLst>
              <a:ext uri="{FF2B5EF4-FFF2-40B4-BE49-F238E27FC236}">
                <a16:creationId xmlns:a16="http://schemas.microsoft.com/office/drawing/2014/main" id="{EE599AC8-1A0B-40FB-9AC9-B0C960BD1BD6}"/>
              </a:ext>
            </a:extLst>
          </p:cNvPr>
          <p:cNvSpPr>
            <a:spLocks noChangeAspect="1"/>
          </p:cNvSpPr>
          <p:nvPr/>
        </p:nvSpPr>
        <p:spPr bwMode="auto">
          <a:xfrm>
            <a:off x="8969953" y="1422141"/>
            <a:ext cx="6654" cy="28720"/>
          </a:xfrm>
          <a:custGeom>
            <a:avLst/>
            <a:gdLst>
              <a:gd name="T0" fmla="*/ 8 w 11"/>
              <a:gd name="T1" fmla="*/ 0 h 45"/>
              <a:gd name="T2" fmla="*/ 9 w 11"/>
              <a:gd name="T3" fmla="*/ 45 h 45"/>
            </a:gdLst>
            <a:ahLst/>
            <a:cxnLst>
              <a:cxn ang="0">
                <a:pos x="T0" y="T1"/>
              </a:cxn>
              <a:cxn ang="0">
                <a:pos x="T2" y="T3"/>
              </a:cxn>
            </a:cxnLst>
            <a:rect l="0" t="0" r="r" b="b"/>
            <a:pathLst>
              <a:path w="11" h="45">
                <a:moveTo>
                  <a:pt x="8" y="0"/>
                </a:moveTo>
                <a:cubicBezTo>
                  <a:pt x="0" y="15"/>
                  <a:pt x="11" y="29"/>
                  <a:pt x="9" y="45"/>
                </a:cubicBezTo>
              </a:path>
            </a:pathLst>
          </a:custGeom>
          <a:noFill/>
          <a:ln w="6350" cap="rnd">
            <a:solidFill>
              <a:srgbClr val="FF6600"/>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defPPr>
              <a:defRPr lang="en-US"/>
            </a:defPPr>
            <a:lvl1pPr algn="l" rtl="0" fontAlgn="base">
              <a:spcBef>
                <a:spcPct val="0"/>
              </a:spcBef>
              <a:spcAft>
                <a:spcPct val="0"/>
              </a:spcAft>
              <a:defRPr sz="1400" kern="1200">
                <a:solidFill>
                  <a:schemeClr val="tx1"/>
                </a:solidFill>
                <a:latin typeface="Arial" panose="020B0604020202020204" pitchFamily="34" charset="0"/>
                <a:ea typeface="+mn-ea"/>
                <a:cs typeface="+mn-cs"/>
              </a:defRPr>
            </a:lvl1pPr>
            <a:lvl2pPr marL="457200" algn="l" rtl="0" fontAlgn="base">
              <a:spcBef>
                <a:spcPct val="0"/>
              </a:spcBef>
              <a:spcAft>
                <a:spcPct val="0"/>
              </a:spcAft>
              <a:defRPr sz="1400" kern="1200">
                <a:solidFill>
                  <a:schemeClr val="tx1"/>
                </a:solidFill>
                <a:latin typeface="Arial" panose="020B0604020202020204" pitchFamily="34" charset="0"/>
                <a:ea typeface="+mn-ea"/>
                <a:cs typeface="+mn-cs"/>
              </a:defRPr>
            </a:lvl2pPr>
            <a:lvl3pPr marL="914400" algn="l" rtl="0" fontAlgn="base">
              <a:spcBef>
                <a:spcPct val="0"/>
              </a:spcBef>
              <a:spcAft>
                <a:spcPct val="0"/>
              </a:spcAft>
              <a:defRPr sz="1400" kern="1200">
                <a:solidFill>
                  <a:schemeClr val="tx1"/>
                </a:solidFill>
                <a:latin typeface="Arial" panose="020B0604020202020204" pitchFamily="34" charset="0"/>
                <a:ea typeface="+mn-ea"/>
                <a:cs typeface="+mn-cs"/>
              </a:defRPr>
            </a:lvl3pPr>
            <a:lvl4pPr marL="1371600" algn="l" rtl="0" fontAlgn="base">
              <a:spcBef>
                <a:spcPct val="0"/>
              </a:spcBef>
              <a:spcAft>
                <a:spcPct val="0"/>
              </a:spcAft>
              <a:defRPr sz="1400" kern="1200">
                <a:solidFill>
                  <a:schemeClr val="tx1"/>
                </a:solidFill>
                <a:latin typeface="Arial" panose="020B0604020202020204" pitchFamily="34" charset="0"/>
                <a:ea typeface="+mn-ea"/>
                <a:cs typeface="+mn-cs"/>
              </a:defRPr>
            </a:lvl4pPr>
            <a:lvl5pPr marL="1828800" algn="l" rtl="0" fontAlgn="base">
              <a:spcBef>
                <a:spcPct val="0"/>
              </a:spcBef>
              <a:spcAft>
                <a:spcPct val="0"/>
              </a:spcAft>
              <a:defRPr sz="1400" kern="1200">
                <a:solidFill>
                  <a:schemeClr val="tx1"/>
                </a:solidFill>
                <a:latin typeface="Arial" panose="020B0604020202020204" pitchFamily="34" charset="0"/>
                <a:ea typeface="+mn-ea"/>
                <a:cs typeface="+mn-cs"/>
              </a:defRPr>
            </a:lvl5pPr>
            <a:lvl6pPr marL="2286000" algn="l" defTabSz="914400" rtl="0" eaLnBrk="1" latinLnBrk="0" hangingPunct="1">
              <a:defRPr sz="1400" kern="1200">
                <a:solidFill>
                  <a:schemeClr val="tx1"/>
                </a:solidFill>
                <a:latin typeface="Arial" panose="020B0604020202020204" pitchFamily="34" charset="0"/>
                <a:ea typeface="+mn-ea"/>
                <a:cs typeface="+mn-cs"/>
              </a:defRPr>
            </a:lvl6pPr>
            <a:lvl7pPr marL="2743200" algn="l" defTabSz="914400" rtl="0" eaLnBrk="1" latinLnBrk="0" hangingPunct="1">
              <a:defRPr sz="1400" kern="1200">
                <a:solidFill>
                  <a:schemeClr val="tx1"/>
                </a:solidFill>
                <a:latin typeface="Arial" panose="020B0604020202020204" pitchFamily="34" charset="0"/>
                <a:ea typeface="+mn-ea"/>
                <a:cs typeface="+mn-cs"/>
              </a:defRPr>
            </a:lvl7pPr>
            <a:lvl8pPr marL="3200400" algn="l" defTabSz="914400" rtl="0" eaLnBrk="1" latinLnBrk="0" hangingPunct="1">
              <a:defRPr sz="1400" kern="1200">
                <a:solidFill>
                  <a:schemeClr val="tx1"/>
                </a:solidFill>
                <a:latin typeface="Arial" panose="020B0604020202020204" pitchFamily="34" charset="0"/>
                <a:ea typeface="+mn-ea"/>
                <a:cs typeface="+mn-cs"/>
              </a:defRPr>
            </a:lvl8pPr>
            <a:lvl9pPr marL="3657600" algn="l" defTabSz="914400" rtl="0" eaLnBrk="1" latinLnBrk="0" hangingPunct="1">
              <a:defRPr sz="1400" kern="1200">
                <a:solidFill>
                  <a:schemeClr val="tx1"/>
                </a:solidFill>
                <a:latin typeface="Arial" panose="020B0604020202020204" pitchFamily="34" charset="0"/>
                <a:ea typeface="+mn-ea"/>
                <a:cs typeface="+mn-cs"/>
              </a:defRPr>
            </a:lvl9pPr>
          </a:lstStyle>
          <a:p>
            <a:endParaRPr lang="en-CA"/>
          </a:p>
        </p:txBody>
      </p:sp>
      <p:sp>
        <p:nvSpPr>
          <p:cNvPr id="46" name="Freeform 42">
            <a:extLst>
              <a:ext uri="{FF2B5EF4-FFF2-40B4-BE49-F238E27FC236}">
                <a16:creationId xmlns:a16="http://schemas.microsoft.com/office/drawing/2014/main" id="{E702C975-16E1-416A-93CF-515E6CA96CD0}"/>
              </a:ext>
            </a:extLst>
          </p:cNvPr>
          <p:cNvSpPr>
            <a:spLocks noChangeAspect="1"/>
          </p:cNvSpPr>
          <p:nvPr/>
        </p:nvSpPr>
        <p:spPr bwMode="auto">
          <a:xfrm>
            <a:off x="8903410" y="1385688"/>
            <a:ext cx="4607" cy="18779"/>
          </a:xfrm>
          <a:custGeom>
            <a:avLst/>
            <a:gdLst>
              <a:gd name="T0" fmla="*/ 8 w 8"/>
              <a:gd name="T1" fmla="*/ 0 h 30"/>
              <a:gd name="T2" fmla="*/ 2 w 8"/>
              <a:gd name="T3" fmla="*/ 30 h 30"/>
            </a:gdLst>
            <a:ahLst/>
            <a:cxnLst>
              <a:cxn ang="0">
                <a:pos x="T0" y="T1"/>
              </a:cxn>
              <a:cxn ang="0">
                <a:pos x="T2" y="T3"/>
              </a:cxn>
            </a:cxnLst>
            <a:rect l="0" t="0" r="r" b="b"/>
            <a:pathLst>
              <a:path w="8" h="30">
                <a:moveTo>
                  <a:pt x="8" y="0"/>
                </a:moveTo>
                <a:cubicBezTo>
                  <a:pt x="0" y="8"/>
                  <a:pt x="2" y="20"/>
                  <a:pt x="2" y="30"/>
                </a:cubicBezTo>
              </a:path>
            </a:pathLst>
          </a:custGeom>
          <a:noFill/>
          <a:ln w="6350" cap="rnd">
            <a:solidFill>
              <a:srgbClr val="FF6600"/>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defPPr>
              <a:defRPr lang="en-US"/>
            </a:defPPr>
            <a:lvl1pPr algn="l" rtl="0" fontAlgn="base">
              <a:spcBef>
                <a:spcPct val="0"/>
              </a:spcBef>
              <a:spcAft>
                <a:spcPct val="0"/>
              </a:spcAft>
              <a:defRPr sz="1400" kern="1200">
                <a:solidFill>
                  <a:schemeClr val="tx1"/>
                </a:solidFill>
                <a:latin typeface="Arial" panose="020B0604020202020204" pitchFamily="34" charset="0"/>
                <a:ea typeface="+mn-ea"/>
                <a:cs typeface="+mn-cs"/>
              </a:defRPr>
            </a:lvl1pPr>
            <a:lvl2pPr marL="457200" algn="l" rtl="0" fontAlgn="base">
              <a:spcBef>
                <a:spcPct val="0"/>
              </a:spcBef>
              <a:spcAft>
                <a:spcPct val="0"/>
              </a:spcAft>
              <a:defRPr sz="1400" kern="1200">
                <a:solidFill>
                  <a:schemeClr val="tx1"/>
                </a:solidFill>
                <a:latin typeface="Arial" panose="020B0604020202020204" pitchFamily="34" charset="0"/>
                <a:ea typeface="+mn-ea"/>
                <a:cs typeface="+mn-cs"/>
              </a:defRPr>
            </a:lvl2pPr>
            <a:lvl3pPr marL="914400" algn="l" rtl="0" fontAlgn="base">
              <a:spcBef>
                <a:spcPct val="0"/>
              </a:spcBef>
              <a:spcAft>
                <a:spcPct val="0"/>
              </a:spcAft>
              <a:defRPr sz="1400" kern="1200">
                <a:solidFill>
                  <a:schemeClr val="tx1"/>
                </a:solidFill>
                <a:latin typeface="Arial" panose="020B0604020202020204" pitchFamily="34" charset="0"/>
                <a:ea typeface="+mn-ea"/>
                <a:cs typeface="+mn-cs"/>
              </a:defRPr>
            </a:lvl3pPr>
            <a:lvl4pPr marL="1371600" algn="l" rtl="0" fontAlgn="base">
              <a:spcBef>
                <a:spcPct val="0"/>
              </a:spcBef>
              <a:spcAft>
                <a:spcPct val="0"/>
              </a:spcAft>
              <a:defRPr sz="1400" kern="1200">
                <a:solidFill>
                  <a:schemeClr val="tx1"/>
                </a:solidFill>
                <a:latin typeface="Arial" panose="020B0604020202020204" pitchFamily="34" charset="0"/>
                <a:ea typeface="+mn-ea"/>
                <a:cs typeface="+mn-cs"/>
              </a:defRPr>
            </a:lvl4pPr>
            <a:lvl5pPr marL="1828800" algn="l" rtl="0" fontAlgn="base">
              <a:spcBef>
                <a:spcPct val="0"/>
              </a:spcBef>
              <a:spcAft>
                <a:spcPct val="0"/>
              </a:spcAft>
              <a:defRPr sz="1400" kern="1200">
                <a:solidFill>
                  <a:schemeClr val="tx1"/>
                </a:solidFill>
                <a:latin typeface="Arial" panose="020B0604020202020204" pitchFamily="34" charset="0"/>
                <a:ea typeface="+mn-ea"/>
                <a:cs typeface="+mn-cs"/>
              </a:defRPr>
            </a:lvl5pPr>
            <a:lvl6pPr marL="2286000" algn="l" defTabSz="914400" rtl="0" eaLnBrk="1" latinLnBrk="0" hangingPunct="1">
              <a:defRPr sz="1400" kern="1200">
                <a:solidFill>
                  <a:schemeClr val="tx1"/>
                </a:solidFill>
                <a:latin typeface="Arial" panose="020B0604020202020204" pitchFamily="34" charset="0"/>
                <a:ea typeface="+mn-ea"/>
                <a:cs typeface="+mn-cs"/>
              </a:defRPr>
            </a:lvl6pPr>
            <a:lvl7pPr marL="2743200" algn="l" defTabSz="914400" rtl="0" eaLnBrk="1" latinLnBrk="0" hangingPunct="1">
              <a:defRPr sz="1400" kern="1200">
                <a:solidFill>
                  <a:schemeClr val="tx1"/>
                </a:solidFill>
                <a:latin typeface="Arial" panose="020B0604020202020204" pitchFamily="34" charset="0"/>
                <a:ea typeface="+mn-ea"/>
                <a:cs typeface="+mn-cs"/>
              </a:defRPr>
            </a:lvl7pPr>
            <a:lvl8pPr marL="3200400" algn="l" defTabSz="914400" rtl="0" eaLnBrk="1" latinLnBrk="0" hangingPunct="1">
              <a:defRPr sz="1400" kern="1200">
                <a:solidFill>
                  <a:schemeClr val="tx1"/>
                </a:solidFill>
                <a:latin typeface="Arial" panose="020B0604020202020204" pitchFamily="34" charset="0"/>
                <a:ea typeface="+mn-ea"/>
                <a:cs typeface="+mn-cs"/>
              </a:defRPr>
            </a:lvl8pPr>
            <a:lvl9pPr marL="3657600" algn="l" defTabSz="914400" rtl="0" eaLnBrk="1" latinLnBrk="0" hangingPunct="1">
              <a:defRPr sz="1400" kern="1200">
                <a:solidFill>
                  <a:schemeClr val="tx1"/>
                </a:solidFill>
                <a:latin typeface="Arial" panose="020B0604020202020204" pitchFamily="34" charset="0"/>
                <a:ea typeface="+mn-ea"/>
                <a:cs typeface="+mn-cs"/>
              </a:defRPr>
            </a:lvl9pPr>
          </a:lstStyle>
          <a:p>
            <a:endParaRPr lang="en-CA"/>
          </a:p>
        </p:txBody>
      </p:sp>
      <p:sp>
        <p:nvSpPr>
          <p:cNvPr id="47" name="Freeform 43">
            <a:extLst>
              <a:ext uri="{FF2B5EF4-FFF2-40B4-BE49-F238E27FC236}">
                <a16:creationId xmlns:a16="http://schemas.microsoft.com/office/drawing/2014/main" id="{FF3FBECC-3F5A-425B-9A90-9C39888004C4}"/>
              </a:ext>
            </a:extLst>
          </p:cNvPr>
          <p:cNvSpPr>
            <a:spLocks noChangeAspect="1"/>
          </p:cNvSpPr>
          <p:nvPr/>
        </p:nvSpPr>
        <p:spPr bwMode="auto">
          <a:xfrm>
            <a:off x="8840449" y="1382926"/>
            <a:ext cx="12285" cy="21540"/>
          </a:xfrm>
          <a:custGeom>
            <a:avLst/>
            <a:gdLst>
              <a:gd name="T0" fmla="*/ 20 w 20"/>
              <a:gd name="T1" fmla="*/ 0 h 34"/>
              <a:gd name="T2" fmla="*/ 0 w 20"/>
              <a:gd name="T3" fmla="*/ 34 h 34"/>
            </a:gdLst>
            <a:ahLst/>
            <a:cxnLst>
              <a:cxn ang="0">
                <a:pos x="T0" y="T1"/>
              </a:cxn>
              <a:cxn ang="0">
                <a:pos x="T2" y="T3"/>
              </a:cxn>
            </a:cxnLst>
            <a:rect l="0" t="0" r="r" b="b"/>
            <a:pathLst>
              <a:path w="20" h="34">
                <a:moveTo>
                  <a:pt x="20" y="0"/>
                </a:moveTo>
                <a:cubicBezTo>
                  <a:pt x="18" y="13"/>
                  <a:pt x="1" y="20"/>
                  <a:pt x="0" y="34"/>
                </a:cubicBezTo>
              </a:path>
            </a:pathLst>
          </a:custGeom>
          <a:noFill/>
          <a:ln w="6350" cap="rnd">
            <a:solidFill>
              <a:srgbClr val="FF6600"/>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defPPr>
              <a:defRPr lang="en-US"/>
            </a:defPPr>
            <a:lvl1pPr algn="l" rtl="0" fontAlgn="base">
              <a:spcBef>
                <a:spcPct val="0"/>
              </a:spcBef>
              <a:spcAft>
                <a:spcPct val="0"/>
              </a:spcAft>
              <a:defRPr sz="1400" kern="1200">
                <a:solidFill>
                  <a:schemeClr val="tx1"/>
                </a:solidFill>
                <a:latin typeface="Arial" panose="020B0604020202020204" pitchFamily="34" charset="0"/>
                <a:ea typeface="+mn-ea"/>
                <a:cs typeface="+mn-cs"/>
              </a:defRPr>
            </a:lvl1pPr>
            <a:lvl2pPr marL="457200" algn="l" rtl="0" fontAlgn="base">
              <a:spcBef>
                <a:spcPct val="0"/>
              </a:spcBef>
              <a:spcAft>
                <a:spcPct val="0"/>
              </a:spcAft>
              <a:defRPr sz="1400" kern="1200">
                <a:solidFill>
                  <a:schemeClr val="tx1"/>
                </a:solidFill>
                <a:latin typeface="Arial" panose="020B0604020202020204" pitchFamily="34" charset="0"/>
                <a:ea typeface="+mn-ea"/>
                <a:cs typeface="+mn-cs"/>
              </a:defRPr>
            </a:lvl2pPr>
            <a:lvl3pPr marL="914400" algn="l" rtl="0" fontAlgn="base">
              <a:spcBef>
                <a:spcPct val="0"/>
              </a:spcBef>
              <a:spcAft>
                <a:spcPct val="0"/>
              </a:spcAft>
              <a:defRPr sz="1400" kern="1200">
                <a:solidFill>
                  <a:schemeClr val="tx1"/>
                </a:solidFill>
                <a:latin typeface="Arial" panose="020B0604020202020204" pitchFamily="34" charset="0"/>
                <a:ea typeface="+mn-ea"/>
                <a:cs typeface="+mn-cs"/>
              </a:defRPr>
            </a:lvl3pPr>
            <a:lvl4pPr marL="1371600" algn="l" rtl="0" fontAlgn="base">
              <a:spcBef>
                <a:spcPct val="0"/>
              </a:spcBef>
              <a:spcAft>
                <a:spcPct val="0"/>
              </a:spcAft>
              <a:defRPr sz="1400" kern="1200">
                <a:solidFill>
                  <a:schemeClr val="tx1"/>
                </a:solidFill>
                <a:latin typeface="Arial" panose="020B0604020202020204" pitchFamily="34" charset="0"/>
                <a:ea typeface="+mn-ea"/>
                <a:cs typeface="+mn-cs"/>
              </a:defRPr>
            </a:lvl4pPr>
            <a:lvl5pPr marL="1828800" algn="l" rtl="0" fontAlgn="base">
              <a:spcBef>
                <a:spcPct val="0"/>
              </a:spcBef>
              <a:spcAft>
                <a:spcPct val="0"/>
              </a:spcAft>
              <a:defRPr sz="1400" kern="1200">
                <a:solidFill>
                  <a:schemeClr val="tx1"/>
                </a:solidFill>
                <a:latin typeface="Arial" panose="020B0604020202020204" pitchFamily="34" charset="0"/>
                <a:ea typeface="+mn-ea"/>
                <a:cs typeface="+mn-cs"/>
              </a:defRPr>
            </a:lvl5pPr>
            <a:lvl6pPr marL="2286000" algn="l" defTabSz="914400" rtl="0" eaLnBrk="1" latinLnBrk="0" hangingPunct="1">
              <a:defRPr sz="1400" kern="1200">
                <a:solidFill>
                  <a:schemeClr val="tx1"/>
                </a:solidFill>
                <a:latin typeface="Arial" panose="020B0604020202020204" pitchFamily="34" charset="0"/>
                <a:ea typeface="+mn-ea"/>
                <a:cs typeface="+mn-cs"/>
              </a:defRPr>
            </a:lvl6pPr>
            <a:lvl7pPr marL="2743200" algn="l" defTabSz="914400" rtl="0" eaLnBrk="1" latinLnBrk="0" hangingPunct="1">
              <a:defRPr sz="1400" kern="1200">
                <a:solidFill>
                  <a:schemeClr val="tx1"/>
                </a:solidFill>
                <a:latin typeface="Arial" panose="020B0604020202020204" pitchFamily="34" charset="0"/>
                <a:ea typeface="+mn-ea"/>
                <a:cs typeface="+mn-cs"/>
              </a:defRPr>
            </a:lvl7pPr>
            <a:lvl8pPr marL="3200400" algn="l" defTabSz="914400" rtl="0" eaLnBrk="1" latinLnBrk="0" hangingPunct="1">
              <a:defRPr sz="1400" kern="1200">
                <a:solidFill>
                  <a:schemeClr val="tx1"/>
                </a:solidFill>
                <a:latin typeface="Arial" panose="020B0604020202020204" pitchFamily="34" charset="0"/>
                <a:ea typeface="+mn-ea"/>
                <a:cs typeface="+mn-cs"/>
              </a:defRPr>
            </a:lvl8pPr>
            <a:lvl9pPr marL="3657600" algn="l" defTabSz="914400" rtl="0" eaLnBrk="1" latinLnBrk="0" hangingPunct="1">
              <a:defRPr sz="1400" kern="1200">
                <a:solidFill>
                  <a:schemeClr val="tx1"/>
                </a:solidFill>
                <a:latin typeface="Arial" panose="020B0604020202020204" pitchFamily="34" charset="0"/>
                <a:ea typeface="+mn-ea"/>
                <a:cs typeface="+mn-cs"/>
              </a:defRPr>
            </a:lvl9pPr>
          </a:lstStyle>
          <a:p>
            <a:endParaRPr lang="en-CA"/>
          </a:p>
        </p:txBody>
      </p:sp>
      <p:sp>
        <p:nvSpPr>
          <p:cNvPr id="48" name="Freeform 44">
            <a:extLst>
              <a:ext uri="{FF2B5EF4-FFF2-40B4-BE49-F238E27FC236}">
                <a16:creationId xmlns:a16="http://schemas.microsoft.com/office/drawing/2014/main" id="{497D965E-2689-4DAA-A555-115D9DC18088}"/>
              </a:ext>
            </a:extLst>
          </p:cNvPr>
          <p:cNvSpPr>
            <a:spLocks noChangeAspect="1"/>
          </p:cNvSpPr>
          <p:nvPr/>
        </p:nvSpPr>
        <p:spPr bwMode="auto">
          <a:xfrm>
            <a:off x="9366656" y="1419931"/>
            <a:ext cx="16380" cy="92236"/>
          </a:xfrm>
          <a:custGeom>
            <a:avLst/>
            <a:gdLst>
              <a:gd name="T0" fmla="*/ 0 w 27"/>
              <a:gd name="T1" fmla="*/ 144 h 144"/>
              <a:gd name="T2" fmla="*/ 12 w 27"/>
              <a:gd name="T3" fmla="*/ 0 h 144"/>
            </a:gdLst>
            <a:ahLst/>
            <a:cxnLst>
              <a:cxn ang="0">
                <a:pos x="T0" y="T1"/>
              </a:cxn>
              <a:cxn ang="0">
                <a:pos x="T2" y="T3"/>
              </a:cxn>
            </a:cxnLst>
            <a:rect l="0" t="0" r="r" b="b"/>
            <a:pathLst>
              <a:path w="27" h="144">
                <a:moveTo>
                  <a:pt x="0" y="144"/>
                </a:moveTo>
                <a:cubicBezTo>
                  <a:pt x="27" y="102"/>
                  <a:pt x="24" y="48"/>
                  <a:pt x="12" y="0"/>
                </a:cubicBezTo>
              </a:path>
            </a:pathLst>
          </a:custGeom>
          <a:noFill/>
          <a:ln w="6350" cap="rnd">
            <a:solidFill>
              <a:srgbClr val="FF6600"/>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defPPr>
              <a:defRPr lang="en-US"/>
            </a:defPPr>
            <a:lvl1pPr algn="l" rtl="0" fontAlgn="base">
              <a:spcBef>
                <a:spcPct val="0"/>
              </a:spcBef>
              <a:spcAft>
                <a:spcPct val="0"/>
              </a:spcAft>
              <a:defRPr sz="1400" kern="1200">
                <a:solidFill>
                  <a:schemeClr val="tx1"/>
                </a:solidFill>
                <a:latin typeface="Arial" panose="020B0604020202020204" pitchFamily="34" charset="0"/>
                <a:ea typeface="+mn-ea"/>
                <a:cs typeface="+mn-cs"/>
              </a:defRPr>
            </a:lvl1pPr>
            <a:lvl2pPr marL="457200" algn="l" rtl="0" fontAlgn="base">
              <a:spcBef>
                <a:spcPct val="0"/>
              </a:spcBef>
              <a:spcAft>
                <a:spcPct val="0"/>
              </a:spcAft>
              <a:defRPr sz="1400" kern="1200">
                <a:solidFill>
                  <a:schemeClr val="tx1"/>
                </a:solidFill>
                <a:latin typeface="Arial" panose="020B0604020202020204" pitchFamily="34" charset="0"/>
                <a:ea typeface="+mn-ea"/>
                <a:cs typeface="+mn-cs"/>
              </a:defRPr>
            </a:lvl2pPr>
            <a:lvl3pPr marL="914400" algn="l" rtl="0" fontAlgn="base">
              <a:spcBef>
                <a:spcPct val="0"/>
              </a:spcBef>
              <a:spcAft>
                <a:spcPct val="0"/>
              </a:spcAft>
              <a:defRPr sz="1400" kern="1200">
                <a:solidFill>
                  <a:schemeClr val="tx1"/>
                </a:solidFill>
                <a:latin typeface="Arial" panose="020B0604020202020204" pitchFamily="34" charset="0"/>
                <a:ea typeface="+mn-ea"/>
                <a:cs typeface="+mn-cs"/>
              </a:defRPr>
            </a:lvl3pPr>
            <a:lvl4pPr marL="1371600" algn="l" rtl="0" fontAlgn="base">
              <a:spcBef>
                <a:spcPct val="0"/>
              </a:spcBef>
              <a:spcAft>
                <a:spcPct val="0"/>
              </a:spcAft>
              <a:defRPr sz="1400" kern="1200">
                <a:solidFill>
                  <a:schemeClr val="tx1"/>
                </a:solidFill>
                <a:latin typeface="Arial" panose="020B0604020202020204" pitchFamily="34" charset="0"/>
                <a:ea typeface="+mn-ea"/>
                <a:cs typeface="+mn-cs"/>
              </a:defRPr>
            </a:lvl4pPr>
            <a:lvl5pPr marL="1828800" algn="l" rtl="0" fontAlgn="base">
              <a:spcBef>
                <a:spcPct val="0"/>
              </a:spcBef>
              <a:spcAft>
                <a:spcPct val="0"/>
              </a:spcAft>
              <a:defRPr sz="1400" kern="1200">
                <a:solidFill>
                  <a:schemeClr val="tx1"/>
                </a:solidFill>
                <a:latin typeface="Arial" panose="020B0604020202020204" pitchFamily="34" charset="0"/>
                <a:ea typeface="+mn-ea"/>
                <a:cs typeface="+mn-cs"/>
              </a:defRPr>
            </a:lvl5pPr>
            <a:lvl6pPr marL="2286000" algn="l" defTabSz="914400" rtl="0" eaLnBrk="1" latinLnBrk="0" hangingPunct="1">
              <a:defRPr sz="1400" kern="1200">
                <a:solidFill>
                  <a:schemeClr val="tx1"/>
                </a:solidFill>
                <a:latin typeface="Arial" panose="020B0604020202020204" pitchFamily="34" charset="0"/>
                <a:ea typeface="+mn-ea"/>
                <a:cs typeface="+mn-cs"/>
              </a:defRPr>
            </a:lvl6pPr>
            <a:lvl7pPr marL="2743200" algn="l" defTabSz="914400" rtl="0" eaLnBrk="1" latinLnBrk="0" hangingPunct="1">
              <a:defRPr sz="1400" kern="1200">
                <a:solidFill>
                  <a:schemeClr val="tx1"/>
                </a:solidFill>
                <a:latin typeface="Arial" panose="020B0604020202020204" pitchFamily="34" charset="0"/>
                <a:ea typeface="+mn-ea"/>
                <a:cs typeface="+mn-cs"/>
              </a:defRPr>
            </a:lvl7pPr>
            <a:lvl8pPr marL="3200400" algn="l" defTabSz="914400" rtl="0" eaLnBrk="1" latinLnBrk="0" hangingPunct="1">
              <a:defRPr sz="1400" kern="1200">
                <a:solidFill>
                  <a:schemeClr val="tx1"/>
                </a:solidFill>
                <a:latin typeface="Arial" panose="020B0604020202020204" pitchFamily="34" charset="0"/>
                <a:ea typeface="+mn-ea"/>
                <a:cs typeface="+mn-cs"/>
              </a:defRPr>
            </a:lvl8pPr>
            <a:lvl9pPr marL="3657600" algn="l" defTabSz="914400" rtl="0" eaLnBrk="1" latinLnBrk="0" hangingPunct="1">
              <a:defRPr sz="1400" kern="1200">
                <a:solidFill>
                  <a:schemeClr val="tx1"/>
                </a:solidFill>
                <a:latin typeface="Arial" panose="020B0604020202020204" pitchFamily="34" charset="0"/>
                <a:ea typeface="+mn-ea"/>
                <a:cs typeface="+mn-cs"/>
              </a:defRPr>
            </a:lvl9pPr>
          </a:lstStyle>
          <a:p>
            <a:endParaRPr lang="en-CA"/>
          </a:p>
        </p:txBody>
      </p:sp>
      <p:sp>
        <p:nvSpPr>
          <p:cNvPr id="49" name="Freeform 45">
            <a:extLst>
              <a:ext uri="{FF2B5EF4-FFF2-40B4-BE49-F238E27FC236}">
                <a16:creationId xmlns:a16="http://schemas.microsoft.com/office/drawing/2014/main" id="{4E00FC1E-C585-4F9E-84DE-57C872CE8C1D}"/>
              </a:ext>
            </a:extLst>
          </p:cNvPr>
          <p:cNvSpPr>
            <a:spLocks noChangeAspect="1"/>
          </p:cNvSpPr>
          <p:nvPr/>
        </p:nvSpPr>
        <p:spPr bwMode="auto">
          <a:xfrm>
            <a:off x="9409654" y="1417170"/>
            <a:ext cx="5119" cy="51365"/>
          </a:xfrm>
          <a:custGeom>
            <a:avLst/>
            <a:gdLst>
              <a:gd name="T0" fmla="*/ 8 w 9"/>
              <a:gd name="T1" fmla="*/ 80 h 80"/>
              <a:gd name="T2" fmla="*/ 0 w 9"/>
              <a:gd name="T3" fmla="*/ 0 h 80"/>
            </a:gdLst>
            <a:ahLst/>
            <a:cxnLst>
              <a:cxn ang="0">
                <a:pos x="T0" y="T1"/>
              </a:cxn>
              <a:cxn ang="0">
                <a:pos x="T2" y="T3"/>
              </a:cxn>
            </a:cxnLst>
            <a:rect l="0" t="0" r="r" b="b"/>
            <a:pathLst>
              <a:path w="9" h="80">
                <a:moveTo>
                  <a:pt x="8" y="80"/>
                </a:moveTo>
                <a:cubicBezTo>
                  <a:pt x="9" y="53"/>
                  <a:pt x="8" y="26"/>
                  <a:pt x="0" y="0"/>
                </a:cubicBezTo>
              </a:path>
            </a:pathLst>
          </a:custGeom>
          <a:noFill/>
          <a:ln w="6350" cap="rnd">
            <a:solidFill>
              <a:srgbClr val="FF6600"/>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defPPr>
              <a:defRPr lang="en-US"/>
            </a:defPPr>
            <a:lvl1pPr algn="l" rtl="0" fontAlgn="base">
              <a:spcBef>
                <a:spcPct val="0"/>
              </a:spcBef>
              <a:spcAft>
                <a:spcPct val="0"/>
              </a:spcAft>
              <a:defRPr sz="1400" kern="1200">
                <a:solidFill>
                  <a:schemeClr val="tx1"/>
                </a:solidFill>
                <a:latin typeface="Arial" panose="020B0604020202020204" pitchFamily="34" charset="0"/>
                <a:ea typeface="+mn-ea"/>
                <a:cs typeface="+mn-cs"/>
              </a:defRPr>
            </a:lvl1pPr>
            <a:lvl2pPr marL="457200" algn="l" rtl="0" fontAlgn="base">
              <a:spcBef>
                <a:spcPct val="0"/>
              </a:spcBef>
              <a:spcAft>
                <a:spcPct val="0"/>
              </a:spcAft>
              <a:defRPr sz="1400" kern="1200">
                <a:solidFill>
                  <a:schemeClr val="tx1"/>
                </a:solidFill>
                <a:latin typeface="Arial" panose="020B0604020202020204" pitchFamily="34" charset="0"/>
                <a:ea typeface="+mn-ea"/>
                <a:cs typeface="+mn-cs"/>
              </a:defRPr>
            </a:lvl2pPr>
            <a:lvl3pPr marL="914400" algn="l" rtl="0" fontAlgn="base">
              <a:spcBef>
                <a:spcPct val="0"/>
              </a:spcBef>
              <a:spcAft>
                <a:spcPct val="0"/>
              </a:spcAft>
              <a:defRPr sz="1400" kern="1200">
                <a:solidFill>
                  <a:schemeClr val="tx1"/>
                </a:solidFill>
                <a:latin typeface="Arial" panose="020B0604020202020204" pitchFamily="34" charset="0"/>
                <a:ea typeface="+mn-ea"/>
                <a:cs typeface="+mn-cs"/>
              </a:defRPr>
            </a:lvl3pPr>
            <a:lvl4pPr marL="1371600" algn="l" rtl="0" fontAlgn="base">
              <a:spcBef>
                <a:spcPct val="0"/>
              </a:spcBef>
              <a:spcAft>
                <a:spcPct val="0"/>
              </a:spcAft>
              <a:defRPr sz="1400" kern="1200">
                <a:solidFill>
                  <a:schemeClr val="tx1"/>
                </a:solidFill>
                <a:latin typeface="Arial" panose="020B0604020202020204" pitchFamily="34" charset="0"/>
                <a:ea typeface="+mn-ea"/>
                <a:cs typeface="+mn-cs"/>
              </a:defRPr>
            </a:lvl4pPr>
            <a:lvl5pPr marL="1828800" algn="l" rtl="0" fontAlgn="base">
              <a:spcBef>
                <a:spcPct val="0"/>
              </a:spcBef>
              <a:spcAft>
                <a:spcPct val="0"/>
              </a:spcAft>
              <a:defRPr sz="1400" kern="1200">
                <a:solidFill>
                  <a:schemeClr val="tx1"/>
                </a:solidFill>
                <a:latin typeface="Arial" panose="020B0604020202020204" pitchFamily="34" charset="0"/>
                <a:ea typeface="+mn-ea"/>
                <a:cs typeface="+mn-cs"/>
              </a:defRPr>
            </a:lvl5pPr>
            <a:lvl6pPr marL="2286000" algn="l" defTabSz="914400" rtl="0" eaLnBrk="1" latinLnBrk="0" hangingPunct="1">
              <a:defRPr sz="1400" kern="1200">
                <a:solidFill>
                  <a:schemeClr val="tx1"/>
                </a:solidFill>
                <a:latin typeface="Arial" panose="020B0604020202020204" pitchFamily="34" charset="0"/>
                <a:ea typeface="+mn-ea"/>
                <a:cs typeface="+mn-cs"/>
              </a:defRPr>
            </a:lvl6pPr>
            <a:lvl7pPr marL="2743200" algn="l" defTabSz="914400" rtl="0" eaLnBrk="1" latinLnBrk="0" hangingPunct="1">
              <a:defRPr sz="1400" kern="1200">
                <a:solidFill>
                  <a:schemeClr val="tx1"/>
                </a:solidFill>
                <a:latin typeface="Arial" panose="020B0604020202020204" pitchFamily="34" charset="0"/>
                <a:ea typeface="+mn-ea"/>
                <a:cs typeface="+mn-cs"/>
              </a:defRPr>
            </a:lvl7pPr>
            <a:lvl8pPr marL="3200400" algn="l" defTabSz="914400" rtl="0" eaLnBrk="1" latinLnBrk="0" hangingPunct="1">
              <a:defRPr sz="1400" kern="1200">
                <a:solidFill>
                  <a:schemeClr val="tx1"/>
                </a:solidFill>
                <a:latin typeface="Arial" panose="020B0604020202020204" pitchFamily="34" charset="0"/>
                <a:ea typeface="+mn-ea"/>
                <a:cs typeface="+mn-cs"/>
              </a:defRPr>
            </a:lvl8pPr>
            <a:lvl9pPr marL="3657600" algn="l" defTabSz="914400" rtl="0" eaLnBrk="1" latinLnBrk="0" hangingPunct="1">
              <a:defRPr sz="1400" kern="1200">
                <a:solidFill>
                  <a:schemeClr val="tx1"/>
                </a:solidFill>
                <a:latin typeface="Arial" panose="020B0604020202020204" pitchFamily="34" charset="0"/>
                <a:ea typeface="+mn-ea"/>
                <a:cs typeface="+mn-cs"/>
              </a:defRPr>
            </a:lvl9pPr>
          </a:lstStyle>
          <a:p>
            <a:endParaRPr lang="en-CA"/>
          </a:p>
        </p:txBody>
      </p:sp>
      <p:sp>
        <p:nvSpPr>
          <p:cNvPr id="50" name="Freeform 46">
            <a:extLst>
              <a:ext uri="{FF2B5EF4-FFF2-40B4-BE49-F238E27FC236}">
                <a16:creationId xmlns:a16="http://schemas.microsoft.com/office/drawing/2014/main" id="{A79EE821-3583-40AB-8A18-6BF4FFA07A9D}"/>
              </a:ext>
            </a:extLst>
          </p:cNvPr>
          <p:cNvSpPr>
            <a:spLocks noChangeAspect="1"/>
          </p:cNvSpPr>
          <p:nvPr/>
        </p:nvSpPr>
        <p:spPr bwMode="auto">
          <a:xfrm>
            <a:off x="9382525" y="1371328"/>
            <a:ext cx="12797" cy="6628"/>
          </a:xfrm>
          <a:custGeom>
            <a:avLst/>
            <a:gdLst>
              <a:gd name="T0" fmla="*/ 22 w 22"/>
              <a:gd name="T1" fmla="*/ 0 h 10"/>
              <a:gd name="T2" fmla="*/ 0 w 22"/>
              <a:gd name="T3" fmla="*/ 6 h 10"/>
            </a:gdLst>
            <a:ahLst/>
            <a:cxnLst>
              <a:cxn ang="0">
                <a:pos x="T0" y="T1"/>
              </a:cxn>
              <a:cxn ang="0">
                <a:pos x="T2" y="T3"/>
              </a:cxn>
            </a:cxnLst>
            <a:rect l="0" t="0" r="r" b="b"/>
            <a:pathLst>
              <a:path w="22" h="10">
                <a:moveTo>
                  <a:pt x="22" y="0"/>
                </a:moveTo>
                <a:cubicBezTo>
                  <a:pt x="14" y="1"/>
                  <a:pt x="8" y="10"/>
                  <a:pt x="0" y="6"/>
                </a:cubicBezTo>
              </a:path>
            </a:pathLst>
          </a:custGeom>
          <a:noFill/>
          <a:ln w="6350" cap="rnd">
            <a:solidFill>
              <a:srgbClr val="FF6600"/>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defPPr>
              <a:defRPr lang="en-US"/>
            </a:defPPr>
            <a:lvl1pPr algn="l" rtl="0" fontAlgn="base">
              <a:spcBef>
                <a:spcPct val="0"/>
              </a:spcBef>
              <a:spcAft>
                <a:spcPct val="0"/>
              </a:spcAft>
              <a:defRPr sz="1400" kern="1200">
                <a:solidFill>
                  <a:schemeClr val="tx1"/>
                </a:solidFill>
                <a:latin typeface="Arial" panose="020B0604020202020204" pitchFamily="34" charset="0"/>
                <a:ea typeface="+mn-ea"/>
                <a:cs typeface="+mn-cs"/>
              </a:defRPr>
            </a:lvl1pPr>
            <a:lvl2pPr marL="457200" algn="l" rtl="0" fontAlgn="base">
              <a:spcBef>
                <a:spcPct val="0"/>
              </a:spcBef>
              <a:spcAft>
                <a:spcPct val="0"/>
              </a:spcAft>
              <a:defRPr sz="1400" kern="1200">
                <a:solidFill>
                  <a:schemeClr val="tx1"/>
                </a:solidFill>
                <a:latin typeface="Arial" panose="020B0604020202020204" pitchFamily="34" charset="0"/>
                <a:ea typeface="+mn-ea"/>
                <a:cs typeface="+mn-cs"/>
              </a:defRPr>
            </a:lvl2pPr>
            <a:lvl3pPr marL="914400" algn="l" rtl="0" fontAlgn="base">
              <a:spcBef>
                <a:spcPct val="0"/>
              </a:spcBef>
              <a:spcAft>
                <a:spcPct val="0"/>
              </a:spcAft>
              <a:defRPr sz="1400" kern="1200">
                <a:solidFill>
                  <a:schemeClr val="tx1"/>
                </a:solidFill>
                <a:latin typeface="Arial" panose="020B0604020202020204" pitchFamily="34" charset="0"/>
                <a:ea typeface="+mn-ea"/>
                <a:cs typeface="+mn-cs"/>
              </a:defRPr>
            </a:lvl3pPr>
            <a:lvl4pPr marL="1371600" algn="l" rtl="0" fontAlgn="base">
              <a:spcBef>
                <a:spcPct val="0"/>
              </a:spcBef>
              <a:spcAft>
                <a:spcPct val="0"/>
              </a:spcAft>
              <a:defRPr sz="1400" kern="1200">
                <a:solidFill>
                  <a:schemeClr val="tx1"/>
                </a:solidFill>
                <a:latin typeface="Arial" panose="020B0604020202020204" pitchFamily="34" charset="0"/>
                <a:ea typeface="+mn-ea"/>
                <a:cs typeface="+mn-cs"/>
              </a:defRPr>
            </a:lvl4pPr>
            <a:lvl5pPr marL="1828800" algn="l" rtl="0" fontAlgn="base">
              <a:spcBef>
                <a:spcPct val="0"/>
              </a:spcBef>
              <a:spcAft>
                <a:spcPct val="0"/>
              </a:spcAft>
              <a:defRPr sz="1400" kern="1200">
                <a:solidFill>
                  <a:schemeClr val="tx1"/>
                </a:solidFill>
                <a:latin typeface="Arial" panose="020B0604020202020204" pitchFamily="34" charset="0"/>
                <a:ea typeface="+mn-ea"/>
                <a:cs typeface="+mn-cs"/>
              </a:defRPr>
            </a:lvl5pPr>
            <a:lvl6pPr marL="2286000" algn="l" defTabSz="914400" rtl="0" eaLnBrk="1" latinLnBrk="0" hangingPunct="1">
              <a:defRPr sz="1400" kern="1200">
                <a:solidFill>
                  <a:schemeClr val="tx1"/>
                </a:solidFill>
                <a:latin typeface="Arial" panose="020B0604020202020204" pitchFamily="34" charset="0"/>
                <a:ea typeface="+mn-ea"/>
                <a:cs typeface="+mn-cs"/>
              </a:defRPr>
            </a:lvl6pPr>
            <a:lvl7pPr marL="2743200" algn="l" defTabSz="914400" rtl="0" eaLnBrk="1" latinLnBrk="0" hangingPunct="1">
              <a:defRPr sz="1400" kern="1200">
                <a:solidFill>
                  <a:schemeClr val="tx1"/>
                </a:solidFill>
                <a:latin typeface="Arial" panose="020B0604020202020204" pitchFamily="34" charset="0"/>
                <a:ea typeface="+mn-ea"/>
                <a:cs typeface="+mn-cs"/>
              </a:defRPr>
            </a:lvl7pPr>
            <a:lvl8pPr marL="3200400" algn="l" defTabSz="914400" rtl="0" eaLnBrk="1" latinLnBrk="0" hangingPunct="1">
              <a:defRPr sz="1400" kern="1200">
                <a:solidFill>
                  <a:schemeClr val="tx1"/>
                </a:solidFill>
                <a:latin typeface="Arial" panose="020B0604020202020204" pitchFamily="34" charset="0"/>
                <a:ea typeface="+mn-ea"/>
                <a:cs typeface="+mn-cs"/>
              </a:defRPr>
            </a:lvl8pPr>
            <a:lvl9pPr marL="3657600" algn="l" defTabSz="914400" rtl="0" eaLnBrk="1" latinLnBrk="0" hangingPunct="1">
              <a:defRPr sz="1400" kern="1200">
                <a:solidFill>
                  <a:schemeClr val="tx1"/>
                </a:solidFill>
                <a:latin typeface="Arial" panose="020B0604020202020204" pitchFamily="34" charset="0"/>
                <a:ea typeface="+mn-ea"/>
                <a:cs typeface="+mn-cs"/>
              </a:defRPr>
            </a:lvl9pPr>
          </a:lstStyle>
          <a:p>
            <a:endParaRPr lang="en-CA"/>
          </a:p>
        </p:txBody>
      </p:sp>
      <p:sp>
        <p:nvSpPr>
          <p:cNvPr id="51" name="Freeform 47">
            <a:extLst>
              <a:ext uri="{FF2B5EF4-FFF2-40B4-BE49-F238E27FC236}">
                <a16:creationId xmlns:a16="http://schemas.microsoft.com/office/drawing/2014/main" id="{8B78D161-9CFD-4AFE-B998-F36B62C707B0}"/>
              </a:ext>
            </a:extLst>
          </p:cNvPr>
          <p:cNvSpPr>
            <a:spLocks noChangeAspect="1"/>
          </p:cNvSpPr>
          <p:nvPr/>
        </p:nvSpPr>
        <p:spPr bwMode="auto">
          <a:xfrm>
            <a:off x="9376382" y="1375194"/>
            <a:ext cx="6142" cy="3866"/>
          </a:xfrm>
          <a:custGeom>
            <a:avLst/>
            <a:gdLst>
              <a:gd name="T0" fmla="*/ 10 w 10"/>
              <a:gd name="T1" fmla="*/ 0 h 6"/>
              <a:gd name="T2" fmla="*/ 0 w 10"/>
              <a:gd name="T3" fmla="*/ 6 h 6"/>
            </a:gdLst>
            <a:ahLst/>
            <a:cxnLst>
              <a:cxn ang="0">
                <a:pos x="T0" y="T1"/>
              </a:cxn>
              <a:cxn ang="0">
                <a:pos x="T2" y="T3"/>
              </a:cxn>
            </a:cxnLst>
            <a:rect l="0" t="0" r="r" b="b"/>
            <a:pathLst>
              <a:path w="10" h="6">
                <a:moveTo>
                  <a:pt x="10" y="0"/>
                </a:moveTo>
                <a:cubicBezTo>
                  <a:pt x="7" y="3"/>
                  <a:pt x="4" y="5"/>
                  <a:pt x="0" y="6"/>
                </a:cubicBezTo>
              </a:path>
            </a:pathLst>
          </a:custGeom>
          <a:noFill/>
          <a:ln w="6350" cap="rnd">
            <a:solidFill>
              <a:srgbClr val="FF6600"/>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defPPr>
              <a:defRPr lang="en-US"/>
            </a:defPPr>
            <a:lvl1pPr algn="l" rtl="0" fontAlgn="base">
              <a:spcBef>
                <a:spcPct val="0"/>
              </a:spcBef>
              <a:spcAft>
                <a:spcPct val="0"/>
              </a:spcAft>
              <a:defRPr sz="1400" kern="1200">
                <a:solidFill>
                  <a:schemeClr val="tx1"/>
                </a:solidFill>
                <a:latin typeface="Arial" panose="020B0604020202020204" pitchFamily="34" charset="0"/>
                <a:ea typeface="+mn-ea"/>
                <a:cs typeface="+mn-cs"/>
              </a:defRPr>
            </a:lvl1pPr>
            <a:lvl2pPr marL="457200" algn="l" rtl="0" fontAlgn="base">
              <a:spcBef>
                <a:spcPct val="0"/>
              </a:spcBef>
              <a:spcAft>
                <a:spcPct val="0"/>
              </a:spcAft>
              <a:defRPr sz="1400" kern="1200">
                <a:solidFill>
                  <a:schemeClr val="tx1"/>
                </a:solidFill>
                <a:latin typeface="Arial" panose="020B0604020202020204" pitchFamily="34" charset="0"/>
                <a:ea typeface="+mn-ea"/>
                <a:cs typeface="+mn-cs"/>
              </a:defRPr>
            </a:lvl2pPr>
            <a:lvl3pPr marL="914400" algn="l" rtl="0" fontAlgn="base">
              <a:spcBef>
                <a:spcPct val="0"/>
              </a:spcBef>
              <a:spcAft>
                <a:spcPct val="0"/>
              </a:spcAft>
              <a:defRPr sz="1400" kern="1200">
                <a:solidFill>
                  <a:schemeClr val="tx1"/>
                </a:solidFill>
                <a:latin typeface="Arial" panose="020B0604020202020204" pitchFamily="34" charset="0"/>
                <a:ea typeface="+mn-ea"/>
                <a:cs typeface="+mn-cs"/>
              </a:defRPr>
            </a:lvl3pPr>
            <a:lvl4pPr marL="1371600" algn="l" rtl="0" fontAlgn="base">
              <a:spcBef>
                <a:spcPct val="0"/>
              </a:spcBef>
              <a:spcAft>
                <a:spcPct val="0"/>
              </a:spcAft>
              <a:defRPr sz="1400" kern="1200">
                <a:solidFill>
                  <a:schemeClr val="tx1"/>
                </a:solidFill>
                <a:latin typeface="Arial" panose="020B0604020202020204" pitchFamily="34" charset="0"/>
                <a:ea typeface="+mn-ea"/>
                <a:cs typeface="+mn-cs"/>
              </a:defRPr>
            </a:lvl4pPr>
            <a:lvl5pPr marL="1828800" algn="l" rtl="0" fontAlgn="base">
              <a:spcBef>
                <a:spcPct val="0"/>
              </a:spcBef>
              <a:spcAft>
                <a:spcPct val="0"/>
              </a:spcAft>
              <a:defRPr sz="1400" kern="1200">
                <a:solidFill>
                  <a:schemeClr val="tx1"/>
                </a:solidFill>
                <a:latin typeface="Arial" panose="020B0604020202020204" pitchFamily="34" charset="0"/>
                <a:ea typeface="+mn-ea"/>
                <a:cs typeface="+mn-cs"/>
              </a:defRPr>
            </a:lvl5pPr>
            <a:lvl6pPr marL="2286000" algn="l" defTabSz="914400" rtl="0" eaLnBrk="1" latinLnBrk="0" hangingPunct="1">
              <a:defRPr sz="1400" kern="1200">
                <a:solidFill>
                  <a:schemeClr val="tx1"/>
                </a:solidFill>
                <a:latin typeface="Arial" panose="020B0604020202020204" pitchFamily="34" charset="0"/>
                <a:ea typeface="+mn-ea"/>
                <a:cs typeface="+mn-cs"/>
              </a:defRPr>
            </a:lvl6pPr>
            <a:lvl7pPr marL="2743200" algn="l" defTabSz="914400" rtl="0" eaLnBrk="1" latinLnBrk="0" hangingPunct="1">
              <a:defRPr sz="1400" kern="1200">
                <a:solidFill>
                  <a:schemeClr val="tx1"/>
                </a:solidFill>
                <a:latin typeface="Arial" panose="020B0604020202020204" pitchFamily="34" charset="0"/>
                <a:ea typeface="+mn-ea"/>
                <a:cs typeface="+mn-cs"/>
              </a:defRPr>
            </a:lvl7pPr>
            <a:lvl8pPr marL="3200400" algn="l" defTabSz="914400" rtl="0" eaLnBrk="1" latinLnBrk="0" hangingPunct="1">
              <a:defRPr sz="1400" kern="1200">
                <a:solidFill>
                  <a:schemeClr val="tx1"/>
                </a:solidFill>
                <a:latin typeface="Arial" panose="020B0604020202020204" pitchFamily="34" charset="0"/>
                <a:ea typeface="+mn-ea"/>
                <a:cs typeface="+mn-cs"/>
              </a:defRPr>
            </a:lvl8pPr>
            <a:lvl9pPr marL="3657600" algn="l" defTabSz="914400" rtl="0" eaLnBrk="1" latinLnBrk="0" hangingPunct="1">
              <a:defRPr sz="1400" kern="1200">
                <a:solidFill>
                  <a:schemeClr val="tx1"/>
                </a:solidFill>
                <a:latin typeface="Arial" panose="020B0604020202020204" pitchFamily="34" charset="0"/>
                <a:ea typeface="+mn-ea"/>
                <a:cs typeface="+mn-cs"/>
              </a:defRPr>
            </a:lvl9pPr>
          </a:lstStyle>
          <a:p>
            <a:endParaRPr lang="en-CA"/>
          </a:p>
        </p:txBody>
      </p:sp>
      <p:sp>
        <p:nvSpPr>
          <p:cNvPr id="52" name="Freeform 48">
            <a:extLst>
              <a:ext uri="{FF2B5EF4-FFF2-40B4-BE49-F238E27FC236}">
                <a16:creationId xmlns:a16="http://schemas.microsoft.com/office/drawing/2014/main" id="{A473344A-3935-4AD3-86B1-A6818D3C45CC}"/>
              </a:ext>
            </a:extLst>
          </p:cNvPr>
          <p:cNvSpPr>
            <a:spLocks noChangeAspect="1"/>
          </p:cNvSpPr>
          <p:nvPr/>
        </p:nvSpPr>
        <p:spPr bwMode="auto">
          <a:xfrm>
            <a:off x="9376382" y="1379060"/>
            <a:ext cx="4607" cy="7180"/>
          </a:xfrm>
          <a:custGeom>
            <a:avLst/>
            <a:gdLst>
              <a:gd name="T0" fmla="*/ 0 w 8"/>
              <a:gd name="T1" fmla="*/ 0 h 12"/>
              <a:gd name="T2" fmla="*/ 8 w 8"/>
              <a:gd name="T3" fmla="*/ 12 h 12"/>
            </a:gdLst>
            <a:ahLst/>
            <a:cxnLst>
              <a:cxn ang="0">
                <a:pos x="T0" y="T1"/>
              </a:cxn>
              <a:cxn ang="0">
                <a:pos x="T2" y="T3"/>
              </a:cxn>
            </a:cxnLst>
            <a:rect l="0" t="0" r="r" b="b"/>
            <a:pathLst>
              <a:path w="8" h="12">
                <a:moveTo>
                  <a:pt x="0" y="0"/>
                </a:moveTo>
                <a:cubicBezTo>
                  <a:pt x="1" y="4"/>
                  <a:pt x="5" y="8"/>
                  <a:pt x="8" y="12"/>
                </a:cubicBezTo>
              </a:path>
            </a:pathLst>
          </a:custGeom>
          <a:noFill/>
          <a:ln w="6350" cap="rnd">
            <a:solidFill>
              <a:srgbClr val="FF6600"/>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defPPr>
              <a:defRPr lang="en-US"/>
            </a:defPPr>
            <a:lvl1pPr algn="l" rtl="0" fontAlgn="base">
              <a:spcBef>
                <a:spcPct val="0"/>
              </a:spcBef>
              <a:spcAft>
                <a:spcPct val="0"/>
              </a:spcAft>
              <a:defRPr sz="1400" kern="1200">
                <a:solidFill>
                  <a:schemeClr val="tx1"/>
                </a:solidFill>
                <a:latin typeface="Arial" panose="020B0604020202020204" pitchFamily="34" charset="0"/>
                <a:ea typeface="+mn-ea"/>
                <a:cs typeface="+mn-cs"/>
              </a:defRPr>
            </a:lvl1pPr>
            <a:lvl2pPr marL="457200" algn="l" rtl="0" fontAlgn="base">
              <a:spcBef>
                <a:spcPct val="0"/>
              </a:spcBef>
              <a:spcAft>
                <a:spcPct val="0"/>
              </a:spcAft>
              <a:defRPr sz="1400" kern="1200">
                <a:solidFill>
                  <a:schemeClr val="tx1"/>
                </a:solidFill>
                <a:latin typeface="Arial" panose="020B0604020202020204" pitchFamily="34" charset="0"/>
                <a:ea typeface="+mn-ea"/>
                <a:cs typeface="+mn-cs"/>
              </a:defRPr>
            </a:lvl2pPr>
            <a:lvl3pPr marL="914400" algn="l" rtl="0" fontAlgn="base">
              <a:spcBef>
                <a:spcPct val="0"/>
              </a:spcBef>
              <a:spcAft>
                <a:spcPct val="0"/>
              </a:spcAft>
              <a:defRPr sz="1400" kern="1200">
                <a:solidFill>
                  <a:schemeClr val="tx1"/>
                </a:solidFill>
                <a:latin typeface="Arial" panose="020B0604020202020204" pitchFamily="34" charset="0"/>
                <a:ea typeface="+mn-ea"/>
                <a:cs typeface="+mn-cs"/>
              </a:defRPr>
            </a:lvl3pPr>
            <a:lvl4pPr marL="1371600" algn="l" rtl="0" fontAlgn="base">
              <a:spcBef>
                <a:spcPct val="0"/>
              </a:spcBef>
              <a:spcAft>
                <a:spcPct val="0"/>
              </a:spcAft>
              <a:defRPr sz="1400" kern="1200">
                <a:solidFill>
                  <a:schemeClr val="tx1"/>
                </a:solidFill>
                <a:latin typeface="Arial" panose="020B0604020202020204" pitchFamily="34" charset="0"/>
                <a:ea typeface="+mn-ea"/>
                <a:cs typeface="+mn-cs"/>
              </a:defRPr>
            </a:lvl4pPr>
            <a:lvl5pPr marL="1828800" algn="l" rtl="0" fontAlgn="base">
              <a:spcBef>
                <a:spcPct val="0"/>
              </a:spcBef>
              <a:spcAft>
                <a:spcPct val="0"/>
              </a:spcAft>
              <a:defRPr sz="1400" kern="1200">
                <a:solidFill>
                  <a:schemeClr val="tx1"/>
                </a:solidFill>
                <a:latin typeface="Arial" panose="020B0604020202020204" pitchFamily="34" charset="0"/>
                <a:ea typeface="+mn-ea"/>
                <a:cs typeface="+mn-cs"/>
              </a:defRPr>
            </a:lvl5pPr>
            <a:lvl6pPr marL="2286000" algn="l" defTabSz="914400" rtl="0" eaLnBrk="1" latinLnBrk="0" hangingPunct="1">
              <a:defRPr sz="1400" kern="1200">
                <a:solidFill>
                  <a:schemeClr val="tx1"/>
                </a:solidFill>
                <a:latin typeface="Arial" panose="020B0604020202020204" pitchFamily="34" charset="0"/>
                <a:ea typeface="+mn-ea"/>
                <a:cs typeface="+mn-cs"/>
              </a:defRPr>
            </a:lvl6pPr>
            <a:lvl7pPr marL="2743200" algn="l" defTabSz="914400" rtl="0" eaLnBrk="1" latinLnBrk="0" hangingPunct="1">
              <a:defRPr sz="1400" kern="1200">
                <a:solidFill>
                  <a:schemeClr val="tx1"/>
                </a:solidFill>
                <a:latin typeface="Arial" panose="020B0604020202020204" pitchFamily="34" charset="0"/>
                <a:ea typeface="+mn-ea"/>
                <a:cs typeface="+mn-cs"/>
              </a:defRPr>
            </a:lvl7pPr>
            <a:lvl8pPr marL="3200400" algn="l" defTabSz="914400" rtl="0" eaLnBrk="1" latinLnBrk="0" hangingPunct="1">
              <a:defRPr sz="1400" kern="1200">
                <a:solidFill>
                  <a:schemeClr val="tx1"/>
                </a:solidFill>
                <a:latin typeface="Arial" panose="020B0604020202020204" pitchFamily="34" charset="0"/>
                <a:ea typeface="+mn-ea"/>
                <a:cs typeface="+mn-cs"/>
              </a:defRPr>
            </a:lvl8pPr>
            <a:lvl9pPr marL="3657600" algn="l" defTabSz="914400" rtl="0" eaLnBrk="1" latinLnBrk="0" hangingPunct="1">
              <a:defRPr sz="1400" kern="1200">
                <a:solidFill>
                  <a:schemeClr val="tx1"/>
                </a:solidFill>
                <a:latin typeface="Arial" panose="020B0604020202020204" pitchFamily="34" charset="0"/>
                <a:ea typeface="+mn-ea"/>
                <a:cs typeface="+mn-cs"/>
              </a:defRPr>
            </a:lvl9pPr>
          </a:lstStyle>
          <a:p>
            <a:endParaRPr lang="en-CA"/>
          </a:p>
        </p:txBody>
      </p:sp>
      <p:sp>
        <p:nvSpPr>
          <p:cNvPr id="53" name="Freeform 49">
            <a:extLst>
              <a:ext uri="{FF2B5EF4-FFF2-40B4-BE49-F238E27FC236}">
                <a16:creationId xmlns:a16="http://schemas.microsoft.com/office/drawing/2014/main" id="{212D41B7-95A9-4E19-BB46-390102D4941B}"/>
              </a:ext>
            </a:extLst>
          </p:cNvPr>
          <p:cNvSpPr>
            <a:spLocks noChangeAspect="1"/>
          </p:cNvSpPr>
          <p:nvPr/>
        </p:nvSpPr>
        <p:spPr bwMode="auto">
          <a:xfrm>
            <a:off x="9366656" y="1379060"/>
            <a:ext cx="9726" cy="0"/>
          </a:xfrm>
          <a:custGeom>
            <a:avLst/>
            <a:gdLst>
              <a:gd name="T0" fmla="*/ 16 w 16"/>
              <a:gd name="T1" fmla="*/ 0 w 16"/>
            </a:gdLst>
            <a:ahLst/>
            <a:cxnLst>
              <a:cxn ang="0">
                <a:pos x="T0" y="0"/>
              </a:cxn>
              <a:cxn ang="0">
                <a:pos x="T1" y="0"/>
              </a:cxn>
            </a:cxnLst>
            <a:rect l="0" t="0" r="r" b="b"/>
            <a:pathLst>
              <a:path w="16">
                <a:moveTo>
                  <a:pt x="16" y="0"/>
                </a:moveTo>
                <a:cubicBezTo>
                  <a:pt x="11" y="0"/>
                  <a:pt x="5" y="0"/>
                  <a:pt x="0" y="0"/>
                </a:cubicBezTo>
              </a:path>
            </a:pathLst>
          </a:custGeom>
          <a:noFill/>
          <a:ln w="6350" cap="rnd">
            <a:solidFill>
              <a:srgbClr val="FF6600"/>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defPPr>
              <a:defRPr lang="en-US"/>
            </a:defPPr>
            <a:lvl1pPr algn="l" rtl="0" fontAlgn="base">
              <a:spcBef>
                <a:spcPct val="0"/>
              </a:spcBef>
              <a:spcAft>
                <a:spcPct val="0"/>
              </a:spcAft>
              <a:defRPr sz="1400" kern="1200">
                <a:solidFill>
                  <a:schemeClr val="tx1"/>
                </a:solidFill>
                <a:latin typeface="Arial" panose="020B0604020202020204" pitchFamily="34" charset="0"/>
                <a:ea typeface="+mn-ea"/>
                <a:cs typeface="+mn-cs"/>
              </a:defRPr>
            </a:lvl1pPr>
            <a:lvl2pPr marL="457200" algn="l" rtl="0" fontAlgn="base">
              <a:spcBef>
                <a:spcPct val="0"/>
              </a:spcBef>
              <a:spcAft>
                <a:spcPct val="0"/>
              </a:spcAft>
              <a:defRPr sz="1400" kern="1200">
                <a:solidFill>
                  <a:schemeClr val="tx1"/>
                </a:solidFill>
                <a:latin typeface="Arial" panose="020B0604020202020204" pitchFamily="34" charset="0"/>
                <a:ea typeface="+mn-ea"/>
                <a:cs typeface="+mn-cs"/>
              </a:defRPr>
            </a:lvl2pPr>
            <a:lvl3pPr marL="914400" algn="l" rtl="0" fontAlgn="base">
              <a:spcBef>
                <a:spcPct val="0"/>
              </a:spcBef>
              <a:spcAft>
                <a:spcPct val="0"/>
              </a:spcAft>
              <a:defRPr sz="1400" kern="1200">
                <a:solidFill>
                  <a:schemeClr val="tx1"/>
                </a:solidFill>
                <a:latin typeface="Arial" panose="020B0604020202020204" pitchFamily="34" charset="0"/>
                <a:ea typeface="+mn-ea"/>
                <a:cs typeface="+mn-cs"/>
              </a:defRPr>
            </a:lvl3pPr>
            <a:lvl4pPr marL="1371600" algn="l" rtl="0" fontAlgn="base">
              <a:spcBef>
                <a:spcPct val="0"/>
              </a:spcBef>
              <a:spcAft>
                <a:spcPct val="0"/>
              </a:spcAft>
              <a:defRPr sz="1400" kern="1200">
                <a:solidFill>
                  <a:schemeClr val="tx1"/>
                </a:solidFill>
                <a:latin typeface="Arial" panose="020B0604020202020204" pitchFamily="34" charset="0"/>
                <a:ea typeface="+mn-ea"/>
                <a:cs typeface="+mn-cs"/>
              </a:defRPr>
            </a:lvl4pPr>
            <a:lvl5pPr marL="1828800" algn="l" rtl="0" fontAlgn="base">
              <a:spcBef>
                <a:spcPct val="0"/>
              </a:spcBef>
              <a:spcAft>
                <a:spcPct val="0"/>
              </a:spcAft>
              <a:defRPr sz="1400" kern="1200">
                <a:solidFill>
                  <a:schemeClr val="tx1"/>
                </a:solidFill>
                <a:latin typeface="Arial" panose="020B0604020202020204" pitchFamily="34" charset="0"/>
                <a:ea typeface="+mn-ea"/>
                <a:cs typeface="+mn-cs"/>
              </a:defRPr>
            </a:lvl5pPr>
            <a:lvl6pPr marL="2286000" algn="l" defTabSz="914400" rtl="0" eaLnBrk="1" latinLnBrk="0" hangingPunct="1">
              <a:defRPr sz="1400" kern="1200">
                <a:solidFill>
                  <a:schemeClr val="tx1"/>
                </a:solidFill>
                <a:latin typeface="Arial" panose="020B0604020202020204" pitchFamily="34" charset="0"/>
                <a:ea typeface="+mn-ea"/>
                <a:cs typeface="+mn-cs"/>
              </a:defRPr>
            </a:lvl6pPr>
            <a:lvl7pPr marL="2743200" algn="l" defTabSz="914400" rtl="0" eaLnBrk="1" latinLnBrk="0" hangingPunct="1">
              <a:defRPr sz="1400" kern="1200">
                <a:solidFill>
                  <a:schemeClr val="tx1"/>
                </a:solidFill>
                <a:latin typeface="Arial" panose="020B0604020202020204" pitchFamily="34" charset="0"/>
                <a:ea typeface="+mn-ea"/>
                <a:cs typeface="+mn-cs"/>
              </a:defRPr>
            </a:lvl7pPr>
            <a:lvl8pPr marL="3200400" algn="l" defTabSz="914400" rtl="0" eaLnBrk="1" latinLnBrk="0" hangingPunct="1">
              <a:defRPr sz="1400" kern="1200">
                <a:solidFill>
                  <a:schemeClr val="tx1"/>
                </a:solidFill>
                <a:latin typeface="Arial" panose="020B0604020202020204" pitchFamily="34" charset="0"/>
                <a:ea typeface="+mn-ea"/>
                <a:cs typeface="+mn-cs"/>
              </a:defRPr>
            </a:lvl8pPr>
            <a:lvl9pPr marL="3657600" algn="l" defTabSz="914400" rtl="0" eaLnBrk="1" latinLnBrk="0" hangingPunct="1">
              <a:defRPr sz="1400" kern="1200">
                <a:solidFill>
                  <a:schemeClr val="tx1"/>
                </a:solidFill>
                <a:latin typeface="Arial" panose="020B0604020202020204" pitchFamily="34" charset="0"/>
                <a:ea typeface="+mn-ea"/>
                <a:cs typeface="+mn-cs"/>
              </a:defRPr>
            </a:lvl9pPr>
          </a:lstStyle>
          <a:p>
            <a:endParaRPr lang="en-CA"/>
          </a:p>
        </p:txBody>
      </p:sp>
      <p:sp>
        <p:nvSpPr>
          <p:cNvPr id="54" name="Freeform 50">
            <a:extLst>
              <a:ext uri="{FF2B5EF4-FFF2-40B4-BE49-F238E27FC236}">
                <a16:creationId xmlns:a16="http://schemas.microsoft.com/office/drawing/2014/main" id="{FE8FE317-9C9B-4468-94D3-3A4D0C1FC047}"/>
              </a:ext>
            </a:extLst>
          </p:cNvPr>
          <p:cNvSpPr>
            <a:spLocks noChangeAspect="1"/>
          </p:cNvSpPr>
          <p:nvPr/>
        </p:nvSpPr>
        <p:spPr bwMode="auto">
          <a:xfrm>
            <a:off x="9347717" y="1368566"/>
            <a:ext cx="18939" cy="17674"/>
          </a:xfrm>
          <a:custGeom>
            <a:avLst/>
            <a:gdLst>
              <a:gd name="T0" fmla="*/ 32 w 32"/>
              <a:gd name="T1" fmla="*/ 16 h 27"/>
              <a:gd name="T2" fmla="*/ 31 w 32"/>
              <a:gd name="T3" fmla="*/ 19 h 27"/>
              <a:gd name="T4" fmla="*/ 0 w 32"/>
              <a:gd name="T5" fmla="*/ 0 h 27"/>
            </a:gdLst>
            <a:ahLst/>
            <a:cxnLst>
              <a:cxn ang="0">
                <a:pos x="T0" y="T1"/>
              </a:cxn>
              <a:cxn ang="0">
                <a:pos x="T2" y="T3"/>
              </a:cxn>
              <a:cxn ang="0">
                <a:pos x="T4" y="T5"/>
              </a:cxn>
            </a:cxnLst>
            <a:rect l="0" t="0" r="r" b="b"/>
            <a:pathLst>
              <a:path w="32" h="27">
                <a:moveTo>
                  <a:pt x="32" y="16"/>
                </a:moveTo>
                <a:cubicBezTo>
                  <a:pt x="32" y="17"/>
                  <a:pt x="31" y="18"/>
                  <a:pt x="31" y="19"/>
                </a:cubicBezTo>
                <a:cubicBezTo>
                  <a:pt x="17" y="27"/>
                  <a:pt x="1" y="13"/>
                  <a:pt x="0" y="0"/>
                </a:cubicBezTo>
              </a:path>
            </a:pathLst>
          </a:custGeom>
          <a:noFill/>
          <a:ln w="6350" cap="rnd">
            <a:solidFill>
              <a:srgbClr val="FF6600"/>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defPPr>
              <a:defRPr lang="en-US"/>
            </a:defPPr>
            <a:lvl1pPr algn="l" rtl="0" fontAlgn="base">
              <a:spcBef>
                <a:spcPct val="0"/>
              </a:spcBef>
              <a:spcAft>
                <a:spcPct val="0"/>
              </a:spcAft>
              <a:defRPr sz="1400" kern="1200">
                <a:solidFill>
                  <a:schemeClr val="tx1"/>
                </a:solidFill>
                <a:latin typeface="Arial" panose="020B0604020202020204" pitchFamily="34" charset="0"/>
                <a:ea typeface="+mn-ea"/>
                <a:cs typeface="+mn-cs"/>
              </a:defRPr>
            </a:lvl1pPr>
            <a:lvl2pPr marL="457200" algn="l" rtl="0" fontAlgn="base">
              <a:spcBef>
                <a:spcPct val="0"/>
              </a:spcBef>
              <a:spcAft>
                <a:spcPct val="0"/>
              </a:spcAft>
              <a:defRPr sz="1400" kern="1200">
                <a:solidFill>
                  <a:schemeClr val="tx1"/>
                </a:solidFill>
                <a:latin typeface="Arial" panose="020B0604020202020204" pitchFamily="34" charset="0"/>
                <a:ea typeface="+mn-ea"/>
                <a:cs typeface="+mn-cs"/>
              </a:defRPr>
            </a:lvl2pPr>
            <a:lvl3pPr marL="914400" algn="l" rtl="0" fontAlgn="base">
              <a:spcBef>
                <a:spcPct val="0"/>
              </a:spcBef>
              <a:spcAft>
                <a:spcPct val="0"/>
              </a:spcAft>
              <a:defRPr sz="1400" kern="1200">
                <a:solidFill>
                  <a:schemeClr val="tx1"/>
                </a:solidFill>
                <a:latin typeface="Arial" panose="020B0604020202020204" pitchFamily="34" charset="0"/>
                <a:ea typeface="+mn-ea"/>
                <a:cs typeface="+mn-cs"/>
              </a:defRPr>
            </a:lvl3pPr>
            <a:lvl4pPr marL="1371600" algn="l" rtl="0" fontAlgn="base">
              <a:spcBef>
                <a:spcPct val="0"/>
              </a:spcBef>
              <a:spcAft>
                <a:spcPct val="0"/>
              </a:spcAft>
              <a:defRPr sz="1400" kern="1200">
                <a:solidFill>
                  <a:schemeClr val="tx1"/>
                </a:solidFill>
                <a:latin typeface="Arial" panose="020B0604020202020204" pitchFamily="34" charset="0"/>
                <a:ea typeface="+mn-ea"/>
                <a:cs typeface="+mn-cs"/>
              </a:defRPr>
            </a:lvl4pPr>
            <a:lvl5pPr marL="1828800" algn="l" rtl="0" fontAlgn="base">
              <a:spcBef>
                <a:spcPct val="0"/>
              </a:spcBef>
              <a:spcAft>
                <a:spcPct val="0"/>
              </a:spcAft>
              <a:defRPr sz="1400" kern="1200">
                <a:solidFill>
                  <a:schemeClr val="tx1"/>
                </a:solidFill>
                <a:latin typeface="Arial" panose="020B0604020202020204" pitchFamily="34" charset="0"/>
                <a:ea typeface="+mn-ea"/>
                <a:cs typeface="+mn-cs"/>
              </a:defRPr>
            </a:lvl5pPr>
            <a:lvl6pPr marL="2286000" algn="l" defTabSz="914400" rtl="0" eaLnBrk="1" latinLnBrk="0" hangingPunct="1">
              <a:defRPr sz="1400" kern="1200">
                <a:solidFill>
                  <a:schemeClr val="tx1"/>
                </a:solidFill>
                <a:latin typeface="Arial" panose="020B0604020202020204" pitchFamily="34" charset="0"/>
                <a:ea typeface="+mn-ea"/>
                <a:cs typeface="+mn-cs"/>
              </a:defRPr>
            </a:lvl6pPr>
            <a:lvl7pPr marL="2743200" algn="l" defTabSz="914400" rtl="0" eaLnBrk="1" latinLnBrk="0" hangingPunct="1">
              <a:defRPr sz="1400" kern="1200">
                <a:solidFill>
                  <a:schemeClr val="tx1"/>
                </a:solidFill>
                <a:latin typeface="Arial" panose="020B0604020202020204" pitchFamily="34" charset="0"/>
                <a:ea typeface="+mn-ea"/>
                <a:cs typeface="+mn-cs"/>
              </a:defRPr>
            </a:lvl7pPr>
            <a:lvl8pPr marL="3200400" algn="l" defTabSz="914400" rtl="0" eaLnBrk="1" latinLnBrk="0" hangingPunct="1">
              <a:defRPr sz="1400" kern="1200">
                <a:solidFill>
                  <a:schemeClr val="tx1"/>
                </a:solidFill>
                <a:latin typeface="Arial" panose="020B0604020202020204" pitchFamily="34" charset="0"/>
                <a:ea typeface="+mn-ea"/>
                <a:cs typeface="+mn-cs"/>
              </a:defRPr>
            </a:lvl8pPr>
            <a:lvl9pPr marL="3657600" algn="l" defTabSz="914400" rtl="0" eaLnBrk="1" latinLnBrk="0" hangingPunct="1">
              <a:defRPr sz="1400" kern="1200">
                <a:solidFill>
                  <a:schemeClr val="tx1"/>
                </a:solidFill>
                <a:latin typeface="Arial" panose="020B0604020202020204" pitchFamily="34" charset="0"/>
                <a:ea typeface="+mn-ea"/>
                <a:cs typeface="+mn-cs"/>
              </a:defRPr>
            </a:lvl9pPr>
          </a:lstStyle>
          <a:p>
            <a:endParaRPr lang="en-CA"/>
          </a:p>
        </p:txBody>
      </p:sp>
      <p:sp>
        <p:nvSpPr>
          <p:cNvPr id="55" name="Freeform 51">
            <a:extLst>
              <a:ext uri="{FF2B5EF4-FFF2-40B4-BE49-F238E27FC236}">
                <a16:creationId xmlns:a16="http://schemas.microsoft.com/office/drawing/2014/main" id="{08A9C153-EE8E-4FB6-93A8-99E21535D7BB}"/>
              </a:ext>
            </a:extLst>
          </p:cNvPr>
          <p:cNvSpPr>
            <a:spLocks noChangeAspect="1"/>
          </p:cNvSpPr>
          <p:nvPr/>
        </p:nvSpPr>
        <p:spPr bwMode="auto">
          <a:xfrm>
            <a:off x="9362050" y="1371328"/>
            <a:ext cx="4607" cy="7732"/>
          </a:xfrm>
          <a:custGeom>
            <a:avLst/>
            <a:gdLst>
              <a:gd name="T0" fmla="*/ 8 w 8"/>
              <a:gd name="T1" fmla="*/ 12 h 12"/>
              <a:gd name="T2" fmla="*/ 0 w 8"/>
              <a:gd name="T3" fmla="*/ 0 h 12"/>
            </a:gdLst>
            <a:ahLst/>
            <a:cxnLst>
              <a:cxn ang="0">
                <a:pos x="T0" y="T1"/>
              </a:cxn>
              <a:cxn ang="0">
                <a:pos x="T2" y="T3"/>
              </a:cxn>
            </a:cxnLst>
            <a:rect l="0" t="0" r="r" b="b"/>
            <a:pathLst>
              <a:path w="8" h="12">
                <a:moveTo>
                  <a:pt x="8" y="12"/>
                </a:moveTo>
                <a:cubicBezTo>
                  <a:pt x="6" y="9"/>
                  <a:pt x="1" y="5"/>
                  <a:pt x="0" y="0"/>
                </a:cubicBezTo>
              </a:path>
            </a:pathLst>
          </a:custGeom>
          <a:noFill/>
          <a:ln w="6350" cap="rnd">
            <a:solidFill>
              <a:srgbClr val="FF6600"/>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defPPr>
              <a:defRPr lang="en-US"/>
            </a:defPPr>
            <a:lvl1pPr algn="l" rtl="0" fontAlgn="base">
              <a:spcBef>
                <a:spcPct val="0"/>
              </a:spcBef>
              <a:spcAft>
                <a:spcPct val="0"/>
              </a:spcAft>
              <a:defRPr sz="1400" kern="1200">
                <a:solidFill>
                  <a:schemeClr val="tx1"/>
                </a:solidFill>
                <a:latin typeface="Arial" panose="020B0604020202020204" pitchFamily="34" charset="0"/>
                <a:ea typeface="+mn-ea"/>
                <a:cs typeface="+mn-cs"/>
              </a:defRPr>
            </a:lvl1pPr>
            <a:lvl2pPr marL="457200" algn="l" rtl="0" fontAlgn="base">
              <a:spcBef>
                <a:spcPct val="0"/>
              </a:spcBef>
              <a:spcAft>
                <a:spcPct val="0"/>
              </a:spcAft>
              <a:defRPr sz="1400" kern="1200">
                <a:solidFill>
                  <a:schemeClr val="tx1"/>
                </a:solidFill>
                <a:latin typeface="Arial" panose="020B0604020202020204" pitchFamily="34" charset="0"/>
                <a:ea typeface="+mn-ea"/>
                <a:cs typeface="+mn-cs"/>
              </a:defRPr>
            </a:lvl2pPr>
            <a:lvl3pPr marL="914400" algn="l" rtl="0" fontAlgn="base">
              <a:spcBef>
                <a:spcPct val="0"/>
              </a:spcBef>
              <a:spcAft>
                <a:spcPct val="0"/>
              </a:spcAft>
              <a:defRPr sz="1400" kern="1200">
                <a:solidFill>
                  <a:schemeClr val="tx1"/>
                </a:solidFill>
                <a:latin typeface="Arial" panose="020B0604020202020204" pitchFamily="34" charset="0"/>
                <a:ea typeface="+mn-ea"/>
                <a:cs typeface="+mn-cs"/>
              </a:defRPr>
            </a:lvl3pPr>
            <a:lvl4pPr marL="1371600" algn="l" rtl="0" fontAlgn="base">
              <a:spcBef>
                <a:spcPct val="0"/>
              </a:spcBef>
              <a:spcAft>
                <a:spcPct val="0"/>
              </a:spcAft>
              <a:defRPr sz="1400" kern="1200">
                <a:solidFill>
                  <a:schemeClr val="tx1"/>
                </a:solidFill>
                <a:latin typeface="Arial" panose="020B0604020202020204" pitchFamily="34" charset="0"/>
                <a:ea typeface="+mn-ea"/>
                <a:cs typeface="+mn-cs"/>
              </a:defRPr>
            </a:lvl4pPr>
            <a:lvl5pPr marL="1828800" algn="l" rtl="0" fontAlgn="base">
              <a:spcBef>
                <a:spcPct val="0"/>
              </a:spcBef>
              <a:spcAft>
                <a:spcPct val="0"/>
              </a:spcAft>
              <a:defRPr sz="1400" kern="1200">
                <a:solidFill>
                  <a:schemeClr val="tx1"/>
                </a:solidFill>
                <a:latin typeface="Arial" panose="020B0604020202020204" pitchFamily="34" charset="0"/>
                <a:ea typeface="+mn-ea"/>
                <a:cs typeface="+mn-cs"/>
              </a:defRPr>
            </a:lvl5pPr>
            <a:lvl6pPr marL="2286000" algn="l" defTabSz="914400" rtl="0" eaLnBrk="1" latinLnBrk="0" hangingPunct="1">
              <a:defRPr sz="1400" kern="1200">
                <a:solidFill>
                  <a:schemeClr val="tx1"/>
                </a:solidFill>
                <a:latin typeface="Arial" panose="020B0604020202020204" pitchFamily="34" charset="0"/>
                <a:ea typeface="+mn-ea"/>
                <a:cs typeface="+mn-cs"/>
              </a:defRPr>
            </a:lvl6pPr>
            <a:lvl7pPr marL="2743200" algn="l" defTabSz="914400" rtl="0" eaLnBrk="1" latinLnBrk="0" hangingPunct="1">
              <a:defRPr sz="1400" kern="1200">
                <a:solidFill>
                  <a:schemeClr val="tx1"/>
                </a:solidFill>
                <a:latin typeface="Arial" panose="020B0604020202020204" pitchFamily="34" charset="0"/>
                <a:ea typeface="+mn-ea"/>
                <a:cs typeface="+mn-cs"/>
              </a:defRPr>
            </a:lvl7pPr>
            <a:lvl8pPr marL="3200400" algn="l" defTabSz="914400" rtl="0" eaLnBrk="1" latinLnBrk="0" hangingPunct="1">
              <a:defRPr sz="1400" kern="1200">
                <a:solidFill>
                  <a:schemeClr val="tx1"/>
                </a:solidFill>
                <a:latin typeface="Arial" panose="020B0604020202020204" pitchFamily="34" charset="0"/>
                <a:ea typeface="+mn-ea"/>
                <a:cs typeface="+mn-cs"/>
              </a:defRPr>
            </a:lvl8pPr>
            <a:lvl9pPr marL="3657600" algn="l" defTabSz="914400" rtl="0" eaLnBrk="1" latinLnBrk="0" hangingPunct="1">
              <a:defRPr sz="1400" kern="1200">
                <a:solidFill>
                  <a:schemeClr val="tx1"/>
                </a:solidFill>
                <a:latin typeface="Arial" panose="020B0604020202020204" pitchFamily="34" charset="0"/>
                <a:ea typeface="+mn-ea"/>
                <a:cs typeface="+mn-cs"/>
              </a:defRPr>
            </a:lvl9pPr>
          </a:lstStyle>
          <a:p>
            <a:endParaRPr lang="en-CA"/>
          </a:p>
        </p:txBody>
      </p:sp>
      <p:sp>
        <p:nvSpPr>
          <p:cNvPr id="56" name="Freeform 52">
            <a:extLst>
              <a:ext uri="{FF2B5EF4-FFF2-40B4-BE49-F238E27FC236}">
                <a16:creationId xmlns:a16="http://schemas.microsoft.com/office/drawing/2014/main" id="{516FE9BD-847C-44FB-8D88-1DA480AC4193}"/>
              </a:ext>
            </a:extLst>
          </p:cNvPr>
          <p:cNvSpPr>
            <a:spLocks noChangeAspect="1"/>
          </p:cNvSpPr>
          <p:nvPr/>
        </p:nvSpPr>
        <p:spPr bwMode="auto">
          <a:xfrm>
            <a:off x="9145015" y="1532051"/>
            <a:ext cx="17916" cy="44185"/>
          </a:xfrm>
          <a:custGeom>
            <a:avLst/>
            <a:gdLst>
              <a:gd name="T0" fmla="*/ 0 w 30"/>
              <a:gd name="T1" fmla="*/ 69 h 69"/>
              <a:gd name="T2" fmla="*/ 30 w 30"/>
              <a:gd name="T3" fmla="*/ 0 h 69"/>
            </a:gdLst>
            <a:ahLst/>
            <a:cxnLst>
              <a:cxn ang="0">
                <a:pos x="T0" y="T1"/>
              </a:cxn>
              <a:cxn ang="0">
                <a:pos x="T2" y="T3"/>
              </a:cxn>
            </a:cxnLst>
            <a:rect l="0" t="0" r="r" b="b"/>
            <a:pathLst>
              <a:path w="30" h="69">
                <a:moveTo>
                  <a:pt x="0" y="69"/>
                </a:moveTo>
                <a:cubicBezTo>
                  <a:pt x="10" y="45"/>
                  <a:pt x="23" y="24"/>
                  <a:pt x="30" y="0"/>
                </a:cubicBezTo>
              </a:path>
            </a:pathLst>
          </a:custGeom>
          <a:noFill/>
          <a:ln w="6350" cap="rnd">
            <a:solidFill>
              <a:srgbClr val="FF6600"/>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defPPr>
              <a:defRPr lang="en-US"/>
            </a:defPPr>
            <a:lvl1pPr algn="l" rtl="0" fontAlgn="base">
              <a:spcBef>
                <a:spcPct val="0"/>
              </a:spcBef>
              <a:spcAft>
                <a:spcPct val="0"/>
              </a:spcAft>
              <a:defRPr sz="1400" kern="1200">
                <a:solidFill>
                  <a:schemeClr val="tx1"/>
                </a:solidFill>
                <a:latin typeface="Arial" panose="020B0604020202020204" pitchFamily="34" charset="0"/>
                <a:ea typeface="+mn-ea"/>
                <a:cs typeface="+mn-cs"/>
              </a:defRPr>
            </a:lvl1pPr>
            <a:lvl2pPr marL="457200" algn="l" rtl="0" fontAlgn="base">
              <a:spcBef>
                <a:spcPct val="0"/>
              </a:spcBef>
              <a:spcAft>
                <a:spcPct val="0"/>
              </a:spcAft>
              <a:defRPr sz="1400" kern="1200">
                <a:solidFill>
                  <a:schemeClr val="tx1"/>
                </a:solidFill>
                <a:latin typeface="Arial" panose="020B0604020202020204" pitchFamily="34" charset="0"/>
                <a:ea typeface="+mn-ea"/>
                <a:cs typeface="+mn-cs"/>
              </a:defRPr>
            </a:lvl2pPr>
            <a:lvl3pPr marL="914400" algn="l" rtl="0" fontAlgn="base">
              <a:spcBef>
                <a:spcPct val="0"/>
              </a:spcBef>
              <a:spcAft>
                <a:spcPct val="0"/>
              </a:spcAft>
              <a:defRPr sz="1400" kern="1200">
                <a:solidFill>
                  <a:schemeClr val="tx1"/>
                </a:solidFill>
                <a:latin typeface="Arial" panose="020B0604020202020204" pitchFamily="34" charset="0"/>
                <a:ea typeface="+mn-ea"/>
                <a:cs typeface="+mn-cs"/>
              </a:defRPr>
            </a:lvl3pPr>
            <a:lvl4pPr marL="1371600" algn="l" rtl="0" fontAlgn="base">
              <a:spcBef>
                <a:spcPct val="0"/>
              </a:spcBef>
              <a:spcAft>
                <a:spcPct val="0"/>
              </a:spcAft>
              <a:defRPr sz="1400" kern="1200">
                <a:solidFill>
                  <a:schemeClr val="tx1"/>
                </a:solidFill>
                <a:latin typeface="Arial" panose="020B0604020202020204" pitchFamily="34" charset="0"/>
                <a:ea typeface="+mn-ea"/>
                <a:cs typeface="+mn-cs"/>
              </a:defRPr>
            </a:lvl4pPr>
            <a:lvl5pPr marL="1828800" algn="l" rtl="0" fontAlgn="base">
              <a:spcBef>
                <a:spcPct val="0"/>
              </a:spcBef>
              <a:spcAft>
                <a:spcPct val="0"/>
              </a:spcAft>
              <a:defRPr sz="1400" kern="1200">
                <a:solidFill>
                  <a:schemeClr val="tx1"/>
                </a:solidFill>
                <a:latin typeface="Arial" panose="020B0604020202020204" pitchFamily="34" charset="0"/>
                <a:ea typeface="+mn-ea"/>
                <a:cs typeface="+mn-cs"/>
              </a:defRPr>
            </a:lvl5pPr>
            <a:lvl6pPr marL="2286000" algn="l" defTabSz="914400" rtl="0" eaLnBrk="1" latinLnBrk="0" hangingPunct="1">
              <a:defRPr sz="1400" kern="1200">
                <a:solidFill>
                  <a:schemeClr val="tx1"/>
                </a:solidFill>
                <a:latin typeface="Arial" panose="020B0604020202020204" pitchFamily="34" charset="0"/>
                <a:ea typeface="+mn-ea"/>
                <a:cs typeface="+mn-cs"/>
              </a:defRPr>
            </a:lvl6pPr>
            <a:lvl7pPr marL="2743200" algn="l" defTabSz="914400" rtl="0" eaLnBrk="1" latinLnBrk="0" hangingPunct="1">
              <a:defRPr sz="1400" kern="1200">
                <a:solidFill>
                  <a:schemeClr val="tx1"/>
                </a:solidFill>
                <a:latin typeface="Arial" panose="020B0604020202020204" pitchFamily="34" charset="0"/>
                <a:ea typeface="+mn-ea"/>
                <a:cs typeface="+mn-cs"/>
              </a:defRPr>
            </a:lvl7pPr>
            <a:lvl8pPr marL="3200400" algn="l" defTabSz="914400" rtl="0" eaLnBrk="1" latinLnBrk="0" hangingPunct="1">
              <a:defRPr sz="1400" kern="1200">
                <a:solidFill>
                  <a:schemeClr val="tx1"/>
                </a:solidFill>
                <a:latin typeface="Arial" panose="020B0604020202020204" pitchFamily="34" charset="0"/>
                <a:ea typeface="+mn-ea"/>
                <a:cs typeface="+mn-cs"/>
              </a:defRPr>
            </a:lvl8pPr>
            <a:lvl9pPr marL="3657600" algn="l" defTabSz="914400" rtl="0" eaLnBrk="1" latinLnBrk="0" hangingPunct="1">
              <a:defRPr sz="1400" kern="1200">
                <a:solidFill>
                  <a:schemeClr val="tx1"/>
                </a:solidFill>
                <a:latin typeface="Arial" panose="020B0604020202020204" pitchFamily="34" charset="0"/>
                <a:ea typeface="+mn-ea"/>
                <a:cs typeface="+mn-cs"/>
              </a:defRPr>
            </a:lvl9pPr>
          </a:lstStyle>
          <a:p>
            <a:endParaRPr lang="en-CA"/>
          </a:p>
        </p:txBody>
      </p:sp>
      <p:sp>
        <p:nvSpPr>
          <p:cNvPr id="57" name="Freeform 53">
            <a:extLst>
              <a:ext uri="{FF2B5EF4-FFF2-40B4-BE49-F238E27FC236}">
                <a16:creationId xmlns:a16="http://schemas.microsoft.com/office/drawing/2014/main" id="{E2EA1229-7919-47E2-A998-911FE7F84887}"/>
              </a:ext>
            </a:extLst>
          </p:cNvPr>
          <p:cNvSpPr>
            <a:spLocks noChangeAspect="1"/>
          </p:cNvSpPr>
          <p:nvPr/>
        </p:nvSpPr>
        <p:spPr bwMode="auto">
          <a:xfrm>
            <a:off x="9166002" y="1534812"/>
            <a:ext cx="8702" cy="30929"/>
          </a:xfrm>
          <a:custGeom>
            <a:avLst/>
            <a:gdLst>
              <a:gd name="T0" fmla="*/ 3 w 15"/>
              <a:gd name="T1" fmla="*/ 48 h 48"/>
              <a:gd name="T2" fmla="*/ 0 w 15"/>
              <a:gd name="T3" fmla="*/ 44 h 48"/>
              <a:gd name="T4" fmla="*/ 15 w 15"/>
              <a:gd name="T5" fmla="*/ 0 h 48"/>
            </a:gdLst>
            <a:ahLst/>
            <a:cxnLst>
              <a:cxn ang="0">
                <a:pos x="T0" y="T1"/>
              </a:cxn>
              <a:cxn ang="0">
                <a:pos x="T2" y="T3"/>
              </a:cxn>
              <a:cxn ang="0">
                <a:pos x="T4" y="T5"/>
              </a:cxn>
            </a:cxnLst>
            <a:rect l="0" t="0" r="r" b="b"/>
            <a:pathLst>
              <a:path w="15" h="48">
                <a:moveTo>
                  <a:pt x="3" y="48"/>
                </a:moveTo>
                <a:cubicBezTo>
                  <a:pt x="2" y="47"/>
                  <a:pt x="1" y="45"/>
                  <a:pt x="0" y="44"/>
                </a:cubicBezTo>
                <a:cubicBezTo>
                  <a:pt x="3" y="28"/>
                  <a:pt x="14" y="16"/>
                  <a:pt x="15" y="0"/>
                </a:cubicBezTo>
              </a:path>
            </a:pathLst>
          </a:custGeom>
          <a:noFill/>
          <a:ln w="6350" cap="rnd">
            <a:solidFill>
              <a:srgbClr val="FF6600"/>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defPPr>
              <a:defRPr lang="en-US"/>
            </a:defPPr>
            <a:lvl1pPr algn="l" rtl="0" fontAlgn="base">
              <a:spcBef>
                <a:spcPct val="0"/>
              </a:spcBef>
              <a:spcAft>
                <a:spcPct val="0"/>
              </a:spcAft>
              <a:defRPr sz="1400" kern="1200">
                <a:solidFill>
                  <a:schemeClr val="tx1"/>
                </a:solidFill>
                <a:latin typeface="Arial" panose="020B0604020202020204" pitchFamily="34" charset="0"/>
                <a:ea typeface="+mn-ea"/>
                <a:cs typeface="+mn-cs"/>
              </a:defRPr>
            </a:lvl1pPr>
            <a:lvl2pPr marL="457200" algn="l" rtl="0" fontAlgn="base">
              <a:spcBef>
                <a:spcPct val="0"/>
              </a:spcBef>
              <a:spcAft>
                <a:spcPct val="0"/>
              </a:spcAft>
              <a:defRPr sz="1400" kern="1200">
                <a:solidFill>
                  <a:schemeClr val="tx1"/>
                </a:solidFill>
                <a:latin typeface="Arial" panose="020B0604020202020204" pitchFamily="34" charset="0"/>
                <a:ea typeface="+mn-ea"/>
                <a:cs typeface="+mn-cs"/>
              </a:defRPr>
            </a:lvl2pPr>
            <a:lvl3pPr marL="914400" algn="l" rtl="0" fontAlgn="base">
              <a:spcBef>
                <a:spcPct val="0"/>
              </a:spcBef>
              <a:spcAft>
                <a:spcPct val="0"/>
              </a:spcAft>
              <a:defRPr sz="1400" kern="1200">
                <a:solidFill>
                  <a:schemeClr val="tx1"/>
                </a:solidFill>
                <a:latin typeface="Arial" panose="020B0604020202020204" pitchFamily="34" charset="0"/>
                <a:ea typeface="+mn-ea"/>
                <a:cs typeface="+mn-cs"/>
              </a:defRPr>
            </a:lvl3pPr>
            <a:lvl4pPr marL="1371600" algn="l" rtl="0" fontAlgn="base">
              <a:spcBef>
                <a:spcPct val="0"/>
              </a:spcBef>
              <a:spcAft>
                <a:spcPct val="0"/>
              </a:spcAft>
              <a:defRPr sz="1400" kern="1200">
                <a:solidFill>
                  <a:schemeClr val="tx1"/>
                </a:solidFill>
                <a:latin typeface="Arial" panose="020B0604020202020204" pitchFamily="34" charset="0"/>
                <a:ea typeface="+mn-ea"/>
                <a:cs typeface="+mn-cs"/>
              </a:defRPr>
            </a:lvl4pPr>
            <a:lvl5pPr marL="1828800" algn="l" rtl="0" fontAlgn="base">
              <a:spcBef>
                <a:spcPct val="0"/>
              </a:spcBef>
              <a:spcAft>
                <a:spcPct val="0"/>
              </a:spcAft>
              <a:defRPr sz="1400" kern="1200">
                <a:solidFill>
                  <a:schemeClr val="tx1"/>
                </a:solidFill>
                <a:latin typeface="Arial" panose="020B0604020202020204" pitchFamily="34" charset="0"/>
                <a:ea typeface="+mn-ea"/>
                <a:cs typeface="+mn-cs"/>
              </a:defRPr>
            </a:lvl5pPr>
            <a:lvl6pPr marL="2286000" algn="l" defTabSz="914400" rtl="0" eaLnBrk="1" latinLnBrk="0" hangingPunct="1">
              <a:defRPr sz="1400" kern="1200">
                <a:solidFill>
                  <a:schemeClr val="tx1"/>
                </a:solidFill>
                <a:latin typeface="Arial" panose="020B0604020202020204" pitchFamily="34" charset="0"/>
                <a:ea typeface="+mn-ea"/>
                <a:cs typeface="+mn-cs"/>
              </a:defRPr>
            </a:lvl6pPr>
            <a:lvl7pPr marL="2743200" algn="l" defTabSz="914400" rtl="0" eaLnBrk="1" latinLnBrk="0" hangingPunct="1">
              <a:defRPr sz="1400" kern="1200">
                <a:solidFill>
                  <a:schemeClr val="tx1"/>
                </a:solidFill>
                <a:latin typeface="Arial" panose="020B0604020202020204" pitchFamily="34" charset="0"/>
                <a:ea typeface="+mn-ea"/>
                <a:cs typeface="+mn-cs"/>
              </a:defRPr>
            </a:lvl7pPr>
            <a:lvl8pPr marL="3200400" algn="l" defTabSz="914400" rtl="0" eaLnBrk="1" latinLnBrk="0" hangingPunct="1">
              <a:defRPr sz="1400" kern="1200">
                <a:solidFill>
                  <a:schemeClr val="tx1"/>
                </a:solidFill>
                <a:latin typeface="Arial" panose="020B0604020202020204" pitchFamily="34" charset="0"/>
                <a:ea typeface="+mn-ea"/>
                <a:cs typeface="+mn-cs"/>
              </a:defRPr>
            </a:lvl8pPr>
            <a:lvl9pPr marL="3657600" algn="l" defTabSz="914400" rtl="0" eaLnBrk="1" latinLnBrk="0" hangingPunct="1">
              <a:defRPr sz="1400" kern="1200">
                <a:solidFill>
                  <a:schemeClr val="tx1"/>
                </a:solidFill>
                <a:latin typeface="Arial" panose="020B0604020202020204" pitchFamily="34" charset="0"/>
                <a:ea typeface="+mn-ea"/>
                <a:cs typeface="+mn-cs"/>
              </a:defRPr>
            </a:lvl9pPr>
          </a:lstStyle>
          <a:p>
            <a:endParaRPr lang="en-CA"/>
          </a:p>
        </p:txBody>
      </p:sp>
      <p:sp>
        <p:nvSpPr>
          <p:cNvPr id="58" name="Freeform 54">
            <a:extLst>
              <a:ext uri="{FF2B5EF4-FFF2-40B4-BE49-F238E27FC236}">
                <a16:creationId xmlns:a16="http://schemas.microsoft.com/office/drawing/2014/main" id="{EC3DF151-676E-43E6-B3A6-4C749AA21C1B}"/>
              </a:ext>
            </a:extLst>
          </p:cNvPr>
          <p:cNvSpPr>
            <a:spLocks noChangeAspect="1"/>
          </p:cNvSpPr>
          <p:nvPr/>
        </p:nvSpPr>
        <p:spPr bwMode="auto">
          <a:xfrm>
            <a:off x="9167537" y="1564085"/>
            <a:ext cx="3583" cy="1657"/>
          </a:xfrm>
          <a:custGeom>
            <a:avLst/>
            <a:gdLst>
              <a:gd name="T0" fmla="*/ 0 w 6"/>
              <a:gd name="T1" fmla="*/ 2 h 2"/>
              <a:gd name="T2" fmla="*/ 6 w 6"/>
              <a:gd name="T3" fmla="*/ 0 h 2"/>
            </a:gdLst>
            <a:ahLst/>
            <a:cxnLst>
              <a:cxn ang="0">
                <a:pos x="T0" y="T1"/>
              </a:cxn>
              <a:cxn ang="0">
                <a:pos x="T2" y="T3"/>
              </a:cxn>
            </a:cxnLst>
            <a:rect l="0" t="0" r="r" b="b"/>
            <a:pathLst>
              <a:path w="6" h="2">
                <a:moveTo>
                  <a:pt x="0" y="2"/>
                </a:moveTo>
                <a:cubicBezTo>
                  <a:pt x="2" y="1"/>
                  <a:pt x="4" y="0"/>
                  <a:pt x="6" y="0"/>
                </a:cubicBezTo>
              </a:path>
            </a:pathLst>
          </a:custGeom>
          <a:noFill/>
          <a:ln w="6350" cap="rnd">
            <a:solidFill>
              <a:srgbClr val="FF6600"/>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defPPr>
              <a:defRPr lang="en-US"/>
            </a:defPPr>
            <a:lvl1pPr algn="l" rtl="0" fontAlgn="base">
              <a:spcBef>
                <a:spcPct val="0"/>
              </a:spcBef>
              <a:spcAft>
                <a:spcPct val="0"/>
              </a:spcAft>
              <a:defRPr sz="1400" kern="1200">
                <a:solidFill>
                  <a:schemeClr val="tx1"/>
                </a:solidFill>
                <a:latin typeface="Arial" panose="020B0604020202020204" pitchFamily="34" charset="0"/>
                <a:ea typeface="+mn-ea"/>
                <a:cs typeface="+mn-cs"/>
              </a:defRPr>
            </a:lvl1pPr>
            <a:lvl2pPr marL="457200" algn="l" rtl="0" fontAlgn="base">
              <a:spcBef>
                <a:spcPct val="0"/>
              </a:spcBef>
              <a:spcAft>
                <a:spcPct val="0"/>
              </a:spcAft>
              <a:defRPr sz="1400" kern="1200">
                <a:solidFill>
                  <a:schemeClr val="tx1"/>
                </a:solidFill>
                <a:latin typeface="Arial" panose="020B0604020202020204" pitchFamily="34" charset="0"/>
                <a:ea typeface="+mn-ea"/>
                <a:cs typeface="+mn-cs"/>
              </a:defRPr>
            </a:lvl2pPr>
            <a:lvl3pPr marL="914400" algn="l" rtl="0" fontAlgn="base">
              <a:spcBef>
                <a:spcPct val="0"/>
              </a:spcBef>
              <a:spcAft>
                <a:spcPct val="0"/>
              </a:spcAft>
              <a:defRPr sz="1400" kern="1200">
                <a:solidFill>
                  <a:schemeClr val="tx1"/>
                </a:solidFill>
                <a:latin typeface="Arial" panose="020B0604020202020204" pitchFamily="34" charset="0"/>
                <a:ea typeface="+mn-ea"/>
                <a:cs typeface="+mn-cs"/>
              </a:defRPr>
            </a:lvl3pPr>
            <a:lvl4pPr marL="1371600" algn="l" rtl="0" fontAlgn="base">
              <a:spcBef>
                <a:spcPct val="0"/>
              </a:spcBef>
              <a:spcAft>
                <a:spcPct val="0"/>
              </a:spcAft>
              <a:defRPr sz="1400" kern="1200">
                <a:solidFill>
                  <a:schemeClr val="tx1"/>
                </a:solidFill>
                <a:latin typeface="Arial" panose="020B0604020202020204" pitchFamily="34" charset="0"/>
                <a:ea typeface="+mn-ea"/>
                <a:cs typeface="+mn-cs"/>
              </a:defRPr>
            </a:lvl4pPr>
            <a:lvl5pPr marL="1828800" algn="l" rtl="0" fontAlgn="base">
              <a:spcBef>
                <a:spcPct val="0"/>
              </a:spcBef>
              <a:spcAft>
                <a:spcPct val="0"/>
              </a:spcAft>
              <a:defRPr sz="1400" kern="1200">
                <a:solidFill>
                  <a:schemeClr val="tx1"/>
                </a:solidFill>
                <a:latin typeface="Arial" panose="020B0604020202020204" pitchFamily="34" charset="0"/>
                <a:ea typeface="+mn-ea"/>
                <a:cs typeface="+mn-cs"/>
              </a:defRPr>
            </a:lvl5pPr>
            <a:lvl6pPr marL="2286000" algn="l" defTabSz="914400" rtl="0" eaLnBrk="1" latinLnBrk="0" hangingPunct="1">
              <a:defRPr sz="1400" kern="1200">
                <a:solidFill>
                  <a:schemeClr val="tx1"/>
                </a:solidFill>
                <a:latin typeface="Arial" panose="020B0604020202020204" pitchFamily="34" charset="0"/>
                <a:ea typeface="+mn-ea"/>
                <a:cs typeface="+mn-cs"/>
              </a:defRPr>
            </a:lvl6pPr>
            <a:lvl7pPr marL="2743200" algn="l" defTabSz="914400" rtl="0" eaLnBrk="1" latinLnBrk="0" hangingPunct="1">
              <a:defRPr sz="1400" kern="1200">
                <a:solidFill>
                  <a:schemeClr val="tx1"/>
                </a:solidFill>
                <a:latin typeface="Arial" panose="020B0604020202020204" pitchFamily="34" charset="0"/>
                <a:ea typeface="+mn-ea"/>
                <a:cs typeface="+mn-cs"/>
              </a:defRPr>
            </a:lvl7pPr>
            <a:lvl8pPr marL="3200400" algn="l" defTabSz="914400" rtl="0" eaLnBrk="1" latinLnBrk="0" hangingPunct="1">
              <a:defRPr sz="1400" kern="1200">
                <a:solidFill>
                  <a:schemeClr val="tx1"/>
                </a:solidFill>
                <a:latin typeface="Arial" panose="020B0604020202020204" pitchFamily="34" charset="0"/>
                <a:ea typeface="+mn-ea"/>
                <a:cs typeface="+mn-cs"/>
              </a:defRPr>
            </a:lvl8pPr>
            <a:lvl9pPr marL="3657600" algn="l" defTabSz="914400" rtl="0" eaLnBrk="1" latinLnBrk="0" hangingPunct="1">
              <a:defRPr sz="1400" kern="1200">
                <a:solidFill>
                  <a:schemeClr val="tx1"/>
                </a:solidFill>
                <a:latin typeface="Arial" panose="020B0604020202020204" pitchFamily="34" charset="0"/>
                <a:ea typeface="+mn-ea"/>
                <a:cs typeface="+mn-cs"/>
              </a:defRPr>
            </a:lvl9pPr>
          </a:lstStyle>
          <a:p>
            <a:endParaRPr lang="en-CA"/>
          </a:p>
        </p:txBody>
      </p:sp>
      <p:sp>
        <p:nvSpPr>
          <p:cNvPr id="59" name="Freeform 55">
            <a:extLst>
              <a:ext uri="{FF2B5EF4-FFF2-40B4-BE49-F238E27FC236}">
                <a16:creationId xmlns:a16="http://schemas.microsoft.com/office/drawing/2014/main" id="{0DA9817C-D142-4670-97F4-627FA759327D}"/>
              </a:ext>
            </a:extLst>
          </p:cNvPr>
          <p:cNvSpPr>
            <a:spLocks noChangeAspect="1"/>
          </p:cNvSpPr>
          <p:nvPr/>
        </p:nvSpPr>
        <p:spPr bwMode="auto">
          <a:xfrm>
            <a:off x="9171120" y="1537022"/>
            <a:ext cx="15356" cy="27063"/>
          </a:xfrm>
          <a:custGeom>
            <a:avLst/>
            <a:gdLst>
              <a:gd name="T0" fmla="*/ 0 w 26"/>
              <a:gd name="T1" fmla="*/ 42 h 42"/>
              <a:gd name="T2" fmla="*/ 26 w 26"/>
              <a:gd name="T3" fmla="*/ 0 h 42"/>
            </a:gdLst>
            <a:ahLst/>
            <a:cxnLst>
              <a:cxn ang="0">
                <a:pos x="T0" y="T1"/>
              </a:cxn>
              <a:cxn ang="0">
                <a:pos x="T2" y="T3"/>
              </a:cxn>
            </a:cxnLst>
            <a:rect l="0" t="0" r="r" b="b"/>
            <a:pathLst>
              <a:path w="26" h="42">
                <a:moveTo>
                  <a:pt x="0" y="42"/>
                </a:moveTo>
                <a:cubicBezTo>
                  <a:pt x="10" y="28"/>
                  <a:pt x="23" y="17"/>
                  <a:pt x="26" y="0"/>
                </a:cubicBezTo>
              </a:path>
            </a:pathLst>
          </a:custGeom>
          <a:noFill/>
          <a:ln w="6350" cap="rnd">
            <a:solidFill>
              <a:srgbClr val="FF6600"/>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defPPr>
              <a:defRPr lang="en-US"/>
            </a:defPPr>
            <a:lvl1pPr algn="l" rtl="0" fontAlgn="base">
              <a:spcBef>
                <a:spcPct val="0"/>
              </a:spcBef>
              <a:spcAft>
                <a:spcPct val="0"/>
              </a:spcAft>
              <a:defRPr sz="1400" kern="1200">
                <a:solidFill>
                  <a:schemeClr val="tx1"/>
                </a:solidFill>
                <a:latin typeface="Arial" panose="020B0604020202020204" pitchFamily="34" charset="0"/>
                <a:ea typeface="+mn-ea"/>
                <a:cs typeface="+mn-cs"/>
              </a:defRPr>
            </a:lvl1pPr>
            <a:lvl2pPr marL="457200" algn="l" rtl="0" fontAlgn="base">
              <a:spcBef>
                <a:spcPct val="0"/>
              </a:spcBef>
              <a:spcAft>
                <a:spcPct val="0"/>
              </a:spcAft>
              <a:defRPr sz="1400" kern="1200">
                <a:solidFill>
                  <a:schemeClr val="tx1"/>
                </a:solidFill>
                <a:latin typeface="Arial" panose="020B0604020202020204" pitchFamily="34" charset="0"/>
                <a:ea typeface="+mn-ea"/>
                <a:cs typeface="+mn-cs"/>
              </a:defRPr>
            </a:lvl2pPr>
            <a:lvl3pPr marL="914400" algn="l" rtl="0" fontAlgn="base">
              <a:spcBef>
                <a:spcPct val="0"/>
              </a:spcBef>
              <a:spcAft>
                <a:spcPct val="0"/>
              </a:spcAft>
              <a:defRPr sz="1400" kern="1200">
                <a:solidFill>
                  <a:schemeClr val="tx1"/>
                </a:solidFill>
                <a:latin typeface="Arial" panose="020B0604020202020204" pitchFamily="34" charset="0"/>
                <a:ea typeface="+mn-ea"/>
                <a:cs typeface="+mn-cs"/>
              </a:defRPr>
            </a:lvl3pPr>
            <a:lvl4pPr marL="1371600" algn="l" rtl="0" fontAlgn="base">
              <a:spcBef>
                <a:spcPct val="0"/>
              </a:spcBef>
              <a:spcAft>
                <a:spcPct val="0"/>
              </a:spcAft>
              <a:defRPr sz="1400" kern="1200">
                <a:solidFill>
                  <a:schemeClr val="tx1"/>
                </a:solidFill>
                <a:latin typeface="Arial" panose="020B0604020202020204" pitchFamily="34" charset="0"/>
                <a:ea typeface="+mn-ea"/>
                <a:cs typeface="+mn-cs"/>
              </a:defRPr>
            </a:lvl4pPr>
            <a:lvl5pPr marL="1828800" algn="l" rtl="0" fontAlgn="base">
              <a:spcBef>
                <a:spcPct val="0"/>
              </a:spcBef>
              <a:spcAft>
                <a:spcPct val="0"/>
              </a:spcAft>
              <a:defRPr sz="1400" kern="1200">
                <a:solidFill>
                  <a:schemeClr val="tx1"/>
                </a:solidFill>
                <a:latin typeface="Arial" panose="020B0604020202020204" pitchFamily="34" charset="0"/>
                <a:ea typeface="+mn-ea"/>
                <a:cs typeface="+mn-cs"/>
              </a:defRPr>
            </a:lvl5pPr>
            <a:lvl6pPr marL="2286000" algn="l" defTabSz="914400" rtl="0" eaLnBrk="1" latinLnBrk="0" hangingPunct="1">
              <a:defRPr sz="1400" kern="1200">
                <a:solidFill>
                  <a:schemeClr val="tx1"/>
                </a:solidFill>
                <a:latin typeface="Arial" panose="020B0604020202020204" pitchFamily="34" charset="0"/>
                <a:ea typeface="+mn-ea"/>
                <a:cs typeface="+mn-cs"/>
              </a:defRPr>
            </a:lvl6pPr>
            <a:lvl7pPr marL="2743200" algn="l" defTabSz="914400" rtl="0" eaLnBrk="1" latinLnBrk="0" hangingPunct="1">
              <a:defRPr sz="1400" kern="1200">
                <a:solidFill>
                  <a:schemeClr val="tx1"/>
                </a:solidFill>
                <a:latin typeface="Arial" panose="020B0604020202020204" pitchFamily="34" charset="0"/>
                <a:ea typeface="+mn-ea"/>
                <a:cs typeface="+mn-cs"/>
              </a:defRPr>
            </a:lvl7pPr>
            <a:lvl8pPr marL="3200400" algn="l" defTabSz="914400" rtl="0" eaLnBrk="1" latinLnBrk="0" hangingPunct="1">
              <a:defRPr sz="1400" kern="1200">
                <a:solidFill>
                  <a:schemeClr val="tx1"/>
                </a:solidFill>
                <a:latin typeface="Arial" panose="020B0604020202020204" pitchFamily="34" charset="0"/>
                <a:ea typeface="+mn-ea"/>
                <a:cs typeface="+mn-cs"/>
              </a:defRPr>
            </a:lvl8pPr>
            <a:lvl9pPr marL="3657600" algn="l" defTabSz="914400" rtl="0" eaLnBrk="1" latinLnBrk="0" hangingPunct="1">
              <a:defRPr sz="1400" kern="1200">
                <a:solidFill>
                  <a:schemeClr val="tx1"/>
                </a:solidFill>
                <a:latin typeface="Arial" panose="020B0604020202020204" pitchFamily="34" charset="0"/>
                <a:ea typeface="+mn-ea"/>
                <a:cs typeface="+mn-cs"/>
              </a:defRPr>
            </a:lvl9pPr>
          </a:lstStyle>
          <a:p>
            <a:endParaRPr lang="en-CA"/>
          </a:p>
        </p:txBody>
      </p:sp>
      <p:sp>
        <p:nvSpPr>
          <p:cNvPr id="60" name="Freeform 56">
            <a:extLst>
              <a:ext uri="{FF2B5EF4-FFF2-40B4-BE49-F238E27FC236}">
                <a16:creationId xmlns:a16="http://schemas.microsoft.com/office/drawing/2014/main" id="{A8AC9F9C-731F-4509-870A-81B01E453A23}"/>
              </a:ext>
            </a:extLst>
          </p:cNvPr>
          <p:cNvSpPr>
            <a:spLocks noChangeAspect="1"/>
          </p:cNvSpPr>
          <p:nvPr/>
        </p:nvSpPr>
        <p:spPr bwMode="auto">
          <a:xfrm>
            <a:off x="9197226" y="1468535"/>
            <a:ext cx="32248" cy="90027"/>
          </a:xfrm>
          <a:custGeom>
            <a:avLst/>
            <a:gdLst>
              <a:gd name="T0" fmla="*/ 0 w 54"/>
              <a:gd name="T1" fmla="*/ 141 h 141"/>
              <a:gd name="T2" fmla="*/ 54 w 54"/>
              <a:gd name="T3" fmla="*/ 0 h 141"/>
            </a:gdLst>
            <a:ahLst/>
            <a:cxnLst>
              <a:cxn ang="0">
                <a:pos x="T0" y="T1"/>
              </a:cxn>
              <a:cxn ang="0">
                <a:pos x="T2" y="T3"/>
              </a:cxn>
            </a:cxnLst>
            <a:rect l="0" t="0" r="r" b="b"/>
            <a:pathLst>
              <a:path w="54" h="141">
                <a:moveTo>
                  <a:pt x="0" y="141"/>
                </a:moveTo>
                <a:cubicBezTo>
                  <a:pt x="28" y="98"/>
                  <a:pt x="31" y="46"/>
                  <a:pt x="54" y="0"/>
                </a:cubicBezTo>
              </a:path>
            </a:pathLst>
          </a:custGeom>
          <a:noFill/>
          <a:ln w="6350" cap="rnd">
            <a:solidFill>
              <a:srgbClr val="FF6600"/>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defPPr>
              <a:defRPr lang="en-US"/>
            </a:defPPr>
            <a:lvl1pPr algn="l" rtl="0" fontAlgn="base">
              <a:spcBef>
                <a:spcPct val="0"/>
              </a:spcBef>
              <a:spcAft>
                <a:spcPct val="0"/>
              </a:spcAft>
              <a:defRPr sz="1400" kern="1200">
                <a:solidFill>
                  <a:schemeClr val="tx1"/>
                </a:solidFill>
                <a:latin typeface="Arial" panose="020B0604020202020204" pitchFamily="34" charset="0"/>
                <a:ea typeface="+mn-ea"/>
                <a:cs typeface="+mn-cs"/>
              </a:defRPr>
            </a:lvl1pPr>
            <a:lvl2pPr marL="457200" algn="l" rtl="0" fontAlgn="base">
              <a:spcBef>
                <a:spcPct val="0"/>
              </a:spcBef>
              <a:spcAft>
                <a:spcPct val="0"/>
              </a:spcAft>
              <a:defRPr sz="1400" kern="1200">
                <a:solidFill>
                  <a:schemeClr val="tx1"/>
                </a:solidFill>
                <a:latin typeface="Arial" panose="020B0604020202020204" pitchFamily="34" charset="0"/>
                <a:ea typeface="+mn-ea"/>
                <a:cs typeface="+mn-cs"/>
              </a:defRPr>
            </a:lvl2pPr>
            <a:lvl3pPr marL="914400" algn="l" rtl="0" fontAlgn="base">
              <a:spcBef>
                <a:spcPct val="0"/>
              </a:spcBef>
              <a:spcAft>
                <a:spcPct val="0"/>
              </a:spcAft>
              <a:defRPr sz="1400" kern="1200">
                <a:solidFill>
                  <a:schemeClr val="tx1"/>
                </a:solidFill>
                <a:latin typeface="Arial" panose="020B0604020202020204" pitchFamily="34" charset="0"/>
                <a:ea typeface="+mn-ea"/>
                <a:cs typeface="+mn-cs"/>
              </a:defRPr>
            </a:lvl3pPr>
            <a:lvl4pPr marL="1371600" algn="l" rtl="0" fontAlgn="base">
              <a:spcBef>
                <a:spcPct val="0"/>
              </a:spcBef>
              <a:spcAft>
                <a:spcPct val="0"/>
              </a:spcAft>
              <a:defRPr sz="1400" kern="1200">
                <a:solidFill>
                  <a:schemeClr val="tx1"/>
                </a:solidFill>
                <a:latin typeface="Arial" panose="020B0604020202020204" pitchFamily="34" charset="0"/>
                <a:ea typeface="+mn-ea"/>
                <a:cs typeface="+mn-cs"/>
              </a:defRPr>
            </a:lvl4pPr>
            <a:lvl5pPr marL="1828800" algn="l" rtl="0" fontAlgn="base">
              <a:spcBef>
                <a:spcPct val="0"/>
              </a:spcBef>
              <a:spcAft>
                <a:spcPct val="0"/>
              </a:spcAft>
              <a:defRPr sz="1400" kern="1200">
                <a:solidFill>
                  <a:schemeClr val="tx1"/>
                </a:solidFill>
                <a:latin typeface="Arial" panose="020B0604020202020204" pitchFamily="34" charset="0"/>
                <a:ea typeface="+mn-ea"/>
                <a:cs typeface="+mn-cs"/>
              </a:defRPr>
            </a:lvl5pPr>
            <a:lvl6pPr marL="2286000" algn="l" defTabSz="914400" rtl="0" eaLnBrk="1" latinLnBrk="0" hangingPunct="1">
              <a:defRPr sz="1400" kern="1200">
                <a:solidFill>
                  <a:schemeClr val="tx1"/>
                </a:solidFill>
                <a:latin typeface="Arial" panose="020B0604020202020204" pitchFamily="34" charset="0"/>
                <a:ea typeface="+mn-ea"/>
                <a:cs typeface="+mn-cs"/>
              </a:defRPr>
            </a:lvl6pPr>
            <a:lvl7pPr marL="2743200" algn="l" defTabSz="914400" rtl="0" eaLnBrk="1" latinLnBrk="0" hangingPunct="1">
              <a:defRPr sz="1400" kern="1200">
                <a:solidFill>
                  <a:schemeClr val="tx1"/>
                </a:solidFill>
                <a:latin typeface="Arial" panose="020B0604020202020204" pitchFamily="34" charset="0"/>
                <a:ea typeface="+mn-ea"/>
                <a:cs typeface="+mn-cs"/>
              </a:defRPr>
            </a:lvl7pPr>
            <a:lvl8pPr marL="3200400" algn="l" defTabSz="914400" rtl="0" eaLnBrk="1" latinLnBrk="0" hangingPunct="1">
              <a:defRPr sz="1400" kern="1200">
                <a:solidFill>
                  <a:schemeClr val="tx1"/>
                </a:solidFill>
                <a:latin typeface="Arial" panose="020B0604020202020204" pitchFamily="34" charset="0"/>
                <a:ea typeface="+mn-ea"/>
                <a:cs typeface="+mn-cs"/>
              </a:defRPr>
            </a:lvl8pPr>
            <a:lvl9pPr marL="3657600" algn="l" defTabSz="914400" rtl="0" eaLnBrk="1" latinLnBrk="0" hangingPunct="1">
              <a:defRPr sz="1400" kern="1200">
                <a:solidFill>
                  <a:schemeClr val="tx1"/>
                </a:solidFill>
                <a:latin typeface="Arial" panose="020B0604020202020204" pitchFamily="34" charset="0"/>
                <a:ea typeface="+mn-ea"/>
                <a:cs typeface="+mn-cs"/>
              </a:defRPr>
            </a:lvl9pPr>
          </a:lstStyle>
          <a:p>
            <a:endParaRPr lang="en-CA"/>
          </a:p>
        </p:txBody>
      </p:sp>
      <p:sp>
        <p:nvSpPr>
          <p:cNvPr id="61" name="Freeform 57">
            <a:extLst>
              <a:ext uri="{FF2B5EF4-FFF2-40B4-BE49-F238E27FC236}">
                <a16:creationId xmlns:a16="http://schemas.microsoft.com/office/drawing/2014/main" id="{AFD4C799-4B81-46CF-A47C-AD205FACCA95}"/>
              </a:ext>
            </a:extLst>
          </p:cNvPr>
          <p:cNvSpPr>
            <a:spLocks noChangeAspect="1"/>
          </p:cNvSpPr>
          <p:nvPr/>
        </p:nvSpPr>
        <p:spPr bwMode="auto">
          <a:xfrm>
            <a:off x="9218725" y="1498912"/>
            <a:ext cx="20475" cy="41976"/>
          </a:xfrm>
          <a:custGeom>
            <a:avLst/>
            <a:gdLst>
              <a:gd name="T0" fmla="*/ 0 w 34"/>
              <a:gd name="T1" fmla="*/ 66 h 66"/>
              <a:gd name="T2" fmla="*/ 34 w 34"/>
              <a:gd name="T3" fmla="*/ 0 h 66"/>
            </a:gdLst>
            <a:ahLst/>
            <a:cxnLst>
              <a:cxn ang="0">
                <a:pos x="T0" y="T1"/>
              </a:cxn>
              <a:cxn ang="0">
                <a:pos x="T2" y="T3"/>
              </a:cxn>
            </a:cxnLst>
            <a:rect l="0" t="0" r="r" b="b"/>
            <a:pathLst>
              <a:path w="34" h="66">
                <a:moveTo>
                  <a:pt x="0" y="66"/>
                </a:moveTo>
                <a:cubicBezTo>
                  <a:pt x="12" y="44"/>
                  <a:pt x="26" y="25"/>
                  <a:pt x="34" y="0"/>
                </a:cubicBezTo>
              </a:path>
            </a:pathLst>
          </a:custGeom>
          <a:noFill/>
          <a:ln w="6350" cap="rnd">
            <a:solidFill>
              <a:srgbClr val="FF6600"/>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defPPr>
              <a:defRPr lang="en-US"/>
            </a:defPPr>
            <a:lvl1pPr algn="l" rtl="0" fontAlgn="base">
              <a:spcBef>
                <a:spcPct val="0"/>
              </a:spcBef>
              <a:spcAft>
                <a:spcPct val="0"/>
              </a:spcAft>
              <a:defRPr sz="1400" kern="1200">
                <a:solidFill>
                  <a:schemeClr val="tx1"/>
                </a:solidFill>
                <a:latin typeface="Arial" panose="020B0604020202020204" pitchFamily="34" charset="0"/>
                <a:ea typeface="+mn-ea"/>
                <a:cs typeface="+mn-cs"/>
              </a:defRPr>
            </a:lvl1pPr>
            <a:lvl2pPr marL="457200" algn="l" rtl="0" fontAlgn="base">
              <a:spcBef>
                <a:spcPct val="0"/>
              </a:spcBef>
              <a:spcAft>
                <a:spcPct val="0"/>
              </a:spcAft>
              <a:defRPr sz="1400" kern="1200">
                <a:solidFill>
                  <a:schemeClr val="tx1"/>
                </a:solidFill>
                <a:latin typeface="Arial" panose="020B0604020202020204" pitchFamily="34" charset="0"/>
                <a:ea typeface="+mn-ea"/>
                <a:cs typeface="+mn-cs"/>
              </a:defRPr>
            </a:lvl2pPr>
            <a:lvl3pPr marL="914400" algn="l" rtl="0" fontAlgn="base">
              <a:spcBef>
                <a:spcPct val="0"/>
              </a:spcBef>
              <a:spcAft>
                <a:spcPct val="0"/>
              </a:spcAft>
              <a:defRPr sz="1400" kern="1200">
                <a:solidFill>
                  <a:schemeClr val="tx1"/>
                </a:solidFill>
                <a:latin typeface="Arial" panose="020B0604020202020204" pitchFamily="34" charset="0"/>
                <a:ea typeface="+mn-ea"/>
                <a:cs typeface="+mn-cs"/>
              </a:defRPr>
            </a:lvl3pPr>
            <a:lvl4pPr marL="1371600" algn="l" rtl="0" fontAlgn="base">
              <a:spcBef>
                <a:spcPct val="0"/>
              </a:spcBef>
              <a:spcAft>
                <a:spcPct val="0"/>
              </a:spcAft>
              <a:defRPr sz="1400" kern="1200">
                <a:solidFill>
                  <a:schemeClr val="tx1"/>
                </a:solidFill>
                <a:latin typeface="Arial" panose="020B0604020202020204" pitchFamily="34" charset="0"/>
                <a:ea typeface="+mn-ea"/>
                <a:cs typeface="+mn-cs"/>
              </a:defRPr>
            </a:lvl4pPr>
            <a:lvl5pPr marL="1828800" algn="l" rtl="0" fontAlgn="base">
              <a:spcBef>
                <a:spcPct val="0"/>
              </a:spcBef>
              <a:spcAft>
                <a:spcPct val="0"/>
              </a:spcAft>
              <a:defRPr sz="1400" kern="1200">
                <a:solidFill>
                  <a:schemeClr val="tx1"/>
                </a:solidFill>
                <a:latin typeface="Arial" panose="020B0604020202020204" pitchFamily="34" charset="0"/>
                <a:ea typeface="+mn-ea"/>
                <a:cs typeface="+mn-cs"/>
              </a:defRPr>
            </a:lvl5pPr>
            <a:lvl6pPr marL="2286000" algn="l" defTabSz="914400" rtl="0" eaLnBrk="1" latinLnBrk="0" hangingPunct="1">
              <a:defRPr sz="1400" kern="1200">
                <a:solidFill>
                  <a:schemeClr val="tx1"/>
                </a:solidFill>
                <a:latin typeface="Arial" panose="020B0604020202020204" pitchFamily="34" charset="0"/>
                <a:ea typeface="+mn-ea"/>
                <a:cs typeface="+mn-cs"/>
              </a:defRPr>
            </a:lvl6pPr>
            <a:lvl7pPr marL="2743200" algn="l" defTabSz="914400" rtl="0" eaLnBrk="1" latinLnBrk="0" hangingPunct="1">
              <a:defRPr sz="1400" kern="1200">
                <a:solidFill>
                  <a:schemeClr val="tx1"/>
                </a:solidFill>
                <a:latin typeface="Arial" panose="020B0604020202020204" pitchFamily="34" charset="0"/>
                <a:ea typeface="+mn-ea"/>
                <a:cs typeface="+mn-cs"/>
              </a:defRPr>
            </a:lvl7pPr>
            <a:lvl8pPr marL="3200400" algn="l" defTabSz="914400" rtl="0" eaLnBrk="1" latinLnBrk="0" hangingPunct="1">
              <a:defRPr sz="1400" kern="1200">
                <a:solidFill>
                  <a:schemeClr val="tx1"/>
                </a:solidFill>
                <a:latin typeface="Arial" panose="020B0604020202020204" pitchFamily="34" charset="0"/>
                <a:ea typeface="+mn-ea"/>
                <a:cs typeface="+mn-cs"/>
              </a:defRPr>
            </a:lvl8pPr>
            <a:lvl9pPr marL="3657600" algn="l" defTabSz="914400" rtl="0" eaLnBrk="1" latinLnBrk="0" hangingPunct="1">
              <a:defRPr sz="1400" kern="1200">
                <a:solidFill>
                  <a:schemeClr val="tx1"/>
                </a:solidFill>
                <a:latin typeface="Arial" panose="020B0604020202020204" pitchFamily="34" charset="0"/>
                <a:ea typeface="+mn-ea"/>
                <a:cs typeface="+mn-cs"/>
              </a:defRPr>
            </a:lvl9pPr>
          </a:lstStyle>
          <a:p>
            <a:endParaRPr lang="en-CA"/>
          </a:p>
        </p:txBody>
      </p:sp>
      <p:sp>
        <p:nvSpPr>
          <p:cNvPr id="62" name="Freeform 58">
            <a:extLst>
              <a:ext uri="{FF2B5EF4-FFF2-40B4-BE49-F238E27FC236}">
                <a16:creationId xmlns:a16="http://schemas.microsoft.com/office/drawing/2014/main" id="{626812A4-D5B4-49C4-9171-3CA039233A23}"/>
              </a:ext>
            </a:extLst>
          </p:cNvPr>
          <p:cNvSpPr>
            <a:spLocks noChangeAspect="1"/>
          </p:cNvSpPr>
          <p:nvPr/>
        </p:nvSpPr>
        <p:spPr bwMode="auto">
          <a:xfrm>
            <a:off x="9218725" y="1538678"/>
            <a:ext cx="11773" cy="6075"/>
          </a:xfrm>
          <a:custGeom>
            <a:avLst/>
            <a:gdLst>
              <a:gd name="T0" fmla="*/ 0 w 20"/>
              <a:gd name="T1" fmla="*/ 4 h 9"/>
              <a:gd name="T2" fmla="*/ 20 w 20"/>
              <a:gd name="T3" fmla="*/ 0 h 9"/>
            </a:gdLst>
            <a:ahLst/>
            <a:cxnLst>
              <a:cxn ang="0">
                <a:pos x="T0" y="T1"/>
              </a:cxn>
              <a:cxn ang="0">
                <a:pos x="T2" y="T3"/>
              </a:cxn>
            </a:cxnLst>
            <a:rect l="0" t="0" r="r" b="b"/>
            <a:pathLst>
              <a:path w="20" h="9">
                <a:moveTo>
                  <a:pt x="0" y="4"/>
                </a:moveTo>
                <a:cubicBezTo>
                  <a:pt x="7" y="9"/>
                  <a:pt x="14" y="3"/>
                  <a:pt x="20" y="0"/>
                </a:cubicBezTo>
              </a:path>
            </a:pathLst>
          </a:custGeom>
          <a:noFill/>
          <a:ln w="6350" cap="rnd">
            <a:solidFill>
              <a:srgbClr val="FF6600"/>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defPPr>
              <a:defRPr lang="en-US"/>
            </a:defPPr>
            <a:lvl1pPr algn="l" rtl="0" fontAlgn="base">
              <a:spcBef>
                <a:spcPct val="0"/>
              </a:spcBef>
              <a:spcAft>
                <a:spcPct val="0"/>
              </a:spcAft>
              <a:defRPr sz="1400" kern="1200">
                <a:solidFill>
                  <a:schemeClr val="tx1"/>
                </a:solidFill>
                <a:latin typeface="Arial" panose="020B0604020202020204" pitchFamily="34" charset="0"/>
                <a:ea typeface="+mn-ea"/>
                <a:cs typeface="+mn-cs"/>
              </a:defRPr>
            </a:lvl1pPr>
            <a:lvl2pPr marL="457200" algn="l" rtl="0" fontAlgn="base">
              <a:spcBef>
                <a:spcPct val="0"/>
              </a:spcBef>
              <a:spcAft>
                <a:spcPct val="0"/>
              </a:spcAft>
              <a:defRPr sz="1400" kern="1200">
                <a:solidFill>
                  <a:schemeClr val="tx1"/>
                </a:solidFill>
                <a:latin typeface="Arial" panose="020B0604020202020204" pitchFamily="34" charset="0"/>
                <a:ea typeface="+mn-ea"/>
                <a:cs typeface="+mn-cs"/>
              </a:defRPr>
            </a:lvl2pPr>
            <a:lvl3pPr marL="914400" algn="l" rtl="0" fontAlgn="base">
              <a:spcBef>
                <a:spcPct val="0"/>
              </a:spcBef>
              <a:spcAft>
                <a:spcPct val="0"/>
              </a:spcAft>
              <a:defRPr sz="1400" kern="1200">
                <a:solidFill>
                  <a:schemeClr val="tx1"/>
                </a:solidFill>
                <a:latin typeface="Arial" panose="020B0604020202020204" pitchFamily="34" charset="0"/>
                <a:ea typeface="+mn-ea"/>
                <a:cs typeface="+mn-cs"/>
              </a:defRPr>
            </a:lvl3pPr>
            <a:lvl4pPr marL="1371600" algn="l" rtl="0" fontAlgn="base">
              <a:spcBef>
                <a:spcPct val="0"/>
              </a:spcBef>
              <a:spcAft>
                <a:spcPct val="0"/>
              </a:spcAft>
              <a:defRPr sz="1400" kern="1200">
                <a:solidFill>
                  <a:schemeClr val="tx1"/>
                </a:solidFill>
                <a:latin typeface="Arial" panose="020B0604020202020204" pitchFamily="34" charset="0"/>
                <a:ea typeface="+mn-ea"/>
                <a:cs typeface="+mn-cs"/>
              </a:defRPr>
            </a:lvl4pPr>
            <a:lvl5pPr marL="1828800" algn="l" rtl="0" fontAlgn="base">
              <a:spcBef>
                <a:spcPct val="0"/>
              </a:spcBef>
              <a:spcAft>
                <a:spcPct val="0"/>
              </a:spcAft>
              <a:defRPr sz="1400" kern="1200">
                <a:solidFill>
                  <a:schemeClr val="tx1"/>
                </a:solidFill>
                <a:latin typeface="Arial" panose="020B0604020202020204" pitchFamily="34" charset="0"/>
                <a:ea typeface="+mn-ea"/>
                <a:cs typeface="+mn-cs"/>
              </a:defRPr>
            </a:lvl5pPr>
            <a:lvl6pPr marL="2286000" algn="l" defTabSz="914400" rtl="0" eaLnBrk="1" latinLnBrk="0" hangingPunct="1">
              <a:defRPr sz="1400" kern="1200">
                <a:solidFill>
                  <a:schemeClr val="tx1"/>
                </a:solidFill>
                <a:latin typeface="Arial" panose="020B0604020202020204" pitchFamily="34" charset="0"/>
                <a:ea typeface="+mn-ea"/>
                <a:cs typeface="+mn-cs"/>
              </a:defRPr>
            </a:lvl6pPr>
            <a:lvl7pPr marL="2743200" algn="l" defTabSz="914400" rtl="0" eaLnBrk="1" latinLnBrk="0" hangingPunct="1">
              <a:defRPr sz="1400" kern="1200">
                <a:solidFill>
                  <a:schemeClr val="tx1"/>
                </a:solidFill>
                <a:latin typeface="Arial" panose="020B0604020202020204" pitchFamily="34" charset="0"/>
                <a:ea typeface="+mn-ea"/>
                <a:cs typeface="+mn-cs"/>
              </a:defRPr>
            </a:lvl7pPr>
            <a:lvl8pPr marL="3200400" algn="l" defTabSz="914400" rtl="0" eaLnBrk="1" latinLnBrk="0" hangingPunct="1">
              <a:defRPr sz="1400" kern="1200">
                <a:solidFill>
                  <a:schemeClr val="tx1"/>
                </a:solidFill>
                <a:latin typeface="Arial" panose="020B0604020202020204" pitchFamily="34" charset="0"/>
                <a:ea typeface="+mn-ea"/>
                <a:cs typeface="+mn-cs"/>
              </a:defRPr>
            </a:lvl8pPr>
            <a:lvl9pPr marL="3657600" algn="l" defTabSz="914400" rtl="0" eaLnBrk="1" latinLnBrk="0" hangingPunct="1">
              <a:defRPr sz="1400" kern="1200">
                <a:solidFill>
                  <a:schemeClr val="tx1"/>
                </a:solidFill>
                <a:latin typeface="Arial" panose="020B0604020202020204" pitchFamily="34" charset="0"/>
                <a:ea typeface="+mn-ea"/>
                <a:cs typeface="+mn-cs"/>
              </a:defRPr>
            </a:lvl9pPr>
          </a:lstStyle>
          <a:p>
            <a:endParaRPr lang="en-CA"/>
          </a:p>
        </p:txBody>
      </p:sp>
      <p:sp>
        <p:nvSpPr>
          <p:cNvPr id="63" name="Freeform 59">
            <a:extLst>
              <a:ext uri="{FF2B5EF4-FFF2-40B4-BE49-F238E27FC236}">
                <a16:creationId xmlns:a16="http://schemas.microsoft.com/office/drawing/2014/main" id="{7212FA9F-F033-4793-AE37-352C8A78C59E}"/>
              </a:ext>
            </a:extLst>
          </p:cNvPr>
          <p:cNvSpPr>
            <a:spLocks noChangeAspect="1"/>
          </p:cNvSpPr>
          <p:nvPr/>
        </p:nvSpPr>
        <p:spPr bwMode="auto">
          <a:xfrm>
            <a:off x="9230498" y="1455279"/>
            <a:ext cx="44021" cy="83399"/>
          </a:xfrm>
          <a:custGeom>
            <a:avLst/>
            <a:gdLst>
              <a:gd name="T0" fmla="*/ 0 w 74"/>
              <a:gd name="T1" fmla="*/ 130 h 130"/>
              <a:gd name="T2" fmla="*/ 74 w 74"/>
              <a:gd name="T3" fmla="*/ 0 h 130"/>
            </a:gdLst>
            <a:ahLst/>
            <a:cxnLst>
              <a:cxn ang="0">
                <a:pos x="T0" y="T1"/>
              </a:cxn>
              <a:cxn ang="0">
                <a:pos x="T2" y="T3"/>
              </a:cxn>
            </a:cxnLst>
            <a:rect l="0" t="0" r="r" b="b"/>
            <a:pathLst>
              <a:path w="74" h="130">
                <a:moveTo>
                  <a:pt x="0" y="130"/>
                </a:moveTo>
                <a:cubicBezTo>
                  <a:pt x="35" y="93"/>
                  <a:pt x="56" y="47"/>
                  <a:pt x="74" y="0"/>
                </a:cubicBezTo>
              </a:path>
            </a:pathLst>
          </a:custGeom>
          <a:noFill/>
          <a:ln w="6350" cap="rnd">
            <a:solidFill>
              <a:srgbClr val="FF6600"/>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defPPr>
              <a:defRPr lang="en-US"/>
            </a:defPPr>
            <a:lvl1pPr algn="l" rtl="0" fontAlgn="base">
              <a:spcBef>
                <a:spcPct val="0"/>
              </a:spcBef>
              <a:spcAft>
                <a:spcPct val="0"/>
              </a:spcAft>
              <a:defRPr sz="1400" kern="1200">
                <a:solidFill>
                  <a:schemeClr val="tx1"/>
                </a:solidFill>
                <a:latin typeface="Arial" panose="020B0604020202020204" pitchFamily="34" charset="0"/>
                <a:ea typeface="+mn-ea"/>
                <a:cs typeface="+mn-cs"/>
              </a:defRPr>
            </a:lvl1pPr>
            <a:lvl2pPr marL="457200" algn="l" rtl="0" fontAlgn="base">
              <a:spcBef>
                <a:spcPct val="0"/>
              </a:spcBef>
              <a:spcAft>
                <a:spcPct val="0"/>
              </a:spcAft>
              <a:defRPr sz="1400" kern="1200">
                <a:solidFill>
                  <a:schemeClr val="tx1"/>
                </a:solidFill>
                <a:latin typeface="Arial" panose="020B0604020202020204" pitchFamily="34" charset="0"/>
                <a:ea typeface="+mn-ea"/>
                <a:cs typeface="+mn-cs"/>
              </a:defRPr>
            </a:lvl2pPr>
            <a:lvl3pPr marL="914400" algn="l" rtl="0" fontAlgn="base">
              <a:spcBef>
                <a:spcPct val="0"/>
              </a:spcBef>
              <a:spcAft>
                <a:spcPct val="0"/>
              </a:spcAft>
              <a:defRPr sz="1400" kern="1200">
                <a:solidFill>
                  <a:schemeClr val="tx1"/>
                </a:solidFill>
                <a:latin typeface="Arial" panose="020B0604020202020204" pitchFamily="34" charset="0"/>
                <a:ea typeface="+mn-ea"/>
                <a:cs typeface="+mn-cs"/>
              </a:defRPr>
            </a:lvl3pPr>
            <a:lvl4pPr marL="1371600" algn="l" rtl="0" fontAlgn="base">
              <a:spcBef>
                <a:spcPct val="0"/>
              </a:spcBef>
              <a:spcAft>
                <a:spcPct val="0"/>
              </a:spcAft>
              <a:defRPr sz="1400" kern="1200">
                <a:solidFill>
                  <a:schemeClr val="tx1"/>
                </a:solidFill>
                <a:latin typeface="Arial" panose="020B0604020202020204" pitchFamily="34" charset="0"/>
                <a:ea typeface="+mn-ea"/>
                <a:cs typeface="+mn-cs"/>
              </a:defRPr>
            </a:lvl4pPr>
            <a:lvl5pPr marL="1828800" algn="l" rtl="0" fontAlgn="base">
              <a:spcBef>
                <a:spcPct val="0"/>
              </a:spcBef>
              <a:spcAft>
                <a:spcPct val="0"/>
              </a:spcAft>
              <a:defRPr sz="1400" kern="1200">
                <a:solidFill>
                  <a:schemeClr val="tx1"/>
                </a:solidFill>
                <a:latin typeface="Arial" panose="020B0604020202020204" pitchFamily="34" charset="0"/>
                <a:ea typeface="+mn-ea"/>
                <a:cs typeface="+mn-cs"/>
              </a:defRPr>
            </a:lvl5pPr>
            <a:lvl6pPr marL="2286000" algn="l" defTabSz="914400" rtl="0" eaLnBrk="1" latinLnBrk="0" hangingPunct="1">
              <a:defRPr sz="1400" kern="1200">
                <a:solidFill>
                  <a:schemeClr val="tx1"/>
                </a:solidFill>
                <a:latin typeface="Arial" panose="020B0604020202020204" pitchFamily="34" charset="0"/>
                <a:ea typeface="+mn-ea"/>
                <a:cs typeface="+mn-cs"/>
              </a:defRPr>
            </a:lvl6pPr>
            <a:lvl7pPr marL="2743200" algn="l" defTabSz="914400" rtl="0" eaLnBrk="1" latinLnBrk="0" hangingPunct="1">
              <a:defRPr sz="1400" kern="1200">
                <a:solidFill>
                  <a:schemeClr val="tx1"/>
                </a:solidFill>
                <a:latin typeface="Arial" panose="020B0604020202020204" pitchFamily="34" charset="0"/>
                <a:ea typeface="+mn-ea"/>
                <a:cs typeface="+mn-cs"/>
              </a:defRPr>
            </a:lvl7pPr>
            <a:lvl8pPr marL="3200400" algn="l" defTabSz="914400" rtl="0" eaLnBrk="1" latinLnBrk="0" hangingPunct="1">
              <a:defRPr sz="1400" kern="1200">
                <a:solidFill>
                  <a:schemeClr val="tx1"/>
                </a:solidFill>
                <a:latin typeface="Arial" panose="020B0604020202020204" pitchFamily="34" charset="0"/>
                <a:ea typeface="+mn-ea"/>
                <a:cs typeface="+mn-cs"/>
              </a:defRPr>
            </a:lvl8pPr>
            <a:lvl9pPr marL="3657600" algn="l" defTabSz="914400" rtl="0" eaLnBrk="1" latinLnBrk="0" hangingPunct="1">
              <a:defRPr sz="1400" kern="1200">
                <a:solidFill>
                  <a:schemeClr val="tx1"/>
                </a:solidFill>
                <a:latin typeface="Arial" panose="020B0604020202020204" pitchFamily="34" charset="0"/>
                <a:ea typeface="+mn-ea"/>
                <a:cs typeface="+mn-cs"/>
              </a:defRPr>
            </a:lvl9pPr>
          </a:lstStyle>
          <a:p>
            <a:endParaRPr lang="en-CA"/>
          </a:p>
        </p:txBody>
      </p:sp>
      <p:sp>
        <p:nvSpPr>
          <p:cNvPr id="64" name="Freeform 60">
            <a:extLst>
              <a:ext uri="{FF2B5EF4-FFF2-40B4-BE49-F238E27FC236}">
                <a16:creationId xmlns:a16="http://schemas.microsoft.com/office/drawing/2014/main" id="{81190CD9-4D0F-4021-B606-2A3E517354AF}"/>
              </a:ext>
            </a:extLst>
          </p:cNvPr>
          <p:cNvSpPr>
            <a:spLocks noChangeAspect="1"/>
          </p:cNvSpPr>
          <p:nvPr/>
        </p:nvSpPr>
        <p:spPr bwMode="auto">
          <a:xfrm>
            <a:off x="9230498" y="1538678"/>
            <a:ext cx="5119" cy="2209"/>
          </a:xfrm>
          <a:custGeom>
            <a:avLst/>
            <a:gdLst>
              <a:gd name="T0" fmla="*/ 0 w 8"/>
              <a:gd name="T1" fmla="*/ 0 h 4"/>
              <a:gd name="T2" fmla="*/ 8 w 8"/>
              <a:gd name="T3" fmla="*/ 4 h 4"/>
            </a:gdLst>
            <a:ahLst/>
            <a:cxnLst>
              <a:cxn ang="0">
                <a:pos x="T0" y="T1"/>
              </a:cxn>
              <a:cxn ang="0">
                <a:pos x="T2" y="T3"/>
              </a:cxn>
            </a:cxnLst>
            <a:rect l="0" t="0" r="r" b="b"/>
            <a:pathLst>
              <a:path w="8" h="4">
                <a:moveTo>
                  <a:pt x="0" y="0"/>
                </a:moveTo>
                <a:cubicBezTo>
                  <a:pt x="3" y="3"/>
                  <a:pt x="6" y="3"/>
                  <a:pt x="8" y="4"/>
                </a:cubicBezTo>
              </a:path>
            </a:pathLst>
          </a:custGeom>
          <a:noFill/>
          <a:ln w="6350" cap="rnd">
            <a:solidFill>
              <a:srgbClr val="FF6600"/>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defPPr>
              <a:defRPr lang="en-US"/>
            </a:defPPr>
            <a:lvl1pPr algn="l" rtl="0" fontAlgn="base">
              <a:spcBef>
                <a:spcPct val="0"/>
              </a:spcBef>
              <a:spcAft>
                <a:spcPct val="0"/>
              </a:spcAft>
              <a:defRPr sz="1400" kern="1200">
                <a:solidFill>
                  <a:schemeClr val="tx1"/>
                </a:solidFill>
                <a:latin typeface="Arial" panose="020B0604020202020204" pitchFamily="34" charset="0"/>
                <a:ea typeface="+mn-ea"/>
                <a:cs typeface="+mn-cs"/>
              </a:defRPr>
            </a:lvl1pPr>
            <a:lvl2pPr marL="457200" algn="l" rtl="0" fontAlgn="base">
              <a:spcBef>
                <a:spcPct val="0"/>
              </a:spcBef>
              <a:spcAft>
                <a:spcPct val="0"/>
              </a:spcAft>
              <a:defRPr sz="1400" kern="1200">
                <a:solidFill>
                  <a:schemeClr val="tx1"/>
                </a:solidFill>
                <a:latin typeface="Arial" panose="020B0604020202020204" pitchFamily="34" charset="0"/>
                <a:ea typeface="+mn-ea"/>
                <a:cs typeface="+mn-cs"/>
              </a:defRPr>
            </a:lvl2pPr>
            <a:lvl3pPr marL="914400" algn="l" rtl="0" fontAlgn="base">
              <a:spcBef>
                <a:spcPct val="0"/>
              </a:spcBef>
              <a:spcAft>
                <a:spcPct val="0"/>
              </a:spcAft>
              <a:defRPr sz="1400" kern="1200">
                <a:solidFill>
                  <a:schemeClr val="tx1"/>
                </a:solidFill>
                <a:latin typeface="Arial" panose="020B0604020202020204" pitchFamily="34" charset="0"/>
                <a:ea typeface="+mn-ea"/>
                <a:cs typeface="+mn-cs"/>
              </a:defRPr>
            </a:lvl3pPr>
            <a:lvl4pPr marL="1371600" algn="l" rtl="0" fontAlgn="base">
              <a:spcBef>
                <a:spcPct val="0"/>
              </a:spcBef>
              <a:spcAft>
                <a:spcPct val="0"/>
              </a:spcAft>
              <a:defRPr sz="1400" kern="1200">
                <a:solidFill>
                  <a:schemeClr val="tx1"/>
                </a:solidFill>
                <a:latin typeface="Arial" panose="020B0604020202020204" pitchFamily="34" charset="0"/>
                <a:ea typeface="+mn-ea"/>
                <a:cs typeface="+mn-cs"/>
              </a:defRPr>
            </a:lvl4pPr>
            <a:lvl5pPr marL="1828800" algn="l" rtl="0" fontAlgn="base">
              <a:spcBef>
                <a:spcPct val="0"/>
              </a:spcBef>
              <a:spcAft>
                <a:spcPct val="0"/>
              </a:spcAft>
              <a:defRPr sz="1400" kern="1200">
                <a:solidFill>
                  <a:schemeClr val="tx1"/>
                </a:solidFill>
                <a:latin typeface="Arial" panose="020B0604020202020204" pitchFamily="34" charset="0"/>
                <a:ea typeface="+mn-ea"/>
                <a:cs typeface="+mn-cs"/>
              </a:defRPr>
            </a:lvl5pPr>
            <a:lvl6pPr marL="2286000" algn="l" defTabSz="914400" rtl="0" eaLnBrk="1" latinLnBrk="0" hangingPunct="1">
              <a:defRPr sz="1400" kern="1200">
                <a:solidFill>
                  <a:schemeClr val="tx1"/>
                </a:solidFill>
                <a:latin typeface="Arial" panose="020B0604020202020204" pitchFamily="34" charset="0"/>
                <a:ea typeface="+mn-ea"/>
                <a:cs typeface="+mn-cs"/>
              </a:defRPr>
            </a:lvl6pPr>
            <a:lvl7pPr marL="2743200" algn="l" defTabSz="914400" rtl="0" eaLnBrk="1" latinLnBrk="0" hangingPunct="1">
              <a:defRPr sz="1400" kern="1200">
                <a:solidFill>
                  <a:schemeClr val="tx1"/>
                </a:solidFill>
                <a:latin typeface="Arial" panose="020B0604020202020204" pitchFamily="34" charset="0"/>
                <a:ea typeface="+mn-ea"/>
                <a:cs typeface="+mn-cs"/>
              </a:defRPr>
            </a:lvl7pPr>
            <a:lvl8pPr marL="3200400" algn="l" defTabSz="914400" rtl="0" eaLnBrk="1" latinLnBrk="0" hangingPunct="1">
              <a:defRPr sz="1400" kern="1200">
                <a:solidFill>
                  <a:schemeClr val="tx1"/>
                </a:solidFill>
                <a:latin typeface="Arial" panose="020B0604020202020204" pitchFamily="34" charset="0"/>
                <a:ea typeface="+mn-ea"/>
                <a:cs typeface="+mn-cs"/>
              </a:defRPr>
            </a:lvl8pPr>
            <a:lvl9pPr marL="3657600" algn="l" defTabSz="914400" rtl="0" eaLnBrk="1" latinLnBrk="0" hangingPunct="1">
              <a:defRPr sz="1400" kern="1200">
                <a:solidFill>
                  <a:schemeClr val="tx1"/>
                </a:solidFill>
                <a:latin typeface="Arial" panose="020B0604020202020204" pitchFamily="34" charset="0"/>
                <a:ea typeface="+mn-ea"/>
                <a:cs typeface="+mn-cs"/>
              </a:defRPr>
            </a:lvl9pPr>
          </a:lstStyle>
          <a:p>
            <a:endParaRPr lang="en-CA"/>
          </a:p>
        </p:txBody>
      </p:sp>
      <p:sp>
        <p:nvSpPr>
          <p:cNvPr id="65" name="Freeform 61">
            <a:extLst>
              <a:ext uri="{FF2B5EF4-FFF2-40B4-BE49-F238E27FC236}">
                <a16:creationId xmlns:a16="http://schemas.microsoft.com/office/drawing/2014/main" id="{B0763385-5E36-406B-9853-60129BE0D597}"/>
              </a:ext>
            </a:extLst>
          </p:cNvPr>
          <p:cNvSpPr>
            <a:spLocks noChangeAspect="1"/>
          </p:cNvSpPr>
          <p:nvPr/>
        </p:nvSpPr>
        <p:spPr bwMode="auto">
          <a:xfrm>
            <a:off x="9235617" y="1445338"/>
            <a:ext cx="64496" cy="95550"/>
          </a:xfrm>
          <a:custGeom>
            <a:avLst/>
            <a:gdLst>
              <a:gd name="T0" fmla="*/ 0 w 110"/>
              <a:gd name="T1" fmla="*/ 150 h 150"/>
              <a:gd name="T2" fmla="*/ 110 w 110"/>
              <a:gd name="T3" fmla="*/ 0 h 150"/>
            </a:gdLst>
            <a:ahLst/>
            <a:cxnLst>
              <a:cxn ang="0">
                <a:pos x="T0" y="T1"/>
              </a:cxn>
              <a:cxn ang="0">
                <a:pos x="T2" y="T3"/>
              </a:cxn>
            </a:cxnLst>
            <a:rect l="0" t="0" r="r" b="b"/>
            <a:pathLst>
              <a:path w="110" h="150">
                <a:moveTo>
                  <a:pt x="0" y="150"/>
                </a:moveTo>
                <a:cubicBezTo>
                  <a:pt x="60" y="123"/>
                  <a:pt x="94" y="62"/>
                  <a:pt x="110" y="0"/>
                </a:cubicBezTo>
              </a:path>
            </a:pathLst>
          </a:custGeom>
          <a:noFill/>
          <a:ln w="6350" cap="rnd">
            <a:solidFill>
              <a:srgbClr val="FF6600"/>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defPPr>
              <a:defRPr lang="en-US"/>
            </a:defPPr>
            <a:lvl1pPr algn="l" rtl="0" fontAlgn="base">
              <a:spcBef>
                <a:spcPct val="0"/>
              </a:spcBef>
              <a:spcAft>
                <a:spcPct val="0"/>
              </a:spcAft>
              <a:defRPr sz="1400" kern="1200">
                <a:solidFill>
                  <a:schemeClr val="tx1"/>
                </a:solidFill>
                <a:latin typeface="Arial" panose="020B0604020202020204" pitchFamily="34" charset="0"/>
                <a:ea typeface="+mn-ea"/>
                <a:cs typeface="+mn-cs"/>
              </a:defRPr>
            </a:lvl1pPr>
            <a:lvl2pPr marL="457200" algn="l" rtl="0" fontAlgn="base">
              <a:spcBef>
                <a:spcPct val="0"/>
              </a:spcBef>
              <a:spcAft>
                <a:spcPct val="0"/>
              </a:spcAft>
              <a:defRPr sz="1400" kern="1200">
                <a:solidFill>
                  <a:schemeClr val="tx1"/>
                </a:solidFill>
                <a:latin typeface="Arial" panose="020B0604020202020204" pitchFamily="34" charset="0"/>
                <a:ea typeface="+mn-ea"/>
                <a:cs typeface="+mn-cs"/>
              </a:defRPr>
            </a:lvl2pPr>
            <a:lvl3pPr marL="914400" algn="l" rtl="0" fontAlgn="base">
              <a:spcBef>
                <a:spcPct val="0"/>
              </a:spcBef>
              <a:spcAft>
                <a:spcPct val="0"/>
              </a:spcAft>
              <a:defRPr sz="1400" kern="1200">
                <a:solidFill>
                  <a:schemeClr val="tx1"/>
                </a:solidFill>
                <a:latin typeface="Arial" panose="020B0604020202020204" pitchFamily="34" charset="0"/>
                <a:ea typeface="+mn-ea"/>
                <a:cs typeface="+mn-cs"/>
              </a:defRPr>
            </a:lvl3pPr>
            <a:lvl4pPr marL="1371600" algn="l" rtl="0" fontAlgn="base">
              <a:spcBef>
                <a:spcPct val="0"/>
              </a:spcBef>
              <a:spcAft>
                <a:spcPct val="0"/>
              </a:spcAft>
              <a:defRPr sz="1400" kern="1200">
                <a:solidFill>
                  <a:schemeClr val="tx1"/>
                </a:solidFill>
                <a:latin typeface="Arial" panose="020B0604020202020204" pitchFamily="34" charset="0"/>
                <a:ea typeface="+mn-ea"/>
                <a:cs typeface="+mn-cs"/>
              </a:defRPr>
            </a:lvl4pPr>
            <a:lvl5pPr marL="1828800" algn="l" rtl="0" fontAlgn="base">
              <a:spcBef>
                <a:spcPct val="0"/>
              </a:spcBef>
              <a:spcAft>
                <a:spcPct val="0"/>
              </a:spcAft>
              <a:defRPr sz="1400" kern="1200">
                <a:solidFill>
                  <a:schemeClr val="tx1"/>
                </a:solidFill>
                <a:latin typeface="Arial" panose="020B0604020202020204" pitchFamily="34" charset="0"/>
                <a:ea typeface="+mn-ea"/>
                <a:cs typeface="+mn-cs"/>
              </a:defRPr>
            </a:lvl5pPr>
            <a:lvl6pPr marL="2286000" algn="l" defTabSz="914400" rtl="0" eaLnBrk="1" latinLnBrk="0" hangingPunct="1">
              <a:defRPr sz="1400" kern="1200">
                <a:solidFill>
                  <a:schemeClr val="tx1"/>
                </a:solidFill>
                <a:latin typeface="Arial" panose="020B0604020202020204" pitchFamily="34" charset="0"/>
                <a:ea typeface="+mn-ea"/>
                <a:cs typeface="+mn-cs"/>
              </a:defRPr>
            </a:lvl6pPr>
            <a:lvl7pPr marL="2743200" algn="l" defTabSz="914400" rtl="0" eaLnBrk="1" latinLnBrk="0" hangingPunct="1">
              <a:defRPr sz="1400" kern="1200">
                <a:solidFill>
                  <a:schemeClr val="tx1"/>
                </a:solidFill>
                <a:latin typeface="Arial" panose="020B0604020202020204" pitchFamily="34" charset="0"/>
                <a:ea typeface="+mn-ea"/>
                <a:cs typeface="+mn-cs"/>
              </a:defRPr>
            </a:lvl7pPr>
            <a:lvl8pPr marL="3200400" algn="l" defTabSz="914400" rtl="0" eaLnBrk="1" latinLnBrk="0" hangingPunct="1">
              <a:defRPr sz="1400" kern="1200">
                <a:solidFill>
                  <a:schemeClr val="tx1"/>
                </a:solidFill>
                <a:latin typeface="Arial" panose="020B0604020202020204" pitchFamily="34" charset="0"/>
                <a:ea typeface="+mn-ea"/>
                <a:cs typeface="+mn-cs"/>
              </a:defRPr>
            </a:lvl8pPr>
            <a:lvl9pPr marL="3657600" algn="l" defTabSz="914400" rtl="0" eaLnBrk="1" latinLnBrk="0" hangingPunct="1">
              <a:defRPr sz="1400" kern="1200">
                <a:solidFill>
                  <a:schemeClr val="tx1"/>
                </a:solidFill>
                <a:latin typeface="Arial" panose="020B0604020202020204" pitchFamily="34" charset="0"/>
                <a:ea typeface="+mn-ea"/>
                <a:cs typeface="+mn-cs"/>
              </a:defRPr>
            </a:lvl9pPr>
          </a:lstStyle>
          <a:p>
            <a:endParaRPr lang="en-CA"/>
          </a:p>
        </p:txBody>
      </p:sp>
      <p:sp>
        <p:nvSpPr>
          <p:cNvPr id="66" name="Freeform 62">
            <a:extLst>
              <a:ext uri="{FF2B5EF4-FFF2-40B4-BE49-F238E27FC236}">
                <a16:creationId xmlns:a16="http://schemas.microsoft.com/office/drawing/2014/main" id="{8411969A-3415-4F8E-AF3D-CDE084EE9CD0}"/>
              </a:ext>
            </a:extLst>
          </p:cNvPr>
          <p:cNvSpPr>
            <a:spLocks noChangeAspect="1"/>
          </p:cNvSpPr>
          <p:nvPr/>
        </p:nvSpPr>
        <p:spPr bwMode="auto">
          <a:xfrm>
            <a:off x="9235617" y="1468535"/>
            <a:ext cx="78829" cy="107149"/>
          </a:xfrm>
          <a:custGeom>
            <a:avLst/>
            <a:gdLst>
              <a:gd name="T0" fmla="*/ 0 w 134"/>
              <a:gd name="T1" fmla="*/ 114 h 168"/>
              <a:gd name="T2" fmla="*/ 134 w 134"/>
              <a:gd name="T3" fmla="*/ 0 h 168"/>
            </a:gdLst>
            <a:ahLst/>
            <a:cxnLst>
              <a:cxn ang="0">
                <a:pos x="T0" y="T1"/>
              </a:cxn>
              <a:cxn ang="0">
                <a:pos x="T2" y="T3"/>
              </a:cxn>
            </a:cxnLst>
            <a:rect l="0" t="0" r="r" b="b"/>
            <a:pathLst>
              <a:path w="134" h="168">
                <a:moveTo>
                  <a:pt x="0" y="114"/>
                </a:moveTo>
                <a:cubicBezTo>
                  <a:pt x="75" y="168"/>
                  <a:pt x="120" y="57"/>
                  <a:pt x="134" y="0"/>
                </a:cubicBezTo>
              </a:path>
            </a:pathLst>
          </a:custGeom>
          <a:noFill/>
          <a:ln w="6350" cap="rnd">
            <a:solidFill>
              <a:srgbClr val="FF6600"/>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defPPr>
              <a:defRPr lang="en-US"/>
            </a:defPPr>
            <a:lvl1pPr algn="l" rtl="0" fontAlgn="base">
              <a:spcBef>
                <a:spcPct val="0"/>
              </a:spcBef>
              <a:spcAft>
                <a:spcPct val="0"/>
              </a:spcAft>
              <a:defRPr sz="1400" kern="1200">
                <a:solidFill>
                  <a:schemeClr val="tx1"/>
                </a:solidFill>
                <a:latin typeface="Arial" panose="020B0604020202020204" pitchFamily="34" charset="0"/>
                <a:ea typeface="+mn-ea"/>
                <a:cs typeface="+mn-cs"/>
              </a:defRPr>
            </a:lvl1pPr>
            <a:lvl2pPr marL="457200" algn="l" rtl="0" fontAlgn="base">
              <a:spcBef>
                <a:spcPct val="0"/>
              </a:spcBef>
              <a:spcAft>
                <a:spcPct val="0"/>
              </a:spcAft>
              <a:defRPr sz="1400" kern="1200">
                <a:solidFill>
                  <a:schemeClr val="tx1"/>
                </a:solidFill>
                <a:latin typeface="Arial" panose="020B0604020202020204" pitchFamily="34" charset="0"/>
                <a:ea typeface="+mn-ea"/>
                <a:cs typeface="+mn-cs"/>
              </a:defRPr>
            </a:lvl2pPr>
            <a:lvl3pPr marL="914400" algn="l" rtl="0" fontAlgn="base">
              <a:spcBef>
                <a:spcPct val="0"/>
              </a:spcBef>
              <a:spcAft>
                <a:spcPct val="0"/>
              </a:spcAft>
              <a:defRPr sz="1400" kern="1200">
                <a:solidFill>
                  <a:schemeClr val="tx1"/>
                </a:solidFill>
                <a:latin typeface="Arial" panose="020B0604020202020204" pitchFamily="34" charset="0"/>
                <a:ea typeface="+mn-ea"/>
                <a:cs typeface="+mn-cs"/>
              </a:defRPr>
            </a:lvl3pPr>
            <a:lvl4pPr marL="1371600" algn="l" rtl="0" fontAlgn="base">
              <a:spcBef>
                <a:spcPct val="0"/>
              </a:spcBef>
              <a:spcAft>
                <a:spcPct val="0"/>
              </a:spcAft>
              <a:defRPr sz="1400" kern="1200">
                <a:solidFill>
                  <a:schemeClr val="tx1"/>
                </a:solidFill>
                <a:latin typeface="Arial" panose="020B0604020202020204" pitchFamily="34" charset="0"/>
                <a:ea typeface="+mn-ea"/>
                <a:cs typeface="+mn-cs"/>
              </a:defRPr>
            </a:lvl4pPr>
            <a:lvl5pPr marL="1828800" algn="l" rtl="0" fontAlgn="base">
              <a:spcBef>
                <a:spcPct val="0"/>
              </a:spcBef>
              <a:spcAft>
                <a:spcPct val="0"/>
              </a:spcAft>
              <a:defRPr sz="1400" kern="1200">
                <a:solidFill>
                  <a:schemeClr val="tx1"/>
                </a:solidFill>
                <a:latin typeface="Arial" panose="020B0604020202020204" pitchFamily="34" charset="0"/>
                <a:ea typeface="+mn-ea"/>
                <a:cs typeface="+mn-cs"/>
              </a:defRPr>
            </a:lvl5pPr>
            <a:lvl6pPr marL="2286000" algn="l" defTabSz="914400" rtl="0" eaLnBrk="1" latinLnBrk="0" hangingPunct="1">
              <a:defRPr sz="1400" kern="1200">
                <a:solidFill>
                  <a:schemeClr val="tx1"/>
                </a:solidFill>
                <a:latin typeface="Arial" panose="020B0604020202020204" pitchFamily="34" charset="0"/>
                <a:ea typeface="+mn-ea"/>
                <a:cs typeface="+mn-cs"/>
              </a:defRPr>
            </a:lvl6pPr>
            <a:lvl7pPr marL="2743200" algn="l" defTabSz="914400" rtl="0" eaLnBrk="1" latinLnBrk="0" hangingPunct="1">
              <a:defRPr sz="1400" kern="1200">
                <a:solidFill>
                  <a:schemeClr val="tx1"/>
                </a:solidFill>
                <a:latin typeface="Arial" panose="020B0604020202020204" pitchFamily="34" charset="0"/>
                <a:ea typeface="+mn-ea"/>
                <a:cs typeface="+mn-cs"/>
              </a:defRPr>
            </a:lvl7pPr>
            <a:lvl8pPr marL="3200400" algn="l" defTabSz="914400" rtl="0" eaLnBrk="1" latinLnBrk="0" hangingPunct="1">
              <a:defRPr sz="1400" kern="1200">
                <a:solidFill>
                  <a:schemeClr val="tx1"/>
                </a:solidFill>
                <a:latin typeface="Arial" panose="020B0604020202020204" pitchFamily="34" charset="0"/>
                <a:ea typeface="+mn-ea"/>
                <a:cs typeface="+mn-cs"/>
              </a:defRPr>
            </a:lvl8pPr>
            <a:lvl9pPr marL="3657600" algn="l" defTabSz="914400" rtl="0" eaLnBrk="1" latinLnBrk="0" hangingPunct="1">
              <a:defRPr sz="1400" kern="1200">
                <a:solidFill>
                  <a:schemeClr val="tx1"/>
                </a:solidFill>
                <a:latin typeface="Arial" panose="020B0604020202020204" pitchFamily="34" charset="0"/>
                <a:ea typeface="+mn-ea"/>
                <a:cs typeface="+mn-cs"/>
              </a:defRPr>
            </a:lvl9pPr>
          </a:lstStyle>
          <a:p>
            <a:endParaRPr lang="en-CA"/>
          </a:p>
        </p:txBody>
      </p:sp>
      <p:sp>
        <p:nvSpPr>
          <p:cNvPr id="67" name="Freeform 63">
            <a:extLst>
              <a:ext uri="{FF2B5EF4-FFF2-40B4-BE49-F238E27FC236}">
                <a16:creationId xmlns:a16="http://schemas.microsoft.com/office/drawing/2014/main" id="{DEB9FDE1-DF9E-46EA-920C-2A198A7C3597}"/>
              </a:ext>
            </a:extLst>
          </p:cNvPr>
          <p:cNvSpPr>
            <a:spLocks noChangeAspect="1"/>
          </p:cNvSpPr>
          <p:nvPr/>
        </p:nvSpPr>
        <p:spPr bwMode="auto">
          <a:xfrm>
            <a:off x="9137848" y="1307812"/>
            <a:ext cx="82412" cy="273947"/>
          </a:xfrm>
          <a:custGeom>
            <a:avLst/>
            <a:gdLst>
              <a:gd name="T0" fmla="*/ 0 w 139"/>
              <a:gd name="T1" fmla="*/ 429 h 429"/>
              <a:gd name="T2" fmla="*/ 76 w 139"/>
              <a:gd name="T3" fmla="*/ 130 h 429"/>
              <a:gd name="T4" fmla="*/ 88 w 139"/>
              <a:gd name="T5" fmla="*/ 101 h 429"/>
              <a:gd name="T6" fmla="*/ 122 w 139"/>
              <a:gd name="T7" fmla="*/ 1 h 429"/>
              <a:gd name="T8" fmla="*/ 121 w 139"/>
              <a:gd name="T9" fmla="*/ 0 h 429"/>
            </a:gdLst>
            <a:ahLst/>
            <a:cxnLst>
              <a:cxn ang="0">
                <a:pos x="T0" y="T1"/>
              </a:cxn>
              <a:cxn ang="0">
                <a:pos x="T2" y="T3"/>
              </a:cxn>
              <a:cxn ang="0">
                <a:pos x="T4" y="T5"/>
              </a:cxn>
              <a:cxn ang="0">
                <a:pos x="T6" y="T7"/>
              </a:cxn>
              <a:cxn ang="0">
                <a:pos x="T8" y="T9"/>
              </a:cxn>
            </a:cxnLst>
            <a:rect l="0" t="0" r="r" b="b"/>
            <a:pathLst>
              <a:path w="139" h="429">
                <a:moveTo>
                  <a:pt x="0" y="429"/>
                </a:moveTo>
                <a:cubicBezTo>
                  <a:pt x="7" y="329"/>
                  <a:pt x="40" y="222"/>
                  <a:pt x="76" y="130"/>
                </a:cubicBezTo>
                <a:cubicBezTo>
                  <a:pt x="88" y="101"/>
                  <a:pt x="88" y="101"/>
                  <a:pt x="88" y="101"/>
                </a:cubicBezTo>
                <a:cubicBezTo>
                  <a:pt x="102" y="70"/>
                  <a:pt x="139" y="35"/>
                  <a:pt x="122" y="1"/>
                </a:cubicBezTo>
                <a:cubicBezTo>
                  <a:pt x="122" y="1"/>
                  <a:pt x="121" y="0"/>
                  <a:pt x="121" y="0"/>
                </a:cubicBezTo>
              </a:path>
            </a:pathLst>
          </a:custGeom>
          <a:noFill/>
          <a:ln w="6350" cap="rnd">
            <a:solidFill>
              <a:srgbClr val="FF6600"/>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defPPr>
              <a:defRPr lang="en-US"/>
            </a:defPPr>
            <a:lvl1pPr algn="l" rtl="0" fontAlgn="base">
              <a:spcBef>
                <a:spcPct val="0"/>
              </a:spcBef>
              <a:spcAft>
                <a:spcPct val="0"/>
              </a:spcAft>
              <a:defRPr sz="1400" kern="1200">
                <a:solidFill>
                  <a:schemeClr val="tx1"/>
                </a:solidFill>
                <a:latin typeface="Arial" panose="020B0604020202020204" pitchFamily="34" charset="0"/>
                <a:ea typeface="+mn-ea"/>
                <a:cs typeface="+mn-cs"/>
              </a:defRPr>
            </a:lvl1pPr>
            <a:lvl2pPr marL="457200" algn="l" rtl="0" fontAlgn="base">
              <a:spcBef>
                <a:spcPct val="0"/>
              </a:spcBef>
              <a:spcAft>
                <a:spcPct val="0"/>
              </a:spcAft>
              <a:defRPr sz="1400" kern="1200">
                <a:solidFill>
                  <a:schemeClr val="tx1"/>
                </a:solidFill>
                <a:latin typeface="Arial" panose="020B0604020202020204" pitchFamily="34" charset="0"/>
                <a:ea typeface="+mn-ea"/>
                <a:cs typeface="+mn-cs"/>
              </a:defRPr>
            </a:lvl2pPr>
            <a:lvl3pPr marL="914400" algn="l" rtl="0" fontAlgn="base">
              <a:spcBef>
                <a:spcPct val="0"/>
              </a:spcBef>
              <a:spcAft>
                <a:spcPct val="0"/>
              </a:spcAft>
              <a:defRPr sz="1400" kern="1200">
                <a:solidFill>
                  <a:schemeClr val="tx1"/>
                </a:solidFill>
                <a:latin typeface="Arial" panose="020B0604020202020204" pitchFamily="34" charset="0"/>
                <a:ea typeface="+mn-ea"/>
                <a:cs typeface="+mn-cs"/>
              </a:defRPr>
            </a:lvl3pPr>
            <a:lvl4pPr marL="1371600" algn="l" rtl="0" fontAlgn="base">
              <a:spcBef>
                <a:spcPct val="0"/>
              </a:spcBef>
              <a:spcAft>
                <a:spcPct val="0"/>
              </a:spcAft>
              <a:defRPr sz="1400" kern="1200">
                <a:solidFill>
                  <a:schemeClr val="tx1"/>
                </a:solidFill>
                <a:latin typeface="Arial" panose="020B0604020202020204" pitchFamily="34" charset="0"/>
                <a:ea typeface="+mn-ea"/>
                <a:cs typeface="+mn-cs"/>
              </a:defRPr>
            </a:lvl4pPr>
            <a:lvl5pPr marL="1828800" algn="l" rtl="0" fontAlgn="base">
              <a:spcBef>
                <a:spcPct val="0"/>
              </a:spcBef>
              <a:spcAft>
                <a:spcPct val="0"/>
              </a:spcAft>
              <a:defRPr sz="1400" kern="1200">
                <a:solidFill>
                  <a:schemeClr val="tx1"/>
                </a:solidFill>
                <a:latin typeface="Arial" panose="020B0604020202020204" pitchFamily="34" charset="0"/>
                <a:ea typeface="+mn-ea"/>
                <a:cs typeface="+mn-cs"/>
              </a:defRPr>
            </a:lvl5pPr>
            <a:lvl6pPr marL="2286000" algn="l" defTabSz="914400" rtl="0" eaLnBrk="1" latinLnBrk="0" hangingPunct="1">
              <a:defRPr sz="1400" kern="1200">
                <a:solidFill>
                  <a:schemeClr val="tx1"/>
                </a:solidFill>
                <a:latin typeface="Arial" panose="020B0604020202020204" pitchFamily="34" charset="0"/>
                <a:ea typeface="+mn-ea"/>
                <a:cs typeface="+mn-cs"/>
              </a:defRPr>
            </a:lvl6pPr>
            <a:lvl7pPr marL="2743200" algn="l" defTabSz="914400" rtl="0" eaLnBrk="1" latinLnBrk="0" hangingPunct="1">
              <a:defRPr sz="1400" kern="1200">
                <a:solidFill>
                  <a:schemeClr val="tx1"/>
                </a:solidFill>
                <a:latin typeface="Arial" panose="020B0604020202020204" pitchFamily="34" charset="0"/>
                <a:ea typeface="+mn-ea"/>
                <a:cs typeface="+mn-cs"/>
              </a:defRPr>
            </a:lvl7pPr>
            <a:lvl8pPr marL="3200400" algn="l" defTabSz="914400" rtl="0" eaLnBrk="1" latinLnBrk="0" hangingPunct="1">
              <a:defRPr sz="1400" kern="1200">
                <a:solidFill>
                  <a:schemeClr val="tx1"/>
                </a:solidFill>
                <a:latin typeface="Arial" panose="020B0604020202020204" pitchFamily="34" charset="0"/>
                <a:ea typeface="+mn-ea"/>
                <a:cs typeface="+mn-cs"/>
              </a:defRPr>
            </a:lvl8pPr>
            <a:lvl9pPr marL="3657600" algn="l" defTabSz="914400" rtl="0" eaLnBrk="1" latinLnBrk="0" hangingPunct="1">
              <a:defRPr sz="1400" kern="1200">
                <a:solidFill>
                  <a:schemeClr val="tx1"/>
                </a:solidFill>
                <a:latin typeface="Arial" panose="020B0604020202020204" pitchFamily="34" charset="0"/>
                <a:ea typeface="+mn-ea"/>
                <a:cs typeface="+mn-cs"/>
              </a:defRPr>
            </a:lvl9pPr>
          </a:lstStyle>
          <a:p>
            <a:endParaRPr lang="en-CA"/>
          </a:p>
        </p:txBody>
      </p:sp>
      <p:sp>
        <p:nvSpPr>
          <p:cNvPr id="68" name="Freeform 64">
            <a:extLst>
              <a:ext uri="{FF2B5EF4-FFF2-40B4-BE49-F238E27FC236}">
                <a16:creationId xmlns:a16="http://schemas.microsoft.com/office/drawing/2014/main" id="{217EAA1E-0F66-4D9D-951C-EB7474047D83}"/>
              </a:ext>
            </a:extLst>
          </p:cNvPr>
          <p:cNvSpPr>
            <a:spLocks noChangeAspect="1"/>
          </p:cNvSpPr>
          <p:nvPr/>
        </p:nvSpPr>
        <p:spPr bwMode="auto">
          <a:xfrm>
            <a:off x="9430641" y="1350892"/>
            <a:ext cx="2559" cy="4971"/>
          </a:xfrm>
          <a:custGeom>
            <a:avLst/>
            <a:gdLst>
              <a:gd name="T0" fmla="*/ 4 w 4"/>
              <a:gd name="T1" fmla="*/ 0 h 8"/>
              <a:gd name="T2" fmla="*/ 0 w 4"/>
              <a:gd name="T3" fmla="*/ 8 h 8"/>
            </a:gdLst>
            <a:ahLst/>
            <a:cxnLst>
              <a:cxn ang="0">
                <a:pos x="T0" y="T1"/>
              </a:cxn>
              <a:cxn ang="0">
                <a:pos x="T2" y="T3"/>
              </a:cxn>
            </a:cxnLst>
            <a:rect l="0" t="0" r="r" b="b"/>
            <a:pathLst>
              <a:path w="4" h="8">
                <a:moveTo>
                  <a:pt x="4" y="0"/>
                </a:moveTo>
                <a:cubicBezTo>
                  <a:pt x="2" y="3"/>
                  <a:pt x="1" y="5"/>
                  <a:pt x="0" y="8"/>
                </a:cubicBezTo>
              </a:path>
            </a:pathLst>
          </a:custGeom>
          <a:noFill/>
          <a:ln w="6350" cap="rnd">
            <a:solidFill>
              <a:srgbClr val="FF6600"/>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defPPr>
              <a:defRPr lang="en-US"/>
            </a:defPPr>
            <a:lvl1pPr algn="l" rtl="0" fontAlgn="base">
              <a:spcBef>
                <a:spcPct val="0"/>
              </a:spcBef>
              <a:spcAft>
                <a:spcPct val="0"/>
              </a:spcAft>
              <a:defRPr sz="1400" kern="1200">
                <a:solidFill>
                  <a:schemeClr val="tx1"/>
                </a:solidFill>
                <a:latin typeface="Arial" panose="020B0604020202020204" pitchFamily="34" charset="0"/>
                <a:ea typeface="+mn-ea"/>
                <a:cs typeface="+mn-cs"/>
              </a:defRPr>
            </a:lvl1pPr>
            <a:lvl2pPr marL="457200" algn="l" rtl="0" fontAlgn="base">
              <a:spcBef>
                <a:spcPct val="0"/>
              </a:spcBef>
              <a:spcAft>
                <a:spcPct val="0"/>
              </a:spcAft>
              <a:defRPr sz="1400" kern="1200">
                <a:solidFill>
                  <a:schemeClr val="tx1"/>
                </a:solidFill>
                <a:latin typeface="Arial" panose="020B0604020202020204" pitchFamily="34" charset="0"/>
                <a:ea typeface="+mn-ea"/>
                <a:cs typeface="+mn-cs"/>
              </a:defRPr>
            </a:lvl2pPr>
            <a:lvl3pPr marL="914400" algn="l" rtl="0" fontAlgn="base">
              <a:spcBef>
                <a:spcPct val="0"/>
              </a:spcBef>
              <a:spcAft>
                <a:spcPct val="0"/>
              </a:spcAft>
              <a:defRPr sz="1400" kern="1200">
                <a:solidFill>
                  <a:schemeClr val="tx1"/>
                </a:solidFill>
                <a:latin typeface="Arial" panose="020B0604020202020204" pitchFamily="34" charset="0"/>
                <a:ea typeface="+mn-ea"/>
                <a:cs typeface="+mn-cs"/>
              </a:defRPr>
            </a:lvl3pPr>
            <a:lvl4pPr marL="1371600" algn="l" rtl="0" fontAlgn="base">
              <a:spcBef>
                <a:spcPct val="0"/>
              </a:spcBef>
              <a:spcAft>
                <a:spcPct val="0"/>
              </a:spcAft>
              <a:defRPr sz="1400" kern="1200">
                <a:solidFill>
                  <a:schemeClr val="tx1"/>
                </a:solidFill>
                <a:latin typeface="Arial" panose="020B0604020202020204" pitchFamily="34" charset="0"/>
                <a:ea typeface="+mn-ea"/>
                <a:cs typeface="+mn-cs"/>
              </a:defRPr>
            </a:lvl4pPr>
            <a:lvl5pPr marL="1828800" algn="l" rtl="0" fontAlgn="base">
              <a:spcBef>
                <a:spcPct val="0"/>
              </a:spcBef>
              <a:spcAft>
                <a:spcPct val="0"/>
              </a:spcAft>
              <a:defRPr sz="1400" kern="1200">
                <a:solidFill>
                  <a:schemeClr val="tx1"/>
                </a:solidFill>
                <a:latin typeface="Arial" panose="020B0604020202020204" pitchFamily="34" charset="0"/>
                <a:ea typeface="+mn-ea"/>
                <a:cs typeface="+mn-cs"/>
              </a:defRPr>
            </a:lvl5pPr>
            <a:lvl6pPr marL="2286000" algn="l" defTabSz="914400" rtl="0" eaLnBrk="1" latinLnBrk="0" hangingPunct="1">
              <a:defRPr sz="1400" kern="1200">
                <a:solidFill>
                  <a:schemeClr val="tx1"/>
                </a:solidFill>
                <a:latin typeface="Arial" panose="020B0604020202020204" pitchFamily="34" charset="0"/>
                <a:ea typeface="+mn-ea"/>
                <a:cs typeface="+mn-cs"/>
              </a:defRPr>
            </a:lvl6pPr>
            <a:lvl7pPr marL="2743200" algn="l" defTabSz="914400" rtl="0" eaLnBrk="1" latinLnBrk="0" hangingPunct="1">
              <a:defRPr sz="1400" kern="1200">
                <a:solidFill>
                  <a:schemeClr val="tx1"/>
                </a:solidFill>
                <a:latin typeface="Arial" panose="020B0604020202020204" pitchFamily="34" charset="0"/>
                <a:ea typeface="+mn-ea"/>
                <a:cs typeface="+mn-cs"/>
              </a:defRPr>
            </a:lvl7pPr>
            <a:lvl8pPr marL="3200400" algn="l" defTabSz="914400" rtl="0" eaLnBrk="1" latinLnBrk="0" hangingPunct="1">
              <a:defRPr sz="1400" kern="1200">
                <a:solidFill>
                  <a:schemeClr val="tx1"/>
                </a:solidFill>
                <a:latin typeface="Arial" panose="020B0604020202020204" pitchFamily="34" charset="0"/>
                <a:ea typeface="+mn-ea"/>
                <a:cs typeface="+mn-cs"/>
              </a:defRPr>
            </a:lvl8pPr>
            <a:lvl9pPr marL="3657600" algn="l" defTabSz="914400" rtl="0" eaLnBrk="1" latinLnBrk="0" hangingPunct="1">
              <a:defRPr sz="1400" kern="1200">
                <a:solidFill>
                  <a:schemeClr val="tx1"/>
                </a:solidFill>
                <a:latin typeface="Arial" panose="020B0604020202020204" pitchFamily="34" charset="0"/>
                <a:ea typeface="+mn-ea"/>
                <a:cs typeface="+mn-cs"/>
              </a:defRPr>
            </a:lvl9pPr>
          </a:lstStyle>
          <a:p>
            <a:endParaRPr lang="en-CA"/>
          </a:p>
        </p:txBody>
      </p:sp>
      <p:sp>
        <p:nvSpPr>
          <p:cNvPr id="69" name="Freeform 65">
            <a:extLst>
              <a:ext uri="{FF2B5EF4-FFF2-40B4-BE49-F238E27FC236}">
                <a16:creationId xmlns:a16="http://schemas.microsoft.com/office/drawing/2014/main" id="{CFAAAB58-5DAE-40A7-A2C5-F6A44257CC46}"/>
              </a:ext>
            </a:extLst>
          </p:cNvPr>
          <p:cNvSpPr>
            <a:spLocks noChangeAspect="1"/>
          </p:cNvSpPr>
          <p:nvPr/>
        </p:nvSpPr>
        <p:spPr bwMode="auto">
          <a:xfrm>
            <a:off x="9430641" y="1353654"/>
            <a:ext cx="27641" cy="29273"/>
          </a:xfrm>
          <a:custGeom>
            <a:avLst/>
            <a:gdLst>
              <a:gd name="T0" fmla="*/ 0 w 46"/>
              <a:gd name="T1" fmla="*/ 4 h 46"/>
              <a:gd name="T2" fmla="*/ 46 w 46"/>
              <a:gd name="T3" fmla="*/ 46 h 46"/>
            </a:gdLst>
            <a:ahLst/>
            <a:cxnLst>
              <a:cxn ang="0">
                <a:pos x="T0" y="T1"/>
              </a:cxn>
              <a:cxn ang="0">
                <a:pos x="T2" y="T3"/>
              </a:cxn>
            </a:cxnLst>
            <a:rect l="0" t="0" r="r" b="b"/>
            <a:pathLst>
              <a:path w="46" h="46">
                <a:moveTo>
                  <a:pt x="0" y="4"/>
                </a:moveTo>
                <a:cubicBezTo>
                  <a:pt x="26" y="0"/>
                  <a:pt x="40" y="25"/>
                  <a:pt x="46" y="46"/>
                </a:cubicBezTo>
              </a:path>
            </a:pathLst>
          </a:custGeom>
          <a:noFill/>
          <a:ln w="6350" cap="rnd">
            <a:solidFill>
              <a:srgbClr val="FF6600"/>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defPPr>
              <a:defRPr lang="en-US"/>
            </a:defPPr>
            <a:lvl1pPr algn="l" rtl="0" fontAlgn="base">
              <a:spcBef>
                <a:spcPct val="0"/>
              </a:spcBef>
              <a:spcAft>
                <a:spcPct val="0"/>
              </a:spcAft>
              <a:defRPr sz="1400" kern="1200">
                <a:solidFill>
                  <a:schemeClr val="tx1"/>
                </a:solidFill>
                <a:latin typeface="Arial" panose="020B0604020202020204" pitchFamily="34" charset="0"/>
                <a:ea typeface="+mn-ea"/>
                <a:cs typeface="+mn-cs"/>
              </a:defRPr>
            </a:lvl1pPr>
            <a:lvl2pPr marL="457200" algn="l" rtl="0" fontAlgn="base">
              <a:spcBef>
                <a:spcPct val="0"/>
              </a:spcBef>
              <a:spcAft>
                <a:spcPct val="0"/>
              </a:spcAft>
              <a:defRPr sz="1400" kern="1200">
                <a:solidFill>
                  <a:schemeClr val="tx1"/>
                </a:solidFill>
                <a:latin typeface="Arial" panose="020B0604020202020204" pitchFamily="34" charset="0"/>
                <a:ea typeface="+mn-ea"/>
                <a:cs typeface="+mn-cs"/>
              </a:defRPr>
            </a:lvl2pPr>
            <a:lvl3pPr marL="914400" algn="l" rtl="0" fontAlgn="base">
              <a:spcBef>
                <a:spcPct val="0"/>
              </a:spcBef>
              <a:spcAft>
                <a:spcPct val="0"/>
              </a:spcAft>
              <a:defRPr sz="1400" kern="1200">
                <a:solidFill>
                  <a:schemeClr val="tx1"/>
                </a:solidFill>
                <a:latin typeface="Arial" panose="020B0604020202020204" pitchFamily="34" charset="0"/>
                <a:ea typeface="+mn-ea"/>
                <a:cs typeface="+mn-cs"/>
              </a:defRPr>
            </a:lvl3pPr>
            <a:lvl4pPr marL="1371600" algn="l" rtl="0" fontAlgn="base">
              <a:spcBef>
                <a:spcPct val="0"/>
              </a:spcBef>
              <a:spcAft>
                <a:spcPct val="0"/>
              </a:spcAft>
              <a:defRPr sz="1400" kern="1200">
                <a:solidFill>
                  <a:schemeClr val="tx1"/>
                </a:solidFill>
                <a:latin typeface="Arial" panose="020B0604020202020204" pitchFamily="34" charset="0"/>
                <a:ea typeface="+mn-ea"/>
                <a:cs typeface="+mn-cs"/>
              </a:defRPr>
            </a:lvl4pPr>
            <a:lvl5pPr marL="1828800" algn="l" rtl="0" fontAlgn="base">
              <a:spcBef>
                <a:spcPct val="0"/>
              </a:spcBef>
              <a:spcAft>
                <a:spcPct val="0"/>
              </a:spcAft>
              <a:defRPr sz="1400" kern="1200">
                <a:solidFill>
                  <a:schemeClr val="tx1"/>
                </a:solidFill>
                <a:latin typeface="Arial" panose="020B0604020202020204" pitchFamily="34" charset="0"/>
                <a:ea typeface="+mn-ea"/>
                <a:cs typeface="+mn-cs"/>
              </a:defRPr>
            </a:lvl5pPr>
            <a:lvl6pPr marL="2286000" algn="l" defTabSz="914400" rtl="0" eaLnBrk="1" latinLnBrk="0" hangingPunct="1">
              <a:defRPr sz="1400" kern="1200">
                <a:solidFill>
                  <a:schemeClr val="tx1"/>
                </a:solidFill>
                <a:latin typeface="Arial" panose="020B0604020202020204" pitchFamily="34" charset="0"/>
                <a:ea typeface="+mn-ea"/>
                <a:cs typeface="+mn-cs"/>
              </a:defRPr>
            </a:lvl6pPr>
            <a:lvl7pPr marL="2743200" algn="l" defTabSz="914400" rtl="0" eaLnBrk="1" latinLnBrk="0" hangingPunct="1">
              <a:defRPr sz="1400" kern="1200">
                <a:solidFill>
                  <a:schemeClr val="tx1"/>
                </a:solidFill>
                <a:latin typeface="Arial" panose="020B0604020202020204" pitchFamily="34" charset="0"/>
                <a:ea typeface="+mn-ea"/>
                <a:cs typeface="+mn-cs"/>
              </a:defRPr>
            </a:lvl7pPr>
            <a:lvl8pPr marL="3200400" algn="l" defTabSz="914400" rtl="0" eaLnBrk="1" latinLnBrk="0" hangingPunct="1">
              <a:defRPr sz="1400" kern="1200">
                <a:solidFill>
                  <a:schemeClr val="tx1"/>
                </a:solidFill>
                <a:latin typeface="Arial" panose="020B0604020202020204" pitchFamily="34" charset="0"/>
                <a:ea typeface="+mn-ea"/>
                <a:cs typeface="+mn-cs"/>
              </a:defRPr>
            </a:lvl8pPr>
            <a:lvl9pPr marL="3657600" algn="l" defTabSz="914400" rtl="0" eaLnBrk="1" latinLnBrk="0" hangingPunct="1">
              <a:defRPr sz="1400" kern="1200">
                <a:solidFill>
                  <a:schemeClr val="tx1"/>
                </a:solidFill>
                <a:latin typeface="Arial" panose="020B0604020202020204" pitchFamily="34" charset="0"/>
                <a:ea typeface="+mn-ea"/>
                <a:cs typeface="+mn-cs"/>
              </a:defRPr>
            </a:lvl9pPr>
          </a:lstStyle>
          <a:p>
            <a:endParaRPr lang="en-CA"/>
          </a:p>
        </p:txBody>
      </p:sp>
      <p:sp>
        <p:nvSpPr>
          <p:cNvPr id="70" name="Freeform 66">
            <a:extLst>
              <a:ext uri="{FF2B5EF4-FFF2-40B4-BE49-F238E27FC236}">
                <a16:creationId xmlns:a16="http://schemas.microsoft.com/office/drawing/2014/main" id="{18587C84-7881-4677-9923-75AB7784842E}"/>
              </a:ext>
            </a:extLst>
          </p:cNvPr>
          <p:cNvSpPr>
            <a:spLocks noChangeAspect="1"/>
          </p:cNvSpPr>
          <p:nvPr/>
        </p:nvSpPr>
        <p:spPr bwMode="auto">
          <a:xfrm>
            <a:off x="9395321" y="1355863"/>
            <a:ext cx="35319" cy="15465"/>
          </a:xfrm>
          <a:custGeom>
            <a:avLst/>
            <a:gdLst>
              <a:gd name="T0" fmla="*/ 60 w 60"/>
              <a:gd name="T1" fmla="*/ 0 h 24"/>
              <a:gd name="T2" fmla="*/ 0 w 60"/>
              <a:gd name="T3" fmla="*/ 24 h 24"/>
            </a:gdLst>
            <a:ahLst/>
            <a:cxnLst>
              <a:cxn ang="0">
                <a:pos x="T0" y="T1"/>
              </a:cxn>
              <a:cxn ang="0">
                <a:pos x="T2" y="T3"/>
              </a:cxn>
            </a:cxnLst>
            <a:rect l="0" t="0" r="r" b="b"/>
            <a:pathLst>
              <a:path w="60" h="24">
                <a:moveTo>
                  <a:pt x="60" y="0"/>
                </a:moveTo>
                <a:cubicBezTo>
                  <a:pt x="41" y="4"/>
                  <a:pt x="10" y="9"/>
                  <a:pt x="0" y="24"/>
                </a:cubicBezTo>
              </a:path>
            </a:pathLst>
          </a:custGeom>
          <a:noFill/>
          <a:ln w="6350" cap="rnd">
            <a:solidFill>
              <a:srgbClr val="FF6600"/>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defPPr>
              <a:defRPr lang="en-US"/>
            </a:defPPr>
            <a:lvl1pPr algn="l" rtl="0" fontAlgn="base">
              <a:spcBef>
                <a:spcPct val="0"/>
              </a:spcBef>
              <a:spcAft>
                <a:spcPct val="0"/>
              </a:spcAft>
              <a:defRPr sz="1400" kern="1200">
                <a:solidFill>
                  <a:schemeClr val="tx1"/>
                </a:solidFill>
                <a:latin typeface="Arial" panose="020B0604020202020204" pitchFamily="34" charset="0"/>
                <a:ea typeface="+mn-ea"/>
                <a:cs typeface="+mn-cs"/>
              </a:defRPr>
            </a:lvl1pPr>
            <a:lvl2pPr marL="457200" algn="l" rtl="0" fontAlgn="base">
              <a:spcBef>
                <a:spcPct val="0"/>
              </a:spcBef>
              <a:spcAft>
                <a:spcPct val="0"/>
              </a:spcAft>
              <a:defRPr sz="1400" kern="1200">
                <a:solidFill>
                  <a:schemeClr val="tx1"/>
                </a:solidFill>
                <a:latin typeface="Arial" panose="020B0604020202020204" pitchFamily="34" charset="0"/>
                <a:ea typeface="+mn-ea"/>
                <a:cs typeface="+mn-cs"/>
              </a:defRPr>
            </a:lvl2pPr>
            <a:lvl3pPr marL="914400" algn="l" rtl="0" fontAlgn="base">
              <a:spcBef>
                <a:spcPct val="0"/>
              </a:spcBef>
              <a:spcAft>
                <a:spcPct val="0"/>
              </a:spcAft>
              <a:defRPr sz="1400" kern="1200">
                <a:solidFill>
                  <a:schemeClr val="tx1"/>
                </a:solidFill>
                <a:latin typeface="Arial" panose="020B0604020202020204" pitchFamily="34" charset="0"/>
                <a:ea typeface="+mn-ea"/>
                <a:cs typeface="+mn-cs"/>
              </a:defRPr>
            </a:lvl3pPr>
            <a:lvl4pPr marL="1371600" algn="l" rtl="0" fontAlgn="base">
              <a:spcBef>
                <a:spcPct val="0"/>
              </a:spcBef>
              <a:spcAft>
                <a:spcPct val="0"/>
              </a:spcAft>
              <a:defRPr sz="1400" kern="1200">
                <a:solidFill>
                  <a:schemeClr val="tx1"/>
                </a:solidFill>
                <a:latin typeface="Arial" panose="020B0604020202020204" pitchFamily="34" charset="0"/>
                <a:ea typeface="+mn-ea"/>
                <a:cs typeface="+mn-cs"/>
              </a:defRPr>
            </a:lvl4pPr>
            <a:lvl5pPr marL="1828800" algn="l" rtl="0" fontAlgn="base">
              <a:spcBef>
                <a:spcPct val="0"/>
              </a:spcBef>
              <a:spcAft>
                <a:spcPct val="0"/>
              </a:spcAft>
              <a:defRPr sz="1400" kern="1200">
                <a:solidFill>
                  <a:schemeClr val="tx1"/>
                </a:solidFill>
                <a:latin typeface="Arial" panose="020B0604020202020204" pitchFamily="34" charset="0"/>
                <a:ea typeface="+mn-ea"/>
                <a:cs typeface="+mn-cs"/>
              </a:defRPr>
            </a:lvl5pPr>
            <a:lvl6pPr marL="2286000" algn="l" defTabSz="914400" rtl="0" eaLnBrk="1" latinLnBrk="0" hangingPunct="1">
              <a:defRPr sz="1400" kern="1200">
                <a:solidFill>
                  <a:schemeClr val="tx1"/>
                </a:solidFill>
                <a:latin typeface="Arial" panose="020B0604020202020204" pitchFamily="34" charset="0"/>
                <a:ea typeface="+mn-ea"/>
                <a:cs typeface="+mn-cs"/>
              </a:defRPr>
            </a:lvl6pPr>
            <a:lvl7pPr marL="2743200" algn="l" defTabSz="914400" rtl="0" eaLnBrk="1" latinLnBrk="0" hangingPunct="1">
              <a:defRPr sz="1400" kern="1200">
                <a:solidFill>
                  <a:schemeClr val="tx1"/>
                </a:solidFill>
                <a:latin typeface="Arial" panose="020B0604020202020204" pitchFamily="34" charset="0"/>
                <a:ea typeface="+mn-ea"/>
                <a:cs typeface="+mn-cs"/>
              </a:defRPr>
            </a:lvl7pPr>
            <a:lvl8pPr marL="3200400" algn="l" defTabSz="914400" rtl="0" eaLnBrk="1" latinLnBrk="0" hangingPunct="1">
              <a:defRPr sz="1400" kern="1200">
                <a:solidFill>
                  <a:schemeClr val="tx1"/>
                </a:solidFill>
                <a:latin typeface="Arial" panose="020B0604020202020204" pitchFamily="34" charset="0"/>
                <a:ea typeface="+mn-ea"/>
                <a:cs typeface="+mn-cs"/>
              </a:defRPr>
            </a:lvl8pPr>
            <a:lvl9pPr marL="3657600" algn="l" defTabSz="914400" rtl="0" eaLnBrk="1" latinLnBrk="0" hangingPunct="1">
              <a:defRPr sz="1400" kern="1200">
                <a:solidFill>
                  <a:schemeClr val="tx1"/>
                </a:solidFill>
                <a:latin typeface="Arial" panose="020B0604020202020204" pitchFamily="34" charset="0"/>
                <a:ea typeface="+mn-ea"/>
                <a:cs typeface="+mn-cs"/>
              </a:defRPr>
            </a:lvl9pPr>
          </a:lstStyle>
          <a:p>
            <a:endParaRPr lang="en-CA"/>
          </a:p>
        </p:txBody>
      </p:sp>
      <p:sp>
        <p:nvSpPr>
          <p:cNvPr id="71" name="Freeform 67">
            <a:extLst>
              <a:ext uri="{FF2B5EF4-FFF2-40B4-BE49-F238E27FC236}">
                <a16:creationId xmlns:a16="http://schemas.microsoft.com/office/drawing/2014/main" id="{4277695B-A106-43E8-BFDF-257B0FAA92CE}"/>
              </a:ext>
            </a:extLst>
          </p:cNvPr>
          <p:cNvSpPr>
            <a:spLocks noChangeAspect="1"/>
          </p:cNvSpPr>
          <p:nvPr/>
        </p:nvSpPr>
        <p:spPr bwMode="auto">
          <a:xfrm>
            <a:off x="9395321" y="1371328"/>
            <a:ext cx="38902" cy="67934"/>
          </a:xfrm>
          <a:custGeom>
            <a:avLst/>
            <a:gdLst>
              <a:gd name="T0" fmla="*/ 0 w 66"/>
              <a:gd name="T1" fmla="*/ 0 h 106"/>
              <a:gd name="T2" fmla="*/ 66 w 66"/>
              <a:gd name="T3" fmla="*/ 106 h 106"/>
            </a:gdLst>
            <a:ahLst/>
            <a:cxnLst>
              <a:cxn ang="0">
                <a:pos x="T0" y="T1"/>
              </a:cxn>
              <a:cxn ang="0">
                <a:pos x="T2" y="T3"/>
              </a:cxn>
            </a:cxnLst>
            <a:rect l="0" t="0" r="r" b="b"/>
            <a:pathLst>
              <a:path w="66" h="106">
                <a:moveTo>
                  <a:pt x="0" y="0"/>
                </a:moveTo>
                <a:cubicBezTo>
                  <a:pt x="45" y="12"/>
                  <a:pt x="59" y="66"/>
                  <a:pt x="66" y="106"/>
                </a:cubicBezTo>
              </a:path>
            </a:pathLst>
          </a:custGeom>
          <a:noFill/>
          <a:ln w="6350" cap="rnd">
            <a:solidFill>
              <a:srgbClr val="FF6600"/>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defPPr>
              <a:defRPr lang="en-US"/>
            </a:defPPr>
            <a:lvl1pPr algn="l" rtl="0" fontAlgn="base">
              <a:spcBef>
                <a:spcPct val="0"/>
              </a:spcBef>
              <a:spcAft>
                <a:spcPct val="0"/>
              </a:spcAft>
              <a:defRPr sz="1400" kern="1200">
                <a:solidFill>
                  <a:schemeClr val="tx1"/>
                </a:solidFill>
                <a:latin typeface="Arial" panose="020B0604020202020204" pitchFamily="34" charset="0"/>
                <a:ea typeface="+mn-ea"/>
                <a:cs typeface="+mn-cs"/>
              </a:defRPr>
            </a:lvl1pPr>
            <a:lvl2pPr marL="457200" algn="l" rtl="0" fontAlgn="base">
              <a:spcBef>
                <a:spcPct val="0"/>
              </a:spcBef>
              <a:spcAft>
                <a:spcPct val="0"/>
              </a:spcAft>
              <a:defRPr sz="1400" kern="1200">
                <a:solidFill>
                  <a:schemeClr val="tx1"/>
                </a:solidFill>
                <a:latin typeface="Arial" panose="020B0604020202020204" pitchFamily="34" charset="0"/>
                <a:ea typeface="+mn-ea"/>
                <a:cs typeface="+mn-cs"/>
              </a:defRPr>
            </a:lvl2pPr>
            <a:lvl3pPr marL="914400" algn="l" rtl="0" fontAlgn="base">
              <a:spcBef>
                <a:spcPct val="0"/>
              </a:spcBef>
              <a:spcAft>
                <a:spcPct val="0"/>
              </a:spcAft>
              <a:defRPr sz="1400" kern="1200">
                <a:solidFill>
                  <a:schemeClr val="tx1"/>
                </a:solidFill>
                <a:latin typeface="Arial" panose="020B0604020202020204" pitchFamily="34" charset="0"/>
                <a:ea typeface="+mn-ea"/>
                <a:cs typeface="+mn-cs"/>
              </a:defRPr>
            </a:lvl3pPr>
            <a:lvl4pPr marL="1371600" algn="l" rtl="0" fontAlgn="base">
              <a:spcBef>
                <a:spcPct val="0"/>
              </a:spcBef>
              <a:spcAft>
                <a:spcPct val="0"/>
              </a:spcAft>
              <a:defRPr sz="1400" kern="1200">
                <a:solidFill>
                  <a:schemeClr val="tx1"/>
                </a:solidFill>
                <a:latin typeface="Arial" panose="020B0604020202020204" pitchFamily="34" charset="0"/>
                <a:ea typeface="+mn-ea"/>
                <a:cs typeface="+mn-cs"/>
              </a:defRPr>
            </a:lvl4pPr>
            <a:lvl5pPr marL="1828800" algn="l" rtl="0" fontAlgn="base">
              <a:spcBef>
                <a:spcPct val="0"/>
              </a:spcBef>
              <a:spcAft>
                <a:spcPct val="0"/>
              </a:spcAft>
              <a:defRPr sz="1400" kern="1200">
                <a:solidFill>
                  <a:schemeClr val="tx1"/>
                </a:solidFill>
                <a:latin typeface="Arial" panose="020B0604020202020204" pitchFamily="34" charset="0"/>
                <a:ea typeface="+mn-ea"/>
                <a:cs typeface="+mn-cs"/>
              </a:defRPr>
            </a:lvl5pPr>
            <a:lvl6pPr marL="2286000" algn="l" defTabSz="914400" rtl="0" eaLnBrk="1" latinLnBrk="0" hangingPunct="1">
              <a:defRPr sz="1400" kern="1200">
                <a:solidFill>
                  <a:schemeClr val="tx1"/>
                </a:solidFill>
                <a:latin typeface="Arial" panose="020B0604020202020204" pitchFamily="34" charset="0"/>
                <a:ea typeface="+mn-ea"/>
                <a:cs typeface="+mn-cs"/>
              </a:defRPr>
            </a:lvl6pPr>
            <a:lvl7pPr marL="2743200" algn="l" defTabSz="914400" rtl="0" eaLnBrk="1" latinLnBrk="0" hangingPunct="1">
              <a:defRPr sz="1400" kern="1200">
                <a:solidFill>
                  <a:schemeClr val="tx1"/>
                </a:solidFill>
                <a:latin typeface="Arial" panose="020B0604020202020204" pitchFamily="34" charset="0"/>
                <a:ea typeface="+mn-ea"/>
                <a:cs typeface="+mn-cs"/>
              </a:defRPr>
            </a:lvl7pPr>
            <a:lvl8pPr marL="3200400" algn="l" defTabSz="914400" rtl="0" eaLnBrk="1" latinLnBrk="0" hangingPunct="1">
              <a:defRPr sz="1400" kern="1200">
                <a:solidFill>
                  <a:schemeClr val="tx1"/>
                </a:solidFill>
                <a:latin typeface="Arial" panose="020B0604020202020204" pitchFamily="34" charset="0"/>
                <a:ea typeface="+mn-ea"/>
                <a:cs typeface="+mn-cs"/>
              </a:defRPr>
            </a:lvl8pPr>
            <a:lvl9pPr marL="3657600" algn="l" defTabSz="914400" rtl="0" eaLnBrk="1" latinLnBrk="0" hangingPunct="1">
              <a:defRPr sz="1400" kern="1200">
                <a:solidFill>
                  <a:schemeClr val="tx1"/>
                </a:solidFill>
                <a:latin typeface="Arial" panose="020B0604020202020204" pitchFamily="34" charset="0"/>
                <a:ea typeface="+mn-ea"/>
                <a:cs typeface="+mn-cs"/>
              </a:defRPr>
            </a:lvl9pPr>
          </a:lstStyle>
          <a:p>
            <a:endParaRPr lang="en-CA"/>
          </a:p>
        </p:txBody>
      </p:sp>
      <p:sp>
        <p:nvSpPr>
          <p:cNvPr id="72" name="Freeform 68">
            <a:extLst>
              <a:ext uri="{FF2B5EF4-FFF2-40B4-BE49-F238E27FC236}">
                <a16:creationId xmlns:a16="http://schemas.microsoft.com/office/drawing/2014/main" id="{537F7E8C-4193-45E2-9863-A3FED0AA04DE}"/>
              </a:ext>
            </a:extLst>
          </p:cNvPr>
          <p:cNvSpPr>
            <a:spLocks noChangeAspect="1"/>
          </p:cNvSpPr>
          <p:nvPr/>
        </p:nvSpPr>
        <p:spPr bwMode="auto">
          <a:xfrm>
            <a:off x="9419380" y="1368566"/>
            <a:ext cx="28153" cy="40871"/>
          </a:xfrm>
          <a:custGeom>
            <a:avLst/>
            <a:gdLst>
              <a:gd name="T0" fmla="*/ 48 w 48"/>
              <a:gd name="T1" fmla="*/ 64 h 64"/>
              <a:gd name="T2" fmla="*/ 0 w 48"/>
              <a:gd name="T3" fmla="*/ 0 h 64"/>
            </a:gdLst>
            <a:ahLst/>
            <a:cxnLst>
              <a:cxn ang="0">
                <a:pos x="T0" y="T1"/>
              </a:cxn>
              <a:cxn ang="0">
                <a:pos x="T2" y="T3"/>
              </a:cxn>
            </a:cxnLst>
            <a:rect l="0" t="0" r="r" b="b"/>
            <a:pathLst>
              <a:path w="48" h="64">
                <a:moveTo>
                  <a:pt x="48" y="64"/>
                </a:moveTo>
                <a:cubicBezTo>
                  <a:pt x="43" y="37"/>
                  <a:pt x="27" y="10"/>
                  <a:pt x="0" y="0"/>
                </a:cubicBezTo>
              </a:path>
            </a:pathLst>
          </a:custGeom>
          <a:noFill/>
          <a:ln w="6350" cap="rnd">
            <a:solidFill>
              <a:srgbClr val="FF6600"/>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defPPr>
              <a:defRPr lang="en-US"/>
            </a:defPPr>
            <a:lvl1pPr algn="l" rtl="0" fontAlgn="base">
              <a:spcBef>
                <a:spcPct val="0"/>
              </a:spcBef>
              <a:spcAft>
                <a:spcPct val="0"/>
              </a:spcAft>
              <a:defRPr sz="1400" kern="1200">
                <a:solidFill>
                  <a:schemeClr val="tx1"/>
                </a:solidFill>
                <a:latin typeface="Arial" panose="020B0604020202020204" pitchFamily="34" charset="0"/>
                <a:ea typeface="+mn-ea"/>
                <a:cs typeface="+mn-cs"/>
              </a:defRPr>
            </a:lvl1pPr>
            <a:lvl2pPr marL="457200" algn="l" rtl="0" fontAlgn="base">
              <a:spcBef>
                <a:spcPct val="0"/>
              </a:spcBef>
              <a:spcAft>
                <a:spcPct val="0"/>
              </a:spcAft>
              <a:defRPr sz="1400" kern="1200">
                <a:solidFill>
                  <a:schemeClr val="tx1"/>
                </a:solidFill>
                <a:latin typeface="Arial" panose="020B0604020202020204" pitchFamily="34" charset="0"/>
                <a:ea typeface="+mn-ea"/>
                <a:cs typeface="+mn-cs"/>
              </a:defRPr>
            </a:lvl2pPr>
            <a:lvl3pPr marL="914400" algn="l" rtl="0" fontAlgn="base">
              <a:spcBef>
                <a:spcPct val="0"/>
              </a:spcBef>
              <a:spcAft>
                <a:spcPct val="0"/>
              </a:spcAft>
              <a:defRPr sz="1400" kern="1200">
                <a:solidFill>
                  <a:schemeClr val="tx1"/>
                </a:solidFill>
                <a:latin typeface="Arial" panose="020B0604020202020204" pitchFamily="34" charset="0"/>
                <a:ea typeface="+mn-ea"/>
                <a:cs typeface="+mn-cs"/>
              </a:defRPr>
            </a:lvl3pPr>
            <a:lvl4pPr marL="1371600" algn="l" rtl="0" fontAlgn="base">
              <a:spcBef>
                <a:spcPct val="0"/>
              </a:spcBef>
              <a:spcAft>
                <a:spcPct val="0"/>
              </a:spcAft>
              <a:defRPr sz="1400" kern="1200">
                <a:solidFill>
                  <a:schemeClr val="tx1"/>
                </a:solidFill>
                <a:latin typeface="Arial" panose="020B0604020202020204" pitchFamily="34" charset="0"/>
                <a:ea typeface="+mn-ea"/>
                <a:cs typeface="+mn-cs"/>
              </a:defRPr>
            </a:lvl4pPr>
            <a:lvl5pPr marL="1828800" algn="l" rtl="0" fontAlgn="base">
              <a:spcBef>
                <a:spcPct val="0"/>
              </a:spcBef>
              <a:spcAft>
                <a:spcPct val="0"/>
              </a:spcAft>
              <a:defRPr sz="1400" kern="1200">
                <a:solidFill>
                  <a:schemeClr val="tx1"/>
                </a:solidFill>
                <a:latin typeface="Arial" panose="020B0604020202020204" pitchFamily="34" charset="0"/>
                <a:ea typeface="+mn-ea"/>
                <a:cs typeface="+mn-cs"/>
              </a:defRPr>
            </a:lvl5pPr>
            <a:lvl6pPr marL="2286000" algn="l" defTabSz="914400" rtl="0" eaLnBrk="1" latinLnBrk="0" hangingPunct="1">
              <a:defRPr sz="1400" kern="1200">
                <a:solidFill>
                  <a:schemeClr val="tx1"/>
                </a:solidFill>
                <a:latin typeface="Arial" panose="020B0604020202020204" pitchFamily="34" charset="0"/>
                <a:ea typeface="+mn-ea"/>
                <a:cs typeface="+mn-cs"/>
              </a:defRPr>
            </a:lvl6pPr>
            <a:lvl7pPr marL="2743200" algn="l" defTabSz="914400" rtl="0" eaLnBrk="1" latinLnBrk="0" hangingPunct="1">
              <a:defRPr sz="1400" kern="1200">
                <a:solidFill>
                  <a:schemeClr val="tx1"/>
                </a:solidFill>
                <a:latin typeface="Arial" panose="020B0604020202020204" pitchFamily="34" charset="0"/>
                <a:ea typeface="+mn-ea"/>
                <a:cs typeface="+mn-cs"/>
              </a:defRPr>
            </a:lvl7pPr>
            <a:lvl8pPr marL="3200400" algn="l" defTabSz="914400" rtl="0" eaLnBrk="1" latinLnBrk="0" hangingPunct="1">
              <a:defRPr sz="1400" kern="1200">
                <a:solidFill>
                  <a:schemeClr val="tx1"/>
                </a:solidFill>
                <a:latin typeface="Arial" panose="020B0604020202020204" pitchFamily="34" charset="0"/>
                <a:ea typeface="+mn-ea"/>
                <a:cs typeface="+mn-cs"/>
              </a:defRPr>
            </a:lvl8pPr>
            <a:lvl9pPr marL="3657600" algn="l" defTabSz="914400" rtl="0" eaLnBrk="1" latinLnBrk="0" hangingPunct="1">
              <a:defRPr sz="1400" kern="1200">
                <a:solidFill>
                  <a:schemeClr val="tx1"/>
                </a:solidFill>
                <a:latin typeface="Arial" panose="020B0604020202020204" pitchFamily="34" charset="0"/>
                <a:ea typeface="+mn-ea"/>
                <a:cs typeface="+mn-cs"/>
              </a:defRPr>
            </a:lvl9pPr>
          </a:lstStyle>
          <a:p>
            <a:endParaRPr lang="en-CA"/>
          </a:p>
        </p:txBody>
      </p:sp>
      <p:sp>
        <p:nvSpPr>
          <p:cNvPr id="73" name="Freeform 69">
            <a:extLst>
              <a:ext uri="{FF2B5EF4-FFF2-40B4-BE49-F238E27FC236}">
                <a16:creationId xmlns:a16="http://schemas.microsoft.com/office/drawing/2014/main" id="{046CDFF3-98CA-4A32-8FAA-D3894B3A344C}"/>
              </a:ext>
            </a:extLst>
          </p:cNvPr>
          <p:cNvSpPr>
            <a:spLocks noChangeAspect="1"/>
          </p:cNvSpPr>
          <p:nvPr/>
        </p:nvSpPr>
        <p:spPr bwMode="auto">
          <a:xfrm>
            <a:off x="9427058" y="1342055"/>
            <a:ext cx="6142" cy="8837"/>
          </a:xfrm>
          <a:custGeom>
            <a:avLst/>
            <a:gdLst>
              <a:gd name="T0" fmla="*/ 0 w 10"/>
              <a:gd name="T1" fmla="*/ 0 h 14"/>
              <a:gd name="T2" fmla="*/ 10 w 10"/>
              <a:gd name="T3" fmla="*/ 14 h 14"/>
            </a:gdLst>
            <a:ahLst/>
            <a:cxnLst>
              <a:cxn ang="0">
                <a:pos x="T0" y="T1"/>
              </a:cxn>
              <a:cxn ang="0">
                <a:pos x="T2" y="T3"/>
              </a:cxn>
            </a:cxnLst>
            <a:rect l="0" t="0" r="r" b="b"/>
            <a:pathLst>
              <a:path w="10" h="14">
                <a:moveTo>
                  <a:pt x="0" y="0"/>
                </a:moveTo>
                <a:cubicBezTo>
                  <a:pt x="1" y="4"/>
                  <a:pt x="5" y="9"/>
                  <a:pt x="10" y="14"/>
                </a:cubicBezTo>
              </a:path>
            </a:pathLst>
          </a:custGeom>
          <a:noFill/>
          <a:ln w="6350" cap="rnd">
            <a:solidFill>
              <a:srgbClr val="FF6600"/>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defPPr>
              <a:defRPr lang="en-US"/>
            </a:defPPr>
            <a:lvl1pPr algn="l" rtl="0" fontAlgn="base">
              <a:spcBef>
                <a:spcPct val="0"/>
              </a:spcBef>
              <a:spcAft>
                <a:spcPct val="0"/>
              </a:spcAft>
              <a:defRPr sz="1400" kern="1200">
                <a:solidFill>
                  <a:schemeClr val="tx1"/>
                </a:solidFill>
                <a:latin typeface="Arial" panose="020B0604020202020204" pitchFamily="34" charset="0"/>
                <a:ea typeface="+mn-ea"/>
                <a:cs typeface="+mn-cs"/>
              </a:defRPr>
            </a:lvl1pPr>
            <a:lvl2pPr marL="457200" algn="l" rtl="0" fontAlgn="base">
              <a:spcBef>
                <a:spcPct val="0"/>
              </a:spcBef>
              <a:spcAft>
                <a:spcPct val="0"/>
              </a:spcAft>
              <a:defRPr sz="1400" kern="1200">
                <a:solidFill>
                  <a:schemeClr val="tx1"/>
                </a:solidFill>
                <a:latin typeface="Arial" panose="020B0604020202020204" pitchFamily="34" charset="0"/>
                <a:ea typeface="+mn-ea"/>
                <a:cs typeface="+mn-cs"/>
              </a:defRPr>
            </a:lvl2pPr>
            <a:lvl3pPr marL="914400" algn="l" rtl="0" fontAlgn="base">
              <a:spcBef>
                <a:spcPct val="0"/>
              </a:spcBef>
              <a:spcAft>
                <a:spcPct val="0"/>
              </a:spcAft>
              <a:defRPr sz="1400" kern="1200">
                <a:solidFill>
                  <a:schemeClr val="tx1"/>
                </a:solidFill>
                <a:latin typeface="Arial" panose="020B0604020202020204" pitchFamily="34" charset="0"/>
                <a:ea typeface="+mn-ea"/>
                <a:cs typeface="+mn-cs"/>
              </a:defRPr>
            </a:lvl3pPr>
            <a:lvl4pPr marL="1371600" algn="l" rtl="0" fontAlgn="base">
              <a:spcBef>
                <a:spcPct val="0"/>
              </a:spcBef>
              <a:spcAft>
                <a:spcPct val="0"/>
              </a:spcAft>
              <a:defRPr sz="1400" kern="1200">
                <a:solidFill>
                  <a:schemeClr val="tx1"/>
                </a:solidFill>
                <a:latin typeface="Arial" panose="020B0604020202020204" pitchFamily="34" charset="0"/>
                <a:ea typeface="+mn-ea"/>
                <a:cs typeface="+mn-cs"/>
              </a:defRPr>
            </a:lvl4pPr>
            <a:lvl5pPr marL="1828800" algn="l" rtl="0" fontAlgn="base">
              <a:spcBef>
                <a:spcPct val="0"/>
              </a:spcBef>
              <a:spcAft>
                <a:spcPct val="0"/>
              </a:spcAft>
              <a:defRPr sz="1400" kern="1200">
                <a:solidFill>
                  <a:schemeClr val="tx1"/>
                </a:solidFill>
                <a:latin typeface="Arial" panose="020B0604020202020204" pitchFamily="34" charset="0"/>
                <a:ea typeface="+mn-ea"/>
                <a:cs typeface="+mn-cs"/>
              </a:defRPr>
            </a:lvl5pPr>
            <a:lvl6pPr marL="2286000" algn="l" defTabSz="914400" rtl="0" eaLnBrk="1" latinLnBrk="0" hangingPunct="1">
              <a:defRPr sz="1400" kern="1200">
                <a:solidFill>
                  <a:schemeClr val="tx1"/>
                </a:solidFill>
                <a:latin typeface="Arial" panose="020B0604020202020204" pitchFamily="34" charset="0"/>
                <a:ea typeface="+mn-ea"/>
                <a:cs typeface="+mn-cs"/>
              </a:defRPr>
            </a:lvl6pPr>
            <a:lvl7pPr marL="2743200" algn="l" defTabSz="914400" rtl="0" eaLnBrk="1" latinLnBrk="0" hangingPunct="1">
              <a:defRPr sz="1400" kern="1200">
                <a:solidFill>
                  <a:schemeClr val="tx1"/>
                </a:solidFill>
                <a:latin typeface="Arial" panose="020B0604020202020204" pitchFamily="34" charset="0"/>
                <a:ea typeface="+mn-ea"/>
                <a:cs typeface="+mn-cs"/>
              </a:defRPr>
            </a:lvl7pPr>
            <a:lvl8pPr marL="3200400" algn="l" defTabSz="914400" rtl="0" eaLnBrk="1" latinLnBrk="0" hangingPunct="1">
              <a:defRPr sz="1400" kern="1200">
                <a:solidFill>
                  <a:schemeClr val="tx1"/>
                </a:solidFill>
                <a:latin typeface="Arial" panose="020B0604020202020204" pitchFamily="34" charset="0"/>
                <a:ea typeface="+mn-ea"/>
                <a:cs typeface="+mn-cs"/>
              </a:defRPr>
            </a:lvl8pPr>
            <a:lvl9pPr marL="3657600" algn="l" defTabSz="914400" rtl="0" eaLnBrk="1" latinLnBrk="0" hangingPunct="1">
              <a:defRPr sz="1400" kern="1200">
                <a:solidFill>
                  <a:schemeClr val="tx1"/>
                </a:solidFill>
                <a:latin typeface="Arial" panose="020B0604020202020204" pitchFamily="34" charset="0"/>
                <a:ea typeface="+mn-ea"/>
                <a:cs typeface="+mn-cs"/>
              </a:defRPr>
            </a:lvl9pPr>
          </a:lstStyle>
          <a:p>
            <a:endParaRPr lang="en-CA"/>
          </a:p>
        </p:txBody>
      </p:sp>
      <p:sp>
        <p:nvSpPr>
          <p:cNvPr id="74" name="Freeform 70">
            <a:extLst>
              <a:ext uri="{FF2B5EF4-FFF2-40B4-BE49-F238E27FC236}">
                <a16:creationId xmlns:a16="http://schemas.microsoft.com/office/drawing/2014/main" id="{EFD4BFCD-F459-4575-8154-CA6AF0F8B3E8}"/>
              </a:ext>
            </a:extLst>
          </p:cNvPr>
          <p:cNvSpPr>
            <a:spLocks noChangeAspect="1"/>
          </p:cNvSpPr>
          <p:nvPr/>
        </p:nvSpPr>
        <p:spPr bwMode="auto">
          <a:xfrm>
            <a:off x="9433200" y="1338189"/>
            <a:ext cx="26106" cy="12703"/>
          </a:xfrm>
          <a:custGeom>
            <a:avLst/>
            <a:gdLst>
              <a:gd name="T0" fmla="*/ 0 w 44"/>
              <a:gd name="T1" fmla="*/ 20 h 20"/>
              <a:gd name="T2" fmla="*/ 44 w 44"/>
              <a:gd name="T3" fmla="*/ 4 h 20"/>
            </a:gdLst>
            <a:ahLst/>
            <a:cxnLst>
              <a:cxn ang="0">
                <a:pos x="T0" y="T1"/>
              </a:cxn>
              <a:cxn ang="0">
                <a:pos x="T2" y="T3"/>
              </a:cxn>
            </a:cxnLst>
            <a:rect l="0" t="0" r="r" b="b"/>
            <a:pathLst>
              <a:path w="44" h="20">
                <a:moveTo>
                  <a:pt x="0" y="20"/>
                </a:moveTo>
                <a:cubicBezTo>
                  <a:pt x="14" y="12"/>
                  <a:pt x="26" y="0"/>
                  <a:pt x="44" y="4"/>
                </a:cubicBezTo>
              </a:path>
            </a:pathLst>
          </a:custGeom>
          <a:noFill/>
          <a:ln w="6350" cap="rnd">
            <a:solidFill>
              <a:srgbClr val="FF6600"/>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defPPr>
              <a:defRPr lang="en-US"/>
            </a:defPPr>
            <a:lvl1pPr algn="l" rtl="0" fontAlgn="base">
              <a:spcBef>
                <a:spcPct val="0"/>
              </a:spcBef>
              <a:spcAft>
                <a:spcPct val="0"/>
              </a:spcAft>
              <a:defRPr sz="1400" kern="1200">
                <a:solidFill>
                  <a:schemeClr val="tx1"/>
                </a:solidFill>
                <a:latin typeface="Arial" panose="020B0604020202020204" pitchFamily="34" charset="0"/>
                <a:ea typeface="+mn-ea"/>
                <a:cs typeface="+mn-cs"/>
              </a:defRPr>
            </a:lvl1pPr>
            <a:lvl2pPr marL="457200" algn="l" rtl="0" fontAlgn="base">
              <a:spcBef>
                <a:spcPct val="0"/>
              </a:spcBef>
              <a:spcAft>
                <a:spcPct val="0"/>
              </a:spcAft>
              <a:defRPr sz="1400" kern="1200">
                <a:solidFill>
                  <a:schemeClr val="tx1"/>
                </a:solidFill>
                <a:latin typeface="Arial" panose="020B0604020202020204" pitchFamily="34" charset="0"/>
                <a:ea typeface="+mn-ea"/>
                <a:cs typeface="+mn-cs"/>
              </a:defRPr>
            </a:lvl2pPr>
            <a:lvl3pPr marL="914400" algn="l" rtl="0" fontAlgn="base">
              <a:spcBef>
                <a:spcPct val="0"/>
              </a:spcBef>
              <a:spcAft>
                <a:spcPct val="0"/>
              </a:spcAft>
              <a:defRPr sz="1400" kern="1200">
                <a:solidFill>
                  <a:schemeClr val="tx1"/>
                </a:solidFill>
                <a:latin typeface="Arial" panose="020B0604020202020204" pitchFamily="34" charset="0"/>
                <a:ea typeface="+mn-ea"/>
                <a:cs typeface="+mn-cs"/>
              </a:defRPr>
            </a:lvl3pPr>
            <a:lvl4pPr marL="1371600" algn="l" rtl="0" fontAlgn="base">
              <a:spcBef>
                <a:spcPct val="0"/>
              </a:spcBef>
              <a:spcAft>
                <a:spcPct val="0"/>
              </a:spcAft>
              <a:defRPr sz="1400" kern="1200">
                <a:solidFill>
                  <a:schemeClr val="tx1"/>
                </a:solidFill>
                <a:latin typeface="Arial" panose="020B0604020202020204" pitchFamily="34" charset="0"/>
                <a:ea typeface="+mn-ea"/>
                <a:cs typeface="+mn-cs"/>
              </a:defRPr>
            </a:lvl4pPr>
            <a:lvl5pPr marL="1828800" algn="l" rtl="0" fontAlgn="base">
              <a:spcBef>
                <a:spcPct val="0"/>
              </a:spcBef>
              <a:spcAft>
                <a:spcPct val="0"/>
              </a:spcAft>
              <a:defRPr sz="1400" kern="1200">
                <a:solidFill>
                  <a:schemeClr val="tx1"/>
                </a:solidFill>
                <a:latin typeface="Arial" panose="020B0604020202020204" pitchFamily="34" charset="0"/>
                <a:ea typeface="+mn-ea"/>
                <a:cs typeface="+mn-cs"/>
              </a:defRPr>
            </a:lvl5pPr>
            <a:lvl6pPr marL="2286000" algn="l" defTabSz="914400" rtl="0" eaLnBrk="1" latinLnBrk="0" hangingPunct="1">
              <a:defRPr sz="1400" kern="1200">
                <a:solidFill>
                  <a:schemeClr val="tx1"/>
                </a:solidFill>
                <a:latin typeface="Arial" panose="020B0604020202020204" pitchFamily="34" charset="0"/>
                <a:ea typeface="+mn-ea"/>
                <a:cs typeface="+mn-cs"/>
              </a:defRPr>
            </a:lvl6pPr>
            <a:lvl7pPr marL="2743200" algn="l" defTabSz="914400" rtl="0" eaLnBrk="1" latinLnBrk="0" hangingPunct="1">
              <a:defRPr sz="1400" kern="1200">
                <a:solidFill>
                  <a:schemeClr val="tx1"/>
                </a:solidFill>
                <a:latin typeface="Arial" panose="020B0604020202020204" pitchFamily="34" charset="0"/>
                <a:ea typeface="+mn-ea"/>
                <a:cs typeface="+mn-cs"/>
              </a:defRPr>
            </a:lvl7pPr>
            <a:lvl8pPr marL="3200400" algn="l" defTabSz="914400" rtl="0" eaLnBrk="1" latinLnBrk="0" hangingPunct="1">
              <a:defRPr sz="1400" kern="1200">
                <a:solidFill>
                  <a:schemeClr val="tx1"/>
                </a:solidFill>
                <a:latin typeface="Arial" panose="020B0604020202020204" pitchFamily="34" charset="0"/>
                <a:ea typeface="+mn-ea"/>
                <a:cs typeface="+mn-cs"/>
              </a:defRPr>
            </a:lvl8pPr>
            <a:lvl9pPr marL="3657600" algn="l" defTabSz="914400" rtl="0" eaLnBrk="1" latinLnBrk="0" hangingPunct="1">
              <a:defRPr sz="1400" kern="1200">
                <a:solidFill>
                  <a:schemeClr val="tx1"/>
                </a:solidFill>
                <a:latin typeface="Arial" panose="020B0604020202020204" pitchFamily="34" charset="0"/>
                <a:ea typeface="+mn-ea"/>
                <a:cs typeface="+mn-cs"/>
              </a:defRPr>
            </a:lvl9pPr>
          </a:lstStyle>
          <a:p>
            <a:endParaRPr lang="en-CA"/>
          </a:p>
        </p:txBody>
      </p:sp>
      <p:sp>
        <p:nvSpPr>
          <p:cNvPr id="75" name="Freeform 71">
            <a:extLst>
              <a:ext uri="{FF2B5EF4-FFF2-40B4-BE49-F238E27FC236}">
                <a16:creationId xmlns:a16="http://schemas.microsoft.com/office/drawing/2014/main" id="{E698D68B-183F-4BFB-9D67-C43546F1B5D5}"/>
              </a:ext>
            </a:extLst>
          </p:cNvPr>
          <p:cNvSpPr>
            <a:spLocks noChangeAspect="1"/>
          </p:cNvSpPr>
          <p:nvPr/>
        </p:nvSpPr>
        <p:spPr bwMode="auto">
          <a:xfrm>
            <a:off x="8882935" y="603061"/>
            <a:ext cx="512" cy="14912"/>
          </a:xfrm>
          <a:custGeom>
            <a:avLst/>
            <a:gdLst>
              <a:gd name="T0" fmla="*/ 0 w 2"/>
              <a:gd name="T1" fmla="*/ 0 h 23"/>
              <a:gd name="T2" fmla="*/ 1 w 2"/>
              <a:gd name="T3" fmla="*/ 23 h 23"/>
            </a:gdLst>
            <a:ahLst/>
            <a:cxnLst>
              <a:cxn ang="0">
                <a:pos x="T0" y="T1"/>
              </a:cxn>
              <a:cxn ang="0">
                <a:pos x="T2" y="T3"/>
              </a:cxn>
            </a:cxnLst>
            <a:rect l="0" t="0" r="r" b="b"/>
            <a:pathLst>
              <a:path w="2" h="23">
                <a:moveTo>
                  <a:pt x="0" y="0"/>
                </a:moveTo>
                <a:cubicBezTo>
                  <a:pt x="2" y="8"/>
                  <a:pt x="1" y="15"/>
                  <a:pt x="1" y="23"/>
                </a:cubicBezTo>
              </a:path>
            </a:pathLst>
          </a:custGeom>
          <a:noFill/>
          <a:ln w="6350" cap="rnd">
            <a:solidFill>
              <a:srgbClr val="FF6600"/>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defPPr>
              <a:defRPr lang="en-US"/>
            </a:defPPr>
            <a:lvl1pPr algn="l" rtl="0" fontAlgn="base">
              <a:spcBef>
                <a:spcPct val="0"/>
              </a:spcBef>
              <a:spcAft>
                <a:spcPct val="0"/>
              </a:spcAft>
              <a:defRPr sz="1400" kern="1200">
                <a:solidFill>
                  <a:schemeClr val="tx1"/>
                </a:solidFill>
                <a:latin typeface="Arial" panose="020B0604020202020204" pitchFamily="34" charset="0"/>
                <a:ea typeface="+mn-ea"/>
                <a:cs typeface="+mn-cs"/>
              </a:defRPr>
            </a:lvl1pPr>
            <a:lvl2pPr marL="457200" algn="l" rtl="0" fontAlgn="base">
              <a:spcBef>
                <a:spcPct val="0"/>
              </a:spcBef>
              <a:spcAft>
                <a:spcPct val="0"/>
              </a:spcAft>
              <a:defRPr sz="1400" kern="1200">
                <a:solidFill>
                  <a:schemeClr val="tx1"/>
                </a:solidFill>
                <a:latin typeface="Arial" panose="020B0604020202020204" pitchFamily="34" charset="0"/>
                <a:ea typeface="+mn-ea"/>
                <a:cs typeface="+mn-cs"/>
              </a:defRPr>
            </a:lvl2pPr>
            <a:lvl3pPr marL="914400" algn="l" rtl="0" fontAlgn="base">
              <a:spcBef>
                <a:spcPct val="0"/>
              </a:spcBef>
              <a:spcAft>
                <a:spcPct val="0"/>
              </a:spcAft>
              <a:defRPr sz="1400" kern="1200">
                <a:solidFill>
                  <a:schemeClr val="tx1"/>
                </a:solidFill>
                <a:latin typeface="Arial" panose="020B0604020202020204" pitchFamily="34" charset="0"/>
                <a:ea typeface="+mn-ea"/>
                <a:cs typeface="+mn-cs"/>
              </a:defRPr>
            </a:lvl3pPr>
            <a:lvl4pPr marL="1371600" algn="l" rtl="0" fontAlgn="base">
              <a:spcBef>
                <a:spcPct val="0"/>
              </a:spcBef>
              <a:spcAft>
                <a:spcPct val="0"/>
              </a:spcAft>
              <a:defRPr sz="1400" kern="1200">
                <a:solidFill>
                  <a:schemeClr val="tx1"/>
                </a:solidFill>
                <a:latin typeface="Arial" panose="020B0604020202020204" pitchFamily="34" charset="0"/>
                <a:ea typeface="+mn-ea"/>
                <a:cs typeface="+mn-cs"/>
              </a:defRPr>
            </a:lvl4pPr>
            <a:lvl5pPr marL="1828800" algn="l" rtl="0" fontAlgn="base">
              <a:spcBef>
                <a:spcPct val="0"/>
              </a:spcBef>
              <a:spcAft>
                <a:spcPct val="0"/>
              </a:spcAft>
              <a:defRPr sz="1400" kern="1200">
                <a:solidFill>
                  <a:schemeClr val="tx1"/>
                </a:solidFill>
                <a:latin typeface="Arial" panose="020B0604020202020204" pitchFamily="34" charset="0"/>
                <a:ea typeface="+mn-ea"/>
                <a:cs typeface="+mn-cs"/>
              </a:defRPr>
            </a:lvl5pPr>
            <a:lvl6pPr marL="2286000" algn="l" defTabSz="914400" rtl="0" eaLnBrk="1" latinLnBrk="0" hangingPunct="1">
              <a:defRPr sz="1400" kern="1200">
                <a:solidFill>
                  <a:schemeClr val="tx1"/>
                </a:solidFill>
                <a:latin typeface="Arial" panose="020B0604020202020204" pitchFamily="34" charset="0"/>
                <a:ea typeface="+mn-ea"/>
                <a:cs typeface="+mn-cs"/>
              </a:defRPr>
            </a:lvl6pPr>
            <a:lvl7pPr marL="2743200" algn="l" defTabSz="914400" rtl="0" eaLnBrk="1" latinLnBrk="0" hangingPunct="1">
              <a:defRPr sz="1400" kern="1200">
                <a:solidFill>
                  <a:schemeClr val="tx1"/>
                </a:solidFill>
                <a:latin typeface="Arial" panose="020B0604020202020204" pitchFamily="34" charset="0"/>
                <a:ea typeface="+mn-ea"/>
                <a:cs typeface="+mn-cs"/>
              </a:defRPr>
            </a:lvl7pPr>
            <a:lvl8pPr marL="3200400" algn="l" defTabSz="914400" rtl="0" eaLnBrk="1" latinLnBrk="0" hangingPunct="1">
              <a:defRPr sz="1400" kern="1200">
                <a:solidFill>
                  <a:schemeClr val="tx1"/>
                </a:solidFill>
                <a:latin typeface="Arial" panose="020B0604020202020204" pitchFamily="34" charset="0"/>
                <a:ea typeface="+mn-ea"/>
                <a:cs typeface="+mn-cs"/>
              </a:defRPr>
            </a:lvl8pPr>
            <a:lvl9pPr marL="3657600" algn="l" defTabSz="914400" rtl="0" eaLnBrk="1" latinLnBrk="0" hangingPunct="1">
              <a:defRPr sz="1400" kern="1200">
                <a:solidFill>
                  <a:schemeClr val="tx1"/>
                </a:solidFill>
                <a:latin typeface="Arial" panose="020B0604020202020204" pitchFamily="34" charset="0"/>
                <a:ea typeface="+mn-ea"/>
                <a:cs typeface="+mn-cs"/>
              </a:defRPr>
            </a:lvl9pPr>
          </a:lstStyle>
          <a:p>
            <a:endParaRPr lang="en-CA"/>
          </a:p>
        </p:txBody>
      </p:sp>
      <p:sp>
        <p:nvSpPr>
          <p:cNvPr id="76" name="Freeform 72">
            <a:extLst>
              <a:ext uri="{FF2B5EF4-FFF2-40B4-BE49-F238E27FC236}">
                <a16:creationId xmlns:a16="http://schemas.microsoft.com/office/drawing/2014/main" id="{345F2BBF-F428-4254-B269-0E2FC9397E47}"/>
              </a:ext>
            </a:extLst>
          </p:cNvPr>
          <p:cNvSpPr>
            <a:spLocks noChangeAspect="1"/>
          </p:cNvSpPr>
          <p:nvPr/>
        </p:nvSpPr>
        <p:spPr bwMode="auto">
          <a:xfrm>
            <a:off x="8767763" y="683147"/>
            <a:ext cx="19963" cy="57993"/>
          </a:xfrm>
          <a:custGeom>
            <a:avLst/>
            <a:gdLst>
              <a:gd name="T0" fmla="*/ 0 w 34"/>
              <a:gd name="T1" fmla="*/ 0 h 91"/>
              <a:gd name="T2" fmla="*/ 28 w 34"/>
              <a:gd name="T3" fmla="*/ 91 h 91"/>
            </a:gdLst>
            <a:ahLst/>
            <a:cxnLst>
              <a:cxn ang="0">
                <a:pos x="T0" y="T1"/>
              </a:cxn>
              <a:cxn ang="0">
                <a:pos x="T2" y="T3"/>
              </a:cxn>
            </a:cxnLst>
            <a:rect l="0" t="0" r="r" b="b"/>
            <a:pathLst>
              <a:path w="34" h="91">
                <a:moveTo>
                  <a:pt x="0" y="0"/>
                </a:moveTo>
                <a:cubicBezTo>
                  <a:pt x="19" y="26"/>
                  <a:pt x="34" y="57"/>
                  <a:pt x="28" y="91"/>
                </a:cubicBezTo>
              </a:path>
            </a:pathLst>
          </a:custGeom>
          <a:noFill/>
          <a:ln w="6350" cap="rnd">
            <a:solidFill>
              <a:srgbClr val="FF6600"/>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defPPr>
              <a:defRPr lang="en-US"/>
            </a:defPPr>
            <a:lvl1pPr algn="l" rtl="0" fontAlgn="base">
              <a:spcBef>
                <a:spcPct val="0"/>
              </a:spcBef>
              <a:spcAft>
                <a:spcPct val="0"/>
              </a:spcAft>
              <a:defRPr sz="1400" kern="1200">
                <a:solidFill>
                  <a:schemeClr val="tx1"/>
                </a:solidFill>
                <a:latin typeface="Arial" panose="020B0604020202020204" pitchFamily="34" charset="0"/>
                <a:ea typeface="+mn-ea"/>
                <a:cs typeface="+mn-cs"/>
              </a:defRPr>
            </a:lvl1pPr>
            <a:lvl2pPr marL="457200" algn="l" rtl="0" fontAlgn="base">
              <a:spcBef>
                <a:spcPct val="0"/>
              </a:spcBef>
              <a:spcAft>
                <a:spcPct val="0"/>
              </a:spcAft>
              <a:defRPr sz="1400" kern="1200">
                <a:solidFill>
                  <a:schemeClr val="tx1"/>
                </a:solidFill>
                <a:latin typeface="Arial" panose="020B0604020202020204" pitchFamily="34" charset="0"/>
                <a:ea typeface="+mn-ea"/>
                <a:cs typeface="+mn-cs"/>
              </a:defRPr>
            </a:lvl2pPr>
            <a:lvl3pPr marL="914400" algn="l" rtl="0" fontAlgn="base">
              <a:spcBef>
                <a:spcPct val="0"/>
              </a:spcBef>
              <a:spcAft>
                <a:spcPct val="0"/>
              </a:spcAft>
              <a:defRPr sz="1400" kern="1200">
                <a:solidFill>
                  <a:schemeClr val="tx1"/>
                </a:solidFill>
                <a:latin typeface="Arial" panose="020B0604020202020204" pitchFamily="34" charset="0"/>
                <a:ea typeface="+mn-ea"/>
                <a:cs typeface="+mn-cs"/>
              </a:defRPr>
            </a:lvl3pPr>
            <a:lvl4pPr marL="1371600" algn="l" rtl="0" fontAlgn="base">
              <a:spcBef>
                <a:spcPct val="0"/>
              </a:spcBef>
              <a:spcAft>
                <a:spcPct val="0"/>
              </a:spcAft>
              <a:defRPr sz="1400" kern="1200">
                <a:solidFill>
                  <a:schemeClr val="tx1"/>
                </a:solidFill>
                <a:latin typeface="Arial" panose="020B0604020202020204" pitchFamily="34" charset="0"/>
                <a:ea typeface="+mn-ea"/>
                <a:cs typeface="+mn-cs"/>
              </a:defRPr>
            </a:lvl4pPr>
            <a:lvl5pPr marL="1828800" algn="l" rtl="0" fontAlgn="base">
              <a:spcBef>
                <a:spcPct val="0"/>
              </a:spcBef>
              <a:spcAft>
                <a:spcPct val="0"/>
              </a:spcAft>
              <a:defRPr sz="1400" kern="1200">
                <a:solidFill>
                  <a:schemeClr val="tx1"/>
                </a:solidFill>
                <a:latin typeface="Arial" panose="020B0604020202020204" pitchFamily="34" charset="0"/>
                <a:ea typeface="+mn-ea"/>
                <a:cs typeface="+mn-cs"/>
              </a:defRPr>
            </a:lvl5pPr>
            <a:lvl6pPr marL="2286000" algn="l" defTabSz="914400" rtl="0" eaLnBrk="1" latinLnBrk="0" hangingPunct="1">
              <a:defRPr sz="1400" kern="1200">
                <a:solidFill>
                  <a:schemeClr val="tx1"/>
                </a:solidFill>
                <a:latin typeface="Arial" panose="020B0604020202020204" pitchFamily="34" charset="0"/>
                <a:ea typeface="+mn-ea"/>
                <a:cs typeface="+mn-cs"/>
              </a:defRPr>
            </a:lvl6pPr>
            <a:lvl7pPr marL="2743200" algn="l" defTabSz="914400" rtl="0" eaLnBrk="1" latinLnBrk="0" hangingPunct="1">
              <a:defRPr sz="1400" kern="1200">
                <a:solidFill>
                  <a:schemeClr val="tx1"/>
                </a:solidFill>
                <a:latin typeface="Arial" panose="020B0604020202020204" pitchFamily="34" charset="0"/>
                <a:ea typeface="+mn-ea"/>
                <a:cs typeface="+mn-cs"/>
              </a:defRPr>
            </a:lvl7pPr>
            <a:lvl8pPr marL="3200400" algn="l" defTabSz="914400" rtl="0" eaLnBrk="1" latinLnBrk="0" hangingPunct="1">
              <a:defRPr sz="1400" kern="1200">
                <a:solidFill>
                  <a:schemeClr val="tx1"/>
                </a:solidFill>
                <a:latin typeface="Arial" panose="020B0604020202020204" pitchFamily="34" charset="0"/>
                <a:ea typeface="+mn-ea"/>
                <a:cs typeface="+mn-cs"/>
              </a:defRPr>
            </a:lvl8pPr>
            <a:lvl9pPr marL="3657600" algn="l" defTabSz="914400" rtl="0" eaLnBrk="1" latinLnBrk="0" hangingPunct="1">
              <a:defRPr sz="1400" kern="1200">
                <a:solidFill>
                  <a:schemeClr val="tx1"/>
                </a:solidFill>
                <a:latin typeface="Arial" panose="020B0604020202020204" pitchFamily="34" charset="0"/>
                <a:ea typeface="+mn-ea"/>
                <a:cs typeface="+mn-cs"/>
              </a:defRPr>
            </a:lvl9pPr>
          </a:lstStyle>
          <a:p>
            <a:endParaRPr lang="en-CA"/>
          </a:p>
        </p:txBody>
      </p:sp>
      <p:sp>
        <p:nvSpPr>
          <p:cNvPr id="77" name="Freeform 73">
            <a:extLst>
              <a:ext uri="{FF2B5EF4-FFF2-40B4-BE49-F238E27FC236}">
                <a16:creationId xmlns:a16="http://schemas.microsoft.com/office/drawing/2014/main" id="{4027B6C5-8193-4968-A846-342AD0761B85}"/>
              </a:ext>
            </a:extLst>
          </p:cNvPr>
          <p:cNvSpPr>
            <a:spLocks noChangeAspect="1"/>
          </p:cNvSpPr>
          <p:nvPr/>
        </p:nvSpPr>
        <p:spPr bwMode="auto">
          <a:xfrm>
            <a:off x="8784143" y="741139"/>
            <a:ext cx="13821" cy="14912"/>
          </a:xfrm>
          <a:custGeom>
            <a:avLst/>
            <a:gdLst>
              <a:gd name="T0" fmla="*/ 0 w 23"/>
              <a:gd name="T1" fmla="*/ 0 h 23"/>
              <a:gd name="T2" fmla="*/ 23 w 23"/>
              <a:gd name="T3" fmla="*/ 23 h 23"/>
            </a:gdLst>
            <a:ahLst/>
            <a:cxnLst>
              <a:cxn ang="0">
                <a:pos x="T0" y="T1"/>
              </a:cxn>
              <a:cxn ang="0">
                <a:pos x="T2" y="T3"/>
              </a:cxn>
            </a:cxnLst>
            <a:rect l="0" t="0" r="r" b="b"/>
            <a:pathLst>
              <a:path w="23" h="23">
                <a:moveTo>
                  <a:pt x="0" y="0"/>
                </a:moveTo>
                <a:cubicBezTo>
                  <a:pt x="7" y="9"/>
                  <a:pt x="13" y="17"/>
                  <a:pt x="23" y="23"/>
                </a:cubicBezTo>
              </a:path>
            </a:pathLst>
          </a:custGeom>
          <a:noFill/>
          <a:ln w="6350" cap="rnd">
            <a:solidFill>
              <a:srgbClr val="FF6600"/>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defPPr>
              <a:defRPr lang="en-US"/>
            </a:defPPr>
            <a:lvl1pPr algn="l" rtl="0" fontAlgn="base">
              <a:spcBef>
                <a:spcPct val="0"/>
              </a:spcBef>
              <a:spcAft>
                <a:spcPct val="0"/>
              </a:spcAft>
              <a:defRPr sz="1400" kern="1200">
                <a:solidFill>
                  <a:schemeClr val="tx1"/>
                </a:solidFill>
                <a:latin typeface="Arial" panose="020B0604020202020204" pitchFamily="34" charset="0"/>
                <a:ea typeface="+mn-ea"/>
                <a:cs typeface="+mn-cs"/>
              </a:defRPr>
            </a:lvl1pPr>
            <a:lvl2pPr marL="457200" algn="l" rtl="0" fontAlgn="base">
              <a:spcBef>
                <a:spcPct val="0"/>
              </a:spcBef>
              <a:spcAft>
                <a:spcPct val="0"/>
              </a:spcAft>
              <a:defRPr sz="1400" kern="1200">
                <a:solidFill>
                  <a:schemeClr val="tx1"/>
                </a:solidFill>
                <a:latin typeface="Arial" panose="020B0604020202020204" pitchFamily="34" charset="0"/>
                <a:ea typeface="+mn-ea"/>
                <a:cs typeface="+mn-cs"/>
              </a:defRPr>
            </a:lvl2pPr>
            <a:lvl3pPr marL="914400" algn="l" rtl="0" fontAlgn="base">
              <a:spcBef>
                <a:spcPct val="0"/>
              </a:spcBef>
              <a:spcAft>
                <a:spcPct val="0"/>
              </a:spcAft>
              <a:defRPr sz="1400" kern="1200">
                <a:solidFill>
                  <a:schemeClr val="tx1"/>
                </a:solidFill>
                <a:latin typeface="Arial" panose="020B0604020202020204" pitchFamily="34" charset="0"/>
                <a:ea typeface="+mn-ea"/>
                <a:cs typeface="+mn-cs"/>
              </a:defRPr>
            </a:lvl3pPr>
            <a:lvl4pPr marL="1371600" algn="l" rtl="0" fontAlgn="base">
              <a:spcBef>
                <a:spcPct val="0"/>
              </a:spcBef>
              <a:spcAft>
                <a:spcPct val="0"/>
              </a:spcAft>
              <a:defRPr sz="1400" kern="1200">
                <a:solidFill>
                  <a:schemeClr val="tx1"/>
                </a:solidFill>
                <a:latin typeface="Arial" panose="020B0604020202020204" pitchFamily="34" charset="0"/>
                <a:ea typeface="+mn-ea"/>
                <a:cs typeface="+mn-cs"/>
              </a:defRPr>
            </a:lvl4pPr>
            <a:lvl5pPr marL="1828800" algn="l" rtl="0" fontAlgn="base">
              <a:spcBef>
                <a:spcPct val="0"/>
              </a:spcBef>
              <a:spcAft>
                <a:spcPct val="0"/>
              </a:spcAft>
              <a:defRPr sz="1400" kern="1200">
                <a:solidFill>
                  <a:schemeClr val="tx1"/>
                </a:solidFill>
                <a:latin typeface="Arial" panose="020B0604020202020204" pitchFamily="34" charset="0"/>
                <a:ea typeface="+mn-ea"/>
                <a:cs typeface="+mn-cs"/>
              </a:defRPr>
            </a:lvl5pPr>
            <a:lvl6pPr marL="2286000" algn="l" defTabSz="914400" rtl="0" eaLnBrk="1" latinLnBrk="0" hangingPunct="1">
              <a:defRPr sz="1400" kern="1200">
                <a:solidFill>
                  <a:schemeClr val="tx1"/>
                </a:solidFill>
                <a:latin typeface="Arial" panose="020B0604020202020204" pitchFamily="34" charset="0"/>
                <a:ea typeface="+mn-ea"/>
                <a:cs typeface="+mn-cs"/>
              </a:defRPr>
            </a:lvl6pPr>
            <a:lvl7pPr marL="2743200" algn="l" defTabSz="914400" rtl="0" eaLnBrk="1" latinLnBrk="0" hangingPunct="1">
              <a:defRPr sz="1400" kern="1200">
                <a:solidFill>
                  <a:schemeClr val="tx1"/>
                </a:solidFill>
                <a:latin typeface="Arial" panose="020B0604020202020204" pitchFamily="34" charset="0"/>
                <a:ea typeface="+mn-ea"/>
                <a:cs typeface="+mn-cs"/>
              </a:defRPr>
            </a:lvl7pPr>
            <a:lvl8pPr marL="3200400" algn="l" defTabSz="914400" rtl="0" eaLnBrk="1" latinLnBrk="0" hangingPunct="1">
              <a:defRPr sz="1400" kern="1200">
                <a:solidFill>
                  <a:schemeClr val="tx1"/>
                </a:solidFill>
                <a:latin typeface="Arial" panose="020B0604020202020204" pitchFamily="34" charset="0"/>
                <a:ea typeface="+mn-ea"/>
                <a:cs typeface="+mn-cs"/>
              </a:defRPr>
            </a:lvl8pPr>
            <a:lvl9pPr marL="3657600" algn="l" defTabSz="914400" rtl="0" eaLnBrk="1" latinLnBrk="0" hangingPunct="1">
              <a:defRPr sz="1400" kern="1200">
                <a:solidFill>
                  <a:schemeClr val="tx1"/>
                </a:solidFill>
                <a:latin typeface="Arial" panose="020B0604020202020204" pitchFamily="34" charset="0"/>
                <a:ea typeface="+mn-ea"/>
                <a:cs typeface="+mn-cs"/>
              </a:defRPr>
            </a:lvl9pPr>
          </a:lstStyle>
          <a:p>
            <a:endParaRPr lang="en-CA"/>
          </a:p>
        </p:txBody>
      </p:sp>
      <p:sp>
        <p:nvSpPr>
          <p:cNvPr id="78" name="Freeform 74">
            <a:extLst>
              <a:ext uri="{FF2B5EF4-FFF2-40B4-BE49-F238E27FC236}">
                <a16:creationId xmlns:a16="http://schemas.microsoft.com/office/drawing/2014/main" id="{8F04AAD7-D2DB-4ED1-B1BA-651D066D5296}"/>
              </a:ext>
            </a:extLst>
          </p:cNvPr>
          <p:cNvSpPr>
            <a:spLocks noChangeAspect="1"/>
          </p:cNvSpPr>
          <p:nvPr/>
        </p:nvSpPr>
        <p:spPr bwMode="auto">
          <a:xfrm>
            <a:off x="8773905" y="741139"/>
            <a:ext cx="10237" cy="17122"/>
          </a:xfrm>
          <a:custGeom>
            <a:avLst/>
            <a:gdLst>
              <a:gd name="T0" fmla="*/ 17 w 17"/>
              <a:gd name="T1" fmla="*/ 0 h 27"/>
              <a:gd name="T2" fmla="*/ 0 w 17"/>
              <a:gd name="T3" fmla="*/ 27 h 27"/>
            </a:gdLst>
            <a:ahLst/>
            <a:cxnLst>
              <a:cxn ang="0">
                <a:pos x="T0" y="T1"/>
              </a:cxn>
              <a:cxn ang="0">
                <a:pos x="T2" y="T3"/>
              </a:cxn>
            </a:cxnLst>
            <a:rect l="0" t="0" r="r" b="b"/>
            <a:pathLst>
              <a:path w="17" h="27">
                <a:moveTo>
                  <a:pt x="17" y="0"/>
                </a:moveTo>
                <a:cubicBezTo>
                  <a:pt x="7" y="5"/>
                  <a:pt x="11" y="23"/>
                  <a:pt x="0" y="27"/>
                </a:cubicBezTo>
              </a:path>
            </a:pathLst>
          </a:custGeom>
          <a:noFill/>
          <a:ln w="6350" cap="rnd">
            <a:solidFill>
              <a:srgbClr val="FF6600"/>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defPPr>
              <a:defRPr lang="en-US"/>
            </a:defPPr>
            <a:lvl1pPr algn="l" rtl="0" fontAlgn="base">
              <a:spcBef>
                <a:spcPct val="0"/>
              </a:spcBef>
              <a:spcAft>
                <a:spcPct val="0"/>
              </a:spcAft>
              <a:defRPr sz="1400" kern="1200">
                <a:solidFill>
                  <a:schemeClr val="tx1"/>
                </a:solidFill>
                <a:latin typeface="Arial" panose="020B0604020202020204" pitchFamily="34" charset="0"/>
                <a:ea typeface="+mn-ea"/>
                <a:cs typeface="+mn-cs"/>
              </a:defRPr>
            </a:lvl1pPr>
            <a:lvl2pPr marL="457200" algn="l" rtl="0" fontAlgn="base">
              <a:spcBef>
                <a:spcPct val="0"/>
              </a:spcBef>
              <a:spcAft>
                <a:spcPct val="0"/>
              </a:spcAft>
              <a:defRPr sz="1400" kern="1200">
                <a:solidFill>
                  <a:schemeClr val="tx1"/>
                </a:solidFill>
                <a:latin typeface="Arial" panose="020B0604020202020204" pitchFamily="34" charset="0"/>
                <a:ea typeface="+mn-ea"/>
                <a:cs typeface="+mn-cs"/>
              </a:defRPr>
            </a:lvl2pPr>
            <a:lvl3pPr marL="914400" algn="l" rtl="0" fontAlgn="base">
              <a:spcBef>
                <a:spcPct val="0"/>
              </a:spcBef>
              <a:spcAft>
                <a:spcPct val="0"/>
              </a:spcAft>
              <a:defRPr sz="1400" kern="1200">
                <a:solidFill>
                  <a:schemeClr val="tx1"/>
                </a:solidFill>
                <a:latin typeface="Arial" panose="020B0604020202020204" pitchFamily="34" charset="0"/>
                <a:ea typeface="+mn-ea"/>
                <a:cs typeface="+mn-cs"/>
              </a:defRPr>
            </a:lvl3pPr>
            <a:lvl4pPr marL="1371600" algn="l" rtl="0" fontAlgn="base">
              <a:spcBef>
                <a:spcPct val="0"/>
              </a:spcBef>
              <a:spcAft>
                <a:spcPct val="0"/>
              </a:spcAft>
              <a:defRPr sz="1400" kern="1200">
                <a:solidFill>
                  <a:schemeClr val="tx1"/>
                </a:solidFill>
                <a:latin typeface="Arial" panose="020B0604020202020204" pitchFamily="34" charset="0"/>
                <a:ea typeface="+mn-ea"/>
                <a:cs typeface="+mn-cs"/>
              </a:defRPr>
            </a:lvl4pPr>
            <a:lvl5pPr marL="1828800" algn="l" rtl="0" fontAlgn="base">
              <a:spcBef>
                <a:spcPct val="0"/>
              </a:spcBef>
              <a:spcAft>
                <a:spcPct val="0"/>
              </a:spcAft>
              <a:defRPr sz="1400" kern="1200">
                <a:solidFill>
                  <a:schemeClr val="tx1"/>
                </a:solidFill>
                <a:latin typeface="Arial" panose="020B0604020202020204" pitchFamily="34" charset="0"/>
                <a:ea typeface="+mn-ea"/>
                <a:cs typeface="+mn-cs"/>
              </a:defRPr>
            </a:lvl5pPr>
            <a:lvl6pPr marL="2286000" algn="l" defTabSz="914400" rtl="0" eaLnBrk="1" latinLnBrk="0" hangingPunct="1">
              <a:defRPr sz="1400" kern="1200">
                <a:solidFill>
                  <a:schemeClr val="tx1"/>
                </a:solidFill>
                <a:latin typeface="Arial" panose="020B0604020202020204" pitchFamily="34" charset="0"/>
                <a:ea typeface="+mn-ea"/>
                <a:cs typeface="+mn-cs"/>
              </a:defRPr>
            </a:lvl6pPr>
            <a:lvl7pPr marL="2743200" algn="l" defTabSz="914400" rtl="0" eaLnBrk="1" latinLnBrk="0" hangingPunct="1">
              <a:defRPr sz="1400" kern="1200">
                <a:solidFill>
                  <a:schemeClr val="tx1"/>
                </a:solidFill>
                <a:latin typeface="Arial" panose="020B0604020202020204" pitchFamily="34" charset="0"/>
                <a:ea typeface="+mn-ea"/>
                <a:cs typeface="+mn-cs"/>
              </a:defRPr>
            </a:lvl7pPr>
            <a:lvl8pPr marL="3200400" algn="l" defTabSz="914400" rtl="0" eaLnBrk="1" latinLnBrk="0" hangingPunct="1">
              <a:defRPr sz="1400" kern="1200">
                <a:solidFill>
                  <a:schemeClr val="tx1"/>
                </a:solidFill>
                <a:latin typeface="Arial" panose="020B0604020202020204" pitchFamily="34" charset="0"/>
                <a:ea typeface="+mn-ea"/>
                <a:cs typeface="+mn-cs"/>
              </a:defRPr>
            </a:lvl8pPr>
            <a:lvl9pPr marL="3657600" algn="l" defTabSz="914400" rtl="0" eaLnBrk="1" latinLnBrk="0" hangingPunct="1">
              <a:defRPr sz="1400" kern="1200">
                <a:solidFill>
                  <a:schemeClr val="tx1"/>
                </a:solidFill>
                <a:latin typeface="Arial" panose="020B0604020202020204" pitchFamily="34" charset="0"/>
                <a:ea typeface="+mn-ea"/>
                <a:cs typeface="+mn-cs"/>
              </a:defRPr>
            </a:lvl9pPr>
          </a:lstStyle>
          <a:p>
            <a:endParaRPr lang="en-CA"/>
          </a:p>
        </p:txBody>
      </p:sp>
      <p:sp>
        <p:nvSpPr>
          <p:cNvPr id="79" name="Freeform 75">
            <a:extLst>
              <a:ext uri="{FF2B5EF4-FFF2-40B4-BE49-F238E27FC236}">
                <a16:creationId xmlns:a16="http://schemas.microsoft.com/office/drawing/2014/main" id="{41D8F2DF-7093-4A03-8434-C14DFA0B5D26}"/>
              </a:ext>
            </a:extLst>
          </p:cNvPr>
          <p:cNvSpPr>
            <a:spLocks noChangeAspect="1"/>
          </p:cNvSpPr>
          <p:nvPr/>
        </p:nvSpPr>
        <p:spPr bwMode="auto">
          <a:xfrm>
            <a:off x="8662829" y="830062"/>
            <a:ext cx="13821" cy="2209"/>
          </a:xfrm>
          <a:custGeom>
            <a:avLst/>
            <a:gdLst>
              <a:gd name="T0" fmla="*/ 0 w 24"/>
              <a:gd name="T1" fmla="*/ 0 h 3"/>
              <a:gd name="T2" fmla="*/ 24 w 24"/>
              <a:gd name="T3" fmla="*/ 0 h 3"/>
            </a:gdLst>
            <a:ahLst/>
            <a:cxnLst>
              <a:cxn ang="0">
                <a:pos x="T0" y="T1"/>
              </a:cxn>
              <a:cxn ang="0">
                <a:pos x="T2" y="T3"/>
              </a:cxn>
            </a:cxnLst>
            <a:rect l="0" t="0" r="r" b="b"/>
            <a:pathLst>
              <a:path w="24" h="3">
                <a:moveTo>
                  <a:pt x="0" y="0"/>
                </a:moveTo>
                <a:cubicBezTo>
                  <a:pt x="8" y="3"/>
                  <a:pt x="16" y="3"/>
                  <a:pt x="24" y="0"/>
                </a:cubicBezTo>
              </a:path>
            </a:pathLst>
          </a:custGeom>
          <a:noFill/>
          <a:ln w="6350" cap="rnd">
            <a:solidFill>
              <a:srgbClr val="FF6600"/>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defPPr>
              <a:defRPr lang="en-US"/>
            </a:defPPr>
            <a:lvl1pPr algn="l" rtl="0" fontAlgn="base">
              <a:spcBef>
                <a:spcPct val="0"/>
              </a:spcBef>
              <a:spcAft>
                <a:spcPct val="0"/>
              </a:spcAft>
              <a:defRPr sz="1400" kern="1200">
                <a:solidFill>
                  <a:schemeClr val="tx1"/>
                </a:solidFill>
                <a:latin typeface="Arial" panose="020B0604020202020204" pitchFamily="34" charset="0"/>
                <a:ea typeface="+mn-ea"/>
                <a:cs typeface="+mn-cs"/>
              </a:defRPr>
            </a:lvl1pPr>
            <a:lvl2pPr marL="457200" algn="l" rtl="0" fontAlgn="base">
              <a:spcBef>
                <a:spcPct val="0"/>
              </a:spcBef>
              <a:spcAft>
                <a:spcPct val="0"/>
              </a:spcAft>
              <a:defRPr sz="1400" kern="1200">
                <a:solidFill>
                  <a:schemeClr val="tx1"/>
                </a:solidFill>
                <a:latin typeface="Arial" panose="020B0604020202020204" pitchFamily="34" charset="0"/>
                <a:ea typeface="+mn-ea"/>
                <a:cs typeface="+mn-cs"/>
              </a:defRPr>
            </a:lvl2pPr>
            <a:lvl3pPr marL="914400" algn="l" rtl="0" fontAlgn="base">
              <a:spcBef>
                <a:spcPct val="0"/>
              </a:spcBef>
              <a:spcAft>
                <a:spcPct val="0"/>
              </a:spcAft>
              <a:defRPr sz="1400" kern="1200">
                <a:solidFill>
                  <a:schemeClr val="tx1"/>
                </a:solidFill>
                <a:latin typeface="Arial" panose="020B0604020202020204" pitchFamily="34" charset="0"/>
                <a:ea typeface="+mn-ea"/>
                <a:cs typeface="+mn-cs"/>
              </a:defRPr>
            </a:lvl3pPr>
            <a:lvl4pPr marL="1371600" algn="l" rtl="0" fontAlgn="base">
              <a:spcBef>
                <a:spcPct val="0"/>
              </a:spcBef>
              <a:spcAft>
                <a:spcPct val="0"/>
              </a:spcAft>
              <a:defRPr sz="1400" kern="1200">
                <a:solidFill>
                  <a:schemeClr val="tx1"/>
                </a:solidFill>
                <a:latin typeface="Arial" panose="020B0604020202020204" pitchFamily="34" charset="0"/>
                <a:ea typeface="+mn-ea"/>
                <a:cs typeface="+mn-cs"/>
              </a:defRPr>
            </a:lvl4pPr>
            <a:lvl5pPr marL="1828800" algn="l" rtl="0" fontAlgn="base">
              <a:spcBef>
                <a:spcPct val="0"/>
              </a:spcBef>
              <a:spcAft>
                <a:spcPct val="0"/>
              </a:spcAft>
              <a:defRPr sz="1400" kern="1200">
                <a:solidFill>
                  <a:schemeClr val="tx1"/>
                </a:solidFill>
                <a:latin typeface="Arial" panose="020B0604020202020204" pitchFamily="34" charset="0"/>
                <a:ea typeface="+mn-ea"/>
                <a:cs typeface="+mn-cs"/>
              </a:defRPr>
            </a:lvl5pPr>
            <a:lvl6pPr marL="2286000" algn="l" defTabSz="914400" rtl="0" eaLnBrk="1" latinLnBrk="0" hangingPunct="1">
              <a:defRPr sz="1400" kern="1200">
                <a:solidFill>
                  <a:schemeClr val="tx1"/>
                </a:solidFill>
                <a:latin typeface="Arial" panose="020B0604020202020204" pitchFamily="34" charset="0"/>
                <a:ea typeface="+mn-ea"/>
                <a:cs typeface="+mn-cs"/>
              </a:defRPr>
            </a:lvl6pPr>
            <a:lvl7pPr marL="2743200" algn="l" defTabSz="914400" rtl="0" eaLnBrk="1" latinLnBrk="0" hangingPunct="1">
              <a:defRPr sz="1400" kern="1200">
                <a:solidFill>
                  <a:schemeClr val="tx1"/>
                </a:solidFill>
                <a:latin typeface="Arial" panose="020B0604020202020204" pitchFamily="34" charset="0"/>
                <a:ea typeface="+mn-ea"/>
                <a:cs typeface="+mn-cs"/>
              </a:defRPr>
            </a:lvl7pPr>
            <a:lvl8pPr marL="3200400" algn="l" defTabSz="914400" rtl="0" eaLnBrk="1" latinLnBrk="0" hangingPunct="1">
              <a:defRPr sz="1400" kern="1200">
                <a:solidFill>
                  <a:schemeClr val="tx1"/>
                </a:solidFill>
                <a:latin typeface="Arial" panose="020B0604020202020204" pitchFamily="34" charset="0"/>
                <a:ea typeface="+mn-ea"/>
                <a:cs typeface="+mn-cs"/>
              </a:defRPr>
            </a:lvl8pPr>
            <a:lvl9pPr marL="3657600" algn="l" defTabSz="914400" rtl="0" eaLnBrk="1" latinLnBrk="0" hangingPunct="1">
              <a:defRPr sz="1400" kern="1200">
                <a:solidFill>
                  <a:schemeClr val="tx1"/>
                </a:solidFill>
                <a:latin typeface="Arial" panose="020B0604020202020204" pitchFamily="34" charset="0"/>
                <a:ea typeface="+mn-ea"/>
                <a:cs typeface="+mn-cs"/>
              </a:defRPr>
            </a:lvl9pPr>
          </a:lstStyle>
          <a:p>
            <a:endParaRPr lang="en-CA"/>
          </a:p>
        </p:txBody>
      </p:sp>
      <p:sp>
        <p:nvSpPr>
          <p:cNvPr id="80" name="Freeform 76">
            <a:extLst>
              <a:ext uri="{FF2B5EF4-FFF2-40B4-BE49-F238E27FC236}">
                <a16:creationId xmlns:a16="http://schemas.microsoft.com/office/drawing/2014/main" id="{203D01FA-44F7-4EB0-994C-C1C638F3FEE5}"/>
              </a:ext>
            </a:extLst>
          </p:cNvPr>
          <p:cNvSpPr>
            <a:spLocks noChangeAspect="1"/>
          </p:cNvSpPr>
          <p:nvPr/>
        </p:nvSpPr>
        <p:spPr bwMode="auto">
          <a:xfrm>
            <a:off x="8622390" y="986918"/>
            <a:ext cx="126945" cy="24302"/>
          </a:xfrm>
          <a:custGeom>
            <a:avLst/>
            <a:gdLst>
              <a:gd name="T0" fmla="*/ 0 w 214"/>
              <a:gd name="T1" fmla="*/ 38 h 38"/>
              <a:gd name="T2" fmla="*/ 214 w 214"/>
              <a:gd name="T3" fmla="*/ 0 h 38"/>
            </a:gdLst>
            <a:ahLst/>
            <a:cxnLst>
              <a:cxn ang="0">
                <a:pos x="T0" y="T1"/>
              </a:cxn>
              <a:cxn ang="0">
                <a:pos x="T2" y="T3"/>
              </a:cxn>
            </a:cxnLst>
            <a:rect l="0" t="0" r="r" b="b"/>
            <a:pathLst>
              <a:path w="214" h="38">
                <a:moveTo>
                  <a:pt x="0" y="38"/>
                </a:moveTo>
                <a:cubicBezTo>
                  <a:pt x="71" y="31"/>
                  <a:pt x="144" y="16"/>
                  <a:pt x="214" y="0"/>
                </a:cubicBezTo>
              </a:path>
            </a:pathLst>
          </a:custGeom>
          <a:noFill/>
          <a:ln w="6350" cap="rnd">
            <a:solidFill>
              <a:srgbClr val="FF6600"/>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defPPr>
              <a:defRPr lang="en-US"/>
            </a:defPPr>
            <a:lvl1pPr algn="l" rtl="0" fontAlgn="base">
              <a:spcBef>
                <a:spcPct val="0"/>
              </a:spcBef>
              <a:spcAft>
                <a:spcPct val="0"/>
              </a:spcAft>
              <a:defRPr sz="1400" kern="1200">
                <a:solidFill>
                  <a:schemeClr val="tx1"/>
                </a:solidFill>
                <a:latin typeface="Arial" panose="020B0604020202020204" pitchFamily="34" charset="0"/>
                <a:ea typeface="+mn-ea"/>
                <a:cs typeface="+mn-cs"/>
              </a:defRPr>
            </a:lvl1pPr>
            <a:lvl2pPr marL="457200" algn="l" rtl="0" fontAlgn="base">
              <a:spcBef>
                <a:spcPct val="0"/>
              </a:spcBef>
              <a:spcAft>
                <a:spcPct val="0"/>
              </a:spcAft>
              <a:defRPr sz="1400" kern="1200">
                <a:solidFill>
                  <a:schemeClr val="tx1"/>
                </a:solidFill>
                <a:latin typeface="Arial" panose="020B0604020202020204" pitchFamily="34" charset="0"/>
                <a:ea typeface="+mn-ea"/>
                <a:cs typeface="+mn-cs"/>
              </a:defRPr>
            </a:lvl2pPr>
            <a:lvl3pPr marL="914400" algn="l" rtl="0" fontAlgn="base">
              <a:spcBef>
                <a:spcPct val="0"/>
              </a:spcBef>
              <a:spcAft>
                <a:spcPct val="0"/>
              </a:spcAft>
              <a:defRPr sz="1400" kern="1200">
                <a:solidFill>
                  <a:schemeClr val="tx1"/>
                </a:solidFill>
                <a:latin typeface="Arial" panose="020B0604020202020204" pitchFamily="34" charset="0"/>
                <a:ea typeface="+mn-ea"/>
                <a:cs typeface="+mn-cs"/>
              </a:defRPr>
            </a:lvl3pPr>
            <a:lvl4pPr marL="1371600" algn="l" rtl="0" fontAlgn="base">
              <a:spcBef>
                <a:spcPct val="0"/>
              </a:spcBef>
              <a:spcAft>
                <a:spcPct val="0"/>
              </a:spcAft>
              <a:defRPr sz="1400" kern="1200">
                <a:solidFill>
                  <a:schemeClr val="tx1"/>
                </a:solidFill>
                <a:latin typeface="Arial" panose="020B0604020202020204" pitchFamily="34" charset="0"/>
                <a:ea typeface="+mn-ea"/>
                <a:cs typeface="+mn-cs"/>
              </a:defRPr>
            </a:lvl4pPr>
            <a:lvl5pPr marL="1828800" algn="l" rtl="0" fontAlgn="base">
              <a:spcBef>
                <a:spcPct val="0"/>
              </a:spcBef>
              <a:spcAft>
                <a:spcPct val="0"/>
              </a:spcAft>
              <a:defRPr sz="1400" kern="1200">
                <a:solidFill>
                  <a:schemeClr val="tx1"/>
                </a:solidFill>
                <a:latin typeface="Arial" panose="020B0604020202020204" pitchFamily="34" charset="0"/>
                <a:ea typeface="+mn-ea"/>
                <a:cs typeface="+mn-cs"/>
              </a:defRPr>
            </a:lvl5pPr>
            <a:lvl6pPr marL="2286000" algn="l" defTabSz="914400" rtl="0" eaLnBrk="1" latinLnBrk="0" hangingPunct="1">
              <a:defRPr sz="1400" kern="1200">
                <a:solidFill>
                  <a:schemeClr val="tx1"/>
                </a:solidFill>
                <a:latin typeface="Arial" panose="020B0604020202020204" pitchFamily="34" charset="0"/>
                <a:ea typeface="+mn-ea"/>
                <a:cs typeface="+mn-cs"/>
              </a:defRPr>
            </a:lvl6pPr>
            <a:lvl7pPr marL="2743200" algn="l" defTabSz="914400" rtl="0" eaLnBrk="1" latinLnBrk="0" hangingPunct="1">
              <a:defRPr sz="1400" kern="1200">
                <a:solidFill>
                  <a:schemeClr val="tx1"/>
                </a:solidFill>
                <a:latin typeface="Arial" panose="020B0604020202020204" pitchFamily="34" charset="0"/>
                <a:ea typeface="+mn-ea"/>
                <a:cs typeface="+mn-cs"/>
              </a:defRPr>
            </a:lvl7pPr>
            <a:lvl8pPr marL="3200400" algn="l" defTabSz="914400" rtl="0" eaLnBrk="1" latinLnBrk="0" hangingPunct="1">
              <a:defRPr sz="1400" kern="1200">
                <a:solidFill>
                  <a:schemeClr val="tx1"/>
                </a:solidFill>
                <a:latin typeface="Arial" panose="020B0604020202020204" pitchFamily="34" charset="0"/>
                <a:ea typeface="+mn-ea"/>
                <a:cs typeface="+mn-cs"/>
              </a:defRPr>
            </a:lvl8pPr>
            <a:lvl9pPr marL="3657600" algn="l" defTabSz="914400" rtl="0" eaLnBrk="1" latinLnBrk="0" hangingPunct="1">
              <a:defRPr sz="1400" kern="1200">
                <a:solidFill>
                  <a:schemeClr val="tx1"/>
                </a:solidFill>
                <a:latin typeface="Arial" panose="020B0604020202020204" pitchFamily="34" charset="0"/>
                <a:ea typeface="+mn-ea"/>
                <a:cs typeface="+mn-cs"/>
              </a:defRPr>
            </a:lvl9pPr>
          </a:lstStyle>
          <a:p>
            <a:endParaRPr lang="en-CA"/>
          </a:p>
        </p:txBody>
      </p:sp>
      <p:sp>
        <p:nvSpPr>
          <p:cNvPr id="81" name="Freeform 77">
            <a:extLst>
              <a:ext uri="{FF2B5EF4-FFF2-40B4-BE49-F238E27FC236}">
                <a16:creationId xmlns:a16="http://schemas.microsoft.com/office/drawing/2014/main" id="{E08E887F-868F-4154-9A4F-E331A293DCE7}"/>
              </a:ext>
            </a:extLst>
          </p:cNvPr>
          <p:cNvSpPr>
            <a:spLocks noChangeAspect="1"/>
          </p:cNvSpPr>
          <p:nvPr/>
        </p:nvSpPr>
        <p:spPr bwMode="auto">
          <a:xfrm>
            <a:off x="8749335" y="970349"/>
            <a:ext cx="15356" cy="16569"/>
          </a:xfrm>
          <a:custGeom>
            <a:avLst/>
            <a:gdLst>
              <a:gd name="T0" fmla="*/ 0 w 26"/>
              <a:gd name="T1" fmla="*/ 26 h 26"/>
              <a:gd name="T2" fmla="*/ 26 w 26"/>
              <a:gd name="T3" fmla="*/ 0 h 26"/>
            </a:gdLst>
            <a:ahLst/>
            <a:cxnLst>
              <a:cxn ang="0">
                <a:pos x="T0" y="T1"/>
              </a:cxn>
              <a:cxn ang="0">
                <a:pos x="T2" y="T3"/>
              </a:cxn>
            </a:cxnLst>
            <a:rect l="0" t="0" r="r" b="b"/>
            <a:pathLst>
              <a:path w="26" h="26">
                <a:moveTo>
                  <a:pt x="0" y="26"/>
                </a:moveTo>
                <a:cubicBezTo>
                  <a:pt x="8" y="16"/>
                  <a:pt x="15" y="6"/>
                  <a:pt x="26" y="0"/>
                </a:cubicBezTo>
              </a:path>
            </a:pathLst>
          </a:custGeom>
          <a:noFill/>
          <a:ln w="6350" cap="rnd">
            <a:solidFill>
              <a:srgbClr val="FF6600"/>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defPPr>
              <a:defRPr lang="en-US"/>
            </a:defPPr>
            <a:lvl1pPr algn="l" rtl="0" fontAlgn="base">
              <a:spcBef>
                <a:spcPct val="0"/>
              </a:spcBef>
              <a:spcAft>
                <a:spcPct val="0"/>
              </a:spcAft>
              <a:defRPr sz="1400" kern="1200">
                <a:solidFill>
                  <a:schemeClr val="tx1"/>
                </a:solidFill>
                <a:latin typeface="Arial" panose="020B0604020202020204" pitchFamily="34" charset="0"/>
                <a:ea typeface="+mn-ea"/>
                <a:cs typeface="+mn-cs"/>
              </a:defRPr>
            </a:lvl1pPr>
            <a:lvl2pPr marL="457200" algn="l" rtl="0" fontAlgn="base">
              <a:spcBef>
                <a:spcPct val="0"/>
              </a:spcBef>
              <a:spcAft>
                <a:spcPct val="0"/>
              </a:spcAft>
              <a:defRPr sz="1400" kern="1200">
                <a:solidFill>
                  <a:schemeClr val="tx1"/>
                </a:solidFill>
                <a:latin typeface="Arial" panose="020B0604020202020204" pitchFamily="34" charset="0"/>
                <a:ea typeface="+mn-ea"/>
                <a:cs typeface="+mn-cs"/>
              </a:defRPr>
            </a:lvl2pPr>
            <a:lvl3pPr marL="914400" algn="l" rtl="0" fontAlgn="base">
              <a:spcBef>
                <a:spcPct val="0"/>
              </a:spcBef>
              <a:spcAft>
                <a:spcPct val="0"/>
              </a:spcAft>
              <a:defRPr sz="1400" kern="1200">
                <a:solidFill>
                  <a:schemeClr val="tx1"/>
                </a:solidFill>
                <a:latin typeface="Arial" panose="020B0604020202020204" pitchFamily="34" charset="0"/>
                <a:ea typeface="+mn-ea"/>
                <a:cs typeface="+mn-cs"/>
              </a:defRPr>
            </a:lvl3pPr>
            <a:lvl4pPr marL="1371600" algn="l" rtl="0" fontAlgn="base">
              <a:spcBef>
                <a:spcPct val="0"/>
              </a:spcBef>
              <a:spcAft>
                <a:spcPct val="0"/>
              </a:spcAft>
              <a:defRPr sz="1400" kern="1200">
                <a:solidFill>
                  <a:schemeClr val="tx1"/>
                </a:solidFill>
                <a:latin typeface="Arial" panose="020B0604020202020204" pitchFamily="34" charset="0"/>
                <a:ea typeface="+mn-ea"/>
                <a:cs typeface="+mn-cs"/>
              </a:defRPr>
            </a:lvl4pPr>
            <a:lvl5pPr marL="1828800" algn="l" rtl="0" fontAlgn="base">
              <a:spcBef>
                <a:spcPct val="0"/>
              </a:spcBef>
              <a:spcAft>
                <a:spcPct val="0"/>
              </a:spcAft>
              <a:defRPr sz="1400" kern="1200">
                <a:solidFill>
                  <a:schemeClr val="tx1"/>
                </a:solidFill>
                <a:latin typeface="Arial" panose="020B0604020202020204" pitchFamily="34" charset="0"/>
                <a:ea typeface="+mn-ea"/>
                <a:cs typeface="+mn-cs"/>
              </a:defRPr>
            </a:lvl5pPr>
            <a:lvl6pPr marL="2286000" algn="l" defTabSz="914400" rtl="0" eaLnBrk="1" latinLnBrk="0" hangingPunct="1">
              <a:defRPr sz="1400" kern="1200">
                <a:solidFill>
                  <a:schemeClr val="tx1"/>
                </a:solidFill>
                <a:latin typeface="Arial" panose="020B0604020202020204" pitchFamily="34" charset="0"/>
                <a:ea typeface="+mn-ea"/>
                <a:cs typeface="+mn-cs"/>
              </a:defRPr>
            </a:lvl6pPr>
            <a:lvl7pPr marL="2743200" algn="l" defTabSz="914400" rtl="0" eaLnBrk="1" latinLnBrk="0" hangingPunct="1">
              <a:defRPr sz="1400" kern="1200">
                <a:solidFill>
                  <a:schemeClr val="tx1"/>
                </a:solidFill>
                <a:latin typeface="Arial" panose="020B0604020202020204" pitchFamily="34" charset="0"/>
                <a:ea typeface="+mn-ea"/>
                <a:cs typeface="+mn-cs"/>
              </a:defRPr>
            </a:lvl7pPr>
            <a:lvl8pPr marL="3200400" algn="l" defTabSz="914400" rtl="0" eaLnBrk="1" latinLnBrk="0" hangingPunct="1">
              <a:defRPr sz="1400" kern="1200">
                <a:solidFill>
                  <a:schemeClr val="tx1"/>
                </a:solidFill>
                <a:latin typeface="Arial" panose="020B0604020202020204" pitchFamily="34" charset="0"/>
                <a:ea typeface="+mn-ea"/>
                <a:cs typeface="+mn-cs"/>
              </a:defRPr>
            </a:lvl8pPr>
            <a:lvl9pPr marL="3657600" algn="l" defTabSz="914400" rtl="0" eaLnBrk="1" latinLnBrk="0" hangingPunct="1">
              <a:defRPr sz="1400" kern="1200">
                <a:solidFill>
                  <a:schemeClr val="tx1"/>
                </a:solidFill>
                <a:latin typeface="Arial" panose="020B0604020202020204" pitchFamily="34" charset="0"/>
                <a:ea typeface="+mn-ea"/>
                <a:cs typeface="+mn-cs"/>
              </a:defRPr>
            </a:lvl9pPr>
          </a:lstStyle>
          <a:p>
            <a:endParaRPr lang="en-CA"/>
          </a:p>
        </p:txBody>
      </p:sp>
      <p:sp>
        <p:nvSpPr>
          <p:cNvPr id="82" name="Freeform 78">
            <a:extLst>
              <a:ext uri="{FF2B5EF4-FFF2-40B4-BE49-F238E27FC236}">
                <a16:creationId xmlns:a16="http://schemas.microsoft.com/office/drawing/2014/main" id="{F79D5A19-611B-4220-8707-D4706668E1F4}"/>
              </a:ext>
            </a:extLst>
          </p:cNvPr>
          <p:cNvSpPr>
            <a:spLocks noChangeAspect="1"/>
          </p:cNvSpPr>
          <p:nvPr/>
        </p:nvSpPr>
        <p:spPr bwMode="auto">
          <a:xfrm>
            <a:off x="8764692" y="949914"/>
            <a:ext cx="2047" cy="20436"/>
          </a:xfrm>
          <a:custGeom>
            <a:avLst/>
            <a:gdLst>
              <a:gd name="T0" fmla="*/ 0 w 4"/>
              <a:gd name="T1" fmla="*/ 32 h 32"/>
              <a:gd name="T2" fmla="*/ 4 w 4"/>
              <a:gd name="T3" fmla="*/ 0 h 32"/>
            </a:gdLst>
            <a:ahLst/>
            <a:cxnLst>
              <a:cxn ang="0">
                <a:pos x="T0" y="T1"/>
              </a:cxn>
              <a:cxn ang="0">
                <a:pos x="T2" y="T3"/>
              </a:cxn>
            </a:cxnLst>
            <a:rect l="0" t="0" r="r" b="b"/>
            <a:pathLst>
              <a:path w="4" h="32">
                <a:moveTo>
                  <a:pt x="0" y="32"/>
                </a:moveTo>
                <a:cubicBezTo>
                  <a:pt x="4" y="22"/>
                  <a:pt x="0" y="10"/>
                  <a:pt x="4" y="0"/>
                </a:cubicBezTo>
              </a:path>
            </a:pathLst>
          </a:custGeom>
          <a:noFill/>
          <a:ln w="6350" cap="rnd">
            <a:solidFill>
              <a:srgbClr val="FF6600"/>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defPPr>
              <a:defRPr lang="en-US"/>
            </a:defPPr>
            <a:lvl1pPr algn="l" rtl="0" fontAlgn="base">
              <a:spcBef>
                <a:spcPct val="0"/>
              </a:spcBef>
              <a:spcAft>
                <a:spcPct val="0"/>
              </a:spcAft>
              <a:defRPr sz="1400" kern="1200">
                <a:solidFill>
                  <a:schemeClr val="tx1"/>
                </a:solidFill>
                <a:latin typeface="Arial" panose="020B0604020202020204" pitchFamily="34" charset="0"/>
                <a:ea typeface="+mn-ea"/>
                <a:cs typeface="+mn-cs"/>
              </a:defRPr>
            </a:lvl1pPr>
            <a:lvl2pPr marL="457200" algn="l" rtl="0" fontAlgn="base">
              <a:spcBef>
                <a:spcPct val="0"/>
              </a:spcBef>
              <a:spcAft>
                <a:spcPct val="0"/>
              </a:spcAft>
              <a:defRPr sz="1400" kern="1200">
                <a:solidFill>
                  <a:schemeClr val="tx1"/>
                </a:solidFill>
                <a:latin typeface="Arial" panose="020B0604020202020204" pitchFamily="34" charset="0"/>
                <a:ea typeface="+mn-ea"/>
                <a:cs typeface="+mn-cs"/>
              </a:defRPr>
            </a:lvl2pPr>
            <a:lvl3pPr marL="914400" algn="l" rtl="0" fontAlgn="base">
              <a:spcBef>
                <a:spcPct val="0"/>
              </a:spcBef>
              <a:spcAft>
                <a:spcPct val="0"/>
              </a:spcAft>
              <a:defRPr sz="1400" kern="1200">
                <a:solidFill>
                  <a:schemeClr val="tx1"/>
                </a:solidFill>
                <a:latin typeface="Arial" panose="020B0604020202020204" pitchFamily="34" charset="0"/>
                <a:ea typeface="+mn-ea"/>
                <a:cs typeface="+mn-cs"/>
              </a:defRPr>
            </a:lvl3pPr>
            <a:lvl4pPr marL="1371600" algn="l" rtl="0" fontAlgn="base">
              <a:spcBef>
                <a:spcPct val="0"/>
              </a:spcBef>
              <a:spcAft>
                <a:spcPct val="0"/>
              </a:spcAft>
              <a:defRPr sz="1400" kern="1200">
                <a:solidFill>
                  <a:schemeClr val="tx1"/>
                </a:solidFill>
                <a:latin typeface="Arial" panose="020B0604020202020204" pitchFamily="34" charset="0"/>
                <a:ea typeface="+mn-ea"/>
                <a:cs typeface="+mn-cs"/>
              </a:defRPr>
            </a:lvl4pPr>
            <a:lvl5pPr marL="1828800" algn="l" rtl="0" fontAlgn="base">
              <a:spcBef>
                <a:spcPct val="0"/>
              </a:spcBef>
              <a:spcAft>
                <a:spcPct val="0"/>
              </a:spcAft>
              <a:defRPr sz="1400" kern="1200">
                <a:solidFill>
                  <a:schemeClr val="tx1"/>
                </a:solidFill>
                <a:latin typeface="Arial" panose="020B0604020202020204" pitchFamily="34" charset="0"/>
                <a:ea typeface="+mn-ea"/>
                <a:cs typeface="+mn-cs"/>
              </a:defRPr>
            </a:lvl5pPr>
            <a:lvl6pPr marL="2286000" algn="l" defTabSz="914400" rtl="0" eaLnBrk="1" latinLnBrk="0" hangingPunct="1">
              <a:defRPr sz="1400" kern="1200">
                <a:solidFill>
                  <a:schemeClr val="tx1"/>
                </a:solidFill>
                <a:latin typeface="Arial" panose="020B0604020202020204" pitchFamily="34" charset="0"/>
                <a:ea typeface="+mn-ea"/>
                <a:cs typeface="+mn-cs"/>
              </a:defRPr>
            </a:lvl6pPr>
            <a:lvl7pPr marL="2743200" algn="l" defTabSz="914400" rtl="0" eaLnBrk="1" latinLnBrk="0" hangingPunct="1">
              <a:defRPr sz="1400" kern="1200">
                <a:solidFill>
                  <a:schemeClr val="tx1"/>
                </a:solidFill>
                <a:latin typeface="Arial" panose="020B0604020202020204" pitchFamily="34" charset="0"/>
                <a:ea typeface="+mn-ea"/>
                <a:cs typeface="+mn-cs"/>
              </a:defRPr>
            </a:lvl7pPr>
            <a:lvl8pPr marL="3200400" algn="l" defTabSz="914400" rtl="0" eaLnBrk="1" latinLnBrk="0" hangingPunct="1">
              <a:defRPr sz="1400" kern="1200">
                <a:solidFill>
                  <a:schemeClr val="tx1"/>
                </a:solidFill>
                <a:latin typeface="Arial" panose="020B0604020202020204" pitchFamily="34" charset="0"/>
                <a:ea typeface="+mn-ea"/>
                <a:cs typeface="+mn-cs"/>
              </a:defRPr>
            </a:lvl8pPr>
            <a:lvl9pPr marL="3657600" algn="l" defTabSz="914400" rtl="0" eaLnBrk="1" latinLnBrk="0" hangingPunct="1">
              <a:defRPr sz="1400" kern="1200">
                <a:solidFill>
                  <a:schemeClr val="tx1"/>
                </a:solidFill>
                <a:latin typeface="Arial" panose="020B0604020202020204" pitchFamily="34" charset="0"/>
                <a:ea typeface="+mn-ea"/>
                <a:cs typeface="+mn-cs"/>
              </a:defRPr>
            </a:lvl9pPr>
          </a:lstStyle>
          <a:p>
            <a:endParaRPr lang="en-CA"/>
          </a:p>
        </p:txBody>
      </p:sp>
      <p:sp>
        <p:nvSpPr>
          <p:cNvPr id="83" name="Freeform 79">
            <a:extLst>
              <a:ext uri="{FF2B5EF4-FFF2-40B4-BE49-F238E27FC236}">
                <a16:creationId xmlns:a16="http://schemas.microsoft.com/office/drawing/2014/main" id="{3D0DDB87-E7AE-4D4A-A64C-66C8E519C671}"/>
              </a:ext>
            </a:extLst>
          </p:cNvPr>
          <p:cNvSpPr>
            <a:spLocks noChangeAspect="1"/>
          </p:cNvSpPr>
          <p:nvPr/>
        </p:nvSpPr>
        <p:spPr bwMode="auto">
          <a:xfrm>
            <a:off x="8751895" y="926164"/>
            <a:ext cx="20987" cy="23749"/>
          </a:xfrm>
          <a:custGeom>
            <a:avLst/>
            <a:gdLst>
              <a:gd name="T0" fmla="*/ 26 w 36"/>
              <a:gd name="T1" fmla="*/ 37 h 37"/>
              <a:gd name="T2" fmla="*/ 1 w 36"/>
              <a:gd name="T3" fmla="*/ 15 h 37"/>
              <a:gd name="T4" fmla="*/ 1 w 36"/>
              <a:gd name="T5" fmla="*/ 7 h 37"/>
              <a:gd name="T6" fmla="*/ 36 w 36"/>
              <a:gd name="T7" fmla="*/ 3 h 37"/>
            </a:gdLst>
            <a:ahLst/>
            <a:cxnLst>
              <a:cxn ang="0">
                <a:pos x="T0" y="T1"/>
              </a:cxn>
              <a:cxn ang="0">
                <a:pos x="T2" y="T3"/>
              </a:cxn>
              <a:cxn ang="0">
                <a:pos x="T4" y="T5"/>
              </a:cxn>
              <a:cxn ang="0">
                <a:pos x="T6" y="T7"/>
              </a:cxn>
            </a:cxnLst>
            <a:rect l="0" t="0" r="r" b="b"/>
            <a:pathLst>
              <a:path w="36" h="37">
                <a:moveTo>
                  <a:pt x="26" y="37"/>
                </a:moveTo>
                <a:cubicBezTo>
                  <a:pt x="21" y="26"/>
                  <a:pt x="8" y="24"/>
                  <a:pt x="1" y="15"/>
                </a:cubicBezTo>
                <a:cubicBezTo>
                  <a:pt x="0" y="12"/>
                  <a:pt x="0" y="9"/>
                  <a:pt x="1" y="7"/>
                </a:cubicBezTo>
                <a:cubicBezTo>
                  <a:pt x="12" y="6"/>
                  <a:pt x="25" y="0"/>
                  <a:pt x="36" y="3"/>
                </a:cubicBezTo>
              </a:path>
            </a:pathLst>
          </a:custGeom>
          <a:noFill/>
          <a:ln w="6350" cap="rnd">
            <a:solidFill>
              <a:srgbClr val="FF6600"/>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defPPr>
              <a:defRPr lang="en-US"/>
            </a:defPPr>
            <a:lvl1pPr algn="l" rtl="0" fontAlgn="base">
              <a:spcBef>
                <a:spcPct val="0"/>
              </a:spcBef>
              <a:spcAft>
                <a:spcPct val="0"/>
              </a:spcAft>
              <a:defRPr sz="1400" kern="1200">
                <a:solidFill>
                  <a:schemeClr val="tx1"/>
                </a:solidFill>
                <a:latin typeface="Arial" panose="020B0604020202020204" pitchFamily="34" charset="0"/>
                <a:ea typeface="+mn-ea"/>
                <a:cs typeface="+mn-cs"/>
              </a:defRPr>
            </a:lvl1pPr>
            <a:lvl2pPr marL="457200" algn="l" rtl="0" fontAlgn="base">
              <a:spcBef>
                <a:spcPct val="0"/>
              </a:spcBef>
              <a:spcAft>
                <a:spcPct val="0"/>
              </a:spcAft>
              <a:defRPr sz="1400" kern="1200">
                <a:solidFill>
                  <a:schemeClr val="tx1"/>
                </a:solidFill>
                <a:latin typeface="Arial" panose="020B0604020202020204" pitchFamily="34" charset="0"/>
                <a:ea typeface="+mn-ea"/>
                <a:cs typeface="+mn-cs"/>
              </a:defRPr>
            </a:lvl2pPr>
            <a:lvl3pPr marL="914400" algn="l" rtl="0" fontAlgn="base">
              <a:spcBef>
                <a:spcPct val="0"/>
              </a:spcBef>
              <a:spcAft>
                <a:spcPct val="0"/>
              </a:spcAft>
              <a:defRPr sz="1400" kern="1200">
                <a:solidFill>
                  <a:schemeClr val="tx1"/>
                </a:solidFill>
                <a:latin typeface="Arial" panose="020B0604020202020204" pitchFamily="34" charset="0"/>
                <a:ea typeface="+mn-ea"/>
                <a:cs typeface="+mn-cs"/>
              </a:defRPr>
            </a:lvl3pPr>
            <a:lvl4pPr marL="1371600" algn="l" rtl="0" fontAlgn="base">
              <a:spcBef>
                <a:spcPct val="0"/>
              </a:spcBef>
              <a:spcAft>
                <a:spcPct val="0"/>
              </a:spcAft>
              <a:defRPr sz="1400" kern="1200">
                <a:solidFill>
                  <a:schemeClr val="tx1"/>
                </a:solidFill>
                <a:latin typeface="Arial" panose="020B0604020202020204" pitchFamily="34" charset="0"/>
                <a:ea typeface="+mn-ea"/>
                <a:cs typeface="+mn-cs"/>
              </a:defRPr>
            </a:lvl4pPr>
            <a:lvl5pPr marL="1828800" algn="l" rtl="0" fontAlgn="base">
              <a:spcBef>
                <a:spcPct val="0"/>
              </a:spcBef>
              <a:spcAft>
                <a:spcPct val="0"/>
              </a:spcAft>
              <a:defRPr sz="1400" kern="1200">
                <a:solidFill>
                  <a:schemeClr val="tx1"/>
                </a:solidFill>
                <a:latin typeface="Arial" panose="020B0604020202020204" pitchFamily="34" charset="0"/>
                <a:ea typeface="+mn-ea"/>
                <a:cs typeface="+mn-cs"/>
              </a:defRPr>
            </a:lvl5pPr>
            <a:lvl6pPr marL="2286000" algn="l" defTabSz="914400" rtl="0" eaLnBrk="1" latinLnBrk="0" hangingPunct="1">
              <a:defRPr sz="1400" kern="1200">
                <a:solidFill>
                  <a:schemeClr val="tx1"/>
                </a:solidFill>
                <a:latin typeface="Arial" panose="020B0604020202020204" pitchFamily="34" charset="0"/>
                <a:ea typeface="+mn-ea"/>
                <a:cs typeface="+mn-cs"/>
              </a:defRPr>
            </a:lvl6pPr>
            <a:lvl7pPr marL="2743200" algn="l" defTabSz="914400" rtl="0" eaLnBrk="1" latinLnBrk="0" hangingPunct="1">
              <a:defRPr sz="1400" kern="1200">
                <a:solidFill>
                  <a:schemeClr val="tx1"/>
                </a:solidFill>
                <a:latin typeface="Arial" panose="020B0604020202020204" pitchFamily="34" charset="0"/>
                <a:ea typeface="+mn-ea"/>
                <a:cs typeface="+mn-cs"/>
              </a:defRPr>
            </a:lvl7pPr>
            <a:lvl8pPr marL="3200400" algn="l" defTabSz="914400" rtl="0" eaLnBrk="1" latinLnBrk="0" hangingPunct="1">
              <a:defRPr sz="1400" kern="1200">
                <a:solidFill>
                  <a:schemeClr val="tx1"/>
                </a:solidFill>
                <a:latin typeface="Arial" panose="020B0604020202020204" pitchFamily="34" charset="0"/>
                <a:ea typeface="+mn-ea"/>
                <a:cs typeface="+mn-cs"/>
              </a:defRPr>
            </a:lvl8pPr>
            <a:lvl9pPr marL="3657600" algn="l" defTabSz="914400" rtl="0" eaLnBrk="1" latinLnBrk="0" hangingPunct="1">
              <a:defRPr sz="1400" kern="1200">
                <a:solidFill>
                  <a:schemeClr val="tx1"/>
                </a:solidFill>
                <a:latin typeface="Arial" panose="020B0604020202020204" pitchFamily="34" charset="0"/>
                <a:ea typeface="+mn-ea"/>
                <a:cs typeface="+mn-cs"/>
              </a:defRPr>
            </a:lvl9pPr>
          </a:lstStyle>
          <a:p>
            <a:endParaRPr lang="en-CA"/>
          </a:p>
        </p:txBody>
      </p:sp>
      <p:sp>
        <p:nvSpPr>
          <p:cNvPr id="84" name="Freeform 80">
            <a:extLst>
              <a:ext uri="{FF2B5EF4-FFF2-40B4-BE49-F238E27FC236}">
                <a16:creationId xmlns:a16="http://schemas.microsoft.com/office/drawing/2014/main" id="{20873548-2AF0-49BF-829C-165AF486DC1A}"/>
              </a:ext>
            </a:extLst>
          </p:cNvPr>
          <p:cNvSpPr>
            <a:spLocks noChangeAspect="1"/>
          </p:cNvSpPr>
          <p:nvPr/>
        </p:nvSpPr>
        <p:spPr bwMode="auto">
          <a:xfrm>
            <a:off x="8772882" y="924507"/>
            <a:ext cx="6142" cy="3866"/>
          </a:xfrm>
          <a:custGeom>
            <a:avLst/>
            <a:gdLst>
              <a:gd name="T0" fmla="*/ 0 w 10"/>
              <a:gd name="T1" fmla="*/ 6 h 6"/>
              <a:gd name="T2" fmla="*/ 10 w 10"/>
              <a:gd name="T3" fmla="*/ 0 h 6"/>
            </a:gdLst>
            <a:ahLst/>
            <a:cxnLst>
              <a:cxn ang="0">
                <a:pos x="T0" y="T1"/>
              </a:cxn>
              <a:cxn ang="0">
                <a:pos x="T2" y="T3"/>
              </a:cxn>
            </a:cxnLst>
            <a:rect l="0" t="0" r="r" b="b"/>
            <a:pathLst>
              <a:path w="10" h="6">
                <a:moveTo>
                  <a:pt x="0" y="6"/>
                </a:moveTo>
                <a:cubicBezTo>
                  <a:pt x="3" y="2"/>
                  <a:pt x="6" y="1"/>
                  <a:pt x="10" y="0"/>
                </a:cubicBezTo>
              </a:path>
            </a:pathLst>
          </a:custGeom>
          <a:noFill/>
          <a:ln w="6350" cap="rnd">
            <a:solidFill>
              <a:srgbClr val="FF6600"/>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defPPr>
              <a:defRPr lang="en-US"/>
            </a:defPPr>
            <a:lvl1pPr algn="l" rtl="0" fontAlgn="base">
              <a:spcBef>
                <a:spcPct val="0"/>
              </a:spcBef>
              <a:spcAft>
                <a:spcPct val="0"/>
              </a:spcAft>
              <a:defRPr sz="1400" kern="1200">
                <a:solidFill>
                  <a:schemeClr val="tx1"/>
                </a:solidFill>
                <a:latin typeface="Arial" panose="020B0604020202020204" pitchFamily="34" charset="0"/>
                <a:ea typeface="+mn-ea"/>
                <a:cs typeface="+mn-cs"/>
              </a:defRPr>
            </a:lvl1pPr>
            <a:lvl2pPr marL="457200" algn="l" rtl="0" fontAlgn="base">
              <a:spcBef>
                <a:spcPct val="0"/>
              </a:spcBef>
              <a:spcAft>
                <a:spcPct val="0"/>
              </a:spcAft>
              <a:defRPr sz="1400" kern="1200">
                <a:solidFill>
                  <a:schemeClr val="tx1"/>
                </a:solidFill>
                <a:latin typeface="Arial" panose="020B0604020202020204" pitchFamily="34" charset="0"/>
                <a:ea typeface="+mn-ea"/>
                <a:cs typeface="+mn-cs"/>
              </a:defRPr>
            </a:lvl2pPr>
            <a:lvl3pPr marL="914400" algn="l" rtl="0" fontAlgn="base">
              <a:spcBef>
                <a:spcPct val="0"/>
              </a:spcBef>
              <a:spcAft>
                <a:spcPct val="0"/>
              </a:spcAft>
              <a:defRPr sz="1400" kern="1200">
                <a:solidFill>
                  <a:schemeClr val="tx1"/>
                </a:solidFill>
                <a:latin typeface="Arial" panose="020B0604020202020204" pitchFamily="34" charset="0"/>
                <a:ea typeface="+mn-ea"/>
                <a:cs typeface="+mn-cs"/>
              </a:defRPr>
            </a:lvl3pPr>
            <a:lvl4pPr marL="1371600" algn="l" rtl="0" fontAlgn="base">
              <a:spcBef>
                <a:spcPct val="0"/>
              </a:spcBef>
              <a:spcAft>
                <a:spcPct val="0"/>
              </a:spcAft>
              <a:defRPr sz="1400" kern="1200">
                <a:solidFill>
                  <a:schemeClr val="tx1"/>
                </a:solidFill>
                <a:latin typeface="Arial" panose="020B0604020202020204" pitchFamily="34" charset="0"/>
                <a:ea typeface="+mn-ea"/>
                <a:cs typeface="+mn-cs"/>
              </a:defRPr>
            </a:lvl4pPr>
            <a:lvl5pPr marL="1828800" algn="l" rtl="0" fontAlgn="base">
              <a:spcBef>
                <a:spcPct val="0"/>
              </a:spcBef>
              <a:spcAft>
                <a:spcPct val="0"/>
              </a:spcAft>
              <a:defRPr sz="1400" kern="1200">
                <a:solidFill>
                  <a:schemeClr val="tx1"/>
                </a:solidFill>
                <a:latin typeface="Arial" panose="020B0604020202020204" pitchFamily="34" charset="0"/>
                <a:ea typeface="+mn-ea"/>
                <a:cs typeface="+mn-cs"/>
              </a:defRPr>
            </a:lvl5pPr>
            <a:lvl6pPr marL="2286000" algn="l" defTabSz="914400" rtl="0" eaLnBrk="1" latinLnBrk="0" hangingPunct="1">
              <a:defRPr sz="1400" kern="1200">
                <a:solidFill>
                  <a:schemeClr val="tx1"/>
                </a:solidFill>
                <a:latin typeface="Arial" panose="020B0604020202020204" pitchFamily="34" charset="0"/>
                <a:ea typeface="+mn-ea"/>
                <a:cs typeface="+mn-cs"/>
              </a:defRPr>
            </a:lvl6pPr>
            <a:lvl7pPr marL="2743200" algn="l" defTabSz="914400" rtl="0" eaLnBrk="1" latinLnBrk="0" hangingPunct="1">
              <a:defRPr sz="1400" kern="1200">
                <a:solidFill>
                  <a:schemeClr val="tx1"/>
                </a:solidFill>
                <a:latin typeface="Arial" panose="020B0604020202020204" pitchFamily="34" charset="0"/>
                <a:ea typeface="+mn-ea"/>
                <a:cs typeface="+mn-cs"/>
              </a:defRPr>
            </a:lvl7pPr>
            <a:lvl8pPr marL="3200400" algn="l" defTabSz="914400" rtl="0" eaLnBrk="1" latinLnBrk="0" hangingPunct="1">
              <a:defRPr sz="1400" kern="1200">
                <a:solidFill>
                  <a:schemeClr val="tx1"/>
                </a:solidFill>
                <a:latin typeface="Arial" panose="020B0604020202020204" pitchFamily="34" charset="0"/>
                <a:ea typeface="+mn-ea"/>
                <a:cs typeface="+mn-cs"/>
              </a:defRPr>
            </a:lvl8pPr>
            <a:lvl9pPr marL="3657600" algn="l" defTabSz="914400" rtl="0" eaLnBrk="1" latinLnBrk="0" hangingPunct="1">
              <a:defRPr sz="1400" kern="1200">
                <a:solidFill>
                  <a:schemeClr val="tx1"/>
                </a:solidFill>
                <a:latin typeface="Arial" panose="020B0604020202020204" pitchFamily="34" charset="0"/>
                <a:ea typeface="+mn-ea"/>
                <a:cs typeface="+mn-cs"/>
              </a:defRPr>
            </a:lvl9pPr>
          </a:lstStyle>
          <a:p>
            <a:endParaRPr lang="en-CA"/>
          </a:p>
        </p:txBody>
      </p:sp>
      <p:sp>
        <p:nvSpPr>
          <p:cNvPr id="85" name="Freeform 81">
            <a:extLst>
              <a:ext uri="{FF2B5EF4-FFF2-40B4-BE49-F238E27FC236}">
                <a16:creationId xmlns:a16="http://schemas.microsoft.com/office/drawing/2014/main" id="{78C18652-7833-44BA-8872-B8CEA1306B9C}"/>
              </a:ext>
            </a:extLst>
          </p:cNvPr>
          <p:cNvSpPr>
            <a:spLocks noChangeAspect="1"/>
          </p:cNvSpPr>
          <p:nvPr/>
        </p:nvSpPr>
        <p:spPr bwMode="auto">
          <a:xfrm>
            <a:off x="8762644" y="1003488"/>
            <a:ext cx="17404" cy="24854"/>
          </a:xfrm>
          <a:custGeom>
            <a:avLst/>
            <a:gdLst>
              <a:gd name="T0" fmla="*/ 0 w 30"/>
              <a:gd name="T1" fmla="*/ 0 h 39"/>
              <a:gd name="T2" fmla="*/ 30 w 30"/>
              <a:gd name="T3" fmla="*/ 39 h 39"/>
            </a:gdLst>
            <a:ahLst/>
            <a:cxnLst>
              <a:cxn ang="0">
                <a:pos x="T0" y="T1"/>
              </a:cxn>
              <a:cxn ang="0">
                <a:pos x="T2" y="T3"/>
              </a:cxn>
            </a:cxnLst>
            <a:rect l="0" t="0" r="r" b="b"/>
            <a:pathLst>
              <a:path w="30" h="39">
                <a:moveTo>
                  <a:pt x="0" y="0"/>
                </a:moveTo>
                <a:cubicBezTo>
                  <a:pt x="8" y="14"/>
                  <a:pt x="18" y="27"/>
                  <a:pt x="30" y="39"/>
                </a:cubicBezTo>
              </a:path>
            </a:pathLst>
          </a:custGeom>
          <a:noFill/>
          <a:ln w="6350" cap="rnd">
            <a:solidFill>
              <a:srgbClr val="FF6600"/>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defPPr>
              <a:defRPr lang="en-US"/>
            </a:defPPr>
            <a:lvl1pPr algn="l" rtl="0" fontAlgn="base">
              <a:spcBef>
                <a:spcPct val="0"/>
              </a:spcBef>
              <a:spcAft>
                <a:spcPct val="0"/>
              </a:spcAft>
              <a:defRPr sz="1400" kern="1200">
                <a:solidFill>
                  <a:schemeClr val="tx1"/>
                </a:solidFill>
                <a:latin typeface="Arial" panose="020B0604020202020204" pitchFamily="34" charset="0"/>
                <a:ea typeface="+mn-ea"/>
                <a:cs typeface="+mn-cs"/>
              </a:defRPr>
            </a:lvl1pPr>
            <a:lvl2pPr marL="457200" algn="l" rtl="0" fontAlgn="base">
              <a:spcBef>
                <a:spcPct val="0"/>
              </a:spcBef>
              <a:spcAft>
                <a:spcPct val="0"/>
              </a:spcAft>
              <a:defRPr sz="1400" kern="1200">
                <a:solidFill>
                  <a:schemeClr val="tx1"/>
                </a:solidFill>
                <a:latin typeface="Arial" panose="020B0604020202020204" pitchFamily="34" charset="0"/>
                <a:ea typeface="+mn-ea"/>
                <a:cs typeface="+mn-cs"/>
              </a:defRPr>
            </a:lvl2pPr>
            <a:lvl3pPr marL="914400" algn="l" rtl="0" fontAlgn="base">
              <a:spcBef>
                <a:spcPct val="0"/>
              </a:spcBef>
              <a:spcAft>
                <a:spcPct val="0"/>
              </a:spcAft>
              <a:defRPr sz="1400" kern="1200">
                <a:solidFill>
                  <a:schemeClr val="tx1"/>
                </a:solidFill>
                <a:latin typeface="Arial" panose="020B0604020202020204" pitchFamily="34" charset="0"/>
                <a:ea typeface="+mn-ea"/>
                <a:cs typeface="+mn-cs"/>
              </a:defRPr>
            </a:lvl3pPr>
            <a:lvl4pPr marL="1371600" algn="l" rtl="0" fontAlgn="base">
              <a:spcBef>
                <a:spcPct val="0"/>
              </a:spcBef>
              <a:spcAft>
                <a:spcPct val="0"/>
              </a:spcAft>
              <a:defRPr sz="1400" kern="1200">
                <a:solidFill>
                  <a:schemeClr val="tx1"/>
                </a:solidFill>
                <a:latin typeface="Arial" panose="020B0604020202020204" pitchFamily="34" charset="0"/>
                <a:ea typeface="+mn-ea"/>
                <a:cs typeface="+mn-cs"/>
              </a:defRPr>
            </a:lvl4pPr>
            <a:lvl5pPr marL="1828800" algn="l" rtl="0" fontAlgn="base">
              <a:spcBef>
                <a:spcPct val="0"/>
              </a:spcBef>
              <a:spcAft>
                <a:spcPct val="0"/>
              </a:spcAft>
              <a:defRPr sz="1400" kern="1200">
                <a:solidFill>
                  <a:schemeClr val="tx1"/>
                </a:solidFill>
                <a:latin typeface="Arial" panose="020B0604020202020204" pitchFamily="34" charset="0"/>
                <a:ea typeface="+mn-ea"/>
                <a:cs typeface="+mn-cs"/>
              </a:defRPr>
            </a:lvl5pPr>
            <a:lvl6pPr marL="2286000" algn="l" defTabSz="914400" rtl="0" eaLnBrk="1" latinLnBrk="0" hangingPunct="1">
              <a:defRPr sz="1400" kern="1200">
                <a:solidFill>
                  <a:schemeClr val="tx1"/>
                </a:solidFill>
                <a:latin typeface="Arial" panose="020B0604020202020204" pitchFamily="34" charset="0"/>
                <a:ea typeface="+mn-ea"/>
                <a:cs typeface="+mn-cs"/>
              </a:defRPr>
            </a:lvl6pPr>
            <a:lvl7pPr marL="2743200" algn="l" defTabSz="914400" rtl="0" eaLnBrk="1" latinLnBrk="0" hangingPunct="1">
              <a:defRPr sz="1400" kern="1200">
                <a:solidFill>
                  <a:schemeClr val="tx1"/>
                </a:solidFill>
                <a:latin typeface="Arial" panose="020B0604020202020204" pitchFamily="34" charset="0"/>
                <a:ea typeface="+mn-ea"/>
                <a:cs typeface="+mn-cs"/>
              </a:defRPr>
            </a:lvl7pPr>
            <a:lvl8pPr marL="3200400" algn="l" defTabSz="914400" rtl="0" eaLnBrk="1" latinLnBrk="0" hangingPunct="1">
              <a:defRPr sz="1400" kern="1200">
                <a:solidFill>
                  <a:schemeClr val="tx1"/>
                </a:solidFill>
                <a:latin typeface="Arial" panose="020B0604020202020204" pitchFamily="34" charset="0"/>
                <a:ea typeface="+mn-ea"/>
                <a:cs typeface="+mn-cs"/>
              </a:defRPr>
            </a:lvl8pPr>
            <a:lvl9pPr marL="3657600" algn="l" defTabSz="914400" rtl="0" eaLnBrk="1" latinLnBrk="0" hangingPunct="1">
              <a:defRPr sz="1400" kern="1200">
                <a:solidFill>
                  <a:schemeClr val="tx1"/>
                </a:solidFill>
                <a:latin typeface="Arial" panose="020B0604020202020204" pitchFamily="34" charset="0"/>
                <a:ea typeface="+mn-ea"/>
                <a:cs typeface="+mn-cs"/>
              </a:defRPr>
            </a:lvl9pPr>
          </a:lstStyle>
          <a:p>
            <a:endParaRPr lang="en-CA"/>
          </a:p>
        </p:txBody>
      </p:sp>
      <p:sp>
        <p:nvSpPr>
          <p:cNvPr id="86" name="Freeform 82">
            <a:extLst>
              <a:ext uri="{FF2B5EF4-FFF2-40B4-BE49-F238E27FC236}">
                <a16:creationId xmlns:a16="http://schemas.microsoft.com/office/drawing/2014/main" id="{1AF0CB0D-C385-4149-B247-476E03D2478E}"/>
              </a:ext>
            </a:extLst>
          </p:cNvPr>
          <p:cNvSpPr>
            <a:spLocks noChangeAspect="1"/>
          </p:cNvSpPr>
          <p:nvPr/>
        </p:nvSpPr>
        <p:spPr bwMode="auto">
          <a:xfrm>
            <a:off x="8780048" y="1027790"/>
            <a:ext cx="18427" cy="20436"/>
          </a:xfrm>
          <a:custGeom>
            <a:avLst/>
            <a:gdLst>
              <a:gd name="T0" fmla="*/ 0 w 31"/>
              <a:gd name="T1" fmla="*/ 1 h 32"/>
              <a:gd name="T2" fmla="*/ 2 w 31"/>
              <a:gd name="T3" fmla="*/ 0 h 32"/>
              <a:gd name="T4" fmla="*/ 31 w 31"/>
              <a:gd name="T5" fmla="*/ 24 h 32"/>
              <a:gd name="T6" fmla="*/ 4 w 31"/>
              <a:gd name="T7" fmla="*/ 32 h 32"/>
            </a:gdLst>
            <a:ahLst/>
            <a:cxnLst>
              <a:cxn ang="0">
                <a:pos x="T0" y="T1"/>
              </a:cxn>
              <a:cxn ang="0">
                <a:pos x="T2" y="T3"/>
              </a:cxn>
              <a:cxn ang="0">
                <a:pos x="T4" y="T5"/>
              </a:cxn>
              <a:cxn ang="0">
                <a:pos x="T6" y="T7"/>
              </a:cxn>
            </a:cxnLst>
            <a:rect l="0" t="0" r="r" b="b"/>
            <a:pathLst>
              <a:path w="31" h="32">
                <a:moveTo>
                  <a:pt x="0" y="1"/>
                </a:moveTo>
                <a:cubicBezTo>
                  <a:pt x="1" y="1"/>
                  <a:pt x="1" y="1"/>
                  <a:pt x="2" y="0"/>
                </a:cubicBezTo>
                <a:cubicBezTo>
                  <a:pt x="13" y="6"/>
                  <a:pt x="26" y="12"/>
                  <a:pt x="31" y="24"/>
                </a:cubicBezTo>
                <a:cubicBezTo>
                  <a:pt x="22" y="26"/>
                  <a:pt x="14" y="31"/>
                  <a:pt x="4" y="32"/>
                </a:cubicBezTo>
              </a:path>
            </a:pathLst>
          </a:custGeom>
          <a:noFill/>
          <a:ln w="6350" cap="rnd">
            <a:solidFill>
              <a:srgbClr val="FF6600"/>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defPPr>
              <a:defRPr lang="en-US"/>
            </a:defPPr>
            <a:lvl1pPr algn="l" rtl="0" fontAlgn="base">
              <a:spcBef>
                <a:spcPct val="0"/>
              </a:spcBef>
              <a:spcAft>
                <a:spcPct val="0"/>
              </a:spcAft>
              <a:defRPr sz="1400" kern="1200">
                <a:solidFill>
                  <a:schemeClr val="tx1"/>
                </a:solidFill>
                <a:latin typeface="Arial" panose="020B0604020202020204" pitchFamily="34" charset="0"/>
                <a:ea typeface="+mn-ea"/>
                <a:cs typeface="+mn-cs"/>
              </a:defRPr>
            </a:lvl1pPr>
            <a:lvl2pPr marL="457200" algn="l" rtl="0" fontAlgn="base">
              <a:spcBef>
                <a:spcPct val="0"/>
              </a:spcBef>
              <a:spcAft>
                <a:spcPct val="0"/>
              </a:spcAft>
              <a:defRPr sz="1400" kern="1200">
                <a:solidFill>
                  <a:schemeClr val="tx1"/>
                </a:solidFill>
                <a:latin typeface="Arial" panose="020B0604020202020204" pitchFamily="34" charset="0"/>
                <a:ea typeface="+mn-ea"/>
                <a:cs typeface="+mn-cs"/>
              </a:defRPr>
            </a:lvl2pPr>
            <a:lvl3pPr marL="914400" algn="l" rtl="0" fontAlgn="base">
              <a:spcBef>
                <a:spcPct val="0"/>
              </a:spcBef>
              <a:spcAft>
                <a:spcPct val="0"/>
              </a:spcAft>
              <a:defRPr sz="1400" kern="1200">
                <a:solidFill>
                  <a:schemeClr val="tx1"/>
                </a:solidFill>
                <a:latin typeface="Arial" panose="020B0604020202020204" pitchFamily="34" charset="0"/>
                <a:ea typeface="+mn-ea"/>
                <a:cs typeface="+mn-cs"/>
              </a:defRPr>
            </a:lvl3pPr>
            <a:lvl4pPr marL="1371600" algn="l" rtl="0" fontAlgn="base">
              <a:spcBef>
                <a:spcPct val="0"/>
              </a:spcBef>
              <a:spcAft>
                <a:spcPct val="0"/>
              </a:spcAft>
              <a:defRPr sz="1400" kern="1200">
                <a:solidFill>
                  <a:schemeClr val="tx1"/>
                </a:solidFill>
                <a:latin typeface="Arial" panose="020B0604020202020204" pitchFamily="34" charset="0"/>
                <a:ea typeface="+mn-ea"/>
                <a:cs typeface="+mn-cs"/>
              </a:defRPr>
            </a:lvl4pPr>
            <a:lvl5pPr marL="1828800" algn="l" rtl="0" fontAlgn="base">
              <a:spcBef>
                <a:spcPct val="0"/>
              </a:spcBef>
              <a:spcAft>
                <a:spcPct val="0"/>
              </a:spcAft>
              <a:defRPr sz="1400" kern="1200">
                <a:solidFill>
                  <a:schemeClr val="tx1"/>
                </a:solidFill>
                <a:latin typeface="Arial" panose="020B0604020202020204" pitchFamily="34" charset="0"/>
                <a:ea typeface="+mn-ea"/>
                <a:cs typeface="+mn-cs"/>
              </a:defRPr>
            </a:lvl5pPr>
            <a:lvl6pPr marL="2286000" algn="l" defTabSz="914400" rtl="0" eaLnBrk="1" latinLnBrk="0" hangingPunct="1">
              <a:defRPr sz="1400" kern="1200">
                <a:solidFill>
                  <a:schemeClr val="tx1"/>
                </a:solidFill>
                <a:latin typeface="Arial" panose="020B0604020202020204" pitchFamily="34" charset="0"/>
                <a:ea typeface="+mn-ea"/>
                <a:cs typeface="+mn-cs"/>
              </a:defRPr>
            </a:lvl6pPr>
            <a:lvl7pPr marL="2743200" algn="l" defTabSz="914400" rtl="0" eaLnBrk="1" latinLnBrk="0" hangingPunct="1">
              <a:defRPr sz="1400" kern="1200">
                <a:solidFill>
                  <a:schemeClr val="tx1"/>
                </a:solidFill>
                <a:latin typeface="Arial" panose="020B0604020202020204" pitchFamily="34" charset="0"/>
                <a:ea typeface="+mn-ea"/>
                <a:cs typeface="+mn-cs"/>
              </a:defRPr>
            </a:lvl7pPr>
            <a:lvl8pPr marL="3200400" algn="l" defTabSz="914400" rtl="0" eaLnBrk="1" latinLnBrk="0" hangingPunct="1">
              <a:defRPr sz="1400" kern="1200">
                <a:solidFill>
                  <a:schemeClr val="tx1"/>
                </a:solidFill>
                <a:latin typeface="Arial" panose="020B0604020202020204" pitchFamily="34" charset="0"/>
                <a:ea typeface="+mn-ea"/>
                <a:cs typeface="+mn-cs"/>
              </a:defRPr>
            </a:lvl8pPr>
            <a:lvl9pPr marL="3657600" algn="l" defTabSz="914400" rtl="0" eaLnBrk="1" latinLnBrk="0" hangingPunct="1">
              <a:defRPr sz="1400" kern="1200">
                <a:solidFill>
                  <a:schemeClr val="tx1"/>
                </a:solidFill>
                <a:latin typeface="Arial" panose="020B0604020202020204" pitchFamily="34" charset="0"/>
                <a:ea typeface="+mn-ea"/>
                <a:cs typeface="+mn-cs"/>
              </a:defRPr>
            </a:lvl9pPr>
          </a:lstStyle>
          <a:p>
            <a:endParaRPr lang="en-CA"/>
          </a:p>
        </p:txBody>
      </p:sp>
      <p:sp>
        <p:nvSpPr>
          <p:cNvPr id="87" name="Freeform 83">
            <a:extLst>
              <a:ext uri="{FF2B5EF4-FFF2-40B4-BE49-F238E27FC236}">
                <a16:creationId xmlns:a16="http://schemas.microsoft.com/office/drawing/2014/main" id="{AE274EF0-F95B-476D-8251-8C592CCB9F58}"/>
              </a:ext>
            </a:extLst>
          </p:cNvPr>
          <p:cNvSpPr>
            <a:spLocks noChangeAspect="1"/>
          </p:cNvSpPr>
          <p:nvPr/>
        </p:nvSpPr>
        <p:spPr bwMode="auto">
          <a:xfrm>
            <a:off x="8773905" y="1048225"/>
            <a:ext cx="8702" cy="6628"/>
          </a:xfrm>
          <a:custGeom>
            <a:avLst/>
            <a:gdLst>
              <a:gd name="T0" fmla="*/ 14 w 14"/>
              <a:gd name="T1" fmla="*/ 0 h 10"/>
              <a:gd name="T2" fmla="*/ 0 w 14"/>
              <a:gd name="T3" fmla="*/ 10 h 10"/>
            </a:gdLst>
            <a:ahLst/>
            <a:cxnLst>
              <a:cxn ang="0">
                <a:pos x="T0" y="T1"/>
              </a:cxn>
              <a:cxn ang="0">
                <a:pos x="T2" y="T3"/>
              </a:cxn>
            </a:cxnLst>
            <a:rect l="0" t="0" r="r" b="b"/>
            <a:pathLst>
              <a:path w="14" h="10">
                <a:moveTo>
                  <a:pt x="14" y="0"/>
                </a:moveTo>
                <a:cubicBezTo>
                  <a:pt x="9" y="6"/>
                  <a:pt x="5" y="8"/>
                  <a:pt x="0" y="10"/>
                </a:cubicBezTo>
              </a:path>
            </a:pathLst>
          </a:custGeom>
          <a:noFill/>
          <a:ln w="6350" cap="rnd">
            <a:solidFill>
              <a:srgbClr val="FF6600"/>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defPPr>
              <a:defRPr lang="en-US"/>
            </a:defPPr>
            <a:lvl1pPr algn="l" rtl="0" fontAlgn="base">
              <a:spcBef>
                <a:spcPct val="0"/>
              </a:spcBef>
              <a:spcAft>
                <a:spcPct val="0"/>
              </a:spcAft>
              <a:defRPr sz="1400" kern="1200">
                <a:solidFill>
                  <a:schemeClr val="tx1"/>
                </a:solidFill>
                <a:latin typeface="Arial" panose="020B0604020202020204" pitchFamily="34" charset="0"/>
                <a:ea typeface="+mn-ea"/>
                <a:cs typeface="+mn-cs"/>
              </a:defRPr>
            </a:lvl1pPr>
            <a:lvl2pPr marL="457200" algn="l" rtl="0" fontAlgn="base">
              <a:spcBef>
                <a:spcPct val="0"/>
              </a:spcBef>
              <a:spcAft>
                <a:spcPct val="0"/>
              </a:spcAft>
              <a:defRPr sz="1400" kern="1200">
                <a:solidFill>
                  <a:schemeClr val="tx1"/>
                </a:solidFill>
                <a:latin typeface="Arial" panose="020B0604020202020204" pitchFamily="34" charset="0"/>
                <a:ea typeface="+mn-ea"/>
                <a:cs typeface="+mn-cs"/>
              </a:defRPr>
            </a:lvl2pPr>
            <a:lvl3pPr marL="914400" algn="l" rtl="0" fontAlgn="base">
              <a:spcBef>
                <a:spcPct val="0"/>
              </a:spcBef>
              <a:spcAft>
                <a:spcPct val="0"/>
              </a:spcAft>
              <a:defRPr sz="1400" kern="1200">
                <a:solidFill>
                  <a:schemeClr val="tx1"/>
                </a:solidFill>
                <a:latin typeface="Arial" panose="020B0604020202020204" pitchFamily="34" charset="0"/>
                <a:ea typeface="+mn-ea"/>
                <a:cs typeface="+mn-cs"/>
              </a:defRPr>
            </a:lvl3pPr>
            <a:lvl4pPr marL="1371600" algn="l" rtl="0" fontAlgn="base">
              <a:spcBef>
                <a:spcPct val="0"/>
              </a:spcBef>
              <a:spcAft>
                <a:spcPct val="0"/>
              </a:spcAft>
              <a:defRPr sz="1400" kern="1200">
                <a:solidFill>
                  <a:schemeClr val="tx1"/>
                </a:solidFill>
                <a:latin typeface="Arial" panose="020B0604020202020204" pitchFamily="34" charset="0"/>
                <a:ea typeface="+mn-ea"/>
                <a:cs typeface="+mn-cs"/>
              </a:defRPr>
            </a:lvl4pPr>
            <a:lvl5pPr marL="1828800" algn="l" rtl="0" fontAlgn="base">
              <a:spcBef>
                <a:spcPct val="0"/>
              </a:spcBef>
              <a:spcAft>
                <a:spcPct val="0"/>
              </a:spcAft>
              <a:defRPr sz="1400" kern="1200">
                <a:solidFill>
                  <a:schemeClr val="tx1"/>
                </a:solidFill>
                <a:latin typeface="Arial" panose="020B0604020202020204" pitchFamily="34" charset="0"/>
                <a:ea typeface="+mn-ea"/>
                <a:cs typeface="+mn-cs"/>
              </a:defRPr>
            </a:lvl5pPr>
            <a:lvl6pPr marL="2286000" algn="l" defTabSz="914400" rtl="0" eaLnBrk="1" latinLnBrk="0" hangingPunct="1">
              <a:defRPr sz="1400" kern="1200">
                <a:solidFill>
                  <a:schemeClr val="tx1"/>
                </a:solidFill>
                <a:latin typeface="Arial" panose="020B0604020202020204" pitchFamily="34" charset="0"/>
                <a:ea typeface="+mn-ea"/>
                <a:cs typeface="+mn-cs"/>
              </a:defRPr>
            </a:lvl6pPr>
            <a:lvl7pPr marL="2743200" algn="l" defTabSz="914400" rtl="0" eaLnBrk="1" latinLnBrk="0" hangingPunct="1">
              <a:defRPr sz="1400" kern="1200">
                <a:solidFill>
                  <a:schemeClr val="tx1"/>
                </a:solidFill>
                <a:latin typeface="Arial" panose="020B0604020202020204" pitchFamily="34" charset="0"/>
                <a:ea typeface="+mn-ea"/>
                <a:cs typeface="+mn-cs"/>
              </a:defRPr>
            </a:lvl7pPr>
            <a:lvl8pPr marL="3200400" algn="l" defTabSz="914400" rtl="0" eaLnBrk="1" latinLnBrk="0" hangingPunct="1">
              <a:defRPr sz="1400" kern="1200">
                <a:solidFill>
                  <a:schemeClr val="tx1"/>
                </a:solidFill>
                <a:latin typeface="Arial" panose="020B0604020202020204" pitchFamily="34" charset="0"/>
                <a:ea typeface="+mn-ea"/>
                <a:cs typeface="+mn-cs"/>
              </a:defRPr>
            </a:lvl8pPr>
            <a:lvl9pPr marL="3657600" algn="l" defTabSz="914400" rtl="0" eaLnBrk="1" latinLnBrk="0" hangingPunct="1">
              <a:defRPr sz="1400" kern="1200">
                <a:solidFill>
                  <a:schemeClr val="tx1"/>
                </a:solidFill>
                <a:latin typeface="Arial" panose="020B0604020202020204" pitchFamily="34" charset="0"/>
                <a:ea typeface="+mn-ea"/>
                <a:cs typeface="+mn-cs"/>
              </a:defRPr>
            </a:lvl9pPr>
          </a:lstStyle>
          <a:p>
            <a:endParaRPr lang="en-CA"/>
          </a:p>
        </p:txBody>
      </p:sp>
      <p:sp>
        <p:nvSpPr>
          <p:cNvPr id="88" name="Freeform 84">
            <a:extLst>
              <a:ext uri="{FF2B5EF4-FFF2-40B4-BE49-F238E27FC236}">
                <a16:creationId xmlns:a16="http://schemas.microsoft.com/office/drawing/2014/main" id="{2EE1AA00-344B-489E-854F-50E30AA0A246}"/>
              </a:ext>
            </a:extLst>
          </p:cNvPr>
          <p:cNvSpPr>
            <a:spLocks noChangeAspect="1"/>
          </p:cNvSpPr>
          <p:nvPr/>
        </p:nvSpPr>
        <p:spPr bwMode="auto">
          <a:xfrm>
            <a:off x="8685863" y="1211157"/>
            <a:ext cx="18427" cy="3866"/>
          </a:xfrm>
          <a:custGeom>
            <a:avLst/>
            <a:gdLst>
              <a:gd name="T0" fmla="*/ 0 w 31"/>
              <a:gd name="T1" fmla="*/ 6 h 6"/>
              <a:gd name="T2" fmla="*/ 31 w 31"/>
              <a:gd name="T3" fmla="*/ 0 h 6"/>
            </a:gdLst>
            <a:ahLst/>
            <a:cxnLst>
              <a:cxn ang="0">
                <a:pos x="T0" y="T1"/>
              </a:cxn>
              <a:cxn ang="0">
                <a:pos x="T2" y="T3"/>
              </a:cxn>
            </a:cxnLst>
            <a:rect l="0" t="0" r="r" b="b"/>
            <a:pathLst>
              <a:path w="31" h="6">
                <a:moveTo>
                  <a:pt x="0" y="6"/>
                </a:moveTo>
                <a:cubicBezTo>
                  <a:pt x="11" y="6"/>
                  <a:pt x="20" y="0"/>
                  <a:pt x="31" y="0"/>
                </a:cubicBezTo>
              </a:path>
            </a:pathLst>
          </a:custGeom>
          <a:noFill/>
          <a:ln w="6350" cap="rnd">
            <a:solidFill>
              <a:srgbClr val="FF6600"/>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defPPr>
              <a:defRPr lang="en-US"/>
            </a:defPPr>
            <a:lvl1pPr algn="l" rtl="0" fontAlgn="base">
              <a:spcBef>
                <a:spcPct val="0"/>
              </a:spcBef>
              <a:spcAft>
                <a:spcPct val="0"/>
              </a:spcAft>
              <a:defRPr sz="1400" kern="1200">
                <a:solidFill>
                  <a:schemeClr val="tx1"/>
                </a:solidFill>
                <a:latin typeface="Arial" panose="020B0604020202020204" pitchFamily="34" charset="0"/>
                <a:ea typeface="+mn-ea"/>
                <a:cs typeface="+mn-cs"/>
              </a:defRPr>
            </a:lvl1pPr>
            <a:lvl2pPr marL="457200" algn="l" rtl="0" fontAlgn="base">
              <a:spcBef>
                <a:spcPct val="0"/>
              </a:spcBef>
              <a:spcAft>
                <a:spcPct val="0"/>
              </a:spcAft>
              <a:defRPr sz="1400" kern="1200">
                <a:solidFill>
                  <a:schemeClr val="tx1"/>
                </a:solidFill>
                <a:latin typeface="Arial" panose="020B0604020202020204" pitchFamily="34" charset="0"/>
                <a:ea typeface="+mn-ea"/>
                <a:cs typeface="+mn-cs"/>
              </a:defRPr>
            </a:lvl2pPr>
            <a:lvl3pPr marL="914400" algn="l" rtl="0" fontAlgn="base">
              <a:spcBef>
                <a:spcPct val="0"/>
              </a:spcBef>
              <a:spcAft>
                <a:spcPct val="0"/>
              </a:spcAft>
              <a:defRPr sz="1400" kern="1200">
                <a:solidFill>
                  <a:schemeClr val="tx1"/>
                </a:solidFill>
                <a:latin typeface="Arial" panose="020B0604020202020204" pitchFamily="34" charset="0"/>
                <a:ea typeface="+mn-ea"/>
                <a:cs typeface="+mn-cs"/>
              </a:defRPr>
            </a:lvl3pPr>
            <a:lvl4pPr marL="1371600" algn="l" rtl="0" fontAlgn="base">
              <a:spcBef>
                <a:spcPct val="0"/>
              </a:spcBef>
              <a:spcAft>
                <a:spcPct val="0"/>
              </a:spcAft>
              <a:defRPr sz="1400" kern="1200">
                <a:solidFill>
                  <a:schemeClr val="tx1"/>
                </a:solidFill>
                <a:latin typeface="Arial" panose="020B0604020202020204" pitchFamily="34" charset="0"/>
                <a:ea typeface="+mn-ea"/>
                <a:cs typeface="+mn-cs"/>
              </a:defRPr>
            </a:lvl4pPr>
            <a:lvl5pPr marL="1828800" algn="l" rtl="0" fontAlgn="base">
              <a:spcBef>
                <a:spcPct val="0"/>
              </a:spcBef>
              <a:spcAft>
                <a:spcPct val="0"/>
              </a:spcAft>
              <a:defRPr sz="1400" kern="1200">
                <a:solidFill>
                  <a:schemeClr val="tx1"/>
                </a:solidFill>
                <a:latin typeface="Arial" panose="020B0604020202020204" pitchFamily="34" charset="0"/>
                <a:ea typeface="+mn-ea"/>
                <a:cs typeface="+mn-cs"/>
              </a:defRPr>
            </a:lvl5pPr>
            <a:lvl6pPr marL="2286000" algn="l" defTabSz="914400" rtl="0" eaLnBrk="1" latinLnBrk="0" hangingPunct="1">
              <a:defRPr sz="1400" kern="1200">
                <a:solidFill>
                  <a:schemeClr val="tx1"/>
                </a:solidFill>
                <a:latin typeface="Arial" panose="020B0604020202020204" pitchFamily="34" charset="0"/>
                <a:ea typeface="+mn-ea"/>
                <a:cs typeface="+mn-cs"/>
              </a:defRPr>
            </a:lvl6pPr>
            <a:lvl7pPr marL="2743200" algn="l" defTabSz="914400" rtl="0" eaLnBrk="1" latinLnBrk="0" hangingPunct="1">
              <a:defRPr sz="1400" kern="1200">
                <a:solidFill>
                  <a:schemeClr val="tx1"/>
                </a:solidFill>
                <a:latin typeface="Arial" panose="020B0604020202020204" pitchFamily="34" charset="0"/>
                <a:ea typeface="+mn-ea"/>
                <a:cs typeface="+mn-cs"/>
              </a:defRPr>
            </a:lvl7pPr>
            <a:lvl8pPr marL="3200400" algn="l" defTabSz="914400" rtl="0" eaLnBrk="1" latinLnBrk="0" hangingPunct="1">
              <a:defRPr sz="1400" kern="1200">
                <a:solidFill>
                  <a:schemeClr val="tx1"/>
                </a:solidFill>
                <a:latin typeface="Arial" panose="020B0604020202020204" pitchFamily="34" charset="0"/>
                <a:ea typeface="+mn-ea"/>
                <a:cs typeface="+mn-cs"/>
              </a:defRPr>
            </a:lvl8pPr>
            <a:lvl9pPr marL="3657600" algn="l" defTabSz="914400" rtl="0" eaLnBrk="1" latinLnBrk="0" hangingPunct="1">
              <a:defRPr sz="1400" kern="1200">
                <a:solidFill>
                  <a:schemeClr val="tx1"/>
                </a:solidFill>
                <a:latin typeface="Arial" panose="020B0604020202020204" pitchFamily="34" charset="0"/>
                <a:ea typeface="+mn-ea"/>
                <a:cs typeface="+mn-cs"/>
              </a:defRPr>
            </a:lvl9pPr>
          </a:lstStyle>
          <a:p>
            <a:endParaRPr lang="en-CA"/>
          </a:p>
        </p:txBody>
      </p:sp>
      <p:sp>
        <p:nvSpPr>
          <p:cNvPr id="89" name="Freeform 85">
            <a:extLst>
              <a:ext uri="{FF2B5EF4-FFF2-40B4-BE49-F238E27FC236}">
                <a16:creationId xmlns:a16="http://schemas.microsoft.com/office/drawing/2014/main" id="{F13AF251-9FAA-485A-8D68-D9D7DFDBF2BC}"/>
              </a:ext>
            </a:extLst>
          </p:cNvPr>
          <p:cNvSpPr>
            <a:spLocks noChangeAspect="1"/>
          </p:cNvSpPr>
          <p:nvPr/>
        </p:nvSpPr>
        <p:spPr bwMode="auto">
          <a:xfrm>
            <a:off x="8704290" y="1200111"/>
            <a:ext cx="8190" cy="11046"/>
          </a:xfrm>
          <a:custGeom>
            <a:avLst/>
            <a:gdLst>
              <a:gd name="T0" fmla="*/ 0 w 14"/>
              <a:gd name="T1" fmla="*/ 17 h 17"/>
              <a:gd name="T2" fmla="*/ 14 w 14"/>
              <a:gd name="T3" fmla="*/ 0 h 17"/>
            </a:gdLst>
            <a:ahLst/>
            <a:cxnLst>
              <a:cxn ang="0">
                <a:pos x="T0" y="T1"/>
              </a:cxn>
              <a:cxn ang="0">
                <a:pos x="T2" y="T3"/>
              </a:cxn>
            </a:cxnLst>
            <a:rect l="0" t="0" r="r" b="b"/>
            <a:pathLst>
              <a:path w="14" h="17">
                <a:moveTo>
                  <a:pt x="0" y="17"/>
                </a:moveTo>
                <a:cubicBezTo>
                  <a:pt x="1" y="9"/>
                  <a:pt x="8" y="5"/>
                  <a:pt x="14" y="0"/>
                </a:cubicBezTo>
              </a:path>
            </a:pathLst>
          </a:custGeom>
          <a:noFill/>
          <a:ln w="6350" cap="rnd">
            <a:solidFill>
              <a:srgbClr val="FF6600"/>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defPPr>
              <a:defRPr lang="en-US"/>
            </a:defPPr>
            <a:lvl1pPr algn="l" rtl="0" fontAlgn="base">
              <a:spcBef>
                <a:spcPct val="0"/>
              </a:spcBef>
              <a:spcAft>
                <a:spcPct val="0"/>
              </a:spcAft>
              <a:defRPr sz="1400" kern="1200">
                <a:solidFill>
                  <a:schemeClr val="tx1"/>
                </a:solidFill>
                <a:latin typeface="Arial" panose="020B0604020202020204" pitchFamily="34" charset="0"/>
                <a:ea typeface="+mn-ea"/>
                <a:cs typeface="+mn-cs"/>
              </a:defRPr>
            </a:lvl1pPr>
            <a:lvl2pPr marL="457200" algn="l" rtl="0" fontAlgn="base">
              <a:spcBef>
                <a:spcPct val="0"/>
              </a:spcBef>
              <a:spcAft>
                <a:spcPct val="0"/>
              </a:spcAft>
              <a:defRPr sz="1400" kern="1200">
                <a:solidFill>
                  <a:schemeClr val="tx1"/>
                </a:solidFill>
                <a:latin typeface="Arial" panose="020B0604020202020204" pitchFamily="34" charset="0"/>
                <a:ea typeface="+mn-ea"/>
                <a:cs typeface="+mn-cs"/>
              </a:defRPr>
            </a:lvl2pPr>
            <a:lvl3pPr marL="914400" algn="l" rtl="0" fontAlgn="base">
              <a:spcBef>
                <a:spcPct val="0"/>
              </a:spcBef>
              <a:spcAft>
                <a:spcPct val="0"/>
              </a:spcAft>
              <a:defRPr sz="1400" kern="1200">
                <a:solidFill>
                  <a:schemeClr val="tx1"/>
                </a:solidFill>
                <a:latin typeface="Arial" panose="020B0604020202020204" pitchFamily="34" charset="0"/>
                <a:ea typeface="+mn-ea"/>
                <a:cs typeface="+mn-cs"/>
              </a:defRPr>
            </a:lvl3pPr>
            <a:lvl4pPr marL="1371600" algn="l" rtl="0" fontAlgn="base">
              <a:spcBef>
                <a:spcPct val="0"/>
              </a:spcBef>
              <a:spcAft>
                <a:spcPct val="0"/>
              </a:spcAft>
              <a:defRPr sz="1400" kern="1200">
                <a:solidFill>
                  <a:schemeClr val="tx1"/>
                </a:solidFill>
                <a:latin typeface="Arial" panose="020B0604020202020204" pitchFamily="34" charset="0"/>
                <a:ea typeface="+mn-ea"/>
                <a:cs typeface="+mn-cs"/>
              </a:defRPr>
            </a:lvl4pPr>
            <a:lvl5pPr marL="1828800" algn="l" rtl="0" fontAlgn="base">
              <a:spcBef>
                <a:spcPct val="0"/>
              </a:spcBef>
              <a:spcAft>
                <a:spcPct val="0"/>
              </a:spcAft>
              <a:defRPr sz="1400" kern="1200">
                <a:solidFill>
                  <a:schemeClr val="tx1"/>
                </a:solidFill>
                <a:latin typeface="Arial" panose="020B0604020202020204" pitchFamily="34" charset="0"/>
                <a:ea typeface="+mn-ea"/>
                <a:cs typeface="+mn-cs"/>
              </a:defRPr>
            </a:lvl5pPr>
            <a:lvl6pPr marL="2286000" algn="l" defTabSz="914400" rtl="0" eaLnBrk="1" latinLnBrk="0" hangingPunct="1">
              <a:defRPr sz="1400" kern="1200">
                <a:solidFill>
                  <a:schemeClr val="tx1"/>
                </a:solidFill>
                <a:latin typeface="Arial" panose="020B0604020202020204" pitchFamily="34" charset="0"/>
                <a:ea typeface="+mn-ea"/>
                <a:cs typeface="+mn-cs"/>
              </a:defRPr>
            </a:lvl6pPr>
            <a:lvl7pPr marL="2743200" algn="l" defTabSz="914400" rtl="0" eaLnBrk="1" latinLnBrk="0" hangingPunct="1">
              <a:defRPr sz="1400" kern="1200">
                <a:solidFill>
                  <a:schemeClr val="tx1"/>
                </a:solidFill>
                <a:latin typeface="Arial" panose="020B0604020202020204" pitchFamily="34" charset="0"/>
                <a:ea typeface="+mn-ea"/>
                <a:cs typeface="+mn-cs"/>
              </a:defRPr>
            </a:lvl7pPr>
            <a:lvl8pPr marL="3200400" algn="l" defTabSz="914400" rtl="0" eaLnBrk="1" latinLnBrk="0" hangingPunct="1">
              <a:defRPr sz="1400" kern="1200">
                <a:solidFill>
                  <a:schemeClr val="tx1"/>
                </a:solidFill>
                <a:latin typeface="Arial" panose="020B0604020202020204" pitchFamily="34" charset="0"/>
                <a:ea typeface="+mn-ea"/>
                <a:cs typeface="+mn-cs"/>
              </a:defRPr>
            </a:lvl8pPr>
            <a:lvl9pPr marL="3657600" algn="l" defTabSz="914400" rtl="0" eaLnBrk="1" latinLnBrk="0" hangingPunct="1">
              <a:defRPr sz="1400" kern="1200">
                <a:solidFill>
                  <a:schemeClr val="tx1"/>
                </a:solidFill>
                <a:latin typeface="Arial" panose="020B0604020202020204" pitchFamily="34" charset="0"/>
                <a:ea typeface="+mn-ea"/>
                <a:cs typeface="+mn-cs"/>
              </a:defRPr>
            </a:lvl9pPr>
          </a:lstStyle>
          <a:p>
            <a:endParaRPr lang="en-CA"/>
          </a:p>
        </p:txBody>
      </p:sp>
      <p:sp>
        <p:nvSpPr>
          <p:cNvPr id="90" name="Freeform 86">
            <a:extLst>
              <a:ext uri="{FF2B5EF4-FFF2-40B4-BE49-F238E27FC236}">
                <a16:creationId xmlns:a16="http://schemas.microsoft.com/office/drawing/2014/main" id="{AC1D2980-67F6-46AA-9E8D-AC957276A75B}"/>
              </a:ext>
            </a:extLst>
          </p:cNvPr>
          <p:cNvSpPr>
            <a:spLocks noChangeAspect="1"/>
          </p:cNvSpPr>
          <p:nvPr/>
        </p:nvSpPr>
        <p:spPr bwMode="auto">
          <a:xfrm>
            <a:off x="8712480" y="1192379"/>
            <a:ext cx="1024" cy="7732"/>
          </a:xfrm>
          <a:custGeom>
            <a:avLst/>
            <a:gdLst>
              <a:gd name="T0" fmla="*/ 0 w 2"/>
              <a:gd name="T1" fmla="*/ 12 h 12"/>
              <a:gd name="T2" fmla="*/ 2 w 2"/>
              <a:gd name="T3" fmla="*/ 0 h 12"/>
            </a:gdLst>
            <a:ahLst/>
            <a:cxnLst>
              <a:cxn ang="0">
                <a:pos x="T0" y="T1"/>
              </a:cxn>
              <a:cxn ang="0">
                <a:pos x="T2" y="T3"/>
              </a:cxn>
            </a:cxnLst>
            <a:rect l="0" t="0" r="r" b="b"/>
            <a:pathLst>
              <a:path w="2" h="12">
                <a:moveTo>
                  <a:pt x="0" y="12"/>
                </a:moveTo>
                <a:cubicBezTo>
                  <a:pt x="1" y="8"/>
                  <a:pt x="2" y="4"/>
                  <a:pt x="2" y="0"/>
                </a:cubicBezTo>
              </a:path>
            </a:pathLst>
          </a:custGeom>
          <a:noFill/>
          <a:ln w="6350" cap="rnd">
            <a:solidFill>
              <a:srgbClr val="FF6600"/>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defPPr>
              <a:defRPr lang="en-US"/>
            </a:defPPr>
            <a:lvl1pPr algn="l" rtl="0" fontAlgn="base">
              <a:spcBef>
                <a:spcPct val="0"/>
              </a:spcBef>
              <a:spcAft>
                <a:spcPct val="0"/>
              </a:spcAft>
              <a:defRPr sz="1400" kern="1200">
                <a:solidFill>
                  <a:schemeClr val="tx1"/>
                </a:solidFill>
                <a:latin typeface="Arial" panose="020B0604020202020204" pitchFamily="34" charset="0"/>
                <a:ea typeface="+mn-ea"/>
                <a:cs typeface="+mn-cs"/>
              </a:defRPr>
            </a:lvl1pPr>
            <a:lvl2pPr marL="457200" algn="l" rtl="0" fontAlgn="base">
              <a:spcBef>
                <a:spcPct val="0"/>
              </a:spcBef>
              <a:spcAft>
                <a:spcPct val="0"/>
              </a:spcAft>
              <a:defRPr sz="1400" kern="1200">
                <a:solidFill>
                  <a:schemeClr val="tx1"/>
                </a:solidFill>
                <a:latin typeface="Arial" panose="020B0604020202020204" pitchFamily="34" charset="0"/>
                <a:ea typeface="+mn-ea"/>
                <a:cs typeface="+mn-cs"/>
              </a:defRPr>
            </a:lvl2pPr>
            <a:lvl3pPr marL="914400" algn="l" rtl="0" fontAlgn="base">
              <a:spcBef>
                <a:spcPct val="0"/>
              </a:spcBef>
              <a:spcAft>
                <a:spcPct val="0"/>
              </a:spcAft>
              <a:defRPr sz="1400" kern="1200">
                <a:solidFill>
                  <a:schemeClr val="tx1"/>
                </a:solidFill>
                <a:latin typeface="Arial" panose="020B0604020202020204" pitchFamily="34" charset="0"/>
                <a:ea typeface="+mn-ea"/>
                <a:cs typeface="+mn-cs"/>
              </a:defRPr>
            </a:lvl3pPr>
            <a:lvl4pPr marL="1371600" algn="l" rtl="0" fontAlgn="base">
              <a:spcBef>
                <a:spcPct val="0"/>
              </a:spcBef>
              <a:spcAft>
                <a:spcPct val="0"/>
              </a:spcAft>
              <a:defRPr sz="1400" kern="1200">
                <a:solidFill>
                  <a:schemeClr val="tx1"/>
                </a:solidFill>
                <a:latin typeface="Arial" panose="020B0604020202020204" pitchFamily="34" charset="0"/>
                <a:ea typeface="+mn-ea"/>
                <a:cs typeface="+mn-cs"/>
              </a:defRPr>
            </a:lvl4pPr>
            <a:lvl5pPr marL="1828800" algn="l" rtl="0" fontAlgn="base">
              <a:spcBef>
                <a:spcPct val="0"/>
              </a:spcBef>
              <a:spcAft>
                <a:spcPct val="0"/>
              </a:spcAft>
              <a:defRPr sz="1400" kern="1200">
                <a:solidFill>
                  <a:schemeClr val="tx1"/>
                </a:solidFill>
                <a:latin typeface="Arial" panose="020B0604020202020204" pitchFamily="34" charset="0"/>
                <a:ea typeface="+mn-ea"/>
                <a:cs typeface="+mn-cs"/>
              </a:defRPr>
            </a:lvl5pPr>
            <a:lvl6pPr marL="2286000" algn="l" defTabSz="914400" rtl="0" eaLnBrk="1" latinLnBrk="0" hangingPunct="1">
              <a:defRPr sz="1400" kern="1200">
                <a:solidFill>
                  <a:schemeClr val="tx1"/>
                </a:solidFill>
                <a:latin typeface="Arial" panose="020B0604020202020204" pitchFamily="34" charset="0"/>
                <a:ea typeface="+mn-ea"/>
                <a:cs typeface="+mn-cs"/>
              </a:defRPr>
            </a:lvl6pPr>
            <a:lvl7pPr marL="2743200" algn="l" defTabSz="914400" rtl="0" eaLnBrk="1" latinLnBrk="0" hangingPunct="1">
              <a:defRPr sz="1400" kern="1200">
                <a:solidFill>
                  <a:schemeClr val="tx1"/>
                </a:solidFill>
                <a:latin typeface="Arial" panose="020B0604020202020204" pitchFamily="34" charset="0"/>
                <a:ea typeface="+mn-ea"/>
                <a:cs typeface="+mn-cs"/>
              </a:defRPr>
            </a:lvl7pPr>
            <a:lvl8pPr marL="3200400" algn="l" defTabSz="914400" rtl="0" eaLnBrk="1" latinLnBrk="0" hangingPunct="1">
              <a:defRPr sz="1400" kern="1200">
                <a:solidFill>
                  <a:schemeClr val="tx1"/>
                </a:solidFill>
                <a:latin typeface="Arial" panose="020B0604020202020204" pitchFamily="34" charset="0"/>
                <a:ea typeface="+mn-ea"/>
                <a:cs typeface="+mn-cs"/>
              </a:defRPr>
            </a:lvl8pPr>
            <a:lvl9pPr marL="3657600" algn="l" defTabSz="914400" rtl="0" eaLnBrk="1" latinLnBrk="0" hangingPunct="1">
              <a:defRPr sz="1400" kern="1200">
                <a:solidFill>
                  <a:schemeClr val="tx1"/>
                </a:solidFill>
                <a:latin typeface="Arial" panose="020B0604020202020204" pitchFamily="34" charset="0"/>
                <a:ea typeface="+mn-ea"/>
                <a:cs typeface="+mn-cs"/>
              </a:defRPr>
            </a:lvl9pPr>
          </a:lstStyle>
          <a:p>
            <a:endParaRPr lang="en-CA"/>
          </a:p>
        </p:txBody>
      </p:sp>
      <p:sp>
        <p:nvSpPr>
          <p:cNvPr id="91" name="Freeform 87">
            <a:extLst>
              <a:ext uri="{FF2B5EF4-FFF2-40B4-BE49-F238E27FC236}">
                <a16:creationId xmlns:a16="http://schemas.microsoft.com/office/drawing/2014/main" id="{0B07107F-4FDF-42DC-B8E9-E29CE0C3CDF5}"/>
              </a:ext>
            </a:extLst>
          </p:cNvPr>
          <p:cNvSpPr>
            <a:spLocks noChangeAspect="1"/>
          </p:cNvSpPr>
          <p:nvPr/>
        </p:nvSpPr>
        <p:spPr bwMode="auto">
          <a:xfrm>
            <a:off x="8716064" y="1211710"/>
            <a:ext cx="10237" cy="8837"/>
          </a:xfrm>
          <a:custGeom>
            <a:avLst/>
            <a:gdLst>
              <a:gd name="T0" fmla="*/ 0 w 18"/>
              <a:gd name="T1" fmla="*/ 0 h 14"/>
              <a:gd name="T2" fmla="*/ 18 w 18"/>
              <a:gd name="T3" fmla="*/ 14 h 14"/>
            </a:gdLst>
            <a:ahLst/>
            <a:cxnLst>
              <a:cxn ang="0">
                <a:pos x="T0" y="T1"/>
              </a:cxn>
              <a:cxn ang="0">
                <a:pos x="T2" y="T3"/>
              </a:cxn>
            </a:cxnLst>
            <a:rect l="0" t="0" r="r" b="b"/>
            <a:pathLst>
              <a:path w="18" h="14">
                <a:moveTo>
                  <a:pt x="0" y="0"/>
                </a:moveTo>
                <a:cubicBezTo>
                  <a:pt x="6" y="5"/>
                  <a:pt x="16" y="6"/>
                  <a:pt x="18" y="14"/>
                </a:cubicBezTo>
              </a:path>
            </a:pathLst>
          </a:custGeom>
          <a:noFill/>
          <a:ln w="6350" cap="rnd">
            <a:solidFill>
              <a:srgbClr val="FF6600"/>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defPPr>
              <a:defRPr lang="en-US"/>
            </a:defPPr>
            <a:lvl1pPr algn="l" rtl="0" fontAlgn="base">
              <a:spcBef>
                <a:spcPct val="0"/>
              </a:spcBef>
              <a:spcAft>
                <a:spcPct val="0"/>
              </a:spcAft>
              <a:defRPr sz="1400" kern="1200">
                <a:solidFill>
                  <a:schemeClr val="tx1"/>
                </a:solidFill>
                <a:latin typeface="Arial" panose="020B0604020202020204" pitchFamily="34" charset="0"/>
                <a:ea typeface="+mn-ea"/>
                <a:cs typeface="+mn-cs"/>
              </a:defRPr>
            </a:lvl1pPr>
            <a:lvl2pPr marL="457200" algn="l" rtl="0" fontAlgn="base">
              <a:spcBef>
                <a:spcPct val="0"/>
              </a:spcBef>
              <a:spcAft>
                <a:spcPct val="0"/>
              </a:spcAft>
              <a:defRPr sz="1400" kern="1200">
                <a:solidFill>
                  <a:schemeClr val="tx1"/>
                </a:solidFill>
                <a:latin typeface="Arial" panose="020B0604020202020204" pitchFamily="34" charset="0"/>
                <a:ea typeface="+mn-ea"/>
                <a:cs typeface="+mn-cs"/>
              </a:defRPr>
            </a:lvl2pPr>
            <a:lvl3pPr marL="914400" algn="l" rtl="0" fontAlgn="base">
              <a:spcBef>
                <a:spcPct val="0"/>
              </a:spcBef>
              <a:spcAft>
                <a:spcPct val="0"/>
              </a:spcAft>
              <a:defRPr sz="1400" kern="1200">
                <a:solidFill>
                  <a:schemeClr val="tx1"/>
                </a:solidFill>
                <a:latin typeface="Arial" panose="020B0604020202020204" pitchFamily="34" charset="0"/>
                <a:ea typeface="+mn-ea"/>
                <a:cs typeface="+mn-cs"/>
              </a:defRPr>
            </a:lvl3pPr>
            <a:lvl4pPr marL="1371600" algn="l" rtl="0" fontAlgn="base">
              <a:spcBef>
                <a:spcPct val="0"/>
              </a:spcBef>
              <a:spcAft>
                <a:spcPct val="0"/>
              </a:spcAft>
              <a:defRPr sz="1400" kern="1200">
                <a:solidFill>
                  <a:schemeClr val="tx1"/>
                </a:solidFill>
                <a:latin typeface="Arial" panose="020B0604020202020204" pitchFamily="34" charset="0"/>
                <a:ea typeface="+mn-ea"/>
                <a:cs typeface="+mn-cs"/>
              </a:defRPr>
            </a:lvl4pPr>
            <a:lvl5pPr marL="1828800" algn="l" rtl="0" fontAlgn="base">
              <a:spcBef>
                <a:spcPct val="0"/>
              </a:spcBef>
              <a:spcAft>
                <a:spcPct val="0"/>
              </a:spcAft>
              <a:defRPr sz="1400" kern="1200">
                <a:solidFill>
                  <a:schemeClr val="tx1"/>
                </a:solidFill>
                <a:latin typeface="Arial" panose="020B0604020202020204" pitchFamily="34" charset="0"/>
                <a:ea typeface="+mn-ea"/>
                <a:cs typeface="+mn-cs"/>
              </a:defRPr>
            </a:lvl5pPr>
            <a:lvl6pPr marL="2286000" algn="l" defTabSz="914400" rtl="0" eaLnBrk="1" latinLnBrk="0" hangingPunct="1">
              <a:defRPr sz="1400" kern="1200">
                <a:solidFill>
                  <a:schemeClr val="tx1"/>
                </a:solidFill>
                <a:latin typeface="Arial" panose="020B0604020202020204" pitchFamily="34" charset="0"/>
                <a:ea typeface="+mn-ea"/>
                <a:cs typeface="+mn-cs"/>
              </a:defRPr>
            </a:lvl6pPr>
            <a:lvl7pPr marL="2743200" algn="l" defTabSz="914400" rtl="0" eaLnBrk="1" latinLnBrk="0" hangingPunct="1">
              <a:defRPr sz="1400" kern="1200">
                <a:solidFill>
                  <a:schemeClr val="tx1"/>
                </a:solidFill>
                <a:latin typeface="Arial" panose="020B0604020202020204" pitchFamily="34" charset="0"/>
                <a:ea typeface="+mn-ea"/>
                <a:cs typeface="+mn-cs"/>
              </a:defRPr>
            </a:lvl7pPr>
            <a:lvl8pPr marL="3200400" algn="l" defTabSz="914400" rtl="0" eaLnBrk="1" latinLnBrk="0" hangingPunct="1">
              <a:defRPr sz="1400" kern="1200">
                <a:solidFill>
                  <a:schemeClr val="tx1"/>
                </a:solidFill>
                <a:latin typeface="Arial" panose="020B0604020202020204" pitchFamily="34" charset="0"/>
                <a:ea typeface="+mn-ea"/>
                <a:cs typeface="+mn-cs"/>
              </a:defRPr>
            </a:lvl8pPr>
            <a:lvl9pPr marL="3657600" algn="l" defTabSz="914400" rtl="0" eaLnBrk="1" latinLnBrk="0" hangingPunct="1">
              <a:defRPr sz="1400" kern="1200">
                <a:solidFill>
                  <a:schemeClr val="tx1"/>
                </a:solidFill>
                <a:latin typeface="Arial" panose="020B0604020202020204" pitchFamily="34" charset="0"/>
                <a:ea typeface="+mn-ea"/>
                <a:cs typeface="+mn-cs"/>
              </a:defRPr>
            </a:lvl9pPr>
          </a:lstStyle>
          <a:p>
            <a:endParaRPr lang="en-CA"/>
          </a:p>
        </p:txBody>
      </p:sp>
      <p:sp>
        <p:nvSpPr>
          <p:cNvPr id="92" name="Freeform 88">
            <a:extLst>
              <a:ext uri="{FF2B5EF4-FFF2-40B4-BE49-F238E27FC236}">
                <a16:creationId xmlns:a16="http://schemas.microsoft.com/office/drawing/2014/main" id="{E66C072A-44CF-42E9-8748-4E5645816DD5}"/>
              </a:ext>
            </a:extLst>
          </p:cNvPr>
          <p:cNvSpPr>
            <a:spLocks noChangeAspect="1"/>
          </p:cNvSpPr>
          <p:nvPr/>
        </p:nvSpPr>
        <p:spPr bwMode="auto">
          <a:xfrm>
            <a:off x="8744729" y="1298423"/>
            <a:ext cx="16380" cy="11599"/>
          </a:xfrm>
          <a:custGeom>
            <a:avLst/>
            <a:gdLst>
              <a:gd name="T0" fmla="*/ 0 w 28"/>
              <a:gd name="T1" fmla="*/ 18 h 18"/>
              <a:gd name="T2" fmla="*/ 28 w 28"/>
              <a:gd name="T3" fmla="*/ 0 h 18"/>
            </a:gdLst>
            <a:ahLst/>
            <a:cxnLst>
              <a:cxn ang="0">
                <a:pos x="T0" y="T1"/>
              </a:cxn>
              <a:cxn ang="0">
                <a:pos x="T2" y="T3"/>
              </a:cxn>
            </a:cxnLst>
            <a:rect l="0" t="0" r="r" b="b"/>
            <a:pathLst>
              <a:path w="28" h="18">
                <a:moveTo>
                  <a:pt x="0" y="18"/>
                </a:moveTo>
                <a:cubicBezTo>
                  <a:pt x="10" y="13"/>
                  <a:pt x="20" y="7"/>
                  <a:pt x="28" y="0"/>
                </a:cubicBezTo>
              </a:path>
            </a:pathLst>
          </a:custGeom>
          <a:noFill/>
          <a:ln w="6350" cap="rnd">
            <a:solidFill>
              <a:srgbClr val="FF6600"/>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defPPr>
              <a:defRPr lang="en-US"/>
            </a:defPPr>
            <a:lvl1pPr algn="l" rtl="0" fontAlgn="base">
              <a:spcBef>
                <a:spcPct val="0"/>
              </a:spcBef>
              <a:spcAft>
                <a:spcPct val="0"/>
              </a:spcAft>
              <a:defRPr sz="1400" kern="1200">
                <a:solidFill>
                  <a:schemeClr val="tx1"/>
                </a:solidFill>
                <a:latin typeface="Arial" panose="020B0604020202020204" pitchFamily="34" charset="0"/>
                <a:ea typeface="+mn-ea"/>
                <a:cs typeface="+mn-cs"/>
              </a:defRPr>
            </a:lvl1pPr>
            <a:lvl2pPr marL="457200" algn="l" rtl="0" fontAlgn="base">
              <a:spcBef>
                <a:spcPct val="0"/>
              </a:spcBef>
              <a:spcAft>
                <a:spcPct val="0"/>
              </a:spcAft>
              <a:defRPr sz="1400" kern="1200">
                <a:solidFill>
                  <a:schemeClr val="tx1"/>
                </a:solidFill>
                <a:latin typeface="Arial" panose="020B0604020202020204" pitchFamily="34" charset="0"/>
                <a:ea typeface="+mn-ea"/>
                <a:cs typeface="+mn-cs"/>
              </a:defRPr>
            </a:lvl2pPr>
            <a:lvl3pPr marL="914400" algn="l" rtl="0" fontAlgn="base">
              <a:spcBef>
                <a:spcPct val="0"/>
              </a:spcBef>
              <a:spcAft>
                <a:spcPct val="0"/>
              </a:spcAft>
              <a:defRPr sz="1400" kern="1200">
                <a:solidFill>
                  <a:schemeClr val="tx1"/>
                </a:solidFill>
                <a:latin typeface="Arial" panose="020B0604020202020204" pitchFamily="34" charset="0"/>
                <a:ea typeface="+mn-ea"/>
                <a:cs typeface="+mn-cs"/>
              </a:defRPr>
            </a:lvl3pPr>
            <a:lvl4pPr marL="1371600" algn="l" rtl="0" fontAlgn="base">
              <a:spcBef>
                <a:spcPct val="0"/>
              </a:spcBef>
              <a:spcAft>
                <a:spcPct val="0"/>
              </a:spcAft>
              <a:defRPr sz="1400" kern="1200">
                <a:solidFill>
                  <a:schemeClr val="tx1"/>
                </a:solidFill>
                <a:latin typeface="Arial" panose="020B0604020202020204" pitchFamily="34" charset="0"/>
                <a:ea typeface="+mn-ea"/>
                <a:cs typeface="+mn-cs"/>
              </a:defRPr>
            </a:lvl4pPr>
            <a:lvl5pPr marL="1828800" algn="l" rtl="0" fontAlgn="base">
              <a:spcBef>
                <a:spcPct val="0"/>
              </a:spcBef>
              <a:spcAft>
                <a:spcPct val="0"/>
              </a:spcAft>
              <a:defRPr sz="1400" kern="1200">
                <a:solidFill>
                  <a:schemeClr val="tx1"/>
                </a:solidFill>
                <a:latin typeface="Arial" panose="020B0604020202020204" pitchFamily="34" charset="0"/>
                <a:ea typeface="+mn-ea"/>
                <a:cs typeface="+mn-cs"/>
              </a:defRPr>
            </a:lvl5pPr>
            <a:lvl6pPr marL="2286000" algn="l" defTabSz="914400" rtl="0" eaLnBrk="1" latinLnBrk="0" hangingPunct="1">
              <a:defRPr sz="1400" kern="1200">
                <a:solidFill>
                  <a:schemeClr val="tx1"/>
                </a:solidFill>
                <a:latin typeface="Arial" panose="020B0604020202020204" pitchFamily="34" charset="0"/>
                <a:ea typeface="+mn-ea"/>
                <a:cs typeface="+mn-cs"/>
              </a:defRPr>
            </a:lvl6pPr>
            <a:lvl7pPr marL="2743200" algn="l" defTabSz="914400" rtl="0" eaLnBrk="1" latinLnBrk="0" hangingPunct="1">
              <a:defRPr sz="1400" kern="1200">
                <a:solidFill>
                  <a:schemeClr val="tx1"/>
                </a:solidFill>
                <a:latin typeface="Arial" panose="020B0604020202020204" pitchFamily="34" charset="0"/>
                <a:ea typeface="+mn-ea"/>
                <a:cs typeface="+mn-cs"/>
              </a:defRPr>
            </a:lvl7pPr>
            <a:lvl8pPr marL="3200400" algn="l" defTabSz="914400" rtl="0" eaLnBrk="1" latinLnBrk="0" hangingPunct="1">
              <a:defRPr sz="1400" kern="1200">
                <a:solidFill>
                  <a:schemeClr val="tx1"/>
                </a:solidFill>
                <a:latin typeface="Arial" panose="020B0604020202020204" pitchFamily="34" charset="0"/>
                <a:ea typeface="+mn-ea"/>
                <a:cs typeface="+mn-cs"/>
              </a:defRPr>
            </a:lvl8pPr>
            <a:lvl9pPr marL="3657600" algn="l" defTabSz="914400" rtl="0" eaLnBrk="1" latinLnBrk="0" hangingPunct="1">
              <a:defRPr sz="1400" kern="1200">
                <a:solidFill>
                  <a:schemeClr val="tx1"/>
                </a:solidFill>
                <a:latin typeface="Arial" panose="020B0604020202020204" pitchFamily="34" charset="0"/>
                <a:ea typeface="+mn-ea"/>
                <a:cs typeface="+mn-cs"/>
              </a:defRPr>
            </a:lvl9pPr>
          </a:lstStyle>
          <a:p>
            <a:endParaRPr lang="en-CA"/>
          </a:p>
        </p:txBody>
      </p:sp>
      <p:sp>
        <p:nvSpPr>
          <p:cNvPr id="93" name="Freeform 89">
            <a:extLst>
              <a:ext uri="{FF2B5EF4-FFF2-40B4-BE49-F238E27FC236}">
                <a16:creationId xmlns:a16="http://schemas.microsoft.com/office/drawing/2014/main" id="{994D6ABF-8807-4808-B9D5-8081EED39BD6}"/>
              </a:ext>
            </a:extLst>
          </p:cNvPr>
          <p:cNvSpPr>
            <a:spLocks noChangeAspect="1"/>
          </p:cNvSpPr>
          <p:nvPr/>
        </p:nvSpPr>
        <p:spPr bwMode="auto">
          <a:xfrm>
            <a:off x="8759573" y="1288481"/>
            <a:ext cx="1536" cy="9942"/>
          </a:xfrm>
          <a:custGeom>
            <a:avLst/>
            <a:gdLst>
              <a:gd name="T0" fmla="*/ 2 w 2"/>
              <a:gd name="T1" fmla="*/ 16 h 16"/>
              <a:gd name="T2" fmla="*/ 2 w 2"/>
              <a:gd name="T3" fmla="*/ 0 h 16"/>
            </a:gdLst>
            <a:ahLst/>
            <a:cxnLst>
              <a:cxn ang="0">
                <a:pos x="T0" y="T1"/>
              </a:cxn>
              <a:cxn ang="0">
                <a:pos x="T2" y="T3"/>
              </a:cxn>
            </a:cxnLst>
            <a:rect l="0" t="0" r="r" b="b"/>
            <a:pathLst>
              <a:path w="2" h="16">
                <a:moveTo>
                  <a:pt x="2" y="16"/>
                </a:moveTo>
                <a:cubicBezTo>
                  <a:pt x="0" y="11"/>
                  <a:pt x="0" y="4"/>
                  <a:pt x="2" y="0"/>
                </a:cubicBezTo>
              </a:path>
            </a:pathLst>
          </a:custGeom>
          <a:noFill/>
          <a:ln w="6350" cap="rnd">
            <a:solidFill>
              <a:srgbClr val="FF6600"/>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defPPr>
              <a:defRPr lang="en-US"/>
            </a:defPPr>
            <a:lvl1pPr algn="l" rtl="0" fontAlgn="base">
              <a:spcBef>
                <a:spcPct val="0"/>
              </a:spcBef>
              <a:spcAft>
                <a:spcPct val="0"/>
              </a:spcAft>
              <a:defRPr sz="1400" kern="1200">
                <a:solidFill>
                  <a:schemeClr val="tx1"/>
                </a:solidFill>
                <a:latin typeface="Arial" panose="020B0604020202020204" pitchFamily="34" charset="0"/>
                <a:ea typeface="+mn-ea"/>
                <a:cs typeface="+mn-cs"/>
              </a:defRPr>
            </a:lvl1pPr>
            <a:lvl2pPr marL="457200" algn="l" rtl="0" fontAlgn="base">
              <a:spcBef>
                <a:spcPct val="0"/>
              </a:spcBef>
              <a:spcAft>
                <a:spcPct val="0"/>
              </a:spcAft>
              <a:defRPr sz="1400" kern="1200">
                <a:solidFill>
                  <a:schemeClr val="tx1"/>
                </a:solidFill>
                <a:latin typeface="Arial" panose="020B0604020202020204" pitchFamily="34" charset="0"/>
                <a:ea typeface="+mn-ea"/>
                <a:cs typeface="+mn-cs"/>
              </a:defRPr>
            </a:lvl2pPr>
            <a:lvl3pPr marL="914400" algn="l" rtl="0" fontAlgn="base">
              <a:spcBef>
                <a:spcPct val="0"/>
              </a:spcBef>
              <a:spcAft>
                <a:spcPct val="0"/>
              </a:spcAft>
              <a:defRPr sz="1400" kern="1200">
                <a:solidFill>
                  <a:schemeClr val="tx1"/>
                </a:solidFill>
                <a:latin typeface="Arial" panose="020B0604020202020204" pitchFamily="34" charset="0"/>
                <a:ea typeface="+mn-ea"/>
                <a:cs typeface="+mn-cs"/>
              </a:defRPr>
            </a:lvl3pPr>
            <a:lvl4pPr marL="1371600" algn="l" rtl="0" fontAlgn="base">
              <a:spcBef>
                <a:spcPct val="0"/>
              </a:spcBef>
              <a:spcAft>
                <a:spcPct val="0"/>
              </a:spcAft>
              <a:defRPr sz="1400" kern="1200">
                <a:solidFill>
                  <a:schemeClr val="tx1"/>
                </a:solidFill>
                <a:latin typeface="Arial" panose="020B0604020202020204" pitchFamily="34" charset="0"/>
                <a:ea typeface="+mn-ea"/>
                <a:cs typeface="+mn-cs"/>
              </a:defRPr>
            </a:lvl4pPr>
            <a:lvl5pPr marL="1828800" algn="l" rtl="0" fontAlgn="base">
              <a:spcBef>
                <a:spcPct val="0"/>
              </a:spcBef>
              <a:spcAft>
                <a:spcPct val="0"/>
              </a:spcAft>
              <a:defRPr sz="1400" kern="1200">
                <a:solidFill>
                  <a:schemeClr val="tx1"/>
                </a:solidFill>
                <a:latin typeface="Arial" panose="020B0604020202020204" pitchFamily="34" charset="0"/>
                <a:ea typeface="+mn-ea"/>
                <a:cs typeface="+mn-cs"/>
              </a:defRPr>
            </a:lvl5pPr>
            <a:lvl6pPr marL="2286000" algn="l" defTabSz="914400" rtl="0" eaLnBrk="1" latinLnBrk="0" hangingPunct="1">
              <a:defRPr sz="1400" kern="1200">
                <a:solidFill>
                  <a:schemeClr val="tx1"/>
                </a:solidFill>
                <a:latin typeface="Arial" panose="020B0604020202020204" pitchFamily="34" charset="0"/>
                <a:ea typeface="+mn-ea"/>
                <a:cs typeface="+mn-cs"/>
              </a:defRPr>
            </a:lvl6pPr>
            <a:lvl7pPr marL="2743200" algn="l" defTabSz="914400" rtl="0" eaLnBrk="1" latinLnBrk="0" hangingPunct="1">
              <a:defRPr sz="1400" kern="1200">
                <a:solidFill>
                  <a:schemeClr val="tx1"/>
                </a:solidFill>
                <a:latin typeface="Arial" panose="020B0604020202020204" pitchFamily="34" charset="0"/>
                <a:ea typeface="+mn-ea"/>
                <a:cs typeface="+mn-cs"/>
              </a:defRPr>
            </a:lvl7pPr>
            <a:lvl8pPr marL="3200400" algn="l" defTabSz="914400" rtl="0" eaLnBrk="1" latinLnBrk="0" hangingPunct="1">
              <a:defRPr sz="1400" kern="1200">
                <a:solidFill>
                  <a:schemeClr val="tx1"/>
                </a:solidFill>
                <a:latin typeface="Arial" panose="020B0604020202020204" pitchFamily="34" charset="0"/>
                <a:ea typeface="+mn-ea"/>
                <a:cs typeface="+mn-cs"/>
              </a:defRPr>
            </a:lvl8pPr>
            <a:lvl9pPr marL="3657600" algn="l" defTabSz="914400" rtl="0" eaLnBrk="1" latinLnBrk="0" hangingPunct="1">
              <a:defRPr sz="1400" kern="1200">
                <a:solidFill>
                  <a:schemeClr val="tx1"/>
                </a:solidFill>
                <a:latin typeface="Arial" panose="020B0604020202020204" pitchFamily="34" charset="0"/>
                <a:ea typeface="+mn-ea"/>
                <a:cs typeface="+mn-cs"/>
              </a:defRPr>
            </a:lvl9pPr>
          </a:lstStyle>
          <a:p>
            <a:endParaRPr lang="en-CA"/>
          </a:p>
        </p:txBody>
      </p:sp>
      <p:sp>
        <p:nvSpPr>
          <p:cNvPr id="94" name="Freeform 90">
            <a:extLst>
              <a:ext uri="{FF2B5EF4-FFF2-40B4-BE49-F238E27FC236}">
                <a16:creationId xmlns:a16="http://schemas.microsoft.com/office/drawing/2014/main" id="{313E2467-2619-42A4-BB0C-62AD8D6831DA}"/>
              </a:ext>
            </a:extLst>
          </p:cNvPr>
          <p:cNvSpPr>
            <a:spLocks noChangeAspect="1"/>
          </p:cNvSpPr>
          <p:nvPr/>
        </p:nvSpPr>
        <p:spPr bwMode="auto">
          <a:xfrm>
            <a:off x="8757525" y="1284615"/>
            <a:ext cx="3583" cy="3866"/>
          </a:xfrm>
          <a:custGeom>
            <a:avLst/>
            <a:gdLst>
              <a:gd name="T0" fmla="*/ 6 w 6"/>
              <a:gd name="T1" fmla="*/ 6 h 6"/>
              <a:gd name="T2" fmla="*/ 0 w 6"/>
              <a:gd name="T3" fmla="*/ 0 h 6"/>
            </a:gdLst>
            <a:ahLst/>
            <a:cxnLst>
              <a:cxn ang="0">
                <a:pos x="T0" y="T1"/>
              </a:cxn>
              <a:cxn ang="0">
                <a:pos x="T2" y="T3"/>
              </a:cxn>
            </a:cxnLst>
            <a:rect l="0" t="0" r="r" b="b"/>
            <a:pathLst>
              <a:path w="6" h="6">
                <a:moveTo>
                  <a:pt x="6" y="6"/>
                </a:moveTo>
                <a:cubicBezTo>
                  <a:pt x="4" y="4"/>
                  <a:pt x="2" y="2"/>
                  <a:pt x="0" y="0"/>
                </a:cubicBezTo>
              </a:path>
            </a:pathLst>
          </a:custGeom>
          <a:noFill/>
          <a:ln w="6350" cap="rnd">
            <a:solidFill>
              <a:srgbClr val="FF6600"/>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defPPr>
              <a:defRPr lang="en-US"/>
            </a:defPPr>
            <a:lvl1pPr algn="l" rtl="0" fontAlgn="base">
              <a:spcBef>
                <a:spcPct val="0"/>
              </a:spcBef>
              <a:spcAft>
                <a:spcPct val="0"/>
              </a:spcAft>
              <a:defRPr sz="1400" kern="1200">
                <a:solidFill>
                  <a:schemeClr val="tx1"/>
                </a:solidFill>
                <a:latin typeface="Arial" panose="020B0604020202020204" pitchFamily="34" charset="0"/>
                <a:ea typeface="+mn-ea"/>
                <a:cs typeface="+mn-cs"/>
              </a:defRPr>
            </a:lvl1pPr>
            <a:lvl2pPr marL="457200" algn="l" rtl="0" fontAlgn="base">
              <a:spcBef>
                <a:spcPct val="0"/>
              </a:spcBef>
              <a:spcAft>
                <a:spcPct val="0"/>
              </a:spcAft>
              <a:defRPr sz="1400" kern="1200">
                <a:solidFill>
                  <a:schemeClr val="tx1"/>
                </a:solidFill>
                <a:latin typeface="Arial" panose="020B0604020202020204" pitchFamily="34" charset="0"/>
                <a:ea typeface="+mn-ea"/>
                <a:cs typeface="+mn-cs"/>
              </a:defRPr>
            </a:lvl2pPr>
            <a:lvl3pPr marL="914400" algn="l" rtl="0" fontAlgn="base">
              <a:spcBef>
                <a:spcPct val="0"/>
              </a:spcBef>
              <a:spcAft>
                <a:spcPct val="0"/>
              </a:spcAft>
              <a:defRPr sz="1400" kern="1200">
                <a:solidFill>
                  <a:schemeClr val="tx1"/>
                </a:solidFill>
                <a:latin typeface="Arial" panose="020B0604020202020204" pitchFamily="34" charset="0"/>
                <a:ea typeface="+mn-ea"/>
                <a:cs typeface="+mn-cs"/>
              </a:defRPr>
            </a:lvl3pPr>
            <a:lvl4pPr marL="1371600" algn="l" rtl="0" fontAlgn="base">
              <a:spcBef>
                <a:spcPct val="0"/>
              </a:spcBef>
              <a:spcAft>
                <a:spcPct val="0"/>
              </a:spcAft>
              <a:defRPr sz="1400" kern="1200">
                <a:solidFill>
                  <a:schemeClr val="tx1"/>
                </a:solidFill>
                <a:latin typeface="Arial" panose="020B0604020202020204" pitchFamily="34" charset="0"/>
                <a:ea typeface="+mn-ea"/>
                <a:cs typeface="+mn-cs"/>
              </a:defRPr>
            </a:lvl4pPr>
            <a:lvl5pPr marL="1828800" algn="l" rtl="0" fontAlgn="base">
              <a:spcBef>
                <a:spcPct val="0"/>
              </a:spcBef>
              <a:spcAft>
                <a:spcPct val="0"/>
              </a:spcAft>
              <a:defRPr sz="1400" kern="1200">
                <a:solidFill>
                  <a:schemeClr val="tx1"/>
                </a:solidFill>
                <a:latin typeface="Arial" panose="020B0604020202020204" pitchFamily="34" charset="0"/>
                <a:ea typeface="+mn-ea"/>
                <a:cs typeface="+mn-cs"/>
              </a:defRPr>
            </a:lvl5pPr>
            <a:lvl6pPr marL="2286000" algn="l" defTabSz="914400" rtl="0" eaLnBrk="1" latinLnBrk="0" hangingPunct="1">
              <a:defRPr sz="1400" kern="1200">
                <a:solidFill>
                  <a:schemeClr val="tx1"/>
                </a:solidFill>
                <a:latin typeface="Arial" panose="020B0604020202020204" pitchFamily="34" charset="0"/>
                <a:ea typeface="+mn-ea"/>
                <a:cs typeface="+mn-cs"/>
              </a:defRPr>
            </a:lvl6pPr>
            <a:lvl7pPr marL="2743200" algn="l" defTabSz="914400" rtl="0" eaLnBrk="1" latinLnBrk="0" hangingPunct="1">
              <a:defRPr sz="1400" kern="1200">
                <a:solidFill>
                  <a:schemeClr val="tx1"/>
                </a:solidFill>
                <a:latin typeface="Arial" panose="020B0604020202020204" pitchFamily="34" charset="0"/>
                <a:ea typeface="+mn-ea"/>
                <a:cs typeface="+mn-cs"/>
              </a:defRPr>
            </a:lvl7pPr>
            <a:lvl8pPr marL="3200400" algn="l" defTabSz="914400" rtl="0" eaLnBrk="1" latinLnBrk="0" hangingPunct="1">
              <a:defRPr sz="1400" kern="1200">
                <a:solidFill>
                  <a:schemeClr val="tx1"/>
                </a:solidFill>
                <a:latin typeface="Arial" panose="020B0604020202020204" pitchFamily="34" charset="0"/>
                <a:ea typeface="+mn-ea"/>
                <a:cs typeface="+mn-cs"/>
              </a:defRPr>
            </a:lvl8pPr>
            <a:lvl9pPr marL="3657600" algn="l" defTabSz="914400" rtl="0" eaLnBrk="1" latinLnBrk="0" hangingPunct="1">
              <a:defRPr sz="1400" kern="1200">
                <a:solidFill>
                  <a:schemeClr val="tx1"/>
                </a:solidFill>
                <a:latin typeface="Arial" panose="020B0604020202020204" pitchFamily="34" charset="0"/>
                <a:ea typeface="+mn-ea"/>
                <a:cs typeface="+mn-cs"/>
              </a:defRPr>
            </a:lvl9pPr>
          </a:lstStyle>
          <a:p>
            <a:endParaRPr lang="en-CA"/>
          </a:p>
        </p:txBody>
      </p:sp>
      <p:sp>
        <p:nvSpPr>
          <p:cNvPr id="95" name="Freeform 91">
            <a:extLst>
              <a:ext uri="{FF2B5EF4-FFF2-40B4-BE49-F238E27FC236}">
                <a16:creationId xmlns:a16="http://schemas.microsoft.com/office/drawing/2014/main" id="{B82A3A47-A361-4234-BD1D-EDB7EBBB7360}"/>
              </a:ext>
            </a:extLst>
          </p:cNvPr>
          <p:cNvSpPr>
            <a:spLocks noChangeAspect="1"/>
          </p:cNvSpPr>
          <p:nvPr/>
        </p:nvSpPr>
        <p:spPr bwMode="auto">
          <a:xfrm>
            <a:off x="8761109" y="1288481"/>
            <a:ext cx="14844" cy="5523"/>
          </a:xfrm>
          <a:custGeom>
            <a:avLst/>
            <a:gdLst>
              <a:gd name="T0" fmla="*/ 0 w 25"/>
              <a:gd name="T1" fmla="*/ 0 h 9"/>
              <a:gd name="T2" fmla="*/ 25 w 25"/>
              <a:gd name="T3" fmla="*/ 9 h 9"/>
            </a:gdLst>
            <a:ahLst/>
            <a:cxnLst>
              <a:cxn ang="0">
                <a:pos x="T0" y="T1"/>
              </a:cxn>
              <a:cxn ang="0">
                <a:pos x="T2" y="T3"/>
              </a:cxn>
            </a:cxnLst>
            <a:rect l="0" t="0" r="r" b="b"/>
            <a:pathLst>
              <a:path w="25" h="9">
                <a:moveTo>
                  <a:pt x="0" y="0"/>
                </a:moveTo>
                <a:cubicBezTo>
                  <a:pt x="9" y="1"/>
                  <a:pt x="17" y="5"/>
                  <a:pt x="25" y="9"/>
                </a:cubicBezTo>
              </a:path>
            </a:pathLst>
          </a:custGeom>
          <a:noFill/>
          <a:ln w="6350" cap="rnd">
            <a:solidFill>
              <a:srgbClr val="FF6600"/>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defPPr>
              <a:defRPr lang="en-US"/>
            </a:defPPr>
            <a:lvl1pPr algn="l" rtl="0" fontAlgn="base">
              <a:spcBef>
                <a:spcPct val="0"/>
              </a:spcBef>
              <a:spcAft>
                <a:spcPct val="0"/>
              </a:spcAft>
              <a:defRPr sz="1400" kern="1200">
                <a:solidFill>
                  <a:schemeClr val="tx1"/>
                </a:solidFill>
                <a:latin typeface="Arial" panose="020B0604020202020204" pitchFamily="34" charset="0"/>
                <a:ea typeface="+mn-ea"/>
                <a:cs typeface="+mn-cs"/>
              </a:defRPr>
            </a:lvl1pPr>
            <a:lvl2pPr marL="457200" algn="l" rtl="0" fontAlgn="base">
              <a:spcBef>
                <a:spcPct val="0"/>
              </a:spcBef>
              <a:spcAft>
                <a:spcPct val="0"/>
              </a:spcAft>
              <a:defRPr sz="1400" kern="1200">
                <a:solidFill>
                  <a:schemeClr val="tx1"/>
                </a:solidFill>
                <a:latin typeface="Arial" panose="020B0604020202020204" pitchFamily="34" charset="0"/>
                <a:ea typeface="+mn-ea"/>
                <a:cs typeface="+mn-cs"/>
              </a:defRPr>
            </a:lvl2pPr>
            <a:lvl3pPr marL="914400" algn="l" rtl="0" fontAlgn="base">
              <a:spcBef>
                <a:spcPct val="0"/>
              </a:spcBef>
              <a:spcAft>
                <a:spcPct val="0"/>
              </a:spcAft>
              <a:defRPr sz="1400" kern="1200">
                <a:solidFill>
                  <a:schemeClr val="tx1"/>
                </a:solidFill>
                <a:latin typeface="Arial" panose="020B0604020202020204" pitchFamily="34" charset="0"/>
                <a:ea typeface="+mn-ea"/>
                <a:cs typeface="+mn-cs"/>
              </a:defRPr>
            </a:lvl3pPr>
            <a:lvl4pPr marL="1371600" algn="l" rtl="0" fontAlgn="base">
              <a:spcBef>
                <a:spcPct val="0"/>
              </a:spcBef>
              <a:spcAft>
                <a:spcPct val="0"/>
              </a:spcAft>
              <a:defRPr sz="1400" kern="1200">
                <a:solidFill>
                  <a:schemeClr val="tx1"/>
                </a:solidFill>
                <a:latin typeface="Arial" panose="020B0604020202020204" pitchFamily="34" charset="0"/>
                <a:ea typeface="+mn-ea"/>
                <a:cs typeface="+mn-cs"/>
              </a:defRPr>
            </a:lvl4pPr>
            <a:lvl5pPr marL="1828800" algn="l" rtl="0" fontAlgn="base">
              <a:spcBef>
                <a:spcPct val="0"/>
              </a:spcBef>
              <a:spcAft>
                <a:spcPct val="0"/>
              </a:spcAft>
              <a:defRPr sz="1400" kern="1200">
                <a:solidFill>
                  <a:schemeClr val="tx1"/>
                </a:solidFill>
                <a:latin typeface="Arial" panose="020B0604020202020204" pitchFamily="34" charset="0"/>
                <a:ea typeface="+mn-ea"/>
                <a:cs typeface="+mn-cs"/>
              </a:defRPr>
            </a:lvl5pPr>
            <a:lvl6pPr marL="2286000" algn="l" defTabSz="914400" rtl="0" eaLnBrk="1" latinLnBrk="0" hangingPunct="1">
              <a:defRPr sz="1400" kern="1200">
                <a:solidFill>
                  <a:schemeClr val="tx1"/>
                </a:solidFill>
                <a:latin typeface="Arial" panose="020B0604020202020204" pitchFamily="34" charset="0"/>
                <a:ea typeface="+mn-ea"/>
                <a:cs typeface="+mn-cs"/>
              </a:defRPr>
            </a:lvl6pPr>
            <a:lvl7pPr marL="2743200" algn="l" defTabSz="914400" rtl="0" eaLnBrk="1" latinLnBrk="0" hangingPunct="1">
              <a:defRPr sz="1400" kern="1200">
                <a:solidFill>
                  <a:schemeClr val="tx1"/>
                </a:solidFill>
                <a:latin typeface="Arial" panose="020B0604020202020204" pitchFamily="34" charset="0"/>
                <a:ea typeface="+mn-ea"/>
                <a:cs typeface="+mn-cs"/>
              </a:defRPr>
            </a:lvl7pPr>
            <a:lvl8pPr marL="3200400" algn="l" defTabSz="914400" rtl="0" eaLnBrk="1" latinLnBrk="0" hangingPunct="1">
              <a:defRPr sz="1400" kern="1200">
                <a:solidFill>
                  <a:schemeClr val="tx1"/>
                </a:solidFill>
                <a:latin typeface="Arial" panose="020B0604020202020204" pitchFamily="34" charset="0"/>
                <a:ea typeface="+mn-ea"/>
                <a:cs typeface="+mn-cs"/>
              </a:defRPr>
            </a:lvl8pPr>
            <a:lvl9pPr marL="3657600" algn="l" defTabSz="914400" rtl="0" eaLnBrk="1" latinLnBrk="0" hangingPunct="1">
              <a:defRPr sz="1400" kern="1200">
                <a:solidFill>
                  <a:schemeClr val="tx1"/>
                </a:solidFill>
                <a:latin typeface="Arial" panose="020B0604020202020204" pitchFamily="34" charset="0"/>
                <a:ea typeface="+mn-ea"/>
                <a:cs typeface="+mn-cs"/>
              </a:defRPr>
            </a:lvl9pPr>
          </a:lstStyle>
          <a:p>
            <a:endParaRPr lang="en-CA"/>
          </a:p>
        </p:txBody>
      </p:sp>
      <p:sp>
        <p:nvSpPr>
          <p:cNvPr id="96" name="Freeform 92">
            <a:extLst>
              <a:ext uri="{FF2B5EF4-FFF2-40B4-BE49-F238E27FC236}">
                <a16:creationId xmlns:a16="http://schemas.microsoft.com/office/drawing/2014/main" id="{8EF45CC1-2A90-41FA-8A59-046BEE8419B8}"/>
              </a:ext>
            </a:extLst>
          </p:cNvPr>
          <p:cNvSpPr>
            <a:spLocks noChangeAspect="1"/>
          </p:cNvSpPr>
          <p:nvPr/>
        </p:nvSpPr>
        <p:spPr bwMode="auto">
          <a:xfrm>
            <a:off x="8775953" y="1292347"/>
            <a:ext cx="10237" cy="2209"/>
          </a:xfrm>
          <a:custGeom>
            <a:avLst/>
            <a:gdLst>
              <a:gd name="T0" fmla="*/ 0 w 17"/>
              <a:gd name="T1" fmla="*/ 3 h 4"/>
              <a:gd name="T2" fmla="*/ 17 w 17"/>
              <a:gd name="T3" fmla="*/ 0 h 4"/>
            </a:gdLst>
            <a:ahLst/>
            <a:cxnLst>
              <a:cxn ang="0">
                <a:pos x="T0" y="T1"/>
              </a:cxn>
              <a:cxn ang="0">
                <a:pos x="T2" y="T3"/>
              </a:cxn>
            </a:cxnLst>
            <a:rect l="0" t="0" r="r" b="b"/>
            <a:pathLst>
              <a:path w="17" h="4">
                <a:moveTo>
                  <a:pt x="0" y="3"/>
                </a:moveTo>
                <a:cubicBezTo>
                  <a:pt x="5" y="1"/>
                  <a:pt x="12" y="4"/>
                  <a:pt x="17" y="0"/>
                </a:cubicBezTo>
              </a:path>
            </a:pathLst>
          </a:custGeom>
          <a:noFill/>
          <a:ln w="6350" cap="rnd">
            <a:solidFill>
              <a:srgbClr val="FF6600"/>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defPPr>
              <a:defRPr lang="en-US"/>
            </a:defPPr>
            <a:lvl1pPr algn="l" rtl="0" fontAlgn="base">
              <a:spcBef>
                <a:spcPct val="0"/>
              </a:spcBef>
              <a:spcAft>
                <a:spcPct val="0"/>
              </a:spcAft>
              <a:defRPr sz="1400" kern="1200">
                <a:solidFill>
                  <a:schemeClr val="tx1"/>
                </a:solidFill>
                <a:latin typeface="Arial" panose="020B0604020202020204" pitchFamily="34" charset="0"/>
                <a:ea typeface="+mn-ea"/>
                <a:cs typeface="+mn-cs"/>
              </a:defRPr>
            </a:lvl1pPr>
            <a:lvl2pPr marL="457200" algn="l" rtl="0" fontAlgn="base">
              <a:spcBef>
                <a:spcPct val="0"/>
              </a:spcBef>
              <a:spcAft>
                <a:spcPct val="0"/>
              </a:spcAft>
              <a:defRPr sz="1400" kern="1200">
                <a:solidFill>
                  <a:schemeClr val="tx1"/>
                </a:solidFill>
                <a:latin typeface="Arial" panose="020B0604020202020204" pitchFamily="34" charset="0"/>
                <a:ea typeface="+mn-ea"/>
                <a:cs typeface="+mn-cs"/>
              </a:defRPr>
            </a:lvl2pPr>
            <a:lvl3pPr marL="914400" algn="l" rtl="0" fontAlgn="base">
              <a:spcBef>
                <a:spcPct val="0"/>
              </a:spcBef>
              <a:spcAft>
                <a:spcPct val="0"/>
              </a:spcAft>
              <a:defRPr sz="1400" kern="1200">
                <a:solidFill>
                  <a:schemeClr val="tx1"/>
                </a:solidFill>
                <a:latin typeface="Arial" panose="020B0604020202020204" pitchFamily="34" charset="0"/>
                <a:ea typeface="+mn-ea"/>
                <a:cs typeface="+mn-cs"/>
              </a:defRPr>
            </a:lvl3pPr>
            <a:lvl4pPr marL="1371600" algn="l" rtl="0" fontAlgn="base">
              <a:spcBef>
                <a:spcPct val="0"/>
              </a:spcBef>
              <a:spcAft>
                <a:spcPct val="0"/>
              </a:spcAft>
              <a:defRPr sz="1400" kern="1200">
                <a:solidFill>
                  <a:schemeClr val="tx1"/>
                </a:solidFill>
                <a:latin typeface="Arial" panose="020B0604020202020204" pitchFamily="34" charset="0"/>
                <a:ea typeface="+mn-ea"/>
                <a:cs typeface="+mn-cs"/>
              </a:defRPr>
            </a:lvl4pPr>
            <a:lvl5pPr marL="1828800" algn="l" rtl="0" fontAlgn="base">
              <a:spcBef>
                <a:spcPct val="0"/>
              </a:spcBef>
              <a:spcAft>
                <a:spcPct val="0"/>
              </a:spcAft>
              <a:defRPr sz="1400" kern="1200">
                <a:solidFill>
                  <a:schemeClr val="tx1"/>
                </a:solidFill>
                <a:latin typeface="Arial" panose="020B0604020202020204" pitchFamily="34" charset="0"/>
                <a:ea typeface="+mn-ea"/>
                <a:cs typeface="+mn-cs"/>
              </a:defRPr>
            </a:lvl5pPr>
            <a:lvl6pPr marL="2286000" algn="l" defTabSz="914400" rtl="0" eaLnBrk="1" latinLnBrk="0" hangingPunct="1">
              <a:defRPr sz="1400" kern="1200">
                <a:solidFill>
                  <a:schemeClr val="tx1"/>
                </a:solidFill>
                <a:latin typeface="Arial" panose="020B0604020202020204" pitchFamily="34" charset="0"/>
                <a:ea typeface="+mn-ea"/>
                <a:cs typeface="+mn-cs"/>
              </a:defRPr>
            </a:lvl6pPr>
            <a:lvl7pPr marL="2743200" algn="l" defTabSz="914400" rtl="0" eaLnBrk="1" latinLnBrk="0" hangingPunct="1">
              <a:defRPr sz="1400" kern="1200">
                <a:solidFill>
                  <a:schemeClr val="tx1"/>
                </a:solidFill>
                <a:latin typeface="Arial" panose="020B0604020202020204" pitchFamily="34" charset="0"/>
                <a:ea typeface="+mn-ea"/>
                <a:cs typeface="+mn-cs"/>
              </a:defRPr>
            </a:lvl7pPr>
            <a:lvl8pPr marL="3200400" algn="l" defTabSz="914400" rtl="0" eaLnBrk="1" latinLnBrk="0" hangingPunct="1">
              <a:defRPr sz="1400" kern="1200">
                <a:solidFill>
                  <a:schemeClr val="tx1"/>
                </a:solidFill>
                <a:latin typeface="Arial" panose="020B0604020202020204" pitchFamily="34" charset="0"/>
                <a:ea typeface="+mn-ea"/>
                <a:cs typeface="+mn-cs"/>
              </a:defRPr>
            </a:lvl8pPr>
            <a:lvl9pPr marL="3657600" algn="l" defTabSz="914400" rtl="0" eaLnBrk="1" latinLnBrk="0" hangingPunct="1">
              <a:defRPr sz="1400" kern="1200">
                <a:solidFill>
                  <a:schemeClr val="tx1"/>
                </a:solidFill>
                <a:latin typeface="Arial" panose="020B0604020202020204" pitchFamily="34" charset="0"/>
                <a:ea typeface="+mn-ea"/>
                <a:cs typeface="+mn-cs"/>
              </a:defRPr>
            </a:lvl9pPr>
          </a:lstStyle>
          <a:p>
            <a:endParaRPr lang="en-CA"/>
          </a:p>
        </p:txBody>
      </p:sp>
      <p:sp>
        <p:nvSpPr>
          <p:cNvPr id="97" name="Freeform 93">
            <a:extLst>
              <a:ext uri="{FF2B5EF4-FFF2-40B4-BE49-F238E27FC236}">
                <a16:creationId xmlns:a16="http://schemas.microsoft.com/office/drawing/2014/main" id="{D3CA9687-97C9-4959-98D2-1190672BEAD5}"/>
              </a:ext>
            </a:extLst>
          </p:cNvPr>
          <p:cNvSpPr>
            <a:spLocks noChangeAspect="1"/>
          </p:cNvSpPr>
          <p:nvPr/>
        </p:nvSpPr>
        <p:spPr bwMode="auto">
          <a:xfrm>
            <a:off x="8743193" y="1328247"/>
            <a:ext cx="106470" cy="44737"/>
          </a:xfrm>
          <a:custGeom>
            <a:avLst/>
            <a:gdLst>
              <a:gd name="T0" fmla="*/ 0 w 179"/>
              <a:gd name="T1" fmla="*/ 0 h 71"/>
              <a:gd name="T2" fmla="*/ 179 w 179"/>
              <a:gd name="T3" fmla="*/ 11 h 71"/>
            </a:gdLst>
            <a:ahLst/>
            <a:cxnLst>
              <a:cxn ang="0">
                <a:pos x="T0" y="T1"/>
              </a:cxn>
              <a:cxn ang="0">
                <a:pos x="T2" y="T3"/>
              </a:cxn>
            </a:cxnLst>
            <a:rect l="0" t="0" r="r" b="b"/>
            <a:pathLst>
              <a:path w="179" h="71">
                <a:moveTo>
                  <a:pt x="0" y="0"/>
                </a:moveTo>
                <a:cubicBezTo>
                  <a:pt x="46" y="40"/>
                  <a:pt x="134" y="71"/>
                  <a:pt x="179" y="11"/>
                </a:cubicBezTo>
              </a:path>
            </a:pathLst>
          </a:custGeom>
          <a:noFill/>
          <a:ln w="6350" cap="rnd">
            <a:solidFill>
              <a:srgbClr val="FF6600"/>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defPPr>
              <a:defRPr lang="en-US"/>
            </a:defPPr>
            <a:lvl1pPr algn="l" rtl="0" fontAlgn="base">
              <a:spcBef>
                <a:spcPct val="0"/>
              </a:spcBef>
              <a:spcAft>
                <a:spcPct val="0"/>
              </a:spcAft>
              <a:defRPr sz="1400" kern="1200">
                <a:solidFill>
                  <a:schemeClr val="tx1"/>
                </a:solidFill>
                <a:latin typeface="Arial" panose="020B0604020202020204" pitchFamily="34" charset="0"/>
                <a:ea typeface="+mn-ea"/>
                <a:cs typeface="+mn-cs"/>
              </a:defRPr>
            </a:lvl1pPr>
            <a:lvl2pPr marL="457200" algn="l" rtl="0" fontAlgn="base">
              <a:spcBef>
                <a:spcPct val="0"/>
              </a:spcBef>
              <a:spcAft>
                <a:spcPct val="0"/>
              </a:spcAft>
              <a:defRPr sz="1400" kern="1200">
                <a:solidFill>
                  <a:schemeClr val="tx1"/>
                </a:solidFill>
                <a:latin typeface="Arial" panose="020B0604020202020204" pitchFamily="34" charset="0"/>
                <a:ea typeface="+mn-ea"/>
                <a:cs typeface="+mn-cs"/>
              </a:defRPr>
            </a:lvl2pPr>
            <a:lvl3pPr marL="914400" algn="l" rtl="0" fontAlgn="base">
              <a:spcBef>
                <a:spcPct val="0"/>
              </a:spcBef>
              <a:spcAft>
                <a:spcPct val="0"/>
              </a:spcAft>
              <a:defRPr sz="1400" kern="1200">
                <a:solidFill>
                  <a:schemeClr val="tx1"/>
                </a:solidFill>
                <a:latin typeface="Arial" panose="020B0604020202020204" pitchFamily="34" charset="0"/>
                <a:ea typeface="+mn-ea"/>
                <a:cs typeface="+mn-cs"/>
              </a:defRPr>
            </a:lvl3pPr>
            <a:lvl4pPr marL="1371600" algn="l" rtl="0" fontAlgn="base">
              <a:spcBef>
                <a:spcPct val="0"/>
              </a:spcBef>
              <a:spcAft>
                <a:spcPct val="0"/>
              </a:spcAft>
              <a:defRPr sz="1400" kern="1200">
                <a:solidFill>
                  <a:schemeClr val="tx1"/>
                </a:solidFill>
                <a:latin typeface="Arial" panose="020B0604020202020204" pitchFamily="34" charset="0"/>
                <a:ea typeface="+mn-ea"/>
                <a:cs typeface="+mn-cs"/>
              </a:defRPr>
            </a:lvl4pPr>
            <a:lvl5pPr marL="1828800" algn="l" rtl="0" fontAlgn="base">
              <a:spcBef>
                <a:spcPct val="0"/>
              </a:spcBef>
              <a:spcAft>
                <a:spcPct val="0"/>
              </a:spcAft>
              <a:defRPr sz="1400" kern="1200">
                <a:solidFill>
                  <a:schemeClr val="tx1"/>
                </a:solidFill>
                <a:latin typeface="Arial" panose="020B0604020202020204" pitchFamily="34" charset="0"/>
                <a:ea typeface="+mn-ea"/>
                <a:cs typeface="+mn-cs"/>
              </a:defRPr>
            </a:lvl5pPr>
            <a:lvl6pPr marL="2286000" algn="l" defTabSz="914400" rtl="0" eaLnBrk="1" latinLnBrk="0" hangingPunct="1">
              <a:defRPr sz="1400" kern="1200">
                <a:solidFill>
                  <a:schemeClr val="tx1"/>
                </a:solidFill>
                <a:latin typeface="Arial" panose="020B0604020202020204" pitchFamily="34" charset="0"/>
                <a:ea typeface="+mn-ea"/>
                <a:cs typeface="+mn-cs"/>
              </a:defRPr>
            </a:lvl6pPr>
            <a:lvl7pPr marL="2743200" algn="l" defTabSz="914400" rtl="0" eaLnBrk="1" latinLnBrk="0" hangingPunct="1">
              <a:defRPr sz="1400" kern="1200">
                <a:solidFill>
                  <a:schemeClr val="tx1"/>
                </a:solidFill>
                <a:latin typeface="Arial" panose="020B0604020202020204" pitchFamily="34" charset="0"/>
                <a:ea typeface="+mn-ea"/>
                <a:cs typeface="+mn-cs"/>
              </a:defRPr>
            </a:lvl7pPr>
            <a:lvl8pPr marL="3200400" algn="l" defTabSz="914400" rtl="0" eaLnBrk="1" latinLnBrk="0" hangingPunct="1">
              <a:defRPr sz="1400" kern="1200">
                <a:solidFill>
                  <a:schemeClr val="tx1"/>
                </a:solidFill>
                <a:latin typeface="Arial" panose="020B0604020202020204" pitchFamily="34" charset="0"/>
                <a:ea typeface="+mn-ea"/>
                <a:cs typeface="+mn-cs"/>
              </a:defRPr>
            </a:lvl8pPr>
            <a:lvl9pPr marL="3657600" algn="l" defTabSz="914400" rtl="0" eaLnBrk="1" latinLnBrk="0" hangingPunct="1">
              <a:defRPr sz="1400" kern="1200">
                <a:solidFill>
                  <a:schemeClr val="tx1"/>
                </a:solidFill>
                <a:latin typeface="Arial" panose="020B0604020202020204" pitchFamily="34" charset="0"/>
                <a:ea typeface="+mn-ea"/>
                <a:cs typeface="+mn-cs"/>
              </a:defRPr>
            </a:lvl9pPr>
          </a:lstStyle>
          <a:p>
            <a:endParaRPr lang="en-CA"/>
          </a:p>
        </p:txBody>
      </p:sp>
      <p:sp>
        <p:nvSpPr>
          <p:cNvPr id="98" name="Freeform 94">
            <a:extLst>
              <a:ext uri="{FF2B5EF4-FFF2-40B4-BE49-F238E27FC236}">
                <a16:creationId xmlns:a16="http://schemas.microsoft.com/office/drawing/2014/main" id="{92E26386-77F7-4A76-B9EB-E41EC98D10CC}"/>
              </a:ext>
            </a:extLst>
          </p:cNvPr>
          <p:cNvSpPr>
            <a:spLocks noChangeAspect="1"/>
          </p:cNvSpPr>
          <p:nvPr/>
        </p:nvSpPr>
        <p:spPr bwMode="auto">
          <a:xfrm>
            <a:off x="8849663" y="1332666"/>
            <a:ext cx="0" cy="2209"/>
          </a:xfrm>
          <a:custGeom>
            <a:avLst/>
            <a:gdLst>
              <a:gd name="T0" fmla="*/ 0 w 1"/>
              <a:gd name="T1" fmla="*/ 3 h 3"/>
              <a:gd name="T2" fmla="*/ 1 w 1"/>
              <a:gd name="T3" fmla="*/ 0 h 3"/>
            </a:gdLst>
            <a:ahLst/>
            <a:cxnLst>
              <a:cxn ang="0">
                <a:pos x="T0" y="T1"/>
              </a:cxn>
              <a:cxn ang="0">
                <a:pos x="T2" y="T3"/>
              </a:cxn>
            </a:cxnLst>
            <a:rect l="0" t="0" r="r" b="b"/>
            <a:pathLst>
              <a:path w="1" h="3">
                <a:moveTo>
                  <a:pt x="0" y="3"/>
                </a:moveTo>
                <a:cubicBezTo>
                  <a:pt x="0" y="2"/>
                  <a:pt x="1" y="1"/>
                  <a:pt x="1" y="0"/>
                </a:cubicBezTo>
              </a:path>
            </a:pathLst>
          </a:custGeom>
          <a:noFill/>
          <a:ln w="6350" cap="rnd">
            <a:solidFill>
              <a:srgbClr val="FF6600"/>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defPPr>
              <a:defRPr lang="en-US"/>
            </a:defPPr>
            <a:lvl1pPr algn="l" rtl="0" fontAlgn="base">
              <a:spcBef>
                <a:spcPct val="0"/>
              </a:spcBef>
              <a:spcAft>
                <a:spcPct val="0"/>
              </a:spcAft>
              <a:defRPr sz="1400" kern="1200">
                <a:solidFill>
                  <a:schemeClr val="tx1"/>
                </a:solidFill>
                <a:latin typeface="Arial" panose="020B0604020202020204" pitchFamily="34" charset="0"/>
                <a:ea typeface="+mn-ea"/>
                <a:cs typeface="+mn-cs"/>
              </a:defRPr>
            </a:lvl1pPr>
            <a:lvl2pPr marL="457200" algn="l" rtl="0" fontAlgn="base">
              <a:spcBef>
                <a:spcPct val="0"/>
              </a:spcBef>
              <a:spcAft>
                <a:spcPct val="0"/>
              </a:spcAft>
              <a:defRPr sz="1400" kern="1200">
                <a:solidFill>
                  <a:schemeClr val="tx1"/>
                </a:solidFill>
                <a:latin typeface="Arial" panose="020B0604020202020204" pitchFamily="34" charset="0"/>
                <a:ea typeface="+mn-ea"/>
                <a:cs typeface="+mn-cs"/>
              </a:defRPr>
            </a:lvl2pPr>
            <a:lvl3pPr marL="914400" algn="l" rtl="0" fontAlgn="base">
              <a:spcBef>
                <a:spcPct val="0"/>
              </a:spcBef>
              <a:spcAft>
                <a:spcPct val="0"/>
              </a:spcAft>
              <a:defRPr sz="1400" kern="1200">
                <a:solidFill>
                  <a:schemeClr val="tx1"/>
                </a:solidFill>
                <a:latin typeface="Arial" panose="020B0604020202020204" pitchFamily="34" charset="0"/>
                <a:ea typeface="+mn-ea"/>
                <a:cs typeface="+mn-cs"/>
              </a:defRPr>
            </a:lvl3pPr>
            <a:lvl4pPr marL="1371600" algn="l" rtl="0" fontAlgn="base">
              <a:spcBef>
                <a:spcPct val="0"/>
              </a:spcBef>
              <a:spcAft>
                <a:spcPct val="0"/>
              </a:spcAft>
              <a:defRPr sz="1400" kern="1200">
                <a:solidFill>
                  <a:schemeClr val="tx1"/>
                </a:solidFill>
                <a:latin typeface="Arial" panose="020B0604020202020204" pitchFamily="34" charset="0"/>
                <a:ea typeface="+mn-ea"/>
                <a:cs typeface="+mn-cs"/>
              </a:defRPr>
            </a:lvl4pPr>
            <a:lvl5pPr marL="1828800" algn="l" rtl="0" fontAlgn="base">
              <a:spcBef>
                <a:spcPct val="0"/>
              </a:spcBef>
              <a:spcAft>
                <a:spcPct val="0"/>
              </a:spcAft>
              <a:defRPr sz="1400" kern="1200">
                <a:solidFill>
                  <a:schemeClr val="tx1"/>
                </a:solidFill>
                <a:latin typeface="Arial" panose="020B0604020202020204" pitchFamily="34" charset="0"/>
                <a:ea typeface="+mn-ea"/>
                <a:cs typeface="+mn-cs"/>
              </a:defRPr>
            </a:lvl5pPr>
            <a:lvl6pPr marL="2286000" algn="l" defTabSz="914400" rtl="0" eaLnBrk="1" latinLnBrk="0" hangingPunct="1">
              <a:defRPr sz="1400" kern="1200">
                <a:solidFill>
                  <a:schemeClr val="tx1"/>
                </a:solidFill>
                <a:latin typeface="Arial" panose="020B0604020202020204" pitchFamily="34" charset="0"/>
                <a:ea typeface="+mn-ea"/>
                <a:cs typeface="+mn-cs"/>
              </a:defRPr>
            </a:lvl6pPr>
            <a:lvl7pPr marL="2743200" algn="l" defTabSz="914400" rtl="0" eaLnBrk="1" latinLnBrk="0" hangingPunct="1">
              <a:defRPr sz="1400" kern="1200">
                <a:solidFill>
                  <a:schemeClr val="tx1"/>
                </a:solidFill>
                <a:latin typeface="Arial" panose="020B0604020202020204" pitchFamily="34" charset="0"/>
                <a:ea typeface="+mn-ea"/>
                <a:cs typeface="+mn-cs"/>
              </a:defRPr>
            </a:lvl7pPr>
            <a:lvl8pPr marL="3200400" algn="l" defTabSz="914400" rtl="0" eaLnBrk="1" latinLnBrk="0" hangingPunct="1">
              <a:defRPr sz="1400" kern="1200">
                <a:solidFill>
                  <a:schemeClr val="tx1"/>
                </a:solidFill>
                <a:latin typeface="Arial" panose="020B0604020202020204" pitchFamily="34" charset="0"/>
                <a:ea typeface="+mn-ea"/>
                <a:cs typeface="+mn-cs"/>
              </a:defRPr>
            </a:lvl8pPr>
            <a:lvl9pPr marL="3657600" algn="l" defTabSz="914400" rtl="0" eaLnBrk="1" latinLnBrk="0" hangingPunct="1">
              <a:defRPr sz="1400" kern="1200">
                <a:solidFill>
                  <a:schemeClr val="tx1"/>
                </a:solidFill>
                <a:latin typeface="Arial" panose="020B0604020202020204" pitchFamily="34" charset="0"/>
                <a:ea typeface="+mn-ea"/>
                <a:cs typeface="+mn-cs"/>
              </a:defRPr>
            </a:lvl9pPr>
          </a:lstStyle>
          <a:p>
            <a:endParaRPr lang="en-CA"/>
          </a:p>
        </p:txBody>
      </p:sp>
      <p:sp>
        <p:nvSpPr>
          <p:cNvPr id="99" name="Freeform 95">
            <a:extLst>
              <a:ext uri="{FF2B5EF4-FFF2-40B4-BE49-F238E27FC236}">
                <a16:creationId xmlns:a16="http://schemas.microsoft.com/office/drawing/2014/main" id="{BB80B4F0-6C6C-4289-879F-A40F3A17D739}"/>
              </a:ext>
            </a:extLst>
          </p:cNvPr>
          <p:cNvSpPr>
            <a:spLocks noChangeAspect="1"/>
          </p:cNvSpPr>
          <p:nvPr/>
        </p:nvSpPr>
        <p:spPr bwMode="auto">
          <a:xfrm>
            <a:off x="8845568" y="1312783"/>
            <a:ext cx="12285" cy="19883"/>
          </a:xfrm>
          <a:custGeom>
            <a:avLst/>
            <a:gdLst>
              <a:gd name="T0" fmla="*/ 8 w 21"/>
              <a:gd name="T1" fmla="*/ 32 h 32"/>
              <a:gd name="T2" fmla="*/ 12 w 21"/>
              <a:gd name="T3" fmla="*/ 0 h 32"/>
              <a:gd name="T4" fmla="*/ 8 w 21"/>
              <a:gd name="T5" fmla="*/ 32 h 32"/>
            </a:gdLst>
            <a:ahLst/>
            <a:cxnLst>
              <a:cxn ang="0">
                <a:pos x="T0" y="T1"/>
              </a:cxn>
              <a:cxn ang="0">
                <a:pos x="T2" y="T3"/>
              </a:cxn>
              <a:cxn ang="0">
                <a:pos x="T4" y="T5"/>
              </a:cxn>
            </a:cxnLst>
            <a:rect l="0" t="0" r="r" b="b"/>
            <a:pathLst>
              <a:path w="21" h="32">
                <a:moveTo>
                  <a:pt x="8" y="32"/>
                </a:moveTo>
                <a:cubicBezTo>
                  <a:pt x="3" y="24"/>
                  <a:pt x="0" y="3"/>
                  <a:pt x="12" y="0"/>
                </a:cubicBezTo>
                <a:cubicBezTo>
                  <a:pt x="21" y="8"/>
                  <a:pt x="15" y="24"/>
                  <a:pt x="8" y="32"/>
                </a:cubicBezTo>
              </a:path>
            </a:pathLst>
          </a:custGeom>
          <a:noFill/>
          <a:ln w="6350" cap="rnd">
            <a:solidFill>
              <a:srgbClr val="FF6600"/>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defPPr>
              <a:defRPr lang="en-US"/>
            </a:defPPr>
            <a:lvl1pPr algn="l" rtl="0" fontAlgn="base">
              <a:spcBef>
                <a:spcPct val="0"/>
              </a:spcBef>
              <a:spcAft>
                <a:spcPct val="0"/>
              </a:spcAft>
              <a:defRPr sz="1400" kern="1200">
                <a:solidFill>
                  <a:schemeClr val="tx1"/>
                </a:solidFill>
                <a:latin typeface="Arial" panose="020B0604020202020204" pitchFamily="34" charset="0"/>
                <a:ea typeface="+mn-ea"/>
                <a:cs typeface="+mn-cs"/>
              </a:defRPr>
            </a:lvl1pPr>
            <a:lvl2pPr marL="457200" algn="l" rtl="0" fontAlgn="base">
              <a:spcBef>
                <a:spcPct val="0"/>
              </a:spcBef>
              <a:spcAft>
                <a:spcPct val="0"/>
              </a:spcAft>
              <a:defRPr sz="1400" kern="1200">
                <a:solidFill>
                  <a:schemeClr val="tx1"/>
                </a:solidFill>
                <a:latin typeface="Arial" panose="020B0604020202020204" pitchFamily="34" charset="0"/>
                <a:ea typeface="+mn-ea"/>
                <a:cs typeface="+mn-cs"/>
              </a:defRPr>
            </a:lvl2pPr>
            <a:lvl3pPr marL="914400" algn="l" rtl="0" fontAlgn="base">
              <a:spcBef>
                <a:spcPct val="0"/>
              </a:spcBef>
              <a:spcAft>
                <a:spcPct val="0"/>
              </a:spcAft>
              <a:defRPr sz="1400" kern="1200">
                <a:solidFill>
                  <a:schemeClr val="tx1"/>
                </a:solidFill>
                <a:latin typeface="Arial" panose="020B0604020202020204" pitchFamily="34" charset="0"/>
                <a:ea typeface="+mn-ea"/>
                <a:cs typeface="+mn-cs"/>
              </a:defRPr>
            </a:lvl3pPr>
            <a:lvl4pPr marL="1371600" algn="l" rtl="0" fontAlgn="base">
              <a:spcBef>
                <a:spcPct val="0"/>
              </a:spcBef>
              <a:spcAft>
                <a:spcPct val="0"/>
              </a:spcAft>
              <a:defRPr sz="1400" kern="1200">
                <a:solidFill>
                  <a:schemeClr val="tx1"/>
                </a:solidFill>
                <a:latin typeface="Arial" panose="020B0604020202020204" pitchFamily="34" charset="0"/>
                <a:ea typeface="+mn-ea"/>
                <a:cs typeface="+mn-cs"/>
              </a:defRPr>
            </a:lvl4pPr>
            <a:lvl5pPr marL="1828800" algn="l" rtl="0" fontAlgn="base">
              <a:spcBef>
                <a:spcPct val="0"/>
              </a:spcBef>
              <a:spcAft>
                <a:spcPct val="0"/>
              </a:spcAft>
              <a:defRPr sz="1400" kern="1200">
                <a:solidFill>
                  <a:schemeClr val="tx1"/>
                </a:solidFill>
                <a:latin typeface="Arial" panose="020B0604020202020204" pitchFamily="34" charset="0"/>
                <a:ea typeface="+mn-ea"/>
                <a:cs typeface="+mn-cs"/>
              </a:defRPr>
            </a:lvl5pPr>
            <a:lvl6pPr marL="2286000" algn="l" defTabSz="914400" rtl="0" eaLnBrk="1" latinLnBrk="0" hangingPunct="1">
              <a:defRPr sz="1400" kern="1200">
                <a:solidFill>
                  <a:schemeClr val="tx1"/>
                </a:solidFill>
                <a:latin typeface="Arial" panose="020B0604020202020204" pitchFamily="34" charset="0"/>
                <a:ea typeface="+mn-ea"/>
                <a:cs typeface="+mn-cs"/>
              </a:defRPr>
            </a:lvl6pPr>
            <a:lvl7pPr marL="2743200" algn="l" defTabSz="914400" rtl="0" eaLnBrk="1" latinLnBrk="0" hangingPunct="1">
              <a:defRPr sz="1400" kern="1200">
                <a:solidFill>
                  <a:schemeClr val="tx1"/>
                </a:solidFill>
                <a:latin typeface="Arial" panose="020B0604020202020204" pitchFamily="34" charset="0"/>
                <a:ea typeface="+mn-ea"/>
                <a:cs typeface="+mn-cs"/>
              </a:defRPr>
            </a:lvl7pPr>
            <a:lvl8pPr marL="3200400" algn="l" defTabSz="914400" rtl="0" eaLnBrk="1" latinLnBrk="0" hangingPunct="1">
              <a:defRPr sz="1400" kern="1200">
                <a:solidFill>
                  <a:schemeClr val="tx1"/>
                </a:solidFill>
                <a:latin typeface="Arial" panose="020B0604020202020204" pitchFamily="34" charset="0"/>
                <a:ea typeface="+mn-ea"/>
                <a:cs typeface="+mn-cs"/>
              </a:defRPr>
            </a:lvl8pPr>
            <a:lvl9pPr marL="3657600" algn="l" defTabSz="914400" rtl="0" eaLnBrk="1" latinLnBrk="0" hangingPunct="1">
              <a:defRPr sz="1400" kern="1200">
                <a:solidFill>
                  <a:schemeClr val="tx1"/>
                </a:solidFill>
                <a:latin typeface="Arial" panose="020B0604020202020204" pitchFamily="34" charset="0"/>
                <a:ea typeface="+mn-ea"/>
                <a:cs typeface="+mn-cs"/>
              </a:defRPr>
            </a:lvl9pPr>
          </a:lstStyle>
          <a:p>
            <a:endParaRPr lang="en-CA"/>
          </a:p>
        </p:txBody>
      </p:sp>
      <p:sp>
        <p:nvSpPr>
          <p:cNvPr id="100" name="Freeform 96">
            <a:extLst>
              <a:ext uri="{FF2B5EF4-FFF2-40B4-BE49-F238E27FC236}">
                <a16:creationId xmlns:a16="http://schemas.microsoft.com/office/drawing/2014/main" id="{03FBF258-D6CE-4EE1-A5D0-19E5324E5AF2}"/>
              </a:ext>
            </a:extLst>
          </p:cNvPr>
          <p:cNvSpPr>
            <a:spLocks noChangeAspect="1"/>
          </p:cNvSpPr>
          <p:nvPr/>
        </p:nvSpPr>
        <p:spPr bwMode="auto">
          <a:xfrm>
            <a:off x="8849663" y="1154269"/>
            <a:ext cx="169431" cy="206565"/>
          </a:xfrm>
          <a:custGeom>
            <a:avLst/>
            <a:gdLst>
              <a:gd name="T0" fmla="*/ 0 w 286"/>
              <a:gd name="T1" fmla="*/ 283 h 324"/>
              <a:gd name="T2" fmla="*/ 6 w 286"/>
              <a:gd name="T3" fmla="*/ 299 h 324"/>
              <a:gd name="T4" fmla="*/ 150 w 286"/>
              <a:gd name="T5" fmla="*/ 254 h 324"/>
              <a:gd name="T6" fmla="*/ 151 w 286"/>
              <a:gd name="T7" fmla="*/ 212 h 324"/>
              <a:gd name="T8" fmla="*/ 157 w 286"/>
              <a:gd name="T9" fmla="*/ 206 h 324"/>
              <a:gd name="T10" fmla="*/ 228 w 286"/>
              <a:gd name="T11" fmla="*/ 199 h 324"/>
              <a:gd name="T12" fmla="*/ 202 w 286"/>
              <a:gd name="T13" fmla="*/ 11 h 324"/>
              <a:gd name="T14" fmla="*/ 202 w 286"/>
              <a:gd name="T15" fmla="*/ 4 h 324"/>
              <a:gd name="T16" fmla="*/ 212 w 286"/>
              <a:gd name="T17" fmla="*/ 1 h 324"/>
              <a:gd name="T18" fmla="*/ 234 w 286"/>
              <a:gd name="T19" fmla="*/ 213 h 324"/>
              <a:gd name="T20" fmla="*/ 215 w 286"/>
              <a:gd name="T21" fmla="*/ 242 h 3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86" h="324">
                <a:moveTo>
                  <a:pt x="0" y="283"/>
                </a:moveTo>
                <a:cubicBezTo>
                  <a:pt x="4" y="286"/>
                  <a:pt x="4" y="294"/>
                  <a:pt x="6" y="299"/>
                </a:cubicBezTo>
                <a:cubicBezTo>
                  <a:pt x="39" y="324"/>
                  <a:pt x="128" y="291"/>
                  <a:pt x="150" y="254"/>
                </a:cubicBezTo>
                <a:cubicBezTo>
                  <a:pt x="159" y="240"/>
                  <a:pt x="165" y="227"/>
                  <a:pt x="151" y="212"/>
                </a:cubicBezTo>
                <a:cubicBezTo>
                  <a:pt x="152" y="209"/>
                  <a:pt x="155" y="207"/>
                  <a:pt x="157" y="206"/>
                </a:cubicBezTo>
                <a:cubicBezTo>
                  <a:pt x="185" y="227"/>
                  <a:pt x="212" y="215"/>
                  <a:pt x="228" y="199"/>
                </a:cubicBezTo>
                <a:cubicBezTo>
                  <a:pt x="273" y="153"/>
                  <a:pt x="236" y="57"/>
                  <a:pt x="202" y="11"/>
                </a:cubicBezTo>
                <a:cubicBezTo>
                  <a:pt x="201" y="9"/>
                  <a:pt x="201" y="7"/>
                  <a:pt x="202" y="4"/>
                </a:cubicBezTo>
                <a:cubicBezTo>
                  <a:pt x="204" y="1"/>
                  <a:pt x="208" y="0"/>
                  <a:pt x="212" y="1"/>
                </a:cubicBezTo>
                <a:cubicBezTo>
                  <a:pt x="282" y="63"/>
                  <a:pt x="286" y="143"/>
                  <a:pt x="234" y="213"/>
                </a:cubicBezTo>
                <a:cubicBezTo>
                  <a:pt x="227" y="222"/>
                  <a:pt x="222" y="232"/>
                  <a:pt x="215" y="242"/>
                </a:cubicBezTo>
              </a:path>
            </a:pathLst>
          </a:custGeom>
          <a:noFill/>
          <a:ln w="6350" cap="rnd">
            <a:solidFill>
              <a:srgbClr val="FF6600"/>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defPPr>
              <a:defRPr lang="en-US"/>
            </a:defPPr>
            <a:lvl1pPr algn="l" rtl="0" fontAlgn="base">
              <a:spcBef>
                <a:spcPct val="0"/>
              </a:spcBef>
              <a:spcAft>
                <a:spcPct val="0"/>
              </a:spcAft>
              <a:defRPr sz="1400" kern="1200">
                <a:solidFill>
                  <a:schemeClr val="tx1"/>
                </a:solidFill>
                <a:latin typeface="Arial" panose="020B0604020202020204" pitchFamily="34" charset="0"/>
                <a:ea typeface="+mn-ea"/>
                <a:cs typeface="+mn-cs"/>
              </a:defRPr>
            </a:lvl1pPr>
            <a:lvl2pPr marL="457200" algn="l" rtl="0" fontAlgn="base">
              <a:spcBef>
                <a:spcPct val="0"/>
              </a:spcBef>
              <a:spcAft>
                <a:spcPct val="0"/>
              </a:spcAft>
              <a:defRPr sz="1400" kern="1200">
                <a:solidFill>
                  <a:schemeClr val="tx1"/>
                </a:solidFill>
                <a:latin typeface="Arial" panose="020B0604020202020204" pitchFamily="34" charset="0"/>
                <a:ea typeface="+mn-ea"/>
                <a:cs typeface="+mn-cs"/>
              </a:defRPr>
            </a:lvl2pPr>
            <a:lvl3pPr marL="914400" algn="l" rtl="0" fontAlgn="base">
              <a:spcBef>
                <a:spcPct val="0"/>
              </a:spcBef>
              <a:spcAft>
                <a:spcPct val="0"/>
              </a:spcAft>
              <a:defRPr sz="1400" kern="1200">
                <a:solidFill>
                  <a:schemeClr val="tx1"/>
                </a:solidFill>
                <a:latin typeface="Arial" panose="020B0604020202020204" pitchFamily="34" charset="0"/>
                <a:ea typeface="+mn-ea"/>
                <a:cs typeface="+mn-cs"/>
              </a:defRPr>
            </a:lvl3pPr>
            <a:lvl4pPr marL="1371600" algn="l" rtl="0" fontAlgn="base">
              <a:spcBef>
                <a:spcPct val="0"/>
              </a:spcBef>
              <a:spcAft>
                <a:spcPct val="0"/>
              </a:spcAft>
              <a:defRPr sz="1400" kern="1200">
                <a:solidFill>
                  <a:schemeClr val="tx1"/>
                </a:solidFill>
                <a:latin typeface="Arial" panose="020B0604020202020204" pitchFamily="34" charset="0"/>
                <a:ea typeface="+mn-ea"/>
                <a:cs typeface="+mn-cs"/>
              </a:defRPr>
            </a:lvl4pPr>
            <a:lvl5pPr marL="1828800" algn="l" rtl="0" fontAlgn="base">
              <a:spcBef>
                <a:spcPct val="0"/>
              </a:spcBef>
              <a:spcAft>
                <a:spcPct val="0"/>
              </a:spcAft>
              <a:defRPr sz="1400" kern="1200">
                <a:solidFill>
                  <a:schemeClr val="tx1"/>
                </a:solidFill>
                <a:latin typeface="Arial" panose="020B0604020202020204" pitchFamily="34" charset="0"/>
                <a:ea typeface="+mn-ea"/>
                <a:cs typeface="+mn-cs"/>
              </a:defRPr>
            </a:lvl5pPr>
            <a:lvl6pPr marL="2286000" algn="l" defTabSz="914400" rtl="0" eaLnBrk="1" latinLnBrk="0" hangingPunct="1">
              <a:defRPr sz="1400" kern="1200">
                <a:solidFill>
                  <a:schemeClr val="tx1"/>
                </a:solidFill>
                <a:latin typeface="Arial" panose="020B0604020202020204" pitchFamily="34" charset="0"/>
                <a:ea typeface="+mn-ea"/>
                <a:cs typeface="+mn-cs"/>
              </a:defRPr>
            </a:lvl6pPr>
            <a:lvl7pPr marL="2743200" algn="l" defTabSz="914400" rtl="0" eaLnBrk="1" latinLnBrk="0" hangingPunct="1">
              <a:defRPr sz="1400" kern="1200">
                <a:solidFill>
                  <a:schemeClr val="tx1"/>
                </a:solidFill>
                <a:latin typeface="Arial" panose="020B0604020202020204" pitchFamily="34" charset="0"/>
                <a:ea typeface="+mn-ea"/>
                <a:cs typeface="+mn-cs"/>
              </a:defRPr>
            </a:lvl7pPr>
            <a:lvl8pPr marL="3200400" algn="l" defTabSz="914400" rtl="0" eaLnBrk="1" latinLnBrk="0" hangingPunct="1">
              <a:defRPr sz="1400" kern="1200">
                <a:solidFill>
                  <a:schemeClr val="tx1"/>
                </a:solidFill>
                <a:latin typeface="Arial" panose="020B0604020202020204" pitchFamily="34" charset="0"/>
                <a:ea typeface="+mn-ea"/>
                <a:cs typeface="+mn-cs"/>
              </a:defRPr>
            </a:lvl8pPr>
            <a:lvl9pPr marL="3657600" algn="l" defTabSz="914400" rtl="0" eaLnBrk="1" latinLnBrk="0" hangingPunct="1">
              <a:defRPr sz="1400" kern="1200">
                <a:solidFill>
                  <a:schemeClr val="tx1"/>
                </a:solidFill>
                <a:latin typeface="Arial" panose="020B0604020202020204" pitchFamily="34" charset="0"/>
                <a:ea typeface="+mn-ea"/>
                <a:cs typeface="+mn-cs"/>
              </a:defRPr>
            </a:lvl9pPr>
          </a:lstStyle>
          <a:p>
            <a:endParaRPr lang="en-CA"/>
          </a:p>
        </p:txBody>
      </p:sp>
      <p:sp>
        <p:nvSpPr>
          <p:cNvPr id="101" name="Freeform 97">
            <a:extLst>
              <a:ext uri="{FF2B5EF4-FFF2-40B4-BE49-F238E27FC236}">
                <a16:creationId xmlns:a16="http://schemas.microsoft.com/office/drawing/2014/main" id="{CA172E0D-C29A-42C4-88E1-A3935B0B2385}"/>
              </a:ext>
            </a:extLst>
          </p:cNvPr>
          <p:cNvSpPr>
            <a:spLocks noChangeAspect="1"/>
          </p:cNvSpPr>
          <p:nvPr/>
        </p:nvSpPr>
        <p:spPr bwMode="auto">
          <a:xfrm>
            <a:off x="8976608" y="1308917"/>
            <a:ext cx="39414" cy="11599"/>
          </a:xfrm>
          <a:custGeom>
            <a:avLst/>
            <a:gdLst>
              <a:gd name="T0" fmla="*/ 0 w 66"/>
              <a:gd name="T1" fmla="*/ 0 h 18"/>
              <a:gd name="T2" fmla="*/ 66 w 66"/>
              <a:gd name="T3" fmla="*/ 12 h 18"/>
            </a:gdLst>
            <a:ahLst/>
            <a:cxnLst>
              <a:cxn ang="0">
                <a:pos x="T0" y="T1"/>
              </a:cxn>
              <a:cxn ang="0">
                <a:pos x="T2" y="T3"/>
              </a:cxn>
            </a:cxnLst>
            <a:rect l="0" t="0" r="r" b="b"/>
            <a:pathLst>
              <a:path w="66" h="18">
                <a:moveTo>
                  <a:pt x="0" y="0"/>
                </a:moveTo>
                <a:cubicBezTo>
                  <a:pt x="21" y="9"/>
                  <a:pt x="43" y="18"/>
                  <a:pt x="66" y="12"/>
                </a:cubicBezTo>
              </a:path>
            </a:pathLst>
          </a:custGeom>
          <a:noFill/>
          <a:ln w="6350" cap="rnd">
            <a:solidFill>
              <a:srgbClr val="FF6600"/>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defPPr>
              <a:defRPr lang="en-US"/>
            </a:defPPr>
            <a:lvl1pPr algn="l" rtl="0" fontAlgn="base">
              <a:spcBef>
                <a:spcPct val="0"/>
              </a:spcBef>
              <a:spcAft>
                <a:spcPct val="0"/>
              </a:spcAft>
              <a:defRPr sz="1400" kern="1200">
                <a:solidFill>
                  <a:schemeClr val="tx1"/>
                </a:solidFill>
                <a:latin typeface="Arial" panose="020B0604020202020204" pitchFamily="34" charset="0"/>
                <a:ea typeface="+mn-ea"/>
                <a:cs typeface="+mn-cs"/>
              </a:defRPr>
            </a:lvl1pPr>
            <a:lvl2pPr marL="457200" algn="l" rtl="0" fontAlgn="base">
              <a:spcBef>
                <a:spcPct val="0"/>
              </a:spcBef>
              <a:spcAft>
                <a:spcPct val="0"/>
              </a:spcAft>
              <a:defRPr sz="1400" kern="1200">
                <a:solidFill>
                  <a:schemeClr val="tx1"/>
                </a:solidFill>
                <a:latin typeface="Arial" panose="020B0604020202020204" pitchFamily="34" charset="0"/>
                <a:ea typeface="+mn-ea"/>
                <a:cs typeface="+mn-cs"/>
              </a:defRPr>
            </a:lvl2pPr>
            <a:lvl3pPr marL="914400" algn="l" rtl="0" fontAlgn="base">
              <a:spcBef>
                <a:spcPct val="0"/>
              </a:spcBef>
              <a:spcAft>
                <a:spcPct val="0"/>
              </a:spcAft>
              <a:defRPr sz="1400" kern="1200">
                <a:solidFill>
                  <a:schemeClr val="tx1"/>
                </a:solidFill>
                <a:latin typeface="Arial" panose="020B0604020202020204" pitchFamily="34" charset="0"/>
                <a:ea typeface="+mn-ea"/>
                <a:cs typeface="+mn-cs"/>
              </a:defRPr>
            </a:lvl3pPr>
            <a:lvl4pPr marL="1371600" algn="l" rtl="0" fontAlgn="base">
              <a:spcBef>
                <a:spcPct val="0"/>
              </a:spcBef>
              <a:spcAft>
                <a:spcPct val="0"/>
              </a:spcAft>
              <a:defRPr sz="1400" kern="1200">
                <a:solidFill>
                  <a:schemeClr val="tx1"/>
                </a:solidFill>
                <a:latin typeface="Arial" panose="020B0604020202020204" pitchFamily="34" charset="0"/>
                <a:ea typeface="+mn-ea"/>
                <a:cs typeface="+mn-cs"/>
              </a:defRPr>
            </a:lvl4pPr>
            <a:lvl5pPr marL="1828800" algn="l" rtl="0" fontAlgn="base">
              <a:spcBef>
                <a:spcPct val="0"/>
              </a:spcBef>
              <a:spcAft>
                <a:spcPct val="0"/>
              </a:spcAft>
              <a:defRPr sz="1400" kern="1200">
                <a:solidFill>
                  <a:schemeClr val="tx1"/>
                </a:solidFill>
                <a:latin typeface="Arial" panose="020B0604020202020204" pitchFamily="34" charset="0"/>
                <a:ea typeface="+mn-ea"/>
                <a:cs typeface="+mn-cs"/>
              </a:defRPr>
            </a:lvl5pPr>
            <a:lvl6pPr marL="2286000" algn="l" defTabSz="914400" rtl="0" eaLnBrk="1" latinLnBrk="0" hangingPunct="1">
              <a:defRPr sz="1400" kern="1200">
                <a:solidFill>
                  <a:schemeClr val="tx1"/>
                </a:solidFill>
                <a:latin typeface="Arial" panose="020B0604020202020204" pitchFamily="34" charset="0"/>
                <a:ea typeface="+mn-ea"/>
                <a:cs typeface="+mn-cs"/>
              </a:defRPr>
            </a:lvl6pPr>
            <a:lvl7pPr marL="2743200" algn="l" defTabSz="914400" rtl="0" eaLnBrk="1" latinLnBrk="0" hangingPunct="1">
              <a:defRPr sz="1400" kern="1200">
                <a:solidFill>
                  <a:schemeClr val="tx1"/>
                </a:solidFill>
                <a:latin typeface="Arial" panose="020B0604020202020204" pitchFamily="34" charset="0"/>
                <a:ea typeface="+mn-ea"/>
                <a:cs typeface="+mn-cs"/>
              </a:defRPr>
            </a:lvl7pPr>
            <a:lvl8pPr marL="3200400" algn="l" defTabSz="914400" rtl="0" eaLnBrk="1" latinLnBrk="0" hangingPunct="1">
              <a:defRPr sz="1400" kern="1200">
                <a:solidFill>
                  <a:schemeClr val="tx1"/>
                </a:solidFill>
                <a:latin typeface="Arial" panose="020B0604020202020204" pitchFamily="34" charset="0"/>
                <a:ea typeface="+mn-ea"/>
                <a:cs typeface="+mn-cs"/>
              </a:defRPr>
            </a:lvl8pPr>
            <a:lvl9pPr marL="3657600" algn="l" defTabSz="914400" rtl="0" eaLnBrk="1" latinLnBrk="0" hangingPunct="1">
              <a:defRPr sz="1400" kern="1200">
                <a:solidFill>
                  <a:schemeClr val="tx1"/>
                </a:solidFill>
                <a:latin typeface="Arial" panose="020B0604020202020204" pitchFamily="34" charset="0"/>
                <a:ea typeface="+mn-ea"/>
                <a:cs typeface="+mn-cs"/>
              </a:defRPr>
            </a:lvl9pPr>
          </a:lstStyle>
          <a:p>
            <a:endParaRPr lang="en-CA"/>
          </a:p>
        </p:txBody>
      </p:sp>
      <p:sp>
        <p:nvSpPr>
          <p:cNvPr id="102" name="Freeform 98">
            <a:extLst>
              <a:ext uri="{FF2B5EF4-FFF2-40B4-BE49-F238E27FC236}">
                <a16:creationId xmlns:a16="http://schemas.microsoft.com/office/drawing/2014/main" id="{0708C491-BD3A-4BC6-969B-77F5502CC433}"/>
              </a:ext>
            </a:extLst>
          </p:cNvPr>
          <p:cNvSpPr>
            <a:spLocks noChangeAspect="1"/>
          </p:cNvSpPr>
          <p:nvPr/>
        </p:nvSpPr>
        <p:spPr bwMode="auto">
          <a:xfrm>
            <a:off x="9016022" y="1316649"/>
            <a:ext cx="156634" cy="38662"/>
          </a:xfrm>
          <a:custGeom>
            <a:avLst/>
            <a:gdLst>
              <a:gd name="T0" fmla="*/ 0 w 264"/>
              <a:gd name="T1" fmla="*/ 0 h 61"/>
              <a:gd name="T2" fmla="*/ 88 w 264"/>
              <a:gd name="T3" fmla="*/ 53 h 61"/>
              <a:gd name="T4" fmla="*/ 213 w 264"/>
              <a:gd name="T5" fmla="*/ 35 h 61"/>
              <a:gd name="T6" fmla="*/ 264 w 264"/>
              <a:gd name="T7" fmla="*/ 0 h 61"/>
            </a:gdLst>
            <a:ahLst/>
            <a:cxnLst>
              <a:cxn ang="0">
                <a:pos x="T0" y="T1"/>
              </a:cxn>
              <a:cxn ang="0">
                <a:pos x="T2" y="T3"/>
              </a:cxn>
              <a:cxn ang="0">
                <a:pos x="T4" y="T5"/>
              </a:cxn>
              <a:cxn ang="0">
                <a:pos x="T6" y="T7"/>
              </a:cxn>
            </a:cxnLst>
            <a:rect l="0" t="0" r="r" b="b"/>
            <a:pathLst>
              <a:path w="264" h="61">
                <a:moveTo>
                  <a:pt x="0" y="0"/>
                </a:moveTo>
                <a:cubicBezTo>
                  <a:pt x="32" y="6"/>
                  <a:pt x="42" y="45"/>
                  <a:pt x="88" y="53"/>
                </a:cubicBezTo>
                <a:cubicBezTo>
                  <a:pt x="131" y="61"/>
                  <a:pt x="181" y="55"/>
                  <a:pt x="213" y="35"/>
                </a:cubicBezTo>
                <a:cubicBezTo>
                  <a:pt x="228" y="25"/>
                  <a:pt x="241" y="5"/>
                  <a:pt x="264" y="0"/>
                </a:cubicBezTo>
              </a:path>
            </a:pathLst>
          </a:custGeom>
          <a:noFill/>
          <a:ln w="6350" cap="rnd">
            <a:solidFill>
              <a:srgbClr val="FF6600"/>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defPPr>
              <a:defRPr lang="en-US"/>
            </a:defPPr>
            <a:lvl1pPr algn="l" rtl="0" fontAlgn="base">
              <a:spcBef>
                <a:spcPct val="0"/>
              </a:spcBef>
              <a:spcAft>
                <a:spcPct val="0"/>
              </a:spcAft>
              <a:defRPr sz="1400" kern="1200">
                <a:solidFill>
                  <a:schemeClr val="tx1"/>
                </a:solidFill>
                <a:latin typeface="Arial" panose="020B0604020202020204" pitchFamily="34" charset="0"/>
                <a:ea typeface="+mn-ea"/>
                <a:cs typeface="+mn-cs"/>
              </a:defRPr>
            </a:lvl1pPr>
            <a:lvl2pPr marL="457200" algn="l" rtl="0" fontAlgn="base">
              <a:spcBef>
                <a:spcPct val="0"/>
              </a:spcBef>
              <a:spcAft>
                <a:spcPct val="0"/>
              </a:spcAft>
              <a:defRPr sz="1400" kern="1200">
                <a:solidFill>
                  <a:schemeClr val="tx1"/>
                </a:solidFill>
                <a:latin typeface="Arial" panose="020B0604020202020204" pitchFamily="34" charset="0"/>
                <a:ea typeface="+mn-ea"/>
                <a:cs typeface="+mn-cs"/>
              </a:defRPr>
            </a:lvl2pPr>
            <a:lvl3pPr marL="914400" algn="l" rtl="0" fontAlgn="base">
              <a:spcBef>
                <a:spcPct val="0"/>
              </a:spcBef>
              <a:spcAft>
                <a:spcPct val="0"/>
              </a:spcAft>
              <a:defRPr sz="1400" kern="1200">
                <a:solidFill>
                  <a:schemeClr val="tx1"/>
                </a:solidFill>
                <a:latin typeface="Arial" panose="020B0604020202020204" pitchFamily="34" charset="0"/>
                <a:ea typeface="+mn-ea"/>
                <a:cs typeface="+mn-cs"/>
              </a:defRPr>
            </a:lvl3pPr>
            <a:lvl4pPr marL="1371600" algn="l" rtl="0" fontAlgn="base">
              <a:spcBef>
                <a:spcPct val="0"/>
              </a:spcBef>
              <a:spcAft>
                <a:spcPct val="0"/>
              </a:spcAft>
              <a:defRPr sz="1400" kern="1200">
                <a:solidFill>
                  <a:schemeClr val="tx1"/>
                </a:solidFill>
                <a:latin typeface="Arial" panose="020B0604020202020204" pitchFamily="34" charset="0"/>
                <a:ea typeface="+mn-ea"/>
                <a:cs typeface="+mn-cs"/>
              </a:defRPr>
            </a:lvl4pPr>
            <a:lvl5pPr marL="1828800" algn="l" rtl="0" fontAlgn="base">
              <a:spcBef>
                <a:spcPct val="0"/>
              </a:spcBef>
              <a:spcAft>
                <a:spcPct val="0"/>
              </a:spcAft>
              <a:defRPr sz="1400" kern="1200">
                <a:solidFill>
                  <a:schemeClr val="tx1"/>
                </a:solidFill>
                <a:latin typeface="Arial" panose="020B0604020202020204" pitchFamily="34" charset="0"/>
                <a:ea typeface="+mn-ea"/>
                <a:cs typeface="+mn-cs"/>
              </a:defRPr>
            </a:lvl5pPr>
            <a:lvl6pPr marL="2286000" algn="l" defTabSz="914400" rtl="0" eaLnBrk="1" latinLnBrk="0" hangingPunct="1">
              <a:defRPr sz="1400" kern="1200">
                <a:solidFill>
                  <a:schemeClr val="tx1"/>
                </a:solidFill>
                <a:latin typeface="Arial" panose="020B0604020202020204" pitchFamily="34" charset="0"/>
                <a:ea typeface="+mn-ea"/>
                <a:cs typeface="+mn-cs"/>
              </a:defRPr>
            </a:lvl6pPr>
            <a:lvl7pPr marL="2743200" algn="l" defTabSz="914400" rtl="0" eaLnBrk="1" latinLnBrk="0" hangingPunct="1">
              <a:defRPr sz="1400" kern="1200">
                <a:solidFill>
                  <a:schemeClr val="tx1"/>
                </a:solidFill>
                <a:latin typeface="Arial" panose="020B0604020202020204" pitchFamily="34" charset="0"/>
                <a:ea typeface="+mn-ea"/>
                <a:cs typeface="+mn-cs"/>
              </a:defRPr>
            </a:lvl7pPr>
            <a:lvl8pPr marL="3200400" algn="l" defTabSz="914400" rtl="0" eaLnBrk="1" latinLnBrk="0" hangingPunct="1">
              <a:defRPr sz="1400" kern="1200">
                <a:solidFill>
                  <a:schemeClr val="tx1"/>
                </a:solidFill>
                <a:latin typeface="Arial" panose="020B0604020202020204" pitchFamily="34" charset="0"/>
                <a:ea typeface="+mn-ea"/>
                <a:cs typeface="+mn-cs"/>
              </a:defRPr>
            </a:lvl8pPr>
            <a:lvl9pPr marL="3657600" algn="l" defTabSz="914400" rtl="0" eaLnBrk="1" latinLnBrk="0" hangingPunct="1">
              <a:defRPr sz="1400" kern="1200">
                <a:solidFill>
                  <a:schemeClr val="tx1"/>
                </a:solidFill>
                <a:latin typeface="Arial" panose="020B0604020202020204" pitchFamily="34" charset="0"/>
                <a:ea typeface="+mn-ea"/>
                <a:cs typeface="+mn-cs"/>
              </a:defRPr>
            </a:lvl9pPr>
          </a:lstStyle>
          <a:p>
            <a:endParaRPr lang="en-CA"/>
          </a:p>
        </p:txBody>
      </p:sp>
      <p:sp>
        <p:nvSpPr>
          <p:cNvPr id="103" name="Freeform 99">
            <a:extLst>
              <a:ext uri="{FF2B5EF4-FFF2-40B4-BE49-F238E27FC236}">
                <a16:creationId xmlns:a16="http://schemas.microsoft.com/office/drawing/2014/main" id="{CACA5147-DFC7-4CFD-84AA-2FF89550095A}"/>
              </a:ext>
            </a:extLst>
          </p:cNvPr>
          <p:cNvSpPr>
            <a:spLocks noChangeAspect="1"/>
          </p:cNvSpPr>
          <p:nvPr/>
        </p:nvSpPr>
        <p:spPr bwMode="auto">
          <a:xfrm>
            <a:off x="9172656" y="1307812"/>
            <a:ext cx="36855" cy="11599"/>
          </a:xfrm>
          <a:custGeom>
            <a:avLst/>
            <a:gdLst>
              <a:gd name="T0" fmla="*/ 0 w 63"/>
              <a:gd name="T1" fmla="*/ 13 h 18"/>
              <a:gd name="T2" fmla="*/ 63 w 63"/>
              <a:gd name="T3" fmla="*/ 0 h 18"/>
            </a:gdLst>
            <a:ahLst/>
            <a:cxnLst>
              <a:cxn ang="0">
                <a:pos x="T0" y="T1"/>
              </a:cxn>
              <a:cxn ang="0">
                <a:pos x="T2" y="T3"/>
              </a:cxn>
            </a:cxnLst>
            <a:rect l="0" t="0" r="r" b="b"/>
            <a:pathLst>
              <a:path w="63" h="18">
                <a:moveTo>
                  <a:pt x="0" y="13"/>
                </a:moveTo>
                <a:cubicBezTo>
                  <a:pt x="21" y="18"/>
                  <a:pt x="45" y="14"/>
                  <a:pt x="63" y="0"/>
                </a:cubicBezTo>
              </a:path>
            </a:pathLst>
          </a:custGeom>
          <a:noFill/>
          <a:ln w="6350" cap="rnd">
            <a:solidFill>
              <a:srgbClr val="FF6600"/>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defPPr>
              <a:defRPr lang="en-US"/>
            </a:defPPr>
            <a:lvl1pPr algn="l" rtl="0" fontAlgn="base">
              <a:spcBef>
                <a:spcPct val="0"/>
              </a:spcBef>
              <a:spcAft>
                <a:spcPct val="0"/>
              </a:spcAft>
              <a:defRPr sz="1400" kern="1200">
                <a:solidFill>
                  <a:schemeClr val="tx1"/>
                </a:solidFill>
                <a:latin typeface="Arial" panose="020B0604020202020204" pitchFamily="34" charset="0"/>
                <a:ea typeface="+mn-ea"/>
                <a:cs typeface="+mn-cs"/>
              </a:defRPr>
            </a:lvl1pPr>
            <a:lvl2pPr marL="457200" algn="l" rtl="0" fontAlgn="base">
              <a:spcBef>
                <a:spcPct val="0"/>
              </a:spcBef>
              <a:spcAft>
                <a:spcPct val="0"/>
              </a:spcAft>
              <a:defRPr sz="1400" kern="1200">
                <a:solidFill>
                  <a:schemeClr val="tx1"/>
                </a:solidFill>
                <a:latin typeface="Arial" panose="020B0604020202020204" pitchFamily="34" charset="0"/>
                <a:ea typeface="+mn-ea"/>
                <a:cs typeface="+mn-cs"/>
              </a:defRPr>
            </a:lvl2pPr>
            <a:lvl3pPr marL="914400" algn="l" rtl="0" fontAlgn="base">
              <a:spcBef>
                <a:spcPct val="0"/>
              </a:spcBef>
              <a:spcAft>
                <a:spcPct val="0"/>
              </a:spcAft>
              <a:defRPr sz="1400" kern="1200">
                <a:solidFill>
                  <a:schemeClr val="tx1"/>
                </a:solidFill>
                <a:latin typeface="Arial" panose="020B0604020202020204" pitchFamily="34" charset="0"/>
                <a:ea typeface="+mn-ea"/>
                <a:cs typeface="+mn-cs"/>
              </a:defRPr>
            </a:lvl3pPr>
            <a:lvl4pPr marL="1371600" algn="l" rtl="0" fontAlgn="base">
              <a:spcBef>
                <a:spcPct val="0"/>
              </a:spcBef>
              <a:spcAft>
                <a:spcPct val="0"/>
              </a:spcAft>
              <a:defRPr sz="1400" kern="1200">
                <a:solidFill>
                  <a:schemeClr val="tx1"/>
                </a:solidFill>
                <a:latin typeface="Arial" panose="020B0604020202020204" pitchFamily="34" charset="0"/>
                <a:ea typeface="+mn-ea"/>
                <a:cs typeface="+mn-cs"/>
              </a:defRPr>
            </a:lvl4pPr>
            <a:lvl5pPr marL="1828800" algn="l" rtl="0" fontAlgn="base">
              <a:spcBef>
                <a:spcPct val="0"/>
              </a:spcBef>
              <a:spcAft>
                <a:spcPct val="0"/>
              </a:spcAft>
              <a:defRPr sz="1400" kern="1200">
                <a:solidFill>
                  <a:schemeClr val="tx1"/>
                </a:solidFill>
                <a:latin typeface="Arial" panose="020B0604020202020204" pitchFamily="34" charset="0"/>
                <a:ea typeface="+mn-ea"/>
                <a:cs typeface="+mn-cs"/>
              </a:defRPr>
            </a:lvl5pPr>
            <a:lvl6pPr marL="2286000" algn="l" defTabSz="914400" rtl="0" eaLnBrk="1" latinLnBrk="0" hangingPunct="1">
              <a:defRPr sz="1400" kern="1200">
                <a:solidFill>
                  <a:schemeClr val="tx1"/>
                </a:solidFill>
                <a:latin typeface="Arial" panose="020B0604020202020204" pitchFamily="34" charset="0"/>
                <a:ea typeface="+mn-ea"/>
                <a:cs typeface="+mn-cs"/>
              </a:defRPr>
            </a:lvl6pPr>
            <a:lvl7pPr marL="2743200" algn="l" defTabSz="914400" rtl="0" eaLnBrk="1" latinLnBrk="0" hangingPunct="1">
              <a:defRPr sz="1400" kern="1200">
                <a:solidFill>
                  <a:schemeClr val="tx1"/>
                </a:solidFill>
                <a:latin typeface="Arial" panose="020B0604020202020204" pitchFamily="34" charset="0"/>
                <a:ea typeface="+mn-ea"/>
                <a:cs typeface="+mn-cs"/>
              </a:defRPr>
            </a:lvl7pPr>
            <a:lvl8pPr marL="3200400" algn="l" defTabSz="914400" rtl="0" eaLnBrk="1" latinLnBrk="0" hangingPunct="1">
              <a:defRPr sz="1400" kern="1200">
                <a:solidFill>
                  <a:schemeClr val="tx1"/>
                </a:solidFill>
                <a:latin typeface="Arial" panose="020B0604020202020204" pitchFamily="34" charset="0"/>
                <a:ea typeface="+mn-ea"/>
                <a:cs typeface="+mn-cs"/>
              </a:defRPr>
            </a:lvl8pPr>
            <a:lvl9pPr marL="3657600" algn="l" defTabSz="914400" rtl="0" eaLnBrk="1" latinLnBrk="0" hangingPunct="1">
              <a:defRPr sz="1400" kern="1200">
                <a:solidFill>
                  <a:schemeClr val="tx1"/>
                </a:solidFill>
                <a:latin typeface="Arial" panose="020B0604020202020204" pitchFamily="34" charset="0"/>
                <a:ea typeface="+mn-ea"/>
                <a:cs typeface="+mn-cs"/>
              </a:defRPr>
            </a:lvl9pPr>
          </a:lstStyle>
          <a:p>
            <a:endParaRPr lang="en-CA"/>
          </a:p>
        </p:txBody>
      </p:sp>
      <p:sp>
        <p:nvSpPr>
          <p:cNvPr id="104" name="Freeform 100">
            <a:extLst>
              <a:ext uri="{FF2B5EF4-FFF2-40B4-BE49-F238E27FC236}">
                <a16:creationId xmlns:a16="http://schemas.microsoft.com/office/drawing/2014/main" id="{3C4FAF62-4209-49CF-AA49-D23B840CC686}"/>
              </a:ext>
            </a:extLst>
          </p:cNvPr>
          <p:cNvSpPr>
            <a:spLocks noChangeAspect="1"/>
          </p:cNvSpPr>
          <p:nvPr/>
        </p:nvSpPr>
        <p:spPr bwMode="auto">
          <a:xfrm>
            <a:off x="9169585" y="1154269"/>
            <a:ext cx="169431" cy="210431"/>
          </a:xfrm>
          <a:custGeom>
            <a:avLst/>
            <a:gdLst>
              <a:gd name="T0" fmla="*/ 68 w 286"/>
              <a:gd name="T1" fmla="*/ 241 h 330"/>
              <a:gd name="T2" fmla="*/ 54 w 286"/>
              <a:gd name="T3" fmla="*/ 219 h 330"/>
              <a:gd name="T4" fmla="*/ 74 w 286"/>
              <a:gd name="T5" fmla="*/ 1 h 330"/>
              <a:gd name="T6" fmla="*/ 81 w 286"/>
              <a:gd name="T7" fmla="*/ 1 h 330"/>
              <a:gd name="T8" fmla="*/ 85 w 286"/>
              <a:gd name="T9" fmla="*/ 8 h 330"/>
              <a:gd name="T10" fmla="*/ 38 w 286"/>
              <a:gd name="T11" fmla="*/ 159 h 330"/>
              <a:gd name="T12" fmla="*/ 129 w 286"/>
              <a:gd name="T13" fmla="*/ 206 h 330"/>
              <a:gd name="T14" fmla="*/ 135 w 286"/>
              <a:gd name="T15" fmla="*/ 212 h 330"/>
              <a:gd name="T16" fmla="*/ 280 w 286"/>
              <a:gd name="T17" fmla="*/ 299 h 330"/>
              <a:gd name="T18" fmla="*/ 286 w 286"/>
              <a:gd name="T19" fmla="*/ 283 h 3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86" h="330">
                <a:moveTo>
                  <a:pt x="68" y="241"/>
                </a:moveTo>
                <a:cubicBezTo>
                  <a:pt x="68" y="234"/>
                  <a:pt x="61" y="228"/>
                  <a:pt x="54" y="219"/>
                </a:cubicBezTo>
                <a:cubicBezTo>
                  <a:pt x="0" y="146"/>
                  <a:pt x="3" y="69"/>
                  <a:pt x="74" y="1"/>
                </a:cubicBezTo>
                <a:cubicBezTo>
                  <a:pt x="76" y="0"/>
                  <a:pt x="78" y="0"/>
                  <a:pt x="81" y="1"/>
                </a:cubicBezTo>
                <a:cubicBezTo>
                  <a:pt x="83" y="2"/>
                  <a:pt x="84" y="5"/>
                  <a:pt x="85" y="8"/>
                </a:cubicBezTo>
                <a:cubicBezTo>
                  <a:pt x="65" y="46"/>
                  <a:pt x="25" y="105"/>
                  <a:pt x="38" y="159"/>
                </a:cubicBezTo>
                <a:cubicBezTo>
                  <a:pt x="47" y="195"/>
                  <a:pt x="80" y="236"/>
                  <a:pt x="129" y="206"/>
                </a:cubicBezTo>
                <a:cubicBezTo>
                  <a:pt x="132" y="207"/>
                  <a:pt x="134" y="210"/>
                  <a:pt x="135" y="212"/>
                </a:cubicBezTo>
                <a:cubicBezTo>
                  <a:pt x="100" y="266"/>
                  <a:pt x="235" y="330"/>
                  <a:pt x="280" y="299"/>
                </a:cubicBezTo>
                <a:cubicBezTo>
                  <a:pt x="280" y="293"/>
                  <a:pt x="283" y="286"/>
                  <a:pt x="286" y="283"/>
                </a:cubicBezTo>
              </a:path>
            </a:pathLst>
          </a:custGeom>
          <a:noFill/>
          <a:ln w="6350" cap="rnd">
            <a:solidFill>
              <a:srgbClr val="FF6600"/>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defPPr>
              <a:defRPr lang="en-US"/>
            </a:defPPr>
            <a:lvl1pPr algn="l" rtl="0" fontAlgn="base">
              <a:spcBef>
                <a:spcPct val="0"/>
              </a:spcBef>
              <a:spcAft>
                <a:spcPct val="0"/>
              </a:spcAft>
              <a:defRPr sz="1400" kern="1200">
                <a:solidFill>
                  <a:schemeClr val="tx1"/>
                </a:solidFill>
                <a:latin typeface="Arial" panose="020B0604020202020204" pitchFamily="34" charset="0"/>
                <a:ea typeface="+mn-ea"/>
                <a:cs typeface="+mn-cs"/>
              </a:defRPr>
            </a:lvl1pPr>
            <a:lvl2pPr marL="457200" algn="l" rtl="0" fontAlgn="base">
              <a:spcBef>
                <a:spcPct val="0"/>
              </a:spcBef>
              <a:spcAft>
                <a:spcPct val="0"/>
              </a:spcAft>
              <a:defRPr sz="1400" kern="1200">
                <a:solidFill>
                  <a:schemeClr val="tx1"/>
                </a:solidFill>
                <a:latin typeface="Arial" panose="020B0604020202020204" pitchFamily="34" charset="0"/>
                <a:ea typeface="+mn-ea"/>
                <a:cs typeface="+mn-cs"/>
              </a:defRPr>
            </a:lvl2pPr>
            <a:lvl3pPr marL="914400" algn="l" rtl="0" fontAlgn="base">
              <a:spcBef>
                <a:spcPct val="0"/>
              </a:spcBef>
              <a:spcAft>
                <a:spcPct val="0"/>
              </a:spcAft>
              <a:defRPr sz="1400" kern="1200">
                <a:solidFill>
                  <a:schemeClr val="tx1"/>
                </a:solidFill>
                <a:latin typeface="Arial" panose="020B0604020202020204" pitchFamily="34" charset="0"/>
                <a:ea typeface="+mn-ea"/>
                <a:cs typeface="+mn-cs"/>
              </a:defRPr>
            </a:lvl3pPr>
            <a:lvl4pPr marL="1371600" algn="l" rtl="0" fontAlgn="base">
              <a:spcBef>
                <a:spcPct val="0"/>
              </a:spcBef>
              <a:spcAft>
                <a:spcPct val="0"/>
              </a:spcAft>
              <a:defRPr sz="1400" kern="1200">
                <a:solidFill>
                  <a:schemeClr val="tx1"/>
                </a:solidFill>
                <a:latin typeface="Arial" panose="020B0604020202020204" pitchFamily="34" charset="0"/>
                <a:ea typeface="+mn-ea"/>
                <a:cs typeface="+mn-cs"/>
              </a:defRPr>
            </a:lvl4pPr>
            <a:lvl5pPr marL="1828800" algn="l" rtl="0" fontAlgn="base">
              <a:spcBef>
                <a:spcPct val="0"/>
              </a:spcBef>
              <a:spcAft>
                <a:spcPct val="0"/>
              </a:spcAft>
              <a:defRPr sz="1400" kern="1200">
                <a:solidFill>
                  <a:schemeClr val="tx1"/>
                </a:solidFill>
                <a:latin typeface="Arial" panose="020B0604020202020204" pitchFamily="34" charset="0"/>
                <a:ea typeface="+mn-ea"/>
                <a:cs typeface="+mn-cs"/>
              </a:defRPr>
            </a:lvl5pPr>
            <a:lvl6pPr marL="2286000" algn="l" defTabSz="914400" rtl="0" eaLnBrk="1" latinLnBrk="0" hangingPunct="1">
              <a:defRPr sz="1400" kern="1200">
                <a:solidFill>
                  <a:schemeClr val="tx1"/>
                </a:solidFill>
                <a:latin typeface="Arial" panose="020B0604020202020204" pitchFamily="34" charset="0"/>
                <a:ea typeface="+mn-ea"/>
                <a:cs typeface="+mn-cs"/>
              </a:defRPr>
            </a:lvl6pPr>
            <a:lvl7pPr marL="2743200" algn="l" defTabSz="914400" rtl="0" eaLnBrk="1" latinLnBrk="0" hangingPunct="1">
              <a:defRPr sz="1400" kern="1200">
                <a:solidFill>
                  <a:schemeClr val="tx1"/>
                </a:solidFill>
                <a:latin typeface="Arial" panose="020B0604020202020204" pitchFamily="34" charset="0"/>
                <a:ea typeface="+mn-ea"/>
                <a:cs typeface="+mn-cs"/>
              </a:defRPr>
            </a:lvl7pPr>
            <a:lvl8pPr marL="3200400" algn="l" defTabSz="914400" rtl="0" eaLnBrk="1" latinLnBrk="0" hangingPunct="1">
              <a:defRPr sz="1400" kern="1200">
                <a:solidFill>
                  <a:schemeClr val="tx1"/>
                </a:solidFill>
                <a:latin typeface="Arial" panose="020B0604020202020204" pitchFamily="34" charset="0"/>
                <a:ea typeface="+mn-ea"/>
                <a:cs typeface="+mn-cs"/>
              </a:defRPr>
            </a:lvl8pPr>
            <a:lvl9pPr marL="3657600" algn="l" defTabSz="914400" rtl="0" eaLnBrk="1" latinLnBrk="0" hangingPunct="1">
              <a:defRPr sz="1400" kern="1200">
                <a:solidFill>
                  <a:schemeClr val="tx1"/>
                </a:solidFill>
                <a:latin typeface="Arial" panose="020B0604020202020204" pitchFamily="34" charset="0"/>
                <a:ea typeface="+mn-ea"/>
                <a:cs typeface="+mn-cs"/>
              </a:defRPr>
            </a:lvl9pPr>
          </a:lstStyle>
          <a:p>
            <a:endParaRPr lang="en-CA"/>
          </a:p>
        </p:txBody>
      </p:sp>
      <p:sp>
        <p:nvSpPr>
          <p:cNvPr id="105" name="Freeform 101">
            <a:extLst>
              <a:ext uri="{FF2B5EF4-FFF2-40B4-BE49-F238E27FC236}">
                <a16:creationId xmlns:a16="http://schemas.microsoft.com/office/drawing/2014/main" id="{CF4F48A7-8085-485C-BAE9-B6A3865EE9E6}"/>
              </a:ext>
            </a:extLst>
          </p:cNvPr>
          <p:cNvSpPr>
            <a:spLocks noChangeAspect="1"/>
          </p:cNvSpPr>
          <p:nvPr/>
        </p:nvSpPr>
        <p:spPr bwMode="auto">
          <a:xfrm>
            <a:off x="9338503" y="1332666"/>
            <a:ext cx="512" cy="2209"/>
          </a:xfrm>
          <a:custGeom>
            <a:avLst/>
            <a:gdLst>
              <a:gd name="T0" fmla="*/ 1 w 1"/>
              <a:gd name="T1" fmla="*/ 3 h 3"/>
              <a:gd name="T2" fmla="*/ 0 w 1"/>
              <a:gd name="T3" fmla="*/ 0 h 3"/>
            </a:gdLst>
            <a:ahLst/>
            <a:cxnLst>
              <a:cxn ang="0">
                <a:pos x="T0" y="T1"/>
              </a:cxn>
              <a:cxn ang="0">
                <a:pos x="T2" y="T3"/>
              </a:cxn>
            </a:cxnLst>
            <a:rect l="0" t="0" r="r" b="b"/>
            <a:pathLst>
              <a:path w="1" h="3">
                <a:moveTo>
                  <a:pt x="1" y="3"/>
                </a:moveTo>
                <a:cubicBezTo>
                  <a:pt x="1" y="2"/>
                  <a:pt x="0" y="1"/>
                  <a:pt x="0" y="0"/>
                </a:cubicBezTo>
              </a:path>
            </a:pathLst>
          </a:custGeom>
          <a:noFill/>
          <a:ln w="6350" cap="rnd">
            <a:solidFill>
              <a:srgbClr val="FF6600"/>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defPPr>
              <a:defRPr lang="en-US"/>
            </a:defPPr>
            <a:lvl1pPr algn="l" rtl="0" fontAlgn="base">
              <a:spcBef>
                <a:spcPct val="0"/>
              </a:spcBef>
              <a:spcAft>
                <a:spcPct val="0"/>
              </a:spcAft>
              <a:defRPr sz="1400" kern="1200">
                <a:solidFill>
                  <a:schemeClr val="tx1"/>
                </a:solidFill>
                <a:latin typeface="Arial" panose="020B0604020202020204" pitchFamily="34" charset="0"/>
                <a:ea typeface="+mn-ea"/>
                <a:cs typeface="+mn-cs"/>
              </a:defRPr>
            </a:lvl1pPr>
            <a:lvl2pPr marL="457200" algn="l" rtl="0" fontAlgn="base">
              <a:spcBef>
                <a:spcPct val="0"/>
              </a:spcBef>
              <a:spcAft>
                <a:spcPct val="0"/>
              </a:spcAft>
              <a:defRPr sz="1400" kern="1200">
                <a:solidFill>
                  <a:schemeClr val="tx1"/>
                </a:solidFill>
                <a:latin typeface="Arial" panose="020B0604020202020204" pitchFamily="34" charset="0"/>
                <a:ea typeface="+mn-ea"/>
                <a:cs typeface="+mn-cs"/>
              </a:defRPr>
            </a:lvl2pPr>
            <a:lvl3pPr marL="914400" algn="l" rtl="0" fontAlgn="base">
              <a:spcBef>
                <a:spcPct val="0"/>
              </a:spcBef>
              <a:spcAft>
                <a:spcPct val="0"/>
              </a:spcAft>
              <a:defRPr sz="1400" kern="1200">
                <a:solidFill>
                  <a:schemeClr val="tx1"/>
                </a:solidFill>
                <a:latin typeface="Arial" panose="020B0604020202020204" pitchFamily="34" charset="0"/>
                <a:ea typeface="+mn-ea"/>
                <a:cs typeface="+mn-cs"/>
              </a:defRPr>
            </a:lvl3pPr>
            <a:lvl4pPr marL="1371600" algn="l" rtl="0" fontAlgn="base">
              <a:spcBef>
                <a:spcPct val="0"/>
              </a:spcBef>
              <a:spcAft>
                <a:spcPct val="0"/>
              </a:spcAft>
              <a:defRPr sz="1400" kern="1200">
                <a:solidFill>
                  <a:schemeClr val="tx1"/>
                </a:solidFill>
                <a:latin typeface="Arial" panose="020B0604020202020204" pitchFamily="34" charset="0"/>
                <a:ea typeface="+mn-ea"/>
                <a:cs typeface="+mn-cs"/>
              </a:defRPr>
            </a:lvl4pPr>
            <a:lvl5pPr marL="1828800" algn="l" rtl="0" fontAlgn="base">
              <a:spcBef>
                <a:spcPct val="0"/>
              </a:spcBef>
              <a:spcAft>
                <a:spcPct val="0"/>
              </a:spcAft>
              <a:defRPr sz="1400" kern="1200">
                <a:solidFill>
                  <a:schemeClr val="tx1"/>
                </a:solidFill>
                <a:latin typeface="Arial" panose="020B0604020202020204" pitchFamily="34" charset="0"/>
                <a:ea typeface="+mn-ea"/>
                <a:cs typeface="+mn-cs"/>
              </a:defRPr>
            </a:lvl5pPr>
            <a:lvl6pPr marL="2286000" algn="l" defTabSz="914400" rtl="0" eaLnBrk="1" latinLnBrk="0" hangingPunct="1">
              <a:defRPr sz="1400" kern="1200">
                <a:solidFill>
                  <a:schemeClr val="tx1"/>
                </a:solidFill>
                <a:latin typeface="Arial" panose="020B0604020202020204" pitchFamily="34" charset="0"/>
                <a:ea typeface="+mn-ea"/>
                <a:cs typeface="+mn-cs"/>
              </a:defRPr>
            </a:lvl6pPr>
            <a:lvl7pPr marL="2743200" algn="l" defTabSz="914400" rtl="0" eaLnBrk="1" latinLnBrk="0" hangingPunct="1">
              <a:defRPr sz="1400" kern="1200">
                <a:solidFill>
                  <a:schemeClr val="tx1"/>
                </a:solidFill>
                <a:latin typeface="Arial" panose="020B0604020202020204" pitchFamily="34" charset="0"/>
                <a:ea typeface="+mn-ea"/>
                <a:cs typeface="+mn-cs"/>
              </a:defRPr>
            </a:lvl7pPr>
            <a:lvl8pPr marL="3200400" algn="l" defTabSz="914400" rtl="0" eaLnBrk="1" latinLnBrk="0" hangingPunct="1">
              <a:defRPr sz="1400" kern="1200">
                <a:solidFill>
                  <a:schemeClr val="tx1"/>
                </a:solidFill>
                <a:latin typeface="Arial" panose="020B0604020202020204" pitchFamily="34" charset="0"/>
                <a:ea typeface="+mn-ea"/>
                <a:cs typeface="+mn-cs"/>
              </a:defRPr>
            </a:lvl8pPr>
            <a:lvl9pPr marL="3657600" algn="l" defTabSz="914400" rtl="0" eaLnBrk="1" latinLnBrk="0" hangingPunct="1">
              <a:defRPr sz="1400" kern="1200">
                <a:solidFill>
                  <a:schemeClr val="tx1"/>
                </a:solidFill>
                <a:latin typeface="Arial" panose="020B0604020202020204" pitchFamily="34" charset="0"/>
                <a:ea typeface="+mn-ea"/>
                <a:cs typeface="+mn-cs"/>
              </a:defRPr>
            </a:lvl9pPr>
          </a:lstStyle>
          <a:p>
            <a:endParaRPr lang="en-CA"/>
          </a:p>
        </p:txBody>
      </p:sp>
      <p:sp>
        <p:nvSpPr>
          <p:cNvPr id="106" name="Freeform 102">
            <a:extLst>
              <a:ext uri="{FF2B5EF4-FFF2-40B4-BE49-F238E27FC236}">
                <a16:creationId xmlns:a16="http://schemas.microsoft.com/office/drawing/2014/main" id="{322EF7C0-C861-4175-A562-D6A2DDD4B30C}"/>
              </a:ext>
            </a:extLst>
          </p:cNvPr>
          <p:cNvSpPr>
            <a:spLocks noChangeAspect="1"/>
          </p:cNvSpPr>
          <p:nvPr/>
        </p:nvSpPr>
        <p:spPr bwMode="auto">
          <a:xfrm>
            <a:off x="9329801" y="1312783"/>
            <a:ext cx="13309" cy="19883"/>
          </a:xfrm>
          <a:custGeom>
            <a:avLst/>
            <a:gdLst>
              <a:gd name="T0" fmla="*/ 14 w 22"/>
              <a:gd name="T1" fmla="*/ 32 h 32"/>
              <a:gd name="T2" fmla="*/ 10 w 22"/>
              <a:gd name="T3" fmla="*/ 0 h 32"/>
              <a:gd name="T4" fmla="*/ 14 w 22"/>
              <a:gd name="T5" fmla="*/ 32 h 32"/>
            </a:gdLst>
            <a:ahLst/>
            <a:cxnLst>
              <a:cxn ang="0">
                <a:pos x="T0" y="T1"/>
              </a:cxn>
              <a:cxn ang="0">
                <a:pos x="T2" y="T3"/>
              </a:cxn>
              <a:cxn ang="0">
                <a:pos x="T4" y="T5"/>
              </a:cxn>
            </a:cxnLst>
            <a:rect l="0" t="0" r="r" b="b"/>
            <a:pathLst>
              <a:path w="22" h="32">
                <a:moveTo>
                  <a:pt x="14" y="32"/>
                </a:moveTo>
                <a:cubicBezTo>
                  <a:pt x="8" y="24"/>
                  <a:pt x="0" y="6"/>
                  <a:pt x="10" y="0"/>
                </a:cubicBezTo>
                <a:cubicBezTo>
                  <a:pt x="22" y="5"/>
                  <a:pt x="20" y="24"/>
                  <a:pt x="14" y="32"/>
                </a:cubicBezTo>
              </a:path>
            </a:pathLst>
          </a:custGeom>
          <a:noFill/>
          <a:ln w="6350" cap="rnd">
            <a:solidFill>
              <a:srgbClr val="FF6600"/>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defPPr>
              <a:defRPr lang="en-US"/>
            </a:defPPr>
            <a:lvl1pPr algn="l" rtl="0" fontAlgn="base">
              <a:spcBef>
                <a:spcPct val="0"/>
              </a:spcBef>
              <a:spcAft>
                <a:spcPct val="0"/>
              </a:spcAft>
              <a:defRPr sz="1400" kern="1200">
                <a:solidFill>
                  <a:schemeClr val="tx1"/>
                </a:solidFill>
                <a:latin typeface="Arial" panose="020B0604020202020204" pitchFamily="34" charset="0"/>
                <a:ea typeface="+mn-ea"/>
                <a:cs typeface="+mn-cs"/>
              </a:defRPr>
            </a:lvl1pPr>
            <a:lvl2pPr marL="457200" algn="l" rtl="0" fontAlgn="base">
              <a:spcBef>
                <a:spcPct val="0"/>
              </a:spcBef>
              <a:spcAft>
                <a:spcPct val="0"/>
              </a:spcAft>
              <a:defRPr sz="1400" kern="1200">
                <a:solidFill>
                  <a:schemeClr val="tx1"/>
                </a:solidFill>
                <a:latin typeface="Arial" panose="020B0604020202020204" pitchFamily="34" charset="0"/>
                <a:ea typeface="+mn-ea"/>
                <a:cs typeface="+mn-cs"/>
              </a:defRPr>
            </a:lvl2pPr>
            <a:lvl3pPr marL="914400" algn="l" rtl="0" fontAlgn="base">
              <a:spcBef>
                <a:spcPct val="0"/>
              </a:spcBef>
              <a:spcAft>
                <a:spcPct val="0"/>
              </a:spcAft>
              <a:defRPr sz="1400" kern="1200">
                <a:solidFill>
                  <a:schemeClr val="tx1"/>
                </a:solidFill>
                <a:latin typeface="Arial" panose="020B0604020202020204" pitchFamily="34" charset="0"/>
                <a:ea typeface="+mn-ea"/>
                <a:cs typeface="+mn-cs"/>
              </a:defRPr>
            </a:lvl3pPr>
            <a:lvl4pPr marL="1371600" algn="l" rtl="0" fontAlgn="base">
              <a:spcBef>
                <a:spcPct val="0"/>
              </a:spcBef>
              <a:spcAft>
                <a:spcPct val="0"/>
              </a:spcAft>
              <a:defRPr sz="1400" kern="1200">
                <a:solidFill>
                  <a:schemeClr val="tx1"/>
                </a:solidFill>
                <a:latin typeface="Arial" panose="020B0604020202020204" pitchFamily="34" charset="0"/>
                <a:ea typeface="+mn-ea"/>
                <a:cs typeface="+mn-cs"/>
              </a:defRPr>
            </a:lvl4pPr>
            <a:lvl5pPr marL="1828800" algn="l" rtl="0" fontAlgn="base">
              <a:spcBef>
                <a:spcPct val="0"/>
              </a:spcBef>
              <a:spcAft>
                <a:spcPct val="0"/>
              </a:spcAft>
              <a:defRPr sz="1400" kern="1200">
                <a:solidFill>
                  <a:schemeClr val="tx1"/>
                </a:solidFill>
                <a:latin typeface="Arial" panose="020B0604020202020204" pitchFamily="34" charset="0"/>
                <a:ea typeface="+mn-ea"/>
                <a:cs typeface="+mn-cs"/>
              </a:defRPr>
            </a:lvl5pPr>
            <a:lvl6pPr marL="2286000" algn="l" defTabSz="914400" rtl="0" eaLnBrk="1" latinLnBrk="0" hangingPunct="1">
              <a:defRPr sz="1400" kern="1200">
                <a:solidFill>
                  <a:schemeClr val="tx1"/>
                </a:solidFill>
                <a:latin typeface="Arial" panose="020B0604020202020204" pitchFamily="34" charset="0"/>
                <a:ea typeface="+mn-ea"/>
                <a:cs typeface="+mn-cs"/>
              </a:defRPr>
            </a:lvl6pPr>
            <a:lvl7pPr marL="2743200" algn="l" defTabSz="914400" rtl="0" eaLnBrk="1" latinLnBrk="0" hangingPunct="1">
              <a:defRPr sz="1400" kern="1200">
                <a:solidFill>
                  <a:schemeClr val="tx1"/>
                </a:solidFill>
                <a:latin typeface="Arial" panose="020B0604020202020204" pitchFamily="34" charset="0"/>
                <a:ea typeface="+mn-ea"/>
                <a:cs typeface="+mn-cs"/>
              </a:defRPr>
            </a:lvl7pPr>
            <a:lvl8pPr marL="3200400" algn="l" defTabSz="914400" rtl="0" eaLnBrk="1" latinLnBrk="0" hangingPunct="1">
              <a:defRPr sz="1400" kern="1200">
                <a:solidFill>
                  <a:schemeClr val="tx1"/>
                </a:solidFill>
                <a:latin typeface="Arial" panose="020B0604020202020204" pitchFamily="34" charset="0"/>
                <a:ea typeface="+mn-ea"/>
                <a:cs typeface="+mn-cs"/>
              </a:defRPr>
            </a:lvl8pPr>
            <a:lvl9pPr marL="3657600" algn="l" defTabSz="914400" rtl="0" eaLnBrk="1" latinLnBrk="0" hangingPunct="1">
              <a:defRPr sz="1400" kern="1200">
                <a:solidFill>
                  <a:schemeClr val="tx1"/>
                </a:solidFill>
                <a:latin typeface="Arial" panose="020B0604020202020204" pitchFamily="34" charset="0"/>
                <a:ea typeface="+mn-ea"/>
                <a:cs typeface="+mn-cs"/>
              </a:defRPr>
            </a:lvl9pPr>
          </a:lstStyle>
          <a:p>
            <a:endParaRPr lang="en-CA"/>
          </a:p>
        </p:txBody>
      </p:sp>
      <p:sp>
        <p:nvSpPr>
          <p:cNvPr id="107" name="Freeform 103">
            <a:extLst>
              <a:ext uri="{FF2B5EF4-FFF2-40B4-BE49-F238E27FC236}">
                <a16:creationId xmlns:a16="http://schemas.microsoft.com/office/drawing/2014/main" id="{9E6CA5E9-6553-4FCF-AB87-CF9EAD87BCA5}"/>
              </a:ext>
            </a:extLst>
          </p:cNvPr>
          <p:cNvSpPr>
            <a:spLocks noChangeAspect="1"/>
          </p:cNvSpPr>
          <p:nvPr/>
        </p:nvSpPr>
        <p:spPr bwMode="auto">
          <a:xfrm>
            <a:off x="9339015" y="1334875"/>
            <a:ext cx="88042" cy="32586"/>
          </a:xfrm>
          <a:custGeom>
            <a:avLst/>
            <a:gdLst>
              <a:gd name="T0" fmla="*/ 0 w 149"/>
              <a:gd name="T1" fmla="*/ 0 h 51"/>
              <a:gd name="T2" fmla="*/ 149 w 149"/>
              <a:gd name="T3" fmla="*/ 11 h 51"/>
            </a:gdLst>
            <a:ahLst/>
            <a:cxnLst>
              <a:cxn ang="0">
                <a:pos x="T0" y="T1"/>
              </a:cxn>
              <a:cxn ang="0">
                <a:pos x="T2" y="T3"/>
              </a:cxn>
            </a:cxnLst>
            <a:rect l="0" t="0" r="r" b="b"/>
            <a:pathLst>
              <a:path w="149" h="51">
                <a:moveTo>
                  <a:pt x="0" y="0"/>
                </a:moveTo>
                <a:cubicBezTo>
                  <a:pt x="35" y="51"/>
                  <a:pt x="103" y="35"/>
                  <a:pt x="149" y="11"/>
                </a:cubicBezTo>
              </a:path>
            </a:pathLst>
          </a:custGeom>
          <a:noFill/>
          <a:ln w="6350" cap="rnd">
            <a:solidFill>
              <a:srgbClr val="FF6600"/>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defPPr>
              <a:defRPr lang="en-US"/>
            </a:defPPr>
            <a:lvl1pPr algn="l" rtl="0" fontAlgn="base">
              <a:spcBef>
                <a:spcPct val="0"/>
              </a:spcBef>
              <a:spcAft>
                <a:spcPct val="0"/>
              </a:spcAft>
              <a:defRPr sz="1400" kern="1200">
                <a:solidFill>
                  <a:schemeClr val="tx1"/>
                </a:solidFill>
                <a:latin typeface="Arial" panose="020B0604020202020204" pitchFamily="34" charset="0"/>
                <a:ea typeface="+mn-ea"/>
                <a:cs typeface="+mn-cs"/>
              </a:defRPr>
            </a:lvl1pPr>
            <a:lvl2pPr marL="457200" algn="l" rtl="0" fontAlgn="base">
              <a:spcBef>
                <a:spcPct val="0"/>
              </a:spcBef>
              <a:spcAft>
                <a:spcPct val="0"/>
              </a:spcAft>
              <a:defRPr sz="1400" kern="1200">
                <a:solidFill>
                  <a:schemeClr val="tx1"/>
                </a:solidFill>
                <a:latin typeface="Arial" panose="020B0604020202020204" pitchFamily="34" charset="0"/>
                <a:ea typeface="+mn-ea"/>
                <a:cs typeface="+mn-cs"/>
              </a:defRPr>
            </a:lvl2pPr>
            <a:lvl3pPr marL="914400" algn="l" rtl="0" fontAlgn="base">
              <a:spcBef>
                <a:spcPct val="0"/>
              </a:spcBef>
              <a:spcAft>
                <a:spcPct val="0"/>
              </a:spcAft>
              <a:defRPr sz="1400" kern="1200">
                <a:solidFill>
                  <a:schemeClr val="tx1"/>
                </a:solidFill>
                <a:latin typeface="Arial" panose="020B0604020202020204" pitchFamily="34" charset="0"/>
                <a:ea typeface="+mn-ea"/>
                <a:cs typeface="+mn-cs"/>
              </a:defRPr>
            </a:lvl3pPr>
            <a:lvl4pPr marL="1371600" algn="l" rtl="0" fontAlgn="base">
              <a:spcBef>
                <a:spcPct val="0"/>
              </a:spcBef>
              <a:spcAft>
                <a:spcPct val="0"/>
              </a:spcAft>
              <a:defRPr sz="1400" kern="1200">
                <a:solidFill>
                  <a:schemeClr val="tx1"/>
                </a:solidFill>
                <a:latin typeface="Arial" panose="020B0604020202020204" pitchFamily="34" charset="0"/>
                <a:ea typeface="+mn-ea"/>
                <a:cs typeface="+mn-cs"/>
              </a:defRPr>
            </a:lvl4pPr>
            <a:lvl5pPr marL="1828800" algn="l" rtl="0" fontAlgn="base">
              <a:spcBef>
                <a:spcPct val="0"/>
              </a:spcBef>
              <a:spcAft>
                <a:spcPct val="0"/>
              </a:spcAft>
              <a:defRPr sz="1400" kern="1200">
                <a:solidFill>
                  <a:schemeClr val="tx1"/>
                </a:solidFill>
                <a:latin typeface="Arial" panose="020B0604020202020204" pitchFamily="34" charset="0"/>
                <a:ea typeface="+mn-ea"/>
                <a:cs typeface="+mn-cs"/>
              </a:defRPr>
            </a:lvl5pPr>
            <a:lvl6pPr marL="2286000" algn="l" defTabSz="914400" rtl="0" eaLnBrk="1" latinLnBrk="0" hangingPunct="1">
              <a:defRPr sz="1400" kern="1200">
                <a:solidFill>
                  <a:schemeClr val="tx1"/>
                </a:solidFill>
                <a:latin typeface="Arial" panose="020B0604020202020204" pitchFamily="34" charset="0"/>
                <a:ea typeface="+mn-ea"/>
                <a:cs typeface="+mn-cs"/>
              </a:defRPr>
            </a:lvl6pPr>
            <a:lvl7pPr marL="2743200" algn="l" defTabSz="914400" rtl="0" eaLnBrk="1" latinLnBrk="0" hangingPunct="1">
              <a:defRPr sz="1400" kern="1200">
                <a:solidFill>
                  <a:schemeClr val="tx1"/>
                </a:solidFill>
                <a:latin typeface="Arial" panose="020B0604020202020204" pitchFamily="34" charset="0"/>
                <a:ea typeface="+mn-ea"/>
                <a:cs typeface="+mn-cs"/>
              </a:defRPr>
            </a:lvl7pPr>
            <a:lvl8pPr marL="3200400" algn="l" defTabSz="914400" rtl="0" eaLnBrk="1" latinLnBrk="0" hangingPunct="1">
              <a:defRPr sz="1400" kern="1200">
                <a:solidFill>
                  <a:schemeClr val="tx1"/>
                </a:solidFill>
                <a:latin typeface="Arial" panose="020B0604020202020204" pitchFamily="34" charset="0"/>
                <a:ea typeface="+mn-ea"/>
                <a:cs typeface="+mn-cs"/>
              </a:defRPr>
            </a:lvl8pPr>
            <a:lvl9pPr marL="3657600" algn="l" defTabSz="914400" rtl="0" eaLnBrk="1" latinLnBrk="0" hangingPunct="1">
              <a:defRPr sz="1400" kern="1200">
                <a:solidFill>
                  <a:schemeClr val="tx1"/>
                </a:solidFill>
                <a:latin typeface="Arial" panose="020B0604020202020204" pitchFamily="34" charset="0"/>
                <a:ea typeface="+mn-ea"/>
                <a:cs typeface="+mn-cs"/>
              </a:defRPr>
            </a:lvl9pPr>
          </a:lstStyle>
          <a:p>
            <a:endParaRPr lang="en-CA"/>
          </a:p>
        </p:txBody>
      </p:sp>
      <p:sp>
        <p:nvSpPr>
          <p:cNvPr id="108" name="Freeform 104">
            <a:extLst>
              <a:ext uri="{FF2B5EF4-FFF2-40B4-BE49-F238E27FC236}">
                <a16:creationId xmlns:a16="http://schemas.microsoft.com/office/drawing/2014/main" id="{8FDFFE25-097A-4620-8171-2536853F59A8}"/>
              </a:ext>
            </a:extLst>
          </p:cNvPr>
          <p:cNvSpPr>
            <a:spLocks noChangeAspect="1"/>
          </p:cNvSpPr>
          <p:nvPr/>
        </p:nvSpPr>
        <p:spPr bwMode="auto">
          <a:xfrm>
            <a:off x="9427058" y="1326591"/>
            <a:ext cx="19451" cy="15465"/>
          </a:xfrm>
          <a:custGeom>
            <a:avLst/>
            <a:gdLst>
              <a:gd name="T0" fmla="*/ 0 w 32"/>
              <a:gd name="T1" fmla="*/ 24 h 24"/>
              <a:gd name="T2" fmla="*/ 32 w 32"/>
              <a:gd name="T3" fmla="*/ 0 h 24"/>
            </a:gdLst>
            <a:ahLst/>
            <a:cxnLst>
              <a:cxn ang="0">
                <a:pos x="T0" y="T1"/>
              </a:cxn>
              <a:cxn ang="0">
                <a:pos x="T2" y="T3"/>
              </a:cxn>
            </a:cxnLst>
            <a:rect l="0" t="0" r="r" b="b"/>
            <a:pathLst>
              <a:path w="32" h="24">
                <a:moveTo>
                  <a:pt x="0" y="24"/>
                </a:moveTo>
                <a:cubicBezTo>
                  <a:pt x="14" y="20"/>
                  <a:pt x="20" y="7"/>
                  <a:pt x="32" y="0"/>
                </a:cubicBezTo>
              </a:path>
            </a:pathLst>
          </a:custGeom>
          <a:noFill/>
          <a:ln w="6350" cap="rnd">
            <a:solidFill>
              <a:srgbClr val="FF6600"/>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defPPr>
              <a:defRPr lang="en-US"/>
            </a:defPPr>
            <a:lvl1pPr algn="l" rtl="0" fontAlgn="base">
              <a:spcBef>
                <a:spcPct val="0"/>
              </a:spcBef>
              <a:spcAft>
                <a:spcPct val="0"/>
              </a:spcAft>
              <a:defRPr sz="1400" kern="1200">
                <a:solidFill>
                  <a:schemeClr val="tx1"/>
                </a:solidFill>
                <a:latin typeface="Arial" panose="020B0604020202020204" pitchFamily="34" charset="0"/>
                <a:ea typeface="+mn-ea"/>
                <a:cs typeface="+mn-cs"/>
              </a:defRPr>
            </a:lvl1pPr>
            <a:lvl2pPr marL="457200" algn="l" rtl="0" fontAlgn="base">
              <a:spcBef>
                <a:spcPct val="0"/>
              </a:spcBef>
              <a:spcAft>
                <a:spcPct val="0"/>
              </a:spcAft>
              <a:defRPr sz="1400" kern="1200">
                <a:solidFill>
                  <a:schemeClr val="tx1"/>
                </a:solidFill>
                <a:latin typeface="Arial" panose="020B0604020202020204" pitchFamily="34" charset="0"/>
                <a:ea typeface="+mn-ea"/>
                <a:cs typeface="+mn-cs"/>
              </a:defRPr>
            </a:lvl2pPr>
            <a:lvl3pPr marL="914400" algn="l" rtl="0" fontAlgn="base">
              <a:spcBef>
                <a:spcPct val="0"/>
              </a:spcBef>
              <a:spcAft>
                <a:spcPct val="0"/>
              </a:spcAft>
              <a:defRPr sz="1400" kern="1200">
                <a:solidFill>
                  <a:schemeClr val="tx1"/>
                </a:solidFill>
                <a:latin typeface="Arial" panose="020B0604020202020204" pitchFamily="34" charset="0"/>
                <a:ea typeface="+mn-ea"/>
                <a:cs typeface="+mn-cs"/>
              </a:defRPr>
            </a:lvl3pPr>
            <a:lvl4pPr marL="1371600" algn="l" rtl="0" fontAlgn="base">
              <a:spcBef>
                <a:spcPct val="0"/>
              </a:spcBef>
              <a:spcAft>
                <a:spcPct val="0"/>
              </a:spcAft>
              <a:defRPr sz="1400" kern="1200">
                <a:solidFill>
                  <a:schemeClr val="tx1"/>
                </a:solidFill>
                <a:latin typeface="Arial" panose="020B0604020202020204" pitchFamily="34" charset="0"/>
                <a:ea typeface="+mn-ea"/>
                <a:cs typeface="+mn-cs"/>
              </a:defRPr>
            </a:lvl4pPr>
            <a:lvl5pPr marL="1828800" algn="l" rtl="0" fontAlgn="base">
              <a:spcBef>
                <a:spcPct val="0"/>
              </a:spcBef>
              <a:spcAft>
                <a:spcPct val="0"/>
              </a:spcAft>
              <a:defRPr sz="1400" kern="1200">
                <a:solidFill>
                  <a:schemeClr val="tx1"/>
                </a:solidFill>
                <a:latin typeface="Arial" panose="020B0604020202020204" pitchFamily="34" charset="0"/>
                <a:ea typeface="+mn-ea"/>
                <a:cs typeface="+mn-cs"/>
              </a:defRPr>
            </a:lvl5pPr>
            <a:lvl6pPr marL="2286000" algn="l" defTabSz="914400" rtl="0" eaLnBrk="1" latinLnBrk="0" hangingPunct="1">
              <a:defRPr sz="1400" kern="1200">
                <a:solidFill>
                  <a:schemeClr val="tx1"/>
                </a:solidFill>
                <a:latin typeface="Arial" panose="020B0604020202020204" pitchFamily="34" charset="0"/>
                <a:ea typeface="+mn-ea"/>
                <a:cs typeface="+mn-cs"/>
              </a:defRPr>
            </a:lvl6pPr>
            <a:lvl7pPr marL="2743200" algn="l" defTabSz="914400" rtl="0" eaLnBrk="1" latinLnBrk="0" hangingPunct="1">
              <a:defRPr sz="1400" kern="1200">
                <a:solidFill>
                  <a:schemeClr val="tx1"/>
                </a:solidFill>
                <a:latin typeface="Arial" panose="020B0604020202020204" pitchFamily="34" charset="0"/>
                <a:ea typeface="+mn-ea"/>
                <a:cs typeface="+mn-cs"/>
              </a:defRPr>
            </a:lvl7pPr>
            <a:lvl8pPr marL="3200400" algn="l" defTabSz="914400" rtl="0" eaLnBrk="1" latinLnBrk="0" hangingPunct="1">
              <a:defRPr sz="1400" kern="1200">
                <a:solidFill>
                  <a:schemeClr val="tx1"/>
                </a:solidFill>
                <a:latin typeface="Arial" panose="020B0604020202020204" pitchFamily="34" charset="0"/>
                <a:ea typeface="+mn-ea"/>
                <a:cs typeface="+mn-cs"/>
              </a:defRPr>
            </a:lvl8pPr>
            <a:lvl9pPr marL="3657600" algn="l" defTabSz="914400" rtl="0" eaLnBrk="1" latinLnBrk="0" hangingPunct="1">
              <a:defRPr sz="1400" kern="1200">
                <a:solidFill>
                  <a:schemeClr val="tx1"/>
                </a:solidFill>
                <a:latin typeface="Arial" panose="020B0604020202020204" pitchFamily="34" charset="0"/>
                <a:ea typeface="+mn-ea"/>
                <a:cs typeface="+mn-cs"/>
              </a:defRPr>
            </a:lvl9pPr>
          </a:lstStyle>
          <a:p>
            <a:endParaRPr lang="en-CA"/>
          </a:p>
        </p:txBody>
      </p:sp>
      <p:sp>
        <p:nvSpPr>
          <p:cNvPr id="109" name="Freeform 105">
            <a:extLst>
              <a:ext uri="{FF2B5EF4-FFF2-40B4-BE49-F238E27FC236}">
                <a16:creationId xmlns:a16="http://schemas.microsoft.com/office/drawing/2014/main" id="{CA5B0381-E051-43DA-94ED-7FABC47BAAD2}"/>
              </a:ext>
            </a:extLst>
          </p:cNvPr>
          <p:cNvSpPr>
            <a:spLocks noChangeAspect="1"/>
          </p:cNvSpPr>
          <p:nvPr/>
        </p:nvSpPr>
        <p:spPr bwMode="auto">
          <a:xfrm>
            <a:off x="9427058" y="1298423"/>
            <a:ext cx="16892" cy="11599"/>
          </a:xfrm>
          <a:custGeom>
            <a:avLst/>
            <a:gdLst>
              <a:gd name="T0" fmla="*/ 28 w 28"/>
              <a:gd name="T1" fmla="*/ 18 h 18"/>
              <a:gd name="T2" fmla="*/ 0 w 28"/>
              <a:gd name="T3" fmla="*/ 0 h 18"/>
            </a:gdLst>
            <a:ahLst/>
            <a:cxnLst>
              <a:cxn ang="0">
                <a:pos x="T0" y="T1"/>
              </a:cxn>
              <a:cxn ang="0">
                <a:pos x="T2" y="T3"/>
              </a:cxn>
            </a:cxnLst>
            <a:rect l="0" t="0" r="r" b="b"/>
            <a:pathLst>
              <a:path w="28" h="18">
                <a:moveTo>
                  <a:pt x="28" y="18"/>
                </a:moveTo>
                <a:cubicBezTo>
                  <a:pt x="18" y="13"/>
                  <a:pt x="8" y="7"/>
                  <a:pt x="0" y="0"/>
                </a:cubicBezTo>
              </a:path>
            </a:pathLst>
          </a:custGeom>
          <a:noFill/>
          <a:ln w="6350" cap="rnd">
            <a:solidFill>
              <a:srgbClr val="FF6600"/>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defPPr>
              <a:defRPr lang="en-US"/>
            </a:defPPr>
            <a:lvl1pPr algn="l" rtl="0" fontAlgn="base">
              <a:spcBef>
                <a:spcPct val="0"/>
              </a:spcBef>
              <a:spcAft>
                <a:spcPct val="0"/>
              </a:spcAft>
              <a:defRPr sz="1400" kern="1200">
                <a:solidFill>
                  <a:schemeClr val="tx1"/>
                </a:solidFill>
                <a:latin typeface="Arial" panose="020B0604020202020204" pitchFamily="34" charset="0"/>
                <a:ea typeface="+mn-ea"/>
                <a:cs typeface="+mn-cs"/>
              </a:defRPr>
            </a:lvl1pPr>
            <a:lvl2pPr marL="457200" algn="l" rtl="0" fontAlgn="base">
              <a:spcBef>
                <a:spcPct val="0"/>
              </a:spcBef>
              <a:spcAft>
                <a:spcPct val="0"/>
              </a:spcAft>
              <a:defRPr sz="1400" kern="1200">
                <a:solidFill>
                  <a:schemeClr val="tx1"/>
                </a:solidFill>
                <a:latin typeface="Arial" panose="020B0604020202020204" pitchFamily="34" charset="0"/>
                <a:ea typeface="+mn-ea"/>
                <a:cs typeface="+mn-cs"/>
              </a:defRPr>
            </a:lvl2pPr>
            <a:lvl3pPr marL="914400" algn="l" rtl="0" fontAlgn="base">
              <a:spcBef>
                <a:spcPct val="0"/>
              </a:spcBef>
              <a:spcAft>
                <a:spcPct val="0"/>
              </a:spcAft>
              <a:defRPr sz="1400" kern="1200">
                <a:solidFill>
                  <a:schemeClr val="tx1"/>
                </a:solidFill>
                <a:latin typeface="Arial" panose="020B0604020202020204" pitchFamily="34" charset="0"/>
                <a:ea typeface="+mn-ea"/>
                <a:cs typeface="+mn-cs"/>
              </a:defRPr>
            </a:lvl3pPr>
            <a:lvl4pPr marL="1371600" algn="l" rtl="0" fontAlgn="base">
              <a:spcBef>
                <a:spcPct val="0"/>
              </a:spcBef>
              <a:spcAft>
                <a:spcPct val="0"/>
              </a:spcAft>
              <a:defRPr sz="1400" kern="1200">
                <a:solidFill>
                  <a:schemeClr val="tx1"/>
                </a:solidFill>
                <a:latin typeface="Arial" panose="020B0604020202020204" pitchFamily="34" charset="0"/>
                <a:ea typeface="+mn-ea"/>
                <a:cs typeface="+mn-cs"/>
              </a:defRPr>
            </a:lvl4pPr>
            <a:lvl5pPr marL="1828800" algn="l" rtl="0" fontAlgn="base">
              <a:spcBef>
                <a:spcPct val="0"/>
              </a:spcBef>
              <a:spcAft>
                <a:spcPct val="0"/>
              </a:spcAft>
              <a:defRPr sz="1400" kern="1200">
                <a:solidFill>
                  <a:schemeClr val="tx1"/>
                </a:solidFill>
                <a:latin typeface="Arial" panose="020B0604020202020204" pitchFamily="34" charset="0"/>
                <a:ea typeface="+mn-ea"/>
                <a:cs typeface="+mn-cs"/>
              </a:defRPr>
            </a:lvl5pPr>
            <a:lvl6pPr marL="2286000" algn="l" defTabSz="914400" rtl="0" eaLnBrk="1" latinLnBrk="0" hangingPunct="1">
              <a:defRPr sz="1400" kern="1200">
                <a:solidFill>
                  <a:schemeClr val="tx1"/>
                </a:solidFill>
                <a:latin typeface="Arial" panose="020B0604020202020204" pitchFamily="34" charset="0"/>
                <a:ea typeface="+mn-ea"/>
                <a:cs typeface="+mn-cs"/>
              </a:defRPr>
            </a:lvl6pPr>
            <a:lvl7pPr marL="2743200" algn="l" defTabSz="914400" rtl="0" eaLnBrk="1" latinLnBrk="0" hangingPunct="1">
              <a:defRPr sz="1400" kern="1200">
                <a:solidFill>
                  <a:schemeClr val="tx1"/>
                </a:solidFill>
                <a:latin typeface="Arial" panose="020B0604020202020204" pitchFamily="34" charset="0"/>
                <a:ea typeface="+mn-ea"/>
                <a:cs typeface="+mn-cs"/>
              </a:defRPr>
            </a:lvl7pPr>
            <a:lvl8pPr marL="3200400" algn="l" defTabSz="914400" rtl="0" eaLnBrk="1" latinLnBrk="0" hangingPunct="1">
              <a:defRPr sz="1400" kern="1200">
                <a:solidFill>
                  <a:schemeClr val="tx1"/>
                </a:solidFill>
                <a:latin typeface="Arial" panose="020B0604020202020204" pitchFamily="34" charset="0"/>
                <a:ea typeface="+mn-ea"/>
                <a:cs typeface="+mn-cs"/>
              </a:defRPr>
            </a:lvl8pPr>
            <a:lvl9pPr marL="3657600" algn="l" defTabSz="914400" rtl="0" eaLnBrk="1" latinLnBrk="0" hangingPunct="1">
              <a:defRPr sz="1400" kern="1200">
                <a:solidFill>
                  <a:schemeClr val="tx1"/>
                </a:solidFill>
                <a:latin typeface="Arial" panose="020B0604020202020204" pitchFamily="34" charset="0"/>
                <a:ea typeface="+mn-ea"/>
                <a:cs typeface="+mn-cs"/>
              </a:defRPr>
            </a:lvl9pPr>
          </a:lstStyle>
          <a:p>
            <a:endParaRPr lang="en-CA"/>
          </a:p>
        </p:txBody>
      </p:sp>
      <p:sp>
        <p:nvSpPr>
          <p:cNvPr id="110" name="Freeform 106">
            <a:extLst>
              <a:ext uri="{FF2B5EF4-FFF2-40B4-BE49-F238E27FC236}">
                <a16:creationId xmlns:a16="http://schemas.microsoft.com/office/drawing/2014/main" id="{7F4D959D-97C3-487B-A06F-11D844F6EC87}"/>
              </a:ext>
            </a:extLst>
          </p:cNvPr>
          <p:cNvSpPr>
            <a:spLocks noChangeAspect="1"/>
          </p:cNvSpPr>
          <p:nvPr/>
        </p:nvSpPr>
        <p:spPr bwMode="auto">
          <a:xfrm>
            <a:off x="9412725" y="1294004"/>
            <a:ext cx="14332" cy="6075"/>
          </a:xfrm>
          <a:custGeom>
            <a:avLst/>
            <a:gdLst>
              <a:gd name="T0" fmla="*/ 25 w 25"/>
              <a:gd name="T1" fmla="*/ 7 h 10"/>
              <a:gd name="T2" fmla="*/ 0 w 25"/>
              <a:gd name="T3" fmla="*/ 0 h 10"/>
            </a:gdLst>
            <a:ahLst/>
            <a:cxnLst>
              <a:cxn ang="0">
                <a:pos x="T0" y="T1"/>
              </a:cxn>
              <a:cxn ang="0">
                <a:pos x="T2" y="T3"/>
              </a:cxn>
            </a:cxnLst>
            <a:rect l="0" t="0" r="r" b="b"/>
            <a:pathLst>
              <a:path w="25" h="10">
                <a:moveTo>
                  <a:pt x="25" y="7"/>
                </a:moveTo>
                <a:cubicBezTo>
                  <a:pt x="17" y="10"/>
                  <a:pt x="4" y="7"/>
                  <a:pt x="0" y="0"/>
                </a:cubicBezTo>
              </a:path>
            </a:pathLst>
          </a:custGeom>
          <a:noFill/>
          <a:ln w="6350" cap="rnd">
            <a:solidFill>
              <a:srgbClr val="FF6600"/>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defPPr>
              <a:defRPr lang="en-US"/>
            </a:defPPr>
            <a:lvl1pPr algn="l" rtl="0" fontAlgn="base">
              <a:spcBef>
                <a:spcPct val="0"/>
              </a:spcBef>
              <a:spcAft>
                <a:spcPct val="0"/>
              </a:spcAft>
              <a:defRPr sz="1400" kern="1200">
                <a:solidFill>
                  <a:schemeClr val="tx1"/>
                </a:solidFill>
                <a:latin typeface="Arial" panose="020B0604020202020204" pitchFamily="34" charset="0"/>
                <a:ea typeface="+mn-ea"/>
                <a:cs typeface="+mn-cs"/>
              </a:defRPr>
            </a:lvl1pPr>
            <a:lvl2pPr marL="457200" algn="l" rtl="0" fontAlgn="base">
              <a:spcBef>
                <a:spcPct val="0"/>
              </a:spcBef>
              <a:spcAft>
                <a:spcPct val="0"/>
              </a:spcAft>
              <a:defRPr sz="1400" kern="1200">
                <a:solidFill>
                  <a:schemeClr val="tx1"/>
                </a:solidFill>
                <a:latin typeface="Arial" panose="020B0604020202020204" pitchFamily="34" charset="0"/>
                <a:ea typeface="+mn-ea"/>
                <a:cs typeface="+mn-cs"/>
              </a:defRPr>
            </a:lvl2pPr>
            <a:lvl3pPr marL="914400" algn="l" rtl="0" fontAlgn="base">
              <a:spcBef>
                <a:spcPct val="0"/>
              </a:spcBef>
              <a:spcAft>
                <a:spcPct val="0"/>
              </a:spcAft>
              <a:defRPr sz="1400" kern="1200">
                <a:solidFill>
                  <a:schemeClr val="tx1"/>
                </a:solidFill>
                <a:latin typeface="Arial" panose="020B0604020202020204" pitchFamily="34" charset="0"/>
                <a:ea typeface="+mn-ea"/>
                <a:cs typeface="+mn-cs"/>
              </a:defRPr>
            </a:lvl3pPr>
            <a:lvl4pPr marL="1371600" algn="l" rtl="0" fontAlgn="base">
              <a:spcBef>
                <a:spcPct val="0"/>
              </a:spcBef>
              <a:spcAft>
                <a:spcPct val="0"/>
              </a:spcAft>
              <a:defRPr sz="1400" kern="1200">
                <a:solidFill>
                  <a:schemeClr val="tx1"/>
                </a:solidFill>
                <a:latin typeface="Arial" panose="020B0604020202020204" pitchFamily="34" charset="0"/>
                <a:ea typeface="+mn-ea"/>
                <a:cs typeface="+mn-cs"/>
              </a:defRPr>
            </a:lvl4pPr>
            <a:lvl5pPr marL="1828800" algn="l" rtl="0" fontAlgn="base">
              <a:spcBef>
                <a:spcPct val="0"/>
              </a:spcBef>
              <a:spcAft>
                <a:spcPct val="0"/>
              </a:spcAft>
              <a:defRPr sz="1400" kern="1200">
                <a:solidFill>
                  <a:schemeClr val="tx1"/>
                </a:solidFill>
                <a:latin typeface="Arial" panose="020B0604020202020204" pitchFamily="34" charset="0"/>
                <a:ea typeface="+mn-ea"/>
                <a:cs typeface="+mn-cs"/>
              </a:defRPr>
            </a:lvl5pPr>
            <a:lvl6pPr marL="2286000" algn="l" defTabSz="914400" rtl="0" eaLnBrk="1" latinLnBrk="0" hangingPunct="1">
              <a:defRPr sz="1400" kern="1200">
                <a:solidFill>
                  <a:schemeClr val="tx1"/>
                </a:solidFill>
                <a:latin typeface="Arial" panose="020B0604020202020204" pitchFamily="34" charset="0"/>
                <a:ea typeface="+mn-ea"/>
                <a:cs typeface="+mn-cs"/>
              </a:defRPr>
            </a:lvl6pPr>
            <a:lvl7pPr marL="2743200" algn="l" defTabSz="914400" rtl="0" eaLnBrk="1" latinLnBrk="0" hangingPunct="1">
              <a:defRPr sz="1400" kern="1200">
                <a:solidFill>
                  <a:schemeClr val="tx1"/>
                </a:solidFill>
                <a:latin typeface="Arial" panose="020B0604020202020204" pitchFamily="34" charset="0"/>
                <a:ea typeface="+mn-ea"/>
                <a:cs typeface="+mn-cs"/>
              </a:defRPr>
            </a:lvl7pPr>
            <a:lvl8pPr marL="3200400" algn="l" defTabSz="914400" rtl="0" eaLnBrk="1" latinLnBrk="0" hangingPunct="1">
              <a:defRPr sz="1400" kern="1200">
                <a:solidFill>
                  <a:schemeClr val="tx1"/>
                </a:solidFill>
                <a:latin typeface="Arial" panose="020B0604020202020204" pitchFamily="34" charset="0"/>
                <a:ea typeface="+mn-ea"/>
                <a:cs typeface="+mn-cs"/>
              </a:defRPr>
            </a:lvl8pPr>
            <a:lvl9pPr marL="3657600" algn="l" defTabSz="914400" rtl="0" eaLnBrk="1" latinLnBrk="0" hangingPunct="1">
              <a:defRPr sz="1400" kern="1200">
                <a:solidFill>
                  <a:schemeClr val="tx1"/>
                </a:solidFill>
                <a:latin typeface="Arial" panose="020B0604020202020204" pitchFamily="34" charset="0"/>
                <a:ea typeface="+mn-ea"/>
                <a:cs typeface="+mn-cs"/>
              </a:defRPr>
            </a:lvl9pPr>
          </a:lstStyle>
          <a:p>
            <a:endParaRPr lang="en-CA"/>
          </a:p>
        </p:txBody>
      </p:sp>
      <p:sp>
        <p:nvSpPr>
          <p:cNvPr id="111" name="Freeform 107">
            <a:extLst>
              <a:ext uri="{FF2B5EF4-FFF2-40B4-BE49-F238E27FC236}">
                <a16:creationId xmlns:a16="http://schemas.microsoft.com/office/drawing/2014/main" id="{FF70E3B3-23AF-4CD3-852F-C0D53B9FE443}"/>
              </a:ext>
            </a:extLst>
          </p:cNvPr>
          <p:cNvSpPr>
            <a:spLocks noChangeAspect="1"/>
          </p:cNvSpPr>
          <p:nvPr/>
        </p:nvSpPr>
        <p:spPr bwMode="auto">
          <a:xfrm>
            <a:off x="9402488" y="1292347"/>
            <a:ext cx="10237" cy="2209"/>
          </a:xfrm>
          <a:custGeom>
            <a:avLst/>
            <a:gdLst>
              <a:gd name="T0" fmla="*/ 17 w 17"/>
              <a:gd name="T1" fmla="*/ 3 h 4"/>
              <a:gd name="T2" fmla="*/ 0 w 17"/>
              <a:gd name="T3" fmla="*/ 0 h 4"/>
            </a:gdLst>
            <a:ahLst/>
            <a:cxnLst>
              <a:cxn ang="0">
                <a:pos x="T0" y="T1"/>
              </a:cxn>
              <a:cxn ang="0">
                <a:pos x="T2" y="T3"/>
              </a:cxn>
            </a:cxnLst>
            <a:rect l="0" t="0" r="r" b="b"/>
            <a:pathLst>
              <a:path w="17" h="4">
                <a:moveTo>
                  <a:pt x="17" y="3"/>
                </a:moveTo>
                <a:cubicBezTo>
                  <a:pt x="12" y="1"/>
                  <a:pt x="5" y="4"/>
                  <a:pt x="0" y="0"/>
                </a:cubicBezTo>
              </a:path>
            </a:pathLst>
          </a:custGeom>
          <a:noFill/>
          <a:ln w="6350" cap="rnd">
            <a:solidFill>
              <a:srgbClr val="FF6600"/>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defPPr>
              <a:defRPr lang="en-US"/>
            </a:defPPr>
            <a:lvl1pPr algn="l" rtl="0" fontAlgn="base">
              <a:spcBef>
                <a:spcPct val="0"/>
              </a:spcBef>
              <a:spcAft>
                <a:spcPct val="0"/>
              </a:spcAft>
              <a:defRPr sz="1400" kern="1200">
                <a:solidFill>
                  <a:schemeClr val="tx1"/>
                </a:solidFill>
                <a:latin typeface="Arial" panose="020B0604020202020204" pitchFamily="34" charset="0"/>
                <a:ea typeface="+mn-ea"/>
                <a:cs typeface="+mn-cs"/>
              </a:defRPr>
            </a:lvl1pPr>
            <a:lvl2pPr marL="457200" algn="l" rtl="0" fontAlgn="base">
              <a:spcBef>
                <a:spcPct val="0"/>
              </a:spcBef>
              <a:spcAft>
                <a:spcPct val="0"/>
              </a:spcAft>
              <a:defRPr sz="1400" kern="1200">
                <a:solidFill>
                  <a:schemeClr val="tx1"/>
                </a:solidFill>
                <a:latin typeface="Arial" panose="020B0604020202020204" pitchFamily="34" charset="0"/>
                <a:ea typeface="+mn-ea"/>
                <a:cs typeface="+mn-cs"/>
              </a:defRPr>
            </a:lvl2pPr>
            <a:lvl3pPr marL="914400" algn="l" rtl="0" fontAlgn="base">
              <a:spcBef>
                <a:spcPct val="0"/>
              </a:spcBef>
              <a:spcAft>
                <a:spcPct val="0"/>
              </a:spcAft>
              <a:defRPr sz="1400" kern="1200">
                <a:solidFill>
                  <a:schemeClr val="tx1"/>
                </a:solidFill>
                <a:latin typeface="Arial" panose="020B0604020202020204" pitchFamily="34" charset="0"/>
                <a:ea typeface="+mn-ea"/>
                <a:cs typeface="+mn-cs"/>
              </a:defRPr>
            </a:lvl3pPr>
            <a:lvl4pPr marL="1371600" algn="l" rtl="0" fontAlgn="base">
              <a:spcBef>
                <a:spcPct val="0"/>
              </a:spcBef>
              <a:spcAft>
                <a:spcPct val="0"/>
              </a:spcAft>
              <a:defRPr sz="1400" kern="1200">
                <a:solidFill>
                  <a:schemeClr val="tx1"/>
                </a:solidFill>
                <a:latin typeface="Arial" panose="020B0604020202020204" pitchFamily="34" charset="0"/>
                <a:ea typeface="+mn-ea"/>
                <a:cs typeface="+mn-cs"/>
              </a:defRPr>
            </a:lvl4pPr>
            <a:lvl5pPr marL="1828800" algn="l" rtl="0" fontAlgn="base">
              <a:spcBef>
                <a:spcPct val="0"/>
              </a:spcBef>
              <a:spcAft>
                <a:spcPct val="0"/>
              </a:spcAft>
              <a:defRPr sz="1400" kern="1200">
                <a:solidFill>
                  <a:schemeClr val="tx1"/>
                </a:solidFill>
                <a:latin typeface="Arial" panose="020B0604020202020204" pitchFamily="34" charset="0"/>
                <a:ea typeface="+mn-ea"/>
                <a:cs typeface="+mn-cs"/>
              </a:defRPr>
            </a:lvl5pPr>
            <a:lvl6pPr marL="2286000" algn="l" defTabSz="914400" rtl="0" eaLnBrk="1" latinLnBrk="0" hangingPunct="1">
              <a:defRPr sz="1400" kern="1200">
                <a:solidFill>
                  <a:schemeClr val="tx1"/>
                </a:solidFill>
                <a:latin typeface="Arial" panose="020B0604020202020204" pitchFamily="34" charset="0"/>
                <a:ea typeface="+mn-ea"/>
                <a:cs typeface="+mn-cs"/>
              </a:defRPr>
            </a:lvl6pPr>
            <a:lvl7pPr marL="2743200" algn="l" defTabSz="914400" rtl="0" eaLnBrk="1" latinLnBrk="0" hangingPunct="1">
              <a:defRPr sz="1400" kern="1200">
                <a:solidFill>
                  <a:schemeClr val="tx1"/>
                </a:solidFill>
                <a:latin typeface="Arial" panose="020B0604020202020204" pitchFamily="34" charset="0"/>
                <a:ea typeface="+mn-ea"/>
                <a:cs typeface="+mn-cs"/>
              </a:defRPr>
            </a:lvl7pPr>
            <a:lvl8pPr marL="3200400" algn="l" defTabSz="914400" rtl="0" eaLnBrk="1" latinLnBrk="0" hangingPunct="1">
              <a:defRPr sz="1400" kern="1200">
                <a:solidFill>
                  <a:schemeClr val="tx1"/>
                </a:solidFill>
                <a:latin typeface="Arial" panose="020B0604020202020204" pitchFamily="34" charset="0"/>
                <a:ea typeface="+mn-ea"/>
                <a:cs typeface="+mn-cs"/>
              </a:defRPr>
            </a:lvl8pPr>
            <a:lvl9pPr marL="3657600" algn="l" defTabSz="914400" rtl="0" eaLnBrk="1" latinLnBrk="0" hangingPunct="1">
              <a:defRPr sz="1400" kern="1200">
                <a:solidFill>
                  <a:schemeClr val="tx1"/>
                </a:solidFill>
                <a:latin typeface="Arial" panose="020B0604020202020204" pitchFamily="34" charset="0"/>
                <a:ea typeface="+mn-ea"/>
                <a:cs typeface="+mn-cs"/>
              </a:defRPr>
            </a:lvl9pPr>
          </a:lstStyle>
          <a:p>
            <a:endParaRPr lang="en-CA"/>
          </a:p>
        </p:txBody>
      </p:sp>
      <p:sp>
        <p:nvSpPr>
          <p:cNvPr id="112" name="Freeform 108">
            <a:extLst>
              <a:ext uri="{FF2B5EF4-FFF2-40B4-BE49-F238E27FC236}">
                <a16:creationId xmlns:a16="http://schemas.microsoft.com/office/drawing/2014/main" id="{EB61763C-AFD3-4B98-A087-9935BD07B5A0}"/>
              </a:ext>
            </a:extLst>
          </p:cNvPr>
          <p:cNvSpPr>
            <a:spLocks noChangeAspect="1"/>
          </p:cNvSpPr>
          <p:nvPr/>
        </p:nvSpPr>
        <p:spPr bwMode="auto">
          <a:xfrm>
            <a:off x="9427058" y="1284615"/>
            <a:ext cx="3583" cy="3866"/>
          </a:xfrm>
          <a:custGeom>
            <a:avLst/>
            <a:gdLst>
              <a:gd name="T0" fmla="*/ 0 w 6"/>
              <a:gd name="T1" fmla="*/ 6 h 6"/>
              <a:gd name="T2" fmla="*/ 6 w 6"/>
              <a:gd name="T3" fmla="*/ 0 h 6"/>
            </a:gdLst>
            <a:ahLst/>
            <a:cxnLst>
              <a:cxn ang="0">
                <a:pos x="T0" y="T1"/>
              </a:cxn>
              <a:cxn ang="0">
                <a:pos x="T2" y="T3"/>
              </a:cxn>
            </a:cxnLst>
            <a:rect l="0" t="0" r="r" b="b"/>
            <a:pathLst>
              <a:path w="6" h="6">
                <a:moveTo>
                  <a:pt x="0" y="6"/>
                </a:moveTo>
                <a:cubicBezTo>
                  <a:pt x="2" y="4"/>
                  <a:pt x="4" y="2"/>
                  <a:pt x="6" y="0"/>
                </a:cubicBezTo>
              </a:path>
            </a:pathLst>
          </a:custGeom>
          <a:noFill/>
          <a:ln w="6350" cap="rnd">
            <a:solidFill>
              <a:srgbClr val="FF6600"/>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defPPr>
              <a:defRPr lang="en-US"/>
            </a:defPPr>
            <a:lvl1pPr algn="l" rtl="0" fontAlgn="base">
              <a:spcBef>
                <a:spcPct val="0"/>
              </a:spcBef>
              <a:spcAft>
                <a:spcPct val="0"/>
              </a:spcAft>
              <a:defRPr sz="1400" kern="1200">
                <a:solidFill>
                  <a:schemeClr val="tx1"/>
                </a:solidFill>
                <a:latin typeface="Arial" panose="020B0604020202020204" pitchFamily="34" charset="0"/>
                <a:ea typeface="+mn-ea"/>
                <a:cs typeface="+mn-cs"/>
              </a:defRPr>
            </a:lvl1pPr>
            <a:lvl2pPr marL="457200" algn="l" rtl="0" fontAlgn="base">
              <a:spcBef>
                <a:spcPct val="0"/>
              </a:spcBef>
              <a:spcAft>
                <a:spcPct val="0"/>
              </a:spcAft>
              <a:defRPr sz="1400" kern="1200">
                <a:solidFill>
                  <a:schemeClr val="tx1"/>
                </a:solidFill>
                <a:latin typeface="Arial" panose="020B0604020202020204" pitchFamily="34" charset="0"/>
                <a:ea typeface="+mn-ea"/>
                <a:cs typeface="+mn-cs"/>
              </a:defRPr>
            </a:lvl2pPr>
            <a:lvl3pPr marL="914400" algn="l" rtl="0" fontAlgn="base">
              <a:spcBef>
                <a:spcPct val="0"/>
              </a:spcBef>
              <a:spcAft>
                <a:spcPct val="0"/>
              </a:spcAft>
              <a:defRPr sz="1400" kern="1200">
                <a:solidFill>
                  <a:schemeClr val="tx1"/>
                </a:solidFill>
                <a:latin typeface="Arial" panose="020B0604020202020204" pitchFamily="34" charset="0"/>
                <a:ea typeface="+mn-ea"/>
                <a:cs typeface="+mn-cs"/>
              </a:defRPr>
            </a:lvl3pPr>
            <a:lvl4pPr marL="1371600" algn="l" rtl="0" fontAlgn="base">
              <a:spcBef>
                <a:spcPct val="0"/>
              </a:spcBef>
              <a:spcAft>
                <a:spcPct val="0"/>
              </a:spcAft>
              <a:defRPr sz="1400" kern="1200">
                <a:solidFill>
                  <a:schemeClr val="tx1"/>
                </a:solidFill>
                <a:latin typeface="Arial" panose="020B0604020202020204" pitchFamily="34" charset="0"/>
                <a:ea typeface="+mn-ea"/>
                <a:cs typeface="+mn-cs"/>
              </a:defRPr>
            </a:lvl4pPr>
            <a:lvl5pPr marL="1828800" algn="l" rtl="0" fontAlgn="base">
              <a:spcBef>
                <a:spcPct val="0"/>
              </a:spcBef>
              <a:spcAft>
                <a:spcPct val="0"/>
              </a:spcAft>
              <a:defRPr sz="1400" kern="1200">
                <a:solidFill>
                  <a:schemeClr val="tx1"/>
                </a:solidFill>
                <a:latin typeface="Arial" panose="020B0604020202020204" pitchFamily="34" charset="0"/>
                <a:ea typeface="+mn-ea"/>
                <a:cs typeface="+mn-cs"/>
              </a:defRPr>
            </a:lvl5pPr>
            <a:lvl6pPr marL="2286000" algn="l" defTabSz="914400" rtl="0" eaLnBrk="1" latinLnBrk="0" hangingPunct="1">
              <a:defRPr sz="1400" kern="1200">
                <a:solidFill>
                  <a:schemeClr val="tx1"/>
                </a:solidFill>
                <a:latin typeface="Arial" panose="020B0604020202020204" pitchFamily="34" charset="0"/>
                <a:ea typeface="+mn-ea"/>
                <a:cs typeface="+mn-cs"/>
              </a:defRPr>
            </a:lvl6pPr>
            <a:lvl7pPr marL="2743200" algn="l" defTabSz="914400" rtl="0" eaLnBrk="1" latinLnBrk="0" hangingPunct="1">
              <a:defRPr sz="1400" kern="1200">
                <a:solidFill>
                  <a:schemeClr val="tx1"/>
                </a:solidFill>
                <a:latin typeface="Arial" panose="020B0604020202020204" pitchFamily="34" charset="0"/>
                <a:ea typeface="+mn-ea"/>
                <a:cs typeface="+mn-cs"/>
              </a:defRPr>
            </a:lvl7pPr>
            <a:lvl8pPr marL="3200400" algn="l" defTabSz="914400" rtl="0" eaLnBrk="1" latinLnBrk="0" hangingPunct="1">
              <a:defRPr sz="1400" kern="1200">
                <a:solidFill>
                  <a:schemeClr val="tx1"/>
                </a:solidFill>
                <a:latin typeface="Arial" panose="020B0604020202020204" pitchFamily="34" charset="0"/>
                <a:ea typeface="+mn-ea"/>
                <a:cs typeface="+mn-cs"/>
              </a:defRPr>
            </a:lvl8pPr>
            <a:lvl9pPr marL="3657600" algn="l" defTabSz="914400" rtl="0" eaLnBrk="1" latinLnBrk="0" hangingPunct="1">
              <a:defRPr sz="1400" kern="1200">
                <a:solidFill>
                  <a:schemeClr val="tx1"/>
                </a:solidFill>
                <a:latin typeface="Arial" panose="020B0604020202020204" pitchFamily="34" charset="0"/>
                <a:ea typeface="+mn-ea"/>
                <a:cs typeface="+mn-cs"/>
              </a:defRPr>
            </a:lvl9pPr>
          </a:lstStyle>
          <a:p>
            <a:endParaRPr lang="en-CA"/>
          </a:p>
        </p:txBody>
      </p:sp>
      <p:sp>
        <p:nvSpPr>
          <p:cNvPr id="113" name="Freeform 109">
            <a:extLst>
              <a:ext uri="{FF2B5EF4-FFF2-40B4-BE49-F238E27FC236}">
                <a16:creationId xmlns:a16="http://schemas.microsoft.com/office/drawing/2014/main" id="{1AF4B1AE-44AE-48D0-95EF-8E44ABC42D48}"/>
              </a:ext>
            </a:extLst>
          </p:cNvPr>
          <p:cNvSpPr>
            <a:spLocks noChangeAspect="1"/>
          </p:cNvSpPr>
          <p:nvPr/>
        </p:nvSpPr>
        <p:spPr bwMode="auto">
          <a:xfrm>
            <a:off x="9484388" y="1211157"/>
            <a:ext cx="18427" cy="3866"/>
          </a:xfrm>
          <a:custGeom>
            <a:avLst/>
            <a:gdLst>
              <a:gd name="T0" fmla="*/ 31 w 31"/>
              <a:gd name="T1" fmla="*/ 6 h 6"/>
              <a:gd name="T2" fmla="*/ 0 w 31"/>
              <a:gd name="T3" fmla="*/ 0 h 6"/>
            </a:gdLst>
            <a:ahLst/>
            <a:cxnLst>
              <a:cxn ang="0">
                <a:pos x="T0" y="T1"/>
              </a:cxn>
              <a:cxn ang="0">
                <a:pos x="T2" y="T3"/>
              </a:cxn>
            </a:cxnLst>
            <a:rect l="0" t="0" r="r" b="b"/>
            <a:pathLst>
              <a:path w="31" h="6">
                <a:moveTo>
                  <a:pt x="31" y="6"/>
                </a:moveTo>
                <a:cubicBezTo>
                  <a:pt x="20" y="6"/>
                  <a:pt x="11" y="0"/>
                  <a:pt x="0" y="0"/>
                </a:cubicBezTo>
              </a:path>
            </a:pathLst>
          </a:custGeom>
          <a:noFill/>
          <a:ln w="6350" cap="rnd">
            <a:solidFill>
              <a:srgbClr val="FF6600"/>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defPPr>
              <a:defRPr lang="en-US"/>
            </a:defPPr>
            <a:lvl1pPr algn="l" rtl="0" fontAlgn="base">
              <a:spcBef>
                <a:spcPct val="0"/>
              </a:spcBef>
              <a:spcAft>
                <a:spcPct val="0"/>
              </a:spcAft>
              <a:defRPr sz="1400" kern="1200">
                <a:solidFill>
                  <a:schemeClr val="tx1"/>
                </a:solidFill>
                <a:latin typeface="Arial" panose="020B0604020202020204" pitchFamily="34" charset="0"/>
                <a:ea typeface="+mn-ea"/>
                <a:cs typeface="+mn-cs"/>
              </a:defRPr>
            </a:lvl1pPr>
            <a:lvl2pPr marL="457200" algn="l" rtl="0" fontAlgn="base">
              <a:spcBef>
                <a:spcPct val="0"/>
              </a:spcBef>
              <a:spcAft>
                <a:spcPct val="0"/>
              </a:spcAft>
              <a:defRPr sz="1400" kern="1200">
                <a:solidFill>
                  <a:schemeClr val="tx1"/>
                </a:solidFill>
                <a:latin typeface="Arial" panose="020B0604020202020204" pitchFamily="34" charset="0"/>
                <a:ea typeface="+mn-ea"/>
                <a:cs typeface="+mn-cs"/>
              </a:defRPr>
            </a:lvl2pPr>
            <a:lvl3pPr marL="914400" algn="l" rtl="0" fontAlgn="base">
              <a:spcBef>
                <a:spcPct val="0"/>
              </a:spcBef>
              <a:spcAft>
                <a:spcPct val="0"/>
              </a:spcAft>
              <a:defRPr sz="1400" kern="1200">
                <a:solidFill>
                  <a:schemeClr val="tx1"/>
                </a:solidFill>
                <a:latin typeface="Arial" panose="020B0604020202020204" pitchFamily="34" charset="0"/>
                <a:ea typeface="+mn-ea"/>
                <a:cs typeface="+mn-cs"/>
              </a:defRPr>
            </a:lvl3pPr>
            <a:lvl4pPr marL="1371600" algn="l" rtl="0" fontAlgn="base">
              <a:spcBef>
                <a:spcPct val="0"/>
              </a:spcBef>
              <a:spcAft>
                <a:spcPct val="0"/>
              </a:spcAft>
              <a:defRPr sz="1400" kern="1200">
                <a:solidFill>
                  <a:schemeClr val="tx1"/>
                </a:solidFill>
                <a:latin typeface="Arial" panose="020B0604020202020204" pitchFamily="34" charset="0"/>
                <a:ea typeface="+mn-ea"/>
                <a:cs typeface="+mn-cs"/>
              </a:defRPr>
            </a:lvl4pPr>
            <a:lvl5pPr marL="1828800" algn="l" rtl="0" fontAlgn="base">
              <a:spcBef>
                <a:spcPct val="0"/>
              </a:spcBef>
              <a:spcAft>
                <a:spcPct val="0"/>
              </a:spcAft>
              <a:defRPr sz="1400" kern="1200">
                <a:solidFill>
                  <a:schemeClr val="tx1"/>
                </a:solidFill>
                <a:latin typeface="Arial" panose="020B0604020202020204" pitchFamily="34" charset="0"/>
                <a:ea typeface="+mn-ea"/>
                <a:cs typeface="+mn-cs"/>
              </a:defRPr>
            </a:lvl5pPr>
            <a:lvl6pPr marL="2286000" algn="l" defTabSz="914400" rtl="0" eaLnBrk="1" latinLnBrk="0" hangingPunct="1">
              <a:defRPr sz="1400" kern="1200">
                <a:solidFill>
                  <a:schemeClr val="tx1"/>
                </a:solidFill>
                <a:latin typeface="Arial" panose="020B0604020202020204" pitchFamily="34" charset="0"/>
                <a:ea typeface="+mn-ea"/>
                <a:cs typeface="+mn-cs"/>
              </a:defRPr>
            </a:lvl6pPr>
            <a:lvl7pPr marL="2743200" algn="l" defTabSz="914400" rtl="0" eaLnBrk="1" latinLnBrk="0" hangingPunct="1">
              <a:defRPr sz="1400" kern="1200">
                <a:solidFill>
                  <a:schemeClr val="tx1"/>
                </a:solidFill>
                <a:latin typeface="Arial" panose="020B0604020202020204" pitchFamily="34" charset="0"/>
                <a:ea typeface="+mn-ea"/>
                <a:cs typeface="+mn-cs"/>
              </a:defRPr>
            </a:lvl7pPr>
            <a:lvl8pPr marL="3200400" algn="l" defTabSz="914400" rtl="0" eaLnBrk="1" latinLnBrk="0" hangingPunct="1">
              <a:defRPr sz="1400" kern="1200">
                <a:solidFill>
                  <a:schemeClr val="tx1"/>
                </a:solidFill>
                <a:latin typeface="Arial" panose="020B0604020202020204" pitchFamily="34" charset="0"/>
                <a:ea typeface="+mn-ea"/>
                <a:cs typeface="+mn-cs"/>
              </a:defRPr>
            </a:lvl8pPr>
            <a:lvl9pPr marL="3657600" algn="l" defTabSz="914400" rtl="0" eaLnBrk="1" latinLnBrk="0" hangingPunct="1">
              <a:defRPr sz="1400" kern="1200">
                <a:solidFill>
                  <a:schemeClr val="tx1"/>
                </a:solidFill>
                <a:latin typeface="Arial" panose="020B0604020202020204" pitchFamily="34" charset="0"/>
                <a:ea typeface="+mn-ea"/>
                <a:cs typeface="+mn-cs"/>
              </a:defRPr>
            </a:lvl9pPr>
          </a:lstStyle>
          <a:p>
            <a:endParaRPr lang="en-CA"/>
          </a:p>
        </p:txBody>
      </p:sp>
      <p:sp>
        <p:nvSpPr>
          <p:cNvPr id="114" name="Freeform 110">
            <a:extLst>
              <a:ext uri="{FF2B5EF4-FFF2-40B4-BE49-F238E27FC236}">
                <a16:creationId xmlns:a16="http://schemas.microsoft.com/office/drawing/2014/main" id="{95B5DF13-547B-4C15-8075-F951376E752D}"/>
              </a:ext>
            </a:extLst>
          </p:cNvPr>
          <p:cNvSpPr>
            <a:spLocks noChangeAspect="1"/>
          </p:cNvSpPr>
          <p:nvPr/>
        </p:nvSpPr>
        <p:spPr bwMode="auto">
          <a:xfrm>
            <a:off x="9473126" y="1211157"/>
            <a:ext cx="11261" cy="2209"/>
          </a:xfrm>
          <a:custGeom>
            <a:avLst/>
            <a:gdLst>
              <a:gd name="T0" fmla="*/ 19 w 19"/>
              <a:gd name="T1" fmla="*/ 0 h 4"/>
              <a:gd name="T2" fmla="*/ 0 w 19"/>
              <a:gd name="T3" fmla="*/ 0 h 4"/>
            </a:gdLst>
            <a:ahLst/>
            <a:cxnLst>
              <a:cxn ang="0">
                <a:pos x="T0" y="T1"/>
              </a:cxn>
              <a:cxn ang="0">
                <a:pos x="T2" y="T3"/>
              </a:cxn>
            </a:cxnLst>
            <a:rect l="0" t="0" r="r" b="b"/>
            <a:pathLst>
              <a:path w="19" h="4">
                <a:moveTo>
                  <a:pt x="19" y="0"/>
                </a:moveTo>
                <a:cubicBezTo>
                  <a:pt x="13" y="4"/>
                  <a:pt x="6" y="3"/>
                  <a:pt x="0" y="0"/>
                </a:cubicBezTo>
              </a:path>
            </a:pathLst>
          </a:custGeom>
          <a:noFill/>
          <a:ln w="6350" cap="rnd">
            <a:solidFill>
              <a:srgbClr val="FF6600"/>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defPPr>
              <a:defRPr lang="en-US"/>
            </a:defPPr>
            <a:lvl1pPr algn="l" rtl="0" fontAlgn="base">
              <a:spcBef>
                <a:spcPct val="0"/>
              </a:spcBef>
              <a:spcAft>
                <a:spcPct val="0"/>
              </a:spcAft>
              <a:defRPr sz="1400" kern="1200">
                <a:solidFill>
                  <a:schemeClr val="tx1"/>
                </a:solidFill>
                <a:latin typeface="Arial" panose="020B0604020202020204" pitchFamily="34" charset="0"/>
                <a:ea typeface="+mn-ea"/>
                <a:cs typeface="+mn-cs"/>
              </a:defRPr>
            </a:lvl1pPr>
            <a:lvl2pPr marL="457200" algn="l" rtl="0" fontAlgn="base">
              <a:spcBef>
                <a:spcPct val="0"/>
              </a:spcBef>
              <a:spcAft>
                <a:spcPct val="0"/>
              </a:spcAft>
              <a:defRPr sz="1400" kern="1200">
                <a:solidFill>
                  <a:schemeClr val="tx1"/>
                </a:solidFill>
                <a:latin typeface="Arial" panose="020B0604020202020204" pitchFamily="34" charset="0"/>
                <a:ea typeface="+mn-ea"/>
                <a:cs typeface="+mn-cs"/>
              </a:defRPr>
            </a:lvl2pPr>
            <a:lvl3pPr marL="914400" algn="l" rtl="0" fontAlgn="base">
              <a:spcBef>
                <a:spcPct val="0"/>
              </a:spcBef>
              <a:spcAft>
                <a:spcPct val="0"/>
              </a:spcAft>
              <a:defRPr sz="1400" kern="1200">
                <a:solidFill>
                  <a:schemeClr val="tx1"/>
                </a:solidFill>
                <a:latin typeface="Arial" panose="020B0604020202020204" pitchFamily="34" charset="0"/>
                <a:ea typeface="+mn-ea"/>
                <a:cs typeface="+mn-cs"/>
              </a:defRPr>
            </a:lvl3pPr>
            <a:lvl4pPr marL="1371600" algn="l" rtl="0" fontAlgn="base">
              <a:spcBef>
                <a:spcPct val="0"/>
              </a:spcBef>
              <a:spcAft>
                <a:spcPct val="0"/>
              </a:spcAft>
              <a:defRPr sz="1400" kern="1200">
                <a:solidFill>
                  <a:schemeClr val="tx1"/>
                </a:solidFill>
                <a:latin typeface="Arial" panose="020B0604020202020204" pitchFamily="34" charset="0"/>
                <a:ea typeface="+mn-ea"/>
                <a:cs typeface="+mn-cs"/>
              </a:defRPr>
            </a:lvl4pPr>
            <a:lvl5pPr marL="1828800" algn="l" rtl="0" fontAlgn="base">
              <a:spcBef>
                <a:spcPct val="0"/>
              </a:spcBef>
              <a:spcAft>
                <a:spcPct val="0"/>
              </a:spcAft>
              <a:defRPr sz="1400" kern="1200">
                <a:solidFill>
                  <a:schemeClr val="tx1"/>
                </a:solidFill>
                <a:latin typeface="Arial" panose="020B0604020202020204" pitchFamily="34" charset="0"/>
                <a:ea typeface="+mn-ea"/>
                <a:cs typeface="+mn-cs"/>
              </a:defRPr>
            </a:lvl5pPr>
            <a:lvl6pPr marL="2286000" algn="l" defTabSz="914400" rtl="0" eaLnBrk="1" latinLnBrk="0" hangingPunct="1">
              <a:defRPr sz="1400" kern="1200">
                <a:solidFill>
                  <a:schemeClr val="tx1"/>
                </a:solidFill>
                <a:latin typeface="Arial" panose="020B0604020202020204" pitchFamily="34" charset="0"/>
                <a:ea typeface="+mn-ea"/>
                <a:cs typeface="+mn-cs"/>
              </a:defRPr>
            </a:lvl6pPr>
            <a:lvl7pPr marL="2743200" algn="l" defTabSz="914400" rtl="0" eaLnBrk="1" latinLnBrk="0" hangingPunct="1">
              <a:defRPr sz="1400" kern="1200">
                <a:solidFill>
                  <a:schemeClr val="tx1"/>
                </a:solidFill>
                <a:latin typeface="Arial" panose="020B0604020202020204" pitchFamily="34" charset="0"/>
                <a:ea typeface="+mn-ea"/>
                <a:cs typeface="+mn-cs"/>
              </a:defRPr>
            </a:lvl7pPr>
            <a:lvl8pPr marL="3200400" algn="l" defTabSz="914400" rtl="0" eaLnBrk="1" latinLnBrk="0" hangingPunct="1">
              <a:defRPr sz="1400" kern="1200">
                <a:solidFill>
                  <a:schemeClr val="tx1"/>
                </a:solidFill>
                <a:latin typeface="Arial" panose="020B0604020202020204" pitchFamily="34" charset="0"/>
                <a:ea typeface="+mn-ea"/>
                <a:cs typeface="+mn-cs"/>
              </a:defRPr>
            </a:lvl8pPr>
            <a:lvl9pPr marL="3657600" algn="l" defTabSz="914400" rtl="0" eaLnBrk="1" latinLnBrk="0" hangingPunct="1">
              <a:defRPr sz="1400" kern="1200">
                <a:solidFill>
                  <a:schemeClr val="tx1"/>
                </a:solidFill>
                <a:latin typeface="Arial" panose="020B0604020202020204" pitchFamily="34" charset="0"/>
                <a:ea typeface="+mn-ea"/>
                <a:cs typeface="+mn-cs"/>
              </a:defRPr>
            </a:lvl9pPr>
          </a:lstStyle>
          <a:p>
            <a:endParaRPr lang="en-CA"/>
          </a:p>
        </p:txBody>
      </p:sp>
      <p:sp>
        <p:nvSpPr>
          <p:cNvPr id="115" name="Freeform 111">
            <a:extLst>
              <a:ext uri="{FF2B5EF4-FFF2-40B4-BE49-F238E27FC236}">
                <a16:creationId xmlns:a16="http://schemas.microsoft.com/office/drawing/2014/main" id="{2FA7E7A5-5305-4721-AE04-F3CF2E0EE5D3}"/>
              </a:ext>
            </a:extLst>
          </p:cNvPr>
          <p:cNvSpPr>
            <a:spLocks noChangeAspect="1"/>
          </p:cNvSpPr>
          <p:nvPr/>
        </p:nvSpPr>
        <p:spPr bwMode="auto">
          <a:xfrm>
            <a:off x="9461865" y="1211157"/>
            <a:ext cx="11261" cy="9389"/>
          </a:xfrm>
          <a:custGeom>
            <a:avLst/>
            <a:gdLst>
              <a:gd name="T0" fmla="*/ 19 w 19"/>
              <a:gd name="T1" fmla="*/ 0 h 15"/>
              <a:gd name="T2" fmla="*/ 0 w 19"/>
              <a:gd name="T3" fmla="*/ 15 h 15"/>
            </a:gdLst>
            <a:ahLst/>
            <a:cxnLst>
              <a:cxn ang="0">
                <a:pos x="T0" y="T1"/>
              </a:cxn>
              <a:cxn ang="0">
                <a:pos x="T2" y="T3"/>
              </a:cxn>
            </a:cxnLst>
            <a:rect l="0" t="0" r="r" b="b"/>
            <a:pathLst>
              <a:path w="19" h="15">
                <a:moveTo>
                  <a:pt x="19" y="0"/>
                </a:moveTo>
                <a:cubicBezTo>
                  <a:pt x="13" y="6"/>
                  <a:pt x="2" y="6"/>
                  <a:pt x="0" y="15"/>
                </a:cubicBezTo>
              </a:path>
            </a:pathLst>
          </a:custGeom>
          <a:noFill/>
          <a:ln w="6350" cap="rnd">
            <a:solidFill>
              <a:srgbClr val="FF6600"/>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defPPr>
              <a:defRPr lang="en-US"/>
            </a:defPPr>
            <a:lvl1pPr algn="l" rtl="0" fontAlgn="base">
              <a:spcBef>
                <a:spcPct val="0"/>
              </a:spcBef>
              <a:spcAft>
                <a:spcPct val="0"/>
              </a:spcAft>
              <a:defRPr sz="1400" kern="1200">
                <a:solidFill>
                  <a:schemeClr val="tx1"/>
                </a:solidFill>
                <a:latin typeface="Arial" panose="020B0604020202020204" pitchFamily="34" charset="0"/>
                <a:ea typeface="+mn-ea"/>
                <a:cs typeface="+mn-cs"/>
              </a:defRPr>
            </a:lvl1pPr>
            <a:lvl2pPr marL="457200" algn="l" rtl="0" fontAlgn="base">
              <a:spcBef>
                <a:spcPct val="0"/>
              </a:spcBef>
              <a:spcAft>
                <a:spcPct val="0"/>
              </a:spcAft>
              <a:defRPr sz="1400" kern="1200">
                <a:solidFill>
                  <a:schemeClr val="tx1"/>
                </a:solidFill>
                <a:latin typeface="Arial" panose="020B0604020202020204" pitchFamily="34" charset="0"/>
                <a:ea typeface="+mn-ea"/>
                <a:cs typeface="+mn-cs"/>
              </a:defRPr>
            </a:lvl2pPr>
            <a:lvl3pPr marL="914400" algn="l" rtl="0" fontAlgn="base">
              <a:spcBef>
                <a:spcPct val="0"/>
              </a:spcBef>
              <a:spcAft>
                <a:spcPct val="0"/>
              </a:spcAft>
              <a:defRPr sz="1400" kern="1200">
                <a:solidFill>
                  <a:schemeClr val="tx1"/>
                </a:solidFill>
                <a:latin typeface="Arial" panose="020B0604020202020204" pitchFamily="34" charset="0"/>
                <a:ea typeface="+mn-ea"/>
                <a:cs typeface="+mn-cs"/>
              </a:defRPr>
            </a:lvl3pPr>
            <a:lvl4pPr marL="1371600" algn="l" rtl="0" fontAlgn="base">
              <a:spcBef>
                <a:spcPct val="0"/>
              </a:spcBef>
              <a:spcAft>
                <a:spcPct val="0"/>
              </a:spcAft>
              <a:defRPr sz="1400" kern="1200">
                <a:solidFill>
                  <a:schemeClr val="tx1"/>
                </a:solidFill>
                <a:latin typeface="Arial" panose="020B0604020202020204" pitchFamily="34" charset="0"/>
                <a:ea typeface="+mn-ea"/>
                <a:cs typeface="+mn-cs"/>
              </a:defRPr>
            </a:lvl4pPr>
            <a:lvl5pPr marL="1828800" algn="l" rtl="0" fontAlgn="base">
              <a:spcBef>
                <a:spcPct val="0"/>
              </a:spcBef>
              <a:spcAft>
                <a:spcPct val="0"/>
              </a:spcAft>
              <a:defRPr sz="1400" kern="1200">
                <a:solidFill>
                  <a:schemeClr val="tx1"/>
                </a:solidFill>
                <a:latin typeface="Arial" panose="020B0604020202020204" pitchFamily="34" charset="0"/>
                <a:ea typeface="+mn-ea"/>
                <a:cs typeface="+mn-cs"/>
              </a:defRPr>
            </a:lvl5pPr>
            <a:lvl6pPr marL="2286000" algn="l" defTabSz="914400" rtl="0" eaLnBrk="1" latinLnBrk="0" hangingPunct="1">
              <a:defRPr sz="1400" kern="1200">
                <a:solidFill>
                  <a:schemeClr val="tx1"/>
                </a:solidFill>
                <a:latin typeface="Arial" panose="020B0604020202020204" pitchFamily="34" charset="0"/>
                <a:ea typeface="+mn-ea"/>
                <a:cs typeface="+mn-cs"/>
              </a:defRPr>
            </a:lvl6pPr>
            <a:lvl7pPr marL="2743200" algn="l" defTabSz="914400" rtl="0" eaLnBrk="1" latinLnBrk="0" hangingPunct="1">
              <a:defRPr sz="1400" kern="1200">
                <a:solidFill>
                  <a:schemeClr val="tx1"/>
                </a:solidFill>
                <a:latin typeface="Arial" panose="020B0604020202020204" pitchFamily="34" charset="0"/>
                <a:ea typeface="+mn-ea"/>
                <a:cs typeface="+mn-cs"/>
              </a:defRPr>
            </a:lvl7pPr>
            <a:lvl8pPr marL="3200400" algn="l" defTabSz="914400" rtl="0" eaLnBrk="1" latinLnBrk="0" hangingPunct="1">
              <a:defRPr sz="1400" kern="1200">
                <a:solidFill>
                  <a:schemeClr val="tx1"/>
                </a:solidFill>
                <a:latin typeface="Arial" panose="020B0604020202020204" pitchFamily="34" charset="0"/>
                <a:ea typeface="+mn-ea"/>
                <a:cs typeface="+mn-cs"/>
              </a:defRPr>
            </a:lvl8pPr>
            <a:lvl9pPr marL="3657600" algn="l" defTabSz="914400" rtl="0" eaLnBrk="1" latinLnBrk="0" hangingPunct="1">
              <a:defRPr sz="1400" kern="1200">
                <a:solidFill>
                  <a:schemeClr val="tx1"/>
                </a:solidFill>
                <a:latin typeface="Arial" panose="020B0604020202020204" pitchFamily="34" charset="0"/>
                <a:ea typeface="+mn-ea"/>
                <a:cs typeface="+mn-cs"/>
              </a:defRPr>
            </a:lvl9pPr>
          </a:lstStyle>
          <a:p>
            <a:endParaRPr lang="en-CA"/>
          </a:p>
        </p:txBody>
      </p:sp>
      <p:sp>
        <p:nvSpPr>
          <p:cNvPr id="116" name="Freeform 112">
            <a:extLst>
              <a:ext uri="{FF2B5EF4-FFF2-40B4-BE49-F238E27FC236}">
                <a16:creationId xmlns:a16="http://schemas.microsoft.com/office/drawing/2014/main" id="{D3ECE2BB-C0A3-4F1E-813C-00BDF89EF37B}"/>
              </a:ext>
            </a:extLst>
          </p:cNvPr>
          <p:cNvSpPr>
            <a:spLocks noChangeAspect="1"/>
          </p:cNvSpPr>
          <p:nvPr/>
        </p:nvSpPr>
        <p:spPr bwMode="auto">
          <a:xfrm>
            <a:off x="9474662" y="1192379"/>
            <a:ext cx="512" cy="8285"/>
          </a:xfrm>
          <a:custGeom>
            <a:avLst/>
            <a:gdLst>
              <a:gd name="T0" fmla="*/ 1 w 1"/>
              <a:gd name="T1" fmla="*/ 13 h 13"/>
              <a:gd name="T2" fmla="*/ 0 w 1"/>
              <a:gd name="T3" fmla="*/ 0 h 13"/>
            </a:gdLst>
            <a:ahLst/>
            <a:cxnLst>
              <a:cxn ang="0">
                <a:pos x="T0" y="T1"/>
              </a:cxn>
              <a:cxn ang="0">
                <a:pos x="T2" y="T3"/>
              </a:cxn>
            </a:cxnLst>
            <a:rect l="0" t="0" r="r" b="b"/>
            <a:pathLst>
              <a:path w="1" h="13">
                <a:moveTo>
                  <a:pt x="1" y="13"/>
                </a:moveTo>
                <a:cubicBezTo>
                  <a:pt x="0" y="10"/>
                  <a:pt x="0" y="5"/>
                  <a:pt x="0" y="0"/>
                </a:cubicBezTo>
              </a:path>
            </a:pathLst>
          </a:custGeom>
          <a:noFill/>
          <a:ln w="6350" cap="rnd">
            <a:solidFill>
              <a:srgbClr val="FF6600"/>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defPPr>
              <a:defRPr lang="en-US"/>
            </a:defPPr>
            <a:lvl1pPr algn="l" rtl="0" fontAlgn="base">
              <a:spcBef>
                <a:spcPct val="0"/>
              </a:spcBef>
              <a:spcAft>
                <a:spcPct val="0"/>
              </a:spcAft>
              <a:defRPr sz="1400" kern="1200">
                <a:solidFill>
                  <a:schemeClr val="tx1"/>
                </a:solidFill>
                <a:latin typeface="Arial" panose="020B0604020202020204" pitchFamily="34" charset="0"/>
                <a:ea typeface="+mn-ea"/>
                <a:cs typeface="+mn-cs"/>
              </a:defRPr>
            </a:lvl1pPr>
            <a:lvl2pPr marL="457200" algn="l" rtl="0" fontAlgn="base">
              <a:spcBef>
                <a:spcPct val="0"/>
              </a:spcBef>
              <a:spcAft>
                <a:spcPct val="0"/>
              </a:spcAft>
              <a:defRPr sz="1400" kern="1200">
                <a:solidFill>
                  <a:schemeClr val="tx1"/>
                </a:solidFill>
                <a:latin typeface="Arial" panose="020B0604020202020204" pitchFamily="34" charset="0"/>
                <a:ea typeface="+mn-ea"/>
                <a:cs typeface="+mn-cs"/>
              </a:defRPr>
            </a:lvl2pPr>
            <a:lvl3pPr marL="914400" algn="l" rtl="0" fontAlgn="base">
              <a:spcBef>
                <a:spcPct val="0"/>
              </a:spcBef>
              <a:spcAft>
                <a:spcPct val="0"/>
              </a:spcAft>
              <a:defRPr sz="1400" kern="1200">
                <a:solidFill>
                  <a:schemeClr val="tx1"/>
                </a:solidFill>
                <a:latin typeface="Arial" panose="020B0604020202020204" pitchFamily="34" charset="0"/>
                <a:ea typeface="+mn-ea"/>
                <a:cs typeface="+mn-cs"/>
              </a:defRPr>
            </a:lvl3pPr>
            <a:lvl4pPr marL="1371600" algn="l" rtl="0" fontAlgn="base">
              <a:spcBef>
                <a:spcPct val="0"/>
              </a:spcBef>
              <a:spcAft>
                <a:spcPct val="0"/>
              </a:spcAft>
              <a:defRPr sz="1400" kern="1200">
                <a:solidFill>
                  <a:schemeClr val="tx1"/>
                </a:solidFill>
                <a:latin typeface="Arial" panose="020B0604020202020204" pitchFamily="34" charset="0"/>
                <a:ea typeface="+mn-ea"/>
                <a:cs typeface="+mn-cs"/>
              </a:defRPr>
            </a:lvl4pPr>
            <a:lvl5pPr marL="1828800" algn="l" rtl="0" fontAlgn="base">
              <a:spcBef>
                <a:spcPct val="0"/>
              </a:spcBef>
              <a:spcAft>
                <a:spcPct val="0"/>
              </a:spcAft>
              <a:defRPr sz="1400" kern="1200">
                <a:solidFill>
                  <a:schemeClr val="tx1"/>
                </a:solidFill>
                <a:latin typeface="Arial" panose="020B0604020202020204" pitchFamily="34" charset="0"/>
                <a:ea typeface="+mn-ea"/>
                <a:cs typeface="+mn-cs"/>
              </a:defRPr>
            </a:lvl5pPr>
            <a:lvl6pPr marL="2286000" algn="l" defTabSz="914400" rtl="0" eaLnBrk="1" latinLnBrk="0" hangingPunct="1">
              <a:defRPr sz="1400" kern="1200">
                <a:solidFill>
                  <a:schemeClr val="tx1"/>
                </a:solidFill>
                <a:latin typeface="Arial" panose="020B0604020202020204" pitchFamily="34" charset="0"/>
                <a:ea typeface="+mn-ea"/>
                <a:cs typeface="+mn-cs"/>
              </a:defRPr>
            </a:lvl6pPr>
            <a:lvl7pPr marL="2743200" algn="l" defTabSz="914400" rtl="0" eaLnBrk="1" latinLnBrk="0" hangingPunct="1">
              <a:defRPr sz="1400" kern="1200">
                <a:solidFill>
                  <a:schemeClr val="tx1"/>
                </a:solidFill>
                <a:latin typeface="Arial" panose="020B0604020202020204" pitchFamily="34" charset="0"/>
                <a:ea typeface="+mn-ea"/>
                <a:cs typeface="+mn-cs"/>
              </a:defRPr>
            </a:lvl7pPr>
            <a:lvl8pPr marL="3200400" algn="l" defTabSz="914400" rtl="0" eaLnBrk="1" latinLnBrk="0" hangingPunct="1">
              <a:defRPr sz="1400" kern="1200">
                <a:solidFill>
                  <a:schemeClr val="tx1"/>
                </a:solidFill>
                <a:latin typeface="Arial" panose="020B0604020202020204" pitchFamily="34" charset="0"/>
                <a:ea typeface="+mn-ea"/>
                <a:cs typeface="+mn-cs"/>
              </a:defRPr>
            </a:lvl8pPr>
            <a:lvl9pPr marL="3657600" algn="l" defTabSz="914400" rtl="0" eaLnBrk="1" latinLnBrk="0" hangingPunct="1">
              <a:defRPr sz="1400" kern="1200">
                <a:solidFill>
                  <a:schemeClr val="tx1"/>
                </a:solidFill>
                <a:latin typeface="Arial" panose="020B0604020202020204" pitchFamily="34" charset="0"/>
                <a:ea typeface="+mn-ea"/>
                <a:cs typeface="+mn-cs"/>
              </a:defRPr>
            </a:lvl9pPr>
          </a:lstStyle>
          <a:p>
            <a:endParaRPr lang="en-CA"/>
          </a:p>
        </p:txBody>
      </p:sp>
      <p:sp>
        <p:nvSpPr>
          <p:cNvPr id="117" name="Freeform 113">
            <a:extLst>
              <a:ext uri="{FF2B5EF4-FFF2-40B4-BE49-F238E27FC236}">
                <a16:creationId xmlns:a16="http://schemas.microsoft.com/office/drawing/2014/main" id="{5F168846-2CA5-4D32-A122-BBAA93C6A7B6}"/>
              </a:ext>
            </a:extLst>
          </p:cNvPr>
          <p:cNvSpPr>
            <a:spLocks noChangeAspect="1"/>
          </p:cNvSpPr>
          <p:nvPr/>
        </p:nvSpPr>
        <p:spPr bwMode="auto">
          <a:xfrm>
            <a:off x="9439343" y="986918"/>
            <a:ext cx="126945" cy="24302"/>
          </a:xfrm>
          <a:custGeom>
            <a:avLst/>
            <a:gdLst>
              <a:gd name="T0" fmla="*/ 214 w 214"/>
              <a:gd name="T1" fmla="*/ 38 h 38"/>
              <a:gd name="T2" fmla="*/ 0 w 214"/>
              <a:gd name="T3" fmla="*/ 0 h 38"/>
            </a:gdLst>
            <a:ahLst/>
            <a:cxnLst>
              <a:cxn ang="0">
                <a:pos x="T0" y="T1"/>
              </a:cxn>
              <a:cxn ang="0">
                <a:pos x="T2" y="T3"/>
              </a:cxn>
            </a:cxnLst>
            <a:rect l="0" t="0" r="r" b="b"/>
            <a:pathLst>
              <a:path w="214" h="38">
                <a:moveTo>
                  <a:pt x="214" y="38"/>
                </a:moveTo>
                <a:cubicBezTo>
                  <a:pt x="142" y="30"/>
                  <a:pt x="69" y="16"/>
                  <a:pt x="0" y="0"/>
                </a:cubicBezTo>
              </a:path>
            </a:pathLst>
          </a:custGeom>
          <a:noFill/>
          <a:ln w="6350" cap="rnd">
            <a:solidFill>
              <a:srgbClr val="FF6600"/>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defPPr>
              <a:defRPr lang="en-US"/>
            </a:defPPr>
            <a:lvl1pPr algn="l" rtl="0" fontAlgn="base">
              <a:spcBef>
                <a:spcPct val="0"/>
              </a:spcBef>
              <a:spcAft>
                <a:spcPct val="0"/>
              </a:spcAft>
              <a:defRPr sz="1400" kern="1200">
                <a:solidFill>
                  <a:schemeClr val="tx1"/>
                </a:solidFill>
                <a:latin typeface="Arial" panose="020B0604020202020204" pitchFamily="34" charset="0"/>
                <a:ea typeface="+mn-ea"/>
                <a:cs typeface="+mn-cs"/>
              </a:defRPr>
            </a:lvl1pPr>
            <a:lvl2pPr marL="457200" algn="l" rtl="0" fontAlgn="base">
              <a:spcBef>
                <a:spcPct val="0"/>
              </a:spcBef>
              <a:spcAft>
                <a:spcPct val="0"/>
              </a:spcAft>
              <a:defRPr sz="1400" kern="1200">
                <a:solidFill>
                  <a:schemeClr val="tx1"/>
                </a:solidFill>
                <a:latin typeface="Arial" panose="020B0604020202020204" pitchFamily="34" charset="0"/>
                <a:ea typeface="+mn-ea"/>
                <a:cs typeface="+mn-cs"/>
              </a:defRPr>
            </a:lvl2pPr>
            <a:lvl3pPr marL="914400" algn="l" rtl="0" fontAlgn="base">
              <a:spcBef>
                <a:spcPct val="0"/>
              </a:spcBef>
              <a:spcAft>
                <a:spcPct val="0"/>
              </a:spcAft>
              <a:defRPr sz="1400" kern="1200">
                <a:solidFill>
                  <a:schemeClr val="tx1"/>
                </a:solidFill>
                <a:latin typeface="Arial" panose="020B0604020202020204" pitchFamily="34" charset="0"/>
                <a:ea typeface="+mn-ea"/>
                <a:cs typeface="+mn-cs"/>
              </a:defRPr>
            </a:lvl3pPr>
            <a:lvl4pPr marL="1371600" algn="l" rtl="0" fontAlgn="base">
              <a:spcBef>
                <a:spcPct val="0"/>
              </a:spcBef>
              <a:spcAft>
                <a:spcPct val="0"/>
              </a:spcAft>
              <a:defRPr sz="1400" kern="1200">
                <a:solidFill>
                  <a:schemeClr val="tx1"/>
                </a:solidFill>
                <a:latin typeface="Arial" panose="020B0604020202020204" pitchFamily="34" charset="0"/>
                <a:ea typeface="+mn-ea"/>
                <a:cs typeface="+mn-cs"/>
              </a:defRPr>
            </a:lvl4pPr>
            <a:lvl5pPr marL="1828800" algn="l" rtl="0" fontAlgn="base">
              <a:spcBef>
                <a:spcPct val="0"/>
              </a:spcBef>
              <a:spcAft>
                <a:spcPct val="0"/>
              </a:spcAft>
              <a:defRPr sz="1400" kern="1200">
                <a:solidFill>
                  <a:schemeClr val="tx1"/>
                </a:solidFill>
                <a:latin typeface="Arial" panose="020B0604020202020204" pitchFamily="34" charset="0"/>
                <a:ea typeface="+mn-ea"/>
                <a:cs typeface="+mn-cs"/>
              </a:defRPr>
            </a:lvl5pPr>
            <a:lvl6pPr marL="2286000" algn="l" defTabSz="914400" rtl="0" eaLnBrk="1" latinLnBrk="0" hangingPunct="1">
              <a:defRPr sz="1400" kern="1200">
                <a:solidFill>
                  <a:schemeClr val="tx1"/>
                </a:solidFill>
                <a:latin typeface="Arial" panose="020B0604020202020204" pitchFamily="34" charset="0"/>
                <a:ea typeface="+mn-ea"/>
                <a:cs typeface="+mn-cs"/>
              </a:defRPr>
            </a:lvl6pPr>
            <a:lvl7pPr marL="2743200" algn="l" defTabSz="914400" rtl="0" eaLnBrk="1" latinLnBrk="0" hangingPunct="1">
              <a:defRPr sz="1400" kern="1200">
                <a:solidFill>
                  <a:schemeClr val="tx1"/>
                </a:solidFill>
                <a:latin typeface="Arial" panose="020B0604020202020204" pitchFamily="34" charset="0"/>
                <a:ea typeface="+mn-ea"/>
                <a:cs typeface="+mn-cs"/>
              </a:defRPr>
            </a:lvl7pPr>
            <a:lvl8pPr marL="3200400" algn="l" defTabSz="914400" rtl="0" eaLnBrk="1" latinLnBrk="0" hangingPunct="1">
              <a:defRPr sz="1400" kern="1200">
                <a:solidFill>
                  <a:schemeClr val="tx1"/>
                </a:solidFill>
                <a:latin typeface="Arial" panose="020B0604020202020204" pitchFamily="34" charset="0"/>
                <a:ea typeface="+mn-ea"/>
                <a:cs typeface="+mn-cs"/>
              </a:defRPr>
            </a:lvl8pPr>
            <a:lvl9pPr marL="3657600" algn="l" defTabSz="914400" rtl="0" eaLnBrk="1" latinLnBrk="0" hangingPunct="1">
              <a:defRPr sz="1400" kern="1200">
                <a:solidFill>
                  <a:schemeClr val="tx1"/>
                </a:solidFill>
                <a:latin typeface="Arial" panose="020B0604020202020204" pitchFamily="34" charset="0"/>
                <a:ea typeface="+mn-ea"/>
                <a:cs typeface="+mn-cs"/>
              </a:defRPr>
            </a:lvl9pPr>
          </a:lstStyle>
          <a:p>
            <a:endParaRPr lang="en-CA"/>
          </a:p>
        </p:txBody>
      </p:sp>
      <p:sp>
        <p:nvSpPr>
          <p:cNvPr id="118" name="Freeform 114">
            <a:extLst>
              <a:ext uri="{FF2B5EF4-FFF2-40B4-BE49-F238E27FC236}">
                <a16:creationId xmlns:a16="http://schemas.microsoft.com/office/drawing/2014/main" id="{C3B64D25-588B-49F4-8F94-B37EBF67546A}"/>
              </a:ext>
            </a:extLst>
          </p:cNvPr>
          <p:cNvSpPr>
            <a:spLocks noChangeAspect="1"/>
          </p:cNvSpPr>
          <p:nvPr/>
        </p:nvSpPr>
        <p:spPr bwMode="auto">
          <a:xfrm>
            <a:off x="9423475" y="986918"/>
            <a:ext cx="15868" cy="19331"/>
          </a:xfrm>
          <a:custGeom>
            <a:avLst/>
            <a:gdLst>
              <a:gd name="T0" fmla="*/ 26 w 26"/>
              <a:gd name="T1" fmla="*/ 0 h 30"/>
              <a:gd name="T2" fmla="*/ 0 w 26"/>
              <a:gd name="T3" fmla="*/ 30 h 30"/>
            </a:gdLst>
            <a:ahLst/>
            <a:cxnLst>
              <a:cxn ang="0">
                <a:pos x="T0" y="T1"/>
              </a:cxn>
              <a:cxn ang="0">
                <a:pos x="T2" y="T3"/>
              </a:cxn>
            </a:cxnLst>
            <a:rect l="0" t="0" r="r" b="b"/>
            <a:pathLst>
              <a:path w="26" h="30">
                <a:moveTo>
                  <a:pt x="26" y="0"/>
                </a:moveTo>
                <a:cubicBezTo>
                  <a:pt x="14" y="7"/>
                  <a:pt x="13" y="25"/>
                  <a:pt x="0" y="30"/>
                </a:cubicBezTo>
              </a:path>
            </a:pathLst>
          </a:custGeom>
          <a:noFill/>
          <a:ln w="6350" cap="rnd">
            <a:solidFill>
              <a:srgbClr val="FF6600"/>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defPPr>
              <a:defRPr lang="en-US"/>
            </a:defPPr>
            <a:lvl1pPr algn="l" rtl="0" fontAlgn="base">
              <a:spcBef>
                <a:spcPct val="0"/>
              </a:spcBef>
              <a:spcAft>
                <a:spcPct val="0"/>
              </a:spcAft>
              <a:defRPr sz="1400" kern="1200">
                <a:solidFill>
                  <a:schemeClr val="tx1"/>
                </a:solidFill>
                <a:latin typeface="Arial" panose="020B0604020202020204" pitchFamily="34" charset="0"/>
                <a:ea typeface="+mn-ea"/>
                <a:cs typeface="+mn-cs"/>
              </a:defRPr>
            </a:lvl1pPr>
            <a:lvl2pPr marL="457200" algn="l" rtl="0" fontAlgn="base">
              <a:spcBef>
                <a:spcPct val="0"/>
              </a:spcBef>
              <a:spcAft>
                <a:spcPct val="0"/>
              </a:spcAft>
              <a:defRPr sz="1400" kern="1200">
                <a:solidFill>
                  <a:schemeClr val="tx1"/>
                </a:solidFill>
                <a:latin typeface="Arial" panose="020B0604020202020204" pitchFamily="34" charset="0"/>
                <a:ea typeface="+mn-ea"/>
                <a:cs typeface="+mn-cs"/>
              </a:defRPr>
            </a:lvl2pPr>
            <a:lvl3pPr marL="914400" algn="l" rtl="0" fontAlgn="base">
              <a:spcBef>
                <a:spcPct val="0"/>
              </a:spcBef>
              <a:spcAft>
                <a:spcPct val="0"/>
              </a:spcAft>
              <a:defRPr sz="1400" kern="1200">
                <a:solidFill>
                  <a:schemeClr val="tx1"/>
                </a:solidFill>
                <a:latin typeface="Arial" panose="020B0604020202020204" pitchFamily="34" charset="0"/>
                <a:ea typeface="+mn-ea"/>
                <a:cs typeface="+mn-cs"/>
              </a:defRPr>
            </a:lvl3pPr>
            <a:lvl4pPr marL="1371600" algn="l" rtl="0" fontAlgn="base">
              <a:spcBef>
                <a:spcPct val="0"/>
              </a:spcBef>
              <a:spcAft>
                <a:spcPct val="0"/>
              </a:spcAft>
              <a:defRPr sz="1400" kern="1200">
                <a:solidFill>
                  <a:schemeClr val="tx1"/>
                </a:solidFill>
                <a:latin typeface="Arial" panose="020B0604020202020204" pitchFamily="34" charset="0"/>
                <a:ea typeface="+mn-ea"/>
                <a:cs typeface="+mn-cs"/>
              </a:defRPr>
            </a:lvl4pPr>
            <a:lvl5pPr marL="1828800" algn="l" rtl="0" fontAlgn="base">
              <a:spcBef>
                <a:spcPct val="0"/>
              </a:spcBef>
              <a:spcAft>
                <a:spcPct val="0"/>
              </a:spcAft>
              <a:defRPr sz="1400" kern="1200">
                <a:solidFill>
                  <a:schemeClr val="tx1"/>
                </a:solidFill>
                <a:latin typeface="Arial" panose="020B0604020202020204" pitchFamily="34" charset="0"/>
                <a:ea typeface="+mn-ea"/>
                <a:cs typeface="+mn-cs"/>
              </a:defRPr>
            </a:lvl5pPr>
            <a:lvl6pPr marL="2286000" algn="l" defTabSz="914400" rtl="0" eaLnBrk="1" latinLnBrk="0" hangingPunct="1">
              <a:defRPr sz="1400" kern="1200">
                <a:solidFill>
                  <a:schemeClr val="tx1"/>
                </a:solidFill>
                <a:latin typeface="Arial" panose="020B0604020202020204" pitchFamily="34" charset="0"/>
                <a:ea typeface="+mn-ea"/>
                <a:cs typeface="+mn-cs"/>
              </a:defRPr>
            </a:lvl6pPr>
            <a:lvl7pPr marL="2743200" algn="l" defTabSz="914400" rtl="0" eaLnBrk="1" latinLnBrk="0" hangingPunct="1">
              <a:defRPr sz="1400" kern="1200">
                <a:solidFill>
                  <a:schemeClr val="tx1"/>
                </a:solidFill>
                <a:latin typeface="Arial" panose="020B0604020202020204" pitchFamily="34" charset="0"/>
                <a:ea typeface="+mn-ea"/>
                <a:cs typeface="+mn-cs"/>
              </a:defRPr>
            </a:lvl7pPr>
            <a:lvl8pPr marL="3200400" algn="l" defTabSz="914400" rtl="0" eaLnBrk="1" latinLnBrk="0" hangingPunct="1">
              <a:defRPr sz="1400" kern="1200">
                <a:solidFill>
                  <a:schemeClr val="tx1"/>
                </a:solidFill>
                <a:latin typeface="Arial" panose="020B0604020202020204" pitchFamily="34" charset="0"/>
                <a:ea typeface="+mn-ea"/>
                <a:cs typeface="+mn-cs"/>
              </a:defRPr>
            </a:lvl8pPr>
            <a:lvl9pPr marL="3657600" algn="l" defTabSz="914400" rtl="0" eaLnBrk="1" latinLnBrk="0" hangingPunct="1">
              <a:defRPr sz="1400" kern="1200">
                <a:solidFill>
                  <a:schemeClr val="tx1"/>
                </a:solidFill>
                <a:latin typeface="Arial" panose="020B0604020202020204" pitchFamily="34" charset="0"/>
                <a:ea typeface="+mn-ea"/>
                <a:cs typeface="+mn-cs"/>
              </a:defRPr>
            </a:lvl9pPr>
          </a:lstStyle>
          <a:p>
            <a:endParaRPr lang="en-CA"/>
          </a:p>
        </p:txBody>
      </p:sp>
      <p:sp>
        <p:nvSpPr>
          <p:cNvPr id="119" name="Freeform 115">
            <a:extLst>
              <a:ext uri="{FF2B5EF4-FFF2-40B4-BE49-F238E27FC236}">
                <a16:creationId xmlns:a16="http://schemas.microsoft.com/office/drawing/2014/main" id="{4987B0FA-B8B5-4E97-B37A-BADC218BA26E}"/>
              </a:ext>
            </a:extLst>
          </p:cNvPr>
          <p:cNvSpPr>
            <a:spLocks noChangeAspect="1"/>
          </p:cNvSpPr>
          <p:nvPr/>
        </p:nvSpPr>
        <p:spPr bwMode="auto">
          <a:xfrm>
            <a:off x="9408630" y="1006249"/>
            <a:ext cx="14844" cy="21540"/>
          </a:xfrm>
          <a:custGeom>
            <a:avLst/>
            <a:gdLst>
              <a:gd name="T0" fmla="*/ 26 w 26"/>
              <a:gd name="T1" fmla="*/ 0 h 34"/>
              <a:gd name="T2" fmla="*/ 0 w 26"/>
              <a:gd name="T3" fmla="*/ 34 h 34"/>
            </a:gdLst>
            <a:ahLst/>
            <a:cxnLst>
              <a:cxn ang="0">
                <a:pos x="T0" y="T1"/>
              </a:cxn>
              <a:cxn ang="0">
                <a:pos x="T2" y="T3"/>
              </a:cxn>
            </a:cxnLst>
            <a:rect l="0" t="0" r="r" b="b"/>
            <a:pathLst>
              <a:path w="26" h="34">
                <a:moveTo>
                  <a:pt x="26" y="0"/>
                </a:moveTo>
                <a:cubicBezTo>
                  <a:pt x="23" y="15"/>
                  <a:pt x="7" y="21"/>
                  <a:pt x="0" y="34"/>
                </a:cubicBezTo>
              </a:path>
            </a:pathLst>
          </a:custGeom>
          <a:noFill/>
          <a:ln w="6350" cap="rnd">
            <a:solidFill>
              <a:srgbClr val="FF6600"/>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defPPr>
              <a:defRPr lang="en-US"/>
            </a:defPPr>
            <a:lvl1pPr algn="l" rtl="0" fontAlgn="base">
              <a:spcBef>
                <a:spcPct val="0"/>
              </a:spcBef>
              <a:spcAft>
                <a:spcPct val="0"/>
              </a:spcAft>
              <a:defRPr sz="1400" kern="1200">
                <a:solidFill>
                  <a:schemeClr val="tx1"/>
                </a:solidFill>
                <a:latin typeface="Arial" panose="020B0604020202020204" pitchFamily="34" charset="0"/>
                <a:ea typeface="+mn-ea"/>
                <a:cs typeface="+mn-cs"/>
              </a:defRPr>
            </a:lvl1pPr>
            <a:lvl2pPr marL="457200" algn="l" rtl="0" fontAlgn="base">
              <a:spcBef>
                <a:spcPct val="0"/>
              </a:spcBef>
              <a:spcAft>
                <a:spcPct val="0"/>
              </a:spcAft>
              <a:defRPr sz="1400" kern="1200">
                <a:solidFill>
                  <a:schemeClr val="tx1"/>
                </a:solidFill>
                <a:latin typeface="Arial" panose="020B0604020202020204" pitchFamily="34" charset="0"/>
                <a:ea typeface="+mn-ea"/>
                <a:cs typeface="+mn-cs"/>
              </a:defRPr>
            </a:lvl2pPr>
            <a:lvl3pPr marL="914400" algn="l" rtl="0" fontAlgn="base">
              <a:spcBef>
                <a:spcPct val="0"/>
              </a:spcBef>
              <a:spcAft>
                <a:spcPct val="0"/>
              </a:spcAft>
              <a:defRPr sz="1400" kern="1200">
                <a:solidFill>
                  <a:schemeClr val="tx1"/>
                </a:solidFill>
                <a:latin typeface="Arial" panose="020B0604020202020204" pitchFamily="34" charset="0"/>
                <a:ea typeface="+mn-ea"/>
                <a:cs typeface="+mn-cs"/>
              </a:defRPr>
            </a:lvl3pPr>
            <a:lvl4pPr marL="1371600" algn="l" rtl="0" fontAlgn="base">
              <a:spcBef>
                <a:spcPct val="0"/>
              </a:spcBef>
              <a:spcAft>
                <a:spcPct val="0"/>
              </a:spcAft>
              <a:defRPr sz="1400" kern="1200">
                <a:solidFill>
                  <a:schemeClr val="tx1"/>
                </a:solidFill>
                <a:latin typeface="Arial" panose="020B0604020202020204" pitchFamily="34" charset="0"/>
                <a:ea typeface="+mn-ea"/>
                <a:cs typeface="+mn-cs"/>
              </a:defRPr>
            </a:lvl4pPr>
            <a:lvl5pPr marL="1828800" algn="l" rtl="0" fontAlgn="base">
              <a:spcBef>
                <a:spcPct val="0"/>
              </a:spcBef>
              <a:spcAft>
                <a:spcPct val="0"/>
              </a:spcAft>
              <a:defRPr sz="1400" kern="1200">
                <a:solidFill>
                  <a:schemeClr val="tx1"/>
                </a:solidFill>
                <a:latin typeface="Arial" panose="020B0604020202020204" pitchFamily="34" charset="0"/>
                <a:ea typeface="+mn-ea"/>
                <a:cs typeface="+mn-cs"/>
              </a:defRPr>
            </a:lvl5pPr>
            <a:lvl6pPr marL="2286000" algn="l" defTabSz="914400" rtl="0" eaLnBrk="1" latinLnBrk="0" hangingPunct="1">
              <a:defRPr sz="1400" kern="1200">
                <a:solidFill>
                  <a:schemeClr val="tx1"/>
                </a:solidFill>
                <a:latin typeface="Arial" panose="020B0604020202020204" pitchFamily="34" charset="0"/>
                <a:ea typeface="+mn-ea"/>
                <a:cs typeface="+mn-cs"/>
              </a:defRPr>
            </a:lvl6pPr>
            <a:lvl7pPr marL="2743200" algn="l" defTabSz="914400" rtl="0" eaLnBrk="1" latinLnBrk="0" hangingPunct="1">
              <a:defRPr sz="1400" kern="1200">
                <a:solidFill>
                  <a:schemeClr val="tx1"/>
                </a:solidFill>
                <a:latin typeface="Arial" panose="020B0604020202020204" pitchFamily="34" charset="0"/>
                <a:ea typeface="+mn-ea"/>
                <a:cs typeface="+mn-cs"/>
              </a:defRPr>
            </a:lvl7pPr>
            <a:lvl8pPr marL="3200400" algn="l" defTabSz="914400" rtl="0" eaLnBrk="1" latinLnBrk="0" hangingPunct="1">
              <a:defRPr sz="1400" kern="1200">
                <a:solidFill>
                  <a:schemeClr val="tx1"/>
                </a:solidFill>
                <a:latin typeface="Arial" panose="020B0604020202020204" pitchFamily="34" charset="0"/>
                <a:ea typeface="+mn-ea"/>
                <a:cs typeface="+mn-cs"/>
              </a:defRPr>
            </a:lvl8pPr>
            <a:lvl9pPr marL="3657600" algn="l" defTabSz="914400" rtl="0" eaLnBrk="1" latinLnBrk="0" hangingPunct="1">
              <a:defRPr sz="1400" kern="1200">
                <a:solidFill>
                  <a:schemeClr val="tx1"/>
                </a:solidFill>
                <a:latin typeface="Arial" panose="020B0604020202020204" pitchFamily="34" charset="0"/>
                <a:ea typeface="+mn-ea"/>
                <a:cs typeface="+mn-cs"/>
              </a:defRPr>
            </a:lvl9pPr>
          </a:lstStyle>
          <a:p>
            <a:endParaRPr lang="en-CA"/>
          </a:p>
        </p:txBody>
      </p:sp>
      <p:sp>
        <p:nvSpPr>
          <p:cNvPr id="120" name="Freeform 116">
            <a:extLst>
              <a:ext uri="{FF2B5EF4-FFF2-40B4-BE49-F238E27FC236}">
                <a16:creationId xmlns:a16="http://schemas.microsoft.com/office/drawing/2014/main" id="{D7D15471-71E4-4C49-A54A-C16A2B1232F8}"/>
              </a:ext>
            </a:extLst>
          </p:cNvPr>
          <p:cNvSpPr>
            <a:spLocks noChangeAspect="1"/>
          </p:cNvSpPr>
          <p:nvPr/>
        </p:nvSpPr>
        <p:spPr bwMode="auto">
          <a:xfrm>
            <a:off x="9406071" y="1027790"/>
            <a:ext cx="2559" cy="20436"/>
          </a:xfrm>
          <a:custGeom>
            <a:avLst/>
            <a:gdLst>
              <a:gd name="T0" fmla="*/ 4 w 4"/>
              <a:gd name="T1" fmla="*/ 0 h 32"/>
              <a:gd name="T2" fmla="*/ 0 w 4"/>
              <a:gd name="T3" fmla="*/ 32 h 32"/>
            </a:gdLst>
            <a:ahLst/>
            <a:cxnLst>
              <a:cxn ang="0">
                <a:pos x="T0" y="T1"/>
              </a:cxn>
              <a:cxn ang="0">
                <a:pos x="T2" y="T3"/>
              </a:cxn>
            </a:cxnLst>
            <a:rect l="0" t="0" r="r" b="b"/>
            <a:pathLst>
              <a:path w="4" h="32">
                <a:moveTo>
                  <a:pt x="4" y="0"/>
                </a:moveTo>
                <a:cubicBezTo>
                  <a:pt x="2" y="10"/>
                  <a:pt x="4" y="22"/>
                  <a:pt x="0" y="32"/>
                </a:cubicBezTo>
              </a:path>
            </a:pathLst>
          </a:custGeom>
          <a:noFill/>
          <a:ln w="6350" cap="rnd">
            <a:solidFill>
              <a:srgbClr val="FF6600"/>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defPPr>
              <a:defRPr lang="en-US"/>
            </a:defPPr>
            <a:lvl1pPr algn="l" rtl="0" fontAlgn="base">
              <a:spcBef>
                <a:spcPct val="0"/>
              </a:spcBef>
              <a:spcAft>
                <a:spcPct val="0"/>
              </a:spcAft>
              <a:defRPr sz="1400" kern="1200">
                <a:solidFill>
                  <a:schemeClr val="tx1"/>
                </a:solidFill>
                <a:latin typeface="Arial" panose="020B0604020202020204" pitchFamily="34" charset="0"/>
                <a:ea typeface="+mn-ea"/>
                <a:cs typeface="+mn-cs"/>
              </a:defRPr>
            </a:lvl1pPr>
            <a:lvl2pPr marL="457200" algn="l" rtl="0" fontAlgn="base">
              <a:spcBef>
                <a:spcPct val="0"/>
              </a:spcBef>
              <a:spcAft>
                <a:spcPct val="0"/>
              </a:spcAft>
              <a:defRPr sz="1400" kern="1200">
                <a:solidFill>
                  <a:schemeClr val="tx1"/>
                </a:solidFill>
                <a:latin typeface="Arial" panose="020B0604020202020204" pitchFamily="34" charset="0"/>
                <a:ea typeface="+mn-ea"/>
                <a:cs typeface="+mn-cs"/>
              </a:defRPr>
            </a:lvl2pPr>
            <a:lvl3pPr marL="914400" algn="l" rtl="0" fontAlgn="base">
              <a:spcBef>
                <a:spcPct val="0"/>
              </a:spcBef>
              <a:spcAft>
                <a:spcPct val="0"/>
              </a:spcAft>
              <a:defRPr sz="1400" kern="1200">
                <a:solidFill>
                  <a:schemeClr val="tx1"/>
                </a:solidFill>
                <a:latin typeface="Arial" panose="020B0604020202020204" pitchFamily="34" charset="0"/>
                <a:ea typeface="+mn-ea"/>
                <a:cs typeface="+mn-cs"/>
              </a:defRPr>
            </a:lvl3pPr>
            <a:lvl4pPr marL="1371600" algn="l" rtl="0" fontAlgn="base">
              <a:spcBef>
                <a:spcPct val="0"/>
              </a:spcBef>
              <a:spcAft>
                <a:spcPct val="0"/>
              </a:spcAft>
              <a:defRPr sz="1400" kern="1200">
                <a:solidFill>
                  <a:schemeClr val="tx1"/>
                </a:solidFill>
                <a:latin typeface="Arial" panose="020B0604020202020204" pitchFamily="34" charset="0"/>
                <a:ea typeface="+mn-ea"/>
                <a:cs typeface="+mn-cs"/>
              </a:defRPr>
            </a:lvl4pPr>
            <a:lvl5pPr marL="1828800" algn="l" rtl="0" fontAlgn="base">
              <a:spcBef>
                <a:spcPct val="0"/>
              </a:spcBef>
              <a:spcAft>
                <a:spcPct val="0"/>
              </a:spcAft>
              <a:defRPr sz="1400" kern="1200">
                <a:solidFill>
                  <a:schemeClr val="tx1"/>
                </a:solidFill>
                <a:latin typeface="Arial" panose="020B0604020202020204" pitchFamily="34" charset="0"/>
                <a:ea typeface="+mn-ea"/>
                <a:cs typeface="+mn-cs"/>
              </a:defRPr>
            </a:lvl5pPr>
            <a:lvl6pPr marL="2286000" algn="l" defTabSz="914400" rtl="0" eaLnBrk="1" latinLnBrk="0" hangingPunct="1">
              <a:defRPr sz="1400" kern="1200">
                <a:solidFill>
                  <a:schemeClr val="tx1"/>
                </a:solidFill>
                <a:latin typeface="Arial" panose="020B0604020202020204" pitchFamily="34" charset="0"/>
                <a:ea typeface="+mn-ea"/>
                <a:cs typeface="+mn-cs"/>
              </a:defRPr>
            </a:lvl6pPr>
            <a:lvl7pPr marL="2743200" algn="l" defTabSz="914400" rtl="0" eaLnBrk="1" latinLnBrk="0" hangingPunct="1">
              <a:defRPr sz="1400" kern="1200">
                <a:solidFill>
                  <a:schemeClr val="tx1"/>
                </a:solidFill>
                <a:latin typeface="Arial" panose="020B0604020202020204" pitchFamily="34" charset="0"/>
                <a:ea typeface="+mn-ea"/>
                <a:cs typeface="+mn-cs"/>
              </a:defRPr>
            </a:lvl7pPr>
            <a:lvl8pPr marL="3200400" algn="l" defTabSz="914400" rtl="0" eaLnBrk="1" latinLnBrk="0" hangingPunct="1">
              <a:defRPr sz="1400" kern="1200">
                <a:solidFill>
                  <a:schemeClr val="tx1"/>
                </a:solidFill>
                <a:latin typeface="Arial" panose="020B0604020202020204" pitchFamily="34" charset="0"/>
                <a:ea typeface="+mn-ea"/>
                <a:cs typeface="+mn-cs"/>
              </a:defRPr>
            </a:lvl8pPr>
            <a:lvl9pPr marL="3657600" algn="l" defTabSz="914400" rtl="0" eaLnBrk="1" latinLnBrk="0" hangingPunct="1">
              <a:defRPr sz="1400" kern="1200">
                <a:solidFill>
                  <a:schemeClr val="tx1"/>
                </a:solidFill>
                <a:latin typeface="Arial" panose="020B0604020202020204" pitchFamily="34" charset="0"/>
                <a:ea typeface="+mn-ea"/>
                <a:cs typeface="+mn-cs"/>
              </a:defRPr>
            </a:lvl9pPr>
          </a:lstStyle>
          <a:p>
            <a:endParaRPr lang="en-CA"/>
          </a:p>
        </p:txBody>
      </p:sp>
      <p:sp>
        <p:nvSpPr>
          <p:cNvPr id="121" name="Freeform 117">
            <a:extLst>
              <a:ext uri="{FF2B5EF4-FFF2-40B4-BE49-F238E27FC236}">
                <a16:creationId xmlns:a16="http://schemas.microsoft.com/office/drawing/2014/main" id="{D0D27C6D-8CF2-44A9-B388-40B89AE98F4B}"/>
              </a:ext>
            </a:extLst>
          </p:cNvPr>
          <p:cNvSpPr>
            <a:spLocks noChangeAspect="1"/>
          </p:cNvSpPr>
          <p:nvPr/>
        </p:nvSpPr>
        <p:spPr bwMode="auto">
          <a:xfrm>
            <a:off x="9406071" y="1048225"/>
            <a:ext cx="6142" cy="6628"/>
          </a:xfrm>
          <a:custGeom>
            <a:avLst/>
            <a:gdLst>
              <a:gd name="T0" fmla="*/ 0 w 10"/>
              <a:gd name="T1" fmla="*/ 0 h 10"/>
              <a:gd name="T2" fmla="*/ 10 w 10"/>
              <a:gd name="T3" fmla="*/ 10 h 10"/>
            </a:gdLst>
            <a:ahLst/>
            <a:cxnLst>
              <a:cxn ang="0">
                <a:pos x="T0" y="T1"/>
              </a:cxn>
              <a:cxn ang="0">
                <a:pos x="T2" y="T3"/>
              </a:cxn>
            </a:cxnLst>
            <a:rect l="0" t="0" r="r" b="b"/>
            <a:pathLst>
              <a:path w="10" h="10">
                <a:moveTo>
                  <a:pt x="0" y="0"/>
                </a:moveTo>
                <a:cubicBezTo>
                  <a:pt x="5" y="4"/>
                  <a:pt x="8" y="6"/>
                  <a:pt x="10" y="10"/>
                </a:cubicBezTo>
              </a:path>
            </a:pathLst>
          </a:custGeom>
          <a:noFill/>
          <a:ln w="6350" cap="rnd">
            <a:solidFill>
              <a:srgbClr val="FF6600"/>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defPPr>
              <a:defRPr lang="en-US"/>
            </a:defPPr>
            <a:lvl1pPr algn="l" rtl="0" fontAlgn="base">
              <a:spcBef>
                <a:spcPct val="0"/>
              </a:spcBef>
              <a:spcAft>
                <a:spcPct val="0"/>
              </a:spcAft>
              <a:defRPr sz="1400" kern="1200">
                <a:solidFill>
                  <a:schemeClr val="tx1"/>
                </a:solidFill>
                <a:latin typeface="Arial" panose="020B0604020202020204" pitchFamily="34" charset="0"/>
                <a:ea typeface="+mn-ea"/>
                <a:cs typeface="+mn-cs"/>
              </a:defRPr>
            </a:lvl1pPr>
            <a:lvl2pPr marL="457200" algn="l" rtl="0" fontAlgn="base">
              <a:spcBef>
                <a:spcPct val="0"/>
              </a:spcBef>
              <a:spcAft>
                <a:spcPct val="0"/>
              </a:spcAft>
              <a:defRPr sz="1400" kern="1200">
                <a:solidFill>
                  <a:schemeClr val="tx1"/>
                </a:solidFill>
                <a:latin typeface="Arial" panose="020B0604020202020204" pitchFamily="34" charset="0"/>
                <a:ea typeface="+mn-ea"/>
                <a:cs typeface="+mn-cs"/>
              </a:defRPr>
            </a:lvl2pPr>
            <a:lvl3pPr marL="914400" algn="l" rtl="0" fontAlgn="base">
              <a:spcBef>
                <a:spcPct val="0"/>
              </a:spcBef>
              <a:spcAft>
                <a:spcPct val="0"/>
              </a:spcAft>
              <a:defRPr sz="1400" kern="1200">
                <a:solidFill>
                  <a:schemeClr val="tx1"/>
                </a:solidFill>
                <a:latin typeface="Arial" panose="020B0604020202020204" pitchFamily="34" charset="0"/>
                <a:ea typeface="+mn-ea"/>
                <a:cs typeface="+mn-cs"/>
              </a:defRPr>
            </a:lvl3pPr>
            <a:lvl4pPr marL="1371600" algn="l" rtl="0" fontAlgn="base">
              <a:spcBef>
                <a:spcPct val="0"/>
              </a:spcBef>
              <a:spcAft>
                <a:spcPct val="0"/>
              </a:spcAft>
              <a:defRPr sz="1400" kern="1200">
                <a:solidFill>
                  <a:schemeClr val="tx1"/>
                </a:solidFill>
                <a:latin typeface="Arial" panose="020B0604020202020204" pitchFamily="34" charset="0"/>
                <a:ea typeface="+mn-ea"/>
                <a:cs typeface="+mn-cs"/>
              </a:defRPr>
            </a:lvl4pPr>
            <a:lvl5pPr marL="1828800" algn="l" rtl="0" fontAlgn="base">
              <a:spcBef>
                <a:spcPct val="0"/>
              </a:spcBef>
              <a:spcAft>
                <a:spcPct val="0"/>
              </a:spcAft>
              <a:defRPr sz="1400" kern="1200">
                <a:solidFill>
                  <a:schemeClr val="tx1"/>
                </a:solidFill>
                <a:latin typeface="Arial" panose="020B0604020202020204" pitchFamily="34" charset="0"/>
                <a:ea typeface="+mn-ea"/>
                <a:cs typeface="+mn-cs"/>
              </a:defRPr>
            </a:lvl5pPr>
            <a:lvl6pPr marL="2286000" algn="l" defTabSz="914400" rtl="0" eaLnBrk="1" latinLnBrk="0" hangingPunct="1">
              <a:defRPr sz="1400" kern="1200">
                <a:solidFill>
                  <a:schemeClr val="tx1"/>
                </a:solidFill>
                <a:latin typeface="Arial" panose="020B0604020202020204" pitchFamily="34" charset="0"/>
                <a:ea typeface="+mn-ea"/>
                <a:cs typeface="+mn-cs"/>
              </a:defRPr>
            </a:lvl6pPr>
            <a:lvl7pPr marL="2743200" algn="l" defTabSz="914400" rtl="0" eaLnBrk="1" latinLnBrk="0" hangingPunct="1">
              <a:defRPr sz="1400" kern="1200">
                <a:solidFill>
                  <a:schemeClr val="tx1"/>
                </a:solidFill>
                <a:latin typeface="Arial" panose="020B0604020202020204" pitchFamily="34" charset="0"/>
                <a:ea typeface="+mn-ea"/>
                <a:cs typeface="+mn-cs"/>
              </a:defRPr>
            </a:lvl7pPr>
            <a:lvl8pPr marL="3200400" algn="l" defTabSz="914400" rtl="0" eaLnBrk="1" latinLnBrk="0" hangingPunct="1">
              <a:defRPr sz="1400" kern="1200">
                <a:solidFill>
                  <a:schemeClr val="tx1"/>
                </a:solidFill>
                <a:latin typeface="Arial" panose="020B0604020202020204" pitchFamily="34" charset="0"/>
                <a:ea typeface="+mn-ea"/>
                <a:cs typeface="+mn-cs"/>
              </a:defRPr>
            </a:lvl8pPr>
            <a:lvl9pPr marL="3657600" algn="l" defTabSz="914400" rtl="0" eaLnBrk="1" latinLnBrk="0" hangingPunct="1">
              <a:defRPr sz="1400" kern="1200">
                <a:solidFill>
                  <a:schemeClr val="tx1"/>
                </a:solidFill>
                <a:latin typeface="Arial" panose="020B0604020202020204" pitchFamily="34" charset="0"/>
                <a:ea typeface="+mn-ea"/>
                <a:cs typeface="+mn-cs"/>
              </a:defRPr>
            </a:lvl9pPr>
          </a:lstStyle>
          <a:p>
            <a:endParaRPr lang="en-CA"/>
          </a:p>
        </p:txBody>
      </p:sp>
      <p:sp>
        <p:nvSpPr>
          <p:cNvPr id="122" name="Freeform 118">
            <a:extLst>
              <a:ext uri="{FF2B5EF4-FFF2-40B4-BE49-F238E27FC236}">
                <a16:creationId xmlns:a16="http://schemas.microsoft.com/office/drawing/2014/main" id="{86B85F35-1FC4-4FC7-BB39-4F7E07C07C70}"/>
              </a:ext>
            </a:extLst>
          </p:cNvPr>
          <p:cNvSpPr>
            <a:spLocks noChangeAspect="1"/>
          </p:cNvSpPr>
          <p:nvPr/>
        </p:nvSpPr>
        <p:spPr bwMode="auto">
          <a:xfrm>
            <a:off x="9421427" y="949914"/>
            <a:ext cx="3071" cy="20436"/>
          </a:xfrm>
          <a:custGeom>
            <a:avLst/>
            <a:gdLst>
              <a:gd name="T0" fmla="*/ 4 w 5"/>
              <a:gd name="T1" fmla="*/ 32 h 32"/>
              <a:gd name="T2" fmla="*/ 0 w 5"/>
              <a:gd name="T3" fmla="*/ 0 h 32"/>
            </a:gdLst>
            <a:ahLst/>
            <a:cxnLst>
              <a:cxn ang="0">
                <a:pos x="T0" y="T1"/>
              </a:cxn>
              <a:cxn ang="0">
                <a:pos x="T2" y="T3"/>
              </a:cxn>
            </a:cxnLst>
            <a:rect l="0" t="0" r="r" b="b"/>
            <a:pathLst>
              <a:path w="5" h="32">
                <a:moveTo>
                  <a:pt x="4" y="32"/>
                </a:moveTo>
                <a:cubicBezTo>
                  <a:pt x="0" y="22"/>
                  <a:pt x="5" y="10"/>
                  <a:pt x="0" y="0"/>
                </a:cubicBezTo>
              </a:path>
            </a:pathLst>
          </a:custGeom>
          <a:noFill/>
          <a:ln w="6350" cap="rnd">
            <a:solidFill>
              <a:srgbClr val="FF6600"/>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defPPr>
              <a:defRPr lang="en-US"/>
            </a:defPPr>
            <a:lvl1pPr algn="l" rtl="0" fontAlgn="base">
              <a:spcBef>
                <a:spcPct val="0"/>
              </a:spcBef>
              <a:spcAft>
                <a:spcPct val="0"/>
              </a:spcAft>
              <a:defRPr sz="1400" kern="1200">
                <a:solidFill>
                  <a:schemeClr val="tx1"/>
                </a:solidFill>
                <a:latin typeface="Arial" panose="020B0604020202020204" pitchFamily="34" charset="0"/>
                <a:ea typeface="+mn-ea"/>
                <a:cs typeface="+mn-cs"/>
              </a:defRPr>
            </a:lvl1pPr>
            <a:lvl2pPr marL="457200" algn="l" rtl="0" fontAlgn="base">
              <a:spcBef>
                <a:spcPct val="0"/>
              </a:spcBef>
              <a:spcAft>
                <a:spcPct val="0"/>
              </a:spcAft>
              <a:defRPr sz="1400" kern="1200">
                <a:solidFill>
                  <a:schemeClr val="tx1"/>
                </a:solidFill>
                <a:latin typeface="Arial" panose="020B0604020202020204" pitchFamily="34" charset="0"/>
                <a:ea typeface="+mn-ea"/>
                <a:cs typeface="+mn-cs"/>
              </a:defRPr>
            </a:lvl2pPr>
            <a:lvl3pPr marL="914400" algn="l" rtl="0" fontAlgn="base">
              <a:spcBef>
                <a:spcPct val="0"/>
              </a:spcBef>
              <a:spcAft>
                <a:spcPct val="0"/>
              </a:spcAft>
              <a:defRPr sz="1400" kern="1200">
                <a:solidFill>
                  <a:schemeClr val="tx1"/>
                </a:solidFill>
                <a:latin typeface="Arial" panose="020B0604020202020204" pitchFamily="34" charset="0"/>
                <a:ea typeface="+mn-ea"/>
                <a:cs typeface="+mn-cs"/>
              </a:defRPr>
            </a:lvl3pPr>
            <a:lvl4pPr marL="1371600" algn="l" rtl="0" fontAlgn="base">
              <a:spcBef>
                <a:spcPct val="0"/>
              </a:spcBef>
              <a:spcAft>
                <a:spcPct val="0"/>
              </a:spcAft>
              <a:defRPr sz="1400" kern="1200">
                <a:solidFill>
                  <a:schemeClr val="tx1"/>
                </a:solidFill>
                <a:latin typeface="Arial" panose="020B0604020202020204" pitchFamily="34" charset="0"/>
                <a:ea typeface="+mn-ea"/>
                <a:cs typeface="+mn-cs"/>
              </a:defRPr>
            </a:lvl4pPr>
            <a:lvl5pPr marL="1828800" algn="l" rtl="0" fontAlgn="base">
              <a:spcBef>
                <a:spcPct val="0"/>
              </a:spcBef>
              <a:spcAft>
                <a:spcPct val="0"/>
              </a:spcAft>
              <a:defRPr sz="1400" kern="1200">
                <a:solidFill>
                  <a:schemeClr val="tx1"/>
                </a:solidFill>
                <a:latin typeface="Arial" panose="020B0604020202020204" pitchFamily="34" charset="0"/>
                <a:ea typeface="+mn-ea"/>
                <a:cs typeface="+mn-cs"/>
              </a:defRPr>
            </a:lvl5pPr>
            <a:lvl6pPr marL="2286000" algn="l" defTabSz="914400" rtl="0" eaLnBrk="1" latinLnBrk="0" hangingPunct="1">
              <a:defRPr sz="1400" kern="1200">
                <a:solidFill>
                  <a:schemeClr val="tx1"/>
                </a:solidFill>
                <a:latin typeface="Arial" panose="020B0604020202020204" pitchFamily="34" charset="0"/>
                <a:ea typeface="+mn-ea"/>
                <a:cs typeface="+mn-cs"/>
              </a:defRPr>
            </a:lvl6pPr>
            <a:lvl7pPr marL="2743200" algn="l" defTabSz="914400" rtl="0" eaLnBrk="1" latinLnBrk="0" hangingPunct="1">
              <a:defRPr sz="1400" kern="1200">
                <a:solidFill>
                  <a:schemeClr val="tx1"/>
                </a:solidFill>
                <a:latin typeface="Arial" panose="020B0604020202020204" pitchFamily="34" charset="0"/>
                <a:ea typeface="+mn-ea"/>
                <a:cs typeface="+mn-cs"/>
              </a:defRPr>
            </a:lvl7pPr>
            <a:lvl8pPr marL="3200400" algn="l" defTabSz="914400" rtl="0" eaLnBrk="1" latinLnBrk="0" hangingPunct="1">
              <a:defRPr sz="1400" kern="1200">
                <a:solidFill>
                  <a:schemeClr val="tx1"/>
                </a:solidFill>
                <a:latin typeface="Arial" panose="020B0604020202020204" pitchFamily="34" charset="0"/>
                <a:ea typeface="+mn-ea"/>
                <a:cs typeface="+mn-cs"/>
              </a:defRPr>
            </a:lvl8pPr>
            <a:lvl9pPr marL="3657600" algn="l" defTabSz="914400" rtl="0" eaLnBrk="1" latinLnBrk="0" hangingPunct="1">
              <a:defRPr sz="1400" kern="1200">
                <a:solidFill>
                  <a:schemeClr val="tx1"/>
                </a:solidFill>
                <a:latin typeface="Arial" panose="020B0604020202020204" pitchFamily="34" charset="0"/>
                <a:ea typeface="+mn-ea"/>
                <a:cs typeface="+mn-cs"/>
              </a:defRPr>
            </a:lvl9pPr>
          </a:lstStyle>
          <a:p>
            <a:endParaRPr lang="en-CA"/>
          </a:p>
        </p:txBody>
      </p:sp>
      <p:sp>
        <p:nvSpPr>
          <p:cNvPr id="123" name="Freeform 119">
            <a:extLst>
              <a:ext uri="{FF2B5EF4-FFF2-40B4-BE49-F238E27FC236}">
                <a16:creationId xmlns:a16="http://schemas.microsoft.com/office/drawing/2014/main" id="{AFE8A054-486C-4C29-B169-FD6EA97E772D}"/>
              </a:ext>
            </a:extLst>
          </p:cNvPr>
          <p:cNvSpPr>
            <a:spLocks noChangeAspect="1"/>
          </p:cNvSpPr>
          <p:nvPr/>
        </p:nvSpPr>
        <p:spPr bwMode="auto">
          <a:xfrm>
            <a:off x="9415796" y="928373"/>
            <a:ext cx="5631" cy="21540"/>
          </a:xfrm>
          <a:custGeom>
            <a:avLst/>
            <a:gdLst>
              <a:gd name="T0" fmla="*/ 10 w 10"/>
              <a:gd name="T1" fmla="*/ 34 h 34"/>
              <a:gd name="T2" fmla="*/ 0 w 10"/>
              <a:gd name="T3" fmla="*/ 0 h 34"/>
            </a:gdLst>
            <a:ahLst/>
            <a:cxnLst>
              <a:cxn ang="0">
                <a:pos x="T0" y="T1"/>
              </a:cxn>
              <a:cxn ang="0">
                <a:pos x="T2" y="T3"/>
              </a:cxn>
            </a:cxnLst>
            <a:rect l="0" t="0" r="r" b="b"/>
            <a:pathLst>
              <a:path w="10" h="34">
                <a:moveTo>
                  <a:pt x="10" y="34"/>
                </a:moveTo>
                <a:cubicBezTo>
                  <a:pt x="3" y="24"/>
                  <a:pt x="2" y="12"/>
                  <a:pt x="0" y="0"/>
                </a:cubicBezTo>
              </a:path>
            </a:pathLst>
          </a:custGeom>
          <a:noFill/>
          <a:ln w="6350" cap="rnd">
            <a:solidFill>
              <a:srgbClr val="FF6600"/>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defPPr>
              <a:defRPr lang="en-US"/>
            </a:defPPr>
            <a:lvl1pPr algn="l" rtl="0" fontAlgn="base">
              <a:spcBef>
                <a:spcPct val="0"/>
              </a:spcBef>
              <a:spcAft>
                <a:spcPct val="0"/>
              </a:spcAft>
              <a:defRPr sz="1400" kern="1200">
                <a:solidFill>
                  <a:schemeClr val="tx1"/>
                </a:solidFill>
                <a:latin typeface="Arial" panose="020B0604020202020204" pitchFamily="34" charset="0"/>
                <a:ea typeface="+mn-ea"/>
                <a:cs typeface="+mn-cs"/>
              </a:defRPr>
            </a:lvl1pPr>
            <a:lvl2pPr marL="457200" algn="l" rtl="0" fontAlgn="base">
              <a:spcBef>
                <a:spcPct val="0"/>
              </a:spcBef>
              <a:spcAft>
                <a:spcPct val="0"/>
              </a:spcAft>
              <a:defRPr sz="1400" kern="1200">
                <a:solidFill>
                  <a:schemeClr val="tx1"/>
                </a:solidFill>
                <a:latin typeface="Arial" panose="020B0604020202020204" pitchFamily="34" charset="0"/>
                <a:ea typeface="+mn-ea"/>
                <a:cs typeface="+mn-cs"/>
              </a:defRPr>
            </a:lvl2pPr>
            <a:lvl3pPr marL="914400" algn="l" rtl="0" fontAlgn="base">
              <a:spcBef>
                <a:spcPct val="0"/>
              </a:spcBef>
              <a:spcAft>
                <a:spcPct val="0"/>
              </a:spcAft>
              <a:defRPr sz="1400" kern="1200">
                <a:solidFill>
                  <a:schemeClr val="tx1"/>
                </a:solidFill>
                <a:latin typeface="Arial" panose="020B0604020202020204" pitchFamily="34" charset="0"/>
                <a:ea typeface="+mn-ea"/>
                <a:cs typeface="+mn-cs"/>
              </a:defRPr>
            </a:lvl3pPr>
            <a:lvl4pPr marL="1371600" algn="l" rtl="0" fontAlgn="base">
              <a:spcBef>
                <a:spcPct val="0"/>
              </a:spcBef>
              <a:spcAft>
                <a:spcPct val="0"/>
              </a:spcAft>
              <a:defRPr sz="1400" kern="1200">
                <a:solidFill>
                  <a:schemeClr val="tx1"/>
                </a:solidFill>
                <a:latin typeface="Arial" panose="020B0604020202020204" pitchFamily="34" charset="0"/>
                <a:ea typeface="+mn-ea"/>
                <a:cs typeface="+mn-cs"/>
              </a:defRPr>
            </a:lvl4pPr>
            <a:lvl5pPr marL="1828800" algn="l" rtl="0" fontAlgn="base">
              <a:spcBef>
                <a:spcPct val="0"/>
              </a:spcBef>
              <a:spcAft>
                <a:spcPct val="0"/>
              </a:spcAft>
              <a:defRPr sz="1400" kern="1200">
                <a:solidFill>
                  <a:schemeClr val="tx1"/>
                </a:solidFill>
                <a:latin typeface="Arial" panose="020B0604020202020204" pitchFamily="34" charset="0"/>
                <a:ea typeface="+mn-ea"/>
                <a:cs typeface="+mn-cs"/>
              </a:defRPr>
            </a:lvl5pPr>
            <a:lvl6pPr marL="2286000" algn="l" defTabSz="914400" rtl="0" eaLnBrk="1" latinLnBrk="0" hangingPunct="1">
              <a:defRPr sz="1400" kern="1200">
                <a:solidFill>
                  <a:schemeClr val="tx1"/>
                </a:solidFill>
                <a:latin typeface="Arial" panose="020B0604020202020204" pitchFamily="34" charset="0"/>
                <a:ea typeface="+mn-ea"/>
                <a:cs typeface="+mn-cs"/>
              </a:defRPr>
            </a:lvl6pPr>
            <a:lvl7pPr marL="2743200" algn="l" defTabSz="914400" rtl="0" eaLnBrk="1" latinLnBrk="0" hangingPunct="1">
              <a:defRPr sz="1400" kern="1200">
                <a:solidFill>
                  <a:schemeClr val="tx1"/>
                </a:solidFill>
                <a:latin typeface="Arial" panose="020B0604020202020204" pitchFamily="34" charset="0"/>
                <a:ea typeface="+mn-ea"/>
                <a:cs typeface="+mn-cs"/>
              </a:defRPr>
            </a:lvl7pPr>
            <a:lvl8pPr marL="3200400" algn="l" defTabSz="914400" rtl="0" eaLnBrk="1" latinLnBrk="0" hangingPunct="1">
              <a:defRPr sz="1400" kern="1200">
                <a:solidFill>
                  <a:schemeClr val="tx1"/>
                </a:solidFill>
                <a:latin typeface="Arial" panose="020B0604020202020204" pitchFamily="34" charset="0"/>
                <a:ea typeface="+mn-ea"/>
                <a:cs typeface="+mn-cs"/>
              </a:defRPr>
            </a:lvl8pPr>
            <a:lvl9pPr marL="3657600" algn="l" defTabSz="914400" rtl="0" eaLnBrk="1" latinLnBrk="0" hangingPunct="1">
              <a:defRPr sz="1400" kern="1200">
                <a:solidFill>
                  <a:schemeClr val="tx1"/>
                </a:solidFill>
                <a:latin typeface="Arial" panose="020B0604020202020204" pitchFamily="34" charset="0"/>
                <a:ea typeface="+mn-ea"/>
                <a:cs typeface="+mn-cs"/>
              </a:defRPr>
            </a:lvl9pPr>
          </a:lstStyle>
          <a:p>
            <a:endParaRPr lang="en-CA"/>
          </a:p>
        </p:txBody>
      </p:sp>
      <p:sp>
        <p:nvSpPr>
          <p:cNvPr id="124" name="Freeform 120">
            <a:extLst>
              <a:ext uri="{FF2B5EF4-FFF2-40B4-BE49-F238E27FC236}">
                <a16:creationId xmlns:a16="http://schemas.microsoft.com/office/drawing/2014/main" id="{38BD49B2-8135-4CD4-A54C-274315E965AF}"/>
              </a:ext>
            </a:extLst>
          </p:cNvPr>
          <p:cNvSpPr>
            <a:spLocks noChangeAspect="1"/>
          </p:cNvSpPr>
          <p:nvPr/>
        </p:nvSpPr>
        <p:spPr bwMode="auto">
          <a:xfrm>
            <a:off x="9409654" y="924507"/>
            <a:ext cx="6142" cy="3866"/>
          </a:xfrm>
          <a:custGeom>
            <a:avLst/>
            <a:gdLst>
              <a:gd name="T0" fmla="*/ 10 w 10"/>
              <a:gd name="T1" fmla="*/ 6 h 6"/>
              <a:gd name="T2" fmla="*/ 0 w 10"/>
              <a:gd name="T3" fmla="*/ 0 h 6"/>
            </a:gdLst>
            <a:ahLst/>
            <a:cxnLst>
              <a:cxn ang="0">
                <a:pos x="T0" y="T1"/>
              </a:cxn>
              <a:cxn ang="0">
                <a:pos x="T2" y="T3"/>
              </a:cxn>
            </a:cxnLst>
            <a:rect l="0" t="0" r="r" b="b"/>
            <a:pathLst>
              <a:path w="10" h="6">
                <a:moveTo>
                  <a:pt x="10" y="6"/>
                </a:moveTo>
                <a:cubicBezTo>
                  <a:pt x="7" y="2"/>
                  <a:pt x="4" y="1"/>
                  <a:pt x="0" y="0"/>
                </a:cubicBezTo>
              </a:path>
            </a:pathLst>
          </a:custGeom>
          <a:noFill/>
          <a:ln w="6350" cap="rnd">
            <a:solidFill>
              <a:srgbClr val="FF6600"/>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defPPr>
              <a:defRPr lang="en-US"/>
            </a:defPPr>
            <a:lvl1pPr algn="l" rtl="0" fontAlgn="base">
              <a:spcBef>
                <a:spcPct val="0"/>
              </a:spcBef>
              <a:spcAft>
                <a:spcPct val="0"/>
              </a:spcAft>
              <a:defRPr sz="1400" kern="1200">
                <a:solidFill>
                  <a:schemeClr val="tx1"/>
                </a:solidFill>
                <a:latin typeface="Arial" panose="020B0604020202020204" pitchFamily="34" charset="0"/>
                <a:ea typeface="+mn-ea"/>
                <a:cs typeface="+mn-cs"/>
              </a:defRPr>
            </a:lvl1pPr>
            <a:lvl2pPr marL="457200" algn="l" rtl="0" fontAlgn="base">
              <a:spcBef>
                <a:spcPct val="0"/>
              </a:spcBef>
              <a:spcAft>
                <a:spcPct val="0"/>
              </a:spcAft>
              <a:defRPr sz="1400" kern="1200">
                <a:solidFill>
                  <a:schemeClr val="tx1"/>
                </a:solidFill>
                <a:latin typeface="Arial" panose="020B0604020202020204" pitchFamily="34" charset="0"/>
                <a:ea typeface="+mn-ea"/>
                <a:cs typeface="+mn-cs"/>
              </a:defRPr>
            </a:lvl2pPr>
            <a:lvl3pPr marL="914400" algn="l" rtl="0" fontAlgn="base">
              <a:spcBef>
                <a:spcPct val="0"/>
              </a:spcBef>
              <a:spcAft>
                <a:spcPct val="0"/>
              </a:spcAft>
              <a:defRPr sz="1400" kern="1200">
                <a:solidFill>
                  <a:schemeClr val="tx1"/>
                </a:solidFill>
                <a:latin typeface="Arial" panose="020B0604020202020204" pitchFamily="34" charset="0"/>
                <a:ea typeface="+mn-ea"/>
                <a:cs typeface="+mn-cs"/>
              </a:defRPr>
            </a:lvl3pPr>
            <a:lvl4pPr marL="1371600" algn="l" rtl="0" fontAlgn="base">
              <a:spcBef>
                <a:spcPct val="0"/>
              </a:spcBef>
              <a:spcAft>
                <a:spcPct val="0"/>
              </a:spcAft>
              <a:defRPr sz="1400" kern="1200">
                <a:solidFill>
                  <a:schemeClr val="tx1"/>
                </a:solidFill>
                <a:latin typeface="Arial" panose="020B0604020202020204" pitchFamily="34" charset="0"/>
                <a:ea typeface="+mn-ea"/>
                <a:cs typeface="+mn-cs"/>
              </a:defRPr>
            </a:lvl4pPr>
            <a:lvl5pPr marL="1828800" algn="l" rtl="0" fontAlgn="base">
              <a:spcBef>
                <a:spcPct val="0"/>
              </a:spcBef>
              <a:spcAft>
                <a:spcPct val="0"/>
              </a:spcAft>
              <a:defRPr sz="1400" kern="1200">
                <a:solidFill>
                  <a:schemeClr val="tx1"/>
                </a:solidFill>
                <a:latin typeface="Arial" panose="020B0604020202020204" pitchFamily="34" charset="0"/>
                <a:ea typeface="+mn-ea"/>
                <a:cs typeface="+mn-cs"/>
              </a:defRPr>
            </a:lvl5pPr>
            <a:lvl6pPr marL="2286000" algn="l" defTabSz="914400" rtl="0" eaLnBrk="1" latinLnBrk="0" hangingPunct="1">
              <a:defRPr sz="1400" kern="1200">
                <a:solidFill>
                  <a:schemeClr val="tx1"/>
                </a:solidFill>
                <a:latin typeface="Arial" panose="020B0604020202020204" pitchFamily="34" charset="0"/>
                <a:ea typeface="+mn-ea"/>
                <a:cs typeface="+mn-cs"/>
              </a:defRPr>
            </a:lvl6pPr>
            <a:lvl7pPr marL="2743200" algn="l" defTabSz="914400" rtl="0" eaLnBrk="1" latinLnBrk="0" hangingPunct="1">
              <a:defRPr sz="1400" kern="1200">
                <a:solidFill>
                  <a:schemeClr val="tx1"/>
                </a:solidFill>
                <a:latin typeface="Arial" panose="020B0604020202020204" pitchFamily="34" charset="0"/>
                <a:ea typeface="+mn-ea"/>
                <a:cs typeface="+mn-cs"/>
              </a:defRPr>
            </a:lvl7pPr>
            <a:lvl8pPr marL="3200400" algn="l" defTabSz="914400" rtl="0" eaLnBrk="1" latinLnBrk="0" hangingPunct="1">
              <a:defRPr sz="1400" kern="1200">
                <a:solidFill>
                  <a:schemeClr val="tx1"/>
                </a:solidFill>
                <a:latin typeface="Arial" panose="020B0604020202020204" pitchFamily="34" charset="0"/>
                <a:ea typeface="+mn-ea"/>
                <a:cs typeface="+mn-cs"/>
              </a:defRPr>
            </a:lvl8pPr>
            <a:lvl9pPr marL="3657600" algn="l" defTabSz="914400" rtl="0" eaLnBrk="1" latinLnBrk="0" hangingPunct="1">
              <a:defRPr sz="1400" kern="1200">
                <a:solidFill>
                  <a:schemeClr val="tx1"/>
                </a:solidFill>
                <a:latin typeface="Arial" panose="020B0604020202020204" pitchFamily="34" charset="0"/>
                <a:ea typeface="+mn-ea"/>
                <a:cs typeface="+mn-cs"/>
              </a:defRPr>
            </a:lvl9pPr>
          </a:lstStyle>
          <a:p>
            <a:endParaRPr lang="en-CA"/>
          </a:p>
        </p:txBody>
      </p:sp>
      <p:sp>
        <p:nvSpPr>
          <p:cNvPr id="125" name="Freeform 121">
            <a:extLst>
              <a:ext uri="{FF2B5EF4-FFF2-40B4-BE49-F238E27FC236}">
                <a16:creationId xmlns:a16="http://schemas.microsoft.com/office/drawing/2014/main" id="{17070F2D-549C-4FDA-B971-5A07EBC90C75}"/>
              </a:ext>
            </a:extLst>
          </p:cNvPr>
          <p:cNvSpPr>
            <a:spLocks noChangeAspect="1"/>
          </p:cNvSpPr>
          <p:nvPr/>
        </p:nvSpPr>
        <p:spPr bwMode="auto">
          <a:xfrm>
            <a:off x="9511517" y="830062"/>
            <a:ext cx="14332" cy="2209"/>
          </a:xfrm>
          <a:custGeom>
            <a:avLst/>
            <a:gdLst>
              <a:gd name="T0" fmla="*/ 24 w 24"/>
              <a:gd name="T1" fmla="*/ 0 h 4"/>
              <a:gd name="T2" fmla="*/ 0 w 24"/>
              <a:gd name="T3" fmla="*/ 0 h 4"/>
            </a:gdLst>
            <a:ahLst/>
            <a:cxnLst>
              <a:cxn ang="0">
                <a:pos x="T0" y="T1"/>
              </a:cxn>
              <a:cxn ang="0">
                <a:pos x="T2" y="T3"/>
              </a:cxn>
            </a:cxnLst>
            <a:rect l="0" t="0" r="r" b="b"/>
            <a:pathLst>
              <a:path w="24" h="4">
                <a:moveTo>
                  <a:pt x="24" y="0"/>
                </a:moveTo>
                <a:cubicBezTo>
                  <a:pt x="16" y="4"/>
                  <a:pt x="8" y="1"/>
                  <a:pt x="0" y="0"/>
                </a:cubicBezTo>
              </a:path>
            </a:pathLst>
          </a:custGeom>
          <a:noFill/>
          <a:ln w="6350" cap="rnd">
            <a:solidFill>
              <a:srgbClr val="FF6600"/>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defPPr>
              <a:defRPr lang="en-US"/>
            </a:defPPr>
            <a:lvl1pPr algn="l" rtl="0" fontAlgn="base">
              <a:spcBef>
                <a:spcPct val="0"/>
              </a:spcBef>
              <a:spcAft>
                <a:spcPct val="0"/>
              </a:spcAft>
              <a:defRPr sz="1400" kern="1200">
                <a:solidFill>
                  <a:schemeClr val="tx1"/>
                </a:solidFill>
                <a:latin typeface="Arial" panose="020B0604020202020204" pitchFamily="34" charset="0"/>
                <a:ea typeface="+mn-ea"/>
                <a:cs typeface="+mn-cs"/>
              </a:defRPr>
            </a:lvl1pPr>
            <a:lvl2pPr marL="457200" algn="l" rtl="0" fontAlgn="base">
              <a:spcBef>
                <a:spcPct val="0"/>
              </a:spcBef>
              <a:spcAft>
                <a:spcPct val="0"/>
              </a:spcAft>
              <a:defRPr sz="1400" kern="1200">
                <a:solidFill>
                  <a:schemeClr val="tx1"/>
                </a:solidFill>
                <a:latin typeface="Arial" panose="020B0604020202020204" pitchFamily="34" charset="0"/>
                <a:ea typeface="+mn-ea"/>
                <a:cs typeface="+mn-cs"/>
              </a:defRPr>
            </a:lvl2pPr>
            <a:lvl3pPr marL="914400" algn="l" rtl="0" fontAlgn="base">
              <a:spcBef>
                <a:spcPct val="0"/>
              </a:spcBef>
              <a:spcAft>
                <a:spcPct val="0"/>
              </a:spcAft>
              <a:defRPr sz="1400" kern="1200">
                <a:solidFill>
                  <a:schemeClr val="tx1"/>
                </a:solidFill>
                <a:latin typeface="Arial" panose="020B0604020202020204" pitchFamily="34" charset="0"/>
                <a:ea typeface="+mn-ea"/>
                <a:cs typeface="+mn-cs"/>
              </a:defRPr>
            </a:lvl3pPr>
            <a:lvl4pPr marL="1371600" algn="l" rtl="0" fontAlgn="base">
              <a:spcBef>
                <a:spcPct val="0"/>
              </a:spcBef>
              <a:spcAft>
                <a:spcPct val="0"/>
              </a:spcAft>
              <a:defRPr sz="1400" kern="1200">
                <a:solidFill>
                  <a:schemeClr val="tx1"/>
                </a:solidFill>
                <a:latin typeface="Arial" panose="020B0604020202020204" pitchFamily="34" charset="0"/>
                <a:ea typeface="+mn-ea"/>
                <a:cs typeface="+mn-cs"/>
              </a:defRPr>
            </a:lvl4pPr>
            <a:lvl5pPr marL="1828800" algn="l" rtl="0" fontAlgn="base">
              <a:spcBef>
                <a:spcPct val="0"/>
              </a:spcBef>
              <a:spcAft>
                <a:spcPct val="0"/>
              </a:spcAft>
              <a:defRPr sz="1400" kern="1200">
                <a:solidFill>
                  <a:schemeClr val="tx1"/>
                </a:solidFill>
                <a:latin typeface="Arial" panose="020B0604020202020204" pitchFamily="34" charset="0"/>
                <a:ea typeface="+mn-ea"/>
                <a:cs typeface="+mn-cs"/>
              </a:defRPr>
            </a:lvl5pPr>
            <a:lvl6pPr marL="2286000" algn="l" defTabSz="914400" rtl="0" eaLnBrk="1" latinLnBrk="0" hangingPunct="1">
              <a:defRPr sz="1400" kern="1200">
                <a:solidFill>
                  <a:schemeClr val="tx1"/>
                </a:solidFill>
                <a:latin typeface="Arial" panose="020B0604020202020204" pitchFamily="34" charset="0"/>
                <a:ea typeface="+mn-ea"/>
                <a:cs typeface="+mn-cs"/>
              </a:defRPr>
            </a:lvl6pPr>
            <a:lvl7pPr marL="2743200" algn="l" defTabSz="914400" rtl="0" eaLnBrk="1" latinLnBrk="0" hangingPunct="1">
              <a:defRPr sz="1400" kern="1200">
                <a:solidFill>
                  <a:schemeClr val="tx1"/>
                </a:solidFill>
                <a:latin typeface="Arial" panose="020B0604020202020204" pitchFamily="34" charset="0"/>
                <a:ea typeface="+mn-ea"/>
                <a:cs typeface="+mn-cs"/>
              </a:defRPr>
            </a:lvl7pPr>
            <a:lvl8pPr marL="3200400" algn="l" defTabSz="914400" rtl="0" eaLnBrk="1" latinLnBrk="0" hangingPunct="1">
              <a:defRPr sz="1400" kern="1200">
                <a:solidFill>
                  <a:schemeClr val="tx1"/>
                </a:solidFill>
                <a:latin typeface="Arial" panose="020B0604020202020204" pitchFamily="34" charset="0"/>
                <a:ea typeface="+mn-ea"/>
                <a:cs typeface="+mn-cs"/>
              </a:defRPr>
            </a:lvl8pPr>
            <a:lvl9pPr marL="3657600" algn="l" defTabSz="914400" rtl="0" eaLnBrk="1" latinLnBrk="0" hangingPunct="1">
              <a:defRPr sz="1400" kern="1200">
                <a:solidFill>
                  <a:schemeClr val="tx1"/>
                </a:solidFill>
                <a:latin typeface="Arial" panose="020B0604020202020204" pitchFamily="34" charset="0"/>
                <a:ea typeface="+mn-ea"/>
                <a:cs typeface="+mn-cs"/>
              </a:defRPr>
            </a:lvl9pPr>
          </a:lstStyle>
          <a:p>
            <a:endParaRPr lang="en-CA"/>
          </a:p>
        </p:txBody>
      </p:sp>
      <p:sp>
        <p:nvSpPr>
          <p:cNvPr id="126" name="Freeform 122">
            <a:extLst>
              <a:ext uri="{FF2B5EF4-FFF2-40B4-BE49-F238E27FC236}">
                <a16:creationId xmlns:a16="http://schemas.microsoft.com/office/drawing/2014/main" id="{733F3B14-8E03-45D5-8D13-9594A7893051}"/>
              </a:ext>
            </a:extLst>
          </p:cNvPr>
          <p:cNvSpPr>
            <a:spLocks noChangeAspect="1"/>
          </p:cNvSpPr>
          <p:nvPr/>
        </p:nvSpPr>
        <p:spPr bwMode="auto">
          <a:xfrm>
            <a:off x="9400440" y="683147"/>
            <a:ext cx="19451" cy="57993"/>
          </a:xfrm>
          <a:custGeom>
            <a:avLst/>
            <a:gdLst>
              <a:gd name="T0" fmla="*/ 33 w 33"/>
              <a:gd name="T1" fmla="*/ 0 h 91"/>
              <a:gd name="T2" fmla="*/ 5 w 33"/>
              <a:gd name="T3" fmla="*/ 91 h 91"/>
            </a:gdLst>
            <a:ahLst/>
            <a:cxnLst>
              <a:cxn ang="0">
                <a:pos x="T0" y="T1"/>
              </a:cxn>
              <a:cxn ang="0">
                <a:pos x="T2" y="T3"/>
              </a:cxn>
            </a:cxnLst>
            <a:rect l="0" t="0" r="r" b="b"/>
            <a:pathLst>
              <a:path w="33" h="91">
                <a:moveTo>
                  <a:pt x="33" y="0"/>
                </a:moveTo>
                <a:cubicBezTo>
                  <a:pt x="15" y="27"/>
                  <a:pt x="0" y="56"/>
                  <a:pt x="5" y="91"/>
                </a:cubicBezTo>
              </a:path>
            </a:pathLst>
          </a:custGeom>
          <a:noFill/>
          <a:ln w="6350" cap="rnd">
            <a:solidFill>
              <a:srgbClr val="FF6600"/>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defPPr>
              <a:defRPr lang="en-US"/>
            </a:defPPr>
            <a:lvl1pPr algn="l" rtl="0" fontAlgn="base">
              <a:spcBef>
                <a:spcPct val="0"/>
              </a:spcBef>
              <a:spcAft>
                <a:spcPct val="0"/>
              </a:spcAft>
              <a:defRPr sz="1400" kern="1200">
                <a:solidFill>
                  <a:schemeClr val="tx1"/>
                </a:solidFill>
                <a:latin typeface="Arial" panose="020B0604020202020204" pitchFamily="34" charset="0"/>
                <a:ea typeface="+mn-ea"/>
                <a:cs typeface="+mn-cs"/>
              </a:defRPr>
            </a:lvl1pPr>
            <a:lvl2pPr marL="457200" algn="l" rtl="0" fontAlgn="base">
              <a:spcBef>
                <a:spcPct val="0"/>
              </a:spcBef>
              <a:spcAft>
                <a:spcPct val="0"/>
              </a:spcAft>
              <a:defRPr sz="1400" kern="1200">
                <a:solidFill>
                  <a:schemeClr val="tx1"/>
                </a:solidFill>
                <a:latin typeface="Arial" panose="020B0604020202020204" pitchFamily="34" charset="0"/>
                <a:ea typeface="+mn-ea"/>
                <a:cs typeface="+mn-cs"/>
              </a:defRPr>
            </a:lvl2pPr>
            <a:lvl3pPr marL="914400" algn="l" rtl="0" fontAlgn="base">
              <a:spcBef>
                <a:spcPct val="0"/>
              </a:spcBef>
              <a:spcAft>
                <a:spcPct val="0"/>
              </a:spcAft>
              <a:defRPr sz="1400" kern="1200">
                <a:solidFill>
                  <a:schemeClr val="tx1"/>
                </a:solidFill>
                <a:latin typeface="Arial" panose="020B0604020202020204" pitchFamily="34" charset="0"/>
                <a:ea typeface="+mn-ea"/>
                <a:cs typeface="+mn-cs"/>
              </a:defRPr>
            </a:lvl3pPr>
            <a:lvl4pPr marL="1371600" algn="l" rtl="0" fontAlgn="base">
              <a:spcBef>
                <a:spcPct val="0"/>
              </a:spcBef>
              <a:spcAft>
                <a:spcPct val="0"/>
              </a:spcAft>
              <a:defRPr sz="1400" kern="1200">
                <a:solidFill>
                  <a:schemeClr val="tx1"/>
                </a:solidFill>
                <a:latin typeface="Arial" panose="020B0604020202020204" pitchFamily="34" charset="0"/>
                <a:ea typeface="+mn-ea"/>
                <a:cs typeface="+mn-cs"/>
              </a:defRPr>
            </a:lvl4pPr>
            <a:lvl5pPr marL="1828800" algn="l" rtl="0" fontAlgn="base">
              <a:spcBef>
                <a:spcPct val="0"/>
              </a:spcBef>
              <a:spcAft>
                <a:spcPct val="0"/>
              </a:spcAft>
              <a:defRPr sz="1400" kern="1200">
                <a:solidFill>
                  <a:schemeClr val="tx1"/>
                </a:solidFill>
                <a:latin typeface="Arial" panose="020B0604020202020204" pitchFamily="34" charset="0"/>
                <a:ea typeface="+mn-ea"/>
                <a:cs typeface="+mn-cs"/>
              </a:defRPr>
            </a:lvl5pPr>
            <a:lvl6pPr marL="2286000" algn="l" defTabSz="914400" rtl="0" eaLnBrk="1" latinLnBrk="0" hangingPunct="1">
              <a:defRPr sz="1400" kern="1200">
                <a:solidFill>
                  <a:schemeClr val="tx1"/>
                </a:solidFill>
                <a:latin typeface="Arial" panose="020B0604020202020204" pitchFamily="34" charset="0"/>
                <a:ea typeface="+mn-ea"/>
                <a:cs typeface="+mn-cs"/>
              </a:defRPr>
            </a:lvl6pPr>
            <a:lvl7pPr marL="2743200" algn="l" defTabSz="914400" rtl="0" eaLnBrk="1" latinLnBrk="0" hangingPunct="1">
              <a:defRPr sz="1400" kern="1200">
                <a:solidFill>
                  <a:schemeClr val="tx1"/>
                </a:solidFill>
                <a:latin typeface="Arial" panose="020B0604020202020204" pitchFamily="34" charset="0"/>
                <a:ea typeface="+mn-ea"/>
                <a:cs typeface="+mn-cs"/>
              </a:defRPr>
            </a:lvl7pPr>
            <a:lvl8pPr marL="3200400" algn="l" defTabSz="914400" rtl="0" eaLnBrk="1" latinLnBrk="0" hangingPunct="1">
              <a:defRPr sz="1400" kern="1200">
                <a:solidFill>
                  <a:schemeClr val="tx1"/>
                </a:solidFill>
                <a:latin typeface="Arial" panose="020B0604020202020204" pitchFamily="34" charset="0"/>
                <a:ea typeface="+mn-ea"/>
                <a:cs typeface="+mn-cs"/>
              </a:defRPr>
            </a:lvl8pPr>
            <a:lvl9pPr marL="3657600" algn="l" defTabSz="914400" rtl="0" eaLnBrk="1" latinLnBrk="0" hangingPunct="1">
              <a:defRPr sz="1400" kern="1200">
                <a:solidFill>
                  <a:schemeClr val="tx1"/>
                </a:solidFill>
                <a:latin typeface="Arial" panose="020B0604020202020204" pitchFamily="34" charset="0"/>
                <a:ea typeface="+mn-ea"/>
                <a:cs typeface="+mn-cs"/>
              </a:defRPr>
            </a:lvl9pPr>
          </a:lstStyle>
          <a:p>
            <a:endParaRPr lang="en-CA"/>
          </a:p>
        </p:txBody>
      </p:sp>
      <p:sp>
        <p:nvSpPr>
          <p:cNvPr id="127" name="Freeform 123">
            <a:extLst>
              <a:ext uri="{FF2B5EF4-FFF2-40B4-BE49-F238E27FC236}">
                <a16:creationId xmlns:a16="http://schemas.microsoft.com/office/drawing/2014/main" id="{9B759D72-3841-44DC-AA64-F8BEB026FD59}"/>
              </a:ext>
            </a:extLst>
          </p:cNvPr>
          <p:cNvSpPr>
            <a:spLocks noChangeAspect="1"/>
          </p:cNvSpPr>
          <p:nvPr/>
        </p:nvSpPr>
        <p:spPr bwMode="auto">
          <a:xfrm>
            <a:off x="9398905" y="741139"/>
            <a:ext cx="10749" cy="12151"/>
          </a:xfrm>
          <a:custGeom>
            <a:avLst/>
            <a:gdLst>
              <a:gd name="T0" fmla="*/ 8 w 18"/>
              <a:gd name="T1" fmla="*/ 0 h 19"/>
              <a:gd name="T2" fmla="*/ 17 w 18"/>
              <a:gd name="T3" fmla="*/ 18 h 19"/>
              <a:gd name="T4" fmla="*/ 10 w 18"/>
              <a:gd name="T5" fmla="*/ 19 h 19"/>
              <a:gd name="T6" fmla="*/ 2 w 18"/>
              <a:gd name="T7" fmla="*/ 15 h 19"/>
              <a:gd name="T8" fmla="*/ 0 w 18"/>
              <a:gd name="T9" fmla="*/ 13 h 19"/>
            </a:gdLst>
            <a:ahLst/>
            <a:cxnLst>
              <a:cxn ang="0">
                <a:pos x="T0" y="T1"/>
              </a:cxn>
              <a:cxn ang="0">
                <a:pos x="T2" y="T3"/>
              </a:cxn>
              <a:cxn ang="0">
                <a:pos x="T4" y="T5"/>
              </a:cxn>
              <a:cxn ang="0">
                <a:pos x="T6" y="T7"/>
              </a:cxn>
              <a:cxn ang="0">
                <a:pos x="T8" y="T9"/>
              </a:cxn>
            </a:cxnLst>
            <a:rect l="0" t="0" r="r" b="b"/>
            <a:pathLst>
              <a:path w="18" h="19">
                <a:moveTo>
                  <a:pt x="8" y="0"/>
                </a:moveTo>
                <a:cubicBezTo>
                  <a:pt x="14" y="2"/>
                  <a:pt x="18" y="12"/>
                  <a:pt x="17" y="18"/>
                </a:cubicBezTo>
                <a:cubicBezTo>
                  <a:pt x="15" y="19"/>
                  <a:pt x="12" y="19"/>
                  <a:pt x="10" y="19"/>
                </a:cubicBezTo>
                <a:cubicBezTo>
                  <a:pt x="7" y="18"/>
                  <a:pt x="5" y="16"/>
                  <a:pt x="2" y="15"/>
                </a:cubicBezTo>
                <a:cubicBezTo>
                  <a:pt x="2" y="14"/>
                  <a:pt x="1" y="14"/>
                  <a:pt x="0" y="13"/>
                </a:cubicBezTo>
              </a:path>
            </a:pathLst>
          </a:custGeom>
          <a:noFill/>
          <a:ln w="6350" cap="rnd">
            <a:solidFill>
              <a:srgbClr val="FF6600"/>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defPPr>
              <a:defRPr lang="en-US"/>
            </a:defPPr>
            <a:lvl1pPr algn="l" rtl="0" fontAlgn="base">
              <a:spcBef>
                <a:spcPct val="0"/>
              </a:spcBef>
              <a:spcAft>
                <a:spcPct val="0"/>
              </a:spcAft>
              <a:defRPr sz="1400" kern="1200">
                <a:solidFill>
                  <a:schemeClr val="tx1"/>
                </a:solidFill>
                <a:latin typeface="Arial" panose="020B0604020202020204" pitchFamily="34" charset="0"/>
                <a:ea typeface="+mn-ea"/>
                <a:cs typeface="+mn-cs"/>
              </a:defRPr>
            </a:lvl1pPr>
            <a:lvl2pPr marL="457200" algn="l" rtl="0" fontAlgn="base">
              <a:spcBef>
                <a:spcPct val="0"/>
              </a:spcBef>
              <a:spcAft>
                <a:spcPct val="0"/>
              </a:spcAft>
              <a:defRPr sz="1400" kern="1200">
                <a:solidFill>
                  <a:schemeClr val="tx1"/>
                </a:solidFill>
                <a:latin typeface="Arial" panose="020B0604020202020204" pitchFamily="34" charset="0"/>
                <a:ea typeface="+mn-ea"/>
                <a:cs typeface="+mn-cs"/>
              </a:defRPr>
            </a:lvl2pPr>
            <a:lvl3pPr marL="914400" algn="l" rtl="0" fontAlgn="base">
              <a:spcBef>
                <a:spcPct val="0"/>
              </a:spcBef>
              <a:spcAft>
                <a:spcPct val="0"/>
              </a:spcAft>
              <a:defRPr sz="1400" kern="1200">
                <a:solidFill>
                  <a:schemeClr val="tx1"/>
                </a:solidFill>
                <a:latin typeface="Arial" panose="020B0604020202020204" pitchFamily="34" charset="0"/>
                <a:ea typeface="+mn-ea"/>
                <a:cs typeface="+mn-cs"/>
              </a:defRPr>
            </a:lvl3pPr>
            <a:lvl4pPr marL="1371600" algn="l" rtl="0" fontAlgn="base">
              <a:spcBef>
                <a:spcPct val="0"/>
              </a:spcBef>
              <a:spcAft>
                <a:spcPct val="0"/>
              </a:spcAft>
              <a:defRPr sz="1400" kern="1200">
                <a:solidFill>
                  <a:schemeClr val="tx1"/>
                </a:solidFill>
                <a:latin typeface="Arial" panose="020B0604020202020204" pitchFamily="34" charset="0"/>
                <a:ea typeface="+mn-ea"/>
                <a:cs typeface="+mn-cs"/>
              </a:defRPr>
            </a:lvl4pPr>
            <a:lvl5pPr marL="1828800" algn="l" rtl="0" fontAlgn="base">
              <a:spcBef>
                <a:spcPct val="0"/>
              </a:spcBef>
              <a:spcAft>
                <a:spcPct val="0"/>
              </a:spcAft>
              <a:defRPr sz="1400" kern="1200">
                <a:solidFill>
                  <a:schemeClr val="tx1"/>
                </a:solidFill>
                <a:latin typeface="Arial" panose="020B0604020202020204" pitchFamily="34" charset="0"/>
                <a:ea typeface="+mn-ea"/>
                <a:cs typeface="+mn-cs"/>
              </a:defRPr>
            </a:lvl5pPr>
            <a:lvl6pPr marL="2286000" algn="l" defTabSz="914400" rtl="0" eaLnBrk="1" latinLnBrk="0" hangingPunct="1">
              <a:defRPr sz="1400" kern="1200">
                <a:solidFill>
                  <a:schemeClr val="tx1"/>
                </a:solidFill>
                <a:latin typeface="Arial" panose="020B0604020202020204" pitchFamily="34" charset="0"/>
                <a:ea typeface="+mn-ea"/>
                <a:cs typeface="+mn-cs"/>
              </a:defRPr>
            </a:lvl6pPr>
            <a:lvl7pPr marL="2743200" algn="l" defTabSz="914400" rtl="0" eaLnBrk="1" latinLnBrk="0" hangingPunct="1">
              <a:defRPr sz="1400" kern="1200">
                <a:solidFill>
                  <a:schemeClr val="tx1"/>
                </a:solidFill>
                <a:latin typeface="Arial" panose="020B0604020202020204" pitchFamily="34" charset="0"/>
                <a:ea typeface="+mn-ea"/>
                <a:cs typeface="+mn-cs"/>
              </a:defRPr>
            </a:lvl7pPr>
            <a:lvl8pPr marL="3200400" algn="l" defTabSz="914400" rtl="0" eaLnBrk="1" latinLnBrk="0" hangingPunct="1">
              <a:defRPr sz="1400" kern="1200">
                <a:solidFill>
                  <a:schemeClr val="tx1"/>
                </a:solidFill>
                <a:latin typeface="Arial" panose="020B0604020202020204" pitchFamily="34" charset="0"/>
                <a:ea typeface="+mn-ea"/>
                <a:cs typeface="+mn-cs"/>
              </a:defRPr>
            </a:lvl8pPr>
            <a:lvl9pPr marL="3657600" algn="l" defTabSz="914400" rtl="0" eaLnBrk="1" latinLnBrk="0" hangingPunct="1">
              <a:defRPr sz="1400" kern="1200">
                <a:solidFill>
                  <a:schemeClr val="tx1"/>
                </a:solidFill>
                <a:latin typeface="Arial" panose="020B0604020202020204" pitchFamily="34" charset="0"/>
                <a:ea typeface="+mn-ea"/>
                <a:cs typeface="+mn-cs"/>
              </a:defRPr>
            </a:lvl9pPr>
          </a:lstStyle>
          <a:p>
            <a:endParaRPr lang="en-CA"/>
          </a:p>
        </p:txBody>
      </p:sp>
      <p:sp>
        <p:nvSpPr>
          <p:cNvPr id="128" name="Freeform 124">
            <a:extLst>
              <a:ext uri="{FF2B5EF4-FFF2-40B4-BE49-F238E27FC236}">
                <a16:creationId xmlns:a16="http://schemas.microsoft.com/office/drawing/2014/main" id="{38AAEA60-36CF-4AD7-A13A-BCE63747BE6C}"/>
              </a:ext>
            </a:extLst>
          </p:cNvPr>
          <p:cNvSpPr>
            <a:spLocks noChangeAspect="1"/>
          </p:cNvSpPr>
          <p:nvPr/>
        </p:nvSpPr>
        <p:spPr bwMode="auto">
          <a:xfrm>
            <a:off x="9390203" y="749976"/>
            <a:ext cx="8702" cy="6075"/>
          </a:xfrm>
          <a:custGeom>
            <a:avLst/>
            <a:gdLst>
              <a:gd name="T0" fmla="*/ 14 w 14"/>
              <a:gd name="T1" fmla="*/ 0 h 10"/>
              <a:gd name="T2" fmla="*/ 0 w 14"/>
              <a:gd name="T3" fmla="*/ 10 h 10"/>
            </a:gdLst>
            <a:ahLst/>
            <a:cxnLst>
              <a:cxn ang="0">
                <a:pos x="T0" y="T1"/>
              </a:cxn>
              <a:cxn ang="0">
                <a:pos x="T2" y="T3"/>
              </a:cxn>
            </a:cxnLst>
            <a:rect l="0" t="0" r="r" b="b"/>
            <a:pathLst>
              <a:path w="14" h="10">
                <a:moveTo>
                  <a:pt x="14" y="0"/>
                </a:moveTo>
                <a:cubicBezTo>
                  <a:pt x="10" y="2"/>
                  <a:pt x="6" y="5"/>
                  <a:pt x="0" y="10"/>
                </a:cubicBezTo>
              </a:path>
            </a:pathLst>
          </a:custGeom>
          <a:noFill/>
          <a:ln w="6350" cap="rnd">
            <a:solidFill>
              <a:srgbClr val="FF6600"/>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defPPr>
              <a:defRPr lang="en-US"/>
            </a:defPPr>
            <a:lvl1pPr algn="l" rtl="0" fontAlgn="base">
              <a:spcBef>
                <a:spcPct val="0"/>
              </a:spcBef>
              <a:spcAft>
                <a:spcPct val="0"/>
              </a:spcAft>
              <a:defRPr sz="1400" kern="1200">
                <a:solidFill>
                  <a:schemeClr val="tx1"/>
                </a:solidFill>
                <a:latin typeface="Arial" panose="020B0604020202020204" pitchFamily="34" charset="0"/>
                <a:ea typeface="+mn-ea"/>
                <a:cs typeface="+mn-cs"/>
              </a:defRPr>
            </a:lvl1pPr>
            <a:lvl2pPr marL="457200" algn="l" rtl="0" fontAlgn="base">
              <a:spcBef>
                <a:spcPct val="0"/>
              </a:spcBef>
              <a:spcAft>
                <a:spcPct val="0"/>
              </a:spcAft>
              <a:defRPr sz="1400" kern="1200">
                <a:solidFill>
                  <a:schemeClr val="tx1"/>
                </a:solidFill>
                <a:latin typeface="Arial" panose="020B0604020202020204" pitchFamily="34" charset="0"/>
                <a:ea typeface="+mn-ea"/>
                <a:cs typeface="+mn-cs"/>
              </a:defRPr>
            </a:lvl2pPr>
            <a:lvl3pPr marL="914400" algn="l" rtl="0" fontAlgn="base">
              <a:spcBef>
                <a:spcPct val="0"/>
              </a:spcBef>
              <a:spcAft>
                <a:spcPct val="0"/>
              </a:spcAft>
              <a:defRPr sz="1400" kern="1200">
                <a:solidFill>
                  <a:schemeClr val="tx1"/>
                </a:solidFill>
                <a:latin typeface="Arial" panose="020B0604020202020204" pitchFamily="34" charset="0"/>
                <a:ea typeface="+mn-ea"/>
                <a:cs typeface="+mn-cs"/>
              </a:defRPr>
            </a:lvl3pPr>
            <a:lvl4pPr marL="1371600" algn="l" rtl="0" fontAlgn="base">
              <a:spcBef>
                <a:spcPct val="0"/>
              </a:spcBef>
              <a:spcAft>
                <a:spcPct val="0"/>
              </a:spcAft>
              <a:defRPr sz="1400" kern="1200">
                <a:solidFill>
                  <a:schemeClr val="tx1"/>
                </a:solidFill>
                <a:latin typeface="Arial" panose="020B0604020202020204" pitchFamily="34" charset="0"/>
                <a:ea typeface="+mn-ea"/>
                <a:cs typeface="+mn-cs"/>
              </a:defRPr>
            </a:lvl4pPr>
            <a:lvl5pPr marL="1828800" algn="l" rtl="0" fontAlgn="base">
              <a:spcBef>
                <a:spcPct val="0"/>
              </a:spcBef>
              <a:spcAft>
                <a:spcPct val="0"/>
              </a:spcAft>
              <a:defRPr sz="1400" kern="1200">
                <a:solidFill>
                  <a:schemeClr val="tx1"/>
                </a:solidFill>
                <a:latin typeface="Arial" panose="020B0604020202020204" pitchFamily="34" charset="0"/>
                <a:ea typeface="+mn-ea"/>
                <a:cs typeface="+mn-cs"/>
              </a:defRPr>
            </a:lvl5pPr>
            <a:lvl6pPr marL="2286000" algn="l" defTabSz="914400" rtl="0" eaLnBrk="1" latinLnBrk="0" hangingPunct="1">
              <a:defRPr sz="1400" kern="1200">
                <a:solidFill>
                  <a:schemeClr val="tx1"/>
                </a:solidFill>
                <a:latin typeface="Arial" panose="020B0604020202020204" pitchFamily="34" charset="0"/>
                <a:ea typeface="+mn-ea"/>
                <a:cs typeface="+mn-cs"/>
              </a:defRPr>
            </a:lvl6pPr>
            <a:lvl7pPr marL="2743200" algn="l" defTabSz="914400" rtl="0" eaLnBrk="1" latinLnBrk="0" hangingPunct="1">
              <a:defRPr sz="1400" kern="1200">
                <a:solidFill>
                  <a:schemeClr val="tx1"/>
                </a:solidFill>
                <a:latin typeface="Arial" panose="020B0604020202020204" pitchFamily="34" charset="0"/>
                <a:ea typeface="+mn-ea"/>
                <a:cs typeface="+mn-cs"/>
              </a:defRPr>
            </a:lvl7pPr>
            <a:lvl8pPr marL="3200400" algn="l" defTabSz="914400" rtl="0" eaLnBrk="1" latinLnBrk="0" hangingPunct="1">
              <a:defRPr sz="1400" kern="1200">
                <a:solidFill>
                  <a:schemeClr val="tx1"/>
                </a:solidFill>
                <a:latin typeface="Arial" panose="020B0604020202020204" pitchFamily="34" charset="0"/>
                <a:ea typeface="+mn-ea"/>
                <a:cs typeface="+mn-cs"/>
              </a:defRPr>
            </a:lvl8pPr>
            <a:lvl9pPr marL="3657600" algn="l" defTabSz="914400" rtl="0" eaLnBrk="1" latinLnBrk="0" hangingPunct="1">
              <a:defRPr sz="1400" kern="1200">
                <a:solidFill>
                  <a:schemeClr val="tx1"/>
                </a:solidFill>
                <a:latin typeface="Arial" panose="020B0604020202020204" pitchFamily="34" charset="0"/>
                <a:ea typeface="+mn-ea"/>
                <a:cs typeface="+mn-cs"/>
              </a:defRPr>
            </a:lvl9pPr>
          </a:lstStyle>
          <a:p>
            <a:endParaRPr lang="en-CA"/>
          </a:p>
        </p:txBody>
      </p:sp>
      <p:sp>
        <p:nvSpPr>
          <p:cNvPr id="129" name="Freeform 125">
            <a:extLst>
              <a:ext uri="{FF2B5EF4-FFF2-40B4-BE49-F238E27FC236}">
                <a16:creationId xmlns:a16="http://schemas.microsoft.com/office/drawing/2014/main" id="{4933665D-05C5-4083-A7FF-E536EEEED62F}"/>
              </a:ext>
            </a:extLst>
          </p:cNvPr>
          <p:cNvSpPr>
            <a:spLocks noChangeAspect="1"/>
          </p:cNvSpPr>
          <p:nvPr/>
        </p:nvSpPr>
        <p:spPr bwMode="auto">
          <a:xfrm>
            <a:off x="9304720" y="604166"/>
            <a:ext cx="1536" cy="16017"/>
          </a:xfrm>
          <a:custGeom>
            <a:avLst/>
            <a:gdLst>
              <a:gd name="T0" fmla="*/ 3 w 3"/>
              <a:gd name="T1" fmla="*/ 0 h 26"/>
              <a:gd name="T2" fmla="*/ 1 w 3"/>
              <a:gd name="T3" fmla="*/ 26 h 26"/>
            </a:gdLst>
            <a:ahLst/>
            <a:cxnLst>
              <a:cxn ang="0">
                <a:pos x="T0" y="T1"/>
              </a:cxn>
              <a:cxn ang="0">
                <a:pos x="T2" y="T3"/>
              </a:cxn>
            </a:cxnLst>
            <a:rect l="0" t="0" r="r" b="b"/>
            <a:pathLst>
              <a:path w="3" h="26">
                <a:moveTo>
                  <a:pt x="3" y="0"/>
                </a:moveTo>
                <a:cubicBezTo>
                  <a:pt x="0" y="8"/>
                  <a:pt x="1" y="17"/>
                  <a:pt x="1" y="26"/>
                </a:cubicBezTo>
              </a:path>
            </a:pathLst>
          </a:custGeom>
          <a:noFill/>
          <a:ln w="6350" cap="rnd">
            <a:solidFill>
              <a:srgbClr val="FF6600"/>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defPPr>
              <a:defRPr lang="en-US"/>
            </a:defPPr>
            <a:lvl1pPr algn="l" rtl="0" fontAlgn="base">
              <a:spcBef>
                <a:spcPct val="0"/>
              </a:spcBef>
              <a:spcAft>
                <a:spcPct val="0"/>
              </a:spcAft>
              <a:defRPr sz="1400" kern="1200">
                <a:solidFill>
                  <a:schemeClr val="tx1"/>
                </a:solidFill>
                <a:latin typeface="Arial" panose="020B0604020202020204" pitchFamily="34" charset="0"/>
                <a:ea typeface="+mn-ea"/>
                <a:cs typeface="+mn-cs"/>
              </a:defRPr>
            </a:lvl1pPr>
            <a:lvl2pPr marL="457200" algn="l" rtl="0" fontAlgn="base">
              <a:spcBef>
                <a:spcPct val="0"/>
              </a:spcBef>
              <a:spcAft>
                <a:spcPct val="0"/>
              </a:spcAft>
              <a:defRPr sz="1400" kern="1200">
                <a:solidFill>
                  <a:schemeClr val="tx1"/>
                </a:solidFill>
                <a:latin typeface="Arial" panose="020B0604020202020204" pitchFamily="34" charset="0"/>
                <a:ea typeface="+mn-ea"/>
                <a:cs typeface="+mn-cs"/>
              </a:defRPr>
            </a:lvl2pPr>
            <a:lvl3pPr marL="914400" algn="l" rtl="0" fontAlgn="base">
              <a:spcBef>
                <a:spcPct val="0"/>
              </a:spcBef>
              <a:spcAft>
                <a:spcPct val="0"/>
              </a:spcAft>
              <a:defRPr sz="1400" kern="1200">
                <a:solidFill>
                  <a:schemeClr val="tx1"/>
                </a:solidFill>
                <a:latin typeface="Arial" panose="020B0604020202020204" pitchFamily="34" charset="0"/>
                <a:ea typeface="+mn-ea"/>
                <a:cs typeface="+mn-cs"/>
              </a:defRPr>
            </a:lvl3pPr>
            <a:lvl4pPr marL="1371600" algn="l" rtl="0" fontAlgn="base">
              <a:spcBef>
                <a:spcPct val="0"/>
              </a:spcBef>
              <a:spcAft>
                <a:spcPct val="0"/>
              </a:spcAft>
              <a:defRPr sz="1400" kern="1200">
                <a:solidFill>
                  <a:schemeClr val="tx1"/>
                </a:solidFill>
                <a:latin typeface="Arial" panose="020B0604020202020204" pitchFamily="34" charset="0"/>
                <a:ea typeface="+mn-ea"/>
                <a:cs typeface="+mn-cs"/>
              </a:defRPr>
            </a:lvl4pPr>
            <a:lvl5pPr marL="1828800" algn="l" rtl="0" fontAlgn="base">
              <a:spcBef>
                <a:spcPct val="0"/>
              </a:spcBef>
              <a:spcAft>
                <a:spcPct val="0"/>
              </a:spcAft>
              <a:defRPr sz="1400" kern="1200">
                <a:solidFill>
                  <a:schemeClr val="tx1"/>
                </a:solidFill>
                <a:latin typeface="Arial" panose="020B0604020202020204" pitchFamily="34" charset="0"/>
                <a:ea typeface="+mn-ea"/>
                <a:cs typeface="+mn-cs"/>
              </a:defRPr>
            </a:lvl5pPr>
            <a:lvl6pPr marL="2286000" algn="l" defTabSz="914400" rtl="0" eaLnBrk="1" latinLnBrk="0" hangingPunct="1">
              <a:defRPr sz="1400" kern="1200">
                <a:solidFill>
                  <a:schemeClr val="tx1"/>
                </a:solidFill>
                <a:latin typeface="Arial" panose="020B0604020202020204" pitchFamily="34" charset="0"/>
                <a:ea typeface="+mn-ea"/>
                <a:cs typeface="+mn-cs"/>
              </a:defRPr>
            </a:lvl6pPr>
            <a:lvl7pPr marL="2743200" algn="l" defTabSz="914400" rtl="0" eaLnBrk="1" latinLnBrk="0" hangingPunct="1">
              <a:defRPr sz="1400" kern="1200">
                <a:solidFill>
                  <a:schemeClr val="tx1"/>
                </a:solidFill>
                <a:latin typeface="Arial" panose="020B0604020202020204" pitchFamily="34" charset="0"/>
                <a:ea typeface="+mn-ea"/>
                <a:cs typeface="+mn-cs"/>
              </a:defRPr>
            </a:lvl7pPr>
            <a:lvl8pPr marL="3200400" algn="l" defTabSz="914400" rtl="0" eaLnBrk="1" latinLnBrk="0" hangingPunct="1">
              <a:defRPr sz="1400" kern="1200">
                <a:solidFill>
                  <a:schemeClr val="tx1"/>
                </a:solidFill>
                <a:latin typeface="Arial" panose="020B0604020202020204" pitchFamily="34" charset="0"/>
                <a:ea typeface="+mn-ea"/>
                <a:cs typeface="+mn-cs"/>
              </a:defRPr>
            </a:lvl8pPr>
            <a:lvl9pPr marL="3657600" algn="l" defTabSz="914400" rtl="0" eaLnBrk="1" latinLnBrk="0" hangingPunct="1">
              <a:defRPr sz="1400" kern="1200">
                <a:solidFill>
                  <a:schemeClr val="tx1"/>
                </a:solidFill>
                <a:latin typeface="Arial" panose="020B0604020202020204" pitchFamily="34" charset="0"/>
                <a:ea typeface="+mn-ea"/>
                <a:cs typeface="+mn-cs"/>
              </a:defRPr>
            </a:lvl9pPr>
          </a:lstStyle>
          <a:p>
            <a:endParaRPr lang="en-CA"/>
          </a:p>
        </p:txBody>
      </p:sp>
      <p:sp>
        <p:nvSpPr>
          <p:cNvPr id="130" name="Freeform 126">
            <a:extLst>
              <a:ext uri="{FF2B5EF4-FFF2-40B4-BE49-F238E27FC236}">
                <a16:creationId xmlns:a16="http://schemas.microsoft.com/office/drawing/2014/main" id="{5FE0B3E8-FDE3-487D-9799-2838E2B68DB8}"/>
              </a:ext>
            </a:extLst>
          </p:cNvPr>
          <p:cNvSpPr>
            <a:spLocks noChangeAspect="1"/>
          </p:cNvSpPr>
          <p:nvPr/>
        </p:nvSpPr>
        <p:spPr bwMode="auto">
          <a:xfrm>
            <a:off x="9290387" y="620183"/>
            <a:ext cx="22011" cy="48051"/>
          </a:xfrm>
          <a:custGeom>
            <a:avLst/>
            <a:gdLst>
              <a:gd name="T0" fmla="*/ 25 w 37"/>
              <a:gd name="T1" fmla="*/ 0 h 75"/>
              <a:gd name="T2" fmla="*/ 13 w 37"/>
              <a:gd name="T3" fmla="*/ 75 h 75"/>
              <a:gd name="T4" fmla="*/ 25 w 37"/>
              <a:gd name="T5" fmla="*/ 0 h 75"/>
            </a:gdLst>
            <a:ahLst/>
            <a:cxnLst>
              <a:cxn ang="0">
                <a:pos x="T0" y="T1"/>
              </a:cxn>
              <a:cxn ang="0">
                <a:pos x="T2" y="T3"/>
              </a:cxn>
              <a:cxn ang="0">
                <a:pos x="T4" y="T5"/>
              </a:cxn>
            </a:cxnLst>
            <a:rect l="0" t="0" r="r" b="b"/>
            <a:pathLst>
              <a:path w="37" h="75">
                <a:moveTo>
                  <a:pt x="25" y="0"/>
                </a:moveTo>
                <a:cubicBezTo>
                  <a:pt x="28" y="21"/>
                  <a:pt x="37" y="66"/>
                  <a:pt x="13" y="75"/>
                </a:cubicBezTo>
                <a:cubicBezTo>
                  <a:pt x="0" y="53"/>
                  <a:pt x="11" y="20"/>
                  <a:pt x="25" y="0"/>
                </a:cubicBezTo>
              </a:path>
            </a:pathLst>
          </a:custGeom>
          <a:noFill/>
          <a:ln w="6350" cap="rnd">
            <a:solidFill>
              <a:srgbClr val="FF6600"/>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defPPr>
              <a:defRPr lang="en-US"/>
            </a:defPPr>
            <a:lvl1pPr algn="l" rtl="0" fontAlgn="base">
              <a:spcBef>
                <a:spcPct val="0"/>
              </a:spcBef>
              <a:spcAft>
                <a:spcPct val="0"/>
              </a:spcAft>
              <a:defRPr sz="1400" kern="1200">
                <a:solidFill>
                  <a:schemeClr val="tx1"/>
                </a:solidFill>
                <a:latin typeface="Arial" panose="020B0604020202020204" pitchFamily="34" charset="0"/>
                <a:ea typeface="+mn-ea"/>
                <a:cs typeface="+mn-cs"/>
              </a:defRPr>
            </a:lvl1pPr>
            <a:lvl2pPr marL="457200" algn="l" rtl="0" fontAlgn="base">
              <a:spcBef>
                <a:spcPct val="0"/>
              </a:spcBef>
              <a:spcAft>
                <a:spcPct val="0"/>
              </a:spcAft>
              <a:defRPr sz="1400" kern="1200">
                <a:solidFill>
                  <a:schemeClr val="tx1"/>
                </a:solidFill>
                <a:latin typeface="Arial" panose="020B0604020202020204" pitchFamily="34" charset="0"/>
                <a:ea typeface="+mn-ea"/>
                <a:cs typeface="+mn-cs"/>
              </a:defRPr>
            </a:lvl2pPr>
            <a:lvl3pPr marL="914400" algn="l" rtl="0" fontAlgn="base">
              <a:spcBef>
                <a:spcPct val="0"/>
              </a:spcBef>
              <a:spcAft>
                <a:spcPct val="0"/>
              </a:spcAft>
              <a:defRPr sz="1400" kern="1200">
                <a:solidFill>
                  <a:schemeClr val="tx1"/>
                </a:solidFill>
                <a:latin typeface="Arial" panose="020B0604020202020204" pitchFamily="34" charset="0"/>
                <a:ea typeface="+mn-ea"/>
                <a:cs typeface="+mn-cs"/>
              </a:defRPr>
            </a:lvl3pPr>
            <a:lvl4pPr marL="1371600" algn="l" rtl="0" fontAlgn="base">
              <a:spcBef>
                <a:spcPct val="0"/>
              </a:spcBef>
              <a:spcAft>
                <a:spcPct val="0"/>
              </a:spcAft>
              <a:defRPr sz="1400" kern="1200">
                <a:solidFill>
                  <a:schemeClr val="tx1"/>
                </a:solidFill>
                <a:latin typeface="Arial" panose="020B0604020202020204" pitchFamily="34" charset="0"/>
                <a:ea typeface="+mn-ea"/>
                <a:cs typeface="+mn-cs"/>
              </a:defRPr>
            </a:lvl4pPr>
            <a:lvl5pPr marL="1828800" algn="l" rtl="0" fontAlgn="base">
              <a:spcBef>
                <a:spcPct val="0"/>
              </a:spcBef>
              <a:spcAft>
                <a:spcPct val="0"/>
              </a:spcAft>
              <a:defRPr sz="1400" kern="1200">
                <a:solidFill>
                  <a:schemeClr val="tx1"/>
                </a:solidFill>
                <a:latin typeface="Arial" panose="020B0604020202020204" pitchFamily="34" charset="0"/>
                <a:ea typeface="+mn-ea"/>
                <a:cs typeface="+mn-cs"/>
              </a:defRPr>
            </a:lvl5pPr>
            <a:lvl6pPr marL="2286000" algn="l" defTabSz="914400" rtl="0" eaLnBrk="1" latinLnBrk="0" hangingPunct="1">
              <a:defRPr sz="1400" kern="1200">
                <a:solidFill>
                  <a:schemeClr val="tx1"/>
                </a:solidFill>
                <a:latin typeface="Arial" panose="020B0604020202020204" pitchFamily="34" charset="0"/>
                <a:ea typeface="+mn-ea"/>
                <a:cs typeface="+mn-cs"/>
              </a:defRPr>
            </a:lvl6pPr>
            <a:lvl7pPr marL="2743200" algn="l" defTabSz="914400" rtl="0" eaLnBrk="1" latinLnBrk="0" hangingPunct="1">
              <a:defRPr sz="1400" kern="1200">
                <a:solidFill>
                  <a:schemeClr val="tx1"/>
                </a:solidFill>
                <a:latin typeface="Arial" panose="020B0604020202020204" pitchFamily="34" charset="0"/>
                <a:ea typeface="+mn-ea"/>
                <a:cs typeface="+mn-cs"/>
              </a:defRPr>
            </a:lvl7pPr>
            <a:lvl8pPr marL="3200400" algn="l" defTabSz="914400" rtl="0" eaLnBrk="1" latinLnBrk="0" hangingPunct="1">
              <a:defRPr sz="1400" kern="1200">
                <a:solidFill>
                  <a:schemeClr val="tx1"/>
                </a:solidFill>
                <a:latin typeface="Arial" panose="020B0604020202020204" pitchFamily="34" charset="0"/>
                <a:ea typeface="+mn-ea"/>
                <a:cs typeface="+mn-cs"/>
              </a:defRPr>
            </a:lvl8pPr>
            <a:lvl9pPr marL="3657600" algn="l" defTabSz="914400" rtl="0" eaLnBrk="1" latinLnBrk="0" hangingPunct="1">
              <a:defRPr sz="1400" kern="1200">
                <a:solidFill>
                  <a:schemeClr val="tx1"/>
                </a:solidFill>
                <a:latin typeface="Arial" panose="020B0604020202020204" pitchFamily="34" charset="0"/>
                <a:ea typeface="+mn-ea"/>
                <a:cs typeface="+mn-cs"/>
              </a:defRPr>
            </a:lvl9pPr>
          </a:lstStyle>
          <a:p>
            <a:endParaRPr lang="en-CA"/>
          </a:p>
        </p:txBody>
      </p:sp>
      <p:sp>
        <p:nvSpPr>
          <p:cNvPr id="131" name="Freeform 127">
            <a:extLst>
              <a:ext uri="{FF2B5EF4-FFF2-40B4-BE49-F238E27FC236}">
                <a16:creationId xmlns:a16="http://schemas.microsoft.com/office/drawing/2014/main" id="{CB42EB82-1042-457D-AC64-D38DBE6F2061}"/>
              </a:ext>
            </a:extLst>
          </p:cNvPr>
          <p:cNvSpPr>
            <a:spLocks noChangeAspect="1"/>
          </p:cNvSpPr>
          <p:nvPr/>
        </p:nvSpPr>
        <p:spPr bwMode="auto">
          <a:xfrm>
            <a:off x="9114302" y="694193"/>
            <a:ext cx="22522" cy="5523"/>
          </a:xfrm>
          <a:custGeom>
            <a:avLst/>
            <a:gdLst>
              <a:gd name="T0" fmla="*/ 0 w 38"/>
              <a:gd name="T1" fmla="*/ 7 h 9"/>
              <a:gd name="T2" fmla="*/ 38 w 38"/>
              <a:gd name="T3" fmla="*/ 0 h 9"/>
            </a:gdLst>
            <a:ahLst/>
            <a:cxnLst>
              <a:cxn ang="0">
                <a:pos x="T0" y="T1"/>
              </a:cxn>
              <a:cxn ang="0">
                <a:pos x="T2" y="T3"/>
              </a:cxn>
            </a:cxnLst>
            <a:rect l="0" t="0" r="r" b="b"/>
            <a:pathLst>
              <a:path w="38" h="9">
                <a:moveTo>
                  <a:pt x="0" y="7"/>
                </a:moveTo>
                <a:cubicBezTo>
                  <a:pt x="14" y="9"/>
                  <a:pt x="25" y="4"/>
                  <a:pt x="38" y="0"/>
                </a:cubicBezTo>
              </a:path>
            </a:pathLst>
          </a:custGeom>
          <a:noFill/>
          <a:ln w="6350" cap="rnd">
            <a:solidFill>
              <a:srgbClr val="FF6600"/>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defPPr>
              <a:defRPr lang="en-US"/>
            </a:defPPr>
            <a:lvl1pPr algn="l" rtl="0" fontAlgn="base">
              <a:spcBef>
                <a:spcPct val="0"/>
              </a:spcBef>
              <a:spcAft>
                <a:spcPct val="0"/>
              </a:spcAft>
              <a:defRPr sz="1400" kern="1200">
                <a:solidFill>
                  <a:schemeClr val="tx1"/>
                </a:solidFill>
                <a:latin typeface="Arial" panose="020B0604020202020204" pitchFamily="34" charset="0"/>
                <a:ea typeface="+mn-ea"/>
                <a:cs typeface="+mn-cs"/>
              </a:defRPr>
            </a:lvl1pPr>
            <a:lvl2pPr marL="457200" algn="l" rtl="0" fontAlgn="base">
              <a:spcBef>
                <a:spcPct val="0"/>
              </a:spcBef>
              <a:spcAft>
                <a:spcPct val="0"/>
              </a:spcAft>
              <a:defRPr sz="1400" kern="1200">
                <a:solidFill>
                  <a:schemeClr val="tx1"/>
                </a:solidFill>
                <a:latin typeface="Arial" panose="020B0604020202020204" pitchFamily="34" charset="0"/>
                <a:ea typeface="+mn-ea"/>
                <a:cs typeface="+mn-cs"/>
              </a:defRPr>
            </a:lvl2pPr>
            <a:lvl3pPr marL="914400" algn="l" rtl="0" fontAlgn="base">
              <a:spcBef>
                <a:spcPct val="0"/>
              </a:spcBef>
              <a:spcAft>
                <a:spcPct val="0"/>
              </a:spcAft>
              <a:defRPr sz="1400" kern="1200">
                <a:solidFill>
                  <a:schemeClr val="tx1"/>
                </a:solidFill>
                <a:latin typeface="Arial" panose="020B0604020202020204" pitchFamily="34" charset="0"/>
                <a:ea typeface="+mn-ea"/>
                <a:cs typeface="+mn-cs"/>
              </a:defRPr>
            </a:lvl3pPr>
            <a:lvl4pPr marL="1371600" algn="l" rtl="0" fontAlgn="base">
              <a:spcBef>
                <a:spcPct val="0"/>
              </a:spcBef>
              <a:spcAft>
                <a:spcPct val="0"/>
              </a:spcAft>
              <a:defRPr sz="1400" kern="1200">
                <a:solidFill>
                  <a:schemeClr val="tx1"/>
                </a:solidFill>
                <a:latin typeface="Arial" panose="020B0604020202020204" pitchFamily="34" charset="0"/>
                <a:ea typeface="+mn-ea"/>
                <a:cs typeface="+mn-cs"/>
              </a:defRPr>
            </a:lvl4pPr>
            <a:lvl5pPr marL="1828800" algn="l" rtl="0" fontAlgn="base">
              <a:spcBef>
                <a:spcPct val="0"/>
              </a:spcBef>
              <a:spcAft>
                <a:spcPct val="0"/>
              </a:spcAft>
              <a:defRPr sz="1400" kern="1200">
                <a:solidFill>
                  <a:schemeClr val="tx1"/>
                </a:solidFill>
                <a:latin typeface="Arial" panose="020B0604020202020204" pitchFamily="34" charset="0"/>
                <a:ea typeface="+mn-ea"/>
                <a:cs typeface="+mn-cs"/>
              </a:defRPr>
            </a:lvl5pPr>
            <a:lvl6pPr marL="2286000" algn="l" defTabSz="914400" rtl="0" eaLnBrk="1" latinLnBrk="0" hangingPunct="1">
              <a:defRPr sz="1400" kern="1200">
                <a:solidFill>
                  <a:schemeClr val="tx1"/>
                </a:solidFill>
                <a:latin typeface="Arial" panose="020B0604020202020204" pitchFamily="34" charset="0"/>
                <a:ea typeface="+mn-ea"/>
                <a:cs typeface="+mn-cs"/>
              </a:defRPr>
            </a:lvl6pPr>
            <a:lvl7pPr marL="2743200" algn="l" defTabSz="914400" rtl="0" eaLnBrk="1" latinLnBrk="0" hangingPunct="1">
              <a:defRPr sz="1400" kern="1200">
                <a:solidFill>
                  <a:schemeClr val="tx1"/>
                </a:solidFill>
                <a:latin typeface="Arial" panose="020B0604020202020204" pitchFamily="34" charset="0"/>
                <a:ea typeface="+mn-ea"/>
                <a:cs typeface="+mn-cs"/>
              </a:defRPr>
            </a:lvl7pPr>
            <a:lvl8pPr marL="3200400" algn="l" defTabSz="914400" rtl="0" eaLnBrk="1" latinLnBrk="0" hangingPunct="1">
              <a:defRPr sz="1400" kern="1200">
                <a:solidFill>
                  <a:schemeClr val="tx1"/>
                </a:solidFill>
                <a:latin typeface="Arial" panose="020B0604020202020204" pitchFamily="34" charset="0"/>
                <a:ea typeface="+mn-ea"/>
                <a:cs typeface="+mn-cs"/>
              </a:defRPr>
            </a:lvl8pPr>
            <a:lvl9pPr marL="3657600" algn="l" defTabSz="914400" rtl="0" eaLnBrk="1" latinLnBrk="0" hangingPunct="1">
              <a:defRPr sz="1400" kern="1200">
                <a:solidFill>
                  <a:schemeClr val="tx1"/>
                </a:solidFill>
                <a:latin typeface="Arial" panose="020B0604020202020204" pitchFamily="34" charset="0"/>
                <a:ea typeface="+mn-ea"/>
                <a:cs typeface="+mn-cs"/>
              </a:defRPr>
            </a:lvl9pPr>
          </a:lstStyle>
          <a:p>
            <a:endParaRPr lang="en-CA"/>
          </a:p>
        </p:txBody>
      </p:sp>
      <p:sp>
        <p:nvSpPr>
          <p:cNvPr id="132" name="Freeform 128">
            <a:extLst>
              <a:ext uri="{FF2B5EF4-FFF2-40B4-BE49-F238E27FC236}">
                <a16:creationId xmlns:a16="http://schemas.microsoft.com/office/drawing/2014/main" id="{530CB833-BA5B-47A6-98E5-B38A9C04BDF2}"/>
              </a:ext>
            </a:extLst>
          </p:cNvPr>
          <p:cNvSpPr>
            <a:spLocks noChangeAspect="1"/>
          </p:cNvSpPr>
          <p:nvPr/>
        </p:nvSpPr>
        <p:spPr bwMode="auto">
          <a:xfrm>
            <a:off x="9136825" y="679280"/>
            <a:ext cx="4607" cy="14912"/>
          </a:xfrm>
          <a:custGeom>
            <a:avLst/>
            <a:gdLst>
              <a:gd name="T0" fmla="*/ 0 w 8"/>
              <a:gd name="T1" fmla="*/ 23 h 23"/>
              <a:gd name="T2" fmla="*/ 8 w 8"/>
              <a:gd name="T3" fmla="*/ 0 h 23"/>
            </a:gdLst>
            <a:ahLst/>
            <a:cxnLst>
              <a:cxn ang="0">
                <a:pos x="T0" y="T1"/>
              </a:cxn>
              <a:cxn ang="0">
                <a:pos x="T2" y="T3"/>
              </a:cxn>
            </a:cxnLst>
            <a:rect l="0" t="0" r="r" b="b"/>
            <a:pathLst>
              <a:path w="8" h="23">
                <a:moveTo>
                  <a:pt x="0" y="23"/>
                </a:moveTo>
                <a:cubicBezTo>
                  <a:pt x="0" y="14"/>
                  <a:pt x="6" y="8"/>
                  <a:pt x="8" y="0"/>
                </a:cubicBezTo>
              </a:path>
            </a:pathLst>
          </a:custGeom>
          <a:noFill/>
          <a:ln w="6350" cap="rnd">
            <a:solidFill>
              <a:srgbClr val="FF6600"/>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defPPr>
              <a:defRPr lang="en-US"/>
            </a:defPPr>
            <a:lvl1pPr algn="l" rtl="0" fontAlgn="base">
              <a:spcBef>
                <a:spcPct val="0"/>
              </a:spcBef>
              <a:spcAft>
                <a:spcPct val="0"/>
              </a:spcAft>
              <a:defRPr sz="1400" kern="1200">
                <a:solidFill>
                  <a:schemeClr val="tx1"/>
                </a:solidFill>
                <a:latin typeface="Arial" panose="020B0604020202020204" pitchFamily="34" charset="0"/>
                <a:ea typeface="+mn-ea"/>
                <a:cs typeface="+mn-cs"/>
              </a:defRPr>
            </a:lvl1pPr>
            <a:lvl2pPr marL="457200" algn="l" rtl="0" fontAlgn="base">
              <a:spcBef>
                <a:spcPct val="0"/>
              </a:spcBef>
              <a:spcAft>
                <a:spcPct val="0"/>
              </a:spcAft>
              <a:defRPr sz="1400" kern="1200">
                <a:solidFill>
                  <a:schemeClr val="tx1"/>
                </a:solidFill>
                <a:latin typeface="Arial" panose="020B0604020202020204" pitchFamily="34" charset="0"/>
                <a:ea typeface="+mn-ea"/>
                <a:cs typeface="+mn-cs"/>
              </a:defRPr>
            </a:lvl2pPr>
            <a:lvl3pPr marL="914400" algn="l" rtl="0" fontAlgn="base">
              <a:spcBef>
                <a:spcPct val="0"/>
              </a:spcBef>
              <a:spcAft>
                <a:spcPct val="0"/>
              </a:spcAft>
              <a:defRPr sz="1400" kern="1200">
                <a:solidFill>
                  <a:schemeClr val="tx1"/>
                </a:solidFill>
                <a:latin typeface="Arial" panose="020B0604020202020204" pitchFamily="34" charset="0"/>
                <a:ea typeface="+mn-ea"/>
                <a:cs typeface="+mn-cs"/>
              </a:defRPr>
            </a:lvl3pPr>
            <a:lvl4pPr marL="1371600" algn="l" rtl="0" fontAlgn="base">
              <a:spcBef>
                <a:spcPct val="0"/>
              </a:spcBef>
              <a:spcAft>
                <a:spcPct val="0"/>
              </a:spcAft>
              <a:defRPr sz="1400" kern="1200">
                <a:solidFill>
                  <a:schemeClr val="tx1"/>
                </a:solidFill>
                <a:latin typeface="Arial" panose="020B0604020202020204" pitchFamily="34" charset="0"/>
                <a:ea typeface="+mn-ea"/>
                <a:cs typeface="+mn-cs"/>
              </a:defRPr>
            </a:lvl4pPr>
            <a:lvl5pPr marL="1828800" algn="l" rtl="0" fontAlgn="base">
              <a:spcBef>
                <a:spcPct val="0"/>
              </a:spcBef>
              <a:spcAft>
                <a:spcPct val="0"/>
              </a:spcAft>
              <a:defRPr sz="1400" kern="1200">
                <a:solidFill>
                  <a:schemeClr val="tx1"/>
                </a:solidFill>
                <a:latin typeface="Arial" panose="020B0604020202020204" pitchFamily="34" charset="0"/>
                <a:ea typeface="+mn-ea"/>
                <a:cs typeface="+mn-cs"/>
              </a:defRPr>
            </a:lvl5pPr>
            <a:lvl6pPr marL="2286000" algn="l" defTabSz="914400" rtl="0" eaLnBrk="1" latinLnBrk="0" hangingPunct="1">
              <a:defRPr sz="1400" kern="1200">
                <a:solidFill>
                  <a:schemeClr val="tx1"/>
                </a:solidFill>
                <a:latin typeface="Arial" panose="020B0604020202020204" pitchFamily="34" charset="0"/>
                <a:ea typeface="+mn-ea"/>
                <a:cs typeface="+mn-cs"/>
              </a:defRPr>
            </a:lvl6pPr>
            <a:lvl7pPr marL="2743200" algn="l" defTabSz="914400" rtl="0" eaLnBrk="1" latinLnBrk="0" hangingPunct="1">
              <a:defRPr sz="1400" kern="1200">
                <a:solidFill>
                  <a:schemeClr val="tx1"/>
                </a:solidFill>
                <a:latin typeface="Arial" panose="020B0604020202020204" pitchFamily="34" charset="0"/>
                <a:ea typeface="+mn-ea"/>
                <a:cs typeface="+mn-cs"/>
              </a:defRPr>
            </a:lvl7pPr>
            <a:lvl8pPr marL="3200400" algn="l" defTabSz="914400" rtl="0" eaLnBrk="1" latinLnBrk="0" hangingPunct="1">
              <a:defRPr sz="1400" kern="1200">
                <a:solidFill>
                  <a:schemeClr val="tx1"/>
                </a:solidFill>
                <a:latin typeface="Arial" panose="020B0604020202020204" pitchFamily="34" charset="0"/>
                <a:ea typeface="+mn-ea"/>
                <a:cs typeface="+mn-cs"/>
              </a:defRPr>
            </a:lvl8pPr>
            <a:lvl9pPr marL="3657600" algn="l" defTabSz="914400" rtl="0" eaLnBrk="1" latinLnBrk="0" hangingPunct="1">
              <a:defRPr sz="1400" kern="1200">
                <a:solidFill>
                  <a:schemeClr val="tx1"/>
                </a:solidFill>
                <a:latin typeface="Arial" panose="020B0604020202020204" pitchFamily="34" charset="0"/>
                <a:ea typeface="+mn-ea"/>
                <a:cs typeface="+mn-cs"/>
              </a:defRPr>
            </a:lvl9pPr>
          </a:lstStyle>
          <a:p>
            <a:endParaRPr lang="en-CA"/>
          </a:p>
        </p:txBody>
      </p:sp>
      <p:sp>
        <p:nvSpPr>
          <p:cNvPr id="133" name="Freeform 129">
            <a:extLst>
              <a:ext uri="{FF2B5EF4-FFF2-40B4-BE49-F238E27FC236}">
                <a16:creationId xmlns:a16="http://schemas.microsoft.com/office/drawing/2014/main" id="{58DAC0CB-910D-4780-B534-D3925D7D29CF}"/>
              </a:ext>
            </a:extLst>
          </p:cNvPr>
          <p:cNvSpPr>
            <a:spLocks noChangeAspect="1"/>
          </p:cNvSpPr>
          <p:nvPr/>
        </p:nvSpPr>
        <p:spPr bwMode="auto">
          <a:xfrm>
            <a:off x="9136825" y="694193"/>
            <a:ext cx="7166" cy="13255"/>
          </a:xfrm>
          <a:custGeom>
            <a:avLst/>
            <a:gdLst>
              <a:gd name="T0" fmla="*/ 0 w 12"/>
              <a:gd name="T1" fmla="*/ 0 h 21"/>
              <a:gd name="T2" fmla="*/ 12 w 12"/>
              <a:gd name="T3" fmla="*/ 21 h 21"/>
            </a:gdLst>
            <a:ahLst/>
            <a:cxnLst>
              <a:cxn ang="0">
                <a:pos x="T0" y="T1"/>
              </a:cxn>
              <a:cxn ang="0">
                <a:pos x="T2" y="T3"/>
              </a:cxn>
            </a:cxnLst>
            <a:rect l="0" t="0" r="r" b="b"/>
            <a:pathLst>
              <a:path w="12" h="21">
                <a:moveTo>
                  <a:pt x="0" y="0"/>
                </a:moveTo>
                <a:cubicBezTo>
                  <a:pt x="6" y="5"/>
                  <a:pt x="11" y="13"/>
                  <a:pt x="12" y="21"/>
                </a:cubicBezTo>
              </a:path>
            </a:pathLst>
          </a:custGeom>
          <a:noFill/>
          <a:ln w="6350" cap="rnd">
            <a:solidFill>
              <a:srgbClr val="FF6600"/>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defPPr>
              <a:defRPr lang="en-US"/>
            </a:defPPr>
            <a:lvl1pPr algn="l" rtl="0" fontAlgn="base">
              <a:spcBef>
                <a:spcPct val="0"/>
              </a:spcBef>
              <a:spcAft>
                <a:spcPct val="0"/>
              </a:spcAft>
              <a:defRPr sz="1400" kern="1200">
                <a:solidFill>
                  <a:schemeClr val="tx1"/>
                </a:solidFill>
                <a:latin typeface="Arial" panose="020B0604020202020204" pitchFamily="34" charset="0"/>
                <a:ea typeface="+mn-ea"/>
                <a:cs typeface="+mn-cs"/>
              </a:defRPr>
            </a:lvl1pPr>
            <a:lvl2pPr marL="457200" algn="l" rtl="0" fontAlgn="base">
              <a:spcBef>
                <a:spcPct val="0"/>
              </a:spcBef>
              <a:spcAft>
                <a:spcPct val="0"/>
              </a:spcAft>
              <a:defRPr sz="1400" kern="1200">
                <a:solidFill>
                  <a:schemeClr val="tx1"/>
                </a:solidFill>
                <a:latin typeface="Arial" panose="020B0604020202020204" pitchFamily="34" charset="0"/>
                <a:ea typeface="+mn-ea"/>
                <a:cs typeface="+mn-cs"/>
              </a:defRPr>
            </a:lvl2pPr>
            <a:lvl3pPr marL="914400" algn="l" rtl="0" fontAlgn="base">
              <a:spcBef>
                <a:spcPct val="0"/>
              </a:spcBef>
              <a:spcAft>
                <a:spcPct val="0"/>
              </a:spcAft>
              <a:defRPr sz="1400" kern="1200">
                <a:solidFill>
                  <a:schemeClr val="tx1"/>
                </a:solidFill>
                <a:latin typeface="Arial" panose="020B0604020202020204" pitchFamily="34" charset="0"/>
                <a:ea typeface="+mn-ea"/>
                <a:cs typeface="+mn-cs"/>
              </a:defRPr>
            </a:lvl3pPr>
            <a:lvl4pPr marL="1371600" algn="l" rtl="0" fontAlgn="base">
              <a:spcBef>
                <a:spcPct val="0"/>
              </a:spcBef>
              <a:spcAft>
                <a:spcPct val="0"/>
              </a:spcAft>
              <a:defRPr sz="1400" kern="1200">
                <a:solidFill>
                  <a:schemeClr val="tx1"/>
                </a:solidFill>
                <a:latin typeface="Arial" panose="020B0604020202020204" pitchFamily="34" charset="0"/>
                <a:ea typeface="+mn-ea"/>
                <a:cs typeface="+mn-cs"/>
              </a:defRPr>
            </a:lvl4pPr>
            <a:lvl5pPr marL="1828800" algn="l" rtl="0" fontAlgn="base">
              <a:spcBef>
                <a:spcPct val="0"/>
              </a:spcBef>
              <a:spcAft>
                <a:spcPct val="0"/>
              </a:spcAft>
              <a:defRPr sz="1400" kern="1200">
                <a:solidFill>
                  <a:schemeClr val="tx1"/>
                </a:solidFill>
                <a:latin typeface="Arial" panose="020B0604020202020204" pitchFamily="34" charset="0"/>
                <a:ea typeface="+mn-ea"/>
                <a:cs typeface="+mn-cs"/>
              </a:defRPr>
            </a:lvl5pPr>
            <a:lvl6pPr marL="2286000" algn="l" defTabSz="914400" rtl="0" eaLnBrk="1" latinLnBrk="0" hangingPunct="1">
              <a:defRPr sz="1400" kern="1200">
                <a:solidFill>
                  <a:schemeClr val="tx1"/>
                </a:solidFill>
                <a:latin typeface="Arial" panose="020B0604020202020204" pitchFamily="34" charset="0"/>
                <a:ea typeface="+mn-ea"/>
                <a:cs typeface="+mn-cs"/>
              </a:defRPr>
            </a:lvl6pPr>
            <a:lvl7pPr marL="2743200" algn="l" defTabSz="914400" rtl="0" eaLnBrk="1" latinLnBrk="0" hangingPunct="1">
              <a:defRPr sz="1400" kern="1200">
                <a:solidFill>
                  <a:schemeClr val="tx1"/>
                </a:solidFill>
                <a:latin typeface="Arial" panose="020B0604020202020204" pitchFamily="34" charset="0"/>
                <a:ea typeface="+mn-ea"/>
                <a:cs typeface="+mn-cs"/>
              </a:defRPr>
            </a:lvl7pPr>
            <a:lvl8pPr marL="3200400" algn="l" defTabSz="914400" rtl="0" eaLnBrk="1" latinLnBrk="0" hangingPunct="1">
              <a:defRPr sz="1400" kern="1200">
                <a:solidFill>
                  <a:schemeClr val="tx1"/>
                </a:solidFill>
                <a:latin typeface="Arial" panose="020B0604020202020204" pitchFamily="34" charset="0"/>
                <a:ea typeface="+mn-ea"/>
                <a:cs typeface="+mn-cs"/>
              </a:defRPr>
            </a:lvl8pPr>
            <a:lvl9pPr marL="3657600" algn="l" defTabSz="914400" rtl="0" eaLnBrk="1" latinLnBrk="0" hangingPunct="1">
              <a:defRPr sz="1400" kern="1200">
                <a:solidFill>
                  <a:schemeClr val="tx1"/>
                </a:solidFill>
                <a:latin typeface="Arial" panose="020B0604020202020204" pitchFamily="34" charset="0"/>
                <a:ea typeface="+mn-ea"/>
                <a:cs typeface="+mn-cs"/>
              </a:defRPr>
            </a:lvl9pPr>
          </a:lstStyle>
          <a:p>
            <a:endParaRPr lang="en-CA"/>
          </a:p>
        </p:txBody>
      </p:sp>
      <p:sp>
        <p:nvSpPr>
          <p:cNvPr id="134" name="Freeform 130">
            <a:extLst>
              <a:ext uri="{FF2B5EF4-FFF2-40B4-BE49-F238E27FC236}">
                <a16:creationId xmlns:a16="http://schemas.microsoft.com/office/drawing/2014/main" id="{E533E9C3-1CF9-455F-982D-F37FD5F4E82F}"/>
              </a:ext>
            </a:extLst>
          </p:cNvPr>
          <p:cNvSpPr>
            <a:spLocks noChangeAspect="1"/>
          </p:cNvSpPr>
          <p:nvPr/>
        </p:nvSpPr>
        <p:spPr bwMode="auto">
          <a:xfrm>
            <a:off x="9119421" y="715181"/>
            <a:ext cx="119779" cy="43080"/>
          </a:xfrm>
          <a:custGeom>
            <a:avLst/>
            <a:gdLst>
              <a:gd name="T0" fmla="*/ 0 w 202"/>
              <a:gd name="T1" fmla="*/ 62 h 68"/>
              <a:gd name="T2" fmla="*/ 202 w 202"/>
              <a:gd name="T3" fmla="*/ 0 h 68"/>
            </a:gdLst>
            <a:ahLst/>
            <a:cxnLst>
              <a:cxn ang="0">
                <a:pos x="T0" y="T1"/>
              </a:cxn>
              <a:cxn ang="0">
                <a:pos x="T2" y="T3"/>
              </a:cxn>
            </a:cxnLst>
            <a:rect l="0" t="0" r="r" b="b"/>
            <a:pathLst>
              <a:path w="202" h="68">
                <a:moveTo>
                  <a:pt x="0" y="62"/>
                </a:moveTo>
                <a:cubicBezTo>
                  <a:pt x="72" y="68"/>
                  <a:pt x="137" y="29"/>
                  <a:pt x="202" y="0"/>
                </a:cubicBezTo>
              </a:path>
            </a:pathLst>
          </a:custGeom>
          <a:noFill/>
          <a:ln w="6350" cap="rnd">
            <a:solidFill>
              <a:srgbClr val="FF6600"/>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defPPr>
              <a:defRPr lang="en-US"/>
            </a:defPPr>
            <a:lvl1pPr algn="l" rtl="0" fontAlgn="base">
              <a:spcBef>
                <a:spcPct val="0"/>
              </a:spcBef>
              <a:spcAft>
                <a:spcPct val="0"/>
              </a:spcAft>
              <a:defRPr sz="1400" kern="1200">
                <a:solidFill>
                  <a:schemeClr val="tx1"/>
                </a:solidFill>
                <a:latin typeface="Arial" panose="020B0604020202020204" pitchFamily="34" charset="0"/>
                <a:ea typeface="+mn-ea"/>
                <a:cs typeface="+mn-cs"/>
              </a:defRPr>
            </a:lvl1pPr>
            <a:lvl2pPr marL="457200" algn="l" rtl="0" fontAlgn="base">
              <a:spcBef>
                <a:spcPct val="0"/>
              </a:spcBef>
              <a:spcAft>
                <a:spcPct val="0"/>
              </a:spcAft>
              <a:defRPr sz="1400" kern="1200">
                <a:solidFill>
                  <a:schemeClr val="tx1"/>
                </a:solidFill>
                <a:latin typeface="Arial" panose="020B0604020202020204" pitchFamily="34" charset="0"/>
                <a:ea typeface="+mn-ea"/>
                <a:cs typeface="+mn-cs"/>
              </a:defRPr>
            </a:lvl2pPr>
            <a:lvl3pPr marL="914400" algn="l" rtl="0" fontAlgn="base">
              <a:spcBef>
                <a:spcPct val="0"/>
              </a:spcBef>
              <a:spcAft>
                <a:spcPct val="0"/>
              </a:spcAft>
              <a:defRPr sz="1400" kern="1200">
                <a:solidFill>
                  <a:schemeClr val="tx1"/>
                </a:solidFill>
                <a:latin typeface="Arial" panose="020B0604020202020204" pitchFamily="34" charset="0"/>
                <a:ea typeface="+mn-ea"/>
                <a:cs typeface="+mn-cs"/>
              </a:defRPr>
            </a:lvl3pPr>
            <a:lvl4pPr marL="1371600" algn="l" rtl="0" fontAlgn="base">
              <a:spcBef>
                <a:spcPct val="0"/>
              </a:spcBef>
              <a:spcAft>
                <a:spcPct val="0"/>
              </a:spcAft>
              <a:defRPr sz="1400" kern="1200">
                <a:solidFill>
                  <a:schemeClr val="tx1"/>
                </a:solidFill>
                <a:latin typeface="Arial" panose="020B0604020202020204" pitchFamily="34" charset="0"/>
                <a:ea typeface="+mn-ea"/>
                <a:cs typeface="+mn-cs"/>
              </a:defRPr>
            </a:lvl4pPr>
            <a:lvl5pPr marL="1828800" algn="l" rtl="0" fontAlgn="base">
              <a:spcBef>
                <a:spcPct val="0"/>
              </a:spcBef>
              <a:spcAft>
                <a:spcPct val="0"/>
              </a:spcAft>
              <a:defRPr sz="1400" kern="1200">
                <a:solidFill>
                  <a:schemeClr val="tx1"/>
                </a:solidFill>
                <a:latin typeface="Arial" panose="020B0604020202020204" pitchFamily="34" charset="0"/>
                <a:ea typeface="+mn-ea"/>
                <a:cs typeface="+mn-cs"/>
              </a:defRPr>
            </a:lvl5pPr>
            <a:lvl6pPr marL="2286000" algn="l" defTabSz="914400" rtl="0" eaLnBrk="1" latinLnBrk="0" hangingPunct="1">
              <a:defRPr sz="1400" kern="1200">
                <a:solidFill>
                  <a:schemeClr val="tx1"/>
                </a:solidFill>
                <a:latin typeface="Arial" panose="020B0604020202020204" pitchFamily="34" charset="0"/>
                <a:ea typeface="+mn-ea"/>
                <a:cs typeface="+mn-cs"/>
              </a:defRPr>
            </a:lvl6pPr>
            <a:lvl7pPr marL="2743200" algn="l" defTabSz="914400" rtl="0" eaLnBrk="1" latinLnBrk="0" hangingPunct="1">
              <a:defRPr sz="1400" kern="1200">
                <a:solidFill>
                  <a:schemeClr val="tx1"/>
                </a:solidFill>
                <a:latin typeface="Arial" panose="020B0604020202020204" pitchFamily="34" charset="0"/>
                <a:ea typeface="+mn-ea"/>
                <a:cs typeface="+mn-cs"/>
              </a:defRPr>
            </a:lvl7pPr>
            <a:lvl8pPr marL="3200400" algn="l" defTabSz="914400" rtl="0" eaLnBrk="1" latinLnBrk="0" hangingPunct="1">
              <a:defRPr sz="1400" kern="1200">
                <a:solidFill>
                  <a:schemeClr val="tx1"/>
                </a:solidFill>
                <a:latin typeface="Arial" panose="020B0604020202020204" pitchFamily="34" charset="0"/>
                <a:ea typeface="+mn-ea"/>
                <a:cs typeface="+mn-cs"/>
              </a:defRPr>
            </a:lvl8pPr>
            <a:lvl9pPr marL="3657600" algn="l" defTabSz="914400" rtl="0" eaLnBrk="1" latinLnBrk="0" hangingPunct="1">
              <a:defRPr sz="1400" kern="1200">
                <a:solidFill>
                  <a:schemeClr val="tx1"/>
                </a:solidFill>
                <a:latin typeface="Arial" panose="020B0604020202020204" pitchFamily="34" charset="0"/>
                <a:ea typeface="+mn-ea"/>
                <a:cs typeface="+mn-cs"/>
              </a:defRPr>
            </a:lvl9pPr>
          </a:lstStyle>
          <a:p>
            <a:endParaRPr lang="en-CA"/>
          </a:p>
        </p:txBody>
      </p:sp>
      <p:sp>
        <p:nvSpPr>
          <p:cNvPr id="135" name="Freeform 131">
            <a:extLst>
              <a:ext uri="{FF2B5EF4-FFF2-40B4-BE49-F238E27FC236}">
                <a16:creationId xmlns:a16="http://schemas.microsoft.com/office/drawing/2014/main" id="{CABF8741-8B94-4D74-A600-FFE36D39C521}"/>
              </a:ext>
            </a:extLst>
          </p:cNvPr>
          <p:cNvSpPr>
            <a:spLocks noChangeAspect="1"/>
          </p:cNvSpPr>
          <p:nvPr/>
        </p:nvSpPr>
        <p:spPr bwMode="auto">
          <a:xfrm>
            <a:off x="8949478" y="715181"/>
            <a:ext cx="120291" cy="42528"/>
          </a:xfrm>
          <a:custGeom>
            <a:avLst/>
            <a:gdLst>
              <a:gd name="T0" fmla="*/ 202 w 202"/>
              <a:gd name="T1" fmla="*/ 62 h 67"/>
              <a:gd name="T2" fmla="*/ 0 w 202"/>
              <a:gd name="T3" fmla="*/ 0 h 67"/>
            </a:gdLst>
            <a:ahLst/>
            <a:cxnLst>
              <a:cxn ang="0">
                <a:pos x="T0" y="T1"/>
              </a:cxn>
              <a:cxn ang="0">
                <a:pos x="T2" y="T3"/>
              </a:cxn>
            </a:cxnLst>
            <a:rect l="0" t="0" r="r" b="b"/>
            <a:pathLst>
              <a:path w="202" h="67">
                <a:moveTo>
                  <a:pt x="202" y="62"/>
                </a:moveTo>
                <a:cubicBezTo>
                  <a:pt x="130" y="67"/>
                  <a:pt x="65" y="29"/>
                  <a:pt x="0" y="0"/>
                </a:cubicBezTo>
              </a:path>
            </a:pathLst>
          </a:custGeom>
          <a:noFill/>
          <a:ln w="6350" cap="rnd">
            <a:solidFill>
              <a:srgbClr val="FF6600"/>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defPPr>
              <a:defRPr lang="en-US"/>
            </a:defPPr>
            <a:lvl1pPr algn="l" rtl="0" fontAlgn="base">
              <a:spcBef>
                <a:spcPct val="0"/>
              </a:spcBef>
              <a:spcAft>
                <a:spcPct val="0"/>
              </a:spcAft>
              <a:defRPr sz="1400" kern="1200">
                <a:solidFill>
                  <a:schemeClr val="tx1"/>
                </a:solidFill>
                <a:latin typeface="Arial" panose="020B0604020202020204" pitchFamily="34" charset="0"/>
                <a:ea typeface="+mn-ea"/>
                <a:cs typeface="+mn-cs"/>
              </a:defRPr>
            </a:lvl1pPr>
            <a:lvl2pPr marL="457200" algn="l" rtl="0" fontAlgn="base">
              <a:spcBef>
                <a:spcPct val="0"/>
              </a:spcBef>
              <a:spcAft>
                <a:spcPct val="0"/>
              </a:spcAft>
              <a:defRPr sz="1400" kern="1200">
                <a:solidFill>
                  <a:schemeClr val="tx1"/>
                </a:solidFill>
                <a:latin typeface="Arial" panose="020B0604020202020204" pitchFamily="34" charset="0"/>
                <a:ea typeface="+mn-ea"/>
                <a:cs typeface="+mn-cs"/>
              </a:defRPr>
            </a:lvl2pPr>
            <a:lvl3pPr marL="914400" algn="l" rtl="0" fontAlgn="base">
              <a:spcBef>
                <a:spcPct val="0"/>
              </a:spcBef>
              <a:spcAft>
                <a:spcPct val="0"/>
              </a:spcAft>
              <a:defRPr sz="1400" kern="1200">
                <a:solidFill>
                  <a:schemeClr val="tx1"/>
                </a:solidFill>
                <a:latin typeface="Arial" panose="020B0604020202020204" pitchFamily="34" charset="0"/>
                <a:ea typeface="+mn-ea"/>
                <a:cs typeface="+mn-cs"/>
              </a:defRPr>
            </a:lvl3pPr>
            <a:lvl4pPr marL="1371600" algn="l" rtl="0" fontAlgn="base">
              <a:spcBef>
                <a:spcPct val="0"/>
              </a:spcBef>
              <a:spcAft>
                <a:spcPct val="0"/>
              </a:spcAft>
              <a:defRPr sz="1400" kern="1200">
                <a:solidFill>
                  <a:schemeClr val="tx1"/>
                </a:solidFill>
                <a:latin typeface="Arial" panose="020B0604020202020204" pitchFamily="34" charset="0"/>
                <a:ea typeface="+mn-ea"/>
                <a:cs typeface="+mn-cs"/>
              </a:defRPr>
            </a:lvl4pPr>
            <a:lvl5pPr marL="1828800" algn="l" rtl="0" fontAlgn="base">
              <a:spcBef>
                <a:spcPct val="0"/>
              </a:spcBef>
              <a:spcAft>
                <a:spcPct val="0"/>
              </a:spcAft>
              <a:defRPr sz="1400" kern="1200">
                <a:solidFill>
                  <a:schemeClr val="tx1"/>
                </a:solidFill>
                <a:latin typeface="Arial" panose="020B0604020202020204" pitchFamily="34" charset="0"/>
                <a:ea typeface="+mn-ea"/>
                <a:cs typeface="+mn-cs"/>
              </a:defRPr>
            </a:lvl5pPr>
            <a:lvl6pPr marL="2286000" algn="l" defTabSz="914400" rtl="0" eaLnBrk="1" latinLnBrk="0" hangingPunct="1">
              <a:defRPr sz="1400" kern="1200">
                <a:solidFill>
                  <a:schemeClr val="tx1"/>
                </a:solidFill>
                <a:latin typeface="Arial" panose="020B0604020202020204" pitchFamily="34" charset="0"/>
                <a:ea typeface="+mn-ea"/>
                <a:cs typeface="+mn-cs"/>
              </a:defRPr>
            </a:lvl6pPr>
            <a:lvl7pPr marL="2743200" algn="l" defTabSz="914400" rtl="0" eaLnBrk="1" latinLnBrk="0" hangingPunct="1">
              <a:defRPr sz="1400" kern="1200">
                <a:solidFill>
                  <a:schemeClr val="tx1"/>
                </a:solidFill>
                <a:latin typeface="Arial" panose="020B0604020202020204" pitchFamily="34" charset="0"/>
                <a:ea typeface="+mn-ea"/>
                <a:cs typeface="+mn-cs"/>
              </a:defRPr>
            </a:lvl7pPr>
            <a:lvl8pPr marL="3200400" algn="l" defTabSz="914400" rtl="0" eaLnBrk="1" latinLnBrk="0" hangingPunct="1">
              <a:defRPr sz="1400" kern="1200">
                <a:solidFill>
                  <a:schemeClr val="tx1"/>
                </a:solidFill>
                <a:latin typeface="Arial" panose="020B0604020202020204" pitchFamily="34" charset="0"/>
                <a:ea typeface="+mn-ea"/>
                <a:cs typeface="+mn-cs"/>
              </a:defRPr>
            </a:lvl8pPr>
            <a:lvl9pPr marL="3657600" algn="l" defTabSz="914400" rtl="0" eaLnBrk="1" latinLnBrk="0" hangingPunct="1">
              <a:defRPr sz="1400" kern="1200">
                <a:solidFill>
                  <a:schemeClr val="tx1"/>
                </a:solidFill>
                <a:latin typeface="Arial" panose="020B0604020202020204" pitchFamily="34" charset="0"/>
                <a:ea typeface="+mn-ea"/>
                <a:cs typeface="+mn-cs"/>
              </a:defRPr>
            </a:lvl9pPr>
          </a:lstStyle>
          <a:p>
            <a:endParaRPr lang="en-CA"/>
          </a:p>
        </p:txBody>
      </p:sp>
      <p:sp>
        <p:nvSpPr>
          <p:cNvPr id="136" name="Freeform 132">
            <a:extLst>
              <a:ext uri="{FF2B5EF4-FFF2-40B4-BE49-F238E27FC236}">
                <a16:creationId xmlns:a16="http://schemas.microsoft.com/office/drawing/2014/main" id="{A0F61EDB-2830-4ABA-982B-8637808C1875}"/>
              </a:ext>
            </a:extLst>
          </p:cNvPr>
          <p:cNvSpPr>
            <a:spLocks noChangeAspect="1"/>
          </p:cNvSpPr>
          <p:nvPr/>
        </p:nvSpPr>
        <p:spPr bwMode="auto">
          <a:xfrm>
            <a:off x="9051342" y="694193"/>
            <a:ext cx="22522" cy="5523"/>
          </a:xfrm>
          <a:custGeom>
            <a:avLst/>
            <a:gdLst>
              <a:gd name="T0" fmla="*/ 38 w 38"/>
              <a:gd name="T1" fmla="*/ 7 h 9"/>
              <a:gd name="T2" fmla="*/ 0 w 38"/>
              <a:gd name="T3" fmla="*/ 0 h 9"/>
            </a:gdLst>
            <a:ahLst/>
            <a:cxnLst>
              <a:cxn ang="0">
                <a:pos x="T0" y="T1"/>
              </a:cxn>
              <a:cxn ang="0">
                <a:pos x="T2" y="T3"/>
              </a:cxn>
            </a:cxnLst>
            <a:rect l="0" t="0" r="r" b="b"/>
            <a:pathLst>
              <a:path w="38" h="9">
                <a:moveTo>
                  <a:pt x="38" y="7"/>
                </a:moveTo>
                <a:cubicBezTo>
                  <a:pt x="24" y="9"/>
                  <a:pt x="13" y="4"/>
                  <a:pt x="0" y="0"/>
                </a:cubicBezTo>
              </a:path>
            </a:pathLst>
          </a:custGeom>
          <a:noFill/>
          <a:ln w="6350" cap="rnd">
            <a:solidFill>
              <a:srgbClr val="FF6600"/>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defPPr>
              <a:defRPr lang="en-US"/>
            </a:defPPr>
            <a:lvl1pPr algn="l" rtl="0" fontAlgn="base">
              <a:spcBef>
                <a:spcPct val="0"/>
              </a:spcBef>
              <a:spcAft>
                <a:spcPct val="0"/>
              </a:spcAft>
              <a:defRPr sz="1400" kern="1200">
                <a:solidFill>
                  <a:schemeClr val="tx1"/>
                </a:solidFill>
                <a:latin typeface="Arial" panose="020B0604020202020204" pitchFamily="34" charset="0"/>
                <a:ea typeface="+mn-ea"/>
                <a:cs typeface="+mn-cs"/>
              </a:defRPr>
            </a:lvl1pPr>
            <a:lvl2pPr marL="457200" algn="l" rtl="0" fontAlgn="base">
              <a:spcBef>
                <a:spcPct val="0"/>
              </a:spcBef>
              <a:spcAft>
                <a:spcPct val="0"/>
              </a:spcAft>
              <a:defRPr sz="1400" kern="1200">
                <a:solidFill>
                  <a:schemeClr val="tx1"/>
                </a:solidFill>
                <a:latin typeface="Arial" panose="020B0604020202020204" pitchFamily="34" charset="0"/>
                <a:ea typeface="+mn-ea"/>
                <a:cs typeface="+mn-cs"/>
              </a:defRPr>
            </a:lvl2pPr>
            <a:lvl3pPr marL="914400" algn="l" rtl="0" fontAlgn="base">
              <a:spcBef>
                <a:spcPct val="0"/>
              </a:spcBef>
              <a:spcAft>
                <a:spcPct val="0"/>
              </a:spcAft>
              <a:defRPr sz="1400" kern="1200">
                <a:solidFill>
                  <a:schemeClr val="tx1"/>
                </a:solidFill>
                <a:latin typeface="Arial" panose="020B0604020202020204" pitchFamily="34" charset="0"/>
                <a:ea typeface="+mn-ea"/>
                <a:cs typeface="+mn-cs"/>
              </a:defRPr>
            </a:lvl3pPr>
            <a:lvl4pPr marL="1371600" algn="l" rtl="0" fontAlgn="base">
              <a:spcBef>
                <a:spcPct val="0"/>
              </a:spcBef>
              <a:spcAft>
                <a:spcPct val="0"/>
              </a:spcAft>
              <a:defRPr sz="1400" kern="1200">
                <a:solidFill>
                  <a:schemeClr val="tx1"/>
                </a:solidFill>
                <a:latin typeface="Arial" panose="020B0604020202020204" pitchFamily="34" charset="0"/>
                <a:ea typeface="+mn-ea"/>
                <a:cs typeface="+mn-cs"/>
              </a:defRPr>
            </a:lvl4pPr>
            <a:lvl5pPr marL="1828800" algn="l" rtl="0" fontAlgn="base">
              <a:spcBef>
                <a:spcPct val="0"/>
              </a:spcBef>
              <a:spcAft>
                <a:spcPct val="0"/>
              </a:spcAft>
              <a:defRPr sz="1400" kern="1200">
                <a:solidFill>
                  <a:schemeClr val="tx1"/>
                </a:solidFill>
                <a:latin typeface="Arial" panose="020B0604020202020204" pitchFamily="34" charset="0"/>
                <a:ea typeface="+mn-ea"/>
                <a:cs typeface="+mn-cs"/>
              </a:defRPr>
            </a:lvl5pPr>
            <a:lvl6pPr marL="2286000" algn="l" defTabSz="914400" rtl="0" eaLnBrk="1" latinLnBrk="0" hangingPunct="1">
              <a:defRPr sz="1400" kern="1200">
                <a:solidFill>
                  <a:schemeClr val="tx1"/>
                </a:solidFill>
                <a:latin typeface="Arial" panose="020B0604020202020204" pitchFamily="34" charset="0"/>
                <a:ea typeface="+mn-ea"/>
                <a:cs typeface="+mn-cs"/>
              </a:defRPr>
            </a:lvl6pPr>
            <a:lvl7pPr marL="2743200" algn="l" defTabSz="914400" rtl="0" eaLnBrk="1" latinLnBrk="0" hangingPunct="1">
              <a:defRPr sz="1400" kern="1200">
                <a:solidFill>
                  <a:schemeClr val="tx1"/>
                </a:solidFill>
                <a:latin typeface="Arial" panose="020B0604020202020204" pitchFamily="34" charset="0"/>
                <a:ea typeface="+mn-ea"/>
                <a:cs typeface="+mn-cs"/>
              </a:defRPr>
            </a:lvl7pPr>
            <a:lvl8pPr marL="3200400" algn="l" defTabSz="914400" rtl="0" eaLnBrk="1" latinLnBrk="0" hangingPunct="1">
              <a:defRPr sz="1400" kern="1200">
                <a:solidFill>
                  <a:schemeClr val="tx1"/>
                </a:solidFill>
                <a:latin typeface="Arial" panose="020B0604020202020204" pitchFamily="34" charset="0"/>
                <a:ea typeface="+mn-ea"/>
                <a:cs typeface="+mn-cs"/>
              </a:defRPr>
            </a:lvl8pPr>
            <a:lvl9pPr marL="3657600" algn="l" defTabSz="914400" rtl="0" eaLnBrk="1" latinLnBrk="0" hangingPunct="1">
              <a:defRPr sz="1400" kern="1200">
                <a:solidFill>
                  <a:schemeClr val="tx1"/>
                </a:solidFill>
                <a:latin typeface="Arial" panose="020B0604020202020204" pitchFamily="34" charset="0"/>
                <a:ea typeface="+mn-ea"/>
                <a:cs typeface="+mn-cs"/>
              </a:defRPr>
            </a:lvl9pPr>
          </a:lstStyle>
          <a:p>
            <a:endParaRPr lang="en-CA"/>
          </a:p>
        </p:txBody>
      </p:sp>
      <p:sp>
        <p:nvSpPr>
          <p:cNvPr id="137" name="Freeform 133">
            <a:extLst>
              <a:ext uri="{FF2B5EF4-FFF2-40B4-BE49-F238E27FC236}">
                <a16:creationId xmlns:a16="http://schemas.microsoft.com/office/drawing/2014/main" id="{1D25000D-3125-4A7F-963F-D40CDF957218}"/>
              </a:ext>
            </a:extLst>
          </p:cNvPr>
          <p:cNvSpPr>
            <a:spLocks noChangeAspect="1"/>
          </p:cNvSpPr>
          <p:nvPr/>
        </p:nvSpPr>
        <p:spPr bwMode="auto">
          <a:xfrm>
            <a:off x="9044175" y="694193"/>
            <a:ext cx="7166" cy="13255"/>
          </a:xfrm>
          <a:custGeom>
            <a:avLst/>
            <a:gdLst>
              <a:gd name="T0" fmla="*/ 12 w 12"/>
              <a:gd name="T1" fmla="*/ 0 h 21"/>
              <a:gd name="T2" fmla="*/ 0 w 12"/>
              <a:gd name="T3" fmla="*/ 21 h 21"/>
            </a:gdLst>
            <a:ahLst/>
            <a:cxnLst>
              <a:cxn ang="0">
                <a:pos x="T0" y="T1"/>
              </a:cxn>
              <a:cxn ang="0">
                <a:pos x="T2" y="T3"/>
              </a:cxn>
            </a:cxnLst>
            <a:rect l="0" t="0" r="r" b="b"/>
            <a:pathLst>
              <a:path w="12" h="21">
                <a:moveTo>
                  <a:pt x="12" y="0"/>
                </a:moveTo>
                <a:cubicBezTo>
                  <a:pt x="6" y="5"/>
                  <a:pt x="1" y="13"/>
                  <a:pt x="0" y="21"/>
                </a:cubicBezTo>
              </a:path>
            </a:pathLst>
          </a:custGeom>
          <a:noFill/>
          <a:ln w="6350" cap="rnd">
            <a:solidFill>
              <a:srgbClr val="FF6600"/>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defPPr>
              <a:defRPr lang="en-US"/>
            </a:defPPr>
            <a:lvl1pPr algn="l" rtl="0" fontAlgn="base">
              <a:spcBef>
                <a:spcPct val="0"/>
              </a:spcBef>
              <a:spcAft>
                <a:spcPct val="0"/>
              </a:spcAft>
              <a:defRPr sz="1400" kern="1200">
                <a:solidFill>
                  <a:schemeClr val="tx1"/>
                </a:solidFill>
                <a:latin typeface="Arial" panose="020B0604020202020204" pitchFamily="34" charset="0"/>
                <a:ea typeface="+mn-ea"/>
                <a:cs typeface="+mn-cs"/>
              </a:defRPr>
            </a:lvl1pPr>
            <a:lvl2pPr marL="457200" algn="l" rtl="0" fontAlgn="base">
              <a:spcBef>
                <a:spcPct val="0"/>
              </a:spcBef>
              <a:spcAft>
                <a:spcPct val="0"/>
              </a:spcAft>
              <a:defRPr sz="1400" kern="1200">
                <a:solidFill>
                  <a:schemeClr val="tx1"/>
                </a:solidFill>
                <a:latin typeface="Arial" panose="020B0604020202020204" pitchFamily="34" charset="0"/>
                <a:ea typeface="+mn-ea"/>
                <a:cs typeface="+mn-cs"/>
              </a:defRPr>
            </a:lvl2pPr>
            <a:lvl3pPr marL="914400" algn="l" rtl="0" fontAlgn="base">
              <a:spcBef>
                <a:spcPct val="0"/>
              </a:spcBef>
              <a:spcAft>
                <a:spcPct val="0"/>
              </a:spcAft>
              <a:defRPr sz="1400" kern="1200">
                <a:solidFill>
                  <a:schemeClr val="tx1"/>
                </a:solidFill>
                <a:latin typeface="Arial" panose="020B0604020202020204" pitchFamily="34" charset="0"/>
                <a:ea typeface="+mn-ea"/>
                <a:cs typeface="+mn-cs"/>
              </a:defRPr>
            </a:lvl3pPr>
            <a:lvl4pPr marL="1371600" algn="l" rtl="0" fontAlgn="base">
              <a:spcBef>
                <a:spcPct val="0"/>
              </a:spcBef>
              <a:spcAft>
                <a:spcPct val="0"/>
              </a:spcAft>
              <a:defRPr sz="1400" kern="1200">
                <a:solidFill>
                  <a:schemeClr val="tx1"/>
                </a:solidFill>
                <a:latin typeface="Arial" panose="020B0604020202020204" pitchFamily="34" charset="0"/>
                <a:ea typeface="+mn-ea"/>
                <a:cs typeface="+mn-cs"/>
              </a:defRPr>
            </a:lvl4pPr>
            <a:lvl5pPr marL="1828800" algn="l" rtl="0" fontAlgn="base">
              <a:spcBef>
                <a:spcPct val="0"/>
              </a:spcBef>
              <a:spcAft>
                <a:spcPct val="0"/>
              </a:spcAft>
              <a:defRPr sz="1400" kern="1200">
                <a:solidFill>
                  <a:schemeClr val="tx1"/>
                </a:solidFill>
                <a:latin typeface="Arial" panose="020B0604020202020204" pitchFamily="34" charset="0"/>
                <a:ea typeface="+mn-ea"/>
                <a:cs typeface="+mn-cs"/>
              </a:defRPr>
            </a:lvl5pPr>
            <a:lvl6pPr marL="2286000" algn="l" defTabSz="914400" rtl="0" eaLnBrk="1" latinLnBrk="0" hangingPunct="1">
              <a:defRPr sz="1400" kern="1200">
                <a:solidFill>
                  <a:schemeClr val="tx1"/>
                </a:solidFill>
                <a:latin typeface="Arial" panose="020B0604020202020204" pitchFamily="34" charset="0"/>
                <a:ea typeface="+mn-ea"/>
                <a:cs typeface="+mn-cs"/>
              </a:defRPr>
            </a:lvl6pPr>
            <a:lvl7pPr marL="2743200" algn="l" defTabSz="914400" rtl="0" eaLnBrk="1" latinLnBrk="0" hangingPunct="1">
              <a:defRPr sz="1400" kern="1200">
                <a:solidFill>
                  <a:schemeClr val="tx1"/>
                </a:solidFill>
                <a:latin typeface="Arial" panose="020B0604020202020204" pitchFamily="34" charset="0"/>
                <a:ea typeface="+mn-ea"/>
                <a:cs typeface="+mn-cs"/>
              </a:defRPr>
            </a:lvl7pPr>
            <a:lvl8pPr marL="3200400" algn="l" defTabSz="914400" rtl="0" eaLnBrk="1" latinLnBrk="0" hangingPunct="1">
              <a:defRPr sz="1400" kern="1200">
                <a:solidFill>
                  <a:schemeClr val="tx1"/>
                </a:solidFill>
                <a:latin typeface="Arial" panose="020B0604020202020204" pitchFamily="34" charset="0"/>
                <a:ea typeface="+mn-ea"/>
                <a:cs typeface="+mn-cs"/>
              </a:defRPr>
            </a:lvl8pPr>
            <a:lvl9pPr marL="3657600" algn="l" defTabSz="914400" rtl="0" eaLnBrk="1" latinLnBrk="0" hangingPunct="1">
              <a:defRPr sz="1400" kern="1200">
                <a:solidFill>
                  <a:schemeClr val="tx1"/>
                </a:solidFill>
                <a:latin typeface="Arial" panose="020B0604020202020204" pitchFamily="34" charset="0"/>
                <a:ea typeface="+mn-ea"/>
                <a:cs typeface="+mn-cs"/>
              </a:defRPr>
            </a:lvl9pPr>
          </a:lstStyle>
          <a:p>
            <a:endParaRPr lang="en-CA"/>
          </a:p>
        </p:txBody>
      </p:sp>
      <p:sp>
        <p:nvSpPr>
          <p:cNvPr id="138" name="Freeform 134">
            <a:extLst>
              <a:ext uri="{FF2B5EF4-FFF2-40B4-BE49-F238E27FC236}">
                <a16:creationId xmlns:a16="http://schemas.microsoft.com/office/drawing/2014/main" id="{FB5A58E0-ED7F-4C6F-BED1-F705CEFB4E3D}"/>
              </a:ext>
            </a:extLst>
          </p:cNvPr>
          <p:cNvSpPr>
            <a:spLocks noChangeAspect="1"/>
          </p:cNvSpPr>
          <p:nvPr/>
        </p:nvSpPr>
        <p:spPr bwMode="auto">
          <a:xfrm>
            <a:off x="9046735" y="679280"/>
            <a:ext cx="4607" cy="14912"/>
          </a:xfrm>
          <a:custGeom>
            <a:avLst/>
            <a:gdLst>
              <a:gd name="T0" fmla="*/ 8 w 8"/>
              <a:gd name="T1" fmla="*/ 23 h 23"/>
              <a:gd name="T2" fmla="*/ 0 w 8"/>
              <a:gd name="T3" fmla="*/ 0 h 23"/>
            </a:gdLst>
            <a:ahLst/>
            <a:cxnLst>
              <a:cxn ang="0">
                <a:pos x="T0" y="T1"/>
              </a:cxn>
              <a:cxn ang="0">
                <a:pos x="T2" y="T3"/>
              </a:cxn>
            </a:cxnLst>
            <a:rect l="0" t="0" r="r" b="b"/>
            <a:pathLst>
              <a:path w="8" h="23">
                <a:moveTo>
                  <a:pt x="8" y="23"/>
                </a:moveTo>
                <a:cubicBezTo>
                  <a:pt x="8" y="14"/>
                  <a:pt x="2" y="8"/>
                  <a:pt x="0" y="0"/>
                </a:cubicBezTo>
              </a:path>
            </a:pathLst>
          </a:custGeom>
          <a:noFill/>
          <a:ln w="6350" cap="rnd">
            <a:solidFill>
              <a:srgbClr val="FF6600"/>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defPPr>
              <a:defRPr lang="en-US"/>
            </a:defPPr>
            <a:lvl1pPr algn="l" rtl="0" fontAlgn="base">
              <a:spcBef>
                <a:spcPct val="0"/>
              </a:spcBef>
              <a:spcAft>
                <a:spcPct val="0"/>
              </a:spcAft>
              <a:defRPr sz="1400" kern="1200">
                <a:solidFill>
                  <a:schemeClr val="tx1"/>
                </a:solidFill>
                <a:latin typeface="Arial" panose="020B0604020202020204" pitchFamily="34" charset="0"/>
                <a:ea typeface="+mn-ea"/>
                <a:cs typeface="+mn-cs"/>
              </a:defRPr>
            </a:lvl1pPr>
            <a:lvl2pPr marL="457200" algn="l" rtl="0" fontAlgn="base">
              <a:spcBef>
                <a:spcPct val="0"/>
              </a:spcBef>
              <a:spcAft>
                <a:spcPct val="0"/>
              </a:spcAft>
              <a:defRPr sz="1400" kern="1200">
                <a:solidFill>
                  <a:schemeClr val="tx1"/>
                </a:solidFill>
                <a:latin typeface="Arial" panose="020B0604020202020204" pitchFamily="34" charset="0"/>
                <a:ea typeface="+mn-ea"/>
                <a:cs typeface="+mn-cs"/>
              </a:defRPr>
            </a:lvl2pPr>
            <a:lvl3pPr marL="914400" algn="l" rtl="0" fontAlgn="base">
              <a:spcBef>
                <a:spcPct val="0"/>
              </a:spcBef>
              <a:spcAft>
                <a:spcPct val="0"/>
              </a:spcAft>
              <a:defRPr sz="1400" kern="1200">
                <a:solidFill>
                  <a:schemeClr val="tx1"/>
                </a:solidFill>
                <a:latin typeface="Arial" panose="020B0604020202020204" pitchFamily="34" charset="0"/>
                <a:ea typeface="+mn-ea"/>
                <a:cs typeface="+mn-cs"/>
              </a:defRPr>
            </a:lvl3pPr>
            <a:lvl4pPr marL="1371600" algn="l" rtl="0" fontAlgn="base">
              <a:spcBef>
                <a:spcPct val="0"/>
              </a:spcBef>
              <a:spcAft>
                <a:spcPct val="0"/>
              </a:spcAft>
              <a:defRPr sz="1400" kern="1200">
                <a:solidFill>
                  <a:schemeClr val="tx1"/>
                </a:solidFill>
                <a:latin typeface="Arial" panose="020B0604020202020204" pitchFamily="34" charset="0"/>
                <a:ea typeface="+mn-ea"/>
                <a:cs typeface="+mn-cs"/>
              </a:defRPr>
            </a:lvl4pPr>
            <a:lvl5pPr marL="1828800" algn="l" rtl="0" fontAlgn="base">
              <a:spcBef>
                <a:spcPct val="0"/>
              </a:spcBef>
              <a:spcAft>
                <a:spcPct val="0"/>
              </a:spcAft>
              <a:defRPr sz="1400" kern="1200">
                <a:solidFill>
                  <a:schemeClr val="tx1"/>
                </a:solidFill>
                <a:latin typeface="Arial" panose="020B0604020202020204" pitchFamily="34" charset="0"/>
                <a:ea typeface="+mn-ea"/>
                <a:cs typeface="+mn-cs"/>
              </a:defRPr>
            </a:lvl5pPr>
            <a:lvl6pPr marL="2286000" algn="l" defTabSz="914400" rtl="0" eaLnBrk="1" latinLnBrk="0" hangingPunct="1">
              <a:defRPr sz="1400" kern="1200">
                <a:solidFill>
                  <a:schemeClr val="tx1"/>
                </a:solidFill>
                <a:latin typeface="Arial" panose="020B0604020202020204" pitchFamily="34" charset="0"/>
                <a:ea typeface="+mn-ea"/>
                <a:cs typeface="+mn-cs"/>
              </a:defRPr>
            </a:lvl6pPr>
            <a:lvl7pPr marL="2743200" algn="l" defTabSz="914400" rtl="0" eaLnBrk="1" latinLnBrk="0" hangingPunct="1">
              <a:defRPr sz="1400" kern="1200">
                <a:solidFill>
                  <a:schemeClr val="tx1"/>
                </a:solidFill>
                <a:latin typeface="Arial" panose="020B0604020202020204" pitchFamily="34" charset="0"/>
                <a:ea typeface="+mn-ea"/>
                <a:cs typeface="+mn-cs"/>
              </a:defRPr>
            </a:lvl7pPr>
            <a:lvl8pPr marL="3200400" algn="l" defTabSz="914400" rtl="0" eaLnBrk="1" latinLnBrk="0" hangingPunct="1">
              <a:defRPr sz="1400" kern="1200">
                <a:solidFill>
                  <a:schemeClr val="tx1"/>
                </a:solidFill>
                <a:latin typeface="Arial" panose="020B0604020202020204" pitchFamily="34" charset="0"/>
                <a:ea typeface="+mn-ea"/>
                <a:cs typeface="+mn-cs"/>
              </a:defRPr>
            </a:lvl8pPr>
            <a:lvl9pPr marL="3657600" algn="l" defTabSz="914400" rtl="0" eaLnBrk="1" latinLnBrk="0" hangingPunct="1">
              <a:defRPr sz="1400" kern="1200">
                <a:solidFill>
                  <a:schemeClr val="tx1"/>
                </a:solidFill>
                <a:latin typeface="Arial" panose="020B0604020202020204" pitchFamily="34" charset="0"/>
                <a:ea typeface="+mn-ea"/>
                <a:cs typeface="+mn-cs"/>
              </a:defRPr>
            </a:lvl9pPr>
          </a:lstStyle>
          <a:p>
            <a:endParaRPr lang="en-CA"/>
          </a:p>
        </p:txBody>
      </p:sp>
      <p:sp>
        <p:nvSpPr>
          <p:cNvPr id="139" name="Freeform 135">
            <a:extLst>
              <a:ext uri="{FF2B5EF4-FFF2-40B4-BE49-F238E27FC236}">
                <a16:creationId xmlns:a16="http://schemas.microsoft.com/office/drawing/2014/main" id="{13D7792B-195D-4845-9E9C-010A6B82FCCA}"/>
              </a:ext>
            </a:extLst>
          </p:cNvPr>
          <p:cNvSpPr>
            <a:spLocks noChangeAspect="1"/>
          </p:cNvSpPr>
          <p:nvPr/>
        </p:nvSpPr>
        <p:spPr bwMode="auto">
          <a:xfrm>
            <a:off x="9156788" y="1316649"/>
            <a:ext cx="15868" cy="78981"/>
          </a:xfrm>
          <a:custGeom>
            <a:avLst/>
            <a:gdLst>
              <a:gd name="T0" fmla="*/ 26 w 26"/>
              <a:gd name="T1" fmla="*/ 0 h 124"/>
              <a:gd name="T2" fmla="*/ 0 w 26"/>
              <a:gd name="T3" fmla="*/ 124 h 124"/>
            </a:gdLst>
            <a:ahLst/>
            <a:cxnLst>
              <a:cxn ang="0">
                <a:pos x="T0" y="T1"/>
              </a:cxn>
              <a:cxn ang="0">
                <a:pos x="T2" y="T3"/>
              </a:cxn>
            </a:cxnLst>
            <a:rect l="0" t="0" r="r" b="b"/>
            <a:pathLst>
              <a:path w="26" h="124">
                <a:moveTo>
                  <a:pt x="26" y="0"/>
                </a:moveTo>
                <a:cubicBezTo>
                  <a:pt x="26" y="44"/>
                  <a:pt x="4" y="81"/>
                  <a:pt x="0" y="124"/>
                </a:cubicBezTo>
              </a:path>
            </a:pathLst>
          </a:custGeom>
          <a:noFill/>
          <a:ln w="6350" cap="rnd">
            <a:solidFill>
              <a:srgbClr val="FF6600"/>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defPPr>
              <a:defRPr lang="en-US"/>
            </a:defPPr>
            <a:lvl1pPr algn="l" rtl="0" fontAlgn="base">
              <a:spcBef>
                <a:spcPct val="0"/>
              </a:spcBef>
              <a:spcAft>
                <a:spcPct val="0"/>
              </a:spcAft>
              <a:defRPr sz="1400" kern="1200">
                <a:solidFill>
                  <a:schemeClr val="tx1"/>
                </a:solidFill>
                <a:latin typeface="Arial" panose="020B0604020202020204" pitchFamily="34" charset="0"/>
                <a:ea typeface="+mn-ea"/>
                <a:cs typeface="+mn-cs"/>
              </a:defRPr>
            </a:lvl1pPr>
            <a:lvl2pPr marL="457200" algn="l" rtl="0" fontAlgn="base">
              <a:spcBef>
                <a:spcPct val="0"/>
              </a:spcBef>
              <a:spcAft>
                <a:spcPct val="0"/>
              </a:spcAft>
              <a:defRPr sz="1400" kern="1200">
                <a:solidFill>
                  <a:schemeClr val="tx1"/>
                </a:solidFill>
                <a:latin typeface="Arial" panose="020B0604020202020204" pitchFamily="34" charset="0"/>
                <a:ea typeface="+mn-ea"/>
                <a:cs typeface="+mn-cs"/>
              </a:defRPr>
            </a:lvl2pPr>
            <a:lvl3pPr marL="914400" algn="l" rtl="0" fontAlgn="base">
              <a:spcBef>
                <a:spcPct val="0"/>
              </a:spcBef>
              <a:spcAft>
                <a:spcPct val="0"/>
              </a:spcAft>
              <a:defRPr sz="1400" kern="1200">
                <a:solidFill>
                  <a:schemeClr val="tx1"/>
                </a:solidFill>
                <a:latin typeface="Arial" panose="020B0604020202020204" pitchFamily="34" charset="0"/>
                <a:ea typeface="+mn-ea"/>
                <a:cs typeface="+mn-cs"/>
              </a:defRPr>
            </a:lvl3pPr>
            <a:lvl4pPr marL="1371600" algn="l" rtl="0" fontAlgn="base">
              <a:spcBef>
                <a:spcPct val="0"/>
              </a:spcBef>
              <a:spcAft>
                <a:spcPct val="0"/>
              </a:spcAft>
              <a:defRPr sz="1400" kern="1200">
                <a:solidFill>
                  <a:schemeClr val="tx1"/>
                </a:solidFill>
                <a:latin typeface="Arial" panose="020B0604020202020204" pitchFamily="34" charset="0"/>
                <a:ea typeface="+mn-ea"/>
                <a:cs typeface="+mn-cs"/>
              </a:defRPr>
            </a:lvl4pPr>
            <a:lvl5pPr marL="1828800" algn="l" rtl="0" fontAlgn="base">
              <a:spcBef>
                <a:spcPct val="0"/>
              </a:spcBef>
              <a:spcAft>
                <a:spcPct val="0"/>
              </a:spcAft>
              <a:defRPr sz="1400" kern="1200">
                <a:solidFill>
                  <a:schemeClr val="tx1"/>
                </a:solidFill>
                <a:latin typeface="Arial" panose="020B0604020202020204" pitchFamily="34" charset="0"/>
                <a:ea typeface="+mn-ea"/>
                <a:cs typeface="+mn-cs"/>
              </a:defRPr>
            </a:lvl5pPr>
            <a:lvl6pPr marL="2286000" algn="l" defTabSz="914400" rtl="0" eaLnBrk="1" latinLnBrk="0" hangingPunct="1">
              <a:defRPr sz="1400" kern="1200">
                <a:solidFill>
                  <a:schemeClr val="tx1"/>
                </a:solidFill>
                <a:latin typeface="Arial" panose="020B0604020202020204" pitchFamily="34" charset="0"/>
                <a:ea typeface="+mn-ea"/>
                <a:cs typeface="+mn-cs"/>
              </a:defRPr>
            </a:lvl6pPr>
            <a:lvl7pPr marL="2743200" algn="l" defTabSz="914400" rtl="0" eaLnBrk="1" latinLnBrk="0" hangingPunct="1">
              <a:defRPr sz="1400" kern="1200">
                <a:solidFill>
                  <a:schemeClr val="tx1"/>
                </a:solidFill>
                <a:latin typeface="Arial" panose="020B0604020202020204" pitchFamily="34" charset="0"/>
                <a:ea typeface="+mn-ea"/>
                <a:cs typeface="+mn-cs"/>
              </a:defRPr>
            </a:lvl7pPr>
            <a:lvl8pPr marL="3200400" algn="l" defTabSz="914400" rtl="0" eaLnBrk="1" latinLnBrk="0" hangingPunct="1">
              <a:defRPr sz="1400" kern="1200">
                <a:solidFill>
                  <a:schemeClr val="tx1"/>
                </a:solidFill>
                <a:latin typeface="Arial" panose="020B0604020202020204" pitchFamily="34" charset="0"/>
                <a:ea typeface="+mn-ea"/>
                <a:cs typeface="+mn-cs"/>
              </a:defRPr>
            </a:lvl8pPr>
            <a:lvl9pPr marL="3657600" algn="l" defTabSz="914400" rtl="0" eaLnBrk="1" latinLnBrk="0" hangingPunct="1">
              <a:defRPr sz="1400" kern="1200">
                <a:solidFill>
                  <a:schemeClr val="tx1"/>
                </a:solidFill>
                <a:latin typeface="Arial" panose="020B0604020202020204" pitchFamily="34" charset="0"/>
                <a:ea typeface="+mn-ea"/>
                <a:cs typeface="+mn-cs"/>
              </a:defRPr>
            </a:lvl9pPr>
          </a:lstStyle>
          <a:p>
            <a:endParaRPr lang="en-CA"/>
          </a:p>
        </p:txBody>
      </p:sp>
      <p:sp>
        <p:nvSpPr>
          <p:cNvPr id="140" name="Freeform 136">
            <a:extLst>
              <a:ext uri="{FF2B5EF4-FFF2-40B4-BE49-F238E27FC236}">
                <a16:creationId xmlns:a16="http://schemas.microsoft.com/office/drawing/2014/main" id="{1F9F47F8-5B86-4BDB-8F0F-AF55C96AEB92}"/>
              </a:ext>
            </a:extLst>
          </p:cNvPr>
          <p:cNvSpPr>
            <a:spLocks noChangeAspect="1"/>
          </p:cNvSpPr>
          <p:nvPr/>
        </p:nvSpPr>
        <p:spPr bwMode="auto">
          <a:xfrm>
            <a:off x="9156788" y="1387897"/>
            <a:ext cx="21499" cy="13808"/>
          </a:xfrm>
          <a:custGeom>
            <a:avLst/>
            <a:gdLst>
              <a:gd name="T0" fmla="*/ 0 w 36"/>
              <a:gd name="T1" fmla="*/ 12 h 22"/>
              <a:gd name="T2" fmla="*/ 36 w 36"/>
              <a:gd name="T3" fmla="*/ 0 h 22"/>
            </a:gdLst>
            <a:ahLst/>
            <a:cxnLst>
              <a:cxn ang="0">
                <a:pos x="T0" y="T1"/>
              </a:cxn>
              <a:cxn ang="0">
                <a:pos x="T2" y="T3"/>
              </a:cxn>
            </a:cxnLst>
            <a:rect l="0" t="0" r="r" b="b"/>
            <a:pathLst>
              <a:path w="36" h="22">
                <a:moveTo>
                  <a:pt x="0" y="12"/>
                </a:moveTo>
                <a:cubicBezTo>
                  <a:pt x="13" y="22"/>
                  <a:pt x="26" y="9"/>
                  <a:pt x="36" y="0"/>
                </a:cubicBezTo>
              </a:path>
            </a:pathLst>
          </a:custGeom>
          <a:noFill/>
          <a:ln w="6350" cap="rnd">
            <a:solidFill>
              <a:srgbClr val="FF6600"/>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defPPr>
              <a:defRPr lang="en-US"/>
            </a:defPPr>
            <a:lvl1pPr algn="l" rtl="0" fontAlgn="base">
              <a:spcBef>
                <a:spcPct val="0"/>
              </a:spcBef>
              <a:spcAft>
                <a:spcPct val="0"/>
              </a:spcAft>
              <a:defRPr sz="1400" kern="1200">
                <a:solidFill>
                  <a:schemeClr val="tx1"/>
                </a:solidFill>
                <a:latin typeface="Arial" panose="020B0604020202020204" pitchFamily="34" charset="0"/>
                <a:ea typeface="+mn-ea"/>
                <a:cs typeface="+mn-cs"/>
              </a:defRPr>
            </a:lvl1pPr>
            <a:lvl2pPr marL="457200" algn="l" rtl="0" fontAlgn="base">
              <a:spcBef>
                <a:spcPct val="0"/>
              </a:spcBef>
              <a:spcAft>
                <a:spcPct val="0"/>
              </a:spcAft>
              <a:defRPr sz="1400" kern="1200">
                <a:solidFill>
                  <a:schemeClr val="tx1"/>
                </a:solidFill>
                <a:latin typeface="Arial" panose="020B0604020202020204" pitchFamily="34" charset="0"/>
                <a:ea typeface="+mn-ea"/>
                <a:cs typeface="+mn-cs"/>
              </a:defRPr>
            </a:lvl2pPr>
            <a:lvl3pPr marL="914400" algn="l" rtl="0" fontAlgn="base">
              <a:spcBef>
                <a:spcPct val="0"/>
              </a:spcBef>
              <a:spcAft>
                <a:spcPct val="0"/>
              </a:spcAft>
              <a:defRPr sz="1400" kern="1200">
                <a:solidFill>
                  <a:schemeClr val="tx1"/>
                </a:solidFill>
                <a:latin typeface="Arial" panose="020B0604020202020204" pitchFamily="34" charset="0"/>
                <a:ea typeface="+mn-ea"/>
                <a:cs typeface="+mn-cs"/>
              </a:defRPr>
            </a:lvl3pPr>
            <a:lvl4pPr marL="1371600" algn="l" rtl="0" fontAlgn="base">
              <a:spcBef>
                <a:spcPct val="0"/>
              </a:spcBef>
              <a:spcAft>
                <a:spcPct val="0"/>
              </a:spcAft>
              <a:defRPr sz="1400" kern="1200">
                <a:solidFill>
                  <a:schemeClr val="tx1"/>
                </a:solidFill>
                <a:latin typeface="Arial" panose="020B0604020202020204" pitchFamily="34" charset="0"/>
                <a:ea typeface="+mn-ea"/>
                <a:cs typeface="+mn-cs"/>
              </a:defRPr>
            </a:lvl4pPr>
            <a:lvl5pPr marL="1828800" algn="l" rtl="0" fontAlgn="base">
              <a:spcBef>
                <a:spcPct val="0"/>
              </a:spcBef>
              <a:spcAft>
                <a:spcPct val="0"/>
              </a:spcAft>
              <a:defRPr sz="1400" kern="1200">
                <a:solidFill>
                  <a:schemeClr val="tx1"/>
                </a:solidFill>
                <a:latin typeface="Arial" panose="020B0604020202020204" pitchFamily="34" charset="0"/>
                <a:ea typeface="+mn-ea"/>
                <a:cs typeface="+mn-cs"/>
              </a:defRPr>
            </a:lvl5pPr>
            <a:lvl6pPr marL="2286000" algn="l" defTabSz="914400" rtl="0" eaLnBrk="1" latinLnBrk="0" hangingPunct="1">
              <a:defRPr sz="1400" kern="1200">
                <a:solidFill>
                  <a:schemeClr val="tx1"/>
                </a:solidFill>
                <a:latin typeface="Arial" panose="020B0604020202020204" pitchFamily="34" charset="0"/>
                <a:ea typeface="+mn-ea"/>
                <a:cs typeface="+mn-cs"/>
              </a:defRPr>
            </a:lvl6pPr>
            <a:lvl7pPr marL="2743200" algn="l" defTabSz="914400" rtl="0" eaLnBrk="1" latinLnBrk="0" hangingPunct="1">
              <a:defRPr sz="1400" kern="1200">
                <a:solidFill>
                  <a:schemeClr val="tx1"/>
                </a:solidFill>
                <a:latin typeface="Arial" panose="020B0604020202020204" pitchFamily="34" charset="0"/>
                <a:ea typeface="+mn-ea"/>
                <a:cs typeface="+mn-cs"/>
              </a:defRPr>
            </a:lvl7pPr>
            <a:lvl8pPr marL="3200400" algn="l" defTabSz="914400" rtl="0" eaLnBrk="1" latinLnBrk="0" hangingPunct="1">
              <a:defRPr sz="1400" kern="1200">
                <a:solidFill>
                  <a:schemeClr val="tx1"/>
                </a:solidFill>
                <a:latin typeface="Arial" panose="020B0604020202020204" pitchFamily="34" charset="0"/>
                <a:ea typeface="+mn-ea"/>
                <a:cs typeface="+mn-cs"/>
              </a:defRPr>
            </a:lvl8pPr>
            <a:lvl9pPr marL="3657600" algn="l" defTabSz="914400" rtl="0" eaLnBrk="1" latinLnBrk="0" hangingPunct="1">
              <a:defRPr sz="1400" kern="1200">
                <a:solidFill>
                  <a:schemeClr val="tx1"/>
                </a:solidFill>
                <a:latin typeface="Arial" panose="020B0604020202020204" pitchFamily="34" charset="0"/>
                <a:ea typeface="+mn-ea"/>
                <a:cs typeface="+mn-cs"/>
              </a:defRPr>
            </a:lvl9pPr>
          </a:lstStyle>
          <a:p>
            <a:endParaRPr lang="en-CA"/>
          </a:p>
        </p:txBody>
      </p:sp>
      <p:sp>
        <p:nvSpPr>
          <p:cNvPr id="141" name="Freeform 137">
            <a:extLst>
              <a:ext uri="{FF2B5EF4-FFF2-40B4-BE49-F238E27FC236}">
                <a16:creationId xmlns:a16="http://schemas.microsoft.com/office/drawing/2014/main" id="{1E9F08CC-893D-4B04-A17C-6107087F4599}"/>
              </a:ext>
            </a:extLst>
          </p:cNvPr>
          <p:cNvSpPr>
            <a:spLocks noChangeAspect="1"/>
          </p:cNvSpPr>
          <p:nvPr/>
        </p:nvSpPr>
        <p:spPr bwMode="auto">
          <a:xfrm>
            <a:off x="9415796" y="926164"/>
            <a:ext cx="20475" cy="23749"/>
          </a:xfrm>
          <a:custGeom>
            <a:avLst/>
            <a:gdLst>
              <a:gd name="T0" fmla="*/ 10 w 35"/>
              <a:gd name="T1" fmla="*/ 37 h 37"/>
              <a:gd name="T2" fmla="*/ 35 w 35"/>
              <a:gd name="T3" fmla="*/ 11 h 37"/>
              <a:gd name="T4" fmla="*/ 33 w 35"/>
              <a:gd name="T5" fmla="*/ 6 h 37"/>
              <a:gd name="T6" fmla="*/ 0 w 35"/>
              <a:gd name="T7" fmla="*/ 3 h 37"/>
            </a:gdLst>
            <a:ahLst/>
            <a:cxnLst>
              <a:cxn ang="0">
                <a:pos x="T0" y="T1"/>
              </a:cxn>
              <a:cxn ang="0">
                <a:pos x="T2" y="T3"/>
              </a:cxn>
              <a:cxn ang="0">
                <a:pos x="T4" y="T5"/>
              </a:cxn>
              <a:cxn ang="0">
                <a:pos x="T6" y="T7"/>
              </a:cxn>
            </a:cxnLst>
            <a:rect l="0" t="0" r="r" b="b"/>
            <a:pathLst>
              <a:path w="35" h="37">
                <a:moveTo>
                  <a:pt x="10" y="37"/>
                </a:moveTo>
                <a:cubicBezTo>
                  <a:pt x="17" y="27"/>
                  <a:pt x="31" y="23"/>
                  <a:pt x="35" y="11"/>
                </a:cubicBezTo>
                <a:cubicBezTo>
                  <a:pt x="35" y="9"/>
                  <a:pt x="34" y="8"/>
                  <a:pt x="33" y="6"/>
                </a:cubicBezTo>
                <a:cubicBezTo>
                  <a:pt x="21" y="7"/>
                  <a:pt x="10" y="0"/>
                  <a:pt x="0" y="3"/>
                </a:cubicBezTo>
              </a:path>
            </a:pathLst>
          </a:custGeom>
          <a:noFill/>
          <a:ln w="6350" cap="rnd">
            <a:solidFill>
              <a:srgbClr val="FF6600"/>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defPPr>
              <a:defRPr lang="en-US"/>
            </a:defPPr>
            <a:lvl1pPr algn="l" rtl="0" fontAlgn="base">
              <a:spcBef>
                <a:spcPct val="0"/>
              </a:spcBef>
              <a:spcAft>
                <a:spcPct val="0"/>
              </a:spcAft>
              <a:defRPr sz="1400" kern="1200">
                <a:solidFill>
                  <a:schemeClr val="tx1"/>
                </a:solidFill>
                <a:latin typeface="Arial" panose="020B0604020202020204" pitchFamily="34" charset="0"/>
                <a:ea typeface="+mn-ea"/>
                <a:cs typeface="+mn-cs"/>
              </a:defRPr>
            </a:lvl1pPr>
            <a:lvl2pPr marL="457200" algn="l" rtl="0" fontAlgn="base">
              <a:spcBef>
                <a:spcPct val="0"/>
              </a:spcBef>
              <a:spcAft>
                <a:spcPct val="0"/>
              </a:spcAft>
              <a:defRPr sz="1400" kern="1200">
                <a:solidFill>
                  <a:schemeClr val="tx1"/>
                </a:solidFill>
                <a:latin typeface="Arial" panose="020B0604020202020204" pitchFamily="34" charset="0"/>
                <a:ea typeface="+mn-ea"/>
                <a:cs typeface="+mn-cs"/>
              </a:defRPr>
            </a:lvl2pPr>
            <a:lvl3pPr marL="914400" algn="l" rtl="0" fontAlgn="base">
              <a:spcBef>
                <a:spcPct val="0"/>
              </a:spcBef>
              <a:spcAft>
                <a:spcPct val="0"/>
              </a:spcAft>
              <a:defRPr sz="1400" kern="1200">
                <a:solidFill>
                  <a:schemeClr val="tx1"/>
                </a:solidFill>
                <a:latin typeface="Arial" panose="020B0604020202020204" pitchFamily="34" charset="0"/>
                <a:ea typeface="+mn-ea"/>
                <a:cs typeface="+mn-cs"/>
              </a:defRPr>
            </a:lvl3pPr>
            <a:lvl4pPr marL="1371600" algn="l" rtl="0" fontAlgn="base">
              <a:spcBef>
                <a:spcPct val="0"/>
              </a:spcBef>
              <a:spcAft>
                <a:spcPct val="0"/>
              </a:spcAft>
              <a:defRPr sz="1400" kern="1200">
                <a:solidFill>
                  <a:schemeClr val="tx1"/>
                </a:solidFill>
                <a:latin typeface="Arial" panose="020B0604020202020204" pitchFamily="34" charset="0"/>
                <a:ea typeface="+mn-ea"/>
                <a:cs typeface="+mn-cs"/>
              </a:defRPr>
            </a:lvl4pPr>
            <a:lvl5pPr marL="1828800" algn="l" rtl="0" fontAlgn="base">
              <a:spcBef>
                <a:spcPct val="0"/>
              </a:spcBef>
              <a:spcAft>
                <a:spcPct val="0"/>
              </a:spcAft>
              <a:defRPr sz="1400" kern="1200">
                <a:solidFill>
                  <a:schemeClr val="tx1"/>
                </a:solidFill>
                <a:latin typeface="Arial" panose="020B0604020202020204" pitchFamily="34" charset="0"/>
                <a:ea typeface="+mn-ea"/>
                <a:cs typeface="+mn-cs"/>
              </a:defRPr>
            </a:lvl5pPr>
            <a:lvl6pPr marL="2286000" algn="l" defTabSz="914400" rtl="0" eaLnBrk="1" latinLnBrk="0" hangingPunct="1">
              <a:defRPr sz="1400" kern="1200">
                <a:solidFill>
                  <a:schemeClr val="tx1"/>
                </a:solidFill>
                <a:latin typeface="Arial" panose="020B0604020202020204" pitchFamily="34" charset="0"/>
                <a:ea typeface="+mn-ea"/>
                <a:cs typeface="+mn-cs"/>
              </a:defRPr>
            </a:lvl6pPr>
            <a:lvl7pPr marL="2743200" algn="l" defTabSz="914400" rtl="0" eaLnBrk="1" latinLnBrk="0" hangingPunct="1">
              <a:defRPr sz="1400" kern="1200">
                <a:solidFill>
                  <a:schemeClr val="tx1"/>
                </a:solidFill>
                <a:latin typeface="Arial" panose="020B0604020202020204" pitchFamily="34" charset="0"/>
                <a:ea typeface="+mn-ea"/>
                <a:cs typeface="+mn-cs"/>
              </a:defRPr>
            </a:lvl7pPr>
            <a:lvl8pPr marL="3200400" algn="l" defTabSz="914400" rtl="0" eaLnBrk="1" latinLnBrk="0" hangingPunct="1">
              <a:defRPr sz="1400" kern="1200">
                <a:solidFill>
                  <a:schemeClr val="tx1"/>
                </a:solidFill>
                <a:latin typeface="Arial" panose="020B0604020202020204" pitchFamily="34" charset="0"/>
                <a:ea typeface="+mn-ea"/>
                <a:cs typeface="+mn-cs"/>
              </a:defRPr>
            </a:lvl8pPr>
            <a:lvl9pPr marL="3657600" algn="l" defTabSz="914400" rtl="0" eaLnBrk="1" latinLnBrk="0" hangingPunct="1">
              <a:defRPr sz="1400" kern="1200">
                <a:solidFill>
                  <a:schemeClr val="tx1"/>
                </a:solidFill>
                <a:latin typeface="Arial" panose="020B0604020202020204" pitchFamily="34" charset="0"/>
                <a:ea typeface="+mn-ea"/>
                <a:cs typeface="+mn-cs"/>
              </a:defRPr>
            </a:lvl9pPr>
          </a:lstStyle>
          <a:p>
            <a:endParaRPr lang="en-CA"/>
          </a:p>
        </p:txBody>
      </p:sp>
      <p:sp>
        <p:nvSpPr>
          <p:cNvPr id="142" name="Freeform 138">
            <a:extLst>
              <a:ext uri="{FF2B5EF4-FFF2-40B4-BE49-F238E27FC236}">
                <a16:creationId xmlns:a16="http://schemas.microsoft.com/office/drawing/2014/main" id="{3650C7A4-639B-45F5-A846-9505066E37AC}"/>
              </a:ext>
            </a:extLst>
          </p:cNvPr>
          <p:cNvSpPr>
            <a:spLocks noChangeAspect="1"/>
          </p:cNvSpPr>
          <p:nvPr/>
        </p:nvSpPr>
        <p:spPr bwMode="auto">
          <a:xfrm>
            <a:off x="9492066" y="825091"/>
            <a:ext cx="19451" cy="16569"/>
          </a:xfrm>
          <a:custGeom>
            <a:avLst/>
            <a:gdLst>
              <a:gd name="T0" fmla="*/ 33 w 33"/>
              <a:gd name="T1" fmla="*/ 7 h 25"/>
              <a:gd name="T2" fmla="*/ 0 w 33"/>
              <a:gd name="T3" fmla="*/ 13 h 25"/>
              <a:gd name="T4" fmla="*/ 33 w 33"/>
              <a:gd name="T5" fmla="*/ 7 h 25"/>
            </a:gdLst>
            <a:ahLst/>
            <a:cxnLst>
              <a:cxn ang="0">
                <a:pos x="T0" y="T1"/>
              </a:cxn>
              <a:cxn ang="0">
                <a:pos x="T2" y="T3"/>
              </a:cxn>
              <a:cxn ang="0">
                <a:pos x="T4" y="T5"/>
              </a:cxn>
            </a:cxnLst>
            <a:rect l="0" t="0" r="r" b="b"/>
            <a:pathLst>
              <a:path w="33" h="25">
                <a:moveTo>
                  <a:pt x="33" y="7"/>
                </a:moveTo>
                <a:cubicBezTo>
                  <a:pt x="24" y="0"/>
                  <a:pt x="5" y="4"/>
                  <a:pt x="0" y="13"/>
                </a:cubicBezTo>
                <a:cubicBezTo>
                  <a:pt x="6" y="25"/>
                  <a:pt x="27" y="16"/>
                  <a:pt x="33" y="7"/>
                </a:cubicBezTo>
              </a:path>
            </a:pathLst>
          </a:custGeom>
          <a:noFill/>
          <a:ln w="6350" cap="rnd">
            <a:solidFill>
              <a:srgbClr val="FF6600"/>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defPPr>
              <a:defRPr lang="en-US"/>
            </a:defPPr>
            <a:lvl1pPr algn="l" rtl="0" fontAlgn="base">
              <a:spcBef>
                <a:spcPct val="0"/>
              </a:spcBef>
              <a:spcAft>
                <a:spcPct val="0"/>
              </a:spcAft>
              <a:defRPr sz="1400" kern="1200">
                <a:solidFill>
                  <a:schemeClr val="tx1"/>
                </a:solidFill>
                <a:latin typeface="Arial" panose="020B0604020202020204" pitchFamily="34" charset="0"/>
                <a:ea typeface="+mn-ea"/>
                <a:cs typeface="+mn-cs"/>
              </a:defRPr>
            </a:lvl1pPr>
            <a:lvl2pPr marL="457200" algn="l" rtl="0" fontAlgn="base">
              <a:spcBef>
                <a:spcPct val="0"/>
              </a:spcBef>
              <a:spcAft>
                <a:spcPct val="0"/>
              </a:spcAft>
              <a:defRPr sz="1400" kern="1200">
                <a:solidFill>
                  <a:schemeClr val="tx1"/>
                </a:solidFill>
                <a:latin typeface="Arial" panose="020B0604020202020204" pitchFamily="34" charset="0"/>
                <a:ea typeface="+mn-ea"/>
                <a:cs typeface="+mn-cs"/>
              </a:defRPr>
            </a:lvl2pPr>
            <a:lvl3pPr marL="914400" algn="l" rtl="0" fontAlgn="base">
              <a:spcBef>
                <a:spcPct val="0"/>
              </a:spcBef>
              <a:spcAft>
                <a:spcPct val="0"/>
              </a:spcAft>
              <a:defRPr sz="1400" kern="1200">
                <a:solidFill>
                  <a:schemeClr val="tx1"/>
                </a:solidFill>
                <a:latin typeface="Arial" panose="020B0604020202020204" pitchFamily="34" charset="0"/>
                <a:ea typeface="+mn-ea"/>
                <a:cs typeface="+mn-cs"/>
              </a:defRPr>
            </a:lvl3pPr>
            <a:lvl4pPr marL="1371600" algn="l" rtl="0" fontAlgn="base">
              <a:spcBef>
                <a:spcPct val="0"/>
              </a:spcBef>
              <a:spcAft>
                <a:spcPct val="0"/>
              </a:spcAft>
              <a:defRPr sz="1400" kern="1200">
                <a:solidFill>
                  <a:schemeClr val="tx1"/>
                </a:solidFill>
                <a:latin typeface="Arial" panose="020B0604020202020204" pitchFamily="34" charset="0"/>
                <a:ea typeface="+mn-ea"/>
                <a:cs typeface="+mn-cs"/>
              </a:defRPr>
            </a:lvl4pPr>
            <a:lvl5pPr marL="1828800" algn="l" rtl="0" fontAlgn="base">
              <a:spcBef>
                <a:spcPct val="0"/>
              </a:spcBef>
              <a:spcAft>
                <a:spcPct val="0"/>
              </a:spcAft>
              <a:defRPr sz="1400" kern="1200">
                <a:solidFill>
                  <a:schemeClr val="tx1"/>
                </a:solidFill>
                <a:latin typeface="Arial" panose="020B0604020202020204" pitchFamily="34" charset="0"/>
                <a:ea typeface="+mn-ea"/>
                <a:cs typeface="+mn-cs"/>
              </a:defRPr>
            </a:lvl5pPr>
            <a:lvl6pPr marL="2286000" algn="l" defTabSz="914400" rtl="0" eaLnBrk="1" latinLnBrk="0" hangingPunct="1">
              <a:defRPr sz="1400" kern="1200">
                <a:solidFill>
                  <a:schemeClr val="tx1"/>
                </a:solidFill>
                <a:latin typeface="Arial" panose="020B0604020202020204" pitchFamily="34" charset="0"/>
                <a:ea typeface="+mn-ea"/>
                <a:cs typeface="+mn-cs"/>
              </a:defRPr>
            </a:lvl6pPr>
            <a:lvl7pPr marL="2743200" algn="l" defTabSz="914400" rtl="0" eaLnBrk="1" latinLnBrk="0" hangingPunct="1">
              <a:defRPr sz="1400" kern="1200">
                <a:solidFill>
                  <a:schemeClr val="tx1"/>
                </a:solidFill>
                <a:latin typeface="Arial" panose="020B0604020202020204" pitchFamily="34" charset="0"/>
                <a:ea typeface="+mn-ea"/>
                <a:cs typeface="+mn-cs"/>
              </a:defRPr>
            </a:lvl7pPr>
            <a:lvl8pPr marL="3200400" algn="l" defTabSz="914400" rtl="0" eaLnBrk="1" latinLnBrk="0" hangingPunct="1">
              <a:defRPr sz="1400" kern="1200">
                <a:solidFill>
                  <a:schemeClr val="tx1"/>
                </a:solidFill>
                <a:latin typeface="Arial" panose="020B0604020202020204" pitchFamily="34" charset="0"/>
                <a:ea typeface="+mn-ea"/>
                <a:cs typeface="+mn-cs"/>
              </a:defRPr>
            </a:lvl8pPr>
            <a:lvl9pPr marL="3657600" algn="l" defTabSz="914400" rtl="0" eaLnBrk="1" latinLnBrk="0" hangingPunct="1">
              <a:defRPr sz="1400" kern="1200">
                <a:solidFill>
                  <a:schemeClr val="tx1"/>
                </a:solidFill>
                <a:latin typeface="Arial" panose="020B0604020202020204" pitchFamily="34" charset="0"/>
                <a:ea typeface="+mn-ea"/>
                <a:cs typeface="+mn-cs"/>
              </a:defRPr>
            </a:lvl9pPr>
          </a:lstStyle>
          <a:p>
            <a:endParaRPr lang="en-CA"/>
          </a:p>
        </p:txBody>
      </p:sp>
      <p:sp>
        <p:nvSpPr>
          <p:cNvPr id="143" name="Freeform 139">
            <a:extLst>
              <a:ext uri="{FF2B5EF4-FFF2-40B4-BE49-F238E27FC236}">
                <a16:creationId xmlns:a16="http://schemas.microsoft.com/office/drawing/2014/main" id="{86848315-6619-43DC-94CD-CBBE5457A081}"/>
              </a:ext>
            </a:extLst>
          </p:cNvPr>
          <p:cNvSpPr>
            <a:spLocks noChangeAspect="1"/>
          </p:cNvSpPr>
          <p:nvPr/>
        </p:nvSpPr>
        <p:spPr bwMode="auto">
          <a:xfrm>
            <a:off x="9423475" y="970349"/>
            <a:ext cx="15868" cy="16569"/>
          </a:xfrm>
          <a:custGeom>
            <a:avLst/>
            <a:gdLst>
              <a:gd name="T0" fmla="*/ 26 w 26"/>
              <a:gd name="T1" fmla="*/ 26 h 26"/>
              <a:gd name="T2" fmla="*/ 0 w 26"/>
              <a:gd name="T3" fmla="*/ 0 h 26"/>
            </a:gdLst>
            <a:ahLst/>
            <a:cxnLst>
              <a:cxn ang="0">
                <a:pos x="T0" y="T1"/>
              </a:cxn>
              <a:cxn ang="0">
                <a:pos x="T2" y="T3"/>
              </a:cxn>
            </a:cxnLst>
            <a:rect l="0" t="0" r="r" b="b"/>
            <a:pathLst>
              <a:path w="26" h="26">
                <a:moveTo>
                  <a:pt x="26" y="26"/>
                </a:moveTo>
                <a:cubicBezTo>
                  <a:pt x="18" y="16"/>
                  <a:pt x="11" y="6"/>
                  <a:pt x="0" y="0"/>
                </a:cubicBezTo>
              </a:path>
            </a:pathLst>
          </a:custGeom>
          <a:noFill/>
          <a:ln w="6350" cap="rnd">
            <a:solidFill>
              <a:srgbClr val="FF6600"/>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defPPr>
              <a:defRPr lang="en-US"/>
            </a:defPPr>
            <a:lvl1pPr algn="l" rtl="0" fontAlgn="base">
              <a:spcBef>
                <a:spcPct val="0"/>
              </a:spcBef>
              <a:spcAft>
                <a:spcPct val="0"/>
              </a:spcAft>
              <a:defRPr sz="1400" kern="1200">
                <a:solidFill>
                  <a:schemeClr val="tx1"/>
                </a:solidFill>
                <a:latin typeface="Arial" panose="020B0604020202020204" pitchFamily="34" charset="0"/>
                <a:ea typeface="+mn-ea"/>
                <a:cs typeface="+mn-cs"/>
              </a:defRPr>
            </a:lvl1pPr>
            <a:lvl2pPr marL="457200" algn="l" rtl="0" fontAlgn="base">
              <a:spcBef>
                <a:spcPct val="0"/>
              </a:spcBef>
              <a:spcAft>
                <a:spcPct val="0"/>
              </a:spcAft>
              <a:defRPr sz="1400" kern="1200">
                <a:solidFill>
                  <a:schemeClr val="tx1"/>
                </a:solidFill>
                <a:latin typeface="Arial" panose="020B0604020202020204" pitchFamily="34" charset="0"/>
                <a:ea typeface="+mn-ea"/>
                <a:cs typeface="+mn-cs"/>
              </a:defRPr>
            </a:lvl2pPr>
            <a:lvl3pPr marL="914400" algn="l" rtl="0" fontAlgn="base">
              <a:spcBef>
                <a:spcPct val="0"/>
              </a:spcBef>
              <a:spcAft>
                <a:spcPct val="0"/>
              </a:spcAft>
              <a:defRPr sz="1400" kern="1200">
                <a:solidFill>
                  <a:schemeClr val="tx1"/>
                </a:solidFill>
                <a:latin typeface="Arial" panose="020B0604020202020204" pitchFamily="34" charset="0"/>
                <a:ea typeface="+mn-ea"/>
                <a:cs typeface="+mn-cs"/>
              </a:defRPr>
            </a:lvl3pPr>
            <a:lvl4pPr marL="1371600" algn="l" rtl="0" fontAlgn="base">
              <a:spcBef>
                <a:spcPct val="0"/>
              </a:spcBef>
              <a:spcAft>
                <a:spcPct val="0"/>
              </a:spcAft>
              <a:defRPr sz="1400" kern="1200">
                <a:solidFill>
                  <a:schemeClr val="tx1"/>
                </a:solidFill>
                <a:latin typeface="Arial" panose="020B0604020202020204" pitchFamily="34" charset="0"/>
                <a:ea typeface="+mn-ea"/>
                <a:cs typeface="+mn-cs"/>
              </a:defRPr>
            </a:lvl4pPr>
            <a:lvl5pPr marL="1828800" algn="l" rtl="0" fontAlgn="base">
              <a:spcBef>
                <a:spcPct val="0"/>
              </a:spcBef>
              <a:spcAft>
                <a:spcPct val="0"/>
              </a:spcAft>
              <a:defRPr sz="1400" kern="1200">
                <a:solidFill>
                  <a:schemeClr val="tx1"/>
                </a:solidFill>
                <a:latin typeface="Arial" panose="020B0604020202020204" pitchFamily="34" charset="0"/>
                <a:ea typeface="+mn-ea"/>
                <a:cs typeface="+mn-cs"/>
              </a:defRPr>
            </a:lvl5pPr>
            <a:lvl6pPr marL="2286000" algn="l" defTabSz="914400" rtl="0" eaLnBrk="1" latinLnBrk="0" hangingPunct="1">
              <a:defRPr sz="1400" kern="1200">
                <a:solidFill>
                  <a:schemeClr val="tx1"/>
                </a:solidFill>
                <a:latin typeface="Arial" panose="020B0604020202020204" pitchFamily="34" charset="0"/>
                <a:ea typeface="+mn-ea"/>
                <a:cs typeface="+mn-cs"/>
              </a:defRPr>
            </a:lvl6pPr>
            <a:lvl7pPr marL="2743200" algn="l" defTabSz="914400" rtl="0" eaLnBrk="1" latinLnBrk="0" hangingPunct="1">
              <a:defRPr sz="1400" kern="1200">
                <a:solidFill>
                  <a:schemeClr val="tx1"/>
                </a:solidFill>
                <a:latin typeface="Arial" panose="020B0604020202020204" pitchFamily="34" charset="0"/>
                <a:ea typeface="+mn-ea"/>
                <a:cs typeface="+mn-cs"/>
              </a:defRPr>
            </a:lvl7pPr>
            <a:lvl8pPr marL="3200400" algn="l" defTabSz="914400" rtl="0" eaLnBrk="1" latinLnBrk="0" hangingPunct="1">
              <a:defRPr sz="1400" kern="1200">
                <a:solidFill>
                  <a:schemeClr val="tx1"/>
                </a:solidFill>
                <a:latin typeface="Arial" panose="020B0604020202020204" pitchFamily="34" charset="0"/>
                <a:ea typeface="+mn-ea"/>
                <a:cs typeface="+mn-cs"/>
              </a:defRPr>
            </a:lvl8pPr>
            <a:lvl9pPr marL="3657600" algn="l" defTabSz="914400" rtl="0" eaLnBrk="1" latinLnBrk="0" hangingPunct="1">
              <a:defRPr sz="1400" kern="1200">
                <a:solidFill>
                  <a:schemeClr val="tx1"/>
                </a:solidFill>
                <a:latin typeface="Arial" panose="020B0604020202020204" pitchFamily="34" charset="0"/>
                <a:ea typeface="+mn-ea"/>
                <a:cs typeface="+mn-cs"/>
              </a:defRPr>
            </a:lvl9pPr>
          </a:lstStyle>
          <a:p>
            <a:endParaRPr lang="en-CA"/>
          </a:p>
        </p:txBody>
      </p:sp>
      <p:sp>
        <p:nvSpPr>
          <p:cNvPr id="144" name="Freeform 140">
            <a:extLst>
              <a:ext uri="{FF2B5EF4-FFF2-40B4-BE49-F238E27FC236}">
                <a16:creationId xmlns:a16="http://schemas.microsoft.com/office/drawing/2014/main" id="{CDDA92A9-F970-4FA5-A729-FC65490AFF43}"/>
              </a:ext>
            </a:extLst>
          </p:cNvPr>
          <p:cNvSpPr>
            <a:spLocks noChangeAspect="1"/>
          </p:cNvSpPr>
          <p:nvPr/>
        </p:nvSpPr>
        <p:spPr bwMode="auto">
          <a:xfrm>
            <a:off x="9423475" y="970349"/>
            <a:ext cx="0" cy="35900"/>
          </a:xfrm>
          <a:custGeom>
            <a:avLst/>
            <a:gdLst>
              <a:gd name="T0" fmla="*/ 0 h 56"/>
              <a:gd name="T1" fmla="*/ 56 h 56"/>
            </a:gdLst>
            <a:ahLst/>
            <a:cxnLst>
              <a:cxn ang="0">
                <a:pos x="0" y="T0"/>
              </a:cxn>
              <a:cxn ang="0">
                <a:pos x="0" y="T1"/>
              </a:cxn>
            </a:cxnLst>
            <a:rect l="0" t="0" r="r" b="b"/>
            <a:pathLst>
              <a:path h="56">
                <a:moveTo>
                  <a:pt x="0" y="0"/>
                </a:moveTo>
                <a:cubicBezTo>
                  <a:pt x="0" y="19"/>
                  <a:pt x="0" y="37"/>
                  <a:pt x="0" y="56"/>
                </a:cubicBezTo>
              </a:path>
            </a:pathLst>
          </a:custGeom>
          <a:noFill/>
          <a:ln w="6350" cap="rnd">
            <a:solidFill>
              <a:srgbClr val="FF6600"/>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defPPr>
              <a:defRPr lang="en-US"/>
            </a:defPPr>
            <a:lvl1pPr algn="l" rtl="0" fontAlgn="base">
              <a:spcBef>
                <a:spcPct val="0"/>
              </a:spcBef>
              <a:spcAft>
                <a:spcPct val="0"/>
              </a:spcAft>
              <a:defRPr sz="1400" kern="1200">
                <a:solidFill>
                  <a:schemeClr val="tx1"/>
                </a:solidFill>
                <a:latin typeface="Arial" panose="020B0604020202020204" pitchFamily="34" charset="0"/>
                <a:ea typeface="+mn-ea"/>
                <a:cs typeface="+mn-cs"/>
              </a:defRPr>
            </a:lvl1pPr>
            <a:lvl2pPr marL="457200" algn="l" rtl="0" fontAlgn="base">
              <a:spcBef>
                <a:spcPct val="0"/>
              </a:spcBef>
              <a:spcAft>
                <a:spcPct val="0"/>
              </a:spcAft>
              <a:defRPr sz="1400" kern="1200">
                <a:solidFill>
                  <a:schemeClr val="tx1"/>
                </a:solidFill>
                <a:latin typeface="Arial" panose="020B0604020202020204" pitchFamily="34" charset="0"/>
                <a:ea typeface="+mn-ea"/>
                <a:cs typeface="+mn-cs"/>
              </a:defRPr>
            </a:lvl2pPr>
            <a:lvl3pPr marL="914400" algn="l" rtl="0" fontAlgn="base">
              <a:spcBef>
                <a:spcPct val="0"/>
              </a:spcBef>
              <a:spcAft>
                <a:spcPct val="0"/>
              </a:spcAft>
              <a:defRPr sz="1400" kern="1200">
                <a:solidFill>
                  <a:schemeClr val="tx1"/>
                </a:solidFill>
                <a:latin typeface="Arial" panose="020B0604020202020204" pitchFamily="34" charset="0"/>
                <a:ea typeface="+mn-ea"/>
                <a:cs typeface="+mn-cs"/>
              </a:defRPr>
            </a:lvl3pPr>
            <a:lvl4pPr marL="1371600" algn="l" rtl="0" fontAlgn="base">
              <a:spcBef>
                <a:spcPct val="0"/>
              </a:spcBef>
              <a:spcAft>
                <a:spcPct val="0"/>
              </a:spcAft>
              <a:defRPr sz="1400" kern="1200">
                <a:solidFill>
                  <a:schemeClr val="tx1"/>
                </a:solidFill>
                <a:latin typeface="Arial" panose="020B0604020202020204" pitchFamily="34" charset="0"/>
                <a:ea typeface="+mn-ea"/>
                <a:cs typeface="+mn-cs"/>
              </a:defRPr>
            </a:lvl4pPr>
            <a:lvl5pPr marL="1828800" algn="l" rtl="0" fontAlgn="base">
              <a:spcBef>
                <a:spcPct val="0"/>
              </a:spcBef>
              <a:spcAft>
                <a:spcPct val="0"/>
              </a:spcAft>
              <a:defRPr sz="1400" kern="1200">
                <a:solidFill>
                  <a:schemeClr val="tx1"/>
                </a:solidFill>
                <a:latin typeface="Arial" panose="020B0604020202020204" pitchFamily="34" charset="0"/>
                <a:ea typeface="+mn-ea"/>
                <a:cs typeface="+mn-cs"/>
              </a:defRPr>
            </a:lvl5pPr>
            <a:lvl6pPr marL="2286000" algn="l" defTabSz="914400" rtl="0" eaLnBrk="1" latinLnBrk="0" hangingPunct="1">
              <a:defRPr sz="1400" kern="1200">
                <a:solidFill>
                  <a:schemeClr val="tx1"/>
                </a:solidFill>
                <a:latin typeface="Arial" panose="020B0604020202020204" pitchFamily="34" charset="0"/>
                <a:ea typeface="+mn-ea"/>
                <a:cs typeface="+mn-cs"/>
              </a:defRPr>
            </a:lvl6pPr>
            <a:lvl7pPr marL="2743200" algn="l" defTabSz="914400" rtl="0" eaLnBrk="1" latinLnBrk="0" hangingPunct="1">
              <a:defRPr sz="1400" kern="1200">
                <a:solidFill>
                  <a:schemeClr val="tx1"/>
                </a:solidFill>
                <a:latin typeface="Arial" panose="020B0604020202020204" pitchFamily="34" charset="0"/>
                <a:ea typeface="+mn-ea"/>
                <a:cs typeface="+mn-cs"/>
              </a:defRPr>
            </a:lvl7pPr>
            <a:lvl8pPr marL="3200400" algn="l" defTabSz="914400" rtl="0" eaLnBrk="1" latinLnBrk="0" hangingPunct="1">
              <a:defRPr sz="1400" kern="1200">
                <a:solidFill>
                  <a:schemeClr val="tx1"/>
                </a:solidFill>
                <a:latin typeface="Arial" panose="020B0604020202020204" pitchFamily="34" charset="0"/>
                <a:ea typeface="+mn-ea"/>
                <a:cs typeface="+mn-cs"/>
              </a:defRPr>
            </a:lvl8pPr>
            <a:lvl9pPr marL="3657600" algn="l" defTabSz="914400" rtl="0" eaLnBrk="1" latinLnBrk="0" hangingPunct="1">
              <a:defRPr sz="1400" kern="1200">
                <a:solidFill>
                  <a:schemeClr val="tx1"/>
                </a:solidFill>
                <a:latin typeface="Arial" panose="020B0604020202020204" pitchFamily="34" charset="0"/>
                <a:ea typeface="+mn-ea"/>
                <a:cs typeface="+mn-cs"/>
              </a:defRPr>
            </a:lvl9pPr>
          </a:lstStyle>
          <a:p>
            <a:endParaRPr lang="en-CA"/>
          </a:p>
        </p:txBody>
      </p:sp>
      <p:sp>
        <p:nvSpPr>
          <p:cNvPr id="145" name="Freeform 141">
            <a:extLst>
              <a:ext uri="{FF2B5EF4-FFF2-40B4-BE49-F238E27FC236}">
                <a16:creationId xmlns:a16="http://schemas.microsoft.com/office/drawing/2014/main" id="{445CF8EB-9F88-41E7-AA5D-7143807BE425}"/>
              </a:ext>
            </a:extLst>
          </p:cNvPr>
          <p:cNvSpPr>
            <a:spLocks noChangeAspect="1"/>
          </p:cNvSpPr>
          <p:nvPr/>
        </p:nvSpPr>
        <p:spPr bwMode="auto">
          <a:xfrm>
            <a:off x="9389691" y="1027790"/>
            <a:ext cx="18939" cy="20436"/>
          </a:xfrm>
          <a:custGeom>
            <a:avLst/>
            <a:gdLst>
              <a:gd name="T0" fmla="*/ 31 w 31"/>
              <a:gd name="T1" fmla="*/ 0 h 32"/>
              <a:gd name="T2" fmla="*/ 0 w 31"/>
              <a:gd name="T3" fmla="*/ 24 h 32"/>
              <a:gd name="T4" fmla="*/ 27 w 31"/>
              <a:gd name="T5" fmla="*/ 32 h 32"/>
            </a:gdLst>
            <a:ahLst/>
            <a:cxnLst>
              <a:cxn ang="0">
                <a:pos x="T0" y="T1"/>
              </a:cxn>
              <a:cxn ang="0">
                <a:pos x="T2" y="T3"/>
              </a:cxn>
              <a:cxn ang="0">
                <a:pos x="T4" y="T5"/>
              </a:cxn>
            </a:cxnLst>
            <a:rect l="0" t="0" r="r" b="b"/>
            <a:pathLst>
              <a:path w="31" h="32">
                <a:moveTo>
                  <a:pt x="31" y="0"/>
                </a:moveTo>
                <a:cubicBezTo>
                  <a:pt x="19" y="5"/>
                  <a:pt x="6" y="12"/>
                  <a:pt x="0" y="24"/>
                </a:cubicBezTo>
                <a:cubicBezTo>
                  <a:pt x="9" y="27"/>
                  <a:pt x="18" y="30"/>
                  <a:pt x="27" y="32"/>
                </a:cubicBezTo>
              </a:path>
            </a:pathLst>
          </a:custGeom>
          <a:noFill/>
          <a:ln w="6350" cap="rnd">
            <a:solidFill>
              <a:srgbClr val="FF6600"/>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defPPr>
              <a:defRPr lang="en-US"/>
            </a:defPPr>
            <a:lvl1pPr algn="l" rtl="0" fontAlgn="base">
              <a:spcBef>
                <a:spcPct val="0"/>
              </a:spcBef>
              <a:spcAft>
                <a:spcPct val="0"/>
              </a:spcAft>
              <a:defRPr sz="1400" kern="1200">
                <a:solidFill>
                  <a:schemeClr val="tx1"/>
                </a:solidFill>
                <a:latin typeface="Arial" panose="020B0604020202020204" pitchFamily="34" charset="0"/>
                <a:ea typeface="+mn-ea"/>
                <a:cs typeface="+mn-cs"/>
              </a:defRPr>
            </a:lvl1pPr>
            <a:lvl2pPr marL="457200" algn="l" rtl="0" fontAlgn="base">
              <a:spcBef>
                <a:spcPct val="0"/>
              </a:spcBef>
              <a:spcAft>
                <a:spcPct val="0"/>
              </a:spcAft>
              <a:defRPr sz="1400" kern="1200">
                <a:solidFill>
                  <a:schemeClr val="tx1"/>
                </a:solidFill>
                <a:latin typeface="Arial" panose="020B0604020202020204" pitchFamily="34" charset="0"/>
                <a:ea typeface="+mn-ea"/>
                <a:cs typeface="+mn-cs"/>
              </a:defRPr>
            </a:lvl2pPr>
            <a:lvl3pPr marL="914400" algn="l" rtl="0" fontAlgn="base">
              <a:spcBef>
                <a:spcPct val="0"/>
              </a:spcBef>
              <a:spcAft>
                <a:spcPct val="0"/>
              </a:spcAft>
              <a:defRPr sz="1400" kern="1200">
                <a:solidFill>
                  <a:schemeClr val="tx1"/>
                </a:solidFill>
                <a:latin typeface="Arial" panose="020B0604020202020204" pitchFamily="34" charset="0"/>
                <a:ea typeface="+mn-ea"/>
                <a:cs typeface="+mn-cs"/>
              </a:defRPr>
            </a:lvl3pPr>
            <a:lvl4pPr marL="1371600" algn="l" rtl="0" fontAlgn="base">
              <a:spcBef>
                <a:spcPct val="0"/>
              </a:spcBef>
              <a:spcAft>
                <a:spcPct val="0"/>
              </a:spcAft>
              <a:defRPr sz="1400" kern="1200">
                <a:solidFill>
                  <a:schemeClr val="tx1"/>
                </a:solidFill>
                <a:latin typeface="Arial" panose="020B0604020202020204" pitchFamily="34" charset="0"/>
                <a:ea typeface="+mn-ea"/>
                <a:cs typeface="+mn-cs"/>
              </a:defRPr>
            </a:lvl4pPr>
            <a:lvl5pPr marL="1828800" algn="l" rtl="0" fontAlgn="base">
              <a:spcBef>
                <a:spcPct val="0"/>
              </a:spcBef>
              <a:spcAft>
                <a:spcPct val="0"/>
              </a:spcAft>
              <a:defRPr sz="1400" kern="1200">
                <a:solidFill>
                  <a:schemeClr val="tx1"/>
                </a:solidFill>
                <a:latin typeface="Arial" panose="020B0604020202020204" pitchFamily="34" charset="0"/>
                <a:ea typeface="+mn-ea"/>
                <a:cs typeface="+mn-cs"/>
              </a:defRPr>
            </a:lvl5pPr>
            <a:lvl6pPr marL="2286000" algn="l" defTabSz="914400" rtl="0" eaLnBrk="1" latinLnBrk="0" hangingPunct="1">
              <a:defRPr sz="1400" kern="1200">
                <a:solidFill>
                  <a:schemeClr val="tx1"/>
                </a:solidFill>
                <a:latin typeface="Arial" panose="020B0604020202020204" pitchFamily="34" charset="0"/>
                <a:ea typeface="+mn-ea"/>
                <a:cs typeface="+mn-cs"/>
              </a:defRPr>
            </a:lvl6pPr>
            <a:lvl7pPr marL="2743200" algn="l" defTabSz="914400" rtl="0" eaLnBrk="1" latinLnBrk="0" hangingPunct="1">
              <a:defRPr sz="1400" kern="1200">
                <a:solidFill>
                  <a:schemeClr val="tx1"/>
                </a:solidFill>
                <a:latin typeface="Arial" panose="020B0604020202020204" pitchFamily="34" charset="0"/>
                <a:ea typeface="+mn-ea"/>
                <a:cs typeface="+mn-cs"/>
              </a:defRPr>
            </a:lvl7pPr>
            <a:lvl8pPr marL="3200400" algn="l" defTabSz="914400" rtl="0" eaLnBrk="1" latinLnBrk="0" hangingPunct="1">
              <a:defRPr sz="1400" kern="1200">
                <a:solidFill>
                  <a:schemeClr val="tx1"/>
                </a:solidFill>
                <a:latin typeface="Arial" panose="020B0604020202020204" pitchFamily="34" charset="0"/>
                <a:ea typeface="+mn-ea"/>
                <a:cs typeface="+mn-cs"/>
              </a:defRPr>
            </a:lvl8pPr>
            <a:lvl9pPr marL="3657600" algn="l" defTabSz="914400" rtl="0" eaLnBrk="1" latinLnBrk="0" hangingPunct="1">
              <a:defRPr sz="1400" kern="1200">
                <a:solidFill>
                  <a:schemeClr val="tx1"/>
                </a:solidFill>
                <a:latin typeface="Arial" panose="020B0604020202020204" pitchFamily="34" charset="0"/>
                <a:ea typeface="+mn-ea"/>
                <a:cs typeface="+mn-cs"/>
              </a:defRPr>
            </a:lvl9pPr>
          </a:lstStyle>
          <a:p>
            <a:endParaRPr lang="en-CA"/>
          </a:p>
        </p:txBody>
      </p:sp>
      <p:sp>
        <p:nvSpPr>
          <p:cNvPr id="146" name="Freeform 142">
            <a:extLst>
              <a:ext uri="{FF2B5EF4-FFF2-40B4-BE49-F238E27FC236}">
                <a16:creationId xmlns:a16="http://schemas.microsoft.com/office/drawing/2014/main" id="{91B35D43-FD2D-4CEC-884F-03D36AD999CA}"/>
              </a:ext>
            </a:extLst>
          </p:cNvPr>
          <p:cNvSpPr>
            <a:spLocks noChangeAspect="1"/>
          </p:cNvSpPr>
          <p:nvPr/>
        </p:nvSpPr>
        <p:spPr bwMode="auto">
          <a:xfrm>
            <a:off x="9475174" y="1200663"/>
            <a:ext cx="9214" cy="10494"/>
          </a:xfrm>
          <a:custGeom>
            <a:avLst/>
            <a:gdLst>
              <a:gd name="T0" fmla="*/ 15 w 15"/>
              <a:gd name="T1" fmla="*/ 16 h 16"/>
              <a:gd name="T2" fmla="*/ 0 w 15"/>
              <a:gd name="T3" fmla="*/ 0 h 16"/>
            </a:gdLst>
            <a:ahLst/>
            <a:cxnLst>
              <a:cxn ang="0">
                <a:pos x="T0" y="T1"/>
              </a:cxn>
              <a:cxn ang="0">
                <a:pos x="T2" y="T3"/>
              </a:cxn>
            </a:cxnLst>
            <a:rect l="0" t="0" r="r" b="b"/>
            <a:pathLst>
              <a:path w="15" h="16">
                <a:moveTo>
                  <a:pt x="15" y="16"/>
                </a:moveTo>
                <a:cubicBezTo>
                  <a:pt x="14" y="8"/>
                  <a:pt x="7" y="2"/>
                  <a:pt x="0" y="0"/>
                </a:cubicBezTo>
              </a:path>
            </a:pathLst>
          </a:custGeom>
          <a:noFill/>
          <a:ln w="6350" cap="rnd">
            <a:solidFill>
              <a:srgbClr val="FF6600"/>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defPPr>
              <a:defRPr lang="en-US"/>
            </a:defPPr>
            <a:lvl1pPr algn="l" rtl="0" fontAlgn="base">
              <a:spcBef>
                <a:spcPct val="0"/>
              </a:spcBef>
              <a:spcAft>
                <a:spcPct val="0"/>
              </a:spcAft>
              <a:defRPr sz="1400" kern="1200">
                <a:solidFill>
                  <a:schemeClr val="tx1"/>
                </a:solidFill>
                <a:latin typeface="Arial" panose="020B0604020202020204" pitchFamily="34" charset="0"/>
                <a:ea typeface="+mn-ea"/>
                <a:cs typeface="+mn-cs"/>
              </a:defRPr>
            </a:lvl1pPr>
            <a:lvl2pPr marL="457200" algn="l" rtl="0" fontAlgn="base">
              <a:spcBef>
                <a:spcPct val="0"/>
              </a:spcBef>
              <a:spcAft>
                <a:spcPct val="0"/>
              </a:spcAft>
              <a:defRPr sz="1400" kern="1200">
                <a:solidFill>
                  <a:schemeClr val="tx1"/>
                </a:solidFill>
                <a:latin typeface="Arial" panose="020B0604020202020204" pitchFamily="34" charset="0"/>
                <a:ea typeface="+mn-ea"/>
                <a:cs typeface="+mn-cs"/>
              </a:defRPr>
            </a:lvl2pPr>
            <a:lvl3pPr marL="914400" algn="l" rtl="0" fontAlgn="base">
              <a:spcBef>
                <a:spcPct val="0"/>
              </a:spcBef>
              <a:spcAft>
                <a:spcPct val="0"/>
              </a:spcAft>
              <a:defRPr sz="1400" kern="1200">
                <a:solidFill>
                  <a:schemeClr val="tx1"/>
                </a:solidFill>
                <a:latin typeface="Arial" panose="020B0604020202020204" pitchFamily="34" charset="0"/>
                <a:ea typeface="+mn-ea"/>
                <a:cs typeface="+mn-cs"/>
              </a:defRPr>
            </a:lvl3pPr>
            <a:lvl4pPr marL="1371600" algn="l" rtl="0" fontAlgn="base">
              <a:spcBef>
                <a:spcPct val="0"/>
              </a:spcBef>
              <a:spcAft>
                <a:spcPct val="0"/>
              </a:spcAft>
              <a:defRPr sz="1400" kern="1200">
                <a:solidFill>
                  <a:schemeClr val="tx1"/>
                </a:solidFill>
                <a:latin typeface="Arial" panose="020B0604020202020204" pitchFamily="34" charset="0"/>
                <a:ea typeface="+mn-ea"/>
                <a:cs typeface="+mn-cs"/>
              </a:defRPr>
            </a:lvl4pPr>
            <a:lvl5pPr marL="1828800" algn="l" rtl="0" fontAlgn="base">
              <a:spcBef>
                <a:spcPct val="0"/>
              </a:spcBef>
              <a:spcAft>
                <a:spcPct val="0"/>
              </a:spcAft>
              <a:defRPr sz="1400" kern="1200">
                <a:solidFill>
                  <a:schemeClr val="tx1"/>
                </a:solidFill>
                <a:latin typeface="Arial" panose="020B0604020202020204" pitchFamily="34" charset="0"/>
                <a:ea typeface="+mn-ea"/>
                <a:cs typeface="+mn-cs"/>
              </a:defRPr>
            </a:lvl5pPr>
            <a:lvl6pPr marL="2286000" algn="l" defTabSz="914400" rtl="0" eaLnBrk="1" latinLnBrk="0" hangingPunct="1">
              <a:defRPr sz="1400" kern="1200">
                <a:solidFill>
                  <a:schemeClr val="tx1"/>
                </a:solidFill>
                <a:latin typeface="Arial" panose="020B0604020202020204" pitchFamily="34" charset="0"/>
                <a:ea typeface="+mn-ea"/>
                <a:cs typeface="+mn-cs"/>
              </a:defRPr>
            </a:lvl6pPr>
            <a:lvl7pPr marL="2743200" algn="l" defTabSz="914400" rtl="0" eaLnBrk="1" latinLnBrk="0" hangingPunct="1">
              <a:defRPr sz="1400" kern="1200">
                <a:solidFill>
                  <a:schemeClr val="tx1"/>
                </a:solidFill>
                <a:latin typeface="Arial" panose="020B0604020202020204" pitchFamily="34" charset="0"/>
                <a:ea typeface="+mn-ea"/>
                <a:cs typeface="+mn-cs"/>
              </a:defRPr>
            </a:lvl7pPr>
            <a:lvl8pPr marL="3200400" algn="l" defTabSz="914400" rtl="0" eaLnBrk="1" latinLnBrk="0" hangingPunct="1">
              <a:defRPr sz="1400" kern="1200">
                <a:solidFill>
                  <a:schemeClr val="tx1"/>
                </a:solidFill>
                <a:latin typeface="Arial" panose="020B0604020202020204" pitchFamily="34" charset="0"/>
                <a:ea typeface="+mn-ea"/>
                <a:cs typeface="+mn-cs"/>
              </a:defRPr>
            </a:lvl8pPr>
            <a:lvl9pPr marL="3657600" algn="l" defTabSz="914400" rtl="0" eaLnBrk="1" latinLnBrk="0" hangingPunct="1">
              <a:defRPr sz="1400" kern="1200">
                <a:solidFill>
                  <a:schemeClr val="tx1"/>
                </a:solidFill>
                <a:latin typeface="Arial" panose="020B0604020202020204" pitchFamily="34" charset="0"/>
                <a:ea typeface="+mn-ea"/>
                <a:cs typeface="+mn-cs"/>
              </a:defRPr>
            </a:lvl9pPr>
          </a:lstStyle>
          <a:p>
            <a:endParaRPr lang="en-CA"/>
          </a:p>
        </p:txBody>
      </p:sp>
      <p:sp>
        <p:nvSpPr>
          <p:cNvPr id="147" name="Freeform 143">
            <a:extLst>
              <a:ext uri="{FF2B5EF4-FFF2-40B4-BE49-F238E27FC236}">
                <a16:creationId xmlns:a16="http://schemas.microsoft.com/office/drawing/2014/main" id="{FC0BFE03-D1C5-413D-B46B-96DF9D4C8F92}"/>
              </a:ext>
            </a:extLst>
          </p:cNvPr>
          <p:cNvSpPr>
            <a:spLocks noChangeAspect="1"/>
          </p:cNvSpPr>
          <p:nvPr/>
        </p:nvSpPr>
        <p:spPr bwMode="auto">
          <a:xfrm>
            <a:off x="9472615" y="1200663"/>
            <a:ext cx="2559" cy="10494"/>
          </a:xfrm>
          <a:custGeom>
            <a:avLst/>
            <a:gdLst>
              <a:gd name="T0" fmla="*/ 5 w 5"/>
              <a:gd name="T1" fmla="*/ 0 h 16"/>
              <a:gd name="T2" fmla="*/ 1 w 5"/>
              <a:gd name="T3" fmla="*/ 16 h 16"/>
            </a:gdLst>
            <a:ahLst/>
            <a:cxnLst>
              <a:cxn ang="0">
                <a:pos x="T0" y="T1"/>
              </a:cxn>
              <a:cxn ang="0">
                <a:pos x="T2" y="T3"/>
              </a:cxn>
            </a:cxnLst>
            <a:rect l="0" t="0" r="r" b="b"/>
            <a:pathLst>
              <a:path w="5" h="16">
                <a:moveTo>
                  <a:pt x="5" y="0"/>
                </a:moveTo>
                <a:cubicBezTo>
                  <a:pt x="2" y="5"/>
                  <a:pt x="0" y="11"/>
                  <a:pt x="1" y="16"/>
                </a:cubicBezTo>
              </a:path>
            </a:pathLst>
          </a:custGeom>
          <a:noFill/>
          <a:ln w="6350" cap="rnd">
            <a:solidFill>
              <a:srgbClr val="FF6600"/>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defPPr>
              <a:defRPr lang="en-US"/>
            </a:defPPr>
            <a:lvl1pPr algn="l" rtl="0" fontAlgn="base">
              <a:spcBef>
                <a:spcPct val="0"/>
              </a:spcBef>
              <a:spcAft>
                <a:spcPct val="0"/>
              </a:spcAft>
              <a:defRPr sz="1400" kern="1200">
                <a:solidFill>
                  <a:schemeClr val="tx1"/>
                </a:solidFill>
                <a:latin typeface="Arial" panose="020B0604020202020204" pitchFamily="34" charset="0"/>
                <a:ea typeface="+mn-ea"/>
                <a:cs typeface="+mn-cs"/>
              </a:defRPr>
            </a:lvl1pPr>
            <a:lvl2pPr marL="457200" algn="l" rtl="0" fontAlgn="base">
              <a:spcBef>
                <a:spcPct val="0"/>
              </a:spcBef>
              <a:spcAft>
                <a:spcPct val="0"/>
              </a:spcAft>
              <a:defRPr sz="1400" kern="1200">
                <a:solidFill>
                  <a:schemeClr val="tx1"/>
                </a:solidFill>
                <a:latin typeface="Arial" panose="020B0604020202020204" pitchFamily="34" charset="0"/>
                <a:ea typeface="+mn-ea"/>
                <a:cs typeface="+mn-cs"/>
              </a:defRPr>
            </a:lvl2pPr>
            <a:lvl3pPr marL="914400" algn="l" rtl="0" fontAlgn="base">
              <a:spcBef>
                <a:spcPct val="0"/>
              </a:spcBef>
              <a:spcAft>
                <a:spcPct val="0"/>
              </a:spcAft>
              <a:defRPr sz="1400" kern="1200">
                <a:solidFill>
                  <a:schemeClr val="tx1"/>
                </a:solidFill>
                <a:latin typeface="Arial" panose="020B0604020202020204" pitchFamily="34" charset="0"/>
                <a:ea typeface="+mn-ea"/>
                <a:cs typeface="+mn-cs"/>
              </a:defRPr>
            </a:lvl3pPr>
            <a:lvl4pPr marL="1371600" algn="l" rtl="0" fontAlgn="base">
              <a:spcBef>
                <a:spcPct val="0"/>
              </a:spcBef>
              <a:spcAft>
                <a:spcPct val="0"/>
              </a:spcAft>
              <a:defRPr sz="1400" kern="1200">
                <a:solidFill>
                  <a:schemeClr val="tx1"/>
                </a:solidFill>
                <a:latin typeface="Arial" panose="020B0604020202020204" pitchFamily="34" charset="0"/>
                <a:ea typeface="+mn-ea"/>
                <a:cs typeface="+mn-cs"/>
              </a:defRPr>
            </a:lvl4pPr>
            <a:lvl5pPr marL="1828800" algn="l" rtl="0" fontAlgn="base">
              <a:spcBef>
                <a:spcPct val="0"/>
              </a:spcBef>
              <a:spcAft>
                <a:spcPct val="0"/>
              </a:spcAft>
              <a:defRPr sz="1400" kern="1200">
                <a:solidFill>
                  <a:schemeClr val="tx1"/>
                </a:solidFill>
                <a:latin typeface="Arial" panose="020B0604020202020204" pitchFamily="34" charset="0"/>
                <a:ea typeface="+mn-ea"/>
                <a:cs typeface="+mn-cs"/>
              </a:defRPr>
            </a:lvl5pPr>
            <a:lvl6pPr marL="2286000" algn="l" defTabSz="914400" rtl="0" eaLnBrk="1" latinLnBrk="0" hangingPunct="1">
              <a:defRPr sz="1400" kern="1200">
                <a:solidFill>
                  <a:schemeClr val="tx1"/>
                </a:solidFill>
                <a:latin typeface="Arial" panose="020B0604020202020204" pitchFamily="34" charset="0"/>
                <a:ea typeface="+mn-ea"/>
                <a:cs typeface="+mn-cs"/>
              </a:defRPr>
            </a:lvl6pPr>
            <a:lvl7pPr marL="2743200" algn="l" defTabSz="914400" rtl="0" eaLnBrk="1" latinLnBrk="0" hangingPunct="1">
              <a:defRPr sz="1400" kern="1200">
                <a:solidFill>
                  <a:schemeClr val="tx1"/>
                </a:solidFill>
                <a:latin typeface="Arial" panose="020B0604020202020204" pitchFamily="34" charset="0"/>
                <a:ea typeface="+mn-ea"/>
                <a:cs typeface="+mn-cs"/>
              </a:defRPr>
            </a:lvl7pPr>
            <a:lvl8pPr marL="3200400" algn="l" defTabSz="914400" rtl="0" eaLnBrk="1" latinLnBrk="0" hangingPunct="1">
              <a:defRPr sz="1400" kern="1200">
                <a:solidFill>
                  <a:schemeClr val="tx1"/>
                </a:solidFill>
                <a:latin typeface="Arial" panose="020B0604020202020204" pitchFamily="34" charset="0"/>
                <a:ea typeface="+mn-ea"/>
                <a:cs typeface="+mn-cs"/>
              </a:defRPr>
            </a:lvl8pPr>
            <a:lvl9pPr marL="3657600" algn="l" defTabSz="914400" rtl="0" eaLnBrk="1" latinLnBrk="0" hangingPunct="1">
              <a:defRPr sz="1400" kern="1200">
                <a:solidFill>
                  <a:schemeClr val="tx1"/>
                </a:solidFill>
                <a:latin typeface="Arial" panose="020B0604020202020204" pitchFamily="34" charset="0"/>
                <a:ea typeface="+mn-ea"/>
                <a:cs typeface="+mn-cs"/>
              </a:defRPr>
            </a:lvl9pPr>
          </a:lstStyle>
          <a:p>
            <a:endParaRPr lang="en-CA"/>
          </a:p>
        </p:txBody>
      </p:sp>
      <p:sp>
        <p:nvSpPr>
          <p:cNvPr id="148" name="Freeform 144">
            <a:extLst>
              <a:ext uri="{FF2B5EF4-FFF2-40B4-BE49-F238E27FC236}">
                <a16:creationId xmlns:a16="http://schemas.microsoft.com/office/drawing/2014/main" id="{5BCE939C-C29F-455F-B74D-1867BBDE4AB3}"/>
              </a:ext>
            </a:extLst>
          </p:cNvPr>
          <p:cNvSpPr>
            <a:spLocks noChangeAspect="1"/>
          </p:cNvSpPr>
          <p:nvPr/>
        </p:nvSpPr>
        <p:spPr bwMode="auto">
          <a:xfrm>
            <a:off x="9427058" y="1288481"/>
            <a:ext cx="1536" cy="9942"/>
          </a:xfrm>
          <a:custGeom>
            <a:avLst/>
            <a:gdLst>
              <a:gd name="T0" fmla="*/ 0 w 2"/>
              <a:gd name="T1" fmla="*/ 16 h 16"/>
              <a:gd name="T2" fmla="*/ 0 w 2"/>
              <a:gd name="T3" fmla="*/ 0 h 16"/>
            </a:gdLst>
            <a:ahLst/>
            <a:cxnLst>
              <a:cxn ang="0">
                <a:pos x="T0" y="T1"/>
              </a:cxn>
              <a:cxn ang="0">
                <a:pos x="T2" y="T3"/>
              </a:cxn>
            </a:cxnLst>
            <a:rect l="0" t="0" r="r" b="b"/>
            <a:pathLst>
              <a:path w="2" h="16">
                <a:moveTo>
                  <a:pt x="0" y="16"/>
                </a:moveTo>
                <a:cubicBezTo>
                  <a:pt x="2" y="11"/>
                  <a:pt x="2" y="4"/>
                  <a:pt x="0" y="0"/>
                </a:cubicBezTo>
              </a:path>
            </a:pathLst>
          </a:custGeom>
          <a:noFill/>
          <a:ln w="6350" cap="rnd">
            <a:solidFill>
              <a:srgbClr val="FF6600"/>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defPPr>
              <a:defRPr lang="en-US"/>
            </a:defPPr>
            <a:lvl1pPr algn="l" rtl="0" fontAlgn="base">
              <a:spcBef>
                <a:spcPct val="0"/>
              </a:spcBef>
              <a:spcAft>
                <a:spcPct val="0"/>
              </a:spcAft>
              <a:defRPr sz="1400" kern="1200">
                <a:solidFill>
                  <a:schemeClr val="tx1"/>
                </a:solidFill>
                <a:latin typeface="Arial" panose="020B0604020202020204" pitchFamily="34" charset="0"/>
                <a:ea typeface="+mn-ea"/>
                <a:cs typeface="+mn-cs"/>
              </a:defRPr>
            </a:lvl1pPr>
            <a:lvl2pPr marL="457200" algn="l" rtl="0" fontAlgn="base">
              <a:spcBef>
                <a:spcPct val="0"/>
              </a:spcBef>
              <a:spcAft>
                <a:spcPct val="0"/>
              </a:spcAft>
              <a:defRPr sz="1400" kern="1200">
                <a:solidFill>
                  <a:schemeClr val="tx1"/>
                </a:solidFill>
                <a:latin typeface="Arial" panose="020B0604020202020204" pitchFamily="34" charset="0"/>
                <a:ea typeface="+mn-ea"/>
                <a:cs typeface="+mn-cs"/>
              </a:defRPr>
            </a:lvl2pPr>
            <a:lvl3pPr marL="914400" algn="l" rtl="0" fontAlgn="base">
              <a:spcBef>
                <a:spcPct val="0"/>
              </a:spcBef>
              <a:spcAft>
                <a:spcPct val="0"/>
              </a:spcAft>
              <a:defRPr sz="1400" kern="1200">
                <a:solidFill>
                  <a:schemeClr val="tx1"/>
                </a:solidFill>
                <a:latin typeface="Arial" panose="020B0604020202020204" pitchFamily="34" charset="0"/>
                <a:ea typeface="+mn-ea"/>
                <a:cs typeface="+mn-cs"/>
              </a:defRPr>
            </a:lvl3pPr>
            <a:lvl4pPr marL="1371600" algn="l" rtl="0" fontAlgn="base">
              <a:spcBef>
                <a:spcPct val="0"/>
              </a:spcBef>
              <a:spcAft>
                <a:spcPct val="0"/>
              </a:spcAft>
              <a:defRPr sz="1400" kern="1200">
                <a:solidFill>
                  <a:schemeClr val="tx1"/>
                </a:solidFill>
                <a:latin typeface="Arial" panose="020B0604020202020204" pitchFamily="34" charset="0"/>
                <a:ea typeface="+mn-ea"/>
                <a:cs typeface="+mn-cs"/>
              </a:defRPr>
            </a:lvl4pPr>
            <a:lvl5pPr marL="1828800" algn="l" rtl="0" fontAlgn="base">
              <a:spcBef>
                <a:spcPct val="0"/>
              </a:spcBef>
              <a:spcAft>
                <a:spcPct val="0"/>
              </a:spcAft>
              <a:defRPr sz="1400" kern="1200">
                <a:solidFill>
                  <a:schemeClr val="tx1"/>
                </a:solidFill>
                <a:latin typeface="Arial" panose="020B0604020202020204" pitchFamily="34" charset="0"/>
                <a:ea typeface="+mn-ea"/>
                <a:cs typeface="+mn-cs"/>
              </a:defRPr>
            </a:lvl5pPr>
            <a:lvl6pPr marL="2286000" algn="l" defTabSz="914400" rtl="0" eaLnBrk="1" latinLnBrk="0" hangingPunct="1">
              <a:defRPr sz="1400" kern="1200">
                <a:solidFill>
                  <a:schemeClr val="tx1"/>
                </a:solidFill>
                <a:latin typeface="Arial" panose="020B0604020202020204" pitchFamily="34" charset="0"/>
                <a:ea typeface="+mn-ea"/>
                <a:cs typeface="+mn-cs"/>
              </a:defRPr>
            </a:lvl6pPr>
            <a:lvl7pPr marL="2743200" algn="l" defTabSz="914400" rtl="0" eaLnBrk="1" latinLnBrk="0" hangingPunct="1">
              <a:defRPr sz="1400" kern="1200">
                <a:solidFill>
                  <a:schemeClr val="tx1"/>
                </a:solidFill>
                <a:latin typeface="Arial" panose="020B0604020202020204" pitchFamily="34" charset="0"/>
                <a:ea typeface="+mn-ea"/>
                <a:cs typeface="+mn-cs"/>
              </a:defRPr>
            </a:lvl7pPr>
            <a:lvl8pPr marL="3200400" algn="l" defTabSz="914400" rtl="0" eaLnBrk="1" latinLnBrk="0" hangingPunct="1">
              <a:defRPr sz="1400" kern="1200">
                <a:solidFill>
                  <a:schemeClr val="tx1"/>
                </a:solidFill>
                <a:latin typeface="Arial" panose="020B0604020202020204" pitchFamily="34" charset="0"/>
                <a:ea typeface="+mn-ea"/>
                <a:cs typeface="+mn-cs"/>
              </a:defRPr>
            </a:lvl8pPr>
            <a:lvl9pPr marL="3657600" algn="l" defTabSz="914400" rtl="0" eaLnBrk="1" latinLnBrk="0" hangingPunct="1">
              <a:defRPr sz="1400" kern="1200">
                <a:solidFill>
                  <a:schemeClr val="tx1"/>
                </a:solidFill>
                <a:latin typeface="Arial" panose="020B0604020202020204" pitchFamily="34" charset="0"/>
                <a:ea typeface="+mn-ea"/>
                <a:cs typeface="+mn-cs"/>
              </a:defRPr>
            </a:lvl9pPr>
          </a:lstStyle>
          <a:p>
            <a:endParaRPr lang="en-CA"/>
          </a:p>
        </p:txBody>
      </p:sp>
      <p:sp>
        <p:nvSpPr>
          <p:cNvPr id="149" name="Freeform 145">
            <a:extLst>
              <a:ext uri="{FF2B5EF4-FFF2-40B4-BE49-F238E27FC236}">
                <a16:creationId xmlns:a16="http://schemas.microsoft.com/office/drawing/2014/main" id="{931F2455-186F-4899-B174-F0B4BE0ADA2A}"/>
              </a:ext>
            </a:extLst>
          </p:cNvPr>
          <p:cNvSpPr>
            <a:spLocks noChangeAspect="1"/>
          </p:cNvSpPr>
          <p:nvPr/>
        </p:nvSpPr>
        <p:spPr bwMode="auto">
          <a:xfrm>
            <a:off x="9412725" y="1288481"/>
            <a:ext cx="14332" cy="5523"/>
          </a:xfrm>
          <a:custGeom>
            <a:avLst/>
            <a:gdLst>
              <a:gd name="T0" fmla="*/ 25 w 25"/>
              <a:gd name="T1" fmla="*/ 0 h 9"/>
              <a:gd name="T2" fmla="*/ 0 w 25"/>
              <a:gd name="T3" fmla="*/ 9 h 9"/>
            </a:gdLst>
            <a:ahLst/>
            <a:cxnLst>
              <a:cxn ang="0">
                <a:pos x="T0" y="T1"/>
              </a:cxn>
              <a:cxn ang="0">
                <a:pos x="T2" y="T3"/>
              </a:cxn>
            </a:cxnLst>
            <a:rect l="0" t="0" r="r" b="b"/>
            <a:pathLst>
              <a:path w="25" h="9">
                <a:moveTo>
                  <a:pt x="25" y="0"/>
                </a:moveTo>
                <a:cubicBezTo>
                  <a:pt x="16" y="1"/>
                  <a:pt x="8" y="5"/>
                  <a:pt x="0" y="9"/>
                </a:cubicBezTo>
              </a:path>
            </a:pathLst>
          </a:custGeom>
          <a:noFill/>
          <a:ln w="6350" cap="rnd">
            <a:solidFill>
              <a:srgbClr val="FF6600"/>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defPPr>
              <a:defRPr lang="en-US"/>
            </a:defPPr>
            <a:lvl1pPr algn="l" rtl="0" fontAlgn="base">
              <a:spcBef>
                <a:spcPct val="0"/>
              </a:spcBef>
              <a:spcAft>
                <a:spcPct val="0"/>
              </a:spcAft>
              <a:defRPr sz="1400" kern="1200">
                <a:solidFill>
                  <a:schemeClr val="tx1"/>
                </a:solidFill>
                <a:latin typeface="Arial" panose="020B0604020202020204" pitchFamily="34" charset="0"/>
                <a:ea typeface="+mn-ea"/>
                <a:cs typeface="+mn-cs"/>
              </a:defRPr>
            </a:lvl1pPr>
            <a:lvl2pPr marL="457200" algn="l" rtl="0" fontAlgn="base">
              <a:spcBef>
                <a:spcPct val="0"/>
              </a:spcBef>
              <a:spcAft>
                <a:spcPct val="0"/>
              </a:spcAft>
              <a:defRPr sz="1400" kern="1200">
                <a:solidFill>
                  <a:schemeClr val="tx1"/>
                </a:solidFill>
                <a:latin typeface="Arial" panose="020B0604020202020204" pitchFamily="34" charset="0"/>
                <a:ea typeface="+mn-ea"/>
                <a:cs typeface="+mn-cs"/>
              </a:defRPr>
            </a:lvl2pPr>
            <a:lvl3pPr marL="914400" algn="l" rtl="0" fontAlgn="base">
              <a:spcBef>
                <a:spcPct val="0"/>
              </a:spcBef>
              <a:spcAft>
                <a:spcPct val="0"/>
              </a:spcAft>
              <a:defRPr sz="1400" kern="1200">
                <a:solidFill>
                  <a:schemeClr val="tx1"/>
                </a:solidFill>
                <a:latin typeface="Arial" panose="020B0604020202020204" pitchFamily="34" charset="0"/>
                <a:ea typeface="+mn-ea"/>
                <a:cs typeface="+mn-cs"/>
              </a:defRPr>
            </a:lvl3pPr>
            <a:lvl4pPr marL="1371600" algn="l" rtl="0" fontAlgn="base">
              <a:spcBef>
                <a:spcPct val="0"/>
              </a:spcBef>
              <a:spcAft>
                <a:spcPct val="0"/>
              </a:spcAft>
              <a:defRPr sz="1400" kern="1200">
                <a:solidFill>
                  <a:schemeClr val="tx1"/>
                </a:solidFill>
                <a:latin typeface="Arial" panose="020B0604020202020204" pitchFamily="34" charset="0"/>
                <a:ea typeface="+mn-ea"/>
                <a:cs typeface="+mn-cs"/>
              </a:defRPr>
            </a:lvl4pPr>
            <a:lvl5pPr marL="1828800" algn="l" rtl="0" fontAlgn="base">
              <a:spcBef>
                <a:spcPct val="0"/>
              </a:spcBef>
              <a:spcAft>
                <a:spcPct val="0"/>
              </a:spcAft>
              <a:defRPr sz="1400" kern="1200">
                <a:solidFill>
                  <a:schemeClr val="tx1"/>
                </a:solidFill>
                <a:latin typeface="Arial" panose="020B0604020202020204" pitchFamily="34" charset="0"/>
                <a:ea typeface="+mn-ea"/>
                <a:cs typeface="+mn-cs"/>
              </a:defRPr>
            </a:lvl5pPr>
            <a:lvl6pPr marL="2286000" algn="l" defTabSz="914400" rtl="0" eaLnBrk="1" latinLnBrk="0" hangingPunct="1">
              <a:defRPr sz="1400" kern="1200">
                <a:solidFill>
                  <a:schemeClr val="tx1"/>
                </a:solidFill>
                <a:latin typeface="Arial" panose="020B0604020202020204" pitchFamily="34" charset="0"/>
                <a:ea typeface="+mn-ea"/>
                <a:cs typeface="+mn-cs"/>
              </a:defRPr>
            </a:lvl6pPr>
            <a:lvl7pPr marL="2743200" algn="l" defTabSz="914400" rtl="0" eaLnBrk="1" latinLnBrk="0" hangingPunct="1">
              <a:defRPr sz="1400" kern="1200">
                <a:solidFill>
                  <a:schemeClr val="tx1"/>
                </a:solidFill>
                <a:latin typeface="Arial" panose="020B0604020202020204" pitchFamily="34" charset="0"/>
                <a:ea typeface="+mn-ea"/>
                <a:cs typeface="+mn-cs"/>
              </a:defRPr>
            </a:lvl7pPr>
            <a:lvl8pPr marL="3200400" algn="l" defTabSz="914400" rtl="0" eaLnBrk="1" latinLnBrk="0" hangingPunct="1">
              <a:defRPr sz="1400" kern="1200">
                <a:solidFill>
                  <a:schemeClr val="tx1"/>
                </a:solidFill>
                <a:latin typeface="Arial" panose="020B0604020202020204" pitchFamily="34" charset="0"/>
                <a:ea typeface="+mn-ea"/>
                <a:cs typeface="+mn-cs"/>
              </a:defRPr>
            </a:lvl8pPr>
            <a:lvl9pPr marL="3657600" algn="l" defTabSz="914400" rtl="0" eaLnBrk="1" latinLnBrk="0" hangingPunct="1">
              <a:defRPr sz="1400" kern="1200">
                <a:solidFill>
                  <a:schemeClr val="tx1"/>
                </a:solidFill>
                <a:latin typeface="Arial" panose="020B0604020202020204" pitchFamily="34" charset="0"/>
                <a:ea typeface="+mn-ea"/>
                <a:cs typeface="+mn-cs"/>
              </a:defRPr>
            </a:lvl9pPr>
          </a:lstStyle>
          <a:p>
            <a:endParaRPr lang="en-CA"/>
          </a:p>
        </p:txBody>
      </p:sp>
      <p:sp>
        <p:nvSpPr>
          <p:cNvPr id="150" name="Freeform 146">
            <a:extLst>
              <a:ext uri="{FF2B5EF4-FFF2-40B4-BE49-F238E27FC236}">
                <a16:creationId xmlns:a16="http://schemas.microsoft.com/office/drawing/2014/main" id="{465781C4-FF5F-427A-97A1-CB410FB49D31}"/>
              </a:ext>
            </a:extLst>
          </p:cNvPr>
          <p:cNvSpPr>
            <a:spLocks noChangeAspect="1"/>
          </p:cNvSpPr>
          <p:nvPr/>
        </p:nvSpPr>
        <p:spPr bwMode="auto">
          <a:xfrm>
            <a:off x="9398905" y="741139"/>
            <a:ext cx="4607" cy="8837"/>
          </a:xfrm>
          <a:custGeom>
            <a:avLst/>
            <a:gdLst>
              <a:gd name="T0" fmla="*/ 8 w 8"/>
              <a:gd name="T1" fmla="*/ 0 h 13"/>
              <a:gd name="T2" fmla="*/ 0 w 8"/>
              <a:gd name="T3" fmla="*/ 13 h 13"/>
            </a:gdLst>
            <a:ahLst/>
            <a:cxnLst>
              <a:cxn ang="0">
                <a:pos x="T0" y="T1"/>
              </a:cxn>
              <a:cxn ang="0">
                <a:pos x="T2" y="T3"/>
              </a:cxn>
            </a:cxnLst>
            <a:rect l="0" t="0" r="r" b="b"/>
            <a:pathLst>
              <a:path w="8" h="13">
                <a:moveTo>
                  <a:pt x="8" y="0"/>
                </a:moveTo>
                <a:cubicBezTo>
                  <a:pt x="3" y="2"/>
                  <a:pt x="3" y="9"/>
                  <a:pt x="0" y="13"/>
                </a:cubicBezTo>
              </a:path>
            </a:pathLst>
          </a:custGeom>
          <a:noFill/>
          <a:ln w="6350" cap="rnd">
            <a:solidFill>
              <a:srgbClr val="FF6600"/>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defPPr>
              <a:defRPr lang="en-US"/>
            </a:defPPr>
            <a:lvl1pPr algn="l" rtl="0" fontAlgn="base">
              <a:spcBef>
                <a:spcPct val="0"/>
              </a:spcBef>
              <a:spcAft>
                <a:spcPct val="0"/>
              </a:spcAft>
              <a:defRPr sz="1400" kern="1200">
                <a:solidFill>
                  <a:schemeClr val="tx1"/>
                </a:solidFill>
                <a:latin typeface="Arial" panose="020B0604020202020204" pitchFamily="34" charset="0"/>
                <a:ea typeface="+mn-ea"/>
                <a:cs typeface="+mn-cs"/>
              </a:defRPr>
            </a:lvl1pPr>
            <a:lvl2pPr marL="457200" algn="l" rtl="0" fontAlgn="base">
              <a:spcBef>
                <a:spcPct val="0"/>
              </a:spcBef>
              <a:spcAft>
                <a:spcPct val="0"/>
              </a:spcAft>
              <a:defRPr sz="1400" kern="1200">
                <a:solidFill>
                  <a:schemeClr val="tx1"/>
                </a:solidFill>
                <a:latin typeface="Arial" panose="020B0604020202020204" pitchFamily="34" charset="0"/>
                <a:ea typeface="+mn-ea"/>
                <a:cs typeface="+mn-cs"/>
              </a:defRPr>
            </a:lvl2pPr>
            <a:lvl3pPr marL="914400" algn="l" rtl="0" fontAlgn="base">
              <a:spcBef>
                <a:spcPct val="0"/>
              </a:spcBef>
              <a:spcAft>
                <a:spcPct val="0"/>
              </a:spcAft>
              <a:defRPr sz="1400" kern="1200">
                <a:solidFill>
                  <a:schemeClr val="tx1"/>
                </a:solidFill>
                <a:latin typeface="Arial" panose="020B0604020202020204" pitchFamily="34" charset="0"/>
                <a:ea typeface="+mn-ea"/>
                <a:cs typeface="+mn-cs"/>
              </a:defRPr>
            </a:lvl3pPr>
            <a:lvl4pPr marL="1371600" algn="l" rtl="0" fontAlgn="base">
              <a:spcBef>
                <a:spcPct val="0"/>
              </a:spcBef>
              <a:spcAft>
                <a:spcPct val="0"/>
              </a:spcAft>
              <a:defRPr sz="1400" kern="1200">
                <a:solidFill>
                  <a:schemeClr val="tx1"/>
                </a:solidFill>
                <a:latin typeface="Arial" panose="020B0604020202020204" pitchFamily="34" charset="0"/>
                <a:ea typeface="+mn-ea"/>
                <a:cs typeface="+mn-cs"/>
              </a:defRPr>
            </a:lvl4pPr>
            <a:lvl5pPr marL="1828800" algn="l" rtl="0" fontAlgn="base">
              <a:spcBef>
                <a:spcPct val="0"/>
              </a:spcBef>
              <a:spcAft>
                <a:spcPct val="0"/>
              </a:spcAft>
              <a:defRPr sz="1400" kern="1200">
                <a:solidFill>
                  <a:schemeClr val="tx1"/>
                </a:solidFill>
                <a:latin typeface="Arial" panose="020B0604020202020204" pitchFamily="34" charset="0"/>
                <a:ea typeface="+mn-ea"/>
                <a:cs typeface="+mn-cs"/>
              </a:defRPr>
            </a:lvl5pPr>
            <a:lvl6pPr marL="2286000" algn="l" defTabSz="914400" rtl="0" eaLnBrk="1" latinLnBrk="0" hangingPunct="1">
              <a:defRPr sz="1400" kern="1200">
                <a:solidFill>
                  <a:schemeClr val="tx1"/>
                </a:solidFill>
                <a:latin typeface="Arial" panose="020B0604020202020204" pitchFamily="34" charset="0"/>
                <a:ea typeface="+mn-ea"/>
                <a:cs typeface="+mn-cs"/>
              </a:defRPr>
            </a:lvl6pPr>
            <a:lvl7pPr marL="2743200" algn="l" defTabSz="914400" rtl="0" eaLnBrk="1" latinLnBrk="0" hangingPunct="1">
              <a:defRPr sz="1400" kern="1200">
                <a:solidFill>
                  <a:schemeClr val="tx1"/>
                </a:solidFill>
                <a:latin typeface="Arial" panose="020B0604020202020204" pitchFamily="34" charset="0"/>
                <a:ea typeface="+mn-ea"/>
                <a:cs typeface="+mn-cs"/>
              </a:defRPr>
            </a:lvl7pPr>
            <a:lvl8pPr marL="3200400" algn="l" defTabSz="914400" rtl="0" eaLnBrk="1" latinLnBrk="0" hangingPunct="1">
              <a:defRPr sz="1400" kern="1200">
                <a:solidFill>
                  <a:schemeClr val="tx1"/>
                </a:solidFill>
                <a:latin typeface="Arial" panose="020B0604020202020204" pitchFamily="34" charset="0"/>
                <a:ea typeface="+mn-ea"/>
                <a:cs typeface="+mn-cs"/>
              </a:defRPr>
            </a:lvl8pPr>
            <a:lvl9pPr marL="3657600" algn="l" defTabSz="914400" rtl="0" eaLnBrk="1" latinLnBrk="0" hangingPunct="1">
              <a:defRPr sz="1400" kern="1200">
                <a:solidFill>
                  <a:schemeClr val="tx1"/>
                </a:solidFill>
                <a:latin typeface="Arial" panose="020B0604020202020204" pitchFamily="34" charset="0"/>
                <a:ea typeface="+mn-ea"/>
                <a:cs typeface="+mn-cs"/>
              </a:defRPr>
            </a:lvl9pPr>
          </a:lstStyle>
          <a:p>
            <a:endParaRPr lang="en-CA"/>
          </a:p>
        </p:txBody>
      </p:sp>
      <p:sp>
        <p:nvSpPr>
          <p:cNvPr id="151" name="Freeform 147">
            <a:extLst>
              <a:ext uri="{FF2B5EF4-FFF2-40B4-BE49-F238E27FC236}">
                <a16:creationId xmlns:a16="http://schemas.microsoft.com/office/drawing/2014/main" id="{E9567429-1BBF-4FAC-B114-F4B1B40E681D}"/>
              </a:ext>
            </a:extLst>
          </p:cNvPr>
          <p:cNvSpPr>
            <a:spLocks noChangeAspect="1"/>
          </p:cNvSpPr>
          <p:nvPr/>
        </p:nvSpPr>
        <p:spPr bwMode="auto">
          <a:xfrm>
            <a:off x="8876280" y="617974"/>
            <a:ext cx="22522" cy="50260"/>
          </a:xfrm>
          <a:custGeom>
            <a:avLst/>
            <a:gdLst>
              <a:gd name="T0" fmla="*/ 12 w 38"/>
              <a:gd name="T1" fmla="*/ 0 h 79"/>
              <a:gd name="T2" fmla="*/ 24 w 38"/>
              <a:gd name="T3" fmla="*/ 79 h 79"/>
              <a:gd name="T4" fmla="*/ 12 w 38"/>
              <a:gd name="T5" fmla="*/ 0 h 79"/>
            </a:gdLst>
            <a:ahLst/>
            <a:cxnLst>
              <a:cxn ang="0">
                <a:pos x="T0" y="T1"/>
              </a:cxn>
              <a:cxn ang="0">
                <a:pos x="T2" y="T3"/>
              </a:cxn>
              <a:cxn ang="0">
                <a:pos x="T4" y="T5"/>
              </a:cxn>
            </a:cxnLst>
            <a:rect l="0" t="0" r="r" b="b"/>
            <a:pathLst>
              <a:path w="38" h="79">
                <a:moveTo>
                  <a:pt x="12" y="0"/>
                </a:moveTo>
                <a:cubicBezTo>
                  <a:pt x="9" y="22"/>
                  <a:pt x="0" y="69"/>
                  <a:pt x="24" y="79"/>
                </a:cubicBezTo>
                <a:cubicBezTo>
                  <a:pt x="38" y="56"/>
                  <a:pt x="24" y="23"/>
                  <a:pt x="12" y="0"/>
                </a:cubicBezTo>
              </a:path>
            </a:pathLst>
          </a:custGeom>
          <a:noFill/>
          <a:ln w="6350" cap="rnd">
            <a:solidFill>
              <a:srgbClr val="FF6600"/>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defPPr>
              <a:defRPr lang="en-US"/>
            </a:defPPr>
            <a:lvl1pPr algn="l" rtl="0" fontAlgn="base">
              <a:spcBef>
                <a:spcPct val="0"/>
              </a:spcBef>
              <a:spcAft>
                <a:spcPct val="0"/>
              </a:spcAft>
              <a:defRPr sz="1400" kern="1200">
                <a:solidFill>
                  <a:schemeClr val="tx1"/>
                </a:solidFill>
                <a:latin typeface="Arial" panose="020B0604020202020204" pitchFamily="34" charset="0"/>
                <a:ea typeface="+mn-ea"/>
                <a:cs typeface="+mn-cs"/>
              </a:defRPr>
            </a:lvl1pPr>
            <a:lvl2pPr marL="457200" algn="l" rtl="0" fontAlgn="base">
              <a:spcBef>
                <a:spcPct val="0"/>
              </a:spcBef>
              <a:spcAft>
                <a:spcPct val="0"/>
              </a:spcAft>
              <a:defRPr sz="1400" kern="1200">
                <a:solidFill>
                  <a:schemeClr val="tx1"/>
                </a:solidFill>
                <a:latin typeface="Arial" panose="020B0604020202020204" pitchFamily="34" charset="0"/>
                <a:ea typeface="+mn-ea"/>
                <a:cs typeface="+mn-cs"/>
              </a:defRPr>
            </a:lvl2pPr>
            <a:lvl3pPr marL="914400" algn="l" rtl="0" fontAlgn="base">
              <a:spcBef>
                <a:spcPct val="0"/>
              </a:spcBef>
              <a:spcAft>
                <a:spcPct val="0"/>
              </a:spcAft>
              <a:defRPr sz="1400" kern="1200">
                <a:solidFill>
                  <a:schemeClr val="tx1"/>
                </a:solidFill>
                <a:latin typeface="Arial" panose="020B0604020202020204" pitchFamily="34" charset="0"/>
                <a:ea typeface="+mn-ea"/>
                <a:cs typeface="+mn-cs"/>
              </a:defRPr>
            </a:lvl3pPr>
            <a:lvl4pPr marL="1371600" algn="l" rtl="0" fontAlgn="base">
              <a:spcBef>
                <a:spcPct val="0"/>
              </a:spcBef>
              <a:spcAft>
                <a:spcPct val="0"/>
              </a:spcAft>
              <a:defRPr sz="1400" kern="1200">
                <a:solidFill>
                  <a:schemeClr val="tx1"/>
                </a:solidFill>
                <a:latin typeface="Arial" panose="020B0604020202020204" pitchFamily="34" charset="0"/>
                <a:ea typeface="+mn-ea"/>
                <a:cs typeface="+mn-cs"/>
              </a:defRPr>
            </a:lvl4pPr>
            <a:lvl5pPr marL="1828800" algn="l" rtl="0" fontAlgn="base">
              <a:spcBef>
                <a:spcPct val="0"/>
              </a:spcBef>
              <a:spcAft>
                <a:spcPct val="0"/>
              </a:spcAft>
              <a:defRPr sz="1400" kern="1200">
                <a:solidFill>
                  <a:schemeClr val="tx1"/>
                </a:solidFill>
                <a:latin typeface="Arial" panose="020B0604020202020204" pitchFamily="34" charset="0"/>
                <a:ea typeface="+mn-ea"/>
                <a:cs typeface="+mn-cs"/>
              </a:defRPr>
            </a:lvl5pPr>
            <a:lvl6pPr marL="2286000" algn="l" defTabSz="914400" rtl="0" eaLnBrk="1" latinLnBrk="0" hangingPunct="1">
              <a:defRPr sz="1400" kern="1200">
                <a:solidFill>
                  <a:schemeClr val="tx1"/>
                </a:solidFill>
                <a:latin typeface="Arial" panose="020B0604020202020204" pitchFamily="34" charset="0"/>
                <a:ea typeface="+mn-ea"/>
                <a:cs typeface="+mn-cs"/>
              </a:defRPr>
            </a:lvl6pPr>
            <a:lvl7pPr marL="2743200" algn="l" defTabSz="914400" rtl="0" eaLnBrk="1" latinLnBrk="0" hangingPunct="1">
              <a:defRPr sz="1400" kern="1200">
                <a:solidFill>
                  <a:schemeClr val="tx1"/>
                </a:solidFill>
                <a:latin typeface="Arial" panose="020B0604020202020204" pitchFamily="34" charset="0"/>
                <a:ea typeface="+mn-ea"/>
                <a:cs typeface="+mn-cs"/>
              </a:defRPr>
            </a:lvl7pPr>
            <a:lvl8pPr marL="3200400" algn="l" defTabSz="914400" rtl="0" eaLnBrk="1" latinLnBrk="0" hangingPunct="1">
              <a:defRPr sz="1400" kern="1200">
                <a:solidFill>
                  <a:schemeClr val="tx1"/>
                </a:solidFill>
                <a:latin typeface="Arial" panose="020B0604020202020204" pitchFamily="34" charset="0"/>
                <a:ea typeface="+mn-ea"/>
                <a:cs typeface="+mn-cs"/>
              </a:defRPr>
            </a:lvl8pPr>
            <a:lvl9pPr marL="3657600" algn="l" defTabSz="914400" rtl="0" eaLnBrk="1" latinLnBrk="0" hangingPunct="1">
              <a:defRPr sz="1400" kern="1200">
                <a:solidFill>
                  <a:schemeClr val="tx1"/>
                </a:solidFill>
                <a:latin typeface="Arial" panose="020B0604020202020204" pitchFamily="34" charset="0"/>
                <a:ea typeface="+mn-ea"/>
                <a:cs typeface="+mn-cs"/>
              </a:defRPr>
            </a:lvl9pPr>
          </a:lstStyle>
          <a:p>
            <a:endParaRPr lang="en-CA"/>
          </a:p>
        </p:txBody>
      </p:sp>
      <p:sp>
        <p:nvSpPr>
          <p:cNvPr id="152" name="Freeform 148">
            <a:extLst>
              <a:ext uri="{FF2B5EF4-FFF2-40B4-BE49-F238E27FC236}">
                <a16:creationId xmlns:a16="http://schemas.microsoft.com/office/drawing/2014/main" id="{F227D566-B8D3-4B94-8F0C-833072EADF32}"/>
              </a:ext>
            </a:extLst>
          </p:cNvPr>
          <p:cNvSpPr>
            <a:spLocks noChangeAspect="1"/>
          </p:cNvSpPr>
          <p:nvPr/>
        </p:nvSpPr>
        <p:spPr bwMode="auto">
          <a:xfrm>
            <a:off x="8676649" y="827300"/>
            <a:ext cx="19451" cy="14912"/>
          </a:xfrm>
          <a:custGeom>
            <a:avLst/>
            <a:gdLst>
              <a:gd name="T0" fmla="*/ 0 w 33"/>
              <a:gd name="T1" fmla="*/ 4 h 23"/>
              <a:gd name="T2" fmla="*/ 33 w 33"/>
              <a:gd name="T3" fmla="*/ 10 h 23"/>
              <a:gd name="T4" fmla="*/ 0 w 33"/>
              <a:gd name="T5" fmla="*/ 4 h 23"/>
            </a:gdLst>
            <a:ahLst/>
            <a:cxnLst>
              <a:cxn ang="0">
                <a:pos x="T0" y="T1"/>
              </a:cxn>
              <a:cxn ang="0">
                <a:pos x="T2" y="T3"/>
              </a:cxn>
              <a:cxn ang="0">
                <a:pos x="T4" y="T5"/>
              </a:cxn>
            </a:cxnLst>
            <a:rect l="0" t="0" r="r" b="b"/>
            <a:pathLst>
              <a:path w="33" h="23">
                <a:moveTo>
                  <a:pt x="0" y="4"/>
                </a:moveTo>
                <a:cubicBezTo>
                  <a:pt x="5" y="12"/>
                  <a:pt x="27" y="23"/>
                  <a:pt x="33" y="10"/>
                </a:cubicBezTo>
                <a:cubicBezTo>
                  <a:pt x="28" y="0"/>
                  <a:pt x="10" y="1"/>
                  <a:pt x="0" y="4"/>
                </a:cubicBezTo>
              </a:path>
            </a:pathLst>
          </a:custGeom>
          <a:noFill/>
          <a:ln w="6350" cap="rnd">
            <a:solidFill>
              <a:srgbClr val="FF6600"/>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defPPr>
              <a:defRPr lang="en-US"/>
            </a:defPPr>
            <a:lvl1pPr algn="l" rtl="0" fontAlgn="base">
              <a:spcBef>
                <a:spcPct val="0"/>
              </a:spcBef>
              <a:spcAft>
                <a:spcPct val="0"/>
              </a:spcAft>
              <a:defRPr sz="1400" kern="1200">
                <a:solidFill>
                  <a:schemeClr val="tx1"/>
                </a:solidFill>
                <a:latin typeface="Arial" panose="020B0604020202020204" pitchFamily="34" charset="0"/>
                <a:ea typeface="+mn-ea"/>
                <a:cs typeface="+mn-cs"/>
              </a:defRPr>
            </a:lvl1pPr>
            <a:lvl2pPr marL="457200" algn="l" rtl="0" fontAlgn="base">
              <a:spcBef>
                <a:spcPct val="0"/>
              </a:spcBef>
              <a:spcAft>
                <a:spcPct val="0"/>
              </a:spcAft>
              <a:defRPr sz="1400" kern="1200">
                <a:solidFill>
                  <a:schemeClr val="tx1"/>
                </a:solidFill>
                <a:latin typeface="Arial" panose="020B0604020202020204" pitchFamily="34" charset="0"/>
                <a:ea typeface="+mn-ea"/>
                <a:cs typeface="+mn-cs"/>
              </a:defRPr>
            </a:lvl2pPr>
            <a:lvl3pPr marL="914400" algn="l" rtl="0" fontAlgn="base">
              <a:spcBef>
                <a:spcPct val="0"/>
              </a:spcBef>
              <a:spcAft>
                <a:spcPct val="0"/>
              </a:spcAft>
              <a:defRPr sz="1400" kern="1200">
                <a:solidFill>
                  <a:schemeClr val="tx1"/>
                </a:solidFill>
                <a:latin typeface="Arial" panose="020B0604020202020204" pitchFamily="34" charset="0"/>
                <a:ea typeface="+mn-ea"/>
                <a:cs typeface="+mn-cs"/>
              </a:defRPr>
            </a:lvl3pPr>
            <a:lvl4pPr marL="1371600" algn="l" rtl="0" fontAlgn="base">
              <a:spcBef>
                <a:spcPct val="0"/>
              </a:spcBef>
              <a:spcAft>
                <a:spcPct val="0"/>
              </a:spcAft>
              <a:defRPr sz="1400" kern="1200">
                <a:solidFill>
                  <a:schemeClr val="tx1"/>
                </a:solidFill>
                <a:latin typeface="Arial" panose="020B0604020202020204" pitchFamily="34" charset="0"/>
                <a:ea typeface="+mn-ea"/>
                <a:cs typeface="+mn-cs"/>
              </a:defRPr>
            </a:lvl4pPr>
            <a:lvl5pPr marL="1828800" algn="l" rtl="0" fontAlgn="base">
              <a:spcBef>
                <a:spcPct val="0"/>
              </a:spcBef>
              <a:spcAft>
                <a:spcPct val="0"/>
              </a:spcAft>
              <a:defRPr sz="1400" kern="1200">
                <a:solidFill>
                  <a:schemeClr val="tx1"/>
                </a:solidFill>
                <a:latin typeface="Arial" panose="020B0604020202020204" pitchFamily="34" charset="0"/>
                <a:ea typeface="+mn-ea"/>
                <a:cs typeface="+mn-cs"/>
              </a:defRPr>
            </a:lvl5pPr>
            <a:lvl6pPr marL="2286000" algn="l" defTabSz="914400" rtl="0" eaLnBrk="1" latinLnBrk="0" hangingPunct="1">
              <a:defRPr sz="1400" kern="1200">
                <a:solidFill>
                  <a:schemeClr val="tx1"/>
                </a:solidFill>
                <a:latin typeface="Arial" panose="020B0604020202020204" pitchFamily="34" charset="0"/>
                <a:ea typeface="+mn-ea"/>
                <a:cs typeface="+mn-cs"/>
              </a:defRPr>
            </a:lvl6pPr>
            <a:lvl7pPr marL="2743200" algn="l" defTabSz="914400" rtl="0" eaLnBrk="1" latinLnBrk="0" hangingPunct="1">
              <a:defRPr sz="1400" kern="1200">
                <a:solidFill>
                  <a:schemeClr val="tx1"/>
                </a:solidFill>
                <a:latin typeface="Arial" panose="020B0604020202020204" pitchFamily="34" charset="0"/>
                <a:ea typeface="+mn-ea"/>
                <a:cs typeface="+mn-cs"/>
              </a:defRPr>
            </a:lvl7pPr>
            <a:lvl8pPr marL="3200400" algn="l" defTabSz="914400" rtl="0" eaLnBrk="1" latinLnBrk="0" hangingPunct="1">
              <a:defRPr sz="1400" kern="1200">
                <a:solidFill>
                  <a:schemeClr val="tx1"/>
                </a:solidFill>
                <a:latin typeface="Arial" panose="020B0604020202020204" pitchFamily="34" charset="0"/>
                <a:ea typeface="+mn-ea"/>
                <a:cs typeface="+mn-cs"/>
              </a:defRPr>
            </a:lvl8pPr>
            <a:lvl9pPr marL="3657600" algn="l" defTabSz="914400" rtl="0" eaLnBrk="1" latinLnBrk="0" hangingPunct="1">
              <a:defRPr sz="1400" kern="1200">
                <a:solidFill>
                  <a:schemeClr val="tx1"/>
                </a:solidFill>
                <a:latin typeface="Arial" panose="020B0604020202020204" pitchFamily="34" charset="0"/>
                <a:ea typeface="+mn-ea"/>
                <a:cs typeface="+mn-cs"/>
              </a:defRPr>
            </a:lvl9pPr>
          </a:lstStyle>
          <a:p>
            <a:endParaRPr lang="en-CA"/>
          </a:p>
        </p:txBody>
      </p:sp>
      <p:sp>
        <p:nvSpPr>
          <p:cNvPr id="153" name="Freeform 149">
            <a:extLst>
              <a:ext uri="{FF2B5EF4-FFF2-40B4-BE49-F238E27FC236}">
                <a16:creationId xmlns:a16="http://schemas.microsoft.com/office/drawing/2014/main" id="{EC463A3E-A093-4F2C-984A-E9864B8C6959}"/>
              </a:ext>
            </a:extLst>
          </p:cNvPr>
          <p:cNvSpPr>
            <a:spLocks noChangeAspect="1"/>
          </p:cNvSpPr>
          <p:nvPr/>
        </p:nvSpPr>
        <p:spPr bwMode="auto">
          <a:xfrm>
            <a:off x="8766739" y="928373"/>
            <a:ext cx="6142" cy="21540"/>
          </a:xfrm>
          <a:custGeom>
            <a:avLst/>
            <a:gdLst>
              <a:gd name="T0" fmla="*/ 0 w 10"/>
              <a:gd name="T1" fmla="*/ 34 h 34"/>
              <a:gd name="T2" fmla="*/ 10 w 10"/>
              <a:gd name="T3" fmla="*/ 0 h 34"/>
            </a:gdLst>
            <a:ahLst/>
            <a:cxnLst>
              <a:cxn ang="0">
                <a:pos x="T0" y="T1"/>
              </a:cxn>
              <a:cxn ang="0">
                <a:pos x="T2" y="T3"/>
              </a:cxn>
            </a:cxnLst>
            <a:rect l="0" t="0" r="r" b="b"/>
            <a:pathLst>
              <a:path w="10" h="34">
                <a:moveTo>
                  <a:pt x="0" y="34"/>
                </a:moveTo>
                <a:cubicBezTo>
                  <a:pt x="5" y="23"/>
                  <a:pt x="8" y="12"/>
                  <a:pt x="10" y="0"/>
                </a:cubicBezTo>
              </a:path>
            </a:pathLst>
          </a:custGeom>
          <a:noFill/>
          <a:ln w="6350" cap="rnd">
            <a:solidFill>
              <a:srgbClr val="FF6600"/>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defPPr>
              <a:defRPr lang="en-US"/>
            </a:defPPr>
            <a:lvl1pPr algn="l" rtl="0" fontAlgn="base">
              <a:spcBef>
                <a:spcPct val="0"/>
              </a:spcBef>
              <a:spcAft>
                <a:spcPct val="0"/>
              </a:spcAft>
              <a:defRPr sz="1400" kern="1200">
                <a:solidFill>
                  <a:schemeClr val="tx1"/>
                </a:solidFill>
                <a:latin typeface="Arial" panose="020B0604020202020204" pitchFamily="34" charset="0"/>
                <a:ea typeface="+mn-ea"/>
                <a:cs typeface="+mn-cs"/>
              </a:defRPr>
            </a:lvl1pPr>
            <a:lvl2pPr marL="457200" algn="l" rtl="0" fontAlgn="base">
              <a:spcBef>
                <a:spcPct val="0"/>
              </a:spcBef>
              <a:spcAft>
                <a:spcPct val="0"/>
              </a:spcAft>
              <a:defRPr sz="1400" kern="1200">
                <a:solidFill>
                  <a:schemeClr val="tx1"/>
                </a:solidFill>
                <a:latin typeface="Arial" panose="020B0604020202020204" pitchFamily="34" charset="0"/>
                <a:ea typeface="+mn-ea"/>
                <a:cs typeface="+mn-cs"/>
              </a:defRPr>
            </a:lvl2pPr>
            <a:lvl3pPr marL="914400" algn="l" rtl="0" fontAlgn="base">
              <a:spcBef>
                <a:spcPct val="0"/>
              </a:spcBef>
              <a:spcAft>
                <a:spcPct val="0"/>
              </a:spcAft>
              <a:defRPr sz="1400" kern="1200">
                <a:solidFill>
                  <a:schemeClr val="tx1"/>
                </a:solidFill>
                <a:latin typeface="Arial" panose="020B0604020202020204" pitchFamily="34" charset="0"/>
                <a:ea typeface="+mn-ea"/>
                <a:cs typeface="+mn-cs"/>
              </a:defRPr>
            </a:lvl3pPr>
            <a:lvl4pPr marL="1371600" algn="l" rtl="0" fontAlgn="base">
              <a:spcBef>
                <a:spcPct val="0"/>
              </a:spcBef>
              <a:spcAft>
                <a:spcPct val="0"/>
              </a:spcAft>
              <a:defRPr sz="1400" kern="1200">
                <a:solidFill>
                  <a:schemeClr val="tx1"/>
                </a:solidFill>
                <a:latin typeface="Arial" panose="020B0604020202020204" pitchFamily="34" charset="0"/>
                <a:ea typeface="+mn-ea"/>
                <a:cs typeface="+mn-cs"/>
              </a:defRPr>
            </a:lvl4pPr>
            <a:lvl5pPr marL="1828800" algn="l" rtl="0" fontAlgn="base">
              <a:spcBef>
                <a:spcPct val="0"/>
              </a:spcBef>
              <a:spcAft>
                <a:spcPct val="0"/>
              </a:spcAft>
              <a:defRPr sz="1400" kern="1200">
                <a:solidFill>
                  <a:schemeClr val="tx1"/>
                </a:solidFill>
                <a:latin typeface="Arial" panose="020B0604020202020204" pitchFamily="34" charset="0"/>
                <a:ea typeface="+mn-ea"/>
                <a:cs typeface="+mn-cs"/>
              </a:defRPr>
            </a:lvl5pPr>
            <a:lvl6pPr marL="2286000" algn="l" defTabSz="914400" rtl="0" eaLnBrk="1" latinLnBrk="0" hangingPunct="1">
              <a:defRPr sz="1400" kern="1200">
                <a:solidFill>
                  <a:schemeClr val="tx1"/>
                </a:solidFill>
                <a:latin typeface="Arial" panose="020B0604020202020204" pitchFamily="34" charset="0"/>
                <a:ea typeface="+mn-ea"/>
                <a:cs typeface="+mn-cs"/>
              </a:defRPr>
            </a:lvl6pPr>
            <a:lvl7pPr marL="2743200" algn="l" defTabSz="914400" rtl="0" eaLnBrk="1" latinLnBrk="0" hangingPunct="1">
              <a:defRPr sz="1400" kern="1200">
                <a:solidFill>
                  <a:schemeClr val="tx1"/>
                </a:solidFill>
                <a:latin typeface="Arial" panose="020B0604020202020204" pitchFamily="34" charset="0"/>
                <a:ea typeface="+mn-ea"/>
                <a:cs typeface="+mn-cs"/>
              </a:defRPr>
            </a:lvl7pPr>
            <a:lvl8pPr marL="3200400" algn="l" defTabSz="914400" rtl="0" eaLnBrk="1" latinLnBrk="0" hangingPunct="1">
              <a:defRPr sz="1400" kern="1200">
                <a:solidFill>
                  <a:schemeClr val="tx1"/>
                </a:solidFill>
                <a:latin typeface="Arial" panose="020B0604020202020204" pitchFamily="34" charset="0"/>
                <a:ea typeface="+mn-ea"/>
                <a:cs typeface="+mn-cs"/>
              </a:defRPr>
            </a:lvl8pPr>
            <a:lvl9pPr marL="3657600" algn="l" defTabSz="914400" rtl="0" eaLnBrk="1" latinLnBrk="0" hangingPunct="1">
              <a:defRPr sz="1400" kern="1200">
                <a:solidFill>
                  <a:schemeClr val="tx1"/>
                </a:solidFill>
                <a:latin typeface="Arial" panose="020B0604020202020204" pitchFamily="34" charset="0"/>
                <a:ea typeface="+mn-ea"/>
                <a:cs typeface="+mn-cs"/>
              </a:defRPr>
            </a:lvl9pPr>
          </a:lstStyle>
          <a:p>
            <a:endParaRPr lang="en-CA"/>
          </a:p>
        </p:txBody>
      </p:sp>
      <p:sp>
        <p:nvSpPr>
          <p:cNvPr id="154" name="Freeform 150">
            <a:extLst>
              <a:ext uri="{FF2B5EF4-FFF2-40B4-BE49-F238E27FC236}">
                <a16:creationId xmlns:a16="http://schemas.microsoft.com/office/drawing/2014/main" id="{7B9696D5-52E8-4A67-BDE7-22644353274C}"/>
              </a:ext>
            </a:extLst>
          </p:cNvPr>
          <p:cNvSpPr>
            <a:spLocks noChangeAspect="1"/>
          </p:cNvSpPr>
          <p:nvPr/>
        </p:nvSpPr>
        <p:spPr bwMode="auto">
          <a:xfrm>
            <a:off x="8749335" y="986918"/>
            <a:ext cx="13309" cy="16569"/>
          </a:xfrm>
          <a:custGeom>
            <a:avLst/>
            <a:gdLst>
              <a:gd name="T0" fmla="*/ 0 w 22"/>
              <a:gd name="T1" fmla="*/ 0 h 26"/>
              <a:gd name="T2" fmla="*/ 22 w 22"/>
              <a:gd name="T3" fmla="*/ 26 h 26"/>
            </a:gdLst>
            <a:ahLst/>
            <a:cxnLst>
              <a:cxn ang="0">
                <a:pos x="T0" y="T1"/>
              </a:cxn>
              <a:cxn ang="0">
                <a:pos x="T2" y="T3"/>
              </a:cxn>
            </a:cxnLst>
            <a:rect l="0" t="0" r="r" b="b"/>
            <a:pathLst>
              <a:path w="22" h="26">
                <a:moveTo>
                  <a:pt x="0" y="0"/>
                </a:moveTo>
                <a:cubicBezTo>
                  <a:pt x="9" y="7"/>
                  <a:pt x="13" y="18"/>
                  <a:pt x="22" y="26"/>
                </a:cubicBezTo>
              </a:path>
            </a:pathLst>
          </a:custGeom>
          <a:noFill/>
          <a:ln w="6350" cap="rnd">
            <a:solidFill>
              <a:srgbClr val="FF6600"/>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defPPr>
              <a:defRPr lang="en-US"/>
            </a:defPPr>
            <a:lvl1pPr algn="l" rtl="0" fontAlgn="base">
              <a:spcBef>
                <a:spcPct val="0"/>
              </a:spcBef>
              <a:spcAft>
                <a:spcPct val="0"/>
              </a:spcAft>
              <a:defRPr sz="1400" kern="1200">
                <a:solidFill>
                  <a:schemeClr val="tx1"/>
                </a:solidFill>
                <a:latin typeface="Arial" panose="020B0604020202020204" pitchFamily="34" charset="0"/>
                <a:ea typeface="+mn-ea"/>
                <a:cs typeface="+mn-cs"/>
              </a:defRPr>
            </a:lvl1pPr>
            <a:lvl2pPr marL="457200" algn="l" rtl="0" fontAlgn="base">
              <a:spcBef>
                <a:spcPct val="0"/>
              </a:spcBef>
              <a:spcAft>
                <a:spcPct val="0"/>
              </a:spcAft>
              <a:defRPr sz="1400" kern="1200">
                <a:solidFill>
                  <a:schemeClr val="tx1"/>
                </a:solidFill>
                <a:latin typeface="Arial" panose="020B0604020202020204" pitchFamily="34" charset="0"/>
                <a:ea typeface="+mn-ea"/>
                <a:cs typeface="+mn-cs"/>
              </a:defRPr>
            </a:lvl2pPr>
            <a:lvl3pPr marL="914400" algn="l" rtl="0" fontAlgn="base">
              <a:spcBef>
                <a:spcPct val="0"/>
              </a:spcBef>
              <a:spcAft>
                <a:spcPct val="0"/>
              </a:spcAft>
              <a:defRPr sz="1400" kern="1200">
                <a:solidFill>
                  <a:schemeClr val="tx1"/>
                </a:solidFill>
                <a:latin typeface="Arial" panose="020B0604020202020204" pitchFamily="34" charset="0"/>
                <a:ea typeface="+mn-ea"/>
                <a:cs typeface="+mn-cs"/>
              </a:defRPr>
            </a:lvl3pPr>
            <a:lvl4pPr marL="1371600" algn="l" rtl="0" fontAlgn="base">
              <a:spcBef>
                <a:spcPct val="0"/>
              </a:spcBef>
              <a:spcAft>
                <a:spcPct val="0"/>
              </a:spcAft>
              <a:defRPr sz="1400" kern="1200">
                <a:solidFill>
                  <a:schemeClr val="tx1"/>
                </a:solidFill>
                <a:latin typeface="Arial" panose="020B0604020202020204" pitchFamily="34" charset="0"/>
                <a:ea typeface="+mn-ea"/>
                <a:cs typeface="+mn-cs"/>
              </a:defRPr>
            </a:lvl4pPr>
            <a:lvl5pPr marL="1828800" algn="l" rtl="0" fontAlgn="base">
              <a:spcBef>
                <a:spcPct val="0"/>
              </a:spcBef>
              <a:spcAft>
                <a:spcPct val="0"/>
              </a:spcAft>
              <a:defRPr sz="1400" kern="1200">
                <a:solidFill>
                  <a:schemeClr val="tx1"/>
                </a:solidFill>
                <a:latin typeface="Arial" panose="020B0604020202020204" pitchFamily="34" charset="0"/>
                <a:ea typeface="+mn-ea"/>
                <a:cs typeface="+mn-cs"/>
              </a:defRPr>
            </a:lvl5pPr>
            <a:lvl6pPr marL="2286000" algn="l" defTabSz="914400" rtl="0" eaLnBrk="1" latinLnBrk="0" hangingPunct="1">
              <a:defRPr sz="1400" kern="1200">
                <a:solidFill>
                  <a:schemeClr val="tx1"/>
                </a:solidFill>
                <a:latin typeface="Arial" panose="020B0604020202020204" pitchFamily="34" charset="0"/>
                <a:ea typeface="+mn-ea"/>
                <a:cs typeface="+mn-cs"/>
              </a:defRPr>
            </a:lvl6pPr>
            <a:lvl7pPr marL="2743200" algn="l" defTabSz="914400" rtl="0" eaLnBrk="1" latinLnBrk="0" hangingPunct="1">
              <a:defRPr sz="1400" kern="1200">
                <a:solidFill>
                  <a:schemeClr val="tx1"/>
                </a:solidFill>
                <a:latin typeface="Arial" panose="020B0604020202020204" pitchFamily="34" charset="0"/>
                <a:ea typeface="+mn-ea"/>
                <a:cs typeface="+mn-cs"/>
              </a:defRPr>
            </a:lvl7pPr>
            <a:lvl8pPr marL="3200400" algn="l" defTabSz="914400" rtl="0" eaLnBrk="1" latinLnBrk="0" hangingPunct="1">
              <a:defRPr sz="1400" kern="1200">
                <a:solidFill>
                  <a:schemeClr val="tx1"/>
                </a:solidFill>
                <a:latin typeface="Arial" panose="020B0604020202020204" pitchFamily="34" charset="0"/>
                <a:ea typeface="+mn-ea"/>
                <a:cs typeface="+mn-cs"/>
              </a:defRPr>
            </a:lvl8pPr>
            <a:lvl9pPr marL="3657600" algn="l" defTabSz="914400" rtl="0" eaLnBrk="1" latinLnBrk="0" hangingPunct="1">
              <a:defRPr sz="1400" kern="1200">
                <a:solidFill>
                  <a:schemeClr val="tx1"/>
                </a:solidFill>
                <a:latin typeface="Arial" panose="020B0604020202020204" pitchFamily="34" charset="0"/>
                <a:ea typeface="+mn-ea"/>
                <a:cs typeface="+mn-cs"/>
              </a:defRPr>
            </a:lvl9pPr>
          </a:lstStyle>
          <a:p>
            <a:endParaRPr lang="en-CA"/>
          </a:p>
        </p:txBody>
      </p:sp>
      <p:sp>
        <p:nvSpPr>
          <p:cNvPr id="155" name="Freeform 151">
            <a:extLst>
              <a:ext uri="{FF2B5EF4-FFF2-40B4-BE49-F238E27FC236}">
                <a16:creationId xmlns:a16="http://schemas.microsoft.com/office/drawing/2014/main" id="{7D08B496-1597-4199-B7E2-C155E2F9B74A}"/>
              </a:ext>
            </a:extLst>
          </p:cNvPr>
          <p:cNvSpPr>
            <a:spLocks noChangeAspect="1"/>
          </p:cNvSpPr>
          <p:nvPr/>
        </p:nvSpPr>
        <p:spPr bwMode="auto">
          <a:xfrm>
            <a:off x="8762644" y="970349"/>
            <a:ext cx="3583" cy="33139"/>
          </a:xfrm>
          <a:custGeom>
            <a:avLst/>
            <a:gdLst>
              <a:gd name="T0" fmla="*/ 0 w 6"/>
              <a:gd name="T1" fmla="*/ 52 h 52"/>
              <a:gd name="T2" fmla="*/ 4 w 6"/>
              <a:gd name="T3" fmla="*/ 0 h 52"/>
            </a:gdLst>
            <a:ahLst/>
            <a:cxnLst>
              <a:cxn ang="0">
                <a:pos x="T0" y="T1"/>
              </a:cxn>
              <a:cxn ang="0">
                <a:pos x="T2" y="T3"/>
              </a:cxn>
            </a:cxnLst>
            <a:rect l="0" t="0" r="r" b="b"/>
            <a:pathLst>
              <a:path w="6" h="52">
                <a:moveTo>
                  <a:pt x="0" y="52"/>
                </a:moveTo>
                <a:cubicBezTo>
                  <a:pt x="6" y="36"/>
                  <a:pt x="2" y="18"/>
                  <a:pt x="4" y="0"/>
                </a:cubicBezTo>
              </a:path>
            </a:pathLst>
          </a:custGeom>
          <a:noFill/>
          <a:ln w="6350" cap="rnd">
            <a:solidFill>
              <a:srgbClr val="FF6600"/>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defPPr>
              <a:defRPr lang="en-US"/>
            </a:defPPr>
            <a:lvl1pPr algn="l" rtl="0" fontAlgn="base">
              <a:spcBef>
                <a:spcPct val="0"/>
              </a:spcBef>
              <a:spcAft>
                <a:spcPct val="0"/>
              </a:spcAft>
              <a:defRPr sz="1400" kern="1200">
                <a:solidFill>
                  <a:schemeClr val="tx1"/>
                </a:solidFill>
                <a:latin typeface="Arial" panose="020B0604020202020204" pitchFamily="34" charset="0"/>
                <a:ea typeface="+mn-ea"/>
                <a:cs typeface="+mn-cs"/>
              </a:defRPr>
            </a:lvl1pPr>
            <a:lvl2pPr marL="457200" algn="l" rtl="0" fontAlgn="base">
              <a:spcBef>
                <a:spcPct val="0"/>
              </a:spcBef>
              <a:spcAft>
                <a:spcPct val="0"/>
              </a:spcAft>
              <a:defRPr sz="1400" kern="1200">
                <a:solidFill>
                  <a:schemeClr val="tx1"/>
                </a:solidFill>
                <a:latin typeface="Arial" panose="020B0604020202020204" pitchFamily="34" charset="0"/>
                <a:ea typeface="+mn-ea"/>
                <a:cs typeface="+mn-cs"/>
              </a:defRPr>
            </a:lvl2pPr>
            <a:lvl3pPr marL="914400" algn="l" rtl="0" fontAlgn="base">
              <a:spcBef>
                <a:spcPct val="0"/>
              </a:spcBef>
              <a:spcAft>
                <a:spcPct val="0"/>
              </a:spcAft>
              <a:defRPr sz="1400" kern="1200">
                <a:solidFill>
                  <a:schemeClr val="tx1"/>
                </a:solidFill>
                <a:latin typeface="Arial" panose="020B0604020202020204" pitchFamily="34" charset="0"/>
                <a:ea typeface="+mn-ea"/>
                <a:cs typeface="+mn-cs"/>
              </a:defRPr>
            </a:lvl3pPr>
            <a:lvl4pPr marL="1371600" algn="l" rtl="0" fontAlgn="base">
              <a:spcBef>
                <a:spcPct val="0"/>
              </a:spcBef>
              <a:spcAft>
                <a:spcPct val="0"/>
              </a:spcAft>
              <a:defRPr sz="1400" kern="1200">
                <a:solidFill>
                  <a:schemeClr val="tx1"/>
                </a:solidFill>
                <a:latin typeface="Arial" panose="020B0604020202020204" pitchFamily="34" charset="0"/>
                <a:ea typeface="+mn-ea"/>
                <a:cs typeface="+mn-cs"/>
              </a:defRPr>
            </a:lvl4pPr>
            <a:lvl5pPr marL="1828800" algn="l" rtl="0" fontAlgn="base">
              <a:spcBef>
                <a:spcPct val="0"/>
              </a:spcBef>
              <a:spcAft>
                <a:spcPct val="0"/>
              </a:spcAft>
              <a:defRPr sz="1400" kern="1200">
                <a:solidFill>
                  <a:schemeClr val="tx1"/>
                </a:solidFill>
                <a:latin typeface="Arial" panose="020B0604020202020204" pitchFamily="34" charset="0"/>
                <a:ea typeface="+mn-ea"/>
                <a:cs typeface="+mn-cs"/>
              </a:defRPr>
            </a:lvl5pPr>
            <a:lvl6pPr marL="2286000" algn="l" defTabSz="914400" rtl="0" eaLnBrk="1" latinLnBrk="0" hangingPunct="1">
              <a:defRPr sz="1400" kern="1200">
                <a:solidFill>
                  <a:schemeClr val="tx1"/>
                </a:solidFill>
                <a:latin typeface="Arial" panose="020B0604020202020204" pitchFamily="34" charset="0"/>
                <a:ea typeface="+mn-ea"/>
                <a:cs typeface="+mn-cs"/>
              </a:defRPr>
            </a:lvl6pPr>
            <a:lvl7pPr marL="2743200" algn="l" defTabSz="914400" rtl="0" eaLnBrk="1" latinLnBrk="0" hangingPunct="1">
              <a:defRPr sz="1400" kern="1200">
                <a:solidFill>
                  <a:schemeClr val="tx1"/>
                </a:solidFill>
                <a:latin typeface="Arial" panose="020B0604020202020204" pitchFamily="34" charset="0"/>
                <a:ea typeface="+mn-ea"/>
                <a:cs typeface="+mn-cs"/>
              </a:defRPr>
            </a:lvl7pPr>
            <a:lvl8pPr marL="3200400" algn="l" defTabSz="914400" rtl="0" eaLnBrk="1" latinLnBrk="0" hangingPunct="1">
              <a:defRPr sz="1400" kern="1200">
                <a:solidFill>
                  <a:schemeClr val="tx1"/>
                </a:solidFill>
                <a:latin typeface="Arial" panose="020B0604020202020204" pitchFamily="34" charset="0"/>
                <a:ea typeface="+mn-ea"/>
                <a:cs typeface="+mn-cs"/>
              </a:defRPr>
            </a:lvl8pPr>
            <a:lvl9pPr marL="3657600" algn="l" defTabSz="914400" rtl="0" eaLnBrk="1" latinLnBrk="0" hangingPunct="1">
              <a:defRPr sz="1400" kern="1200">
                <a:solidFill>
                  <a:schemeClr val="tx1"/>
                </a:solidFill>
                <a:latin typeface="Arial" panose="020B0604020202020204" pitchFamily="34" charset="0"/>
                <a:ea typeface="+mn-ea"/>
                <a:cs typeface="+mn-cs"/>
              </a:defRPr>
            </a:lvl9pPr>
          </a:lstStyle>
          <a:p>
            <a:endParaRPr lang="en-CA"/>
          </a:p>
        </p:txBody>
      </p:sp>
      <p:sp>
        <p:nvSpPr>
          <p:cNvPr id="156" name="Freeform 152">
            <a:extLst>
              <a:ext uri="{FF2B5EF4-FFF2-40B4-BE49-F238E27FC236}">
                <a16:creationId xmlns:a16="http://schemas.microsoft.com/office/drawing/2014/main" id="{A0AB704F-403C-4C09-8E99-E714D194BCED}"/>
              </a:ext>
            </a:extLst>
          </p:cNvPr>
          <p:cNvSpPr>
            <a:spLocks noChangeAspect="1"/>
          </p:cNvSpPr>
          <p:nvPr/>
        </p:nvSpPr>
        <p:spPr bwMode="auto">
          <a:xfrm>
            <a:off x="8780048" y="1028342"/>
            <a:ext cx="2559" cy="19883"/>
          </a:xfrm>
          <a:custGeom>
            <a:avLst/>
            <a:gdLst>
              <a:gd name="T0" fmla="*/ 0 w 4"/>
              <a:gd name="T1" fmla="*/ 0 h 31"/>
              <a:gd name="T2" fmla="*/ 4 w 4"/>
              <a:gd name="T3" fmla="*/ 31 h 31"/>
            </a:gdLst>
            <a:ahLst/>
            <a:cxnLst>
              <a:cxn ang="0">
                <a:pos x="T0" y="T1"/>
              </a:cxn>
              <a:cxn ang="0">
                <a:pos x="T2" y="T3"/>
              </a:cxn>
            </a:cxnLst>
            <a:rect l="0" t="0" r="r" b="b"/>
            <a:pathLst>
              <a:path w="4" h="31">
                <a:moveTo>
                  <a:pt x="0" y="0"/>
                </a:moveTo>
                <a:cubicBezTo>
                  <a:pt x="2" y="10"/>
                  <a:pt x="0" y="21"/>
                  <a:pt x="4" y="31"/>
                </a:cubicBezTo>
              </a:path>
            </a:pathLst>
          </a:custGeom>
          <a:noFill/>
          <a:ln w="6350" cap="rnd">
            <a:solidFill>
              <a:srgbClr val="FF6600"/>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defPPr>
              <a:defRPr lang="en-US"/>
            </a:defPPr>
            <a:lvl1pPr algn="l" rtl="0" fontAlgn="base">
              <a:spcBef>
                <a:spcPct val="0"/>
              </a:spcBef>
              <a:spcAft>
                <a:spcPct val="0"/>
              </a:spcAft>
              <a:defRPr sz="1400" kern="1200">
                <a:solidFill>
                  <a:schemeClr val="tx1"/>
                </a:solidFill>
                <a:latin typeface="Arial" panose="020B0604020202020204" pitchFamily="34" charset="0"/>
                <a:ea typeface="+mn-ea"/>
                <a:cs typeface="+mn-cs"/>
              </a:defRPr>
            </a:lvl1pPr>
            <a:lvl2pPr marL="457200" algn="l" rtl="0" fontAlgn="base">
              <a:spcBef>
                <a:spcPct val="0"/>
              </a:spcBef>
              <a:spcAft>
                <a:spcPct val="0"/>
              </a:spcAft>
              <a:defRPr sz="1400" kern="1200">
                <a:solidFill>
                  <a:schemeClr val="tx1"/>
                </a:solidFill>
                <a:latin typeface="Arial" panose="020B0604020202020204" pitchFamily="34" charset="0"/>
                <a:ea typeface="+mn-ea"/>
                <a:cs typeface="+mn-cs"/>
              </a:defRPr>
            </a:lvl2pPr>
            <a:lvl3pPr marL="914400" algn="l" rtl="0" fontAlgn="base">
              <a:spcBef>
                <a:spcPct val="0"/>
              </a:spcBef>
              <a:spcAft>
                <a:spcPct val="0"/>
              </a:spcAft>
              <a:defRPr sz="1400" kern="1200">
                <a:solidFill>
                  <a:schemeClr val="tx1"/>
                </a:solidFill>
                <a:latin typeface="Arial" panose="020B0604020202020204" pitchFamily="34" charset="0"/>
                <a:ea typeface="+mn-ea"/>
                <a:cs typeface="+mn-cs"/>
              </a:defRPr>
            </a:lvl3pPr>
            <a:lvl4pPr marL="1371600" algn="l" rtl="0" fontAlgn="base">
              <a:spcBef>
                <a:spcPct val="0"/>
              </a:spcBef>
              <a:spcAft>
                <a:spcPct val="0"/>
              </a:spcAft>
              <a:defRPr sz="1400" kern="1200">
                <a:solidFill>
                  <a:schemeClr val="tx1"/>
                </a:solidFill>
                <a:latin typeface="Arial" panose="020B0604020202020204" pitchFamily="34" charset="0"/>
                <a:ea typeface="+mn-ea"/>
                <a:cs typeface="+mn-cs"/>
              </a:defRPr>
            </a:lvl4pPr>
            <a:lvl5pPr marL="1828800" algn="l" rtl="0" fontAlgn="base">
              <a:spcBef>
                <a:spcPct val="0"/>
              </a:spcBef>
              <a:spcAft>
                <a:spcPct val="0"/>
              </a:spcAft>
              <a:defRPr sz="1400" kern="1200">
                <a:solidFill>
                  <a:schemeClr val="tx1"/>
                </a:solidFill>
                <a:latin typeface="Arial" panose="020B0604020202020204" pitchFamily="34" charset="0"/>
                <a:ea typeface="+mn-ea"/>
                <a:cs typeface="+mn-cs"/>
              </a:defRPr>
            </a:lvl5pPr>
            <a:lvl6pPr marL="2286000" algn="l" defTabSz="914400" rtl="0" eaLnBrk="1" latinLnBrk="0" hangingPunct="1">
              <a:defRPr sz="1400" kern="1200">
                <a:solidFill>
                  <a:schemeClr val="tx1"/>
                </a:solidFill>
                <a:latin typeface="Arial" panose="020B0604020202020204" pitchFamily="34" charset="0"/>
                <a:ea typeface="+mn-ea"/>
                <a:cs typeface="+mn-cs"/>
              </a:defRPr>
            </a:lvl6pPr>
            <a:lvl7pPr marL="2743200" algn="l" defTabSz="914400" rtl="0" eaLnBrk="1" latinLnBrk="0" hangingPunct="1">
              <a:defRPr sz="1400" kern="1200">
                <a:solidFill>
                  <a:schemeClr val="tx1"/>
                </a:solidFill>
                <a:latin typeface="Arial" panose="020B0604020202020204" pitchFamily="34" charset="0"/>
                <a:ea typeface="+mn-ea"/>
                <a:cs typeface="+mn-cs"/>
              </a:defRPr>
            </a:lvl7pPr>
            <a:lvl8pPr marL="3200400" algn="l" defTabSz="914400" rtl="0" eaLnBrk="1" latinLnBrk="0" hangingPunct="1">
              <a:defRPr sz="1400" kern="1200">
                <a:solidFill>
                  <a:schemeClr val="tx1"/>
                </a:solidFill>
                <a:latin typeface="Arial" panose="020B0604020202020204" pitchFamily="34" charset="0"/>
                <a:ea typeface="+mn-ea"/>
                <a:cs typeface="+mn-cs"/>
              </a:defRPr>
            </a:lvl8pPr>
            <a:lvl9pPr marL="3657600" algn="l" defTabSz="914400" rtl="0" eaLnBrk="1" latinLnBrk="0" hangingPunct="1">
              <a:defRPr sz="1400" kern="1200">
                <a:solidFill>
                  <a:schemeClr val="tx1"/>
                </a:solidFill>
                <a:latin typeface="Arial" panose="020B0604020202020204" pitchFamily="34" charset="0"/>
                <a:ea typeface="+mn-ea"/>
                <a:cs typeface="+mn-cs"/>
              </a:defRPr>
            </a:lvl9pPr>
          </a:lstStyle>
          <a:p>
            <a:endParaRPr lang="en-CA"/>
          </a:p>
        </p:txBody>
      </p:sp>
      <p:sp>
        <p:nvSpPr>
          <p:cNvPr id="157" name="Freeform 153">
            <a:extLst>
              <a:ext uri="{FF2B5EF4-FFF2-40B4-BE49-F238E27FC236}">
                <a16:creationId xmlns:a16="http://schemas.microsoft.com/office/drawing/2014/main" id="{EA7BD81F-6D9C-41E3-A167-2F763B08DACA}"/>
              </a:ext>
            </a:extLst>
          </p:cNvPr>
          <p:cNvSpPr>
            <a:spLocks noChangeAspect="1"/>
          </p:cNvSpPr>
          <p:nvPr/>
        </p:nvSpPr>
        <p:spPr bwMode="auto">
          <a:xfrm>
            <a:off x="8704290" y="1211157"/>
            <a:ext cx="11773" cy="2762"/>
          </a:xfrm>
          <a:custGeom>
            <a:avLst/>
            <a:gdLst>
              <a:gd name="T0" fmla="*/ 0 w 20"/>
              <a:gd name="T1" fmla="*/ 0 h 5"/>
              <a:gd name="T2" fmla="*/ 20 w 20"/>
              <a:gd name="T3" fmla="*/ 1 h 5"/>
            </a:gdLst>
            <a:ahLst/>
            <a:cxnLst>
              <a:cxn ang="0">
                <a:pos x="T0" y="T1"/>
              </a:cxn>
              <a:cxn ang="0">
                <a:pos x="T2" y="T3"/>
              </a:cxn>
            </a:cxnLst>
            <a:rect l="0" t="0" r="r" b="b"/>
            <a:pathLst>
              <a:path w="20" h="5">
                <a:moveTo>
                  <a:pt x="0" y="0"/>
                </a:moveTo>
                <a:cubicBezTo>
                  <a:pt x="6" y="3"/>
                  <a:pt x="14" y="5"/>
                  <a:pt x="20" y="1"/>
                </a:cubicBezTo>
              </a:path>
            </a:pathLst>
          </a:custGeom>
          <a:noFill/>
          <a:ln w="6350" cap="rnd">
            <a:solidFill>
              <a:srgbClr val="FF6600"/>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defPPr>
              <a:defRPr lang="en-US"/>
            </a:defPPr>
            <a:lvl1pPr algn="l" rtl="0" fontAlgn="base">
              <a:spcBef>
                <a:spcPct val="0"/>
              </a:spcBef>
              <a:spcAft>
                <a:spcPct val="0"/>
              </a:spcAft>
              <a:defRPr sz="1400" kern="1200">
                <a:solidFill>
                  <a:schemeClr val="tx1"/>
                </a:solidFill>
                <a:latin typeface="Arial" panose="020B0604020202020204" pitchFamily="34" charset="0"/>
                <a:ea typeface="+mn-ea"/>
                <a:cs typeface="+mn-cs"/>
              </a:defRPr>
            </a:lvl1pPr>
            <a:lvl2pPr marL="457200" algn="l" rtl="0" fontAlgn="base">
              <a:spcBef>
                <a:spcPct val="0"/>
              </a:spcBef>
              <a:spcAft>
                <a:spcPct val="0"/>
              </a:spcAft>
              <a:defRPr sz="1400" kern="1200">
                <a:solidFill>
                  <a:schemeClr val="tx1"/>
                </a:solidFill>
                <a:latin typeface="Arial" panose="020B0604020202020204" pitchFamily="34" charset="0"/>
                <a:ea typeface="+mn-ea"/>
                <a:cs typeface="+mn-cs"/>
              </a:defRPr>
            </a:lvl2pPr>
            <a:lvl3pPr marL="914400" algn="l" rtl="0" fontAlgn="base">
              <a:spcBef>
                <a:spcPct val="0"/>
              </a:spcBef>
              <a:spcAft>
                <a:spcPct val="0"/>
              </a:spcAft>
              <a:defRPr sz="1400" kern="1200">
                <a:solidFill>
                  <a:schemeClr val="tx1"/>
                </a:solidFill>
                <a:latin typeface="Arial" panose="020B0604020202020204" pitchFamily="34" charset="0"/>
                <a:ea typeface="+mn-ea"/>
                <a:cs typeface="+mn-cs"/>
              </a:defRPr>
            </a:lvl3pPr>
            <a:lvl4pPr marL="1371600" algn="l" rtl="0" fontAlgn="base">
              <a:spcBef>
                <a:spcPct val="0"/>
              </a:spcBef>
              <a:spcAft>
                <a:spcPct val="0"/>
              </a:spcAft>
              <a:defRPr sz="1400" kern="1200">
                <a:solidFill>
                  <a:schemeClr val="tx1"/>
                </a:solidFill>
                <a:latin typeface="Arial" panose="020B0604020202020204" pitchFamily="34" charset="0"/>
                <a:ea typeface="+mn-ea"/>
                <a:cs typeface="+mn-cs"/>
              </a:defRPr>
            </a:lvl4pPr>
            <a:lvl5pPr marL="1828800" algn="l" rtl="0" fontAlgn="base">
              <a:spcBef>
                <a:spcPct val="0"/>
              </a:spcBef>
              <a:spcAft>
                <a:spcPct val="0"/>
              </a:spcAft>
              <a:defRPr sz="1400" kern="1200">
                <a:solidFill>
                  <a:schemeClr val="tx1"/>
                </a:solidFill>
                <a:latin typeface="Arial" panose="020B0604020202020204" pitchFamily="34" charset="0"/>
                <a:ea typeface="+mn-ea"/>
                <a:cs typeface="+mn-cs"/>
              </a:defRPr>
            </a:lvl5pPr>
            <a:lvl6pPr marL="2286000" algn="l" defTabSz="914400" rtl="0" eaLnBrk="1" latinLnBrk="0" hangingPunct="1">
              <a:defRPr sz="1400" kern="1200">
                <a:solidFill>
                  <a:schemeClr val="tx1"/>
                </a:solidFill>
                <a:latin typeface="Arial" panose="020B0604020202020204" pitchFamily="34" charset="0"/>
                <a:ea typeface="+mn-ea"/>
                <a:cs typeface="+mn-cs"/>
              </a:defRPr>
            </a:lvl6pPr>
            <a:lvl7pPr marL="2743200" algn="l" defTabSz="914400" rtl="0" eaLnBrk="1" latinLnBrk="0" hangingPunct="1">
              <a:defRPr sz="1400" kern="1200">
                <a:solidFill>
                  <a:schemeClr val="tx1"/>
                </a:solidFill>
                <a:latin typeface="Arial" panose="020B0604020202020204" pitchFamily="34" charset="0"/>
                <a:ea typeface="+mn-ea"/>
                <a:cs typeface="+mn-cs"/>
              </a:defRPr>
            </a:lvl7pPr>
            <a:lvl8pPr marL="3200400" algn="l" defTabSz="914400" rtl="0" eaLnBrk="1" latinLnBrk="0" hangingPunct="1">
              <a:defRPr sz="1400" kern="1200">
                <a:solidFill>
                  <a:schemeClr val="tx1"/>
                </a:solidFill>
                <a:latin typeface="Arial" panose="020B0604020202020204" pitchFamily="34" charset="0"/>
                <a:ea typeface="+mn-ea"/>
                <a:cs typeface="+mn-cs"/>
              </a:defRPr>
            </a:lvl8pPr>
            <a:lvl9pPr marL="3657600" algn="l" defTabSz="914400" rtl="0" eaLnBrk="1" latinLnBrk="0" hangingPunct="1">
              <a:defRPr sz="1400" kern="1200">
                <a:solidFill>
                  <a:schemeClr val="tx1"/>
                </a:solidFill>
                <a:latin typeface="Arial" panose="020B0604020202020204" pitchFamily="34" charset="0"/>
                <a:ea typeface="+mn-ea"/>
                <a:cs typeface="+mn-cs"/>
              </a:defRPr>
            </a:lvl9pPr>
          </a:lstStyle>
          <a:p>
            <a:endParaRPr lang="en-CA"/>
          </a:p>
        </p:txBody>
      </p:sp>
      <p:sp>
        <p:nvSpPr>
          <p:cNvPr id="158" name="Freeform 154">
            <a:extLst>
              <a:ext uri="{FF2B5EF4-FFF2-40B4-BE49-F238E27FC236}">
                <a16:creationId xmlns:a16="http://schemas.microsoft.com/office/drawing/2014/main" id="{9AAAD2AA-504E-4EC5-95D7-2DC7F68D9CCA}"/>
              </a:ext>
            </a:extLst>
          </p:cNvPr>
          <p:cNvSpPr>
            <a:spLocks noChangeAspect="1"/>
          </p:cNvSpPr>
          <p:nvPr/>
        </p:nvSpPr>
        <p:spPr bwMode="auto">
          <a:xfrm>
            <a:off x="8712480" y="1200111"/>
            <a:ext cx="3583" cy="11599"/>
          </a:xfrm>
          <a:custGeom>
            <a:avLst/>
            <a:gdLst>
              <a:gd name="T0" fmla="*/ 6 w 6"/>
              <a:gd name="T1" fmla="*/ 18 h 18"/>
              <a:gd name="T2" fmla="*/ 0 w 6"/>
              <a:gd name="T3" fmla="*/ 0 h 18"/>
            </a:gdLst>
            <a:ahLst/>
            <a:cxnLst>
              <a:cxn ang="0">
                <a:pos x="T0" y="T1"/>
              </a:cxn>
              <a:cxn ang="0">
                <a:pos x="T2" y="T3"/>
              </a:cxn>
            </a:cxnLst>
            <a:rect l="0" t="0" r="r" b="b"/>
            <a:pathLst>
              <a:path w="6" h="18">
                <a:moveTo>
                  <a:pt x="6" y="18"/>
                </a:moveTo>
                <a:cubicBezTo>
                  <a:pt x="4" y="14"/>
                  <a:pt x="5" y="6"/>
                  <a:pt x="0" y="0"/>
                </a:cubicBezTo>
              </a:path>
            </a:pathLst>
          </a:custGeom>
          <a:noFill/>
          <a:ln w="6350" cap="rnd">
            <a:solidFill>
              <a:srgbClr val="FF6600"/>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defPPr>
              <a:defRPr lang="en-US"/>
            </a:defPPr>
            <a:lvl1pPr algn="l" rtl="0" fontAlgn="base">
              <a:spcBef>
                <a:spcPct val="0"/>
              </a:spcBef>
              <a:spcAft>
                <a:spcPct val="0"/>
              </a:spcAft>
              <a:defRPr sz="1400" kern="1200">
                <a:solidFill>
                  <a:schemeClr val="tx1"/>
                </a:solidFill>
                <a:latin typeface="Arial" panose="020B0604020202020204" pitchFamily="34" charset="0"/>
                <a:ea typeface="+mn-ea"/>
                <a:cs typeface="+mn-cs"/>
              </a:defRPr>
            </a:lvl1pPr>
            <a:lvl2pPr marL="457200" algn="l" rtl="0" fontAlgn="base">
              <a:spcBef>
                <a:spcPct val="0"/>
              </a:spcBef>
              <a:spcAft>
                <a:spcPct val="0"/>
              </a:spcAft>
              <a:defRPr sz="1400" kern="1200">
                <a:solidFill>
                  <a:schemeClr val="tx1"/>
                </a:solidFill>
                <a:latin typeface="Arial" panose="020B0604020202020204" pitchFamily="34" charset="0"/>
                <a:ea typeface="+mn-ea"/>
                <a:cs typeface="+mn-cs"/>
              </a:defRPr>
            </a:lvl2pPr>
            <a:lvl3pPr marL="914400" algn="l" rtl="0" fontAlgn="base">
              <a:spcBef>
                <a:spcPct val="0"/>
              </a:spcBef>
              <a:spcAft>
                <a:spcPct val="0"/>
              </a:spcAft>
              <a:defRPr sz="1400" kern="1200">
                <a:solidFill>
                  <a:schemeClr val="tx1"/>
                </a:solidFill>
                <a:latin typeface="Arial" panose="020B0604020202020204" pitchFamily="34" charset="0"/>
                <a:ea typeface="+mn-ea"/>
                <a:cs typeface="+mn-cs"/>
              </a:defRPr>
            </a:lvl3pPr>
            <a:lvl4pPr marL="1371600" algn="l" rtl="0" fontAlgn="base">
              <a:spcBef>
                <a:spcPct val="0"/>
              </a:spcBef>
              <a:spcAft>
                <a:spcPct val="0"/>
              </a:spcAft>
              <a:defRPr sz="1400" kern="1200">
                <a:solidFill>
                  <a:schemeClr val="tx1"/>
                </a:solidFill>
                <a:latin typeface="Arial" panose="020B0604020202020204" pitchFamily="34" charset="0"/>
                <a:ea typeface="+mn-ea"/>
                <a:cs typeface="+mn-cs"/>
              </a:defRPr>
            </a:lvl4pPr>
            <a:lvl5pPr marL="1828800" algn="l" rtl="0" fontAlgn="base">
              <a:spcBef>
                <a:spcPct val="0"/>
              </a:spcBef>
              <a:spcAft>
                <a:spcPct val="0"/>
              </a:spcAft>
              <a:defRPr sz="1400" kern="1200">
                <a:solidFill>
                  <a:schemeClr val="tx1"/>
                </a:solidFill>
                <a:latin typeface="Arial" panose="020B0604020202020204" pitchFamily="34" charset="0"/>
                <a:ea typeface="+mn-ea"/>
                <a:cs typeface="+mn-cs"/>
              </a:defRPr>
            </a:lvl5pPr>
            <a:lvl6pPr marL="2286000" algn="l" defTabSz="914400" rtl="0" eaLnBrk="1" latinLnBrk="0" hangingPunct="1">
              <a:defRPr sz="1400" kern="1200">
                <a:solidFill>
                  <a:schemeClr val="tx1"/>
                </a:solidFill>
                <a:latin typeface="Arial" panose="020B0604020202020204" pitchFamily="34" charset="0"/>
                <a:ea typeface="+mn-ea"/>
                <a:cs typeface="+mn-cs"/>
              </a:defRPr>
            </a:lvl6pPr>
            <a:lvl7pPr marL="2743200" algn="l" defTabSz="914400" rtl="0" eaLnBrk="1" latinLnBrk="0" hangingPunct="1">
              <a:defRPr sz="1400" kern="1200">
                <a:solidFill>
                  <a:schemeClr val="tx1"/>
                </a:solidFill>
                <a:latin typeface="Arial" panose="020B0604020202020204" pitchFamily="34" charset="0"/>
                <a:ea typeface="+mn-ea"/>
                <a:cs typeface="+mn-cs"/>
              </a:defRPr>
            </a:lvl7pPr>
            <a:lvl8pPr marL="3200400" algn="l" defTabSz="914400" rtl="0" eaLnBrk="1" latinLnBrk="0" hangingPunct="1">
              <a:defRPr sz="1400" kern="1200">
                <a:solidFill>
                  <a:schemeClr val="tx1"/>
                </a:solidFill>
                <a:latin typeface="Arial" panose="020B0604020202020204" pitchFamily="34" charset="0"/>
                <a:ea typeface="+mn-ea"/>
                <a:cs typeface="+mn-cs"/>
              </a:defRPr>
            </a:lvl8pPr>
            <a:lvl9pPr marL="3657600" algn="l" defTabSz="914400" rtl="0" eaLnBrk="1" latinLnBrk="0" hangingPunct="1">
              <a:defRPr sz="1400" kern="1200">
                <a:solidFill>
                  <a:schemeClr val="tx1"/>
                </a:solidFill>
                <a:latin typeface="Arial" panose="020B0604020202020204" pitchFamily="34" charset="0"/>
                <a:ea typeface="+mn-ea"/>
                <a:cs typeface="+mn-cs"/>
              </a:defRPr>
            </a:lvl9pPr>
          </a:lstStyle>
          <a:p>
            <a:endParaRPr lang="en-CA"/>
          </a:p>
        </p:txBody>
      </p:sp>
      <p:sp>
        <p:nvSpPr>
          <p:cNvPr id="159" name="Freeform 155">
            <a:extLst>
              <a:ext uri="{FF2B5EF4-FFF2-40B4-BE49-F238E27FC236}">
                <a16:creationId xmlns:a16="http://schemas.microsoft.com/office/drawing/2014/main" id="{BF4A2712-CA5E-4145-A0E2-72C472B51818}"/>
              </a:ext>
            </a:extLst>
          </p:cNvPr>
          <p:cNvSpPr>
            <a:spLocks noChangeAspect="1"/>
          </p:cNvSpPr>
          <p:nvPr/>
        </p:nvSpPr>
        <p:spPr bwMode="auto">
          <a:xfrm>
            <a:off x="8761109" y="1294004"/>
            <a:ext cx="14844" cy="6075"/>
          </a:xfrm>
          <a:custGeom>
            <a:avLst/>
            <a:gdLst>
              <a:gd name="T0" fmla="*/ 0 w 25"/>
              <a:gd name="T1" fmla="*/ 7 h 10"/>
              <a:gd name="T2" fmla="*/ 25 w 25"/>
              <a:gd name="T3" fmla="*/ 0 h 10"/>
            </a:gdLst>
            <a:ahLst/>
            <a:cxnLst>
              <a:cxn ang="0">
                <a:pos x="T0" y="T1"/>
              </a:cxn>
              <a:cxn ang="0">
                <a:pos x="T2" y="T3"/>
              </a:cxn>
            </a:cxnLst>
            <a:rect l="0" t="0" r="r" b="b"/>
            <a:pathLst>
              <a:path w="25" h="10">
                <a:moveTo>
                  <a:pt x="0" y="7"/>
                </a:moveTo>
                <a:cubicBezTo>
                  <a:pt x="8" y="10"/>
                  <a:pt x="21" y="7"/>
                  <a:pt x="25" y="0"/>
                </a:cubicBezTo>
              </a:path>
            </a:pathLst>
          </a:custGeom>
          <a:noFill/>
          <a:ln w="6350" cap="rnd">
            <a:solidFill>
              <a:srgbClr val="FF6600"/>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defPPr>
              <a:defRPr lang="en-US"/>
            </a:defPPr>
            <a:lvl1pPr algn="l" rtl="0" fontAlgn="base">
              <a:spcBef>
                <a:spcPct val="0"/>
              </a:spcBef>
              <a:spcAft>
                <a:spcPct val="0"/>
              </a:spcAft>
              <a:defRPr sz="1400" kern="1200">
                <a:solidFill>
                  <a:schemeClr val="tx1"/>
                </a:solidFill>
                <a:latin typeface="Arial" panose="020B0604020202020204" pitchFamily="34" charset="0"/>
                <a:ea typeface="+mn-ea"/>
                <a:cs typeface="+mn-cs"/>
              </a:defRPr>
            </a:lvl1pPr>
            <a:lvl2pPr marL="457200" algn="l" rtl="0" fontAlgn="base">
              <a:spcBef>
                <a:spcPct val="0"/>
              </a:spcBef>
              <a:spcAft>
                <a:spcPct val="0"/>
              </a:spcAft>
              <a:defRPr sz="1400" kern="1200">
                <a:solidFill>
                  <a:schemeClr val="tx1"/>
                </a:solidFill>
                <a:latin typeface="Arial" panose="020B0604020202020204" pitchFamily="34" charset="0"/>
                <a:ea typeface="+mn-ea"/>
                <a:cs typeface="+mn-cs"/>
              </a:defRPr>
            </a:lvl2pPr>
            <a:lvl3pPr marL="914400" algn="l" rtl="0" fontAlgn="base">
              <a:spcBef>
                <a:spcPct val="0"/>
              </a:spcBef>
              <a:spcAft>
                <a:spcPct val="0"/>
              </a:spcAft>
              <a:defRPr sz="1400" kern="1200">
                <a:solidFill>
                  <a:schemeClr val="tx1"/>
                </a:solidFill>
                <a:latin typeface="Arial" panose="020B0604020202020204" pitchFamily="34" charset="0"/>
                <a:ea typeface="+mn-ea"/>
                <a:cs typeface="+mn-cs"/>
              </a:defRPr>
            </a:lvl3pPr>
            <a:lvl4pPr marL="1371600" algn="l" rtl="0" fontAlgn="base">
              <a:spcBef>
                <a:spcPct val="0"/>
              </a:spcBef>
              <a:spcAft>
                <a:spcPct val="0"/>
              </a:spcAft>
              <a:defRPr sz="1400" kern="1200">
                <a:solidFill>
                  <a:schemeClr val="tx1"/>
                </a:solidFill>
                <a:latin typeface="Arial" panose="020B0604020202020204" pitchFamily="34" charset="0"/>
                <a:ea typeface="+mn-ea"/>
                <a:cs typeface="+mn-cs"/>
              </a:defRPr>
            </a:lvl4pPr>
            <a:lvl5pPr marL="1828800" algn="l" rtl="0" fontAlgn="base">
              <a:spcBef>
                <a:spcPct val="0"/>
              </a:spcBef>
              <a:spcAft>
                <a:spcPct val="0"/>
              </a:spcAft>
              <a:defRPr sz="1400" kern="1200">
                <a:solidFill>
                  <a:schemeClr val="tx1"/>
                </a:solidFill>
                <a:latin typeface="Arial" panose="020B0604020202020204" pitchFamily="34" charset="0"/>
                <a:ea typeface="+mn-ea"/>
                <a:cs typeface="+mn-cs"/>
              </a:defRPr>
            </a:lvl5pPr>
            <a:lvl6pPr marL="2286000" algn="l" defTabSz="914400" rtl="0" eaLnBrk="1" latinLnBrk="0" hangingPunct="1">
              <a:defRPr sz="1400" kern="1200">
                <a:solidFill>
                  <a:schemeClr val="tx1"/>
                </a:solidFill>
                <a:latin typeface="Arial" panose="020B0604020202020204" pitchFamily="34" charset="0"/>
                <a:ea typeface="+mn-ea"/>
                <a:cs typeface="+mn-cs"/>
              </a:defRPr>
            </a:lvl6pPr>
            <a:lvl7pPr marL="2743200" algn="l" defTabSz="914400" rtl="0" eaLnBrk="1" latinLnBrk="0" hangingPunct="1">
              <a:defRPr sz="1400" kern="1200">
                <a:solidFill>
                  <a:schemeClr val="tx1"/>
                </a:solidFill>
                <a:latin typeface="Arial" panose="020B0604020202020204" pitchFamily="34" charset="0"/>
                <a:ea typeface="+mn-ea"/>
                <a:cs typeface="+mn-cs"/>
              </a:defRPr>
            </a:lvl7pPr>
            <a:lvl8pPr marL="3200400" algn="l" defTabSz="914400" rtl="0" eaLnBrk="1" latinLnBrk="0" hangingPunct="1">
              <a:defRPr sz="1400" kern="1200">
                <a:solidFill>
                  <a:schemeClr val="tx1"/>
                </a:solidFill>
                <a:latin typeface="Arial" panose="020B0604020202020204" pitchFamily="34" charset="0"/>
                <a:ea typeface="+mn-ea"/>
                <a:cs typeface="+mn-cs"/>
              </a:defRPr>
            </a:lvl8pPr>
            <a:lvl9pPr marL="3657600" algn="l" defTabSz="914400" rtl="0" eaLnBrk="1" latinLnBrk="0" hangingPunct="1">
              <a:defRPr sz="1400" kern="1200">
                <a:solidFill>
                  <a:schemeClr val="tx1"/>
                </a:solidFill>
                <a:latin typeface="Arial" panose="020B0604020202020204" pitchFamily="34" charset="0"/>
                <a:ea typeface="+mn-ea"/>
                <a:cs typeface="+mn-cs"/>
              </a:defRPr>
            </a:lvl9pPr>
          </a:lstStyle>
          <a:p>
            <a:endParaRPr lang="en-CA"/>
          </a:p>
        </p:txBody>
      </p:sp>
      <p:sp>
        <p:nvSpPr>
          <p:cNvPr id="160" name="Freeform 156">
            <a:extLst>
              <a:ext uri="{FF2B5EF4-FFF2-40B4-BE49-F238E27FC236}">
                <a16:creationId xmlns:a16="http://schemas.microsoft.com/office/drawing/2014/main" id="{1B9EA534-CF67-492F-8C75-A53462D613AA}"/>
              </a:ext>
            </a:extLst>
          </p:cNvPr>
          <p:cNvSpPr>
            <a:spLocks noChangeAspect="1"/>
          </p:cNvSpPr>
          <p:nvPr/>
        </p:nvSpPr>
        <p:spPr bwMode="auto">
          <a:xfrm>
            <a:off x="8903410" y="1363595"/>
            <a:ext cx="8190" cy="22092"/>
          </a:xfrm>
          <a:custGeom>
            <a:avLst/>
            <a:gdLst>
              <a:gd name="T0" fmla="*/ 14 w 14"/>
              <a:gd name="T1" fmla="*/ 0 h 34"/>
              <a:gd name="T2" fmla="*/ 8 w 14"/>
              <a:gd name="T3" fmla="*/ 34 h 34"/>
            </a:gdLst>
            <a:ahLst/>
            <a:cxnLst>
              <a:cxn ang="0">
                <a:pos x="T0" y="T1"/>
              </a:cxn>
              <a:cxn ang="0">
                <a:pos x="T2" y="T3"/>
              </a:cxn>
            </a:cxnLst>
            <a:rect l="0" t="0" r="r" b="b"/>
            <a:pathLst>
              <a:path w="14" h="34">
                <a:moveTo>
                  <a:pt x="14" y="0"/>
                </a:moveTo>
                <a:cubicBezTo>
                  <a:pt x="11" y="11"/>
                  <a:pt x="0" y="21"/>
                  <a:pt x="8" y="34"/>
                </a:cubicBezTo>
              </a:path>
            </a:pathLst>
          </a:custGeom>
          <a:noFill/>
          <a:ln w="6350" cap="rnd">
            <a:solidFill>
              <a:srgbClr val="FF6600"/>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defPPr>
              <a:defRPr lang="en-US"/>
            </a:defPPr>
            <a:lvl1pPr algn="l" rtl="0" fontAlgn="base">
              <a:spcBef>
                <a:spcPct val="0"/>
              </a:spcBef>
              <a:spcAft>
                <a:spcPct val="0"/>
              </a:spcAft>
              <a:defRPr sz="1400" kern="1200">
                <a:solidFill>
                  <a:schemeClr val="tx1"/>
                </a:solidFill>
                <a:latin typeface="Arial" panose="020B0604020202020204" pitchFamily="34" charset="0"/>
                <a:ea typeface="+mn-ea"/>
                <a:cs typeface="+mn-cs"/>
              </a:defRPr>
            </a:lvl1pPr>
            <a:lvl2pPr marL="457200" algn="l" rtl="0" fontAlgn="base">
              <a:spcBef>
                <a:spcPct val="0"/>
              </a:spcBef>
              <a:spcAft>
                <a:spcPct val="0"/>
              </a:spcAft>
              <a:defRPr sz="1400" kern="1200">
                <a:solidFill>
                  <a:schemeClr val="tx1"/>
                </a:solidFill>
                <a:latin typeface="Arial" panose="020B0604020202020204" pitchFamily="34" charset="0"/>
                <a:ea typeface="+mn-ea"/>
                <a:cs typeface="+mn-cs"/>
              </a:defRPr>
            </a:lvl2pPr>
            <a:lvl3pPr marL="914400" algn="l" rtl="0" fontAlgn="base">
              <a:spcBef>
                <a:spcPct val="0"/>
              </a:spcBef>
              <a:spcAft>
                <a:spcPct val="0"/>
              </a:spcAft>
              <a:defRPr sz="1400" kern="1200">
                <a:solidFill>
                  <a:schemeClr val="tx1"/>
                </a:solidFill>
                <a:latin typeface="Arial" panose="020B0604020202020204" pitchFamily="34" charset="0"/>
                <a:ea typeface="+mn-ea"/>
                <a:cs typeface="+mn-cs"/>
              </a:defRPr>
            </a:lvl3pPr>
            <a:lvl4pPr marL="1371600" algn="l" rtl="0" fontAlgn="base">
              <a:spcBef>
                <a:spcPct val="0"/>
              </a:spcBef>
              <a:spcAft>
                <a:spcPct val="0"/>
              </a:spcAft>
              <a:defRPr sz="1400" kern="1200">
                <a:solidFill>
                  <a:schemeClr val="tx1"/>
                </a:solidFill>
                <a:latin typeface="Arial" panose="020B0604020202020204" pitchFamily="34" charset="0"/>
                <a:ea typeface="+mn-ea"/>
                <a:cs typeface="+mn-cs"/>
              </a:defRPr>
            </a:lvl4pPr>
            <a:lvl5pPr marL="1828800" algn="l" rtl="0" fontAlgn="base">
              <a:spcBef>
                <a:spcPct val="0"/>
              </a:spcBef>
              <a:spcAft>
                <a:spcPct val="0"/>
              </a:spcAft>
              <a:defRPr sz="1400" kern="1200">
                <a:solidFill>
                  <a:schemeClr val="tx1"/>
                </a:solidFill>
                <a:latin typeface="Arial" panose="020B0604020202020204" pitchFamily="34" charset="0"/>
                <a:ea typeface="+mn-ea"/>
                <a:cs typeface="+mn-cs"/>
              </a:defRPr>
            </a:lvl5pPr>
            <a:lvl6pPr marL="2286000" algn="l" defTabSz="914400" rtl="0" eaLnBrk="1" latinLnBrk="0" hangingPunct="1">
              <a:defRPr sz="1400" kern="1200">
                <a:solidFill>
                  <a:schemeClr val="tx1"/>
                </a:solidFill>
                <a:latin typeface="Arial" panose="020B0604020202020204" pitchFamily="34" charset="0"/>
                <a:ea typeface="+mn-ea"/>
                <a:cs typeface="+mn-cs"/>
              </a:defRPr>
            </a:lvl6pPr>
            <a:lvl7pPr marL="2743200" algn="l" defTabSz="914400" rtl="0" eaLnBrk="1" latinLnBrk="0" hangingPunct="1">
              <a:defRPr sz="1400" kern="1200">
                <a:solidFill>
                  <a:schemeClr val="tx1"/>
                </a:solidFill>
                <a:latin typeface="Arial" panose="020B0604020202020204" pitchFamily="34" charset="0"/>
                <a:ea typeface="+mn-ea"/>
                <a:cs typeface="+mn-cs"/>
              </a:defRPr>
            </a:lvl7pPr>
            <a:lvl8pPr marL="3200400" algn="l" defTabSz="914400" rtl="0" eaLnBrk="1" latinLnBrk="0" hangingPunct="1">
              <a:defRPr sz="1400" kern="1200">
                <a:solidFill>
                  <a:schemeClr val="tx1"/>
                </a:solidFill>
                <a:latin typeface="Arial" panose="020B0604020202020204" pitchFamily="34" charset="0"/>
                <a:ea typeface="+mn-ea"/>
                <a:cs typeface="+mn-cs"/>
              </a:defRPr>
            </a:lvl8pPr>
            <a:lvl9pPr marL="3657600" algn="l" defTabSz="914400" rtl="0" eaLnBrk="1" latinLnBrk="0" hangingPunct="1">
              <a:defRPr sz="1400" kern="1200">
                <a:solidFill>
                  <a:schemeClr val="tx1"/>
                </a:solidFill>
                <a:latin typeface="Arial" panose="020B0604020202020204" pitchFamily="34" charset="0"/>
                <a:ea typeface="+mn-ea"/>
                <a:cs typeface="+mn-cs"/>
              </a:defRPr>
            </a:lvl9pPr>
          </a:lstStyle>
          <a:p>
            <a:endParaRPr lang="en-CA"/>
          </a:p>
        </p:txBody>
      </p:sp>
      <p:sp>
        <p:nvSpPr>
          <p:cNvPr id="161" name="Freeform 157">
            <a:extLst>
              <a:ext uri="{FF2B5EF4-FFF2-40B4-BE49-F238E27FC236}">
                <a16:creationId xmlns:a16="http://schemas.microsoft.com/office/drawing/2014/main" id="{0D210B19-5026-4D18-AA24-6158C7BCA196}"/>
              </a:ext>
            </a:extLst>
          </p:cNvPr>
          <p:cNvSpPr>
            <a:spLocks noChangeAspect="1"/>
          </p:cNvSpPr>
          <p:nvPr/>
        </p:nvSpPr>
        <p:spPr bwMode="auto">
          <a:xfrm>
            <a:off x="8908017" y="1385688"/>
            <a:ext cx="56818" cy="50813"/>
          </a:xfrm>
          <a:custGeom>
            <a:avLst/>
            <a:gdLst>
              <a:gd name="T0" fmla="*/ 0 w 96"/>
              <a:gd name="T1" fmla="*/ 0 h 80"/>
              <a:gd name="T2" fmla="*/ 96 w 96"/>
              <a:gd name="T3" fmla="*/ 36 h 80"/>
            </a:gdLst>
            <a:ahLst/>
            <a:cxnLst>
              <a:cxn ang="0">
                <a:pos x="T0" y="T1"/>
              </a:cxn>
              <a:cxn ang="0">
                <a:pos x="T2" y="T3"/>
              </a:cxn>
            </a:cxnLst>
            <a:rect l="0" t="0" r="r" b="b"/>
            <a:pathLst>
              <a:path w="96" h="80">
                <a:moveTo>
                  <a:pt x="0" y="0"/>
                </a:moveTo>
                <a:cubicBezTo>
                  <a:pt x="34" y="11"/>
                  <a:pt x="51" y="80"/>
                  <a:pt x="96" y="36"/>
                </a:cubicBezTo>
              </a:path>
            </a:pathLst>
          </a:custGeom>
          <a:noFill/>
          <a:ln w="6350" cap="rnd">
            <a:solidFill>
              <a:srgbClr val="FF6600"/>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defPPr>
              <a:defRPr lang="en-US"/>
            </a:defPPr>
            <a:lvl1pPr algn="l" rtl="0" fontAlgn="base">
              <a:spcBef>
                <a:spcPct val="0"/>
              </a:spcBef>
              <a:spcAft>
                <a:spcPct val="0"/>
              </a:spcAft>
              <a:defRPr sz="1400" kern="1200">
                <a:solidFill>
                  <a:schemeClr val="tx1"/>
                </a:solidFill>
                <a:latin typeface="Arial" panose="020B0604020202020204" pitchFamily="34" charset="0"/>
                <a:ea typeface="+mn-ea"/>
                <a:cs typeface="+mn-cs"/>
              </a:defRPr>
            </a:lvl1pPr>
            <a:lvl2pPr marL="457200" algn="l" rtl="0" fontAlgn="base">
              <a:spcBef>
                <a:spcPct val="0"/>
              </a:spcBef>
              <a:spcAft>
                <a:spcPct val="0"/>
              </a:spcAft>
              <a:defRPr sz="1400" kern="1200">
                <a:solidFill>
                  <a:schemeClr val="tx1"/>
                </a:solidFill>
                <a:latin typeface="Arial" panose="020B0604020202020204" pitchFamily="34" charset="0"/>
                <a:ea typeface="+mn-ea"/>
                <a:cs typeface="+mn-cs"/>
              </a:defRPr>
            </a:lvl2pPr>
            <a:lvl3pPr marL="914400" algn="l" rtl="0" fontAlgn="base">
              <a:spcBef>
                <a:spcPct val="0"/>
              </a:spcBef>
              <a:spcAft>
                <a:spcPct val="0"/>
              </a:spcAft>
              <a:defRPr sz="1400" kern="1200">
                <a:solidFill>
                  <a:schemeClr val="tx1"/>
                </a:solidFill>
                <a:latin typeface="Arial" panose="020B0604020202020204" pitchFamily="34" charset="0"/>
                <a:ea typeface="+mn-ea"/>
                <a:cs typeface="+mn-cs"/>
              </a:defRPr>
            </a:lvl3pPr>
            <a:lvl4pPr marL="1371600" algn="l" rtl="0" fontAlgn="base">
              <a:spcBef>
                <a:spcPct val="0"/>
              </a:spcBef>
              <a:spcAft>
                <a:spcPct val="0"/>
              </a:spcAft>
              <a:defRPr sz="1400" kern="1200">
                <a:solidFill>
                  <a:schemeClr val="tx1"/>
                </a:solidFill>
                <a:latin typeface="Arial" panose="020B0604020202020204" pitchFamily="34" charset="0"/>
                <a:ea typeface="+mn-ea"/>
                <a:cs typeface="+mn-cs"/>
              </a:defRPr>
            </a:lvl4pPr>
            <a:lvl5pPr marL="1828800" algn="l" rtl="0" fontAlgn="base">
              <a:spcBef>
                <a:spcPct val="0"/>
              </a:spcBef>
              <a:spcAft>
                <a:spcPct val="0"/>
              </a:spcAft>
              <a:defRPr sz="1400" kern="1200">
                <a:solidFill>
                  <a:schemeClr val="tx1"/>
                </a:solidFill>
                <a:latin typeface="Arial" panose="020B0604020202020204" pitchFamily="34" charset="0"/>
                <a:ea typeface="+mn-ea"/>
                <a:cs typeface="+mn-cs"/>
              </a:defRPr>
            </a:lvl5pPr>
            <a:lvl6pPr marL="2286000" algn="l" defTabSz="914400" rtl="0" eaLnBrk="1" latinLnBrk="0" hangingPunct="1">
              <a:defRPr sz="1400" kern="1200">
                <a:solidFill>
                  <a:schemeClr val="tx1"/>
                </a:solidFill>
                <a:latin typeface="Arial" panose="020B0604020202020204" pitchFamily="34" charset="0"/>
                <a:ea typeface="+mn-ea"/>
                <a:cs typeface="+mn-cs"/>
              </a:defRPr>
            </a:lvl6pPr>
            <a:lvl7pPr marL="2743200" algn="l" defTabSz="914400" rtl="0" eaLnBrk="1" latinLnBrk="0" hangingPunct="1">
              <a:defRPr sz="1400" kern="1200">
                <a:solidFill>
                  <a:schemeClr val="tx1"/>
                </a:solidFill>
                <a:latin typeface="Arial" panose="020B0604020202020204" pitchFamily="34" charset="0"/>
                <a:ea typeface="+mn-ea"/>
                <a:cs typeface="+mn-cs"/>
              </a:defRPr>
            </a:lvl7pPr>
            <a:lvl8pPr marL="3200400" algn="l" defTabSz="914400" rtl="0" eaLnBrk="1" latinLnBrk="0" hangingPunct="1">
              <a:defRPr sz="1400" kern="1200">
                <a:solidFill>
                  <a:schemeClr val="tx1"/>
                </a:solidFill>
                <a:latin typeface="Arial" panose="020B0604020202020204" pitchFamily="34" charset="0"/>
                <a:ea typeface="+mn-ea"/>
                <a:cs typeface="+mn-cs"/>
              </a:defRPr>
            </a:lvl8pPr>
            <a:lvl9pPr marL="3657600" algn="l" defTabSz="914400" rtl="0" eaLnBrk="1" latinLnBrk="0" hangingPunct="1">
              <a:defRPr sz="1400" kern="1200">
                <a:solidFill>
                  <a:schemeClr val="tx1"/>
                </a:solidFill>
                <a:latin typeface="Arial" panose="020B0604020202020204" pitchFamily="34" charset="0"/>
                <a:ea typeface="+mn-ea"/>
                <a:cs typeface="+mn-cs"/>
              </a:defRPr>
            </a:lvl9pPr>
          </a:lstStyle>
          <a:p>
            <a:endParaRPr lang="en-CA"/>
          </a:p>
        </p:txBody>
      </p:sp>
      <p:sp>
        <p:nvSpPr>
          <p:cNvPr id="162" name="Freeform 158">
            <a:extLst>
              <a:ext uri="{FF2B5EF4-FFF2-40B4-BE49-F238E27FC236}">
                <a16:creationId xmlns:a16="http://schemas.microsoft.com/office/drawing/2014/main" id="{9820DB1A-EA72-4968-8EDC-243DC2926096}"/>
              </a:ext>
            </a:extLst>
          </p:cNvPr>
          <p:cNvSpPr>
            <a:spLocks noChangeAspect="1"/>
          </p:cNvSpPr>
          <p:nvPr/>
        </p:nvSpPr>
        <p:spPr bwMode="auto">
          <a:xfrm>
            <a:off x="8949478" y="1376299"/>
            <a:ext cx="15356" cy="32034"/>
          </a:xfrm>
          <a:custGeom>
            <a:avLst/>
            <a:gdLst>
              <a:gd name="T0" fmla="*/ 26 w 26"/>
              <a:gd name="T1" fmla="*/ 50 h 50"/>
              <a:gd name="T2" fmla="*/ 26 w 26"/>
              <a:gd name="T3" fmla="*/ 48 h 50"/>
              <a:gd name="T4" fmla="*/ 13 w 26"/>
              <a:gd name="T5" fmla="*/ 43 h 50"/>
              <a:gd name="T6" fmla="*/ 5 w 26"/>
              <a:gd name="T7" fmla="*/ 35 h 50"/>
              <a:gd name="T8" fmla="*/ 20 w 26"/>
              <a:gd name="T9" fmla="*/ 0 h 50"/>
            </a:gdLst>
            <a:ahLst/>
            <a:cxnLst>
              <a:cxn ang="0">
                <a:pos x="T0" y="T1"/>
              </a:cxn>
              <a:cxn ang="0">
                <a:pos x="T2" y="T3"/>
              </a:cxn>
              <a:cxn ang="0">
                <a:pos x="T4" y="T5"/>
              </a:cxn>
              <a:cxn ang="0">
                <a:pos x="T6" y="T7"/>
              </a:cxn>
              <a:cxn ang="0">
                <a:pos x="T8" y="T9"/>
              </a:cxn>
            </a:cxnLst>
            <a:rect l="0" t="0" r="r" b="b"/>
            <a:pathLst>
              <a:path w="26" h="50">
                <a:moveTo>
                  <a:pt x="26" y="50"/>
                </a:moveTo>
                <a:cubicBezTo>
                  <a:pt x="26" y="49"/>
                  <a:pt x="26" y="49"/>
                  <a:pt x="26" y="48"/>
                </a:cubicBezTo>
                <a:cubicBezTo>
                  <a:pt x="25" y="44"/>
                  <a:pt x="18" y="45"/>
                  <a:pt x="13" y="43"/>
                </a:cubicBezTo>
                <a:cubicBezTo>
                  <a:pt x="10" y="40"/>
                  <a:pt x="8" y="38"/>
                  <a:pt x="5" y="35"/>
                </a:cubicBezTo>
                <a:cubicBezTo>
                  <a:pt x="0" y="21"/>
                  <a:pt x="10" y="9"/>
                  <a:pt x="20" y="0"/>
                </a:cubicBezTo>
              </a:path>
            </a:pathLst>
          </a:custGeom>
          <a:noFill/>
          <a:ln w="6350" cap="rnd">
            <a:solidFill>
              <a:srgbClr val="FF6600"/>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defPPr>
              <a:defRPr lang="en-US"/>
            </a:defPPr>
            <a:lvl1pPr algn="l" rtl="0" fontAlgn="base">
              <a:spcBef>
                <a:spcPct val="0"/>
              </a:spcBef>
              <a:spcAft>
                <a:spcPct val="0"/>
              </a:spcAft>
              <a:defRPr sz="1400" kern="1200">
                <a:solidFill>
                  <a:schemeClr val="tx1"/>
                </a:solidFill>
                <a:latin typeface="Arial" panose="020B0604020202020204" pitchFamily="34" charset="0"/>
                <a:ea typeface="+mn-ea"/>
                <a:cs typeface="+mn-cs"/>
              </a:defRPr>
            </a:lvl1pPr>
            <a:lvl2pPr marL="457200" algn="l" rtl="0" fontAlgn="base">
              <a:spcBef>
                <a:spcPct val="0"/>
              </a:spcBef>
              <a:spcAft>
                <a:spcPct val="0"/>
              </a:spcAft>
              <a:defRPr sz="1400" kern="1200">
                <a:solidFill>
                  <a:schemeClr val="tx1"/>
                </a:solidFill>
                <a:latin typeface="Arial" panose="020B0604020202020204" pitchFamily="34" charset="0"/>
                <a:ea typeface="+mn-ea"/>
                <a:cs typeface="+mn-cs"/>
              </a:defRPr>
            </a:lvl2pPr>
            <a:lvl3pPr marL="914400" algn="l" rtl="0" fontAlgn="base">
              <a:spcBef>
                <a:spcPct val="0"/>
              </a:spcBef>
              <a:spcAft>
                <a:spcPct val="0"/>
              </a:spcAft>
              <a:defRPr sz="1400" kern="1200">
                <a:solidFill>
                  <a:schemeClr val="tx1"/>
                </a:solidFill>
                <a:latin typeface="Arial" panose="020B0604020202020204" pitchFamily="34" charset="0"/>
                <a:ea typeface="+mn-ea"/>
                <a:cs typeface="+mn-cs"/>
              </a:defRPr>
            </a:lvl3pPr>
            <a:lvl4pPr marL="1371600" algn="l" rtl="0" fontAlgn="base">
              <a:spcBef>
                <a:spcPct val="0"/>
              </a:spcBef>
              <a:spcAft>
                <a:spcPct val="0"/>
              </a:spcAft>
              <a:defRPr sz="1400" kern="1200">
                <a:solidFill>
                  <a:schemeClr val="tx1"/>
                </a:solidFill>
                <a:latin typeface="Arial" panose="020B0604020202020204" pitchFamily="34" charset="0"/>
                <a:ea typeface="+mn-ea"/>
                <a:cs typeface="+mn-cs"/>
              </a:defRPr>
            </a:lvl4pPr>
            <a:lvl5pPr marL="1828800" algn="l" rtl="0" fontAlgn="base">
              <a:spcBef>
                <a:spcPct val="0"/>
              </a:spcBef>
              <a:spcAft>
                <a:spcPct val="0"/>
              </a:spcAft>
              <a:defRPr sz="1400" kern="1200">
                <a:solidFill>
                  <a:schemeClr val="tx1"/>
                </a:solidFill>
                <a:latin typeface="Arial" panose="020B0604020202020204" pitchFamily="34" charset="0"/>
                <a:ea typeface="+mn-ea"/>
                <a:cs typeface="+mn-cs"/>
              </a:defRPr>
            </a:lvl5pPr>
            <a:lvl6pPr marL="2286000" algn="l" defTabSz="914400" rtl="0" eaLnBrk="1" latinLnBrk="0" hangingPunct="1">
              <a:defRPr sz="1400" kern="1200">
                <a:solidFill>
                  <a:schemeClr val="tx1"/>
                </a:solidFill>
                <a:latin typeface="Arial" panose="020B0604020202020204" pitchFamily="34" charset="0"/>
                <a:ea typeface="+mn-ea"/>
                <a:cs typeface="+mn-cs"/>
              </a:defRPr>
            </a:lvl6pPr>
            <a:lvl7pPr marL="2743200" algn="l" defTabSz="914400" rtl="0" eaLnBrk="1" latinLnBrk="0" hangingPunct="1">
              <a:defRPr sz="1400" kern="1200">
                <a:solidFill>
                  <a:schemeClr val="tx1"/>
                </a:solidFill>
                <a:latin typeface="Arial" panose="020B0604020202020204" pitchFamily="34" charset="0"/>
                <a:ea typeface="+mn-ea"/>
                <a:cs typeface="+mn-cs"/>
              </a:defRPr>
            </a:lvl7pPr>
            <a:lvl8pPr marL="3200400" algn="l" defTabSz="914400" rtl="0" eaLnBrk="1" latinLnBrk="0" hangingPunct="1">
              <a:defRPr sz="1400" kern="1200">
                <a:solidFill>
                  <a:schemeClr val="tx1"/>
                </a:solidFill>
                <a:latin typeface="Arial" panose="020B0604020202020204" pitchFamily="34" charset="0"/>
                <a:ea typeface="+mn-ea"/>
                <a:cs typeface="+mn-cs"/>
              </a:defRPr>
            </a:lvl8pPr>
            <a:lvl9pPr marL="3657600" algn="l" defTabSz="914400" rtl="0" eaLnBrk="1" latinLnBrk="0" hangingPunct="1">
              <a:defRPr sz="1400" kern="1200">
                <a:solidFill>
                  <a:schemeClr val="tx1"/>
                </a:solidFill>
                <a:latin typeface="Arial" panose="020B0604020202020204" pitchFamily="34" charset="0"/>
                <a:ea typeface="+mn-ea"/>
                <a:cs typeface="+mn-cs"/>
              </a:defRPr>
            </a:lvl9pPr>
          </a:lstStyle>
          <a:p>
            <a:endParaRPr lang="en-CA"/>
          </a:p>
        </p:txBody>
      </p:sp>
      <p:sp>
        <p:nvSpPr>
          <p:cNvPr id="163" name="Freeform 159">
            <a:extLst>
              <a:ext uri="{FF2B5EF4-FFF2-40B4-BE49-F238E27FC236}">
                <a16:creationId xmlns:a16="http://schemas.microsoft.com/office/drawing/2014/main" id="{A791C8E7-DF0C-48B2-9B6D-52D61BD94903}"/>
              </a:ext>
            </a:extLst>
          </p:cNvPr>
          <p:cNvSpPr>
            <a:spLocks noChangeAspect="1"/>
          </p:cNvSpPr>
          <p:nvPr/>
        </p:nvSpPr>
        <p:spPr bwMode="auto">
          <a:xfrm>
            <a:off x="8969442" y="1308917"/>
            <a:ext cx="80876" cy="272842"/>
          </a:xfrm>
          <a:custGeom>
            <a:avLst/>
            <a:gdLst>
              <a:gd name="T0" fmla="*/ 12 w 136"/>
              <a:gd name="T1" fmla="*/ 0 h 428"/>
              <a:gd name="T2" fmla="*/ 48 w 136"/>
              <a:gd name="T3" fmla="*/ 100 h 428"/>
              <a:gd name="T4" fmla="*/ 60 w 136"/>
              <a:gd name="T5" fmla="*/ 128 h 428"/>
              <a:gd name="T6" fmla="*/ 136 w 136"/>
              <a:gd name="T7" fmla="*/ 428 h 428"/>
            </a:gdLst>
            <a:ahLst/>
            <a:cxnLst>
              <a:cxn ang="0">
                <a:pos x="T0" y="T1"/>
              </a:cxn>
              <a:cxn ang="0">
                <a:pos x="T2" y="T3"/>
              </a:cxn>
              <a:cxn ang="0">
                <a:pos x="T4" y="T5"/>
              </a:cxn>
              <a:cxn ang="0">
                <a:pos x="T6" y="T7"/>
              </a:cxn>
            </a:cxnLst>
            <a:rect l="0" t="0" r="r" b="b"/>
            <a:pathLst>
              <a:path w="136" h="428">
                <a:moveTo>
                  <a:pt x="12" y="0"/>
                </a:moveTo>
                <a:cubicBezTo>
                  <a:pt x="0" y="37"/>
                  <a:pt x="34" y="68"/>
                  <a:pt x="48" y="100"/>
                </a:cubicBezTo>
                <a:cubicBezTo>
                  <a:pt x="60" y="128"/>
                  <a:pt x="60" y="128"/>
                  <a:pt x="60" y="128"/>
                </a:cubicBezTo>
                <a:cubicBezTo>
                  <a:pt x="95" y="221"/>
                  <a:pt x="130" y="328"/>
                  <a:pt x="136" y="428"/>
                </a:cubicBezTo>
              </a:path>
            </a:pathLst>
          </a:custGeom>
          <a:noFill/>
          <a:ln w="6350" cap="rnd">
            <a:solidFill>
              <a:srgbClr val="FF6600"/>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defPPr>
              <a:defRPr lang="en-US"/>
            </a:defPPr>
            <a:lvl1pPr algn="l" rtl="0" fontAlgn="base">
              <a:spcBef>
                <a:spcPct val="0"/>
              </a:spcBef>
              <a:spcAft>
                <a:spcPct val="0"/>
              </a:spcAft>
              <a:defRPr sz="1400" kern="1200">
                <a:solidFill>
                  <a:schemeClr val="tx1"/>
                </a:solidFill>
                <a:latin typeface="Arial" panose="020B0604020202020204" pitchFamily="34" charset="0"/>
                <a:ea typeface="+mn-ea"/>
                <a:cs typeface="+mn-cs"/>
              </a:defRPr>
            </a:lvl1pPr>
            <a:lvl2pPr marL="457200" algn="l" rtl="0" fontAlgn="base">
              <a:spcBef>
                <a:spcPct val="0"/>
              </a:spcBef>
              <a:spcAft>
                <a:spcPct val="0"/>
              </a:spcAft>
              <a:defRPr sz="1400" kern="1200">
                <a:solidFill>
                  <a:schemeClr val="tx1"/>
                </a:solidFill>
                <a:latin typeface="Arial" panose="020B0604020202020204" pitchFamily="34" charset="0"/>
                <a:ea typeface="+mn-ea"/>
                <a:cs typeface="+mn-cs"/>
              </a:defRPr>
            </a:lvl2pPr>
            <a:lvl3pPr marL="914400" algn="l" rtl="0" fontAlgn="base">
              <a:spcBef>
                <a:spcPct val="0"/>
              </a:spcBef>
              <a:spcAft>
                <a:spcPct val="0"/>
              </a:spcAft>
              <a:defRPr sz="1400" kern="1200">
                <a:solidFill>
                  <a:schemeClr val="tx1"/>
                </a:solidFill>
                <a:latin typeface="Arial" panose="020B0604020202020204" pitchFamily="34" charset="0"/>
                <a:ea typeface="+mn-ea"/>
                <a:cs typeface="+mn-cs"/>
              </a:defRPr>
            </a:lvl3pPr>
            <a:lvl4pPr marL="1371600" algn="l" rtl="0" fontAlgn="base">
              <a:spcBef>
                <a:spcPct val="0"/>
              </a:spcBef>
              <a:spcAft>
                <a:spcPct val="0"/>
              </a:spcAft>
              <a:defRPr sz="1400" kern="1200">
                <a:solidFill>
                  <a:schemeClr val="tx1"/>
                </a:solidFill>
                <a:latin typeface="Arial" panose="020B0604020202020204" pitchFamily="34" charset="0"/>
                <a:ea typeface="+mn-ea"/>
                <a:cs typeface="+mn-cs"/>
              </a:defRPr>
            </a:lvl4pPr>
            <a:lvl5pPr marL="1828800" algn="l" rtl="0" fontAlgn="base">
              <a:spcBef>
                <a:spcPct val="0"/>
              </a:spcBef>
              <a:spcAft>
                <a:spcPct val="0"/>
              </a:spcAft>
              <a:defRPr sz="1400" kern="1200">
                <a:solidFill>
                  <a:schemeClr val="tx1"/>
                </a:solidFill>
                <a:latin typeface="Arial" panose="020B0604020202020204" pitchFamily="34" charset="0"/>
                <a:ea typeface="+mn-ea"/>
                <a:cs typeface="+mn-cs"/>
              </a:defRPr>
            </a:lvl5pPr>
            <a:lvl6pPr marL="2286000" algn="l" defTabSz="914400" rtl="0" eaLnBrk="1" latinLnBrk="0" hangingPunct="1">
              <a:defRPr sz="1400" kern="1200">
                <a:solidFill>
                  <a:schemeClr val="tx1"/>
                </a:solidFill>
                <a:latin typeface="Arial" panose="020B0604020202020204" pitchFamily="34" charset="0"/>
                <a:ea typeface="+mn-ea"/>
                <a:cs typeface="+mn-cs"/>
              </a:defRPr>
            </a:lvl6pPr>
            <a:lvl7pPr marL="2743200" algn="l" defTabSz="914400" rtl="0" eaLnBrk="1" latinLnBrk="0" hangingPunct="1">
              <a:defRPr sz="1400" kern="1200">
                <a:solidFill>
                  <a:schemeClr val="tx1"/>
                </a:solidFill>
                <a:latin typeface="Arial" panose="020B0604020202020204" pitchFamily="34" charset="0"/>
                <a:ea typeface="+mn-ea"/>
                <a:cs typeface="+mn-cs"/>
              </a:defRPr>
            </a:lvl7pPr>
            <a:lvl8pPr marL="3200400" algn="l" defTabSz="914400" rtl="0" eaLnBrk="1" latinLnBrk="0" hangingPunct="1">
              <a:defRPr sz="1400" kern="1200">
                <a:solidFill>
                  <a:schemeClr val="tx1"/>
                </a:solidFill>
                <a:latin typeface="Arial" panose="020B0604020202020204" pitchFamily="34" charset="0"/>
                <a:ea typeface="+mn-ea"/>
                <a:cs typeface="+mn-cs"/>
              </a:defRPr>
            </a:lvl8pPr>
            <a:lvl9pPr marL="3657600" algn="l" defTabSz="914400" rtl="0" eaLnBrk="1" latinLnBrk="0" hangingPunct="1">
              <a:defRPr sz="1400" kern="1200">
                <a:solidFill>
                  <a:schemeClr val="tx1"/>
                </a:solidFill>
                <a:latin typeface="Arial" panose="020B0604020202020204" pitchFamily="34" charset="0"/>
                <a:ea typeface="+mn-ea"/>
                <a:cs typeface="+mn-cs"/>
              </a:defRPr>
            </a:lvl9pPr>
          </a:lstStyle>
          <a:p>
            <a:endParaRPr lang="en-CA"/>
          </a:p>
        </p:txBody>
      </p:sp>
      <p:sp>
        <p:nvSpPr>
          <p:cNvPr id="164" name="Freeform 160">
            <a:extLst>
              <a:ext uri="{FF2B5EF4-FFF2-40B4-BE49-F238E27FC236}">
                <a16:creationId xmlns:a16="http://schemas.microsoft.com/office/drawing/2014/main" id="{089160F0-1632-4979-A49B-C6A7BDF23834}"/>
              </a:ext>
            </a:extLst>
          </p:cNvPr>
          <p:cNvSpPr>
            <a:spLocks noChangeAspect="1"/>
          </p:cNvSpPr>
          <p:nvPr/>
        </p:nvSpPr>
        <p:spPr bwMode="auto">
          <a:xfrm>
            <a:off x="9326218" y="1371328"/>
            <a:ext cx="3583" cy="11599"/>
          </a:xfrm>
          <a:custGeom>
            <a:avLst/>
            <a:gdLst>
              <a:gd name="T0" fmla="*/ 6 w 6"/>
              <a:gd name="T1" fmla="*/ 18 h 18"/>
              <a:gd name="T2" fmla="*/ 0 w 6"/>
              <a:gd name="T3" fmla="*/ 0 h 18"/>
            </a:gdLst>
            <a:ahLst/>
            <a:cxnLst>
              <a:cxn ang="0">
                <a:pos x="T0" y="T1"/>
              </a:cxn>
              <a:cxn ang="0">
                <a:pos x="T2" y="T3"/>
              </a:cxn>
            </a:cxnLst>
            <a:rect l="0" t="0" r="r" b="b"/>
            <a:pathLst>
              <a:path w="6" h="18">
                <a:moveTo>
                  <a:pt x="6" y="18"/>
                </a:moveTo>
                <a:cubicBezTo>
                  <a:pt x="5" y="13"/>
                  <a:pt x="2" y="7"/>
                  <a:pt x="0" y="0"/>
                </a:cubicBezTo>
              </a:path>
            </a:pathLst>
          </a:custGeom>
          <a:noFill/>
          <a:ln w="6350" cap="rnd">
            <a:solidFill>
              <a:srgbClr val="FF6600"/>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defPPr>
              <a:defRPr lang="en-US"/>
            </a:defPPr>
            <a:lvl1pPr algn="l" rtl="0" fontAlgn="base">
              <a:spcBef>
                <a:spcPct val="0"/>
              </a:spcBef>
              <a:spcAft>
                <a:spcPct val="0"/>
              </a:spcAft>
              <a:defRPr sz="1400" kern="1200">
                <a:solidFill>
                  <a:schemeClr val="tx1"/>
                </a:solidFill>
                <a:latin typeface="Arial" panose="020B0604020202020204" pitchFamily="34" charset="0"/>
                <a:ea typeface="+mn-ea"/>
                <a:cs typeface="+mn-cs"/>
              </a:defRPr>
            </a:lvl1pPr>
            <a:lvl2pPr marL="457200" algn="l" rtl="0" fontAlgn="base">
              <a:spcBef>
                <a:spcPct val="0"/>
              </a:spcBef>
              <a:spcAft>
                <a:spcPct val="0"/>
              </a:spcAft>
              <a:defRPr sz="1400" kern="1200">
                <a:solidFill>
                  <a:schemeClr val="tx1"/>
                </a:solidFill>
                <a:latin typeface="Arial" panose="020B0604020202020204" pitchFamily="34" charset="0"/>
                <a:ea typeface="+mn-ea"/>
                <a:cs typeface="+mn-cs"/>
              </a:defRPr>
            </a:lvl2pPr>
            <a:lvl3pPr marL="914400" algn="l" rtl="0" fontAlgn="base">
              <a:spcBef>
                <a:spcPct val="0"/>
              </a:spcBef>
              <a:spcAft>
                <a:spcPct val="0"/>
              </a:spcAft>
              <a:defRPr sz="1400" kern="1200">
                <a:solidFill>
                  <a:schemeClr val="tx1"/>
                </a:solidFill>
                <a:latin typeface="Arial" panose="020B0604020202020204" pitchFamily="34" charset="0"/>
                <a:ea typeface="+mn-ea"/>
                <a:cs typeface="+mn-cs"/>
              </a:defRPr>
            </a:lvl3pPr>
            <a:lvl4pPr marL="1371600" algn="l" rtl="0" fontAlgn="base">
              <a:spcBef>
                <a:spcPct val="0"/>
              </a:spcBef>
              <a:spcAft>
                <a:spcPct val="0"/>
              </a:spcAft>
              <a:defRPr sz="1400" kern="1200">
                <a:solidFill>
                  <a:schemeClr val="tx1"/>
                </a:solidFill>
                <a:latin typeface="Arial" panose="020B0604020202020204" pitchFamily="34" charset="0"/>
                <a:ea typeface="+mn-ea"/>
                <a:cs typeface="+mn-cs"/>
              </a:defRPr>
            </a:lvl4pPr>
            <a:lvl5pPr marL="1828800" algn="l" rtl="0" fontAlgn="base">
              <a:spcBef>
                <a:spcPct val="0"/>
              </a:spcBef>
              <a:spcAft>
                <a:spcPct val="0"/>
              </a:spcAft>
              <a:defRPr sz="1400" kern="1200">
                <a:solidFill>
                  <a:schemeClr val="tx1"/>
                </a:solidFill>
                <a:latin typeface="Arial" panose="020B0604020202020204" pitchFamily="34" charset="0"/>
                <a:ea typeface="+mn-ea"/>
                <a:cs typeface="+mn-cs"/>
              </a:defRPr>
            </a:lvl5pPr>
            <a:lvl6pPr marL="2286000" algn="l" defTabSz="914400" rtl="0" eaLnBrk="1" latinLnBrk="0" hangingPunct="1">
              <a:defRPr sz="1400" kern="1200">
                <a:solidFill>
                  <a:schemeClr val="tx1"/>
                </a:solidFill>
                <a:latin typeface="Arial" panose="020B0604020202020204" pitchFamily="34" charset="0"/>
                <a:ea typeface="+mn-ea"/>
                <a:cs typeface="+mn-cs"/>
              </a:defRPr>
            </a:lvl6pPr>
            <a:lvl7pPr marL="2743200" algn="l" defTabSz="914400" rtl="0" eaLnBrk="1" latinLnBrk="0" hangingPunct="1">
              <a:defRPr sz="1400" kern="1200">
                <a:solidFill>
                  <a:schemeClr val="tx1"/>
                </a:solidFill>
                <a:latin typeface="Arial" panose="020B0604020202020204" pitchFamily="34" charset="0"/>
                <a:ea typeface="+mn-ea"/>
                <a:cs typeface="+mn-cs"/>
              </a:defRPr>
            </a:lvl7pPr>
            <a:lvl8pPr marL="3200400" algn="l" defTabSz="914400" rtl="0" eaLnBrk="1" latinLnBrk="0" hangingPunct="1">
              <a:defRPr sz="1400" kern="1200">
                <a:solidFill>
                  <a:schemeClr val="tx1"/>
                </a:solidFill>
                <a:latin typeface="Arial" panose="020B0604020202020204" pitchFamily="34" charset="0"/>
                <a:ea typeface="+mn-ea"/>
                <a:cs typeface="+mn-cs"/>
              </a:defRPr>
            </a:lvl8pPr>
            <a:lvl9pPr marL="3657600" algn="l" defTabSz="914400" rtl="0" eaLnBrk="1" latinLnBrk="0" hangingPunct="1">
              <a:defRPr sz="1400" kern="1200">
                <a:solidFill>
                  <a:schemeClr val="tx1"/>
                </a:solidFill>
                <a:latin typeface="Arial" panose="020B0604020202020204" pitchFamily="34" charset="0"/>
                <a:ea typeface="+mn-ea"/>
                <a:cs typeface="+mn-cs"/>
              </a:defRPr>
            </a:lvl9pPr>
          </a:lstStyle>
          <a:p>
            <a:endParaRPr lang="en-CA"/>
          </a:p>
        </p:txBody>
      </p:sp>
      <p:sp>
        <p:nvSpPr>
          <p:cNvPr id="165" name="Freeform 161">
            <a:extLst>
              <a:ext uri="{FF2B5EF4-FFF2-40B4-BE49-F238E27FC236}">
                <a16:creationId xmlns:a16="http://schemas.microsoft.com/office/drawing/2014/main" id="{E444648C-EECC-489F-8152-43708C40FDA0}"/>
              </a:ext>
            </a:extLst>
          </p:cNvPr>
          <p:cNvSpPr>
            <a:spLocks noChangeAspect="1"/>
          </p:cNvSpPr>
          <p:nvPr/>
        </p:nvSpPr>
        <p:spPr bwMode="auto">
          <a:xfrm>
            <a:off x="9329801" y="1382926"/>
            <a:ext cx="6654" cy="0"/>
          </a:xfrm>
          <a:custGeom>
            <a:avLst/>
            <a:gdLst>
              <a:gd name="T0" fmla="*/ 0 w 10"/>
              <a:gd name="T1" fmla="*/ 10 w 10"/>
            </a:gdLst>
            <a:ahLst/>
            <a:cxnLst>
              <a:cxn ang="0">
                <a:pos x="T0" y="0"/>
              </a:cxn>
              <a:cxn ang="0">
                <a:pos x="T1" y="0"/>
              </a:cxn>
            </a:cxnLst>
            <a:rect l="0" t="0" r="r" b="b"/>
            <a:pathLst>
              <a:path w="10">
                <a:moveTo>
                  <a:pt x="0" y="0"/>
                </a:moveTo>
                <a:cubicBezTo>
                  <a:pt x="4" y="0"/>
                  <a:pt x="7" y="0"/>
                  <a:pt x="10" y="0"/>
                </a:cubicBezTo>
              </a:path>
            </a:pathLst>
          </a:custGeom>
          <a:noFill/>
          <a:ln w="6350" cap="rnd">
            <a:solidFill>
              <a:srgbClr val="FF6600"/>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defPPr>
              <a:defRPr lang="en-US"/>
            </a:defPPr>
            <a:lvl1pPr algn="l" rtl="0" fontAlgn="base">
              <a:spcBef>
                <a:spcPct val="0"/>
              </a:spcBef>
              <a:spcAft>
                <a:spcPct val="0"/>
              </a:spcAft>
              <a:defRPr sz="1400" kern="1200">
                <a:solidFill>
                  <a:schemeClr val="tx1"/>
                </a:solidFill>
                <a:latin typeface="Arial" panose="020B0604020202020204" pitchFamily="34" charset="0"/>
                <a:ea typeface="+mn-ea"/>
                <a:cs typeface="+mn-cs"/>
              </a:defRPr>
            </a:lvl1pPr>
            <a:lvl2pPr marL="457200" algn="l" rtl="0" fontAlgn="base">
              <a:spcBef>
                <a:spcPct val="0"/>
              </a:spcBef>
              <a:spcAft>
                <a:spcPct val="0"/>
              </a:spcAft>
              <a:defRPr sz="1400" kern="1200">
                <a:solidFill>
                  <a:schemeClr val="tx1"/>
                </a:solidFill>
                <a:latin typeface="Arial" panose="020B0604020202020204" pitchFamily="34" charset="0"/>
                <a:ea typeface="+mn-ea"/>
                <a:cs typeface="+mn-cs"/>
              </a:defRPr>
            </a:lvl2pPr>
            <a:lvl3pPr marL="914400" algn="l" rtl="0" fontAlgn="base">
              <a:spcBef>
                <a:spcPct val="0"/>
              </a:spcBef>
              <a:spcAft>
                <a:spcPct val="0"/>
              </a:spcAft>
              <a:defRPr sz="1400" kern="1200">
                <a:solidFill>
                  <a:schemeClr val="tx1"/>
                </a:solidFill>
                <a:latin typeface="Arial" panose="020B0604020202020204" pitchFamily="34" charset="0"/>
                <a:ea typeface="+mn-ea"/>
                <a:cs typeface="+mn-cs"/>
              </a:defRPr>
            </a:lvl3pPr>
            <a:lvl4pPr marL="1371600" algn="l" rtl="0" fontAlgn="base">
              <a:spcBef>
                <a:spcPct val="0"/>
              </a:spcBef>
              <a:spcAft>
                <a:spcPct val="0"/>
              </a:spcAft>
              <a:defRPr sz="1400" kern="1200">
                <a:solidFill>
                  <a:schemeClr val="tx1"/>
                </a:solidFill>
                <a:latin typeface="Arial" panose="020B0604020202020204" pitchFamily="34" charset="0"/>
                <a:ea typeface="+mn-ea"/>
                <a:cs typeface="+mn-cs"/>
              </a:defRPr>
            </a:lvl4pPr>
            <a:lvl5pPr marL="1828800" algn="l" rtl="0" fontAlgn="base">
              <a:spcBef>
                <a:spcPct val="0"/>
              </a:spcBef>
              <a:spcAft>
                <a:spcPct val="0"/>
              </a:spcAft>
              <a:defRPr sz="1400" kern="1200">
                <a:solidFill>
                  <a:schemeClr val="tx1"/>
                </a:solidFill>
                <a:latin typeface="Arial" panose="020B0604020202020204" pitchFamily="34" charset="0"/>
                <a:ea typeface="+mn-ea"/>
                <a:cs typeface="+mn-cs"/>
              </a:defRPr>
            </a:lvl5pPr>
            <a:lvl6pPr marL="2286000" algn="l" defTabSz="914400" rtl="0" eaLnBrk="1" latinLnBrk="0" hangingPunct="1">
              <a:defRPr sz="1400" kern="1200">
                <a:solidFill>
                  <a:schemeClr val="tx1"/>
                </a:solidFill>
                <a:latin typeface="Arial" panose="020B0604020202020204" pitchFamily="34" charset="0"/>
                <a:ea typeface="+mn-ea"/>
                <a:cs typeface="+mn-cs"/>
              </a:defRPr>
            </a:lvl6pPr>
            <a:lvl7pPr marL="2743200" algn="l" defTabSz="914400" rtl="0" eaLnBrk="1" latinLnBrk="0" hangingPunct="1">
              <a:defRPr sz="1400" kern="1200">
                <a:solidFill>
                  <a:schemeClr val="tx1"/>
                </a:solidFill>
                <a:latin typeface="Arial" panose="020B0604020202020204" pitchFamily="34" charset="0"/>
                <a:ea typeface="+mn-ea"/>
                <a:cs typeface="+mn-cs"/>
              </a:defRPr>
            </a:lvl7pPr>
            <a:lvl8pPr marL="3200400" algn="l" defTabSz="914400" rtl="0" eaLnBrk="1" latinLnBrk="0" hangingPunct="1">
              <a:defRPr sz="1400" kern="1200">
                <a:solidFill>
                  <a:schemeClr val="tx1"/>
                </a:solidFill>
                <a:latin typeface="Arial" panose="020B0604020202020204" pitchFamily="34" charset="0"/>
                <a:ea typeface="+mn-ea"/>
                <a:cs typeface="+mn-cs"/>
              </a:defRPr>
            </a:lvl8pPr>
            <a:lvl9pPr marL="3657600" algn="l" defTabSz="914400" rtl="0" eaLnBrk="1" latinLnBrk="0" hangingPunct="1">
              <a:defRPr sz="1400" kern="1200">
                <a:solidFill>
                  <a:schemeClr val="tx1"/>
                </a:solidFill>
                <a:latin typeface="Arial" panose="020B0604020202020204" pitchFamily="34" charset="0"/>
                <a:ea typeface="+mn-ea"/>
                <a:cs typeface="+mn-cs"/>
              </a:defRPr>
            </a:lvl9pPr>
          </a:lstStyle>
          <a:p>
            <a:endParaRPr lang="en-CA"/>
          </a:p>
        </p:txBody>
      </p:sp>
      <p:sp>
        <p:nvSpPr>
          <p:cNvPr id="166" name="Freeform 162">
            <a:extLst>
              <a:ext uri="{FF2B5EF4-FFF2-40B4-BE49-F238E27FC236}">
                <a16:creationId xmlns:a16="http://schemas.microsoft.com/office/drawing/2014/main" id="{E2916838-686F-42D6-8F67-554F01070427}"/>
              </a:ext>
            </a:extLst>
          </p:cNvPr>
          <p:cNvSpPr>
            <a:spLocks noChangeAspect="1"/>
          </p:cNvSpPr>
          <p:nvPr/>
        </p:nvSpPr>
        <p:spPr bwMode="auto">
          <a:xfrm>
            <a:off x="9336456" y="1382374"/>
            <a:ext cx="3071" cy="552"/>
          </a:xfrm>
          <a:custGeom>
            <a:avLst/>
            <a:gdLst>
              <a:gd name="T0" fmla="*/ 0 w 6"/>
              <a:gd name="T1" fmla="*/ 1 h 1"/>
              <a:gd name="T2" fmla="*/ 6 w 6"/>
              <a:gd name="T3" fmla="*/ 0 h 1"/>
            </a:gdLst>
            <a:ahLst/>
            <a:cxnLst>
              <a:cxn ang="0">
                <a:pos x="T0" y="T1"/>
              </a:cxn>
              <a:cxn ang="0">
                <a:pos x="T2" y="T3"/>
              </a:cxn>
            </a:cxnLst>
            <a:rect l="0" t="0" r="r" b="b"/>
            <a:pathLst>
              <a:path w="6" h="1">
                <a:moveTo>
                  <a:pt x="0" y="1"/>
                </a:moveTo>
                <a:cubicBezTo>
                  <a:pt x="2" y="1"/>
                  <a:pt x="4" y="0"/>
                  <a:pt x="6" y="0"/>
                </a:cubicBezTo>
              </a:path>
            </a:pathLst>
          </a:custGeom>
          <a:noFill/>
          <a:ln w="6350" cap="rnd">
            <a:solidFill>
              <a:srgbClr val="FF6600"/>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defPPr>
              <a:defRPr lang="en-US"/>
            </a:defPPr>
            <a:lvl1pPr algn="l" rtl="0" fontAlgn="base">
              <a:spcBef>
                <a:spcPct val="0"/>
              </a:spcBef>
              <a:spcAft>
                <a:spcPct val="0"/>
              </a:spcAft>
              <a:defRPr sz="1400" kern="1200">
                <a:solidFill>
                  <a:schemeClr val="tx1"/>
                </a:solidFill>
                <a:latin typeface="Arial" panose="020B0604020202020204" pitchFamily="34" charset="0"/>
                <a:ea typeface="+mn-ea"/>
                <a:cs typeface="+mn-cs"/>
              </a:defRPr>
            </a:lvl1pPr>
            <a:lvl2pPr marL="457200" algn="l" rtl="0" fontAlgn="base">
              <a:spcBef>
                <a:spcPct val="0"/>
              </a:spcBef>
              <a:spcAft>
                <a:spcPct val="0"/>
              </a:spcAft>
              <a:defRPr sz="1400" kern="1200">
                <a:solidFill>
                  <a:schemeClr val="tx1"/>
                </a:solidFill>
                <a:latin typeface="Arial" panose="020B0604020202020204" pitchFamily="34" charset="0"/>
                <a:ea typeface="+mn-ea"/>
                <a:cs typeface="+mn-cs"/>
              </a:defRPr>
            </a:lvl2pPr>
            <a:lvl3pPr marL="914400" algn="l" rtl="0" fontAlgn="base">
              <a:spcBef>
                <a:spcPct val="0"/>
              </a:spcBef>
              <a:spcAft>
                <a:spcPct val="0"/>
              </a:spcAft>
              <a:defRPr sz="1400" kern="1200">
                <a:solidFill>
                  <a:schemeClr val="tx1"/>
                </a:solidFill>
                <a:latin typeface="Arial" panose="020B0604020202020204" pitchFamily="34" charset="0"/>
                <a:ea typeface="+mn-ea"/>
                <a:cs typeface="+mn-cs"/>
              </a:defRPr>
            </a:lvl3pPr>
            <a:lvl4pPr marL="1371600" algn="l" rtl="0" fontAlgn="base">
              <a:spcBef>
                <a:spcPct val="0"/>
              </a:spcBef>
              <a:spcAft>
                <a:spcPct val="0"/>
              </a:spcAft>
              <a:defRPr sz="1400" kern="1200">
                <a:solidFill>
                  <a:schemeClr val="tx1"/>
                </a:solidFill>
                <a:latin typeface="Arial" panose="020B0604020202020204" pitchFamily="34" charset="0"/>
                <a:ea typeface="+mn-ea"/>
                <a:cs typeface="+mn-cs"/>
              </a:defRPr>
            </a:lvl4pPr>
            <a:lvl5pPr marL="1828800" algn="l" rtl="0" fontAlgn="base">
              <a:spcBef>
                <a:spcPct val="0"/>
              </a:spcBef>
              <a:spcAft>
                <a:spcPct val="0"/>
              </a:spcAft>
              <a:defRPr sz="1400" kern="1200">
                <a:solidFill>
                  <a:schemeClr val="tx1"/>
                </a:solidFill>
                <a:latin typeface="Arial" panose="020B0604020202020204" pitchFamily="34" charset="0"/>
                <a:ea typeface="+mn-ea"/>
                <a:cs typeface="+mn-cs"/>
              </a:defRPr>
            </a:lvl5pPr>
            <a:lvl6pPr marL="2286000" algn="l" defTabSz="914400" rtl="0" eaLnBrk="1" latinLnBrk="0" hangingPunct="1">
              <a:defRPr sz="1400" kern="1200">
                <a:solidFill>
                  <a:schemeClr val="tx1"/>
                </a:solidFill>
                <a:latin typeface="Arial" panose="020B0604020202020204" pitchFamily="34" charset="0"/>
                <a:ea typeface="+mn-ea"/>
                <a:cs typeface="+mn-cs"/>
              </a:defRPr>
            </a:lvl6pPr>
            <a:lvl7pPr marL="2743200" algn="l" defTabSz="914400" rtl="0" eaLnBrk="1" latinLnBrk="0" hangingPunct="1">
              <a:defRPr sz="1400" kern="1200">
                <a:solidFill>
                  <a:schemeClr val="tx1"/>
                </a:solidFill>
                <a:latin typeface="Arial" panose="020B0604020202020204" pitchFamily="34" charset="0"/>
                <a:ea typeface="+mn-ea"/>
                <a:cs typeface="+mn-cs"/>
              </a:defRPr>
            </a:lvl7pPr>
            <a:lvl8pPr marL="3200400" algn="l" defTabSz="914400" rtl="0" eaLnBrk="1" latinLnBrk="0" hangingPunct="1">
              <a:defRPr sz="1400" kern="1200">
                <a:solidFill>
                  <a:schemeClr val="tx1"/>
                </a:solidFill>
                <a:latin typeface="Arial" panose="020B0604020202020204" pitchFamily="34" charset="0"/>
                <a:ea typeface="+mn-ea"/>
                <a:cs typeface="+mn-cs"/>
              </a:defRPr>
            </a:lvl8pPr>
            <a:lvl9pPr marL="3657600" algn="l" defTabSz="914400" rtl="0" eaLnBrk="1" latinLnBrk="0" hangingPunct="1">
              <a:defRPr sz="1400" kern="1200">
                <a:solidFill>
                  <a:schemeClr val="tx1"/>
                </a:solidFill>
                <a:latin typeface="Arial" panose="020B0604020202020204" pitchFamily="34" charset="0"/>
                <a:ea typeface="+mn-ea"/>
                <a:cs typeface="+mn-cs"/>
              </a:defRPr>
            </a:lvl9pPr>
          </a:lstStyle>
          <a:p>
            <a:endParaRPr lang="en-CA"/>
          </a:p>
        </p:txBody>
      </p:sp>
      <p:sp>
        <p:nvSpPr>
          <p:cNvPr id="167" name="Freeform 163">
            <a:extLst>
              <a:ext uri="{FF2B5EF4-FFF2-40B4-BE49-F238E27FC236}">
                <a16:creationId xmlns:a16="http://schemas.microsoft.com/office/drawing/2014/main" id="{099116CC-A7E8-40AB-AA04-8FFB3C27210A}"/>
              </a:ext>
            </a:extLst>
          </p:cNvPr>
          <p:cNvSpPr>
            <a:spLocks noChangeAspect="1"/>
          </p:cNvSpPr>
          <p:nvPr/>
        </p:nvSpPr>
        <p:spPr bwMode="auto">
          <a:xfrm>
            <a:off x="9336456" y="1371328"/>
            <a:ext cx="3071" cy="11046"/>
          </a:xfrm>
          <a:custGeom>
            <a:avLst/>
            <a:gdLst>
              <a:gd name="T0" fmla="*/ 6 w 6"/>
              <a:gd name="T1" fmla="*/ 17 h 17"/>
              <a:gd name="T2" fmla="*/ 0 w 6"/>
              <a:gd name="T3" fmla="*/ 0 h 17"/>
            </a:gdLst>
            <a:ahLst/>
            <a:cxnLst>
              <a:cxn ang="0">
                <a:pos x="T0" y="T1"/>
              </a:cxn>
              <a:cxn ang="0">
                <a:pos x="T2" y="T3"/>
              </a:cxn>
            </a:cxnLst>
            <a:rect l="0" t="0" r="r" b="b"/>
            <a:pathLst>
              <a:path w="6" h="17">
                <a:moveTo>
                  <a:pt x="6" y="17"/>
                </a:moveTo>
                <a:cubicBezTo>
                  <a:pt x="5" y="13"/>
                  <a:pt x="2" y="6"/>
                  <a:pt x="0" y="0"/>
                </a:cubicBezTo>
              </a:path>
            </a:pathLst>
          </a:custGeom>
          <a:noFill/>
          <a:ln w="6350" cap="rnd">
            <a:solidFill>
              <a:srgbClr val="FF6600"/>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defPPr>
              <a:defRPr lang="en-US"/>
            </a:defPPr>
            <a:lvl1pPr algn="l" rtl="0" fontAlgn="base">
              <a:spcBef>
                <a:spcPct val="0"/>
              </a:spcBef>
              <a:spcAft>
                <a:spcPct val="0"/>
              </a:spcAft>
              <a:defRPr sz="1400" kern="1200">
                <a:solidFill>
                  <a:schemeClr val="tx1"/>
                </a:solidFill>
                <a:latin typeface="Arial" panose="020B0604020202020204" pitchFamily="34" charset="0"/>
                <a:ea typeface="+mn-ea"/>
                <a:cs typeface="+mn-cs"/>
              </a:defRPr>
            </a:lvl1pPr>
            <a:lvl2pPr marL="457200" algn="l" rtl="0" fontAlgn="base">
              <a:spcBef>
                <a:spcPct val="0"/>
              </a:spcBef>
              <a:spcAft>
                <a:spcPct val="0"/>
              </a:spcAft>
              <a:defRPr sz="1400" kern="1200">
                <a:solidFill>
                  <a:schemeClr val="tx1"/>
                </a:solidFill>
                <a:latin typeface="Arial" panose="020B0604020202020204" pitchFamily="34" charset="0"/>
                <a:ea typeface="+mn-ea"/>
                <a:cs typeface="+mn-cs"/>
              </a:defRPr>
            </a:lvl2pPr>
            <a:lvl3pPr marL="914400" algn="l" rtl="0" fontAlgn="base">
              <a:spcBef>
                <a:spcPct val="0"/>
              </a:spcBef>
              <a:spcAft>
                <a:spcPct val="0"/>
              </a:spcAft>
              <a:defRPr sz="1400" kern="1200">
                <a:solidFill>
                  <a:schemeClr val="tx1"/>
                </a:solidFill>
                <a:latin typeface="Arial" panose="020B0604020202020204" pitchFamily="34" charset="0"/>
                <a:ea typeface="+mn-ea"/>
                <a:cs typeface="+mn-cs"/>
              </a:defRPr>
            </a:lvl3pPr>
            <a:lvl4pPr marL="1371600" algn="l" rtl="0" fontAlgn="base">
              <a:spcBef>
                <a:spcPct val="0"/>
              </a:spcBef>
              <a:spcAft>
                <a:spcPct val="0"/>
              </a:spcAft>
              <a:defRPr sz="1400" kern="1200">
                <a:solidFill>
                  <a:schemeClr val="tx1"/>
                </a:solidFill>
                <a:latin typeface="Arial" panose="020B0604020202020204" pitchFamily="34" charset="0"/>
                <a:ea typeface="+mn-ea"/>
                <a:cs typeface="+mn-cs"/>
              </a:defRPr>
            </a:lvl4pPr>
            <a:lvl5pPr marL="1828800" algn="l" rtl="0" fontAlgn="base">
              <a:spcBef>
                <a:spcPct val="0"/>
              </a:spcBef>
              <a:spcAft>
                <a:spcPct val="0"/>
              </a:spcAft>
              <a:defRPr sz="1400" kern="1200">
                <a:solidFill>
                  <a:schemeClr val="tx1"/>
                </a:solidFill>
                <a:latin typeface="Arial" panose="020B0604020202020204" pitchFamily="34" charset="0"/>
                <a:ea typeface="+mn-ea"/>
                <a:cs typeface="+mn-cs"/>
              </a:defRPr>
            </a:lvl5pPr>
            <a:lvl6pPr marL="2286000" algn="l" defTabSz="914400" rtl="0" eaLnBrk="1" latinLnBrk="0" hangingPunct="1">
              <a:defRPr sz="1400" kern="1200">
                <a:solidFill>
                  <a:schemeClr val="tx1"/>
                </a:solidFill>
                <a:latin typeface="Arial" panose="020B0604020202020204" pitchFamily="34" charset="0"/>
                <a:ea typeface="+mn-ea"/>
                <a:cs typeface="+mn-cs"/>
              </a:defRPr>
            </a:lvl6pPr>
            <a:lvl7pPr marL="2743200" algn="l" defTabSz="914400" rtl="0" eaLnBrk="1" latinLnBrk="0" hangingPunct="1">
              <a:defRPr sz="1400" kern="1200">
                <a:solidFill>
                  <a:schemeClr val="tx1"/>
                </a:solidFill>
                <a:latin typeface="Arial" panose="020B0604020202020204" pitchFamily="34" charset="0"/>
                <a:ea typeface="+mn-ea"/>
                <a:cs typeface="+mn-cs"/>
              </a:defRPr>
            </a:lvl7pPr>
            <a:lvl8pPr marL="3200400" algn="l" defTabSz="914400" rtl="0" eaLnBrk="1" latinLnBrk="0" hangingPunct="1">
              <a:defRPr sz="1400" kern="1200">
                <a:solidFill>
                  <a:schemeClr val="tx1"/>
                </a:solidFill>
                <a:latin typeface="Arial" panose="020B0604020202020204" pitchFamily="34" charset="0"/>
                <a:ea typeface="+mn-ea"/>
                <a:cs typeface="+mn-cs"/>
              </a:defRPr>
            </a:lvl8pPr>
            <a:lvl9pPr marL="3657600" algn="l" defTabSz="914400" rtl="0" eaLnBrk="1" latinLnBrk="0" hangingPunct="1">
              <a:defRPr sz="1400" kern="1200">
                <a:solidFill>
                  <a:schemeClr val="tx1"/>
                </a:solidFill>
                <a:latin typeface="Arial" panose="020B0604020202020204" pitchFamily="34" charset="0"/>
                <a:ea typeface="+mn-ea"/>
                <a:cs typeface="+mn-cs"/>
              </a:defRPr>
            </a:lvl9pPr>
          </a:lstStyle>
          <a:p>
            <a:endParaRPr lang="en-CA"/>
          </a:p>
        </p:txBody>
      </p:sp>
      <p:sp>
        <p:nvSpPr>
          <p:cNvPr id="168" name="Freeform 164">
            <a:extLst>
              <a:ext uri="{FF2B5EF4-FFF2-40B4-BE49-F238E27FC236}">
                <a16:creationId xmlns:a16="http://schemas.microsoft.com/office/drawing/2014/main" id="{0ECADFF5-3584-4136-99DF-5ED4B140006B}"/>
              </a:ext>
            </a:extLst>
          </p:cNvPr>
          <p:cNvSpPr>
            <a:spLocks noChangeAspect="1"/>
          </p:cNvSpPr>
          <p:nvPr/>
        </p:nvSpPr>
        <p:spPr bwMode="auto">
          <a:xfrm>
            <a:off x="9339527" y="1382374"/>
            <a:ext cx="17916" cy="7180"/>
          </a:xfrm>
          <a:custGeom>
            <a:avLst/>
            <a:gdLst>
              <a:gd name="T0" fmla="*/ 0 w 30"/>
              <a:gd name="T1" fmla="*/ 0 h 11"/>
              <a:gd name="T2" fmla="*/ 30 w 30"/>
              <a:gd name="T3" fmla="*/ 11 h 11"/>
            </a:gdLst>
            <a:ahLst/>
            <a:cxnLst>
              <a:cxn ang="0">
                <a:pos x="T0" y="T1"/>
              </a:cxn>
              <a:cxn ang="0">
                <a:pos x="T2" y="T3"/>
              </a:cxn>
            </a:cxnLst>
            <a:rect l="0" t="0" r="r" b="b"/>
            <a:pathLst>
              <a:path w="30" h="11">
                <a:moveTo>
                  <a:pt x="0" y="0"/>
                </a:moveTo>
                <a:cubicBezTo>
                  <a:pt x="10" y="4"/>
                  <a:pt x="21" y="6"/>
                  <a:pt x="30" y="11"/>
                </a:cubicBezTo>
              </a:path>
            </a:pathLst>
          </a:custGeom>
          <a:noFill/>
          <a:ln w="6350" cap="rnd">
            <a:solidFill>
              <a:srgbClr val="FF6600"/>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defPPr>
              <a:defRPr lang="en-US"/>
            </a:defPPr>
            <a:lvl1pPr algn="l" rtl="0" fontAlgn="base">
              <a:spcBef>
                <a:spcPct val="0"/>
              </a:spcBef>
              <a:spcAft>
                <a:spcPct val="0"/>
              </a:spcAft>
              <a:defRPr sz="1400" kern="1200">
                <a:solidFill>
                  <a:schemeClr val="tx1"/>
                </a:solidFill>
                <a:latin typeface="Arial" panose="020B0604020202020204" pitchFamily="34" charset="0"/>
                <a:ea typeface="+mn-ea"/>
                <a:cs typeface="+mn-cs"/>
              </a:defRPr>
            </a:lvl1pPr>
            <a:lvl2pPr marL="457200" algn="l" rtl="0" fontAlgn="base">
              <a:spcBef>
                <a:spcPct val="0"/>
              </a:spcBef>
              <a:spcAft>
                <a:spcPct val="0"/>
              </a:spcAft>
              <a:defRPr sz="1400" kern="1200">
                <a:solidFill>
                  <a:schemeClr val="tx1"/>
                </a:solidFill>
                <a:latin typeface="Arial" panose="020B0604020202020204" pitchFamily="34" charset="0"/>
                <a:ea typeface="+mn-ea"/>
                <a:cs typeface="+mn-cs"/>
              </a:defRPr>
            </a:lvl2pPr>
            <a:lvl3pPr marL="914400" algn="l" rtl="0" fontAlgn="base">
              <a:spcBef>
                <a:spcPct val="0"/>
              </a:spcBef>
              <a:spcAft>
                <a:spcPct val="0"/>
              </a:spcAft>
              <a:defRPr sz="1400" kern="1200">
                <a:solidFill>
                  <a:schemeClr val="tx1"/>
                </a:solidFill>
                <a:latin typeface="Arial" panose="020B0604020202020204" pitchFamily="34" charset="0"/>
                <a:ea typeface="+mn-ea"/>
                <a:cs typeface="+mn-cs"/>
              </a:defRPr>
            </a:lvl3pPr>
            <a:lvl4pPr marL="1371600" algn="l" rtl="0" fontAlgn="base">
              <a:spcBef>
                <a:spcPct val="0"/>
              </a:spcBef>
              <a:spcAft>
                <a:spcPct val="0"/>
              </a:spcAft>
              <a:defRPr sz="1400" kern="1200">
                <a:solidFill>
                  <a:schemeClr val="tx1"/>
                </a:solidFill>
                <a:latin typeface="Arial" panose="020B0604020202020204" pitchFamily="34" charset="0"/>
                <a:ea typeface="+mn-ea"/>
                <a:cs typeface="+mn-cs"/>
              </a:defRPr>
            </a:lvl4pPr>
            <a:lvl5pPr marL="1828800" algn="l" rtl="0" fontAlgn="base">
              <a:spcBef>
                <a:spcPct val="0"/>
              </a:spcBef>
              <a:spcAft>
                <a:spcPct val="0"/>
              </a:spcAft>
              <a:defRPr sz="1400" kern="1200">
                <a:solidFill>
                  <a:schemeClr val="tx1"/>
                </a:solidFill>
                <a:latin typeface="Arial" panose="020B0604020202020204" pitchFamily="34" charset="0"/>
                <a:ea typeface="+mn-ea"/>
                <a:cs typeface="+mn-cs"/>
              </a:defRPr>
            </a:lvl5pPr>
            <a:lvl6pPr marL="2286000" algn="l" defTabSz="914400" rtl="0" eaLnBrk="1" latinLnBrk="0" hangingPunct="1">
              <a:defRPr sz="1400" kern="1200">
                <a:solidFill>
                  <a:schemeClr val="tx1"/>
                </a:solidFill>
                <a:latin typeface="Arial" panose="020B0604020202020204" pitchFamily="34" charset="0"/>
                <a:ea typeface="+mn-ea"/>
                <a:cs typeface="+mn-cs"/>
              </a:defRPr>
            </a:lvl6pPr>
            <a:lvl7pPr marL="2743200" algn="l" defTabSz="914400" rtl="0" eaLnBrk="1" latinLnBrk="0" hangingPunct="1">
              <a:defRPr sz="1400" kern="1200">
                <a:solidFill>
                  <a:schemeClr val="tx1"/>
                </a:solidFill>
                <a:latin typeface="Arial" panose="020B0604020202020204" pitchFamily="34" charset="0"/>
                <a:ea typeface="+mn-ea"/>
                <a:cs typeface="+mn-cs"/>
              </a:defRPr>
            </a:lvl7pPr>
            <a:lvl8pPr marL="3200400" algn="l" defTabSz="914400" rtl="0" eaLnBrk="1" latinLnBrk="0" hangingPunct="1">
              <a:defRPr sz="1400" kern="1200">
                <a:solidFill>
                  <a:schemeClr val="tx1"/>
                </a:solidFill>
                <a:latin typeface="Arial" panose="020B0604020202020204" pitchFamily="34" charset="0"/>
                <a:ea typeface="+mn-ea"/>
                <a:cs typeface="+mn-cs"/>
              </a:defRPr>
            </a:lvl8pPr>
            <a:lvl9pPr marL="3657600" algn="l" defTabSz="914400" rtl="0" eaLnBrk="1" latinLnBrk="0" hangingPunct="1">
              <a:defRPr sz="1400" kern="1200">
                <a:solidFill>
                  <a:schemeClr val="tx1"/>
                </a:solidFill>
                <a:latin typeface="Arial" panose="020B0604020202020204" pitchFamily="34" charset="0"/>
                <a:ea typeface="+mn-ea"/>
                <a:cs typeface="+mn-cs"/>
              </a:defRPr>
            </a:lvl9pPr>
          </a:lstStyle>
          <a:p>
            <a:endParaRPr lang="en-CA"/>
          </a:p>
        </p:txBody>
      </p:sp>
      <p:sp>
        <p:nvSpPr>
          <p:cNvPr id="169" name="Freeform 165">
            <a:extLst>
              <a:ext uri="{FF2B5EF4-FFF2-40B4-BE49-F238E27FC236}">
                <a16:creationId xmlns:a16="http://schemas.microsoft.com/office/drawing/2014/main" id="{02F17577-AB9C-4C10-9246-1130F8055E10}"/>
              </a:ext>
            </a:extLst>
          </p:cNvPr>
          <p:cNvSpPr>
            <a:spLocks noChangeAspect="1"/>
          </p:cNvSpPr>
          <p:nvPr/>
        </p:nvSpPr>
        <p:spPr bwMode="auto">
          <a:xfrm>
            <a:off x="9336456" y="1382926"/>
            <a:ext cx="11261" cy="18779"/>
          </a:xfrm>
          <a:custGeom>
            <a:avLst/>
            <a:gdLst>
              <a:gd name="T0" fmla="*/ 0 w 20"/>
              <a:gd name="T1" fmla="*/ 0 h 30"/>
              <a:gd name="T2" fmla="*/ 20 w 20"/>
              <a:gd name="T3" fmla="*/ 30 h 30"/>
            </a:gdLst>
            <a:ahLst/>
            <a:cxnLst>
              <a:cxn ang="0">
                <a:pos x="T0" y="T1"/>
              </a:cxn>
              <a:cxn ang="0">
                <a:pos x="T2" y="T3"/>
              </a:cxn>
            </a:cxnLst>
            <a:rect l="0" t="0" r="r" b="b"/>
            <a:pathLst>
              <a:path w="20" h="30">
                <a:moveTo>
                  <a:pt x="0" y="0"/>
                </a:moveTo>
                <a:cubicBezTo>
                  <a:pt x="2" y="12"/>
                  <a:pt x="15" y="19"/>
                  <a:pt x="20" y="30"/>
                </a:cubicBezTo>
              </a:path>
            </a:pathLst>
          </a:custGeom>
          <a:noFill/>
          <a:ln w="6350" cap="rnd">
            <a:solidFill>
              <a:srgbClr val="FF6600"/>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defPPr>
              <a:defRPr lang="en-US"/>
            </a:defPPr>
            <a:lvl1pPr algn="l" rtl="0" fontAlgn="base">
              <a:spcBef>
                <a:spcPct val="0"/>
              </a:spcBef>
              <a:spcAft>
                <a:spcPct val="0"/>
              </a:spcAft>
              <a:defRPr sz="1400" kern="1200">
                <a:solidFill>
                  <a:schemeClr val="tx1"/>
                </a:solidFill>
                <a:latin typeface="Arial" panose="020B0604020202020204" pitchFamily="34" charset="0"/>
                <a:ea typeface="+mn-ea"/>
                <a:cs typeface="+mn-cs"/>
              </a:defRPr>
            </a:lvl1pPr>
            <a:lvl2pPr marL="457200" algn="l" rtl="0" fontAlgn="base">
              <a:spcBef>
                <a:spcPct val="0"/>
              </a:spcBef>
              <a:spcAft>
                <a:spcPct val="0"/>
              </a:spcAft>
              <a:defRPr sz="1400" kern="1200">
                <a:solidFill>
                  <a:schemeClr val="tx1"/>
                </a:solidFill>
                <a:latin typeface="Arial" panose="020B0604020202020204" pitchFamily="34" charset="0"/>
                <a:ea typeface="+mn-ea"/>
                <a:cs typeface="+mn-cs"/>
              </a:defRPr>
            </a:lvl2pPr>
            <a:lvl3pPr marL="914400" algn="l" rtl="0" fontAlgn="base">
              <a:spcBef>
                <a:spcPct val="0"/>
              </a:spcBef>
              <a:spcAft>
                <a:spcPct val="0"/>
              </a:spcAft>
              <a:defRPr sz="1400" kern="1200">
                <a:solidFill>
                  <a:schemeClr val="tx1"/>
                </a:solidFill>
                <a:latin typeface="Arial" panose="020B0604020202020204" pitchFamily="34" charset="0"/>
                <a:ea typeface="+mn-ea"/>
                <a:cs typeface="+mn-cs"/>
              </a:defRPr>
            </a:lvl3pPr>
            <a:lvl4pPr marL="1371600" algn="l" rtl="0" fontAlgn="base">
              <a:spcBef>
                <a:spcPct val="0"/>
              </a:spcBef>
              <a:spcAft>
                <a:spcPct val="0"/>
              </a:spcAft>
              <a:defRPr sz="1400" kern="1200">
                <a:solidFill>
                  <a:schemeClr val="tx1"/>
                </a:solidFill>
                <a:latin typeface="Arial" panose="020B0604020202020204" pitchFamily="34" charset="0"/>
                <a:ea typeface="+mn-ea"/>
                <a:cs typeface="+mn-cs"/>
              </a:defRPr>
            </a:lvl4pPr>
            <a:lvl5pPr marL="1828800" algn="l" rtl="0" fontAlgn="base">
              <a:spcBef>
                <a:spcPct val="0"/>
              </a:spcBef>
              <a:spcAft>
                <a:spcPct val="0"/>
              </a:spcAft>
              <a:defRPr sz="1400" kern="1200">
                <a:solidFill>
                  <a:schemeClr val="tx1"/>
                </a:solidFill>
                <a:latin typeface="Arial" panose="020B0604020202020204" pitchFamily="34" charset="0"/>
                <a:ea typeface="+mn-ea"/>
                <a:cs typeface="+mn-cs"/>
              </a:defRPr>
            </a:lvl5pPr>
            <a:lvl6pPr marL="2286000" algn="l" defTabSz="914400" rtl="0" eaLnBrk="1" latinLnBrk="0" hangingPunct="1">
              <a:defRPr sz="1400" kern="1200">
                <a:solidFill>
                  <a:schemeClr val="tx1"/>
                </a:solidFill>
                <a:latin typeface="Arial" panose="020B0604020202020204" pitchFamily="34" charset="0"/>
                <a:ea typeface="+mn-ea"/>
                <a:cs typeface="+mn-cs"/>
              </a:defRPr>
            </a:lvl6pPr>
            <a:lvl7pPr marL="2743200" algn="l" defTabSz="914400" rtl="0" eaLnBrk="1" latinLnBrk="0" hangingPunct="1">
              <a:defRPr sz="1400" kern="1200">
                <a:solidFill>
                  <a:schemeClr val="tx1"/>
                </a:solidFill>
                <a:latin typeface="Arial" panose="020B0604020202020204" pitchFamily="34" charset="0"/>
                <a:ea typeface="+mn-ea"/>
                <a:cs typeface="+mn-cs"/>
              </a:defRPr>
            </a:lvl7pPr>
            <a:lvl8pPr marL="3200400" algn="l" defTabSz="914400" rtl="0" eaLnBrk="1" latinLnBrk="0" hangingPunct="1">
              <a:defRPr sz="1400" kern="1200">
                <a:solidFill>
                  <a:schemeClr val="tx1"/>
                </a:solidFill>
                <a:latin typeface="Arial" panose="020B0604020202020204" pitchFamily="34" charset="0"/>
                <a:ea typeface="+mn-ea"/>
                <a:cs typeface="+mn-cs"/>
              </a:defRPr>
            </a:lvl8pPr>
            <a:lvl9pPr marL="3657600" algn="l" defTabSz="914400" rtl="0" eaLnBrk="1" latinLnBrk="0" hangingPunct="1">
              <a:defRPr sz="1400" kern="1200">
                <a:solidFill>
                  <a:schemeClr val="tx1"/>
                </a:solidFill>
                <a:latin typeface="Arial" panose="020B0604020202020204" pitchFamily="34" charset="0"/>
                <a:ea typeface="+mn-ea"/>
                <a:cs typeface="+mn-cs"/>
              </a:defRPr>
            </a:lvl9pPr>
          </a:lstStyle>
          <a:p>
            <a:endParaRPr lang="en-CA"/>
          </a:p>
        </p:txBody>
      </p:sp>
      <p:sp>
        <p:nvSpPr>
          <p:cNvPr id="170" name="Freeform 166">
            <a:extLst>
              <a:ext uri="{FF2B5EF4-FFF2-40B4-BE49-F238E27FC236}">
                <a16:creationId xmlns:a16="http://schemas.microsoft.com/office/drawing/2014/main" id="{751D1C0F-0A82-4A82-B083-D8A81BF41C70}"/>
              </a:ext>
            </a:extLst>
          </p:cNvPr>
          <p:cNvSpPr>
            <a:spLocks noChangeAspect="1"/>
          </p:cNvSpPr>
          <p:nvPr/>
        </p:nvSpPr>
        <p:spPr bwMode="auto">
          <a:xfrm>
            <a:off x="9280150" y="1385688"/>
            <a:ext cx="6142" cy="18779"/>
          </a:xfrm>
          <a:custGeom>
            <a:avLst/>
            <a:gdLst>
              <a:gd name="T0" fmla="*/ 0 w 10"/>
              <a:gd name="T1" fmla="*/ 0 h 30"/>
              <a:gd name="T2" fmla="*/ 6 w 10"/>
              <a:gd name="T3" fmla="*/ 30 h 30"/>
            </a:gdLst>
            <a:ahLst/>
            <a:cxnLst>
              <a:cxn ang="0">
                <a:pos x="T0" y="T1"/>
              </a:cxn>
              <a:cxn ang="0">
                <a:pos x="T2" y="T3"/>
              </a:cxn>
            </a:cxnLst>
            <a:rect l="0" t="0" r="r" b="b"/>
            <a:pathLst>
              <a:path w="10" h="30">
                <a:moveTo>
                  <a:pt x="0" y="0"/>
                </a:moveTo>
                <a:cubicBezTo>
                  <a:pt x="10" y="7"/>
                  <a:pt x="5" y="20"/>
                  <a:pt x="6" y="30"/>
                </a:cubicBezTo>
              </a:path>
            </a:pathLst>
          </a:custGeom>
          <a:noFill/>
          <a:ln w="6350" cap="rnd">
            <a:solidFill>
              <a:srgbClr val="FF6600"/>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defPPr>
              <a:defRPr lang="en-US"/>
            </a:defPPr>
            <a:lvl1pPr algn="l" rtl="0" fontAlgn="base">
              <a:spcBef>
                <a:spcPct val="0"/>
              </a:spcBef>
              <a:spcAft>
                <a:spcPct val="0"/>
              </a:spcAft>
              <a:defRPr sz="1400" kern="1200">
                <a:solidFill>
                  <a:schemeClr val="tx1"/>
                </a:solidFill>
                <a:latin typeface="Arial" panose="020B0604020202020204" pitchFamily="34" charset="0"/>
                <a:ea typeface="+mn-ea"/>
                <a:cs typeface="+mn-cs"/>
              </a:defRPr>
            </a:lvl1pPr>
            <a:lvl2pPr marL="457200" algn="l" rtl="0" fontAlgn="base">
              <a:spcBef>
                <a:spcPct val="0"/>
              </a:spcBef>
              <a:spcAft>
                <a:spcPct val="0"/>
              </a:spcAft>
              <a:defRPr sz="1400" kern="1200">
                <a:solidFill>
                  <a:schemeClr val="tx1"/>
                </a:solidFill>
                <a:latin typeface="Arial" panose="020B0604020202020204" pitchFamily="34" charset="0"/>
                <a:ea typeface="+mn-ea"/>
                <a:cs typeface="+mn-cs"/>
              </a:defRPr>
            </a:lvl2pPr>
            <a:lvl3pPr marL="914400" algn="l" rtl="0" fontAlgn="base">
              <a:spcBef>
                <a:spcPct val="0"/>
              </a:spcBef>
              <a:spcAft>
                <a:spcPct val="0"/>
              </a:spcAft>
              <a:defRPr sz="1400" kern="1200">
                <a:solidFill>
                  <a:schemeClr val="tx1"/>
                </a:solidFill>
                <a:latin typeface="Arial" panose="020B0604020202020204" pitchFamily="34" charset="0"/>
                <a:ea typeface="+mn-ea"/>
                <a:cs typeface="+mn-cs"/>
              </a:defRPr>
            </a:lvl3pPr>
            <a:lvl4pPr marL="1371600" algn="l" rtl="0" fontAlgn="base">
              <a:spcBef>
                <a:spcPct val="0"/>
              </a:spcBef>
              <a:spcAft>
                <a:spcPct val="0"/>
              </a:spcAft>
              <a:defRPr sz="1400" kern="1200">
                <a:solidFill>
                  <a:schemeClr val="tx1"/>
                </a:solidFill>
                <a:latin typeface="Arial" panose="020B0604020202020204" pitchFamily="34" charset="0"/>
                <a:ea typeface="+mn-ea"/>
                <a:cs typeface="+mn-cs"/>
              </a:defRPr>
            </a:lvl4pPr>
            <a:lvl5pPr marL="1828800" algn="l" rtl="0" fontAlgn="base">
              <a:spcBef>
                <a:spcPct val="0"/>
              </a:spcBef>
              <a:spcAft>
                <a:spcPct val="0"/>
              </a:spcAft>
              <a:defRPr sz="1400" kern="1200">
                <a:solidFill>
                  <a:schemeClr val="tx1"/>
                </a:solidFill>
                <a:latin typeface="Arial" panose="020B0604020202020204" pitchFamily="34" charset="0"/>
                <a:ea typeface="+mn-ea"/>
                <a:cs typeface="+mn-cs"/>
              </a:defRPr>
            </a:lvl5pPr>
            <a:lvl6pPr marL="2286000" algn="l" defTabSz="914400" rtl="0" eaLnBrk="1" latinLnBrk="0" hangingPunct="1">
              <a:defRPr sz="1400" kern="1200">
                <a:solidFill>
                  <a:schemeClr val="tx1"/>
                </a:solidFill>
                <a:latin typeface="Arial" panose="020B0604020202020204" pitchFamily="34" charset="0"/>
                <a:ea typeface="+mn-ea"/>
                <a:cs typeface="+mn-cs"/>
              </a:defRPr>
            </a:lvl6pPr>
            <a:lvl7pPr marL="2743200" algn="l" defTabSz="914400" rtl="0" eaLnBrk="1" latinLnBrk="0" hangingPunct="1">
              <a:defRPr sz="1400" kern="1200">
                <a:solidFill>
                  <a:schemeClr val="tx1"/>
                </a:solidFill>
                <a:latin typeface="Arial" panose="020B0604020202020204" pitchFamily="34" charset="0"/>
                <a:ea typeface="+mn-ea"/>
                <a:cs typeface="+mn-cs"/>
              </a:defRPr>
            </a:lvl7pPr>
            <a:lvl8pPr marL="3200400" algn="l" defTabSz="914400" rtl="0" eaLnBrk="1" latinLnBrk="0" hangingPunct="1">
              <a:defRPr sz="1400" kern="1200">
                <a:solidFill>
                  <a:schemeClr val="tx1"/>
                </a:solidFill>
                <a:latin typeface="Arial" panose="020B0604020202020204" pitchFamily="34" charset="0"/>
                <a:ea typeface="+mn-ea"/>
                <a:cs typeface="+mn-cs"/>
              </a:defRPr>
            </a:lvl8pPr>
            <a:lvl9pPr marL="3657600" algn="l" defTabSz="914400" rtl="0" eaLnBrk="1" latinLnBrk="0" hangingPunct="1">
              <a:defRPr sz="1400" kern="1200">
                <a:solidFill>
                  <a:schemeClr val="tx1"/>
                </a:solidFill>
                <a:latin typeface="Arial" panose="020B0604020202020204" pitchFamily="34" charset="0"/>
                <a:ea typeface="+mn-ea"/>
                <a:cs typeface="+mn-cs"/>
              </a:defRPr>
            </a:lvl9pPr>
          </a:lstStyle>
          <a:p>
            <a:endParaRPr lang="en-CA"/>
          </a:p>
        </p:txBody>
      </p:sp>
      <p:sp>
        <p:nvSpPr>
          <p:cNvPr id="171" name="Freeform 167">
            <a:extLst>
              <a:ext uri="{FF2B5EF4-FFF2-40B4-BE49-F238E27FC236}">
                <a16:creationId xmlns:a16="http://schemas.microsoft.com/office/drawing/2014/main" id="{C87FFFA4-F8F9-4D09-940F-1D36A42B1BF0}"/>
              </a:ext>
            </a:extLst>
          </p:cNvPr>
          <p:cNvSpPr>
            <a:spLocks noChangeAspect="1"/>
          </p:cNvSpPr>
          <p:nvPr/>
        </p:nvSpPr>
        <p:spPr bwMode="auto">
          <a:xfrm>
            <a:off x="9210023" y="1422141"/>
            <a:ext cx="8190" cy="33139"/>
          </a:xfrm>
          <a:custGeom>
            <a:avLst/>
            <a:gdLst>
              <a:gd name="T0" fmla="*/ 5 w 13"/>
              <a:gd name="T1" fmla="*/ 0 h 53"/>
              <a:gd name="T2" fmla="*/ 0 w 13"/>
              <a:gd name="T3" fmla="*/ 53 h 53"/>
            </a:gdLst>
            <a:ahLst/>
            <a:cxnLst>
              <a:cxn ang="0">
                <a:pos x="T0" y="T1"/>
              </a:cxn>
              <a:cxn ang="0">
                <a:pos x="T2" y="T3"/>
              </a:cxn>
            </a:cxnLst>
            <a:rect l="0" t="0" r="r" b="b"/>
            <a:pathLst>
              <a:path w="13" h="53">
                <a:moveTo>
                  <a:pt x="5" y="0"/>
                </a:moveTo>
                <a:cubicBezTo>
                  <a:pt x="13" y="18"/>
                  <a:pt x="3" y="36"/>
                  <a:pt x="0" y="53"/>
                </a:cubicBezTo>
              </a:path>
            </a:pathLst>
          </a:custGeom>
          <a:noFill/>
          <a:ln w="6350" cap="rnd">
            <a:solidFill>
              <a:srgbClr val="FF6600"/>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defPPr>
              <a:defRPr lang="en-US"/>
            </a:defPPr>
            <a:lvl1pPr algn="l" rtl="0" fontAlgn="base">
              <a:spcBef>
                <a:spcPct val="0"/>
              </a:spcBef>
              <a:spcAft>
                <a:spcPct val="0"/>
              </a:spcAft>
              <a:defRPr sz="1400" kern="1200">
                <a:solidFill>
                  <a:schemeClr val="tx1"/>
                </a:solidFill>
                <a:latin typeface="Arial" panose="020B0604020202020204" pitchFamily="34" charset="0"/>
                <a:ea typeface="+mn-ea"/>
                <a:cs typeface="+mn-cs"/>
              </a:defRPr>
            </a:lvl1pPr>
            <a:lvl2pPr marL="457200" algn="l" rtl="0" fontAlgn="base">
              <a:spcBef>
                <a:spcPct val="0"/>
              </a:spcBef>
              <a:spcAft>
                <a:spcPct val="0"/>
              </a:spcAft>
              <a:defRPr sz="1400" kern="1200">
                <a:solidFill>
                  <a:schemeClr val="tx1"/>
                </a:solidFill>
                <a:latin typeface="Arial" panose="020B0604020202020204" pitchFamily="34" charset="0"/>
                <a:ea typeface="+mn-ea"/>
                <a:cs typeface="+mn-cs"/>
              </a:defRPr>
            </a:lvl2pPr>
            <a:lvl3pPr marL="914400" algn="l" rtl="0" fontAlgn="base">
              <a:spcBef>
                <a:spcPct val="0"/>
              </a:spcBef>
              <a:spcAft>
                <a:spcPct val="0"/>
              </a:spcAft>
              <a:defRPr sz="1400" kern="1200">
                <a:solidFill>
                  <a:schemeClr val="tx1"/>
                </a:solidFill>
                <a:latin typeface="Arial" panose="020B0604020202020204" pitchFamily="34" charset="0"/>
                <a:ea typeface="+mn-ea"/>
                <a:cs typeface="+mn-cs"/>
              </a:defRPr>
            </a:lvl3pPr>
            <a:lvl4pPr marL="1371600" algn="l" rtl="0" fontAlgn="base">
              <a:spcBef>
                <a:spcPct val="0"/>
              </a:spcBef>
              <a:spcAft>
                <a:spcPct val="0"/>
              </a:spcAft>
              <a:defRPr sz="1400" kern="1200">
                <a:solidFill>
                  <a:schemeClr val="tx1"/>
                </a:solidFill>
                <a:latin typeface="Arial" panose="020B0604020202020204" pitchFamily="34" charset="0"/>
                <a:ea typeface="+mn-ea"/>
                <a:cs typeface="+mn-cs"/>
              </a:defRPr>
            </a:lvl4pPr>
            <a:lvl5pPr marL="1828800" algn="l" rtl="0" fontAlgn="base">
              <a:spcBef>
                <a:spcPct val="0"/>
              </a:spcBef>
              <a:spcAft>
                <a:spcPct val="0"/>
              </a:spcAft>
              <a:defRPr sz="1400" kern="1200">
                <a:solidFill>
                  <a:schemeClr val="tx1"/>
                </a:solidFill>
                <a:latin typeface="Arial" panose="020B0604020202020204" pitchFamily="34" charset="0"/>
                <a:ea typeface="+mn-ea"/>
                <a:cs typeface="+mn-cs"/>
              </a:defRPr>
            </a:lvl5pPr>
            <a:lvl6pPr marL="2286000" algn="l" defTabSz="914400" rtl="0" eaLnBrk="1" latinLnBrk="0" hangingPunct="1">
              <a:defRPr sz="1400" kern="1200">
                <a:solidFill>
                  <a:schemeClr val="tx1"/>
                </a:solidFill>
                <a:latin typeface="Arial" panose="020B0604020202020204" pitchFamily="34" charset="0"/>
                <a:ea typeface="+mn-ea"/>
                <a:cs typeface="+mn-cs"/>
              </a:defRPr>
            </a:lvl6pPr>
            <a:lvl7pPr marL="2743200" algn="l" defTabSz="914400" rtl="0" eaLnBrk="1" latinLnBrk="0" hangingPunct="1">
              <a:defRPr sz="1400" kern="1200">
                <a:solidFill>
                  <a:schemeClr val="tx1"/>
                </a:solidFill>
                <a:latin typeface="Arial" panose="020B0604020202020204" pitchFamily="34" charset="0"/>
                <a:ea typeface="+mn-ea"/>
                <a:cs typeface="+mn-cs"/>
              </a:defRPr>
            </a:lvl7pPr>
            <a:lvl8pPr marL="3200400" algn="l" defTabSz="914400" rtl="0" eaLnBrk="1" latinLnBrk="0" hangingPunct="1">
              <a:defRPr sz="1400" kern="1200">
                <a:solidFill>
                  <a:schemeClr val="tx1"/>
                </a:solidFill>
                <a:latin typeface="Arial" panose="020B0604020202020204" pitchFamily="34" charset="0"/>
                <a:ea typeface="+mn-ea"/>
                <a:cs typeface="+mn-cs"/>
              </a:defRPr>
            </a:lvl8pPr>
            <a:lvl9pPr marL="3657600" algn="l" defTabSz="914400" rtl="0" eaLnBrk="1" latinLnBrk="0" hangingPunct="1">
              <a:defRPr sz="1400" kern="1200">
                <a:solidFill>
                  <a:schemeClr val="tx1"/>
                </a:solidFill>
                <a:latin typeface="Arial" panose="020B0604020202020204" pitchFamily="34" charset="0"/>
                <a:ea typeface="+mn-ea"/>
                <a:cs typeface="+mn-cs"/>
              </a:defRPr>
            </a:lvl9pPr>
          </a:lstStyle>
          <a:p>
            <a:endParaRPr lang="en-CA"/>
          </a:p>
        </p:txBody>
      </p:sp>
      <p:sp>
        <p:nvSpPr>
          <p:cNvPr id="172" name="Freeform 168">
            <a:extLst>
              <a:ext uri="{FF2B5EF4-FFF2-40B4-BE49-F238E27FC236}">
                <a16:creationId xmlns:a16="http://schemas.microsoft.com/office/drawing/2014/main" id="{9CDD5DFA-E79D-414C-8034-B59EC3DA4C5D}"/>
              </a:ext>
            </a:extLst>
          </p:cNvPr>
          <p:cNvSpPr>
            <a:spLocks noChangeAspect="1"/>
          </p:cNvSpPr>
          <p:nvPr/>
        </p:nvSpPr>
        <p:spPr bwMode="auto">
          <a:xfrm>
            <a:off x="9179822" y="1414961"/>
            <a:ext cx="33272" cy="12703"/>
          </a:xfrm>
          <a:custGeom>
            <a:avLst/>
            <a:gdLst>
              <a:gd name="T0" fmla="*/ 0 w 57"/>
              <a:gd name="T1" fmla="*/ 19 h 19"/>
              <a:gd name="T2" fmla="*/ 25 w 57"/>
              <a:gd name="T3" fmla="*/ 0 h 19"/>
              <a:gd name="T4" fmla="*/ 57 w 57"/>
              <a:gd name="T5" fmla="*/ 10 h 19"/>
            </a:gdLst>
            <a:ahLst/>
            <a:cxnLst>
              <a:cxn ang="0">
                <a:pos x="T0" y="T1"/>
              </a:cxn>
              <a:cxn ang="0">
                <a:pos x="T2" y="T3"/>
              </a:cxn>
              <a:cxn ang="0">
                <a:pos x="T4" y="T5"/>
              </a:cxn>
            </a:cxnLst>
            <a:rect l="0" t="0" r="r" b="b"/>
            <a:pathLst>
              <a:path w="57" h="19">
                <a:moveTo>
                  <a:pt x="0" y="19"/>
                </a:moveTo>
                <a:cubicBezTo>
                  <a:pt x="11" y="18"/>
                  <a:pt x="20" y="10"/>
                  <a:pt x="25" y="0"/>
                </a:cubicBezTo>
                <a:cubicBezTo>
                  <a:pt x="35" y="1"/>
                  <a:pt x="45" y="12"/>
                  <a:pt x="57" y="10"/>
                </a:cubicBezTo>
              </a:path>
            </a:pathLst>
          </a:custGeom>
          <a:noFill/>
          <a:ln w="6350" cap="rnd">
            <a:solidFill>
              <a:srgbClr val="FF6600"/>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defPPr>
              <a:defRPr lang="en-US"/>
            </a:defPPr>
            <a:lvl1pPr algn="l" rtl="0" fontAlgn="base">
              <a:spcBef>
                <a:spcPct val="0"/>
              </a:spcBef>
              <a:spcAft>
                <a:spcPct val="0"/>
              </a:spcAft>
              <a:defRPr sz="1400" kern="1200">
                <a:solidFill>
                  <a:schemeClr val="tx1"/>
                </a:solidFill>
                <a:latin typeface="Arial" panose="020B0604020202020204" pitchFamily="34" charset="0"/>
                <a:ea typeface="+mn-ea"/>
                <a:cs typeface="+mn-cs"/>
              </a:defRPr>
            </a:lvl1pPr>
            <a:lvl2pPr marL="457200" algn="l" rtl="0" fontAlgn="base">
              <a:spcBef>
                <a:spcPct val="0"/>
              </a:spcBef>
              <a:spcAft>
                <a:spcPct val="0"/>
              </a:spcAft>
              <a:defRPr sz="1400" kern="1200">
                <a:solidFill>
                  <a:schemeClr val="tx1"/>
                </a:solidFill>
                <a:latin typeface="Arial" panose="020B0604020202020204" pitchFamily="34" charset="0"/>
                <a:ea typeface="+mn-ea"/>
                <a:cs typeface="+mn-cs"/>
              </a:defRPr>
            </a:lvl2pPr>
            <a:lvl3pPr marL="914400" algn="l" rtl="0" fontAlgn="base">
              <a:spcBef>
                <a:spcPct val="0"/>
              </a:spcBef>
              <a:spcAft>
                <a:spcPct val="0"/>
              </a:spcAft>
              <a:defRPr sz="1400" kern="1200">
                <a:solidFill>
                  <a:schemeClr val="tx1"/>
                </a:solidFill>
                <a:latin typeface="Arial" panose="020B0604020202020204" pitchFamily="34" charset="0"/>
                <a:ea typeface="+mn-ea"/>
                <a:cs typeface="+mn-cs"/>
              </a:defRPr>
            </a:lvl3pPr>
            <a:lvl4pPr marL="1371600" algn="l" rtl="0" fontAlgn="base">
              <a:spcBef>
                <a:spcPct val="0"/>
              </a:spcBef>
              <a:spcAft>
                <a:spcPct val="0"/>
              </a:spcAft>
              <a:defRPr sz="1400" kern="1200">
                <a:solidFill>
                  <a:schemeClr val="tx1"/>
                </a:solidFill>
                <a:latin typeface="Arial" panose="020B0604020202020204" pitchFamily="34" charset="0"/>
                <a:ea typeface="+mn-ea"/>
                <a:cs typeface="+mn-cs"/>
              </a:defRPr>
            </a:lvl4pPr>
            <a:lvl5pPr marL="1828800" algn="l" rtl="0" fontAlgn="base">
              <a:spcBef>
                <a:spcPct val="0"/>
              </a:spcBef>
              <a:spcAft>
                <a:spcPct val="0"/>
              </a:spcAft>
              <a:defRPr sz="1400" kern="1200">
                <a:solidFill>
                  <a:schemeClr val="tx1"/>
                </a:solidFill>
                <a:latin typeface="Arial" panose="020B0604020202020204" pitchFamily="34" charset="0"/>
                <a:ea typeface="+mn-ea"/>
                <a:cs typeface="+mn-cs"/>
              </a:defRPr>
            </a:lvl5pPr>
            <a:lvl6pPr marL="2286000" algn="l" defTabSz="914400" rtl="0" eaLnBrk="1" latinLnBrk="0" hangingPunct="1">
              <a:defRPr sz="1400" kern="1200">
                <a:solidFill>
                  <a:schemeClr val="tx1"/>
                </a:solidFill>
                <a:latin typeface="Arial" panose="020B0604020202020204" pitchFamily="34" charset="0"/>
                <a:ea typeface="+mn-ea"/>
                <a:cs typeface="+mn-cs"/>
              </a:defRPr>
            </a:lvl6pPr>
            <a:lvl7pPr marL="2743200" algn="l" defTabSz="914400" rtl="0" eaLnBrk="1" latinLnBrk="0" hangingPunct="1">
              <a:defRPr sz="1400" kern="1200">
                <a:solidFill>
                  <a:schemeClr val="tx1"/>
                </a:solidFill>
                <a:latin typeface="Arial" panose="020B0604020202020204" pitchFamily="34" charset="0"/>
                <a:ea typeface="+mn-ea"/>
                <a:cs typeface="+mn-cs"/>
              </a:defRPr>
            </a:lvl7pPr>
            <a:lvl8pPr marL="3200400" algn="l" defTabSz="914400" rtl="0" eaLnBrk="1" latinLnBrk="0" hangingPunct="1">
              <a:defRPr sz="1400" kern="1200">
                <a:solidFill>
                  <a:schemeClr val="tx1"/>
                </a:solidFill>
                <a:latin typeface="Arial" panose="020B0604020202020204" pitchFamily="34" charset="0"/>
                <a:ea typeface="+mn-ea"/>
                <a:cs typeface="+mn-cs"/>
              </a:defRPr>
            </a:lvl8pPr>
            <a:lvl9pPr marL="3657600" algn="l" defTabSz="914400" rtl="0" eaLnBrk="1" latinLnBrk="0" hangingPunct="1">
              <a:defRPr sz="1400" kern="1200">
                <a:solidFill>
                  <a:schemeClr val="tx1"/>
                </a:solidFill>
                <a:latin typeface="Arial" panose="020B0604020202020204" pitchFamily="34" charset="0"/>
                <a:ea typeface="+mn-ea"/>
                <a:cs typeface="+mn-cs"/>
              </a:defRPr>
            </a:lvl9pPr>
          </a:lstStyle>
          <a:p>
            <a:endParaRPr lang="en-CA"/>
          </a:p>
        </p:txBody>
      </p:sp>
      <p:sp>
        <p:nvSpPr>
          <p:cNvPr id="173" name="Freeform 169">
            <a:extLst>
              <a:ext uri="{FF2B5EF4-FFF2-40B4-BE49-F238E27FC236}">
                <a16:creationId xmlns:a16="http://schemas.microsoft.com/office/drawing/2014/main" id="{C0EABCE1-3DFE-4A58-83B1-0CFE0EE6F273}"/>
              </a:ext>
            </a:extLst>
          </p:cNvPr>
          <p:cNvSpPr>
            <a:spLocks noChangeAspect="1"/>
          </p:cNvSpPr>
          <p:nvPr/>
        </p:nvSpPr>
        <p:spPr bwMode="auto">
          <a:xfrm>
            <a:off x="9213094" y="1408333"/>
            <a:ext cx="10237" cy="13808"/>
          </a:xfrm>
          <a:custGeom>
            <a:avLst/>
            <a:gdLst>
              <a:gd name="T0" fmla="*/ 0 w 17"/>
              <a:gd name="T1" fmla="*/ 21 h 21"/>
              <a:gd name="T2" fmla="*/ 17 w 17"/>
              <a:gd name="T3" fmla="*/ 0 h 21"/>
            </a:gdLst>
            <a:ahLst/>
            <a:cxnLst>
              <a:cxn ang="0">
                <a:pos x="T0" y="T1"/>
              </a:cxn>
              <a:cxn ang="0">
                <a:pos x="T2" y="T3"/>
              </a:cxn>
            </a:cxnLst>
            <a:rect l="0" t="0" r="r" b="b"/>
            <a:pathLst>
              <a:path w="17" h="21">
                <a:moveTo>
                  <a:pt x="0" y="21"/>
                </a:moveTo>
                <a:cubicBezTo>
                  <a:pt x="9" y="17"/>
                  <a:pt x="13" y="8"/>
                  <a:pt x="17" y="0"/>
                </a:cubicBezTo>
              </a:path>
            </a:pathLst>
          </a:custGeom>
          <a:noFill/>
          <a:ln w="6350" cap="rnd">
            <a:solidFill>
              <a:srgbClr val="FF6600"/>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defPPr>
              <a:defRPr lang="en-US"/>
            </a:defPPr>
            <a:lvl1pPr algn="l" rtl="0" fontAlgn="base">
              <a:spcBef>
                <a:spcPct val="0"/>
              </a:spcBef>
              <a:spcAft>
                <a:spcPct val="0"/>
              </a:spcAft>
              <a:defRPr sz="1400" kern="1200">
                <a:solidFill>
                  <a:schemeClr val="tx1"/>
                </a:solidFill>
                <a:latin typeface="Arial" panose="020B0604020202020204" pitchFamily="34" charset="0"/>
                <a:ea typeface="+mn-ea"/>
                <a:cs typeface="+mn-cs"/>
              </a:defRPr>
            </a:lvl1pPr>
            <a:lvl2pPr marL="457200" algn="l" rtl="0" fontAlgn="base">
              <a:spcBef>
                <a:spcPct val="0"/>
              </a:spcBef>
              <a:spcAft>
                <a:spcPct val="0"/>
              </a:spcAft>
              <a:defRPr sz="1400" kern="1200">
                <a:solidFill>
                  <a:schemeClr val="tx1"/>
                </a:solidFill>
                <a:latin typeface="Arial" panose="020B0604020202020204" pitchFamily="34" charset="0"/>
                <a:ea typeface="+mn-ea"/>
                <a:cs typeface="+mn-cs"/>
              </a:defRPr>
            </a:lvl2pPr>
            <a:lvl3pPr marL="914400" algn="l" rtl="0" fontAlgn="base">
              <a:spcBef>
                <a:spcPct val="0"/>
              </a:spcBef>
              <a:spcAft>
                <a:spcPct val="0"/>
              </a:spcAft>
              <a:defRPr sz="1400" kern="1200">
                <a:solidFill>
                  <a:schemeClr val="tx1"/>
                </a:solidFill>
                <a:latin typeface="Arial" panose="020B0604020202020204" pitchFamily="34" charset="0"/>
                <a:ea typeface="+mn-ea"/>
                <a:cs typeface="+mn-cs"/>
              </a:defRPr>
            </a:lvl3pPr>
            <a:lvl4pPr marL="1371600" algn="l" rtl="0" fontAlgn="base">
              <a:spcBef>
                <a:spcPct val="0"/>
              </a:spcBef>
              <a:spcAft>
                <a:spcPct val="0"/>
              </a:spcAft>
              <a:defRPr sz="1400" kern="1200">
                <a:solidFill>
                  <a:schemeClr val="tx1"/>
                </a:solidFill>
                <a:latin typeface="Arial" panose="020B0604020202020204" pitchFamily="34" charset="0"/>
                <a:ea typeface="+mn-ea"/>
                <a:cs typeface="+mn-cs"/>
              </a:defRPr>
            </a:lvl4pPr>
            <a:lvl5pPr marL="1828800" algn="l" rtl="0" fontAlgn="base">
              <a:spcBef>
                <a:spcPct val="0"/>
              </a:spcBef>
              <a:spcAft>
                <a:spcPct val="0"/>
              </a:spcAft>
              <a:defRPr sz="1400" kern="1200">
                <a:solidFill>
                  <a:schemeClr val="tx1"/>
                </a:solidFill>
                <a:latin typeface="Arial" panose="020B0604020202020204" pitchFamily="34" charset="0"/>
                <a:ea typeface="+mn-ea"/>
                <a:cs typeface="+mn-cs"/>
              </a:defRPr>
            </a:lvl5pPr>
            <a:lvl6pPr marL="2286000" algn="l" defTabSz="914400" rtl="0" eaLnBrk="1" latinLnBrk="0" hangingPunct="1">
              <a:defRPr sz="1400" kern="1200">
                <a:solidFill>
                  <a:schemeClr val="tx1"/>
                </a:solidFill>
                <a:latin typeface="Arial" panose="020B0604020202020204" pitchFamily="34" charset="0"/>
                <a:ea typeface="+mn-ea"/>
                <a:cs typeface="+mn-cs"/>
              </a:defRPr>
            </a:lvl6pPr>
            <a:lvl7pPr marL="2743200" algn="l" defTabSz="914400" rtl="0" eaLnBrk="1" latinLnBrk="0" hangingPunct="1">
              <a:defRPr sz="1400" kern="1200">
                <a:solidFill>
                  <a:schemeClr val="tx1"/>
                </a:solidFill>
                <a:latin typeface="Arial" panose="020B0604020202020204" pitchFamily="34" charset="0"/>
                <a:ea typeface="+mn-ea"/>
                <a:cs typeface="+mn-cs"/>
              </a:defRPr>
            </a:lvl7pPr>
            <a:lvl8pPr marL="3200400" algn="l" defTabSz="914400" rtl="0" eaLnBrk="1" latinLnBrk="0" hangingPunct="1">
              <a:defRPr sz="1400" kern="1200">
                <a:solidFill>
                  <a:schemeClr val="tx1"/>
                </a:solidFill>
                <a:latin typeface="Arial" panose="020B0604020202020204" pitchFamily="34" charset="0"/>
                <a:ea typeface="+mn-ea"/>
                <a:cs typeface="+mn-cs"/>
              </a:defRPr>
            </a:lvl8pPr>
            <a:lvl9pPr marL="3657600" algn="l" defTabSz="914400" rtl="0" eaLnBrk="1" latinLnBrk="0" hangingPunct="1">
              <a:defRPr sz="1400" kern="1200">
                <a:solidFill>
                  <a:schemeClr val="tx1"/>
                </a:solidFill>
                <a:latin typeface="Arial" panose="020B0604020202020204" pitchFamily="34" charset="0"/>
                <a:ea typeface="+mn-ea"/>
                <a:cs typeface="+mn-cs"/>
              </a:defRPr>
            </a:lvl9pPr>
          </a:lstStyle>
          <a:p>
            <a:endParaRPr lang="en-CA"/>
          </a:p>
        </p:txBody>
      </p:sp>
      <p:sp>
        <p:nvSpPr>
          <p:cNvPr id="174" name="Freeform 170">
            <a:extLst>
              <a:ext uri="{FF2B5EF4-FFF2-40B4-BE49-F238E27FC236}">
                <a16:creationId xmlns:a16="http://schemas.microsoft.com/office/drawing/2014/main" id="{3D95D383-94DF-4A80-B0FB-0B051BCC988B}"/>
              </a:ext>
            </a:extLst>
          </p:cNvPr>
          <p:cNvSpPr>
            <a:spLocks noChangeAspect="1"/>
          </p:cNvSpPr>
          <p:nvPr/>
        </p:nvSpPr>
        <p:spPr bwMode="auto">
          <a:xfrm>
            <a:off x="9223332" y="1375194"/>
            <a:ext cx="16380" cy="33139"/>
          </a:xfrm>
          <a:custGeom>
            <a:avLst/>
            <a:gdLst>
              <a:gd name="T0" fmla="*/ 0 w 27"/>
              <a:gd name="T1" fmla="*/ 52 h 52"/>
              <a:gd name="T2" fmla="*/ 0 w 27"/>
              <a:gd name="T3" fmla="*/ 50 h 52"/>
              <a:gd name="T4" fmla="*/ 13 w 27"/>
              <a:gd name="T5" fmla="*/ 45 h 52"/>
              <a:gd name="T6" fmla="*/ 21 w 27"/>
              <a:gd name="T7" fmla="*/ 37 h 52"/>
              <a:gd name="T8" fmla="*/ 8 w 27"/>
              <a:gd name="T9" fmla="*/ 0 h 52"/>
            </a:gdLst>
            <a:ahLst/>
            <a:cxnLst>
              <a:cxn ang="0">
                <a:pos x="T0" y="T1"/>
              </a:cxn>
              <a:cxn ang="0">
                <a:pos x="T2" y="T3"/>
              </a:cxn>
              <a:cxn ang="0">
                <a:pos x="T4" y="T5"/>
              </a:cxn>
              <a:cxn ang="0">
                <a:pos x="T6" y="T7"/>
              </a:cxn>
              <a:cxn ang="0">
                <a:pos x="T8" y="T9"/>
              </a:cxn>
            </a:cxnLst>
            <a:rect l="0" t="0" r="r" b="b"/>
            <a:pathLst>
              <a:path w="27" h="52">
                <a:moveTo>
                  <a:pt x="0" y="52"/>
                </a:moveTo>
                <a:cubicBezTo>
                  <a:pt x="0" y="51"/>
                  <a:pt x="0" y="51"/>
                  <a:pt x="0" y="50"/>
                </a:cubicBezTo>
                <a:cubicBezTo>
                  <a:pt x="1" y="46"/>
                  <a:pt x="8" y="47"/>
                  <a:pt x="13" y="45"/>
                </a:cubicBezTo>
                <a:cubicBezTo>
                  <a:pt x="16" y="42"/>
                  <a:pt x="18" y="40"/>
                  <a:pt x="21" y="37"/>
                </a:cubicBezTo>
                <a:cubicBezTo>
                  <a:pt x="27" y="22"/>
                  <a:pt x="15" y="12"/>
                  <a:pt x="8" y="0"/>
                </a:cubicBezTo>
              </a:path>
            </a:pathLst>
          </a:custGeom>
          <a:noFill/>
          <a:ln w="6350" cap="rnd">
            <a:solidFill>
              <a:srgbClr val="FF6600"/>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defPPr>
              <a:defRPr lang="en-US"/>
            </a:defPPr>
            <a:lvl1pPr algn="l" rtl="0" fontAlgn="base">
              <a:spcBef>
                <a:spcPct val="0"/>
              </a:spcBef>
              <a:spcAft>
                <a:spcPct val="0"/>
              </a:spcAft>
              <a:defRPr sz="1400" kern="1200">
                <a:solidFill>
                  <a:schemeClr val="tx1"/>
                </a:solidFill>
                <a:latin typeface="Arial" panose="020B0604020202020204" pitchFamily="34" charset="0"/>
                <a:ea typeface="+mn-ea"/>
                <a:cs typeface="+mn-cs"/>
              </a:defRPr>
            </a:lvl1pPr>
            <a:lvl2pPr marL="457200" algn="l" rtl="0" fontAlgn="base">
              <a:spcBef>
                <a:spcPct val="0"/>
              </a:spcBef>
              <a:spcAft>
                <a:spcPct val="0"/>
              </a:spcAft>
              <a:defRPr sz="1400" kern="1200">
                <a:solidFill>
                  <a:schemeClr val="tx1"/>
                </a:solidFill>
                <a:latin typeface="Arial" panose="020B0604020202020204" pitchFamily="34" charset="0"/>
                <a:ea typeface="+mn-ea"/>
                <a:cs typeface="+mn-cs"/>
              </a:defRPr>
            </a:lvl2pPr>
            <a:lvl3pPr marL="914400" algn="l" rtl="0" fontAlgn="base">
              <a:spcBef>
                <a:spcPct val="0"/>
              </a:spcBef>
              <a:spcAft>
                <a:spcPct val="0"/>
              </a:spcAft>
              <a:defRPr sz="1400" kern="1200">
                <a:solidFill>
                  <a:schemeClr val="tx1"/>
                </a:solidFill>
                <a:latin typeface="Arial" panose="020B0604020202020204" pitchFamily="34" charset="0"/>
                <a:ea typeface="+mn-ea"/>
                <a:cs typeface="+mn-cs"/>
              </a:defRPr>
            </a:lvl3pPr>
            <a:lvl4pPr marL="1371600" algn="l" rtl="0" fontAlgn="base">
              <a:spcBef>
                <a:spcPct val="0"/>
              </a:spcBef>
              <a:spcAft>
                <a:spcPct val="0"/>
              </a:spcAft>
              <a:defRPr sz="1400" kern="1200">
                <a:solidFill>
                  <a:schemeClr val="tx1"/>
                </a:solidFill>
                <a:latin typeface="Arial" panose="020B0604020202020204" pitchFamily="34" charset="0"/>
                <a:ea typeface="+mn-ea"/>
                <a:cs typeface="+mn-cs"/>
              </a:defRPr>
            </a:lvl4pPr>
            <a:lvl5pPr marL="1828800" algn="l" rtl="0" fontAlgn="base">
              <a:spcBef>
                <a:spcPct val="0"/>
              </a:spcBef>
              <a:spcAft>
                <a:spcPct val="0"/>
              </a:spcAft>
              <a:defRPr sz="1400" kern="1200">
                <a:solidFill>
                  <a:schemeClr val="tx1"/>
                </a:solidFill>
                <a:latin typeface="Arial" panose="020B0604020202020204" pitchFamily="34" charset="0"/>
                <a:ea typeface="+mn-ea"/>
                <a:cs typeface="+mn-cs"/>
              </a:defRPr>
            </a:lvl5pPr>
            <a:lvl6pPr marL="2286000" algn="l" defTabSz="914400" rtl="0" eaLnBrk="1" latinLnBrk="0" hangingPunct="1">
              <a:defRPr sz="1400" kern="1200">
                <a:solidFill>
                  <a:schemeClr val="tx1"/>
                </a:solidFill>
                <a:latin typeface="Arial" panose="020B0604020202020204" pitchFamily="34" charset="0"/>
                <a:ea typeface="+mn-ea"/>
                <a:cs typeface="+mn-cs"/>
              </a:defRPr>
            </a:lvl6pPr>
            <a:lvl7pPr marL="2743200" algn="l" defTabSz="914400" rtl="0" eaLnBrk="1" latinLnBrk="0" hangingPunct="1">
              <a:defRPr sz="1400" kern="1200">
                <a:solidFill>
                  <a:schemeClr val="tx1"/>
                </a:solidFill>
                <a:latin typeface="Arial" panose="020B0604020202020204" pitchFamily="34" charset="0"/>
                <a:ea typeface="+mn-ea"/>
                <a:cs typeface="+mn-cs"/>
              </a:defRPr>
            </a:lvl7pPr>
            <a:lvl8pPr marL="3200400" algn="l" defTabSz="914400" rtl="0" eaLnBrk="1" latinLnBrk="0" hangingPunct="1">
              <a:defRPr sz="1400" kern="1200">
                <a:solidFill>
                  <a:schemeClr val="tx1"/>
                </a:solidFill>
                <a:latin typeface="Arial" panose="020B0604020202020204" pitchFamily="34" charset="0"/>
                <a:ea typeface="+mn-ea"/>
                <a:cs typeface="+mn-cs"/>
              </a:defRPr>
            </a:lvl8pPr>
            <a:lvl9pPr marL="3657600" algn="l" defTabSz="914400" rtl="0" eaLnBrk="1" latinLnBrk="0" hangingPunct="1">
              <a:defRPr sz="1400" kern="1200">
                <a:solidFill>
                  <a:schemeClr val="tx1"/>
                </a:solidFill>
                <a:latin typeface="Arial" panose="020B0604020202020204" pitchFamily="34" charset="0"/>
                <a:ea typeface="+mn-ea"/>
                <a:cs typeface="+mn-cs"/>
              </a:defRPr>
            </a:lvl9pPr>
          </a:lstStyle>
          <a:p>
            <a:endParaRPr lang="en-CA"/>
          </a:p>
        </p:txBody>
      </p:sp>
      <p:sp>
        <p:nvSpPr>
          <p:cNvPr id="175" name="Freeform 171">
            <a:extLst>
              <a:ext uri="{FF2B5EF4-FFF2-40B4-BE49-F238E27FC236}">
                <a16:creationId xmlns:a16="http://schemas.microsoft.com/office/drawing/2014/main" id="{CD3F0856-69DB-471D-BF39-02F43D971461}"/>
              </a:ext>
            </a:extLst>
          </p:cNvPr>
          <p:cNvSpPr>
            <a:spLocks noChangeAspect="1"/>
          </p:cNvSpPr>
          <p:nvPr/>
        </p:nvSpPr>
        <p:spPr bwMode="auto">
          <a:xfrm>
            <a:off x="9202857" y="1375194"/>
            <a:ext cx="25082" cy="11046"/>
          </a:xfrm>
          <a:custGeom>
            <a:avLst/>
            <a:gdLst>
              <a:gd name="T0" fmla="*/ 42 w 42"/>
              <a:gd name="T1" fmla="*/ 0 h 18"/>
              <a:gd name="T2" fmla="*/ 0 w 42"/>
              <a:gd name="T3" fmla="*/ 18 h 18"/>
            </a:gdLst>
            <a:ahLst/>
            <a:cxnLst>
              <a:cxn ang="0">
                <a:pos x="T0" y="T1"/>
              </a:cxn>
              <a:cxn ang="0">
                <a:pos x="T2" y="T3"/>
              </a:cxn>
            </a:cxnLst>
            <a:rect l="0" t="0" r="r" b="b"/>
            <a:pathLst>
              <a:path w="42" h="18">
                <a:moveTo>
                  <a:pt x="42" y="0"/>
                </a:moveTo>
                <a:cubicBezTo>
                  <a:pt x="27" y="5"/>
                  <a:pt x="12" y="8"/>
                  <a:pt x="0" y="18"/>
                </a:cubicBezTo>
              </a:path>
            </a:pathLst>
          </a:custGeom>
          <a:noFill/>
          <a:ln w="6350" cap="rnd">
            <a:solidFill>
              <a:srgbClr val="FF6600"/>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defPPr>
              <a:defRPr lang="en-US"/>
            </a:defPPr>
            <a:lvl1pPr algn="l" rtl="0" fontAlgn="base">
              <a:spcBef>
                <a:spcPct val="0"/>
              </a:spcBef>
              <a:spcAft>
                <a:spcPct val="0"/>
              </a:spcAft>
              <a:defRPr sz="1400" kern="1200">
                <a:solidFill>
                  <a:schemeClr val="tx1"/>
                </a:solidFill>
                <a:latin typeface="Arial" panose="020B0604020202020204" pitchFamily="34" charset="0"/>
                <a:ea typeface="+mn-ea"/>
                <a:cs typeface="+mn-cs"/>
              </a:defRPr>
            </a:lvl1pPr>
            <a:lvl2pPr marL="457200" algn="l" rtl="0" fontAlgn="base">
              <a:spcBef>
                <a:spcPct val="0"/>
              </a:spcBef>
              <a:spcAft>
                <a:spcPct val="0"/>
              </a:spcAft>
              <a:defRPr sz="1400" kern="1200">
                <a:solidFill>
                  <a:schemeClr val="tx1"/>
                </a:solidFill>
                <a:latin typeface="Arial" panose="020B0604020202020204" pitchFamily="34" charset="0"/>
                <a:ea typeface="+mn-ea"/>
                <a:cs typeface="+mn-cs"/>
              </a:defRPr>
            </a:lvl2pPr>
            <a:lvl3pPr marL="914400" algn="l" rtl="0" fontAlgn="base">
              <a:spcBef>
                <a:spcPct val="0"/>
              </a:spcBef>
              <a:spcAft>
                <a:spcPct val="0"/>
              </a:spcAft>
              <a:defRPr sz="1400" kern="1200">
                <a:solidFill>
                  <a:schemeClr val="tx1"/>
                </a:solidFill>
                <a:latin typeface="Arial" panose="020B0604020202020204" pitchFamily="34" charset="0"/>
                <a:ea typeface="+mn-ea"/>
                <a:cs typeface="+mn-cs"/>
              </a:defRPr>
            </a:lvl3pPr>
            <a:lvl4pPr marL="1371600" algn="l" rtl="0" fontAlgn="base">
              <a:spcBef>
                <a:spcPct val="0"/>
              </a:spcBef>
              <a:spcAft>
                <a:spcPct val="0"/>
              </a:spcAft>
              <a:defRPr sz="1400" kern="1200">
                <a:solidFill>
                  <a:schemeClr val="tx1"/>
                </a:solidFill>
                <a:latin typeface="Arial" panose="020B0604020202020204" pitchFamily="34" charset="0"/>
                <a:ea typeface="+mn-ea"/>
                <a:cs typeface="+mn-cs"/>
              </a:defRPr>
            </a:lvl4pPr>
            <a:lvl5pPr marL="1828800" algn="l" rtl="0" fontAlgn="base">
              <a:spcBef>
                <a:spcPct val="0"/>
              </a:spcBef>
              <a:spcAft>
                <a:spcPct val="0"/>
              </a:spcAft>
              <a:defRPr sz="1400" kern="1200">
                <a:solidFill>
                  <a:schemeClr val="tx1"/>
                </a:solidFill>
                <a:latin typeface="Arial" panose="020B0604020202020204" pitchFamily="34" charset="0"/>
                <a:ea typeface="+mn-ea"/>
                <a:cs typeface="+mn-cs"/>
              </a:defRPr>
            </a:lvl5pPr>
            <a:lvl6pPr marL="2286000" algn="l" defTabSz="914400" rtl="0" eaLnBrk="1" latinLnBrk="0" hangingPunct="1">
              <a:defRPr sz="1400" kern="1200">
                <a:solidFill>
                  <a:schemeClr val="tx1"/>
                </a:solidFill>
                <a:latin typeface="Arial" panose="020B0604020202020204" pitchFamily="34" charset="0"/>
                <a:ea typeface="+mn-ea"/>
                <a:cs typeface="+mn-cs"/>
              </a:defRPr>
            </a:lvl6pPr>
            <a:lvl7pPr marL="2743200" algn="l" defTabSz="914400" rtl="0" eaLnBrk="1" latinLnBrk="0" hangingPunct="1">
              <a:defRPr sz="1400" kern="1200">
                <a:solidFill>
                  <a:schemeClr val="tx1"/>
                </a:solidFill>
                <a:latin typeface="Arial" panose="020B0604020202020204" pitchFamily="34" charset="0"/>
                <a:ea typeface="+mn-ea"/>
                <a:cs typeface="+mn-cs"/>
              </a:defRPr>
            </a:lvl7pPr>
            <a:lvl8pPr marL="3200400" algn="l" defTabSz="914400" rtl="0" eaLnBrk="1" latinLnBrk="0" hangingPunct="1">
              <a:defRPr sz="1400" kern="1200">
                <a:solidFill>
                  <a:schemeClr val="tx1"/>
                </a:solidFill>
                <a:latin typeface="Arial" panose="020B0604020202020204" pitchFamily="34" charset="0"/>
                <a:ea typeface="+mn-ea"/>
                <a:cs typeface="+mn-cs"/>
              </a:defRPr>
            </a:lvl8pPr>
            <a:lvl9pPr marL="3657600" algn="l" defTabSz="914400" rtl="0" eaLnBrk="1" latinLnBrk="0" hangingPunct="1">
              <a:defRPr sz="1400" kern="1200">
                <a:solidFill>
                  <a:schemeClr val="tx1"/>
                </a:solidFill>
                <a:latin typeface="Arial" panose="020B0604020202020204" pitchFamily="34" charset="0"/>
                <a:ea typeface="+mn-ea"/>
                <a:cs typeface="+mn-cs"/>
              </a:defRPr>
            </a:lvl9pPr>
          </a:lstStyle>
          <a:p>
            <a:endParaRPr lang="en-CA"/>
          </a:p>
        </p:txBody>
      </p:sp>
      <p:sp>
        <p:nvSpPr>
          <p:cNvPr id="176" name="Freeform 172">
            <a:extLst>
              <a:ext uri="{FF2B5EF4-FFF2-40B4-BE49-F238E27FC236}">
                <a16:creationId xmlns:a16="http://schemas.microsoft.com/office/drawing/2014/main" id="{70D9599F-55A2-4FA7-A141-F4F1F5EA2197}"/>
              </a:ext>
            </a:extLst>
          </p:cNvPr>
          <p:cNvSpPr>
            <a:spLocks noChangeAspect="1"/>
          </p:cNvSpPr>
          <p:nvPr/>
        </p:nvSpPr>
        <p:spPr bwMode="auto">
          <a:xfrm>
            <a:off x="9227938" y="1356968"/>
            <a:ext cx="47604" cy="18226"/>
          </a:xfrm>
          <a:custGeom>
            <a:avLst/>
            <a:gdLst>
              <a:gd name="T0" fmla="*/ 0 w 80"/>
              <a:gd name="T1" fmla="*/ 29 h 29"/>
              <a:gd name="T2" fmla="*/ 65 w 80"/>
              <a:gd name="T3" fmla="*/ 0 h 29"/>
              <a:gd name="T4" fmla="*/ 80 w 80"/>
              <a:gd name="T5" fmla="*/ 11 h 29"/>
            </a:gdLst>
            <a:ahLst/>
            <a:cxnLst>
              <a:cxn ang="0">
                <a:pos x="T0" y="T1"/>
              </a:cxn>
              <a:cxn ang="0">
                <a:pos x="T2" y="T3"/>
              </a:cxn>
              <a:cxn ang="0">
                <a:pos x="T4" y="T5"/>
              </a:cxn>
            </a:cxnLst>
            <a:rect l="0" t="0" r="r" b="b"/>
            <a:pathLst>
              <a:path w="80" h="29">
                <a:moveTo>
                  <a:pt x="0" y="29"/>
                </a:moveTo>
                <a:cubicBezTo>
                  <a:pt x="15" y="7"/>
                  <a:pt x="43" y="4"/>
                  <a:pt x="65" y="0"/>
                </a:cubicBezTo>
                <a:cubicBezTo>
                  <a:pt x="70" y="4"/>
                  <a:pt x="75" y="7"/>
                  <a:pt x="80" y="11"/>
                </a:cubicBezTo>
              </a:path>
            </a:pathLst>
          </a:custGeom>
          <a:noFill/>
          <a:ln w="6350" cap="rnd">
            <a:solidFill>
              <a:srgbClr val="FF6600"/>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defPPr>
              <a:defRPr lang="en-US"/>
            </a:defPPr>
            <a:lvl1pPr algn="l" rtl="0" fontAlgn="base">
              <a:spcBef>
                <a:spcPct val="0"/>
              </a:spcBef>
              <a:spcAft>
                <a:spcPct val="0"/>
              </a:spcAft>
              <a:defRPr sz="1400" kern="1200">
                <a:solidFill>
                  <a:schemeClr val="tx1"/>
                </a:solidFill>
                <a:latin typeface="Arial" panose="020B0604020202020204" pitchFamily="34" charset="0"/>
                <a:ea typeface="+mn-ea"/>
                <a:cs typeface="+mn-cs"/>
              </a:defRPr>
            </a:lvl1pPr>
            <a:lvl2pPr marL="457200" algn="l" rtl="0" fontAlgn="base">
              <a:spcBef>
                <a:spcPct val="0"/>
              </a:spcBef>
              <a:spcAft>
                <a:spcPct val="0"/>
              </a:spcAft>
              <a:defRPr sz="1400" kern="1200">
                <a:solidFill>
                  <a:schemeClr val="tx1"/>
                </a:solidFill>
                <a:latin typeface="Arial" panose="020B0604020202020204" pitchFamily="34" charset="0"/>
                <a:ea typeface="+mn-ea"/>
                <a:cs typeface="+mn-cs"/>
              </a:defRPr>
            </a:lvl2pPr>
            <a:lvl3pPr marL="914400" algn="l" rtl="0" fontAlgn="base">
              <a:spcBef>
                <a:spcPct val="0"/>
              </a:spcBef>
              <a:spcAft>
                <a:spcPct val="0"/>
              </a:spcAft>
              <a:defRPr sz="1400" kern="1200">
                <a:solidFill>
                  <a:schemeClr val="tx1"/>
                </a:solidFill>
                <a:latin typeface="Arial" panose="020B0604020202020204" pitchFamily="34" charset="0"/>
                <a:ea typeface="+mn-ea"/>
                <a:cs typeface="+mn-cs"/>
              </a:defRPr>
            </a:lvl3pPr>
            <a:lvl4pPr marL="1371600" algn="l" rtl="0" fontAlgn="base">
              <a:spcBef>
                <a:spcPct val="0"/>
              </a:spcBef>
              <a:spcAft>
                <a:spcPct val="0"/>
              </a:spcAft>
              <a:defRPr sz="1400" kern="1200">
                <a:solidFill>
                  <a:schemeClr val="tx1"/>
                </a:solidFill>
                <a:latin typeface="Arial" panose="020B0604020202020204" pitchFamily="34" charset="0"/>
                <a:ea typeface="+mn-ea"/>
                <a:cs typeface="+mn-cs"/>
              </a:defRPr>
            </a:lvl4pPr>
            <a:lvl5pPr marL="1828800" algn="l" rtl="0" fontAlgn="base">
              <a:spcBef>
                <a:spcPct val="0"/>
              </a:spcBef>
              <a:spcAft>
                <a:spcPct val="0"/>
              </a:spcAft>
              <a:defRPr sz="1400" kern="1200">
                <a:solidFill>
                  <a:schemeClr val="tx1"/>
                </a:solidFill>
                <a:latin typeface="Arial" panose="020B0604020202020204" pitchFamily="34" charset="0"/>
                <a:ea typeface="+mn-ea"/>
                <a:cs typeface="+mn-cs"/>
              </a:defRPr>
            </a:lvl5pPr>
            <a:lvl6pPr marL="2286000" algn="l" defTabSz="914400" rtl="0" eaLnBrk="1" latinLnBrk="0" hangingPunct="1">
              <a:defRPr sz="1400" kern="1200">
                <a:solidFill>
                  <a:schemeClr val="tx1"/>
                </a:solidFill>
                <a:latin typeface="Arial" panose="020B0604020202020204" pitchFamily="34" charset="0"/>
                <a:ea typeface="+mn-ea"/>
                <a:cs typeface="+mn-cs"/>
              </a:defRPr>
            </a:lvl6pPr>
            <a:lvl7pPr marL="2743200" algn="l" defTabSz="914400" rtl="0" eaLnBrk="1" latinLnBrk="0" hangingPunct="1">
              <a:defRPr sz="1400" kern="1200">
                <a:solidFill>
                  <a:schemeClr val="tx1"/>
                </a:solidFill>
                <a:latin typeface="Arial" panose="020B0604020202020204" pitchFamily="34" charset="0"/>
                <a:ea typeface="+mn-ea"/>
                <a:cs typeface="+mn-cs"/>
              </a:defRPr>
            </a:lvl7pPr>
            <a:lvl8pPr marL="3200400" algn="l" defTabSz="914400" rtl="0" eaLnBrk="1" latinLnBrk="0" hangingPunct="1">
              <a:defRPr sz="1400" kern="1200">
                <a:solidFill>
                  <a:schemeClr val="tx1"/>
                </a:solidFill>
                <a:latin typeface="Arial" panose="020B0604020202020204" pitchFamily="34" charset="0"/>
                <a:ea typeface="+mn-ea"/>
                <a:cs typeface="+mn-cs"/>
              </a:defRPr>
            </a:lvl8pPr>
            <a:lvl9pPr marL="3657600" algn="l" defTabSz="914400" rtl="0" eaLnBrk="1" latinLnBrk="0" hangingPunct="1">
              <a:defRPr sz="1400" kern="1200">
                <a:solidFill>
                  <a:schemeClr val="tx1"/>
                </a:solidFill>
                <a:latin typeface="Arial" panose="020B0604020202020204" pitchFamily="34" charset="0"/>
                <a:ea typeface="+mn-ea"/>
                <a:cs typeface="+mn-cs"/>
              </a:defRPr>
            </a:lvl9pPr>
          </a:lstStyle>
          <a:p>
            <a:endParaRPr lang="en-CA"/>
          </a:p>
        </p:txBody>
      </p:sp>
      <p:sp>
        <p:nvSpPr>
          <p:cNvPr id="177" name="Freeform 173">
            <a:extLst>
              <a:ext uri="{FF2B5EF4-FFF2-40B4-BE49-F238E27FC236}">
                <a16:creationId xmlns:a16="http://schemas.microsoft.com/office/drawing/2014/main" id="{D6994730-7A96-4877-BCA1-E6F6C302BAE9}"/>
              </a:ext>
            </a:extLst>
          </p:cNvPr>
          <p:cNvSpPr>
            <a:spLocks noChangeAspect="1"/>
          </p:cNvSpPr>
          <p:nvPr/>
        </p:nvSpPr>
        <p:spPr bwMode="auto">
          <a:xfrm>
            <a:off x="9275543" y="1362491"/>
            <a:ext cx="54259" cy="20436"/>
          </a:xfrm>
          <a:custGeom>
            <a:avLst/>
            <a:gdLst>
              <a:gd name="T0" fmla="*/ 0 w 92"/>
              <a:gd name="T1" fmla="*/ 2 h 32"/>
              <a:gd name="T2" fmla="*/ 92 w 92"/>
              <a:gd name="T3" fmla="*/ 32 h 32"/>
            </a:gdLst>
            <a:ahLst/>
            <a:cxnLst>
              <a:cxn ang="0">
                <a:pos x="T0" y="T1"/>
              </a:cxn>
              <a:cxn ang="0">
                <a:pos x="T2" y="T3"/>
              </a:cxn>
            </a:cxnLst>
            <a:rect l="0" t="0" r="r" b="b"/>
            <a:pathLst>
              <a:path w="92" h="32">
                <a:moveTo>
                  <a:pt x="0" y="2"/>
                </a:moveTo>
                <a:cubicBezTo>
                  <a:pt x="36" y="0"/>
                  <a:pt x="56" y="31"/>
                  <a:pt x="92" y="32"/>
                </a:cubicBezTo>
              </a:path>
            </a:pathLst>
          </a:custGeom>
          <a:noFill/>
          <a:ln w="6350" cap="rnd">
            <a:solidFill>
              <a:srgbClr val="FF6600"/>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defPPr>
              <a:defRPr lang="en-US"/>
            </a:defPPr>
            <a:lvl1pPr algn="l" rtl="0" fontAlgn="base">
              <a:spcBef>
                <a:spcPct val="0"/>
              </a:spcBef>
              <a:spcAft>
                <a:spcPct val="0"/>
              </a:spcAft>
              <a:defRPr sz="1400" kern="1200">
                <a:solidFill>
                  <a:schemeClr val="tx1"/>
                </a:solidFill>
                <a:latin typeface="Arial" panose="020B0604020202020204" pitchFamily="34" charset="0"/>
                <a:ea typeface="+mn-ea"/>
                <a:cs typeface="+mn-cs"/>
              </a:defRPr>
            </a:lvl1pPr>
            <a:lvl2pPr marL="457200" algn="l" rtl="0" fontAlgn="base">
              <a:spcBef>
                <a:spcPct val="0"/>
              </a:spcBef>
              <a:spcAft>
                <a:spcPct val="0"/>
              </a:spcAft>
              <a:defRPr sz="1400" kern="1200">
                <a:solidFill>
                  <a:schemeClr val="tx1"/>
                </a:solidFill>
                <a:latin typeface="Arial" panose="020B0604020202020204" pitchFamily="34" charset="0"/>
                <a:ea typeface="+mn-ea"/>
                <a:cs typeface="+mn-cs"/>
              </a:defRPr>
            </a:lvl2pPr>
            <a:lvl3pPr marL="914400" algn="l" rtl="0" fontAlgn="base">
              <a:spcBef>
                <a:spcPct val="0"/>
              </a:spcBef>
              <a:spcAft>
                <a:spcPct val="0"/>
              </a:spcAft>
              <a:defRPr sz="1400" kern="1200">
                <a:solidFill>
                  <a:schemeClr val="tx1"/>
                </a:solidFill>
                <a:latin typeface="Arial" panose="020B0604020202020204" pitchFamily="34" charset="0"/>
                <a:ea typeface="+mn-ea"/>
                <a:cs typeface="+mn-cs"/>
              </a:defRPr>
            </a:lvl3pPr>
            <a:lvl4pPr marL="1371600" algn="l" rtl="0" fontAlgn="base">
              <a:spcBef>
                <a:spcPct val="0"/>
              </a:spcBef>
              <a:spcAft>
                <a:spcPct val="0"/>
              </a:spcAft>
              <a:defRPr sz="1400" kern="1200">
                <a:solidFill>
                  <a:schemeClr val="tx1"/>
                </a:solidFill>
                <a:latin typeface="Arial" panose="020B0604020202020204" pitchFamily="34" charset="0"/>
                <a:ea typeface="+mn-ea"/>
                <a:cs typeface="+mn-cs"/>
              </a:defRPr>
            </a:lvl4pPr>
            <a:lvl5pPr marL="1828800" algn="l" rtl="0" fontAlgn="base">
              <a:spcBef>
                <a:spcPct val="0"/>
              </a:spcBef>
              <a:spcAft>
                <a:spcPct val="0"/>
              </a:spcAft>
              <a:defRPr sz="1400" kern="1200">
                <a:solidFill>
                  <a:schemeClr val="tx1"/>
                </a:solidFill>
                <a:latin typeface="Arial" panose="020B0604020202020204" pitchFamily="34" charset="0"/>
                <a:ea typeface="+mn-ea"/>
                <a:cs typeface="+mn-cs"/>
              </a:defRPr>
            </a:lvl5pPr>
            <a:lvl6pPr marL="2286000" algn="l" defTabSz="914400" rtl="0" eaLnBrk="1" latinLnBrk="0" hangingPunct="1">
              <a:defRPr sz="1400" kern="1200">
                <a:solidFill>
                  <a:schemeClr val="tx1"/>
                </a:solidFill>
                <a:latin typeface="Arial" panose="020B0604020202020204" pitchFamily="34" charset="0"/>
                <a:ea typeface="+mn-ea"/>
                <a:cs typeface="+mn-cs"/>
              </a:defRPr>
            </a:lvl6pPr>
            <a:lvl7pPr marL="2743200" algn="l" defTabSz="914400" rtl="0" eaLnBrk="1" latinLnBrk="0" hangingPunct="1">
              <a:defRPr sz="1400" kern="1200">
                <a:solidFill>
                  <a:schemeClr val="tx1"/>
                </a:solidFill>
                <a:latin typeface="Arial" panose="020B0604020202020204" pitchFamily="34" charset="0"/>
                <a:ea typeface="+mn-ea"/>
                <a:cs typeface="+mn-cs"/>
              </a:defRPr>
            </a:lvl7pPr>
            <a:lvl8pPr marL="3200400" algn="l" defTabSz="914400" rtl="0" eaLnBrk="1" latinLnBrk="0" hangingPunct="1">
              <a:defRPr sz="1400" kern="1200">
                <a:solidFill>
                  <a:schemeClr val="tx1"/>
                </a:solidFill>
                <a:latin typeface="Arial" panose="020B0604020202020204" pitchFamily="34" charset="0"/>
                <a:ea typeface="+mn-ea"/>
                <a:cs typeface="+mn-cs"/>
              </a:defRPr>
            </a:lvl8pPr>
            <a:lvl9pPr marL="3657600" algn="l" defTabSz="914400" rtl="0" eaLnBrk="1" latinLnBrk="0" hangingPunct="1">
              <a:defRPr sz="1400" kern="1200">
                <a:solidFill>
                  <a:schemeClr val="tx1"/>
                </a:solidFill>
                <a:latin typeface="Arial" panose="020B0604020202020204" pitchFamily="34" charset="0"/>
                <a:ea typeface="+mn-ea"/>
                <a:cs typeface="+mn-cs"/>
              </a:defRPr>
            </a:lvl9pPr>
          </a:lstStyle>
          <a:p>
            <a:endParaRPr lang="en-CA"/>
          </a:p>
        </p:txBody>
      </p:sp>
      <p:sp>
        <p:nvSpPr>
          <p:cNvPr id="178" name="Freeform 174">
            <a:extLst>
              <a:ext uri="{FF2B5EF4-FFF2-40B4-BE49-F238E27FC236}">
                <a16:creationId xmlns:a16="http://schemas.microsoft.com/office/drawing/2014/main" id="{D40AB3F0-D3C1-4DD5-A824-501FAB2EFF38}"/>
              </a:ext>
            </a:extLst>
          </p:cNvPr>
          <p:cNvSpPr>
            <a:spLocks noChangeAspect="1"/>
          </p:cNvSpPr>
          <p:nvPr/>
        </p:nvSpPr>
        <p:spPr bwMode="auto">
          <a:xfrm>
            <a:off x="9275543" y="1363595"/>
            <a:ext cx="8702" cy="22092"/>
          </a:xfrm>
          <a:custGeom>
            <a:avLst/>
            <a:gdLst>
              <a:gd name="T0" fmla="*/ 8 w 15"/>
              <a:gd name="T1" fmla="*/ 34 h 34"/>
              <a:gd name="T2" fmla="*/ 0 w 15"/>
              <a:gd name="T3" fmla="*/ 0 h 34"/>
            </a:gdLst>
            <a:ahLst/>
            <a:cxnLst>
              <a:cxn ang="0">
                <a:pos x="T0" y="T1"/>
              </a:cxn>
              <a:cxn ang="0">
                <a:pos x="T2" y="T3"/>
              </a:cxn>
            </a:cxnLst>
            <a:rect l="0" t="0" r="r" b="b"/>
            <a:pathLst>
              <a:path w="15" h="34">
                <a:moveTo>
                  <a:pt x="8" y="34"/>
                </a:moveTo>
                <a:cubicBezTo>
                  <a:pt x="15" y="21"/>
                  <a:pt x="6" y="11"/>
                  <a:pt x="0" y="0"/>
                </a:cubicBezTo>
              </a:path>
            </a:pathLst>
          </a:custGeom>
          <a:noFill/>
          <a:ln w="6350" cap="rnd">
            <a:solidFill>
              <a:srgbClr val="FF6600"/>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defPPr>
              <a:defRPr lang="en-US"/>
            </a:defPPr>
            <a:lvl1pPr algn="l" rtl="0" fontAlgn="base">
              <a:spcBef>
                <a:spcPct val="0"/>
              </a:spcBef>
              <a:spcAft>
                <a:spcPct val="0"/>
              </a:spcAft>
              <a:defRPr sz="1400" kern="1200">
                <a:solidFill>
                  <a:schemeClr val="tx1"/>
                </a:solidFill>
                <a:latin typeface="Arial" panose="020B0604020202020204" pitchFamily="34" charset="0"/>
                <a:ea typeface="+mn-ea"/>
                <a:cs typeface="+mn-cs"/>
              </a:defRPr>
            </a:lvl1pPr>
            <a:lvl2pPr marL="457200" algn="l" rtl="0" fontAlgn="base">
              <a:spcBef>
                <a:spcPct val="0"/>
              </a:spcBef>
              <a:spcAft>
                <a:spcPct val="0"/>
              </a:spcAft>
              <a:defRPr sz="1400" kern="1200">
                <a:solidFill>
                  <a:schemeClr val="tx1"/>
                </a:solidFill>
                <a:latin typeface="Arial" panose="020B0604020202020204" pitchFamily="34" charset="0"/>
                <a:ea typeface="+mn-ea"/>
                <a:cs typeface="+mn-cs"/>
              </a:defRPr>
            </a:lvl2pPr>
            <a:lvl3pPr marL="914400" algn="l" rtl="0" fontAlgn="base">
              <a:spcBef>
                <a:spcPct val="0"/>
              </a:spcBef>
              <a:spcAft>
                <a:spcPct val="0"/>
              </a:spcAft>
              <a:defRPr sz="1400" kern="1200">
                <a:solidFill>
                  <a:schemeClr val="tx1"/>
                </a:solidFill>
                <a:latin typeface="Arial" panose="020B0604020202020204" pitchFamily="34" charset="0"/>
                <a:ea typeface="+mn-ea"/>
                <a:cs typeface="+mn-cs"/>
              </a:defRPr>
            </a:lvl3pPr>
            <a:lvl4pPr marL="1371600" algn="l" rtl="0" fontAlgn="base">
              <a:spcBef>
                <a:spcPct val="0"/>
              </a:spcBef>
              <a:spcAft>
                <a:spcPct val="0"/>
              </a:spcAft>
              <a:defRPr sz="1400" kern="1200">
                <a:solidFill>
                  <a:schemeClr val="tx1"/>
                </a:solidFill>
                <a:latin typeface="Arial" panose="020B0604020202020204" pitchFamily="34" charset="0"/>
                <a:ea typeface="+mn-ea"/>
                <a:cs typeface="+mn-cs"/>
              </a:defRPr>
            </a:lvl4pPr>
            <a:lvl5pPr marL="1828800" algn="l" rtl="0" fontAlgn="base">
              <a:spcBef>
                <a:spcPct val="0"/>
              </a:spcBef>
              <a:spcAft>
                <a:spcPct val="0"/>
              </a:spcAft>
              <a:defRPr sz="1400" kern="1200">
                <a:solidFill>
                  <a:schemeClr val="tx1"/>
                </a:solidFill>
                <a:latin typeface="Arial" panose="020B0604020202020204" pitchFamily="34" charset="0"/>
                <a:ea typeface="+mn-ea"/>
                <a:cs typeface="+mn-cs"/>
              </a:defRPr>
            </a:lvl5pPr>
            <a:lvl6pPr marL="2286000" algn="l" defTabSz="914400" rtl="0" eaLnBrk="1" latinLnBrk="0" hangingPunct="1">
              <a:defRPr sz="1400" kern="1200">
                <a:solidFill>
                  <a:schemeClr val="tx1"/>
                </a:solidFill>
                <a:latin typeface="Arial" panose="020B0604020202020204" pitchFamily="34" charset="0"/>
                <a:ea typeface="+mn-ea"/>
                <a:cs typeface="+mn-cs"/>
              </a:defRPr>
            </a:lvl6pPr>
            <a:lvl7pPr marL="2743200" algn="l" defTabSz="914400" rtl="0" eaLnBrk="1" latinLnBrk="0" hangingPunct="1">
              <a:defRPr sz="1400" kern="1200">
                <a:solidFill>
                  <a:schemeClr val="tx1"/>
                </a:solidFill>
                <a:latin typeface="Arial" panose="020B0604020202020204" pitchFamily="34" charset="0"/>
                <a:ea typeface="+mn-ea"/>
                <a:cs typeface="+mn-cs"/>
              </a:defRPr>
            </a:lvl7pPr>
            <a:lvl8pPr marL="3200400" algn="l" defTabSz="914400" rtl="0" eaLnBrk="1" latinLnBrk="0" hangingPunct="1">
              <a:defRPr sz="1400" kern="1200">
                <a:solidFill>
                  <a:schemeClr val="tx1"/>
                </a:solidFill>
                <a:latin typeface="Arial" panose="020B0604020202020204" pitchFamily="34" charset="0"/>
                <a:ea typeface="+mn-ea"/>
                <a:cs typeface="+mn-cs"/>
              </a:defRPr>
            </a:lvl8pPr>
            <a:lvl9pPr marL="3657600" algn="l" defTabSz="914400" rtl="0" eaLnBrk="1" latinLnBrk="0" hangingPunct="1">
              <a:defRPr sz="1400" kern="1200">
                <a:solidFill>
                  <a:schemeClr val="tx1"/>
                </a:solidFill>
                <a:latin typeface="Arial" panose="020B0604020202020204" pitchFamily="34" charset="0"/>
                <a:ea typeface="+mn-ea"/>
                <a:cs typeface="+mn-cs"/>
              </a:defRPr>
            </a:lvl9pPr>
          </a:lstStyle>
          <a:p>
            <a:endParaRPr lang="en-CA"/>
          </a:p>
        </p:txBody>
      </p:sp>
      <p:sp>
        <p:nvSpPr>
          <p:cNvPr id="179" name="Freeform 175">
            <a:extLst>
              <a:ext uri="{FF2B5EF4-FFF2-40B4-BE49-F238E27FC236}">
                <a16:creationId xmlns:a16="http://schemas.microsoft.com/office/drawing/2014/main" id="{016D0374-7C07-4852-B177-BE135A767B8D}"/>
              </a:ext>
            </a:extLst>
          </p:cNvPr>
          <p:cNvSpPr>
            <a:spLocks noChangeAspect="1"/>
          </p:cNvSpPr>
          <p:nvPr/>
        </p:nvSpPr>
        <p:spPr bwMode="auto">
          <a:xfrm>
            <a:off x="9223332" y="1385688"/>
            <a:ext cx="56818" cy="51365"/>
          </a:xfrm>
          <a:custGeom>
            <a:avLst/>
            <a:gdLst>
              <a:gd name="T0" fmla="*/ 0 w 96"/>
              <a:gd name="T1" fmla="*/ 36 h 81"/>
              <a:gd name="T2" fmla="*/ 96 w 96"/>
              <a:gd name="T3" fmla="*/ 0 h 81"/>
            </a:gdLst>
            <a:ahLst/>
            <a:cxnLst>
              <a:cxn ang="0">
                <a:pos x="T0" y="T1"/>
              </a:cxn>
              <a:cxn ang="0">
                <a:pos x="T2" y="T3"/>
              </a:cxn>
            </a:cxnLst>
            <a:rect l="0" t="0" r="r" b="b"/>
            <a:pathLst>
              <a:path w="96" h="81">
                <a:moveTo>
                  <a:pt x="0" y="36"/>
                </a:moveTo>
                <a:cubicBezTo>
                  <a:pt x="43" y="81"/>
                  <a:pt x="63" y="11"/>
                  <a:pt x="96" y="0"/>
                </a:cubicBezTo>
              </a:path>
            </a:pathLst>
          </a:custGeom>
          <a:noFill/>
          <a:ln w="6350" cap="rnd">
            <a:solidFill>
              <a:srgbClr val="FF6600"/>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defPPr>
              <a:defRPr lang="en-US"/>
            </a:defPPr>
            <a:lvl1pPr algn="l" rtl="0" fontAlgn="base">
              <a:spcBef>
                <a:spcPct val="0"/>
              </a:spcBef>
              <a:spcAft>
                <a:spcPct val="0"/>
              </a:spcAft>
              <a:defRPr sz="1400" kern="1200">
                <a:solidFill>
                  <a:schemeClr val="tx1"/>
                </a:solidFill>
                <a:latin typeface="Arial" panose="020B0604020202020204" pitchFamily="34" charset="0"/>
                <a:ea typeface="+mn-ea"/>
                <a:cs typeface="+mn-cs"/>
              </a:defRPr>
            </a:lvl1pPr>
            <a:lvl2pPr marL="457200" algn="l" rtl="0" fontAlgn="base">
              <a:spcBef>
                <a:spcPct val="0"/>
              </a:spcBef>
              <a:spcAft>
                <a:spcPct val="0"/>
              </a:spcAft>
              <a:defRPr sz="1400" kern="1200">
                <a:solidFill>
                  <a:schemeClr val="tx1"/>
                </a:solidFill>
                <a:latin typeface="Arial" panose="020B0604020202020204" pitchFamily="34" charset="0"/>
                <a:ea typeface="+mn-ea"/>
                <a:cs typeface="+mn-cs"/>
              </a:defRPr>
            </a:lvl2pPr>
            <a:lvl3pPr marL="914400" algn="l" rtl="0" fontAlgn="base">
              <a:spcBef>
                <a:spcPct val="0"/>
              </a:spcBef>
              <a:spcAft>
                <a:spcPct val="0"/>
              </a:spcAft>
              <a:defRPr sz="1400" kern="1200">
                <a:solidFill>
                  <a:schemeClr val="tx1"/>
                </a:solidFill>
                <a:latin typeface="Arial" panose="020B0604020202020204" pitchFamily="34" charset="0"/>
                <a:ea typeface="+mn-ea"/>
                <a:cs typeface="+mn-cs"/>
              </a:defRPr>
            </a:lvl3pPr>
            <a:lvl4pPr marL="1371600" algn="l" rtl="0" fontAlgn="base">
              <a:spcBef>
                <a:spcPct val="0"/>
              </a:spcBef>
              <a:spcAft>
                <a:spcPct val="0"/>
              </a:spcAft>
              <a:defRPr sz="1400" kern="1200">
                <a:solidFill>
                  <a:schemeClr val="tx1"/>
                </a:solidFill>
                <a:latin typeface="Arial" panose="020B0604020202020204" pitchFamily="34" charset="0"/>
                <a:ea typeface="+mn-ea"/>
                <a:cs typeface="+mn-cs"/>
              </a:defRPr>
            </a:lvl4pPr>
            <a:lvl5pPr marL="1828800" algn="l" rtl="0" fontAlgn="base">
              <a:spcBef>
                <a:spcPct val="0"/>
              </a:spcBef>
              <a:spcAft>
                <a:spcPct val="0"/>
              </a:spcAft>
              <a:defRPr sz="1400" kern="1200">
                <a:solidFill>
                  <a:schemeClr val="tx1"/>
                </a:solidFill>
                <a:latin typeface="Arial" panose="020B0604020202020204" pitchFamily="34" charset="0"/>
                <a:ea typeface="+mn-ea"/>
                <a:cs typeface="+mn-cs"/>
              </a:defRPr>
            </a:lvl5pPr>
            <a:lvl6pPr marL="2286000" algn="l" defTabSz="914400" rtl="0" eaLnBrk="1" latinLnBrk="0" hangingPunct="1">
              <a:defRPr sz="1400" kern="1200">
                <a:solidFill>
                  <a:schemeClr val="tx1"/>
                </a:solidFill>
                <a:latin typeface="Arial" panose="020B0604020202020204" pitchFamily="34" charset="0"/>
                <a:ea typeface="+mn-ea"/>
                <a:cs typeface="+mn-cs"/>
              </a:defRPr>
            </a:lvl6pPr>
            <a:lvl7pPr marL="2743200" algn="l" defTabSz="914400" rtl="0" eaLnBrk="1" latinLnBrk="0" hangingPunct="1">
              <a:defRPr sz="1400" kern="1200">
                <a:solidFill>
                  <a:schemeClr val="tx1"/>
                </a:solidFill>
                <a:latin typeface="Arial" panose="020B0604020202020204" pitchFamily="34" charset="0"/>
                <a:ea typeface="+mn-ea"/>
                <a:cs typeface="+mn-cs"/>
              </a:defRPr>
            </a:lvl7pPr>
            <a:lvl8pPr marL="3200400" algn="l" defTabSz="914400" rtl="0" eaLnBrk="1" latinLnBrk="0" hangingPunct="1">
              <a:defRPr sz="1400" kern="1200">
                <a:solidFill>
                  <a:schemeClr val="tx1"/>
                </a:solidFill>
                <a:latin typeface="Arial" panose="020B0604020202020204" pitchFamily="34" charset="0"/>
                <a:ea typeface="+mn-ea"/>
                <a:cs typeface="+mn-cs"/>
              </a:defRPr>
            </a:lvl8pPr>
            <a:lvl9pPr marL="3657600" algn="l" defTabSz="914400" rtl="0" eaLnBrk="1" latinLnBrk="0" hangingPunct="1">
              <a:defRPr sz="1400" kern="1200">
                <a:solidFill>
                  <a:schemeClr val="tx1"/>
                </a:solidFill>
                <a:latin typeface="Arial" panose="020B0604020202020204" pitchFamily="34" charset="0"/>
                <a:ea typeface="+mn-ea"/>
                <a:cs typeface="+mn-cs"/>
              </a:defRPr>
            </a:lvl9pPr>
          </a:lstStyle>
          <a:p>
            <a:endParaRPr lang="en-CA"/>
          </a:p>
        </p:txBody>
      </p:sp>
      <p:sp>
        <p:nvSpPr>
          <p:cNvPr id="180" name="Freeform 176">
            <a:extLst>
              <a:ext uri="{FF2B5EF4-FFF2-40B4-BE49-F238E27FC236}">
                <a16:creationId xmlns:a16="http://schemas.microsoft.com/office/drawing/2014/main" id="{365AA187-946D-431C-B4A7-97FC3BDE9E83}"/>
              </a:ext>
            </a:extLst>
          </p:cNvPr>
          <p:cNvSpPr>
            <a:spLocks noChangeAspect="1"/>
          </p:cNvSpPr>
          <p:nvPr/>
        </p:nvSpPr>
        <p:spPr bwMode="auto">
          <a:xfrm>
            <a:off x="8806154" y="1375194"/>
            <a:ext cx="15356" cy="4971"/>
          </a:xfrm>
          <a:custGeom>
            <a:avLst/>
            <a:gdLst>
              <a:gd name="T0" fmla="*/ 0 w 26"/>
              <a:gd name="T1" fmla="*/ 0 h 8"/>
              <a:gd name="T2" fmla="*/ 26 w 26"/>
              <a:gd name="T3" fmla="*/ 6 h 8"/>
            </a:gdLst>
            <a:ahLst/>
            <a:cxnLst>
              <a:cxn ang="0">
                <a:pos x="T0" y="T1"/>
              </a:cxn>
              <a:cxn ang="0">
                <a:pos x="T2" y="T3"/>
              </a:cxn>
            </a:cxnLst>
            <a:rect l="0" t="0" r="r" b="b"/>
            <a:pathLst>
              <a:path w="26" h="8">
                <a:moveTo>
                  <a:pt x="0" y="0"/>
                </a:moveTo>
                <a:cubicBezTo>
                  <a:pt x="6" y="8"/>
                  <a:pt x="17" y="5"/>
                  <a:pt x="26" y="6"/>
                </a:cubicBezTo>
              </a:path>
            </a:pathLst>
          </a:custGeom>
          <a:noFill/>
          <a:ln w="6350" cap="rnd">
            <a:solidFill>
              <a:srgbClr val="FF6600"/>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defPPr>
              <a:defRPr lang="en-US"/>
            </a:defPPr>
            <a:lvl1pPr algn="l" rtl="0" fontAlgn="base">
              <a:spcBef>
                <a:spcPct val="0"/>
              </a:spcBef>
              <a:spcAft>
                <a:spcPct val="0"/>
              </a:spcAft>
              <a:defRPr sz="1400" kern="1200">
                <a:solidFill>
                  <a:schemeClr val="tx1"/>
                </a:solidFill>
                <a:latin typeface="Arial" panose="020B0604020202020204" pitchFamily="34" charset="0"/>
                <a:ea typeface="+mn-ea"/>
                <a:cs typeface="+mn-cs"/>
              </a:defRPr>
            </a:lvl1pPr>
            <a:lvl2pPr marL="457200" algn="l" rtl="0" fontAlgn="base">
              <a:spcBef>
                <a:spcPct val="0"/>
              </a:spcBef>
              <a:spcAft>
                <a:spcPct val="0"/>
              </a:spcAft>
              <a:defRPr sz="1400" kern="1200">
                <a:solidFill>
                  <a:schemeClr val="tx1"/>
                </a:solidFill>
                <a:latin typeface="Arial" panose="020B0604020202020204" pitchFamily="34" charset="0"/>
                <a:ea typeface="+mn-ea"/>
                <a:cs typeface="+mn-cs"/>
              </a:defRPr>
            </a:lvl2pPr>
            <a:lvl3pPr marL="914400" algn="l" rtl="0" fontAlgn="base">
              <a:spcBef>
                <a:spcPct val="0"/>
              </a:spcBef>
              <a:spcAft>
                <a:spcPct val="0"/>
              </a:spcAft>
              <a:defRPr sz="1400" kern="1200">
                <a:solidFill>
                  <a:schemeClr val="tx1"/>
                </a:solidFill>
                <a:latin typeface="Arial" panose="020B0604020202020204" pitchFamily="34" charset="0"/>
                <a:ea typeface="+mn-ea"/>
                <a:cs typeface="+mn-cs"/>
              </a:defRPr>
            </a:lvl3pPr>
            <a:lvl4pPr marL="1371600" algn="l" rtl="0" fontAlgn="base">
              <a:spcBef>
                <a:spcPct val="0"/>
              </a:spcBef>
              <a:spcAft>
                <a:spcPct val="0"/>
              </a:spcAft>
              <a:defRPr sz="1400" kern="1200">
                <a:solidFill>
                  <a:schemeClr val="tx1"/>
                </a:solidFill>
                <a:latin typeface="Arial" panose="020B0604020202020204" pitchFamily="34" charset="0"/>
                <a:ea typeface="+mn-ea"/>
                <a:cs typeface="+mn-cs"/>
              </a:defRPr>
            </a:lvl4pPr>
            <a:lvl5pPr marL="1828800" algn="l" rtl="0" fontAlgn="base">
              <a:spcBef>
                <a:spcPct val="0"/>
              </a:spcBef>
              <a:spcAft>
                <a:spcPct val="0"/>
              </a:spcAft>
              <a:defRPr sz="1400" kern="1200">
                <a:solidFill>
                  <a:schemeClr val="tx1"/>
                </a:solidFill>
                <a:latin typeface="Arial" panose="020B0604020202020204" pitchFamily="34" charset="0"/>
                <a:ea typeface="+mn-ea"/>
                <a:cs typeface="+mn-cs"/>
              </a:defRPr>
            </a:lvl5pPr>
            <a:lvl6pPr marL="2286000" algn="l" defTabSz="914400" rtl="0" eaLnBrk="1" latinLnBrk="0" hangingPunct="1">
              <a:defRPr sz="1400" kern="1200">
                <a:solidFill>
                  <a:schemeClr val="tx1"/>
                </a:solidFill>
                <a:latin typeface="Arial" panose="020B0604020202020204" pitchFamily="34" charset="0"/>
                <a:ea typeface="+mn-ea"/>
                <a:cs typeface="+mn-cs"/>
              </a:defRPr>
            </a:lvl6pPr>
            <a:lvl7pPr marL="2743200" algn="l" defTabSz="914400" rtl="0" eaLnBrk="1" latinLnBrk="0" hangingPunct="1">
              <a:defRPr sz="1400" kern="1200">
                <a:solidFill>
                  <a:schemeClr val="tx1"/>
                </a:solidFill>
                <a:latin typeface="Arial" panose="020B0604020202020204" pitchFamily="34" charset="0"/>
                <a:ea typeface="+mn-ea"/>
                <a:cs typeface="+mn-cs"/>
              </a:defRPr>
            </a:lvl7pPr>
            <a:lvl8pPr marL="3200400" algn="l" defTabSz="914400" rtl="0" eaLnBrk="1" latinLnBrk="0" hangingPunct="1">
              <a:defRPr sz="1400" kern="1200">
                <a:solidFill>
                  <a:schemeClr val="tx1"/>
                </a:solidFill>
                <a:latin typeface="Arial" panose="020B0604020202020204" pitchFamily="34" charset="0"/>
                <a:ea typeface="+mn-ea"/>
                <a:cs typeface="+mn-cs"/>
              </a:defRPr>
            </a:lvl8pPr>
            <a:lvl9pPr marL="3657600" algn="l" defTabSz="914400" rtl="0" eaLnBrk="1" latinLnBrk="0" hangingPunct="1">
              <a:defRPr sz="1400" kern="1200">
                <a:solidFill>
                  <a:schemeClr val="tx1"/>
                </a:solidFill>
                <a:latin typeface="Arial" panose="020B0604020202020204" pitchFamily="34" charset="0"/>
                <a:ea typeface="+mn-ea"/>
                <a:cs typeface="+mn-cs"/>
              </a:defRPr>
            </a:lvl9pPr>
          </a:lstStyle>
          <a:p>
            <a:endParaRPr lang="en-CA"/>
          </a:p>
        </p:txBody>
      </p:sp>
      <p:sp>
        <p:nvSpPr>
          <p:cNvPr id="181" name="Freeform 177">
            <a:extLst>
              <a:ext uri="{FF2B5EF4-FFF2-40B4-BE49-F238E27FC236}">
                <a16:creationId xmlns:a16="http://schemas.microsoft.com/office/drawing/2014/main" id="{99C104A6-C3B6-409A-AF2C-28E1C93BFB72}"/>
              </a:ext>
            </a:extLst>
          </p:cNvPr>
          <p:cNvSpPr>
            <a:spLocks noChangeAspect="1"/>
          </p:cNvSpPr>
          <p:nvPr/>
        </p:nvSpPr>
        <p:spPr bwMode="auto">
          <a:xfrm>
            <a:off x="8821510" y="1371328"/>
            <a:ext cx="4607" cy="7732"/>
          </a:xfrm>
          <a:custGeom>
            <a:avLst/>
            <a:gdLst>
              <a:gd name="T0" fmla="*/ 0 w 8"/>
              <a:gd name="T1" fmla="*/ 12 h 12"/>
              <a:gd name="T2" fmla="*/ 8 w 8"/>
              <a:gd name="T3" fmla="*/ 0 h 12"/>
            </a:gdLst>
            <a:ahLst/>
            <a:cxnLst>
              <a:cxn ang="0">
                <a:pos x="T0" y="T1"/>
              </a:cxn>
              <a:cxn ang="0">
                <a:pos x="T2" y="T3"/>
              </a:cxn>
            </a:cxnLst>
            <a:rect l="0" t="0" r="r" b="b"/>
            <a:pathLst>
              <a:path w="8" h="12">
                <a:moveTo>
                  <a:pt x="0" y="12"/>
                </a:moveTo>
                <a:cubicBezTo>
                  <a:pt x="2" y="9"/>
                  <a:pt x="7" y="5"/>
                  <a:pt x="8" y="0"/>
                </a:cubicBezTo>
              </a:path>
            </a:pathLst>
          </a:custGeom>
          <a:noFill/>
          <a:ln w="6350" cap="rnd">
            <a:solidFill>
              <a:srgbClr val="FF6600"/>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defPPr>
              <a:defRPr lang="en-US"/>
            </a:defPPr>
            <a:lvl1pPr algn="l" rtl="0" fontAlgn="base">
              <a:spcBef>
                <a:spcPct val="0"/>
              </a:spcBef>
              <a:spcAft>
                <a:spcPct val="0"/>
              </a:spcAft>
              <a:defRPr sz="1400" kern="1200">
                <a:solidFill>
                  <a:schemeClr val="tx1"/>
                </a:solidFill>
                <a:latin typeface="Arial" panose="020B0604020202020204" pitchFamily="34" charset="0"/>
                <a:ea typeface="+mn-ea"/>
                <a:cs typeface="+mn-cs"/>
              </a:defRPr>
            </a:lvl1pPr>
            <a:lvl2pPr marL="457200" algn="l" rtl="0" fontAlgn="base">
              <a:spcBef>
                <a:spcPct val="0"/>
              </a:spcBef>
              <a:spcAft>
                <a:spcPct val="0"/>
              </a:spcAft>
              <a:defRPr sz="1400" kern="1200">
                <a:solidFill>
                  <a:schemeClr val="tx1"/>
                </a:solidFill>
                <a:latin typeface="Arial" panose="020B0604020202020204" pitchFamily="34" charset="0"/>
                <a:ea typeface="+mn-ea"/>
                <a:cs typeface="+mn-cs"/>
              </a:defRPr>
            </a:lvl2pPr>
            <a:lvl3pPr marL="914400" algn="l" rtl="0" fontAlgn="base">
              <a:spcBef>
                <a:spcPct val="0"/>
              </a:spcBef>
              <a:spcAft>
                <a:spcPct val="0"/>
              </a:spcAft>
              <a:defRPr sz="1400" kern="1200">
                <a:solidFill>
                  <a:schemeClr val="tx1"/>
                </a:solidFill>
                <a:latin typeface="Arial" panose="020B0604020202020204" pitchFamily="34" charset="0"/>
                <a:ea typeface="+mn-ea"/>
                <a:cs typeface="+mn-cs"/>
              </a:defRPr>
            </a:lvl3pPr>
            <a:lvl4pPr marL="1371600" algn="l" rtl="0" fontAlgn="base">
              <a:spcBef>
                <a:spcPct val="0"/>
              </a:spcBef>
              <a:spcAft>
                <a:spcPct val="0"/>
              </a:spcAft>
              <a:defRPr sz="1400" kern="1200">
                <a:solidFill>
                  <a:schemeClr val="tx1"/>
                </a:solidFill>
                <a:latin typeface="Arial" panose="020B0604020202020204" pitchFamily="34" charset="0"/>
                <a:ea typeface="+mn-ea"/>
                <a:cs typeface="+mn-cs"/>
              </a:defRPr>
            </a:lvl4pPr>
            <a:lvl5pPr marL="1828800" algn="l" rtl="0" fontAlgn="base">
              <a:spcBef>
                <a:spcPct val="0"/>
              </a:spcBef>
              <a:spcAft>
                <a:spcPct val="0"/>
              </a:spcAft>
              <a:defRPr sz="1400" kern="1200">
                <a:solidFill>
                  <a:schemeClr val="tx1"/>
                </a:solidFill>
                <a:latin typeface="Arial" panose="020B0604020202020204" pitchFamily="34" charset="0"/>
                <a:ea typeface="+mn-ea"/>
                <a:cs typeface="+mn-cs"/>
              </a:defRPr>
            </a:lvl5pPr>
            <a:lvl6pPr marL="2286000" algn="l" defTabSz="914400" rtl="0" eaLnBrk="1" latinLnBrk="0" hangingPunct="1">
              <a:defRPr sz="1400" kern="1200">
                <a:solidFill>
                  <a:schemeClr val="tx1"/>
                </a:solidFill>
                <a:latin typeface="Arial" panose="020B0604020202020204" pitchFamily="34" charset="0"/>
                <a:ea typeface="+mn-ea"/>
                <a:cs typeface="+mn-cs"/>
              </a:defRPr>
            </a:lvl6pPr>
            <a:lvl7pPr marL="2743200" algn="l" defTabSz="914400" rtl="0" eaLnBrk="1" latinLnBrk="0" hangingPunct="1">
              <a:defRPr sz="1400" kern="1200">
                <a:solidFill>
                  <a:schemeClr val="tx1"/>
                </a:solidFill>
                <a:latin typeface="Arial" panose="020B0604020202020204" pitchFamily="34" charset="0"/>
                <a:ea typeface="+mn-ea"/>
                <a:cs typeface="+mn-cs"/>
              </a:defRPr>
            </a:lvl7pPr>
            <a:lvl8pPr marL="3200400" algn="l" defTabSz="914400" rtl="0" eaLnBrk="1" latinLnBrk="0" hangingPunct="1">
              <a:defRPr sz="1400" kern="1200">
                <a:solidFill>
                  <a:schemeClr val="tx1"/>
                </a:solidFill>
                <a:latin typeface="Arial" panose="020B0604020202020204" pitchFamily="34" charset="0"/>
                <a:ea typeface="+mn-ea"/>
                <a:cs typeface="+mn-cs"/>
              </a:defRPr>
            </a:lvl8pPr>
            <a:lvl9pPr marL="3657600" algn="l" defTabSz="914400" rtl="0" eaLnBrk="1" latinLnBrk="0" hangingPunct="1">
              <a:defRPr sz="1400" kern="1200">
                <a:solidFill>
                  <a:schemeClr val="tx1"/>
                </a:solidFill>
                <a:latin typeface="Arial" panose="020B0604020202020204" pitchFamily="34" charset="0"/>
                <a:ea typeface="+mn-ea"/>
                <a:cs typeface="+mn-cs"/>
              </a:defRPr>
            </a:lvl9pPr>
          </a:lstStyle>
          <a:p>
            <a:endParaRPr lang="en-CA"/>
          </a:p>
        </p:txBody>
      </p:sp>
      <p:sp>
        <p:nvSpPr>
          <p:cNvPr id="182" name="Freeform 178">
            <a:extLst>
              <a:ext uri="{FF2B5EF4-FFF2-40B4-BE49-F238E27FC236}">
                <a16:creationId xmlns:a16="http://schemas.microsoft.com/office/drawing/2014/main" id="{575E612C-21ED-4C35-9CD1-60AF83273D8E}"/>
              </a:ext>
            </a:extLst>
          </p:cNvPr>
          <p:cNvSpPr>
            <a:spLocks noChangeAspect="1"/>
          </p:cNvSpPr>
          <p:nvPr/>
        </p:nvSpPr>
        <p:spPr bwMode="auto">
          <a:xfrm>
            <a:off x="8821510" y="1368566"/>
            <a:ext cx="18939" cy="17674"/>
          </a:xfrm>
          <a:custGeom>
            <a:avLst/>
            <a:gdLst>
              <a:gd name="T0" fmla="*/ 0 w 32"/>
              <a:gd name="T1" fmla="*/ 16 h 28"/>
              <a:gd name="T2" fmla="*/ 1 w 32"/>
              <a:gd name="T3" fmla="*/ 19 h 28"/>
              <a:gd name="T4" fmla="*/ 32 w 32"/>
              <a:gd name="T5" fmla="*/ 0 h 28"/>
            </a:gdLst>
            <a:ahLst/>
            <a:cxnLst>
              <a:cxn ang="0">
                <a:pos x="T0" y="T1"/>
              </a:cxn>
              <a:cxn ang="0">
                <a:pos x="T2" y="T3"/>
              </a:cxn>
              <a:cxn ang="0">
                <a:pos x="T4" y="T5"/>
              </a:cxn>
            </a:cxnLst>
            <a:rect l="0" t="0" r="r" b="b"/>
            <a:pathLst>
              <a:path w="32" h="28">
                <a:moveTo>
                  <a:pt x="0" y="16"/>
                </a:moveTo>
                <a:cubicBezTo>
                  <a:pt x="0" y="17"/>
                  <a:pt x="1" y="18"/>
                  <a:pt x="1" y="19"/>
                </a:cubicBezTo>
                <a:cubicBezTo>
                  <a:pt x="15" y="28"/>
                  <a:pt x="31" y="13"/>
                  <a:pt x="32" y="0"/>
                </a:cubicBezTo>
              </a:path>
            </a:pathLst>
          </a:custGeom>
          <a:noFill/>
          <a:ln w="6350" cap="rnd">
            <a:solidFill>
              <a:srgbClr val="FF6600"/>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defPPr>
              <a:defRPr lang="en-US"/>
            </a:defPPr>
            <a:lvl1pPr algn="l" rtl="0" fontAlgn="base">
              <a:spcBef>
                <a:spcPct val="0"/>
              </a:spcBef>
              <a:spcAft>
                <a:spcPct val="0"/>
              </a:spcAft>
              <a:defRPr sz="1400" kern="1200">
                <a:solidFill>
                  <a:schemeClr val="tx1"/>
                </a:solidFill>
                <a:latin typeface="Arial" panose="020B0604020202020204" pitchFamily="34" charset="0"/>
                <a:ea typeface="+mn-ea"/>
                <a:cs typeface="+mn-cs"/>
              </a:defRPr>
            </a:lvl1pPr>
            <a:lvl2pPr marL="457200" algn="l" rtl="0" fontAlgn="base">
              <a:spcBef>
                <a:spcPct val="0"/>
              </a:spcBef>
              <a:spcAft>
                <a:spcPct val="0"/>
              </a:spcAft>
              <a:defRPr sz="1400" kern="1200">
                <a:solidFill>
                  <a:schemeClr val="tx1"/>
                </a:solidFill>
                <a:latin typeface="Arial" panose="020B0604020202020204" pitchFamily="34" charset="0"/>
                <a:ea typeface="+mn-ea"/>
                <a:cs typeface="+mn-cs"/>
              </a:defRPr>
            </a:lvl2pPr>
            <a:lvl3pPr marL="914400" algn="l" rtl="0" fontAlgn="base">
              <a:spcBef>
                <a:spcPct val="0"/>
              </a:spcBef>
              <a:spcAft>
                <a:spcPct val="0"/>
              </a:spcAft>
              <a:defRPr sz="1400" kern="1200">
                <a:solidFill>
                  <a:schemeClr val="tx1"/>
                </a:solidFill>
                <a:latin typeface="Arial" panose="020B0604020202020204" pitchFamily="34" charset="0"/>
                <a:ea typeface="+mn-ea"/>
                <a:cs typeface="+mn-cs"/>
              </a:defRPr>
            </a:lvl3pPr>
            <a:lvl4pPr marL="1371600" algn="l" rtl="0" fontAlgn="base">
              <a:spcBef>
                <a:spcPct val="0"/>
              </a:spcBef>
              <a:spcAft>
                <a:spcPct val="0"/>
              </a:spcAft>
              <a:defRPr sz="1400" kern="1200">
                <a:solidFill>
                  <a:schemeClr val="tx1"/>
                </a:solidFill>
                <a:latin typeface="Arial" panose="020B0604020202020204" pitchFamily="34" charset="0"/>
                <a:ea typeface="+mn-ea"/>
                <a:cs typeface="+mn-cs"/>
              </a:defRPr>
            </a:lvl4pPr>
            <a:lvl5pPr marL="1828800" algn="l" rtl="0" fontAlgn="base">
              <a:spcBef>
                <a:spcPct val="0"/>
              </a:spcBef>
              <a:spcAft>
                <a:spcPct val="0"/>
              </a:spcAft>
              <a:defRPr sz="1400" kern="1200">
                <a:solidFill>
                  <a:schemeClr val="tx1"/>
                </a:solidFill>
                <a:latin typeface="Arial" panose="020B0604020202020204" pitchFamily="34" charset="0"/>
                <a:ea typeface="+mn-ea"/>
                <a:cs typeface="+mn-cs"/>
              </a:defRPr>
            </a:lvl5pPr>
            <a:lvl6pPr marL="2286000" algn="l" defTabSz="914400" rtl="0" eaLnBrk="1" latinLnBrk="0" hangingPunct="1">
              <a:defRPr sz="1400" kern="1200">
                <a:solidFill>
                  <a:schemeClr val="tx1"/>
                </a:solidFill>
                <a:latin typeface="Arial" panose="020B0604020202020204" pitchFamily="34" charset="0"/>
                <a:ea typeface="+mn-ea"/>
                <a:cs typeface="+mn-cs"/>
              </a:defRPr>
            </a:lvl6pPr>
            <a:lvl7pPr marL="2743200" algn="l" defTabSz="914400" rtl="0" eaLnBrk="1" latinLnBrk="0" hangingPunct="1">
              <a:defRPr sz="1400" kern="1200">
                <a:solidFill>
                  <a:schemeClr val="tx1"/>
                </a:solidFill>
                <a:latin typeface="Arial" panose="020B0604020202020204" pitchFamily="34" charset="0"/>
                <a:ea typeface="+mn-ea"/>
                <a:cs typeface="+mn-cs"/>
              </a:defRPr>
            </a:lvl7pPr>
            <a:lvl8pPr marL="3200400" algn="l" defTabSz="914400" rtl="0" eaLnBrk="1" latinLnBrk="0" hangingPunct="1">
              <a:defRPr sz="1400" kern="1200">
                <a:solidFill>
                  <a:schemeClr val="tx1"/>
                </a:solidFill>
                <a:latin typeface="Arial" panose="020B0604020202020204" pitchFamily="34" charset="0"/>
                <a:ea typeface="+mn-ea"/>
                <a:cs typeface="+mn-cs"/>
              </a:defRPr>
            </a:lvl8pPr>
            <a:lvl9pPr marL="3657600" algn="l" defTabSz="914400" rtl="0" eaLnBrk="1" latinLnBrk="0" hangingPunct="1">
              <a:defRPr sz="1400" kern="1200">
                <a:solidFill>
                  <a:schemeClr val="tx1"/>
                </a:solidFill>
                <a:latin typeface="Arial" panose="020B0604020202020204" pitchFamily="34" charset="0"/>
                <a:ea typeface="+mn-ea"/>
                <a:cs typeface="+mn-cs"/>
              </a:defRPr>
            </a:lvl9pPr>
          </a:lstStyle>
          <a:p>
            <a:endParaRPr lang="en-CA"/>
          </a:p>
        </p:txBody>
      </p:sp>
      <p:sp>
        <p:nvSpPr>
          <p:cNvPr id="183" name="Freeform 179">
            <a:extLst>
              <a:ext uri="{FF2B5EF4-FFF2-40B4-BE49-F238E27FC236}">
                <a16:creationId xmlns:a16="http://schemas.microsoft.com/office/drawing/2014/main" id="{6358542B-5B15-4442-B72E-B791FD92F1B4}"/>
              </a:ext>
            </a:extLst>
          </p:cNvPr>
          <p:cNvSpPr>
            <a:spLocks noChangeAspect="1"/>
          </p:cNvSpPr>
          <p:nvPr/>
        </p:nvSpPr>
        <p:spPr bwMode="auto">
          <a:xfrm>
            <a:off x="9096387" y="815702"/>
            <a:ext cx="23034" cy="46947"/>
          </a:xfrm>
          <a:custGeom>
            <a:avLst/>
            <a:gdLst>
              <a:gd name="T0" fmla="*/ 38 w 38"/>
              <a:gd name="T1" fmla="*/ 0 h 73"/>
              <a:gd name="T2" fmla="*/ 26 w 38"/>
              <a:gd name="T3" fmla="*/ 73 h 73"/>
            </a:gdLst>
            <a:ahLst/>
            <a:cxnLst>
              <a:cxn ang="0">
                <a:pos x="T0" y="T1"/>
              </a:cxn>
              <a:cxn ang="0">
                <a:pos x="T2" y="T3"/>
              </a:cxn>
            </a:cxnLst>
            <a:rect l="0" t="0" r="r" b="b"/>
            <a:pathLst>
              <a:path w="38" h="73">
                <a:moveTo>
                  <a:pt x="38" y="0"/>
                </a:moveTo>
                <a:cubicBezTo>
                  <a:pt x="21" y="13"/>
                  <a:pt x="0" y="53"/>
                  <a:pt x="26" y="73"/>
                </a:cubicBezTo>
              </a:path>
            </a:pathLst>
          </a:custGeom>
          <a:noFill/>
          <a:ln w="6350" cap="rnd">
            <a:solidFill>
              <a:srgbClr val="FF6600"/>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defPPr>
              <a:defRPr lang="en-US"/>
            </a:defPPr>
            <a:lvl1pPr algn="l" rtl="0" fontAlgn="base">
              <a:spcBef>
                <a:spcPct val="0"/>
              </a:spcBef>
              <a:spcAft>
                <a:spcPct val="0"/>
              </a:spcAft>
              <a:defRPr sz="1400" kern="1200">
                <a:solidFill>
                  <a:schemeClr val="tx1"/>
                </a:solidFill>
                <a:latin typeface="Arial" panose="020B0604020202020204" pitchFamily="34" charset="0"/>
                <a:ea typeface="+mn-ea"/>
                <a:cs typeface="+mn-cs"/>
              </a:defRPr>
            </a:lvl1pPr>
            <a:lvl2pPr marL="457200" algn="l" rtl="0" fontAlgn="base">
              <a:spcBef>
                <a:spcPct val="0"/>
              </a:spcBef>
              <a:spcAft>
                <a:spcPct val="0"/>
              </a:spcAft>
              <a:defRPr sz="1400" kern="1200">
                <a:solidFill>
                  <a:schemeClr val="tx1"/>
                </a:solidFill>
                <a:latin typeface="Arial" panose="020B0604020202020204" pitchFamily="34" charset="0"/>
                <a:ea typeface="+mn-ea"/>
                <a:cs typeface="+mn-cs"/>
              </a:defRPr>
            </a:lvl2pPr>
            <a:lvl3pPr marL="914400" algn="l" rtl="0" fontAlgn="base">
              <a:spcBef>
                <a:spcPct val="0"/>
              </a:spcBef>
              <a:spcAft>
                <a:spcPct val="0"/>
              </a:spcAft>
              <a:defRPr sz="1400" kern="1200">
                <a:solidFill>
                  <a:schemeClr val="tx1"/>
                </a:solidFill>
                <a:latin typeface="Arial" panose="020B0604020202020204" pitchFamily="34" charset="0"/>
                <a:ea typeface="+mn-ea"/>
                <a:cs typeface="+mn-cs"/>
              </a:defRPr>
            </a:lvl3pPr>
            <a:lvl4pPr marL="1371600" algn="l" rtl="0" fontAlgn="base">
              <a:spcBef>
                <a:spcPct val="0"/>
              </a:spcBef>
              <a:spcAft>
                <a:spcPct val="0"/>
              </a:spcAft>
              <a:defRPr sz="1400" kern="1200">
                <a:solidFill>
                  <a:schemeClr val="tx1"/>
                </a:solidFill>
                <a:latin typeface="Arial" panose="020B0604020202020204" pitchFamily="34" charset="0"/>
                <a:ea typeface="+mn-ea"/>
                <a:cs typeface="+mn-cs"/>
              </a:defRPr>
            </a:lvl4pPr>
            <a:lvl5pPr marL="1828800" algn="l" rtl="0" fontAlgn="base">
              <a:spcBef>
                <a:spcPct val="0"/>
              </a:spcBef>
              <a:spcAft>
                <a:spcPct val="0"/>
              </a:spcAft>
              <a:defRPr sz="1400" kern="1200">
                <a:solidFill>
                  <a:schemeClr val="tx1"/>
                </a:solidFill>
                <a:latin typeface="Arial" panose="020B0604020202020204" pitchFamily="34" charset="0"/>
                <a:ea typeface="+mn-ea"/>
                <a:cs typeface="+mn-cs"/>
              </a:defRPr>
            </a:lvl5pPr>
            <a:lvl6pPr marL="2286000" algn="l" defTabSz="914400" rtl="0" eaLnBrk="1" latinLnBrk="0" hangingPunct="1">
              <a:defRPr sz="1400" kern="1200">
                <a:solidFill>
                  <a:schemeClr val="tx1"/>
                </a:solidFill>
                <a:latin typeface="Arial" panose="020B0604020202020204" pitchFamily="34" charset="0"/>
                <a:ea typeface="+mn-ea"/>
                <a:cs typeface="+mn-cs"/>
              </a:defRPr>
            </a:lvl6pPr>
            <a:lvl7pPr marL="2743200" algn="l" defTabSz="914400" rtl="0" eaLnBrk="1" latinLnBrk="0" hangingPunct="1">
              <a:defRPr sz="1400" kern="1200">
                <a:solidFill>
                  <a:schemeClr val="tx1"/>
                </a:solidFill>
                <a:latin typeface="Arial" panose="020B0604020202020204" pitchFamily="34" charset="0"/>
                <a:ea typeface="+mn-ea"/>
                <a:cs typeface="+mn-cs"/>
              </a:defRPr>
            </a:lvl7pPr>
            <a:lvl8pPr marL="3200400" algn="l" defTabSz="914400" rtl="0" eaLnBrk="1" latinLnBrk="0" hangingPunct="1">
              <a:defRPr sz="1400" kern="1200">
                <a:solidFill>
                  <a:schemeClr val="tx1"/>
                </a:solidFill>
                <a:latin typeface="Arial" panose="020B0604020202020204" pitchFamily="34" charset="0"/>
                <a:ea typeface="+mn-ea"/>
                <a:cs typeface="+mn-cs"/>
              </a:defRPr>
            </a:lvl8pPr>
            <a:lvl9pPr marL="3657600" algn="l" defTabSz="914400" rtl="0" eaLnBrk="1" latinLnBrk="0" hangingPunct="1">
              <a:defRPr sz="1400" kern="1200">
                <a:solidFill>
                  <a:schemeClr val="tx1"/>
                </a:solidFill>
                <a:latin typeface="Arial" panose="020B0604020202020204" pitchFamily="34" charset="0"/>
                <a:ea typeface="+mn-ea"/>
                <a:cs typeface="+mn-cs"/>
              </a:defRPr>
            </a:lvl9pPr>
          </a:lstStyle>
          <a:p>
            <a:endParaRPr lang="en-CA"/>
          </a:p>
        </p:txBody>
      </p:sp>
      <p:sp>
        <p:nvSpPr>
          <p:cNvPr id="184" name="Freeform 180">
            <a:extLst>
              <a:ext uri="{FF2B5EF4-FFF2-40B4-BE49-F238E27FC236}">
                <a16:creationId xmlns:a16="http://schemas.microsoft.com/office/drawing/2014/main" id="{1DAD54D4-013C-4A48-8090-D72AD08177D2}"/>
              </a:ext>
            </a:extLst>
          </p:cNvPr>
          <p:cNvSpPr>
            <a:spLocks noChangeAspect="1"/>
          </p:cNvSpPr>
          <p:nvPr/>
        </p:nvSpPr>
        <p:spPr bwMode="auto">
          <a:xfrm>
            <a:off x="9069769" y="815702"/>
            <a:ext cx="19963" cy="45290"/>
          </a:xfrm>
          <a:custGeom>
            <a:avLst/>
            <a:gdLst>
              <a:gd name="T0" fmla="*/ 0 w 35"/>
              <a:gd name="T1" fmla="*/ 0 h 70"/>
              <a:gd name="T2" fmla="*/ 6 w 35"/>
              <a:gd name="T3" fmla="*/ 70 h 70"/>
            </a:gdLst>
            <a:ahLst/>
            <a:cxnLst>
              <a:cxn ang="0">
                <a:pos x="T0" y="T1"/>
              </a:cxn>
              <a:cxn ang="0">
                <a:pos x="T2" y="T3"/>
              </a:cxn>
            </a:cxnLst>
            <a:rect l="0" t="0" r="r" b="b"/>
            <a:pathLst>
              <a:path w="35" h="70">
                <a:moveTo>
                  <a:pt x="0" y="0"/>
                </a:moveTo>
                <a:cubicBezTo>
                  <a:pt x="22" y="16"/>
                  <a:pt x="35" y="56"/>
                  <a:pt x="6" y="70"/>
                </a:cubicBezTo>
              </a:path>
            </a:pathLst>
          </a:custGeom>
          <a:noFill/>
          <a:ln w="6350" cap="rnd">
            <a:solidFill>
              <a:srgbClr val="FF6600"/>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defPPr>
              <a:defRPr lang="en-US"/>
            </a:defPPr>
            <a:lvl1pPr algn="l" rtl="0" fontAlgn="base">
              <a:spcBef>
                <a:spcPct val="0"/>
              </a:spcBef>
              <a:spcAft>
                <a:spcPct val="0"/>
              </a:spcAft>
              <a:defRPr sz="1400" kern="1200">
                <a:solidFill>
                  <a:schemeClr val="tx1"/>
                </a:solidFill>
                <a:latin typeface="Arial" panose="020B0604020202020204" pitchFamily="34" charset="0"/>
                <a:ea typeface="+mn-ea"/>
                <a:cs typeface="+mn-cs"/>
              </a:defRPr>
            </a:lvl1pPr>
            <a:lvl2pPr marL="457200" algn="l" rtl="0" fontAlgn="base">
              <a:spcBef>
                <a:spcPct val="0"/>
              </a:spcBef>
              <a:spcAft>
                <a:spcPct val="0"/>
              </a:spcAft>
              <a:defRPr sz="1400" kern="1200">
                <a:solidFill>
                  <a:schemeClr val="tx1"/>
                </a:solidFill>
                <a:latin typeface="Arial" panose="020B0604020202020204" pitchFamily="34" charset="0"/>
                <a:ea typeface="+mn-ea"/>
                <a:cs typeface="+mn-cs"/>
              </a:defRPr>
            </a:lvl2pPr>
            <a:lvl3pPr marL="914400" algn="l" rtl="0" fontAlgn="base">
              <a:spcBef>
                <a:spcPct val="0"/>
              </a:spcBef>
              <a:spcAft>
                <a:spcPct val="0"/>
              </a:spcAft>
              <a:defRPr sz="1400" kern="1200">
                <a:solidFill>
                  <a:schemeClr val="tx1"/>
                </a:solidFill>
                <a:latin typeface="Arial" panose="020B0604020202020204" pitchFamily="34" charset="0"/>
                <a:ea typeface="+mn-ea"/>
                <a:cs typeface="+mn-cs"/>
              </a:defRPr>
            </a:lvl3pPr>
            <a:lvl4pPr marL="1371600" algn="l" rtl="0" fontAlgn="base">
              <a:spcBef>
                <a:spcPct val="0"/>
              </a:spcBef>
              <a:spcAft>
                <a:spcPct val="0"/>
              </a:spcAft>
              <a:defRPr sz="1400" kern="1200">
                <a:solidFill>
                  <a:schemeClr val="tx1"/>
                </a:solidFill>
                <a:latin typeface="Arial" panose="020B0604020202020204" pitchFamily="34" charset="0"/>
                <a:ea typeface="+mn-ea"/>
                <a:cs typeface="+mn-cs"/>
              </a:defRPr>
            </a:lvl4pPr>
            <a:lvl5pPr marL="1828800" algn="l" rtl="0" fontAlgn="base">
              <a:spcBef>
                <a:spcPct val="0"/>
              </a:spcBef>
              <a:spcAft>
                <a:spcPct val="0"/>
              </a:spcAft>
              <a:defRPr sz="1400" kern="1200">
                <a:solidFill>
                  <a:schemeClr val="tx1"/>
                </a:solidFill>
                <a:latin typeface="Arial" panose="020B0604020202020204" pitchFamily="34" charset="0"/>
                <a:ea typeface="+mn-ea"/>
                <a:cs typeface="+mn-cs"/>
              </a:defRPr>
            </a:lvl5pPr>
            <a:lvl6pPr marL="2286000" algn="l" defTabSz="914400" rtl="0" eaLnBrk="1" latinLnBrk="0" hangingPunct="1">
              <a:defRPr sz="1400" kern="1200">
                <a:solidFill>
                  <a:schemeClr val="tx1"/>
                </a:solidFill>
                <a:latin typeface="Arial" panose="020B0604020202020204" pitchFamily="34" charset="0"/>
                <a:ea typeface="+mn-ea"/>
                <a:cs typeface="+mn-cs"/>
              </a:defRPr>
            </a:lvl6pPr>
            <a:lvl7pPr marL="2743200" algn="l" defTabSz="914400" rtl="0" eaLnBrk="1" latinLnBrk="0" hangingPunct="1">
              <a:defRPr sz="1400" kern="1200">
                <a:solidFill>
                  <a:schemeClr val="tx1"/>
                </a:solidFill>
                <a:latin typeface="Arial" panose="020B0604020202020204" pitchFamily="34" charset="0"/>
                <a:ea typeface="+mn-ea"/>
                <a:cs typeface="+mn-cs"/>
              </a:defRPr>
            </a:lvl7pPr>
            <a:lvl8pPr marL="3200400" algn="l" defTabSz="914400" rtl="0" eaLnBrk="1" latinLnBrk="0" hangingPunct="1">
              <a:defRPr sz="1400" kern="1200">
                <a:solidFill>
                  <a:schemeClr val="tx1"/>
                </a:solidFill>
                <a:latin typeface="Arial" panose="020B0604020202020204" pitchFamily="34" charset="0"/>
                <a:ea typeface="+mn-ea"/>
                <a:cs typeface="+mn-cs"/>
              </a:defRPr>
            </a:lvl8pPr>
            <a:lvl9pPr marL="3657600" algn="l" defTabSz="914400" rtl="0" eaLnBrk="1" latinLnBrk="0" hangingPunct="1">
              <a:defRPr sz="1400" kern="1200">
                <a:solidFill>
                  <a:schemeClr val="tx1"/>
                </a:solidFill>
                <a:latin typeface="Arial" panose="020B0604020202020204" pitchFamily="34" charset="0"/>
                <a:ea typeface="+mn-ea"/>
                <a:cs typeface="+mn-cs"/>
              </a:defRPr>
            </a:lvl9pPr>
          </a:lstStyle>
          <a:p>
            <a:endParaRPr lang="en-CA"/>
          </a:p>
        </p:txBody>
      </p:sp>
      <p:sp>
        <p:nvSpPr>
          <p:cNvPr id="186" name="Freeform 182">
            <a:extLst>
              <a:ext uri="{FF2B5EF4-FFF2-40B4-BE49-F238E27FC236}">
                <a16:creationId xmlns:a16="http://schemas.microsoft.com/office/drawing/2014/main" id="{1602D94A-4E4A-4624-87C8-58F029BD2A78}"/>
              </a:ext>
            </a:extLst>
          </p:cNvPr>
          <p:cNvSpPr>
            <a:spLocks noChangeAspect="1"/>
          </p:cNvSpPr>
          <p:nvPr/>
        </p:nvSpPr>
        <p:spPr bwMode="auto">
          <a:xfrm>
            <a:off x="8786190" y="1389554"/>
            <a:ext cx="6654" cy="12151"/>
          </a:xfrm>
          <a:custGeom>
            <a:avLst/>
            <a:gdLst>
              <a:gd name="T0" fmla="*/ 0 w 12"/>
              <a:gd name="T1" fmla="*/ 20 h 20"/>
              <a:gd name="T2" fmla="*/ 12 w 12"/>
              <a:gd name="T3" fmla="*/ 0 h 20"/>
            </a:gdLst>
            <a:ahLst/>
            <a:cxnLst>
              <a:cxn ang="0">
                <a:pos x="T0" y="T1"/>
              </a:cxn>
              <a:cxn ang="0">
                <a:pos x="T2" y="T3"/>
              </a:cxn>
            </a:cxnLst>
            <a:rect l="0" t="0" r="r" b="b"/>
            <a:pathLst>
              <a:path w="12" h="20">
                <a:moveTo>
                  <a:pt x="0" y="20"/>
                </a:moveTo>
                <a:cubicBezTo>
                  <a:pt x="5" y="13"/>
                  <a:pt x="7" y="7"/>
                  <a:pt x="12" y="0"/>
                </a:cubicBezTo>
              </a:path>
            </a:pathLst>
          </a:custGeom>
          <a:noFill/>
          <a:ln w="6350" cap="rnd">
            <a:solidFill>
              <a:srgbClr val="FF6600"/>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defPPr>
              <a:defRPr lang="en-US"/>
            </a:defPPr>
            <a:lvl1pPr algn="l" rtl="0" fontAlgn="base">
              <a:spcBef>
                <a:spcPct val="0"/>
              </a:spcBef>
              <a:spcAft>
                <a:spcPct val="0"/>
              </a:spcAft>
              <a:defRPr sz="1400" kern="1200">
                <a:solidFill>
                  <a:schemeClr val="tx1"/>
                </a:solidFill>
                <a:latin typeface="Arial" panose="020B0604020202020204" pitchFamily="34" charset="0"/>
                <a:ea typeface="+mn-ea"/>
                <a:cs typeface="+mn-cs"/>
              </a:defRPr>
            </a:lvl1pPr>
            <a:lvl2pPr marL="457200" algn="l" rtl="0" fontAlgn="base">
              <a:spcBef>
                <a:spcPct val="0"/>
              </a:spcBef>
              <a:spcAft>
                <a:spcPct val="0"/>
              </a:spcAft>
              <a:defRPr sz="1400" kern="1200">
                <a:solidFill>
                  <a:schemeClr val="tx1"/>
                </a:solidFill>
                <a:latin typeface="Arial" panose="020B0604020202020204" pitchFamily="34" charset="0"/>
                <a:ea typeface="+mn-ea"/>
                <a:cs typeface="+mn-cs"/>
              </a:defRPr>
            </a:lvl2pPr>
            <a:lvl3pPr marL="914400" algn="l" rtl="0" fontAlgn="base">
              <a:spcBef>
                <a:spcPct val="0"/>
              </a:spcBef>
              <a:spcAft>
                <a:spcPct val="0"/>
              </a:spcAft>
              <a:defRPr sz="1400" kern="1200">
                <a:solidFill>
                  <a:schemeClr val="tx1"/>
                </a:solidFill>
                <a:latin typeface="Arial" panose="020B0604020202020204" pitchFamily="34" charset="0"/>
                <a:ea typeface="+mn-ea"/>
                <a:cs typeface="+mn-cs"/>
              </a:defRPr>
            </a:lvl3pPr>
            <a:lvl4pPr marL="1371600" algn="l" rtl="0" fontAlgn="base">
              <a:spcBef>
                <a:spcPct val="0"/>
              </a:spcBef>
              <a:spcAft>
                <a:spcPct val="0"/>
              </a:spcAft>
              <a:defRPr sz="1400" kern="1200">
                <a:solidFill>
                  <a:schemeClr val="tx1"/>
                </a:solidFill>
                <a:latin typeface="Arial" panose="020B0604020202020204" pitchFamily="34" charset="0"/>
                <a:ea typeface="+mn-ea"/>
                <a:cs typeface="+mn-cs"/>
              </a:defRPr>
            </a:lvl4pPr>
            <a:lvl5pPr marL="1828800" algn="l" rtl="0" fontAlgn="base">
              <a:spcBef>
                <a:spcPct val="0"/>
              </a:spcBef>
              <a:spcAft>
                <a:spcPct val="0"/>
              </a:spcAft>
              <a:defRPr sz="1400" kern="1200">
                <a:solidFill>
                  <a:schemeClr val="tx1"/>
                </a:solidFill>
                <a:latin typeface="Arial" panose="020B0604020202020204" pitchFamily="34" charset="0"/>
                <a:ea typeface="+mn-ea"/>
                <a:cs typeface="+mn-cs"/>
              </a:defRPr>
            </a:lvl5pPr>
            <a:lvl6pPr marL="2286000" algn="l" defTabSz="914400" rtl="0" eaLnBrk="1" latinLnBrk="0" hangingPunct="1">
              <a:defRPr sz="1400" kern="1200">
                <a:solidFill>
                  <a:schemeClr val="tx1"/>
                </a:solidFill>
                <a:latin typeface="Arial" panose="020B0604020202020204" pitchFamily="34" charset="0"/>
                <a:ea typeface="+mn-ea"/>
                <a:cs typeface="+mn-cs"/>
              </a:defRPr>
            </a:lvl6pPr>
            <a:lvl7pPr marL="2743200" algn="l" defTabSz="914400" rtl="0" eaLnBrk="1" latinLnBrk="0" hangingPunct="1">
              <a:defRPr sz="1400" kern="1200">
                <a:solidFill>
                  <a:schemeClr val="tx1"/>
                </a:solidFill>
                <a:latin typeface="Arial" panose="020B0604020202020204" pitchFamily="34" charset="0"/>
                <a:ea typeface="+mn-ea"/>
                <a:cs typeface="+mn-cs"/>
              </a:defRPr>
            </a:lvl7pPr>
            <a:lvl8pPr marL="3200400" algn="l" defTabSz="914400" rtl="0" eaLnBrk="1" latinLnBrk="0" hangingPunct="1">
              <a:defRPr sz="1400" kern="1200">
                <a:solidFill>
                  <a:schemeClr val="tx1"/>
                </a:solidFill>
                <a:latin typeface="Arial" panose="020B0604020202020204" pitchFamily="34" charset="0"/>
                <a:ea typeface="+mn-ea"/>
                <a:cs typeface="+mn-cs"/>
              </a:defRPr>
            </a:lvl8pPr>
            <a:lvl9pPr marL="3657600" algn="l" defTabSz="914400" rtl="0" eaLnBrk="1" latinLnBrk="0" hangingPunct="1">
              <a:defRPr sz="1400" kern="1200">
                <a:solidFill>
                  <a:schemeClr val="tx1"/>
                </a:solidFill>
                <a:latin typeface="Arial" panose="020B0604020202020204" pitchFamily="34" charset="0"/>
                <a:ea typeface="+mn-ea"/>
                <a:cs typeface="+mn-cs"/>
              </a:defRPr>
            </a:lvl9pPr>
          </a:lstStyle>
          <a:p>
            <a:endParaRPr lang="en-CA"/>
          </a:p>
        </p:txBody>
      </p:sp>
      <p:sp>
        <p:nvSpPr>
          <p:cNvPr id="187" name="Freeform 183">
            <a:extLst>
              <a:ext uri="{FF2B5EF4-FFF2-40B4-BE49-F238E27FC236}">
                <a16:creationId xmlns:a16="http://schemas.microsoft.com/office/drawing/2014/main" id="{6B7D2BC7-2428-43B5-97CE-1E38FCFF4BD7}"/>
              </a:ext>
            </a:extLst>
          </p:cNvPr>
          <p:cNvSpPr>
            <a:spLocks noChangeAspect="1"/>
          </p:cNvSpPr>
          <p:nvPr/>
        </p:nvSpPr>
        <p:spPr bwMode="auto">
          <a:xfrm>
            <a:off x="9395321" y="1389554"/>
            <a:ext cx="7166" cy="12151"/>
          </a:xfrm>
          <a:custGeom>
            <a:avLst/>
            <a:gdLst>
              <a:gd name="T0" fmla="*/ 12 w 12"/>
              <a:gd name="T1" fmla="*/ 20 h 20"/>
              <a:gd name="T2" fmla="*/ 0 w 12"/>
              <a:gd name="T3" fmla="*/ 0 h 20"/>
            </a:gdLst>
            <a:ahLst/>
            <a:cxnLst>
              <a:cxn ang="0">
                <a:pos x="T0" y="T1"/>
              </a:cxn>
              <a:cxn ang="0">
                <a:pos x="T2" y="T3"/>
              </a:cxn>
            </a:cxnLst>
            <a:rect l="0" t="0" r="r" b="b"/>
            <a:pathLst>
              <a:path w="12" h="20">
                <a:moveTo>
                  <a:pt x="12" y="20"/>
                </a:moveTo>
                <a:cubicBezTo>
                  <a:pt x="7" y="13"/>
                  <a:pt x="5" y="7"/>
                  <a:pt x="0" y="0"/>
                </a:cubicBezTo>
              </a:path>
            </a:pathLst>
          </a:custGeom>
          <a:noFill/>
          <a:ln w="6350" cap="rnd">
            <a:solidFill>
              <a:srgbClr val="FF6600"/>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defPPr>
              <a:defRPr lang="en-US"/>
            </a:defPPr>
            <a:lvl1pPr algn="l" rtl="0" fontAlgn="base">
              <a:spcBef>
                <a:spcPct val="0"/>
              </a:spcBef>
              <a:spcAft>
                <a:spcPct val="0"/>
              </a:spcAft>
              <a:defRPr sz="1400" kern="1200">
                <a:solidFill>
                  <a:schemeClr val="tx1"/>
                </a:solidFill>
                <a:latin typeface="Arial" panose="020B0604020202020204" pitchFamily="34" charset="0"/>
                <a:ea typeface="+mn-ea"/>
                <a:cs typeface="+mn-cs"/>
              </a:defRPr>
            </a:lvl1pPr>
            <a:lvl2pPr marL="457200" algn="l" rtl="0" fontAlgn="base">
              <a:spcBef>
                <a:spcPct val="0"/>
              </a:spcBef>
              <a:spcAft>
                <a:spcPct val="0"/>
              </a:spcAft>
              <a:defRPr sz="1400" kern="1200">
                <a:solidFill>
                  <a:schemeClr val="tx1"/>
                </a:solidFill>
                <a:latin typeface="Arial" panose="020B0604020202020204" pitchFamily="34" charset="0"/>
                <a:ea typeface="+mn-ea"/>
                <a:cs typeface="+mn-cs"/>
              </a:defRPr>
            </a:lvl2pPr>
            <a:lvl3pPr marL="914400" algn="l" rtl="0" fontAlgn="base">
              <a:spcBef>
                <a:spcPct val="0"/>
              </a:spcBef>
              <a:spcAft>
                <a:spcPct val="0"/>
              </a:spcAft>
              <a:defRPr sz="1400" kern="1200">
                <a:solidFill>
                  <a:schemeClr val="tx1"/>
                </a:solidFill>
                <a:latin typeface="Arial" panose="020B0604020202020204" pitchFamily="34" charset="0"/>
                <a:ea typeface="+mn-ea"/>
                <a:cs typeface="+mn-cs"/>
              </a:defRPr>
            </a:lvl3pPr>
            <a:lvl4pPr marL="1371600" algn="l" rtl="0" fontAlgn="base">
              <a:spcBef>
                <a:spcPct val="0"/>
              </a:spcBef>
              <a:spcAft>
                <a:spcPct val="0"/>
              </a:spcAft>
              <a:defRPr sz="1400" kern="1200">
                <a:solidFill>
                  <a:schemeClr val="tx1"/>
                </a:solidFill>
                <a:latin typeface="Arial" panose="020B0604020202020204" pitchFamily="34" charset="0"/>
                <a:ea typeface="+mn-ea"/>
                <a:cs typeface="+mn-cs"/>
              </a:defRPr>
            </a:lvl4pPr>
            <a:lvl5pPr marL="1828800" algn="l" rtl="0" fontAlgn="base">
              <a:spcBef>
                <a:spcPct val="0"/>
              </a:spcBef>
              <a:spcAft>
                <a:spcPct val="0"/>
              </a:spcAft>
              <a:defRPr sz="1400" kern="1200">
                <a:solidFill>
                  <a:schemeClr val="tx1"/>
                </a:solidFill>
                <a:latin typeface="Arial" panose="020B0604020202020204" pitchFamily="34" charset="0"/>
                <a:ea typeface="+mn-ea"/>
                <a:cs typeface="+mn-cs"/>
              </a:defRPr>
            </a:lvl5pPr>
            <a:lvl6pPr marL="2286000" algn="l" defTabSz="914400" rtl="0" eaLnBrk="1" latinLnBrk="0" hangingPunct="1">
              <a:defRPr sz="1400" kern="1200">
                <a:solidFill>
                  <a:schemeClr val="tx1"/>
                </a:solidFill>
                <a:latin typeface="Arial" panose="020B0604020202020204" pitchFamily="34" charset="0"/>
                <a:ea typeface="+mn-ea"/>
                <a:cs typeface="+mn-cs"/>
              </a:defRPr>
            </a:lvl6pPr>
            <a:lvl7pPr marL="2743200" algn="l" defTabSz="914400" rtl="0" eaLnBrk="1" latinLnBrk="0" hangingPunct="1">
              <a:defRPr sz="1400" kern="1200">
                <a:solidFill>
                  <a:schemeClr val="tx1"/>
                </a:solidFill>
                <a:latin typeface="Arial" panose="020B0604020202020204" pitchFamily="34" charset="0"/>
                <a:ea typeface="+mn-ea"/>
                <a:cs typeface="+mn-cs"/>
              </a:defRPr>
            </a:lvl7pPr>
            <a:lvl8pPr marL="3200400" algn="l" defTabSz="914400" rtl="0" eaLnBrk="1" latinLnBrk="0" hangingPunct="1">
              <a:defRPr sz="1400" kern="1200">
                <a:solidFill>
                  <a:schemeClr val="tx1"/>
                </a:solidFill>
                <a:latin typeface="Arial" panose="020B0604020202020204" pitchFamily="34" charset="0"/>
                <a:ea typeface="+mn-ea"/>
                <a:cs typeface="+mn-cs"/>
              </a:defRPr>
            </a:lvl8pPr>
            <a:lvl9pPr marL="3657600" algn="l" defTabSz="914400" rtl="0" eaLnBrk="1" latinLnBrk="0" hangingPunct="1">
              <a:defRPr sz="1400" kern="1200">
                <a:solidFill>
                  <a:schemeClr val="tx1"/>
                </a:solidFill>
                <a:latin typeface="Arial" panose="020B0604020202020204" pitchFamily="34" charset="0"/>
                <a:ea typeface="+mn-ea"/>
                <a:cs typeface="+mn-cs"/>
              </a:defRPr>
            </a:lvl9pPr>
          </a:lstStyle>
          <a:p>
            <a:endParaRPr lang="en-CA"/>
          </a:p>
        </p:txBody>
      </p:sp>
      <p:sp>
        <p:nvSpPr>
          <p:cNvPr id="188" name="Freeform 184">
            <a:extLst>
              <a:ext uri="{FF2B5EF4-FFF2-40B4-BE49-F238E27FC236}">
                <a16:creationId xmlns:a16="http://schemas.microsoft.com/office/drawing/2014/main" id="{DF47D45F-FD44-4485-9B40-206EA8E5193E}"/>
              </a:ext>
            </a:extLst>
          </p:cNvPr>
          <p:cNvSpPr>
            <a:spLocks noChangeAspect="1"/>
          </p:cNvSpPr>
          <p:nvPr/>
        </p:nvSpPr>
        <p:spPr bwMode="auto">
          <a:xfrm>
            <a:off x="8852734" y="1481238"/>
            <a:ext cx="37367" cy="61307"/>
          </a:xfrm>
          <a:custGeom>
            <a:avLst/>
            <a:gdLst>
              <a:gd name="T0" fmla="*/ 0 w 64"/>
              <a:gd name="T1" fmla="*/ 0 h 96"/>
              <a:gd name="T2" fmla="*/ 64 w 64"/>
              <a:gd name="T3" fmla="*/ 96 h 96"/>
            </a:gdLst>
            <a:ahLst/>
            <a:cxnLst>
              <a:cxn ang="0">
                <a:pos x="T0" y="T1"/>
              </a:cxn>
              <a:cxn ang="0">
                <a:pos x="T2" y="T3"/>
              </a:cxn>
            </a:cxnLst>
            <a:rect l="0" t="0" r="r" b="b"/>
            <a:pathLst>
              <a:path w="64" h="96">
                <a:moveTo>
                  <a:pt x="0" y="0"/>
                </a:moveTo>
                <a:cubicBezTo>
                  <a:pt x="11" y="35"/>
                  <a:pt x="24" y="83"/>
                  <a:pt x="64" y="96"/>
                </a:cubicBezTo>
              </a:path>
            </a:pathLst>
          </a:custGeom>
          <a:noFill/>
          <a:ln w="6350" cap="rnd">
            <a:solidFill>
              <a:srgbClr val="FF6600"/>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defPPr>
              <a:defRPr lang="en-US"/>
            </a:defPPr>
            <a:lvl1pPr algn="l" rtl="0" fontAlgn="base">
              <a:spcBef>
                <a:spcPct val="0"/>
              </a:spcBef>
              <a:spcAft>
                <a:spcPct val="0"/>
              </a:spcAft>
              <a:defRPr sz="1400" kern="1200">
                <a:solidFill>
                  <a:schemeClr val="tx1"/>
                </a:solidFill>
                <a:latin typeface="Arial" panose="020B0604020202020204" pitchFamily="34" charset="0"/>
                <a:ea typeface="+mn-ea"/>
                <a:cs typeface="+mn-cs"/>
              </a:defRPr>
            </a:lvl1pPr>
            <a:lvl2pPr marL="457200" algn="l" rtl="0" fontAlgn="base">
              <a:spcBef>
                <a:spcPct val="0"/>
              </a:spcBef>
              <a:spcAft>
                <a:spcPct val="0"/>
              </a:spcAft>
              <a:defRPr sz="1400" kern="1200">
                <a:solidFill>
                  <a:schemeClr val="tx1"/>
                </a:solidFill>
                <a:latin typeface="Arial" panose="020B0604020202020204" pitchFamily="34" charset="0"/>
                <a:ea typeface="+mn-ea"/>
                <a:cs typeface="+mn-cs"/>
              </a:defRPr>
            </a:lvl2pPr>
            <a:lvl3pPr marL="914400" algn="l" rtl="0" fontAlgn="base">
              <a:spcBef>
                <a:spcPct val="0"/>
              </a:spcBef>
              <a:spcAft>
                <a:spcPct val="0"/>
              </a:spcAft>
              <a:defRPr sz="1400" kern="1200">
                <a:solidFill>
                  <a:schemeClr val="tx1"/>
                </a:solidFill>
                <a:latin typeface="Arial" panose="020B0604020202020204" pitchFamily="34" charset="0"/>
                <a:ea typeface="+mn-ea"/>
                <a:cs typeface="+mn-cs"/>
              </a:defRPr>
            </a:lvl3pPr>
            <a:lvl4pPr marL="1371600" algn="l" rtl="0" fontAlgn="base">
              <a:spcBef>
                <a:spcPct val="0"/>
              </a:spcBef>
              <a:spcAft>
                <a:spcPct val="0"/>
              </a:spcAft>
              <a:defRPr sz="1400" kern="1200">
                <a:solidFill>
                  <a:schemeClr val="tx1"/>
                </a:solidFill>
                <a:latin typeface="Arial" panose="020B0604020202020204" pitchFamily="34" charset="0"/>
                <a:ea typeface="+mn-ea"/>
                <a:cs typeface="+mn-cs"/>
              </a:defRPr>
            </a:lvl4pPr>
            <a:lvl5pPr marL="1828800" algn="l" rtl="0" fontAlgn="base">
              <a:spcBef>
                <a:spcPct val="0"/>
              </a:spcBef>
              <a:spcAft>
                <a:spcPct val="0"/>
              </a:spcAft>
              <a:defRPr sz="1400" kern="1200">
                <a:solidFill>
                  <a:schemeClr val="tx1"/>
                </a:solidFill>
                <a:latin typeface="Arial" panose="020B0604020202020204" pitchFamily="34" charset="0"/>
                <a:ea typeface="+mn-ea"/>
                <a:cs typeface="+mn-cs"/>
              </a:defRPr>
            </a:lvl5pPr>
            <a:lvl6pPr marL="2286000" algn="l" defTabSz="914400" rtl="0" eaLnBrk="1" latinLnBrk="0" hangingPunct="1">
              <a:defRPr sz="1400" kern="1200">
                <a:solidFill>
                  <a:schemeClr val="tx1"/>
                </a:solidFill>
                <a:latin typeface="Arial" panose="020B0604020202020204" pitchFamily="34" charset="0"/>
                <a:ea typeface="+mn-ea"/>
                <a:cs typeface="+mn-cs"/>
              </a:defRPr>
            </a:lvl6pPr>
            <a:lvl7pPr marL="2743200" algn="l" defTabSz="914400" rtl="0" eaLnBrk="1" latinLnBrk="0" hangingPunct="1">
              <a:defRPr sz="1400" kern="1200">
                <a:solidFill>
                  <a:schemeClr val="tx1"/>
                </a:solidFill>
                <a:latin typeface="Arial" panose="020B0604020202020204" pitchFamily="34" charset="0"/>
                <a:ea typeface="+mn-ea"/>
                <a:cs typeface="+mn-cs"/>
              </a:defRPr>
            </a:lvl7pPr>
            <a:lvl8pPr marL="3200400" algn="l" defTabSz="914400" rtl="0" eaLnBrk="1" latinLnBrk="0" hangingPunct="1">
              <a:defRPr sz="1400" kern="1200">
                <a:solidFill>
                  <a:schemeClr val="tx1"/>
                </a:solidFill>
                <a:latin typeface="Arial" panose="020B0604020202020204" pitchFamily="34" charset="0"/>
                <a:ea typeface="+mn-ea"/>
                <a:cs typeface="+mn-cs"/>
              </a:defRPr>
            </a:lvl8pPr>
            <a:lvl9pPr marL="3657600" algn="l" defTabSz="914400" rtl="0" eaLnBrk="1" latinLnBrk="0" hangingPunct="1">
              <a:defRPr sz="1400" kern="1200">
                <a:solidFill>
                  <a:schemeClr val="tx1"/>
                </a:solidFill>
                <a:latin typeface="Arial" panose="020B0604020202020204" pitchFamily="34" charset="0"/>
                <a:ea typeface="+mn-ea"/>
                <a:cs typeface="+mn-cs"/>
              </a:defRPr>
            </a:lvl9pPr>
          </a:lstStyle>
          <a:p>
            <a:endParaRPr lang="en-CA"/>
          </a:p>
        </p:txBody>
      </p:sp>
      <p:sp>
        <p:nvSpPr>
          <p:cNvPr id="189" name="Freeform 185">
            <a:extLst>
              <a:ext uri="{FF2B5EF4-FFF2-40B4-BE49-F238E27FC236}">
                <a16:creationId xmlns:a16="http://schemas.microsoft.com/office/drawing/2014/main" id="{3BAD9B07-2E79-4270-AD92-8BE59A71F7DD}"/>
              </a:ext>
            </a:extLst>
          </p:cNvPr>
          <p:cNvSpPr>
            <a:spLocks noChangeAspect="1"/>
          </p:cNvSpPr>
          <p:nvPr/>
        </p:nvSpPr>
        <p:spPr bwMode="auto">
          <a:xfrm>
            <a:off x="9298065" y="1481238"/>
            <a:ext cx="38391" cy="61307"/>
          </a:xfrm>
          <a:custGeom>
            <a:avLst/>
            <a:gdLst>
              <a:gd name="T0" fmla="*/ 0 w 64"/>
              <a:gd name="T1" fmla="*/ 96 h 96"/>
              <a:gd name="T2" fmla="*/ 64 w 64"/>
              <a:gd name="T3" fmla="*/ 0 h 96"/>
            </a:gdLst>
            <a:ahLst/>
            <a:cxnLst>
              <a:cxn ang="0">
                <a:pos x="T0" y="T1"/>
              </a:cxn>
              <a:cxn ang="0">
                <a:pos x="T2" y="T3"/>
              </a:cxn>
            </a:cxnLst>
            <a:rect l="0" t="0" r="r" b="b"/>
            <a:pathLst>
              <a:path w="64" h="96">
                <a:moveTo>
                  <a:pt x="0" y="96"/>
                </a:moveTo>
                <a:cubicBezTo>
                  <a:pt x="40" y="84"/>
                  <a:pt x="54" y="35"/>
                  <a:pt x="64" y="0"/>
                </a:cubicBezTo>
              </a:path>
            </a:pathLst>
          </a:custGeom>
          <a:noFill/>
          <a:ln w="6350" cap="rnd">
            <a:solidFill>
              <a:srgbClr val="FF6600"/>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defPPr>
              <a:defRPr lang="en-US"/>
            </a:defPPr>
            <a:lvl1pPr algn="l" rtl="0" fontAlgn="base">
              <a:spcBef>
                <a:spcPct val="0"/>
              </a:spcBef>
              <a:spcAft>
                <a:spcPct val="0"/>
              </a:spcAft>
              <a:defRPr sz="1400" kern="1200">
                <a:solidFill>
                  <a:schemeClr val="tx1"/>
                </a:solidFill>
                <a:latin typeface="Arial" panose="020B0604020202020204" pitchFamily="34" charset="0"/>
                <a:ea typeface="+mn-ea"/>
                <a:cs typeface="+mn-cs"/>
              </a:defRPr>
            </a:lvl1pPr>
            <a:lvl2pPr marL="457200" algn="l" rtl="0" fontAlgn="base">
              <a:spcBef>
                <a:spcPct val="0"/>
              </a:spcBef>
              <a:spcAft>
                <a:spcPct val="0"/>
              </a:spcAft>
              <a:defRPr sz="1400" kern="1200">
                <a:solidFill>
                  <a:schemeClr val="tx1"/>
                </a:solidFill>
                <a:latin typeface="Arial" panose="020B0604020202020204" pitchFamily="34" charset="0"/>
                <a:ea typeface="+mn-ea"/>
                <a:cs typeface="+mn-cs"/>
              </a:defRPr>
            </a:lvl2pPr>
            <a:lvl3pPr marL="914400" algn="l" rtl="0" fontAlgn="base">
              <a:spcBef>
                <a:spcPct val="0"/>
              </a:spcBef>
              <a:spcAft>
                <a:spcPct val="0"/>
              </a:spcAft>
              <a:defRPr sz="1400" kern="1200">
                <a:solidFill>
                  <a:schemeClr val="tx1"/>
                </a:solidFill>
                <a:latin typeface="Arial" panose="020B0604020202020204" pitchFamily="34" charset="0"/>
                <a:ea typeface="+mn-ea"/>
                <a:cs typeface="+mn-cs"/>
              </a:defRPr>
            </a:lvl3pPr>
            <a:lvl4pPr marL="1371600" algn="l" rtl="0" fontAlgn="base">
              <a:spcBef>
                <a:spcPct val="0"/>
              </a:spcBef>
              <a:spcAft>
                <a:spcPct val="0"/>
              </a:spcAft>
              <a:defRPr sz="1400" kern="1200">
                <a:solidFill>
                  <a:schemeClr val="tx1"/>
                </a:solidFill>
                <a:latin typeface="Arial" panose="020B0604020202020204" pitchFamily="34" charset="0"/>
                <a:ea typeface="+mn-ea"/>
                <a:cs typeface="+mn-cs"/>
              </a:defRPr>
            </a:lvl4pPr>
            <a:lvl5pPr marL="1828800" algn="l" rtl="0" fontAlgn="base">
              <a:spcBef>
                <a:spcPct val="0"/>
              </a:spcBef>
              <a:spcAft>
                <a:spcPct val="0"/>
              </a:spcAft>
              <a:defRPr sz="1400" kern="1200">
                <a:solidFill>
                  <a:schemeClr val="tx1"/>
                </a:solidFill>
                <a:latin typeface="Arial" panose="020B0604020202020204" pitchFamily="34" charset="0"/>
                <a:ea typeface="+mn-ea"/>
                <a:cs typeface="+mn-cs"/>
              </a:defRPr>
            </a:lvl5pPr>
            <a:lvl6pPr marL="2286000" algn="l" defTabSz="914400" rtl="0" eaLnBrk="1" latinLnBrk="0" hangingPunct="1">
              <a:defRPr sz="1400" kern="1200">
                <a:solidFill>
                  <a:schemeClr val="tx1"/>
                </a:solidFill>
                <a:latin typeface="Arial" panose="020B0604020202020204" pitchFamily="34" charset="0"/>
                <a:ea typeface="+mn-ea"/>
                <a:cs typeface="+mn-cs"/>
              </a:defRPr>
            </a:lvl6pPr>
            <a:lvl7pPr marL="2743200" algn="l" defTabSz="914400" rtl="0" eaLnBrk="1" latinLnBrk="0" hangingPunct="1">
              <a:defRPr sz="1400" kern="1200">
                <a:solidFill>
                  <a:schemeClr val="tx1"/>
                </a:solidFill>
                <a:latin typeface="Arial" panose="020B0604020202020204" pitchFamily="34" charset="0"/>
                <a:ea typeface="+mn-ea"/>
                <a:cs typeface="+mn-cs"/>
              </a:defRPr>
            </a:lvl7pPr>
            <a:lvl8pPr marL="3200400" algn="l" defTabSz="914400" rtl="0" eaLnBrk="1" latinLnBrk="0" hangingPunct="1">
              <a:defRPr sz="1400" kern="1200">
                <a:solidFill>
                  <a:schemeClr val="tx1"/>
                </a:solidFill>
                <a:latin typeface="Arial" panose="020B0604020202020204" pitchFamily="34" charset="0"/>
                <a:ea typeface="+mn-ea"/>
                <a:cs typeface="+mn-cs"/>
              </a:defRPr>
            </a:lvl8pPr>
            <a:lvl9pPr marL="3657600" algn="l" defTabSz="914400" rtl="0" eaLnBrk="1" latinLnBrk="0" hangingPunct="1">
              <a:defRPr sz="1400" kern="1200">
                <a:solidFill>
                  <a:schemeClr val="tx1"/>
                </a:solidFill>
                <a:latin typeface="Arial" panose="020B0604020202020204" pitchFamily="34" charset="0"/>
                <a:ea typeface="+mn-ea"/>
                <a:cs typeface="+mn-cs"/>
              </a:defRPr>
            </a:lvl9pPr>
          </a:lstStyle>
          <a:p>
            <a:endParaRPr lang="en-CA"/>
          </a:p>
        </p:txBody>
      </p:sp>
      <p:sp>
        <p:nvSpPr>
          <p:cNvPr id="193" name="Freeform 14">
            <a:extLst>
              <a:ext uri="{FF2B5EF4-FFF2-40B4-BE49-F238E27FC236}">
                <a16:creationId xmlns:a16="http://schemas.microsoft.com/office/drawing/2014/main" id="{E88C2A40-195A-407A-9BC4-4AD5A8720C77}"/>
              </a:ext>
            </a:extLst>
          </p:cNvPr>
          <p:cNvSpPr>
            <a:spLocks noChangeAspect="1"/>
          </p:cNvSpPr>
          <p:nvPr/>
        </p:nvSpPr>
        <p:spPr bwMode="auto">
          <a:xfrm>
            <a:off x="8851898" y="979209"/>
            <a:ext cx="477689" cy="4940328"/>
          </a:xfrm>
          <a:custGeom>
            <a:avLst/>
            <a:gdLst>
              <a:gd name="T0" fmla="*/ 45 w 90"/>
              <a:gd name="T1" fmla="*/ 763 h 763"/>
              <a:gd name="T2" fmla="*/ 61 w 90"/>
              <a:gd name="T3" fmla="*/ 669 h 763"/>
              <a:gd name="T4" fmla="*/ 55 w 90"/>
              <a:gd name="T5" fmla="*/ 451 h 763"/>
              <a:gd name="T6" fmla="*/ 63 w 90"/>
              <a:gd name="T7" fmla="*/ 234 h 763"/>
              <a:gd name="T8" fmla="*/ 57 w 90"/>
              <a:gd name="T9" fmla="*/ 150 h 763"/>
              <a:gd name="T10" fmla="*/ 73 w 90"/>
              <a:gd name="T11" fmla="*/ 91 h 763"/>
              <a:gd name="T12" fmla="*/ 65 w 90"/>
              <a:gd name="T13" fmla="*/ 51 h 763"/>
              <a:gd name="T14" fmla="*/ 45 w 90"/>
              <a:gd name="T15" fmla="*/ 20 h 763"/>
              <a:gd name="T16" fmla="*/ 24 w 90"/>
              <a:gd name="T17" fmla="*/ 51 h 763"/>
              <a:gd name="T18" fmla="*/ 17 w 90"/>
              <a:gd name="T19" fmla="*/ 91 h 763"/>
              <a:gd name="T20" fmla="*/ 33 w 90"/>
              <a:gd name="T21" fmla="*/ 150 h 763"/>
              <a:gd name="T22" fmla="*/ 27 w 90"/>
              <a:gd name="T23" fmla="*/ 234 h 763"/>
              <a:gd name="T24" fmla="*/ 34 w 90"/>
              <a:gd name="T25" fmla="*/ 451 h 763"/>
              <a:gd name="T26" fmla="*/ 29 w 90"/>
              <a:gd name="T27" fmla="*/ 669 h 763"/>
              <a:gd name="T28" fmla="*/ 45 w 90"/>
              <a:gd name="T29" fmla="*/ 763 h 7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90" h="763">
                <a:moveTo>
                  <a:pt x="45" y="763"/>
                </a:moveTo>
                <a:cubicBezTo>
                  <a:pt x="51" y="755"/>
                  <a:pt x="61" y="718"/>
                  <a:pt x="61" y="669"/>
                </a:cubicBezTo>
                <a:cubicBezTo>
                  <a:pt x="61" y="619"/>
                  <a:pt x="55" y="527"/>
                  <a:pt x="55" y="451"/>
                </a:cubicBezTo>
                <a:cubicBezTo>
                  <a:pt x="55" y="375"/>
                  <a:pt x="58" y="326"/>
                  <a:pt x="63" y="234"/>
                </a:cubicBezTo>
                <a:cubicBezTo>
                  <a:pt x="65" y="194"/>
                  <a:pt x="61" y="200"/>
                  <a:pt x="57" y="150"/>
                </a:cubicBezTo>
                <a:cubicBezTo>
                  <a:pt x="52" y="103"/>
                  <a:pt x="61" y="120"/>
                  <a:pt x="73" y="91"/>
                </a:cubicBezTo>
                <a:cubicBezTo>
                  <a:pt x="85" y="62"/>
                  <a:pt x="60" y="59"/>
                  <a:pt x="65" y="51"/>
                </a:cubicBezTo>
                <a:cubicBezTo>
                  <a:pt x="90" y="16"/>
                  <a:pt x="51" y="0"/>
                  <a:pt x="45" y="20"/>
                </a:cubicBezTo>
                <a:cubicBezTo>
                  <a:pt x="38" y="0"/>
                  <a:pt x="0" y="16"/>
                  <a:pt x="24" y="51"/>
                </a:cubicBezTo>
                <a:cubicBezTo>
                  <a:pt x="30" y="59"/>
                  <a:pt x="5" y="62"/>
                  <a:pt x="17" y="91"/>
                </a:cubicBezTo>
                <a:cubicBezTo>
                  <a:pt x="29" y="120"/>
                  <a:pt x="37" y="103"/>
                  <a:pt x="33" y="150"/>
                </a:cubicBezTo>
                <a:cubicBezTo>
                  <a:pt x="28" y="200"/>
                  <a:pt x="25" y="194"/>
                  <a:pt x="27" y="234"/>
                </a:cubicBezTo>
                <a:cubicBezTo>
                  <a:pt x="31" y="326"/>
                  <a:pt x="34" y="375"/>
                  <a:pt x="34" y="451"/>
                </a:cubicBezTo>
                <a:cubicBezTo>
                  <a:pt x="34" y="527"/>
                  <a:pt x="29" y="619"/>
                  <a:pt x="29" y="669"/>
                </a:cubicBezTo>
                <a:cubicBezTo>
                  <a:pt x="29" y="718"/>
                  <a:pt x="39" y="755"/>
                  <a:pt x="45" y="763"/>
                </a:cubicBezTo>
                <a:close/>
              </a:path>
            </a:pathLst>
          </a:custGeom>
          <a:solidFill>
            <a:srgbClr val="FFF5EE"/>
          </a:solidFill>
          <a:ln w="6350" cap="flat">
            <a:solidFill>
              <a:srgbClr val="FF6600"/>
            </a:solidFill>
            <a:prstDash val="solid"/>
            <a:miter lim="800000"/>
            <a:headEnd/>
            <a:tailEnd/>
          </a:ln>
        </p:spPr>
        <p:txBody>
          <a:bodyPr/>
          <a:lstStyle/>
          <a:p>
            <a:endParaRPr lang="en-CA" dirty="0"/>
          </a:p>
        </p:txBody>
      </p:sp>
      <p:sp>
        <p:nvSpPr>
          <p:cNvPr id="196" name="Freeform 17">
            <a:extLst>
              <a:ext uri="{FF2B5EF4-FFF2-40B4-BE49-F238E27FC236}">
                <a16:creationId xmlns:a16="http://schemas.microsoft.com/office/drawing/2014/main" id="{AA37DA5C-01F8-4E6E-8787-53FA0E0A836D}"/>
              </a:ext>
            </a:extLst>
          </p:cNvPr>
          <p:cNvSpPr>
            <a:spLocks noChangeAspect="1"/>
          </p:cNvSpPr>
          <p:nvPr/>
        </p:nvSpPr>
        <p:spPr bwMode="auto">
          <a:xfrm>
            <a:off x="8297779" y="240632"/>
            <a:ext cx="792963" cy="1805734"/>
          </a:xfrm>
          <a:custGeom>
            <a:avLst/>
            <a:gdLst>
              <a:gd name="T0" fmla="*/ 149 w 149"/>
              <a:gd name="T1" fmla="*/ 34 h 279"/>
              <a:gd name="T2" fmla="*/ 67 w 149"/>
              <a:gd name="T3" fmla="*/ 203 h 279"/>
              <a:gd name="T4" fmla="*/ 149 w 149"/>
              <a:gd name="T5" fmla="*/ 253 h 279"/>
              <a:gd name="T6" fmla="*/ 149 w 149"/>
              <a:gd name="T7" fmla="*/ 34 h 279"/>
            </a:gdLst>
            <a:ahLst/>
            <a:cxnLst>
              <a:cxn ang="0">
                <a:pos x="T0" y="T1"/>
              </a:cxn>
              <a:cxn ang="0">
                <a:pos x="T2" y="T3"/>
              </a:cxn>
              <a:cxn ang="0">
                <a:pos x="T4" y="T5"/>
              </a:cxn>
              <a:cxn ang="0">
                <a:pos x="T6" y="T7"/>
              </a:cxn>
            </a:cxnLst>
            <a:rect l="0" t="0" r="r" b="b"/>
            <a:pathLst>
              <a:path w="149" h="279">
                <a:moveTo>
                  <a:pt x="149" y="34"/>
                </a:moveTo>
                <a:cubicBezTo>
                  <a:pt x="84" y="0"/>
                  <a:pt x="0" y="134"/>
                  <a:pt x="67" y="203"/>
                </a:cubicBezTo>
                <a:cubicBezTo>
                  <a:pt x="59" y="254"/>
                  <a:pt x="142" y="279"/>
                  <a:pt x="149" y="253"/>
                </a:cubicBezTo>
                <a:lnTo>
                  <a:pt x="149" y="34"/>
                </a:lnTo>
                <a:close/>
              </a:path>
            </a:pathLst>
          </a:custGeom>
          <a:noFill/>
          <a:ln w="6350" cap="flat">
            <a:solidFill>
              <a:srgbClr val="FF6600"/>
            </a:solidFill>
            <a:prstDash val="solid"/>
            <a:miter lim="800000"/>
            <a:headEnd/>
            <a:tailEnd/>
          </a:ln>
          <a:extLst>
            <a:ext uri="{909E8E84-426E-40DD-AFC4-6F175D3DCCD1}">
              <a14:hiddenFill xmlns:a14="http://schemas.microsoft.com/office/drawing/2010/main">
                <a:solidFill>
                  <a:srgbClr val="FFF5EE"/>
                </a:solidFill>
              </a14:hiddenFill>
            </a:ext>
          </a:extLst>
        </p:spPr>
        <p:txBody>
          <a:bodyPr/>
          <a:lstStyle/>
          <a:p>
            <a:endParaRPr lang="en-CA" dirty="0"/>
          </a:p>
        </p:txBody>
      </p:sp>
      <p:sp>
        <p:nvSpPr>
          <p:cNvPr id="197" name="Freeform 18">
            <a:extLst>
              <a:ext uri="{FF2B5EF4-FFF2-40B4-BE49-F238E27FC236}">
                <a16:creationId xmlns:a16="http://schemas.microsoft.com/office/drawing/2014/main" id="{F7A685CB-1254-4398-BD7C-F3F5BC2A29B3}"/>
              </a:ext>
            </a:extLst>
          </p:cNvPr>
          <p:cNvSpPr>
            <a:spLocks noChangeAspect="1"/>
          </p:cNvSpPr>
          <p:nvPr/>
        </p:nvSpPr>
        <p:spPr bwMode="auto">
          <a:xfrm>
            <a:off x="8653657" y="1554951"/>
            <a:ext cx="437085" cy="122127"/>
          </a:xfrm>
          <a:custGeom>
            <a:avLst/>
            <a:gdLst>
              <a:gd name="T0" fmla="*/ 0 w 82"/>
              <a:gd name="T1" fmla="*/ 0 h 19"/>
              <a:gd name="T2" fmla="*/ 82 w 82"/>
              <a:gd name="T3" fmla="*/ 0 h 19"/>
            </a:gdLst>
            <a:ahLst/>
            <a:cxnLst>
              <a:cxn ang="0">
                <a:pos x="T0" y="T1"/>
              </a:cxn>
              <a:cxn ang="0">
                <a:pos x="T2" y="T3"/>
              </a:cxn>
            </a:cxnLst>
            <a:rect l="0" t="0" r="r" b="b"/>
            <a:pathLst>
              <a:path w="82" h="19">
                <a:moveTo>
                  <a:pt x="0" y="0"/>
                </a:moveTo>
                <a:cubicBezTo>
                  <a:pt x="19" y="15"/>
                  <a:pt x="66" y="19"/>
                  <a:pt x="82" y="0"/>
                </a:cubicBezTo>
              </a:path>
            </a:pathLst>
          </a:custGeom>
          <a:noFill/>
          <a:ln w="6350" cap="flat">
            <a:solidFill>
              <a:srgbClr val="FF6600"/>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CA"/>
          </a:p>
        </p:txBody>
      </p:sp>
      <p:sp>
        <p:nvSpPr>
          <p:cNvPr id="198" name="Freeform 19">
            <a:extLst>
              <a:ext uri="{FF2B5EF4-FFF2-40B4-BE49-F238E27FC236}">
                <a16:creationId xmlns:a16="http://schemas.microsoft.com/office/drawing/2014/main" id="{13A5DBD4-1061-4896-82B2-D46010F69802}"/>
              </a:ext>
            </a:extLst>
          </p:cNvPr>
          <p:cNvSpPr>
            <a:spLocks noChangeAspect="1"/>
          </p:cNvSpPr>
          <p:nvPr/>
        </p:nvSpPr>
        <p:spPr bwMode="auto">
          <a:xfrm>
            <a:off x="9085966" y="240632"/>
            <a:ext cx="792963" cy="1805734"/>
          </a:xfrm>
          <a:custGeom>
            <a:avLst/>
            <a:gdLst>
              <a:gd name="T0" fmla="*/ 0 w 149"/>
              <a:gd name="T1" fmla="*/ 34 h 279"/>
              <a:gd name="T2" fmla="*/ 82 w 149"/>
              <a:gd name="T3" fmla="*/ 203 h 279"/>
              <a:gd name="T4" fmla="*/ 0 w 149"/>
              <a:gd name="T5" fmla="*/ 253 h 279"/>
              <a:gd name="T6" fmla="*/ 0 w 149"/>
              <a:gd name="T7" fmla="*/ 34 h 279"/>
            </a:gdLst>
            <a:ahLst/>
            <a:cxnLst>
              <a:cxn ang="0">
                <a:pos x="T0" y="T1"/>
              </a:cxn>
              <a:cxn ang="0">
                <a:pos x="T2" y="T3"/>
              </a:cxn>
              <a:cxn ang="0">
                <a:pos x="T4" y="T5"/>
              </a:cxn>
              <a:cxn ang="0">
                <a:pos x="T6" y="T7"/>
              </a:cxn>
            </a:cxnLst>
            <a:rect l="0" t="0" r="r" b="b"/>
            <a:pathLst>
              <a:path w="149" h="279">
                <a:moveTo>
                  <a:pt x="0" y="34"/>
                </a:moveTo>
                <a:cubicBezTo>
                  <a:pt x="65" y="0"/>
                  <a:pt x="149" y="134"/>
                  <a:pt x="82" y="203"/>
                </a:cubicBezTo>
                <a:cubicBezTo>
                  <a:pt x="90" y="254"/>
                  <a:pt x="7" y="279"/>
                  <a:pt x="0" y="253"/>
                </a:cubicBezTo>
                <a:lnTo>
                  <a:pt x="0" y="34"/>
                </a:lnTo>
                <a:close/>
              </a:path>
            </a:pathLst>
          </a:custGeom>
          <a:noFill/>
          <a:ln w="6350" cap="flat">
            <a:solidFill>
              <a:srgbClr val="FF6600"/>
            </a:solidFill>
            <a:prstDash val="solid"/>
            <a:miter lim="800000"/>
            <a:headEnd/>
            <a:tailEnd/>
          </a:ln>
          <a:extLst>
            <a:ext uri="{909E8E84-426E-40DD-AFC4-6F175D3DCCD1}">
              <a14:hiddenFill xmlns:a14="http://schemas.microsoft.com/office/drawing/2010/main">
                <a:solidFill>
                  <a:srgbClr val="FFF5EE"/>
                </a:solidFill>
              </a14:hiddenFill>
            </a:ext>
          </a:extLst>
        </p:spPr>
        <p:txBody>
          <a:bodyPr/>
          <a:lstStyle/>
          <a:p>
            <a:endParaRPr lang="en-CA"/>
          </a:p>
        </p:txBody>
      </p:sp>
      <p:sp>
        <p:nvSpPr>
          <p:cNvPr id="226" name="Text Box 102">
            <a:extLst>
              <a:ext uri="{FF2B5EF4-FFF2-40B4-BE49-F238E27FC236}">
                <a16:creationId xmlns:a16="http://schemas.microsoft.com/office/drawing/2014/main" id="{C3A563C0-9E70-4136-8A7D-3AE329609ABC}"/>
              </a:ext>
            </a:extLst>
          </p:cNvPr>
          <p:cNvSpPr txBox="1">
            <a:spLocks noChangeArrowheads="1"/>
          </p:cNvSpPr>
          <p:nvPr/>
        </p:nvSpPr>
        <p:spPr bwMode="auto">
          <a:xfrm>
            <a:off x="2503822" y="3080879"/>
            <a:ext cx="751809" cy="400752"/>
          </a:xfrm>
          <a:prstGeom prst="rect">
            <a:avLst/>
          </a:prstGeom>
          <a:solidFill>
            <a:schemeClr val="accent4">
              <a:lumMod val="40000"/>
              <a:lumOff val="60000"/>
            </a:schemeClr>
          </a:solidFill>
          <a:ln w="19050" algn="ctr">
            <a:noFill/>
            <a:miter lim="800000"/>
            <a:headEnd/>
            <a:tailEnd/>
          </a:ln>
          <a:effectLst/>
        </p:spPr>
        <p:txBody>
          <a:bodyPr wrap="none" lIns="92075" tIns="46038" rIns="92075" bIns="46038">
            <a:spAutoFit/>
          </a:bodyPr>
          <a:lstStyle/>
          <a:p>
            <a:pPr eaLnBrk="1" hangingPunct="1"/>
            <a:r>
              <a:rPr lang="el-GR" sz="2000" b="1" dirty="0">
                <a:solidFill>
                  <a:schemeClr val="tx2"/>
                </a:solidFill>
                <a:cs typeface="Arial" pitchFamily="34" charset="0"/>
              </a:rPr>
              <a:t>β</a:t>
            </a:r>
            <a:r>
              <a:rPr lang="en-CA" sz="2000" b="1" dirty="0">
                <a:solidFill>
                  <a:schemeClr val="tx2"/>
                </a:solidFill>
                <a:cs typeface="Arial" pitchFamily="34" charset="0"/>
              </a:rPr>
              <a:t>3 (-)</a:t>
            </a:r>
            <a:endParaRPr lang="el-GR" sz="2000" b="1" dirty="0">
              <a:solidFill>
                <a:schemeClr val="tx2"/>
              </a:solidFill>
              <a:cs typeface="Arial" pitchFamily="34" charset="0"/>
            </a:endParaRPr>
          </a:p>
        </p:txBody>
      </p:sp>
      <p:sp>
        <p:nvSpPr>
          <p:cNvPr id="227" name="Text Box 99">
            <a:extLst>
              <a:ext uri="{FF2B5EF4-FFF2-40B4-BE49-F238E27FC236}">
                <a16:creationId xmlns:a16="http://schemas.microsoft.com/office/drawing/2014/main" id="{B5BA238F-E473-4329-84F5-9C4827E94098}"/>
              </a:ext>
            </a:extLst>
          </p:cNvPr>
          <p:cNvSpPr txBox="1">
            <a:spLocks noChangeArrowheads="1"/>
          </p:cNvSpPr>
          <p:nvPr/>
        </p:nvSpPr>
        <p:spPr bwMode="auto">
          <a:xfrm>
            <a:off x="1915449" y="4074215"/>
            <a:ext cx="817531" cy="369974"/>
          </a:xfrm>
          <a:prstGeom prst="rect">
            <a:avLst/>
          </a:prstGeom>
          <a:solidFill>
            <a:schemeClr val="accent6">
              <a:lumMod val="40000"/>
              <a:lumOff val="60000"/>
            </a:schemeClr>
          </a:solidFill>
          <a:ln w="19050" algn="ctr">
            <a:noFill/>
            <a:miter lim="800000"/>
            <a:headEnd/>
            <a:tailEnd/>
          </a:ln>
          <a:effectLst/>
        </p:spPr>
        <p:txBody>
          <a:bodyPr wrap="none" lIns="92075" tIns="46038" rIns="92075" bIns="46038">
            <a:spAutoFit/>
          </a:bodyPr>
          <a:lstStyle/>
          <a:p>
            <a:pPr eaLnBrk="1" hangingPunct="1"/>
            <a:r>
              <a:rPr lang="en-US" b="1" dirty="0">
                <a:solidFill>
                  <a:schemeClr val="tx2"/>
                </a:solidFill>
              </a:rPr>
              <a:t>M3 (+)</a:t>
            </a:r>
          </a:p>
        </p:txBody>
      </p:sp>
      <p:sp>
        <p:nvSpPr>
          <p:cNvPr id="230" name="Text Box 100">
            <a:extLst>
              <a:ext uri="{FF2B5EF4-FFF2-40B4-BE49-F238E27FC236}">
                <a16:creationId xmlns:a16="http://schemas.microsoft.com/office/drawing/2014/main" id="{3BE7BC14-4886-40A5-AFCB-20FCA2C6D511}"/>
              </a:ext>
            </a:extLst>
          </p:cNvPr>
          <p:cNvSpPr txBox="1">
            <a:spLocks noChangeArrowheads="1"/>
          </p:cNvSpPr>
          <p:nvPr/>
        </p:nvSpPr>
        <p:spPr bwMode="auto">
          <a:xfrm>
            <a:off x="2297725" y="5341089"/>
            <a:ext cx="700513" cy="400752"/>
          </a:xfrm>
          <a:prstGeom prst="rect">
            <a:avLst/>
          </a:prstGeom>
          <a:solidFill>
            <a:srgbClr val="FF9933"/>
          </a:solidFill>
          <a:ln w="19050" algn="ctr">
            <a:noFill/>
            <a:miter lim="800000"/>
            <a:headEnd/>
            <a:tailEnd/>
          </a:ln>
          <a:effectLst/>
        </p:spPr>
        <p:txBody>
          <a:bodyPr wrap="none" lIns="92075" tIns="46038" rIns="92075" bIns="46038">
            <a:spAutoFit/>
          </a:bodyPr>
          <a:lstStyle/>
          <a:p>
            <a:pPr eaLnBrk="1" hangingPunct="1"/>
            <a:r>
              <a:rPr lang="en-US" sz="2000" b="1" dirty="0">
                <a:solidFill>
                  <a:schemeClr val="tx2"/>
                </a:solidFill>
              </a:rPr>
              <a:t>N (+)</a:t>
            </a:r>
          </a:p>
        </p:txBody>
      </p:sp>
      <p:sp>
        <p:nvSpPr>
          <p:cNvPr id="231" name="Text Box 101">
            <a:extLst>
              <a:ext uri="{FF2B5EF4-FFF2-40B4-BE49-F238E27FC236}">
                <a16:creationId xmlns:a16="http://schemas.microsoft.com/office/drawing/2014/main" id="{95844564-2E8A-4B50-A264-1C2AD68B356C}"/>
              </a:ext>
            </a:extLst>
          </p:cNvPr>
          <p:cNvSpPr txBox="1">
            <a:spLocks noChangeArrowheads="1"/>
          </p:cNvSpPr>
          <p:nvPr/>
        </p:nvSpPr>
        <p:spPr bwMode="auto">
          <a:xfrm>
            <a:off x="1235222" y="4739735"/>
            <a:ext cx="937757" cy="462307"/>
          </a:xfrm>
          <a:prstGeom prst="rect">
            <a:avLst/>
          </a:prstGeom>
          <a:solidFill>
            <a:schemeClr val="accent4">
              <a:lumMod val="40000"/>
              <a:lumOff val="60000"/>
            </a:schemeClr>
          </a:solidFill>
          <a:ln w="19050" algn="ctr">
            <a:noFill/>
            <a:miter lim="800000"/>
            <a:headEnd/>
            <a:tailEnd/>
          </a:ln>
          <a:effectLst/>
        </p:spPr>
        <p:txBody>
          <a:bodyPr wrap="none" lIns="92075" tIns="46038" rIns="92075" bIns="46038">
            <a:spAutoFit/>
          </a:bodyPr>
          <a:lstStyle/>
          <a:p>
            <a:pPr eaLnBrk="1" hangingPunct="1"/>
            <a:r>
              <a:rPr lang="el-GR" sz="2400" b="1" dirty="0">
                <a:solidFill>
                  <a:schemeClr val="tx2"/>
                </a:solidFill>
                <a:cs typeface="Arial" pitchFamily="34" charset="0"/>
              </a:rPr>
              <a:t>α</a:t>
            </a:r>
            <a:r>
              <a:rPr lang="en-CA" sz="2400" b="1" dirty="0">
                <a:solidFill>
                  <a:schemeClr val="tx2"/>
                </a:solidFill>
                <a:cs typeface="Arial" pitchFamily="34" charset="0"/>
              </a:rPr>
              <a:t>1 (+)</a:t>
            </a:r>
            <a:endParaRPr lang="el-GR" sz="2400" b="1" dirty="0">
              <a:solidFill>
                <a:schemeClr val="tx2"/>
              </a:solidFill>
              <a:cs typeface="Arial" pitchFamily="34" charset="0"/>
            </a:endParaRPr>
          </a:p>
        </p:txBody>
      </p:sp>
      <p:sp>
        <p:nvSpPr>
          <p:cNvPr id="235" name="TextBox 234">
            <a:extLst>
              <a:ext uri="{FF2B5EF4-FFF2-40B4-BE49-F238E27FC236}">
                <a16:creationId xmlns:a16="http://schemas.microsoft.com/office/drawing/2014/main" id="{C7BE544C-C43E-4687-9832-BAF2A72ABC80}"/>
              </a:ext>
            </a:extLst>
          </p:cNvPr>
          <p:cNvSpPr txBox="1"/>
          <p:nvPr/>
        </p:nvSpPr>
        <p:spPr>
          <a:xfrm>
            <a:off x="407645" y="676187"/>
            <a:ext cx="6950452" cy="584775"/>
          </a:xfrm>
          <a:prstGeom prst="rect">
            <a:avLst/>
          </a:prstGeom>
          <a:noFill/>
        </p:spPr>
        <p:txBody>
          <a:bodyPr wrap="square">
            <a:spAutoFit/>
          </a:bodyPr>
          <a:lstStyle/>
          <a:p>
            <a:r>
              <a:rPr lang="en-US" sz="3200" b="1" dirty="0">
                <a:solidFill>
                  <a:srgbClr val="7030A0"/>
                </a:solidFill>
              </a:rPr>
              <a:t>MOTOR INNERVATION - VOIDING</a:t>
            </a:r>
          </a:p>
        </p:txBody>
      </p:sp>
      <p:grpSp>
        <p:nvGrpSpPr>
          <p:cNvPr id="248" name="Group 247">
            <a:extLst>
              <a:ext uri="{FF2B5EF4-FFF2-40B4-BE49-F238E27FC236}">
                <a16:creationId xmlns:a16="http://schemas.microsoft.com/office/drawing/2014/main" id="{B001BE6D-471B-4AC7-BF10-3439CC31C822}"/>
              </a:ext>
            </a:extLst>
          </p:cNvPr>
          <p:cNvGrpSpPr/>
          <p:nvPr/>
        </p:nvGrpSpPr>
        <p:grpSpPr>
          <a:xfrm>
            <a:off x="9006938" y="4811635"/>
            <a:ext cx="1678099" cy="737448"/>
            <a:chOff x="9006938" y="4811635"/>
            <a:chExt cx="1678099" cy="737448"/>
          </a:xfrm>
        </p:grpSpPr>
        <p:sp>
          <p:nvSpPr>
            <p:cNvPr id="195" name="Freeform 16">
              <a:extLst>
                <a:ext uri="{FF2B5EF4-FFF2-40B4-BE49-F238E27FC236}">
                  <a16:creationId xmlns:a16="http://schemas.microsoft.com/office/drawing/2014/main" id="{3B6AD9C5-6CF3-49D8-AAC5-25A1938E9770}"/>
                </a:ext>
              </a:extLst>
            </p:cNvPr>
            <p:cNvSpPr>
              <a:spLocks noChangeAspect="1"/>
            </p:cNvSpPr>
            <p:nvPr/>
          </p:nvSpPr>
          <p:spPr bwMode="auto">
            <a:xfrm flipH="1">
              <a:off x="9006938" y="4811635"/>
              <a:ext cx="176358" cy="737448"/>
            </a:xfrm>
            <a:custGeom>
              <a:avLst/>
              <a:gdLst>
                <a:gd name="T0" fmla="*/ 29 w 29"/>
                <a:gd name="T1" fmla="*/ 0 h 17"/>
                <a:gd name="T2" fmla="*/ 0 w 29"/>
                <a:gd name="T3" fmla="*/ 0 h 17"/>
                <a:gd name="T4" fmla="*/ 2 w 29"/>
                <a:gd name="T5" fmla="*/ 17 h 17"/>
                <a:gd name="T6" fmla="*/ 27 w 29"/>
                <a:gd name="T7" fmla="*/ 17 h 17"/>
                <a:gd name="T8" fmla="*/ 29 w 29"/>
                <a:gd name="T9" fmla="*/ 0 h 17"/>
              </a:gdLst>
              <a:ahLst/>
              <a:cxnLst>
                <a:cxn ang="0">
                  <a:pos x="T0" y="T1"/>
                </a:cxn>
                <a:cxn ang="0">
                  <a:pos x="T2" y="T3"/>
                </a:cxn>
                <a:cxn ang="0">
                  <a:pos x="T4" y="T5"/>
                </a:cxn>
                <a:cxn ang="0">
                  <a:pos x="T6" y="T7"/>
                </a:cxn>
                <a:cxn ang="0">
                  <a:pos x="T8" y="T9"/>
                </a:cxn>
              </a:cxnLst>
              <a:rect l="0" t="0" r="r" b="b"/>
              <a:pathLst>
                <a:path w="29" h="17">
                  <a:moveTo>
                    <a:pt x="29" y="0"/>
                  </a:moveTo>
                  <a:cubicBezTo>
                    <a:pt x="0" y="0"/>
                    <a:pt x="0" y="0"/>
                    <a:pt x="0" y="0"/>
                  </a:cubicBezTo>
                  <a:cubicBezTo>
                    <a:pt x="0" y="6"/>
                    <a:pt x="1" y="12"/>
                    <a:pt x="2" y="17"/>
                  </a:cubicBezTo>
                  <a:cubicBezTo>
                    <a:pt x="27" y="17"/>
                    <a:pt x="27" y="17"/>
                    <a:pt x="27" y="17"/>
                  </a:cubicBezTo>
                  <a:cubicBezTo>
                    <a:pt x="28" y="12"/>
                    <a:pt x="29" y="6"/>
                    <a:pt x="29" y="0"/>
                  </a:cubicBezTo>
                  <a:close/>
                </a:path>
              </a:pathLst>
            </a:custGeom>
            <a:solidFill>
              <a:srgbClr val="3366FF"/>
            </a:solidFill>
            <a:ln>
              <a:noFill/>
            </a:ln>
            <a:extLst>
              <a:ext uri="{91240B29-F687-4F45-9708-019B960494DF}">
                <a14:hiddenLine xmlns:a14="http://schemas.microsoft.com/office/drawing/2010/main" w="15875" cap="flat">
                  <a:solidFill>
                    <a:srgbClr val="FF6600"/>
                  </a:solidFill>
                  <a:prstDash val="solid"/>
                  <a:miter lim="800000"/>
                  <a:headEnd/>
                  <a:tailEnd/>
                </a14:hiddenLine>
              </a:ext>
            </a:extLst>
          </p:spPr>
          <p:txBody>
            <a:bodyPr/>
            <a:lstStyle/>
            <a:p>
              <a:endParaRPr lang="en-CA" dirty="0"/>
            </a:p>
          </p:txBody>
        </p:sp>
        <p:sp>
          <p:nvSpPr>
            <p:cNvPr id="237" name="TextBox 236">
              <a:extLst>
                <a:ext uri="{FF2B5EF4-FFF2-40B4-BE49-F238E27FC236}">
                  <a16:creationId xmlns:a16="http://schemas.microsoft.com/office/drawing/2014/main" id="{B59439D3-0A43-4FEB-AB63-19254667B380}"/>
                </a:ext>
              </a:extLst>
            </p:cNvPr>
            <p:cNvSpPr txBox="1"/>
            <p:nvPr/>
          </p:nvSpPr>
          <p:spPr>
            <a:xfrm>
              <a:off x="9888024" y="5030165"/>
              <a:ext cx="797013" cy="400110"/>
            </a:xfrm>
            <a:prstGeom prst="rect">
              <a:avLst/>
            </a:prstGeom>
            <a:noFill/>
          </p:spPr>
          <p:txBody>
            <a:bodyPr wrap="none" rtlCol="0">
              <a:spAutoFit/>
            </a:bodyPr>
            <a:lstStyle/>
            <a:p>
              <a:r>
                <a:rPr lang="en-CA" sz="2000" b="1" dirty="0">
                  <a:latin typeface="Arial" panose="020B0604020202020204" pitchFamily="34" charset="0"/>
                  <a:cs typeface="Arial" panose="020B0604020202020204" pitchFamily="34" charset="0"/>
                </a:rPr>
                <a:t>S 2-4</a:t>
              </a:r>
            </a:p>
          </p:txBody>
        </p:sp>
      </p:grpSp>
      <p:grpSp>
        <p:nvGrpSpPr>
          <p:cNvPr id="249" name="Group 248">
            <a:extLst>
              <a:ext uri="{FF2B5EF4-FFF2-40B4-BE49-F238E27FC236}">
                <a16:creationId xmlns:a16="http://schemas.microsoft.com/office/drawing/2014/main" id="{408165FE-329B-4523-B30F-F034E8752DE8}"/>
              </a:ext>
            </a:extLst>
          </p:cNvPr>
          <p:cNvGrpSpPr/>
          <p:nvPr/>
        </p:nvGrpSpPr>
        <p:grpSpPr>
          <a:xfrm>
            <a:off x="9026804" y="2890338"/>
            <a:ext cx="1746078" cy="515424"/>
            <a:chOff x="9026804" y="2890338"/>
            <a:chExt cx="1746078" cy="515424"/>
          </a:xfrm>
        </p:grpSpPr>
        <p:sp>
          <p:nvSpPr>
            <p:cNvPr id="194" name="Freeform 15">
              <a:extLst>
                <a:ext uri="{FF2B5EF4-FFF2-40B4-BE49-F238E27FC236}">
                  <a16:creationId xmlns:a16="http://schemas.microsoft.com/office/drawing/2014/main" id="{5DCFCFD7-3C94-4454-904A-D7A60988F086}"/>
                </a:ext>
              </a:extLst>
            </p:cNvPr>
            <p:cNvSpPr>
              <a:spLocks noChangeAspect="1"/>
            </p:cNvSpPr>
            <p:nvPr/>
          </p:nvSpPr>
          <p:spPr bwMode="auto">
            <a:xfrm>
              <a:off x="9026804" y="2990469"/>
              <a:ext cx="152400" cy="415293"/>
            </a:xfrm>
            <a:custGeom>
              <a:avLst/>
              <a:gdLst>
                <a:gd name="T0" fmla="*/ 25 w 31"/>
                <a:gd name="T1" fmla="*/ 165 h 333"/>
                <a:gd name="T2" fmla="*/ 31 w 31"/>
                <a:gd name="T3" fmla="*/ 0 h 333"/>
                <a:gd name="T4" fmla="*/ 0 w 31"/>
                <a:gd name="T5" fmla="*/ 0 h 333"/>
                <a:gd name="T6" fmla="*/ 4 w 31"/>
                <a:gd name="T7" fmla="*/ 165 h 333"/>
                <a:gd name="T8" fmla="*/ 0 w 31"/>
                <a:gd name="T9" fmla="*/ 333 h 333"/>
                <a:gd name="T10" fmla="*/ 30 w 31"/>
                <a:gd name="T11" fmla="*/ 333 h 333"/>
                <a:gd name="T12" fmla="*/ 25 w 31"/>
                <a:gd name="T13" fmla="*/ 165 h 333"/>
              </a:gdLst>
              <a:ahLst/>
              <a:cxnLst>
                <a:cxn ang="0">
                  <a:pos x="T0" y="T1"/>
                </a:cxn>
                <a:cxn ang="0">
                  <a:pos x="T2" y="T3"/>
                </a:cxn>
                <a:cxn ang="0">
                  <a:pos x="T4" y="T5"/>
                </a:cxn>
                <a:cxn ang="0">
                  <a:pos x="T6" y="T7"/>
                </a:cxn>
                <a:cxn ang="0">
                  <a:pos x="T8" y="T9"/>
                </a:cxn>
                <a:cxn ang="0">
                  <a:pos x="T10" y="T11"/>
                </a:cxn>
                <a:cxn ang="0">
                  <a:pos x="T12" y="T13"/>
                </a:cxn>
              </a:cxnLst>
              <a:rect l="0" t="0" r="r" b="b"/>
              <a:pathLst>
                <a:path w="31" h="333">
                  <a:moveTo>
                    <a:pt x="25" y="165"/>
                  </a:moveTo>
                  <a:cubicBezTo>
                    <a:pt x="25" y="105"/>
                    <a:pt x="27" y="61"/>
                    <a:pt x="31" y="0"/>
                  </a:cubicBezTo>
                  <a:cubicBezTo>
                    <a:pt x="0" y="0"/>
                    <a:pt x="0" y="0"/>
                    <a:pt x="0" y="0"/>
                  </a:cubicBezTo>
                  <a:cubicBezTo>
                    <a:pt x="3" y="61"/>
                    <a:pt x="4" y="105"/>
                    <a:pt x="4" y="165"/>
                  </a:cubicBezTo>
                  <a:cubicBezTo>
                    <a:pt x="4" y="220"/>
                    <a:pt x="2" y="283"/>
                    <a:pt x="0" y="333"/>
                  </a:cubicBezTo>
                  <a:cubicBezTo>
                    <a:pt x="30" y="333"/>
                    <a:pt x="30" y="333"/>
                    <a:pt x="30" y="333"/>
                  </a:cubicBezTo>
                  <a:cubicBezTo>
                    <a:pt x="29" y="283"/>
                    <a:pt x="25" y="220"/>
                    <a:pt x="25" y="165"/>
                  </a:cubicBezTo>
                  <a:close/>
                </a:path>
              </a:pathLst>
            </a:custGeom>
            <a:solidFill>
              <a:srgbClr val="3366FF"/>
            </a:solidFill>
            <a:ln>
              <a:noFill/>
            </a:ln>
            <a:extLst>
              <a:ext uri="{91240B29-F687-4F45-9708-019B960494DF}">
                <a14:hiddenLine xmlns:a14="http://schemas.microsoft.com/office/drawing/2010/main" w="15875" cap="flat">
                  <a:solidFill>
                    <a:srgbClr val="FF6600"/>
                  </a:solidFill>
                  <a:prstDash val="solid"/>
                  <a:miter lim="800000"/>
                  <a:headEnd/>
                  <a:tailEnd/>
                </a14:hiddenLine>
              </a:ext>
            </a:extLst>
          </p:spPr>
          <p:txBody>
            <a:bodyPr/>
            <a:lstStyle/>
            <a:p>
              <a:endParaRPr lang="en-CA"/>
            </a:p>
          </p:txBody>
        </p:sp>
        <p:sp>
          <p:nvSpPr>
            <p:cNvPr id="240" name="Rectangle 29">
              <a:extLst>
                <a:ext uri="{FF2B5EF4-FFF2-40B4-BE49-F238E27FC236}">
                  <a16:creationId xmlns:a16="http://schemas.microsoft.com/office/drawing/2014/main" id="{0DD48555-3112-42F6-B437-5F9203B86BA9}"/>
                </a:ext>
              </a:extLst>
            </p:cNvPr>
            <p:cNvSpPr>
              <a:spLocks noChangeArrowheads="1"/>
            </p:cNvSpPr>
            <p:nvPr/>
          </p:nvSpPr>
          <p:spPr bwMode="auto">
            <a:xfrm>
              <a:off x="9888024" y="2890338"/>
              <a:ext cx="884858" cy="307777"/>
            </a:xfrm>
            <a:prstGeom prst="rect">
              <a:avLst/>
            </a:prstGeom>
            <a:noFill/>
            <a:ln w="9525">
              <a:noFill/>
              <a:miter lim="800000"/>
              <a:headEnd/>
              <a:tailEnd/>
            </a:ln>
          </p:spPr>
          <p:txBody>
            <a:bodyPr wrap="none" lIns="0" tIns="0" rIns="0" bIns="0">
              <a:spAutoFit/>
            </a:bodyPr>
            <a:lstStyle/>
            <a:p>
              <a:pPr algn="r"/>
              <a:r>
                <a:rPr lang="en-US" altLang="en-US" sz="2000" b="1" dirty="0">
                  <a:solidFill>
                    <a:srgbClr val="002060"/>
                  </a:solidFill>
                  <a:latin typeface="Arial" panose="020B0604020202020204" pitchFamily="34" charset="0"/>
                  <a:cs typeface="Arial" panose="020B0604020202020204" pitchFamily="34" charset="0"/>
                </a:rPr>
                <a:t>T10–L2</a:t>
              </a:r>
            </a:p>
          </p:txBody>
        </p:sp>
      </p:grpSp>
      <p:grpSp>
        <p:nvGrpSpPr>
          <p:cNvPr id="252" name="Group 251">
            <a:extLst>
              <a:ext uri="{FF2B5EF4-FFF2-40B4-BE49-F238E27FC236}">
                <a16:creationId xmlns:a16="http://schemas.microsoft.com/office/drawing/2014/main" id="{662E68FC-8ABE-4B68-A34B-776944016FBA}"/>
              </a:ext>
            </a:extLst>
          </p:cNvPr>
          <p:cNvGrpSpPr/>
          <p:nvPr/>
        </p:nvGrpSpPr>
        <p:grpSpPr>
          <a:xfrm>
            <a:off x="2060324" y="2374127"/>
            <a:ext cx="6924986" cy="2587193"/>
            <a:chOff x="2060324" y="2374127"/>
            <a:chExt cx="6924986" cy="2587193"/>
          </a:xfrm>
        </p:grpSpPr>
        <p:grpSp>
          <p:nvGrpSpPr>
            <p:cNvPr id="215" name="Group 214">
              <a:extLst>
                <a:ext uri="{FF2B5EF4-FFF2-40B4-BE49-F238E27FC236}">
                  <a16:creationId xmlns:a16="http://schemas.microsoft.com/office/drawing/2014/main" id="{CE783663-7D94-484B-86AF-DF1C313F3619}"/>
                </a:ext>
              </a:extLst>
            </p:cNvPr>
            <p:cNvGrpSpPr/>
            <p:nvPr/>
          </p:nvGrpSpPr>
          <p:grpSpPr>
            <a:xfrm>
              <a:off x="2060324" y="3099153"/>
              <a:ext cx="6924986" cy="1862167"/>
              <a:chOff x="2060324" y="3099153"/>
              <a:chExt cx="6924986" cy="1862167"/>
            </a:xfrm>
          </p:grpSpPr>
          <p:sp>
            <p:nvSpPr>
              <p:cNvPr id="205" name="Freeform 258">
                <a:extLst>
                  <a:ext uri="{FF2B5EF4-FFF2-40B4-BE49-F238E27FC236}">
                    <a16:creationId xmlns:a16="http://schemas.microsoft.com/office/drawing/2014/main" id="{5B211A26-A572-4EFD-BF14-C1C72735F6BE}"/>
                  </a:ext>
                </a:extLst>
              </p:cNvPr>
              <p:cNvSpPr>
                <a:spLocks/>
              </p:cNvSpPr>
              <p:nvPr/>
            </p:nvSpPr>
            <p:spPr bwMode="auto">
              <a:xfrm rot="10800000">
                <a:off x="2060324" y="3099153"/>
                <a:ext cx="2299897" cy="1862167"/>
              </a:xfrm>
              <a:custGeom>
                <a:avLst/>
                <a:gdLst>
                  <a:gd name="T0" fmla="*/ 0 w 576"/>
                  <a:gd name="T1" fmla="*/ 192 h 192"/>
                  <a:gd name="T2" fmla="*/ 0 w 576"/>
                  <a:gd name="T3" fmla="*/ 0 h 192"/>
                  <a:gd name="T4" fmla="*/ 576 w 576"/>
                  <a:gd name="T5" fmla="*/ 0 h 192"/>
                </a:gdLst>
                <a:ahLst/>
                <a:cxnLst>
                  <a:cxn ang="0">
                    <a:pos x="T0" y="T1"/>
                  </a:cxn>
                  <a:cxn ang="0">
                    <a:pos x="T2" y="T3"/>
                  </a:cxn>
                  <a:cxn ang="0">
                    <a:pos x="T4" y="T5"/>
                  </a:cxn>
                </a:cxnLst>
                <a:rect l="0" t="0" r="r" b="b"/>
                <a:pathLst>
                  <a:path w="576" h="192">
                    <a:moveTo>
                      <a:pt x="0" y="192"/>
                    </a:moveTo>
                    <a:lnTo>
                      <a:pt x="0" y="0"/>
                    </a:lnTo>
                    <a:lnTo>
                      <a:pt x="576" y="0"/>
                    </a:lnTo>
                  </a:path>
                </a:pathLst>
              </a:custGeom>
              <a:noFill/>
              <a:ln w="57150">
                <a:solidFill>
                  <a:srgbClr val="FFC000"/>
                </a:solidFill>
                <a:round/>
                <a:headEnd/>
                <a:tailEnd type="stealth" w="lg"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CA"/>
              </a:p>
            </p:txBody>
          </p:sp>
          <p:cxnSp>
            <p:nvCxnSpPr>
              <p:cNvPr id="207" name="Straight Connector 206">
                <a:extLst>
                  <a:ext uri="{FF2B5EF4-FFF2-40B4-BE49-F238E27FC236}">
                    <a16:creationId xmlns:a16="http://schemas.microsoft.com/office/drawing/2014/main" id="{74CD9B09-8872-4B18-A250-B371AFA443D5}"/>
                  </a:ext>
                </a:extLst>
              </p:cNvPr>
              <p:cNvCxnSpPr>
                <a:cxnSpLocks/>
                <a:stCxn id="205" idx="0"/>
              </p:cNvCxnSpPr>
              <p:nvPr/>
            </p:nvCxnSpPr>
            <p:spPr>
              <a:xfrm>
                <a:off x="4360221" y="3099153"/>
                <a:ext cx="4625089" cy="1"/>
              </a:xfrm>
              <a:prstGeom prst="line">
                <a:avLst/>
              </a:prstGeom>
              <a:ln w="57150">
                <a:solidFill>
                  <a:srgbClr val="FFC000"/>
                </a:solidFill>
              </a:ln>
            </p:spPr>
            <p:style>
              <a:lnRef idx="1">
                <a:schemeClr val="accent1"/>
              </a:lnRef>
              <a:fillRef idx="0">
                <a:schemeClr val="accent1"/>
              </a:fillRef>
              <a:effectRef idx="0">
                <a:schemeClr val="accent1"/>
              </a:effectRef>
              <a:fontRef idx="minor">
                <a:schemeClr val="tx1"/>
              </a:fontRef>
            </p:style>
          </p:cxnSp>
          <p:sp>
            <p:nvSpPr>
              <p:cNvPr id="214" name="Freeform 22">
                <a:extLst>
                  <a:ext uri="{FF2B5EF4-FFF2-40B4-BE49-F238E27FC236}">
                    <a16:creationId xmlns:a16="http://schemas.microsoft.com/office/drawing/2014/main" id="{02FF2F47-5052-4C18-8724-D0385ACBA8D6}"/>
                  </a:ext>
                </a:extLst>
              </p:cNvPr>
              <p:cNvSpPr>
                <a:spLocks/>
              </p:cNvSpPr>
              <p:nvPr/>
            </p:nvSpPr>
            <p:spPr bwMode="auto">
              <a:xfrm flipH="1" flipV="1">
                <a:off x="3130597" y="3213193"/>
                <a:ext cx="1241872" cy="97720"/>
              </a:xfrm>
              <a:custGeom>
                <a:avLst/>
                <a:gdLst>
                  <a:gd name="T0" fmla="*/ 0 w 432"/>
                  <a:gd name="T1" fmla="*/ 0 h 1"/>
                  <a:gd name="T2" fmla="*/ 432 w 432"/>
                  <a:gd name="T3" fmla="*/ 0 h 1"/>
                </a:gdLst>
                <a:ahLst/>
                <a:cxnLst>
                  <a:cxn ang="0">
                    <a:pos x="T0" y="T1"/>
                  </a:cxn>
                  <a:cxn ang="0">
                    <a:pos x="T2" y="T3"/>
                  </a:cxn>
                </a:cxnLst>
                <a:rect l="0" t="0" r="r" b="b"/>
                <a:pathLst>
                  <a:path w="432" h="1">
                    <a:moveTo>
                      <a:pt x="0" y="0"/>
                    </a:moveTo>
                    <a:lnTo>
                      <a:pt x="432" y="0"/>
                    </a:lnTo>
                  </a:path>
                </a:pathLst>
              </a:custGeom>
              <a:noFill/>
              <a:ln w="57150" cap="rnd">
                <a:solidFill>
                  <a:srgbClr val="FFC000"/>
                </a:solidFill>
                <a:prstDash val="solid"/>
                <a:miter lim="800000"/>
                <a:headEnd/>
                <a:tailEnd type="stealth" w="lg" len="med"/>
              </a:ln>
              <a:extLst>
                <a:ext uri="{909E8E84-426E-40DD-AFC4-6F175D3DCCD1}">
                  <a14:hiddenFill xmlns:a14="http://schemas.microsoft.com/office/drawing/2010/main">
                    <a:solidFill>
                      <a:srgbClr val="FFFFFF"/>
                    </a:solidFill>
                  </a14:hiddenFill>
                </a:ext>
              </a:extLst>
            </p:spPr>
            <p:txBody>
              <a:bodyPr/>
              <a:lstStyle/>
              <a:p>
                <a:endParaRPr lang="en-CA" dirty="0"/>
              </a:p>
            </p:txBody>
          </p:sp>
        </p:grpSp>
        <p:sp>
          <p:nvSpPr>
            <p:cNvPr id="242" name="Rectangle 89">
              <a:extLst>
                <a:ext uri="{FF2B5EF4-FFF2-40B4-BE49-F238E27FC236}">
                  <a16:creationId xmlns:a16="http://schemas.microsoft.com/office/drawing/2014/main" id="{437CD9FF-6302-469B-89B8-DD05C64F9DD5}"/>
                </a:ext>
              </a:extLst>
            </p:cNvPr>
            <p:cNvSpPr>
              <a:spLocks noChangeArrowheads="1"/>
            </p:cNvSpPr>
            <p:nvPr/>
          </p:nvSpPr>
          <p:spPr bwMode="auto">
            <a:xfrm>
              <a:off x="6082727" y="2374127"/>
              <a:ext cx="1130878" cy="629660"/>
            </a:xfrm>
            <a:prstGeom prst="rect">
              <a:avLst/>
            </a:prstGeom>
            <a:solidFill>
              <a:schemeClr val="accent4">
                <a:lumMod val="40000"/>
                <a:lumOff val="60000"/>
              </a:schemeClr>
            </a:solidFill>
            <a:ln w="19050" algn="ctr">
              <a:noFill/>
              <a:miter lim="800000"/>
              <a:headEnd/>
              <a:tailEnd/>
            </a:ln>
            <a:effectLst/>
          </p:spPr>
          <p:txBody>
            <a:bodyPr wrap="none" lIns="36000" tIns="0" rIns="36000" bIns="0" anchor="ctr">
              <a:spAutoFit/>
            </a:bodyPr>
            <a:lstStyle/>
            <a:p>
              <a:pPr algn="ctr">
                <a:lnSpc>
                  <a:spcPct val="85000"/>
                </a:lnSpc>
              </a:pPr>
              <a:r>
                <a:rPr lang="en-US" altLang="en-US" sz="1600" b="1" dirty="0"/>
                <a:t>Sympathetic</a:t>
              </a:r>
              <a:br>
                <a:rPr lang="en-US" altLang="en-US" sz="1600" b="1" dirty="0"/>
              </a:br>
              <a:r>
                <a:rPr lang="en-US" altLang="en-US" sz="1600" b="1" dirty="0"/>
                <a:t>hypogastric</a:t>
              </a:r>
              <a:br>
                <a:rPr lang="en-US" altLang="en-US" sz="1600" b="1" dirty="0"/>
              </a:br>
              <a:r>
                <a:rPr lang="en-US" altLang="en-US" sz="1600" b="1" dirty="0"/>
                <a:t>nerve (HGN)</a:t>
              </a:r>
            </a:p>
          </p:txBody>
        </p:sp>
      </p:grpSp>
      <p:grpSp>
        <p:nvGrpSpPr>
          <p:cNvPr id="253" name="Group 252">
            <a:extLst>
              <a:ext uri="{FF2B5EF4-FFF2-40B4-BE49-F238E27FC236}">
                <a16:creationId xmlns:a16="http://schemas.microsoft.com/office/drawing/2014/main" id="{276FF4A5-CAA7-4F17-BAFB-C2203DB17B1C}"/>
              </a:ext>
            </a:extLst>
          </p:cNvPr>
          <p:cNvGrpSpPr/>
          <p:nvPr/>
        </p:nvGrpSpPr>
        <p:grpSpPr>
          <a:xfrm>
            <a:off x="2669384" y="4234003"/>
            <a:ext cx="6295449" cy="864200"/>
            <a:chOff x="2669384" y="4234003"/>
            <a:chExt cx="6295449" cy="864200"/>
          </a:xfrm>
        </p:grpSpPr>
        <p:sp>
          <p:nvSpPr>
            <p:cNvPr id="219" name="Freeform 15">
              <a:extLst>
                <a:ext uri="{FF2B5EF4-FFF2-40B4-BE49-F238E27FC236}">
                  <a16:creationId xmlns:a16="http://schemas.microsoft.com/office/drawing/2014/main" id="{D806829E-97F3-4374-9BEB-EBBE55CF1631}"/>
                </a:ext>
              </a:extLst>
            </p:cNvPr>
            <p:cNvSpPr>
              <a:spLocks/>
            </p:cNvSpPr>
            <p:nvPr/>
          </p:nvSpPr>
          <p:spPr bwMode="auto">
            <a:xfrm flipH="1" flipV="1">
              <a:off x="2669384" y="4302023"/>
              <a:ext cx="6295449" cy="796180"/>
            </a:xfrm>
            <a:custGeom>
              <a:avLst/>
              <a:gdLst>
                <a:gd name="T0" fmla="*/ 0 w 510"/>
                <a:gd name="T1" fmla="*/ 0 h 114"/>
                <a:gd name="T2" fmla="*/ 255 w 510"/>
                <a:gd name="T3" fmla="*/ 0 h 114"/>
                <a:gd name="T4" fmla="*/ 255 w 510"/>
                <a:gd name="T5" fmla="*/ 114 h 114"/>
                <a:gd name="T6" fmla="*/ 510 w 510"/>
                <a:gd name="T7" fmla="*/ 114 h 114"/>
              </a:gdLst>
              <a:ahLst/>
              <a:cxnLst>
                <a:cxn ang="0">
                  <a:pos x="T0" y="T1"/>
                </a:cxn>
                <a:cxn ang="0">
                  <a:pos x="T2" y="T3"/>
                </a:cxn>
                <a:cxn ang="0">
                  <a:pos x="T4" y="T5"/>
                </a:cxn>
                <a:cxn ang="0">
                  <a:pos x="T6" y="T7"/>
                </a:cxn>
              </a:cxnLst>
              <a:rect l="0" t="0" r="r" b="b"/>
              <a:pathLst>
                <a:path w="510" h="114">
                  <a:moveTo>
                    <a:pt x="0" y="0"/>
                  </a:moveTo>
                  <a:lnTo>
                    <a:pt x="255" y="0"/>
                  </a:lnTo>
                  <a:lnTo>
                    <a:pt x="255" y="114"/>
                  </a:lnTo>
                  <a:lnTo>
                    <a:pt x="510" y="114"/>
                  </a:lnTo>
                </a:path>
              </a:pathLst>
            </a:custGeom>
            <a:noFill/>
            <a:ln w="57150" cap="rnd">
              <a:solidFill>
                <a:srgbClr val="00B050"/>
              </a:solidFill>
              <a:prstDash val="solid"/>
              <a:round/>
              <a:headEnd/>
              <a:tailEnd type="stealth" w="lg" len="med"/>
            </a:ln>
            <a:extLst>
              <a:ext uri="{909E8E84-426E-40DD-AFC4-6F175D3DCCD1}">
                <a14:hiddenFill xmlns:a14="http://schemas.microsoft.com/office/drawing/2010/main">
                  <a:solidFill>
                    <a:srgbClr val="FFFFFF"/>
                  </a:solidFill>
                </a14:hiddenFill>
              </a:ext>
            </a:extLst>
          </p:spPr>
          <p:txBody>
            <a:bodyPr/>
            <a:lstStyle/>
            <a:p>
              <a:endParaRPr lang="en-CA"/>
            </a:p>
          </p:txBody>
        </p:sp>
        <p:sp>
          <p:nvSpPr>
            <p:cNvPr id="243" name="Rectangle 90">
              <a:extLst>
                <a:ext uri="{FF2B5EF4-FFF2-40B4-BE49-F238E27FC236}">
                  <a16:creationId xmlns:a16="http://schemas.microsoft.com/office/drawing/2014/main" id="{AEA3B6AA-251A-4663-9696-504A954E8240}"/>
                </a:ext>
              </a:extLst>
            </p:cNvPr>
            <p:cNvSpPr>
              <a:spLocks noChangeArrowheads="1"/>
            </p:cNvSpPr>
            <p:nvPr/>
          </p:nvSpPr>
          <p:spPr bwMode="auto">
            <a:xfrm>
              <a:off x="6244945" y="4234003"/>
              <a:ext cx="1608252" cy="420371"/>
            </a:xfrm>
            <a:prstGeom prst="rect">
              <a:avLst/>
            </a:prstGeom>
            <a:solidFill>
              <a:schemeClr val="accent6">
                <a:lumMod val="40000"/>
                <a:lumOff val="60000"/>
              </a:schemeClr>
            </a:solidFill>
            <a:ln w="19050" algn="ctr">
              <a:noFill/>
              <a:miter lim="800000"/>
              <a:headEnd/>
              <a:tailEnd/>
            </a:ln>
            <a:effectLst/>
          </p:spPr>
          <p:txBody>
            <a:bodyPr wrap="none" lIns="36000" tIns="0" rIns="36000" bIns="0" anchor="ctr">
              <a:spAutoFit/>
            </a:bodyPr>
            <a:lstStyle/>
            <a:p>
              <a:pPr algn="ctr">
                <a:lnSpc>
                  <a:spcPct val="85000"/>
                </a:lnSpc>
              </a:pPr>
              <a:r>
                <a:rPr lang="en-US" altLang="en-US" sz="1600" b="1" dirty="0"/>
                <a:t>Parasympathetic</a:t>
              </a:r>
              <a:br>
                <a:rPr lang="en-US" altLang="en-US" sz="1600" b="1" dirty="0"/>
              </a:br>
              <a:r>
                <a:rPr lang="en-US" altLang="en-US" sz="1600" b="1" dirty="0"/>
                <a:t>pelvic nerve (PLN)</a:t>
              </a:r>
            </a:p>
          </p:txBody>
        </p:sp>
      </p:grpSp>
      <p:grpSp>
        <p:nvGrpSpPr>
          <p:cNvPr id="250" name="Group 249">
            <a:extLst>
              <a:ext uri="{FF2B5EF4-FFF2-40B4-BE49-F238E27FC236}">
                <a16:creationId xmlns:a16="http://schemas.microsoft.com/office/drawing/2014/main" id="{867DAA36-0723-41C2-B376-97E7630D75E5}"/>
              </a:ext>
            </a:extLst>
          </p:cNvPr>
          <p:cNvGrpSpPr/>
          <p:nvPr/>
        </p:nvGrpSpPr>
        <p:grpSpPr>
          <a:xfrm>
            <a:off x="8827475" y="1630553"/>
            <a:ext cx="1806789" cy="400110"/>
            <a:chOff x="8827475" y="1630553"/>
            <a:chExt cx="1806789" cy="400110"/>
          </a:xfrm>
        </p:grpSpPr>
        <p:sp>
          <p:nvSpPr>
            <p:cNvPr id="236" name="Text Box 138">
              <a:extLst>
                <a:ext uri="{FF2B5EF4-FFF2-40B4-BE49-F238E27FC236}">
                  <a16:creationId xmlns:a16="http://schemas.microsoft.com/office/drawing/2014/main" id="{86146F78-0F7A-4AF4-8EA6-E89E5A476081}"/>
                </a:ext>
              </a:extLst>
            </p:cNvPr>
            <p:cNvSpPr txBox="1">
              <a:spLocks noChangeArrowheads="1"/>
            </p:cNvSpPr>
            <p:nvPr/>
          </p:nvSpPr>
          <p:spPr bwMode="auto">
            <a:xfrm>
              <a:off x="9878929" y="1630553"/>
              <a:ext cx="755335"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eaLnBrk="1" hangingPunct="1"/>
              <a:r>
                <a:rPr lang="en-CA" altLang="en-US" sz="2000" b="1" dirty="0">
                  <a:latin typeface="Arial" panose="020B0604020202020204" pitchFamily="34" charset="0"/>
                </a:rPr>
                <a:t>PMC</a:t>
              </a:r>
              <a:endParaRPr lang="en-US" altLang="en-US" sz="2000" b="1" dirty="0">
                <a:latin typeface="Arial" panose="020B0604020202020204" pitchFamily="34" charset="0"/>
              </a:endParaRPr>
            </a:p>
          </p:txBody>
        </p:sp>
        <p:sp>
          <p:nvSpPr>
            <p:cNvPr id="241" name="Oval 128">
              <a:extLst>
                <a:ext uri="{FF2B5EF4-FFF2-40B4-BE49-F238E27FC236}">
                  <a16:creationId xmlns:a16="http://schemas.microsoft.com/office/drawing/2014/main" id="{956E2017-35D0-4E41-A389-B43F4C97BC85}"/>
                </a:ext>
              </a:extLst>
            </p:cNvPr>
            <p:cNvSpPr>
              <a:spLocks noChangeArrowheads="1"/>
            </p:cNvSpPr>
            <p:nvPr/>
          </p:nvSpPr>
          <p:spPr bwMode="auto">
            <a:xfrm>
              <a:off x="8827475" y="1659696"/>
              <a:ext cx="152400" cy="304800"/>
            </a:xfrm>
            <a:prstGeom prst="ellipse">
              <a:avLst/>
            </a:prstGeom>
            <a:solidFill>
              <a:schemeClr val="accent1"/>
            </a:solidFill>
            <a:ln w="9525">
              <a:solidFill>
                <a:schemeClr val="tx1"/>
              </a:solidFill>
              <a:round/>
              <a:headEnd/>
              <a:tailEnd/>
            </a:ln>
            <a:effectLst/>
          </p:spPr>
          <p:txBody>
            <a:bodyPr wrap="none" anchor="ctr"/>
            <a:lstStyle/>
            <a:p>
              <a:endParaRPr lang="pl-PL"/>
            </a:p>
          </p:txBody>
        </p:sp>
        <p:sp>
          <p:nvSpPr>
            <p:cNvPr id="244" name="Oval 128">
              <a:extLst>
                <a:ext uri="{FF2B5EF4-FFF2-40B4-BE49-F238E27FC236}">
                  <a16:creationId xmlns:a16="http://schemas.microsoft.com/office/drawing/2014/main" id="{0881B7B0-B644-4544-91A9-45B95A93F02C}"/>
                </a:ext>
              </a:extLst>
            </p:cNvPr>
            <p:cNvSpPr>
              <a:spLocks noChangeArrowheads="1"/>
            </p:cNvSpPr>
            <p:nvPr/>
          </p:nvSpPr>
          <p:spPr bwMode="auto">
            <a:xfrm>
              <a:off x="9231522" y="1667958"/>
              <a:ext cx="152400" cy="304800"/>
            </a:xfrm>
            <a:prstGeom prst="ellipse">
              <a:avLst/>
            </a:prstGeom>
            <a:solidFill>
              <a:schemeClr val="accent1"/>
            </a:solidFill>
            <a:ln w="9525">
              <a:solidFill>
                <a:schemeClr val="tx1"/>
              </a:solidFill>
              <a:round/>
              <a:headEnd/>
              <a:tailEnd/>
            </a:ln>
            <a:effectLst/>
          </p:spPr>
          <p:txBody>
            <a:bodyPr wrap="none" anchor="ctr"/>
            <a:lstStyle/>
            <a:p>
              <a:endParaRPr lang="pl-PL"/>
            </a:p>
          </p:txBody>
        </p:sp>
      </p:grpSp>
      <p:grpSp>
        <p:nvGrpSpPr>
          <p:cNvPr id="254" name="Group 253">
            <a:extLst>
              <a:ext uri="{FF2B5EF4-FFF2-40B4-BE49-F238E27FC236}">
                <a16:creationId xmlns:a16="http://schemas.microsoft.com/office/drawing/2014/main" id="{B3D6DA60-1EC7-4864-BEFA-6BB066DD6F78}"/>
              </a:ext>
            </a:extLst>
          </p:cNvPr>
          <p:cNvGrpSpPr/>
          <p:nvPr/>
        </p:nvGrpSpPr>
        <p:grpSpPr>
          <a:xfrm>
            <a:off x="2955380" y="5364531"/>
            <a:ext cx="6032207" cy="713131"/>
            <a:chOff x="2955380" y="5364531"/>
            <a:chExt cx="6032207" cy="713131"/>
          </a:xfrm>
        </p:grpSpPr>
        <p:sp>
          <p:nvSpPr>
            <p:cNvPr id="203" name="Freeform 22">
              <a:extLst>
                <a:ext uri="{FF2B5EF4-FFF2-40B4-BE49-F238E27FC236}">
                  <a16:creationId xmlns:a16="http://schemas.microsoft.com/office/drawing/2014/main" id="{A50975D8-3940-418A-9AE1-2FB0E386B1AC}"/>
                </a:ext>
              </a:extLst>
            </p:cNvPr>
            <p:cNvSpPr>
              <a:spLocks/>
            </p:cNvSpPr>
            <p:nvPr/>
          </p:nvSpPr>
          <p:spPr bwMode="auto">
            <a:xfrm flipH="1" flipV="1">
              <a:off x="2955380" y="5364531"/>
              <a:ext cx="6032207" cy="131488"/>
            </a:xfrm>
            <a:custGeom>
              <a:avLst/>
              <a:gdLst>
                <a:gd name="T0" fmla="*/ 0 w 432"/>
                <a:gd name="T1" fmla="*/ 0 h 1"/>
                <a:gd name="T2" fmla="*/ 432 w 432"/>
                <a:gd name="T3" fmla="*/ 0 h 1"/>
              </a:gdLst>
              <a:ahLst/>
              <a:cxnLst>
                <a:cxn ang="0">
                  <a:pos x="T0" y="T1"/>
                </a:cxn>
                <a:cxn ang="0">
                  <a:pos x="T2" y="T3"/>
                </a:cxn>
              </a:cxnLst>
              <a:rect l="0" t="0" r="r" b="b"/>
              <a:pathLst>
                <a:path w="432" h="1">
                  <a:moveTo>
                    <a:pt x="0" y="0"/>
                  </a:moveTo>
                  <a:lnTo>
                    <a:pt x="432" y="0"/>
                  </a:lnTo>
                </a:path>
              </a:pathLst>
            </a:custGeom>
            <a:noFill/>
            <a:ln w="57150" cap="rnd">
              <a:solidFill>
                <a:srgbClr val="FF0000"/>
              </a:solidFill>
              <a:prstDash val="solid"/>
              <a:miter lim="800000"/>
              <a:headEnd/>
              <a:tailEnd type="stealth" w="lg" len="med"/>
            </a:ln>
            <a:extLst>
              <a:ext uri="{909E8E84-426E-40DD-AFC4-6F175D3DCCD1}">
                <a14:hiddenFill xmlns:a14="http://schemas.microsoft.com/office/drawing/2010/main">
                  <a:solidFill>
                    <a:srgbClr val="FFFFFF"/>
                  </a:solidFill>
                </a14:hiddenFill>
              </a:ext>
            </a:extLst>
          </p:spPr>
          <p:txBody>
            <a:bodyPr/>
            <a:lstStyle/>
            <a:p>
              <a:endParaRPr lang="en-CA">
                <a:ln w="57150">
                  <a:solidFill>
                    <a:srgbClr val="FF0000"/>
                  </a:solidFill>
                </a:ln>
              </a:endParaRPr>
            </a:p>
          </p:txBody>
        </p:sp>
        <p:sp>
          <p:nvSpPr>
            <p:cNvPr id="245" name="Rectangle 91">
              <a:extLst>
                <a:ext uri="{FF2B5EF4-FFF2-40B4-BE49-F238E27FC236}">
                  <a16:creationId xmlns:a16="http://schemas.microsoft.com/office/drawing/2014/main" id="{163F1F98-260A-4253-8FF1-705DFFB67FD0}"/>
                </a:ext>
              </a:extLst>
            </p:cNvPr>
            <p:cNvSpPr>
              <a:spLocks noChangeArrowheads="1"/>
            </p:cNvSpPr>
            <p:nvPr/>
          </p:nvSpPr>
          <p:spPr bwMode="auto">
            <a:xfrm>
              <a:off x="5692309" y="5657291"/>
              <a:ext cx="1960913" cy="420371"/>
            </a:xfrm>
            <a:prstGeom prst="rect">
              <a:avLst/>
            </a:prstGeom>
            <a:solidFill>
              <a:srgbClr val="FFC000"/>
            </a:solidFill>
            <a:ln w="19050" algn="ctr">
              <a:noFill/>
              <a:miter lim="800000"/>
              <a:headEnd/>
              <a:tailEnd/>
            </a:ln>
            <a:effectLst/>
          </p:spPr>
          <p:txBody>
            <a:bodyPr wrap="none" lIns="36000" tIns="0" rIns="36000" bIns="0" anchor="ctr">
              <a:spAutoFit/>
            </a:bodyPr>
            <a:lstStyle/>
            <a:p>
              <a:pPr algn="ctr">
                <a:lnSpc>
                  <a:spcPct val="85000"/>
                </a:lnSpc>
              </a:pPr>
              <a:r>
                <a:rPr lang="en-US" altLang="en-US" sz="1600" b="1" dirty="0">
                  <a:solidFill>
                    <a:srgbClr val="002060"/>
                  </a:solidFill>
                </a:rPr>
                <a:t>Somatic</a:t>
              </a:r>
              <a:br>
                <a:rPr lang="en-US" altLang="en-US" sz="1600" b="1" dirty="0">
                  <a:solidFill>
                    <a:srgbClr val="002060"/>
                  </a:solidFill>
                </a:rPr>
              </a:br>
              <a:r>
                <a:rPr lang="en-US" altLang="en-US" sz="1600" b="1" dirty="0">
                  <a:solidFill>
                    <a:srgbClr val="002060"/>
                  </a:solidFill>
                </a:rPr>
                <a:t>pudendal nerve (PDN)</a:t>
              </a:r>
            </a:p>
          </p:txBody>
        </p:sp>
      </p:grpSp>
      <p:grpSp>
        <p:nvGrpSpPr>
          <p:cNvPr id="251" name="Group 250">
            <a:extLst>
              <a:ext uri="{FF2B5EF4-FFF2-40B4-BE49-F238E27FC236}">
                <a16:creationId xmlns:a16="http://schemas.microsoft.com/office/drawing/2014/main" id="{112E1014-D6AD-4170-B4EC-4D3CE7A82737}"/>
              </a:ext>
            </a:extLst>
          </p:cNvPr>
          <p:cNvGrpSpPr/>
          <p:nvPr/>
        </p:nvGrpSpPr>
        <p:grpSpPr>
          <a:xfrm>
            <a:off x="8587583" y="506959"/>
            <a:ext cx="2201829" cy="1273080"/>
            <a:chOff x="8587583" y="506959"/>
            <a:chExt cx="2201829" cy="1273080"/>
          </a:xfrm>
        </p:grpSpPr>
        <p:sp>
          <p:nvSpPr>
            <p:cNvPr id="9" name="Freeform 5">
              <a:extLst>
                <a:ext uri="{FF2B5EF4-FFF2-40B4-BE49-F238E27FC236}">
                  <a16:creationId xmlns:a16="http://schemas.microsoft.com/office/drawing/2014/main" id="{78D7588E-D14E-4664-90E8-AD5949BA2D03}"/>
                </a:ext>
              </a:extLst>
            </p:cNvPr>
            <p:cNvSpPr>
              <a:spLocks noChangeAspect="1"/>
            </p:cNvSpPr>
            <p:nvPr/>
          </p:nvSpPr>
          <p:spPr bwMode="auto">
            <a:xfrm>
              <a:off x="8587583" y="506959"/>
              <a:ext cx="1014024" cy="1273080"/>
            </a:xfrm>
            <a:custGeom>
              <a:avLst/>
              <a:gdLst>
                <a:gd name="T0" fmla="*/ 907 w 1711"/>
                <a:gd name="T1" fmla="*/ 1994 h 1994"/>
                <a:gd name="T2" fmla="*/ 929 w 1711"/>
                <a:gd name="T3" fmla="*/ 1684 h 1994"/>
                <a:gd name="T4" fmla="*/ 1449 w 1711"/>
                <a:gd name="T5" fmla="*/ 1284 h 1994"/>
                <a:gd name="T6" fmla="*/ 1445 w 1711"/>
                <a:gd name="T7" fmla="*/ 1258 h 1994"/>
                <a:gd name="T8" fmla="*/ 1544 w 1711"/>
                <a:gd name="T9" fmla="*/ 1109 h 1994"/>
                <a:gd name="T10" fmla="*/ 1682 w 1711"/>
                <a:gd name="T11" fmla="*/ 949 h 1994"/>
                <a:gd name="T12" fmla="*/ 1651 w 1711"/>
                <a:gd name="T13" fmla="*/ 790 h 1994"/>
                <a:gd name="T14" fmla="*/ 1674 w 1711"/>
                <a:gd name="T15" fmla="*/ 643 h 1994"/>
                <a:gd name="T16" fmla="*/ 1583 w 1711"/>
                <a:gd name="T17" fmla="*/ 506 h 1994"/>
                <a:gd name="T18" fmla="*/ 1537 w 1711"/>
                <a:gd name="T19" fmla="*/ 404 h 1994"/>
                <a:gd name="T20" fmla="*/ 1528 w 1711"/>
                <a:gd name="T21" fmla="*/ 397 h 1994"/>
                <a:gd name="T22" fmla="*/ 1530 w 1711"/>
                <a:gd name="T23" fmla="*/ 347 h 1994"/>
                <a:gd name="T24" fmla="*/ 1405 w 1711"/>
                <a:gd name="T25" fmla="*/ 276 h 1994"/>
                <a:gd name="T26" fmla="*/ 1324 w 1711"/>
                <a:gd name="T27" fmla="*/ 161 h 1994"/>
                <a:gd name="T28" fmla="*/ 1282 w 1711"/>
                <a:gd name="T29" fmla="*/ 119 h 1994"/>
                <a:gd name="T30" fmla="*/ 1213 w 1711"/>
                <a:gd name="T31" fmla="*/ 152 h 1994"/>
                <a:gd name="T32" fmla="*/ 984 w 1711"/>
                <a:gd name="T33" fmla="*/ 17 h 1994"/>
                <a:gd name="T34" fmla="*/ 916 w 1711"/>
                <a:gd name="T35" fmla="*/ 27 h 1994"/>
                <a:gd name="T36" fmla="*/ 868 w 1711"/>
                <a:gd name="T37" fmla="*/ 269 h 1994"/>
                <a:gd name="T38" fmla="*/ 889 w 1711"/>
                <a:gd name="T39" fmla="*/ 300 h 1994"/>
                <a:gd name="T40" fmla="*/ 872 w 1711"/>
                <a:gd name="T41" fmla="*/ 353 h 1994"/>
                <a:gd name="T42" fmla="*/ 897 w 1711"/>
                <a:gd name="T43" fmla="*/ 388 h 1994"/>
                <a:gd name="T44" fmla="*/ 813 w 1711"/>
                <a:gd name="T45" fmla="*/ 388 h 1994"/>
                <a:gd name="T46" fmla="*/ 810 w 1711"/>
                <a:gd name="T47" fmla="*/ 380 h 1994"/>
                <a:gd name="T48" fmla="*/ 812 w 1711"/>
                <a:gd name="T49" fmla="*/ 371 h 1994"/>
                <a:gd name="T50" fmla="*/ 821 w 1711"/>
                <a:gd name="T51" fmla="*/ 300 h 1994"/>
                <a:gd name="T52" fmla="*/ 824 w 1711"/>
                <a:gd name="T53" fmla="*/ 295 h 1994"/>
                <a:gd name="T54" fmla="*/ 838 w 1711"/>
                <a:gd name="T55" fmla="*/ 281 h 1994"/>
                <a:gd name="T56" fmla="*/ 834 w 1711"/>
                <a:gd name="T57" fmla="*/ 91 h 1994"/>
                <a:gd name="T58" fmla="*/ 720 w 1711"/>
                <a:gd name="T59" fmla="*/ 19 h 1994"/>
                <a:gd name="T60" fmla="*/ 499 w 1711"/>
                <a:gd name="T61" fmla="*/ 149 h 1994"/>
                <a:gd name="T62" fmla="*/ 498 w 1711"/>
                <a:gd name="T63" fmla="*/ 151 h 1994"/>
                <a:gd name="T64" fmla="*/ 410 w 1711"/>
                <a:gd name="T65" fmla="*/ 137 h 1994"/>
                <a:gd name="T66" fmla="*/ 308 w 1711"/>
                <a:gd name="T67" fmla="*/ 223 h 1994"/>
                <a:gd name="T68" fmla="*/ 304 w 1711"/>
                <a:gd name="T69" fmla="*/ 276 h 1994"/>
                <a:gd name="T70" fmla="*/ 185 w 1711"/>
                <a:gd name="T71" fmla="*/ 392 h 1994"/>
                <a:gd name="T72" fmla="*/ 133 w 1711"/>
                <a:gd name="T73" fmla="*/ 408 h 1994"/>
                <a:gd name="T74" fmla="*/ 127 w 1711"/>
                <a:gd name="T75" fmla="*/ 506 h 1994"/>
                <a:gd name="T76" fmla="*/ 46 w 1711"/>
                <a:gd name="T77" fmla="*/ 621 h 1994"/>
                <a:gd name="T78" fmla="*/ 59 w 1711"/>
                <a:gd name="T79" fmla="*/ 790 h 1994"/>
                <a:gd name="T80" fmla="*/ 28 w 1711"/>
                <a:gd name="T81" fmla="*/ 949 h 1994"/>
                <a:gd name="T82" fmla="*/ 166 w 1711"/>
                <a:gd name="T83" fmla="*/ 1109 h 1994"/>
                <a:gd name="T84" fmla="*/ 265 w 1711"/>
                <a:gd name="T85" fmla="*/ 1258 h 1994"/>
                <a:gd name="T86" fmla="*/ 263 w 1711"/>
                <a:gd name="T87" fmla="*/ 1286 h 1994"/>
                <a:gd name="T88" fmla="*/ 261 w 1711"/>
                <a:gd name="T89" fmla="*/ 1284 h 1994"/>
                <a:gd name="T90" fmla="*/ 781 w 1711"/>
                <a:gd name="T91" fmla="*/ 1684 h 1994"/>
                <a:gd name="T92" fmla="*/ 782 w 1711"/>
                <a:gd name="T93" fmla="*/ 1687 h 1994"/>
                <a:gd name="T94" fmla="*/ 803 w 1711"/>
                <a:gd name="T95" fmla="*/ 1990 h 19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711" h="1994">
                  <a:moveTo>
                    <a:pt x="907" y="1994"/>
                  </a:moveTo>
                  <a:cubicBezTo>
                    <a:pt x="905" y="1888"/>
                    <a:pt x="929" y="1684"/>
                    <a:pt x="929" y="1684"/>
                  </a:cubicBezTo>
                  <a:cubicBezTo>
                    <a:pt x="1249" y="1712"/>
                    <a:pt x="1584" y="1411"/>
                    <a:pt x="1449" y="1284"/>
                  </a:cubicBezTo>
                  <a:cubicBezTo>
                    <a:pt x="1451" y="1275"/>
                    <a:pt x="1445" y="1267"/>
                    <a:pt x="1445" y="1258"/>
                  </a:cubicBezTo>
                  <a:cubicBezTo>
                    <a:pt x="1525" y="1277"/>
                    <a:pt x="1626" y="1171"/>
                    <a:pt x="1544" y="1109"/>
                  </a:cubicBezTo>
                  <a:cubicBezTo>
                    <a:pt x="1616" y="1105"/>
                    <a:pt x="1655" y="1017"/>
                    <a:pt x="1682" y="949"/>
                  </a:cubicBezTo>
                  <a:cubicBezTo>
                    <a:pt x="1706" y="889"/>
                    <a:pt x="1711" y="823"/>
                    <a:pt x="1651" y="790"/>
                  </a:cubicBezTo>
                  <a:cubicBezTo>
                    <a:pt x="1699" y="770"/>
                    <a:pt x="1686" y="687"/>
                    <a:pt x="1674" y="643"/>
                  </a:cubicBezTo>
                  <a:cubicBezTo>
                    <a:pt x="1658" y="580"/>
                    <a:pt x="1626" y="521"/>
                    <a:pt x="1583" y="506"/>
                  </a:cubicBezTo>
                  <a:cubicBezTo>
                    <a:pt x="1634" y="475"/>
                    <a:pt x="1596" y="387"/>
                    <a:pt x="1537" y="404"/>
                  </a:cubicBezTo>
                  <a:cubicBezTo>
                    <a:pt x="1534" y="402"/>
                    <a:pt x="1530" y="400"/>
                    <a:pt x="1528" y="397"/>
                  </a:cubicBezTo>
                  <a:cubicBezTo>
                    <a:pt x="1519" y="380"/>
                    <a:pt x="1534" y="364"/>
                    <a:pt x="1530" y="347"/>
                  </a:cubicBezTo>
                  <a:cubicBezTo>
                    <a:pt x="1510" y="303"/>
                    <a:pt x="1457" y="241"/>
                    <a:pt x="1405" y="276"/>
                  </a:cubicBezTo>
                  <a:cubicBezTo>
                    <a:pt x="1424" y="213"/>
                    <a:pt x="1371" y="201"/>
                    <a:pt x="1324" y="161"/>
                  </a:cubicBezTo>
                  <a:cubicBezTo>
                    <a:pt x="1309" y="148"/>
                    <a:pt x="1298" y="127"/>
                    <a:pt x="1282" y="119"/>
                  </a:cubicBezTo>
                  <a:cubicBezTo>
                    <a:pt x="1250" y="103"/>
                    <a:pt x="1230" y="118"/>
                    <a:pt x="1213" y="152"/>
                  </a:cubicBezTo>
                  <a:cubicBezTo>
                    <a:pt x="1209" y="43"/>
                    <a:pt x="1047" y="43"/>
                    <a:pt x="984" y="17"/>
                  </a:cubicBezTo>
                  <a:cubicBezTo>
                    <a:pt x="956" y="7"/>
                    <a:pt x="933" y="13"/>
                    <a:pt x="916" y="27"/>
                  </a:cubicBezTo>
                  <a:cubicBezTo>
                    <a:pt x="872" y="61"/>
                    <a:pt x="855" y="180"/>
                    <a:pt x="868" y="269"/>
                  </a:cubicBezTo>
                  <a:cubicBezTo>
                    <a:pt x="869" y="281"/>
                    <a:pt x="886" y="294"/>
                    <a:pt x="889" y="300"/>
                  </a:cubicBezTo>
                  <a:cubicBezTo>
                    <a:pt x="859" y="315"/>
                    <a:pt x="860" y="331"/>
                    <a:pt x="872" y="353"/>
                  </a:cubicBezTo>
                  <a:cubicBezTo>
                    <a:pt x="878" y="364"/>
                    <a:pt x="914" y="369"/>
                    <a:pt x="897" y="388"/>
                  </a:cubicBezTo>
                  <a:cubicBezTo>
                    <a:pt x="869" y="388"/>
                    <a:pt x="841" y="388"/>
                    <a:pt x="813" y="388"/>
                  </a:cubicBezTo>
                  <a:cubicBezTo>
                    <a:pt x="812" y="386"/>
                    <a:pt x="811" y="383"/>
                    <a:pt x="810" y="380"/>
                  </a:cubicBezTo>
                  <a:cubicBezTo>
                    <a:pt x="811" y="377"/>
                    <a:pt x="811" y="374"/>
                    <a:pt x="812" y="371"/>
                  </a:cubicBezTo>
                  <a:cubicBezTo>
                    <a:pt x="844" y="360"/>
                    <a:pt x="862" y="313"/>
                    <a:pt x="821" y="300"/>
                  </a:cubicBezTo>
                  <a:cubicBezTo>
                    <a:pt x="822" y="298"/>
                    <a:pt x="823" y="297"/>
                    <a:pt x="824" y="295"/>
                  </a:cubicBezTo>
                  <a:cubicBezTo>
                    <a:pt x="829" y="290"/>
                    <a:pt x="835" y="287"/>
                    <a:pt x="838" y="281"/>
                  </a:cubicBezTo>
                  <a:cubicBezTo>
                    <a:pt x="855" y="247"/>
                    <a:pt x="842" y="119"/>
                    <a:pt x="834" y="91"/>
                  </a:cubicBezTo>
                  <a:cubicBezTo>
                    <a:pt x="818" y="36"/>
                    <a:pt x="783" y="0"/>
                    <a:pt x="720" y="19"/>
                  </a:cubicBezTo>
                  <a:cubicBezTo>
                    <a:pt x="637" y="43"/>
                    <a:pt x="503" y="50"/>
                    <a:pt x="499" y="149"/>
                  </a:cubicBezTo>
                  <a:cubicBezTo>
                    <a:pt x="499" y="150"/>
                    <a:pt x="498" y="150"/>
                    <a:pt x="498" y="151"/>
                  </a:cubicBezTo>
                  <a:cubicBezTo>
                    <a:pt x="475" y="108"/>
                    <a:pt x="447" y="99"/>
                    <a:pt x="410" y="137"/>
                  </a:cubicBezTo>
                  <a:cubicBezTo>
                    <a:pt x="385" y="163"/>
                    <a:pt x="321" y="198"/>
                    <a:pt x="308" y="223"/>
                  </a:cubicBezTo>
                  <a:cubicBezTo>
                    <a:pt x="298" y="244"/>
                    <a:pt x="307" y="269"/>
                    <a:pt x="304" y="276"/>
                  </a:cubicBezTo>
                  <a:cubicBezTo>
                    <a:pt x="241" y="238"/>
                    <a:pt x="161" y="331"/>
                    <a:pt x="185" y="392"/>
                  </a:cubicBezTo>
                  <a:cubicBezTo>
                    <a:pt x="165" y="414"/>
                    <a:pt x="146" y="402"/>
                    <a:pt x="133" y="408"/>
                  </a:cubicBezTo>
                  <a:cubicBezTo>
                    <a:pt x="101" y="422"/>
                    <a:pt x="90" y="488"/>
                    <a:pt x="127" y="506"/>
                  </a:cubicBezTo>
                  <a:cubicBezTo>
                    <a:pt x="82" y="521"/>
                    <a:pt x="65" y="563"/>
                    <a:pt x="46" y="621"/>
                  </a:cubicBezTo>
                  <a:cubicBezTo>
                    <a:pt x="25" y="687"/>
                    <a:pt x="7" y="766"/>
                    <a:pt x="59" y="790"/>
                  </a:cubicBezTo>
                  <a:cubicBezTo>
                    <a:pt x="0" y="821"/>
                    <a:pt x="3" y="887"/>
                    <a:pt x="28" y="949"/>
                  </a:cubicBezTo>
                  <a:cubicBezTo>
                    <a:pt x="55" y="1017"/>
                    <a:pt x="94" y="1107"/>
                    <a:pt x="166" y="1109"/>
                  </a:cubicBezTo>
                  <a:cubicBezTo>
                    <a:pt x="84" y="1171"/>
                    <a:pt x="185" y="1277"/>
                    <a:pt x="265" y="1258"/>
                  </a:cubicBezTo>
                  <a:cubicBezTo>
                    <a:pt x="263" y="1268"/>
                    <a:pt x="260" y="1276"/>
                    <a:pt x="263" y="1286"/>
                  </a:cubicBezTo>
                  <a:cubicBezTo>
                    <a:pt x="261" y="1284"/>
                    <a:pt x="261" y="1284"/>
                    <a:pt x="261" y="1284"/>
                  </a:cubicBezTo>
                  <a:cubicBezTo>
                    <a:pt x="126" y="1411"/>
                    <a:pt x="461" y="1712"/>
                    <a:pt x="781" y="1684"/>
                  </a:cubicBezTo>
                  <a:cubicBezTo>
                    <a:pt x="782" y="1687"/>
                    <a:pt x="782" y="1687"/>
                    <a:pt x="782" y="1687"/>
                  </a:cubicBezTo>
                  <a:cubicBezTo>
                    <a:pt x="794" y="1791"/>
                    <a:pt x="805" y="1885"/>
                    <a:pt x="803" y="1990"/>
                  </a:cubicBezTo>
                </a:path>
              </a:pathLst>
            </a:custGeom>
            <a:solidFill>
              <a:srgbClr val="FFC000"/>
            </a:solidFill>
            <a:ln w="6350" cap="rnd">
              <a:solidFill>
                <a:srgbClr val="FF6600"/>
              </a:solidFill>
              <a:prstDash val="solid"/>
              <a:miter lim="800000"/>
              <a:headEnd/>
              <a:tailEnd/>
            </a:ln>
          </p:spPr>
          <p:txBody>
            <a:bodyPr/>
            <a:lstStyle>
              <a:defPPr>
                <a:defRPr lang="en-US"/>
              </a:defPPr>
              <a:lvl1pPr algn="l" rtl="0" fontAlgn="base">
                <a:spcBef>
                  <a:spcPct val="0"/>
                </a:spcBef>
                <a:spcAft>
                  <a:spcPct val="0"/>
                </a:spcAft>
                <a:defRPr sz="1400" kern="1200">
                  <a:solidFill>
                    <a:schemeClr val="tx1"/>
                  </a:solidFill>
                  <a:latin typeface="Arial" panose="020B0604020202020204" pitchFamily="34" charset="0"/>
                  <a:ea typeface="+mn-ea"/>
                  <a:cs typeface="+mn-cs"/>
                </a:defRPr>
              </a:lvl1pPr>
              <a:lvl2pPr marL="457200" algn="l" rtl="0" fontAlgn="base">
                <a:spcBef>
                  <a:spcPct val="0"/>
                </a:spcBef>
                <a:spcAft>
                  <a:spcPct val="0"/>
                </a:spcAft>
                <a:defRPr sz="1400" kern="1200">
                  <a:solidFill>
                    <a:schemeClr val="tx1"/>
                  </a:solidFill>
                  <a:latin typeface="Arial" panose="020B0604020202020204" pitchFamily="34" charset="0"/>
                  <a:ea typeface="+mn-ea"/>
                  <a:cs typeface="+mn-cs"/>
                </a:defRPr>
              </a:lvl2pPr>
              <a:lvl3pPr marL="914400" algn="l" rtl="0" fontAlgn="base">
                <a:spcBef>
                  <a:spcPct val="0"/>
                </a:spcBef>
                <a:spcAft>
                  <a:spcPct val="0"/>
                </a:spcAft>
                <a:defRPr sz="1400" kern="1200">
                  <a:solidFill>
                    <a:schemeClr val="tx1"/>
                  </a:solidFill>
                  <a:latin typeface="Arial" panose="020B0604020202020204" pitchFamily="34" charset="0"/>
                  <a:ea typeface="+mn-ea"/>
                  <a:cs typeface="+mn-cs"/>
                </a:defRPr>
              </a:lvl3pPr>
              <a:lvl4pPr marL="1371600" algn="l" rtl="0" fontAlgn="base">
                <a:spcBef>
                  <a:spcPct val="0"/>
                </a:spcBef>
                <a:spcAft>
                  <a:spcPct val="0"/>
                </a:spcAft>
                <a:defRPr sz="1400" kern="1200">
                  <a:solidFill>
                    <a:schemeClr val="tx1"/>
                  </a:solidFill>
                  <a:latin typeface="Arial" panose="020B0604020202020204" pitchFamily="34" charset="0"/>
                  <a:ea typeface="+mn-ea"/>
                  <a:cs typeface="+mn-cs"/>
                </a:defRPr>
              </a:lvl4pPr>
              <a:lvl5pPr marL="1828800" algn="l" rtl="0" fontAlgn="base">
                <a:spcBef>
                  <a:spcPct val="0"/>
                </a:spcBef>
                <a:spcAft>
                  <a:spcPct val="0"/>
                </a:spcAft>
                <a:defRPr sz="1400" kern="1200">
                  <a:solidFill>
                    <a:schemeClr val="tx1"/>
                  </a:solidFill>
                  <a:latin typeface="Arial" panose="020B0604020202020204" pitchFamily="34" charset="0"/>
                  <a:ea typeface="+mn-ea"/>
                  <a:cs typeface="+mn-cs"/>
                </a:defRPr>
              </a:lvl5pPr>
              <a:lvl6pPr marL="2286000" algn="l" defTabSz="914400" rtl="0" eaLnBrk="1" latinLnBrk="0" hangingPunct="1">
                <a:defRPr sz="1400" kern="1200">
                  <a:solidFill>
                    <a:schemeClr val="tx1"/>
                  </a:solidFill>
                  <a:latin typeface="Arial" panose="020B0604020202020204" pitchFamily="34" charset="0"/>
                  <a:ea typeface="+mn-ea"/>
                  <a:cs typeface="+mn-cs"/>
                </a:defRPr>
              </a:lvl6pPr>
              <a:lvl7pPr marL="2743200" algn="l" defTabSz="914400" rtl="0" eaLnBrk="1" latinLnBrk="0" hangingPunct="1">
                <a:defRPr sz="1400" kern="1200">
                  <a:solidFill>
                    <a:schemeClr val="tx1"/>
                  </a:solidFill>
                  <a:latin typeface="Arial" panose="020B0604020202020204" pitchFamily="34" charset="0"/>
                  <a:ea typeface="+mn-ea"/>
                  <a:cs typeface="+mn-cs"/>
                </a:defRPr>
              </a:lvl7pPr>
              <a:lvl8pPr marL="3200400" algn="l" defTabSz="914400" rtl="0" eaLnBrk="1" latinLnBrk="0" hangingPunct="1">
                <a:defRPr sz="1400" kern="1200">
                  <a:solidFill>
                    <a:schemeClr val="tx1"/>
                  </a:solidFill>
                  <a:latin typeface="Arial" panose="020B0604020202020204" pitchFamily="34" charset="0"/>
                  <a:ea typeface="+mn-ea"/>
                  <a:cs typeface="+mn-cs"/>
                </a:defRPr>
              </a:lvl8pPr>
              <a:lvl9pPr marL="3657600" algn="l" defTabSz="914400" rtl="0" eaLnBrk="1" latinLnBrk="0" hangingPunct="1">
                <a:defRPr sz="1400" kern="1200">
                  <a:solidFill>
                    <a:schemeClr val="tx1"/>
                  </a:solidFill>
                  <a:latin typeface="Arial" panose="020B0604020202020204" pitchFamily="34" charset="0"/>
                  <a:ea typeface="+mn-ea"/>
                  <a:cs typeface="+mn-cs"/>
                </a:defRPr>
              </a:lvl9pPr>
            </a:lstStyle>
            <a:p>
              <a:endParaRPr lang="en-CA"/>
            </a:p>
          </p:txBody>
        </p:sp>
        <p:sp>
          <p:nvSpPr>
            <p:cNvPr id="185" name="Freeform 181">
              <a:extLst>
                <a:ext uri="{FF2B5EF4-FFF2-40B4-BE49-F238E27FC236}">
                  <a16:creationId xmlns:a16="http://schemas.microsoft.com/office/drawing/2014/main" id="{78157F4C-4945-4B65-BDE3-92D3C93F74F2}"/>
                </a:ext>
              </a:extLst>
            </p:cNvPr>
            <p:cNvSpPr>
              <a:spLocks noChangeAspect="1"/>
            </p:cNvSpPr>
            <p:nvPr/>
          </p:nvSpPr>
          <p:spPr bwMode="auto">
            <a:xfrm>
              <a:off x="8880887" y="748872"/>
              <a:ext cx="428439" cy="343538"/>
            </a:xfrm>
            <a:custGeom>
              <a:avLst/>
              <a:gdLst>
                <a:gd name="T0" fmla="*/ 318 w 723"/>
                <a:gd name="T1" fmla="*/ 105 h 538"/>
                <a:gd name="T2" fmla="*/ 160 w 723"/>
                <a:gd name="T3" fmla="*/ 79 h 538"/>
                <a:gd name="T4" fmla="*/ 1 w 723"/>
                <a:gd name="T5" fmla="*/ 0 h 538"/>
                <a:gd name="T6" fmla="*/ 0 w 723"/>
                <a:gd name="T7" fmla="*/ 7 h 538"/>
                <a:gd name="T8" fmla="*/ 46 w 723"/>
                <a:gd name="T9" fmla="*/ 61 h 538"/>
                <a:gd name="T10" fmla="*/ 165 w 723"/>
                <a:gd name="T11" fmla="*/ 182 h 538"/>
                <a:gd name="T12" fmla="*/ 172 w 723"/>
                <a:gd name="T13" fmla="*/ 183 h 538"/>
                <a:gd name="T14" fmla="*/ 332 w 723"/>
                <a:gd name="T15" fmla="*/ 391 h 538"/>
                <a:gd name="T16" fmla="*/ 327 w 723"/>
                <a:gd name="T17" fmla="*/ 468 h 538"/>
                <a:gd name="T18" fmla="*/ 384 w 723"/>
                <a:gd name="T19" fmla="*/ 469 h 538"/>
                <a:gd name="T20" fmla="*/ 374 w 723"/>
                <a:gd name="T21" fmla="*/ 390 h 538"/>
                <a:gd name="T22" fmla="*/ 555 w 723"/>
                <a:gd name="T23" fmla="*/ 182 h 538"/>
                <a:gd name="T24" fmla="*/ 675 w 723"/>
                <a:gd name="T25" fmla="*/ 62 h 538"/>
                <a:gd name="T26" fmla="*/ 719 w 723"/>
                <a:gd name="T27" fmla="*/ 0 h 538"/>
                <a:gd name="T28" fmla="*/ 563 w 723"/>
                <a:gd name="T29" fmla="*/ 78 h 538"/>
                <a:gd name="T30" fmla="*/ 402 w 723"/>
                <a:gd name="T31" fmla="*/ 105 h 538"/>
                <a:gd name="T32" fmla="*/ 318 w 723"/>
                <a:gd name="T33" fmla="*/ 105 h 5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723" h="538">
                  <a:moveTo>
                    <a:pt x="318" y="105"/>
                  </a:moveTo>
                  <a:cubicBezTo>
                    <a:pt x="263" y="97"/>
                    <a:pt x="211" y="91"/>
                    <a:pt x="160" y="79"/>
                  </a:cubicBezTo>
                  <a:cubicBezTo>
                    <a:pt x="100" y="65"/>
                    <a:pt x="61" y="19"/>
                    <a:pt x="1" y="0"/>
                  </a:cubicBezTo>
                  <a:cubicBezTo>
                    <a:pt x="1" y="2"/>
                    <a:pt x="0" y="5"/>
                    <a:pt x="0" y="7"/>
                  </a:cubicBezTo>
                  <a:cubicBezTo>
                    <a:pt x="7" y="31"/>
                    <a:pt x="39" y="37"/>
                    <a:pt x="46" y="61"/>
                  </a:cubicBezTo>
                  <a:cubicBezTo>
                    <a:pt x="108" y="61"/>
                    <a:pt x="174" y="115"/>
                    <a:pt x="165" y="182"/>
                  </a:cubicBezTo>
                  <a:cubicBezTo>
                    <a:pt x="167" y="182"/>
                    <a:pt x="170" y="183"/>
                    <a:pt x="172" y="183"/>
                  </a:cubicBezTo>
                  <a:cubicBezTo>
                    <a:pt x="281" y="150"/>
                    <a:pt x="364" y="279"/>
                    <a:pt x="332" y="391"/>
                  </a:cubicBezTo>
                  <a:cubicBezTo>
                    <a:pt x="324" y="418"/>
                    <a:pt x="299" y="445"/>
                    <a:pt x="327" y="468"/>
                  </a:cubicBezTo>
                  <a:cubicBezTo>
                    <a:pt x="334" y="538"/>
                    <a:pt x="377" y="537"/>
                    <a:pt x="384" y="469"/>
                  </a:cubicBezTo>
                  <a:cubicBezTo>
                    <a:pt x="413" y="438"/>
                    <a:pt x="376" y="416"/>
                    <a:pt x="374" y="390"/>
                  </a:cubicBezTo>
                  <a:cubicBezTo>
                    <a:pt x="362" y="283"/>
                    <a:pt x="442" y="151"/>
                    <a:pt x="555" y="182"/>
                  </a:cubicBezTo>
                  <a:cubicBezTo>
                    <a:pt x="546" y="116"/>
                    <a:pt x="611" y="60"/>
                    <a:pt x="675" y="62"/>
                  </a:cubicBezTo>
                  <a:cubicBezTo>
                    <a:pt x="678" y="34"/>
                    <a:pt x="723" y="30"/>
                    <a:pt x="719" y="0"/>
                  </a:cubicBezTo>
                  <a:cubicBezTo>
                    <a:pt x="663" y="19"/>
                    <a:pt x="620" y="61"/>
                    <a:pt x="563" y="78"/>
                  </a:cubicBezTo>
                  <a:cubicBezTo>
                    <a:pt x="518" y="92"/>
                    <a:pt x="457" y="95"/>
                    <a:pt x="402" y="105"/>
                  </a:cubicBezTo>
                  <a:lnTo>
                    <a:pt x="318" y="105"/>
                  </a:lnTo>
                  <a:close/>
                </a:path>
              </a:pathLst>
            </a:custGeom>
            <a:noFill/>
            <a:ln w="6350" cap="rnd">
              <a:solidFill>
                <a:srgbClr val="FF6600"/>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defPPr>
                <a:defRPr lang="en-US"/>
              </a:defPPr>
              <a:lvl1pPr algn="l" rtl="0" fontAlgn="base">
                <a:spcBef>
                  <a:spcPct val="0"/>
                </a:spcBef>
                <a:spcAft>
                  <a:spcPct val="0"/>
                </a:spcAft>
                <a:defRPr sz="1400" kern="1200">
                  <a:solidFill>
                    <a:schemeClr val="tx1"/>
                  </a:solidFill>
                  <a:latin typeface="Arial" panose="020B0604020202020204" pitchFamily="34" charset="0"/>
                  <a:ea typeface="+mn-ea"/>
                  <a:cs typeface="+mn-cs"/>
                </a:defRPr>
              </a:lvl1pPr>
              <a:lvl2pPr marL="457200" algn="l" rtl="0" fontAlgn="base">
                <a:spcBef>
                  <a:spcPct val="0"/>
                </a:spcBef>
                <a:spcAft>
                  <a:spcPct val="0"/>
                </a:spcAft>
                <a:defRPr sz="1400" kern="1200">
                  <a:solidFill>
                    <a:schemeClr val="tx1"/>
                  </a:solidFill>
                  <a:latin typeface="Arial" panose="020B0604020202020204" pitchFamily="34" charset="0"/>
                  <a:ea typeface="+mn-ea"/>
                  <a:cs typeface="+mn-cs"/>
                </a:defRPr>
              </a:lvl2pPr>
              <a:lvl3pPr marL="914400" algn="l" rtl="0" fontAlgn="base">
                <a:spcBef>
                  <a:spcPct val="0"/>
                </a:spcBef>
                <a:spcAft>
                  <a:spcPct val="0"/>
                </a:spcAft>
                <a:defRPr sz="1400" kern="1200">
                  <a:solidFill>
                    <a:schemeClr val="tx1"/>
                  </a:solidFill>
                  <a:latin typeface="Arial" panose="020B0604020202020204" pitchFamily="34" charset="0"/>
                  <a:ea typeface="+mn-ea"/>
                  <a:cs typeface="+mn-cs"/>
                </a:defRPr>
              </a:lvl3pPr>
              <a:lvl4pPr marL="1371600" algn="l" rtl="0" fontAlgn="base">
                <a:spcBef>
                  <a:spcPct val="0"/>
                </a:spcBef>
                <a:spcAft>
                  <a:spcPct val="0"/>
                </a:spcAft>
                <a:defRPr sz="1400" kern="1200">
                  <a:solidFill>
                    <a:schemeClr val="tx1"/>
                  </a:solidFill>
                  <a:latin typeface="Arial" panose="020B0604020202020204" pitchFamily="34" charset="0"/>
                  <a:ea typeface="+mn-ea"/>
                  <a:cs typeface="+mn-cs"/>
                </a:defRPr>
              </a:lvl4pPr>
              <a:lvl5pPr marL="1828800" algn="l" rtl="0" fontAlgn="base">
                <a:spcBef>
                  <a:spcPct val="0"/>
                </a:spcBef>
                <a:spcAft>
                  <a:spcPct val="0"/>
                </a:spcAft>
                <a:defRPr sz="1400" kern="1200">
                  <a:solidFill>
                    <a:schemeClr val="tx1"/>
                  </a:solidFill>
                  <a:latin typeface="Arial" panose="020B0604020202020204" pitchFamily="34" charset="0"/>
                  <a:ea typeface="+mn-ea"/>
                  <a:cs typeface="+mn-cs"/>
                </a:defRPr>
              </a:lvl5pPr>
              <a:lvl6pPr marL="2286000" algn="l" defTabSz="914400" rtl="0" eaLnBrk="1" latinLnBrk="0" hangingPunct="1">
                <a:defRPr sz="1400" kern="1200">
                  <a:solidFill>
                    <a:schemeClr val="tx1"/>
                  </a:solidFill>
                  <a:latin typeface="Arial" panose="020B0604020202020204" pitchFamily="34" charset="0"/>
                  <a:ea typeface="+mn-ea"/>
                  <a:cs typeface="+mn-cs"/>
                </a:defRPr>
              </a:lvl6pPr>
              <a:lvl7pPr marL="2743200" algn="l" defTabSz="914400" rtl="0" eaLnBrk="1" latinLnBrk="0" hangingPunct="1">
                <a:defRPr sz="1400" kern="1200">
                  <a:solidFill>
                    <a:schemeClr val="tx1"/>
                  </a:solidFill>
                  <a:latin typeface="Arial" panose="020B0604020202020204" pitchFamily="34" charset="0"/>
                  <a:ea typeface="+mn-ea"/>
                  <a:cs typeface="+mn-cs"/>
                </a:defRPr>
              </a:lvl7pPr>
              <a:lvl8pPr marL="3200400" algn="l" defTabSz="914400" rtl="0" eaLnBrk="1" latinLnBrk="0" hangingPunct="1">
                <a:defRPr sz="1400" kern="1200">
                  <a:solidFill>
                    <a:schemeClr val="tx1"/>
                  </a:solidFill>
                  <a:latin typeface="Arial" panose="020B0604020202020204" pitchFamily="34" charset="0"/>
                  <a:ea typeface="+mn-ea"/>
                  <a:cs typeface="+mn-cs"/>
                </a:defRPr>
              </a:lvl8pPr>
              <a:lvl9pPr marL="3657600" algn="l" defTabSz="914400" rtl="0" eaLnBrk="1" latinLnBrk="0" hangingPunct="1">
                <a:defRPr sz="1400" kern="1200">
                  <a:solidFill>
                    <a:schemeClr val="tx1"/>
                  </a:solidFill>
                  <a:latin typeface="Arial" panose="020B0604020202020204" pitchFamily="34" charset="0"/>
                  <a:ea typeface="+mn-ea"/>
                  <a:cs typeface="+mn-cs"/>
                </a:defRPr>
              </a:lvl9pPr>
            </a:lstStyle>
            <a:p>
              <a:endParaRPr lang="en-CA"/>
            </a:p>
          </p:txBody>
        </p:sp>
        <p:sp>
          <p:nvSpPr>
            <p:cNvPr id="247" name="Rectangle 25">
              <a:extLst>
                <a:ext uri="{FF2B5EF4-FFF2-40B4-BE49-F238E27FC236}">
                  <a16:creationId xmlns:a16="http://schemas.microsoft.com/office/drawing/2014/main" id="{6FFA8ECF-13B4-413E-8164-B6E5575B2222}"/>
                </a:ext>
              </a:extLst>
            </p:cNvPr>
            <p:cNvSpPr>
              <a:spLocks noChangeArrowheads="1"/>
            </p:cNvSpPr>
            <p:nvPr/>
          </p:nvSpPr>
          <p:spPr bwMode="auto">
            <a:xfrm>
              <a:off x="9996450" y="891221"/>
              <a:ext cx="792962" cy="261610"/>
            </a:xfrm>
            <a:prstGeom prst="rect">
              <a:avLst/>
            </a:prstGeom>
            <a:noFill/>
            <a:ln w="9525">
              <a:noFill/>
              <a:miter lim="800000"/>
              <a:headEnd/>
              <a:tailEnd/>
            </a:ln>
          </p:spPr>
          <p:txBody>
            <a:bodyPr wrap="square" lIns="0" tIns="0" rIns="0" bIns="0">
              <a:spAutoFit/>
            </a:bodyPr>
            <a:lstStyle/>
            <a:p>
              <a:pPr>
                <a:lnSpc>
                  <a:spcPct val="85000"/>
                </a:lnSpc>
              </a:pPr>
              <a:r>
                <a:rPr lang="en-US" altLang="en-US" sz="2000" b="1" dirty="0">
                  <a:solidFill>
                    <a:srgbClr val="000000"/>
                  </a:solidFill>
                  <a:latin typeface="Arial" panose="020B0604020202020204" pitchFamily="34" charset="0"/>
                  <a:cs typeface="Arial" panose="020B0604020202020204" pitchFamily="34" charset="0"/>
                </a:rPr>
                <a:t>Brain</a:t>
              </a:r>
            </a:p>
          </p:txBody>
        </p:sp>
      </p:grpSp>
      <p:grpSp>
        <p:nvGrpSpPr>
          <p:cNvPr id="257" name="Group 256">
            <a:extLst>
              <a:ext uri="{FF2B5EF4-FFF2-40B4-BE49-F238E27FC236}">
                <a16:creationId xmlns:a16="http://schemas.microsoft.com/office/drawing/2014/main" id="{2B94E77F-3784-4130-B73A-1E18720781E0}"/>
              </a:ext>
            </a:extLst>
          </p:cNvPr>
          <p:cNvGrpSpPr/>
          <p:nvPr/>
        </p:nvGrpSpPr>
        <p:grpSpPr>
          <a:xfrm>
            <a:off x="3890610" y="3097807"/>
            <a:ext cx="2346098" cy="2206564"/>
            <a:chOff x="3890610" y="3097807"/>
            <a:chExt cx="2346098" cy="2206564"/>
          </a:xfrm>
        </p:grpSpPr>
        <p:sp>
          <p:nvSpPr>
            <p:cNvPr id="225" name="Oval 140">
              <a:extLst>
                <a:ext uri="{FF2B5EF4-FFF2-40B4-BE49-F238E27FC236}">
                  <a16:creationId xmlns:a16="http://schemas.microsoft.com/office/drawing/2014/main" id="{7B9180EA-6AD5-4FF9-8786-037CA8D17B6B}"/>
                </a:ext>
              </a:extLst>
            </p:cNvPr>
            <p:cNvSpPr>
              <a:spLocks noChangeArrowheads="1"/>
            </p:cNvSpPr>
            <p:nvPr/>
          </p:nvSpPr>
          <p:spPr bwMode="auto">
            <a:xfrm>
              <a:off x="3890610" y="3097807"/>
              <a:ext cx="910082" cy="2206564"/>
            </a:xfrm>
            <a:prstGeom prst="ellipse">
              <a:avLst/>
            </a:prstGeom>
            <a:solidFill>
              <a:schemeClr val="accent1">
                <a:alpha val="16000"/>
              </a:schemeClr>
            </a:solidFill>
            <a:ln w="9525">
              <a:solidFill>
                <a:schemeClr val="tx1"/>
              </a:solidFill>
              <a:round/>
              <a:headEnd/>
              <a:tailEnd/>
            </a:ln>
            <a:effectLst/>
          </p:spPr>
          <p:txBody>
            <a:bodyPr wrap="none" anchor="ctr"/>
            <a:lstStyle/>
            <a:p>
              <a:endParaRPr lang="pl-PL"/>
            </a:p>
          </p:txBody>
        </p:sp>
        <p:sp>
          <p:nvSpPr>
            <p:cNvPr id="256" name="TextBox 255">
              <a:extLst>
                <a:ext uri="{FF2B5EF4-FFF2-40B4-BE49-F238E27FC236}">
                  <a16:creationId xmlns:a16="http://schemas.microsoft.com/office/drawing/2014/main" id="{D194721B-7D9B-46AC-B50E-EE17C812E2EF}"/>
                </a:ext>
              </a:extLst>
            </p:cNvPr>
            <p:cNvSpPr txBox="1"/>
            <p:nvPr/>
          </p:nvSpPr>
          <p:spPr>
            <a:xfrm>
              <a:off x="4825115" y="3330534"/>
              <a:ext cx="1411593" cy="707886"/>
            </a:xfrm>
            <a:prstGeom prst="rect">
              <a:avLst/>
            </a:prstGeom>
            <a:solidFill>
              <a:schemeClr val="accent1">
                <a:lumMod val="40000"/>
                <a:lumOff val="60000"/>
              </a:schemeClr>
            </a:solidFill>
          </p:spPr>
          <p:txBody>
            <a:bodyPr wrap="square">
              <a:spAutoFit/>
            </a:bodyPr>
            <a:lstStyle/>
            <a:p>
              <a:pPr algn="ctr"/>
              <a:r>
                <a:rPr lang="en-US" altLang="en-US" sz="2000" b="1" dirty="0">
                  <a:latin typeface="Arial" panose="020B0604020202020204" pitchFamily="34" charset="0"/>
                  <a:cs typeface="Arial" panose="020B0604020202020204" pitchFamily="34" charset="0"/>
                </a:rPr>
                <a:t>Pelvic plexus</a:t>
              </a:r>
              <a:endParaRPr lang="en-CA" sz="2000" b="1" dirty="0">
                <a:latin typeface="Arial" panose="020B0604020202020204" pitchFamily="34" charset="0"/>
                <a:cs typeface="Arial" panose="020B0604020202020204" pitchFamily="34" charset="0"/>
              </a:endParaRPr>
            </a:p>
          </p:txBody>
        </p:sp>
      </p:grpSp>
    </p:spTree>
    <p:extLst>
      <p:ext uri="{BB962C8B-B14F-4D97-AF65-F5344CB8AC3E}">
        <p14:creationId xmlns:p14="http://schemas.microsoft.com/office/powerpoint/2010/main" val="34784170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nodeType="clickEffect">
                                  <p:stCondLst>
                                    <p:cond delay="0"/>
                                  </p:stCondLst>
                                  <p:childTnLst>
                                    <p:animEffect transition="out" filter="fade">
                                      <p:cBhvr>
                                        <p:cTn id="6" dur="500"/>
                                        <p:tgtEl>
                                          <p:spTgt spid="252"/>
                                        </p:tgtEl>
                                      </p:cBhvr>
                                    </p:animEffect>
                                    <p:set>
                                      <p:cBhvr>
                                        <p:cTn id="7" dur="1" fill="hold">
                                          <p:stCondLst>
                                            <p:cond delay="499"/>
                                          </p:stCondLst>
                                        </p:cTn>
                                        <p:tgtEl>
                                          <p:spTgt spid="252"/>
                                        </p:tgtEl>
                                        <p:attrNameLst>
                                          <p:attrName>style.visibility</p:attrName>
                                        </p:attrNameLst>
                                      </p:cBhvr>
                                      <p:to>
                                        <p:strVal val="hidden"/>
                                      </p:to>
                                    </p:set>
                                  </p:childTnLst>
                                </p:cTn>
                              </p:par>
                              <p:par>
                                <p:cTn id="8" presetID="10" presetClass="exit" presetSubtype="0" fill="hold" nodeType="withEffect">
                                  <p:stCondLst>
                                    <p:cond delay="0"/>
                                  </p:stCondLst>
                                  <p:childTnLst>
                                    <p:animEffect transition="out" filter="fade">
                                      <p:cBhvr>
                                        <p:cTn id="9" dur="500"/>
                                        <p:tgtEl>
                                          <p:spTgt spid="254"/>
                                        </p:tgtEl>
                                      </p:cBhvr>
                                    </p:animEffect>
                                    <p:set>
                                      <p:cBhvr>
                                        <p:cTn id="10" dur="1" fill="hold">
                                          <p:stCondLst>
                                            <p:cond delay="499"/>
                                          </p:stCondLst>
                                        </p:cTn>
                                        <p:tgtEl>
                                          <p:spTgt spid="25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itle 1">
            <a:extLst>
              <a:ext uri="{FF2B5EF4-FFF2-40B4-BE49-F238E27FC236}">
                <a16:creationId xmlns:a16="http://schemas.microsoft.com/office/drawing/2014/main" id="{8EE32FFA-31B1-4BFC-B542-83B2919AF6AB}"/>
              </a:ext>
            </a:extLst>
          </p:cNvPr>
          <p:cNvSpPr>
            <a:spLocks noGrp="1"/>
          </p:cNvSpPr>
          <p:nvPr>
            <p:ph type="title"/>
          </p:nvPr>
        </p:nvSpPr>
        <p:spPr>
          <a:xfrm>
            <a:off x="1097279" y="404813"/>
            <a:ext cx="9140509" cy="1143000"/>
          </a:xfrm>
        </p:spPr>
        <p:txBody>
          <a:bodyPr>
            <a:normAutofit fontScale="90000"/>
          </a:bodyPr>
          <a:lstStyle/>
          <a:p>
            <a:r>
              <a:rPr lang="en-US" altLang="en-US" dirty="0"/>
              <a:t>Urine Voiding Reflex –</a:t>
            </a:r>
            <a:br>
              <a:rPr lang="en-US" altLang="en-US" dirty="0"/>
            </a:br>
            <a:r>
              <a:rPr lang="en-US" altLang="en-US" dirty="0"/>
              <a:t>A Positive Feedback Loop</a:t>
            </a:r>
          </a:p>
        </p:txBody>
      </p:sp>
      <p:sp>
        <p:nvSpPr>
          <p:cNvPr id="27653" name="Content Placeholder 6">
            <a:extLst>
              <a:ext uri="{FF2B5EF4-FFF2-40B4-BE49-F238E27FC236}">
                <a16:creationId xmlns:a16="http://schemas.microsoft.com/office/drawing/2014/main" id="{A29525CC-ECC9-4BB9-842A-29B487BE940B}"/>
              </a:ext>
            </a:extLst>
          </p:cNvPr>
          <p:cNvSpPr>
            <a:spLocks noGrp="1"/>
          </p:cNvSpPr>
          <p:nvPr>
            <p:ph idx="1"/>
          </p:nvPr>
        </p:nvSpPr>
        <p:spPr>
          <a:xfrm>
            <a:off x="1947863" y="3862390"/>
            <a:ext cx="8229600" cy="2092325"/>
          </a:xfrm>
        </p:spPr>
        <p:txBody>
          <a:bodyPr/>
          <a:lstStyle/>
          <a:p>
            <a:r>
              <a:rPr lang="en-US" altLang="en-US" sz="1800" dirty="0"/>
              <a:t>High-level afferent signals are stimulated by intravesical pressure, resulting in increased activity to the brain</a:t>
            </a:r>
            <a:r>
              <a:rPr lang="en-US" altLang="en-US" sz="1800" baseline="30000" dirty="0"/>
              <a:t>1</a:t>
            </a:r>
          </a:p>
          <a:p>
            <a:r>
              <a:rPr lang="en-US" altLang="en-US" sz="1800" dirty="0"/>
              <a:t>Descending efferent pathways then cause voluntary bladder contraction and the flow of urine</a:t>
            </a:r>
            <a:r>
              <a:rPr lang="en-US" altLang="en-US" sz="1800" baseline="30000" dirty="0"/>
              <a:t>2</a:t>
            </a:r>
          </a:p>
          <a:p>
            <a:r>
              <a:rPr lang="en-US" altLang="en-US" sz="1800" dirty="0"/>
              <a:t>Normal voiding is, therefore, a function of a positive feedback mechanism</a:t>
            </a:r>
            <a:r>
              <a:rPr lang="en-US" altLang="en-US" sz="1800" baseline="30000" dirty="0"/>
              <a:t>3</a:t>
            </a:r>
          </a:p>
        </p:txBody>
      </p:sp>
      <p:sp>
        <p:nvSpPr>
          <p:cNvPr id="4" name="Date Placeholder 3">
            <a:extLst>
              <a:ext uri="{FF2B5EF4-FFF2-40B4-BE49-F238E27FC236}">
                <a16:creationId xmlns:a16="http://schemas.microsoft.com/office/drawing/2014/main" id="{B7E90348-CDF5-4ABF-A434-8B44B00D1B4D}"/>
              </a:ext>
            </a:extLst>
          </p:cNvPr>
          <p:cNvSpPr>
            <a:spLocks noGrp="1"/>
          </p:cNvSpPr>
          <p:nvPr>
            <p:ph type="dt" sz="half" idx="10"/>
          </p:nvPr>
        </p:nvSpPr>
        <p:spPr/>
        <p:txBody>
          <a:bodyPr/>
          <a:lstStyle/>
          <a:p>
            <a:fld id="{3D59C390-DDB8-48FB-B436-7CF62F6C509C}" type="datetime1">
              <a:rPr lang="en-US" smtClean="0"/>
              <a:t>20/08/2024</a:t>
            </a:fld>
            <a:endParaRPr lang="en-US" dirty="0"/>
          </a:p>
        </p:txBody>
      </p:sp>
      <p:sp>
        <p:nvSpPr>
          <p:cNvPr id="5" name="Footer Placeholder 4">
            <a:extLst>
              <a:ext uri="{FF2B5EF4-FFF2-40B4-BE49-F238E27FC236}">
                <a16:creationId xmlns:a16="http://schemas.microsoft.com/office/drawing/2014/main" id="{7C94D710-C1F4-4012-B7D6-7E1AEA9CF7F5}"/>
              </a:ext>
            </a:extLst>
          </p:cNvPr>
          <p:cNvSpPr>
            <a:spLocks noGrp="1"/>
          </p:cNvSpPr>
          <p:nvPr>
            <p:ph type="ftr" sz="quarter" idx="11"/>
          </p:nvPr>
        </p:nvSpPr>
        <p:spPr/>
        <p:txBody>
          <a:bodyPr/>
          <a:lstStyle/>
          <a:p>
            <a:r>
              <a:rPr lang="en-US"/>
              <a:t>Dr. Fadi Sawaqed</a:t>
            </a:r>
            <a:endParaRPr lang="en-US" dirty="0"/>
          </a:p>
        </p:txBody>
      </p:sp>
      <p:sp>
        <p:nvSpPr>
          <p:cNvPr id="27652" name="Text Placeholder 5">
            <a:extLst>
              <a:ext uri="{FF2B5EF4-FFF2-40B4-BE49-F238E27FC236}">
                <a16:creationId xmlns:a16="http://schemas.microsoft.com/office/drawing/2014/main" id="{29D4E6FF-6D40-45F7-A5B0-7DE4777C56BE}"/>
              </a:ext>
            </a:extLst>
          </p:cNvPr>
          <p:cNvSpPr txBox="1">
            <a:spLocks noChangeArrowheads="1"/>
          </p:cNvSpPr>
          <p:nvPr/>
        </p:nvSpPr>
        <p:spPr bwMode="auto">
          <a:xfrm>
            <a:off x="2292351" y="6018214"/>
            <a:ext cx="7540625"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457200">
              <a:spcBef>
                <a:spcPct val="20000"/>
              </a:spcBef>
              <a:buClr>
                <a:srgbClr val="0BD0D9"/>
              </a:buClr>
              <a:buSzPct val="95000"/>
              <a:buFont typeface="Wingdings 2" panose="05020102010507070707" pitchFamily="18" charset="2"/>
              <a:buChar char=""/>
              <a:defRPr sz="2600">
                <a:solidFill>
                  <a:schemeClr val="tx1"/>
                </a:solidFill>
                <a:latin typeface="Constantia" panose="02030602050306030303" pitchFamily="18" charset="0"/>
              </a:defRPr>
            </a:lvl1pPr>
            <a:lvl2pPr marL="742950" indent="-285750" defTabSz="457200">
              <a:spcBef>
                <a:spcPct val="20000"/>
              </a:spcBef>
              <a:buClr>
                <a:schemeClr val="accent1"/>
              </a:buClr>
              <a:buSzPct val="85000"/>
              <a:buFont typeface="Wingdings 2" panose="05020102010507070707" pitchFamily="18" charset="2"/>
              <a:buChar char=""/>
              <a:defRPr sz="2400">
                <a:solidFill>
                  <a:schemeClr val="tx1"/>
                </a:solidFill>
                <a:latin typeface="Constantia" panose="02030602050306030303" pitchFamily="18" charset="0"/>
              </a:defRPr>
            </a:lvl2pPr>
            <a:lvl3pPr marL="1143000" indent="-228600" defTabSz="457200">
              <a:spcBef>
                <a:spcPct val="20000"/>
              </a:spcBef>
              <a:buClr>
                <a:schemeClr val="accent2"/>
              </a:buClr>
              <a:buSzPct val="70000"/>
              <a:buFont typeface="Wingdings 2" panose="05020102010507070707" pitchFamily="18" charset="2"/>
              <a:buChar char=""/>
              <a:defRPr sz="2100">
                <a:solidFill>
                  <a:schemeClr val="tx1"/>
                </a:solidFill>
                <a:latin typeface="Constantia" panose="02030602050306030303" pitchFamily="18" charset="0"/>
              </a:defRPr>
            </a:lvl3pPr>
            <a:lvl4pPr marL="1600200" indent="-228600" defTabSz="457200">
              <a:spcBef>
                <a:spcPct val="20000"/>
              </a:spcBef>
              <a:buClr>
                <a:srgbClr val="0BD0D9"/>
              </a:buClr>
              <a:buSzPct val="65000"/>
              <a:buFont typeface="Wingdings 2" panose="05020102010507070707" pitchFamily="18" charset="2"/>
              <a:buChar char=""/>
              <a:defRPr sz="2000">
                <a:solidFill>
                  <a:schemeClr val="tx1"/>
                </a:solidFill>
                <a:latin typeface="Constantia" panose="02030602050306030303" pitchFamily="18" charset="0"/>
              </a:defRPr>
            </a:lvl4pPr>
            <a:lvl5pPr marL="2057400" indent="-228600" defTabSz="457200">
              <a:spcBef>
                <a:spcPct val="20000"/>
              </a:spcBef>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5pPr>
            <a:lvl6pPr marL="2514600" indent="-228600" defTabSz="4572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6pPr>
            <a:lvl7pPr marL="2971800" indent="-228600" defTabSz="4572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7pPr>
            <a:lvl8pPr marL="3429000" indent="-228600" defTabSz="4572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8pPr>
            <a:lvl9pPr marL="3886200" indent="-228600" defTabSz="4572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9pPr>
          </a:lstStyle>
          <a:p>
            <a:pPr>
              <a:spcBef>
                <a:spcPts val="200"/>
              </a:spcBef>
              <a:buClr>
                <a:srgbClr val="00B8BA"/>
              </a:buClr>
              <a:buSzTx/>
              <a:buNone/>
            </a:pPr>
            <a:r>
              <a:rPr lang="en-US" altLang="en-US" sz="1000" b="1" dirty="0">
                <a:latin typeface="Arial" panose="020B0604020202020204" pitchFamily="34" charset="0"/>
                <a:ea typeface="Calibri" panose="020F0502020204030204" pitchFamily="34" charset="0"/>
                <a:cs typeface="Times New Roman" panose="02020603050405020304" pitchFamily="18" charset="0"/>
              </a:rPr>
              <a:t>References:</a:t>
            </a:r>
            <a:r>
              <a:rPr lang="en-US" altLang="en-US" sz="1000" dirty="0">
                <a:latin typeface="Arial" panose="020B0604020202020204" pitchFamily="34" charset="0"/>
                <a:ea typeface="Calibri" panose="020F0502020204030204" pitchFamily="34" charset="0"/>
                <a:cs typeface="Arial" panose="020B0604020202020204" pitchFamily="34" charset="0"/>
              </a:rPr>
              <a:t> </a:t>
            </a:r>
            <a:r>
              <a:rPr lang="en-US" altLang="en-US" sz="1000" b="1" dirty="0">
                <a:latin typeface="Arial" panose="020B0604020202020204" pitchFamily="34" charset="0"/>
                <a:ea typeface="Calibri" panose="020F0502020204030204" pitchFamily="34" charset="0"/>
                <a:cs typeface="Arial" panose="020B0604020202020204" pitchFamily="34" charset="0"/>
              </a:rPr>
              <a:t>1. </a:t>
            </a:r>
            <a:r>
              <a:rPr lang="en-US" altLang="en-US" sz="1000" dirty="0">
                <a:latin typeface="Arial" panose="020B0604020202020204" pitchFamily="34" charset="0"/>
                <a:ea typeface="Calibri" panose="020F0502020204030204" pitchFamily="34" charset="0"/>
                <a:cs typeface="Arial" panose="020B0604020202020204" pitchFamily="34" charset="0"/>
              </a:rPr>
              <a:t>Andersson KE. </a:t>
            </a:r>
            <a:r>
              <a:rPr lang="en-US" altLang="en-US" sz="1000" i="1" dirty="0">
                <a:latin typeface="Arial" panose="020B0604020202020204" pitchFamily="34" charset="0"/>
                <a:ea typeface="Calibri" panose="020F0502020204030204" pitchFamily="34" charset="0"/>
                <a:cs typeface="Arial" panose="020B0604020202020204" pitchFamily="34" charset="0"/>
              </a:rPr>
              <a:t>Nat Clin </a:t>
            </a:r>
            <a:r>
              <a:rPr lang="en-US" altLang="en-US" sz="1000" i="1" dirty="0" err="1">
                <a:latin typeface="Arial" panose="020B0604020202020204" pitchFamily="34" charset="0"/>
                <a:ea typeface="Calibri" panose="020F0502020204030204" pitchFamily="34" charset="0"/>
                <a:cs typeface="Arial" panose="020B0604020202020204" pitchFamily="34" charset="0"/>
              </a:rPr>
              <a:t>Pract</a:t>
            </a:r>
            <a:r>
              <a:rPr lang="en-US" altLang="en-US" sz="1000" i="1" dirty="0">
                <a:latin typeface="Arial" panose="020B0604020202020204" pitchFamily="34" charset="0"/>
                <a:ea typeface="Calibri" panose="020F0502020204030204" pitchFamily="34" charset="0"/>
                <a:cs typeface="Arial" panose="020B0604020202020204" pitchFamily="34" charset="0"/>
              </a:rPr>
              <a:t> Urol</a:t>
            </a:r>
            <a:r>
              <a:rPr lang="en-US" altLang="en-US" sz="1000" dirty="0">
                <a:latin typeface="Arial" panose="020B0604020202020204" pitchFamily="34" charset="0"/>
                <a:ea typeface="Calibri" panose="020F0502020204030204" pitchFamily="34" charset="0"/>
                <a:cs typeface="Arial" panose="020B0604020202020204" pitchFamily="34" charset="0"/>
              </a:rPr>
              <a:t>. 2004;1(2):103-108. </a:t>
            </a:r>
            <a:r>
              <a:rPr lang="en-US" altLang="en-US" sz="1000" b="1" dirty="0">
                <a:latin typeface="Arial" panose="020B0604020202020204" pitchFamily="34" charset="0"/>
                <a:ea typeface="Calibri" panose="020F0502020204030204" pitchFamily="34" charset="0"/>
                <a:cs typeface="Arial" panose="020B0604020202020204" pitchFamily="34" charset="0"/>
              </a:rPr>
              <a:t>2.</a:t>
            </a:r>
            <a:r>
              <a:rPr lang="en-US" altLang="en-US" sz="1000" dirty="0">
                <a:latin typeface="Arial" panose="020B0604020202020204" pitchFamily="34" charset="0"/>
                <a:ea typeface="Calibri" panose="020F0502020204030204" pitchFamily="34" charset="0"/>
                <a:cs typeface="Arial" panose="020B0604020202020204" pitchFamily="34" charset="0"/>
              </a:rPr>
              <a:t> Fowler CJ, Griffiths D, de Groat WC. </a:t>
            </a:r>
            <a:br>
              <a:rPr lang="en-US" altLang="en-US" sz="1000" dirty="0">
                <a:latin typeface="Arial" panose="020B0604020202020204" pitchFamily="34" charset="0"/>
                <a:ea typeface="Calibri" panose="020F0502020204030204" pitchFamily="34" charset="0"/>
                <a:cs typeface="Arial" panose="020B0604020202020204" pitchFamily="34" charset="0"/>
              </a:rPr>
            </a:br>
            <a:r>
              <a:rPr lang="en-US" altLang="en-US" sz="1000" i="1" dirty="0">
                <a:latin typeface="Arial" panose="020B0604020202020204" pitchFamily="34" charset="0"/>
                <a:ea typeface="Calibri" panose="020F0502020204030204" pitchFamily="34" charset="0"/>
                <a:cs typeface="Arial" panose="020B0604020202020204" pitchFamily="34" charset="0"/>
              </a:rPr>
              <a:t>Nat Rev </a:t>
            </a:r>
            <a:r>
              <a:rPr lang="en-US" altLang="en-US" sz="1000" i="1" dirty="0" err="1">
                <a:latin typeface="Arial" panose="020B0604020202020204" pitchFamily="34" charset="0"/>
                <a:ea typeface="Calibri" panose="020F0502020204030204" pitchFamily="34" charset="0"/>
                <a:cs typeface="Arial" panose="020B0604020202020204" pitchFamily="34" charset="0"/>
              </a:rPr>
              <a:t>Neurosci</a:t>
            </a:r>
            <a:r>
              <a:rPr lang="en-US" altLang="en-US" sz="1000" dirty="0">
                <a:latin typeface="Arial" panose="020B0604020202020204" pitchFamily="34" charset="0"/>
                <a:ea typeface="Calibri" panose="020F0502020204030204" pitchFamily="34" charset="0"/>
                <a:cs typeface="Arial" panose="020B0604020202020204" pitchFamily="34" charset="0"/>
              </a:rPr>
              <a:t>. 2008;9(6):453-466. </a:t>
            </a:r>
            <a:r>
              <a:rPr lang="en-US" altLang="en-US" sz="1000" b="1" dirty="0">
                <a:latin typeface="Arial" panose="020B0604020202020204" pitchFamily="34" charset="0"/>
                <a:ea typeface="Calibri" panose="020F0502020204030204" pitchFamily="34" charset="0"/>
                <a:cs typeface="Arial" panose="020B0604020202020204" pitchFamily="34" charset="0"/>
              </a:rPr>
              <a:t>3.</a:t>
            </a:r>
            <a:r>
              <a:rPr lang="en-US" altLang="en-US" sz="1000" dirty="0">
                <a:latin typeface="Arial" panose="020B0604020202020204" pitchFamily="34" charset="0"/>
                <a:ea typeface="Calibri" panose="020F0502020204030204" pitchFamily="34" charset="0"/>
                <a:cs typeface="Arial" panose="020B0604020202020204" pitchFamily="34" charset="0"/>
              </a:rPr>
              <a:t> </a:t>
            </a:r>
            <a:r>
              <a:rPr lang="en-US" altLang="en-US" sz="1000" dirty="0" err="1">
                <a:latin typeface="Arial" panose="020B0604020202020204" pitchFamily="34" charset="0"/>
                <a:ea typeface="Calibri" panose="020F0502020204030204" pitchFamily="34" charset="0"/>
                <a:cs typeface="Arial" panose="020B0604020202020204" pitchFamily="34" charset="0"/>
              </a:rPr>
              <a:t>Leng</a:t>
            </a:r>
            <a:r>
              <a:rPr lang="en-US" altLang="en-US" sz="1000" dirty="0">
                <a:latin typeface="Arial" panose="020B0604020202020204" pitchFamily="34" charset="0"/>
                <a:ea typeface="Calibri" panose="020F0502020204030204" pitchFamily="34" charset="0"/>
                <a:cs typeface="Arial" panose="020B0604020202020204" pitchFamily="34" charset="0"/>
              </a:rPr>
              <a:t> WW, </a:t>
            </a:r>
            <a:r>
              <a:rPr lang="en-US" altLang="en-US" sz="1000" dirty="0" err="1">
                <a:latin typeface="Arial" panose="020B0604020202020204" pitchFamily="34" charset="0"/>
                <a:ea typeface="Calibri" panose="020F0502020204030204" pitchFamily="34" charset="0"/>
                <a:cs typeface="Arial" panose="020B0604020202020204" pitchFamily="34" charset="0"/>
              </a:rPr>
              <a:t>Morrisroe</a:t>
            </a:r>
            <a:r>
              <a:rPr lang="en-US" altLang="en-US" sz="1000" dirty="0">
                <a:latin typeface="Arial" panose="020B0604020202020204" pitchFamily="34" charset="0"/>
                <a:ea typeface="Calibri" panose="020F0502020204030204" pitchFamily="34" charset="0"/>
                <a:cs typeface="Arial" panose="020B0604020202020204" pitchFamily="34" charset="0"/>
              </a:rPr>
              <a:t> SN. </a:t>
            </a:r>
            <a:r>
              <a:rPr lang="en-US" altLang="en-US" sz="1000" i="1" dirty="0" err="1">
                <a:latin typeface="Arial" panose="020B0604020202020204" pitchFamily="34" charset="0"/>
                <a:ea typeface="Calibri" panose="020F0502020204030204" pitchFamily="34" charset="0"/>
                <a:cs typeface="Arial" panose="020B0604020202020204" pitchFamily="34" charset="0"/>
              </a:rPr>
              <a:t>Urol</a:t>
            </a:r>
            <a:r>
              <a:rPr lang="en-US" altLang="en-US" sz="1000" i="1" dirty="0">
                <a:latin typeface="Arial" panose="020B0604020202020204" pitchFamily="34" charset="0"/>
                <a:ea typeface="Calibri" panose="020F0502020204030204" pitchFamily="34" charset="0"/>
                <a:cs typeface="Arial" panose="020B0604020202020204" pitchFamily="34" charset="0"/>
              </a:rPr>
              <a:t> Clin N Am.</a:t>
            </a:r>
            <a:r>
              <a:rPr lang="en-US" altLang="en-US" sz="1000" dirty="0">
                <a:latin typeface="Arial" panose="020B0604020202020204" pitchFamily="34" charset="0"/>
                <a:ea typeface="Calibri" panose="020F0502020204030204" pitchFamily="34" charset="0"/>
                <a:cs typeface="Arial" panose="020B0604020202020204" pitchFamily="34" charset="0"/>
              </a:rPr>
              <a:t> 2006;33:491-501.</a:t>
            </a:r>
          </a:p>
        </p:txBody>
      </p:sp>
      <p:pic>
        <p:nvPicPr>
          <p:cNvPr id="27654" name="Picture 2">
            <a:extLst>
              <a:ext uri="{FF2B5EF4-FFF2-40B4-BE49-F238E27FC236}">
                <a16:creationId xmlns:a16="http://schemas.microsoft.com/office/drawing/2014/main" id="{B95DAB47-D550-4617-9B85-D25443338AE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92351" y="1127957"/>
            <a:ext cx="6537324" cy="4903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8367ED-DCBC-4287-B97B-DC58FB9E32E6}"/>
              </a:ext>
            </a:extLst>
          </p:cNvPr>
          <p:cNvSpPr>
            <a:spLocks noGrp="1"/>
          </p:cNvSpPr>
          <p:nvPr>
            <p:ph type="title"/>
          </p:nvPr>
        </p:nvSpPr>
        <p:spPr/>
        <p:txBody>
          <a:bodyPr/>
          <a:lstStyle/>
          <a:p>
            <a:r>
              <a:rPr lang="en-US" altLang="en-US" dirty="0"/>
              <a:t>Urine Voiding Reflex –</a:t>
            </a:r>
            <a:br>
              <a:rPr lang="en-US" altLang="en-US" dirty="0"/>
            </a:br>
            <a:r>
              <a:rPr lang="en-US" altLang="en-US" dirty="0"/>
              <a:t>A Positive Feedback Loop</a:t>
            </a:r>
            <a:endParaRPr lang="en-US" dirty="0"/>
          </a:p>
        </p:txBody>
      </p:sp>
      <p:sp>
        <p:nvSpPr>
          <p:cNvPr id="3" name="Content Placeholder 2">
            <a:extLst>
              <a:ext uri="{FF2B5EF4-FFF2-40B4-BE49-F238E27FC236}">
                <a16:creationId xmlns:a16="http://schemas.microsoft.com/office/drawing/2014/main" id="{C9334037-4306-46C4-8E9E-1F5D37C749DA}"/>
              </a:ext>
            </a:extLst>
          </p:cNvPr>
          <p:cNvSpPr>
            <a:spLocks noGrp="1"/>
          </p:cNvSpPr>
          <p:nvPr>
            <p:ph sz="half" idx="1"/>
          </p:nvPr>
        </p:nvSpPr>
        <p:spPr/>
        <p:txBody>
          <a:bodyPr>
            <a:normAutofit/>
          </a:bodyPr>
          <a:lstStyle/>
          <a:p>
            <a:r>
              <a:rPr lang="en-US" sz="2000" dirty="0">
                <a:effectLst/>
                <a:latin typeface="Times New Roman" panose="02020603050405020304" pitchFamily="18" charset="0"/>
                <a:ea typeface="Calibri" panose="020F0502020204030204" pitchFamily="34" charset="0"/>
                <a:cs typeface="Arial" panose="020B0604020202020204" pitchFamily="34" charset="0"/>
              </a:rPr>
              <a:t>When an individual decides that it is time to urinate</a:t>
            </a:r>
          </a:p>
          <a:p>
            <a:r>
              <a:rPr lang="en-US" sz="2000" dirty="0">
                <a:latin typeface="Times New Roman" panose="02020603050405020304" pitchFamily="18" charset="0"/>
                <a:ea typeface="Calibri" panose="020F0502020204030204" pitchFamily="34" charset="0"/>
                <a:cs typeface="Arial" panose="020B0604020202020204" pitchFamily="34" charset="0"/>
              </a:rPr>
              <a:t>T</a:t>
            </a:r>
            <a:r>
              <a:rPr lang="en-US" sz="2000" dirty="0">
                <a:effectLst/>
                <a:latin typeface="Times New Roman" panose="02020603050405020304" pitchFamily="18" charset="0"/>
                <a:ea typeface="Calibri" panose="020F0502020204030204" pitchFamily="34" charset="0"/>
                <a:cs typeface="Arial" panose="020B0604020202020204" pitchFamily="34" charset="0"/>
              </a:rPr>
              <a:t>he pontine micturition center (PMC) is released from tonic inhibitory control of the higher cortical and subcorti­cal centers of the brain, initiating the voiding process. </a:t>
            </a:r>
          </a:p>
          <a:p>
            <a:r>
              <a:rPr lang="en-US" sz="2000" dirty="0">
                <a:effectLst/>
                <a:latin typeface="Times New Roman" panose="02020603050405020304" pitchFamily="18" charset="0"/>
                <a:ea typeface="Calibri" panose="020F0502020204030204" pitchFamily="34" charset="0"/>
                <a:cs typeface="Arial" panose="020B0604020202020204" pitchFamily="34" charset="0"/>
              </a:rPr>
              <a:t>The parasympathetic system then switches “on,” stimulating a detrusor contraction and relaxation of the pelvic floor and external and internal urethral sphincters</a:t>
            </a:r>
            <a:endParaRPr lang="en-US" sz="2000" dirty="0">
              <a:effectLst/>
              <a:latin typeface="Calibri" panose="020F0502020204030204" pitchFamily="34" charset="0"/>
              <a:ea typeface="Calibri" panose="020F0502020204030204" pitchFamily="34" charset="0"/>
              <a:cs typeface="Arial" panose="020B0604020202020204" pitchFamily="34" charset="0"/>
            </a:endParaRPr>
          </a:p>
          <a:p>
            <a:endParaRPr lang="en-US" sz="2000" dirty="0"/>
          </a:p>
        </p:txBody>
      </p:sp>
      <p:pic>
        <p:nvPicPr>
          <p:cNvPr id="5" name="Content Placeholder 4">
            <a:extLst>
              <a:ext uri="{FF2B5EF4-FFF2-40B4-BE49-F238E27FC236}">
                <a16:creationId xmlns:a16="http://schemas.microsoft.com/office/drawing/2014/main" id="{3E882795-97AD-4AC6-98B7-3FB7E5F3ED44}"/>
              </a:ext>
            </a:extLst>
          </p:cNvPr>
          <p:cNvPicPr>
            <a:picLocks noGrp="1"/>
          </p:cNvPicPr>
          <p:nvPr>
            <p:ph sz="half" idx="2"/>
          </p:nvPr>
        </p:nvPicPr>
        <p:blipFill>
          <a:blip r:embed="rId2" cstate="print">
            <a:extLst>
              <a:ext uri="{28A0092B-C50C-407E-A947-70E740481C1C}">
                <a14:useLocalDpi xmlns:a14="http://schemas.microsoft.com/office/drawing/2010/main" val="0"/>
              </a:ext>
            </a:extLst>
          </a:blip>
          <a:srcRect/>
          <a:stretch>
            <a:fillRect/>
          </a:stretch>
        </p:blipFill>
        <p:spPr bwMode="auto">
          <a:xfrm>
            <a:off x="6972299" y="2120899"/>
            <a:ext cx="3019425" cy="3748193"/>
          </a:xfrm>
          <a:prstGeom prst="rect">
            <a:avLst/>
          </a:prstGeom>
          <a:noFill/>
          <a:ln>
            <a:noFill/>
          </a:ln>
        </p:spPr>
      </p:pic>
      <p:sp>
        <p:nvSpPr>
          <p:cNvPr id="4" name="Date Placeholder 3">
            <a:extLst>
              <a:ext uri="{FF2B5EF4-FFF2-40B4-BE49-F238E27FC236}">
                <a16:creationId xmlns:a16="http://schemas.microsoft.com/office/drawing/2014/main" id="{074AD350-A77B-4F34-9E8B-F3B53742D2AB}"/>
              </a:ext>
            </a:extLst>
          </p:cNvPr>
          <p:cNvSpPr>
            <a:spLocks noGrp="1"/>
          </p:cNvSpPr>
          <p:nvPr>
            <p:ph type="dt" sz="half" idx="10"/>
          </p:nvPr>
        </p:nvSpPr>
        <p:spPr/>
        <p:txBody>
          <a:bodyPr/>
          <a:lstStyle/>
          <a:p>
            <a:fld id="{3CE15F5E-A0E7-4290-A5F8-649E6793C08F}" type="datetime1">
              <a:rPr lang="en-US" smtClean="0"/>
              <a:t>20/08/2024</a:t>
            </a:fld>
            <a:endParaRPr lang="en-US" dirty="0"/>
          </a:p>
        </p:txBody>
      </p:sp>
      <p:sp>
        <p:nvSpPr>
          <p:cNvPr id="6" name="Footer Placeholder 5">
            <a:extLst>
              <a:ext uri="{FF2B5EF4-FFF2-40B4-BE49-F238E27FC236}">
                <a16:creationId xmlns:a16="http://schemas.microsoft.com/office/drawing/2014/main" id="{CC87005D-00A4-465B-A03D-25440BE8173F}"/>
              </a:ext>
            </a:extLst>
          </p:cNvPr>
          <p:cNvSpPr>
            <a:spLocks noGrp="1"/>
          </p:cNvSpPr>
          <p:nvPr>
            <p:ph type="ftr" sz="quarter" idx="11"/>
          </p:nvPr>
        </p:nvSpPr>
        <p:spPr/>
        <p:txBody>
          <a:bodyPr/>
          <a:lstStyle/>
          <a:p>
            <a:r>
              <a:rPr lang="en-US"/>
              <a:t>Dr. Fadi Sawaqed</a:t>
            </a:r>
            <a:endParaRPr lang="en-US" dirty="0"/>
          </a:p>
        </p:txBody>
      </p:sp>
    </p:spTree>
    <p:extLst>
      <p:ext uri="{BB962C8B-B14F-4D97-AF65-F5344CB8AC3E}">
        <p14:creationId xmlns:p14="http://schemas.microsoft.com/office/powerpoint/2010/main" val="117881683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Table 8">
            <a:extLst>
              <a:ext uri="{FF2B5EF4-FFF2-40B4-BE49-F238E27FC236}">
                <a16:creationId xmlns:a16="http://schemas.microsoft.com/office/drawing/2014/main" id="{9C2A4C4F-B1C7-4EEF-99E7-3C4AC8D9BB61}"/>
              </a:ext>
            </a:extLst>
          </p:cNvPr>
          <p:cNvGraphicFramePr>
            <a:graphicFrameLocks noGrp="1"/>
          </p:cNvGraphicFramePr>
          <p:nvPr/>
        </p:nvGraphicFramePr>
        <p:xfrm>
          <a:off x="1327463" y="1198774"/>
          <a:ext cx="10087518" cy="5043760"/>
        </p:xfrm>
        <a:graphic>
          <a:graphicData uri="http://schemas.openxmlformats.org/drawingml/2006/table">
            <a:tbl>
              <a:tblPr/>
              <a:tblGrid>
                <a:gridCol w="3293158">
                  <a:extLst>
                    <a:ext uri="{9D8B030D-6E8A-4147-A177-3AD203B41FA5}">
                      <a16:colId xmlns:a16="http://schemas.microsoft.com/office/drawing/2014/main" val="458660326"/>
                    </a:ext>
                  </a:extLst>
                </a:gridCol>
                <a:gridCol w="2721466">
                  <a:extLst>
                    <a:ext uri="{9D8B030D-6E8A-4147-A177-3AD203B41FA5}">
                      <a16:colId xmlns:a16="http://schemas.microsoft.com/office/drawing/2014/main" val="2468258044"/>
                    </a:ext>
                  </a:extLst>
                </a:gridCol>
                <a:gridCol w="2036447">
                  <a:extLst>
                    <a:ext uri="{9D8B030D-6E8A-4147-A177-3AD203B41FA5}">
                      <a16:colId xmlns:a16="http://schemas.microsoft.com/office/drawing/2014/main" val="2989776791"/>
                    </a:ext>
                  </a:extLst>
                </a:gridCol>
                <a:gridCol w="2036447">
                  <a:extLst>
                    <a:ext uri="{9D8B030D-6E8A-4147-A177-3AD203B41FA5}">
                      <a16:colId xmlns:a16="http://schemas.microsoft.com/office/drawing/2014/main" val="3690980600"/>
                    </a:ext>
                  </a:extLst>
                </a:gridCol>
              </a:tblGrid>
              <a:tr h="1271695">
                <a:tc>
                  <a:txBody>
                    <a:bodyPr/>
                    <a:lstStyle/>
                    <a:p>
                      <a:pPr algn="l" fontAlgn="b"/>
                      <a:r>
                        <a:rPr lang="en-US" sz="2800" b="1" i="0" u="none" strike="noStrike" dirty="0">
                          <a:solidFill>
                            <a:srgbClr val="000000"/>
                          </a:solidFill>
                          <a:effectLst/>
                          <a:latin typeface="Calibri" panose="020F0502020204030204" pitchFamily="34" charset="0"/>
                        </a:rPr>
                        <a:t>Nerves</a:t>
                      </a:r>
                    </a:p>
                  </a:txBody>
                  <a:tcPr marL="0" marR="0" marT="0" marB="0">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US" sz="2800" b="1" i="0" u="none" strike="noStrike" dirty="0">
                          <a:solidFill>
                            <a:srgbClr val="000000"/>
                          </a:solidFill>
                          <a:effectLst/>
                          <a:latin typeface="Calibri" panose="020F0502020204030204" pitchFamily="34" charset="0"/>
                        </a:rPr>
                        <a:t>Receptors</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US" sz="2800" b="1" i="0" u="none" strike="noStrike" dirty="0">
                          <a:solidFill>
                            <a:srgbClr val="000000"/>
                          </a:solidFill>
                          <a:effectLst/>
                          <a:latin typeface="Calibri" panose="020F0502020204030204" pitchFamily="34" charset="0"/>
                        </a:rPr>
                        <a:t>Storage</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US" sz="2800" b="1" i="0" u="none" strike="noStrike" dirty="0">
                          <a:solidFill>
                            <a:srgbClr val="000000"/>
                          </a:solidFill>
                          <a:effectLst/>
                          <a:latin typeface="Calibri" panose="020F0502020204030204" pitchFamily="34" charset="0"/>
                        </a:rPr>
                        <a:t>Voiding</a:t>
                      </a:r>
                    </a:p>
                  </a:txBody>
                  <a:tcPr marL="0" marR="0" marT="0" marB="0">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708977504"/>
                  </a:ext>
                </a:extLst>
              </a:tr>
              <a:tr h="1250185">
                <a:tc>
                  <a:txBody>
                    <a:bodyPr/>
                    <a:lstStyle/>
                    <a:p>
                      <a:pPr algn="l" fontAlgn="b"/>
                      <a:r>
                        <a:rPr lang="en-US" sz="2800" b="0" i="0" u="none" strike="noStrike" dirty="0">
                          <a:solidFill>
                            <a:srgbClr val="000000"/>
                          </a:solidFill>
                          <a:effectLst/>
                          <a:latin typeface="Calibri" panose="020F0502020204030204" pitchFamily="34" charset="0"/>
                        </a:rPr>
                        <a:t>HGN Sympathetic</a:t>
                      </a:r>
                    </a:p>
                  </a:txBody>
                  <a:tcPr marL="0" marR="0" marT="0" marB="0">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l-GR" sz="2800" b="0" i="0" u="none" strike="noStrike" dirty="0">
                          <a:solidFill>
                            <a:srgbClr val="000000"/>
                          </a:solidFill>
                          <a:effectLst/>
                          <a:latin typeface="Calibri" panose="020F0502020204030204" pitchFamily="34" charset="0"/>
                        </a:rPr>
                        <a:t>α , β</a:t>
                      </a:r>
                    </a:p>
                  </a:txBody>
                  <a:tcPr marL="0" marR="0" marT="0" marB="0" anchor="ctr" anchorCtr="1">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endParaRPr lang="en-US" sz="2800" b="0" i="0" u="none" strike="noStrike" dirty="0">
                        <a:solidFill>
                          <a:srgbClr val="000000"/>
                        </a:solidFill>
                        <a:effectLst/>
                        <a:latin typeface="Calibri" panose="020F0502020204030204" pitchFamily="34" charset="0"/>
                      </a:endParaRP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endParaRPr lang="en-US" sz="2800" b="0" i="0" u="none" strike="noStrike" dirty="0">
                        <a:solidFill>
                          <a:srgbClr val="000000"/>
                        </a:solidFill>
                        <a:effectLst/>
                        <a:latin typeface="Calibri" panose="020F0502020204030204" pitchFamily="34" charset="0"/>
                      </a:endParaRPr>
                    </a:p>
                  </a:txBody>
                  <a:tcPr marL="0" marR="0" marT="0" marB="0">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643070487"/>
                  </a:ext>
                </a:extLst>
              </a:tr>
              <a:tr h="1250185">
                <a:tc>
                  <a:txBody>
                    <a:bodyPr/>
                    <a:lstStyle/>
                    <a:p>
                      <a:pPr algn="l" fontAlgn="b"/>
                      <a:r>
                        <a:rPr lang="en-US" sz="2800" b="0" i="0" u="none" strike="noStrike" dirty="0">
                          <a:solidFill>
                            <a:srgbClr val="000000"/>
                          </a:solidFill>
                          <a:effectLst/>
                          <a:latin typeface="Calibri" panose="020F0502020204030204" pitchFamily="34" charset="0"/>
                        </a:rPr>
                        <a:t>PLN Parasympathetic</a:t>
                      </a:r>
                    </a:p>
                  </a:txBody>
                  <a:tcPr marL="0" marR="0" marT="0" marB="0">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2800" b="0" i="0" u="none" strike="noStrike">
                          <a:solidFill>
                            <a:srgbClr val="000000"/>
                          </a:solidFill>
                          <a:effectLst/>
                          <a:latin typeface="Calibri" panose="020F0502020204030204" pitchFamily="34" charset="0"/>
                        </a:rPr>
                        <a:t>M</a:t>
                      </a:r>
                    </a:p>
                  </a:txBody>
                  <a:tcPr marL="0" marR="0" marT="0" marB="0" anchor="ctr" anchorCtr="1">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endParaRPr lang="en-US" sz="2800" b="0" i="0" u="none" strike="noStrike" dirty="0">
                        <a:solidFill>
                          <a:srgbClr val="000000"/>
                        </a:solidFill>
                        <a:effectLst/>
                        <a:latin typeface="Calibri" panose="020F0502020204030204" pitchFamily="34" charset="0"/>
                      </a:endParaRP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endParaRPr lang="en-US" sz="2800" b="0" i="0" u="none" strike="noStrike" dirty="0">
                        <a:solidFill>
                          <a:srgbClr val="000000"/>
                        </a:solidFill>
                        <a:effectLst/>
                        <a:latin typeface="Calibri" panose="020F0502020204030204" pitchFamily="34" charset="0"/>
                      </a:endParaRPr>
                    </a:p>
                  </a:txBody>
                  <a:tcPr marL="0" marR="0" marT="0" marB="0">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770055250"/>
                  </a:ext>
                </a:extLst>
              </a:tr>
              <a:tr h="1271695">
                <a:tc>
                  <a:txBody>
                    <a:bodyPr/>
                    <a:lstStyle/>
                    <a:p>
                      <a:pPr algn="l" fontAlgn="b"/>
                      <a:r>
                        <a:rPr lang="en-US" sz="2800" b="0" i="0" u="none" strike="noStrike" dirty="0">
                          <a:solidFill>
                            <a:srgbClr val="000000"/>
                          </a:solidFill>
                          <a:effectLst/>
                          <a:latin typeface="Calibri" panose="020F0502020204030204" pitchFamily="34" charset="0"/>
                        </a:rPr>
                        <a:t>PDN Somatic</a:t>
                      </a:r>
                    </a:p>
                  </a:txBody>
                  <a:tcPr marL="0" marR="0" marT="0" marB="0">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US" sz="2800" b="0" i="0" u="none" strike="noStrike" dirty="0">
                          <a:solidFill>
                            <a:srgbClr val="000000"/>
                          </a:solidFill>
                          <a:effectLst/>
                          <a:latin typeface="Calibri" panose="020F0502020204030204" pitchFamily="34" charset="0"/>
                        </a:rPr>
                        <a:t>N</a:t>
                      </a:r>
                    </a:p>
                  </a:txBody>
                  <a:tcPr marL="0" marR="0" marT="0" marB="0" anchor="ctr" anchorCtr="1">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endParaRPr lang="en-US" sz="2800" b="0" i="0" u="none" strike="noStrike" dirty="0">
                        <a:solidFill>
                          <a:srgbClr val="000000"/>
                        </a:solidFill>
                        <a:effectLst/>
                        <a:latin typeface="Calibri" panose="020F0502020204030204" pitchFamily="34" charset="0"/>
                      </a:endParaRP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endParaRPr lang="en-US" sz="2800" b="0" i="0" u="none" strike="noStrike" dirty="0">
                        <a:solidFill>
                          <a:srgbClr val="000000"/>
                        </a:solidFill>
                        <a:effectLst/>
                        <a:latin typeface="Calibri" panose="020F0502020204030204" pitchFamily="34" charset="0"/>
                      </a:endParaRPr>
                    </a:p>
                  </a:txBody>
                  <a:tcPr marL="0" marR="0" marT="0" marB="0">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029895579"/>
                  </a:ext>
                </a:extLst>
              </a:tr>
            </a:tbl>
          </a:graphicData>
        </a:graphic>
      </p:graphicFrame>
      <p:sp>
        <p:nvSpPr>
          <p:cNvPr id="10" name="Plus Sign 9">
            <a:extLst>
              <a:ext uri="{FF2B5EF4-FFF2-40B4-BE49-F238E27FC236}">
                <a16:creationId xmlns:a16="http://schemas.microsoft.com/office/drawing/2014/main" id="{2EEB0556-6AA4-4B82-A976-557FAA97D1F9}"/>
              </a:ext>
            </a:extLst>
          </p:cNvPr>
          <p:cNvSpPr/>
          <p:nvPr/>
        </p:nvSpPr>
        <p:spPr>
          <a:xfrm>
            <a:off x="8174323" y="2913895"/>
            <a:ext cx="228600" cy="319088"/>
          </a:xfrm>
          <a:prstGeom prst="mathPlus">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endParaRPr lang="en-US" sz="1100" dirty="0"/>
          </a:p>
        </p:txBody>
      </p:sp>
      <p:sp>
        <p:nvSpPr>
          <p:cNvPr id="11" name="Plus Sign 10">
            <a:extLst>
              <a:ext uri="{FF2B5EF4-FFF2-40B4-BE49-F238E27FC236}">
                <a16:creationId xmlns:a16="http://schemas.microsoft.com/office/drawing/2014/main" id="{30F0B2DF-0A18-4BDE-8CE4-CEC3CA3F610D}"/>
              </a:ext>
            </a:extLst>
          </p:cNvPr>
          <p:cNvSpPr/>
          <p:nvPr/>
        </p:nvSpPr>
        <p:spPr>
          <a:xfrm>
            <a:off x="10215953" y="4140994"/>
            <a:ext cx="228600" cy="319088"/>
          </a:xfrm>
          <a:prstGeom prst="mathPlus">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endParaRPr lang="en-US" sz="1100"/>
          </a:p>
        </p:txBody>
      </p:sp>
      <p:sp>
        <p:nvSpPr>
          <p:cNvPr id="12" name="Minus Sign 11">
            <a:extLst>
              <a:ext uri="{FF2B5EF4-FFF2-40B4-BE49-F238E27FC236}">
                <a16:creationId xmlns:a16="http://schemas.microsoft.com/office/drawing/2014/main" id="{D2A41737-18BE-482D-919D-EE897CA4CFD4}"/>
              </a:ext>
            </a:extLst>
          </p:cNvPr>
          <p:cNvSpPr/>
          <p:nvPr/>
        </p:nvSpPr>
        <p:spPr>
          <a:xfrm>
            <a:off x="10196903" y="5306948"/>
            <a:ext cx="247650" cy="490538"/>
          </a:xfrm>
          <a:prstGeom prst="mathMinus">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endParaRPr lang="en-US" sz="1100"/>
          </a:p>
        </p:txBody>
      </p:sp>
      <p:sp>
        <p:nvSpPr>
          <p:cNvPr id="13" name="Minus Sign 12">
            <a:extLst>
              <a:ext uri="{FF2B5EF4-FFF2-40B4-BE49-F238E27FC236}">
                <a16:creationId xmlns:a16="http://schemas.microsoft.com/office/drawing/2014/main" id="{A10A4746-8B64-4CBB-8A4D-C7F21B6F7991}"/>
              </a:ext>
            </a:extLst>
          </p:cNvPr>
          <p:cNvSpPr/>
          <p:nvPr/>
        </p:nvSpPr>
        <p:spPr>
          <a:xfrm>
            <a:off x="8155273" y="4140994"/>
            <a:ext cx="247650" cy="490538"/>
          </a:xfrm>
          <a:prstGeom prst="mathMinus">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endParaRPr lang="en-US" sz="1100"/>
          </a:p>
        </p:txBody>
      </p:sp>
      <p:sp>
        <p:nvSpPr>
          <p:cNvPr id="14" name="Minus Sign 13">
            <a:extLst>
              <a:ext uri="{FF2B5EF4-FFF2-40B4-BE49-F238E27FC236}">
                <a16:creationId xmlns:a16="http://schemas.microsoft.com/office/drawing/2014/main" id="{AB82B0D1-4BC8-4C60-9965-4BB0446F72AC}"/>
              </a:ext>
            </a:extLst>
          </p:cNvPr>
          <p:cNvSpPr/>
          <p:nvPr/>
        </p:nvSpPr>
        <p:spPr>
          <a:xfrm>
            <a:off x="10215953" y="2742445"/>
            <a:ext cx="247650" cy="490538"/>
          </a:xfrm>
          <a:prstGeom prst="mathMinus">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endParaRPr lang="en-US" sz="1100"/>
          </a:p>
        </p:txBody>
      </p:sp>
      <p:sp>
        <p:nvSpPr>
          <p:cNvPr id="15" name="Plus Sign 14">
            <a:extLst>
              <a:ext uri="{FF2B5EF4-FFF2-40B4-BE49-F238E27FC236}">
                <a16:creationId xmlns:a16="http://schemas.microsoft.com/office/drawing/2014/main" id="{E19626AF-EC04-44DB-BE36-53967D932DD2}"/>
              </a:ext>
            </a:extLst>
          </p:cNvPr>
          <p:cNvSpPr/>
          <p:nvPr/>
        </p:nvSpPr>
        <p:spPr>
          <a:xfrm>
            <a:off x="8183848" y="5433858"/>
            <a:ext cx="228600" cy="319087"/>
          </a:xfrm>
          <a:prstGeom prst="mathPlus">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endParaRPr lang="en-US" sz="1100"/>
          </a:p>
        </p:txBody>
      </p:sp>
      <p:graphicFrame>
        <p:nvGraphicFramePr>
          <p:cNvPr id="16" name="Object 15">
            <a:extLst>
              <a:ext uri="{FF2B5EF4-FFF2-40B4-BE49-F238E27FC236}">
                <a16:creationId xmlns:a16="http://schemas.microsoft.com/office/drawing/2014/main" id="{31893452-8EE5-4AA2-9E4C-FE4904E68350}"/>
              </a:ext>
            </a:extLst>
          </p:cNvPr>
          <p:cNvGraphicFramePr>
            <a:graphicFrameLocks noChangeAspect="1"/>
          </p:cNvGraphicFramePr>
          <p:nvPr/>
        </p:nvGraphicFramePr>
        <p:xfrm>
          <a:off x="5445125" y="3244850"/>
          <a:ext cx="1300163" cy="366713"/>
        </p:xfrm>
        <a:graphic>
          <a:graphicData uri="http://schemas.openxmlformats.org/presentationml/2006/ole">
            <mc:AlternateContent xmlns:mc="http://schemas.openxmlformats.org/markup-compatibility/2006">
              <mc:Choice xmlns:v="urn:schemas-microsoft-com:vml" Requires="v">
                <p:oleObj name="Worksheet" r:id="rId3" imgW="1300013" imgH="366553" progId="Excel.Sheet.12">
                  <p:embed/>
                </p:oleObj>
              </mc:Choice>
              <mc:Fallback>
                <p:oleObj name="Worksheet" r:id="rId3" imgW="1300013" imgH="366553" progId="Excel.Sheet.12">
                  <p:embed/>
                  <p:pic>
                    <p:nvPicPr>
                      <p:cNvPr id="16" name="Object 15">
                        <a:extLst>
                          <a:ext uri="{FF2B5EF4-FFF2-40B4-BE49-F238E27FC236}">
                            <a16:creationId xmlns:a16="http://schemas.microsoft.com/office/drawing/2014/main" id="{31893452-8EE5-4AA2-9E4C-FE4904E68350}"/>
                          </a:ext>
                        </a:extLst>
                      </p:cNvPr>
                      <p:cNvPicPr/>
                      <p:nvPr/>
                    </p:nvPicPr>
                    <p:blipFill>
                      <a:blip r:embed="rId4"/>
                      <a:stretch>
                        <a:fillRect/>
                      </a:stretch>
                    </p:blipFill>
                    <p:spPr>
                      <a:xfrm>
                        <a:off x="5445125" y="3244850"/>
                        <a:ext cx="1300163" cy="366713"/>
                      </a:xfrm>
                      <a:prstGeom prst="rect">
                        <a:avLst/>
                      </a:prstGeom>
                    </p:spPr>
                  </p:pic>
                </p:oleObj>
              </mc:Fallback>
            </mc:AlternateContent>
          </a:graphicData>
        </a:graphic>
      </p:graphicFrame>
    </p:spTree>
    <p:extLst>
      <p:ext uri="{BB962C8B-B14F-4D97-AF65-F5344CB8AC3E}">
        <p14:creationId xmlns:p14="http://schemas.microsoft.com/office/powerpoint/2010/main" val="3489092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4"/>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1"/>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B06DD844-5EF2-4613-AD0D-9D822294BC23}"/>
              </a:ext>
            </a:extLst>
          </p:cNvPr>
          <p:cNvGrpSpPr/>
          <p:nvPr/>
        </p:nvGrpSpPr>
        <p:grpSpPr>
          <a:xfrm>
            <a:off x="159601" y="2639446"/>
            <a:ext cx="3100511" cy="3509007"/>
            <a:chOff x="2176463" y="841375"/>
            <a:chExt cx="4789487" cy="5483225"/>
          </a:xfrm>
        </p:grpSpPr>
        <p:sp>
          <p:nvSpPr>
            <p:cNvPr id="3" name="Freeform 3">
              <a:extLst>
                <a:ext uri="{FF2B5EF4-FFF2-40B4-BE49-F238E27FC236}">
                  <a16:creationId xmlns:a16="http://schemas.microsoft.com/office/drawing/2014/main" id="{C547EE6E-673C-46BB-B652-C8259782F4C9}"/>
                </a:ext>
              </a:extLst>
            </p:cNvPr>
            <p:cNvSpPr>
              <a:spLocks noChangeAspect="1"/>
            </p:cNvSpPr>
            <p:nvPr/>
          </p:nvSpPr>
          <p:spPr bwMode="auto">
            <a:xfrm>
              <a:off x="2176463" y="841375"/>
              <a:ext cx="4789487" cy="5483225"/>
            </a:xfrm>
            <a:custGeom>
              <a:avLst/>
              <a:gdLst>
                <a:gd name="T0" fmla="*/ 311 w 625"/>
                <a:gd name="T1" fmla="*/ 2 h 716"/>
                <a:gd name="T2" fmla="*/ 0 w 625"/>
                <a:gd name="T3" fmla="*/ 174 h 716"/>
                <a:gd name="T4" fmla="*/ 281 w 625"/>
                <a:gd name="T5" fmla="*/ 452 h 716"/>
                <a:gd name="T6" fmla="*/ 281 w 625"/>
                <a:gd name="T7" fmla="*/ 695 h 716"/>
                <a:gd name="T8" fmla="*/ 300 w 625"/>
                <a:gd name="T9" fmla="*/ 695 h 716"/>
                <a:gd name="T10" fmla="*/ 300 w 625"/>
                <a:gd name="T11" fmla="*/ 446 h 716"/>
                <a:gd name="T12" fmla="*/ 43 w 625"/>
                <a:gd name="T13" fmla="*/ 175 h 716"/>
                <a:gd name="T14" fmla="*/ 311 w 625"/>
                <a:gd name="T15" fmla="*/ 27 h 716"/>
                <a:gd name="T16" fmla="*/ 582 w 625"/>
                <a:gd name="T17" fmla="*/ 175 h 716"/>
                <a:gd name="T18" fmla="*/ 327 w 625"/>
                <a:gd name="T19" fmla="*/ 446 h 716"/>
                <a:gd name="T20" fmla="*/ 327 w 625"/>
                <a:gd name="T21" fmla="*/ 695 h 716"/>
                <a:gd name="T22" fmla="*/ 347 w 625"/>
                <a:gd name="T23" fmla="*/ 695 h 716"/>
                <a:gd name="T24" fmla="*/ 347 w 625"/>
                <a:gd name="T25" fmla="*/ 452 h 716"/>
                <a:gd name="T26" fmla="*/ 625 w 625"/>
                <a:gd name="T27" fmla="*/ 174 h 716"/>
                <a:gd name="T28" fmla="*/ 311 w 625"/>
                <a:gd name="T29" fmla="*/ 2 h 7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625" h="716">
                  <a:moveTo>
                    <a:pt x="311" y="2"/>
                  </a:moveTo>
                  <a:cubicBezTo>
                    <a:pt x="138" y="4"/>
                    <a:pt x="0" y="70"/>
                    <a:pt x="0" y="174"/>
                  </a:cubicBezTo>
                  <a:cubicBezTo>
                    <a:pt x="0" y="278"/>
                    <a:pt x="281" y="452"/>
                    <a:pt x="281" y="452"/>
                  </a:cubicBezTo>
                  <a:cubicBezTo>
                    <a:pt x="281" y="452"/>
                    <a:pt x="281" y="716"/>
                    <a:pt x="281" y="695"/>
                  </a:cubicBezTo>
                  <a:cubicBezTo>
                    <a:pt x="281" y="708"/>
                    <a:pt x="300" y="710"/>
                    <a:pt x="300" y="695"/>
                  </a:cubicBezTo>
                  <a:cubicBezTo>
                    <a:pt x="300" y="464"/>
                    <a:pt x="300" y="446"/>
                    <a:pt x="300" y="446"/>
                  </a:cubicBezTo>
                  <a:cubicBezTo>
                    <a:pt x="300" y="446"/>
                    <a:pt x="43" y="266"/>
                    <a:pt x="43" y="175"/>
                  </a:cubicBezTo>
                  <a:cubicBezTo>
                    <a:pt x="43" y="85"/>
                    <a:pt x="161" y="28"/>
                    <a:pt x="311" y="27"/>
                  </a:cubicBezTo>
                  <a:cubicBezTo>
                    <a:pt x="463" y="25"/>
                    <a:pt x="582" y="85"/>
                    <a:pt x="582" y="175"/>
                  </a:cubicBezTo>
                  <a:cubicBezTo>
                    <a:pt x="582" y="266"/>
                    <a:pt x="329" y="442"/>
                    <a:pt x="327" y="446"/>
                  </a:cubicBezTo>
                  <a:cubicBezTo>
                    <a:pt x="327" y="695"/>
                    <a:pt x="327" y="695"/>
                    <a:pt x="327" y="695"/>
                  </a:cubicBezTo>
                  <a:cubicBezTo>
                    <a:pt x="328" y="711"/>
                    <a:pt x="348" y="708"/>
                    <a:pt x="347" y="695"/>
                  </a:cubicBezTo>
                  <a:cubicBezTo>
                    <a:pt x="347" y="704"/>
                    <a:pt x="347" y="452"/>
                    <a:pt x="347" y="452"/>
                  </a:cubicBezTo>
                  <a:cubicBezTo>
                    <a:pt x="349" y="447"/>
                    <a:pt x="625" y="278"/>
                    <a:pt x="625" y="174"/>
                  </a:cubicBezTo>
                  <a:cubicBezTo>
                    <a:pt x="625" y="70"/>
                    <a:pt x="486" y="0"/>
                    <a:pt x="311" y="2"/>
                  </a:cubicBezTo>
                  <a:close/>
                </a:path>
              </a:pathLst>
            </a:custGeom>
            <a:solidFill>
              <a:srgbClr val="FFF5EE"/>
            </a:solidFill>
            <a:ln w="6350">
              <a:solidFill>
                <a:srgbClr val="FF6600"/>
              </a:solidFill>
              <a:round/>
              <a:headEnd/>
              <a:tailEnd/>
            </a:ln>
          </p:spPr>
          <p:txBody>
            <a:bodyPr/>
            <a:lstStyle/>
            <a:p>
              <a:endParaRPr lang="en-CA"/>
            </a:p>
          </p:txBody>
        </p:sp>
        <mc:AlternateContent xmlns:mc="http://schemas.openxmlformats.org/markup-compatibility/2006" xmlns:p14="http://schemas.microsoft.com/office/powerpoint/2010/main">
          <mc:Choice Requires="p14">
            <p:contentPart p14:bwMode="auto" r:id="rId3">
              <p14:nvContentPartPr>
                <p14:cNvPr id="4" name="Ink 3">
                  <a:extLst>
                    <a:ext uri="{FF2B5EF4-FFF2-40B4-BE49-F238E27FC236}">
                      <a16:creationId xmlns:a16="http://schemas.microsoft.com/office/drawing/2014/main" id="{A40380F7-9B18-42BA-B4D6-2ACD49B88167}"/>
                    </a:ext>
                  </a:extLst>
                </p14:cNvPr>
                <p14:cNvContentPartPr/>
                <p14:nvPr/>
              </p14:nvContentPartPr>
              <p14:xfrm>
                <a:off x="4059178" y="4041717"/>
                <a:ext cx="352800" cy="2154600"/>
              </p14:xfrm>
            </p:contentPart>
          </mc:Choice>
          <mc:Fallback xmlns="">
            <p:pic>
              <p:nvPicPr>
                <p:cNvPr id="4" name="Ink 3">
                  <a:extLst>
                    <a:ext uri="{FF2B5EF4-FFF2-40B4-BE49-F238E27FC236}">
                      <a16:creationId xmlns:a16="http://schemas.microsoft.com/office/drawing/2014/main" id="{A40380F7-9B18-42BA-B4D6-2ACD49B88167}"/>
                    </a:ext>
                  </a:extLst>
                </p:cNvPr>
                <p:cNvPicPr/>
                <p:nvPr/>
              </p:nvPicPr>
              <p:blipFill>
                <a:blip r:embed="rId4"/>
                <a:stretch>
                  <a:fillRect/>
                </a:stretch>
              </p:blipFill>
              <p:spPr>
                <a:xfrm>
                  <a:off x="3961950" y="3943295"/>
                  <a:ext cx="546701" cy="2350882"/>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5" name="Ink 4">
                  <a:extLst>
                    <a:ext uri="{FF2B5EF4-FFF2-40B4-BE49-F238E27FC236}">
                      <a16:creationId xmlns:a16="http://schemas.microsoft.com/office/drawing/2014/main" id="{2D7EDEAB-1CE5-43F6-BB1A-F61B3BB7EB7B}"/>
                    </a:ext>
                  </a:extLst>
                </p14:cNvPr>
                <p14:cNvContentPartPr/>
                <p14:nvPr/>
              </p14:nvContentPartPr>
              <p14:xfrm>
                <a:off x="4741378" y="4050357"/>
                <a:ext cx="317880" cy="2118960"/>
              </p14:xfrm>
            </p:contentPart>
          </mc:Choice>
          <mc:Fallback xmlns="">
            <p:pic>
              <p:nvPicPr>
                <p:cNvPr id="5" name="Ink 4">
                  <a:extLst>
                    <a:ext uri="{FF2B5EF4-FFF2-40B4-BE49-F238E27FC236}">
                      <a16:creationId xmlns:a16="http://schemas.microsoft.com/office/drawing/2014/main" id="{2D7EDEAB-1CE5-43F6-BB1A-F61B3BB7EB7B}"/>
                    </a:ext>
                  </a:extLst>
                </p:cNvPr>
                <p:cNvPicPr/>
                <p:nvPr/>
              </p:nvPicPr>
              <p:blipFill>
                <a:blip r:embed="rId6"/>
                <a:stretch>
                  <a:fillRect/>
                </a:stretch>
              </p:blipFill>
              <p:spPr>
                <a:xfrm>
                  <a:off x="4644125" y="3951918"/>
                  <a:ext cx="511831" cy="2315275"/>
                </a:xfrm>
                <a:prstGeom prst="rect">
                  <a:avLst/>
                </a:prstGeom>
              </p:spPr>
            </p:pic>
          </mc:Fallback>
        </mc:AlternateContent>
        <p:sp>
          <p:nvSpPr>
            <p:cNvPr id="6" name="Oval 5">
              <a:extLst>
                <a:ext uri="{FF2B5EF4-FFF2-40B4-BE49-F238E27FC236}">
                  <a16:creationId xmlns:a16="http://schemas.microsoft.com/office/drawing/2014/main" id="{48697B95-D7E8-4860-950D-50768849418E}"/>
                </a:ext>
              </a:extLst>
            </p:cNvPr>
            <p:cNvSpPr/>
            <p:nvPr/>
          </p:nvSpPr>
          <p:spPr>
            <a:xfrm>
              <a:off x="3701201" y="4974008"/>
              <a:ext cx="457200" cy="914400"/>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7" name="Oval 6">
              <a:extLst>
                <a:ext uri="{FF2B5EF4-FFF2-40B4-BE49-F238E27FC236}">
                  <a16:creationId xmlns:a16="http://schemas.microsoft.com/office/drawing/2014/main" id="{36EB27D0-EF91-4944-9239-898FC9F09DB6}"/>
                </a:ext>
              </a:extLst>
            </p:cNvPr>
            <p:cNvSpPr/>
            <p:nvPr/>
          </p:nvSpPr>
          <p:spPr>
            <a:xfrm>
              <a:off x="4931458" y="4974008"/>
              <a:ext cx="457200" cy="914400"/>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grpSp>
      <p:sp>
        <p:nvSpPr>
          <p:cNvPr id="10" name="Line 6">
            <a:extLst>
              <a:ext uri="{FF2B5EF4-FFF2-40B4-BE49-F238E27FC236}">
                <a16:creationId xmlns:a16="http://schemas.microsoft.com/office/drawing/2014/main" id="{D62A32EF-FFDF-4725-AE0F-48465E3235CC}"/>
              </a:ext>
            </a:extLst>
          </p:cNvPr>
          <p:cNvSpPr>
            <a:spLocks noChangeAspect="1" noChangeShapeType="1"/>
          </p:cNvSpPr>
          <p:nvPr/>
        </p:nvSpPr>
        <p:spPr bwMode="auto">
          <a:xfrm>
            <a:off x="9178287" y="1387897"/>
            <a:ext cx="0" cy="0"/>
          </a:xfrm>
          <a:prstGeom prst="line">
            <a:avLst/>
          </a:prstGeom>
          <a:noFill/>
          <a:ln w="6350" cap="rnd">
            <a:solidFill>
              <a:srgbClr val="FF6600"/>
            </a:solidFill>
            <a:miter lim="800000"/>
            <a:headEnd/>
            <a:tailEnd/>
          </a:ln>
          <a:extLst>
            <a:ext uri="{909E8E84-426E-40DD-AFC4-6F175D3DCCD1}">
              <a14:hiddenFill xmlns:a14="http://schemas.microsoft.com/office/drawing/2010/main">
                <a:noFill/>
              </a14:hiddenFill>
            </a:ext>
          </a:extLst>
        </p:spPr>
        <p:txBody>
          <a:bodyPr/>
          <a:lstStyle>
            <a:defPPr>
              <a:defRPr lang="en-US"/>
            </a:defPPr>
            <a:lvl1pPr algn="l" rtl="0" fontAlgn="base">
              <a:spcBef>
                <a:spcPct val="0"/>
              </a:spcBef>
              <a:spcAft>
                <a:spcPct val="0"/>
              </a:spcAft>
              <a:defRPr sz="1400" kern="1200">
                <a:solidFill>
                  <a:schemeClr val="tx1"/>
                </a:solidFill>
                <a:latin typeface="Arial" panose="020B0604020202020204" pitchFamily="34" charset="0"/>
                <a:ea typeface="+mn-ea"/>
                <a:cs typeface="+mn-cs"/>
              </a:defRPr>
            </a:lvl1pPr>
            <a:lvl2pPr marL="457200" algn="l" rtl="0" fontAlgn="base">
              <a:spcBef>
                <a:spcPct val="0"/>
              </a:spcBef>
              <a:spcAft>
                <a:spcPct val="0"/>
              </a:spcAft>
              <a:defRPr sz="1400" kern="1200">
                <a:solidFill>
                  <a:schemeClr val="tx1"/>
                </a:solidFill>
                <a:latin typeface="Arial" panose="020B0604020202020204" pitchFamily="34" charset="0"/>
                <a:ea typeface="+mn-ea"/>
                <a:cs typeface="+mn-cs"/>
              </a:defRPr>
            </a:lvl2pPr>
            <a:lvl3pPr marL="914400" algn="l" rtl="0" fontAlgn="base">
              <a:spcBef>
                <a:spcPct val="0"/>
              </a:spcBef>
              <a:spcAft>
                <a:spcPct val="0"/>
              </a:spcAft>
              <a:defRPr sz="1400" kern="1200">
                <a:solidFill>
                  <a:schemeClr val="tx1"/>
                </a:solidFill>
                <a:latin typeface="Arial" panose="020B0604020202020204" pitchFamily="34" charset="0"/>
                <a:ea typeface="+mn-ea"/>
                <a:cs typeface="+mn-cs"/>
              </a:defRPr>
            </a:lvl3pPr>
            <a:lvl4pPr marL="1371600" algn="l" rtl="0" fontAlgn="base">
              <a:spcBef>
                <a:spcPct val="0"/>
              </a:spcBef>
              <a:spcAft>
                <a:spcPct val="0"/>
              </a:spcAft>
              <a:defRPr sz="1400" kern="1200">
                <a:solidFill>
                  <a:schemeClr val="tx1"/>
                </a:solidFill>
                <a:latin typeface="Arial" panose="020B0604020202020204" pitchFamily="34" charset="0"/>
                <a:ea typeface="+mn-ea"/>
                <a:cs typeface="+mn-cs"/>
              </a:defRPr>
            </a:lvl4pPr>
            <a:lvl5pPr marL="1828800" algn="l" rtl="0" fontAlgn="base">
              <a:spcBef>
                <a:spcPct val="0"/>
              </a:spcBef>
              <a:spcAft>
                <a:spcPct val="0"/>
              </a:spcAft>
              <a:defRPr sz="1400" kern="1200">
                <a:solidFill>
                  <a:schemeClr val="tx1"/>
                </a:solidFill>
                <a:latin typeface="Arial" panose="020B0604020202020204" pitchFamily="34" charset="0"/>
                <a:ea typeface="+mn-ea"/>
                <a:cs typeface="+mn-cs"/>
              </a:defRPr>
            </a:lvl5pPr>
            <a:lvl6pPr marL="2286000" algn="l" defTabSz="914400" rtl="0" eaLnBrk="1" latinLnBrk="0" hangingPunct="1">
              <a:defRPr sz="1400" kern="1200">
                <a:solidFill>
                  <a:schemeClr val="tx1"/>
                </a:solidFill>
                <a:latin typeface="Arial" panose="020B0604020202020204" pitchFamily="34" charset="0"/>
                <a:ea typeface="+mn-ea"/>
                <a:cs typeface="+mn-cs"/>
              </a:defRPr>
            </a:lvl6pPr>
            <a:lvl7pPr marL="2743200" algn="l" defTabSz="914400" rtl="0" eaLnBrk="1" latinLnBrk="0" hangingPunct="1">
              <a:defRPr sz="1400" kern="1200">
                <a:solidFill>
                  <a:schemeClr val="tx1"/>
                </a:solidFill>
                <a:latin typeface="Arial" panose="020B0604020202020204" pitchFamily="34" charset="0"/>
                <a:ea typeface="+mn-ea"/>
                <a:cs typeface="+mn-cs"/>
              </a:defRPr>
            </a:lvl7pPr>
            <a:lvl8pPr marL="3200400" algn="l" defTabSz="914400" rtl="0" eaLnBrk="1" latinLnBrk="0" hangingPunct="1">
              <a:defRPr sz="1400" kern="1200">
                <a:solidFill>
                  <a:schemeClr val="tx1"/>
                </a:solidFill>
                <a:latin typeface="Arial" panose="020B0604020202020204" pitchFamily="34" charset="0"/>
                <a:ea typeface="+mn-ea"/>
                <a:cs typeface="+mn-cs"/>
              </a:defRPr>
            </a:lvl8pPr>
            <a:lvl9pPr marL="3657600" algn="l" defTabSz="914400" rtl="0" eaLnBrk="1" latinLnBrk="0" hangingPunct="1">
              <a:defRPr sz="1400" kern="1200">
                <a:solidFill>
                  <a:schemeClr val="tx1"/>
                </a:solidFill>
                <a:latin typeface="Arial" panose="020B0604020202020204" pitchFamily="34" charset="0"/>
                <a:ea typeface="+mn-ea"/>
                <a:cs typeface="+mn-cs"/>
              </a:defRPr>
            </a:lvl9pPr>
          </a:lstStyle>
          <a:p>
            <a:endParaRPr lang="en-CA"/>
          </a:p>
        </p:txBody>
      </p:sp>
      <p:sp>
        <p:nvSpPr>
          <p:cNvPr id="11" name="Line 7">
            <a:extLst>
              <a:ext uri="{FF2B5EF4-FFF2-40B4-BE49-F238E27FC236}">
                <a16:creationId xmlns:a16="http://schemas.microsoft.com/office/drawing/2014/main" id="{76D1B1DB-1E22-4BEC-BAF2-423821B84874}"/>
              </a:ext>
            </a:extLst>
          </p:cNvPr>
          <p:cNvSpPr>
            <a:spLocks noChangeAspect="1" noChangeShapeType="1"/>
          </p:cNvSpPr>
          <p:nvPr/>
        </p:nvSpPr>
        <p:spPr bwMode="auto">
          <a:xfrm>
            <a:off x="9178287" y="1390106"/>
            <a:ext cx="0" cy="0"/>
          </a:xfrm>
          <a:prstGeom prst="line">
            <a:avLst/>
          </a:prstGeom>
          <a:noFill/>
          <a:ln w="6350" cap="rnd">
            <a:solidFill>
              <a:srgbClr val="FF6600"/>
            </a:solidFill>
            <a:miter lim="800000"/>
            <a:headEnd/>
            <a:tailEnd/>
          </a:ln>
          <a:extLst>
            <a:ext uri="{909E8E84-426E-40DD-AFC4-6F175D3DCCD1}">
              <a14:hiddenFill xmlns:a14="http://schemas.microsoft.com/office/drawing/2010/main">
                <a:noFill/>
              </a14:hiddenFill>
            </a:ext>
          </a:extLst>
        </p:spPr>
        <p:txBody>
          <a:bodyPr/>
          <a:lstStyle>
            <a:defPPr>
              <a:defRPr lang="en-US"/>
            </a:defPPr>
            <a:lvl1pPr algn="l" rtl="0" fontAlgn="base">
              <a:spcBef>
                <a:spcPct val="0"/>
              </a:spcBef>
              <a:spcAft>
                <a:spcPct val="0"/>
              </a:spcAft>
              <a:defRPr sz="1400" kern="1200">
                <a:solidFill>
                  <a:schemeClr val="tx1"/>
                </a:solidFill>
                <a:latin typeface="Arial" panose="020B0604020202020204" pitchFamily="34" charset="0"/>
                <a:ea typeface="+mn-ea"/>
                <a:cs typeface="+mn-cs"/>
              </a:defRPr>
            </a:lvl1pPr>
            <a:lvl2pPr marL="457200" algn="l" rtl="0" fontAlgn="base">
              <a:spcBef>
                <a:spcPct val="0"/>
              </a:spcBef>
              <a:spcAft>
                <a:spcPct val="0"/>
              </a:spcAft>
              <a:defRPr sz="1400" kern="1200">
                <a:solidFill>
                  <a:schemeClr val="tx1"/>
                </a:solidFill>
                <a:latin typeface="Arial" panose="020B0604020202020204" pitchFamily="34" charset="0"/>
                <a:ea typeface="+mn-ea"/>
                <a:cs typeface="+mn-cs"/>
              </a:defRPr>
            </a:lvl2pPr>
            <a:lvl3pPr marL="914400" algn="l" rtl="0" fontAlgn="base">
              <a:spcBef>
                <a:spcPct val="0"/>
              </a:spcBef>
              <a:spcAft>
                <a:spcPct val="0"/>
              </a:spcAft>
              <a:defRPr sz="1400" kern="1200">
                <a:solidFill>
                  <a:schemeClr val="tx1"/>
                </a:solidFill>
                <a:latin typeface="Arial" panose="020B0604020202020204" pitchFamily="34" charset="0"/>
                <a:ea typeface="+mn-ea"/>
                <a:cs typeface="+mn-cs"/>
              </a:defRPr>
            </a:lvl3pPr>
            <a:lvl4pPr marL="1371600" algn="l" rtl="0" fontAlgn="base">
              <a:spcBef>
                <a:spcPct val="0"/>
              </a:spcBef>
              <a:spcAft>
                <a:spcPct val="0"/>
              </a:spcAft>
              <a:defRPr sz="1400" kern="1200">
                <a:solidFill>
                  <a:schemeClr val="tx1"/>
                </a:solidFill>
                <a:latin typeface="Arial" panose="020B0604020202020204" pitchFamily="34" charset="0"/>
                <a:ea typeface="+mn-ea"/>
                <a:cs typeface="+mn-cs"/>
              </a:defRPr>
            </a:lvl4pPr>
            <a:lvl5pPr marL="1828800" algn="l" rtl="0" fontAlgn="base">
              <a:spcBef>
                <a:spcPct val="0"/>
              </a:spcBef>
              <a:spcAft>
                <a:spcPct val="0"/>
              </a:spcAft>
              <a:defRPr sz="1400" kern="1200">
                <a:solidFill>
                  <a:schemeClr val="tx1"/>
                </a:solidFill>
                <a:latin typeface="Arial" panose="020B0604020202020204" pitchFamily="34" charset="0"/>
                <a:ea typeface="+mn-ea"/>
                <a:cs typeface="+mn-cs"/>
              </a:defRPr>
            </a:lvl5pPr>
            <a:lvl6pPr marL="2286000" algn="l" defTabSz="914400" rtl="0" eaLnBrk="1" latinLnBrk="0" hangingPunct="1">
              <a:defRPr sz="1400" kern="1200">
                <a:solidFill>
                  <a:schemeClr val="tx1"/>
                </a:solidFill>
                <a:latin typeface="Arial" panose="020B0604020202020204" pitchFamily="34" charset="0"/>
                <a:ea typeface="+mn-ea"/>
                <a:cs typeface="+mn-cs"/>
              </a:defRPr>
            </a:lvl6pPr>
            <a:lvl7pPr marL="2743200" algn="l" defTabSz="914400" rtl="0" eaLnBrk="1" latinLnBrk="0" hangingPunct="1">
              <a:defRPr sz="1400" kern="1200">
                <a:solidFill>
                  <a:schemeClr val="tx1"/>
                </a:solidFill>
                <a:latin typeface="Arial" panose="020B0604020202020204" pitchFamily="34" charset="0"/>
                <a:ea typeface="+mn-ea"/>
                <a:cs typeface="+mn-cs"/>
              </a:defRPr>
            </a:lvl7pPr>
            <a:lvl8pPr marL="3200400" algn="l" defTabSz="914400" rtl="0" eaLnBrk="1" latinLnBrk="0" hangingPunct="1">
              <a:defRPr sz="1400" kern="1200">
                <a:solidFill>
                  <a:schemeClr val="tx1"/>
                </a:solidFill>
                <a:latin typeface="Arial" panose="020B0604020202020204" pitchFamily="34" charset="0"/>
                <a:ea typeface="+mn-ea"/>
                <a:cs typeface="+mn-cs"/>
              </a:defRPr>
            </a:lvl8pPr>
            <a:lvl9pPr marL="3657600" algn="l" defTabSz="914400" rtl="0" eaLnBrk="1" latinLnBrk="0" hangingPunct="1">
              <a:defRPr sz="1400" kern="1200">
                <a:solidFill>
                  <a:schemeClr val="tx1"/>
                </a:solidFill>
                <a:latin typeface="Arial" panose="020B0604020202020204" pitchFamily="34" charset="0"/>
                <a:ea typeface="+mn-ea"/>
                <a:cs typeface="+mn-cs"/>
              </a:defRPr>
            </a:lvl9pPr>
          </a:lstStyle>
          <a:p>
            <a:endParaRPr lang="en-CA"/>
          </a:p>
        </p:txBody>
      </p:sp>
      <p:sp>
        <p:nvSpPr>
          <p:cNvPr id="12" name="Freeform 8">
            <a:extLst>
              <a:ext uri="{FF2B5EF4-FFF2-40B4-BE49-F238E27FC236}">
                <a16:creationId xmlns:a16="http://schemas.microsoft.com/office/drawing/2014/main" id="{D7DD0D93-B4ED-4CF9-A37A-7BA5303BB6D6}"/>
              </a:ext>
            </a:extLst>
          </p:cNvPr>
          <p:cNvSpPr>
            <a:spLocks noChangeAspect="1"/>
          </p:cNvSpPr>
          <p:nvPr/>
        </p:nvSpPr>
        <p:spPr bwMode="auto">
          <a:xfrm>
            <a:off x="9136825" y="1395630"/>
            <a:ext cx="19963" cy="72905"/>
          </a:xfrm>
          <a:custGeom>
            <a:avLst/>
            <a:gdLst>
              <a:gd name="T0" fmla="*/ 34 w 34"/>
              <a:gd name="T1" fmla="*/ 0 h 114"/>
              <a:gd name="T2" fmla="*/ 0 w 34"/>
              <a:gd name="T3" fmla="*/ 114 h 114"/>
            </a:gdLst>
            <a:ahLst/>
            <a:cxnLst>
              <a:cxn ang="0">
                <a:pos x="T0" y="T1"/>
              </a:cxn>
              <a:cxn ang="0">
                <a:pos x="T2" y="T3"/>
              </a:cxn>
            </a:cxnLst>
            <a:rect l="0" t="0" r="r" b="b"/>
            <a:pathLst>
              <a:path w="34" h="114">
                <a:moveTo>
                  <a:pt x="34" y="0"/>
                </a:moveTo>
                <a:cubicBezTo>
                  <a:pt x="18" y="35"/>
                  <a:pt x="14" y="77"/>
                  <a:pt x="0" y="114"/>
                </a:cubicBezTo>
              </a:path>
            </a:pathLst>
          </a:custGeom>
          <a:noFill/>
          <a:ln w="6350" cap="rnd">
            <a:solidFill>
              <a:srgbClr val="FF6600"/>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defPPr>
              <a:defRPr lang="en-US"/>
            </a:defPPr>
            <a:lvl1pPr algn="l" rtl="0" fontAlgn="base">
              <a:spcBef>
                <a:spcPct val="0"/>
              </a:spcBef>
              <a:spcAft>
                <a:spcPct val="0"/>
              </a:spcAft>
              <a:defRPr sz="1400" kern="1200">
                <a:solidFill>
                  <a:schemeClr val="tx1"/>
                </a:solidFill>
                <a:latin typeface="Arial" panose="020B0604020202020204" pitchFamily="34" charset="0"/>
                <a:ea typeface="+mn-ea"/>
                <a:cs typeface="+mn-cs"/>
              </a:defRPr>
            </a:lvl1pPr>
            <a:lvl2pPr marL="457200" algn="l" rtl="0" fontAlgn="base">
              <a:spcBef>
                <a:spcPct val="0"/>
              </a:spcBef>
              <a:spcAft>
                <a:spcPct val="0"/>
              </a:spcAft>
              <a:defRPr sz="1400" kern="1200">
                <a:solidFill>
                  <a:schemeClr val="tx1"/>
                </a:solidFill>
                <a:latin typeface="Arial" panose="020B0604020202020204" pitchFamily="34" charset="0"/>
                <a:ea typeface="+mn-ea"/>
                <a:cs typeface="+mn-cs"/>
              </a:defRPr>
            </a:lvl2pPr>
            <a:lvl3pPr marL="914400" algn="l" rtl="0" fontAlgn="base">
              <a:spcBef>
                <a:spcPct val="0"/>
              </a:spcBef>
              <a:spcAft>
                <a:spcPct val="0"/>
              </a:spcAft>
              <a:defRPr sz="1400" kern="1200">
                <a:solidFill>
                  <a:schemeClr val="tx1"/>
                </a:solidFill>
                <a:latin typeface="Arial" panose="020B0604020202020204" pitchFamily="34" charset="0"/>
                <a:ea typeface="+mn-ea"/>
                <a:cs typeface="+mn-cs"/>
              </a:defRPr>
            </a:lvl3pPr>
            <a:lvl4pPr marL="1371600" algn="l" rtl="0" fontAlgn="base">
              <a:spcBef>
                <a:spcPct val="0"/>
              </a:spcBef>
              <a:spcAft>
                <a:spcPct val="0"/>
              </a:spcAft>
              <a:defRPr sz="1400" kern="1200">
                <a:solidFill>
                  <a:schemeClr val="tx1"/>
                </a:solidFill>
                <a:latin typeface="Arial" panose="020B0604020202020204" pitchFamily="34" charset="0"/>
                <a:ea typeface="+mn-ea"/>
                <a:cs typeface="+mn-cs"/>
              </a:defRPr>
            </a:lvl4pPr>
            <a:lvl5pPr marL="1828800" algn="l" rtl="0" fontAlgn="base">
              <a:spcBef>
                <a:spcPct val="0"/>
              </a:spcBef>
              <a:spcAft>
                <a:spcPct val="0"/>
              </a:spcAft>
              <a:defRPr sz="1400" kern="1200">
                <a:solidFill>
                  <a:schemeClr val="tx1"/>
                </a:solidFill>
                <a:latin typeface="Arial" panose="020B0604020202020204" pitchFamily="34" charset="0"/>
                <a:ea typeface="+mn-ea"/>
                <a:cs typeface="+mn-cs"/>
              </a:defRPr>
            </a:lvl5pPr>
            <a:lvl6pPr marL="2286000" algn="l" defTabSz="914400" rtl="0" eaLnBrk="1" latinLnBrk="0" hangingPunct="1">
              <a:defRPr sz="1400" kern="1200">
                <a:solidFill>
                  <a:schemeClr val="tx1"/>
                </a:solidFill>
                <a:latin typeface="Arial" panose="020B0604020202020204" pitchFamily="34" charset="0"/>
                <a:ea typeface="+mn-ea"/>
                <a:cs typeface="+mn-cs"/>
              </a:defRPr>
            </a:lvl6pPr>
            <a:lvl7pPr marL="2743200" algn="l" defTabSz="914400" rtl="0" eaLnBrk="1" latinLnBrk="0" hangingPunct="1">
              <a:defRPr sz="1400" kern="1200">
                <a:solidFill>
                  <a:schemeClr val="tx1"/>
                </a:solidFill>
                <a:latin typeface="Arial" panose="020B0604020202020204" pitchFamily="34" charset="0"/>
                <a:ea typeface="+mn-ea"/>
                <a:cs typeface="+mn-cs"/>
              </a:defRPr>
            </a:lvl7pPr>
            <a:lvl8pPr marL="3200400" algn="l" defTabSz="914400" rtl="0" eaLnBrk="1" latinLnBrk="0" hangingPunct="1">
              <a:defRPr sz="1400" kern="1200">
                <a:solidFill>
                  <a:schemeClr val="tx1"/>
                </a:solidFill>
                <a:latin typeface="Arial" panose="020B0604020202020204" pitchFamily="34" charset="0"/>
                <a:ea typeface="+mn-ea"/>
                <a:cs typeface="+mn-cs"/>
              </a:defRPr>
            </a:lvl8pPr>
            <a:lvl9pPr marL="3657600" algn="l" defTabSz="914400" rtl="0" eaLnBrk="1" latinLnBrk="0" hangingPunct="1">
              <a:defRPr sz="1400" kern="1200">
                <a:solidFill>
                  <a:schemeClr val="tx1"/>
                </a:solidFill>
                <a:latin typeface="Arial" panose="020B0604020202020204" pitchFamily="34" charset="0"/>
                <a:ea typeface="+mn-ea"/>
                <a:cs typeface="+mn-cs"/>
              </a:defRPr>
            </a:lvl9pPr>
          </a:lstStyle>
          <a:p>
            <a:endParaRPr lang="en-CA"/>
          </a:p>
        </p:txBody>
      </p:sp>
      <p:sp>
        <p:nvSpPr>
          <p:cNvPr id="13" name="Freeform 9">
            <a:extLst>
              <a:ext uri="{FF2B5EF4-FFF2-40B4-BE49-F238E27FC236}">
                <a16:creationId xmlns:a16="http://schemas.microsoft.com/office/drawing/2014/main" id="{4CE3622A-6C47-46B7-8E19-194075A0DFD9}"/>
              </a:ext>
            </a:extLst>
          </p:cNvPr>
          <p:cNvSpPr>
            <a:spLocks noChangeAspect="1"/>
          </p:cNvSpPr>
          <p:nvPr/>
        </p:nvSpPr>
        <p:spPr bwMode="auto">
          <a:xfrm>
            <a:off x="9016022" y="1316649"/>
            <a:ext cx="16892" cy="80638"/>
          </a:xfrm>
          <a:custGeom>
            <a:avLst/>
            <a:gdLst>
              <a:gd name="T0" fmla="*/ 0 w 28"/>
              <a:gd name="T1" fmla="*/ 0 h 126"/>
              <a:gd name="T2" fmla="*/ 28 w 28"/>
              <a:gd name="T3" fmla="*/ 126 h 126"/>
            </a:gdLst>
            <a:ahLst/>
            <a:cxnLst>
              <a:cxn ang="0">
                <a:pos x="T0" y="T1"/>
              </a:cxn>
              <a:cxn ang="0">
                <a:pos x="T2" y="T3"/>
              </a:cxn>
            </a:cxnLst>
            <a:rect l="0" t="0" r="r" b="b"/>
            <a:pathLst>
              <a:path w="28" h="126">
                <a:moveTo>
                  <a:pt x="0" y="0"/>
                </a:moveTo>
                <a:cubicBezTo>
                  <a:pt x="1" y="44"/>
                  <a:pt x="21" y="83"/>
                  <a:pt x="28" y="126"/>
                </a:cubicBezTo>
              </a:path>
            </a:pathLst>
          </a:custGeom>
          <a:noFill/>
          <a:ln w="6350" cap="rnd">
            <a:solidFill>
              <a:srgbClr val="FF6600"/>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defPPr>
              <a:defRPr lang="en-US"/>
            </a:defPPr>
            <a:lvl1pPr algn="l" rtl="0" fontAlgn="base">
              <a:spcBef>
                <a:spcPct val="0"/>
              </a:spcBef>
              <a:spcAft>
                <a:spcPct val="0"/>
              </a:spcAft>
              <a:defRPr sz="1400" kern="1200">
                <a:solidFill>
                  <a:schemeClr val="tx1"/>
                </a:solidFill>
                <a:latin typeface="Arial" panose="020B0604020202020204" pitchFamily="34" charset="0"/>
                <a:ea typeface="+mn-ea"/>
                <a:cs typeface="+mn-cs"/>
              </a:defRPr>
            </a:lvl1pPr>
            <a:lvl2pPr marL="457200" algn="l" rtl="0" fontAlgn="base">
              <a:spcBef>
                <a:spcPct val="0"/>
              </a:spcBef>
              <a:spcAft>
                <a:spcPct val="0"/>
              </a:spcAft>
              <a:defRPr sz="1400" kern="1200">
                <a:solidFill>
                  <a:schemeClr val="tx1"/>
                </a:solidFill>
                <a:latin typeface="Arial" panose="020B0604020202020204" pitchFamily="34" charset="0"/>
                <a:ea typeface="+mn-ea"/>
                <a:cs typeface="+mn-cs"/>
              </a:defRPr>
            </a:lvl2pPr>
            <a:lvl3pPr marL="914400" algn="l" rtl="0" fontAlgn="base">
              <a:spcBef>
                <a:spcPct val="0"/>
              </a:spcBef>
              <a:spcAft>
                <a:spcPct val="0"/>
              </a:spcAft>
              <a:defRPr sz="1400" kern="1200">
                <a:solidFill>
                  <a:schemeClr val="tx1"/>
                </a:solidFill>
                <a:latin typeface="Arial" panose="020B0604020202020204" pitchFamily="34" charset="0"/>
                <a:ea typeface="+mn-ea"/>
                <a:cs typeface="+mn-cs"/>
              </a:defRPr>
            </a:lvl3pPr>
            <a:lvl4pPr marL="1371600" algn="l" rtl="0" fontAlgn="base">
              <a:spcBef>
                <a:spcPct val="0"/>
              </a:spcBef>
              <a:spcAft>
                <a:spcPct val="0"/>
              </a:spcAft>
              <a:defRPr sz="1400" kern="1200">
                <a:solidFill>
                  <a:schemeClr val="tx1"/>
                </a:solidFill>
                <a:latin typeface="Arial" panose="020B0604020202020204" pitchFamily="34" charset="0"/>
                <a:ea typeface="+mn-ea"/>
                <a:cs typeface="+mn-cs"/>
              </a:defRPr>
            </a:lvl4pPr>
            <a:lvl5pPr marL="1828800" algn="l" rtl="0" fontAlgn="base">
              <a:spcBef>
                <a:spcPct val="0"/>
              </a:spcBef>
              <a:spcAft>
                <a:spcPct val="0"/>
              </a:spcAft>
              <a:defRPr sz="1400" kern="1200">
                <a:solidFill>
                  <a:schemeClr val="tx1"/>
                </a:solidFill>
                <a:latin typeface="Arial" panose="020B0604020202020204" pitchFamily="34" charset="0"/>
                <a:ea typeface="+mn-ea"/>
                <a:cs typeface="+mn-cs"/>
              </a:defRPr>
            </a:lvl5pPr>
            <a:lvl6pPr marL="2286000" algn="l" defTabSz="914400" rtl="0" eaLnBrk="1" latinLnBrk="0" hangingPunct="1">
              <a:defRPr sz="1400" kern="1200">
                <a:solidFill>
                  <a:schemeClr val="tx1"/>
                </a:solidFill>
                <a:latin typeface="Arial" panose="020B0604020202020204" pitchFamily="34" charset="0"/>
                <a:ea typeface="+mn-ea"/>
                <a:cs typeface="+mn-cs"/>
              </a:defRPr>
            </a:lvl6pPr>
            <a:lvl7pPr marL="2743200" algn="l" defTabSz="914400" rtl="0" eaLnBrk="1" latinLnBrk="0" hangingPunct="1">
              <a:defRPr sz="1400" kern="1200">
                <a:solidFill>
                  <a:schemeClr val="tx1"/>
                </a:solidFill>
                <a:latin typeface="Arial" panose="020B0604020202020204" pitchFamily="34" charset="0"/>
                <a:ea typeface="+mn-ea"/>
                <a:cs typeface="+mn-cs"/>
              </a:defRPr>
            </a:lvl7pPr>
            <a:lvl8pPr marL="3200400" algn="l" defTabSz="914400" rtl="0" eaLnBrk="1" latinLnBrk="0" hangingPunct="1">
              <a:defRPr sz="1400" kern="1200">
                <a:solidFill>
                  <a:schemeClr val="tx1"/>
                </a:solidFill>
                <a:latin typeface="Arial" panose="020B0604020202020204" pitchFamily="34" charset="0"/>
                <a:ea typeface="+mn-ea"/>
                <a:cs typeface="+mn-cs"/>
              </a:defRPr>
            </a:lvl8pPr>
            <a:lvl9pPr marL="3657600" algn="l" defTabSz="914400" rtl="0" eaLnBrk="1" latinLnBrk="0" hangingPunct="1">
              <a:defRPr sz="1400" kern="1200">
                <a:solidFill>
                  <a:schemeClr val="tx1"/>
                </a:solidFill>
                <a:latin typeface="Arial" panose="020B0604020202020204" pitchFamily="34" charset="0"/>
                <a:ea typeface="+mn-ea"/>
                <a:cs typeface="+mn-cs"/>
              </a:defRPr>
            </a:lvl9pPr>
          </a:lstStyle>
          <a:p>
            <a:endParaRPr lang="en-CA"/>
          </a:p>
        </p:txBody>
      </p:sp>
      <p:sp>
        <p:nvSpPr>
          <p:cNvPr id="14" name="Freeform 10">
            <a:extLst>
              <a:ext uri="{FF2B5EF4-FFF2-40B4-BE49-F238E27FC236}">
                <a16:creationId xmlns:a16="http://schemas.microsoft.com/office/drawing/2014/main" id="{712F800A-C0FE-42B2-A34C-AFF5547D3196}"/>
              </a:ext>
            </a:extLst>
          </p:cNvPr>
          <p:cNvSpPr>
            <a:spLocks noChangeAspect="1"/>
          </p:cNvSpPr>
          <p:nvPr/>
        </p:nvSpPr>
        <p:spPr bwMode="auto">
          <a:xfrm>
            <a:off x="9032914" y="1397287"/>
            <a:ext cx="18427" cy="71248"/>
          </a:xfrm>
          <a:custGeom>
            <a:avLst/>
            <a:gdLst>
              <a:gd name="T0" fmla="*/ 0 w 32"/>
              <a:gd name="T1" fmla="*/ 0 h 112"/>
              <a:gd name="T2" fmla="*/ 32 w 32"/>
              <a:gd name="T3" fmla="*/ 112 h 112"/>
            </a:gdLst>
            <a:ahLst/>
            <a:cxnLst>
              <a:cxn ang="0">
                <a:pos x="T0" y="T1"/>
              </a:cxn>
              <a:cxn ang="0">
                <a:pos x="T2" y="T3"/>
              </a:cxn>
            </a:cxnLst>
            <a:rect l="0" t="0" r="r" b="b"/>
            <a:pathLst>
              <a:path w="32" h="112">
                <a:moveTo>
                  <a:pt x="0" y="0"/>
                </a:moveTo>
                <a:cubicBezTo>
                  <a:pt x="12" y="36"/>
                  <a:pt x="19" y="75"/>
                  <a:pt x="32" y="112"/>
                </a:cubicBezTo>
              </a:path>
            </a:pathLst>
          </a:custGeom>
          <a:noFill/>
          <a:ln w="6350" cap="rnd">
            <a:solidFill>
              <a:srgbClr val="FF6600"/>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defPPr>
              <a:defRPr lang="en-US"/>
            </a:defPPr>
            <a:lvl1pPr algn="l" rtl="0" fontAlgn="base">
              <a:spcBef>
                <a:spcPct val="0"/>
              </a:spcBef>
              <a:spcAft>
                <a:spcPct val="0"/>
              </a:spcAft>
              <a:defRPr sz="1400" kern="1200">
                <a:solidFill>
                  <a:schemeClr val="tx1"/>
                </a:solidFill>
                <a:latin typeface="Arial" panose="020B0604020202020204" pitchFamily="34" charset="0"/>
                <a:ea typeface="+mn-ea"/>
                <a:cs typeface="+mn-cs"/>
              </a:defRPr>
            </a:lvl1pPr>
            <a:lvl2pPr marL="457200" algn="l" rtl="0" fontAlgn="base">
              <a:spcBef>
                <a:spcPct val="0"/>
              </a:spcBef>
              <a:spcAft>
                <a:spcPct val="0"/>
              </a:spcAft>
              <a:defRPr sz="1400" kern="1200">
                <a:solidFill>
                  <a:schemeClr val="tx1"/>
                </a:solidFill>
                <a:latin typeface="Arial" panose="020B0604020202020204" pitchFamily="34" charset="0"/>
                <a:ea typeface="+mn-ea"/>
                <a:cs typeface="+mn-cs"/>
              </a:defRPr>
            </a:lvl2pPr>
            <a:lvl3pPr marL="914400" algn="l" rtl="0" fontAlgn="base">
              <a:spcBef>
                <a:spcPct val="0"/>
              </a:spcBef>
              <a:spcAft>
                <a:spcPct val="0"/>
              </a:spcAft>
              <a:defRPr sz="1400" kern="1200">
                <a:solidFill>
                  <a:schemeClr val="tx1"/>
                </a:solidFill>
                <a:latin typeface="Arial" panose="020B0604020202020204" pitchFamily="34" charset="0"/>
                <a:ea typeface="+mn-ea"/>
                <a:cs typeface="+mn-cs"/>
              </a:defRPr>
            </a:lvl3pPr>
            <a:lvl4pPr marL="1371600" algn="l" rtl="0" fontAlgn="base">
              <a:spcBef>
                <a:spcPct val="0"/>
              </a:spcBef>
              <a:spcAft>
                <a:spcPct val="0"/>
              </a:spcAft>
              <a:defRPr sz="1400" kern="1200">
                <a:solidFill>
                  <a:schemeClr val="tx1"/>
                </a:solidFill>
                <a:latin typeface="Arial" panose="020B0604020202020204" pitchFamily="34" charset="0"/>
                <a:ea typeface="+mn-ea"/>
                <a:cs typeface="+mn-cs"/>
              </a:defRPr>
            </a:lvl4pPr>
            <a:lvl5pPr marL="1828800" algn="l" rtl="0" fontAlgn="base">
              <a:spcBef>
                <a:spcPct val="0"/>
              </a:spcBef>
              <a:spcAft>
                <a:spcPct val="0"/>
              </a:spcAft>
              <a:defRPr sz="1400" kern="1200">
                <a:solidFill>
                  <a:schemeClr val="tx1"/>
                </a:solidFill>
                <a:latin typeface="Arial" panose="020B0604020202020204" pitchFamily="34" charset="0"/>
                <a:ea typeface="+mn-ea"/>
                <a:cs typeface="+mn-cs"/>
              </a:defRPr>
            </a:lvl5pPr>
            <a:lvl6pPr marL="2286000" algn="l" defTabSz="914400" rtl="0" eaLnBrk="1" latinLnBrk="0" hangingPunct="1">
              <a:defRPr sz="1400" kern="1200">
                <a:solidFill>
                  <a:schemeClr val="tx1"/>
                </a:solidFill>
                <a:latin typeface="Arial" panose="020B0604020202020204" pitchFamily="34" charset="0"/>
                <a:ea typeface="+mn-ea"/>
                <a:cs typeface="+mn-cs"/>
              </a:defRPr>
            </a:lvl6pPr>
            <a:lvl7pPr marL="2743200" algn="l" defTabSz="914400" rtl="0" eaLnBrk="1" latinLnBrk="0" hangingPunct="1">
              <a:defRPr sz="1400" kern="1200">
                <a:solidFill>
                  <a:schemeClr val="tx1"/>
                </a:solidFill>
                <a:latin typeface="Arial" panose="020B0604020202020204" pitchFamily="34" charset="0"/>
                <a:ea typeface="+mn-ea"/>
                <a:cs typeface="+mn-cs"/>
              </a:defRPr>
            </a:lvl7pPr>
            <a:lvl8pPr marL="3200400" algn="l" defTabSz="914400" rtl="0" eaLnBrk="1" latinLnBrk="0" hangingPunct="1">
              <a:defRPr sz="1400" kern="1200">
                <a:solidFill>
                  <a:schemeClr val="tx1"/>
                </a:solidFill>
                <a:latin typeface="Arial" panose="020B0604020202020204" pitchFamily="34" charset="0"/>
                <a:ea typeface="+mn-ea"/>
                <a:cs typeface="+mn-cs"/>
              </a:defRPr>
            </a:lvl8pPr>
            <a:lvl9pPr marL="3657600" algn="l" defTabSz="914400" rtl="0" eaLnBrk="1" latinLnBrk="0" hangingPunct="1">
              <a:defRPr sz="1400" kern="1200">
                <a:solidFill>
                  <a:schemeClr val="tx1"/>
                </a:solidFill>
                <a:latin typeface="Arial" panose="020B0604020202020204" pitchFamily="34" charset="0"/>
                <a:ea typeface="+mn-ea"/>
                <a:cs typeface="+mn-cs"/>
              </a:defRPr>
            </a:lvl9pPr>
          </a:lstStyle>
          <a:p>
            <a:endParaRPr lang="en-CA"/>
          </a:p>
        </p:txBody>
      </p:sp>
      <p:sp>
        <p:nvSpPr>
          <p:cNvPr id="15" name="Freeform 11">
            <a:extLst>
              <a:ext uri="{FF2B5EF4-FFF2-40B4-BE49-F238E27FC236}">
                <a16:creationId xmlns:a16="http://schemas.microsoft.com/office/drawing/2014/main" id="{DBB2E123-E63F-4E97-81B9-BC195673EC4D}"/>
              </a:ext>
            </a:extLst>
          </p:cNvPr>
          <p:cNvSpPr>
            <a:spLocks noChangeAspect="1"/>
          </p:cNvSpPr>
          <p:nvPr/>
        </p:nvSpPr>
        <p:spPr bwMode="auto">
          <a:xfrm>
            <a:off x="9009880" y="1387897"/>
            <a:ext cx="23034" cy="11599"/>
          </a:xfrm>
          <a:custGeom>
            <a:avLst/>
            <a:gdLst>
              <a:gd name="T0" fmla="*/ 38 w 38"/>
              <a:gd name="T1" fmla="*/ 14 h 18"/>
              <a:gd name="T2" fmla="*/ 0 w 38"/>
              <a:gd name="T3" fmla="*/ 0 h 18"/>
            </a:gdLst>
            <a:ahLst/>
            <a:cxnLst>
              <a:cxn ang="0">
                <a:pos x="T0" y="T1"/>
              </a:cxn>
              <a:cxn ang="0">
                <a:pos x="T2" y="T3"/>
              </a:cxn>
            </a:cxnLst>
            <a:rect l="0" t="0" r="r" b="b"/>
            <a:pathLst>
              <a:path w="38" h="18">
                <a:moveTo>
                  <a:pt x="38" y="14"/>
                </a:moveTo>
                <a:cubicBezTo>
                  <a:pt x="23" y="18"/>
                  <a:pt x="10" y="11"/>
                  <a:pt x="0" y="0"/>
                </a:cubicBezTo>
              </a:path>
            </a:pathLst>
          </a:custGeom>
          <a:noFill/>
          <a:ln w="6350" cap="rnd">
            <a:solidFill>
              <a:srgbClr val="FF6600"/>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defPPr>
              <a:defRPr lang="en-US"/>
            </a:defPPr>
            <a:lvl1pPr algn="l" rtl="0" fontAlgn="base">
              <a:spcBef>
                <a:spcPct val="0"/>
              </a:spcBef>
              <a:spcAft>
                <a:spcPct val="0"/>
              </a:spcAft>
              <a:defRPr sz="1400" kern="1200">
                <a:solidFill>
                  <a:schemeClr val="tx1"/>
                </a:solidFill>
                <a:latin typeface="Arial" panose="020B0604020202020204" pitchFamily="34" charset="0"/>
                <a:ea typeface="+mn-ea"/>
                <a:cs typeface="+mn-cs"/>
              </a:defRPr>
            </a:lvl1pPr>
            <a:lvl2pPr marL="457200" algn="l" rtl="0" fontAlgn="base">
              <a:spcBef>
                <a:spcPct val="0"/>
              </a:spcBef>
              <a:spcAft>
                <a:spcPct val="0"/>
              </a:spcAft>
              <a:defRPr sz="1400" kern="1200">
                <a:solidFill>
                  <a:schemeClr val="tx1"/>
                </a:solidFill>
                <a:latin typeface="Arial" panose="020B0604020202020204" pitchFamily="34" charset="0"/>
                <a:ea typeface="+mn-ea"/>
                <a:cs typeface="+mn-cs"/>
              </a:defRPr>
            </a:lvl2pPr>
            <a:lvl3pPr marL="914400" algn="l" rtl="0" fontAlgn="base">
              <a:spcBef>
                <a:spcPct val="0"/>
              </a:spcBef>
              <a:spcAft>
                <a:spcPct val="0"/>
              </a:spcAft>
              <a:defRPr sz="1400" kern="1200">
                <a:solidFill>
                  <a:schemeClr val="tx1"/>
                </a:solidFill>
                <a:latin typeface="Arial" panose="020B0604020202020204" pitchFamily="34" charset="0"/>
                <a:ea typeface="+mn-ea"/>
                <a:cs typeface="+mn-cs"/>
              </a:defRPr>
            </a:lvl3pPr>
            <a:lvl4pPr marL="1371600" algn="l" rtl="0" fontAlgn="base">
              <a:spcBef>
                <a:spcPct val="0"/>
              </a:spcBef>
              <a:spcAft>
                <a:spcPct val="0"/>
              </a:spcAft>
              <a:defRPr sz="1400" kern="1200">
                <a:solidFill>
                  <a:schemeClr val="tx1"/>
                </a:solidFill>
                <a:latin typeface="Arial" panose="020B0604020202020204" pitchFamily="34" charset="0"/>
                <a:ea typeface="+mn-ea"/>
                <a:cs typeface="+mn-cs"/>
              </a:defRPr>
            </a:lvl4pPr>
            <a:lvl5pPr marL="1828800" algn="l" rtl="0" fontAlgn="base">
              <a:spcBef>
                <a:spcPct val="0"/>
              </a:spcBef>
              <a:spcAft>
                <a:spcPct val="0"/>
              </a:spcAft>
              <a:defRPr sz="1400" kern="1200">
                <a:solidFill>
                  <a:schemeClr val="tx1"/>
                </a:solidFill>
                <a:latin typeface="Arial" panose="020B0604020202020204" pitchFamily="34" charset="0"/>
                <a:ea typeface="+mn-ea"/>
                <a:cs typeface="+mn-cs"/>
              </a:defRPr>
            </a:lvl5pPr>
            <a:lvl6pPr marL="2286000" algn="l" defTabSz="914400" rtl="0" eaLnBrk="1" latinLnBrk="0" hangingPunct="1">
              <a:defRPr sz="1400" kern="1200">
                <a:solidFill>
                  <a:schemeClr val="tx1"/>
                </a:solidFill>
                <a:latin typeface="Arial" panose="020B0604020202020204" pitchFamily="34" charset="0"/>
                <a:ea typeface="+mn-ea"/>
                <a:cs typeface="+mn-cs"/>
              </a:defRPr>
            </a:lvl6pPr>
            <a:lvl7pPr marL="2743200" algn="l" defTabSz="914400" rtl="0" eaLnBrk="1" latinLnBrk="0" hangingPunct="1">
              <a:defRPr sz="1400" kern="1200">
                <a:solidFill>
                  <a:schemeClr val="tx1"/>
                </a:solidFill>
                <a:latin typeface="Arial" panose="020B0604020202020204" pitchFamily="34" charset="0"/>
                <a:ea typeface="+mn-ea"/>
                <a:cs typeface="+mn-cs"/>
              </a:defRPr>
            </a:lvl7pPr>
            <a:lvl8pPr marL="3200400" algn="l" defTabSz="914400" rtl="0" eaLnBrk="1" latinLnBrk="0" hangingPunct="1">
              <a:defRPr sz="1400" kern="1200">
                <a:solidFill>
                  <a:schemeClr val="tx1"/>
                </a:solidFill>
                <a:latin typeface="Arial" panose="020B0604020202020204" pitchFamily="34" charset="0"/>
                <a:ea typeface="+mn-ea"/>
                <a:cs typeface="+mn-cs"/>
              </a:defRPr>
            </a:lvl8pPr>
            <a:lvl9pPr marL="3657600" algn="l" defTabSz="914400" rtl="0" eaLnBrk="1" latinLnBrk="0" hangingPunct="1">
              <a:defRPr sz="1400" kern="1200">
                <a:solidFill>
                  <a:schemeClr val="tx1"/>
                </a:solidFill>
                <a:latin typeface="Arial" panose="020B0604020202020204" pitchFamily="34" charset="0"/>
                <a:ea typeface="+mn-ea"/>
                <a:cs typeface="+mn-cs"/>
              </a:defRPr>
            </a:lvl9pPr>
          </a:lstStyle>
          <a:p>
            <a:endParaRPr lang="en-CA"/>
          </a:p>
        </p:txBody>
      </p:sp>
      <p:sp>
        <p:nvSpPr>
          <p:cNvPr id="16" name="Line 12">
            <a:extLst>
              <a:ext uri="{FF2B5EF4-FFF2-40B4-BE49-F238E27FC236}">
                <a16:creationId xmlns:a16="http://schemas.microsoft.com/office/drawing/2014/main" id="{BBAC3B5F-7421-4E04-8188-AFDB24D7872B}"/>
              </a:ext>
            </a:extLst>
          </p:cNvPr>
          <p:cNvSpPr>
            <a:spLocks noChangeAspect="1" noChangeShapeType="1"/>
          </p:cNvSpPr>
          <p:nvPr/>
        </p:nvSpPr>
        <p:spPr bwMode="auto">
          <a:xfrm>
            <a:off x="9005273" y="1390106"/>
            <a:ext cx="0" cy="0"/>
          </a:xfrm>
          <a:prstGeom prst="line">
            <a:avLst/>
          </a:prstGeom>
          <a:noFill/>
          <a:ln w="6350" cap="rnd">
            <a:solidFill>
              <a:srgbClr val="FF6600"/>
            </a:solidFill>
            <a:miter lim="800000"/>
            <a:headEnd/>
            <a:tailEnd/>
          </a:ln>
          <a:extLst>
            <a:ext uri="{909E8E84-426E-40DD-AFC4-6F175D3DCCD1}">
              <a14:hiddenFill xmlns:a14="http://schemas.microsoft.com/office/drawing/2010/main">
                <a:noFill/>
              </a14:hiddenFill>
            </a:ext>
          </a:extLst>
        </p:spPr>
        <p:txBody>
          <a:bodyPr/>
          <a:lstStyle>
            <a:defPPr>
              <a:defRPr lang="en-US"/>
            </a:defPPr>
            <a:lvl1pPr algn="l" rtl="0" fontAlgn="base">
              <a:spcBef>
                <a:spcPct val="0"/>
              </a:spcBef>
              <a:spcAft>
                <a:spcPct val="0"/>
              </a:spcAft>
              <a:defRPr sz="1400" kern="1200">
                <a:solidFill>
                  <a:schemeClr val="tx1"/>
                </a:solidFill>
                <a:latin typeface="Arial" panose="020B0604020202020204" pitchFamily="34" charset="0"/>
                <a:ea typeface="+mn-ea"/>
                <a:cs typeface="+mn-cs"/>
              </a:defRPr>
            </a:lvl1pPr>
            <a:lvl2pPr marL="457200" algn="l" rtl="0" fontAlgn="base">
              <a:spcBef>
                <a:spcPct val="0"/>
              </a:spcBef>
              <a:spcAft>
                <a:spcPct val="0"/>
              </a:spcAft>
              <a:defRPr sz="1400" kern="1200">
                <a:solidFill>
                  <a:schemeClr val="tx1"/>
                </a:solidFill>
                <a:latin typeface="Arial" panose="020B0604020202020204" pitchFamily="34" charset="0"/>
                <a:ea typeface="+mn-ea"/>
                <a:cs typeface="+mn-cs"/>
              </a:defRPr>
            </a:lvl2pPr>
            <a:lvl3pPr marL="914400" algn="l" rtl="0" fontAlgn="base">
              <a:spcBef>
                <a:spcPct val="0"/>
              </a:spcBef>
              <a:spcAft>
                <a:spcPct val="0"/>
              </a:spcAft>
              <a:defRPr sz="1400" kern="1200">
                <a:solidFill>
                  <a:schemeClr val="tx1"/>
                </a:solidFill>
                <a:latin typeface="Arial" panose="020B0604020202020204" pitchFamily="34" charset="0"/>
                <a:ea typeface="+mn-ea"/>
                <a:cs typeface="+mn-cs"/>
              </a:defRPr>
            </a:lvl3pPr>
            <a:lvl4pPr marL="1371600" algn="l" rtl="0" fontAlgn="base">
              <a:spcBef>
                <a:spcPct val="0"/>
              </a:spcBef>
              <a:spcAft>
                <a:spcPct val="0"/>
              </a:spcAft>
              <a:defRPr sz="1400" kern="1200">
                <a:solidFill>
                  <a:schemeClr val="tx1"/>
                </a:solidFill>
                <a:latin typeface="Arial" panose="020B0604020202020204" pitchFamily="34" charset="0"/>
                <a:ea typeface="+mn-ea"/>
                <a:cs typeface="+mn-cs"/>
              </a:defRPr>
            </a:lvl4pPr>
            <a:lvl5pPr marL="1828800" algn="l" rtl="0" fontAlgn="base">
              <a:spcBef>
                <a:spcPct val="0"/>
              </a:spcBef>
              <a:spcAft>
                <a:spcPct val="0"/>
              </a:spcAft>
              <a:defRPr sz="1400" kern="1200">
                <a:solidFill>
                  <a:schemeClr val="tx1"/>
                </a:solidFill>
                <a:latin typeface="Arial" panose="020B0604020202020204" pitchFamily="34" charset="0"/>
                <a:ea typeface="+mn-ea"/>
                <a:cs typeface="+mn-cs"/>
              </a:defRPr>
            </a:lvl5pPr>
            <a:lvl6pPr marL="2286000" algn="l" defTabSz="914400" rtl="0" eaLnBrk="1" latinLnBrk="0" hangingPunct="1">
              <a:defRPr sz="1400" kern="1200">
                <a:solidFill>
                  <a:schemeClr val="tx1"/>
                </a:solidFill>
                <a:latin typeface="Arial" panose="020B0604020202020204" pitchFamily="34" charset="0"/>
                <a:ea typeface="+mn-ea"/>
                <a:cs typeface="+mn-cs"/>
              </a:defRPr>
            </a:lvl6pPr>
            <a:lvl7pPr marL="2743200" algn="l" defTabSz="914400" rtl="0" eaLnBrk="1" latinLnBrk="0" hangingPunct="1">
              <a:defRPr sz="1400" kern="1200">
                <a:solidFill>
                  <a:schemeClr val="tx1"/>
                </a:solidFill>
                <a:latin typeface="Arial" panose="020B0604020202020204" pitchFamily="34" charset="0"/>
                <a:ea typeface="+mn-ea"/>
                <a:cs typeface="+mn-cs"/>
              </a:defRPr>
            </a:lvl7pPr>
            <a:lvl8pPr marL="3200400" algn="l" defTabSz="914400" rtl="0" eaLnBrk="1" latinLnBrk="0" hangingPunct="1">
              <a:defRPr sz="1400" kern="1200">
                <a:solidFill>
                  <a:schemeClr val="tx1"/>
                </a:solidFill>
                <a:latin typeface="Arial" panose="020B0604020202020204" pitchFamily="34" charset="0"/>
                <a:ea typeface="+mn-ea"/>
                <a:cs typeface="+mn-cs"/>
              </a:defRPr>
            </a:lvl8pPr>
            <a:lvl9pPr marL="3657600" algn="l" defTabSz="914400" rtl="0" eaLnBrk="1" latinLnBrk="0" hangingPunct="1">
              <a:defRPr sz="1400" kern="1200">
                <a:solidFill>
                  <a:schemeClr val="tx1"/>
                </a:solidFill>
                <a:latin typeface="Arial" panose="020B0604020202020204" pitchFamily="34" charset="0"/>
                <a:ea typeface="+mn-ea"/>
                <a:cs typeface="+mn-cs"/>
              </a:defRPr>
            </a:lvl9pPr>
          </a:lstStyle>
          <a:p>
            <a:endParaRPr lang="en-CA"/>
          </a:p>
        </p:txBody>
      </p:sp>
      <p:sp>
        <p:nvSpPr>
          <p:cNvPr id="17" name="Freeform 13">
            <a:extLst>
              <a:ext uri="{FF2B5EF4-FFF2-40B4-BE49-F238E27FC236}">
                <a16:creationId xmlns:a16="http://schemas.microsoft.com/office/drawing/2014/main" id="{21111BD6-5FB4-4E73-ADCE-928E64F60D32}"/>
              </a:ext>
            </a:extLst>
          </p:cNvPr>
          <p:cNvSpPr>
            <a:spLocks noChangeAspect="1"/>
          </p:cNvSpPr>
          <p:nvPr/>
        </p:nvSpPr>
        <p:spPr bwMode="auto">
          <a:xfrm>
            <a:off x="8873721" y="1468535"/>
            <a:ext cx="79341" cy="107149"/>
          </a:xfrm>
          <a:custGeom>
            <a:avLst/>
            <a:gdLst>
              <a:gd name="T0" fmla="*/ 134 w 134"/>
              <a:gd name="T1" fmla="*/ 114 h 168"/>
              <a:gd name="T2" fmla="*/ 0 w 134"/>
              <a:gd name="T3" fmla="*/ 0 h 168"/>
            </a:gdLst>
            <a:ahLst/>
            <a:cxnLst>
              <a:cxn ang="0">
                <a:pos x="T0" y="T1"/>
              </a:cxn>
              <a:cxn ang="0">
                <a:pos x="T2" y="T3"/>
              </a:cxn>
            </a:cxnLst>
            <a:rect l="0" t="0" r="r" b="b"/>
            <a:pathLst>
              <a:path w="134" h="168">
                <a:moveTo>
                  <a:pt x="134" y="114"/>
                </a:moveTo>
                <a:cubicBezTo>
                  <a:pt x="59" y="168"/>
                  <a:pt x="14" y="56"/>
                  <a:pt x="0" y="0"/>
                </a:cubicBezTo>
              </a:path>
            </a:pathLst>
          </a:custGeom>
          <a:noFill/>
          <a:ln w="6350" cap="rnd">
            <a:solidFill>
              <a:srgbClr val="FF6600"/>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defPPr>
              <a:defRPr lang="en-US"/>
            </a:defPPr>
            <a:lvl1pPr algn="l" rtl="0" fontAlgn="base">
              <a:spcBef>
                <a:spcPct val="0"/>
              </a:spcBef>
              <a:spcAft>
                <a:spcPct val="0"/>
              </a:spcAft>
              <a:defRPr sz="1400" kern="1200">
                <a:solidFill>
                  <a:schemeClr val="tx1"/>
                </a:solidFill>
                <a:latin typeface="Arial" panose="020B0604020202020204" pitchFamily="34" charset="0"/>
                <a:ea typeface="+mn-ea"/>
                <a:cs typeface="+mn-cs"/>
              </a:defRPr>
            </a:lvl1pPr>
            <a:lvl2pPr marL="457200" algn="l" rtl="0" fontAlgn="base">
              <a:spcBef>
                <a:spcPct val="0"/>
              </a:spcBef>
              <a:spcAft>
                <a:spcPct val="0"/>
              </a:spcAft>
              <a:defRPr sz="1400" kern="1200">
                <a:solidFill>
                  <a:schemeClr val="tx1"/>
                </a:solidFill>
                <a:latin typeface="Arial" panose="020B0604020202020204" pitchFamily="34" charset="0"/>
                <a:ea typeface="+mn-ea"/>
                <a:cs typeface="+mn-cs"/>
              </a:defRPr>
            </a:lvl2pPr>
            <a:lvl3pPr marL="914400" algn="l" rtl="0" fontAlgn="base">
              <a:spcBef>
                <a:spcPct val="0"/>
              </a:spcBef>
              <a:spcAft>
                <a:spcPct val="0"/>
              </a:spcAft>
              <a:defRPr sz="1400" kern="1200">
                <a:solidFill>
                  <a:schemeClr val="tx1"/>
                </a:solidFill>
                <a:latin typeface="Arial" panose="020B0604020202020204" pitchFamily="34" charset="0"/>
                <a:ea typeface="+mn-ea"/>
                <a:cs typeface="+mn-cs"/>
              </a:defRPr>
            </a:lvl3pPr>
            <a:lvl4pPr marL="1371600" algn="l" rtl="0" fontAlgn="base">
              <a:spcBef>
                <a:spcPct val="0"/>
              </a:spcBef>
              <a:spcAft>
                <a:spcPct val="0"/>
              </a:spcAft>
              <a:defRPr sz="1400" kern="1200">
                <a:solidFill>
                  <a:schemeClr val="tx1"/>
                </a:solidFill>
                <a:latin typeface="Arial" panose="020B0604020202020204" pitchFamily="34" charset="0"/>
                <a:ea typeface="+mn-ea"/>
                <a:cs typeface="+mn-cs"/>
              </a:defRPr>
            </a:lvl4pPr>
            <a:lvl5pPr marL="1828800" algn="l" rtl="0" fontAlgn="base">
              <a:spcBef>
                <a:spcPct val="0"/>
              </a:spcBef>
              <a:spcAft>
                <a:spcPct val="0"/>
              </a:spcAft>
              <a:defRPr sz="1400" kern="1200">
                <a:solidFill>
                  <a:schemeClr val="tx1"/>
                </a:solidFill>
                <a:latin typeface="Arial" panose="020B0604020202020204" pitchFamily="34" charset="0"/>
                <a:ea typeface="+mn-ea"/>
                <a:cs typeface="+mn-cs"/>
              </a:defRPr>
            </a:lvl5pPr>
            <a:lvl6pPr marL="2286000" algn="l" defTabSz="914400" rtl="0" eaLnBrk="1" latinLnBrk="0" hangingPunct="1">
              <a:defRPr sz="1400" kern="1200">
                <a:solidFill>
                  <a:schemeClr val="tx1"/>
                </a:solidFill>
                <a:latin typeface="Arial" panose="020B0604020202020204" pitchFamily="34" charset="0"/>
                <a:ea typeface="+mn-ea"/>
                <a:cs typeface="+mn-cs"/>
              </a:defRPr>
            </a:lvl6pPr>
            <a:lvl7pPr marL="2743200" algn="l" defTabSz="914400" rtl="0" eaLnBrk="1" latinLnBrk="0" hangingPunct="1">
              <a:defRPr sz="1400" kern="1200">
                <a:solidFill>
                  <a:schemeClr val="tx1"/>
                </a:solidFill>
                <a:latin typeface="Arial" panose="020B0604020202020204" pitchFamily="34" charset="0"/>
                <a:ea typeface="+mn-ea"/>
                <a:cs typeface="+mn-cs"/>
              </a:defRPr>
            </a:lvl7pPr>
            <a:lvl8pPr marL="3200400" algn="l" defTabSz="914400" rtl="0" eaLnBrk="1" latinLnBrk="0" hangingPunct="1">
              <a:defRPr sz="1400" kern="1200">
                <a:solidFill>
                  <a:schemeClr val="tx1"/>
                </a:solidFill>
                <a:latin typeface="Arial" panose="020B0604020202020204" pitchFamily="34" charset="0"/>
                <a:ea typeface="+mn-ea"/>
                <a:cs typeface="+mn-cs"/>
              </a:defRPr>
            </a:lvl8pPr>
            <a:lvl9pPr marL="3657600" algn="l" defTabSz="914400" rtl="0" eaLnBrk="1" latinLnBrk="0" hangingPunct="1">
              <a:defRPr sz="1400" kern="1200">
                <a:solidFill>
                  <a:schemeClr val="tx1"/>
                </a:solidFill>
                <a:latin typeface="Arial" panose="020B0604020202020204" pitchFamily="34" charset="0"/>
                <a:ea typeface="+mn-ea"/>
                <a:cs typeface="+mn-cs"/>
              </a:defRPr>
            </a:lvl9pPr>
          </a:lstStyle>
          <a:p>
            <a:endParaRPr lang="en-CA"/>
          </a:p>
        </p:txBody>
      </p:sp>
      <p:sp>
        <p:nvSpPr>
          <p:cNvPr id="18" name="Freeform 14">
            <a:extLst>
              <a:ext uri="{FF2B5EF4-FFF2-40B4-BE49-F238E27FC236}">
                <a16:creationId xmlns:a16="http://schemas.microsoft.com/office/drawing/2014/main" id="{97C7776D-0B19-45EA-860E-BA3B9BEC0E0B}"/>
              </a:ext>
            </a:extLst>
          </p:cNvPr>
          <p:cNvSpPr>
            <a:spLocks noChangeAspect="1"/>
          </p:cNvSpPr>
          <p:nvPr/>
        </p:nvSpPr>
        <p:spPr bwMode="auto">
          <a:xfrm>
            <a:off x="8892660" y="1458041"/>
            <a:ext cx="60401" cy="82847"/>
          </a:xfrm>
          <a:custGeom>
            <a:avLst/>
            <a:gdLst>
              <a:gd name="T0" fmla="*/ 102 w 102"/>
              <a:gd name="T1" fmla="*/ 130 h 130"/>
              <a:gd name="T2" fmla="*/ 0 w 102"/>
              <a:gd name="T3" fmla="*/ 0 h 130"/>
            </a:gdLst>
            <a:ahLst/>
            <a:cxnLst>
              <a:cxn ang="0">
                <a:pos x="T0" y="T1"/>
              </a:cxn>
              <a:cxn ang="0">
                <a:pos x="T2" y="T3"/>
              </a:cxn>
            </a:cxnLst>
            <a:rect l="0" t="0" r="r" b="b"/>
            <a:pathLst>
              <a:path w="102" h="130">
                <a:moveTo>
                  <a:pt x="102" y="130"/>
                </a:moveTo>
                <a:cubicBezTo>
                  <a:pt x="50" y="106"/>
                  <a:pt x="12" y="56"/>
                  <a:pt x="0" y="0"/>
                </a:cubicBezTo>
              </a:path>
            </a:pathLst>
          </a:custGeom>
          <a:noFill/>
          <a:ln w="6350" cap="rnd">
            <a:solidFill>
              <a:srgbClr val="FF6600"/>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defPPr>
              <a:defRPr lang="en-US"/>
            </a:defPPr>
            <a:lvl1pPr algn="l" rtl="0" fontAlgn="base">
              <a:spcBef>
                <a:spcPct val="0"/>
              </a:spcBef>
              <a:spcAft>
                <a:spcPct val="0"/>
              </a:spcAft>
              <a:defRPr sz="1400" kern="1200">
                <a:solidFill>
                  <a:schemeClr val="tx1"/>
                </a:solidFill>
                <a:latin typeface="Arial" panose="020B0604020202020204" pitchFamily="34" charset="0"/>
                <a:ea typeface="+mn-ea"/>
                <a:cs typeface="+mn-cs"/>
              </a:defRPr>
            </a:lvl1pPr>
            <a:lvl2pPr marL="457200" algn="l" rtl="0" fontAlgn="base">
              <a:spcBef>
                <a:spcPct val="0"/>
              </a:spcBef>
              <a:spcAft>
                <a:spcPct val="0"/>
              </a:spcAft>
              <a:defRPr sz="1400" kern="1200">
                <a:solidFill>
                  <a:schemeClr val="tx1"/>
                </a:solidFill>
                <a:latin typeface="Arial" panose="020B0604020202020204" pitchFamily="34" charset="0"/>
                <a:ea typeface="+mn-ea"/>
                <a:cs typeface="+mn-cs"/>
              </a:defRPr>
            </a:lvl2pPr>
            <a:lvl3pPr marL="914400" algn="l" rtl="0" fontAlgn="base">
              <a:spcBef>
                <a:spcPct val="0"/>
              </a:spcBef>
              <a:spcAft>
                <a:spcPct val="0"/>
              </a:spcAft>
              <a:defRPr sz="1400" kern="1200">
                <a:solidFill>
                  <a:schemeClr val="tx1"/>
                </a:solidFill>
                <a:latin typeface="Arial" panose="020B0604020202020204" pitchFamily="34" charset="0"/>
                <a:ea typeface="+mn-ea"/>
                <a:cs typeface="+mn-cs"/>
              </a:defRPr>
            </a:lvl3pPr>
            <a:lvl4pPr marL="1371600" algn="l" rtl="0" fontAlgn="base">
              <a:spcBef>
                <a:spcPct val="0"/>
              </a:spcBef>
              <a:spcAft>
                <a:spcPct val="0"/>
              </a:spcAft>
              <a:defRPr sz="1400" kern="1200">
                <a:solidFill>
                  <a:schemeClr val="tx1"/>
                </a:solidFill>
                <a:latin typeface="Arial" panose="020B0604020202020204" pitchFamily="34" charset="0"/>
                <a:ea typeface="+mn-ea"/>
                <a:cs typeface="+mn-cs"/>
              </a:defRPr>
            </a:lvl4pPr>
            <a:lvl5pPr marL="1828800" algn="l" rtl="0" fontAlgn="base">
              <a:spcBef>
                <a:spcPct val="0"/>
              </a:spcBef>
              <a:spcAft>
                <a:spcPct val="0"/>
              </a:spcAft>
              <a:defRPr sz="1400" kern="1200">
                <a:solidFill>
                  <a:schemeClr val="tx1"/>
                </a:solidFill>
                <a:latin typeface="Arial" panose="020B0604020202020204" pitchFamily="34" charset="0"/>
                <a:ea typeface="+mn-ea"/>
                <a:cs typeface="+mn-cs"/>
              </a:defRPr>
            </a:lvl5pPr>
            <a:lvl6pPr marL="2286000" algn="l" defTabSz="914400" rtl="0" eaLnBrk="1" latinLnBrk="0" hangingPunct="1">
              <a:defRPr sz="1400" kern="1200">
                <a:solidFill>
                  <a:schemeClr val="tx1"/>
                </a:solidFill>
                <a:latin typeface="Arial" panose="020B0604020202020204" pitchFamily="34" charset="0"/>
                <a:ea typeface="+mn-ea"/>
                <a:cs typeface="+mn-cs"/>
              </a:defRPr>
            </a:lvl6pPr>
            <a:lvl7pPr marL="2743200" algn="l" defTabSz="914400" rtl="0" eaLnBrk="1" latinLnBrk="0" hangingPunct="1">
              <a:defRPr sz="1400" kern="1200">
                <a:solidFill>
                  <a:schemeClr val="tx1"/>
                </a:solidFill>
                <a:latin typeface="Arial" panose="020B0604020202020204" pitchFamily="34" charset="0"/>
                <a:ea typeface="+mn-ea"/>
                <a:cs typeface="+mn-cs"/>
              </a:defRPr>
            </a:lvl7pPr>
            <a:lvl8pPr marL="3200400" algn="l" defTabSz="914400" rtl="0" eaLnBrk="1" latinLnBrk="0" hangingPunct="1">
              <a:defRPr sz="1400" kern="1200">
                <a:solidFill>
                  <a:schemeClr val="tx1"/>
                </a:solidFill>
                <a:latin typeface="Arial" panose="020B0604020202020204" pitchFamily="34" charset="0"/>
                <a:ea typeface="+mn-ea"/>
                <a:cs typeface="+mn-cs"/>
              </a:defRPr>
            </a:lvl8pPr>
            <a:lvl9pPr marL="3657600" algn="l" defTabSz="914400" rtl="0" eaLnBrk="1" latinLnBrk="0" hangingPunct="1">
              <a:defRPr sz="1400" kern="1200">
                <a:solidFill>
                  <a:schemeClr val="tx1"/>
                </a:solidFill>
                <a:latin typeface="Arial" panose="020B0604020202020204" pitchFamily="34" charset="0"/>
                <a:ea typeface="+mn-ea"/>
                <a:cs typeface="+mn-cs"/>
              </a:defRPr>
            </a:lvl9pPr>
          </a:lstStyle>
          <a:p>
            <a:endParaRPr lang="en-CA"/>
          </a:p>
        </p:txBody>
      </p:sp>
      <p:sp>
        <p:nvSpPr>
          <p:cNvPr id="19" name="Freeform 15">
            <a:extLst>
              <a:ext uri="{FF2B5EF4-FFF2-40B4-BE49-F238E27FC236}">
                <a16:creationId xmlns:a16="http://schemas.microsoft.com/office/drawing/2014/main" id="{AA51B9D5-819B-4EC4-BBD7-D4B3498CA923}"/>
              </a:ext>
            </a:extLst>
          </p:cNvPr>
          <p:cNvSpPr>
            <a:spLocks noChangeAspect="1"/>
          </p:cNvSpPr>
          <p:nvPr/>
        </p:nvSpPr>
        <p:spPr bwMode="auto">
          <a:xfrm>
            <a:off x="8953062" y="1538678"/>
            <a:ext cx="4607" cy="2209"/>
          </a:xfrm>
          <a:custGeom>
            <a:avLst/>
            <a:gdLst>
              <a:gd name="T0" fmla="*/ 0 w 8"/>
              <a:gd name="T1" fmla="*/ 4 h 4"/>
              <a:gd name="T2" fmla="*/ 8 w 8"/>
              <a:gd name="T3" fmla="*/ 0 h 4"/>
            </a:gdLst>
            <a:ahLst/>
            <a:cxnLst>
              <a:cxn ang="0">
                <a:pos x="T0" y="T1"/>
              </a:cxn>
              <a:cxn ang="0">
                <a:pos x="T2" y="T3"/>
              </a:cxn>
            </a:cxnLst>
            <a:rect l="0" t="0" r="r" b="b"/>
            <a:pathLst>
              <a:path w="8" h="4">
                <a:moveTo>
                  <a:pt x="0" y="4"/>
                </a:moveTo>
                <a:cubicBezTo>
                  <a:pt x="2" y="4"/>
                  <a:pt x="5" y="2"/>
                  <a:pt x="8" y="0"/>
                </a:cubicBezTo>
              </a:path>
            </a:pathLst>
          </a:custGeom>
          <a:noFill/>
          <a:ln w="6350" cap="rnd">
            <a:solidFill>
              <a:srgbClr val="FF6600"/>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defPPr>
              <a:defRPr lang="en-US"/>
            </a:defPPr>
            <a:lvl1pPr algn="l" rtl="0" fontAlgn="base">
              <a:spcBef>
                <a:spcPct val="0"/>
              </a:spcBef>
              <a:spcAft>
                <a:spcPct val="0"/>
              </a:spcAft>
              <a:defRPr sz="1400" kern="1200">
                <a:solidFill>
                  <a:schemeClr val="tx1"/>
                </a:solidFill>
                <a:latin typeface="Arial" panose="020B0604020202020204" pitchFamily="34" charset="0"/>
                <a:ea typeface="+mn-ea"/>
                <a:cs typeface="+mn-cs"/>
              </a:defRPr>
            </a:lvl1pPr>
            <a:lvl2pPr marL="457200" algn="l" rtl="0" fontAlgn="base">
              <a:spcBef>
                <a:spcPct val="0"/>
              </a:spcBef>
              <a:spcAft>
                <a:spcPct val="0"/>
              </a:spcAft>
              <a:defRPr sz="1400" kern="1200">
                <a:solidFill>
                  <a:schemeClr val="tx1"/>
                </a:solidFill>
                <a:latin typeface="Arial" panose="020B0604020202020204" pitchFamily="34" charset="0"/>
                <a:ea typeface="+mn-ea"/>
                <a:cs typeface="+mn-cs"/>
              </a:defRPr>
            </a:lvl2pPr>
            <a:lvl3pPr marL="914400" algn="l" rtl="0" fontAlgn="base">
              <a:spcBef>
                <a:spcPct val="0"/>
              </a:spcBef>
              <a:spcAft>
                <a:spcPct val="0"/>
              </a:spcAft>
              <a:defRPr sz="1400" kern="1200">
                <a:solidFill>
                  <a:schemeClr val="tx1"/>
                </a:solidFill>
                <a:latin typeface="Arial" panose="020B0604020202020204" pitchFamily="34" charset="0"/>
                <a:ea typeface="+mn-ea"/>
                <a:cs typeface="+mn-cs"/>
              </a:defRPr>
            </a:lvl3pPr>
            <a:lvl4pPr marL="1371600" algn="l" rtl="0" fontAlgn="base">
              <a:spcBef>
                <a:spcPct val="0"/>
              </a:spcBef>
              <a:spcAft>
                <a:spcPct val="0"/>
              </a:spcAft>
              <a:defRPr sz="1400" kern="1200">
                <a:solidFill>
                  <a:schemeClr val="tx1"/>
                </a:solidFill>
                <a:latin typeface="Arial" panose="020B0604020202020204" pitchFamily="34" charset="0"/>
                <a:ea typeface="+mn-ea"/>
                <a:cs typeface="+mn-cs"/>
              </a:defRPr>
            </a:lvl4pPr>
            <a:lvl5pPr marL="1828800" algn="l" rtl="0" fontAlgn="base">
              <a:spcBef>
                <a:spcPct val="0"/>
              </a:spcBef>
              <a:spcAft>
                <a:spcPct val="0"/>
              </a:spcAft>
              <a:defRPr sz="1400" kern="1200">
                <a:solidFill>
                  <a:schemeClr val="tx1"/>
                </a:solidFill>
                <a:latin typeface="Arial" panose="020B0604020202020204" pitchFamily="34" charset="0"/>
                <a:ea typeface="+mn-ea"/>
                <a:cs typeface="+mn-cs"/>
              </a:defRPr>
            </a:lvl5pPr>
            <a:lvl6pPr marL="2286000" algn="l" defTabSz="914400" rtl="0" eaLnBrk="1" latinLnBrk="0" hangingPunct="1">
              <a:defRPr sz="1400" kern="1200">
                <a:solidFill>
                  <a:schemeClr val="tx1"/>
                </a:solidFill>
                <a:latin typeface="Arial" panose="020B0604020202020204" pitchFamily="34" charset="0"/>
                <a:ea typeface="+mn-ea"/>
                <a:cs typeface="+mn-cs"/>
              </a:defRPr>
            </a:lvl6pPr>
            <a:lvl7pPr marL="2743200" algn="l" defTabSz="914400" rtl="0" eaLnBrk="1" latinLnBrk="0" hangingPunct="1">
              <a:defRPr sz="1400" kern="1200">
                <a:solidFill>
                  <a:schemeClr val="tx1"/>
                </a:solidFill>
                <a:latin typeface="Arial" panose="020B0604020202020204" pitchFamily="34" charset="0"/>
                <a:ea typeface="+mn-ea"/>
                <a:cs typeface="+mn-cs"/>
              </a:defRPr>
            </a:lvl7pPr>
            <a:lvl8pPr marL="3200400" algn="l" defTabSz="914400" rtl="0" eaLnBrk="1" latinLnBrk="0" hangingPunct="1">
              <a:defRPr sz="1400" kern="1200">
                <a:solidFill>
                  <a:schemeClr val="tx1"/>
                </a:solidFill>
                <a:latin typeface="Arial" panose="020B0604020202020204" pitchFamily="34" charset="0"/>
                <a:ea typeface="+mn-ea"/>
                <a:cs typeface="+mn-cs"/>
              </a:defRPr>
            </a:lvl8pPr>
            <a:lvl9pPr marL="3657600" algn="l" defTabSz="914400" rtl="0" eaLnBrk="1" latinLnBrk="0" hangingPunct="1">
              <a:defRPr sz="1400" kern="1200">
                <a:solidFill>
                  <a:schemeClr val="tx1"/>
                </a:solidFill>
                <a:latin typeface="Arial" panose="020B0604020202020204" pitchFamily="34" charset="0"/>
                <a:ea typeface="+mn-ea"/>
                <a:cs typeface="+mn-cs"/>
              </a:defRPr>
            </a:lvl9pPr>
          </a:lstStyle>
          <a:p>
            <a:endParaRPr lang="en-CA"/>
          </a:p>
        </p:txBody>
      </p:sp>
      <p:sp>
        <p:nvSpPr>
          <p:cNvPr id="20" name="Freeform 16">
            <a:extLst>
              <a:ext uri="{FF2B5EF4-FFF2-40B4-BE49-F238E27FC236}">
                <a16:creationId xmlns:a16="http://schemas.microsoft.com/office/drawing/2014/main" id="{EB29BF76-8F2C-4053-8648-90FAD759B16A}"/>
              </a:ext>
            </a:extLst>
          </p:cNvPr>
          <p:cNvSpPr>
            <a:spLocks noChangeAspect="1"/>
          </p:cNvSpPr>
          <p:nvPr/>
        </p:nvSpPr>
        <p:spPr bwMode="auto">
          <a:xfrm>
            <a:off x="8916207" y="1458041"/>
            <a:ext cx="41462" cy="80638"/>
          </a:xfrm>
          <a:custGeom>
            <a:avLst/>
            <a:gdLst>
              <a:gd name="T0" fmla="*/ 70 w 70"/>
              <a:gd name="T1" fmla="*/ 126 h 126"/>
              <a:gd name="T2" fmla="*/ 0 w 70"/>
              <a:gd name="T3" fmla="*/ 0 h 126"/>
            </a:gdLst>
            <a:ahLst/>
            <a:cxnLst>
              <a:cxn ang="0">
                <a:pos x="T0" y="T1"/>
              </a:cxn>
              <a:cxn ang="0">
                <a:pos x="T2" y="T3"/>
              </a:cxn>
            </a:cxnLst>
            <a:rect l="0" t="0" r="r" b="b"/>
            <a:pathLst>
              <a:path w="70" h="126">
                <a:moveTo>
                  <a:pt x="70" y="126"/>
                </a:moveTo>
                <a:cubicBezTo>
                  <a:pt x="38" y="90"/>
                  <a:pt x="12" y="46"/>
                  <a:pt x="0" y="0"/>
                </a:cubicBezTo>
              </a:path>
            </a:pathLst>
          </a:custGeom>
          <a:noFill/>
          <a:ln w="6350" cap="rnd">
            <a:solidFill>
              <a:srgbClr val="FF6600"/>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defPPr>
              <a:defRPr lang="en-US"/>
            </a:defPPr>
            <a:lvl1pPr algn="l" rtl="0" fontAlgn="base">
              <a:spcBef>
                <a:spcPct val="0"/>
              </a:spcBef>
              <a:spcAft>
                <a:spcPct val="0"/>
              </a:spcAft>
              <a:defRPr sz="1400" kern="1200">
                <a:solidFill>
                  <a:schemeClr val="tx1"/>
                </a:solidFill>
                <a:latin typeface="Arial" panose="020B0604020202020204" pitchFamily="34" charset="0"/>
                <a:ea typeface="+mn-ea"/>
                <a:cs typeface="+mn-cs"/>
              </a:defRPr>
            </a:lvl1pPr>
            <a:lvl2pPr marL="457200" algn="l" rtl="0" fontAlgn="base">
              <a:spcBef>
                <a:spcPct val="0"/>
              </a:spcBef>
              <a:spcAft>
                <a:spcPct val="0"/>
              </a:spcAft>
              <a:defRPr sz="1400" kern="1200">
                <a:solidFill>
                  <a:schemeClr val="tx1"/>
                </a:solidFill>
                <a:latin typeface="Arial" panose="020B0604020202020204" pitchFamily="34" charset="0"/>
                <a:ea typeface="+mn-ea"/>
                <a:cs typeface="+mn-cs"/>
              </a:defRPr>
            </a:lvl2pPr>
            <a:lvl3pPr marL="914400" algn="l" rtl="0" fontAlgn="base">
              <a:spcBef>
                <a:spcPct val="0"/>
              </a:spcBef>
              <a:spcAft>
                <a:spcPct val="0"/>
              </a:spcAft>
              <a:defRPr sz="1400" kern="1200">
                <a:solidFill>
                  <a:schemeClr val="tx1"/>
                </a:solidFill>
                <a:latin typeface="Arial" panose="020B0604020202020204" pitchFamily="34" charset="0"/>
                <a:ea typeface="+mn-ea"/>
                <a:cs typeface="+mn-cs"/>
              </a:defRPr>
            </a:lvl3pPr>
            <a:lvl4pPr marL="1371600" algn="l" rtl="0" fontAlgn="base">
              <a:spcBef>
                <a:spcPct val="0"/>
              </a:spcBef>
              <a:spcAft>
                <a:spcPct val="0"/>
              </a:spcAft>
              <a:defRPr sz="1400" kern="1200">
                <a:solidFill>
                  <a:schemeClr val="tx1"/>
                </a:solidFill>
                <a:latin typeface="Arial" panose="020B0604020202020204" pitchFamily="34" charset="0"/>
                <a:ea typeface="+mn-ea"/>
                <a:cs typeface="+mn-cs"/>
              </a:defRPr>
            </a:lvl4pPr>
            <a:lvl5pPr marL="1828800" algn="l" rtl="0" fontAlgn="base">
              <a:spcBef>
                <a:spcPct val="0"/>
              </a:spcBef>
              <a:spcAft>
                <a:spcPct val="0"/>
              </a:spcAft>
              <a:defRPr sz="1400" kern="1200">
                <a:solidFill>
                  <a:schemeClr val="tx1"/>
                </a:solidFill>
                <a:latin typeface="Arial" panose="020B0604020202020204" pitchFamily="34" charset="0"/>
                <a:ea typeface="+mn-ea"/>
                <a:cs typeface="+mn-cs"/>
              </a:defRPr>
            </a:lvl5pPr>
            <a:lvl6pPr marL="2286000" algn="l" defTabSz="914400" rtl="0" eaLnBrk="1" latinLnBrk="0" hangingPunct="1">
              <a:defRPr sz="1400" kern="1200">
                <a:solidFill>
                  <a:schemeClr val="tx1"/>
                </a:solidFill>
                <a:latin typeface="Arial" panose="020B0604020202020204" pitchFamily="34" charset="0"/>
                <a:ea typeface="+mn-ea"/>
                <a:cs typeface="+mn-cs"/>
              </a:defRPr>
            </a:lvl6pPr>
            <a:lvl7pPr marL="2743200" algn="l" defTabSz="914400" rtl="0" eaLnBrk="1" latinLnBrk="0" hangingPunct="1">
              <a:defRPr sz="1400" kern="1200">
                <a:solidFill>
                  <a:schemeClr val="tx1"/>
                </a:solidFill>
                <a:latin typeface="Arial" panose="020B0604020202020204" pitchFamily="34" charset="0"/>
                <a:ea typeface="+mn-ea"/>
                <a:cs typeface="+mn-cs"/>
              </a:defRPr>
            </a:lvl7pPr>
            <a:lvl8pPr marL="3200400" algn="l" defTabSz="914400" rtl="0" eaLnBrk="1" latinLnBrk="0" hangingPunct="1">
              <a:defRPr sz="1400" kern="1200">
                <a:solidFill>
                  <a:schemeClr val="tx1"/>
                </a:solidFill>
                <a:latin typeface="Arial" panose="020B0604020202020204" pitchFamily="34" charset="0"/>
                <a:ea typeface="+mn-ea"/>
                <a:cs typeface="+mn-cs"/>
              </a:defRPr>
            </a:lvl8pPr>
            <a:lvl9pPr marL="3657600" algn="l" defTabSz="914400" rtl="0" eaLnBrk="1" latinLnBrk="0" hangingPunct="1">
              <a:defRPr sz="1400" kern="1200">
                <a:solidFill>
                  <a:schemeClr val="tx1"/>
                </a:solidFill>
                <a:latin typeface="Arial" panose="020B0604020202020204" pitchFamily="34" charset="0"/>
                <a:ea typeface="+mn-ea"/>
                <a:cs typeface="+mn-cs"/>
              </a:defRPr>
            </a:lvl9pPr>
          </a:lstStyle>
          <a:p>
            <a:endParaRPr lang="en-CA"/>
          </a:p>
        </p:txBody>
      </p:sp>
      <p:sp>
        <p:nvSpPr>
          <p:cNvPr id="21" name="Freeform 17">
            <a:extLst>
              <a:ext uri="{FF2B5EF4-FFF2-40B4-BE49-F238E27FC236}">
                <a16:creationId xmlns:a16="http://schemas.microsoft.com/office/drawing/2014/main" id="{FA104532-EF55-4DDF-8B58-47D8D9F521C2}"/>
              </a:ext>
            </a:extLst>
          </p:cNvPr>
          <p:cNvSpPr>
            <a:spLocks noChangeAspect="1"/>
          </p:cNvSpPr>
          <p:nvPr/>
        </p:nvSpPr>
        <p:spPr bwMode="auto">
          <a:xfrm>
            <a:off x="8957668" y="1538678"/>
            <a:ext cx="9726" cy="2762"/>
          </a:xfrm>
          <a:custGeom>
            <a:avLst/>
            <a:gdLst>
              <a:gd name="T0" fmla="*/ 0 w 16"/>
              <a:gd name="T1" fmla="*/ 0 h 5"/>
              <a:gd name="T2" fmla="*/ 16 w 16"/>
              <a:gd name="T3" fmla="*/ 3 h 5"/>
            </a:gdLst>
            <a:ahLst/>
            <a:cxnLst>
              <a:cxn ang="0">
                <a:pos x="T0" y="T1"/>
              </a:cxn>
              <a:cxn ang="0">
                <a:pos x="T2" y="T3"/>
              </a:cxn>
            </a:cxnLst>
            <a:rect l="0" t="0" r="r" b="b"/>
            <a:pathLst>
              <a:path w="16" h="5">
                <a:moveTo>
                  <a:pt x="0" y="0"/>
                </a:moveTo>
                <a:cubicBezTo>
                  <a:pt x="5" y="3"/>
                  <a:pt x="10" y="5"/>
                  <a:pt x="16" y="3"/>
                </a:cubicBezTo>
              </a:path>
            </a:pathLst>
          </a:custGeom>
          <a:noFill/>
          <a:ln w="6350" cap="rnd">
            <a:solidFill>
              <a:srgbClr val="FF6600"/>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defPPr>
              <a:defRPr lang="en-US"/>
            </a:defPPr>
            <a:lvl1pPr algn="l" rtl="0" fontAlgn="base">
              <a:spcBef>
                <a:spcPct val="0"/>
              </a:spcBef>
              <a:spcAft>
                <a:spcPct val="0"/>
              </a:spcAft>
              <a:defRPr sz="1400" kern="1200">
                <a:solidFill>
                  <a:schemeClr val="tx1"/>
                </a:solidFill>
                <a:latin typeface="Arial" panose="020B0604020202020204" pitchFamily="34" charset="0"/>
                <a:ea typeface="+mn-ea"/>
                <a:cs typeface="+mn-cs"/>
              </a:defRPr>
            </a:lvl1pPr>
            <a:lvl2pPr marL="457200" algn="l" rtl="0" fontAlgn="base">
              <a:spcBef>
                <a:spcPct val="0"/>
              </a:spcBef>
              <a:spcAft>
                <a:spcPct val="0"/>
              </a:spcAft>
              <a:defRPr sz="1400" kern="1200">
                <a:solidFill>
                  <a:schemeClr val="tx1"/>
                </a:solidFill>
                <a:latin typeface="Arial" panose="020B0604020202020204" pitchFamily="34" charset="0"/>
                <a:ea typeface="+mn-ea"/>
                <a:cs typeface="+mn-cs"/>
              </a:defRPr>
            </a:lvl2pPr>
            <a:lvl3pPr marL="914400" algn="l" rtl="0" fontAlgn="base">
              <a:spcBef>
                <a:spcPct val="0"/>
              </a:spcBef>
              <a:spcAft>
                <a:spcPct val="0"/>
              </a:spcAft>
              <a:defRPr sz="1400" kern="1200">
                <a:solidFill>
                  <a:schemeClr val="tx1"/>
                </a:solidFill>
                <a:latin typeface="Arial" panose="020B0604020202020204" pitchFamily="34" charset="0"/>
                <a:ea typeface="+mn-ea"/>
                <a:cs typeface="+mn-cs"/>
              </a:defRPr>
            </a:lvl3pPr>
            <a:lvl4pPr marL="1371600" algn="l" rtl="0" fontAlgn="base">
              <a:spcBef>
                <a:spcPct val="0"/>
              </a:spcBef>
              <a:spcAft>
                <a:spcPct val="0"/>
              </a:spcAft>
              <a:defRPr sz="1400" kern="1200">
                <a:solidFill>
                  <a:schemeClr val="tx1"/>
                </a:solidFill>
                <a:latin typeface="Arial" panose="020B0604020202020204" pitchFamily="34" charset="0"/>
                <a:ea typeface="+mn-ea"/>
                <a:cs typeface="+mn-cs"/>
              </a:defRPr>
            </a:lvl4pPr>
            <a:lvl5pPr marL="1828800" algn="l" rtl="0" fontAlgn="base">
              <a:spcBef>
                <a:spcPct val="0"/>
              </a:spcBef>
              <a:spcAft>
                <a:spcPct val="0"/>
              </a:spcAft>
              <a:defRPr sz="1400" kern="1200">
                <a:solidFill>
                  <a:schemeClr val="tx1"/>
                </a:solidFill>
                <a:latin typeface="Arial" panose="020B0604020202020204" pitchFamily="34" charset="0"/>
                <a:ea typeface="+mn-ea"/>
                <a:cs typeface="+mn-cs"/>
              </a:defRPr>
            </a:lvl5pPr>
            <a:lvl6pPr marL="2286000" algn="l" defTabSz="914400" rtl="0" eaLnBrk="1" latinLnBrk="0" hangingPunct="1">
              <a:defRPr sz="1400" kern="1200">
                <a:solidFill>
                  <a:schemeClr val="tx1"/>
                </a:solidFill>
                <a:latin typeface="Arial" panose="020B0604020202020204" pitchFamily="34" charset="0"/>
                <a:ea typeface="+mn-ea"/>
                <a:cs typeface="+mn-cs"/>
              </a:defRPr>
            </a:lvl6pPr>
            <a:lvl7pPr marL="2743200" algn="l" defTabSz="914400" rtl="0" eaLnBrk="1" latinLnBrk="0" hangingPunct="1">
              <a:defRPr sz="1400" kern="1200">
                <a:solidFill>
                  <a:schemeClr val="tx1"/>
                </a:solidFill>
                <a:latin typeface="Arial" panose="020B0604020202020204" pitchFamily="34" charset="0"/>
                <a:ea typeface="+mn-ea"/>
                <a:cs typeface="+mn-cs"/>
              </a:defRPr>
            </a:lvl7pPr>
            <a:lvl8pPr marL="3200400" algn="l" defTabSz="914400" rtl="0" eaLnBrk="1" latinLnBrk="0" hangingPunct="1">
              <a:defRPr sz="1400" kern="1200">
                <a:solidFill>
                  <a:schemeClr val="tx1"/>
                </a:solidFill>
                <a:latin typeface="Arial" panose="020B0604020202020204" pitchFamily="34" charset="0"/>
                <a:ea typeface="+mn-ea"/>
                <a:cs typeface="+mn-cs"/>
              </a:defRPr>
            </a:lvl8pPr>
            <a:lvl9pPr marL="3657600" algn="l" defTabSz="914400" rtl="0" eaLnBrk="1" latinLnBrk="0" hangingPunct="1">
              <a:defRPr sz="1400" kern="1200">
                <a:solidFill>
                  <a:schemeClr val="tx1"/>
                </a:solidFill>
                <a:latin typeface="Arial" panose="020B0604020202020204" pitchFamily="34" charset="0"/>
                <a:ea typeface="+mn-ea"/>
                <a:cs typeface="+mn-cs"/>
              </a:defRPr>
            </a:lvl9pPr>
          </a:lstStyle>
          <a:p>
            <a:endParaRPr lang="en-CA"/>
          </a:p>
        </p:txBody>
      </p:sp>
      <p:sp>
        <p:nvSpPr>
          <p:cNvPr id="22" name="Freeform 18">
            <a:extLst>
              <a:ext uri="{FF2B5EF4-FFF2-40B4-BE49-F238E27FC236}">
                <a16:creationId xmlns:a16="http://schemas.microsoft.com/office/drawing/2014/main" id="{A41F4288-D27B-474F-8647-FA5E3C2352D5}"/>
              </a:ext>
            </a:extLst>
          </p:cNvPr>
          <p:cNvSpPr>
            <a:spLocks noChangeAspect="1"/>
          </p:cNvSpPr>
          <p:nvPr/>
        </p:nvSpPr>
        <p:spPr bwMode="auto">
          <a:xfrm>
            <a:off x="8949478" y="1498912"/>
            <a:ext cx="17916" cy="41976"/>
          </a:xfrm>
          <a:custGeom>
            <a:avLst/>
            <a:gdLst>
              <a:gd name="T0" fmla="*/ 30 w 30"/>
              <a:gd name="T1" fmla="*/ 65 h 65"/>
              <a:gd name="T2" fmla="*/ 0 w 30"/>
              <a:gd name="T3" fmla="*/ 0 h 65"/>
            </a:gdLst>
            <a:ahLst/>
            <a:cxnLst>
              <a:cxn ang="0">
                <a:pos x="T0" y="T1"/>
              </a:cxn>
              <a:cxn ang="0">
                <a:pos x="T2" y="T3"/>
              </a:cxn>
            </a:cxnLst>
            <a:rect l="0" t="0" r="r" b="b"/>
            <a:pathLst>
              <a:path w="30" h="65">
                <a:moveTo>
                  <a:pt x="30" y="65"/>
                </a:moveTo>
                <a:cubicBezTo>
                  <a:pt x="23" y="42"/>
                  <a:pt x="6" y="24"/>
                  <a:pt x="0" y="0"/>
                </a:cubicBezTo>
              </a:path>
            </a:pathLst>
          </a:custGeom>
          <a:noFill/>
          <a:ln w="6350" cap="rnd">
            <a:solidFill>
              <a:srgbClr val="FF6600"/>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defPPr>
              <a:defRPr lang="en-US"/>
            </a:defPPr>
            <a:lvl1pPr algn="l" rtl="0" fontAlgn="base">
              <a:spcBef>
                <a:spcPct val="0"/>
              </a:spcBef>
              <a:spcAft>
                <a:spcPct val="0"/>
              </a:spcAft>
              <a:defRPr sz="1400" kern="1200">
                <a:solidFill>
                  <a:schemeClr val="tx1"/>
                </a:solidFill>
                <a:latin typeface="Arial" panose="020B0604020202020204" pitchFamily="34" charset="0"/>
                <a:ea typeface="+mn-ea"/>
                <a:cs typeface="+mn-cs"/>
              </a:defRPr>
            </a:lvl1pPr>
            <a:lvl2pPr marL="457200" algn="l" rtl="0" fontAlgn="base">
              <a:spcBef>
                <a:spcPct val="0"/>
              </a:spcBef>
              <a:spcAft>
                <a:spcPct val="0"/>
              </a:spcAft>
              <a:defRPr sz="1400" kern="1200">
                <a:solidFill>
                  <a:schemeClr val="tx1"/>
                </a:solidFill>
                <a:latin typeface="Arial" panose="020B0604020202020204" pitchFamily="34" charset="0"/>
                <a:ea typeface="+mn-ea"/>
                <a:cs typeface="+mn-cs"/>
              </a:defRPr>
            </a:lvl2pPr>
            <a:lvl3pPr marL="914400" algn="l" rtl="0" fontAlgn="base">
              <a:spcBef>
                <a:spcPct val="0"/>
              </a:spcBef>
              <a:spcAft>
                <a:spcPct val="0"/>
              </a:spcAft>
              <a:defRPr sz="1400" kern="1200">
                <a:solidFill>
                  <a:schemeClr val="tx1"/>
                </a:solidFill>
                <a:latin typeface="Arial" panose="020B0604020202020204" pitchFamily="34" charset="0"/>
                <a:ea typeface="+mn-ea"/>
                <a:cs typeface="+mn-cs"/>
              </a:defRPr>
            </a:lvl3pPr>
            <a:lvl4pPr marL="1371600" algn="l" rtl="0" fontAlgn="base">
              <a:spcBef>
                <a:spcPct val="0"/>
              </a:spcBef>
              <a:spcAft>
                <a:spcPct val="0"/>
              </a:spcAft>
              <a:defRPr sz="1400" kern="1200">
                <a:solidFill>
                  <a:schemeClr val="tx1"/>
                </a:solidFill>
                <a:latin typeface="Arial" panose="020B0604020202020204" pitchFamily="34" charset="0"/>
                <a:ea typeface="+mn-ea"/>
                <a:cs typeface="+mn-cs"/>
              </a:defRPr>
            </a:lvl4pPr>
            <a:lvl5pPr marL="1828800" algn="l" rtl="0" fontAlgn="base">
              <a:spcBef>
                <a:spcPct val="0"/>
              </a:spcBef>
              <a:spcAft>
                <a:spcPct val="0"/>
              </a:spcAft>
              <a:defRPr sz="1400" kern="1200">
                <a:solidFill>
                  <a:schemeClr val="tx1"/>
                </a:solidFill>
                <a:latin typeface="Arial" panose="020B0604020202020204" pitchFamily="34" charset="0"/>
                <a:ea typeface="+mn-ea"/>
                <a:cs typeface="+mn-cs"/>
              </a:defRPr>
            </a:lvl5pPr>
            <a:lvl6pPr marL="2286000" algn="l" defTabSz="914400" rtl="0" eaLnBrk="1" latinLnBrk="0" hangingPunct="1">
              <a:defRPr sz="1400" kern="1200">
                <a:solidFill>
                  <a:schemeClr val="tx1"/>
                </a:solidFill>
                <a:latin typeface="Arial" panose="020B0604020202020204" pitchFamily="34" charset="0"/>
                <a:ea typeface="+mn-ea"/>
                <a:cs typeface="+mn-cs"/>
              </a:defRPr>
            </a:lvl6pPr>
            <a:lvl7pPr marL="2743200" algn="l" defTabSz="914400" rtl="0" eaLnBrk="1" latinLnBrk="0" hangingPunct="1">
              <a:defRPr sz="1400" kern="1200">
                <a:solidFill>
                  <a:schemeClr val="tx1"/>
                </a:solidFill>
                <a:latin typeface="Arial" panose="020B0604020202020204" pitchFamily="34" charset="0"/>
                <a:ea typeface="+mn-ea"/>
                <a:cs typeface="+mn-cs"/>
              </a:defRPr>
            </a:lvl7pPr>
            <a:lvl8pPr marL="3200400" algn="l" defTabSz="914400" rtl="0" eaLnBrk="1" latinLnBrk="0" hangingPunct="1">
              <a:defRPr sz="1400" kern="1200">
                <a:solidFill>
                  <a:schemeClr val="tx1"/>
                </a:solidFill>
                <a:latin typeface="Arial" panose="020B0604020202020204" pitchFamily="34" charset="0"/>
                <a:ea typeface="+mn-ea"/>
                <a:cs typeface="+mn-cs"/>
              </a:defRPr>
            </a:lvl8pPr>
            <a:lvl9pPr marL="3657600" algn="l" defTabSz="914400" rtl="0" eaLnBrk="1" latinLnBrk="0" hangingPunct="1">
              <a:defRPr sz="1400" kern="1200">
                <a:solidFill>
                  <a:schemeClr val="tx1"/>
                </a:solidFill>
                <a:latin typeface="Arial" panose="020B0604020202020204" pitchFamily="34" charset="0"/>
                <a:ea typeface="+mn-ea"/>
                <a:cs typeface="+mn-cs"/>
              </a:defRPr>
            </a:lvl9pPr>
          </a:lstStyle>
          <a:p>
            <a:endParaRPr lang="en-CA"/>
          </a:p>
        </p:txBody>
      </p:sp>
      <p:sp>
        <p:nvSpPr>
          <p:cNvPr id="23" name="Freeform 19">
            <a:extLst>
              <a:ext uri="{FF2B5EF4-FFF2-40B4-BE49-F238E27FC236}">
                <a16:creationId xmlns:a16="http://schemas.microsoft.com/office/drawing/2014/main" id="{3F967456-8C82-4110-A056-4A44AB916284}"/>
              </a:ext>
            </a:extLst>
          </p:cNvPr>
          <p:cNvSpPr>
            <a:spLocks noChangeAspect="1"/>
          </p:cNvSpPr>
          <p:nvPr/>
        </p:nvSpPr>
        <p:spPr bwMode="auto">
          <a:xfrm>
            <a:off x="8968418" y="1491180"/>
            <a:ext cx="22522" cy="67382"/>
          </a:xfrm>
          <a:custGeom>
            <a:avLst/>
            <a:gdLst>
              <a:gd name="T0" fmla="*/ 38 w 38"/>
              <a:gd name="T1" fmla="*/ 105 h 105"/>
              <a:gd name="T2" fmla="*/ 0 w 38"/>
              <a:gd name="T3" fmla="*/ 0 h 105"/>
            </a:gdLst>
            <a:ahLst/>
            <a:cxnLst>
              <a:cxn ang="0">
                <a:pos x="T0" y="T1"/>
              </a:cxn>
              <a:cxn ang="0">
                <a:pos x="T2" y="T3"/>
              </a:cxn>
            </a:cxnLst>
            <a:rect l="0" t="0" r="r" b="b"/>
            <a:pathLst>
              <a:path w="38" h="105">
                <a:moveTo>
                  <a:pt x="38" y="105"/>
                </a:moveTo>
                <a:cubicBezTo>
                  <a:pt x="19" y="72"/>
                  <a:pt x="7" y="37"/>
                  <a:pt x="0" y="0"/>
                </a:cubicBezTo>
              </a:path>
            </a:pathLst>
          </a:custGeom>
          <a:noFill/>
          <a:ln w="6350" cap="rnd">
            <a:solidFill>
              <a:srgbClr val="FF6600"/>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defPPr>
              <a:defRPr lang="en-US"/>
            </a:defPPr>
            <a:lvl1pPr algn="l" rtl="0" fontAlgn="base">
              <a:spcBef>
                <a:spcPct val="0"/>
              </a:spcBef>
              <a:spcAft>
                <a:spcPct val="0"/>
              </a:spcAft>
              <a:defRPr sz="1400" kern="1200">
                <a:solidFill>
                  <a:schemeClr val="tx1"/>
                </a:solidFill>
                <a:latin typeface="Arial" panose="020B0604020202020204" pitchFamily="34" charset="0"/>
                <a:ea typeface="+mn-ea"/>
                <a:cs typeface="+mn-cs"/>
              </a:defRPr>
            </a:lvl1pPr>
            <a:lvl2pPr marL="457200" algn="l" rtl="0" fontAlgn="base">
              <a:spcBef>
                <a:spcPct val="0"/>
              </a:spcBef>
              <a:spcAft>
                <a:spcPct val="0"/>
              </a:spcAft>
              <a:defRPr sz="1400" kern="1200">
                <a:solidFill>
                  <a:schemeClr val="tx1"/>
                </a:solidFill>
                <a:latin typeface="Arial" panose="020B0604020202020204" pitchFamily="34" charset="0"/>
                <a:ea typeface="+mn-ea"/>
                <a:cs typeface="+mn-cs"/>
              </a:defRPr>
            </a:lvl2pPr>
            <a:lvl3pPr marL="914400" algn="l" rtl="0" fontAlgn="base">
              <a:spcBef>
                <a:spcPct val="0"/>
              </a:spcBef>
              <a:spcAft>
                <a:spcPct val="0"/>
              </a:spcAft>
              <a:defRPr sz="1400" kern="1200">
                <a:solidFill>
                  <a:schemeClr val="tx1"/>
                </a:solidFill>
                <a:latin typeface="Arial" panose="020B0604020202020204" pitchFamily="34" charset="0"/>
                <a:ea typeface="+mn-ea"/>
                <a:cs typeface="+mn-cs"/>
              </a:defRPr>
            </a:lvl3pPr>
            <a:lvl4pPr marL="1371600" algn="l" rtl="0" fontAlgn="base">
              <a:spcBef>
                <a:spcPct val="0"/>
              </a:spcBef>
              <a:spcAft>
                <a:spcPct val="0"/>
              </a:spcAft>
              <a:defRPr sz="1400" kern="1200">
                <a:solidFill>
                  <a:schemeClr val="tx1"/>
                </a:solidFill>
                <a:latin typeface="Arial" panose="020B0604020202020204" pitchFamily="34" charset="0"/>
                <a:ea typeface="+mn-ea"/>
                <a:cs typeface="+mn-cs"/>
              </a:defRPr>
            </a:lvl4pPr>
            <a:lvl5pPr marL="1828800" algn="l" rtl="0" fontAlgn="base">
              <a:spcBef>
                <a:spcPct val="0"/>
              </a:spcBef>
              <a:spcAft>
                <a:spcPct val="0"/>
              </a:spcAft>
              <a:defRPr sz="1400" kern="1200">
                <a:solidFill>
                  <a:schemeClr val="tx1"/>
                </a:solidFill>
                <a:latin typeface="Arial" panose="020B0604020202020204" pitchFamily="34" charset="0"/>
                <a:ea typeface="+mn-ea"/>
                <a:cs typeface="+mn-cs"/>
              </a:defRPr>
            </a:lvl5pPr>
            <a:lvl6pPr marL="2286000" algn="l" defTabSz="914400" rtl="0" eaLnBrk="1" latinLnBrk="0" hangingPunct="1">
              <a:defRPr sz="1400" kern="1200">
                <a:solidFill>
                  <a:schemeClr val="tx1"/>
                </a:solidFill>
                <a:latin typeface="Arial" panose="020B0604020202020204" pitchFamily="34" charset="0"/>
                <a:ea typeface="+mn-ea"/>
                <a:cs typeface="+mn-cs"/>
              </a:defRPr>
            </a:lvl6pPr>
            <a:lvl7pPr marL="2743200" algn="l" defTabSz="914400" rtl="0" eaLnBrk="1" latinLnBrk="0" hangingPunct="1">
              <a:defRPr sz="1400" kern="1200">
                <a:solidFill>
                  <a:schemeClr val="tx1"/>
                </a:solidFill>
                <a:latin typeface="Arial" panose="020B0604020202020204" pitchFamily="34" charset="0"/>
                <a:ea typeface="+mn-ea"/>
                <a:cs typeface="+mn-cs"/>
              </a:defRPr>
            </a:lvl7pPr>
            <a:lvl8pPr marL="3200400" algn="l" defTabSz="914400" rtl="0" eaLnBrk="1" latinLnBrk="0" hangingPunct="1">
              <a:defRPr sz="1400" kern="1200">
                <a:solidFill>
                  <a:schemeClr val="tx1"/>
                </a:solidFill>
                <a:latin typeface="Arial" panose="020B0604020202020204" pitchFamily="34" charset="0"/>
                <a:ea typeface="+mn-ea"/>
                <a:cs typeface="+mn-cs"/>
              </a:defRPr>
            </a:lvl8pPr>
            <a:lvl9pPr marL="3657600" algn="l" defTabSz="914400" rtl="0" eaLnBrk="1" latinLnBrk="0" hangingPunct="1">
              <a:defRPr sz="1400" kern="1200">
                <a:solidFill>
                  <a:schemeClr val="tx1"/>
                </a:solidFill>
                <a:latin typeface="Arial" panose="020B0604020202020204" pitchFamily="34" charset="0"/>
                <a:ea typeface="+mn-ea"/>
                <a:cs typeface="+mn-cs"/>
              </a:defRPr>
            </a:lvl9pPr>
          </a:lstStyle>
          <a:p>
            <a:endParaRPr lang="en-CA"/>
          </a:p>
        </p:txBody>
      </p:sp>
      <p:sp>
        <p:nvSpPr>
          <p:cNvPr id="24" name="Freeform 20">
            <a:extLst>
              <a:ext uri="{FF2B5EF4-FFF2-40B4-BE49-F238E27FC236}">
                <a16:creationId xmlns:a16="http://schemas.microsoft.com/office/drawing/2014/main" id="{259A919E-3F86-4060-8FE7-99EE1CCA88A3}"/>
              </a:ext>
            </a:extLst>
          </p:cNvPr>
          <p:cNvSpPr>
            <a:spLocks noChangeAspect="1"/>
          </p:cNvSpPr>
          <p:nvPr/>
        </p:nvSpPr>
        <p:spPr bwMode="auto">
          <a:xfrm>
            <a:off x="9001690" y="1537022"/>
            <a:ext cx="15356" cy="27063"/>
          </a:xfrm>
          <a:custGeom>
            <a:avLst/>
            <a:gdLst>
              <a:gd name="T0" fmla="*/ 26 w 26"/>
              <a:gd name="T1" fmla="*/ 42 h 42"/>
              <a:gd name="T2" fmla="*/ 0 w 26"/>
              <a:gd name="T3" fmla="*/ 0 h 42"/>
            </a:gdLst>
            <a:ahLst/>
            <a:cxnLst>
              <a:cxn ang="0">
                <a:pos x="T0" y="T1"/>
              </a:cxn>
              <a:cxn ang="0">
                <a:pos x="T2" y="T3"/>
              </a:cxn>
            </a:cxnLst>
            <a:rect l="0" t="0" r="r" b="b"/>
            <a:pathLst>
              <a:path w="26" h="42">
                <a:moveTo>
                  <a:pt x="26" y="42"/>
                </a:moveTo>
                <a:cubicBezTo>
                  <a:pt x="16" y="28"/>
                  <a:pt x="3" y="17"/>
                  <a:pt x="0" y="0"/>
                </a:cubicBezTo>
              </a:path>
            </a:pathLst>
          </a:custGeom>
          <a:noFill/>
          <a:ln w="6350" cap="rnd">
            <a:solidFill>
              <a:srgbClr val="FF6600"/>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defPPr>
              <a:defRPr lang="en-US"/>
            </a:defPPr>
            <a:lvl1pPr algn="l" rtl="0" fontAlgn="base">
              <a:spcBef>
                <a:spcPct val="0"/>
              </a:spcBef>
              <a:spcAft>
                <a:spcPct val="0"/>
              </a:spcAft>
              <a:defRPr sz="1400" kern="1200">
                <a:solidFill>
                  <a:schemeClr val="tx1"/>
                </a:solidFill>
                <a:latin typeface="Arial" panose="020B0604020202020204" pitchFamily="34" charset="0"/>
                <a:ea typeface="+mn-ea"/>
                <a:cs typeface="+mn-cs"/>
              </a:defRPr>
            </a:lvl1pPr>
            <a:lvl2pPr marL="457200" algn="l" rtl="0" fontAlgn="base">
              <a:spcBef>
                <a:spcPct val="0"/>
              </a:spcBef>
              <a:spcAft>
                <a:spcPct val="0"/>
              </a:spcAft>
              <a:defRPr sz="1400" kern="1200">
                <a:solidFill>
                  <a:schemeClr val="tx1"/>
                </a:solidFill>
                <a:latin typeface="Arial" panose="020B0604020202020204" pitchFamily="34" charset="0"/>
                <a:ea typeface="+mn-ea"/>
                <a:cs typeface="+mn-cs"/>
              </a:defRPr>
            </a:lvl2pPr>
            <a:lvl3pPr marL="914400" algn="l" rtl="0" fontAlgn="base">
              <a:spcBef>
                <a:spcPct val="0"/>
              </a:spcBef>
              <a:spcAft>
                <a:spcPct val="0"/>
              </a:spcAft>
              <a:defRPr sz="1400" kern="1200">
                <a:solidFill>
                  <a:schemeClr val="tx1"/>
                </a:solidFill>
                <a:latin typeface="Arial" panose="020B0604020202020204" pitchFamily="34" charset="0"/>
                <a:ea typeface="+mn-ea"/>
                <a:cs typeface="+mn-cs"/>
              </a:defRPr>
            </a:lvl3pPr>
            <a:lvl4pPr marL="1371600" algn="l" rtl="0" fontAlgn="base">
              <a:spcBef>
                <a:spcPct val="0"/>
              </a:spcBef>
              <a:spcAft>
                <a:spcPct val="0"/>
              </a:spcAft>
              <a:defRPr sz="1400" kern="1200">
                <a:solidFill>
                  <a:schemeClr val="tx1"/>
                </a:solidFill>
                <a:latin typeface="Arial" panose="020B0604020202020204" pitchFamily="34" charset="0"/>
                <a:ea typeface="+mn-ea"/>
                <a:cs typeface="+mn-cs"/>
              </a:defRPr>
            </a:lvl4pPr>
            <a:lvl5pPr marL="1828800" algn="l" rtl="0" fontAlgn="base">
              <a:spcBef>
                <a:spcPct val="0"/>
              </a:spcBef>
              <a:spcAft>
                <a:spcPct val="0"/>
              </a:spcAft>
              <a:defRPr sz="1400" kern="1200">
                <a:solidFill>
                  <a:schemeClr val="tx1"/>
                </a:solidFill>
                <a:latin typeface="Arial" panose="020B0604020202020204" pitchFamily="34" charset="0"/>
                <a:ea typeface="+mn-ea"/>
                <a:cs typeface="+mn-cs"/>
              </a:defRPr>
            </a:lvl5pPr>
            <a:lvl6pPr marL="2286000" algn="l" defTabSz="914400" rtl="0" eaLnBrk="1" latinLnBrk="0" hangingPunct="1">
              <a:defRPr sz="1400" kern="1200">
                <a:solidFill>
                  <a:schemeClr val="tx1"/>
                </a:solidFill>
                <a:latin typeface="Arial" panose="020B0604020202020204" pitchFamily="34" charset="0"/>
                <a:ea typeface="+mn-ea"/>
                <a:cs typeface="+mn-cs"/>
              </a:defRPr>
            </a:lvl6pPr>
            <a:lvl7pPr marL="2743200" algn="l" defTabSz="914400" rtl="0" eaLnBrk="1" latinLnBrk="0" hangingPunct="1">
              <a:defRPr sz="1400" kern="1200">
                <a:solidFill>
                  <a:schemeClr val="tx1"/>
                </a:solidFill>
                <a:latin typeface="Arial" panose="020B0604020202020204" pitchFamily="34" charset="0"/>
                <a:ea typeface="+mn-ea"/>
                <a:cs typeface="+mn-cs"/>
              </a:defRPr>
            </a:lvl7pPr>
            <a:lvl8pPr marL="3200400" algn="l" defTabSz="914400" rtl="0" eaLnBrk="1" latinLnBrk="0" hangingPunct="1">
              <a:defRPr sz="1400" kern="1200">
                <a:solidFill>
                  <a:schemeClr val="tx1"/>
                </a:solidFill>
                <a:latin typeface="Arial" panose="020B0604020202020204" pitchFamily="34" charset="0"/>
                <a:ea typeface="+mn-ea"/>
                <a:cs typeface="+mn-cs"/>
              </a:defRPr>
            </a:lvl8pPr>
            <a:lvl9pPr marL="3657600" algn="l" defTabSz="914400" rtl="0" eaLnBrk="1" latinLnBrk="0" hangingPunct="1">
              <a:defRPr sz="1400" kern="1200">
                <a:solidFill>
                  <a:schemeClr val="tx1"/>
                </a:solidFill>
                <a:latin typeface="Arial" panose="020B0604020202020204" pitchFamily="34" charset="0"/>
                <a:ea typeface="+mn-ea"/>
                <a:cs typeface="+mn-cs"/>
              </a:defRPr>
            </a:lvl9pPr>
          </a:lstStyle>
          <a:p>
            <a:endParaRPr lang="en-CA"/>
          </a:p>
        </p:txBody>
      </p:sp>
      <p:sp>
        <p:nvSpPr>
          <p:cNvPr id="25" name="Freeform 21">
            <a:extLst>
              <a:ext uri="{FF2B5EF4-FFF2-40B4-BE49-F238E27FC236}">
                <a16:creationId xmlns:a16="http://schemas.microsoft.com/office/drawing/2014/main" id="{0D3EE9A3-49B3-4C41-8ED0-BEE1BD0F3775}"/>
              </a:ext>
            </a:extLst>
          </p:cNvPr>
          <p:cNvSpPr>
            <a:spLocks noChangeAspect="1"/>
          </p:cNvSpPr>
          <p:nvPr/>
        </p:nvSpPr>
        <p:spPr bwMode="auto">
          <a:xfrm>
            <a:off x="9017046" y="1564085"/>
            <a:ext cx="5631" cy="2209"/>
          </a:xfrm>
          <a:custGeom>
            <a:avLst/>
            <a:gdLst>
              <a:gd name="T0" fmla="*/ 0 w 10"/>
              <a:gd name="T1" fmla="*/ 0 h 4"/>
              <a:gd name="T2" fmla="*/ 10 w 10"/>
              <a:gd name="T3" fmla="*/ 4 h 4"/>
            </a:gdLst>
            <a:ahLst/>
            <a:cxnLst>
              <a:cxn ang="0">
                <a:pos x="T0" y="T1"/>
              </a:cxn>
              <a:cxn ang="0">
                <a:pos x="T2" y="T3"/>
              </a:cxn>
            </a:cxnLst>
            <a:rect l="0" t="0" r="r" b="b"/>
            <a:pathLst>
              <a:path w="10" h="4">
                <a:moveTo>
                  <a:pt x="0" y="0"/>
                </a:moveTo>
                <a:cubicBezTo>
                  <a:pt x="3" y="3"/>
                  <a:pt x="6" y="3"/>
                  <a:pt x="10" y="4"/>
                </a:cubicBezTo>
              </a:path>
            </a:pathLst>
          </a:custGeom>
          <a:noFill/>
          <a:ln w="6350" cap="rnd">
            <a:solidFill>
              <a:srgbClr val="FF6600"/>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defPPr>
              <a:defRPr lang="en-US"/>
            </a:defPPr>
            <a:lvl1pPr algn="l" rtl="0" fontAlgn="base">
              <a:spcBef>
                <a:spcPct val="0"/>
              </a:spcBef>
              <a:spcAft>
                <a:spcPct val="0"/>
              </a:spcAft>
              <a:defRPr sz="1400" kern="1200">
                <a:solidFill>
                  <a:schemeClr val="tx1"/>
                </a:solidFill>
                <a:latin typeface="Arial" panose="020B0604020202020204" pitchFamily="34" charset="0"/>
                <a:ea typeface="+mn-ea"/>
                <a:cs typeface="+mn-cs"/>
              </a:defRPr>
            </a:lvl1pPr>
            <a:lvl2pPr marL="457200" algn="l" rtl="0" fontAlgn="base">
              <a:spcBef>
                <a:spcPct val="0"/>
              </a:spcBef>
              <a:spcAft>
                <a:spcPct val="0"/>
              </a:spcAft>
              <a:defRPr sz="1400" kern="1200">
                <a:solidFill>
                  <a:schemeClr val="tx1"/>
                </a:solidFill>
                <a:latin typeface="Arial" panose="020B0604020202020204" pitchFamily="34" charset="0"/>
                <a:ea typeface="+mn-ea"/>
                <a:cs typeface="+mn-cs"/>
              </a:defRPr>
            </a:lvl2pPr>
            <a:lvl3pPr marL="914400" algn="l" rtl="0" fontAlgn="base">
              <a:spcBef>
                <a:spcPct val="0"/>
              </a:spcBef>
              <a:spcAft>
                <a:spcPct val="0"/>
              </a:spcAft>
              <a:defRPr sz="1400" kern="1200">
                <a:solidFill>
                  <a:schemeClr val="tx1"/>
                </a:solidFill>
                <a:latin typeface="Arial" panose="020B0604020202020204" pitchFamily="34" charset="0"/>
                <a:ea typeface="+mn-ea"/>
                <a:cs typeface="+mn-cs"/>
              </a:defRPr>
            </a:lvl3pPr>
            <a:lvl4pPr marL="1371600" algn="l" rtl="0" fontAlgn="base">
              <a:spcBef>
                <a:spcPct val="0"/>
              </a:spcBef>
              <a:spcAft>
                <a:spcPct val="0"/>
              </a:spcAft>
              <a:defRPr sz="1400" kern="1200">
                <a:solidFill>
                  <a:schemeClr val="tx1"/>
                </a:solidFill>
                <a:latin typeface="Arial" panose="020B0604020202020204" pitchFamily="34" charset="0"/>
                <a:ea typeface="+mn-ea"/>
                <a:cs typeface="+mn-cs"/>
              </a:defRPr>
            </a:lvl4pPr>
            <a:lvl5pPr marL="1828800" algn="l" rtl="0" fontAlgn="base">
              <a:spcBef>
                <a:spcPct val="0"/>
              </a:spcBef>
              <a:spcAft>
                <a:spcPct val="0"/>
              </a:spcAft>
              <a:defRPr sz="1400" kern="1200">
                <a:solidFill>
                  <a:schemeClr val="tx1"/>
                </a:solidFill>
                <a:latin typeface="Arial" panose="020B0604020202020204" pitchFamily="34" charset="0"/>
                <a:ea typeface="+mn-ea"/>
                <a:cs typeface="+mn-cs"/>
              </a:defRPr>
            </a:lvl5pPr>
            <a:lvl6pPr marL="2286000" algn="l" defTabSz="914400" rtl="0" eaLnBrk="1" latinLnBrk="0" hangingPunct="1">
              <a:defRPr sz="1400" kern="1200">
                <a:solidFill>
                  <a:schemeClr val="tx1"/>
                </a:solidFill>
                <a:latin typeface="Arial" panose="020B0604020202020204" pitchFamily="34" charset="0"/>
                <a:ea typeface="+mn-ea"/>
                <a:cs typeface="+mn-cs"/>
              </a:defRPr>
            </a:lvl6pPr>
            <a:lvl7pPr marL="2743200" algn="l" defTabSz="914400" rtl="0" eaLnBrk="1" latinLnBrk="0" hangingPunct="1">
              <a:defRPr sz="1400" kern="1200">
                <a:solidFill>
                  <a:schemeClr val="tx1"/>
                </a:solidFill>
                <a:latin typeface="Arial" panose="020B0604020202020204" pitchFamily="34" charset="0"/>
                <a:ea typeface="+mn-ea"/>
                <a:cs typeface="+mn-cs"/>
              </a:defRPr>
            </a:lvl7pPr>
            <a:lvl8pPr marL="3200400" algn="l" defTabSz="914400" rtl="0" eaLnBrk="1" latinLnBrk="0" hangingPunct="1">
              <a:defRPr sz="1400" kern="1200">
                <a:solidFill>
                  <a:schemeClr val="tx1"/>
                </a:solidFill>
                <a:latin typeface="Arial" panose="020B0604020202020204" pitchFamily="34" charset="0"/>
                <a:ea typeface="+mn-ea"/>
                <a:cs typeface="+mn-cs"/>
              </a:defRPr>
            </a:lvl8pPr>
            <a:lvl9pPr marL="3657600" algn="l" defTabSz="914400" rtl="0" eaLnBrk="1" latinLnBrk="0" hangingPunct="1">
              <a:defRPr sz="1400" kern="1200">
                <a:solidFill>
                  <a:schemeClr val="tx1"/>
                </a:solidFill>
                <a:latin typeface="Arial" panose="020B0604020202020204" pitchFamily="34" charset="0"/>
                <a:ea typeface="+mn-ea"/>
                <a:cs typeface="+mn-cs"/>
              </a:defRPr>
            </a:lvl9pPr>
          </a:lstStyle>
          <a:p>
            <a:endParaRPr lang="en-CA"/>
          </a:p>
        </p:txBody>
      </p:sp>
      <p:sp>
        <p:nvSpPr>
          <p:cNvPr id="26" name="Freeform 22">
            <a:extLst>
              <a:ext uri="{FF2B5EF4-FFF2-40B4-BE49-F238E27FC236}">
                <a16:creationId xmlns:a16="http://schemas.microsoft.com/office/drawing/2014/main" id="{887F5A64-59D0-42D1-9945-6640988E0740}"/>
              </a:ext>
            </a:extLst>
          </p:cNvPr>
          <p:cNvSpPr>
            <a:spLocks noChangeAspect="1"/>
          </p:cNvSpPr>
          <p:nvPr/>
        </p:nvSpPr>
        <p:spPr bwMode="auto">
          <a:xfrm>
            <a:off x="9013463" y="1534812"/>
            <a:ext cx="9214" cy="31482"/>
          </a:xfrm>
          <a:custGeom>
            <a:avLst/>
            <a:gdLst>
              <a:gd name="T0" fmla="*/ 16 w 16"/>
              <a:gd name="T1" fmla="*/ 50 h 50"/>
              <a:gd name="T2" fmla="*/ 0 w 16"/>
              <a:gd name="T3" fmla="*/ 0 h 50"/>
            </a:gdLst>
            <a:ahLst/>
            <a:cxnLst>
              <a:cxn ang="0">
                <a:pos x="T0" y="T1"/>
              </a:cxn>
              <a:cxn ang="0">
                <a:pos x="T2" y="T3"/>
              </a:cxn>
            </a:cxnLst>
            <a:rect l="0" t="0" r="r" b="b"/>
            <a:pathLst>
              <a:path w="16" h="50">
                <a:moveTo>
                  <a:pt x="16" y="50"/>
                </a:moveTo>
                <a:cubicBezTo>
                  <a:pt x="16" y="32"/>
                  <a:pt x="1" y="18"/>
                  <a:pt x="0" y="0"/>
                </a:cubicBezTo>
              </a:path>
            </a:pathLst>
          </a:custGeom>
          <a:noFill/>
          <a:ln w="6350" cap="rnd">
            <a:solidFill>
              <a:srgbClr val="FF6600"/>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defPPr>
              <a:defRPr lang="en-US"/>
            </a:defPPr>
            <a:lvl1pPr algn="l" rtl="0" fontAlgn="base">
              <a:spcBef>
                <a:spcPct val="0"/>
              </a:spcBef>
              <a:spcAft>
                <a:spcPct val="0"/>
              </a:spcAft>
              <a:defRPr sz="1400" kern="1200">
                <a:solidFill>
                  <a:schemeClr val="tx1"/>
                </a:solidFill>
                <a:latin typeface="Arial" panose="020B0604020202020204" pitchFamily="34" charset="0"/>
                <a:ea typeface="+mn-ea"/>
                <a:cs typeface="+mn-cs"/>
              </a:defRPr>
            </a:lvl1pPr>
            <a:lvl2pPr marL="457200" algn="l" rtl="0" fontAlgn="base">
              <a:spcBef>
                <a:spcPct val="0"/>
              </a:spcBef>
              <a:spcAft>
                <a:spcPct val="0"/>
              </a:spcAft>
              <a:defRPr sz="1400" kern="1200">
                <a:solidFill>
                  <a:schemeClr val="tx1"/>
                </a:solidFill>
                <a:latin typeface="Arial" panose="020B0604020202020204" pitchFamily="34" charset="0"/>
                <a:ea typeface="+mn-ea"/>
                <a:cs typeface="+mn-cs"/>
              </a:defRPr>
            </a:lvl2pPr>
            <a:lvl3pPr marL="914400" algn="l" rtl="0" fontAlgn="base">
              <a:spcBef>
                <a:spcPct val="0"/>
              </a:spcBef>
              <a:spcAft>
                <a:spcPct val="0"/>
              </a:spcAft>
              <a:defRPr sz="1400" kern="1200">
                <a:solidFill>
                  <a:schemeClr val="tx1"/>
                </a:solidFill>
                <a:latin typeface="Arial" panose="020B0604020202020204" pitchFamily="34" charset="0"/>
                <a:ea typeface="+mn-ea"/>
                <a:cs typeface="+mn-cs"/>
              </a:defRPr>
            </a:lvl3pPr>
            <a:lvl4pPr marL="1371600" algn="l" rtl="0" fontAlgn="base">
              <a:spcBef>
                <a:spcPct val="0"/>
              </a:spcBef>
              <a:spcAft>
                <a:spcPct val="0"/>
              </a:spcAft>
              <a:defRPr sz="1400" kern="1200">
                <a:solidFill>
                  <a:schemeClr val="tx1"/>
                </a:solidFill>
                <a:latin typeface="Arial" panose="020B0604020202020204" pitchFamily="34" charset="0"/>
                <a:ea typeface="+mn-ea"/>
                <a:cs typeface="+mn-cs"/>
              </a:defRPr>
            </a:lvl4pPr>
            <a:lvl5pPr marL="1828800" algn="l" rtl="0" fontAlgn="base">
              <a:spcBef>
                <a:spcPct val="0"/>
              </a:spcBef>
              <a:spcAft>
                <a:spcPct val="0"/>
              </a:spcAft>
              <a:defRPr sz="1400" kern="1200">
                <a:solidFill>
                  <a:schemeClr val="tx1"/>
                </a:solidFill>
                <a:latin typeface="Arial" panose="020B0604020202020204" pitchFamily="34" charset="0"/>
                <a:ea typeface="+mn-ea"/>
                <a:cs typeface="+mn-cs"/>
              </a:defRPr>
            </a:lvl5pPr>
            <a:lvl6pPr marL="2286000" algn="l" defTabSz="914400" rtl="0" eaLnBrk="1" latinLnBrk="0" hangingPunct="1">
              <a:defRPr sz="1400" kern="1200">
                <a:solidFill>
                  <a:schemeClr val="tx1"/>
                </a:solidFill>
                <a:latin typeface="Arial" panose="020B0604020202020204" pitchFamily="34" charset="0"/>
                <a:ea typeface="+mn-ea"/>
                <a:cs typeface="+mn-cs"/>
              </a:defRPr>
            </a:lvl6pPr>
            <a:lvl7pPr marL="2743200" algn="l" defTabSz="914400" rtl="0" eaLnBrk="1" latinLnBrk="0" hangingPunct="1">
              <a:defRPr sz="1400" kern="1200">
                <a:solidFill>
                  <a:schemeClr val="tx1"/>
                </a:solidFill>
                <a:latin typeface="Arial" panose="020B0604020202020204" pitchFamily="34" charset="0"/>
                <a:ea typeface="+mn-ea"/>
                <a:cs typeface="+mn-cs"/>
              </a:defRPr>
            </a:lvl7pPr>
            <a:lvl8pPr marL="3200400" algn="l" defTabSz="914400" rtl="0" eaLnBrk="1" latinLnBrk="0" hangingPunct="1">
              <a:defRPr sz="1400" kern="1200">
                <a:solidFill>
                  <a:schemeClr val="tx1"/>
                </a:solidFill>
                <a:latin typeface="Arial" panose="020B0604020202020204" pitchFamily="34" charset="0"/>
                <a:ea typeface="+mn-ea"/>
                <a:cs typeface="+mn-cs"/>
              </a:defRPr>
            </a:lvl8pPr>
            <a:lvl9pPr marL="3657600" algn="l" defTabSz="914400" rtl="0" eaLnBrk="1" latinLnBrk="0" hangingPunct="1">
              <a:defRPr sz="1400" kern="1200">
                <a:solidFill>
                  <a:schemeClr val="tx1"/>
                </a:solidFill>
                <a:latin typeface="Arial" panose="020B0604020202020204" pitchFamily="34" charset="0"/>
                <a:ea typeface="+mn-ea"/>
                <a:cs typeface="+mn-cs"/>
              </a:defRPr>
            </a:lvl9pPr>
          </a:lstStyle>
          <a:p>
            <a:endParaRPr lang="en-CA"/>
          </a:p>
        </p:txBody>
      </p:sp>
      <p:sp>
        <p:nvSpPr>
          <p:cNvPr id="27" name="Freeform 23">
            <a:extLst>
              <a:ext uri="{FF2B5EF4-FFF2-40B4-BE49-F238E27FC236}">
                <a16:creationId xmlns:a16="http://schemas.microsoft.com/office/drawing/2014/main" id="{0E31BD20-CF03-4471-9D2C-C24411EDDB10}"/>
              </a:ext>
            </a:extLst>
          </p:cNvPr>
          <p:cNvSpPr>
            <a:spLocks noChangeAspect="1"/>
          </p:cNvSpPr>
          <p:nvPr/>
        </p:nvSpPr>
        <p:spPr bwMode="auto">
          <a:xfrm>
            <a:off x="9022677" y="1516586"/>
            <a:ext cx="20475" cy="59650"/>
          </a:xfrm>
          <a:custGeom>
            <a:avLst/>
            <a:gdLst>
              <a:gd name="T0" fmla="*/ 34 w 34"/>
              <a:gd name="T1" fmla="*/ 93 h 93"/>
              <a:gd name="T2" fmla="*/ 0 w 34"/>
              <a:gd name="T3" fmla="*/ 0 h 93"/>
            </a:gdLst>
            <a:ahLst/>
            <a:cxnLst>
              <a:cxn ang="0">
                <a:pos x="T0" y="T1"/>
              </a:cxn>
              <a:cxn ang="0">
                <a:pos x="T2" y="T3"/>
              </a:cxn>
            </a:cxnLst>
            <a:rect l="0" t="0" r="r" b="b"/>
            <a:pathLst>
              <a:path w="34" h="93">
                <a:moveTo>
                  <a:pt x="34" y="93"/>
                </a:moveTo>
                <a:cubicBezTo>
                  <a:pt x="19" y="62"/>
                  <a:pt x="4" y="34"/>
                  <a:pt x="0" y="0"/>
                </a:cubicBezTo>
              </a:path>
            </a:pathLst>
          </a:custGeom>
          <a:noFill/>
          <a:ln w="6350" cap="rnd">
            <a:solidFill>
              <a:srgbClr val="FF6600"/>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defPPr>
              <a:defRPr lang="en-US"/>
            </a:defPPr>
            <a:lvl1pPr algn="l" rtl="0" fontAlgn="base">
              <a:spcBef>
                <a:spcPct val="0"/>
              </a:spcBef>
              <a:spcAft>
                <a:spcPct val="0"/>
              </a:spcAft>
              <a:defRPr sz="1400" kern="1200">
                <a:solidFill>
                  <a:schemeClr val="tx1"/>
                </a:solidFill>
                <a:latin typeface="Arial" panose="020B0604020202020204" pitchFamily="34" charset="0"/>
                <a:ea typeface="+mn-ea"/>
                <a:cs typeface="+mn-cs"/>
              </a:defRPr>
            </a:lvl1pPr>
            <a:lvl2pPr marL="457200" algn="l" rtl="0" fontAlgn="base">
              <a:spcBef>
                <a:spcPct val="0"/>
              </a:spcBef>
              <a:spcAft>
                <a:spcPct val="0"/>
              </a:spcAft>
              <a:defRPr sz="1400" kern="1200">
                <a:solidFill>
                  <a:schemeClr val="tx1"/>
                </a:solidFill>
                <a:latin typeface="Arial" panose="020B0604020202020204" pitchFamily="34" charset="0"/>
                <a:ea typeface="+mn-ea"/>
                <a:cs typeface="+mn-cs"/>
              </a:defRPr>
            </a:lvl2pPr>
            <a:lvl3pPr marL="914400" algn="l" rtl="0" fontAlgn="base">
              <a:spcBef>
                <a:spcPct val="0"/>
              </a:spcBef>
              <a:spcAft>
                <a:spcPct val="0"/>
              </a:spcAft>
              <a:defRPr sz="1400" kern="1200">
                <a:solidFill>
                  <a:schemeClr val="tx1"/>
                </a:solidFill>
                <a:latin typeface="Arial" panose="020B0604020202020204" pitchFamily="34" charset="0"/>
                <a:ea typeface="+mn-ea"/>
                <a:cs typeface="+mn-cs"/>
              </a:defRPr>
            </a:lvl3pPr>
            <a:lvl4pPr marL="1371600" algn="l" rtl="0" fontAlgn="base">
              <a:spcBef>
                <a:spcPct val="0"/>
              </a:spcBef>
              <a:spcAft>
                <a:spcPct val="0"/>
              </a:spcAft>
              <a:defRPr sz="1400" kern="1200">
                <a:solidFill>
                  <a:schemeClr val="tx1"/>
                </a:solidFill>
                <a:latin typeface="Arial" panose="020B0604020202020204" pitchFamily="34" charset="0"/>
                <a:ea typeface="+mn-ea"/>
                <a:cs typeface="+mn-cs"/>
              </a:defRPr>
            </a:lvl4pPr>
            <a:lvl5pPr marL="1828800" algn="l" rtl="0" fontAlgn="base">
              <a:spcBef>
                <a:spcPct val="0"/>
              </a:spcBef>
              <a:spcAft>
                <a:spcPct val="0"/>
              </a:spcAft>
              <a:defRPr sz="1400" kern="1200">
                <a:solidFill>
                  <a:schemeClr val="tx1"/>
                </a:solidFill>
                <a:latin typeface="Arial" panose="020B0604020202020204" pitchFamily="34" charset="0"/>
                <a:ea typeface="+mn-ea"/>
                <a:cs typeface="+mn-cs"/>
              </a:defRPr>
            </a:lvl5pPr>
            <a:lvl6pPr marL="2286000" algn="l" defTabSz="914400" rtl="0" eaLnBrk="1" latinLnBrk="0" hangingPunct="1">
              <a:defRPr sz="1400" kern="1200">
                <a:solidFill>
                  <a:schemeClr val="tx1"/>
                </a:solidFill>
                <a:latin typeface="Arial" panose="020B0604020202020204" pitchFamily="34" charset="0"/>
                <a:ea typeface="+mn-ea"/>
                <a:cs typeface="+mn-cs"/>
              </a:defRPr>
            </a:lvl6pPr>
            <a:lvl7pPr marL="2743200" algn="l" defTabSz="914400" rtl="0" eaLnBrk="1" latinLnBrk="0" hangingPunct="1">
              <a:defRPr sz="1400" kern="1200">
                <a:solidFill>
                  <a:schemeClr val="tx1"/>
                </a:solidFill>
                <a:latin typeface="Arial" panose="020B0604020202020204" pitchFamily="34" charset="0"/>
                <a:ea typeface="+mn-ea"/>
                <a:cs typeface="+mn-cs"/>
              </a:defRPr>
            </a:lvl7pPr>
            <a:lvl8pPr marL="3200400" algn="l" defTabSz="914400" rtl="0" eaLnBrk="1" latinLnBrk="0" hangingPunct="1">
              <a:defRPr sz="1400" kern="1200">
                <a:solidFill>
                  <a:schemeClr val="tx1"/>
                </a:solidFill>
                <a:latin typeface="Arial" panose="020B0604020202020204" pitchFamily="34" charset="0"/>
                <a:ea typeface="+mn-ea"/>
                <a:cs typeface="+mn-cs"/>
              </a:defRPr>
            </a:lvl8pPr>
            <a:lvl9pPr marL="3657600" algn="l" defTabSz="914400" rtl="0" eaLnBrk="1" latinLnBrk="0" hangingPunct="1">
              <a:defRPr sz="1400" kern="1200">
                <a:solidFill>
                  <a:schemeClr val="tx1"/>
                </a:solidFill>
                <a:latin typeface="Arial" panose="020B0604020202020204" pitchFamily="34" charset="0"/>
                <a:ea typeface="+mn-ea"/>
                <a:cs typeface="+mn-cs"/>
              </a:defRPr>
            </a:lvl9pPr>
          </a:lstStyle>
          <a:p>
            <a:endParaRPr lang="en-CA"/>
          </a:p>
        </p:txBody>
      </p:sp>
      <p:sp>
        <p:nvSpPr>
          <p:cNvPr id="28" name="Freeform 24">
            <a:extLst>
              <a:ext uri="{FF2B5EF4-FFF2-40B4-BE49-F238E27FC236}">
                <a16:creationId xmlns:a16="http://schemas.microsoft.com/office/drawing/2014/main" id="{F65AC022-3CAB-4C24-B7A0-64A5F086854A}"/>
              </a:ext>
            </a:extLst>
          </p:cNvPr>
          <p:cNvSpPr>
            <a:spLocks noChangeAspect="1"/>
          </p:cNvSpPr>
          <p:nvPr/>
        </p:nvSpPr>
        <p:spPr bwMode="auto">
          <a:xfrm>
            <a:off x="8729372" y="1338741"/>
            <a:ext cx="23546" cy="12151"/>
          </a:xfrm>
          <a:custGeom>
            <a:avLst/>
            <a:gdLst>
              <a:gd name="T0" fmla="*/ 0 w 40"/>
              <a:gd name="T1" fmla="*/ 3 h 19"/>
              <a:gd name="T2" fmla="*/ 40 w 40"/>
              <a:gd name="T3" fmla="*/ 19 h 19"/>
            </a:gdLst>
            <a:ahLst/>
            <a:cxnLst>
              <a:cxn ang="0">
                <a:pos x="T0" y="T1"/>
              </a:cxn>
              <a:cxn ang="0">
                <a:pos x="T2" y="T3"/>
              </a:cxn>
            </a:cxnLst>
            <a:rect l="0" t="0" r="r" b="b"/>
            <a:pathLst>
              <a:path w="40" h="19">
                <a:moveTo>
                  <a:pt x="0" y="3"/>
                </a:moveTo>
                <a:cubicBezTo>
                  <a:pt x="16" y="0"/>
                  <a:pt x="29" y="8"/>
                  <a:pt x="40" y="19"/>
                </a:cubicBezTo>
              </a:path>
            </a:pathLst>
          </a:custGeom>
          <a:noFill/>
          <a:ln w="6350" cap="rnd">
            <a:solidFill>
              <a:srgbClr val="FF6600"/>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defPPr>
              <a:defRPr lang="en-US"/>
            </a:defPPr>
            <a:lvl1pPr algn="l" rtl="0" fontAlgn="base">
              <a:spcBef>
                <a:spcPct val="0"/>
              </a:spcBef>
              <a:spcAft>
                <a:spcPct val="0"/>
              </a:spcAft>
              <a:defRPr sz="1400" kern="1200">
                <a:solidFill>
                  <a:schemeClr val="tx1"/>
                </a:solidFill>
                <a:latin typeface="Arial" panose="020B0604020202020204" pitchFamily="34" charset="0"/>
                <a:ea typeface="+mn-ea"/>
                <a:cs typeface="+mn-cs"/>
              </a:defRPr>
            </a:lvl1pPr>
            <a:lvl2pPr marL="457200" algn="l" rtl="0" fontAlgn="base">
              <a:spcBef>
                <a:spcPct val="0"/>
              </a:spcBef>
              <a:spcAft>
                <a:spcPct val="0"/>
              </a:spcAft>
              <a:defRPr sz="1400" kern="1200">
                <a:solidFill>
                  <a:schemeClr val="tx1"/>
                </a:solidFill>
                <a:latin typeface="Arial" panose="020B0604020202020204" pitchFamily="34" charset="0"/>
                <a:ea typeface="+mn-ea"/>
                <a:cs typeface="+mn-cs"/>
              </a:defRPr>
            </a:lvl2pPr>
            <a:lvl3pPr marL="914400" algn="l" rtl="0" fontAlgn="base">
              <a:spcBef>
                <a:spcPct val="0"/>
              </a:spcBef>
              <a:spcAft>
                <a:spcPct val="0"/>
              </a:spcAft>
              <a:defRPr sz="1400" kern="1200">
                <a:solidFill>
                  <a:schemeClr val="tx1"/>
                </a:solidFill>
                <a:latin typeface="Arial" panose="020B0604020202020204" pitchFamily="34" charset="0"/>
                <a:ea typeface="+mn-ea"/>
                <a:cs typeface="+mn-cs"/>
              </a:defRPr>
            </a:lvl3pPr>
            <a:lvl4pPr marL="1371600" algn="l" rtl="0" fontAlgn="base">
              <a:spcBef>
                <a:spcPct val="0"/>
              </a:spcBef>
              <a:spcAft>
                <a:spcPct val="0"/>
              </a:spcAft>
              <a:defRPr sz="1400" kern="1200">
                <a:solidFill>
                  <a:schemeClr val="tx1"/>
                </a:solidFill>
                <a:latin typeface="Arial" panose="020B0604020202020204" pitchFamily="34" charset="0"/>
                <a:ea typeface="+mn-ea"/>
                <a:cs typeface="+mn-cs"/>
              </a:defRPr>
            </a:lvl4pPr>
            <a:lvl5pPr marL="1828800" algn="l" rtl="0" fontAlgn="base">
              <a:spcBef>
                <a:spcPct val="0"/>
              </a:spcBef>
              <a:spcAft>
                <a:spcPct val="0"/>
              </a:spcAft>
              <a:defRPr sz="1400" kern="1200">
                <a:solidFill>
                  <a:schemeClr val="tx1"/>
                </a:solidFill>
                <a:latin typeface="Arial" panose="020B0604020202020204" pitchFamily="34" charset="0"/>
                <a:ea typeface="+mn-ea"/>
                <a:cs typeface="+mn-cs"/>
              </a:defRPr>
            </a:lvl5pPr>
            <a:lvl6pPr marL="2286000" algn="l" defTabSz="914400" rtl="0" eaLnBrk="1" latinLnBrk="0" hangingPunct="1">
              <a:defRPr sz="1400" kern="1200">
                <a:solidFill>
                  <a:schemeClr val="tx1"/>
                </a:solidFill>
                <a:latin typeface="Arial" panose="020B0604020202020204" pitchFamily="34" charset="0"/>
                <a:ea typeface="+mn-ea"/>
                <a:cs typeface="+mn-cs"/>
              </a:defRPr>
            </a:lvl6pPr>
            <a:lvl7pPr marL="2743200" algn="l" defTabSz="914400" rtl="0" eaLnBrk="1" latinLnBrk="0" hangingPunct="1">
              <a:defRPr sz="1400" kern="1200">
                <a:solidFill>
                  <a:schemeClr val="tx1"/>
                </a:solidFill>
                <a:latin typeface="Arial" panose="020B0604020202020204" pitchFamily="34" charset="0"/>
                <a:ea typeface="+mn-ea"/>
                <a:cs typeface="+mn-cs"/>
              </a:defRPr>
            </a:lvl7pPr>
            <a:lvl8pPr marL="3200400" algn="l" defTabSz="914400" rtl="0" eaLnBrk="1" latinLnBrk="0" hangingPunct="1">
              <a:defRPr sz="1400" kern="1200">
                <a:solidFill>
                  <a:schemeClr val="tx1"/>
                </a:solidFill>
                <a:latin typeface="Arial" panose="020B0604020202020204" pitchFamily="34" charset="0"/>
                <a:ea typeface="+mn-ea"/>
                <a:cs typeface="+mn-cs"/>
              </a:defRPr>
            </a:lvl8pPr>
            <a:lvl9pPr marL="3657600" algn="l" defTabSz="914400" rtl="0" eaLnBrk="1" latinLnBrk="0" hangingPunct="1">
              <a:defRPr sz="1400" kern="1200">
                <a:solidFill>
                  <a:schemeClr val="tx1"/>
                </a:solidFill>
                <a:latin typeface="Arial" panose="020B0604020202020204" pitchFamily="34" charset="0"/>
                <a:ea typeface="+mn-ea"/>
                <a:cs typeface="+mn-cs"/>
              </a:defRPr>
            </a:lvl9pPr>
          </a:lstStyle>
          <a:p>
            <a:endParaRPr lang="en-CA"/>
          </a:p>
        </p:txBody>
      </p:sp>
      <p:sp>
        <p:nvSpPr>
          <p:cNvPr id="29" name="Freeform 25">
            <a:extLst>
              <a:ext uri="{FF2B5EF4-FFF2-40B4-BE49-F238E27FC236}">
                <a16:creationId xmlns:a16="http://schemas.microsoft.com/office/drawing/2014/main" id="{69838962-7FB3-4E86-B336-8E05F6F2A5A1}"/>
              </a:ext>
            </a:extLst>
          </p:cNvPr>
          <p:cNvSpPr>
            <a:spLocks noChangeAspect="1"/>
          </p:cNvSpPr>
          <p:nvPr/>
        </p:nvSpPr>
        <p:spPr bwMode="auto">
          <a:xfrm>
            <a:off x="8729884" y="1351445"/>
            <a:ext cx="34807" cy="31482"/>
          </a:xfrm>
          <a:custGeom>
            <a:avLst/>
            <a:gdLst>
              <a:gd name="T0" fmla="*/ 0 w 58"/>
              <a:gd name="T1" fmla="*/ 49 h 49"/>
              <a:gd name="T2" fmla="*/ 58 w 58"/>
              <a:gd name="T3" fmla="*/ 7 h 49"/>
            </a:gdLst>
            <a:ahLst/>
            <a:cxnLst>
              <a:cxn ang="0">
                <a:pos x="T0" y="T1"/>
              </a:cxn>
              <a:cxn ang="0">
                <a:pos x="T2" y="T3"/>
              </a:cxn>
            </a:cxnLst>
            <a:rect l="0" t="0" r="r" b="b"/>
            <a:pathLst>
              <a:path w="58" h="49">
                <a:moveTo>
                  <a:pt x="0" y="49"/>
                </a:moveTo>
                <a:cubicBezTo>
                  <a:pt x="5" y="22"/>
                  <a:pt x="29" y="0"/>
                  <a:pt x="58" y="7"/>
                </a:cubicBezTo>
              </a:path>
            </a:pathLst>
          </a:custGeom>
          <a:noFill/>
          <a:ln w="6350" cap="rnd">
            <a:solidFill>
              <a:srgbClr val="FF6600"/>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defPPr>
              <a:defRPr lang="en-US"/>
            </a:defPPr>
            <a:lvl1pPr algn="l" rtl="0" fontAlgn="base">
              <a:spcBef>
                <a:spcPct val="0"/>
              </a:spcBef>
              <a:spcAft>
                <a:spcPct val="0"/>
              </a:spcAft>
              <a:defRPr sz="1400" kern="1200">
                <a:solidFill>
                  <a:schemeClr val="tx1"/>
                </a:solidFill>
                <a:latin typeface="Arial" panose="020B0604020202020204" pitchFamily="34" charset="0"/>
                <a:ea typeface="+mn-ea"/>
                <a:cs typeface="+mn-cs"/>
              </a:defRPr>
            </a:lvl1pPr>
            <a:lvl2pPr marL="457200" algn="l" rtl="0" fontAlgn="base">
              <a:spcBef>
                <a:spcPct val="0"/>
              </a:spcBef>
              <a:spcAft>
                <a:spcPct val="0"/>
              </a:spcAft>
              <a:defRPr sz="1400" kern="1200">
                <a:solidFill>
                  <a:schemeClr val="tx1"/>
                </a:solidFill>
                <a:latin typeface="Arial" panose="020B0604020202020204" pitchFamily="34" charset="0"/>
                <a:ea typeface="+mn-ea"/>
                <a:cs typeface="+mn-cs"/>
              </a:defRPr>
            </a:lvl2pPr>
            <a:lvl3pPr marL="914400" algn="l" rtl="0" fontAlgn="base">
              <a:spcBef>
                <a:spcPct val="0"/>
              </a:spcBef>
              <a:spcAft>
                <a:spcPct val="0"/>
              </a:spcAft>
              <a:defRPr sz="1400" kern="1200">
                <a:solidFill>
                  <a:schemeClr val="tx1"/>
                </a:solidFill>
                <a:latin typeface="Arial" panose="020B0604020202020204" pitchFamily="34" charset="0"/>
                <a:ea typeface="+mn-ea"/>
                <a:cs typeface="+mn-cs"/>
              </a:defRPr>
            </a:lvl3pPr>
            <a:lvl4pPr marL="1371600" algn="l" rtl="0" fontAlgn="base">
              <a:spcBef>
                <a:spcPct val="0"/>
              </a:spcBef>
              <a:spcAft>
                <a:spcPct val="0"/>
              </a:spcAft>
              <a:defRPr sz="1400" kern="1200">
                <a:solidFill>
                  <a:schemeClr val="tx1"/>
                </a:solidFill>
                <a:latin typeface="Arial" panose="020B0604020202020204" pitchFamily="34" charset="0"/>
                <a:ea typeface="+mn-ea"/>
                <a:cs typeface="+mn-cs"/>
              </a:defRPr>
            </a:lvl4pPr>
            <a:lvl5pPr marL="1828800" algn="l" rtl="0" fontAlgn="base">
              <a:spcBef>
                <a:spcPct val="0"/>
              </a:spcBef>
              <a:spcAft>
                <a:spcPct val="0"/>
              </a:spcAft>
              <a:defRPr sz="1400" kern="1200">
                <a:solidFill>
                  <a:schemeClr val="tx1"/>
                </a:solidFill>
                <a:latin typeface="Arial" panose="020B0604020202020204" pitchFamily="34" charset="0"/>
                <a:ea typeface="+mn-ea"/>
                <a:cs typeface="+mn-cs"/>
              </a:defRPr>
            </a:lvl5pPr>
            <a:lvl6pPr marL="2286000" algn="l" defTabSz="914400" rtl="0" eaLnBrk="1" latinLnBrk="0" hangingPunct="1">
              <a:defRPr sz="1400" kern="1200">
                <a:solidFill>
                  <a:schemeClr val="tx1"/>
                </a:solidFill>
                <a:latin typeface="Arial" panose="020B0604020202020204" pitchFamily="34" charset="0"/>
                <a:ea typeface="+mn-ea"/>
                <a:cs typeface="+mn-cs"/>
              </a:defRPr>
            </a:lvl6pPr>
            <a:lvl7pPr marL="2743200" algn="l" defTabSz="914400" rtl="0" eaLnBrk="1" latinLnBrk="0" hangingPunct="1">
              <a:defRPr sz="1400" kern="1200">
                <a:solidFill>
                  <a:schemeClr val="tx1"/>
                </a:solidFill>
                <a:latin typeface="Arial" panose="020B0604020202020204" pitchFamily="34" charset="0"/>
                <a:ea typeface="+mn-ea"/>
                <a:cs typeface="+mn-cs"/>
              </a:defRPr>
            </a:lvl7pPr>
            <a:lvl8pPr marL="3200400" algn="l" defTabSz="914400" rtl="0" eaLnBrk="1" latinLnBrk="0" hangingPunct="1">
              <a:defRPr sz="1400" kern="1200">
                <a:solidFill>
                  <a:schemeClr val="tx1"/>
                </a:solidFill>
                <a:latin typeface="Arial" panose="020B0604020202020204" pitchFamily="34" charset="0"/>
                <a:ea typeface="+mn-ea"/>
                <a:cs typeface="+mn-cs"/>
              </a:defRPr>
            </a:lvl8pPr>
            <a:lvl9pPr marL="3657600" algn="l" defTabSz="914400" rtl="0" eaLnBrk="1" latinLnBrk="0" hangingPunct="1">
              <a:defRPr sz="1400" kern="1200">
                <a:solidFill>
                  <a:schemeClr val="tx1"/>
                </a:solidFill>
                <a:latin typeface="Arial" panose="020B0604020202020204" pitchFamily="34" charset="0"/>
                <a:ea typeface="+mn-ea"/>
                <a:cs typeface="+mn-cs"/>
              </a:defRPr>
            </a:lvl9pPr>
          </a:lstStyle>
          <a:p>
            <a:endParaRPr lang="en-CA"/>
          </a:p>
        </p:txBody>
      </p:sp>
      <p:sp>
        <p:nvSpPr>
          <p:cNvPr id="30" name="Freeform 26">
            <a:extLst>
              <a:ext uri="{FF2B5EF4-FFF2-40B4-BE49-F238E27FC236}">
                <a16:creationId xmlns:a16="http://schemas.microsoft.com/office/drawing/2014/main" id="{B108B74C-00BA-4A71-A113-FE479EA26069}"/>
              </a:ext>
            </a:extLst>
          </p:cNvPr>
          <p:cNvSpPr>
            <a:spLocks noChangeAspect="1"/>
          </p:cNvSpPr>
          <p:nvPr/>
        </p:nvSpPr>
        <p:spPr bwMode="auto">
          <a:xfrm>
            <a:off x="8741145" y="1362491"/>
            <a:ext cx="51699" cy="76771"/>
          </a:xfrm>
          <a:custGeom>
            <a:avLst/>
            <a:gdLst>
              <a:gd name="T0" fmla="*/ 0 w 88"/>
              <a:gd name="T1" fmla="*/ 74 h 120"/>
              <a:gd name="T2" fmla="*/ 64 w 88"/>
              <a:gd name="T3" fmla="*/ 0 h 120"/>
              <a:gd name="T4" fmla="*/ 87 w 88"/>
              <a:gd name="T5" fmla="*/ 7 h 120"/>
              <a:gd name="T6" fmla="*/ 87 w 88"/>
              <a:gd name="T7" fmla="*/ 13 h 120"/>
              <a:gd name="T8" fmla="*/ 22 w 88"/>
              <a:gd name="T9" fmla="*/ 120 h 120"/>
            </a:gdLst>
            <a:ahLst/>
            <a:cxnLst>
              <a:cxn ang="0">
                <a:pos x="T0" y="T1"/>
              </a:cxn>
              <a:cxn ang="0">
                <a:pos x="T2" y="T3"/>
              </a:cxn>
              <a:cxn ang="0">
                <a:pos x="T4" y="T5"/>
              </a:cxn>
              <a:cxn ang="0">
                <a:pos x="T6" y="T7"/>
              </a:cxn>
              <a:cxn ang="0">
                <a:pos x="T8" y="T9"/>
              </a:cxn>
            </a:cxnLst>
            <a:rect l="0" t="0" r="r" b="b"/>
            <a:pathLst>
              <a:path w="88" h="120">
                <a:moveTo>
                  <a:pt x="0" y="74"/>
                </a:moveTo>
                <a:cubicBezTo>
                  <a:pt x="4" y="39"/>
                  <a:pt x="33" y="14"/>
                  <a:pt x="64" y="0"/>
                </a:cubicBezTo>
                <a:cubicBezTo>
                  <a:pt x="72" y="2"/>
                  <a:pt x="79" y="4"/>
                  <a:pt x="87" y="7"/>
                </a:cubicBezTo>
                <a:cubicBezTo>
                  <a:pt x="88" y="9"/>
                  <a:pt x="87" y="11"/>
                  <a:pt x="87" y="13"/>
                </a:cubicBezTo>
                <a:cubicBezTo>
                  <a:pt x="44" y="29"/>
                  <a:pt x="28" y="79"/>
                  <a:pt x="22" y="120"/>
                </a:cubicBezTo>
              </a:path>
            </a:pathLst>
          </a:custGeom>
          <a:noFill/>
          <a:ln w="6350" cap="rnd">
            <a:solidFill>
              <a:srgbClr val="FF6600"/>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defPPr>
              <a:defRPr lang="en-US"/>
            </a:defPPr>
            <a:lvl1pPr algn="l" rtl="0" fontAlgn="base">
              <a:spcBef>
                <a:spcPct val="0"/>
              </a:spcBef>
              <a:spcAft>
                <a:spcPct val="0"/>
              </a:spcAft>
              <a:defRPr sz="1400" kern="1200">
                <a:solidFill>
                  <a:schemeClr val="tx1"/>
                </a:solidFill>
                <a:latin typeface="Arial" panose="020B0604020202020204" pitchFamily="34" charset="0"/>
                <a:ea typeface="+mn-ea"/>
                <a:cs typeface="+mn-cs"/>
              </a:defRPr>
            </a:lvl1pPr>
            <a:lvl2pPr marL="457200" algn="l" rtl="0" fontAlgn="base">
              <a:spcBef>
                <a:spcPct val="0"/>
              </a:spcBef>
              <a:spcAft>
                <a:spcPct val="0"/>
              </a:spcAft>
              <a:defRPr sz="1400" kern="1200">
                <a:solidFill>
                  <a:schemeClr val="tx1"/>
                </a:solidFill>
                <a:latin typeface="Arial" panose="020B0604020202020204" pitchFamily="34" charset="0"/>
                <a:ea typeface="+mn-ea"/>
                <a:cs typeface="+mn-cs"/>
              </a:defRPr>
            </a:lvl2pPr>
            <a:lvl3pPr marL="914400" algn="l" rtl="0" fontAlgn="base">
              <a:spcBef>
                <a:spcPct val="0"/>
              </a:spcBef>
              <a:spcAft>
                <a:spcPct val="0"/>
              </a:spcAft>
              <a:defRPr sz="1400" kern="1200">
                <a:solidFill>
                  <a:schemeClr val="tx1"/>
                </a:solidFill>
                <a:latin typeface="Arial" panose="020B0604020202020204" pitchFamily="34" charset="0"/>
                <a:ea typeface="+mn-ea"/>
                <a:cs typeface="+mn-cs"/>
              </a:defRPr>
            </a:lvl3pPr>
            <a:lvl4pPr marL="1371600" algn="l" rtl="0" fontAlgn="base">
              <a:spcBef>
                <a:spcPct val="0"/>
              </a:spcBef>
              <a:spcAft>
                <a:spcPct val="0"/>
              </a:spcAft>
              <a:defRPr sz="1400" kern="1200">
                <a:solidFill>
                  <a:schemeClr val="tx1"/>
                </a:solidFill>
                <a:latin typeface="Arial" panose="020B0604020202020204" pitchFamily="34" charset="0"/>
                <a:ea typeface="+mn-ea"/>
                <a:cs typeface="+mn-cs"/>
              </a:defRPr>
            </a:lvl4pPr>
            <a:lvl5pPr marL="1828800" algn="l" rtl="0" fontAlgn="base">
              <a:spcBef>
                <a:spcPct val="0"/>
              </a:spcBef>
              <a:spcAft>
                <a:spcPct val="0"/>
              </a:spcAft>
              <a:defRPr sz="1400" kern="1200">
                <a:solidFill>
                  <a:schemeClr val="tx1"/>
                </a:solidFill>
                <a:latin typeface="Arial" panose="020B0604020202020204" pitchFamily="34" charset="0"/>
                <a:ea typeface="+mn-ea"/>
                <a:cs typeface="+mn-cs"/>
              </a:defRPr>
            </a:lvl5pPr>
            <a:lvl6pPr marL="2286000" algn="l" defTabSz="914400" rtl="0" eaLnBrk="1" latinLnBrk="0" hangingPunct="1">
              <a:defRPr sz="1400" kern="1200">
                <a:solidFill>
                  <a:schemeClr val="tx1"/>
                </a:solidFill>
                <a:latin typeface="Arial" panose="020B0604020202020204" pitchFamily="34" charset="0"/>
                <a:ea typeface="+mn-ea"/>
                <a:cs typeface="+mn-cs"/>
              </a:defRPr>
            </a:lvl6pPr>
            <a:lvl7pPr marL="2743200" algn="l" defTabSz="914400" rtl="0" eaLnBrk="1" latinLnBrk="0" hangingPunct="1">
              <a:defRPr sz="1400" kern="1200">
                <a:solidFill>
                  <a:schemeClr val="tx1"/>
                </a:solidFill>
                <a:latin typeface="Arial" panose="020B0604020202020204" pitchFamily="34" charset="0"/>
                <a:ea typeface="+mn-ea"/>
                <a:cs typeface="+mn-cs"/>
              </a:defRPr>
            </a:lvl7pPr>
            <a:lvl8pPr marL="3200400" algn="l" defTabSz="914400" rtl="0" eaLnBrk="1" latinLnBrk="0" hangingPunct="1">
              <a:defRPr sz="1400" kern="1200">
                <a:solidFill>
                  <a:schemeClr val="tx1"/>
                </a:solidFill>
                <a:latin typeface="Arial" panose="020B0604020202020204" pitchFamily="34" charset="0"/>
                <a:ea typeface="+mn-ea"/>
                <a:cs typeface="+mn-cs"/>
              </a:defRPr>
            </a:lvl8pPr>
            <a:lvl9pPr marL="3657600" algn="l" defTabSz="914400" rtl="0" eaLnBrk="1" latinLnBrk="0" hangingPunct="1">
              <a:defRPr sz="1400" kern="1200">
                <a:solidFill>
                  <a:schemeClr val="tx1"/>
                </a:solidFill>
                <a:latin typeface="Arial" panose="020B0604020202020204" pitchFamily="34" charset="0"/>
                <a:ea typeface="+mn-ea"/>
                <a:cs typeface="+mn-cs"/>
              </a:defRPr>
            </a:lvl9pPr>
          </a:lstStyle>
          <a:p>
            <a:endParaRPr lang="en-CA"/>
          </a:p>
        </p:txBody>
      </p:sp>
      <p:sp>
        <p:nvSpPr>
          <p:cNvPr id="31" name="Freeform 27">
            <a:extLst>
              <a:ext uri="{FF2B5EF4-FFF2-40B4-BE49-F238E27FC236}">
                <a16:creationId xmlns:a16="http://schemas.microsoft.com/office/drawing/2014/main" id="{4704464B-9714-42EC-88C8-9B4E1584D93D}"/>
              </a:ext>
            </a:extLst>
          </p:cNvPr>
          <p:cNvSpPr>
            <a:spLocks noChangeAspect="1"/>
          </p:cNvSpPr>
          <p:nvPr/>
        </p:nvSpPr>
        <p:spPr bwMode="auto">
          <a:xfrm>
            <a:off x="8773394" y="1417170"/>
            <a:ext cx="5631" cy="52470"/>
          </a:xfrm>
          <a:custGeom>
            <a:avLst/>
            <a:gdLst>
              <a:gd name="T0" fmla="*/ 1 w 9"/>
              <a:gd name="T1" fmla="*/ 82 h 82"/>
              <a:gd name="T2" fmla="*/ 9 w 9"/>
              <a:gd name="T3" fmla="*/ 0 h 82"/>
            </a:gdLst>
            <a:ahLst/>
            <a:cxnLst>
              <a:cxn ang="0">
                <a:pos x="T0" y="T1"/>
              </a:cxn>
              <a:cxn ang="0">
                <a:pos x="T2" y="T3"/>
              </a:cxn>
            </a:cxnLst>
            <a:rect l="0" t="0" r="r" b="b"/>
            <a:pathLst>
              <a:path w="9" h="82">
                <a:moveTo>
                  <a:pt x="1" y="82"/>
                </a:moveTo>
                <a:cubicBezTo>
                  <a:pt x="0" y="54"/>
                  <a:pt x="1" y="26"/>
                  <a:pt x="9" y="0"/>
                </a:cubicBezTo>
              </a:path>
            </a:pathLst>
          </a:custGeom>
          <a:noFill/>
          <a:ln w="6350" cap="rnd">
            <a:solidFill>
              <a:srgbClr val="FF6600"/>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defPPr>
              <a:defRPr lang="en-US"/>
            </a:defPPr>
            <a:lvl1pPr algn="l" rtl="0" fontAlgn="base">
              <a:spcBef>
                <a:spcPct val="0"/>
              </a:spcBef>
              <a:spcAft>
                <a:spcPct val="0"/>
              </a:spcAft>
              <a:defRPr sz="1400" kern="1200">
                <a:solidFill>
                  <a:schemeClr val="tx1"/>
                </a:solidFill>
                <a:latin typeface="Arial" panose="020B0604020202020204" pitchFamily="34" charset="0"/>
                <a:ea typeface="+mn-ea"/>
                <a:cs typeface="+mn-cs"/>
              </a:defRPr>
            </a:lvl1pPr>
            <a:lvl2pPr marL="457200" algn="l" rtl="0" fontAlgn="base">
              <a:spcBef>
                <a:spcPct val="0"/>
              </a:spcBef>
              <a:spcAft>
                <a:spcPct val="0"/>
              </a:spcAft>
              <a:defRPr sz="1400" kern="1200">
                <a:solidFill>
                  <a:schemeClr val="tx1"/>
                </a:solidFill>
                <a:latin typeface="Arial" panose="020B0604020202020204" pitchFamily="34" charset="0"/>
                <a:ea typeface="+mn-ea"/>
                <a:cs typeface="+mn-cs"/>
              </a:defRPr>
            </a:lvl2pPr>
            <a:lvl3pPr marL="914400" algn="l" rtl="0" fontAlgn="base">
              <a:spcBef>
                <a:spcPct val="0"/>
              </a:spcBef>
              <a:spcAft>
                <a:spcPct val="0"/>
              </a:spcAft>
              <a:defRPr sz="1400" kern="1200">
                <a:solidFill>
                  <a:schemeClr val="tx1"/>
                </a:solidFill>
                <a:latin typeface="Arial" panose="020B0604020202020204" pitchFamily="34" charset="0"/>
                <a:ea typeface="+mn-ea"/>
                <a:cs typeface="+mn-cs"/>
              </a:defRPr>
            </a:lvl3pPr>
            <a:lvl4pPr marL="1371600" algn="l" rtl="0" fontAlgn="base">
              <a:spcBef>
                <a:spcPct val="0"/>
              </a:spcBef>
              <a:spcAft>
                <a:spcPct val="0"/>
              </a:spcAft>
              <a:defRPr sz="1400" kern="1200">
                <a:solidFill>
                  <a:schemeClr val="tx1"/>
                </a:solidFill>
                <a:latin typeface="Arial" panose="020B0604020202020204" pitchFamily="34" charset="0"/>
                <a:ea typeface="+mn-ea"/>
                <a:cs typeface="+mn-cs"/>
              </a:defRPr>
            </a:lvl4pPr>
            <a:lvl5pPr marL="1828800" algn="l" rtl="0" fontAlgn="base">
              <a:spcBef>
                <a:spcPct val="0"/>
              </a:spcBef>
              <a:spcAft>
                <a:spcPct val="0"/>
              </a:spcAft>
              <a:defRPr sz="1400" kern="1200">
                <a:solidFill>
                  <a:schemeClr val="tx1"/>
                </a:solidFill>
                <a:latin typeface="Arial" panose="020B0604020202020204" pitchFamily="34" charset="0"/>
                <a:ea typeface="+mn-ea"/>
                <a:cs typeface="+mn-cs"/>
              </a:defRPr>
            </a:lvl5pPr>
            <a:lvl6pPr marL="2286000" algn="l" defTabSz="914400" rtl="0" eaLnBrk="1" latinLnBrk="0" hangingPunct="1">
              <a:defRPr sz="1400" kern="1200">
                <a:solidFill>
                  <a:schemeClr val="tx1"/>
                </a:solidFill>
                <a:latin typeface="Arial" panose="020B0604020202020204" pitchFamily="34" charset="0"/>
                <a:ea typeface="+mn-ea"/>
                <a:cs typeface="+mn-cs"/>
              </a:defRPr>
            </a:lvl6pPr>
            <a:lvl7pPr marL="2743200" algn="l" defTabSz="914400" rtl="0" eaLnBrk="1" latinLnBrk="0" hangingPunct="1">
              <a:defRPr sz="1400" kern="1200">
                <a:solidFill>
                  <a:schemeClr val="tx1"/>
                </a:solidFill>
                <a:latin typeface="Arial" panose="020B0604020202020204" pitchFamily="34" charset="0"/>
                <a:ea typeface="+mn-ea"/>
                <a:cs typeface="+mn-cs"/>
              </a:defRPr>
            </a:lvl7pPr>
            <a:lvl8pPr marL="3200400" algn="l" defTabSz="914400" rtl="0" eaLnBrk="1" latinLnBrk="0" hangingPunct="1">
              <a:defRPr sz="1400" kern="1200">
                <a:solidFill>
                  <a:schemeClr val="tx1"/>
                </a:solidFill>
                <a:latin typeface="Arial" panose="020B0604020202020204" pitchFamily="34" charset="0"/>
                <a:ea typeface="+mn-ea"/>
                <a:cs typeface="+mn-cs"/>
              </a:defRPr>
            </a:lvl8pPr>
            <a:lvl9pPr marL="3657600" algn="l" defTabSz="914400" rtl="0" eaLnBrk="1" latinLnBrk="0" hangingPunct="1">
              <a:defRPr sz="1400" kern="1200">
                <a:solidFill>
                  <a:schemeClr val="tx1"/>
                </a:solidFill>
                <a:latin typeface="Arial" panose="020B0604020202020204" pitchFamily="34" charset="0"/>
                <a:ea typeface="+mn-ea"/>
                <a:cs typeface="+mn-cs"/>
              </a:defRPr>
            </a:lvl9pPr>
          </a:lstStyle>
          <a:p>
            <a:endParaRPr lang="en-CA"/>
          </a:p>
        </p:txBody>
      </p:sp>
      <p:sp>
        <p:nvSpPr>
          <p:cNvPr id="32" name="Freeform 28">
            <a:extLst>
              <a:ext uri="{FF2B5EF4-FFF2-40B4-BE49-F238E27FC236}">
                <a16:creationId xmlns:a16="http://schemas.microsoft.com/office/drawing/2014/main" id="{13DD5FDA-D627-495F-BF63-A9BCDF3D54D5}"/>
              </a:ext>
            </a:extLst>
          </p:cNvPr>
          <p:cNvSpPr>
            <a:spLocks noChangeAspect="1"/>
          </p:cNvSpPr>
          <p:nvPr/>
        </p:nvSpPr>
        <p:spPr bwMode="auto">
          <a:xfrm>
            <a:off x="8800011" y="1382374"/>
            <a:ext cx="49140" cy="128136"/>
          </a:xfrm>
          <a:custGeom>
            <a:avLst/>
            <a:gdLst>
              <a:gd name="T0" fmla="*/ 38 w 82"/>
              <a:gd name="T1" fmla="*/ 201 h 201"/>
              <a:gd name="T2" fmla="*/ 80 w 82"/>
              <a:gd name="T3" fmla="*/ 1 h 201"/>
              <a:gd name="T4" fmla="*/ 82 w 82"/>
              <a:gd name="T5" fmla="*/ 0 h 201"/>
            </a:gdLst>
            <a:ahLst/>
            <a:cxnLst>
              <a:cxn ang="0">
                <a:pos x="T0" y="T1"/>
              </a:cxn>
              <a:cxn ang="0">
                <a:pos x="T2" y="T3"/>
              </a:cxn>
              <a:cxn ang="0">
                <a:pos x="T4" y="T5"/>
              </a:cxn>
            </a:cxnLst>
            <a:rect l="0" t="0" r="r" b="b"/>
            <a:pathLst>
              <a:path w="82" h="201">
                <a:moveTo>
                  <a:pt x="38" y="201"/>
                </a:moveTo>
                <a:cubicBezTo>
                  <a:pt x="0" y="159"/>
                  <a:pt x="5" y="17"/>
                  <a:pt x="80" y="1"/>
                </a:cubicBezTo>
                <a:cubicBezTo>
                  <a:pt x="81" y="1"/>
                  <a:pt x="81" y="0"/>
                  <a:pt x="82" y="0"/>
                </a:cubicBezTo>
              </a:path>
            </a:pathLst>
          </a:custGeom>
          <a:noFill/>
          <a:ln w="6350" cap="rnd">
            <a:solidFill>
              <a:srgbClr val="FF6600"/>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defPPr>
              <a:defRPr lang="en-US"/>
            </a:defPPr>
            <a:lvl1pPr algn="l" rtl="0" fontAlgn="base">
              <a:spcBef>
                <a:spcPct val="0"/>
              </a:spcBef>
              <a:spcAft>
                <a:spcPct val="0"/>
              </a:spcAft>
              <a:defRPr sz="1400" kern="1200">
                <a:solidFill>
                  <a:schemeClr val="tx1"/>
                </a:solidFill>
                <a:latin typeface="Arial" panose="020B0604020202020204" pitchFamily="34" charset="0"/>
                <a:ea typeface="+mn-ea"/>
                <a:cs typeface="+mn-cs"/>
              </a:defRPr>
            </a:lvl1pPr>
            <a:lvl2pPr marL="457200" algn="l" rtl="0" fontAlgn="base">
              <a:spcBef>
                <a:spcPct val="0"/>
              </a:spcBef>
              <a:spcAft>
                <a:spcPct val="0"/>
              </a:spcAft>
              <a:defRPr sz="1400" kern="1200">
                <a:solidFill>
                  <a:schemeClr val="tx1"/>
                </a:solidFill>
                <a:latin typeface="Arial" panose="020B0604020202020204" pitchFamily="34" charset="0"/>
                <a:ea typeface="+mn-ea"/>
                <a:cs typeface="+mn-cs"/>
              </a:defRPr>
            </a:lvl2pPr>
            <a:lvl3pPr marL="914400" algn="l" rtl="0" fontAlgn="base">
              <a:spcBef>
                <a:spcPct val="0"/>
              </a:spcBef>
              <a:spcAft>
                <a:spcPct val="0"/>
              </a:spcAft>
              <a:defRPr sz="1400" kern="1200">
                <a:solidFill>
                  <a:schemeClr val="tx1"/>
                </a:solidFill>
                <a:latin typeface="Arial" panose="020B0604020202020204" pitchFamily="34" charset="0"/>
                <a:ea typeface="+mn-ea"/>
                <a:cs typeface="+mn-cs"/>
              </a:defRPr>
            </a:lvl3pPr>
            <a:lvl4pPr marL="1371600" algn="l" rtl="0" fontAlgn="base">
              <a:spcBef>
                <a:spcPct val="0"/>
              </a:spcBef>
              <a:spcAft>
                <a:spcPct val="0"/>
              </a:spcAft>
              <a:defRPr sz="1400" kern="1200">
                <a:solidFill>
                  <a:schemeClr val="tx1"/>
                </a:solidFill>
                <a:latin typeface="Arial" panose="020B0604020202020204" pitchFamily="34" charset="0"/>
                <a:ea typeface="+mn-ea"/>
                <a:cs typeface="+mn-cs"/>
              </a:defRPr>
            </a:lvl4pPr>
            <a:lvl5pPr marL="1828800" algn="l" rtl="0" fontAlgn="base">
              <a:spcBef>
                <a:spcPct val="0"/>
              </a:spcBef>
              <a:spcAft>
                <a:spcPct val="0"/>
              </a:spcAft>
              <a:defRPr sz="1400" kern="1200">
                <a:solidFill>
                  <a:schemeClr val="tx1"/>
                </a:solidFill>
                <a:latin typeface="Arial" panose="020B0604020202020204" pitchFamily="34" charset="0"/>
                <a:ea typeface="+mn-ea"/>
                <a:cs typeface="+mn-cs"/>
              </a:defRPr>
            </a:lvl5pPr>
            <a:lvl6pPr marL="2286000" algn="l" defTabSz="914400" rtl="0" eaLnBrk="1" latinLnBrk="0" hangingPunct="1">
              <a:defRPr sz="1400" kern="1200">
                <a:solidFill>
                  <a:schemeClr val="tx1"/>
                </a:solidFill>
                <a:latin typeface="Arial" panose="020B0604020202020204" pitchFamily="34" charset="0"/>
                <a:ea typeface="+mn-ea"/>
                <a:cs typeface="+mn-cs"/>
              </a:defRPr>
            </a:lvl6pPr>
            <a:lvl7pPr marL="2743200" algn="l" defTabSz="914400" rtl="0" eaLnBrk="1" latinLnBrk="0" hangingPunct="1">
              <a:defRPr sz="1400" kern="1200">
                <a:solidFill>
                  <a:schemeClr val="tx1"/>
                </a:solidFill>
                <a:latin typeface="Arial" panose="020B0604020202020204" pitchFamily="34" charset="0"/>
                <a:ea typeface="+mn-ea"/>
                <a:cs typeface="+mn-cs"/>
              </a:defRPr>
            </a:lvl7pPr>
            <a:lvl8pPr marL="3200400" algn="l" defTabSz="914400" rtl="0" eaLnBrk="1" latinLnBrk="0" hangingPunct="1">
              <a:defRPr sz="1400" kern="1200">
                <a:solidFill>
                  <a:schemeClr val="tx1"/>
                </a:solidFill>
                <a:latin typeface="Arial" panose="020B0604020202020204" pitchFamily="34" charset="0"/>
                <a:ea typeface="+mn-ea"/>
                <a:cs typeface="+mn-cs"/>
              </a:defRPr>
            </a:lvl8pPr>
            <a:lvl9pPr marL="3657600" algn="l" defTabSz="914400" rtl="0" eaLnBrk="1" latinLnBrk="0" hangingPunct="1">
              <a:defRPr sz="1400" kern="1200">
                <a:solidFill>
                  <a:schemeClr val="tx1"/>
                </a:solidFill>
                <a:latin typeface="Arial" panose="020B0604020202020204" pitchFamily="34" charset="0"/>
                <a:ea typeface="+mn-ea"/>
                <a:cs typeface="+mn-cs"/>
              </a:defRPr>
            </a:lvl9pPr>
          </a:lstStyle>
          <a:p>
            <a:endParaRPr lang="en-CA"/>
          </a:p>
        </p:txBody>
      </p:sp>
      <p:sp>
        <p:nvSpPr>
          <p:cNvPr id="33" name="Freeform 29">
            <a:extLst>
              <a:ext uri="{FF2B5EF4-FFF2-40B4-BE49-F238E27FC236}">
                <a16:creationId xmlns:a16="http://schemas.microsoft.com/office/drawing/2014/main" id="{6961B6C5-1D59-49A4-BDCC-558CF5BEF4D4}"/>
              </a:ext>
            </a:extLst>
          </p:cNvPr>
          <p:cNvSpPr>
            <a:spLocks noChangeAspect="1"/>
          </p:cNvSpPr>
          <p:nvPr/>
        </p:nvSpPr>
        <p:spPr bwMode="auto">
          <a:xfrm>
            <a:off x="8849151" y="1371328"/>
            <a:ext cx="3583" cy="11046"/>
          </a:xfrm>
          <a:custGeom>
            <a:avLst/>
            <a:gdLst>
              <a:gd name="T0" fmla="*/ 0 w 6"/>
              <a:gd name="T1" fmla="*/ 17 h 17"/>
              <a:gd name="T2" fmla="*/ 6 w 6"/>
              <a:gd name="T3" fmla="*/ 0 h 17"/>
            </a:gdLst>
            <a:ahLst/>
            <a:cxnLst>
              <a:cxn ang="0">
                <a:pos x="T0" y="T1"/>
              </a:cxn>
              <a:cxn ang="0">
                <a:pos x="T2" y="T3"/>
              </a:cxn>
            </a:cxnLst>
            <a:rect l="0" t="0" r="r" b="b"/>
            <a:pathLst>
              <a:path w="6" h="17">
                <a:moveTo>
                  <a:pt x="0" y="17"/>
                </a:moveTo>
                <a:cubicBezTo>
                  <a:pt x="1" y="13"/>
                  <a:pt x="4" y="6"/>
                  <a:pt x="6" y="0"/>
                </a:cubicBezTo>
              </a:path>
            </a:pathLst>
          </a:custGeom>
          <a:noFill/>
          <a:ln w="6350" cap="rnd">
            <a:solidFill>
              <a:srgbClr val="FF6600"/>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defPPr>
              <a:defRPr lang="en-US"/>
            </a:defPPr>
            <a:lvl1pPr algn="l" rtl="0" fontAlgn="base">
              <a:spcBef>
                <a:spcPct val="0"/>
              </a:spcBef>
              <a:spcAft>
                <a:spcPct val="0"/>
              </a:spcAft>
              <a:defRPr sz="1400" kern="1200">
                <a:solidFill>
                  <a:schemeClr val="tx1"/>
                </a:solidFill>
                <a:latin typeface="Arial" panose="020B0604020202020204" pitchFamily="34" charset="0"/>
                <a:ea typeface="+mn-ea"/>
                <a:cs typeface="+mn-cs"/>
              </a:defRPr>
            </a:lvl1pPr>
            <a:lvl2pPr marL="457200" algn="l" rtl="0" fontAlgn="base">
              <a:spcBef>
                <a:spcPct val="0"/>
              </a:spcBef>
              <a:spcAft>
                <a:spcPct val="0"/>
              </a:spcAft>
              <a:defRPr sz="1400" kern="1200">
                <a:solidFill>
                  <a:schemeClr val="tx1"/>
                </a:solidFill>
                <a:latin typeface="Arial" panose="020B0604020202020204" pitchFamily="34" charset="0"/>
                <a:ea typeface="+mn-ea"/>
                <a:cs typeface="+mn-cs"/>
              </a:defRPr>
            </a:lvl2pPr>
            <a:lvl3pPr marL="914400" algn="l" rtl="0" fontAlgn="base">
              <a:spcBef>
                <a:spcPct val="0"/>
              </a:spcBef>
              <a:spcAft>
                <a:spcPct val="0"/>
              </a:spcAft>
              <a:defRPr sz="1400" kern="1200">
                <a:solidFill>
                  <a:schemeClr val="tx1"/>
                </a:solidFill>
                <a:latin typeface="Arial" panose="020B0604020202020204" pitchFamily="34" charset="0"/>
                <a:ea typeface="+mn-ea"/>
                <a:cs typeface="+mn-cs"/>
              </a:defRPr>
            </a:lvl3pPr>
            <a:lvl4pPr marL="1371600" algn="l" rtl="0" fontAlgn="base">
              <a:spcBef>
                <a:spcPct val="0"/>
              </a:spcBef>
              <a:spcAft>
                <a:spcPct val="0"/>
              </a:spcAft>
              <a:defRPr sz="1400" kern="1200">
                <a:solidFill>
                  <a:schemeClr val="tx1"/>
                </a:solidFill>
                <a:latin typeface="Arial" panose="020B0604020202020204" pitchFamily="34" charset="0"/>
                <a:ea typeface="+mn-ea"/>
                <a:cs typeface="+mn-cs"/>
              </a:defRPr>
            </a:lvl4pPr>
            <a:lvl5pPr marL="1828800" algn="l" rtl="0" fontAlgn="base">
              <a:spcBef>
                <a:spcPct val="0"/>
              </a:spcBef>
              <a:spcAft>
                <a:spcPct val="0"/>
              </a:spcAft>
              <a:defRPr sz="1400" kern="1200">
                <a:solidFill>
                  <a:schemeClr val="tx1"/>
                </a:solidFill>
                <a:latin typeface="Arial" panose="020B0604020202020204" pitchFamily="34" charset="0"/>
                <a:ea typeface="+mn-ea"/>
                <a:cs typeface="+mn-cs"/>
              </a:defRPr>
            </a:lvl5pPr>
            <a:lvl6pPr marL="2286000" algn="l" defTabSz="914400" rtl="0" eaLnBrk="1" latinLnBrk="0" hangingPunct="1">
              <a:defRPr sz="1400" kern="1200">
                <a:solidFill>
                  <a:schemeClr val="tx1"/>
                </a:solidFill>
                <a:latin typeface="Arial" panose="020B0604020202020204" pitchFamily="34" charset="0"/>
                <a:ea typeface="+mn-ea"/>
                <a:cs typeface="+mn-cs"/>
              </a:defRPr>
            </a:lvl6pPr>
            <a:lvl7pPr marL="2743200" algn="l" defTabSz="914400" rtl="0" eaLnBrk="1" latinLnBrk="0" hangingPunct="1">
              <a:defRPr sz="1400" kern="1200">
                <a:solidFill>
                  <a:schemeClr val="tx1"/>
                </a:solidFill>
                <a:latin typeface="Arial" panose="020B0604020202020204" pitchFamily="34" charset="0"/>
                <a:ea typeface="+mn-ea"/>
                <a:cs typeface="+mn-cs"/>
              </a:defRPr>
            </a:lvl7pPr>
            <a:lvl8pPr marL="3200400" algn="l" defTabSz="914400" rtl="0" eaLnBrk="1" latinLnBrk="0" hangingPunct="1">
              <a:defRPr sz="1400" kern="1200">
                <a:solidFill>
                  <a:schemeClr val="tx1"/>
                </a:solidFill>
                <a:latin typeface="Arial" panose="020B0604020202020204" pitchFamily="34" charset="0"/>
                <a:ea typeface="+mn-ea"/>
                <a:cs typeface="+mn-cs"/>
              </a:defRPr>
            </a:lvl8pPr>
            <a:lvl9pPr marL="3657600" algn="l" defTabSz="914400" rtl="0" eaLnBrk="1" latinLnBrk="0" hangingPunct="1">
              <a:defRPr sz="1400" kern="1200">
                <a:solidFill>
                  <a:schemeClr val="tx1"/>
                </a:solidFill>
                <a:latin typeface="Arial" panose="020B0604020202020204" pitchFamily="34" charset="0"/>
                <a:ea typeface="+mn-ea"/>
                <a:cs typeface="+mn-cs"/>
              </a:defRPr>
            </a:lvl9pPr>
          </a:lstStyle>
          <a:p>
            <a:endParaRPr lang="en-CA"/>
          </a:p>
        </p:txBody>
      </p:sp>
      <p:sp>
        <p:nvSpPr>
          <p:cNvPr id="34" name="Freeform 30">
            <a:extLst>
              <a:ext uri="{FF2B5EF4-FFF2-40B4-BE49-F238E27FC236}">
                <a16:creationId xmlns:a16="http://schemas.microsoft.com/office/drawing/2014/main" id="{82A5B954-3746-4923-8005-A3D309E64F71}"/>
              </a:ext>
            </a:extLst>
          </p:cNvPr>
          <p:cNvSpPr>
            <a:spLocks noChangeAspect="1"/>
          </p:cNvSpPr>
          <p:nvPr/>
        </p:nvSpPr>
        <p:spPr bwMode="auto">
          <a:xfrm>
            <a:off x="8849151" y="1382374"/>
            <a:ext cx="3583" cy="552"/>
          </a:xfrm>
          <a:custGeom>
            <a:avLst/>
            <a:gdLst>
              <a:gd name="T0" fmla="*/ 0 w 6"/>
              <a:gd name="T1" fmla="*/ 0 h 1"/>
              <a:gd name="T2" fmla="*/ 6 w 6"/>
              <a:gd name="T3" fmla="*/ 1 h 1"/>
            </a:gdLst>
            <a:ahLst/>
            <a:cxnLst>
              <a:cxn ang="0">
                <a:pos x="T0" y="T1"/>
              </a:cxn>
              <a:cxn ang="0">
                <a:pos x="T2" y="T3"/>
              </a:cxn>
            </a:cxnLst>
            <a:rect l="0" t="0" r="r" b="b"/>
            <a:pathLst>
              <a:path w="6" h="1">
                <a:moveTo>
                  <a:pt x="0" y="0"/>
                </a:moveTo>
                <a:cubicBezTo>
                  <a:pt x="2" y="1"/>
                  <a:pt x="4" y="1"/>
                  <a:pt x="6" y="1"/>
                </a:cubicBezTo>
              </a:path>
            </a:pathLst>
          </a:custGeom>
          <a:noFill/>
          <a:ln w="6350" cap="rnd">
            <a:solidFill>
              <a:srgbClr val="FF6600"/>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defPPr>
              <a:defRPr lang="en-US"/>
            </a:defPPr>
            <a:lvl1pPr algn="l" rtl="0" fontAlgn="base">
              <a:spcBef>
                <a:spcPct val="0"/>
              </a:spcBef>
              <a:spcAft>
                <a:spcPct val="0"/>
              </a:spcAft>
              <a:defRPr sz="1400" kern="1200">
                <a:solidFill>
                  <a:schemeClr val="tx1"/>
                </a:solidFill>
                <a:latin typeface="Arial" panose="020B0604020202020204" pitchFamily="34" charset="0"/>
                <a:ea typeface="+mn-ea"/>
                <a:cs typeface="+mn-cs"/>
              </a:defRPr>
            </a:lvl1pPr>
            <a:lvl2pPr marL="457200" algn="l" rtl="0" fontAlgn="base">
              <a:spcBef>
                <a:spcPct val="0"/>
              </a:spcBef>
              <a:spcAft>
                <a:spcPct val="0"/>
              </a:spcAft>
              <a:defRPr sz="1400" kern="1200">
                <a:solidFill>
                  <a:schemeClr val="tx1"/>
                </a:solidFill>
                <a:latin typeface="Arial" panose="020B0604020202020204" pitchFamily="34" charset="0"/>
                <a:ea typeface="+mn-ea"/>
                <a:cs typeface="+mn-cs"/>
              </a:defRPr>
            </a:lvl2pPr>
            <a:lvl3pPr marL="914400" algn="l" rtl="0" fontAlgn="base">
              <a:spcBef>
                <a:spcPct val="0"/>
              </a:spcBef>
              <a:spcAft>
                <a:spcPct val="0"/>
              </a:spcAft>
              <a:defRPr sz="1400" kern="1200">
                <a:solidFill>
                  <a:schemeClr val="tx1"/>
                </a:solidFill>
                <a:latin typeface="Arial" panose="020B0604020202020204" pitchFamily="34" charset="0"/>
                <a:ea typeface="+mn-ea"/>
                <a:cs typeface="+mn-cs"/>
              </a:defRPr>
            </a:lvl3pPr>
            <a:lvl4pPr marL="1371600" algn="l" rtl="0" fontAlgn="base">
              <a:spcBef>
                <a:spcPct val="0"/>
              </a:spcBef>
              <a:spcAft>
                <a:spcPct val="0"/>
              </a:spcAft>
              <a:defRPr sz="1400" kern="1200">
                <a:solidFill>
                  <a:schemeClr val="tx1"/>
                </a:solidFill>
                <a:latin typeface="Arial" panose="020B0604020202020204" pitchFamily="34" charset="0"/>
                <a:ea typeface="+mn-ea"/>
                <a:cs typeface="+mn-cs"/>
              </a:defRPr>
            </a:lvl4pPr>
            <a:lvl5pPr marL="1828800" algn="l" rtl="0" fontAlgn="base">
              <a:spcBef>
                <a:spcPct val="0"/>
              </a:spcBef>
              <a:spcAft>
                <a:spcPct val="0"/>
              </a:spcAft>
              <a:defRPr sz="1400" kern="1200">
                <a:solidFill>
                  <a:schemeClr val="tx1"/>
                </a:solidFill>
                <a:latin typeface="Arial" panose="020B0604020202020204" pitchFamily="34" charset="0"/>
                <a:ea typeface="+mn-ea"/>
                <a:cs typeface="+mn-cs"/>
              </a:defRPr>
            </a:lvl5pPr>
            <a:lvl6pPr marL="2286000" algn="l" defTabSz="914400" rtl="0" eaLnBrk="1" latinLnBrk="0" hangingPunct="1">
              <a:defRPr sz="1400" kern="1200">
                <a:solidFill>
                  <a:schemeClr val="tx1"/>
                </a:solidFill>
                <a:latin typeface="Arial" panose="020B0604020202020204" pitchFamily="34" charset="0"/>
                <a:ea typeface="+mn-ea"/>
                <a:cs typeface="+mn-cs"/>
              </a:defRPr>
            </a:lvl6pPr>
            <a:lvl7pPr marL="2743200" algn="l" defTabSz="914400" rtl="0" eaLnBrk="1" latinLnBrk="0" hangingPunct="1">
              <a:defRPr sz="1400" kern="1200">
                <a:solidFill>
                  <a:schemeClr val="tx1"/>
                </a:solidFill>
                <a:latin typeface="Arial" panose="020B0604020202020204" pitchFamily="34" charset="0"/>
                <a:ea typeface="+mn-ea"/>
                <a:cs typeface="+mn-cs"/>
              </a:defRPr>
            </a:lvl7pPr>
            <a:lvl8pPr marL="3200400" algn="l" defTabSz="914400" rtl="0" eaLnBrk="1" latinLnBrk="0" hangingPunct="1">
              <a:defRPr sz="1400" kern="1200">
                <a:solidFill>
                  <a:schemeClr val="tx1"/>
                </a:solidFill>
                <a:latin typeface="Arial" panose="020B0604020202020204" pitchFamily="34" charset="0"/>
                <a:ea typeface="+mn-ea"/>
                <a:cs typeface="+mn-cs"/>
              </a:defRPr>
            </a:lvl8pPr>
            <a:lvl9pPr marL="3657600" algn="l" defTabSz="914400" rtl="0" eaLnBrk="1" latinLnBrk="0" hangingPunct="1">
              <a:defRPr sz="1400" kern="1200">
                <a:solidFill>
                  <a:schemeClr val="tx1"/>
                </a:solidFill>
                <a:latin typeface="Arial" panose="020B0604020202020204" pitchFamily="34" charset="0"/>
                <a:ea typeface="+mn-ea"/>
                <a:cs typeface="+mn-cs"/>
              </a:defRPr>
            </a:lvl9pPr>
          </a:lstStyle>
          <a:p>
            <a:endParaRPr lang="en-CA"/>
          </a:p>
        </p:txBody>
      </p:sp>
      <p:sp>
        <p:nvSpPr>
          <p:cNvPr id="35" name="Freeform 31">
            <a:extLst>
              <a:ext uri="{FF2B5EF4-FFF2-40B4-BE49-F238E27FC236}">
                <a16:creationId xmlns:a16="http://schemas.microsoft.com/office/drawing/2014/main" id="{CBB31ADC-243F-437B-9082-517B2EF81A08}"/>
              </a:ext>
            </a:extLst>
          </p:cNvPr>
          <p:cNvSpPr>
            <a:spLocks noChangeAspect="1"/>
          </p:cNvSpPr>
          <p:nvPr/>
        </p:nvSpPr>
        <p:spPr bwMode="auto">
          <a:xfrm>
            <a:off x="8852734" y="1382926"/>
            <a:ext cx="5631" cy="0"/>
          </a:xfrm>
          <a:custGeom>
            <a:avLst/>
            <a:gdLst>
              <a:gd name="T0" fmla="*/ 0 w 10"/>
              <a:gd name="T1" fmla="*/ 10 w 10"/>
            </a:gdLst>
            <a:ahLst/>
            <a:cxnLst>
              <a:cxn ang="0">
                <a:pos x="T0" y="0"/>
              </a:cxn>
              <a:cxn ang="0">
                <a:pos x="T1" y="0"/>
              </a:cxn>
            </a:cxnLst>
            <a:rect l="0" t="0" r="r" b="b"/>
            <a:pathLst>
              <a:path w="10">
                <a:moveTo>
                  <a:pt x="0" y="0"/>
                </a:moveTo>
                <a:cubicBezTo>
                  <a:pt x="3" y="0"/>
                  <a:pt x="6" y="0"/>
                  <a:pt x="10" y="0"/>
                </a:cubicBezTo>
              </a:path>
            </a:pathLst>
          </a:custGeom>
          <a:noFill/>
          <a:ln w="6350" cap="rnd">
            <a:solidFill>
              <a:srgbClr val="FF6600"/>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defPPr>
              <a:defRPr lang="en-US"/>
            </a:defPPr>
            <a:lvl1pPr algn="l" rtl="0" fontAlgn="base">
              <a:spcBef>
                <a:spcPct val="0"/>
              </a:spcBef>
              <a:spcAft>
                <a:spcPct val="0"/>
              </a:spcAft>
              <a:defRPr sz="1400" kern="1200">
                <a:solidFill>
                  <a:schemeClr val="tx1"/>
                </a:solidFill>
                <a:latin typeface="Arial" panose="020B0604020202020204" pitchFamily="34" charset="0"/>
                <a:ea typeface="+mn-ea"/>
                <a:cs typeface="+mn-cs"/>
              </a:defRPr>
            </a:lvl1pPr>
            <a:lvl2pPr marL="457200" algn="l" rtl="0" fontAlgn="base">
              <a:spcBef>
                <a:spcPct val="0"/>
              </a:spcBef>
              <a:spcAft>
                <a:spcPct val="0"/>
              </a:spcAft>
              <a:defRPr sz="1400" kern="1200">
                <a:solidFill>
                  <a:schemeClr val="tx1"/>
                </a:solidFill>
                <a:latin typeface="Arial" panose="020B0604020202020204" pitchFamily="34" charset="0"/>
                <a:ea typeface="+mn-ea"/>
                <a:cs typeface="+mn-cs"/>
              </a:defRPr>
            </a:lvl2pPr>
            <a:lvl3pPr marL="914400" algn="l" rtl="0" fontAlgn="base">
              <a:spcBef>
                <a:spcPct val="0"/>
              </a:spcBef>
              <a:spcAft>
                <a:spcPct val="0"/>
              </a:spcAft>
              <a:defRPr sz="1400" kern="1200">
                <a:solidFill>
                  <a:schemeClr val="tx1"/>
                </a:solidFill>
                <a:latin typeface="Arial" panose="020B0604020202020204" pitchFamily="34" charset="0"/>
                <a:ea typeface="+mn-ea"/>
                <a:cs typeface="+mn-cs"/>
              </a:defRPr>
            </a:lvl3pPr>
            <a:lvl4pPr marL="1371600" algn="l" rtl="0" fontAlgn="base">
              <a:spcBef>
                <a:spcPct val="0"/>
              </a:spcBef>
              <a:spcAft>
                <a:spcPct val="0"/>
              </a:spcAft>
              <a:defRPr sz="1400" kern="1200">
                <a:solidFill>
                  <a:schemeClr val="tx1"/>
                </a:solidFill>
                <a:latin typeface="Arial" panose="020B0604020202020204" pitchFamily="34" charset="0"/>
                <a:ea typeface="+mn-ea"/>
                <a:cs typeface="+mn-cs"/>
              </a:defRPr>
            </a:lvl4pPr>
            <a:lvl5pPr marL="1828800" algn="l" rtl="0" fontAlgn="base">
              <a:spcBef>
                <a:spcPct val="0"/>
              </a:spcBef>
              <a:spcAft>
                <a:spcPct val="0"/>
              </a:spcAft>
              <a:defRPr sz="1400" kern="1200">
                <a:solidFill>
                  <a:schemeClr val="tx1"/>
                </a:solidFill>
                <a:latin typeface="Arial" panose="020B0604020202020204" pitchFamily="34" charset="0"/>
                <a:ea typeface="+mn-ea"/>
                <a:cs typeface="+mn-cs"/>
              </a:defRPr>
            </a:lvl5pPr>
            <a:lvl6pPr marL="2286000" algn="l" defTabSz="914400" rtl="0" eaLnBrk="1" latinLnBrk="0" hangingPunct="1">
              <a:defRPr sz="1400" kern="1200">
                <a:solidFill>
                  <a:schemeClr val="tx1"/>
                </a:solidFill>
                <a:latin typeface="Arial" panose="020B0604020202020204" pitchFamily="34" charset="0"/>
                <a:ea typeface="+mn-ea"/>
                <a:cs typeface="+mn-cs"/>
              </a:defRPr>
            </a:lvl6pPr>
            <a:lvl7pPr marL="2743200" algn="l" defTabSz="914400" rtl="0" eaLnBrk="1" latinLnBrk="0" hangingPunct="1">
              <a:defRPr sz="1400" kern="1200">
                <a:solidFill>
                  <a:schemeClr val="tx1"/>
                </a:solidFill>
                <a:latin typeface="Arial" panose="020B0604020202020204" pitchFamily="34" charset="0"/>
                <a:ea typeface="+mn-ea"/>
                <a:cs typeface="+mn-cs"/>
              </a:defRPr>
            </a:lvl7pPr>
            <a:lvl8pPr marL="3200400" algn="l" defTabSz="914400" rtl="0" eaLnBrk="1" latinLnBrk="0" hangingPunct="1">
              <a:defRPr sz="1400" kern="1200">
                <a:solidFill>
                  <a:schemeClr val="tx1"/>
                </a:solidFill>
                <a:latin typeface="Arial" panose="020B0604020202020204" pitchFamily="34" charset="0"/>
                <a:ea typeface="+mn-ea"/>
                <a:cs typeface="+mn-cs"/>
              </a:defRPr>
            </a:lvl8pPr>
            <a:lvl9pPr marL="3657600" algn="l" defTabSz="914400" rtl="0" eaLnBrk="1" latinLnBrk="0" hangingPunct="1">
              <a:defRPr sz="1400" kern="1200">
                <a:solidFill>
                  <a:schemeClr val="tx1"/>
                </a:solidFill>
                <a:latin typeface="Arial" panose="020B0604020202020204" pitchFamily="34" charset="0"/>
                <a:ea typeface="+mn-ea"/>
                <a:cs typeface="+mn-cs"/>
              </a:defRPr>
            </a:lvl9pPr>
          </a:lstStyle>
          <a:p>
            <a:endParaRPr lang="en-CA"/>
          </a:p>
        </p:txBody>
      </p:sp>
      <p:sp>
        <p:nvSpPr>
          <p:cNvPr id="36" name="Freeform 32">
            <a:extLst>
              <a:ext uri="{FF2B5EF4-FFF2-40B4-BE49-F238E27FC236}">
                <a16:creationId xmlns:a16="http://schemas.microsoft.com/office/drawing/2014/main" id="{64656403-C3ED-4535-BC1B-86800E1B8E75}"/>
              </a:ext>
            </a:extLst>
          </p:cNvPr>
          <p:cNvSpPr>
            <a:spLocks noChangeAspect="1"/>
          </p:cNvSpPr>
          <p:nvPr/>
        </p:nvSpPr>
        <p:spPr bwMode="auto">
          <a:xfrm>
            <a:off x="8858365" y="1371328"/>
            <a:ext cx="3583" cy="11599"/>
          </a:xfrm>
          <a:custGeom>
            <a:avLst/>
            <a:gdLst>
              <a:gd name="T0" fmla="*/ 0 w 6"/>
              <a:gd name="T1" fmla="*/ 18 h 18"/>
              <a:gd name="T2" fmla="*/ 6 w 6"/>
              <a:gd name="T3" fmla="*/ 0 h 18"/>
            </a:gdLst>
            <a:ahLst/>
            <a:cxnLst>
              <a:cxn ang="0">
                <a:pos x="T0" y="T1"/>
              </a:cxn>
              <a:cxn ang="0">
                <a:pos x="T2" y="T3"/>
              </a:cxn>
            </a:cxnLst>
            <a:rect l="0" t="0" r="r" b="b"/>
            <a:pathLst>
              <a:path w="6" h="18">
                <a:moveTo>
                  <a:pt x="0" y="18"/>
                </a:moveTo>
                <a:cubicBezTo>
                  <a:pt x="1" y="13"/>
                  <a:pt x="4" y="7"/>
                  <a:pt x="6" y="0"/>
                </a:cubicBezTo>
              </a:path>
            </a:pathLst>
          </a:custGeom>
          <a:noFill/>
          <a:ln w="6350" cap="rnd">
            <a:solidFill>
              <a:srgbClr val="FF6600"/>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defPPr>
              <a:defRPr lang="en-US"/>
            </a:defPPr>
            <a:lvl1pPr algn="l" rtl="0" fontAlgn="base">
              <a:spcBef>
                <a:spcPct val="0"/>
              </a:spcBef>
              <a:spcAft>
                <a:spcPct val="0"/>
              </a:spcAft>
              <a:defRPr sz="1400" kern="1200">
                <a:solidFill>
                  <a:schemeClr val="tx1"/>
                </a:solidFill>
                <a:latin typeface="Arial" panose="020B0604020202020204" pitchFamily="34" charset="0"/>
                <a:ea typeface="+mn-ea"/>
                <a:cs typeface="+mn-cs"/>
              </a:defRPr>
            </a:lvl1pPr>
            <a:lvl2pPr marL="457200" algn="l" rtl="0" fontAlgn="base">
              <a:spcBef>
                <a:spcPct val="0"/>
              </a:spcBef>
              <a:spcAft>
                <a:spcPct val="0"/>
              </a:spcAft>
              <a:defRPr sz="1400" kern="1200">
                <a:solidFill>
                  <a:schemeClr val="tx1"/>
                </a:solidFill>
                <a:latin typeface="Arial" panose="020B0604020202020204" pitchFamily="34" charset="0"/>
                <a:ea typeface="+mn-ea"/>
                <a:cs typeface="+mn-cs"/>
              </a:defRPr>
            </a:lvl2pPr>
            <a:lvl3pPr marL="914400" algn="l" rtl="0" fontAlgn="base">
              <a:spcBef>
                <a:spcPct val="0"/>
              </a:spcBef>
              <a:spcAft>
                <a:spcPct val="0"/>
              </a:spcAft>
              <a:defRPr sz="1400" kern="1200">
                <a:solidFill>
                  <a:schemeClr val="tx1"/>
                </a:solidFill>
                <a:latin typeface="Arial" panose="020B0604020202020204" pitchFamily="34" charset="0"/>
                <a:ea typeface="+mn-ea"/>
                <a:cs typeface="+mn-cs"/>
              </a:defRPr>
            </a:lvl3pPr>
            <a:lvl4pPr marL="1371600" algn="l" rtl="0" fontAlgn="base">
              <a:spcBef>
                <a:spcPct val="0"/>
              </a:spcBef>
              <a:spcAft>
                <a:spcPct val="0"/>
              </a:spcAft>
              <a:defRPr sz="1400" kern="1200">
                <a:solidFill>
                  <a:schemeClr val="tx1"/>
                </a:solidFill>
                <a:latin typeface="Arial" panose="020B0604020202020204" pitchFamily="34" charset="0"/>
                <a:ea typeface="+mn-ea"/>
                <a:cs typeface="+mn-cs"/>
              </a:defRPr>
            </a:lvl4pPr>
            <a:lvl5pPr marL="1828800" algn="l" rtl="0" fontAlgn="base">
              <a:spcBef>
                <a:spcPct val="0"/>
              </a:spcBef>
              <a:spcAft>
                <a:spcPct val="0"/>
              </a:spcAft>
              <a:defRPr sz="1400" kern="1200">
                <a:solidFill>
                  <a:schemeClr val="tx1"/>
                </a:solidFill>
                <a:latin typeface="Arial" panose="020B0604020202020204" pitchFamily="34" charset="0"/>
                <a:ea typeface="+mn-ea"/>
                <a:cs typeface="+mn-cs"/>
              </a:defRPr>
            </a:lvl5pPr>
            <a:lvl6pPr marL="2286000" algn="l" defTabSz="914400" rtl="0" eaLnBrk="1" latinLnBrk="0" hangingPunct="1">
              <a:defRPr sz="1400" kern="1200">
                <a:solidFill>
                  <a:schemeClr val="tx1"/>
                </a:solidFill>
                <a:latin typeface="Arial" panose="020B0604020202020204" pitchFamily="34" charset="0"/>
                <a:ea typeface="+mn-ea"/>
                <a:cs typeface="+mn-cs"/>
              </a:defRPr>
            </a:lvl6pPr>
            <a:lvl7pPr marL="2743200" algn="l" defTabSz="914400" rtl="0" eaLnBrk="1" latinLnBrk="0" hangingPunct="1">
              <a:defRPr sz="1400" kern="1200">
                <a:solidFill>
                  <a:schemeClr val="tx1"/>
                </a:solidFill>
                <a:latin typeface="Arial" panose="020B0604020202020204" pitchFamily="34" charset="0"/>
                <a:ea typeface="+mn-ea"/>
                <a:cs typeface="+mn-cs"/>
              </a:defRPr>
            </a:lvl7pPr>
            <a:lvl8pPr marL="3200400" algn="l" defTabSz="914400" rtl="0" eaLnBrk="1" latinLnBrk="0" hangingPunct="1">
              <a:defRPr sz="1400" kern="1200">
                <a:solidFill>
                  <a:schemeClr val="tx1"/>
                </a:solidFill>
                <a:latin typeface="Arial" panose="020B0604020202020204" pitchFamily="34" charset="0"/>
                <a:ea typeface="+mn-ea"/>
                <a:cs typeface="+mn-cs"/>
              </a:defRPr>
            </a:lvl8pPr>
            <a:lvl9pPr marL="3657600" algn="l" defTabSz="914400" rtl="0" eaLnBrk="1" latinLnBrk="0" hangingPunct="1">
              <a:defRPr sz="1400" kern="1200">
                <a:solidFill>
                  <a:schemeClr val="tx1"/>
                </a:solidFill>
                <a:latin typeface="Arial" panose="020B0604020202020204" pitchFamily="34" charset="0"/>
                <a:ea typeface="+mn-ea"/>
                <a:cs typeface="+mn-cs"/>
              </a:defRPr>
            </a:lvl9pPr>
          </a:lstStyle>
          <a:p>
            <a:endParaRPr lang="en-CA"/>
          </a:p>
        </p:txBody>
      </p:sp>
      <p:sp>
        <p:nvSpPr>
          <p:cNvPr id="37" name="Freeform 33">
            <a:extLst>
              <a:ext uri="{FF2B5EF4-FFF2-40B4-BE49-F238E27FC236}">
                <a16:creationId xmlns:a16="http://schemas.microsoft.com/office/drawing/2014/main" id="{DFA4A285-83E7-4E39-A0AF-88C992F8FC3D}"/>
              </a:ext>
            </a:extLst>
          </p:cNvPr>
          <p:cNvSpPr>
            <a:spLocks noChangeAspect="1"/>
          </p:cNvSpPr>
          <p:nvPr/>
        </p:nvSpPr>
        <p:spPr bwMode="auto">
          <a:xfrm>
            <a:off x="8858365" y="1363595"/>
            <a:ext cx="41462" cy="19331"/>
          </a:xfrm>
          <a:custGeom>
            <a:avLst/>
            <a:gdLst>
              <a:gd name="T0" fmla="*/ 0 w 70"/>
              <a:gd name="T1" fmla="*/ 30 h 30"/>
              <a:gd name="T2" fmla="*/ 70 w 70"/>
              <a:gd name="T3" fmla="*/ 0 h 30"/>
            </a:gdLst>
            <a:ahLst/>
            <a:cxnLst>
              <a:cxn ang="0">
                <a:pos x="T0" y="T1"/>
              </a:cxn>
              <a:cxn ang="0">
                <a:pos x="T2" y="T3"/>
              </a:cxn>
            </a:cxnLst>
            <a:rect l="0" t="0" r="r" b="b"/>
            <a:pathLst>
              <a:path w="70" h="30">
                <a:moveTo>
                  <a:pt x="0" y="30"/>
                </a:moveTo>
                <a:cubicBezTo>
                  <a:pt x="26" y="25"/>
                  <a:pt x="50" y="16"/>
                  <a:pt x="70" y="0"/>
                </a:cubicBezTo>
              </a:path>
            </a:pathLst>
          </a:custGeom>
          <a:noFill/>
          <a:ln w="6350" cap="rnd">
            <a:solidFill>
              <a:srgbClr val="FF6600"/>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defPPr>
              <a:defRPr lang="en-US"/>
            </a:defPPr>
            <a:lvl1pPr algn="l" rtl="0" fontAlgn="base">
              <a:spcBef>
                <a:spcPct val="0"/>
              </a:spcBef>
              <a:spcAft>
                <a:spcPct val="0"/>
              </a:spcAft>
              <a:defRPr sz="1400" kern="1200">
                <a:solidFill>
                  <a:schemeClr val="tx1"/>
                </a:solidFill>
                <a:latin typeface="Arial" panose="020B0604020202020204" pitchFamily="34" charset="0"/>
                <a:ea typeface="+mn-ea"/>
                <a:cs typeface="+mn-cs"/>
              </a:defRPr>
            </a:lvl1pPr>
            <a:lvl2pPr marL="457200" algn="l" rtl="0" fontAlgn="base">
              <a:spcBef>
                <a:spcPct val="0"/>
              </a:spcBef>
              <a:spcAft>
                <a:spcPct val="0"/>
              </a:spcAft>
              <a:defRPr sz="1400" kern="1200">
                <a:solidFill>
                  <a:schemeClr val="tx1"/>
                </a:solidFill>
                <a:latin typeface="Arial" panose="020B0604020202020204" pitchFamily="34" charset="0"/>
                <a:ea typeface="+mn-ea"/>
                <a:cs typeface="+mn-cs"/>
              </a:defRPr>
            </a:lvl2pPr>
            <a:lvl3pPr marL="914400" algn="l" rtl="0" fontAlgn="base">
              <a:spcBef>
                <a:spcPct val="0"/>
              </a:spcBef>
              <a:spcAft>
                <a:spcPct val="0"/>
              </a:spcAft>
              <a:defRPr sz="1400" kern="1200">
                <a:solidFill>
                  <a:schemeClr val="tx1"/>
                </a:solidFill>
                <a:latin typeface="Arial" panose="020B0604020202020204" pitchFamily="34" charset="0"/>
                <a:ea typeface="+mn-ea"/>
                <a:cs typeface="+mn-cs"/>
              </a:defRPr>
            </a:lvl3pPr>
            <a:lvl4pPr marL="1371600" algn="l" rtl="0" fontAlgn="base">
              <a:spcBef>
                <a:spcPct val="0"/>
              </a:spcBef>
              <a:spcAft>
                <a:spcPct val="0"/>
              </a:spcAft>
              <a:defRPr sz="1400" kern="1200">
                <a:solidFill>
                  <a:schemeClr val="tx1"/>
                </a:solidFill>
                <a:latin typeface="Arial" panose="020B0604020202020204" pitchFamily="34" charset="0"/>
                <a:ea typeface="+mn-ea"/>
                <a:cs typeface="+mn-cs"/>
              </a:defRPr>
            </a:lvl4pPr>
            <a:lvl5pPr marL="1828800" algn="l" rtl="0" fontAlgn="base">
              <a:spcBef>
                <a:spcPct val="0"/>
              </a:spcBef>
              <a:spcAft>
                <a:spcPct val="0"/>
              </a:spcAft>
              <a:defRPr sz="1400" kern="1200">
                <a:solidFill>
                  <a:schemeClr val="tx1"/>
                </a:solidFill>
                <a:latin typeface="Arial" panose="020B0604020202020204" pitchFamily="34" charset="0"/>
                <a:ea typeface="+mn-ea"/>
                <a:cs typeface="+mn-cs"/>
              </a:defRPr>
            </a:lvl5pPr>
            <a:lvl6pPr marL="2286000" algn="l" defTabSz="914400" rtl="0" eaLnBrk="1" latinLnBrk="0" hangingPunct="1">
              <a:defRPr sz="1400" kern="1200">
                <a:solidFill>
                  <a:schemeClr val="tx1"/>
                </a:solidFill>
                <a:latin typeface="Arial" panose="020B0604020202020204" pitchFamily="34" charset="0"/>
                <a:ea typeface="+mn-ea"/>
                <a:cs typeface="+mn-cs"/>
              </a:defRPr>
            </a:lvl6pPr>
            <a:lvl7pPr marL="2743200" algn="l" defTabSz="914400" rtl="0" eaLnBrk="1" latinLnBrk="0" hangingPunct="1">
              <a:defRPr sz="1400" kern="1200">
                <a:solidFill>
                  <a:schemeClr val="tx1"/>
                </a:solidFill>
                <a:latin typeface="Arial" panose="020B0604020202020204" pitchFamily="34" charset="0"/>
                <a:ea typeface="+mn-ea"/>
                <a:cs typeface="+mn-cs"/>
              </a:defRPr>
            </a:lvl7pPr>
            <a:lvl8pPr marL="3200400" algn="l" defTabSz="914400" rtl="0" eaLnBrk="1" latinLnBrk="0" hangingPunct="1">
              <a:defRPr sz="1400" kern="1200">
                <a:solidFill>
                  <a:schemeClr val="tx1"/>
                </a:solidFill>
                <a:latin typeface="Arial" panose="020B0604020202020204" pitchFamily="34" charset="0"/>
                <a:ea typeface="+mn-ea"/>
                <a:cs typeface="+mn-cs"/>
              </a:defRPr>
            </a:lvl8pPr>
            <a:lvl9pPr marL="3657600" algn="l" defTabSz="914400" rtl="0" eaLnBrk="1" latinLnBrk="0" hangingPunct="1">
              <a:defRPr sz="1400" kern="1200">
                <a:solidFill>
                  <a:schemeClr val="tx1"/>
                </a:solidFill>
                <a:latin typeface="Arial" panose="020B0604020202020204" pitchFamily="34" charset="0"/>
                <a:ea typeface="+mn-ea"/>
                <a:cs typeface="+mn-cs"/>
              </a:defRPr>
            </a:lvl9pPr>
          </a:lstStyle>
          <a:p>
            <a:endParaRPr lang="en-CA"/>
          </a:p>
        </p:txBody>
      </p:sp>
      <p:sp>
        <p:nvSpPr>
          <p:cNvPr id="38" name="Freeform 34">
            <a:extLst>
              <a:ext uri="{FF2B5EF4-FFF2-40B4-BE49-F238E27FC236}">
                <a16:creationId xmlns:a16="http://schemas.microsoft.com/office/drawing/2014/main" id="{92D5C3FE-2227-4225-BE11-ADE5E8E7AE58}"/>
              </a:ext>
            </a:extLst>
          </p:cNvPr>
          <p:cNvSpPr>
            <a:spLocks noChangeAspect="1"/>
          </p:cNvSpPr>
          <p:nvPr/>
        </p:nvSpPr>
        <p:spPr bwMode="auto">
          <a:xfrm>
            <a:off x="8899827" y="1363595"/>
            <a:ext cx="11773" cy="0"/>
          </a:xfrm>
          <a:custGeom>
            <a:avLst/>
            <a:gdLst>
              <a:gd name="T0" fmla="*/ 0 w 20"/>
              <a:gd name="T1" fmla="*/ 20 w 20"/>
            </a:gdLst>
            <a:ahLst/>
            <a:cxnLst>
              <a:cxn ang="0">
                <a:pos x="T0" y="0"/>
              </a:cxn>
              <a:cxn ang="0">
                <a:pos x="T1" y="0"/>
              </a:cxn>
            </a:cxnLst>
            <a:rect l="0" t="0" r="r" b="b"/>
            <a:pathLst>
              <a:path w="20">
                <a:moveTo>
                  <a:pt x="0" y="0"/>
                </a:moveTo>
                <a:cubicBezTo>
                  <a:pt x="7" y="0"/>
                  <a:pt x="13" y="0"/>
                  <a:pt x="20" y="0"/>
                </a:cubicBezTo>
              </a:path>
            </a:pathLst>
          </a:custGeom>
          <a:noFill/>
          <a:ln w="6350" cap="rnd">
            <a:solidFill>
              <a:srgbClr val="FF6600"/>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defPPr>
              <a:defRPr lang="en-US"/>
            </a:defPPr>
            <a:lvl1pPr algn="l" rtl="0" fontAlgn="base">
              <a:spcBef>
                <a:spcPct val="0"/>
              </a:spcBef>
              <a:spcAft>
                <a:spcPct val="0"/>
              </a:spcAft>
              <a:defRPr sz="1400" kern="1200">
                <a:solidFill>
                  <a:schemeClr val="tx1"/>
                </a:solidFill>
                <a:latin typeface="Arial" panose="020B0604020202020204" pitchFamily="34" charset="0"/>
                <a:ea typeface="+mn-ea"/>
                <a:cs typeface="+mn-cs"/>
              </a:defRPr>
            </a:lvl1pPr>
            <a:lvl2pPr marL="457200" algn="l" rtl="0" fontAlgn="base">
              <a:spcBef>
                <a:spcPct val="0"/>
              </a:spcBef>
              <a:spcAft>
                <a:spcPct val="0"/>
              </a:spcAft>
              <a:defRPr sz="1400" kern="1200">
                <a:solidFill>
                  <a:schemeClr val="tx1"/>
                </a:solidFill>
                <a:latin typeface="Arial" panose="020B0604020202020204" pitchFamily="34" charset="0"/>
                <a:ea typeface="+mn-ea"/>
                <a:cs typeface="+mn-cs"/>
              </a:defRPr>
            </a:lvl2pPr>
            <a:lvl3pPr marL="914400" algn="l" rtl="0" fontAlgn="base">
              <a:spcBef>
                <a:spcPct val="0"/>
              </a:spcBef>
              <a:spcAft>
                <a:spcPct val="0"/>
              </a:spcAft>
              <a:defRPr sz="1400" kern="1200">
                <a:solidFill>
                  <a:schemeClr val="tx1"/>
                </a:solidFill>
                <a:latin typeface="Arial" panose="020B0604020202020204" pitchFamily="34" charset="0"/>
                <a:ea typeface="+mn-ea"/>
                <a:cs typeface="+mn-cs"/>
              </a:defRPr>
            </a:lvl3pPr>
            <a:lvl4pPr marL="1371600" algn="l" rtl="0" fontAlgn="base">
              <a:spcBef>
                <a:spcPct val="0"/>
              </a:spcBef>
              <a:spcAft>
                <a:spcPct val="0"/>
              </a:spcAft>
              <a:defRPr sz="1400" kern="1200">
                <a:solidFill>
                  <a:schemeClr val="tx1"/>
                </a:solidFill>
                <a:latin typeface="Arial" panose="020B0604020202020204" pitchFamily="34" charset="0"/>
                <a:ea typeface="+mn-ea"/>
                <a:cs typeface="+mn-cs"/>
              </a:defRPr>
            </a:lvl4pPr>
            <a:lvl5pPr marL="1828800" algn="l" rtl="0" fontAlgn="base">
              <a:spcBef>
                <a:spcPct val="0"/>
              </a:spcBef>
              <a:spcAft>
                <a:spcPct val="0"/>
              </a:spcAft>
              <a:defRPr sz="1400" kern="1200">
                <a:solidFill>
                  <a:schemeClr val="tx1"/>
                </a:solidFill>
                <a:latin typeface="Arial" panose="020B0604020202020204" pitchFamily="34" charset="0"/>
                <a:ea typeface="+mn-ea"/>
                <a:cs typeface="+mn-cs"/>
              </a:defRPr>
            </a:lvl5pPr>
            <a:lvl6pPr marL="2286000" algn="l" defTabSz="914400" rtl="0" eaLnBrk="1" latinLnBrk="0" hangingPunct="1">
              <a:defRPr sz="1400" kern="1200">
                <a:solidFill>
                  <a:schemeClr val="tx1"/>
                </a:solidFill>
                <a:latin typeface="Arial" panose="020B0604020202020204" pitchFamily="34" charset="0"/>
                <a:ea typeface="+mn-ea"/>
                <a:cs typeface="+mn-cs"/>
              </a:defRPr>
            </a:lvl6pPr>
            <a:lvl7pPr marL="2743200" algn="l" defTabSz="914400" rtl="0" eaLnBrk="1" latinLnBrk="0" hangingPunct="1">
              <a:defRPr sz="1400" kern="1200">
                <a:solidFill>
                  <a:schemeClr val="tx1"/>
                </a:solidFill>
                <a:latin typeface="Arial" panose="020B0604020202020204" pitchFamily="34" charset="0"/>
                <a:ea typeface="+mn-ea"/>
                <a:cs typeface="+mn-cs"/>
              </a:defRPr>
            </a:lvl7pPr>
            <a:lvl8pPr marL="3200400" algn="l" defTabSz="914400" rtl="0" eaLnBrk="1" latinLnBrk="0" hangingPunct="1">
              <a:defRPr sz="1400" kern="1200">
                <a:solidFill>
                  <a:schemeClr val="tx1"/>
                </a:solidFill>
                <a:latin typeface="Arial" panose="020B0604020202020204" pitchFamily="34" charset="0"/>
                <a:ea typeface="+mn-ea"/>
                <a:cs typeface="+mn-cs"/>
              </a:defRPr>
            </a:lvl8pPr>
            <a:lvl9pPr marL="3657600" algn="l" defTabSz="914400" rtl="0" eaLnBrk="1" latinLnBrk="0" hangingPunct="1">
              <a:defRPr sz="1400" kern="1200">
                <a:solidFill>
                  <a:schemeClr val="tx1"/>
                </a:solidFill>
                <a:latin typeface="Arial" panose="020B0604020202020204" pitchFamily="34" charset="0"/>
                <a:ea typeface="+mn-ea"/>
                <a:cs typeface="+mn-cs"/>
              </a:defRPr>
            </a:lvl9pPr>
          </a:lstStyle>
          <a:p>
            <a:endParaRPr lang="en-CA"/>
          </a:p>
        </p:txBody>
      </p:sp>
      <p:sp>
        <p:nvSpPr>
          <p:cNvPr id="39" name="Freeform 35">
            <a:extLst>
              <a:ext uri="{FF2B5EF4-FFF2-40B4-BE49-F238E27FC236}">
                <a16:creationId xmlns:a16="http://schemas.microsoft.com/office/drawing/2014/main" id="{4B6FAE0A-238C-4C75-98E3-092A900ABC73}"/>
              </a:ext>
            </a:extLst>
          </p:cNvPr>
          <p:cNvSpPr>
            <a:spLocks noChangeAspect="1"/>
          </p:cNvSpPr>
          <p:nvPr/>
        </p:nvSpPr>
        <p:spPr bwMode="auto">
          <a:xfrm>
            <a:off x="8911600" y="1354758"/>
            <a:ext cx="16892" cy="8837"/>
          </a:xfrm>
          <a:custGeom>
            <a:avLst/>
            <a:gdLst>
              <a:gd name="T0" fmla="*/ 0 w 28"/>
              <a:gd name="T1" fmla="*/ 14 h 14"/>
              <a:gd name="T2" fmla="*/ 28 w 28"/>
              <a:gd name="T3" fmla="*/ 2 h 14"/>
            </a:gdLst>
            <a:ahLst/>
            <a:cxnLst>
              <a:cxn ang="0">
                <a:pos x="T0" y="T1"/>
              </a:cxn>
              <a:cxn ang="0">
                <a:pos x="T2" y="T3"/>
              </a:cxn>
            </a:cxnLst>
            <a:rect l="0" t="0" r="r" b="b"/>
            <a:pathLst>
              <a:path w="28" h="14">
                <a:moveTo>
                  <a:pt x="0" y="14"/>
                </a:moveTo>
                <a:cubicBezTo>
                  <a:pt x="11" y="11"/>
                  <a:pt x="16" y="0"/>
                  <a:pt x="28" y="2"/>
                </a:cubicBezTo>
              </a:path>
            </a:pathLst>
          </a:custGeom>
          <a:noFill/>
          <a:ln w="6350" cap="rnd">
            <a:solidFill>
              <a:srgbClr val="FF6600"/>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defPPr>
              <a:defRPr lang="en-US"/>
            </a:defPPr>
            <a:lvl1pPr algn="l" rtl="0" fontAlgn="base">
              <a:spcBef>
                <a:spcPct val="0"/>
              </a:spcBef>
              <a:spcAft>
                <a:spcPct val="0"/>
              </a:spcAft>
              <a:defRPr sz="1400" kern="1200">
                <a:solidFill>
                  <a:schemeClr val="tx1"/>
                </a:solidFill>
                <a:latin typeface="Arial" panose="020B0604020202020204" pitchFamily="34" charset="0"/>
                <a:ea typeface="+mn-ea"/>
                <a:cs typeface="+mn-cs"/>
              </a:defRPr>
            </a:lvl1pPr>
            <a:lvl2pPr marL="457200" algn="l" rtl="0" fontAlgn="base">
              <a:spcBef>
                <a:spcPct val="0"/>
              </a:spcBef>
              <a:spcAft>
                <a:spcPct val="0"/>
              </a:spcAft>
              <a:defRPr sz="1400" kern="1200">
                <a:solidFill>
                  <a:schemeClr val="tx1"/>
                </a:solidFill>
                <a:latin typeface="Arial" panose="020B0604020202020204" pitchFamily="34" charset="0"/>
                <a:ea typeface="+mn-ea"/>
                <a:cs typeface="+mn-cs"/>
              </a:defRPr>
            </a:lvl2pPr>
            <a:lvl3pPr marL="914400" algn="l" rtl="0" fontAlgn="base">
              <a:spcBef>
                <a:spcPct val="0"/>
              </a:spcBef>
              <a:spcAft>
                <a:spcPct val="0"/>
              </a:spcAft>
              <a:defRPr sz="1400" kern="1200">
                <a:solidFill>
                  <a:schemeClr val="tx1"/>
                </a:solidFill>
                <a:latin typeface="Arial" panose="020B0604020202020204" pitchFamily="34" charset="0"/>
                <a:ea typeface="+mn-ea"/>
                <a:cs typeface="+mn-cs"/>
              </a:defRPr>
            </a:lvl3pPr>
            <a:lvl4pPr marL="1371600" algn="l" rtl="0" fontAlgn="base">
              <a:spcBef>
                <a:spcPct val="0"/>
              </a:spcBef>
              <a:spcAft>
                <a:spcPct val="0"/>
              </a:spcAft>
              <a:defRPr sz="1400" kern="1200">
                <a:solidFill>
                  <a:schemeClr val="tx1"/>
                </a:solidFill>
                <a:latin typeface="Arial" panose="020B0604020202020204" pitchFamily="34" charset="0"/>
                <a:ea typeface="+mn-ea"/>
                <a:cs typeface="+mn-cs"/>
              </a:defRPr>
            </a:lvl4pPr>
            <a:lvl5pPr marL="1828800" algn="l" rtl="0" fontAlgn="base">
              <a:spcBef>
                <a:spcPct val="0"/>
              </a:spcBef>
              <a:spcAft>
                <a:spcPct val="0"/>
              </a:spcAft>
              <a:defRPr sz="1400" kern="1200">
                <a:solidFill>
                  <a:schemeClr val="tx1"/>
                </a:solidFill>
                <a:latin typeface="Arial" panose="020B0604020202020204" pitchFamily="34" charset="0"/>
                <a:ea typeface="+mn-ea"/>
                <a:cs typeface="+mn-cs"/>
              </a:defRPr>
            </a:lvl5pPr>
            <a:lvl6pPr marL="2286000" algn="l" defTabSz="914400" rtl="0" eaLnBrk="1" latinLnBrk="0" hangingPunct="1">
              <a:defRPr sz="1400" kern="1200">
                <a:solidFill>
                  <a:schemeClr val="tx1"/>
                </a:solidFill>
                <a:latin typeface="Arial" panose="020B0604020202020204" pitchFamily="34" charset="0"/>
                <a:ea typeface="+mn-ea"/>
                <a:cs typeface="+mn-cs"/>
              </a:defRPr>
            </a:lvl6pPr>
            <a:lvl7pPr marL="2743200" algn="l" defTabSz="914400" rtl="0" eaLnBrk="1" latinLnBrk="0" hangingPunct="1">
              <a:defRPr sz="1400" kern="1200">
                <a:solidFill>
                  <a:schemeClr val="tx1"/>
                </a:solidFill>
                <a:latin typeface="Arial" panose="020B0604020202020204" pitchFamily="34" charset="0"/>
                <a:ea typeface="+mn-ea"/>
                <a:cs typeface="+mn-cs"/>
              </a:defRPr>
            </a:lvl7pPr>
            <a:lvl8pPr marL="3200400" algn="l" defTabSz="914400" rtl="0" eaLnBrk="1" latinLnBrk="0" hangingPunct="1">
              <a:defRPr sz="1400" kern="1200">
                <a:solidFill>
                  <a:schemeClr val="tx1"/>
                </a:solidFill>
                <a:latin typeface="Arial" panose="020B0604020202020204" pitchFamily="34" charset="0"/>
                <a:ea typeface="+mn-ea"/>
                <a:cs typeface="+mn-cs"/>
              </a:defRPr>
            </a:lvl8pPr>
            <a:lvl9pPr marL="3657600" algn="l" defTabSz="914400" rtl="0" eaLnBrk="1" latinLnBrk="0" hangingPunct="1">
              <a:defRPr sz="1400" kern="1200">
                <a:solidFill>
                  <a:schemeClr val="tx1"/>
                </a:solidFill>
                <a:latin typeface="Arial" panose="020B0604020202020204" pitchFamily="34" charset="0"/>
                <a:ea typeface="+mn-ea"/>
                <a:cs typeface="+mn-cs"/>
              </a:defRPr>
            </a:lvl9pPr>
          </a:lstStyle>
          <a:p>
            <a:endParaRPr lang="en-CA"/>
          </a:p>
        </p:txBody>
      </p:sp>
      <p:sp>
        <p:nvSpPr>
          <p:cNvPr id="40" name="Freeform 36">
            <a:extLst>
              <a:ext uri="{FF2B5EF4-FFF2-40B4-BE49-F238E27FC236}">
                <a16:creationId xmlns:a16="http://schemas.microsoft.com/office/drawing/2014/main" id="{4BEDC5F1-6101-4C8E-B11B-8DB9F47B64C4}"/>
              </a:ext>
            </a:extLst>
          </p:cNvPr>
          <p:cNvSpPr>
            <a:spLocks noChangeAspect="1"/>
          </p:cNvSpPr>
          <p:nvPr/>
        </p:nvSpPr>
        <p:spPr bwMode="auto">
          <a:xfrm>
            <a:off x="8928492" y="1355863"/>
            <a:ext cx="28153" cy="12703"/>
          </a:xfrm>
          <a:custGeom>
            <a:avLst/>
            <a:gdLst>
              <a:gd name="T0" fmla="*/ 0 w 48"/>
              <a:gd name="T1" fmla="*/ 0 h 20"/>
              <a:gd name="T2" fmla="*/ 48 w 48"/>
              <a:gd name="T3" fmla="*/ 20 h 20"/>
            </a:gdLst>
            <a:ahLst/>
            <a:cxnLst>
              <a:cxn ang="0">
                <a:pos x="T0" y="T1"/>
              </a:cxn>
              <a:cxn ang="0">
                <a:pos x="T2" y="T3"/>
              </a:cxn>
            </a:cxnLst>
            <a:rect l="0" t="0" r="r" b="b"/>
            <a:pathLst>
              <a:path w="48" h="20">
                <a:moveTo>
                  <a:pt x="0" y="0"/>
                </a:moveTo>
                <a:cubicBezTo>
                  <a:pt x="15" y="9"/>
                  <a:pt x="33" y="10"/>
                  <a:pt x="48" y="20"/>
                </a:cubicBezTo>
              </a:path>
            </a:pathLst>
          </a:custGeom>
          <a:noFill/>
          <a:ln w="6350" cap="rnd">
            <a:solidFill>
              <a:srgbClr val="FF6600"/>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defPPr>
              <a:defRPr lang="en-US"/>
            </a:defPPr>
            <a:lvl1pPr algn="l" rtl="0" fontAlgn="base">
              <a:spcBef>
                <a:spcPct val="0"/>
              </a:spcBef>
              <a:spcAft>
                <a:spcPct val="0"/>
              </a:spcAft>
              <a:defRPr sz="1400" kern="1200">
                <a:solidFill>
                  <a:schemeClr val="tx1"/>
                </a:solidFill>
                <a:latin typeface="Arial" panose="020B0604020202020204" pitchFamily="34" charset="0"/>
                <a:ea typeface="+mn-ea"/>
                <a:cs typeface="+mn-cs"/>
              </a:defRPr>
            </a:lvl1pPr>
            <a:lvl2pPr marL="457200" algn="l" rtl="0" fontAlgn="base">
              <a:spcBef>
                <a:spcPct val="0"/>
              </a:spcBef>
              <a:spcAft>
                <a:spcPct val="0"/>
              </a:spcAft>
              <a:defRPr sz="1400" kern="1200">
                <a:solidFill>
                  <a:schemeClr val="tx1"/>
                </a:solidFill>
                <a:latin typeface="Arial" panose="020B0604020202020204" pitchFamily="34" charset="0"/>
                <a:ea typeface="+mn-ea"/>
                <a:cs typeface="+mn-cs"/>
              </a:defRPr>
            </a:lvl2pPr>
            <a:lvl3pPr marL="914400" algn="l" rtl="0" fontAlgn="base">
              <a:spcBef>
                <a:spcPct val="0"/>
              </a:spcBef>
              <a:spcAft>
                <a:spcPct val="0"/>
              </a:spcAft>
              <a:defRPr sz="1400" kern="1200">
                <a:solidFill>
                  <a:schemeClr val="tx1"/>
                </a:solidFill>
                <a:latin typeface="Arial" panose="020B0604020202020204" pitchFamily="34" charset="0"/>
                <a:ea typeface="+mn-ea"/>
                <a:cs typeface="+mn-cs"/>
              </a:defRPr>
            </a:lvl3pPr>
            <a:lvl4pPr marL="1371600" algn="l" rtl="0" fontAlgn="base">
              <a:spcBef>
                <a:spcPct val="0"/>
              </a:spcBef>
              <a:spcAft>
                <a:spcPct val="0"/>
              </a:spcAft>
              <a:defRPr sz="1400" kern="1200">
                <a:solidFill>
                  <a:schemeClr val="tx1"/>
                </a:solidFill>
                <a:latin typeface="Arial" panose="020B0604020202020204" pitchFamily="34" charset="0"/>
                <a:ea typeface="+mn-ea"/>
                <a:cs typeface="+mn-cs"/>
              </a:defRPr>
            </a:lvl4pPr>
            <a:lvl5pPr marL="1828800" algn="l" rtl="0" fontAlgn="base">
              <a:spcBef>
                <a:spcPct val="0"/>
              </a:spcBef>
              <a:spcAft>
                <a:spcPct val="0"/>
              </a:spcAft>
              <a:defRPr sz="1400" kern="1200">
                <a:solidFill>
                  <a:schemeClr val="tx1"/>
                </a:solidFill>
                <a:latin typeface="Arial" panose="020B0604020202020204" pitchFamily="34" charset="0"/>
                <a:ea typeface="+mn-ea"/>
                <a:cs typeface="+mn-cs"/>
              </a:defRPr>
            </a:lvl5pPr>
            <a:lvl6pPr marL="2286000" algn="l" defTabSz="914400" rtl="0" eaLnBrk="1" latinLnBrk="0" hangingPunct="1">
              <a:defRPr sz="1400" kern="1200">
                <a:solidFill>
                  <a:schemeClr val="tx1"/>
                </a:solidFill>
                <a:latin typeface="Arial" panose="020B0604020202020204" pitchFamily="34" charset="0"/>
                <a:ea typeface="+mn-ea"/>
                <a:cs typeface="+mn-cs"/>
              </a:defRPr>
            </a:lvl6pPr>
            <a:lvl7pPr marL="2743200" algn="l" defTabSz="914400" rtl="0" eaLnBrk="1" latinLnBrk="0" hangingPunct="1">
              <a:defRPr sz="1400" kern="1200">
                <a:solidFill>
                  <a:schemeClr val="tx1"/>
                </a:solidFill>
                <a:latin typeface="Arial" panose="020B0604020202020204" pitchFamily="34" charset="0"/>
                <a:ea typeface="+mn-ea"/>
                <a:cs typeface="+mn-cs"/>
              </a:defRPr>
            </a:lvl7pPr>
            <a:lvl8pPr marL="3200400" algn="l" defTabSz="914400" rtl="0" eaLnBrk="1" latinLnBrk="0" hangingPunct="1">
              <a:defRPr sz="1400" kern="1200">
                <a:solidFill>
                  <a:schemeClr val="tx1"/>
                </a:solidFill>
                <a:latin typeface="Arial" panose="020B0604020202020204" pitchFamily="34" charset="0"/>
                <a:ea typeface="+mn-ea"/>
                <a:cs typeface="+mn-cs"/>
              </a:defRPr>
            </a:lvl8pPr>
            <a:lvl9pPr marL="3657600" algn="l" defTabSz="914400" rtl="0" eaLnBrk="1" latinLnBrk="0" hangingPunct="1">
              <a:defRPr sz="1400" kern="1200">
                <a:solidFill>
                  <a:schemeClr val="tx1"/>
                </a:solidFill>
                <a:latin typeface="Arial" panose="020B0604020202020204" pitchFamily="34" charset="0"/>
                <a:ea typeface="+mn-ea"/>
                <a:cs typeface="+mn-cs"/>
              </a:defRPr>
            </a:lvl9pPr>
          </a:lstStyle>
          <a:p>
            <a:endParaRPr lang="en-CA"/>
          </a:p>
        </p:txBody>
      </p:sp>
      <p:sp>
        <p:nvSpPr>
          <p:cNvPr id="41" name="Freeform 37">
            <a:extLst>
              <a:ext uri="{FF2B5EF4-FFF2-40B4-BE49-F238E27FC236}">
                <a16:creationId xmlns:a16="http://schemas.microsoft.com/office/drawing/2014/main" id="{414B83DB-2888-49C7-8283-922190629592}"/>
              </a:ext>
            </a:extLst>
          </p:cNvPr>
          <p:cNvSpPr>
            <a:spLocks noChangeAspect="1"/>
          </p:cNvSpPr>
          <p:nvPr/>
        </p:nvSpPr>
        <p:spPr bwMode="auto">
          <a:xfrm>
            <a:off x="8956645" y="1368566"/>
            <a:ext cx="4607" cy="7732"/>
          </a:xfrm>
          <a:custGeom>
            <a:avLst/>
            <a:gdLst>
              <a:gd name="T0" fmla="*/ 0 w 8"/>
              <a:gd name="T1" fmla="*/ 0 h 12"/>
              <a:gd name="T2" fmla="*/ 8 w 8"/>
              <a:gd name="T3" fmla="*/ 12 h 12"/>
            </a:gdLst>
            <a:ahLst/>
            <a:cxnLst>
              <a:cxn ang="0">
                <a:pos x="T0" y="T1"/>
              </a:cxn>
              <a:cxn ang="0">
                <a:pos x="T2" y="T3"/>
              </a:cxn>
            </a:cxnLst>
            <a:rect l="0" t="0" r="r" b="b"/>
            <a:pathLst>
              <a:path w="8" h="12">
                <a:moveTo>
                  <a:pt x="0" y="0"/>
                </a:moveTo>
                <a:cubicBezTo>
                  <a:pt x="2" y="5"/>
                  <a:pt x="6" y="7"/>
                  <a:pt x="8" y="12"/>
                </a:cubicBezTo>
              </a:path>
            </a:pathLst>
          </a:custGeom>
          <a:noFill/>
          <a:ln w="6350" cap="rnd">
            <a:solidFill>
              <a:srgbClr val="FF6600"/>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defPPr>
              <a:defRPr lang="en-US"/>
            </a:defPPr>
            <a:lvl1pPr algn="l" rtl="0" fontAlgn="base">
              <a:spcBef>
                <a:spcPct val="0"/>
              </a:spcBef>
              <a:spcAft>
                <a:spcPct val="0"/>
              </a:spcAft>
              <a:defRPr sz="1400" kern="1200">
                <a:solidFill>
                  <a:schemeClr val="tx1"/>
                </a:solidFill>
                <a:latin typeface="Arial" panose="020B0604020202020204" pitchFamily="34" charset="0"/>
                <a:ea typeface="+mn-ea"/>
                <a:cs typeface="+mn-cs"/>
              </a:defRPr>
            </a:lvl1pPr>
            <a:lvl2pPr marL="457200" algn="l" rtl="0" fontAlgn="base">
              <a:spcBef>
                <a:spcPct val="0"/>
              </a:spcBef>
              <a:spcAft>
                <a:spcPct val="0"/>
              </a:spcAft>
              <a:defRPr sz="1400" kern="1200">
                <a:solidFill>
                  <a:schemeClr val="tx1"/>
                </a:solidFill>
                <a:latin typeface="Arial" panose="020B0604020202020204" pitchFamily="34" charset="0"/>
                <a:ea typeface="+mn-ea"/>
                <a:cs typeface="+mn-cs"/>
              </a:defRPr>
            </a:lvl2pPr>
            <a:lvl3pPr marL="914400" algn="l" rtl="0" fontAlgn="base">
              <a:spcBef>
                <a:spcPct val="0"/>
              </a:spcBef>
              <a:spcAft>
                <a:spcPct val="0"/>
              </a:spcAft>
              <a:defRPr sz="1400" kern="1200">
                <a:solidFill>
                  <a:schemeClr val="tx1"/>
                </a:solidFill>
                <a:latin typeface="Arial" panose="020B0604020202020204" pitchFamily="34" charset="0"/>
                <a:ea typeface="+mn-ea"/>
                <a:cs typeface="+mn-cs"/>
              </a:defRPr>
            </a:lvl3pPr>
            <a:lvl4pPr marL="1371600" algn="l" rtl="0" fontAlgn="base">
              <a:spcBef>
                <a:spcPct val="0"/>
              </a:spcBef>
              <a:spcAft>
                <a:spcPct val="0"/>
              </a:spcAft>
              <a:defRPr sz="1400" kern="1200">
                <a:solidFill>
                  <a:schemeClr val="tx1"/>
                </a:solidFill>
                <a:latin typeface="Arial" panose="020B0604020202020204" pitchFamily="34" charset="0"/>
                <a:ea typeface="+mn-ea"/>
                <a:cs typeface="+mn-cs"/>
              </a:defRPr>
            </a:lvl4pPr>
            <a:lvl5pPr marL="1828800" algn="l" rtl="0" fontAlgn="base">
              <a:spcBef>
                <a:spcPct val="0"/>
              </a:spcBef>
              <a:spcAft>
                <a:spcPct val="0"/>
              </a:spcAft>
              <a:defRPr sz="1400" kern="1200">
                <a:solidFill>
                  <a:schemeClr val="tx1"/>
                </a:solidFill>
                <a:latin typeface="Arial" panose="020B0604020202020204" pitchFamily="34" charset="0"/>
                <a:ea typeface="+mn-ea"/>
                <a:cs typeface="+mn-cs"/>
              </a:defRPr>
            </a:lvl5pPr>
            <a:lvl6pPr marL="2286000" algn="l" defTabSz="914400" rtl="0" eaLnBrk="1" latinLnBrk="0" hangingPunct="1">
              <a:defRPr sz="1400" kern="1200">
                <a:solidFill>
                  <a:schemeClr val="tx1"/>
                </a:solidFill>
                <a:latin typeface="Arial" panose="020B0604020202020204" pitchFamily="34" charset="0"/>
                <a:ea typeface="+mn-ea"/>
                <a:cs typeface="+mn-cs"/>
              </a:defRPr>
            </a:lvl6pPr>
            <a:lvl7pPr marL="2743200" algn="l" defTabSz="914400" rtl="0" eaLnBrk="1" latinLnBrk="0" hangingPunct="1">
              <a:defRPr sz="1400" kern="1200">
                <a:solidFill>
                  <a:schemeClr val="tx1"/>
                </a:solidFill>
                <a:latin typeface="Arial" panose="020B0604020202020204" pitchFamily="34" charset="0"/>
                <a:ea typeface="+mn-ea"/>
                <a:cs typeface="+mn-cs"/>
              </a:defRPr>
            </a:lvl7pPr>
            <a:lvl8pPr marL="3200400" algn="l" defTabSz="914400" rtl="0" eaLnBrk="1" latinLnBrk="0" hangingPunct="1">
              <a:defRPr sz="1400" kern="1200">
                <a:solidFill>
                  <a:schemeClr val="tx1"/>
                </a:solidFill>
                <a:latin typeface="Arial" panose="020B0604020202020204" pitchFamily="34" charset="0"/>
                <a:ea typeface="+mn-ea"/>
                <a:cs typeface="+mn-cs"/>
              </a:defRPr>
            </a:lvl8pPr>
            <a:lvl9pPr marL="3657600" algn="l" defTabSz="914400" rtl="0" eaLnBrk="1" latinLnBrk="0" hangingPunct="1">
              <a:defRPr sz="1400" kern="1200">
                <a:solidFill>
                  <a:schemeClr val="tx1"/>
                </a:solidFill>
                <a:latin typeface="Arial" panose="020B0604020202020204" pitchFamily="34" charset="0"/>
                <a:ea typeface="+mn-ea"/>
                <a:cs typeface="+mn-cs"/>
              </a:defRPr>
            </a:lvl9pPr>
          </a:lstStyle>
          <a:p>
            <a:endParaRPr lang="en-CA"/>
          </a:p>
        </p:txBody>
      </p:sp>
      <p:sp>
        <p:nvSpPr>
          <p:cNvPr id="42" name="Freeform 38">
            <a:extLst>
              <a:ext uri="{FF2B5EF4-FFF2-40B4-BE49-F238E27FC236}">
                <a16:creationId xmlns:a16="http://schemas.microsoft.com/office/drawing/2014/main" id="{54343D85-2534-4499-BCCB-66A6B2051276}"/>
              </a:ext>
            </a:extLst>
          </p:cNvPr>
          <p:cNvSpPr>
            <a:spLocks noChangeAspect="1"/>
          </p:cNvSpPr>
          <p:nvPr/>
        </p:nvSpPr>
        <p:spPr bwMode="auto">
          <a:xfrm>
            <a:off x="8961252" y="1376299"/>
            <a:ext cx="24058" cy="9942"/>
          </a:xfrm>
          <a:custGeom>
            <a:avLst/>
            <a:gdLst>
              <a:gd name="T0" fmla="*/ 0 w 40"/>
              <a:gd name="T1" fmla="*/ 0 h 16"/>
              <a:gd name="T2" fmla="*/ 40 w 40"/>
              <a:gd name="T3" fmla="*/ 16 h 16"/>
            </a:gdLst>
            <a:ahLst/>
            <a:cxnLst>
              <a:cxn ang="0">
                <a:pos x="T0" y="T1"/>
              </a:cxn>
              <a:cxn ang="0">
                <a:pos x="T2" y="T3"/>
              </a:cxn>
            </a:cxnLst>
            <a:rect l="0" t="0" r="r" b="b"/>
            <a:pathLst>
              <a:path w="40" h="16">
                <a:moveTo>
                  <a:pt x="0" y="0"/>
                </a:moveTo>
                <a:cubicBezTo>
                  <a:pt x="15" y="1"/>
                  <a:pt x="28" y="7"/>
                  <a:pt x="40" y="16"/>
                </a:cubicBezTo>
              </a:path>
            </a:pathLst>
          </a:custGeom>
          <a:noFill/>
          <a:ln w="6350" cap="rnd">
            <a:solidFill>
              <a:srgbClr val="FF6600"/>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defPPr>
              <a:defRPr lang="en-US"/>
            </a:defPPr>
            <a:lvl1pPr algn="l" rtl="0" fontAlgn="base">
              <a:spcBef>
                <a:spcPct val="0"/>
              </a:spcBef>
              <a:spcAft>
                <a:spcPct val="0"/>
              </a:spcAft>
              <a:defRPr sz="1400" kern="1200">
                <a:solidFill>
                  <a:schemeClr val="tx1"/>
                </a:solidFill>
                <a:latin typeface="Arial" panose="020B0604020202020204" pitchFamily="34" charset="0"/>
                <a:ea typeface="+mn-ea"/>
                <a:cs typeface="+mn-cs"/>
              </a:defRPr>
            </a:lvl1pPr>
            <a:lvl2pPr marL="457200" algn="l" rtl="0" fontAlgn="base">
              <a:spcBef>
                <a:spcPct val="0"/>
              </a:spcBef>
              <a:spcAft>
                <a:spcPct val="0"/>
              </a:spcAft>
              <a:defRPr sz="1400" kern="1200">
                <a:solidFill>
                  <a:schemeClr val="tx1"/>
                </a:solidFill>
                <a:latin typeface="Arial" panose="020B0604020202020204" pitchFamily="34" charset="0"/>
                <a:ea typeface="+mn-ea"/>
                <a:cs typeface="+mn-cs"/>
              </a:defRPr>
            </a:lvl2pPr>
            <a:lvl3pPr marL="914400" algn="l" rtl="0" fontAlgn="base">
              <a:spcBef>
                <a:spcPct val="0"/>
              </a:spcBef>
              <a:spcAft>
                <a:spcPct val="0"/>
              </a:spcAft>
              <a:defRPr sz="1400" kern="1200">
                <a:solidFill>
                  <a:schemeClr val="tx1"/>
                </a:solidFill>
                <a:latin typeface="Arial" panose="020B0604020202020204" pitchFamily="34" charset="0"/>
                <a:ea typeface="+mn-ea"/>
                <a:cs typeface="+mn-cs"/>
              </a:defRPr>
            </a:lvl3pPr>
            <a:lvl4pPr marL="1371600" algn="l" rtl="0" fontAlgn="base">
              <a:spcBef>
                <a:spcPct val="0"/>
              </a:spcBef>
              <a:spcAft>
                <a:spcPct val="0"/>
              </a:spcAft>
              <a:defRPr sz="1400" kern="1200">
                <a:solidFill>
                  <a:schemeClr val="tx1"/>
                </a:solidFill>
                <a:latin typeface="Arial" panose="020B0604020202020204" pitchFamily="34" charset="0"/>
                <a:ea typeface="+mn-ea"/>
                <a:cs typeface="+mn-cs"/>
              </a:defRPr>
            </a:lvl4pPr>
            <a:lvl5pPr marL="1828800" algn="l" rtl="0" fontAlgn="base">
              <a:spcBef>
                <a:spcPct val="0"/>
              </a:spcBef>
              <a:spcAft>
                <a:spcPct val="0"/>
              </a:spcAft>
              <a:defRPr sz="1400" kern="1200">
                <a:solidFill>
                  <a:schemeClr val="tx1"/>
                </a:solidFill>
                <a:latin typeface="Arial" panose="020B0604020202020204" pitchFamily="34" charset="0"/>
                <a:ea typeface="+mn-ea"/>
                <a:cs typeface="+mn-cs"/>
              </a:defRPr>
            </a:lvl5pPr>
            <a:lvl6pPr marL="2286000" algn="l" defTabSz="914400" rtl="0" eaLnBrk="1" latinLnBrk="0" hangingPunct="1">
              <a:defRPr sz="1400" kern="1200">
                <a:solidFill>
                  <a:schemeClr val="tx1"/>
                </a:solidFill>
                <a:latin typeface="Arial" panose="020B0604020202020204" pitchFamily="34" charset="0"/>
                <a:ea typeface="+mn-ea"/>
                <a:cs typeface="+mn-cs"/>
              </a:defRPr>
            </a:lvl6pPr>
            <a:lvl7pPr marL="2743200" algn="l" defTabSz="914400" rtl="0" eaLnBrk="1" latinLnBrk="0" hangingPunct="1">
              <a:defRPr sz="1400" kern="1200">
                <a:solidFill>
                  <a:schemeClr val="tx1"/>
                </a:solidFill>
                <a:latin typeface="Arial" panose="020B0604020202020204" pitchFamily="34" charset="0"/>
                <a:ea typeface="+mn-ea"/>
                <a:cs typeface="+mn-cs"/>
              </a:defRPr>
            </a:lvl7pPr>
            <a:lvl8pPr marL="3200400" algn="l" defTabSz="914400" rtl="0" eaLnBrk="1" latinLnBrk="0" hangingPunct="1">
              <a:defRPr sz="1400" kern="1200">
                <a:solidFill>
                  <a:schemeClr val="tx1"/>
                </a:solidFill>
                <a:latin typeface="Arial" panose="020B0604020202020204" pitchFamily="34" charset="0"/>
                <a:ea typeface="+mn-ea"/>
                <a:cs typeface="+mn-cs"/>
              </a:defRPr>
            </a:lvl8pPr>
            <a:lvl9pPr marL="3657600" algn="l" defTabSz="914400" rtl="0" eaLnBrk="1" latinLnBrk="0" hangingPunct="1">
              <a:defRPr sz="1400" kern="1200">
                <a:solidFill>
                  <a:schemeClr val="tx1"/>
                </a:solidFill>
                <a:latin typeface="Arial" panose="020B0604020202020204" pitchFamily="34" charset="0"/>
                <a:ea typeface="+mn-ea"/>
                <a:cs typeface="+mn-cs"/>
              </a:defRPr>
            </a:lvl9pPr>
          </a:lstStyle>
          <a:p>
            <a:endParaRPr lang="en-CA"/>
          </a:p>
        </p:txBody>
      </p:sp>
      <p:sp>
        <p:nvSpPr>
          <p:cNvPr id="43" name="Freeform 39">
            <a:extLst>
              <a:ext uri="{FF2B5EF4-FFF2-40B4-BE49-F238E27FC236}">
                <a16:creationId xmlns:a16="http://schemas.microsoft.com/office/drawing/2014/main" id="{1E23B308-1491-406A-BB38-825EC0FB614F}"/>
              </a:ext>
            </a:extLst>
          </p:cNvPr>
          <p:cNvSpPr>
            <a:spLocks noChangeAspect="1"/>
          </p:cNvSpPr>
          <p:nvPr/>
        </p:nvSpPr>
        <p:spPr bwMode="auto">
          <a:xfrm>
            <a:off x="8964835" y="1408333"/>
            <a:ext cx="10237" cy="13808"/>
          </a:xfrm>
          <a:custGeom>
            <a:avLst/>
            <a:gdLst>
              <a:gd name="T0" fmla="*/ 0 w 17"/>
              <a:gd name="T1" fmla="*/ 0 h 21"/>
              <a:gd name="T2" fmla="*/ 17 w 17"/>
              <a:gd name="T3" fmla="*/ 21 h 21"/>
            </a:gdLst>
            <a:ahLst/>
            <a:cxnLst>
              <a:cxn ang="0">
                <a:pos x="T0" y="T1"/>
              </a:cxn>
              <a:cxn ang="0">
                <a:pos x="T2" y="T3"/>
              </a:cxn>
            </a:cxnLst>
            <a:rect l="0" t="0" r="r" b="b"/>
            <a:pathLst>
              <a:path w="17" h="21">
                <a:moveTo>
                  <a:pt x="0" y="0"/>
                </a:moveTo>
                <a:cubicBezTo>
                  <a:pt x="3" y="8"/>
                  <a:pt x="8" y="16"/>
                  <a:pt x="17" y="21"/>
                </a:cubicBezTo>
              </a:path>
            </a:pathLst>
          </a:custGeom>
          <a:noFill/>
          <a:ln w="6350" cap="rnd">
            <a:solidFill>
              <a:srgbClr val="FF6600"/>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defPPr>
              <a:defRPr lang="en-US"/>
            </a:defPPr>
            <a:lvl1pPr algn="l" rtl="0" fontAlgn="base">
              <a:spcBef>
                <a:spcPct val="0"/>
              </a:spcBef>
              <a:spcAft>
                <a:spcPct val="0"/>
              </a:spcAft>
              <a:defRPr sz="1400" kern="1200">
                <a:solidFill>
                  <a:schemeClr val="tx1"/>
                </a:solidFill>
                <a:latin typeface="Arial" panose="020B0604020202020204" pitchFamily="34" charset="0"/>
                <a:ea typeface="+mn-ea"/>
                <a:cs typeface="+mn-cs"/>
              </a:defRPr>
            </a:lvl1pPr>
            <a:lvl2pPr marL="457200" algn="l" rtl="0" fontAlgn="base">
              <a:spcBef>
                <a:spcPct val="0"/>
              </a:spcBef>
              <a:spcAft>
                <a:spcPct val="0"/>
              </a:spcAft>
              <a:defRPr sz="1400" kern="1200">
                <a:solidFill>
                  <a:schemeClr val="tx1"/>
                </a:solidFill>
                <a:latin typeface="Arial" panose="020B0604020202020204" pitchFamily="34" charset="0"/>
                <a:ea typeface="+mn-ea"/>
                <a:cs typeface="+mn-cs"/>
              </a:defRPr>
            </a:lvl2pPr>
            <a:lvl3pPr marL="914400" algn="l" rtl="0" fontAlgn="base">
              <a:spcBef>
                <a:spcPct val="0"/>
              </a:spcBef>
              <a:spcAft>
                <a:spcPct val="0"/>
              </a:spcAft>
              <a:defRPr sz="1400" kern="1200">
                <a:solidFill>
                  <a:schemeClr val="tx1"/>
                </a:solidFill>
                <a:latin typeface="Arial" panose="020B0604020202020204" pitchFamily="34" charset="0"/>
                <a:ea typeface="+mn-ea"/>
                <a:cs typeface="+mn-cs"/>
              </a:defRPr>
            </a:lvl3pPr>
            <a:lvl4pPr marL="1371600" algn="l" rtl="0" fontAlgn="base">
              <a:spcBef>
                <a:spcPct val="0"/>
              </a:spcBef>
              <a:spcAft>
                <a:spcPct val="0"/>
              </a:spcAft>
              <a:defRPr sz="1400" kern="1200">
                <a:solidFill>
                  <a:schemeClr val="tx1"/>
                </a:solidFill>
                <a:latin typeface="Arial" panose="020B0604020202020204" pitchFamily="34" charset="0"/>
                <a:ea typeface="+mn-ea"/>
                <a:cs typeface="+mn-cs"/>
              </a:defRPr>
            </a:lvl4pPr>
            <a:lvl5pPr marL="1828800" algn="l" rtl="0" fontAlgn="base">
              <a:spcBef>
                <a:spcPct val="0"/>
              </a:spcBef>
              <a:spcAft>
                <a:spcPct val="0"/>
              </a:spcAft>
              <a:defRPr sz="1400" kern="1200">
                <a:solidFill>
                  <a:schemeClr val="tx1"/>
                </a:solidFill>
                <a:latin typeface="Arial" panose="020B0604020202020204" pitchFamily="34" charset="0"/>
                <a:ea typeface="+mn-ea"/>
                <a:cs typeface="+mn-cs"/>
              </a:defRPr>
            </a:lvl5pPr>
            <a:lvl6pPr marL="2286000" algn="l" defTabSz="914400" rtl="0" eaLnBrk="1" latinLnBrk="0" hangingPunct="1">
              <a:defRPr sz="1400" kern="1200">
                <a:solidFill>
                  <a:schemeClr val="tx1"/>
                </a:solidFill>
                <a:latin typeface="Arial" panose="020B0604020202020204" pitchFamily="34" charset="0"/>
                <a:ea typeface="+mn-ea"/>
                <a:cs typeface="+mn-cs"/>
              </a:defRPr>
            </a:lvl6pPr>
            <a:lvl7pPr marL="2743200" algn="l" defTabSz="914400" rtl="0" eaLnBrk="1" latinLnBrk="0" hangingPunct="1">
              <a:defRPr sz="1400" kern="1200">
                <a:solidFill>
                  <a:schemeClr val="tx1"/>
                </a:solidFill>
                <a:latin typeface="Arial" panose="020B0604020202020204" pitchFamily="34" charset="0"/>
                <a:ea typeface="+mn-ea"/>
                <a:cs typeface="+mn-cs"/>
              </a:defRPr>
            </a:lvl7pPr>
            <a:lvl8pPr marL="3200400" algn="l" defTabSz="914400" rtl="0" eaLnBrk="1" latinLnBrk="0" hangingPunct="1">
              <a:defRPr sz="1400" kern="1200">
                <a:solidFill>
                  <a:schemeClr val="tx1"/>
                </a:solidFill>
                <a:latin typeface="Arial" panose="020B0604020202020204" pitchFamily="34" charset="0"/>
                <a:ea typeface="+mn-ea"/>
                <a:cs typeface="+mn-cs"/>
              </a:defRPr>
            </a:lvl8pPr>
            <a:lvl9pPr marL="3657600" algn="l" defTabSz="914400" rtl="0" eaLnBrk="1" latinLnBrk="0" hangingPunct="1">
              <a:defRPr sz="1400" kern="1200">
                <a:solidFill>
                  <a:schemeClr val="tx1"/>
                </a:solidFill>
                <a:latin typeface="Arial" panose="020B0604020202020204" pitchFamily="34" charset="0"/>
                <a:ea typeface="+mn-ea"/>
                <a:cs typeface="+mn-cs"/>
              </a:defRPr>
            </a:lvl9pPr>
          </a:lstStyle>
          <a:p>
            <a:endParaRPr lang="en-CA"/>
          </a:p>
        </p:txBody>
      </p:sp>
      <p:sp>
        <p:nvSpPr>
          <p:cNvPr id="44" name="Freeform 40">
            <a:extLst>
              <a:ext uri="{FF2B5EF4-FFF2-40B4-BE49-F238E27FC236}">
                <a16:creationId xmlns:a16="http://schemas.microsoft.com/office/drawing/2014/main" id="{974FD715-1522-4B09-B768-1D76E06BC14D}"/>
              </a:ext>
            </a:extLst>
          </p:cNvPr>
          <p:cNvSpPr>
            <a:spLocks noChangeAspect="1"/>
          </p:cNvSpPr>
          <p:nvPr/>
        </p:nvSpPr>
        <p:spPr bwMode="auto">
          <a:xfrm>
            <a:off x="8975072" y="1414961"/>
            <a:ext cx="33784" cy="12703"/>
          </a:xfrm>
          <a:custGeom>
            <a:avLst/>
            <a:gdLst>
              <a:gd name="T0" fmla="*/ 0 w 57"/>
              <a:gd name="T1" fmla="*/ 11 h 20"/>
              <a:gd name="T2" fmla="*/ 26 w 57"/>
              <a:gd name="T3" fmla="*/ 1 h 20"/>
              <a:gd name="T4" fmla="*/ 32 w 57"/>
              <a:gd name="T5" fmla="*/ 1 h 20"/>
              <a:gd name="T6" fmla="*/ 57 w 57"/>
              <a:gd name="T7" fmla="*/ 20 h 20"/>
            </a:gdLst>
            <a:ahLst/>
            <a:cxnLst>
              <a:cxn ang="0">
                <a:pos x="T0" y="T1"/>
              </a:cxn>
              <a:cxn ang="0">
                <a:pos x="T2" y="T3"/>
              </a:cxn>
              <a:cxn ang="0">
                <a:pos x="T4" y="T5"/>
              </a:cxn>
              <a:cxn ang="0">
                <a:pos x="T6" y="T7"/>
              </a:cxn>
            </a:cxnLst>
            <a:rect l="0" t="0" r="r" b="b"/>
            <a:pathLst>
              <a:path w="57" h="20">
                <a:moveTo>
                  <a:pt x="0" y="11"/>
                </a:moveTo>
                <a:cubicBezTo>
                  <a:pt x="9" y="10"/>
                  <a:pt x="20" y="10"/>
                  <a:pt x="26" y="1"/>
                </a:cubicBezTo>
                <a:cubicBezTo>
                  <a:pt x="28" y="0"/>
                  <a:pt x="30" y="1"/>
                  <a:pt x="32" y="1"/>
                </a:cubicBezTo>
                <a:cubicBezTo>
                  <a:pt x="37" y="11"/>
                  <a:pt x="46" y="19"/>
                  <a:pt x="57" y="20"/>
                </a:cubicBezTo>
              </a:path>
            </a:pathLst>
          </a:custGeom>
          <a:noFill/>
          <a:ln w="6350" cap="rnd">
            <a:solidFill>
              <a:srgbClr val="FF6600"/>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defPPr>
              <a:defRPr lang="en-US"/>
            </a:defPPr>
            <a:lvl1pPr algn="l" rtl="0" fontAlgn="base">
              <a:spcBef>
                <a:spcPct val="0"/>
              </a:spcBef>
              <a:spcAft>
                <a:spcPct val="0"/>
              </a:spcAft>
              <a:defRPr sz="1400" kern="1200">
                <a:solidFill>
                  <a:schemeClr val="tx1"/>
                </a:solidFill>
                <a:latin typeface="Arial" panose="020B0604020202020204" pitchFamily="34" charset="0"/>
                <a:ea typeface="+mn-ea"/>
                <a:cs typeface="+mn-cs"/>
              </a:defRPr>
            </a:lvl1pPr>
            <a:lvl2pPr marL="457200" algn="l" rtl="0" fontAlgn="base">
              <a:spcBef>
                <a:spcPct val="0"/>
              </a:spcBef>
              <a:spcAft>
                <a:spcPct val="0"/>
              </a:spcAft>
              <a:defRPr sz="1400" kern="1200">
                <a:solidFill>
                  <a:schemeClr val="tx1"/>
                </a:solidFill>
                <a:latin typeface="Arial" panose="020B0604020202020204" pitchFamily="34" charset="0"/>
                <a:ea typeface="+mn-ea"/>
                <a:cs typeface="+mn-cs"/>
              </a:defRPr>
            </a:lvl2pPr>
            <a:lvl3pPr marL="914400" algn="l" rtl="0" fontAlgn="base">
              <a:spcBef>
                <a:spcPct val="0"/>
              </a:spcBef>
              <a:spcAft>
                <a:spcPct val="0"/>
              </a:spcAft>
              <a:defRPr sz="1400" kern="1200">
                <a:solidFill>
                  <a:schemeClr val="tx1"/>
                </a:solidFill>
                <a:latin typeface="Arial" panose="020B0604020202020204" pitchFamily="34" charset="0"/>
                <a:ea typeface="+mn-ea"/>
                <a:cs typeface="+mn-cs"/>
              </a:defRPr>
            </a:lvl3pPr>
            <a:lvl4pPr marL="1371600" algn="l" rtl="0" fontAlgn="base">
              <a:spcBef>
                <a:spcPct val="0"/>
              </a:spcBef>
              <a:spcAft>
                <a:spcPct val="0"/>
              </a:spcAft>
              <a:defRPr sz="1400" kern="1200">
                <a:solidFill>
                  <a:schemeClr val="tx1"/>
                </a:solidFill>
                <a:latin typeface="Arial" panose="020B0604020202020204" pitchFamily="34" charset="0"/>
                <a:ea typeface="+mn-ea"/>
                <a:cs typeface="+mn-cs"/>
              </a:defRPr>
            </a:lvl4pPr>
            <a:lvl5pPr marL="1828800" algn="l" rtl="0" fontAlgn="base">
              <a:spcBef>
                <a:spcPct val="0"/>
              </a:spcBef>
              <a:spcAft>
                <a:spcPct val="0"/>
              </a:spcAft>
              <a:defRPr sz="1400" kern="1200">
                <a:solidFill>
                  <a:schemeClr val="tx1"/>
                </a:solidFill>
                <a:latin typeface="Arial" panose="020B0604020202020204" pitchFamily="34" charset="0"/>
                <a:ea typeface="+mn-ea"/>
                <a:cs typeface="+mn-cs"/>
              </a:defRPr>
            </a:lvl5pPr>
            <a:lvl6pPr marL="2286000" algn="l" defTabSz="914400" rtl="0" eaLnBrk="1" latinLnBrk="0" hangingPunct="1">
              <a:defRPr sz="1400" kern="1200">
                <a:solidFill>
                  <a:schemeClr val="tx1"/>
                </a:solidFill>
                <a:latin typeface="Arial" panose="020B0604020202020204" pitchFamily="34" charset="0"/>
                <a:ea typeface="+mn-ea"/>
                <a:cs typeface="+mn-cs"/>
              </a:defRPr>
            </a:lvl6pPr>
            <a:lvl7pPr marL="2743200" algn="l" defTabSz="914400" rtl="0" eaLnBrk="1" latinLnBrk="0" hangingPunct="1">
              <a:defRPr sz="1400" kern="1200">
                <a:solidFill>
                  <a:schemeClr val="tx1"/>
                </a:solidFill>
                <a:latin typeface="Arial" panose="020B0604020202020204" pitchFamily="34" charset="0"/>
                <a:ea typeface="+mn-ea"/>
                <a:cs typeface="+mn-cs"/>
              </a:defRPr>
            </a:lvl7pPr>
            <a:lvl8pPr marL="3200400" algn="l" defTabSz="914400" rtl="0" eaLnBrk="1" latinLnBrk="0" hangingPunct="1">
              <a:defRPr sz="1400" kern="1200">
                <a:solidFill>
                  <a:schemeClr val="tx1"/>
                </a:solidFill>
                <a:latin typeface="Arial" panose="020B0604020202020204" pitchFamily="34" charset="0"/>
                <a:ea typeface="+mn-ea"/>
                <a:cs typeface="+mn-cs"/>
              </a:defRPr>
            </a:lvl8pPr>
            <a:lvl9pPr marL="3657600" algn="l" defTabSz="914400" rtl="0" eaLnBrk="1" latinLnBrk="0" hangingPunct="1">
              <a:defRPr sz="1400" kern="1200">
                <a:solidFill>
                  <a:schemeClr val="tx1"/>
                </a:solidFill>
                <a:latin typeface="Arial" panose="020B0604020202020204" pitchFamily="34" charset="0"/>
                <a:ea typeface="+mn-ea"/>
                <a:cs typeface="+mn-cs"/>
              </a:defRPr>
            </a:lvl9pPr>
          </a:lstStyle>
          <a:p>
            <a:endParaRPr lang="en-CA"/>
          </a:p>
        </p:txBody>
      </p:sp>
      <p:sp>
        <p:nvSpPr>
          <p:cNvPr id="45" name="Freeform 41">
            <a:extLst>
              <a:ext uri="{FF2B5EF4-FFF2-40B4-BE49-F238E27FC236}">
                <a16:creationId xmlns:a16="http://schemas.microsoft.com/office/drawing/2014/main" id="{EE599AC8-1A0B-40FB-9AC9-B0C960BD1BD6}"/>
              </a:ext>
            </a:extLst>
          </p:cNvPr>
          <p:cNvSpPr>
            <a:spLocks noChangeAspect="1"/>
          </p:cNvSpPr>
          <p:nvPr/>
        </p:nvSpPr>
        <p:spPr bwMode="auto">
          <a:xfrm>
            <a:off x="8969953" y="1422141"/>
            <a:ext cx="6654" cy="28720"/>
          </a:xfrm>
          <a:custGeom>
            <a:avLst/>
            <a:gdLst>
              <a:gd name="T0" fmla="*/ 8 w 11"/>
              <a:gd name="T1" fmla="*/ 0 h 45"/>
              <a:gd name="T2" fmla="*/ 9 w 11"/>
              <a:gd name="T3" fmla="*/ 45 h 45"/>
            </a:gdLst>
            <a:ahLst/>
            <a:cxnLst>
              <a:cxn ang="0">
                <a:pos x="T0" y="T1"/>
              </a:cxn>
              <a:cxn ang="0">
                <a:pos x="T2" y="T3"/>
              </a:cxn>
            </a:cxnLst>
            <a:rect l="0" t="0" r="r" b="b"/>
            <a:pathLst>
              <a:path w="11" h="45">
                <a:moveTo>
                  <a:pt x="8" y="0"/>
                </a:moveTo>
                <a:cubicBezTo>
                  <a:pt x="0" y="15"/>
                  <a:pt x="11" y="29"/>
                  <a:pt x="9" y="45"/>
                </a:cubicBezTo>
              </a:path>
            </a:pathLst>
          </a:custGeom>
          <a:noFill/>
          <a:ln w="6350" cap="rnd">
            <a:solidFill>
              <a:srgbClr val="FF6600"/>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defPPr>
              <a:defRPr lang="en-US"/>
            </a:defPPr>
            <a:lvl1pPr algn="l" rtl="0" fontAlgn="base">
              <a:spcBef>
                <a:spcPct val="0"/>
              </a:spcBef>
              <a:spcAft>
                <a:spcPct val="0"/>
              </a:spcAft>
              <a:defRPr sz="1400" kern="1200">
                <a:solidFill>
                  <a:schemeClr val="tx1"/>
                </a:solidFill>
                <a:latin typeface="Arial" panose="020B0604020202020204" pitchFamily="34" charset="0"/>
                <a:ea typeface="+mn-ea"/>
                <a:cs typeface="+mn-cs"/>
              </a:defRPr>
            </a:lvl1pPr>
            <a:lvl2pPr marL="457200" algn="l" rtl="0" fontAlgn="base">
              <a:spcBef>
                <a:spcPct val="0"/>
              </a:spcBef>
              <a:spcAft>
                <a:spcPct val="0"/>
              </a:spcAft>
              <a:defRPr sz="1400" kern="1200">
                <a:solidFill>
                  <a:schemeClr val="tx1"/>
                </a:solidFill>
                <a:latin typeface="Arial" panose="020B0604020202020204" pitchFamily="34" charset="0"/>
                <a:ea typeface="+mn-ea"/>
                <a:cs typeface="+mn-cs"/>
              </a:defRPr>
            </a:lvl2pPr>
            <a:lvl3pPr marL="914400" algn="l" rtl="0" fontAlgn="base">
              <a:spcBef>
                <a:spcPct val="0"/>
              </a:spcBef>
              <a:spcAft>
                <a:spcPct val="0"/>
              </a:spcAft>
              <a:defRPr sz="1400" kern="1200">
                <a:solidFill>
                  <a:schemeClr val="tx1"/>
                </a:solidFill>
                <a:latin typeface="Arial" panose="020B0604020202020204" pitchFamily="34" charset="0"/>
                <a:ea typeface="+mn-ea"/>
                <a:cs typeface="+mn-cs"/>
              </a:defRPr>
            </a:lvl3pPr>
            <a:lvl4pPr marL="1371600" algn="l" rtl="0" fontAlgn="base">
              <a:spcBef>
                <a:spcPct val="0"/>
              </a:spcBef>
              <a:spcAft>
                <a:spcPct val="0"/>
              </a:spcAft>
              <a:defRPr sz="1400" kern="1200">
                <a:solidFill>
                  <a:schemeClr val="tx1"/>
                </a:solidFill>
                <a:latin typeface="Arial" panose="020B0604020202020204" pitchFamily="34" charset="0"/>
                <a:ea typeface="+mn-ea"/>
                <a:cs typeface="+mn-cs"/>
              </a:defRPr>
            </a:lvl4pPr>
            <a:lvl5pPr marL="1828800" algn="l" rtl="0" fontAlgn="base">
              <a:spcBef>
                <a:spcPct val="0"/>
              </a:spcBef>
              <a:spcAft>
                <a:spcPct val="0"/>
              </a:spcAft>
              <a:defRPr sz="1400" kern="1200">
                <a:solidFill>
                  <a:schemeClr val="tx1"/>
                </a:solidFill>
                <a:latin typeface="Arial" panose="020B0604020202020204" pitchFamily="34" charset="0"/>
                <a:ea typeface="+mn-ea"/>
                <a:cs typeface="+mn-cs"/>
              </a:defRPr>
            </a:lvl5pPr>
            <a:lvl6pPr marL="2286000" algn="l" defTabSz="914400" rtl="0" eaLnBrk="1" latinLnBrk="0" hangingPunct="1">
              <a:defRPr sz="1400" kern="1200">
                <a:solidFill>
                  <a:schemeClr val="tx1"/>
                </a:solidFill>
                <a:latin typeface="Arial" panose="020B0604020202020204" pitchFamily="34" charset="0"/>
                <a:ea typeface="+mn-ea"/>
                <a:cs typeface="+mn-cs"/>
              </a:defRPr>
            </a:lvl6pPr>
            <a:lvl7pPr marL="2743200" algn="l" defTabSz="914400" rtl="0" eaLnBrk="1" latinLnBrk="0" hangingPunct="1">
              <a:defRPr sz="1400" kern="1200">
                <a:solidFill>
                  <a:schemeClr val="tx1"/>
                </a:solidFill>
                <a:latin typeface="Arial" panose="020B0604020202020204" pitchFamily="34" charset="0"/>
                <a:ea typeface="+mn-ea"/>
                <a:cs typeface="+mn-cs"/>
              </a:defRPr>
            </a:lvl7pPr>
            <a:lvl8pPr marL="3200400" algn="l" defTabSz="914400" rtl="0" eaLnBrk="1" latinLnBrk="0" hangingPunct="1">
              <a:defRPr sz="1400" kern="1200">
                <a:solidFill>
                  <a:schemeClr val="tx1"/>
                </a:solidFill>
                <a:latin typeface="Arial" panose="020B0604020202020204" pitchFamily="34" charset="0"/>
                <a:ea typeface="+mn-ea"/>
                <a:cs typeface="+mn-cs"/>
              </a:defRPr>
            </a:lvl8pPr>
            <a:lvl9pPr marL="3657600" algn="l" defTabSz="914400" rtl="0" eaLnBrk="1" latinLnBrk="0" hangingPunct="1">
              <a:defRPr sz="1400" kern="1200">
                <a:solidFill>
                  <a:schemeClr val="tx1"/>
                </a:solidFill>
                <a:latin typeface="Arial" panose="020B0604020202020204" pitchFamily="34" charset="0"/>
                <a:ea typeface="+mn-ea"/>
                <a:cs typeface="+mn-cs"/>
              </a:defRPr>
            </a:lvl9pPr>
          </a:lstStyle>
          <a:p>
            <a:endParaRPr lang="en-CA"/>
          </a:p>
        </p:txBody>
      </p:sp>
      <p:sp>
        <p:nvSpPr>
          <p:cNvPr id="46" name="Freeform 42">
            <a:extLst>
              <a:ext uri="{FF2B5EF4-FFF2-40B4-BE49-F238E27FC236}">
                <a16:creationId xmlns:a16="http://schemas.microsoft.com/office/drawing/2014/main" id="{E702C975-16E1-416A-93CF-515E6CA96CD0}"/>
              </a:ext>
            </a:extLst>
          </p:cNvPr>
          <p:cNvSpPr>
            <a:spLocks noChangeAspect="1"/>
          </p:cNvSpPr>
          <p:nvPr/>
        </p:nvSpPr>
        <p:spPr bwMode="auto">
          <a:xfrm>
            <a:off x="8903410" y="1385688"/>
            <a:ext cx="4607" cy="18779"/>
          </a:xfrm>
          <a:custGeom>
            <a:avLst/>
            <a:gdLst>
              <a:gd name="T0" fmla="*/ 8 w 8"/>
              <a:gd name="T1" fmla="*/ 0 h 30"/>
              <a:gd name="T2" fmla="*/ 2 w 8"/>
              <a:gd name="T3" fmla="*/ 30 h 30"/>
            </a:gdLst>
            <a:ahLst/>
            <a:cxnLst>
              <a:cxn ang="0">
                <a:pos x="T0" y="T1"/>
              </a:cxn>
              <a:cxn ang="0">
                <a:pos x="T2" y="T3"/>
              </a:cxn>
            </a:cxnLst>
            <a:rect l="0" t="0" r="r" b="b"/>
            <a:pathLst>
              <a:path w="8" h="30">
                <a:moveTo>
                  <a:pt x="8" y="0"/>
                </a:moveTo>
                <a:cubicBezTo>
                  <a:pt x="0" y="8"/>
                  <a:pt x="2" y="20"/>
                  <a:pt x="2" y="30"/>
                </a:cubicBezTo>
              </a:path>
            </a:pathLst>
          </a:custGeom>
          <a:noFill/>
          <a:ln w="6350" cap="rnd">
            <a:solidFill>
              <a:srgbClr val="FF6600"/>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defPPr>
              <a:defRPr lang="en-US"/>
            </a:defPPr>
            <a:lvl1pPr algn="l" rtl="0" fontAlgn="base">
              <a:spcBef>
                <a:spcPct val="0"/>
              </a:spcBef>
              <a:spcAft>
                <a:spcPct val="0"/>
              </a:spcAft>
              <a:defRPr sz="1400" kern="1200">
                <a:solidFill>
                  <a:schemeClr val="tx1"/>
                </a:solidFill>
                <a:latin typeface="Arial" panose="020B0604020202020204" pitchFamily="34" charset="0"/>
                <a:ea typeface="+mn-ea"/>
                <a:cs typeface="+mn-cs"/>
              </a:defRPr>
            </a:lvl1pPr>
            <a:lvl2pPr marL="457200" algn="l" rtl="0" fontAlgn="base">
              <a:spcBef>
                <a:spcPct val="0"/>
              </a:spcBef>
              <a:spcAft>
                <a:spcPct val="0"/>
              </a:spcAft>
              <a:defRPr sz="1400" kern="1200">
                <a:solidFill>
                  <a:schemeClr val="tx1"/>
                </a:solidFill>
                <a:latin typeface="Arial" panose="020B0604020202020204" pitchFamily="34" charset="0"/>
                <a:ea typeface="+mn-ea"/>
                <a:cs typeface="+mn-cs"/>
              </a:defRPr>
            </a:lvl2pPr>
            <a:lvl3pPr marL="914400" algn="l" rtl="0" fontAlgn="base">
              <a:spcBef>
                <a:spcPct val="0"/>
              </a:spcBef>
              <a:spcAft>
                <a:spcPct val="0"/>
              </a:spcAft>
              <a:defRPr sz="1400" kern="1200">
                <a:solidFill>
                  <a:schemeClr val="tx1"/>
                </a:solidFill>
                <a:latin typeface="Arial" panose="020B0604020202020204" pitchFamily="34" charset="0"/>
                <a:ea typeface="+mn-ea"/>
                <a:cs typeface="+mn-cs"/>
              </a:defRPr>
            </a:lvl3pPr>
            <a:lvl4pPr marL="1371600" algn="l" rtl="0" fontAlgn="base">
              <a:spcBef>
                <a:spcPct val="0"/>
              </a:spcBef>
              <a:spcAft>
                <a:spcPct val="0"/>
              </a:spcAft>
              <a:defRPr sz="1400" kern="1200">
                <a:solidFill>
                  <a:schemeClr val="tx1"/>
                </a:solidFill>
                <a:latin typeface="Arial" panose="020B0604020202020204" pitchFamily="34" charset="0"/>
                <a:ea typeface="+mn-ea"/>
                <a:cs typeface="+mn-cs"/>
              </a:defRPr>
            </a:lvl4pPr>
            <a:lvl5pPr marL="1828800" algn="l" rtl="0" fontAlgn="base">
              <a:spcBef>
                <a:spcPct val="0"/>
              </a:spcBef>
              <a:spcAft>
                <a:spcPct val="0"/>
              </a:spcAft>
              <a:defRPr sz="1400" kern="1200">
                <a:solidFill>
                  <a:schemeClr val="tx1"/>
                </a:solidFill>
                <a:latin typeface="Arial" panose="020B0604020202020204" pitchFamily="34" charset="0"/>
                <a:ea typeface="+mn-ea"/>
                <a:cs typeface="+mn-cs"/>
              </a:defRPr>
            </a:lvl5pPr>
            <a:lvl6pPr marL="2286000" algn="l" defTabSz="914400" rtl="0" eaLnBrk="1" latinLnBrk="0" hangingPunct="1">
              <a:defRPr sz="1400" kern="1200">
                <a:solidFill>
                  <a:schemeClr val="tx1"/>
                </a:solidFill>
                <a:latin typeface="Arial" panose="020B0604020202020204" pitchFamily="34" charset="0"/>
                <a:ea typeface="+mn-ea"/>
                <a:cs typeface="+mn-cs"/>
              </a:defRPr>
            </a:lvl6pPr>
            <a:lvl7pPr marL="2743200" algn="l" defTabSz="914400" rtl="0" eaLnBrk="1" latinLnBrk="0" hangingPunct="1">
              <a:defRPr sz="1400" kern="1200">
                <a:solidFill>
                  <a:schemeClr val="tx1"/>
                </a:solidFill>
                <a:latin typeface="Arial" panose="020B0604020202020204" pitchFamily="34" charset="0"/>
                <a:ea typeface="+mn-ea"/>
                <a:cs typeface="+mn-cs"/>
              </a:defRPr>
            </a:lvl7pPr>
            <a:lvl8pPr marL="3200400" algn="l" defTabSz="914400" rtl="0" eaLnBrk="1" latinLnBrk="0" hangingPunct="1">
              <a:defRPr sz="1400" kern="1200">
                <a:solidFill>
                  <a:schemeClr val="tx1"/>
                </a:solidFill>
                <a:latin typeface="Arial" panose="020B0604020202020204" pitchFamily="34" charset="0"/>
                <a:ea typeface="+mn-ea"/>
                <a:cs typeface="+mn-cs"/>
              </a:defRPr>
            </a:lvl8pPr>
            <a:lvl9pPr marL="3657600" algn="l" defTabSz="914400" rtl="0" eaLnBrk="1" latinLnBrk="0" hangingPunct="1">
              <a:defRPr sz="1400" kern="1200">
                <a:solidFill>
                  <a:schemeClr val="tx1"/>
                </a:solidFill>
                <a:latin typeface="Arial" panose="020B0604020202020204" pitchFamily="34" charset="0"/>
                <a:ea typeface="+mn-ea"/>
                <a:cs typeface="+mn-cs"/>
              </a:defRPr>
            </a:lvl9pPr>
          </a:lstStyle>
          <a:p>
            <a:endParaRPr lang="en-CA"/>
          </a:p>
        </p:txBody>
      </p:sp>
      <p:sp>
        <p:nvSpPr>
          <p:cNvPr id="47" name="Freeform 43">
            <a:extLst>
              <a:ext uri="{FF2B5EF4-FFF2-40B4-BE49-F238E27FC236}">
                <a16:creationId xmlns:a16="http://schemas.microsoft.com/office/drawing/2014/main" id="{FF3FBECC-3F5A-425B-9A90-9C39888004C4}"/>
              </a:ext>
            </a:extLst>
          </p:cNvPr>
          <p:cNvSpPr>
            <a:spLocks noChangeAspect="1"/>
          </p:cNvSpPr>
          <p:nvPr/>
        </p:nvSpPr>
        <p:spPr bwMode="auto">
          <a:xfrm>
            <a:off x="8840449" y="1382926"/>
            <a:ext cx="12285" cy="21540"/>
          </a:xfrm>
          <a:custGeom>
            <a:avLst/>
            <a:gdLst>
              <a:gd name="T0" fmla="*/ 20 w 20"/>
              <a:gd name="T1" fmla="*/ 0 h 34"/>
              <a:gd name="T2" fmla="*/ 0 w 20"/>
              <a:gd name="T3" fmla="*/ 34 h 34"/>
            </a:gdLst>
            <a:ahLst/>
            <a:cxnLst>
              <a:cxn ang="0">
                <a:pos x="T0" y="T1"/>
              </a:cxn>
              <a:cxn ang="0">
                <a:pos x="T2" y="T3"/>
              </a:cxn>
            </a:cxnLst>
            <a:rect l="0" t="0" r="r" b="b"/>
            <a:pathLst>
              <a:path w="20" h="34">
                <a:moveTo>
                  <a:pt x="20" y="0"/>
                </a:moveTo>
                <a:cubicBezTo>
                  <a:pt x="18" y="13"/>
                  <a:pt x="1" y="20"/>
                  <a:pt x="0" y="34"/>
                </a:cubicBezTo>
              </a:path>
            </a:pathLst>
          </a:custGeom>
          <a:noFill/>
          <a:ln w="6350" cap="rnd">
            <a:solidFill>
              <a:srgbClr val="FF6600"/>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defPPr>
              <a:defRPr lang="en-US"/>
            </a:defPPr>
            <a:lvl1pPr algn="l" rtl="0" fontAlgn="base">
              <a:spcBef>
                <a:spcPct val="0"/>
              </a:spcBef>
              <a:spcAft>
                <a:spcPct val="0"/>
              </a:spcAft>
              <a:defRPr sz="1400" kern="1200">
                <a:solidFill>
                  <a:schemeClr val="tx1"/>
                </a:solidFill>
                <a:latin typeface="Arial" panose="020B0604020202020204" pitchFamily="34" charset="0"/>
                <a:ea typeface="+mn-ea"/>
                <a:cs typeface="+mn-cs"/>
              </a:defRPr>
            </a:lvl1pPr>
            <a:lvl2pPr marL="457200" algn="l" rtl="0" fontAlgn="base">
              <a:spcBef>
                <a:spcPct val="0"/>
              </a:spcBef>
              <a:spcAft>
                <a:spcPct val="0"/>
              </a:spcAft>
              <a:defRPr sz="1400" kern="1200">
                <a:solidFill>
                  <a:schemeClr val="tx1"/>
                </a:solidFill>
                <a:latin typeface="Arial" panose="020B0604020202020204" pitchFamily="34" charset="0"/>
                <a:ea typeface="+mn-ea"/>
                <a:cs typeface="+mn-cs"/>
              </a:defRPr>
            </a:lvl2pPr>
            <a:lvl3pPr marL="914400" algn="l" rtl="0" fontAlgn="base">
              <a:spcBef>
                <a:spcPct val="0"/>
              </a:spcBef>
              <a:spcAft>
                <a:spcPct val="0"/>
              </a:spcAft>
              <a:defRPr sz="1400" kern="1200">
                <a:solidFill>
                  <a:schemeClr val="tx1"/>
                </a:solidFill>
                <a:latin typeface="Arial" panose="020B0604020202020204" pitchFamily="34" charset="0"/>
                <a:ea typeface="+mn-ea"/>
                <a:cs typeface="+mn-cs"/>
              </a:defRPr>
            </a:lvl3pPr>
            <a:lvl4pPr marL="1371600" algn="l" rtl="0" fontAlgn="base">
              <a:spcBef>
                <a:spcPct val="0"/>
              </a:spcBef>
              <a:spcAft>
                <a:spcPct val="0"/>
              </a:spcAft>
              <a:defRPr sz="1400" kern="1200">
                <a:solidFill>
                  <a:schemeClr val="tx1"/>
                </a:solidFill>
                <a:latin typeface="Arial" panose="020B0604020202020204" pitchFamily="34" charset="0"/>
                <a:ea typeface="+mn-ea"/>
                <a:cs typeface="+mn-cs"/>
              </a:defRPr>
            </a:lvl4pPr>
            <a:lvl5pPr marL="1828800" algn="l" rtl="0" fontAlgn="base">
              <a:spcBef>
                <a:spcPct val="0"/>
              </a:spcBef>
              <a:spcAft>
                <a:spcPct val="0"/>
              </a:spcAft>
              <a:defRPr sz="1400" kern="1200">
                <a:solidFill>
                  <a:schemeClr val="tx1"/>
                </a:solidFill>
                <a:latin typeface="Arial" panose="020B0604020202020204" pitchFamily="34" charset="0"/>
                <a:ea typeface="+mn-ea"/>
                <a:cs typeface="+mn-cs"/>
              </a:defRPr>
            </a:lvl5pPr>
            <a:lvl6pPr marL="2286000" algn="l" defTabSz="914400" rtl="0" eaLnBrk="1" latinLnBrk="0" hangingPunct="1">
              <a:defRPr sz="1400" kern="1200">
                <a:solidFill>
                  <a:schemeClr val="tx1"/>
                </a:solidFill>
                <a:latin typeface="Arial" panose="020B0604020202020204" pitchFamily="34" charset="0"/>
                <a:ea typeface="+mn-ea"/>
                <a:cs typeface="+mn-cs"/>
              </a:defRPr>
            </a:lvl6pPr>
            <a:lvl7pPr marL="2743200" algn="l" defTabSz="914400" rtl="0" eaLnBrk="1" latinLnBrk="0" hangingPunct="1">
              <a:defRPr sz="1400" kern="1200">
                <a:solidFill>
                  <a:schemeClr val="tx1"/>
                </a:solidFill>
                <a:latin typeface="Arial" panose="020B0604020202020204" pitchFamily="34" charset="0"/>
                <a:ea typeface="+mn-ea"/>
                <a:cs typeface="+mn-cs"/>
              </a:defRPr>
            </a:lvl7pPr>
            <a:lvl8pPr marL="3200400" algn="l" defTabSz="914400" rtl="0" eaLnBrk="1" latinLnBrk="0" hangingPunct="1">
              <a:defRPr sz="1400" kern="1200">
                <a:solidFill>
                  <a:schemeClr val="tx1"/>
                </a:solidFill>
                <a:latin typeface="Arial" panose="020B0604020202020204" pitchFamily="34" charset="0"/>
                <a:ea typeface="+mn-ea"/>
                <a:cs typeface="+mn-cs"/>
              </a:defRPr>
            </a:lvl8pPr>
            <a:lvl9pPr marL="3657600" algn="l" defTabSz="914400" rtl="0" eaLnBrk="1" latinLnBrk="0" hangingPunct="1">
              <a:defRPr sz="1400" kern="1200">
                <a:solidFill>
                  <a:schemeClr val="tx1"/>
                </a:solidFill>
                <a:latin typeface="Arial" panose="020B0604020202020204" pitchFamily="34" charset="0"/>
                <a:ea typeface="+mn-ea"/>
                <a:cs typeface="+mn-cs"/>
              </a:defRPr>
            </a:lvl9pPr>
          </a:lstStyle>
          <a:p>
            <a:endParaRPr lang="en-CA"/>
          </a:p>
        </p:txBody>
      </p:sp>
      <p:sp>
        <p:nvSpPr>
          <p:cNvPr id="48" name="Freeform 44">
            <a:extLst>
              <a:ext uri="{FF2B5EF4-FFF2-40B4-BE49-F238E27FC236}">
                <a16:creationId xmlns:a16="http://schemas.microsoft.com/office/drawing/2014/main" id="{497D965E-2689-4DAA-A555-115D9DC18088}"/>
              </a:ext>
            </a:extLst>
          </p:cNvPr>
          <p:cNvSpPr>
            <a:spLocks noChangeAspect="1"/>
          </p:cNvSpPr>
          <p:nvPr/>
        </p:nvSpPr>
        <p:spPr bwMode="auto">
          <a:xfrm>
            <a:off x="9366656" y="1419931"/>
            <a:ext cx="16380" cy="92236"/>
          </a:xfrm>
          <a:custGeom>
            <a:avLst/>
            <a:gdLst>
              <a:gd name="T0" fmla="*/ 0 w 27"/>
              <a:gd name="T1" fmla="*/ 144 h 144"/>
              <a:gd name="T2" fmla="*/ 12 w 27"/>
              <a:gd name="T3" fmla="*/ 0 h 144"/>
            </a:gdLst>
            <a:ahLst/>
            <a:cxnLst>
              <a:cxn ang="0">
                <a:pos x="T0" y="T1"/>
              </a:cxn>
              <a:cxn ang="0">
                <a:pos x="T2" y="T3"/>
              </a:cxn>
            </a:cxnLst>
            <a:rect l="0" t="0" r="r" b="b"/>
            <a:pathLst>
              <a:path w="27" h="144">
                <a:moveTo>
                  <a:pt x="0" y="144"/>
                </a:moveTo>
                <a:cubicBezTo>
                  <a:pt x="27" y="102"/>
                  <a:pt x="24" y="48"/>
                  <a:pt x="12" y="0"/>
                </a:cubicBezTo>
              </a:path>
            </a:pathLst>
          </a:custGeom>
          <a:noFill/>
          <a:ln w="6350" cap="rnd">
            <a:solidFill>
              <a:srgbClr val="FF6600"/>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defPPr>
              <a:defRPr lang="en-US"/>
            </a:defPPr>
            <a:lvl1pPr algn="l" rtl="0" fontAlgn="base">
              <a:spcBef>
                <a:spcPct val="0"/>
              </a:spcBef>
              <a:spcAft>
                <a:spcPct val="0"/>
              </a:spcAft>
              <a:defRPr sz="1400" kern="1200">
                <a:solidFill>
                  <a:schemeClr val="tx1"/>
                </a:solidFill>
                <a:latin typeface="Arial" panose="020B0604020202020204" pitchFamily="34" charset="0"/>
                <a:ea typeface="+mn-ea"/>
                <a:cs typeface="+mn-cs"/>
              </a:defRPr>
            </a:lvl1pPr>
            <a:lvl2pPr marL="457200" algn="l" rtl="0" fontAlgn="base">
              <a:spcBef>
                <a:spcPct val="0"/>
              </a:spcBef>
              <a:spcAft>
                <a:spcPct val="0"/>
              </a:spcAft>
              <a:defRPr sz="1400" kern="1200">
                <a:solidFill>
                  <a:schemeClr val="tx1"/>
                </a:solidFill>
                <a:latin typeface="Arial" panose="020B0604020202020204" pitchFamily="34" charset="0"/>
                <a:ea typeface="+mn-ea"/>
                <a:cs typeface="+mn-cs"/>
              </a:defRPr>
            </a:lvl2pPr>
            <a:lvl3pPr marL="914400" algn="l" rtl="0" fontAlgn="base">
              <a:spcBef>
                <a:spcPct val="0"/>
              </a:spcBef>
              <a:spcAft>
                <a:spcPct val="0"/>
              </a:spcAft>
              <a:defRPr sz="1400" kern="1200">
                <a:solidFill>
                  <a:schemeClr val="tx1"/>
                </a:solidFill>
                <a:latin typeface="Arial" panose="020B0604020202020204" pitchFamily="34" charset="0"/>
                <a:ea typeface="+mn-ea"/>
                <a:cs typeface="+mn-cs"/>
              </a:defRPr>
            </a:lvl3pPr>
            <a:lvl4pPr marL="1371600" algn="l" rtl="0" fontAlgn="base">
              <a:spcBef>
                <a:spcPct val="0"/>
              </a:spcBef>
              <a:spcAft>
                <a:spcPct val="0"/>
              </a:spcAft>
              <a:defRPr sz="1400" kern="1200">
                <a:solidFill>
                  <a:schemeClr val="tx1"/>
                </a:solidFill>
                <a:latin typeface="Arial" panose="020B0604020202020204" pitchFamily="34" charset="0"/>
                <a:ea typeface="+mn-ea"/>
                <a:cs typeface="+mn-cs"/>
              </a:defRPr>
            </a:lvl4pPr>
            <a:lvl5pPr marL="1828800" algn="l" rtl="0" fontAlgn="base">
              <a:spcBef>
                <a:spcPct val="0"/>
              </a:spcBef>
              <a:spcAft>
                <a:spcPct val="0"/>
              </a:spcAft>
              <a:defRPr sz="1400" kern="1200">
                <a:solidFill>
                  <a:schemeClr val="tx1"/>
                </a:solidFill>
                <a:latin typeface="Arial" panose="020B0604020202020204" pitchFamily="34" charset="0"/>
                <a:ea typeface="+mn-ea"/>
                <a:cs typeface="+mn-cs"/>
              </a:defRPr>
            </a:lvl5pPr>
            <a:lvl6pPr marL="2286000" algn="l" defTabSz="914400" rtl="0" eaLnBrk="1" latinLnBrk="0" hangingPunct="1">
              <a:defRPr sz="1400" kern="1200">
                <a:solidFill>
                  <a:schemeClr val="tx1"/>
                </a:solidFill>
                <a:latin typeface="Arial" panose="020B0604020202020204" pitchFamily="34" charset="0"/>
                <a:ea typeface="+mn-ea"/>
                <a:cs typeface="+mn-cs"/>
              </a:defRPr>
            </a:lvl6pPr>
            <a:lvl7pPr marL="2743200" algn="l" defTabSz="914400" rtl="0" eaLnBrk="1" latinLnBrk="0" hangingPunct="1">
              <a:defRPr sz="1400" kern="1200">
                <a:solidFill>
                  <a:schemeClr val="tx1"/>
                </a:solidFill>
                <a:latin typeface="Arial" panose="020B0604020202020204" pitchFamily="34" charset="0"/>
                <a:ea typeface="+mn-ea"/>
                <a:cs typeface="+mn-cs"/>
              </a:defRPr>
            </a:lvl7pPr>
            <a:lvl8pPr marL="3200400" algn="l" defTabSz="914400" rtl="0" eaLnBrk="1" latinLnBrk="0" hangingPunct="1">
              <a:defRPr sz="1400" kern="1200">
                <a:solidFill>
                  <a:schemeClr val="tx1"/>
                </a:solidFill>
                <a:latin typeface="Arial" panose="020B0604020202020204" pitchFamily="34" charset="0"/>
                <a:ea typeface="+mn-ea"/>
                <a:cs typeface="+mn-cs"/>
              </a:defRPr>
            </a:lvl8pPr>
            <a:lvl9pPr marL="3657600" algn="l" defTabSz="914400" rtl="0" eaLnBrk="1" latinLnBrk="0" hangingPunct="1">
              <a:defRPr sz="1400" kern="1200">
                <a:solidFill>
                  <a:schemeClr val="tx1"/>
                </a:solidFill>
                <a:latin typeface="Arial" panose="020B0604020202020204" pitchFamily="34" charset="0"/>
                <a:ea typeface="+mn-ea"/>
                <a:cs typeface="+mn-cs"/>
              </a:defRPr>
            </a:lvl9pPr>
          </a:lstStyle>
          <a:p>
            <a:endParaRPr lang="en-CA"/>
          </a:p>
        </p:txBody>
      </p:sp>
      <p:sp>
        <p:nvSpPr>
          <p:cNvPr id="49" name="Freeform 45">
            <a:extLst>
              <a:ext uri="{FF2B5EF4-FFF2-40B4-BE49-F238E27FC236}">
                <a16:creationId xmlns:a16="http://schemas.microsoft.com/office/drawing/2014/main" id="{4E00FC1E-C585-4F9E-84DE-57C872CE8C1D}"/>
              </a:ext>
            </a:extLst>
          </p:cNvPr>
          <p:cNvSpPr>
            <a:spLocks noChangeAspect="1"/>
          </p:cNvSpPr>
          <p:nvPr/>
        </p:nvSpPr>
        <p:spPr bwMode="auto">
          <a:xfrm>
            <a:off x="9409654" y="1417170"/>
            <a:ext cx="5119" cy="51365"/>
          </a:xfrm>
          <a:custGeom>
            <a:avLst/>
            <a:gdLst>
              <a:gd name="T0" fmla="*/ 8 w 9"/>
              <a:gd name="T1" fmla="*/ 80 h 80"/>
              <a:gd name="T2" fmla="*/ 0 w 9"/>
              <a:gd name="T3" fmla="*/ 0 h 80"/>
            </a:gdLst>
            <a:ahLst/>
            <a:cxnLst>
              <a:cxn ang="0">
                <a:pos x="T0" y="T1"/>
              </a:cxn>
              <a:cxn ang="0">
                <a:pos x="T2" y="T3"/>
              </a:cxn>
            </a:cxnLst>
            <a:rect l="0" t="0" r="r" b="b"/>
            <a:pathLst>
              <a:path w="9" h="80">
                <a:moveTo>
                  <a:pt x="8" y="80"/>
                </a:moveTo>
                <a:cubicBezTo>
                  <a:pt x="9" y="53"/>
                  <a:pt x="8" y="26"/>
                  <a:pt x="0" y="0"/>
                </a:cubicBezTo>
              </a:path>
            </a:pathLst>
          </a:custGeom>
          <a:noFill/>
          <a:ln w="6350" cap="rnd">
            <a:solidFill>
              <a:srgbClr val="FF6600"/>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defPPr>
              <a:defRPr lang="en-US"/>
            </a:defPPr>
            <a:lvl1pPr algn="l" rtl="0" fontAlgn="base">
              <a:spcBef>
                <a:spcPct val="0"/>
              </a:spcBef>
              <a:spcAft>
                <a:spcPct val="0"/>
              </a:spcAft>
              <a:defRPr sz="1400" kern="1200">
                <a:solidFill>
                  <a:schemeClr val="tx1"/>
                </a:solidFill>
                <a:latin typeface="Arial" panose="020B0604020202020204" pitchFamily="34" charset="0"/>
                <a:ea typeface="+mn-ea"/>
                <a:cs typeface="+mn-cs"/>
              </a:defRPr>
            </a:lvl1pPr>
            <a:lvl2pPr marL="457200" algn="l" rtl="0" fontAlgn="base">
              <a:spcBef>
                <a:spcPct val="0"/>
              </a:spcBef>
              <a:spcAft>
                <a:spcPct val="0"/>
              </a:spcAft>
              <a:defRPr sz="1400" kern="1200">
                <a:solidFill>
                  <a:schemeClr val="tx1"/>
                </a:solidFill>
                <a:latin typeface="Arial" panose="020B0604020202020204" pitchFamily="34" charset="0"/>
                <a:ea typeface="+mn-ea"/>
                <a:cs typeface="+mn-cs"/>
              </a:defRPr>
            </a:lvl2pPr>
            <a:lvl3pPr marL="914400" algn="l" rtl="0" fontAlgn="base">
              <a:spcBef>
                <a:spcPct val="0"/>
              </a:spcBef>
              <a:spcAft>
                <a:spcPct val="0"/>
              </a:spcAft>
              <a:defRPr sz="1400" kern="1200">
                <a:solidFill>
                  <a:schemeClr val="tx1"/>
                </a:solidFill>
                <a:latin typeface="Arial" panose="020B0604020202020204" pitchFamily="34" charset="0"/>
                <a:ea typeface="+mn-ea"/>
                <a:cs typeface="+mn-cs"/>
              </a:defRPr>
            </a:lvl3pPr>
            <a:lvl4pPr marL="1371600" algn="l" rtl="0" fontAlgn="base">
              <a:spcBef>
                <a:spcPct val="0"/>
              </a:spcBef>
              <a:spcAft>
                <a:spcPct val="0"/>
              </a:spcAft>
              <a:defRPr sz="1400" kern="1200">
                <a:solidFill>
                  <a:schemeClr val="tx1"/>
                </a:solidFill>
                <a:latin typeface="Arial" panose="020B0604020202020204" pitchFamily="34" charset="0"/>
                <a:ea typeface="+mn-ea"/>
                <a:cs typeface="+mn-cs"/>
              </a:defRPr>
            </a:lvl4pPr>
            <a:lvl5pPr marL="1828800" algn="l" rtl="0" fontAlgn="base">
              <a:spcBef>
                <a:spcPct val="0"/>
              </a:spcBef>
              <a:spcAft>
                <a:spcPct val="0"/>
              </a:spcAft>
              <a:defRPr sz="1400" kern="1200">
                <a:solidFill>
                  <a:schemeClr val="tx1"/>
                </a:solidFill>
                <a:latin typeface="Arial" panose="020B0604020202020204" pitchFamily="34" charset="0"/>
                <a:ea typeface="+mn-ea"/>
                <a:cs typeface="+mn-cs"/>
              </a:defRPr>
            </a:lvl5pPr>
            <a:lvl6pPr marL="2286000" algn="l" defTabSz="914400" rtl="0" eaLnBrk="1" latinLnBrk="0" hangingPunct="1">
              <a:defRPr sz="1400" kern="1200">
                <a:solidFill>
                  <a:schemeClr val="tx1"/>
                </a:solidFill>
                <a:latin typeface="Arial" panose="020B0604020202020204" pitchFamily="34" charset="0"/>
                <a:ea typeface="+mn-ea"/>
                <a:cs typeface="+mn-cs"/>
              </a:defRPr>
            </a:lvl6pPr>
            <a:lvl7pPr marL="2743200" algn="l" defTabSz="914400" rtl="0" eaLnBrk="1" latinLnBrk="0" hangingPunct="1">
              <a:defRPr sz="1400" kern="1200">
                <a:solidFill>
                  <a:schemeClr val="tx1"/>
                </a:solidFill>
                <a:latin typeface="Arial" panose="020B0604020202020204" pitchFamily="34" charset="0"/>
                <a:ea typeface="+mn-ea"/>
                <a:cs typeface="+mn-cs"/>
              </a:defRPr>
            </a:lvl7pPr>
            <a:lvl8pPr marL="3200400" algn="l" defTabSz="914400" rtl="0" eaLnBrk="1" latinLnBrk="0" hangingPunct="1">
              <a:defRPr sz="1400" kern="1200">
                <a:solidFill>
                  <a:schemeClr val="tx1"/>
                </a:solidFill>
                <a:latin typeface="Arial" panose="020B0604020202020204" pitchFamily="34" charset="0"/>
                <a:ea typeface="+mn-ea"/>
                <a:cs typeface="+mn-cs"/>
              </a:defRPr>
            </a:lvl8pPr>
            <a:lvl9pPr marL="3657600" algn="l" defTabSz="914400" rtl="0" eaLnBrk="1" latinLnBrk="0" hangingPunct="1">
              <a:defRPr sz="1400" kern="1200">
                <a:solidFill>
                  <a:schemeClr val="tx1"/>
                </a:solidFill>
                <a:latin typeface="Arial" panose="020B0604020202020204" pitchFamily="34" charset="0"/>
                <a:ea typeface="+mn-ea"/>
                <a:cs typeface="+mn-cs"/>
              </a:defRPr>
            </a:lvl9pPr>
          </a:lstStyle>
          <a:p>
            <a:endParaRPr lang="en-CA"/>
          </a:p>
        </p:txBody>
      </p:sp>
      <p:sp>
        <p:nvSpPr>
          <p:cNvPr id="50" name="Freeform 46">
            <a:extLst>
              <a:ext uri="{FF2B5EF4-FFF2-40B4-BE49-F238E27FC236}">
                <a16:creationId xmlns:a16="http://schemas.microsoft.com/office/drawing/2014/main" id="{A79EE821-3583-40AB-8A18-6BF4FFA07A9D}"/>
              </a:ext>
            </a:extLst>
          </p:cNvPr>
          <p:cNvSpPr>
            <a:spLocks noChangeAspect="1"/>
          </p:cNvSpPr>
          <p:nvPr/>
        </p:nvSpPr>
        <p:spPr bwMode="auto">
          <a:xfrm>
            <a:off x="9382525" y="1371328"/>
            <a:ext cx="12797" cy="6628"/>
          </a:xfrm>
          <a:custGeom>
            <a:avLst/>
            <a:gdLst>
              <a:gd name="T0" fmla="*/ 22 w 22"/>
              <a:gd name="T1" fmla="*/ 0 h 10"/>
              <a:gd name="T2" fmla="*/ 0 w 22"/>
              <a:gd name="T3" fmla="*/ 6 h 10"/>
            </a:gdLst>
            <a:ahLst/>
            <a:cxnLst>
              <a:cxn ang="0">
                <a:pos x="T0" y="T1"/>
              </a:cxn>
              <a:cxn ang="0">
                <a:pos x="T2" y="T3"/>
              </a:cxn>
            </a:cxnLst>
            <a:rect l="0" t="0" r="r" b="b"/>
            <a:pathLst>
              <a:path w="22" h="10">
                <a:moveTo>
                  <a:pt x="22" y="0"/>
                </a:moveTo>
                <a:cubicBezTo>
                  <a:pt x="14" y="1"/>
                  <a:pt x="8" y="10"/>
                  <a:pt x="0" y="6"/>
                </a:cubicBezTo>
              </a:path>
            </a:pathLst>
          </a:custGeom>
          <a:noFill/>
          <a:ln w="6350" cap="rnd">
            <a:solidFill>
              <a:srgbClr val="FF6600"/>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defPPr>
              <a:defRPr lang="en-US"/>
            </a:defPPr>
            <a:lvl1pPr algn="l" rtl="0" fontAlgn="base">
              <a:spcBef>
                <a:spcPct val="0"/>
              </a:spcBef>
              <a:spcAft>
                <a:spcPct val="0"/>
              </a:spcAft>
              <a:defRPr sz="1400" kern="1200">
                <a:solidFill>
                  <a:schemeClr val="tx1"/>
                </a:solidFill>
                <a:latin typeface="Arial" panose="020B0604020202020204" pitchFamily="34" charset="0"/>
                <a:ea typeface="+mn-ea"/>
                <a:cs typeface="+mn-cs"/>
              </a:defRPr>
            </a:lvl1pPr>
            <a:lvl2pPr marL="457200" algn="l" rtl="0" fontAlgn="base">
              <a:spcBef>
                <a:spcPct val="0"/>
              </a:spcBef>
              <a:spcAft>
                <a:spcPct val="0"/>
              </a:spcAft>
              <a:defRPr sz="1400" kern="1200">
                <a:solidFill>
                  <a:schemeClr val="tx1"/>
                </a:solidFill>
                <a:latin typeface="Arial" panose="020B0604020202020204" pitchFamily="34" charset="0"/>
                <a:ea typeface="+mn-ea"/>
                <a:cs typeface="+mn-cs"/>
              </a:defRPr>
            </a:lvl2pPr>
            <a:lvl3pPr marL="914400" algn="l" rtl="0" fontAlgn="base">
              <a:spcBef>
                <a:spcPct val="0"/>
              </a:spcBef>
              <a:spcAft>
                <a:spcPct val="0"/>
              </a:spcAft>
              <a:defRPr sz="1400" kern="1200">
                <a:solidFill>
                  <a:schemeClr val="tx1"/>
                </a:solidFill>
                <a:latin typeface="Arial" panose="020B0604020202020204" pitchFamily="34" charset="0"/>
                <a:ea typeface="+mn-ea"/>
                <a:cs typeface="+mn-cs"/>
              </a:defRPr>
            </a:lvl3pPr>
            <a:lvl4pPr marL="1371600" algn="l" rtl="0" fontAlgn="base">
              <a:spcBef>
                <a:spcPct val="0"/>
              </a:spcBef>
              <a:spcAft>
                <a:spcPct val="0"/>
              </a:spcAft>
              <a:defRPr sz="1400" kern="1200">
                <a:solidFill>
                  <a:schemeClr val="tx1"/>
                </a:solidFill>
                <a:latin typeface="Arial" panose="020B0604020202020204" pitchFamily="34" charset="0"/>
                <a:ea typeface="+mn-ea"/>
                <a:cs typeface="+mn-cs"/>
              </a:defRPr>
            </a:lvl4pPr>
            <a:lvl5pPr marL="1828800" algn="l" rtl="0" fontAlgn="base">
              <a:spcBef>
                <a:spcPct val="0"/>
              </a:spcBef>
              <a:spcAft>
                <a:spcPct val="0"/>
              </a:spcAft>
              <a:defRPr sz="1400" kern="1200">
                <a:solidFill>
                  <a:schemeClr val="tx1"/>
                </a:solidFill>
                <a:latin typeface="Arial" panose="020B0604020202020204" pitchFamily="34" charset="0"/>
                <a:ea typeface="+mn-ea"/>
                <a:cs typeface="+mn-cs"/>
              </a:defRPr>
            </a:lvl5pPr>
            <a:lvl6pPr marL="2286000" algn="l" defTabSz="914400" rtl="0" eaLnBrk="1" latinLnBrk="0" hangingPunct="1">
              <a:defRPr sz="1400" kern="1200">
                <a:solidFill>
                  <a:schemeClr val="tx1"/>
                </a:solidFill>
                <a:latin typeface="Arial" panose="020B0604020202020204" pitchFamily="34" charset="0"/>
                <a:ea typeface="+mn-ea"/>
                <a:cs typeface="+mn-cs"/>
              </a:defRPr>
            </a:lvl6pPr>
            <a:lvl7pPr marL="2743200" algn="l" defTabSz="914400" rtl="0" eaLnBrk="1" latinLnBrk="0" hangingPunct="1">
              <a:defRPr sz="1400" kern="1200">
                <a:solidFill>
                  <a:schemeClr val="tx1"/>
                </a:solidFill>
                <a:latin typeface="Arial" panose="020B0604020202020204" pitchFamily="34" charset="0"/>
                <a:ea typeface="+mn-ea"/>
                <a:cs typeface="+mn-cs"/>
              </a:defRPr>
            </a:lvl7pPr>
            <a:lvl8pPr marL="3200400" algn="l" defTabSz="914400" rtl="0" eaLnBrk="1" latinLnBrk="0" hangingPunct="1">
              <a:defRPr sz="1400" kern="1200">
                <a:solidFill>
                  <a:schemeClr val="tx1"/>
                </a:solidFill>
                <a:latin typeface="Arial" panose="020B0604020202020204" pitchFamily="34" charset="0"/>
                <a:ea typeface="+mn-ea"/>
                <a:cs typeface="+mn-cs"/>
              </a:defRPr>
            </a:lvl8pPr>
            <a:lvl9pPr marL="3657600" algn="l" defTabSz="914400" rtl="0" eaLnBrk="1" latinLnBrk="0" hangingPunct="1">
              <a:defRPr sz="1400" kern="1200">
                <a:solidFill>
                  <a:schemeClr val="tx1"/>
                </a:solidFill>
                <a:latin typeface="Arial" panose="020B0604020202020204" pitchFamily="34" charset="0"/>
                <a:ea typeface="+mn-ea"/>
                <a:cs typeface="+mn-cs"/>
              </a:defRPr>
            </a:lvl9pPr>
          </a:lstStyle>
          <a:p>
            <a:endParaRPr lang="en-CA"/>
          </a:p>
        </p:txBody>
      </p:sp>
      <p:sp>
        <p:nvSpPr>
          <p:cNvPr id="51" name="Freeform 47">
            <a:extLst>
              <a:ext uri="{FF2B5EF4-FFF2-40B4-BE49-F238E27FC236}">
                <a16:creationId xmlns:a16="http://schemas.microsoft.com/office/drawing/2014/main" id="{8B78D161-9CFD-4AFE-B998-F36B62C707B0}"/>
              </a:ext>
            </a:extLst>
          </p:cNvPr>
          <p:cNvSpPr>
            <a:spLocks noChangeAspect="1"/>
          </p:cNvSpPr>
          <p:nvPr/>
        </p:nvSpPr>
        <p:spPr bwMode="auto">
          <a:xfrm>
            <a:off x="9376382" y="1375194"/>
            <a:ext cx="6142" cy="3866"/>
          </a:xfrm>
          <a:custGeom>
            <a:avLst/>
            <a:gdLst>
              <a:gd name="T0" fmla="*/ 10 w 10"/>
              <a:gd name="T1" fmla="*/ 0 h 6"/>
              <a:gd name="T2" fmla="*/ 0 w 10"/>
              <a:gd name="T3" fmla="*/ 6 h 6"/>
            </a:gdLst>
            <a:ahLst/>
            <a:cxnLst>
              <a:cxn ang="0">
                <a:pos x="T0" y="T1"/>
              </a:cxn>
              <a:cxn ang="0">
                <a:pos x="T2" y="T3"/>
              </a:cxn>
            </a:cxnLst>
            <a:rect l="0" t="0" r="r" b="b"/>
            <a:pathLst>
              <a:path w="10" h="6">
                <a:moveTo>
                  <a:pt x="10" y="0"/>
                </a:moveTo>
                <a:cubicBezTo>
                  <a:pt x="7" y="3"/>
                  <a:pt x="4" y="5"/>
                  <a:pt x="0" y="6"/>
                </a:cubicBezTo>
              </a:path>
            </a:pathLst>
          </a:custGeom>
          <a:noFill/>
          <a:ln w="6350" cap="rnd">
            <a:solidFill>
              <a:srgbClr val="FF6600"/>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defPPr>
              <a:defRPr lang="en-US"/>
            </a:defPPr>
            <a:lvl1pPr algn="l" rtl="0" fontAlgn="base">
              <a:spcBef>
                <a:spcPct val="0"/>
              </a:spcBef>
              <a:spcAft>
                <a:spcPct val="0"/>
              </a:spcAft>
              <a:defRPr sz="1400" kern="1200">
                <a:solidFill>
                  <a:schemeClr val="tx1"/>
                </a:solidFill>
                <a:latin typeface="Arial" panose="020B0604020202020204" pitchFamily="34" charset="0"/>
                <a:ea typeface="+mn-ea"/>
                <a:cs typeface="+mn-cs"/>
              </a:defRPr>
            </a:lvl1pPr>
            <a:lvl2pPr marL="457200" algn="l" rtl="0" fontAlgn="base">
              <a:spcBef>
                <a:spcPct val="0"/>
              </a:spcBef>
              <a:spcAft>
                <a:spcPct val="0"/>
              </a:spcAft>
              <a:defRPr sz="1400" kern="1200">
                <a:solidFill>
                  <a:schemeClr val="tx1"/>
                </a:solidFill>
                <a:latin typeface="Arial" panose="020B0604020202020204" pitchFamily="34" charset="0"/>
                <a:ea typeface="+mn-ea"/>
                <a:cs typeface="+mn-cs"/>
              </a:defRPr>
            </a:lvl2pPr>
            <a:lvl3pPr marL="914400" algn="l" rtl="0" fontAlgn="base">
              <a:spcBef>
                <a:spcPct val="0"/>
              </a:spcBef>
              <a:spcAft>
                <a:spcPct val="0"/>
              </a:spcAft>
              <a:defRPr sz="1400" kern="1200">
                <a:solidFill>
                  <a:schemeClr val="tx1"/>
                </a:solidFill>
                <a:latin typeface="Arial" panose="020B0604020202020204" pitchFamily="34" charset="0"/>
                <a:ea typeface="+mn-ea"/>
                <a:cs typeface="+mn-cs"/>
              </a:defRPr>
            </a:lvl3pPr>
            <a:lvl4pPr marL="1371600" algn="l" rtl="0" fontAlgn="base">
              <a:spcBef>
                <a:spcPct val="0"/>
              </a:spcBef>
              <a:spcAft>
                <a:spcPct val="0"/>
              </a:spcAft>
              <a:defRPr sz="1400" kern="1200">
                <a:solidFill>
                  <a:schemeClr val="tx1"/>
                </a:solidFill>
                <a:latin typeface="Arial" panose="020B0604020202020204" pitchFamily="34" charset="0"/>
                <a:ea typeface="+mn-ea"/>
                <a:cs typeface="+mn-cs"/>
              </a:defRPr>
            </a:lvl4pPr>
            <a:lvl5pPr marL="1828800" algn="l" rtl="0" fontAlgn="base">
              <a:spcBef>
                <a:spcPct val="0"/>
              </a:spcBef>
              <a:spcAft>
                <a:spcPct val="0"/>
              </a:spcAft>
              <a:defRPr sz="1400" kern="1200">
                <a:solidFill>
                  <a:schemeClr val="tx1"/>
                </a:solidFill>
                <a:latin typeface="Arial" panose="020B0604020202020204" pitchFamily="34" charset="0"/>
                <a:ea typeface="+mn-ea"/>
                <a:cs typeface="+mn-cs"/>
              </a:defRPr>
            </a:lvl5pPr>
            <a:lvl6pPr marL="2286000" algn="l" defTabSz="914400" rtl="0" eaLnBrk="1" latinLnBrk="0" hangingPunct="1">
              <a:defRPr sz="1400" kern="1200">
                <a:solidFill>
                  <a:schemeClr val="tx1"/>
                </a:solidFill>
                <a:latin typeface="Arial" panose="020B0604020202020204" pitchFamily="34" charset="0"/>
                <a:ea typeface="+mn-ea"/>
                <a:cs typeface="+mn-cs"/>
              </a:defRPr>
            </a:lvl6pPr>
            <a:lvl7pPr marL="2743200" algn="l" defTabSz="914400" rtl="0" eaLnBrk="1" latinLnBrk="0" hangingPunct="1">
              <a:defRPr sz="1400" kern="1200">
                <a:solidFill>
                  <a:schemeClr val="tx1"/>
                </a:solidFill>
                <a:latin typeface="Arial" panose="020B0604020202020204" pitchFamily="34" charset="0"/>
                <a:ea typeface="+mn-ea"/>
                <a:cs typeface="+mn-cs"/>
              </a:defRPr>
            </a:lvl7pPr>
            <a:lvl8pPr marL="3200400" algn="l" defTabSz="914400" rtl="0" eaLnBrk="1" latinLnBrk="0" hangingPunct="1">
              <a:defRPr sz="1400" kern="1200">
                <a:solidFill>
                  <a:schemeClr val="tx1"/>
                </a:solidFill>
                <a:latin typeface="Arial" panose="020B0604020202020204" pitchFamily="34" charset="0"/>
                <a:ea typeface="+mn-ea"/>
                <a:cs typeface="+mn-cs"/>
              </a:defRPr>
            </a:lvl8pPr>
            <a:lvl9pPr marL="3657600" algn="l" defTabSz="914400" rtl="0" eaLnBrk="1" latinLnBrk="0" hangingPunct="1">
              <a:defRPr sz="1400" kern="1200">
                <a:solidFill>
                  <a:schemeClr val="tx1"/>
                </a:solidFill>
                <a:latin typeface="Arial" panose="020B0604020202020204" pitchFamily="34" charset="0"/>
                <a:ea typeface="+mn-ea"/>
                <a:cs typeface="+mn-cs"/>
              </a:defRPr>
            </a:lvl9pPr>
          </a:lstStyle>
          <a:p>
            <a:endParaRPr lang="en-CA"/>
          </a:p>
        </p:txBody>
      </p:sp>
      <p:sp>
        <p:nvSpPr>
          <p:cNvPr id="52" name="Freeform 48">
            <a:extLst>
              <a:ext uri="{FF2B5EF4-FFF2-40B4-BE49-F238E27FC236}">
                <a16:creationId xmlns:a16="http://schemas.microsoft.com/office/drawing/2014/main" id="{A473344A-3935-4AD3-86B1-A6818D3C45CC}"/>
              </a:ext>
            </a:extLst>
          </p:cNvPr>
          <p:cNvSpPr>
            <a:spLocks noChangeAspect="1"/>
          </p:cNvSpPr>
          <p:nvPr/>
        </p:nvSpPr>
        <p:spPr bwMode="auto">
          <a:xfrm>
            <a:off x="9376382" y="1379060"/>
            <a:ext cx="4607" cy="7180"/>
          </a:xfrm>
          <a:custGeom>
            <a:avLst/>
            <a:gdLst>
              <a:gd name="T0" fmla="*/ 0 w 8"/>
              <a:gd name="T1" fmla="*/ 0 h 12"/>
              <a:gd name="T2" fmla="*/ 8 w 8"/>
              <a:gd name="T3" fmla="*/ 12 h 12"/>
            </a:gdLst>
            <a:ahLst/>
            <a:cxnLst>
              <a:cxn ang="0">
                <a:pos x="T0" y="T1"/>
              </a:cxn>
              <a:cxn ang="0">
                <a:pos x="T2" y="T3"/>
              </a:cxn>
            </a:cxnLst>
            <a:rect l="0" t="0" r="r" b="b"/>
            <a:pathLst>
              <a:path w="8" h="12">
                <a:moveTo>
                  <a:pt x="0" y="0"/>
                </a:moveTo>
                <a:cubicBezTo>
                  <a:pt x="1" y="4"/>
                  <a:pt x="5" y="8"/>
                  <a:pt x="8" y="12"/>
                </a:cubicBezTo>
              </a:path>
            </a:pathLst>
          </a:custGeom>
          <a:noFill/>
          <a:ln w="6350" cap="rnd">
            <a:solidFill>
              <a:srgbClr val="FF6600"/>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defPPr>
              <a:defRPr lang="en-US"/>
            </a:defPPr>
            <a:lvl1pPr algn="l" rtl="0" fontAlgn="base">
              <a:spcBef>
                <a:spcPct val="0"/>
              </a:spcBef>
              <a:spcAft>
                <a:spcPct val="0"/>
              </a:spcAft>
              <a:defRPr sz="1400" kern="1200">
                <a:solidFill>
                  <a:schemeClr val="tx1"/>
                </a:solidFill>
                <a:latin typeface="Arial" panose="020B0604020202020204" pitchFamily="34" charset="0"/>
                <a:ea typeface="+mn-ea"/>
                <a:cs typeface="+mn-cs"/>
              </a:defRPr>
            </a:lvl1pPr>
            <a:lvl2pPr marL="457200" algn="l" rtl="0" fontAlgn="base">
              <a:spcBef>
                <a:spcPct val="0"/>
              </a:spcBef>
              <a:spcAft>
                <a:spcPct val="0"/>
              </a:spcAft>
              <a:defRPr sz="1400" kern="1200">
                <a:solidFill>
                  <a:schemeClr val="tx1"/>
                </a:solidFill>
                <a:latin typeface="Arial" panose="020B0604020202020204" pitchFamily="34" charset="0"/>
                <a:ea typeface="+mn-ea"/>
                <a:cs typeface="+mn-cs"/>
              </a:defRPr>
            </a:lvl2pPr>
            <a:lvl3pPr marL="914400" algn="l" rtl="0" fontAlgn="base">
              <a:spcBef>
                <a:spcPct val="0"/>
              </a:spcBef>
              <a:spcAft>
                <a:spcPct val="0"/>
              </a:spcAft>
              <a:defRPr sz="1400" kern="1200">
                <a:solidFill>
                  <a:schemeClr val="tx1"/>
                </a:solidFill>
                <a:latin typeface="Arial" panose="020B0604020202020204" pitchFamily="34" charset="0"/>
                <a:ea typeface="+mn-ea"/>
                <a:cs typeface="+mn-cs"/>
              </a:defRPr>
            </a:lvl3pPr>
            <a:lvl4pPr marL="1371600" algn="l" rtl="0" fontAlgn="base">
              <a:spcBef>
                <a:spcPct val="0"/>
              </a:spcBef>
              <a:spcAft>
                <a:spcPct val="0"/>
              </a:spcAft>
              <a:defRPr sz="1400" kern="1200">
                <a:solidFill>
                  <a:schemeClr val="tx1"/>
                </a:solidFill>
                <a:latin typeface="Arial" panose="020B0604020202020204" pitchFamily="34" charset="0"/>
                <a:ea typeface="+mn-ea"/>
                <a:cs typeface="+mn-cs"/>
              </a:defRPr>
            </a:lvl4pPr>
            <a:lvl5pPr marL="1828800" algn="l" rtl="0" fontAlgn="base">
              <a:spcBef>
                <a:spcPct val="0"/>
              </a:spcBef>
              <a:spcAft>
                <a:spcPct val="0"/>
              </a:spcAft>
              <a:defRPr sz="1400" kern="1200">
                <a:solidFill>
                  <a:schemeClr val="tx1"/>
                </a:solidFill>
                <a:latin typeface="Arial" panose="020B0604020202020204" pitchFamily="34" charset="0"/>
                <a:ea typeface="+mn-ea"/>
                <a:cs typeface="+mn-cs"/>
              </a:defRPr>
            </a:lvl5pPr>
            <a:lvl6pPr marL="2286000" algn="l" defTabSz="914400" rtl="0" eaLnBrk="1" latinLnBrk="0" hangingPunct="1">
              <a:defRPr sz="1400" kern="1200">
                <a:solidFill>
                  <a:schemeClr val="tx1"/>
                </a:solidFill>
                <a:latin typeface="Arial" panose="020B0604020202020204" pitchFamily="34" charset="0"/>
                <a:ea typeface="+mn-ea"/>
                <a:cs typeface="+mn-cs"/>
              </a:defRPr>
            </a:lvl6pPr>
            <a:lvl7pPr marL="2743200" algn="l" defTabSz="914400" rtl="0" eaLnBrk="1" latinLnBrk="0" hangingPunct="1">
              <a:defRPr sz="1400" kern="1200">
                <a:solidFill>
                  <a:schemeClr val="tx1"/>
                </a:solidFill>
                <a:latin typeface="Arial" panose="020B0604020202020204" pitchFamily="34" charset="0"/>
                <a:ea typeface="+mn-ea"/>
                <a:cs typeface="+mn-cs"/>
              </a:defRPr>
            </a:lvl7pPr>
            <a:lvl8pPr marL="3200400" algn="l" defTabSz="914400" rtl="0" eaLnBrk="1" latinLnBrk="0" hangingPunct="1">
              <a:defRPr sz="1400" kern="1200">
                <a:solidFill>
                  <a:schemeClr val="tx1"/>
                </a:solidFill>
                <a:latin typeface="Arial" panose="020B0604020202020204" pitchFamily="34" charset="0"/>
                <a:ea typeface="+mn-ea"/>
                <a:cs typeface="+mn-cs"/>
              </a:defRPr>
            </a:lvl8pPr>
            <a:lvl9pPr marL="3657600" algn="l" defTabSz="914400" rtl="0" eaLnBrk="1" latinLnBrk="0" hangingPunct="1">
              <a:defRPr sz="1400" kern="1200">
                <a:solidFill>
                  <a:schemeClr val="tx1"/>
                </a:solidFill>
                <a:latin typeface="Arial" panose="020B0604020202020204" pitchFamily="34" charset="0"/>
                <a:ea typeface="+mn-ea"/>
                <a:cs typeface="+mn-cs"/>
              </a:defRPr>
            </a:lvl9pPr>
          </a:lstStyle>
          <a:p>
            <a:endParaRPr lang="en-CA"/>
          </a:p>
        </p:txBody>
      </p:sp>
      <p:sp>
        <p:nvSpPr>
          <p:cNvPr id="53" name="Freeform 49">
            <a:extLst>
              <a:ext uri="{FF2B5EF4-FFF2-40B4-BE49-F238E27FC236}">
                <a16:creationId xmlns:a16="http://schemas.microsoft.com/office/drawing/2014/main" id="{212D41B7-95A9-4E19-BB46-390102D4941B}"/>
              </a:ext>
            </a:extLst>
          </p:cNvPr>
          <p:cNvSpPr>
            <a:spLocks noChangeAspect="1"/>
          </p:cNvSpPr>
          <p:nvPr/>
        </p:nvSpPr>
        <p:spPr bwMode="auto">
          <a:xfrm>
            <a:off x="9366656" y="1379060"/>
            <a:ext cx="9726" cy="0"/>
          </a:xfrm>
          <a:custGeom>
            <a:avLst/>
            <a:gdLst>
              <a:gd name="T0" fmla="*/ 16 w 16"/>
              <a:gd name="T1" fmla="*/ 0 w 16"/>
            </a:gdLst>
            <a:ahLst/>
            <a:cxnLst>
              <a:cxn ang="0">
                <a:pos x="T0" y="0"/>
              </a:cxn>
              <a:cxn ang="0">
                <a:pos x="T1" y="0"/>
              </a:cxn>
            </a:cxnLst>
            <a:rect l="0" t="0" r="r" b="b"/>
            <a:pathLst>
              <a:path w="16">
                <a:moveTo>
                  <a:pt x="16" y="0"/>
                </a:moveTo>
                <a:cubicBezTo>
                  <a:pt x="11" y="0"/>
                  <a:pt x="5" y="0"/>
                  <a:pt x="0" y="0"/>
                </a:cubicBezTo>
              </a:path>
            </a:pathLst>
          </a:custGeom>
          <a:noFill/>
          <a:ln w="6350" cap="rnd">
            <a:solidFill>
              <a:srgbClr val="FF6600"/>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defPPr>
              <a:defRPr lang="en-US"/>
            </a:defPPr>
            <a:lvl1pPr algn="l" rtl="0" fontAlgn="base">
              <a:spcBef>
                <a:spcPct val="0"/>
              </a:spcBef>
              <a:spcAft>
                <a:spcPct val="0"/>
              </a:spcAft>
              <a:defRPr sz="1400" kern="1200">
                <a:solidFill>
                  <a:schemeClr val="tx1"/>
                </a:solidFill>
                <a:latin typeface="Arial" panose="020B0604020202020204" pitchFamily="34" charset="0"/>
                <a:ea typeface="+mn-ea"/>
                <a:cs typeface="+mn-cs"/>
              </a:defRPr>
            </a:lvl1pPr>
            <a:lvl2pPr marL="457200" algn="l" rtl="0" fontAlgn="base">
              <a:spcBef>
                <a:spcPct val="0"/>
              </a:spcBef>
              <a:spcAft>
                <a:spcPct val="0"/>
              </a:spcAft>
              <a:defRPr sz="1400" kern="1200">
                <a:solidFill>
                  <a:schemeClr val="tx1"/>
                </a:solidFill>
                <a:latin typeface="Arial" panose="020B0604020202020204" pitchFamily="34" charset="0"/>
                <a:ea typeface="+mn-ea"/>
                <a:cs typeface="+mn-cs"/>
              </a:defRPr>
            </a:lvl2pPr>
            <a:lvl3pPr marL="914400" algn="l" rtl="0" fontAlgn="base">
              <a:spcBef>
                <a:spcPct val="0"/>
              </a:spcBef>
              <a:spcAft>
                <a:spcPct val="0"/>
              </a:spcAft>
              <a:defRPr sz="1400" kern="1200">
                <a:solidFill>
                  <a:schemeClr val="tx1"/>
                </a:solidFill>
                <a:latin typeface="Arial" panose="020B0604020202020204" pitchFamily="34" charset="0"/>
                <a:ea typeface="+mn-ea"/>
                <a:cs typeface="+mn-cs"/>
              </a:defRPr>
            </a:lvl3pPr>
            <a:lvl4pPr marL="1371600" algn="l" rtl="0" fontAlgn="base">
              <a:spcBef>
                <a:spcPct val="0"/>
              </a:spcBef>
              <a:spcAft>
                <a:spcPct val="0"/>
              </a:spcAft>
              <a:defRPr sz="1400" kern="1200">
                <a:solidFill>
                  <a:schemeClr val="tx1"/>
                </a:solidFill>
                <a:latin typeface="Arial" panose="020B0604020202020204" pitchFamily="34" charset="0"/>
                <a:ea typeface="+mn-ea"/>
                <a:cs typeface="+mn-cs"/>
              </a:defRPr>
            </a:lvl4pPr>
            <a:lvl5pPr marL="1828800" algn="l" rtl="0" fontAlgn="base">
              <a:spcBef>
                <a:spcPct val="0"/>
              </a:spcBef>
              <a:spcAft>
                <a:spcPct val="0"/>
              </a:spcAft>
              <a:defRPr sz="1400" kern="1200">
                <a:solidFill>
                  <a:schemeClr val="tx1"/>
                </a:solidFill>
                <a:latin typeface="Arial" panose="020B0604020202020204" pitchFamily="34" charset="0"/>
                <a:ea typeface="+mn-ea"/>
                <a:cs typeface="+mn-cs"/>
              </a:defRPr>
            </a:lvl5pPr>
            <a:lvl6pPr marL="2286000" algn="l" defTabSz="914400" rtl="0" eaLnBrk="1" latinLnBrk="0" hangingPunct="1">
              <a:defRPr sz="1400" kern="1200">
                <a:solidFill>
                  <a:schemeClr val="tx1"/>
                </a:solidFill>
                <a:latin typeface="Arial" panose="020B0604020202020204" pitchFamily="34" charset="0"/>
                <a:ea typeface="+mn-ea"/>
                <a:cs typeface="+mn-cs"/>
              </a:defRPr>
            </a:lvl6pPr>
            <a:lvl7pPr marL="2743200" algn="l" defTabSz="914400" rtl="0" eaLnBrk="1" latinLnBrk="0" hangingPunct="1">
              <a:defRPr sz="1400" kern="1200">
                <a:solidFill>
                  <a:schemeClr val="tx1"/>
                </a:solidFill>
                <a:latin typeface="Arial" panose="020B0604020202020204" pitchFamily="34" charset="0"/>
                <a:ea typeface="+mn-ea"/>
                <a:cs typeface="+mn-cs"/>
              </a:defRPr>
            </a:lvl7pPr>
            <a:lvl8pPr marL="3200400" algn="l" defTabSz="914400" rtl="0" eaLnBrk="1" latinLnBrk="0" hangingPunct="1">
              <a:defRPr sz="1400" kern="1200">
                <a:solidFill>
                  <a:schemeClr val="tx1"/>
                </a:solidFill>
                <a:latin typeface="Arial" panose="020B0604020202020204" pitchFamily="34" charset="0"/>
                <a:ea typeface="+mn-ea"/>
                <a:cs typeface="+mn-cs"/>
              </a:defRPr>
            </a:lvl8pPr>
            <a:lvl9pPr marL="3657600" algn="l" defTabSz="914400" rtl="0" eaLnBrk="1" latinLnBrk="0" hangingPunct="1">
              <a:defRPr sz="1400" kern="1200">
                <a:solidFill>
                  <a:schemeClr val="tx1"/>
                </a:solidFill>
                <a:latin typeface="Arial" panose="020B0604020202020204" pitchFamily="34" charset="0"/>
                <a:ea typeface="+mn-ea"/>
                <a:cs typeface="+mn-cs"/>
              </a:defRPr>
            </a:lvl9pPr>
          </a:lstStyle>
          <a:p>
            <a:endParaRPr lang="en-CA"/>
          </a:p>
        </p:txBody>
      </p:sp>
      <p:sp>
        <p:nvSpPr>
          <p:cNvPr id="54" name="Freeform 50">
            <a:extLst>
              <a:ext uri="{FF2B5EF4-FFF2-40B4-BE49-F238E27FC236}">
                <a16:creationId xmlns:a16="http://schemas.microsoft.com/office/drawing/2014/main" id="{FE8FE317-9C9B-4468-94D3-3A4D0C1FC047}"/>
              </a:ext>
            </a:extLst>
          </p:cNvPr>
          <p:cNvSpPr>
            <a:spLocks noChangeAspect="1"/>
          </p:cNvSpPr>
          <p:nvPr/>
        </p:nvSpPr>
        <p:spPr bwMode="auto">
          <a:xfrm>
            <a:off x="9347717" y="1368566"/>
            <a:ext cx="18939" cy="17674"/>
          </a:xfrm>
          <a:custGeom>
            <a:avLst/>
            <a:gdLst>
              <a:gd name="T0" fmla="*/ 32 w 32"/>
              <a:gd name="T1" fmla="*/ 16 h 27"/>
              <a:gd name="T2" fmla="*/ 31 w 32"/>
              <a:gd name="T3" fmla="*/ 19 h 27"/>
              <a:gd name="T4" fmla="*/ 0 w 32"/>
              <a:gd name="T5" fmla="*/ 0 h 27"/>
            </a:gdLst>
            <a:ahLst/>
            <a:cxnLst>
              <a:cxn ang="0">
                <a:pos x="T0" y="T1"/>
              </a:cxn>
              <a:cxn ang="0">
                <a:pos x="T2" y="T3"/>
              </a:cxn>
              <a:cxn ang="0">
                <a:pos x="T4" y="T5"/>
              </a:cxn>
            </a:cxnLst>
            <a:rect l="0" t="0" r="r" b="b"/>
            <a:pathLst>
              <a:path w="32" h="27">
                <a:moveTo>
                  <a:pt x="32" y="16"/>
                </a:moveTo>
                <a:cubicBezTo>
                  <a:pt x="32" y="17"/>
                  <a:pt x="31" y="18"/>
                  <a:pt x="31" y="19"/>
                </a:cubicBezTo>
                <a:cubicBezTo>
                  <a:pt x="17" y="27"/>
                  <a:pt x="1" y="13"/>
                  <a:pt x="0" y="0"/>
                </a:cubicBezTo>
              </a:path>
            </a:pathLst>
          </a:custGeom>
          <a:noFill/>
          <a:ln w="6350" cap="rnd">
            <a:solidFill>
              <a:srgbClr val="FF6600"/>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defPPr>
              <a:defRPr lang="en-US"/>
            </a:defPPr>
            <a:lvl1pPr algn="l" rtl="0" fontAlgn="base">
              <a:spcBef>
                <a:spcPct val="0"/>
              </a:spcBef>
              <a:spcAft>
                <a:spcPct val="0"/>
              </a:spcAft>
              <a:defRPr sz="1400" kern="1200">
                <a:solidFill>
                  <a:schemeClr val="tx1"/>
                </a:solidFill>
                <a:latin typeface="Arial" panose="020B0604020202020204" pitchFamily="34" charset="0"/>
                <a:ea typeface="+mn-ea"/>
                <a:cs typeface="+mn-cs"/>
              </a:defRPr>
            </a:lvl1pPr>
            <a:lvl2pPr marL="457200" algn="l" rtl="0" fontAlgn="base">
              <a:spcBef>
                <a:spcPct val="0"/>
              </a:spcBef>
              <a:spcAft>
                <a:spcPct val="0"/>
              </a:spcAft>
              <a:defRPr sz="1400" kern="1200">
                <a:solidFill>
                  <a:schemeClr val="tx1"/>
                </a:solidFill>
                <a:latin typeface="Arial" panose="020B0604020202020204" pitchFamily="34" charset="0"/>
                <a:ea typeface="+mn-ea"/>
                <a:cs typeface="+mn-cs"/>
              </a:defRPr>
            </a:lvl2pPr>
            <a:lvl3pPr marL="914400" algn="l" rtl="0" fontAlgn="base">
              <a:spcBef>
                <a:spcPct val="0"/>
              </a:spcBef>
              <a:spcAft>
                <a:spcPct val="0"/>
              </a:spcAft>
              <a:defRPr sz="1400" kern="1200">
                <a:solidFill>
                  <a:schemeClr val="tx1"/>
                </a:solidFill>
                <a:latin typeface="Arial" panose="020B0604020202020204" pitchFamily="34" charset="0"/>
                <a:ea typeface="+mn-ea"/>
                <a:cs typeface="+mn-cs"/>
              </a:defRPr>
            </a:lvl3pPr>
            <a:lvl4pPr marL="1371600" algn="l" rtl="0" fontAlgn="base">
              <a:spcBef>
                <a:spcPct val="0"/>
              </a:spcBef>
              <a:spcAft>
                <a:spcPct val="0"/>
              </a:spcAft>
              <a:defRPr sz="1400" kern="1200">
                <a:solidFill>
                  <a:schemeClr val="tx1"/>
                </a:solidFill>
                <a:latin typeface="Arial" panose="020B0604020202020204" pitchFamily="34" charset="0"/>
                <a:ea typeface="+mn-ea"/>
                <a:cs typeface="+mn-cs"/>
              </a:defRPr>
            </a:lvl4pPr>
            <a:lvl5pPr marL="1828800" algn="l" rtl="0" fontAlgn="base">
              <a:spcBef>
                <a:spcPct val="0"/>
              </a:spcBef>
              <a:spcAft>
                <a:spcPct val="0"/>
              </a:spcAft>
              <a:defRPr sz="1400" kern="1200">
                <a:solidFill>
                  <a:schemeClr val="tx1"/>
                </a:solidFill>
                <a:latin typeface="Arial" panose="020B0604020202020204" pitchFamily="34" charset="0"/>
                <a:ea typeface="+mn-ea"/>
                <a:cs typeface="+mn-cs"/>
              </a:defRPr>
            </a:lvl5pPr>
            <a:lvl6pPr marL="2286000" algn="l" defTabSz="914400" rtl="0" eaLnBrk="1" latinLnBrk="0" hangingPunct="1">
              <a:defRPr sz="1400" kern="1200">
                <a:solidFill>
                  <a:schemeClr val="tx1"/>
                </a:solidFill>
                <a:latin typeface="Arial" panose="020B0604020202020204" pitchFamily="34" charset="0"/>
                <a:ea typeface="+mn-ea"/>
                <a:cs typeface="+mn-cs"/>
              </a:defRPr>
            </a:lvl6pPr>
            <a:lvl7pPr marL="2743200" algn="l" defTabSz="914400" rtl="0" eaLnBrk="1" latinLnBrk="0" hangingPunct="1">
              <a:defRPr sz="1400" kern="1200">
                <a:solidFill>
                  <a:schemeClr val="tx1"/>
                </a:solidFill>
                <a:latin typeface="Arial" panose="020B0604020202020204" pitchFamily="34" charset="0"/>
                <a:ea typeface="+mn-ea"/>
                <a:cs typeface="+mn-cs"/>
              </a:defRPr>
            </a:lvl7pPr>
            <a:lvl8pPr marL="3200400" algn="l" defTabSz="914400" rtl="0" eaLnBrk="1" latinLnBrk="0" hangingPunct="1">
              <a:defRPr sz="1400" kern="1200">
                <a:solidFill>
                  <a:schemeClr val="tx1"/>
                </a:solidFill>
                <a:latin typeface="Arial" panose="020B0604020202020204" pitchFamily="34" charset="0"/>
                <a:ea typeface="+mn-ea"/>
                <a:cs typeface="+mn-cs"/>
              </a:defRPr>
            </a:lvl8pPr>
            <a:lvl9pPr marL="3657600" algn="l" defTabSz="914400" rtl="0" eaLnBrk="1" latinLnBrk="0" hangingPunct="1">
              <a:defRPr sz="1400" kern="1200">
                <a:solidFill>
                  <a:schemeClr val="tx1"/>
                </a:solidFill>
                <a:latin typeface="Arial" panose="020B0604020202020204" pitchFamily="34" charset="0"/>
                <a:ea typeface="+mn-ea"/>
                <a:cs typeface="+mn-cs"/>
              </a:defRPr>
            </a:lvl9pPr>
          </a:lstStyle>
          <a:p>
            <a:endParaRPr lang="en-CA"/>
          </a:p>
        </p:txBody>
      </p:sp>
      <p:sp>
        <p:nvSpPr>
          <p:cNvPr id="55" name="Freeform 51">
            <a:extLst>
              <a:ext uri="{FF2B5EF4-FFF2-40B4-BE49-F238E27FC236}">
                <a16:creationId xmlns:a16="http://schemas.microsoft.com/office/drawing/2014/main" id="{08A9C153-EE8E-4FB6-93A8-99E21535D7BB}"/>
              </a:ext>
            </a:extLst>
          </p:cNvPr>
          <p:cNvSpPr>
            <a:spLocks noChangeAspect="1"/>
          </p:cNvSpPr>
          <p:nvPr/>
        </p:nvSpPr>
        <p:spPr bwMode="auto">
          <a:xfrm>
            <a:off x="9362050" y="1371328"/>
            <a:ext cx="4607" cy="7732"/>
          </a:xfrm>
          <a:custGeom>
            <a:avLst/>
            <a:gdLst>
              <a:gd name="T0" fmla="*/ 8 w 8"/>
              <a:gd name="T1" fmla="*/ 12 h 12"/>
              <a:gd name="T2" fmla="*/ 0 w 8"/>
              <a:gd name="T3" fmla="*/ 0 h 12"/>
            </a:gdLst>
            <a:ahLst/>
            <a:cxnLst>
              <a:cxn ang="0">
                <a:pos x="T0" y="T1"/>
              </a:cxn>
              <a:cxn ang="0">
                <a:pos x="T2" y="T3"/>
              </a:cxn>
            </a:cxnLst>
            <a:rect l="0" t="0" r="r" b="b"/>
            <a:pathLst>
              <a:path w="8" h="12">
                <a:moveTo>
                  <a:pt x="8" y="12"/>
                </a:moveTo>
                <a:cubicBezTo>
                  <a:pt x="6" y="9"/>
                  <a:pt x="1" y="5"/>
                  <a:pt x="0" y="0"/>
                </a:cubicBezTo>
              </a:path>
            </a:pathLst>
          </a:custGeom>
          <a:noFill/>
          <a:ln w="6350" cap="rnd">
            <a:solidFill>
              <a:srgbClr val="FF6600"/>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defPPr>
              <a:defRPr lang="en-US"/>
            </a:defPPr>
            <a:lvl1pPr algn="l" rtl="0" fontAlgn="base">
              <a:spcBef>
                <a:spcPct val="0"/>
              </a:spcBef>
              <a:spcAft>
                <a:spcPct val="0"/>
              </a:spcAft>
              <a:defRPr sz="1400" kern="1200">
                <a:solidFill>
                  <a:schemeClr val="tx1"/>
                </a:solidFill>
                <a:latin typeface="Arial" panose="020B0604020202020204" pitchFamily="34" charset="0"/>
                <a:ea typeface="+mn-ea"/>
                <a:cs typeface="+mn-cs"/>
              </a:defRPr>
            </a:lvl1pPr>
            <a:lvl2pPr marL="457200" algn="l" rtl="0" fontAlgn="base">
              <a:spcBef>
                <a:spcPct val="0"/>
              </a:spcBef>
              <a:spcAft>
                <a:spcPct val="0"/>
              </a:spcAft>
              <a:defRPr sz="1400" kern="1200">
                <a:solidFill>
                  <a:schemeClr val="tx1"/>
                </a:solidFill>
                <a:latin typeface="Arial" panose="020B0604020202020204" pitchFamily="34" charset="0"/>
                <a:ea typeface="+mn-ea"/>
                <a:cs typeface="+mn-cs"/>
              </a:defRPr>
            </a:lvl2pPr>
            <a:lvl3pPr marL="914400" algn="l" rtl="0" fontAlgn="base">
              <a:spcBef>
                <a:spcPct val="0"/>
              </a:spcBef>
              <a:spcAft>
                <a:spcPct val="0"/>
              </a:spcAft>
              <a:defRPr sz="1400" kern="1200">
                <a:solidFill>
                  <a:schemeClr val="tx1"/>
                </a:solidFill>
                <a:latin typeface="Arial" panose="020B0604020202020204" pitchFamily="34" charset="0"/>
                <a:ea typeface="+mn-ea"/>
                <a:cs typeface="+mn-cs"/>
              </a:defRPr>
            </a:lvl3pPr>
            <a:lvl4pPr marL="1371600" algn="l" rtl="0" fontAlgn="base">
              <a:spcBef>
                <a:spcPct val="0"/>
              </a:spcBef>
              <a:spcAft>
                <a:spcPct val="0"/>
              </a:spcAft>
              <a:defRPr sz="1400" kern="1200">
                <a:solidFill>
                  <a:schemeClr val="tx1"/>
                </a:solidFill>
                <a:latin typeface="Arial" panose="020B0604020202020204" pitchFamily="34" charset="0"/>
                <a:ea typeface="+mn-ea"/>
                <a:cs typeface="+mn-cs"/>
              </a:defRPr>
            </a:lvl4pPr>
            <a:lvl5pPr marL="1828800" algn="l" rtl="0" fontAlgn="base">
              <a:spcBef>
                <a:spcPct val="0"/>
              </a:spcBef>
              <a:spcAft>
                <a:spcPct val="0"/>
              </a:spcAft>
              <a:defRPr sz="1400" kern="1200">
                <a:solidFill>
                  <a:schemeClr val="tx1"/>
                </a:solidFill>
                <a:latin typeface="Arial" panose="020B0604020202020204" pitchFamily="34" charset="0"/>
                <a:ea typeface="+mn-ea"/>
                <a:cs typeface="+mn-cs"/>
              </a:defRPr>
            </a:lvl5pPr>
            <a:lvl6pPr marL="2286000" algn="l" defTabSz="914400" rtl="0" eaLnBrk="1" latinLnBrk="0" hangingPunct="1">
              <a:defRPr sz="1400" kern="1200">
                <a:solidFill>
                  <a:schemeClr val="tx1"/>
                </a:solidFill>
                <a:latin typeface="Arial" panose="020B0604020202020204" pitchFamily="34" charset="0"/>
                <a:ea typeface="+mn-ea"/>
                <a:cs typeface="+mn-cs"/>
              </a:defRPr>
            </a:lvl6pPr>
            <a:lvl7pPr marL="2743200" algn="l" defTabSz="914400" rtl="0" eaLnBrk="1" latinLnBrk="0" hangingPunct="1">
              <a:defRPr sz="1400" kern="1200">
                <a:solidFill>
                  <a:schemeClr val="tx1"/>
                </a:solidFill>
                <a:latin typeface="Arial" panose="020B0604020202020204" pitchFamily="34" charset="0"/>
                <a:ea typeface="+mn-ea"/>
                <a:cs typeface="+mn-cs"/>
              </a:defRPr>
            </a:lvl7pPr>
            <a:lvl8pPr marL="3200400" algn="l" defTabSz="914400" rtl="0" eaLnBrk="1" latinLnBrk="0" hangingPunct="1">
              <a:defRPr sz="1400" kern="1200">
                <a:solidFill>
                  <a:schemeClr val="tx1"/>
                </a:solidFill>
                <a:latin typeface="Arial" panose="020B0604020202020204" pitchFamily="34" charset="0"/>
                <a:ea typeface="+mn-ea"/>
                <a:cs typeface="+mn-cs"/>
              </a:defRPr>
            </a:lvl8pPr>
            <a:lvl9pPr marL="3657600" algn="l" defTabSz="914400" rtl="0" eaLnBrk="1" latinLnBrk="0" hangingPunct="1">
              <a:defRPr sz="1400" kern="1200">
                <a:solidFill>
                  <a:schemeClr val="tx1"/>
                </a:solidFill>
                <a:latin typeface="Arial" panose="020B0604020202020204" pitchFamily="34" charset="0"/>
                <a:ea typeface="+mn-ea"/>
                <a:cs typeface="+mn-cs"/>
              </a:defRPr>
            </a:lvl9pPr>
          </a:lstStyle>
          <a:p>
            <a:endParaRPr lang="en-CA"/>
          </a:p>
        </p:txBody>
      </p:sp>
      <p:sp>
        <p:nvSpPr>
          <p:cNvPr id="56" name="Freeform 52">
            <a:extLst>
              <a:ext uri="{FF2B5EF4-FFF2-40B4-BE49-F238E27FC236}">
                <a16:creationId xmlns:a16="http://schemas.microsoft.com/office/drawing/2014/main" id="{516FE9BD-847C-44FB-8D88-1DA480AC4193}"/>
              </a:ext>
            </a:extLst>
          </p:cNvPr>
          <p:cNvSpPr>
            <a:spLocks noChangeAspect="1"/>
          </p:cNvSpPr>
          <p:nvPr/>
        </p:nvSpPr>
        <p:spPr bwMode="auto">
          <a:xfrm>
            <a:off x="9145015" y="1532051"/>
            <a:ext cx="17916" cy="44185"/>
          </a:xfrm>
          <a:custGeom>
            <a:avLst/>
            <a:gdLst>
              <a:gd name="T0" fmla="*/ 0 w 30"/>
              <a:gd name="T1" fmla="*/ 69 h 69"/>
              <a:gd name="T2" fmla="*/ 30 w 30"/>
              <a:gd name="T3" fmla="*/ 0 h 69"/>
            </a:gdLst>
            <a:ahLst/>
            <a:cxnLst>
              <a:cxn ang="0">
                <a:pos x="T0" y="T1"/>
              </a:cxn>
              <a:cxn ang="0">
                <a:pos x="T2" y="T3"/>
              </a:cxn>
            </a:cxnLst>
            <a:rect l="0" t="0" r="r" b="b"/>
            <a:pathLst>
              <a:path w="30" h="69">
                <a:moveTo>
                  <a:pt x="0" y="69"/>
                </a:moveTo>
                <a:cubicBezTo>
                  <a:pt x="10" y="45"/>
                  <a:pt x="23" y="24"/>
                  <a:pt x="30" y="0"/>
                </a:cubicBezTo>
              </a:path>
            </a:pathLst>
          </a:custGeom>
          <a:noFill/>
          <a:ln w="6350" cap="rnd">
            <a:solidFill>
              <a:srgbClr val="FF6600"/>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defPPr>
              <a:defRPr lang="en-US"/>
            </a:defPPr>
            <a:lvl1pPr algn="l" rtl="0" fontAlgn="base">
              <a:spcBef>
                <a:spcPct val="0"/>
              </a:spcBef>
              <a:spcAft>
                <a:spcPct val="0"/>
              </a:spcAft>
              <a:defRPr sz="1400" kern="1200">
                <a:solidFill>
                  <a:schemeClr val="tx1"/>
                </a:solidFill>
                <a:latin typeface="Arial" panose="020B0604020202020204" pitchFamily="34" charset="0"/>
                <a:ea typeface="+mn-ea"/>
                <a:cs typeface="+mn-cs"/>
              </a:defRPr>
            </a:lvl1pPr>
            <a:lvl2pPr marL="457200" algn="l" rtl="0" fontAlgn="base">
              <a:spcBef>
                <a:spcPct val="0"/>
              </a:spcBef>
              <a:spcAft>
                <a:spcPct val="0"/>
              </a:spcAft>
              <a:defRPr sz="1400" kern="1200">
                <a:solidFill>
                  <a:schemeClr val="tx1"/>
                </a:solidFill>
                <a:latin typeface="Arial" panose="020B0604020202020204" pitchFamily="34" charset="0"/>
                <a:ea typeface="+mn-ea"/>
                <a:cs typeface="+mn-cs"/>
              </a:defRPr>
            </a:lvl2pPr>
            <a:lvl3pPr marL="914400" algn="l" rtl="0" fontAlgn="base">
              <a:spcBef>
                <a:spcPct val="0"/>
              </a:spcBef>
              <a:spcAft>
                <a:spcPct val="0"/>
              </a:spcAft>
              <a:defRPr sz="1400" kern="1200">
                <a:solidFill>
                  <a:schemeClr val="tx1"/>
                </a:solidFill>
                <a:latin typeface="Arial" panose="020B0604020202020204" pitchFamily="34" charset="0"/>
                <a:ea typeface="+mn-ea"/>
                <a:cs typeface="+mn-cs"/>
              </a:defRPr>
            </a:lvl3pPr>
            <a:lvl4pPr marL="1371600" algn="l" rtl="0" fontAlgn="base">
              <a:spcBef>
                <a:spcPct val="0"/>
              </a:spcBef>
              <a:spcAft>
                <a:spcPct val="0"/>
              </a:spcAft>
              <a:defRPr sz="1400" kern="1200">
                <a:solidFill>
                  <a:schemeClr val="tx1"/>
                </a:solidFill>
                <a:latin typeface="Arial" panose="020B0604020202020204" pitchFamily="34" charset="0"/>
                <a:ea typeface="+mn-ea"/>
                <a:cs typeface="+mn-cs"/>
              </a:defRPr>
            </a:lvl4pPr>
            <a:lvl5pPr marL="1828800" algn="l" rtl="0" fontAlgn="base">
              <a:spcBef>
                <a:spcPct val="0"/>
              </a:spcBef>
              <a:spcAft>
                <a:spcPct val="0"/>
              </a:spcAft>
              <a:defRPr sz="1400" kern="1200">
                <a:solidFill>
                  <a:schemeClr val="tx1"/>
                </a:solidFill>
                <a:latin typeface="Arial" panose="020B0604020202020204" pitchFamily="34" charset="0"/>
                <a:ea typeface="+mn-ea"/>
                <a:cs typeface="+mn-cs"/>
              </a:defRPr>
            </a:lvl5pPr>
            <a:lvl6pPr marL="2286000" algn="l" defTabSz="914400" rtl="0" eaLnBrk="1" latinLnBrk="0" hangingPunct="1">
              <a:defRPr sz="1400" kern="1200">
                <a:solidFill>
                  <a:schemeClr val="tx1"/>
                </a:solidFill>
                <a:latin typeface="Arial" panose="020B0604020202020204" pitchFamily="34" charset="0"/>
                <a:ea typeface="+mn-ea"/>
                <a:cs typeface="+mn-cs"/>
              </a:defRPr>
            </a:lvl6pPr>
            <a:lvl7pPr marL="2743200" algn="l" defTabSz="914400" rtl="0" eaLnBrk="1" latinLnBrk="0" hangingPunct="1">
              <a:defRPr sz="1400" kern="1200">
                <a:solidFill>
                  <a:schemeClr val="tx1"/>
                </a:solidFill>
                <a:latin typeface="Arial" panose="020B0604020202020204" pitchFamily="34" charset="0"/>
                <a:ea typeface="+mn-ea"/>
                <a:cs typeface="+mn-cs"/>
              </a:defRPr>
            </a:lvl7pPr>
            <a:lvl8pPr marL="3200400" algn="l" defTabSz="914400" rtl="0" eaLnBrk="1" latinLnBrk="0" hangingPunct="1">
              <a:defRPr sz="1400" kern="1200">
                <a:solidFill>
                  <a:schemeClr val="tx1"/>
                </a:solidFill>
                <a:latin typeface="Arial" panose="020B0604020202020204" pitchFamily="34" charset="0"/>
                <a:ea typeface="+mn-ea"/>
                <a:cs typeface="+mn-cs"/>
              </a:defRPr>
            </a:lvl8pPr>
            <a:lvl9pPr marL="3657600" algn="l" defTabSz="914400" rtl="0" eaLnBrk="1" latinLnBrk="0" hangingPunct="1">
              <a:defRPr sz="1400" kern="1200">
                <a:solidFill>
                  <a:schemeClr val="tx1"/>
                </a:solidFill>
                <a:latin typeface="Arial" panose="020B0604020202020204" pitchFamily="34" charset="0"/>
                <a:ea typeface="+mn-ea"/>
                <a:cs typeface="+mn-cs"/>
              </a:defRPr>
            </a:lvl9pPr>
          </a:lstStyle>
          <a:p>
            <a:endParaRPr lang="en-CA"/>
          </a:p>
        </p:txBody>
      </p:sp>
      <p:sp>
        <p:nvSpPr>
          <p:cNvPr id="57" name="Freeform 53">
            <a:extLst>
              <a:ext uri="{FF2B5EF4-FFF2-40B4-BE49-F238E27FC236}">
                <a16:creationId xmlns:a16="http://schemas.microsoft.com/office/drawing/2014/main" id="{E2EA1229-7919-47E2-A998-911FE7F84887}"/>
              </a:ext>
            </a:extLst>
          </p:cNvPr>
          <p:cNvSpPr>
            <a:spLocks noChangeAspect="1"/>
          </p:cNvSpPr>
          <p:nvPr/>
        </p:nvSpPr>
        <p:spPr bwMode="auto">
          <a:xfrm>
            <a:off x="9166002" y="1534812"/>
            <a:ext cx="8702" cy="30929"/>
          </a:xfrm>
          <a:custGeom>
            <a:avLst/>
            <a:gdLst>
              <a:gd name="T0" fmla="*/ 3 w 15"/>
              <a:gd name="T1" fmla="*/ 48 h 48"/>
              <a:gd name="T2" fmla="*/ 0 w 15"/>
              <a:gd name="T3" fmla="*/ 44 h 48"/>
              <a:gd name="T4" fmla="*/ 15 w 15"/>
              <a:gd name="T5" fmla="*/ 0 h 48"/>
            </a:gdLst>
            <a:ahLst/>
            <a:cxnLst>
              <a:cxn ang="0">
                <a:pos x="T0" y="T1"/>
              </a:cxn>
              <a:cxn ang="0">
                <a:pos x="T2" y="T3"/>
              </a:cxn>
              <a:cxn ang="0">
                <a:pos x="T4" y="T5"/>
              </a:cxn>
            </a:cxnLst>
            <a:rect l="0" t="0" r="r" b="b"/>
            <a:pathLst>
              <a:path w="15" h="48">
                <a:moveTo>
                  <a:pt x="3" y="48"/>
                </a:moveTo>
                <a:cubicBezTo>
                  <a:pt x="2" y="47"/>
                  <a:pt x="1" y="45"/>
                  <a:pt x="0" y="44"/>
                </a:cubicBezTo>
                <a:cubicBezTo>
                  <a:pt x="3" y="28"/>
                  <a:pt x="14" y="16"/>
                  <a:pt x="15" y="0"/>
                </a:cubicBezTo>
              </a:path>
            </a:pathLst>
          </a:custGeom>
          <a:noFill/>
          <a:ln w="6350" cap="rnd">
            <a:solidFill>
              <a:srgbClr val="FF6600"/>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defPPr>
              <a:defRPr lang="en-US"/>
            </a:defPPr>
            <a:lvl1pPr algn="l" rtl="0" fontAlgn="base">
              <a:spcBef>
                <a:spcPct val="0"/>
              </a:spcBef>
              <a:spcAft>
                <a:spcPct val="0"/>
              </a:spcAft>
              <a:defRPr sz="1400" kern="1200">
                <a:solidFill>
                  <a:schemeClr val="tx1"/>
                </a:solidFill>
                <a:latin typeface="Arial" panose="020B0604020202020204" pitchFamily="34" charset="0"/>
                <a:ea typeface="+mn-ea"/>
                <a:cs typeface="+mn-cs"/>
              </a:defRPr>
            </a:lvl1pPr>
            <a:lvl2pPr marL="457200" algn="l" rtl="0" fontAlgn="base">
              <a:spcBef>
                <a:spcPct val="0"/>
              </a:spcBef>
              <a:spcAft>
                <a:spcPct val="0"/>
              </a:spcAft>
              <a:defRPr sz="1400" kern="1200">
                <a:solidFill>
                  <a:schemeClr val="tx1"/>
                </a:solidFill>
                <a:latin typeface="Arial" panose="020B0604020202020204" pitchFamily="34" charset="0"/>
                <a:ea typeface="+mn-ea"/>
                <a:cs typeface="+mn-cs"/>
              </a:defRPr>
            </a:lvl2pPr>
            <a:lvl3pPr marL="914400" algn="l" rtl="0" fontAlgn="base">
              <a:spcBef>
                <a:spcPct val="0"/>
              </a:spcBef>
              <a:spcAft>
                <a:spcPct val="0"/>
              </a:spcAft>
              <a:defRPr sz="1400" kern="1200">
                <a:solidFill>
                  <a:schemeClr val="tx1"/>
                </a:solidFill>
                <a:latin typeface="Arial" panose="020B0604020202020204" pitchFamily="34" charset="0"/>
                <a:ea typeface="+mn-ea"/>
                <a:cs typeface="+mn-cs"/>
              </a:defRPr>
            </a:lvl3pPr>
            <a:lvl4pPr marL="1371600" algn="l" rtl="0" fontAlgn="base">
              <a:spcBef>
                <a:spcPct val="0"/>
              </a:spcBef>
              <a:spcAft>
                <a:spcPct val="0"/>
              </a:spcAft>
              <a:defRPr sz="1400" kern="1200">
                <a:solidFill>
                  <a:schemeClr val="tx1"/>
                </a:solidFill>
                <a:latin typeface="Arial" panose="020B0604020202020204" pitchFamily="34" charset="0"/>
                <a:ea typeface="+mn-ea"/>
                <a:cs typeface="+mn-cs"/>
              </a:defRPr>
            </a:lvl4pPr>
            <a:lvl5pPr marL="1828800" algn="l" rtl="0" fontAlgn="base">
              <a:spcBef>
                <a:spcPct val="0"/>
              </a:spcBef>
              <a:spcAft>
                <a:spcPct val="0"/>
              </a:spcAft>
              <a:defRPr sz="1400" kern="1200">
                <a:solidFill>
                  <a:schemeClr val="tx1"/>
                </a:solidFill>
                <a:latin typeface="Arial" panose="020B0604020202020204" pitchFamily="34" charset="0"/>
                <a:ea typeface="+mn-ea"/>
                <a:cs typeface="+mn-cs"/>
              </a:defRPr>
            </a:lvl5pPr>
            <a:lvl6pPr marL="2286000" algn="l" defTabSz="914400" rtl="0" eaLnBrk="1" latinLnBrk="0" hangingPunct="1">
              <a:defRPr sz="1400" kern="1200">
                <a:solidFill>
                  <a:schemeClr val="tx1"/>
                </a:solidFill>
                <a:latin typeface="Arial" panose="020B0604020202020204" pitchFamily="34" charset="0"/>
                <a:ea typeface="+mn-ea"/>
                <a:cs typeface="+mn-cs"/>
              </a:defRPr>
            </a:lvl6pPr>
            <a:lvl7pPr marL="2743200" algn="l" defTabSz="914400" rtl="0" eaLnBrk="1" latinLnBrk="0" hangingPunct="1">
              <a:defRPr sz="1400" kern="1200">
                <a:solidFill>
                  <a:schemeClr val="tx1"/>
                </a:solidFill>
                <a:latin typeface="Arial" panose="020B0604020202020204" pitchFamily="34" charset="0"/>
                <a:ea typeface="+mn-ea"/>
                <a:cs typeface="+mn-cs"/>
              </a:defRPr>
            </a:lvl7pPr>
            <a:lvl8pPr marL="3200400" algn="l" defTabSz="914400" rtl="0" eaLnBrk="1" latinLnBrk="0" hangingPunct="1">
              <a:defRPr sz="1400" kern="1200">
                <a:solidFill>
                  <a:schemeClr val="tx1"/>
                </a:solidFill>
                <a:latin typeface="Arial" panose="020B0604020202020204" pitchFamily="34" charset="0"/>
                <a:ea typeface="+mn-ea"/>
                <a:cs typeface="+mn-cs"/>
              </a:defRPr>
            </a:lvl8pPr>
            <a:lvl9pPr marL="3657600" algn="l" defTabSz="914400" rtl="0" eaLnBrk="1" latinLnBrk="0" hangingPunct="1">
              <a:defRPr sz="1400" kern="1200">
                <a:solidFill>
                  <a:schemeClr val="tx1"/>
                </a:solidFill>
                <a:latin typeface="Arial" panose="020B0604020202020204" pitchFamily="34" charset="0"/>
                <a:ea typeface="+mn-ea"/>
                <a:cs typeface="+mn-cs"/>
              </a:defRPr>
            </a:lvl9pPr>
          </a:lstStyle>
          <a:p>
            <a:endParaRPr lang="en-CA"/>
          </a:p>
        </p:txBody>
      </p:sp>
      <p:sp>
        <p:nvSpPr>
          <p:cNvPr id="58" name="Freeform 54">
            <a:extLst>
              <a:ext uri="{FF2B5EF4-FFF2-40B4-BE49-F238E27FC236}">
                <a16:creationId xmlns:a16="http://schemas.microsoft.com/office/drawing/2014/main" id="{EC3DF151-676E-43E6-B3A6-4C749AA21C1B}"/>
              </a:ext>
            </a:extLst>
          </p:cNvPr>
          <p:cNvSpPr>
            <a:spLocks noChangeAspect="1"/>
          </p:cNvSpPr>
          <p:nvPr/>
        </p:nvSpPr>
        <p:spPr bwMode="auto">
          <a:xfrm>
            <a:off x="9167537" y="1564085"/>
            <a:ext cx="3583" cy="1657"/>
          </a:xfrm>
          <a:custGeom>
            <a:avLst/>
            <a:gdLst>
              <a:gd name="T0" fmla="*/ 0 w 6"/>
              <a:gd name="T1" fmla="*/ 2 h 2"/>
              <a:gd name="T2" fmla="*/ 6 w 6"/>
              <a:gd name="T3" fmla="*/ 0 h 2"/>
            </a:gdLst>
            <a:ahLst/>
            <a:cxnLst>
              <a:cxn ang="0">
                <a:pos x="T0" y="T1"/>
              </a:cxn>
              <a:cxn ang="0">
                <a:pos x="T2" y="T3"/>
              </a:cxn>
            </a:cxnLst>
            <a:rect l="0" t="0" r="r" b="b"/>
            <a:pathLst>
              <a:path w="6" h="2">
                <a:moveTo>
                  <a:pt x="0" y="2"/>
                </a:moveTo>
                <a:cubicBezTo>
                  <a:pt x="2" y="1"/>
                  <a:pt x="4" y="0"/>
                  <a:pt x="6" y="0"/>
                </a:cubicBezTo>
              </a:path>
            </a:pathLst>
          </a:custGeom>
          <a:noFill/>
          <a:ln w="6350" cap="rnd">
            <a:solidFill>
              <a:srgbClr val="FF6600"/>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defPPr>
              <a:defRPr lang="en-US"/>
            </a:defPPr>
            <a:lvl1pPr algn="l" rtl="0" fontAlgn="base">
              <a:spcBef>
                <a:spcPct val="0"/>
              </a:spcBef>
              <a:spcAft>
                <a:spcPct val="0"/>
              </a:spcAft>
              <a:defRPr sz="1400" kern="1200">
                <a:solidFill>
                  <a:schemeClr val="tx1"/>
                </a:solidFill>
                <a:latin typeface="Arial" panose="020B0604020202020204" pitchFamily="34" charset="0"/>
                <a:ea typeface="+mn-ea"/>
                <a:cs typeface="+mn-cs"/>
              </a:defRPr>
            </a:lvl1pPr>
            <a:lvl2pPr marL="457200" algn="l" rtl="0" fontAlgn="base">
              <a:spcBef>
                <a:spcPct val="0"/>
              </a:spcBef>
              <a:spcAft>
                <a:spcPct val="0"/>
              </a:spcAft>
              <a:defRPr sz="1400" kern="1200">
                <a:solidFill>
                  <a:schemeClr val="tx1"/>
                </a:solidFill>
                <a:latin typeface="Arial" panose="020B0604020202020204" pitchFamily="34" charset="0"/>
                <a:ea typeface="+mn-ea"/>
                <a:cs typeface="+mn-cs"/>
              </a:defRPr>
            </a:lvl2pPr>
            <a:lvl3pPr marL="914400" algn="l" rtl="0" fontAlgn="base">
              <a:spcBef>
                <a:spcPct val="0"/>
              </a:spcBef>
              <a:spcAft>
                <a:spcPct val="0"/>
              </a:spcAft>
              <a:defRPr sz="1400" kern="1200">
                <a:solidFill>
                  <a:schemeClr val="tx1"/>
                </a:solidFill>
                <a:latin typeface="Arial" panose="020B0604020202020204" pitchFamily="34" charset="0"/>
                <a:ea typeface="+mn-ea"/>
                <a:cs typeface="+mn-cs"/>
              </a:defRPr>
            </a:lvl3pPr>
            <a:lvl4pPr marL="1371600" algn="l" rtl="0" fontAlgn="base">
              <a:spcBef>
                <a:spcPct val="0"/>
              </a:spcBef>
              <a:spcAft>
                <a:spcPct val="0"/>
              </a:spcAft>
              <a:defRPr sz="1400" kern="1200">
                <a:solidFill>
                  <a:schemeClr val="tx1"/>
                </a:solidFill>
                <a:latin typeface="Arial" panose="020B0604020202020204" pitchFamily="34" charset="0"/>
                <a:ea typeface="+mn-ea"/>
                <a:cs typeface="+mn-cs"/>
              </a:defRPr>
            </a:lvl4pPr>
            <a:lvl5pPr marL="1828800" algn="l" rtl="0" fontAlgn="base">
              <a:spcBef>
                <a:spcPct val="0"/>
              </a:spcBef>
              <a:spcAft>
                <a:spcPct val="0"/>
              </a:spcAft>
              <a:defRPr sz="1400" kern="1200">
                <a:solidFill>
                  <a:schemeClr val="tx1"/>
                </a:solidFill>
                <a:latin typeface="Arial" panose="020B0604020202020204" pitchFamily="34" charset="0"/>
                <a:ea typeface="+mn-ea"/>
                <a:cs typeface="+mn-cs"/>
              </a:defRPr>
            </a:lvl5pPr>
            <a:lvl6pPr marL="2286000" algn="l" defTabSz="914400" rtl="0" eaLnBrk="1" latinLnBrk="0" hangingPunct="1">
              <a:defRPr sz="1400" kern="1200">
                <a:solidFill>
                  <a:schemeClr val="tx1"/>
                </a:solidFill>
                <a:latin typeface="Arial" panose="020B0604020202020204" pitchFamily="34" charset="0"/>
                <a:ea typeface="+mn-ea"/>
                <a:cs typeface="+mn-cs"/>
              </a:defRPr>
            </a:lvl6pPr>
            <a:lvl7pPr marL="2743200" algn="l" defTabSz="914400" rtl="0" eaLnBrk="1" latinLnBrk="0" hangingPunct="1">
              <a:defRPr sz="1400" kern="1200">
                <a:solidFill>
                  <a:schemeClr val="tx1"/>
                </a:solidFill>
                <a:latin typeface="Arial" panose="020B0604020202020204" pitchFamily="34" charset="0"/>
                <a:ea typeface="+mn-ea"/>
                <a:cs typeface="+mn-cs"/>
              </a:defRPr>
            </a:lvl7pPr>
            <a:lvl8pPr marL="3200400" algn="l" defTabSz="914400" rtl="0" eaLnBrk="1" latinLnBrk="0" hangingPunct="1">
              <a:defRPr sz="1400" kern="1200">
                <a:solidFill>
                  <a:schemeClr val="tx1"/>
                </a:solidFill>
                <a:latin typeface="Arial" panose="020B0604020202020204" pitchFamily="34" charset="0"/>
                <a:ea typeface="+mn-ea"/>
                <a:cs typeface="+mn-cs"/>
              </a:defRPr>
            </a:lvl8pPr>
            <a:lvl9pPr marL="3657600" algn="l" defTabSz="914400" rtl="0" eaLnBrk="1" latinLnBrk="0" hangingPunct="1">
              <a:defRPr sz="1400" kern="1200">
                <a:solidFill>
                  <a:schemeClr val="tx1"/>
                </a:solidFill>
                <a:latin typeface="Arial" panose="020B0604020202020204" pitchFamily="34" charset="0"/>
                <a:ea typeface="+mn-ea"/>
                <a:cs typeface="+mn-cs"/>
              </a:defRPr>
            </a:lvl9pPr>
          </a:lstStyle>
          <a:p>
            <a:endParaRPr lang="en-CA"/>
          </a:p>
        </p:txBody>
      </p:sp>
      <p:sp>
        <p:nvSpPr>
          <p:cNvPr id="59" name="Freeform 55">
            <a:extLst>
              <a:ext uri="{FF2B5EF4-FFF2-40B4-BE49-F238E27FC236}">
                <a16:creationId xmlns:a16="http://schemas.microsoft.com/office/drawing/2014/main" id="{0DA9817C-D142-4670-97F4-627FA759327D}"/>
              </a:ext>
            </a:extLst>
          </p:cNvPr>
          <p:cNvSpPr>
            <a:spLocks noChangeAspect="1"/>
          </p:cNvSpPr>
          <p:nvPr/>
        </p:nvSpPr>
        <p:spPr bwMode="auto">
          <a:xfrm>
            <a:off x="9171120" y="1537022"/>
            <a:ext cx="15356" cy="27063"/>
          </a:xfrm>
          <a:custGeom>
            <a:avLst/>
            <a:gdLst>
              <a:gd name="T0" fmla="*/ 0 w 26"/>
              <a:gd name="T1" fmla="*/ 42 h 42"/>
              <a:gd name="T2" fmla="*/ 26 w 26"/>
              <a:gd name="T3" fmla="*/ 0 h 42"/>
            </a:gdLst>
            <a:ahLst/>
            <a:cxnLst>
              <a:cxn ang="0">
                <a:pos x="T0" y="T1"/>
              </a:cxn>
              <a:cxn ang="0">
                <a:pos x="T2" y="T3"/>
              </a:cxn>
            </a:cxnLst>
            <a:rect l="0" t="0" r="r" b="b"/>
            <a:pathLst>
              <a:path w="26" h="42">
                <a:moveTo>
                  <a:pt x="0" y="42"/>
                </a:moveTo>
                <a:cubicBezTo>
                  <a:pt x="10" y="28"/>
                  <a:pt x="23" y="17"/>
                  <a:pt x="26" y="0"/>
                </a:cubicBezTo>
              </a:path>
            </a:pathLst>
          </a:custGeom>
          <a:noFill/>
          <a:ln w="6350" cap="rnd">
            <a:solidFill>
              <a:srgbClr val="FF6600"/>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defPPr>
              <a:defRPr lang="en-US"/>
            </a:defPPr>
            <a:lvl1pPr algn="l" rtl="0" fontAlgn="base">
              <a:spcBef>
                <a:spcPct val="0"/>
              </a:spcBef>
              <a:spcAft>
                <a:spcPct val="0"/>
              </a:spcAft>
              <a:defRPr sz="1400" kern="1200">
                <a:solidFill>
                  <a:schemeClr val="tx1"/>
                </a:solidFill>
                <a:latin typeface="Arial" panose="020B0604020202020204" pitchFamily="34" charset="0"/>
                <a:ea typeface="+mn-ea"/>
                <a:cs typeface="+mn-cs"/>
              </a:defRPr>
            </a:lvl1pPr>
            <a:lvl2pPr marL="457200" algn="l" rtl="0" fontAlgn="base">
              <a:spcBef>
                <a:spcPct val="0"/>
              </a:spcBef>
              <a:spcAft>
                <a:spcPct val="0"/>
              </a:spcAft>
              <a:defRPr sz="1400" kern="1200">
                <a:solidFill>
                  <a:schemeClr val="tx1"/>
                </a:solidFill>
                <a:latin typeface="Arial" panose="020B0604020202020204" pitchFamily="34" charset="0"/>
                <a:ea typeface="+mn-ea"/>
                <a:cs typeface="+mn-cs"/>
              </a:defRPr>
            </a:lvl2pPr>
            <a:lvl3pPr marL="914400" algn="l" rtl="0" fontAlgn="base">
              <a:spcBef>
                <a:spcPct val="0"/>
              </a:spcBef>
              <a:spcAft>
                <a:spcPct val="0"/>
              </a:spcAft>
              <a:defRPr sz="1400" kern="1200">
                <a:solidFill>
                  <a:schemeClr val="tx1"/>
                </a:solidFill>
                <a:latin typeface="Arial" panose="020B0604020202020204" pitchFamily="34" charset="0"/>
                <a:ea typeface="+mn-ea"/>
                <a:cs typeface="+mn-cs"/>
              </a:defRPr>
            </a:lvl3pPr>
            <a:lvl4pPr marL="1371600" algn="l" rtl="0" fontAlgn="base">
              <a:spcBef>
                <a:spcPct val="0"/>
              </a:spcBef>
              <a:spcAft>
                <a:spcPct val="0"/>
              </a:spcAft>
              <a:defRPr sz="1400" kern="1200">
                <a:solidFill>
                  <a:schemeClr val="tx1"/>
                </a:solidFill>
                <a:latin typeface="Arial" panose="020B0604020202020204" pitchFamily="34" charset="0"/>
                <a:ea typeface="+mn-ea"/>
                <a:cs typeface="+mn-cs"/>
              </a:defRPr>
            </a:lvl4pPr>
            <a:lvl5pPr marL="1828800" algn="l" rtl="0" fontAlgn="base">
              <a:spcBef>
                <a:spcPct val="0"/>
              </a:spcBef>
              <a:spcAft>
                <a:spcPct val="0"/>
              </a:spcAft>
              <a:defRPr sz="1400" kern="1200">
                <a:solidFill>
                  <a:schemeClr val="tx1"/>
                </a:solidFill>
                <a:latin typeface="Arial" panose="020B0604020202020204" pitchFamily="34" charset="0"/>
                <a:ea typeface="+mn-ea"/>
                <a:cs typeface="+mn-cs"/>
              </a:defRPr>
            </a:lvl5pPr>
            <a:lvl6pPr marL="2286000" algn="l" defTabSz="914400" rtl="0" eaLnBrk="1" latinLnBrk="0" hangingPunct="1">
              <a:defRPr sz="1400" kern="1200">
                <a:solidFill>
                  <a:schemeClr val="tx1"/>
                </a:solidFill>
                <a:latin typeface="Arial" panose="020B0604020202020204" pitchFamily="34" charset="0"/>
                <a:ea typeface="+mn-ea"/>
                <a:cs typeface="+mn-cs"/>
              </a:defRPr>
            </a:lvl6pPr>
            <a:lvl7pPr marL="2743200" algn="l" defTabSz="914400" rtl="0" eaLnBrk="1" latinLnBrk="0" hangingPunct="1">
              <a:defRPr sz="1400" kern="1200">
                <a:solidFill>
                  <a:schemeClr val="tx1"/>
                </a:solidFill>
                <a:latin typeface="Arial" panose="020B0604020202020204" pitchFamily="34" charset="0"/>
                <a:ea typeface="+mn-ea"/>
                <a:cs typeface="+mn-cs"/>
              </a:defRPr>
            </a:lvl7pPr>
            <a:lvl8pPr marL="3200400" algn="l" defTabSz="914400" rtl="0" eaLnBrk="1" latinLnBrk="0" hangingPunct="1">
              <a:defRPr sz="1400" kern="1200">
                <a:solidFill>
                  <a:schemeClr val="tx1"/>
                </a:solidFill>
                <a:latin typeface="Arial" panose="020B0604020202020204" pitchFamily="34" charset="0"/>
                <a:ea typeface="+mn-ea"/>
                <a:cs typeface="+mn-cs"/>
              </a:defRPr>
            </a:lvl8pPr>
            <a:lvl9pPr marL="3657600" algn="l" defTabSz="914400" rtl="0" eaLnBrk="1" latinLnBrk="0" hangingPunct="1">
              <a:defRPr sz="1400" kern="1200">
                <a:solidFill>
                  <a:schemeClr val="tx1"/>
                </a:solidFill>
                <a:latin typeface="Arial" panose="020B0604020202020204" pitchFamily="34" charset="0"/>
                <a:ea typeface="+mn-ea"/>
                <a:cs typeface="+mn-cs"/>
              </a:defRPr>
            </a:lvl9pPr>
          </a:lstStyle>
          <a:p>
            <a:endParaRPr lang="en-CA"/>
          </a:p>
        </p:txBody>
      </p:sp>
      <p:sp>
        <p:nvSpPr>
          <p:cNvPr id="60" name="Freeform 56">
            <a:extLst>
              <a:ext uri="{FF2B5EF4-FFF2-40B4-BE49-F238E27FC236}">
                <a16:creationId xmlns:a16="http://schemas.microsoft.com/office/drawing/2014/main" id="{A8AC9F9C-731F-4509-870A-81B01E453A23}"/>
              </a:ext>
            </a:extLst>
          </p:cNvPr>
          <p:cNvSpPr>
            <a:spLocks noChangeAspect="1"/>
          </p:cNvSpPr>
          <p:nvPr/>
        </p:nvSpPr>
        <p:spPr bwMode="auto">
          <a:xfrm>
            <a:off x="9197226" y="1468535"/>
            <a:ext cx="32248" cy="90027"/>
          </a:xfrm>
          <a:custGeom>
            <a:avLst/>
            <a:gdLst>
              <a:gd name="T0" fmla="*/ 0 w 54"/>
              <a:gd name="T1" fmla="*/ 141 h 141"/>
              <a:gd name="T2" fmla="*/ 54 w 54"/>
              <a:gd name="T3" fmla="*/ 0 h 141"/>
            </a:gdLst>
            <a:ahLst/>
            <a:cxnLst>
              <a:cxn ang="0">
                <a:pos x="T0" y="T1"/>
              </a:cxn>
              <a:cxn ang="0">
                <a:pos x="T2" y="T3"/>
              </a:cxn>
            </a:cxnLst>
            <a:rect l="0" t="0" r="r" b="b"/>
            <a:pathLst>
              <a:path w="54" h="141">
                <a:moveTo>
                  <a:pt x="0" y="141"/>
                </a:moveTo>
                <a:cubicBezTo>
                  <a:pt x="28" y="98"/>
                  <a:pt x="31" y="46"/>
                  <a:pt x="54" y="0"/>
                </a:cubicBezTo>
              </a:path>
            </a:pathLst>
          </a:custGeom>
          <a:noFill/>
          <a:ln w="6350" cap="rnd">
            <a:solidFill>
              <a:srgbClr val="FF6600"/>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defPPr>
              <a:defRPr lang="en-US"/>
            </a:defPPr>
            <a:lvl1pPr algn="l" rtl="0" fontAlgn="base">
              <a:spcBef>
                <a:spcPct val="0"/>
              </a:spcBef>
              <a:spcAft>
                <a:spcPct val="0"/>
              </a:spcAft>
              <a:defRPr sz="1400" kern="1200">
                <a:solidFill>
                  <a:schemeClr val="tx1"/>
                </a:solidFill>
                <a:latin typeface="Arial" panose="020B0604020202020204" pitchFamily="34" charset="0"/>
                <a:ea typeface="+mn-ea"/>
                <a:cs typeface="+mn-cs"/>
              </a:defRPr>
            </a:lvl1pPr>
            <a:lvl2pPr marL="457200" algn="l" rtl="0" fontAlgn="base">
              <a:spcBef>
                <a:spcPct val="0"/>
              </a:spcBef>
              <a:spcAft>
                <a:spcPct val="0"/>
              </a:spcAft>
              <a:defRPr sz="1400" kern="1200">
                <a:solidFill>
                  <a:schemeClr val="tx1"/>
                </a:solidFill>
                <a:latin typeface="Arial" panose="020B0604020202020204" pitchFamily="34" charset="0"/>
                <a:ea typeface="+mn-ea"/>
                <a:cs typeface="+mn-cs"/>
              </a:defRPr>
            </a:lvl2pPr>
            <a:lvl3pPr marL="914400" algn="l" rtl="0" fontAlgn="base">
              <a:spcBef>
                <a:spcPct val="0"/>
              </a:spcBef>
              <a:spcAft>
                <a:spcPct val="0"/>
              </a:spcAft>
              <a:defRPr sz="1400" kern="1200">
                <a:solidFill>
                  <a:schemeClr val="tx1"/>
                </a:solidFill>
                <a:latin typeface="Arial" panose="020B0604020202020204" pitchFamily="34" charset="0"/>
                <a:ea typeface="+mn-ea"/>
                <a:cs typeface="+mn-cs"/>
              </a:defRPr>
            </a:lvl3pPr>
            <a:lvl4pPr marL="1371600" algn="l" rtl="0" fontAlgn="base">
              <a:spcBef>
                <a:spcPct val="0"/>
              </a:spcBef>
              <a:spcAft>
                <a:spcPct val="0"/>
              </a:spcAft>
              <a:defRPr sz="1400" kern="1200">
                <a:solidFill>
                  <a:schemeClr val="tx1"/>
                </a:solidFill>
                <a:latin typeface="Arial" panose="020B0604020202020204" pitchFamily="34" charset="0"/>
                <a:ea typeface="+mn-ea"/>
                <a:cs typeface="+mn-cs"/>
              </a:defRPr>
            </a:lvl4pPr>
            <a:lvl5pPr marL="1828800" algn="l" rtl="0" fontAlgn="base">
              <a:spcBef>
                <a:spcPct val="0"/>
              </a:spcBef>
              <a:spcAft>
                <a:spcPct val="0"/>
              </a:spcAft>
              <a:defRPr sz="1400" kern="1200">
                <a:solidFill>
                  <a:schemeClr val="tx1"/>
                </a:solidFill>
                <a:latin typeface="Arial" panose="020B0604020202020204" pitchFamily="34" charset="0"/>
                <a:ea typeface="+mn-ea"/>
                <a:cs typeface="+mn-cs"/>
              </a:defRPr>
            </a:lvl5pPr>
            <a:lvl6pPr marL="2286000" algn="l" defTabSz="914400" rtl="0" eaLnBrk="1" latinLnBrk="0" hangingPunct="1">
              <a:defRPr sz="1400" kern="1200">
                <a:solidFill>
                  <a:schemeClr val="tx1"/>
                </a:solidFill>
                <a:latin typeface="Arial" panose="020B0604020202020204" pitchFamily="34" charset="0"/>
                <a:ea typeface="+mn-ea"/>
                <a:cs typeface="+mn-cs"/>
              </a:defRPr>
            </a:lvl6pPr>
            <a:lvl7pPr marL="2743200" algn="l" defTabSz="914400" rtl="0" eaLnBrk="1" latinLnBrk="0" hangingPunct="1">
              <a:defRPr sz="1400" kern="1200">
                <a:solidFill>
                  <a:schemeClr val="tx1"/>
                </a:solidFill>
                <a:latin typeface="Arial" panose="020B0604020202020204" pitchFamily="34" charset="0"/>
                <a:ea typeface="+mn-ea"/>
                <a:cs typeface="+mn-cs"/>
              </a:defRPr>
            </a:lvl7pPr>
            <a:lvl8pPr marL="3200400" algn="l" defTabSz="914400" rtl="0" eaLnBrk="1" latinLnBrk="0" hangingPunct="1">
              <a:defRPr sz="1400" kern="1200">
                <a:solidFill>
                  <a:schemeClr val="tx1"/>
                </a:solidFill>
                <a:latin typeface="Arial" panose="020B0604020202020204" pitchFamily="34" charset="0"/>
                <a:ea typeface="+mn-ea"/>
                <a:cs typeface="+mn-cs"/>
              </a:defRPr>
            </a:lvl8pPr>
            <a:lvl9pPr marL="3657600" algn="l" defTabSz="914400" rtl="0" eaLnBrk="1" latinLnBrk="0" hangingPunct="1">
              <a:defRPr sz="1400" kern="1200">
                <a:solidFill>
                  <a:schemeClr val="tx1"/>
                </a:solidFill>
                <a:latin typeface="Arial" panose="020B0604020202020204" pitchFamily="34" charset="0"/>
                <a:ea typeface="+mn-ea"/>
                <a:cs typeface="+mn-cs"/>
              </a:defRPr>
            </a:lvl9pPr>
          </a:lstStyle>
          <a:p>
            <a:endParaRPr lang="en-CA"/>
          </a:p>
        </p:txBody>
      </p:sp>
      <p:sp>
        <p:nvSpPr>
          <p:cNvPr id="61" name="Freeform 57">
            <a:extLst>
              <a:ext uri="{FF2B5EF4-FFF2-40B4-BE49-F238E27FC236}">
                <a16:creationId xmlns:a16="http://schemas.microsoft.com/office/drawing/2014/main" id="{AFD4C799-4B81-46CF-A47C-AD205FACCA95}"/>
              </a:ext>
            </a:extLst>
          </p:cNvPr>
          <p:cNvSpPr>
            <a:spLocks noChangeAspect="1"/>
          </p:cNvSpPr>
          <p:nvPr/>
        </p:nvSpPr>
        <p:spPr bwMode="auto">
          <a:xfrm>
            <a:off x="9218725" y="1498912"/>
            <a:ext cx="20475" cy="41976"/>
          </a:xfrm>
          <a:custGeom>
            <a:avLst/>
            <a:gdLst>
              <a:gd name="T0" fmla="*/ 0 w 34"/>
              <a:gd name="T1" fmla="*/ 66 h 66"/>
              <a:gd name="T2" fmla="*/ 34 w 34"/>
              <a:gd name="T3" fmla="*/ 0 h 66"/>
            </a:gdLst>
            <a:ahLst/>
            <a:cxnLst>
              <a:cxn ang="0">
                <a:pos x="T0" y="T1"/>
              </a:cxn>
              <a:cxn ang="0">
                <a:pos x="T2" y="T3"/>
              </a:cxn>
            </a:cxnLst>
            <a:rect l="0" t="0" r="r" b="b"/>
            <a:pathLst>
              <a:path w="34" h="66">
                <a:moveTo>
                  <a:pt x="0" y="66"/>
                </a:moveTo>
                <a:cubicBezTo>
                  <a:pt x="12" y="44"/>
                  <a:pt x="26" y="25"/>
                  <a:pt x="34" y="0"/>
                </a:cubicBezTo>
              </a:path>
            </a:pathLst>
          </a:custGeom>
          <a:noFill/>
          <a:ln w="6350" cap="rnd">
            <a:solidFill>
              <a:srgbClr val="FF6600"/>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defPPr>
              <a:defRPr lang="en-US"/>
            </a:defPPr>
            <a:lvl1pPr algn="l" rtl="0" fontAlgn="base">
              <a:spcBef>
                <a:spcPct val="0"/>
              </a:spcBef>
              <a:spcAft>
                <a:spcPct val="0"/>
              </a:spcAft>
              <a:defRPr sz="1400" kern="1200">
                <a:solidFill>
                  <a:schemeClr val="tx1"/>
                </a:solidFill>
                <a:latin typeface="Arial" panose="020B0604020202020204" pitchFamily="34" charset="0"/>
                <a:ea typeface="+mn-ea"/>
                <a:cs typeface="+mn-cs"/>
              </a:defRPr>
            </a:lvl1pPr>
            <a:lvl2pPr marL="457200" algn="l" rtl="0" fontAlgn="base">
              <a:spcBef>
                <a:spcPct val="0"/>
              </a:spcBef>
              <a:spcAft>
                <a:spcPct val="0"/>
              </a:spcAft>
              <a:defRPr sz="1400" kern="1200">
                <a:solidFill>
                  <a:schemeClr val="tx1"/>
                </a:solidFill>
                <a:latin typeface="Arial" panose="020B0604020202020204" pitchFamily="34" charset="0"/>
                <a:ea typeface="+mn-ea"/>
                <a:cs typeface="+mn-cs"/>
              </a:defRPr>
            </a:lvl2pPr>
            <a:lvl3pPr marL="914400" algn="l" rtl="0" fontAlgn="base">
              <a:spcBef>
                <a:spcPct val="0"/>
              </a:spcBef>
              <a:spcAft>
                <a:spcPct val="0"/>
              </a:spcAft>
              <a:defRPr sz="1400" kern="1200">
                <a:solidFill>
                  <a:schemeClr val="tx1"/>
                </a:solidFill>
                <a:latin typeface="Arial" panose="020B0604020202020204" pitchFamily="34" charset="0"/>
                <a:ea typeface="+mn-ea"/>
                <a:cs typeface="+mn-cs"/>
              </a:defRPr>
            </a:lvl3pPr>
            <a:lvl4pPr marL="1371600" algn="l" rtl="0" fontAlgn="base">
              <a:spcBef>
                <a:spcPct val="0"/>
              </a:spcBef>
              <a:spcAft>
                <a:spcPct val="0"/>
              </a:spcAft>
              <a:defRPr sz="1400" kern="1200">
                <a:solidFill>
                  <a:schemeClr val="tx1"/>
                </a:solidFill>
                <a:latin typeface="Arial" panose="020B0604020202020204" pitchFamily="34" charset="0"/>
                <a:ea typeface="+mn-ea"/>
                <a:cs typeface="+mn-cs"/>
              </a:defRPr>
            </a:lvl4pPr>
            <a:lvl5pPr marL="1828800" algn="l" rtl="0" fontAlgn="base">
              <a:spcBef>
                <a:spcPct val="0"/>
              </a:spcBef>
              <a:spcAft>
                <a:spcPct val="0"/>
              </a:spcAft>
              <a:defRPr sz="1400" kern="1200">
                <a:solidFill>
                  <a:schemeClr val="tx1"/>
                </a:solidFill>
                <a:latin typeface="Arial" panose="020B0604020202020204" pitchFamily="34" charset="0"/>
                <a:ea typeface="+mn-ea"/>
                <a:cs typeface="+mn-cs"/>
              </a:defRPr>
            </a:lvl5pPr>
            <a:lvl6pPr marL="2286000" algn="l" defTabSz="914400" rtl="0" eaLnBrk="1" latinLnBrk="0" hangingPunct="1">
              <a:defRPr sz="1400" kern="1200">
                <a:solidFill>
                  <a:schemeClr val="tx1"/>
                </a:solidFill>
                <a:latin typeface="Arial" panose="020B0604020202020204" pitchFamily="34" charset="0"/>
                <a:ea typeface="+mn-ea"/>
                <a:cs typeface="+mn-cs"/>
              </a:defRPr>
            </a:lvl6pPr>
            <a:lvl7pPr marL="2743200" algn="l" defTabSz="914400" rtl="0" eaLnBrk="1" latinLnBrk="0" hangingPunct="1">
              <a:defRPr sz="1400" kern="1200">
                <a:solidFill>
                  <a:schemeClr val="tx1"/>
                </a:solidFill>
                <a:latin typeface="Arial" panose="020B0604020202020204" pitchFamily="34" charset="0"/>
                <a:ea typeface="+mn-ea"/>
                <a:cs typeface="+mn-cs"/>
              </a:defRPr>
            </a:lvl7pPr>
            <a:lvl8pPr marL="3200400" algn="l" defTabSz="914400" rtl="0" eaLnBrk="1" latinLnBrk="0" hangingPunct="1">
              <a:defRPr sz="1400" kern="1200">
                <a:solidFill>
                  <a:schemeClr val="tx1"/>
                </a:solidFill>
                <a:latin typeface="Arial" panose="020B0604020202020204" pitchFamily="34" charset="0"/>
                <a:ea typeface="+mn-ea"/>
                <a:cs typeface="+mn-cs"/>
              </a:defRPr>
            </a:lvl8pPr>
            <a:lvl9pPr marL="3657600" algn="l" defTabSz="914400" rtl="0" eaLnBrk="1" latinLnBrk="0" hangingPunct="1">
              <a:defRPr sz="1400" kern="1200">
                <a:solidFill>
                  <a:schemeClr val="tx1"/>
                </a:solidFill>
                <a:latin typeface="Arial" panose="020B0604020202020204" pitchFamily="34" charset="0"/>
                <a:ea typeface="+mn-ea"/>
                <a:cs typeface="+mn-cs"/>
              </a:defRPr>
            </a:lvl9pPr>
          </a:lstStyle>
          <a:p>
            <a:endParaRPr lang="en-CA"/>
          </a:p>
        </p:txBody>
      </p:sp>
      <p:sp>
        <p:nvSpPr>
          <p:cNvPr id="62" name="Freeform 58">
            <a:extLst>
              <a:ext uri="{FF2B5EF4-FFF2-40B4-BE49-F238E27FC236}">
                <a16:creationId xmlns:a16="http://schemas.microsoft.com/office/drawing/2014/main" id="{626812A4-D5B4-49C4-9171-3CA039233A23}"/>
              </a:ext>
            </a:extLst>
          </p:cNvPr>
          <p:cNvSpPr>
            <a:spLocks noChangeAspect="1"/>
          </p:cNvSpPr>
          <p:nvPr/>
        </p:nvSpPr>
        <p:spPr bwMode="auto">
          <a:xfrm>
            <a:off x="9218725" y="1538678"/>
            <a:ext cx="11773" cy="6075"/>
          </a:xfrm>
          <a:custGeom>
            <a:avLst/>
            <a:gdLst>
              <a:gd name="T0" fmla="*/ 0 w 20"/>
              <a:gd name="T1" fmla="*/ 4 h 9"/>
              <a:gd name="T2" fmla="*/ 20 w 20"/>
              <a:gd name="T3" fmla="*/ 0 h 9"/>
            </a:gdLst>
            <a:ahLst/>
            <a:cxnLst>
              <a:cxn ang="0">
                <a:pos x="T0" y="T1"/>
              </a:cxn>
              <a:cxn ang="0">
                <a:pos x="T2" y="T3"/>
              </a:cxn>
            </a:cxnLst>
            <a:rect l="0" t="0" r="r" b="b"/>
            <a:pathLst>
              <a:path w="20" h="9">
                <a:moveTo>
                  <a:pt x="0" y="4"/>
                </a:moveTo>
                <a:cubicBezTo>
                  <a:pt x="7" y="9"/>
                  <a:pt x="14" y="3"/>
                  <a:pt x="20" y="0"/>
                </a:cubicBezTo>
              </a:path>
            </a:pathLst>
          </a:custGeom>
          <a:noFill/>
          <a:ln w="6350" cap="rnd">
            <a:solidFill>
              <a:srgbClr val="FF6600"/>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defPPr>
              <a:defRPr lang="en-US"/>
            </a:defPPr>
            <a:lvl1pPr algn="l" rtl="0" fontAlgn="base">
              <a:spcBef>
                <a:spcPct val="0"/>
              </a:spcBef>
              <a:spcAft>
                <a:spcPct val="0"/>
              </a:spcAft>
              <a:defRPr sz="1400" kern="1200">
                <a:solidFill>
                  <a:schemeClr val="tx1"/>
                </a:solidFill>
                <a:latin typeface="Arial" panose="020B0604020202020204" pitchFamily="34" charset="0"/>
                <a:ea typeface="+mn-ea"/>
                <a:cs typeface="+mn-cs"/>
              </a:defRPr>
            </a:lvl1pPr>
            <a:lvl2pPr marL="457200" algn="l" rtl="0" fontAlgn="base">
              <a:spcBef>
                <a:spcPct val="0"/>
              </a:spcBef>
              <a:spcAft>
                <a:spcPct val="0"/>
              </a:spcAft>
              <a:defRPr sz="1400" kern="1200">
                <a:solidFill>
                  <a:schemeClr val="tx1"/>
                </a:solidFill>
                <a:latin typeface="Arial" panose="020B0604020202020204" pitchFamily="34" charset="0"/>
                <a:ea typeface="+mn-ea"/>
                <a:cs typeface="+mn-cs"/>
              </a:defRPr>
            </a:lvl2pPr>
            <a:lvl3pPr marL="914400" algn="l" rtl="0" fontAlgn="base">
              <a:spcBef>
                <a:spcPct val="0"/>
              </a:spcBef>
              <a:spcAft>
                <a:spcPct val="0"/>
              </a:spcAft>
              <a:defRPr sz="1400" kern="1200">
                <a:solidFill>
                  <a:schemeClr val="tx1"/>
                </a:solidFill>
                <a:latin typeface="Arial" panose="020B0604020202020204" pitchFamily="34" charset="0"/>
                <a:ea typeface="+mn-ea"/>
                <a:cs typeface="+mn-cs"/>
              </a:defRPr>
            </a:lvl3pPr>
            <a:lvl4pPr marL="1371600" algn="l" rtl="0" fontAlgn="base">
              <a:spcBef>
                <a:spcPct val="0"/>
              </a:spcBef>
              <a:spcAft>
                <a:spcPct val="0"/>
              </a:spcAft>
              <a:defRPr sz="1400" kern="1200">
                <a:solidFill>
                  <a:schemeClr val="tx1"/>
                </a:solidFill>
                <a:latin typeface="Arial" panose="020B0604020202020204" pitchFamily="34" charset="0"/>
                <a:ea typeface="+mn-ea"/>
                <a:cs typeface="+mn-cs"/>
              </a:defRPr>
            </a:lvl4pPr>
            <a:lvl5pPr marL="1828800" algn="l" rtl="0" fontAlgn="base">
              <a:spcBef>
                <a:spcPct val="0"/>
              </a:spcBef>
              <a:spcAft>
                <a:spcPct val="0"/>
              </a:spcAft>
              <a:defRPr sz="1400" kern="1200">
                <a:solidFill>
                  <a:schemeClr val="tx1"/>
                </a:solidFill>
                <a:latin typeface="Arial" panose="020B0604020202020204" pitchFamily="34" charset="0"/>
                <a:ea typeface="+mn-ea"/>
                <a:cs typeface="+mn-cs"/>
              </a:defRPr>
            </a:lvl5pPr>
            <a:lvl6pPr marL="2286000" algn="l" defTabSz="914400" rtl="0" eaLnBrk="1" latinLnBrk="0" hangingPunct="1">
              <a:defRPr sz="1400" kern="1200">
                <a:solidFill>
                  <a:schemeClr val="tx1"/>
                </a:solidFill>
                <a:latin typeface="Arial" panose="020B0604020202020204" pitchFamily="34" charset="0"/>
                <a:ea typeface="+mn-ea"/>
                <a:cs typeface="+mn-cs"/>
              </a:defRPr>
            </a:lvl6pPr>
            <a:lvl7pPr marL="2743200" algn="l" defTabSz="914400" rtl="0" eaLnBrk="1" latinLnBrk="0" hangingPunct="1">
              <a:defRPr sz="1400" kern="1200">
                <a:solidFill>
                  <a:schemeClr val="tx1"/>
                </a:solidFill>
                <a:latin typeface="Arial" panose="020B0604020202020204" pitchFamily="34" charset="0"/>
                <a:ea typeface="+mn-ea"/>
                <a:cs typeface="+mn-cs"/>
              </a:defRPr>
            </a:lvl7pPr>
            <a:lvl8pPr marL="3200400" algn="l" defTabSz="914400" rtl="0" eaLnBrk="1" latinLnBrk="0" hangingPunct="1">
              <a:defRPr sz="1400" kern="1200">
                <a:solidFill>
                  <a:schemeClr val="tx1"/>
                </a:solidFill>
                <a:latin typeface="Arial" panose="020B0604020202020204" pitchFamily="34" charset="0"/>
                <a:ea typeface="+mn-ea"/>
                <a:cs typeface="+mn-cs"/>
              </a:defRPr>
            </a:lvl8pPr>
            <a:lvl9pPr marL="3657600" algn="l" defTabSz="914400" rtl="0" eaLnBrk="1" latinLnBrk="0" hangingPunct="1">
              <a:defRPr sz="1400" kern="1200">
                <a:solidFill>
                  <a:schemeClr val="tx1"/>
                </a:solidFill>
                <a:latin typeface="Arial" panose="020B0604020202020204" pitchFamily="34" charset="0"/>
                <a:ea typeface="+mn-ea"/>
                <a:cs typeface="+mn-cs"/>
              </a:defRPr>
            </a:lvl9pPr>
          </a:lstStyle>
          <a:p>
            <a:endParaRPr lang="en-CA"/>
          </a:p>
        </p:txBody>
      </p:sp>
      <p:sp>
        <p:nvSpPr>
          <p:cNvPr id="63" name="Freeform 59">
            <a:extLst>
              <a:ext uri="{FF2B5EF4-FFF2-40B4-BE49-F238E27FC236}">
                <a16:creationId xmlns:a16="http://schemas.microsoft.com/office/drawing/2014/main" id="{7212FA9F-F033-4793-AE37-352C8A78C59E}"/>
              </a:ext>
            </a:extLst>
          </p:cNvPr>
          <p:cNvSpPr>
            <a:spLocks noChangeAspect="1"/>
          </p:cNvSpPr>
          <p:nvPr/>
        </p:nvSpPr>
        <p:spPr bwMode="auto">
          <a:xfrm>
            <a:off x="9230498" y="1455279"/>
            <a:ext cx="44021" cy="83399"/>
          </a:xfrm>
          <a:custGeom>
            <a:avLst/>
            <a:gdLst>
              <a:gd name="T0" fmla="*/ 0 w 74"/>
              <a:gd name="T1" fmla="*/ 130 h 130"/>
              <a:gd name="T2" fmla="*/ 74 w 74"/>
              <a:gd name="T3" fmla="*/ 0 h 130"/>
            </a:gdLst>
            <a:ahLst/>
            <a:cxnLst>
              <a:cxn ang="0">
                <a:pos x="T0" y="T1"/>
              </a:cxn>
              <a:cxn ang="0">
                <a:pos x="T2" y="T3"/>
              </a:cxn>
            </a:cxnLst>
            <a:rect l="0" t="0" r="r" b="b"/>
            <a:pathLst>
              <a:path w="74" h="130">
                <a:moveTo>
                  <a:pt x="0" y="130"/>
                </a:moveTo>
                <a:cubicBezTo>
                  <a:pt x="35" y="93"/>
                  <a:pt x="56" y="47"/>
                  <a:pt x="74" y="0"/>
                </a:cubicBezTo>
              </a:path>
            </a:pathLst>
          </a:custGeom>
          <a:noFill/>
          <a:ln w="6350" cap="rnd">
            <a:solidFill>
              <a:srgbClr val="FF6600"/>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defPPr>
              <a:defRPr lang="en-US"/>
            </a:defPPr>
            <a:lvl1pPr algn="l" rtl="0" fontAlgn="base">
              <a:spcBef>
                <a:spcPct val="0"/>
              </a:spcBef>
              <a:spcAft>
                <a:spcPct val="0"/>
              </a:spcAft>
              <a:defRPr sz="1400" kern="1200">
                <a:solidFill>
                  <a:schemeClr val="tx1"/>
                </a:solidFill>
                <a:latin typeface="Arial" panose="020B0604020202020204" pitchFamily="34" charset="0"/>
                <a:ea typeface="+mn-ea"/>
                <a:cs typeface="+mn-cs"/>
              </a:defRPr>
            </a:lvl1pPr>
            <a:lvl2pPr marL="457200" algn="l" rtl="0" fontAlgn="base">
              <a:spcBef>
                <a:spcPct val="0"/>
              </a:spcBef>
              <a:spcAft>
                <a:spcPct val="0"/>
              </a:spcAft>
              <a:defRPr sz="1400" kern="1200">
                <a:solidFill>
                  <a:schemeClr val="tx1"/>
                </a:solidFill>
                <a:latin typeface="Arial" panose="020B0604020202020204" pitchFamily="34" charset="0"/>
                <a:ea typeface="+mn-ea"/>
                <a:cs typeface="+mn-cs"/>
              </a:defRPr>
            </a:lvl2pPr>
            <a:lvl3pPr marL="914400" algn="l" rtl="0" fontAlgn="base">
              <a:spcBef>
                <a:spcPct val="0"/>
              </a:spcBef>
              <a:spcAft>
                <a:spcPct val="0"/>
              </a:spcAft>
              <a:defRPr sz="1400" kern="1200">
                <a:solidFill>
                  <a:schemeClr val="tx1"/>
                </a:solidFill>
                <a:latin typeface="Arial" panose="020B0604020202020204" pitchFamily="34" charset="0"/>
                <a:ea typeface="+mn-ea"/>
                <a:cs typeface="+mn-cs"/>
              </a:defRPr>
            </a:lvl3pPr>
            <a:lvl4pPr marL="1371600" algn="l" rtl="0" fontAlgn="base">
              <a:spcBef>
                <a:spcPct val="0"/>
              </a:spcBef>
              <a:spcAft>
                <a:spcPct val="0"/>
              </a:spcAft>
              <a:defRPr sz="1400" kern="1200">
                <a:solidFill>
                  <a:schemeClr val="tx1"/>
                </a:solidFill>
                <a:latin typeface="Arial" panose="020B0604020202020204" pitchFamily="34" charset="0"/>
                <a:ea typeface="+mn-ea"/>
                <a:cs typeface="+mn-cs"/>
              </a:defRPr>
            </a:lvl4pPr>
            <a:lvl5pPr marL="1828800" algn="l" rtl="0" fontAlgn="base">
              <a:spcBef>
                <a:spcPct val="0"/>
              </a:spcBef>
              <a:spcAft>
                <a:spcPct val="0"/>
              </a:spcAft>
              <a:defRPr sz="1400" kern="1200">
                <a:solidFill>
                  <a:schemeClr val="tx1"/>
                </a:solidFill>
                <a:latin typeface="Arial" panose="020B0604020202020204" pitchFamily="34" charset="0"/>
                <a:ea typeface="+mn-ea"/>
                <a:cs typeface="+mn-cs"/>
              </a:defRPr>
            </a:lvl5pPr>
            <a:lvl6pPr marL="2286000" algn="l" defTabSz="914400" rtl="0" eaLnBrk="1" latinLnBrk="0" hangingPunct="1">
              <a:defRPr sz="1400" kern="1200">
                <a:solidFill>
                  <a:schemeClr val="tx1"/>
                </a:solidFill>
                <a:latin typeface="Arial" panose="020B0604020202020204" pitchFamily="34" charset="0"/>
                <a:ea typeface="+mn-ea"/>
                <a:cs typeface="+mn-cs"/>
              </a:defRPr>
            </a:lvl6pPr>
            <a:lvl7pPr marL="2743200" algn="l" defTabSz="914400" rtl="0" eaLnBrk="1" latinLnBrk="0" hangingPunct="1">
              <a:defRPr sz="1400" kern="1200">
                <a:solidFill>
                  <a:schemeClr val="tx1"/>
                </a:solidFill>
                <a:latin typeface="Arial" panose="020B0604020202020204" pitchFamily="34" charset="0"/>
                <a:ea typeface="+mn-ea"/>
                <a:cs typeface="+mn-cs"/>
              </a:defRPr>
            </a:lvl7pPr>
            <a:lvl8pPr marL="3200400" algn="l" defTabSz="914400" rtl="0" eaLnBrk="1" latinLnBrk="0" hangingPunct="1">
              <a:defRPr sz="1400" kern="1200">
                <a:solidFill>
                  <a:schemeClr val="tx1"/>
                </a:solidFill>
                <a:latin typeface="Arial" panose="020B0604020202020204" pitchFamily="34" charset="0"/>
                <a:ea typeface="+mn-ea"/>
                <a:cs typeface="+mn-cs"/>
              </a:defRPr>
            </a:lvl8pPr>
            <a:lvl9pPr marL="3657600" algn="l" defTabSz="914400" rtl="0" eaLnBrk="1" latinLnBrk="0" hangingPunct="1">
              <a:defRPr sz="1400" kern="1200">
                <a:solidFill>
                  <a:schemeClr val="tx1"/>
                </a:solidFill>
                <a:latin typeface="Arial" panose="020B0604020202020204" pitchFamily="34" charset="0"/>
                <a:ea typeface="+mn-ea"/>
                <a:cs typeface="+mn-cs"/>
              </a:defRPr>
            </a:lvl9pPr>
          </a:lstStyle>
          <a:p>
            <a:endParaRPr lang="en-CA"/>
          </a:p>
        </p:txBody>
      </p:sp>
      <p:sp>
        <p:nvSpPr>
          <p:cNvPr id="64" name="Freeform 60">
            <a:extLst>
              <a:ext uri="{FF2B5EF4-FFF2-40B4-BE49-F238E27FC236}">
                <a16:creationId xmlns:a16="http://schemas.microsoft.com/office/drawing/2014/main" id="{81190CD9-4D0F-4021-B606-2A3E517354AF}"/>
              </a:ext>
            </a:extLst>
          </p:cNvPr>
          <p:cNvSpPr>
            <a:spLocks noChangeAspect="1"/>
          </p:cNvSpPr>
          <p:nvPr/>
        </p:nvSpPr>
        <p:spPr bwMode="auto">
          <a:xfrm>
            <a:off x="9230498" y="1538678"/>
            <a:ext cx="5119" cy="2209"/>
          </a:xfrm>
          <a:custGeom>
            <a:avLst/>
            <a:gdLst>
              <a:gd name="T0" fmla="*/ 0 w 8"/>
              <a:gd name="T1" fmla="*/ 0 h 4"/>
              <a:gd name="T2" fmla="*/ 8 w 8"/>
              <a:gd name="T3" fmla="*/ 4 h 4"/>
            </a:gdLst>
            <a:ahLst/>
            <a:cxnLst>
              <a:cxn ang="0">
                <a:pos x="T0" y="T1"/>
              </a:cxn>
              <a:cxn ang="0">
                <a:pos x="T2" y="T3"/>
              </a:cxn>
            </a:cxnLst>
            <a:rect l="0" t="0" r="r" b="b"/>
            <a:pathLst>
              <a:path w="8" h="4">
                <a:moveTo>
                  <a:pt x="0" y="0"/>
                </a:moveTo>
                <a:cubicBezTo>
                  <a:pt x="3" y="3"/>
                  <a:pt x="6" y="3"/>
                  <a:pt x="8" y="4"/>
                </a:cubicBezTo>
              </a:path>
            </a:pathLst>
          </a:custGeom>
          <a:noFill/>
          <a:ln w="6350" cap="rnd">
            <a:solidFill>
              <a:srgbClr val="FF6600"/>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defPPr>
              <a:defRPr lang="en-US"/>
            </a:defPPr>
            <a:lvl1pPr algn="l" rtl="0" fontAlgn="base">
              <a:spcBef>
                <a:spcPct val="0"/>
              </a:spcBef>
              <a:spcAft>
                <a:spcPct val="0"/>
              </a:spcAft>
              <a:defRPr sz="1400" kern="1200">
                <a:solidFill>
                  <a:schemeClr val="tx1"/>
                </a:solidFill>
                <a:latin typeface="Arial" panose="020B0604020202020204" pitchFamily="34" charset="0"/>
                <a:ea typeface="+mn-ea"/>
                <a:cs typeface="+mn-cs"/>
              </a:defRPr>
            </a:lvl1pPr>
            <a:lvl2pPr marL="457200" algn="l" rtl="0" fontAlgn="base">
              <a:spcBef>
                <a:spcPct val="0"/>
              </a:spcBef>
              <a:spcAft>
                <a:spcPct val="0"/>
              </a:spcAft>
              <a:defRPr sz="1400" kern="1200">
                <a:solidFill>
                  <a:schemeClr val="tx1"/>
                </a:solidFill>
                <a:latin typeface="Arial" panose="020B0604020202020204" pitchFamily="34" charset="0"/>
                <a:ea typeface="+mn-ea"/>
                <a:cs typeface="+mn-cs"/>
              </a:defRPr>
            </a:lvl2pPr>
            <a:lvl3pPr marL="914400" algn="l" rtl="0" fontAlgn="base">
              <a:spcBef>
                <a:spcPct val="0"/>
              </a:spcBef>
              <a:spcAft>
                <a:spcPct val="0"/>
              </a:spcAft>
              <a:defRPr sz="1400" kern="1200">
                <a:solidFill>
                  <a:schemeClr val="tx1"/>
                </a:solidFill>
                <a:latin typeface="Arial" panose="020B0604020202020204" pitchFamily="34" charset="0"/>
                <a:ea typeface="+mn-ea"/>
                <a:cs typeface="+mn-cs"/>
              </a:defRPr>
            </a:lvl3pPr>
            <a:lvl4pPr marL="1371600" algn="l" rtl="0" fontAlgn="base">
              <a:spcBef>
                <a:spcPct val="0"/>
              </a:spcBef>
              <a:spcAft>
                <a:spcPct val="0"/>
              </a:spcAft>
              <a:defRPr sz="1400" kern="1200">
                <a:solidFill>
                  <a:schemeClr val="tx1"/>
                </a:solidFill>
                <a:latin typeface="Arial" panose="020B0604020202020204" pitchFamily="34" charset="0"/>
                <a:ea typeface="+mn-ea"/>
                <a:cs typeface="+mn-cs"/>
              </a:defRPr>
            </a:lvl4pPr>
            <a:lvl5pPr marL="1828800" algn="l" rtl="0" fontAlgn="base">
              <a:spcBef>
                <a:spcPct val="0"/>
              </a:spcBef>
              <a:spcAft>
                <a:spcPct val="0"/>
              </a:spcAft>
              <a:defRPr sz="1400" kern="1200">
                <a:solidFill>
                  <a:schemeClr val="tx1"/>
                </a:solidFill>
                <a:latin typeface="Arial" panose="020B0604020202020204" pitchFamily="34" charset="0"/>
                <a:ea typeface="+mn-ea"/>
                <a:cs typeface="+mn-cs"/>
              </a:defRPr>
            </a:lvl5pPr>
            <a:lvl6pPr marL="2286000" algn="l" defTabSz="914400" rtl="0" eaLnBrk="1" latinLnBrk="0" hangingPunct="1">
              <a:defRPr sz="1400" kern="1200">
                <a:solidFill>
                  <a:schemeClr val="tx1"/>
                </a:solidFill>
                <a:latin typeface="Arial" panose="020B0604020202020204" pitchFamily="34" charset="0"/>
                <a:ea typeface="+mn-ea"/>
                <a:cs typeface="+mn-cs"/>
              </a:defRPr>
            </a:lvl6pPr>
            <a:lvl7pPr marL="2743200" algn="l" defTabSz="914400" rtl="0" eaLnBrk="1" latinLnBrk="0" hangingPunct="1">
              <a:defRPr sz="1400" kern="1200">
                <a:solidFill>
                  <a:schemeClr val="tx1"/>
                </a:solidFill>
                <a:latin typeface="Arial" panose="020B0604020202020204" pitchFamily="34" charset="0"/>
                <a:ea typeface="+mn-ea"/>
                <a:cs typeface="+mn-cs"/>
              </a:defRPr>
            </a:lvl7pPr>
            <a:lvl8pPr marL="3200400" algn="l" defTabSz="914400" rtl="0" eaLnBrk="1" latinLnBrk="0" hangingPunct="1">
              <a:defRPr sz="1400" kern="1200">
                <a:solidFill>
                  <a:schemeClr val="tx1"/>
                </a:solidFill>
                <a:latin typeface="Arial" panose="020B0604020202020204" pitchFamily="34" charset="0"/>
                <a:ea typeface="+mn-ea"/>
                <a:cs typeface="+mn-cs"/>
              </a:defRPr>
            </a:lvl8pPr>
            <a:lvl9pPr marL="3657600" algn="l" defTabSz="914400" rtl="0" eaLnBrk="1" latinLnBrk="0" hangingPunct="1">
              <a:defRPr sz="1400" kern="1200">
                <a:solidFill>
                  <a:schemeClr val="tx1"/>
                </a:solidFill>
                <a:latin typeface="Arial" panose="020B0604020202020204" pitchFamily="34" charset="0"/>
                <a:ea typeface="+mn-ea"/>
                <a:cs typeface="+mn-cs"/>
              </a:defRPr>
            </a:lvl9pPr>
          </a:lstStyle>
          <a:p>
            <a:endParaRPr lang="en-CA"/>
          </a:p>
        </p:txBody>
      </p:sp>
      <p:sp>
        <p:nvSpPr>
          <p:cNvPr id="65" name="Freeform 61">
            <a:extLst>
              <a:ext uri="{FF2B5EF4-FFF2-40B4-BE49-F238E27FC236}">
                <a16:creationId xmlns:a16="http://schemas.microsoft.com/office/drawing/2014/main" id="{B0763385-5E36-406B-9853-60129BE0D597}"/>
              </a:ext>
            </a:extLst>
          </p:cNvPr>
          <p:cNvSpPr>
            <a:spLocks noChangeAspect="1"/>
          </p:cNvSpPr>
          <p:nvPr/>
        </p:nvSpPr>
        <p:spPr bwMode="auto">
          <a:xfrm>
            <a:off x="9235617" y="1445338"/>
            <a:ext cx="64496" cy="95550"/>
          </a:xfrm>
          <a:custGeom>
            <a:avLst/>
            <a:gdLst>
              <a:gd name="T0" fmla="*/ 0 w 110"/>
              <a:gd name="T1" fmla="*/ 150 h 150"/>
              <a:gd name="T2" fmla="*/ 110 w 110"/>
              <a:gd name="T3" fmla="*/ 0 h 150"/>
            </a:gdLst>
            <a:ahLst/>
            <a:cxnLst>
              <a:cxn ang="0">
                <a:pos x="T0" y="T1"/>
              </a:cxn>
              <a:cxn ang="0">
                <a:pos x="T2" y="T3"/>
              </a:cxn>
            </a:cxnLst>
            <a:rect l="0" t="0" r="r" b="b"/>
            <a:pathLst>
              <a:path w="110" h="150">
                <a:moveTo>
                  <a:pt x="0" y="150"/>
                </a:moveTo>
                <a:cubicBezTo>
                  <a:pt x="60" y="123"/>
                  <a:pt x="94" y="62"/>
                  <a:pt x="110" y="0"/>
                </a:cubicBezTo>
              </a:path>
            </a:pathLst>
          </a:custGeom>
          <a:noFill/>
          <a:ln w="6350" cap="rnd">
            <a:solidFill>
              <a:srgbClr val="FF6600"/>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defPPr>
              <a:defRPr lang="en-US"/>
            </a:defPPr>
            <a:lvl1pPr algn="l" rtl="0" fontAlgn="base">
              <a:spcBef>
                <a:spcPct val="0"/>
              </a:spcBef>
              <a:spcAft>
                <a:spcPct val="0"/>
              </a:spcAft>
              <a:defRPr sz="1400" kern="1200">
                <a:solidFill>
                  <a:schemeClr val="tx1"/>
                </a:solidFill>
                <a:latin typeface="Arial" panose="020B0604020202020204" pitchFamily="34" charset="0"/>
                <a:ea typeface="+mn-ea"/>
                <a:cs typeface="+mn-cs"/>
              </a:defRPr>
            </a:lvl1pPr>
            <a:lvl2pPr marL="457200" algn="l" rtl="0" fontAlgn="base">
              <a:spcBef>
                <a:spcPct val="0"/>
              </a:spcBef>
              <a:spcAft>
                <a:spcPct val="0"/>
              </a:spcAft>
              <a:defRPr sz="1400" kern="1200">
                <a:solidFill>
                  <a:schemeClr val="tx1"/>
                </a:solidFill>
                <a:latin typeface="Arial" panose="020B0604020202020204" pitchFamily="34" charset="0"/>
                <a:ea typeface="+mn-ea"/>
                <a:cs typeface="+mn-cs"/>
              </a:defRPr>
            </a:lvl2pPr>
            <a:lvl3pPr marL="914400" algn="l" rtl="0" fontAlgn="base">
              <a:spcBef>
                <a:spcPct val="0"/>
              </a:spcBef>
              <a:spcAft>
                <a:spcPct val="0"/>
              </a:spcAft>
              <a:defRPr sz="1400" kern="1200">
                <a:solidFill>
                  <a:schemeClr val="tx1"/>
                </a:solidFill>
                <a:latin typeface="Arial" panose="020B0604020202020204" pitchFamily="34" charset="0"/>
                <a:ea typeface="+mn-ea"/>
                <a:cs typeface="+mn-cs"/>
              </a:defRPr>
            </a:lvl3pPr>
            <a:lvl4pPr marL="1371600" algn="l" rtl="0" fontAlgn="base">
              <a:spcBef>
                <a:spcPct val="0"/>
              </a:spcBef>
              <a:spcAft>
                <a:spcPct val="0"/>
              </a:spcAft>
              <a:defRPr sz="1400" kern="1200">
                <a:solidFill>
                  <a:schemeClr val="tx1"/>
                </a:solidFill>
                <a:latin typeface="Arial" panose="020B0604020202020204" pitchFamily="34" charset="0"/>
                <a:ea typeface="+mn-ea"/>
                <a:cs typeface="+mn-cs"/>
              </a:defRPr>
            </a:lvl4pPr>
            <a:lvl5pPr marL="1828800" algn="l" rtl="0" fontAlgn="base">
              <a:spcBef>
                <a:spcPct val="0"/>
              </a:spcBef>
              <a:spcAft>
                <a:spcPct val="0"/>
              </a:spcAft>
              <a:defRPr sz="1400" kern="1200">
                <a:solidFill>
                  <a:schemeClr val="tx1"/>
                </a:solidFill>
                <a:latin typeface="Arial" panose="020B0604020202020204" pitchFamily="34" charset="0"/>
                <a:ea typeface="+mn-ea"/>
                <a:cs typeface="+mn-cs"/>
              </a:defRPr>
            </a:lvl5pPr>
            <a:lvl6pPr marL="2286000" algn="l" defTabSz="914400" rtl="0" eaLnBrk="1" latinLnBrk="0" hangingPunct="1">
              <a:defRPr sz="1400" kern="1200">
                <a:solidFill>
                  <a:schemeClr val="tx1"/>
                </a:solidFill>
                <a:latin typeface="Arial" panose="020B0604020202020204" pitchFamily="34" charset="0"/>
                <a:ea typeface="+mn-ea"/>
                <a:cs typeface="+mn-cs"/>
              </a:defRPr>
            </a:lvl6pPr>
            <a:lvl7pPr marL="2743200" algn="l" defTabSz="914400" rtl="0" eaLnBrk="1" latinLnBrk="0" hangingPunct="1">
              <a:defRPr sz="1400" kern="1200">
                <a:solidFill>
                  <a:schemeClr val="tx1"/>
                </a:solidFill>
                <a:latin typeface="Arial" panose="020B0604020202020204" pitchFamily="34" charset="0"/>
                <a:ea typeface="+mn-ea"/>
                <a:cs typeface="+mn-cs"/>
              </a:defRPr>
            </a:lvl7pPr>
            <a:lvl8pPr marL="3200400" algn="l" defTabSz="914400" rtl="0" eaLnBrk="1" latinLnBrk="0" hangingPunct="1">
              <a:defRPr sz="1400" kern="1200">
                <a:solidFill>
                  <a:schemeClr val="tx1"/>
                </a:solidFill>
                <a:latin typeface="Arial" panose="020B0604020202020204" pitchFamily="34" charset="0"/>
                <a:ea typeface="+mn-ea"/>
                <a:cs typeface="+mn-cs"/>
              </a:defRPr>
            </a:lvl8pPr>
            <a:lvl9pPr marL="3657600" algn="l" defTabSz="914400" rtl="0" eaLnBrk="1" latinLnBrk="0" hangingPunct="1">
              <a:defRPr sz="1400" kern="1200">
                <a:solidFill>
                  <a:schemeClr val="tx1"/>
                </a:solidFill>
                <a:latin typeface="Arial" panose="020B0604020202020204" pitchFamily="34" charset="0"/>
                <a:ea typeface="+mn-ea"/>
                <a:cs typeface="+mn-cs"/>
              </a:defRPr>
            </a:lvl9pPr>
          </a:lstStyle>
          <a:p>
            <a:endParaRPr lang="en-CA"/>
          </a:p>
        </p:txBody>
      </p:sp>
      <p:sp>
        <p:nvSpPr>
          <p:cNvPr id="66" name="Freeform 62">
            <a:extLst>
              <a:ext uri="{FF2B5EF4-FFF2-40B4-BE49-F238E27FC236}">
                <a16:creationId xmlns:a16="http://schemas.microsoft.com/office/drawing/2014/main" id="{8411969A-3415-4F8E-AF3D-CDE084EE9CD0}"/>
              </a:ext>
            </a:extLst>
          </p:cNvPr>
          <p:cNvSpPr>
            <a:spLocks noChangeAspect="1"/>
          </p:cNvSpPr>
          <p:nvPr/>
        </p:nvSpPr>
        <p:spPr bwMode="auto">
          <a:xfrm>
            <a:off x="9235617" y="1468535"/>
            <a:ext cx="78829" cy="107149"/>
          </a:xfrm>
          <a:custGeom>
            <a:avLst/>
            <a:gdLst>
              <a:gd name="T0" fmla="*/ 0 w 134"/>
              <a:gd name="T1" fmla="*/ 114 h 168"/>
              <a:gd name="T2" fmla="*/ 134 w 134"/>
              <a:gd name="T3" fmla="*/ 0 h 168"/>
            </a:gdLst>
            <a:ahLst/>
            <a:cxnLst>
              <a:cxn ang="0">
                <a:pos x="T0" y="T1"/>
              </a:cxn>
              <a:cxn ang="0">
                <a:pos x="T2" y="T3"/>
              </a:cxn>
            </a:cxnLst>
            <a:rect l="0" t="0" r="r" b="b"/>
            <a:pathLst>
              <a:path w="134" h="168">
                <a:moveTo>
                  <a:pt x="0" y="114"/>
                </a:moveTo>
                <a:cubicBezTo>
                  <a:pt x="75" y="168"/>
                  <a:pt x="120" y="57"/>
                  <a:pt x="134" y="0"/>
                </a:cubicBezTo>
              </a:path>
            </a:pathLst>
          </a:custGeom>
          <a:noFill/>
          <a:ln w="6350" cap="rnd">
            <a:solidFill>
              <a:srgbClr val="FF6600"/>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defPPr>
              <a:defRPr lang="en-US"/>
            </a:defPPr>
            <a:lvl1pPr algn="l" rtl="0" fontAlgn="base">
              <a:spcBef>
                <a:spcPct val="0"/>
              </a:spcBef>
              <a:spcAft>
                <a:spcPct val="0"/>
              </a:spcAft>
              <a:defRPr sz="1400" kern="1200">
                <a:solidFill>
                  <a:schemeClr val="tx1"/>
                </a:solidFill>
                <a:latin typeface="Arial" panose="020B0604020202020204" pitchFamily="34" charset="0"/>
                <a:ea typeface="+mn-ea"/>
                <a:cs typeface="+mn-cs"/>
              </a:defRPr>
            </a:lvl1pPr>
            <a:lvl2pPr marL="457200" algn="l" rtl="0" fontAlgn="base">
              <a:spcBef>
                <a:spcPct val="0"/>
              </a:spcBef>
              <a:spcAft>
                <a:spcPct val="0"/>
              </a:spcAft>
              <a:defRPr sz="1400" kern="1200">
                <a:solidFill>
                  <a:schemeClr val="tx1"/>
                </a:solidFill>
                <a:latin typeface="Arial" panose="020B0604020202020204" pitchFamily="34" charset="0"/>
                <a:ea typeface="+mn-ea"/>
                <a:cs typeface="+mn-cs"/>
              </a:defRPr>
            </a:lvl2pPr>
            <a:lvl3pPr marL="914400" algn="l" rtl="0" fontAlgn="base">
              <a:spcBef>
                <a:spcPct val="0"/>
              </a:spcBef>
              <a:spcAft>
                <a:spcPct val="0"/>
              </a:spcAft>
              <a:defRPr sz="1400" kern="1200">
                <a:solidFill>
                  <a:schemeClr val="tx1"/>
                </a:solidFill>
                <a:latin typeface="Arial" panose="020B0604020202020204" pitchFamily="34" charset="0"/>
                <a:ea typeface="+mn-ea"/>
                <a:cs typeface="+mn-cs"/>
              </a:defRPr>
            </a:lvl3pPr>
            <a:lvl4pPr marL="1371600" algn="l" rtl="0" fontAlgn="base">
              <a:spcBef>
                <a:spcPct val="0"/>
              </a:spcBef>
              <a:spcAft>
                <a:spcPct val="0"/>
              </a:spcAft>
              <a:defRPr sz="1400" kern="1200">
                <a:solidFill>
                  <a:schemeClr val="tx1"/>
                </a:solidFill>
                <a:latin typeface="Arial" panose="020B0604020202020204" pitchFamily="34" charset="0"/>
                <a:ea typeface="+mn-ea"/>
                <a:cs typeface="+mn-cs"/>
              </a:defRPr>
            </a:lvl4pPr>
            <a:lvl5pPr marL="1828800" algn="l" rtl="0" fontAlgn="base">
              <a:spcBef>
                <a:spcPct val="0"/>
              </a:spcBef>
              <a:spcAft>
                <a:spcPct val="0"/>
              </a:spcAft>
              <a:defRPr sz="1400" kern="1200">
                <a:solidFill>
                  <a:schemeClr val="tx1"/>
                </a:solidFill>
                <a:latin typeface="Arial" panose="020B0604020202020204" pitchFamily="34" charset="0"/>
                <a:ea typeface="+mn-ea"/>
                <a:cs typeface="+mn-cs"/>
              </a:defRPr>
            </a:lvl5pPr>
            <a:lvl6pPr marL="2286000" algn="l" defTabSz="914400" rtl="0" eaLnBrk="1" latinLnBrk="0" hangingPunct="1">
              <a:defRPr sz="1400" kern="1200">
                <a:solidFill>
                  <a:schemeClr val="tx1"/>
                </a:solidFill>
                <a:latin typeface="Arial" panose="020B0604020202020204" pitchFamily="34" charset="0"/>
                <a:ea typeface="+mn-ea"/>
                <a:cs typeface="+mn-cs"/>
              </a:defRPr>
            </a:lvl6pPr>
            <a:lvl7pPr marL="2743200" algn="l" defTabSz="914400" rtl="0" eaLnBrk="1" latinLnBrk="0" hangingPunct="1">
              <a:defRPr sz="1400" kern="1200">
                <a:solidFill>
                  <a:schemeClr val="tx1"/>
                </a:solidFill>
                <a:latin typeface="Arial" panose="020B0604020202020204" pitchFamily="34" charset="0"/>
                <a:ea typeface="+mn-ea"/>
                <a:cs typeface="+mn-cs"/>
              </a:defRPr>
            </a:lvl7pPr>
            <a:lvl8pPr marL="3200400" algn="l" defTabSz="914400" rtl="0" eaLnBrk="1" latinLnBrk="0" hangingPunct="1">
              <a:defRPr sz="1400" kern="1200">
                <a:solidFill>
                  <a:schemeClr val="tx1"/>
                </a:solidFill>
                <a:latin typeface="Arial" panose="020B0604020202020204" pitchFamily="34" charset="0"/>
                <a:ea typeface="+mn-ea"/>
                <a:cs typeface="+mn-cs"/>
              </a:defRPr>
            </a:lvl8pPr>
            <a:lvl9pPr marL="3657600" algn="l" defTabSz="914400" rtl="0" eaLnBrk="1" latinLnBrk="0" hangingPunct="1">
              <a:defRPr sz="1400" kern="1200">
                <a:solidFill>
                  <a:schemeClr val="tx1"/>
                </a:solidFill>
                <a:latin typeface="Arial" panose="020B0604020202020204" pitchFamily="34" charset="0"/>
                <a:ea typeface="+mn-ea"/>
                <a:cs typeface="+mn-cs"/>
              </a:defRPr>
            </a:lvl9pPr>
          </a:lstStyle>
          <a:p>
            <a:endParaRPr lang="en-CA"/>
          </a:p>
        </p:txBody>
      </p:sp>
      <p:sp>
        <p:nvSpPr>
          <p:cNvPr id="67" name="Freeform 63">
            <a:extLst>
              <a:ext uri="{FF2B5EF4-FFF2-40B4-BE49-F238E27FC236}">
                <a16:creationId xmlns:a16="http://schemas.microsoft.com/office/drawing/2014/main" id="{DEB9FDE1-DF9E-46EA-920C-2A198A7C3597}"/>
              </a:ext>
            </a:extLst>
          </p:cNvPr>
          <p:cNvSpPr>
            <a:spLocks noChangeAspect="1"/>
          </p:cNvSpPr>
          <p:nvPr/>
        </p:nvSpPr>
        <p:spPr bwMode="auto">
          <a:xfrm>
            <a:off x="9137848" y="1307812"/>
            <a:ext cx="82412" cy="273947"/>
          </a:xfrm>
          <a:custGeom>
            <a:avLst/>
            <a:gdLst>
              <a:gd name="T0" fmla="*/ 0 w 139"/>
              <a:gd name="T1" fmla="*/ 429 h 429"/>
              <a:gd name="T2" fmla="*/ 76 w 139"/>
              <a:gd name="T3" fmla="*/ 130 h 429"/>
              <a:gd name="T4" fmla="*/ 88 w 139"/>
              <a:gd name="T5" fmla="*/ 101 h 429"/>
              <a:gd name="T6" fmla="*/ 122 w 139"/>
              <a:gd name="T7" fmla="*/ 1 h 429"/>
              <a:gd name="T8" fmla="*/ 121 w 139"/>
              <a:gd name="T9" fmla="*/ 0 h 429"/>
            </a:gdLst>
            <a:ahLst/>
            <a:cxnLst>
              <a:cxn ang="0">
                <a:pos x="T0" y="T1"/>
              </a:cxn>
              <a:cxn ang="0">
                <a:pos x="T2" y="T3"/>
              </a:cxn>
              <a:cxn ang="0">
                <a:pos x="T4" y="T5"/>
              </a:cxn>
              <a:cxn ang="0">
                <a:pos x="T6" y="T7"/>
              </a:cxn>
              <a:cxn ang="0">
                <a:pos x="T8" y="T9"/>
              </a:cxn>
            </a:cxnLst>
            <a:rect l="0" t="0" r="r" b="b"/>
            <a:pathLst>
              <a:path w="139" h="429">
                <a:moveTo>
                  <a:pt x="0" y="429"/>
                </a:moveTo>
                <a:cubicBezTo>
                  <a:pt x="7" y="329"/>
                  <a:pt x="40" y="222"/>
                  <a:pt x="76" y="130"/>
                </a:cubicBezTo>
                <a:cubicBezTo>
                  <a:pt x="88" y="101"/>
                  <a:pt x="88" y="101"/>
                  <a:pt x="88" y="101"/>
                </a:cubicBezTo>
                <a:cubicBezTo>
                  <a:pt x="102" y="70"/>
                  <a:pt x="139" y="35"/>
                  <a:pt x="122" y="1"/>
                </a:cubicBezTo>
                <a:cubicBezTo>
                  <a:pt x="122" y="1"/>
                  <a:pt x="121" y="0"/>
                  <a:pt x="121" y="0"/>
                </a:cubicBezTo>
              </a:path>
            </a:pathLst>
          </a:custGeom>
          <a:noFill/>
          <a:ln w="6350" cap="rnd">
            <a:solidFill>
              <a:srgbClr val="FF6600"/>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defPPr>
              <a:defRPr lang="en-US"/>
            </a:defPPr>
            <a:lvl1pPr algn="l" rtl="0" fontAlgn="base">
              <a:spcBef>
                <a:spcPct val="0"/>
              </a:spcBef>
              <a:spcAft>
                <a:spcPct val="0"/>
              </a:spcAft>
              <a:defRPr sz="1400" kern="1200">
                <a:solidFill>
                  <a:schemeClr val="tx1"/>
                </a:solidFill>
                <a:latin typeface="Arial" panose="020B0604020202020204" pitchFamily="34" charset="0"/>
                <a:ea typeface="+mn-ea"/>
                <a:cs typeface="+mn-cs"/>
              </a:defRPr>
            </a:lvl1pPr>
            <a:lvl2pPr marL="457200" algn="l" rtl="0" fontAlgn="base">
              <a:spcBef>
                <a:spcPct val="0"/>
              </a:spcBef>
              <a:spcAft>
                <a:spcPct val="0"/>
              </a:spcAft>
              <a:defRPr sz="1400" kern="1200">
                <a:solidFill>
                  <a:schemeClr val="tx1"/>
                </a:solidFill>
                <a:latin typeface="Arial" panose="020B0604020202020204" pitchFamily="34" charset="0"/>
                <a:ea typeface="+mn-ea"/>
                <a:cs typeface="+mn-cs"/>
              </a:defRPr>
            </a:lvl2pPr>
            <a:lvl3pPr marL="914400" algn="l" rtl="0" fontAlgn="base">
              <a:spcBef>
                <a:spcPct val="0"/>
              </a:spcBef>
              <a:spcAft>
                <a:spcPct val="0"/>
              </a:spcAft>
              <a:defRPr sz="1400" kern="1200">
                <a:solidFill>
                  <a:schemeClr val="tx1"/>
                </a:solidFill>
                <a:latin typeface="Arial" panose="020B0604020202020204" pitchFamily="34" charset="0"/>
                <a:ea typeface="+mn-ea"/>
                <a:cs typeface="+mn-cs"/>
              </a:defRPr>
            </a:lvl3pPr>
            <a:lvl4pPr marL="1371600" algn="l" rtl="0" fontAlgn="base">
              <a:spcBef>
                <a:spcPct val="0"/>
              </a:spcBef>
              <a:spcAft>
                <a:spcPct val="0"/>
              </a:spcAft>
              <a:defRPr sz="1400" kern="1200">
                <a:solidFill>
                  <a:schemeClr val="tx1"/>
                </a:solidFill>
                <a:latin typeface="Arial" panose="020B0604020202020204" pitchFamily="34" charset="0"/>
                <a:ea typeface="+mn-ea"/>
                <a:cs typeface="+mn-cs"/>
              </a:defRPr>
            </a:lvl4pPr>
            <a:lvl5pPr marL="1828800" algn="l" rtl="0" fontAlgn="base">
              <a:spcBef>
                <a:spcPct val="0"/>
              </a:spcBef>
              <a:spcAft>
                <a:spcPct val="0"/>
              </a:spcAft>
              <a:defRPr sz="1400" kern="1200">
                <a:solidFill>
                  <a:schemeClr val="tx1"/>
                </a:solidFill>
                <a:latin typeface="Arial" panose="020B0604020202020204" pitchFamily="34" charset="0"/>
                <a:ea typeface="+mn-ea"/>
                <a:cs typeface="+mn-cs"/>
              </a:defRPr>
            </a:lvl5pPr>
            <a:lvl6pPr marL="2286000" algn="l" defTabSz="914400" rtl="0" eaLnBrk="1" latinLnBrk="0" hangingPunct="1">
              <a:defRPr sz="1400" kern="1200">
                <a:solidFill>
                  <a:schemeClr val="tx1"/>
                </a:solidFill>
                <a:latin typeface="Arial" panose="020B0604020202020204" pitchFamily="34" charset="0"/>
                <a:ea typeface="+mn-ea"/>
                <a:cs typeface="+mn-cs"/>
              </a:defRPr>
            </a:lvl6pPr>
            <a:lvl7pPr marL="2743200" algn="l" defTabSz="914400" rtl="0" eaLnBrk="1" latinLnBrk="0" hangingPunct="1">
              <a:defRPr sz="1400" kern="1200">
                <a:solidFill>
                  <a:schemeClr val="tx1"/>
                </a:solidFill>
                <a:latin typeface="Arial" panose="020B0604020202020204" pitchFamily="34" charset="0"/>
                <a:ea typeface="+mn-ea"/>
                <a:cs typeface="+mn-cs"/>
              </a:defRPr>
            </a:lvl7pPr>
            <a:lvl8pPr marL="3200400" algn="l" defTabSz="914400" rtl="0" eaLnBrk="1" latinLnBrk="0" hangingPunct="1">
              <a:defRPr sz="1400" kern="1200">
                <a:solidFill>
                  <a:schemeClr val="tx1"/>
                </a:solidFill>
                <a:latin typeface="Arial" panose="020B0604020202020204" pitchFamily="34" charset="0"/>
                <a:ea typeface="+mn-ea"/>
                <a:cs typeface="+mn-cs"/>
              </a:defRPr>
            </a:lvl8pPr>
            <a:lvl9pPr marL="3657600" algn="l" defTabSz="914400" rtl="0" eaLnBrk="1" latinLnBrk="0" hangingPunct="1">
              <a:defRPr sz="1400" kern="1200">
                <a:solidFill>
                  <a:schemeClr val="tx1"/>
                </a:solidFill>
                <a:latin typeface="Arial" panose="020B0604020202020204" pitchFamily="34" charset="0"/>
                <a:ea typeface="+mn-ea"/>
                <a:cs typeface="+mn-cs"/>
              </a:defRPr>
            </a:lvl9pPr>
          </a:lstStyle>
          <a:p>
            <a:endParaRPr lang="en-CA"/>
          </a:p>
        </p:txBody>
      </p:sp>
      <p:sp>
        <p:nvSpPr>
          <p:cNvPr id="68" name="Freeform 64">
            <a:extLst>
              <a:ext uri="{FF2B5EF4-FFF2-40B4-BE49-F238E27FC236}">
                <a16:creationId xmlns:a16="http://schemas.microsoft.com/office/drawing/2014/main" id="{217EAA1E-0F66-4D9D-951C-EB7474047D83}"/>
              </a:ext>
            </a:extLst>
          </p:cNvPr>
          <p:cNvSpPr>
            <a:spLocks noChangeAspect="1"/>
          </p:cNvSpPr>
          <p:nvPr/>
        </p:nvSpPr>
        <p:spPr bwMode="auto">
          <a:xfrm>
            <a:off x="9430641" y="1350892"/>
            <a:ext cx="2559" cy="4971"/>
          </a:xfrm>
          <a:custGeom>
            <a:avLst/>
            <a:gdLst>
              <a:gd name="T0" fmla="*/ 4 w 4"/>
              <a:gd name="T1" fmla="*/ 0 h 8"/>
              <a:gd name="T2" fmla="*/ 0 w 4"/>
              <a:gd name="T3" fmla="*/ 8 h 8"/>
            </a:gdLst>
            <a:ahLst/>
            <a:cxnLst>
              <a:cxn ang="0">
                <a:pos x="T0" y="T1"/>
              </a:cxn>
              <a:cxn ang="0">
                <a:pos x="T2" y="T3"/>
              </a:cxn>
            </a:cxnLst>
            <a:rect l="0" t="0" r="r" b="b"/>
            <a:pathLst>
              <a:path w="4" h="8">
                <a:moveTo>
                  <a:pt x="4" y="0"/>
                </a:moveTo>
                <a:cubicBezTo>
                  <a:pt x="2" y="3"/>
                  <a:pt x="1" y="5"/>
                  <a:pt x="0" y="8"/>
                </a:cubicBezTo>
              </a:path>
            </a:pathLst>
          </a:custGeom>
          <a:noFill/>
          <a:ln w="6350" cap="rnd">
            <a:solidFill>
              <a:srgbClr val="FF6600"/>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defPPr>
              <a:defRPr lang="en-US"/>
            </a:defPPr>
            <a:lvl1pPr algn="l" rtl="0" fontAlgn="base">
              <a:spcBef>
                <a:spcPct val="0"/>
              </a:spcBef>
              <a:spcAft>
                <a:spcPct val="0"/>
              </a:spcAft>
              <a:defRPr sz="1400" kern="1200">
                <a:solidFill>
                  <a:schemeClr val="tx1"/>
                </a:solidFill>
                <a:latin typeface="Arial" panose="020B0604020202020204" pitchFamily="34" charset="0"/>
                <a:ea typeface="+mn-ea"/>
                <a:cs typeface="+mn-cs"/>
              </a:defRPr>
            </a:lvl1pPr>
            <a:lvl2pPr marL="457200" algn="l" rtl="0" fontAlgn="base">
              <a:spcBef>
                <a:spcPct val="0"/>
              </a:spcBef>
              <a:spcAft>
                <a:spcPct val="0"/>
              </a:spcAft>
              <a:defRPr sz="1400" kern="1200">
                <a:solidFill>
                  <a:schemeClr val="tx1"/>
                </a:solidFill>
                <a:latin typeface="Arial" panose="020B0604020202020204" pitchFamily="34" charset="0"/>
                <a:ea typeface="+mn-ea"/>
                <a:cs typeface="+mn-cs"/>
              </a:defRPr>
            </a:lvl2pPr>
            <a:lvl3pPr marL="914400" algn="l" rtl="0" fontAlgn="base">
              <a:spcBef>
                <a:spcPct val="0"/>
              </a:spcBef>
              <a:spcAft>
                <a:spcPct val="0"/>
              </a:spcAft>
              <a:defRPr sz="1400" kern="1200">
                <a:solidFill>
                  <a:schemeClr val="tx1"/>
                </a:solidFill>
                <a:latin typeface="Arial" panose="020B0604020202020204" pitchFamily="34" charset="0"/>
                <a:ea typeface="+mn-ea"/>
                <a:cs typeface="+mn-cs"/>
              </a:defRPr>
            </a:lvl3pPr>
            <a:lvl4pPr marL="1371600" algn="l" rtl="0" fontAlgn="base">
              <a:spcBef>
                <a:spcPct val="0"/>
              </a:spcBef>
              <a:spcAft>
                <a:spcPct val="0"/>
              </a:spcAft>
              <a:defRPr sz="1400" kern="1200">
                <a:solidFill>
                  <a:schemeClr val="tx1"/>
                </a:solidFill>
                <a:latin typeface="Arial" panose="020B0604020202020204" pitchFamily="34" charset="0"/>
                <a:ea typeface="+mn-ea"/>
                <a:cs typeface="+mn-cs"/>
              </a:defRPr>
            </a:lvl4pPr>
            <a:lvl5pPr marL="1828800" algn="l" rtl="0" fontAlgn="base">
              <a:spcBef>
                <a:spcPct val="0"/>
              </a:spcBef>
              <a:spcAft>
                <a:spcPct val="0"/>
              </a:spcAft>
              <a:defRPr sz="1400" kern="1200">
                <a:solidFill>
                  <a:schemeClr val="tx1"/>
                </a:solidFill>
                <a:latin typeface="Arial" panose="020B0604020202020204" pitchFamily="34" charset="0"/>
                <a:ea typeface="+mn-ea"/>
                <a:cs typeface="+mn-cs"/>
              </a:defRPr>
            </a:lvl5pPr>
            <a:lvl6pPr marL="2286000" algn="l" defTabSz="914400" rtl="0" eaLnBrk="1" latinLnBrk="0" hangingPunct="1">
              <a:defRPr sz="1400" kern="1200">
                <a:solidFill>
                  <a:schemeClr val="tx1"/>
                </a:solidFill>
                <a:latin typeface="Arial" panose="020B0604020202020204" pitchFamily="34" charset="0"/>
                <a:ea typeface="+mn-ea"/>
                <a:cs typeface="+mn-cs"/>
              </a:defRPr>
            </a:lvl6pPr>
            <a:lvl7pPr marL="2743200" algn="l" defTabSz="914400" rtl="0" eaLnBrk="1" latinLnBrk="0" hangingPunct="1">
              <a:defRPr sz="1400" kern="1200">
                <a:solidFill>
                  <a:schemeClr val="tx1"/>
                </a:solidFill>
                <a:latin typeface="Arial" panose="020B0604020202020204" pitchFamily="34" charset="0"/>
                <a:ea typeface="+mn-ea"/>
                <a:cs typeface="+mn-cs"/>
              </a:defRPr>
            </a:lvl7pPr>
            <a:lvl8pPr marL="3200400" algn="l" defTabSz="914400" rtl="0" eaLnBrk="1" latinLnBrk="0" hangingPunct="1">
              <a:defRPr sz="1400" kern="1200">
                <a:solidFill>
                  <a:schemeClr val="tx1"/>
                </a:solidFill>
                <a:latin typeface="Arial" panose="020B0604020202020204" pitchFamily="34" charset="0"/>
                <a:ea typeface="+mn-ea"/>
                <a:cs typeface="+mn-cs"/>
              </a:defRPr>
            </a:lvl8pPr>
            <a:lvl9pPr marL="3657600" algn="l" defTabSz="914400" rtl="0" eaLnBrk="1" latinLnBrk="0" hangingPunct="1">
              <a:defRPr sz="1400" kern="1200">
                <a:solidFill>
                  <a:schemeClr val="tx1"/>
                </a:solidFill>
                <a:latin typeface="Arial" panose="020B0604020202020204" pitchFamily="34" charset="0"/>
                <a:ea typeface="+mn-ea"/>
                <a:cs typeface="+mn-cs"/>
              </a:defRPr>
            </a:lvl9pPr>
          </a:lstStyle>
          <a:p>
            <a:endParaRPr lang="en-CA"/>
          </a:p>
        </p:txBody>
      </p:sp>
      <p:sp>
        <p:nvSpPr>
          <p:cNvPr id="69" name="Freeform 65">
            <a:extLst>
              <a:ext uri="{FF2B5EF4-FFF2-40B4-BE49-F238E27FC236}">
                <a16:creationId xmlns:a16="http://schemas.microsoft.com/office/drawing/2014/main" id="{CFAAAB58-5DAE-40A7-A2C5-F6A44257CC46}"/>
              </a:ext>
            </a:extLst>
          </p:cNvPr>
          <p:cNvSpPr>
            <a:spLocks noChangeAspect="1"/>
          </p:cNvSpPr>
          <p:nvPr/>
        </p:nvSpPr>
        <p:spPr bwMode="auto">
          <a:xfrm>
            <a:off x="9430641" y="1353654"/>
            <a:ext cx="27641" cy="29273"/>
          </a:xfrm>
          <a:custGeom>
            <a:avLst/>
            <a:gdLst>
              <a:gd name="T0" fmla="*/ 0 w 46"/>
              <a:gd name="T1" fmla="*/ 4 h 46"/>
              <a:gd name="T2" fmla="*/ 46 w 46"/>
              <a:gd name="T3" fmla="*/ 46 h 46"/>
            </a:gdLst>
            <a:ahLst/>
            <a:cxnLst>
              <a:cxn ang="0">
                <a:pos x="T0" y="T1"/>
              </a:cxn>
              <a:cxn ang="0">
                <a:pos x="T2" y="T3"/>
              </a:cxn>
            </a:cxnLst>
            <a:rect l="0" t="0" r="r" b="b"/>
            <a:pathLst>
              <a:path w="46" h="46">
                <a:moveTo>
                  <a:pt x="0" y="4"/>
                </a:moveTo>
                <a:cubicBezTo>
                  <a:pt x="26" y="0"/>
                  <a:pt x="40" y="25"/>
                  <a:pt x="46" y="46"/>
                </a:cubicBezTo>
              </a:path>
            </a:pathLst>
          </a:custGeom>
          <a:noFill/>
          <a:ln w="6350" cap="rnd">
            <a:solidFill>
              <a:srgbClr val="FF6600"/>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defPPr>
              <a:defRPr lang="en-US"/>
            </a:defPPr>
            <a:lvl1pPr algn="l" rtl="0" fontAlgn="base">
              <a:spcBef>
                <a:spcPct val="0"/>
              </a:spcBef>
              <a:spcAft>
                <a:spcPct val="0"/>
              </a:spcAft>
              <a:defRPr sz="1400" kern="1200">
                <a:solidFill>
                  <a:schemeClr val="tx1"/>
                </a:solidFill>
                <a:latin typeface="Arial" panose="020B0604020202020204" pitchFamily="34" charset="0"/>
                <a:ea typeface="+mn-ea"/>
                <a:cs typeface="+mn-cs"/>
              </a:defRPr>
            </a:lvl1pPr>
            <a:lvl2pPr marL="457200" algn="l" rtl="0" fontAlgn="base">
              <a:spcBef>
                <a:spcPct val="0"/>
              </a:spcBef>
              <a:spcAft>
                <a:spcPct val="0"/>
              </a:spcAft>
              <a:defRPr sz="1400" kern="1200">
                <a:solidFill>
                  <a:schemeClr val="tx1"/>
                </a:solidFill>
                <a:latin typeface="Arial" panose="020B0604020202020204" pitchFamily="34" charset="0"/>
                <a:ea typeface="+mn-ea"/>
                <a:cs typeface="+mn-cs"/>
              </a:defRPr>
            </a:lvl2pPr>
            <a:lvl3pPr marL="914400" algn="l" rtl="0" fontAlgn="base">
              <a:spcBef>
                <a:spcPct val="0"/>
              </a:spcBef>
              <a:spcAft>
                <a:spcPct val="0"/>
              </a:spcAft>
              <a:defRPr sz="1400" kern="1200">
                <a:solidFill>
                  <a:schemeClr val="tx1"/>
                </a:solidFill>
                <a:latin typeface="Arial" panose="020B0604020202020204" pitchFamily="34" charset="0"/>
                <a:ea typeface="+mn-ea"/>
                <a:cs typeface="+mn-cs"/>
              </a:defRPr>
            </a:lvl3pPr>
            <a:lvl4pPr marL="1371600" algn="l" rtl="0" fontAlgn="base">
              <a:spcBef>
                <a:spcPct val="0"/>
              </a:spcBef>
              <a:spcAft>
                <a:spcPct val="0"/>
              </a:spcAft>
              <a:defRPr sz="1400" kern="1200">
                <a:solidFill>
                  <a:schemeClr val="tx1"/>
                </a:solidFill>
                <a:latin typeface="Arial" panose="020B0604020202020204" pitchFamily="34" charset="0"/>
                <a:ea typeface="+mn-ea"/>
                <a:cs typeface="+mn-cs"/>
              </a:defRPr>
            </a:lvl4pPr>
            <a:lvl5pPr marL="1828800" algn="l" rtl="0" fontAlgn="base">
              <a:spcBef>
                <a:spcPct val="0"/>
              </a:spcBef>
              <a:spcAft>
                <a:spcPct val="0"/>
              </a:spcAft>
              <a:defRPr sz="1400" kern="1200">
                <a:solidFill>
                  <a:schemeClr val="tx1"/>
                </a:solidFill>
                <a:latin typeface="Arial" panose="020B0604020202020204" pitchFamily="34" charset="0"/>
                <a:ea typeface="+mn-ea"/>
                <a:cs typeface="+mn-cs"/>
              </a:defRPr>
            </a:lvl5pPr>
            <a:lvl6pPr marL="2286000" algn="l" defTabSz="914400" rtl="0" eaLnBrk="1" latinLnBrk="0" hangingPunct="1">
              <a:defRPr sz="1400" kern="1200">
                <a:solidFill>
                  <a:schemeClr val="tx1"/>
                </a:solidFill>
                <a:latin typeface="Arial" panose="020B0604020202020204" pitchFamily="34" charset="0"/>
                <a:ea typeface="+mn-ea"/>
                <a:cs typeface="+mn-cs"/>
              </a:defRPr>
            </a:lvl6pPr>
            <a:lvl7pPr marL="2743200" algn="l" defTabSz="914400" rtl="0" eaLnBrk="1" latinLnBrk="0" hangingPunct="1">
              <a:defRPr sz="1400" kern="1200">
                <a:solidFill>
                  <a:schemeClr val="tx1"/>
                </a:solidFill>
                <a:latin typeface="Arial" panose="020B0604020202020204" pitchFamily="34" charset="0"/>
                <a:ea typeface="+mn-ea"/>
                <a:cs typeface="+mn-cs"/>
              </a:defRPr>
            </a:lvl7pPr>
            <a:lvl8pPr marL="3200400" algn="l" defTabSz="914400" rtl="0" eaLnBrk="1" latinLnBrk="0" hangingPunct="1">
              <a:defRPr sz="1400" kern="1200">
                <a:solidFill>
                  <a:schemeClr val="tx1"/>
                </a:solidFill>
                <a:latin typeface="Arial" panose="020B0604020202020204" pitchFamily="34" charset="0"/>
                <a:ea typeface="+mn-ea"/>
                <a:cs typeface="+mn-cs"/>
              </a:defRPr>
            </a:lvl8pPr>
            <a:lvl9pPr marL="3657600" algn="l" defTabSz="914400" rtl="0" eaLnBrk="1" latinLnBrk="0" hangingPunct="1">
              <a:defRPr sz="1400" kern="1200">
                <a:solidFill>
                  <a:schemeClr val="tx1"/>
                </a:solidFill>
                <a:latin typeface="Arial" panose="020B0604020202020204" pitchFamily="34" charset="0"/>
                <a:ea typeface="+mn-ea"/>
                <a:cs typeface="+mn-cs"/>
              </a:defRPr>
            </a:lvl9pPr>
          </a:lstStyle>
          <a:p>
            <a:endParaRPr lang="en-CA"/>
          </a:p>
        </p:txBody>
      </p:sp>
      <p:sp>
        <p:nvSpPr>
          <p:cNvPr id="70" name="Freeform 66">
            <a:extLst>
              <a:ext uri="{FF2B5EF4-FFF2-40B4-BE49-F238E27FC236}">
                <a16:creationId xmlns:a16="http://schemas.microsoft.com/office/drawing/2014/main" id="{18587C84-7881-4677-9923-75AB7784842E}"/>
              </a:ext>
            </a:extLst>
          </p:cNvPr>
          <p:cNvSpPr>
            <a:spLocks noChangeAspect="1"/>
          </p:cNvSpPr>
          <p:nvPr/>
        </p:nvSpPr>
        <p:spPr bwMode="auto">
          <a:xfrm>
            <a:off x="9395321" y="1355863"/>
            <a:ext cx="35319" cy="15465"/>
          </a:xfrm>
          <a:custGeom>
            <a:avLst/>
            <a:gdLst>
              <a:gd name="T0" fmla="*/ 60 w 60"/>
              <a:gd name="T1" fmla="*/ 0 h 24"/>
              <a:gd name="T2" fmla="*/ 0 w 60"/>
              <a:gd name="T3" fmla="*/ 24 h 24"/>
            </a:gdLst>
            <a:ahLst/>
            <a:cxnLst>
              <a:cxn ang="0">
                <a:pos x="T0" y="T1"/>
              </a:cxn>
              <a:cxn ang="0">
                <a:pos x="T2" y="T3"/>
              </a:cxn>
            </a:cxnLst>
            <a:rect l="0" t="0" r="r" b="b"/>
            <a:pathLst>
              <a:path w="60" h="24">
                <a:moveTo>
                  <a:pt x="60" y="0"/>
                </a:moveTo>
                <a:cubicBezTo>
                  <a:pt x="41" y="4"/>
                  <a:pt x="10" y="9"/>
                  <a:pt x="0" y="24"/>
                </a:cubicBezTo>
              </a:path>
            </a:pathLst>
          </a:custGeom>
          <a:noFill/>
          <a:ln w="6350" cap="rnd">
            <a:solidFill>
              <a:srgbClr val="FF6600"/>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defPPr>
              <a:defRPr lang="en-US"/>
            </a:defPPr>
            <a:lvl1pPr algn="l" rtl="0" fontAlgn="base">
              <a:spcBef>
                <a:spcPct val="0"/>
              </a:spcBef>
              <a:spcAft>
                <a:spcPct val="0"/>
              </a:spcAft>
              <a:defRPr sz="1400" kern="1200">
                <a:solidFill>
                  <a:schemeClr val="tx1"/>
                </a:solidFill>
                <a:latin typeface="Arial" panose="020B0604020202020204" pitchFamily="34" charset="0"/>
                <a:ea typeface="+mn-ea"/>
                <a:cs typeface="+mn-cs"/>
              </a:defRPr>
            </a:lvl1pPr>
            <a:lvl2pPr marL="457200" algn="l" rtl="0" fontAlgn="base">
              <a:spcBef>
                <a:spcPct val="0"/>
              </a:spcBef>
              <a:spcAft>
                <a:spcPct val="0"/>
              </a:spcAft>
              <a:defRPr sz="1400" kern="1200">
                <a:solidFill>
                  <a:schemeClr val="tx1"/>
                </a:solidFill>
                <a:latin typeface="Arial" panose="020B0604020202020204" pitchFamily="34" charset="0"/>
                <a:ea typeface="+mn-ea"/>
                <a:cs typeface="+mn-cs"/>
              </a:defRPr>
            </a:lvl2pPr>
            <a:lvl3pPr marL="914400" algn="l" rtl="0" fontAlgn="base">
              <a:spcBef>
                <a:spcPct val="0"/>
              </a:spcBef>
              <a:spcAft>
                <a:spcPct val="0"/>
              </a:spcAft>
              <a:defRPr sz="1400" kern="1200">
                <a:solidFill>
                  <a:schemeClr val="tx1"/>
                </a:solidFill>
                <a:latin typeface="Arial" panose="020B0604020202020204" pitchFamily="34" charset="0"/>
                <a:ea typeface="+mn-ea"/>
                <a:cs typeface="+mn-cs"/>
              </a:defRPr>
            </a:lvl3pPr>
            <a:lvl4pPr marL="1371600" algn="l" rtl="0" fontAlgn="base">
              <a:spcBef>
                <a:spcPct val="0"/>
              </a:spcBef>
              <a:spcAft>
                <a:spcPct val="0"/>
              </a:spcAft>
              <a:defRPr sz="1400" kern="1200">
                <a:solidFill>
                  <a:schemeClr val="tx1"/>
                </a:solidFill>
                <a:latin typeface="Arial" panose="020B0604020202020204" pitchFamily="34" charset="0"/>
                <a:ea typeface="+mn-ea"/>
                <a:cs typeface="+mn-cs"/>
              </a:defRPr>
            </a:lvl4pPr>
            <a:lvl5pPr marL="1828800" algn="l" rtl="0" fontAlgn="base">
              <a:spcBef>
                <a:spcPct val="0"/>
              </a:spcBef>
              <a:spcAft>
                <a:spcPct val="0"/>
              </a:spcAft>
              <a:defRPr sz="1400" kern="1200">
                <a:solidFill>
                  <a:schemeClr val="tx1"/>
                </a:solidFill>
                <a:latin typeface="Arial" panose="020B0604020202020204" pitchFamily="34" charset="0"/>
                <a:ea typeface="+mn-ea"/>
                <a:cs typeface="+mn-cs"/>
              </a:defRPr>
            </a:lvl5pPr>
            <a:lvl6pPr marL="2286000" algn="l" defTabSz="914400" rtl="0" eaLnBrk="1" latinLnBrk="0" hangingPunct="1">
              <a:defRPr sz="1400" kern="1200">
                <a:solidFill>
                  <a:schemeClr val="tx1"/>
                </a:solidFill>
                <a:latin typeface="Arial" panose="020B0604020202020204" pitchFamily="34" charset="0"/>
                <a:ea typeface="+mn-ea"/>
                <a:cs typeface="+mn-cs"/>
              </a:defRPr>
            </a:lvl6pPr>
            <a:lvl7pPr marL="2743200" algn="l" defTabSz="914400" rtl="0" eaLnBrk="1" latinLnBrk="0" hangingPunct="1">
              <a:defRPr sz="1400" kern="1200">
                <a:solidFill>
                  <a:schemeClr val="tx1"/>
                </a:solidFill>
                <a:latin typeface="Arial" panose="020B0604020202020204" pitchFamily="34" charset="0"/>
                <a:ea typeface="+mn-ea"/>
                <a:cs typeface="+mn-cs"/>
              </a:defRPr>
            </a:lvl7pPr>
            <a:lvl8pPr marL="3200400" algn="l" defTabSz="914400" rtl="0" eaLnBrk="1" latinLnBrk="0" hangingPunct="1">
              <a:defRPr sz="1400" kern="1200">
                <a:solidFill>
                  <a:schemeClr val="tx1"/>
                </a:solidFill>
                <a:latin typeface="Arial" panose="020B0604020202020204" pitchFamily="34" charset="0"/>
                <a:ea typeface="+mn-ea"/>
                <a:cs typeface="+mn-cs"/>
              </a:defRPr>
            </a:lvl8pPr>
            <a:lvl9pPr marL="3657600" algn="l" defTabSz="914400" rtl="0" eaLnBrk="1" latinLnBrk="0" hangingPunct="1">
              <a:defRPr sz="1400" kern="1200">
                <a:solidFill>
                  <a:schemeClr val="tx1"/>
                </a:solidFill>
                <a:latin typeface="Arial" panose="020B0604020202020204" pitchFamily="34" charset="0"/>
                <a:ea typeface="+mn-ea"/>
                <a:cs typeface="+mn-cs"/>
              </a:defRPr>
            </a:lvl9pPr>
          </a:lstStyle>
          <a:p>
            <a:endParaRPr lang="en-CA"/>
          </a:p>
        </p:txBody>
      </p:sp>
      <p:sp>
        <p:nvSpPr>
          <p:cNvPr id="71" name="Freeform 67">
            <a:extLst>
              <a:ext uri="{FF2B5EF4-FFF2-40B4-BE49-F238E27FC236}">
                <a16:creationId xmlns:a16="http://schemas.microsoft.com/office/drawing/2014/main" id="{4277695B-A106-43E8-BFDF-257B0FAA92CE}"/>
              </a:ext>
            </a:extLst>
          </p:cNvPr>
          <p:cNvSpPr>
            <a:spLocks noChangeAspect="1"/>
          </p:cNvSpPr>
          <p:nvPr/>
        </p:nvSpPr>
        <p:spPr bwMode="auto">
          <a:xfrm>
            <a:off x="9395321" y="1371328"/>
            <a:ext cx="38902" cy="67934"/>
          </a:xfrm>
          <a:custGeom>
            <a:avLst/>
            <a:gdLst>
              <a:gd name="T0" fmla="*/ 0 w 66"/>
              <a:gd name="T1" fmla="*/ 0 h 106"/>
              <a:gd name="T2" fmla="*/ 66 w 66"/>
              <a:gd name="T3" fmla="*/ 106 h 106"/>
            </a:gdLst>
            <a:ahLst/>
            <a:cxnLst>
              <a:cxn ang="0">
                <a:pos x="T0" y="T1"/>
              </a:cxn>
              <a:cxn ang="0">
                <a:pos x="T2" y="T3"/>
              </a:cxn>
            </a:cxnLst>
            <a:rect l="0" t="0" r="r" b="b"/>
            <a:pathLst>
              <a:path w="66" h="106">
                <a:moveTo>
                  <a:pt x="0" y="0"/>
                </a:moveTo>
                <a:cubicBezTo>
                  <a:pt x="45" y="12"/>
                  <a:pt x="59" y="66"/>
                  <a:pt x="66" y="106"/>
                </a:cubicBezTo>
              </a:path>
            </a:pathLst>
          </a:custGeom>
          <a:noFill/>
          <a:ln w="6350" cap="rnd">
            <a:solidFill>
              <a:srgbClr val="FF6600"/>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defPPr>
              <a:defRPr lang="en-US"/>
            </a:defPPr>
            <a:lvl1pPr algn="l" rtl="0" fontAlgn="base">
              <a:spcBef>
                <a:spcPct val="0"/>
              </a:spcBef>
              <a:spcAft>
                <a:spcPct val="0"/>
              </a:spcAft>
              <a:defRPr sz="1400" kern="1200">
                <a:solidFill>
                  <a:schemeClr val="tx1"/>
                </a:solidFill>
                <a:latin typeface="Arial" panose="020B0604020202020204" pitchFamily="34" charset="0"/>
                <a:ea typeface="+mn-ea"/>
                <a:cs typeface="+mn-cs"/>
              </a:defRPr>
            </a:lvl1pPr>
            <a:lvl2pPr marL="457200" algn="l" rtl="0" fontAlgn="base">
              <a:spcBef>
                <a:spcPct val="0"/>
              </a:spcBef>
              <a:spcAft>
                <a:spcPct val="0"/>
              </a:spcAft>
              <a:defRPr sz="1400" kern="1200">
                <a:solidFill>
                  <a:schemeClr val="tx1"/>
                </a:solidFill>
                <a:latin typeface="Arial" panose="020B0604020202020204" pitchFamily="34" charset="0"/>
                <a:ea typeface="+mn-ea"/>
                <a:cs typeface="+mn-cs"/>
              </a:defRPr>
            </a:lvl2pPr>
            <a:lvl3pPr marL="914400" algn="l" rtl="0" fontAlgn="base">
              <a:spcBef>
                <a:spcPct val="0"/>
              </a:spcBef>
              <a:spcAft>
                <a:spcPct val="0"/>
              </a:spcAft>
              <a:defRPr sz="1400" kern="1200">
                <a:solidFill>
                  <a:schemeClr val="tx1"/>
                </a:solidFill>
                <a:latin typeface="Arial" panose="020B0604020202020204" pitchFamily="34" charset="0"/>
                <a:ea typeface="+mn-ea"/>
                <a:cs typeface="+mn-cs"/>
              </a:defRPr>
            </a:lvl3pPr>
            <a:lvl4pPr marL="1371600" algn="l" rtl="0" fontAlgn="base">
              <a:spcBef>
                <a:spcPct val="0"/>
              </a:spcBef>
              <a:spcAft>
                <a:spcPct val="0"/>
              </a:spcAft>
              <a:defRPr sz="1400" kern="1200">
                <a:solidFill>
                  <a:schemeClr val="tx1"/>
                </a:solidFill>
                <a:latin typeface="Arial" panose="020B0604020202020204" pitchFamily="34" charset="0"/>
                <a:ea typeface="+mn-ea"/>
                <a:cs typeface="+mn-cs"/>
              </a:defRPr>
            </a:lvl4pPr>
            <a:lvl5pPr marL="1828800" algn="l" rtl="0" fontAlgn="base">
              <a:spcBef>
                <a:spcPct val="0"/>
              </a:spcBef>
              <a:spcAft>
                <a:spcPct val="0"/>
              </a:spcAft>
              <a:defRPr sz="1400" kern="1200">
                <a:solidFill>
                  <a:schemeClr val="tx1"/>
                </a:solidFill>
                <a:latin typeface="Arial" panose="020B0604020202020204" pitchFamily="34" charset="0"/>
                <a:ea typeface="+mn-ea"/>
                <a:cs typeface="+mn-cs"/>
              </a:defRPr>
            </a:lvl5pPr>
            <a:lvl6pPr marL="2286000" algn="l" defTabSz="914400" rtl="0" eaLnBrk="1" latinLnBrk="0" hangingPunct="1">
              <a:defRPr sz="1400" kern="1200">
                <a:solidFill>
                  <a:schemeClr val="tx1"/>
                </a:solidFill>
                <a:latin typeface="Arial" panose="020B0604020202020204" pitchFamily="34" charset="0"/>
                <a:ea typeface="+mn-ea"/>
                <a:cs typeface="+mn-cs"/>
              </a:defRPr>
            </a:lvl6pPr>
            <a:lvl7pPr marL="2743200" algn="l" defTabSz="914400" rtl="0" eaLnBrk="1" latinLnBrk="0" hangingPunct="1">
              <a:defRPr sz="1400" kern="1200">
                <a:solidFill>
                  <a:schemeClr val="tx1"/>
                </a:solidFill>
                <a:latin typeface="Arial" panose="020B0604020202020204" pitchFamily="34" charset="0"/>
                <a:ea typeface="+mn-ea"/>
                <a:cs typeface="+mn-cs"/>
              </a:defRPr>
            </a:lvl7pPr>
            <a:lvl8pPr marL="3200400" algn="l" defTabSz="914400" rtl="0" eaLnBrk="1" latinLnBrk="0" hangingPunct="1">
              <a:defRPr sz="1400" kern="1200">
                <a:solidFill>
                  <a:schemeClr val="tx1"/>
                </a:solidFill>
                <a:latin typeface="Arial" panose="020B0604020202020204" pitchFamily="34" charset="0"/>
                <a:ea typeface="+mn-ea"/>
                <a:cs typeface="+mn-cs"/>
              </a:defRPr>
            </a:lvl8pPr>
            <a:lvl9pPr marL="3657600" algn="l" defTabSz="914400" rtl="0" eaLnBrk="1" latinLnBrk="0" hangingPunct="1">
              <a:defRPr sz="1400" kern="1200">
                <a:solidFill>
                  <a:schemeClr val="tx1"/>
                </a:solidFill>
                <a:latin typeface="Arial" panose="020B0604020202020204" pitchFamily="34" charset="0"/>
                <a:ea typeface="+mn-ea"/>
                <a:cs typeface="+mn-cs"/>
              </a:defRPr>
            </a:lvl9pPr>
          </a:lstStyle>
          <a:p>
            <a:endParaRPr lang="en-CA"/>
          </a:p>
        </p:txBody>
      </p:sp>
      <p:sp>
        <p:nvSpPr>
          <p:cNvPr id="72" name="Freeform 68">
            <a:extLst>
              <a:ext uri="{FF2B5EF4-FFF2-40B4-BE49-F238E27FC236}">
                <a16:creationId xmlns:a16="http://schemas.microsoft.com/office/drawing/2014/main" id="{537F7E8C-4193-45E2-9863-A3FED0AA04DE}"/>
              </a:ext>
            </a:extLst>
          </p:cNvPr>
          <p:cNvSpPr>
            <a:spLocks noChangeAspect="1"/>
          </p:cNvSpPr>
          <p:nvPr/>
        </p:nvSpPr>
        <p:spPr bwMode="auto">
          <a:xfrm>
            <a:off x="9419380" y="1368566"/>
            <a:ext cx="28153" cy="40871"/>
          </a:xfrm>
          <a:custGeom>
            <a:avLst/>
            <a:gdLst>
              <a:gd name="T0" fmla="*/ 48 w 48"/>
              <a:gd name="T1" fmla="*/ 64 h 64"/>
              <a:gd name="T2" fmla="*/ 0 w 48"/>
              <a:gd name="T3" fmla="*/ 0 h 64"/>
            </a:gdLst>
            <a:ahLst/>
            <a:cxnLst>
              <a:cxn ang="0">
                <a:pos x="T0" y="T1"/>
              </a:cxn>
              <a:cxn ang="0">
                <a:pos x="T2" y="T3"/>
              </a:cxn>
            </a:cxnLst>
            <a:rect l="0" t="0" r="r" b="b"/>
            <a:pathLst>
              <a:path w="48" h="64">
                <a:moveTo>
                  <a:pt x="48" y="64"/>
                </a:moveTo>
                <a:cubicBezTo>
                  <a:pt x="43" y="37"/>
                  <a:pt x="27" y="10"/>
                  <a:pt x="0" y="0"/>
                </a:cubicBezTo>
              </a:path>
            </a:pathLst>
          </a:custGeom>
          <a:noFill/>
          <a:ln w="6350" cap="rnd">
            <a:solidFill>
              <a:srgbClr val="FF6600"/>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defPPr>
              <a:defRPr lang="en-US"/>
            </a:defPPr>
            <a:lvl1pPr algn="l" rtl="0" fontAlgn="base">
              <a:spcBef>
                <a:spcPct val="0"/>
              </a:spcBef>
              <a:spcAft>
                <a:spcPct val="0"/>
              </a:spcAft>
              <a:defRPr sz="1400" kern="1200">
                <a:solidFill>
                  <a:schemeClr val="tx1"/>
                </a:solidFill>
                <a:latin typeface="Arial" panose="020B0604020202020204" pitchFamily="34" charset="0"/>
                <a:ea typeface="+mn-ea"/>
                <a:cs typeface="+mn-cs"/>
              </a:defRPr>
            </a:lvl1pPr>
            <a:lvl2pPr marL="457200" algn="l" rtl="0" fontAlgn="base">
              <a:spcBef>
                <a:spcPct val="0"/>
              </a:spcBef>
              <a:spcAft>
                <a:spcPct val="0"/>
              </a:spcAft>
              <a:defRPr sz="1400" kern="1200">
                <a:solidFill>
                  <a:schemeClr val="tx1"/>
                </a:solidFill>
                <a:latin typeface="Arial" panose="020B0604020202020204" pitchFamily="34" charset="0"/>
                <a:ea typeface="+mn-ea"/>
                <a:cs typeface="+mn-cs"/>
              </a:defRPr>
            </a:lvl2pPr>
            <a:lvl3pPr marL="914400" algn="l" rtl="0" fontAlgn="base">
              <a:spcBef>
                <a:spcPct val="0"/>
              </a:spcBef>
              <a:spcAft>
                <a:spcPct val="0"/>
              </a:spcAft>
              <a:defRPr sz="1400" kern="1200">
                <a:solidFill>
                  <a:schemeClr val="tx1"/>
                </a:solidFill>
                <a:latin typeface="Arial" panose="020B0604020202020204" pitchFamily="34" charset="0"/>
                <a:ea typeface="+mn-ea"/>
                <a:cs typeface="+mn-cs"/>
              </a:defRPr>
            </a:lvl3pPr>
            <a:lvl4pPr marL="1371600" algn="l" rtl="0" fontAlgn="base">
              <a:spcBef>
                <a:spcPct val="0"/>
              </a:spcBef>
              <a:spcAft>
                <a:spcPct val="0"/>
              </a:spcAft>
              <a:defRPr sz="1400" kern="1200">
                <a:solidFill>
                  <a:schemeClr val="tx1"/>
                </a:solidFill>
                <a:latin typeface="Arial" panose="020B0604020202020204" pitchFamily="34" charset="0"/>
                <a:ea typeface="+mn-ea"/>
                <a:cs typeface="+mn-cs"/>
              </a:defRPr>
            </a:lvl4pPr>
            <a:lvl5pPr marL="1828800" algn="l" rtl="0" fontAlgn="base">
              <a:spcBef>
                <a:spcPct val="0"/>
              </a:spcBef>
              <a:spcAft>
                <a:spcPct val="0"/>
              </a:spcAft>
              <a:defRPr sz="1400" kern="1200">
                <a:solidFill>
                  <a:schemeClr val="tx1"/>
                </a:solidFill>
                <a:latin typeface="Arial" panose="020B0604020202020204" pitchFamily="34" charset="0"/>
                <a:ea typeface="+mn-ea"/>
                <a:cs typeface="+mn-cs"/>
              </a:defRPr>
            </a:lvl5pPr>
            <a:lvl6pPr marL="2286000" algn="l" defTabSz="914400" rtl="0" eaLnBrk="1" latinLnBrk="0" hangingPunct="1">
              <a:defRPr sz="1400" kern="1200">
                <a:solidFill>
                  <a:schemeClr val="tx1"/>
                </a:solidFill>
                <a:latin typeface="Arial" panose="020B0604020202020204" pitchFamily="34" charset="0"/>
                <a:ea typeface="+mn-ea"/>
                <a:cs typeface="+mn-cs"/>
              </a:defRPr>
            </a:lvl6pPr>
            <a:lvl7pPr marL="2743200" algn="l" defTabSz="914400" rtl="0" eaLnBrk="1" latinLnBrk="0" hangingPunct="1">
              <a:defRPr sz="1400" kern="1200">
                <a:solidFill>
                  <a:schemeClr val="tx1"/>
                </a:solidFill>
                <a:latin typeface="Arial" panose="020B0604020202020204" pitchFamily="34" charset="0"/>
                <a:ea typeface="+mn-ea"/>
                <a:cs typeface="+mn-cs"/>
              </a:defRPr>
            </a:lvl7pPr>
            <a:lvl8pPr marL="3200400" algn="l" defTabSz="914400" rtl="0" eaLnBrk="1" latinLnBrk="0" hangingPunct="1">
              <a:defRPr sz="1400" kern="1200">
                <a:solidFill>
                  <a:schemeClr val="tx1"/>
                </a:solidFill>
                <a:latin typeface="Arial" panose="020B0604020202020204" pitchFamily="34" charset="0"/>
                <a:ea typeface="+mn-ea"/>
                <a:cs typeface="+mn-cs"/>
              </a:defRPr>
            </a:lvl8pPr>
            <a:lvl9pPr marL="3657600" algn="l" defTabSz="914400" rtl="0" eaLnBrk="1" latinLnBrk="0" hangingPunct="1">
              <a:defRPr sz="1400" kern="1200">
                <a:solidFill>
                  <a:schemeClr val="tx1"/>
                </a:solidFill>
                <a:latin typeface="Arial" panose="020B0604020202020204" pitchFamily="34" charset="0"/>
                <a:ea typeface="+mn-ea"/>
                <a:cs typeface="+mn-cs"/>
              </a:defRPr>
            </a:lvl9pPr>
          </a:lstStyle>
          <a:p>
            <a:endParaRPr lang="en-CA"/>
          </a:p>
        </p:txBody>
      </p:sp>
      <p:sp>
        <p:nvSpPr>
          <p:cNvPr id="73" name="Freeform 69">
            <a:extLst>
              <a:ext uri="{FF2B5EF4-FFF2-40B4-BE49-F238E27FC236}">
                <a16:creationId xmlns:a16="http://schemas.microsoft.com/office/drawing/2014/main" id="{046CDFF3-98CA-4A32-8FAA-D3894B3A344C}"/>
              </a:ext>
            </a:extLst>
          </p:cNvPr>
          <p:cNvSpPr>
            <a:spLocks noChangeAspect="1"/>
          </p:cNvSpPr>
          <p:nvPr/>
        </p:nvSpPr>
        <p:spPr bwMode="auto">
          <a:xfrm>
            <a:off x="9427058" y="1342055"/>
            <a:ext cx="6142" cy="8837"/>
          </a:xfrm>
          <a:custGeom>
            <a:avLst/>
            <a:gdLst>
              <a:gd name="T0" fmla="*/ 0 w 10"/>
              <a:gd name="T1" fmla="*/ 0 h 14"/>
              <a:gd name="T2" fmla="*/ 10 w 10"/>
              <a:gd name="T3" fmla="*/ 14 h 14"/>
            </a:gdLst>
            <a:ahLst/>
            <a:cxnLst>
              <a:cxn ang="0">
                <a:pos x="T0" y="T1"/>
              </a:cxn>
              <a:cxn ang="0">
                <a:pos x="T2" y="T3"/>
              </a:cxn>
            </a:cxnLst>
            <a:rect l="0" t="0" r="r" b="b"/>
            <a:pathLst>
              <a:path w="10" h="14">
                <a:moveTo>
                  <a:pt x="0" y="0"/>
                </a:moveTo>
                <a:cubicBezTo>
                  <a:pt x="1" y="4"/>
                  <a:pt x="5" y="9"/>
                  <a:pt x="10" y="14"/>
                </a:cubicBezTo>
              </a:path>
            </a:pathLst>
          </a:custGeom>
          <a:noFill/>
          <a:ln w="6350" cap="rnd">
            <a:solidFill>
              <a:srgbClr val="FF6600"/>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defPPr>
              <a:defRPr lang="en-US"/>
            </a:defPPr>
            <a:lvl1pPr algn="l" rtl="0" fontAlgn="base">
              <a:spcBef>
                <a:spcPct val="0"/>
              </a:spcBef>
              <a:spcAft>
                <a:spcPct val="0"/>
              </a:spcAft>
              <a:defRPr sz="1400" kern="1200">
                <a:solidFill>
                  <a:schemeClr val="tx1"/>
                </a:solidFill>
                <a:latin typeface="Arial" panose="020B0604020202020204" pitchFamily="34" charset="0"/>
                <a:ea typeface="+mn-ea"/>
                <a:cs typeface="+mn-cs"/>
              </a:defRPr>
            </a:lvl1pPr>
            <a:lvl2pPr marL="457200" algn="l" rtl="0" fontAlgn="base">
              <a:spcBef>
                <a:spcPct val="0"/>
              </a:spcBef>
              <a:spcAft>
                <a:spcPct val="0"/>
              </a:spcAft>
              <a:defRPr sz="1400" kern="1200">
                <a:solidFill>
                  <a:schemeClr val="tx1"/>
                </a:solidFill>
                <a:latin typeface="Arial" panose="020B0604020202020204" pitchFamily="34" charset="0"/>
                <a:ea typeface="+mn-ea"/>
                <a:cs typeface="+mn-cs"/>
              </a:defRPr>
            </a:lvl2pPr>
            <a:lvl3pPr marL="914400" algn="l" rtl="0" fontAlgn="base">
              <a:spcBef>
                <a:spcPct val="0"/>
              </a:spcBef>
              <a:spcAft>
                <a:spcPct val="0"/>
              </a:spcAft>
              <a:defRPr sz="1400" kern="1200">
                <a:solidFill>
                  <a:schemeClr val="tx1"/>
                </a:solidFill>
                <a:latin typeface="Arial" panose="020B0604020202020204" pitchFamily="34" charset="0"/>
                <a:ea typeface="+mn-ea"/>
                <a:cs typeface="+mn-cs"/>
              </a:defRPr>
            </a:lvl3pPr>
            <a:lvl4pPr marL="1371600" algn="l" rtl="0" fontAlgn="base">
              <a:spcBef>
                <a:spcPct val="0"/>
              </a:spcBef>
              <a:spcAft>
                <a:spcPct val="0"/>
              </a:spcAft>
              <a:defRPr sz="1400" kern="1200">
                <a:solidFill>
                  <a:schemeClr val="tx1"/>
                </a:solidFill>
                <a:latin typeface="Arial" panose="020B0604020202020204" pitchFamily="34" charset="0"/>
                <a:ea typeface="+mn-ea"/>
                <a:cs typeface="+mn-cs"/>
              </a:defRPr>
            </a:lvl4pPr>
            <a:lvl5pPr marL="1828800" algn="l" rtl="0" fontAlgn="base">
              <a:spcBef>
                <a:spcPct val="0"/>
              </a:spcBef>
              <a:spcAft>
                <a:spcPct val="0"/>
              </a:spcAft>
              <a:defRPr sz="1400" kern="1200">
                <a:solidFill>
                  <a:schemeClr val="tx1"/>
                </a:solidFill>
                <a:latin typeface="Arial" panose="020B0604020202020204" pitchFamily="34" charset="0"/>
                <a:ea typeface="+mn-ea"/>
                <a:cs typeface="+mn-cs"/>
              </a:defRPr>
            </a:lvl5pPr>
            <a:lvl6pPr marL="2286000" algn="l" defTabSz="914400" rtl="0" eaLnBrk="1" latinLnBrk="0" hangingPunct="1">
              <a:defRPr sz="1400" kern="1200">
                <a:solidFill>
                  <a:schemeClr val="tx1"/>
                </a:solidFill>
                <a:latin typeface="Arial" panose="020B0604020202020204" pitchFamily="34" charset="0"/>
                <a:ea typeface="+mn-ea"/>
                <a:cs typeface="+mn-cs"/>
              </a:defRPr>
            </a:lvl6pPr>
            <a:lvl7pPr marL="2743200" algn="l" defTabSz="914400" rtl="0" eaLnBrk="1" latinLnBrk="0" hangingPunct="1">
              <a:defRPr sz="1400" kern="1200">
                <a:solidFill>
                  <a:schemeClr val="tx1"/>
                </a:solidFill>
                <a:latin typeface="Arial" panose="020B0604020202020204" pitchFamily="34" charset="0"/>
                <a:ea typeface="+mn-ea"/>
                <a:cs typeface="+mn-cs"/>
              </a:defRPr>
            </a:lvl7pPr>
            <a:lvl8pPr marL="3200400" algn="l" defTabSz="914400" rtl="0" eaLnBrk="1" latinLnBrk="0" hangingPunct="1">
              <a:defRPr sz="1400" kern="1200">
                <a:solidFill>
                  <a:schemeClr val="tx1"/>
                </a:solidFill>
                <a:latin typeface="Arial" panose="020B0604020202020204" pitchFamily="34" charset="0"/>
                <a:ea typeface="+mn-ea"/>
                <a:cs typeface="+mn-cs"/>
              </a:defRPr>
            </a:lvl8pPr>
            <a:lvl9pPr marL="3657600" algn="l" defTabSz="914400" rtl="0" eaLnBrk="1" latinLnBrk="0" hangingPunct="1">
              <a:defRPr sz="1400" kern="1200">
                <a:solidFill>
                  <a:schemeClr val="tx1"/>
                </a:solidFill>
                <a:latin typeface="Arial" panose="020B0604020202020204" pitchFamily="34" charset="0"/>
                <a:ea typeface="+mn-ea"/>
                <a:cs typeface="+mn-cs"/>
              </a:defRPr>
            </a:lvl9pPr>
          </a:lstStyle>
          <a:p>
            <a:endParaRPr lang="en-CA"/>
          </a:p>
        </p:txBody>
      </p:sp>
      <p:sp>
        <p:nvSpPr>
          <p:cNvPr id="74" name="Freeform 70">
            <a:extLst>
              <a:ext uri="{FF2B5EF4-FFF2-40B4-BE49-F238E27FC236}">
                <a16:creationId xmlns:a16="http://schemas.microsoft.com/office/drawing/2014/main" id="{EFD4BFCD-F459-4575-8154-CA6AF0F8B3E8}"/>
              </a:ext>
            </a:extLst>
          </p:cNvPr>
          <p:cNvSpPr>
            <a:spLocks noChangeAspect="1"/>
          </p:cNvSpPr>
          <p:nvPr/>
        </p:nvSpPr>
        <p:spPr bwMode="auto">
          <a:xfrm>
            <a:off x="9433200" y="1338189"/>
            <a:ext cx="26106" cy="12703"/>
          </a:xfrm>
          <a:custGeom>
            <a:avLst/>
            <a:gdLst>
              <a:gd name="T0" fmla="*/ 0 w 44"/>
              <a:gd name="T1" fmla="*/ 20 h 20"/>
              <a:gd name="T2" fmla="*/ 44 w 44"/>
              <a:gd name="T3" fmla="*/ 4 h 20"/>
            </a:gdLst>
            <a:ahLst/>
            <a:cxnLst>
              <a:cxn ang="0">
                <a:pos x="T0" y="T1"/>
              </a:cxn>
              <a:cxn ang="0">
                <a:pos x="T2" y="T3"/>
              </a:cxn>
            </a:cxnLst>
            <a:rect l="0" t="0" r="r" b="b"/>
            <a:pathLst>
              <a:path w="44" h="20">
                <a:moveTo>
                  <a:pt x="0" y="20"/>
                </a:moveTo>
                <a:cubicBezTo>
                  <a:pt x="14" y="12"/>
                  <a:pt x="26" y="0"/>
                  <a:pt x="44" y="4"/>
                </a:cubicBezTo>
              </a:path>
            </a:pathLst>
          </a:custGeom>
          <a:noFill/>
          <a:ln w="6350" cap="rnd">
            <a:solidFill>
              <a:srgbClr val="FF6600"/>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defPPr>
              <a:defRPr lang="en-US"/>
            </a:defPPr>
            <a:lvl1pPr algn="l" rtl="0" fontAlgn="base">
              <a:spcBef>
                <a:spcPct val="0"/>
              </a:spcBef>
              <a:spcAft>
                <a:spcPct val="0"/>
              </a:spcAft>
              <a:defRPr sz="1400" kern="1200">
                <a:solidFill>
                  <a:schemeClr val="tx1"/>
                </a:solidFill>
                <a:latin typeface="Arial" panose="020B0604020202020204" pitchFamily="34" charset="0"/>
                <a:ea typeface="+mn-ea"/>
                <a:cs typeface="+mn-cs"/>
              </a:defRPr>
            </a:lvl1pPr>
            <a:lvl2pPr marL="457200" algn="l" rtl="0" fontAlgn="base">
              <a:spcBef>
                <a:spcPct val="0"/>
              </a:spcBef>
              <a:spcAft>
                <a:spcPct val="0"/>
              </a:spcAft>
              <a:defRPr sz="1400" kern="1200">
                <a:solidFill>
                  <a:schemeClr val="tx1"/>
                </a:solidFill>
                <a:latin typeface="Arial" panose="020B0604020202020204" pitchFamily="34" charset="0"/>
                <a:ea typeface="+mn-ea"/>
                <a:cs typeface="+mn-cs"/>
              </a:defRPr>
            </a:lvl2pPr>
            <a:lvl3pPr marL="914400" algn="l" rtl="0" fontAlgn="base">
              <a:spcBef>
                <a:spcPct val="0"/>
              </a:spcBef>
              <a:spcAft>
                <a:spcPct val="0"/>
              </a:spcAft>
              <a:defRPr sz="1400" kern="1200">
                <a:solidFill>
                  <a:schemeClr val="tx1"/>
                </a:solidFill>
                <a:latin typeface="Arial" panose="020B0604020202020204" pitchFamily="34" charset="0"/>
                <a:ea typeface="+mn-ea"/>
                <a:cs typeface="+mn-cs"/>
              </a:defRPr>
            </a:lvl3pPr>
            <a:lvl4pPr marL="1371600" algn="l" rtl="0" fontAlgn="base">
              <a:spcBef>
                <a:spcPct val="0"/>
              </a:spcBef>
              <a:spcAft>
                <a:spcPct val="0"/>
              </a:spcAft>
              <a:defRPr sz="1400" kern="1200">
                <a:solidFill>
                  <a:schemeClr val="tx1"/>
                </a:solidFill>
                <a:latin typeface="Arial" panose="020B0604020202020204" pitchFamily="34" charset="0"/>
                <a:ea typeface="+mn-ea"/>
                <a:cs typeface="+mn-cs"/>
              </a:defRPr>
            </a:lvl4pPr>
            <a:lvl5pPr marL="1828800" algn="l" rtl="0" fontAlgn="base">
              <a:spcBef>
                <a:spcPct val="0"/>
              </a:spcBef>
              <a:spcAft>
                <a:spcPct val="0"/>
              </a:spcAft>
              <a:defRPr sz="1400" kern="1200">
                <a:solidFill>
                  <a:schemeClr val="tx1"/>
                </a:solidFill>
                <a:latin typeface="Arial" panose="020B0604020202020204" pitchFamily="34" charset="0"/>
                <a:ea typeface="+mn-ea"/>
                <a:cs typeface="+mn-cs"/>
              </a:defRPr>
            </a:lvl5pPr>
            <a:lvl6pPr marL="2286000" algn="l" defTabSz="914400" rtl="0" eaLnBrk="1" latinLnBrk="0" hangingPunct="1">
              <a:defRPr sz="1400" kern="1200">
                <a:solidFill>
                  <a:schemeClr val="tx1"/>
                </a:solidFill>
                <a:latin typeface="Arial" panose="020B0604020202020204" pitchFamily="34" charset="0"/>
                <a:ea typeface="+mn-ea"/>
                <a:cs typeface="+mn-cs"/>
              </a:defRPr>
            </a:lvl6pPr>
            <a:lvl7pPr marL="2743200" algn="l" defTabSz="914400" rtl="0" eaLnBrk="1" latinLnBrk="0" hangingPunct="1">
              <a:defRPr sz="1400" kern="1200">
                <a:solidFill>
                  <a:schemeClr val="tx1"/>
                </a:solidFill>
                <a:latin typeface="Arial" panose="020B0604020202020204" pitchFamily="34" charset="0"/>
                <a:ea typeface="+mn-ea"/>
                <a:cs typeface="+mn-cs"/>
              </a:defRPr>
            </a:lvl7pPr>
            <a:lvl8pPr marL="3200400" algn="l" defTabSz="914400" rtl="0" eaLnBrk="1" latinLnBrk="0" hangingPunct="1">
              <a:defRPr sz="1400" kern="1200">
                <a:solidFill>
                  <a:schemeClr val="tx1"/>
                </a:solidFill>
                <a:latin typeface="Arial" panose="020B0604020202020204" pitchFamily="34" charset="0"/>
                <a:ea typeface="+mn-ea"/>
                <a:cs typeface="+mn-cs"/>
              </a:defRPr>
            </a:lvl8pPr>
            <a:lvl9pPr marL="3657600" algn="l" defTabSz="914400" rtl="0" eaLnBrk="1" latinLnBrk="0" hangingPunct="1">
              <a:defRPr sz="1400" kern="1200">
                <a:solidFill>
                  <a:schemeClr val="tx1"/>
                </a:solidFill>
                <a:latin typeface="Arial" panose="020B0604020202020204" pitchFamily="34" charset="0"/>
                <a:ea typeface="+mn-ea"/>
                <a:cs typeface="+mn-cs"/>
              </a:defRPr>
            </a:lvl9pPr>
          </a:lstStyle>
          <a:p>
            <a:endParaRPr lang="en-CA"/>
          </a:p>
        </p:txBody>
      </p:sp>
      <p:sp>
        <p:nvSpPr>
          <p:cNvPr id="75" name="Freeform 71">
            <a:extLst>
              <a:ext uri="{FF2B5EF4-FFF2-40B4-BE49-F238E27FC236}">
                <a16:creationId xmlns:a16="http://schemas.microsoft.com/office/drawing/2014/main" id="{E698D68B-183F-4BFB-9D67-C43546F1B5D5}"/>
              </a:ext>
            </a:extLst>
          </p:cNvPr>
          <p:cNvSpPr>
            <a:spLocks noChangeAspect="1"/>
          </p:cNvSpPr>
          <p:nvPr/>
        </p:nvSpPr>
        <p:spPr bwMode="auto">
          <a:xfrm>
            <a:off x="8882935" y="603061"/>
            <a:ext cx="512" cy="14912"/>
          </a:xfrm>
          <a:custGeom>
            <a:avLst/>
            <a:gdLst>
              <a:gd name="T0" fmla="*/ 0 w 2"/>
              <a:gd name="T1" fmla="*/ 0 h 23"/>
              <a:gd name="T2" fmla="*/ 1 w 2"/>
              <a:gd name="T3" fmla="*/ 23 h 23"/>
            </a:gdLst>
            <a:ahLst/>
            <a:cxnLst>
              <a:cxn ang="0">
                <a:pos x="T0" y="T1"/>
              </a:cxn>
              <a:cxn ang="0">
                <a:pos x="T2" y="T3"/>
              </a:cxn>
            </a:cxnLst>
            <a:rect l="0" t="0" r="r" b="b"/>
            <a:pathLst>
              <a:path w="2" h="23">
                <a:moveTo>
                  <a:pt x="0" y="0"/>
                </a:moveTo>
                <a:cubicBezTo>
                  <a:pt x="2" y="8"/>
                  <a:pt x="1" y="15"/>
                  <a:pt x="1" y="23"/>
                </a:cubicBezTo>
              </a:path>
            </a:pathLst>
          </a:custGeom>
          <a:noFill/>
          <a:ln w="6350" cap="rnd">
            <a:solidFill>
              <a:srgbClr val="FF6600"/>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defPPr>
              <a:defRPr lang="en-US"/>
            </a:defPPr>
            <a:lvl1pPr algn="l" rtl="0" fontAlgn="base">
              <a:spcBef>
                <a:spcPct val="0"/>
              </a:spcBef>
              <a:spcAft>
                <a:spcPct val="0"/>
              </a:spcAft>
              <a:defRPr sz="1400" kern="1200">
                <a:solidFill>
                  <a:schemeClr val="tx1"/>
                </a:solidFill>
                <a:latin typeface="Arial" panose="020B0604020202020204" pitchFamily="34" charset="0"/>
                <a:ea typeface="+mn-ea"/>
                <a:cs typeface="+mn-cs"/>
              </a:defRPr>
            </a:lvl1pPr>
            <a:lvl2pPr marL="457200" algn="l" rtl="0" fontAlgn="base">
              <a:spcBef>
                <a:spcPct val="0"/>
              </a:spcBef>
              <a:spcAft>
                <a:spcPct val="0"/>
              </a:spcAft>
              <a:defRPr sz="1400" kern="1200">
                <a:solidFill>
                  <a:schemeClr val="tx1"/>
                </a:solidFill>
                <a:latin typeface="Arial" panose="020B0604020202020204" pitchFamily="34" charset="0"/>
                <a:ea typeface="+mn-ea"/>
                <a:cs typeface="+mn-cs"/>
              </a:defRPr>
            </a:lvl2pPr>
            <a:lvl3pPr marL="914400" algn="l" rtl="0" fontAlgn="base">
              <a:spcBef>
                <a:spcPct val="0"/>
              </a:spcBef>
              <a:spcAft>
                <a:spcPct val="0"/>
              </a:spcAft>
              <a:defRPr sz="1400" kern="1200">
                <a:solidFill>
                  <a:schemeClr val="tx1"/>
                </a:solidFill>
                <a:latin typeface="Arial" panose="020B0604020202020204" pitchFamily="34" charset="0"/>
                <a:ea typeface="+mn-ea"/>
                <a:cs typeface="+mn-cs"/>
              </a:defRPr>
            </a:lvl3pPr>
            <a:lvl4pPr marL="1371600" algn="l" rtl="0" fontAlgn="base">
              <a:spcBef>
                <a:spcPct val="0"/>
              </a:spcBef>
              <a:spcAft>
                <a:spcPct val="0"/>
              </a:spcAft>
              <a:defRPr sz="1400" kern="1200">
                <a:solidFill>
                  <a:schemeClr val="tx1"/>
                </a:solidFill>
                <a:latin typeface="Arial" panose="020B0604020202020204" pitchFamily="34" charset="0"/>
                <a:ea typeface="+mn-ea"/>
                <a:cs typeface="+mn-cs"/>
              </a:defRPr>
            </a:lvl4pPr>
            <a:lvl5pPr marL="1828800" algn="l" rtl="0" fontAlgn="base">
              <a:spcBef>
                <a:spcPct val="0"/>
              </a:spcBef>
              <a:spcAft>
                <a:spcPct val="0"/>
              </a:spcAft>
              <a:defRPr sz="1400" kern="1200">
                <a:solidFill>
                  <a:schemeClr val="tx1"/>
                </a:solidFill>
                <a:latin typeface="Arial" panose="020B0604020202020204" pitchFamily="34" charset="0"/>
                <a:ea typeface="+mn-ea"/>
                <a:cs typeface="+mn-cs"/>
              </a:defRPr>
            </a:lvl5pPr>
            <a:lvl6pPr marL="2286000" algn="l" defTabSz="914400" rtl="0" eaLnBrk="1" latinLnBrk="0" hangingPunct="1">
              <a:defRPr sz="1400" kern="1200">
                <a:solidFill>
                  <a:schemeClr val="tx1"/>
                </a:solidFill>
                <a:latin typeface="Arial" panose="020B0604020202020204" pitchFamily="34" charset="0"/>
                <a:ea typeface="+mn-ea"/>
                <a:cs typeface="+mn-cs"/>
              </a:defRPr>
            </a:lvl6pPr>
            <a:lvl7pPr marL="2743200" algn="l" defTabSz="914400" rtl="0" eaLnBrk="1" latinLnBrk="0" hangingPunct="1">
              <a:defRPr sz="1400" kern="1200">
                <a:solidFill>
                  <a:schemeClr val="tx1"/>
                </a:solidFill>
                <a:latin typeface="Arial" panose="020B0604020202020204" pitchFamily="34" charset="0"/>
                <a:ea typeface="+mn-ea"/>
                <a:cs typeface="+mn-cs"/>
              </a:defRPr>
            </a:lvl7pPr>
            <a:lvl8pPr marL="3200400" algn="l" defTabSz="914400" rtl="0" eaLnBrk="1" latinLnBrk="0" hangingPunct="1">
              <a:defRPr sz="1400" kern="1200">
                <a:solidFill>
                  <a:schemeClr val="tx1"/>
                </a:solidFill>
                <a:latin typeface="Arial" panose="020B0604020202020204" pitchFamily="34" charset="0"/>
                <a:ea typeface="+mn-ea"/>
                <a:cs typeface="+mn-cs"/>
              </a:defRPr>
            </a:lvl8pPr>
            <a:lvl9pPr marL="3657600" algn="l" defTabSz="914400" rtl="0" eaLnBrk="1" latinLnBrk="0" hangingPunct="1">
              <a:defRPr sz="1400" kern="1200">
                <a:solidFill>
                  <a:schemeClr val="tx1"/>
                </a:solidFill>
                <a:latin typeface="Arial" panose="020B0604020202020204" pitchFamily="34" charset="0"/>
                <a:ea typeface="+mn-ea"/>
                <a:cs typeface="+mn-cs"/>
              </a:defRPr>
            </a:lvl9pPr>
          </a:lstStyle>
          <a:p>
            <a:endParaRPr lang="en-CA"/>
          </a:p>
        </p:txBody>
      </p:sp>
      <p:sp>
        <p:nvSpPr>
          <p:cNvPr id="76" name="Freeform 72">
            <a:extLst>
              <a:ext uri="{FF2B5EF4-FFF2-40B4-BE49-F238E27FC236}">
                <a16:creationId xmlns:a16="http://schemas.microsoft.com/office/drawing/2014/main" id="{345F2BBF-F428-4254-B269-0E2FC9397E47}"/>
              </a:ext>
            </a:extLst>
          </p:cNvPr>
          <p:cNvSpPr>
            <a:spLocks noChangeAspect="1"/>
          </p:cNvSpPr>
          <p:nvPr/>
        </p:nvSpPr>
        <p:spPr bwMode="auto">
          <a:xfrm>
            <a:off x="8767763" y="683147"/>
            <a:ext cx="19963" cy="57993"/>
          </a:xfrm>
          <a:custGeom>
            <a:avLst/>
            <a:gdLst>
              <a:gd name="T0" fmla="*/ 0 w 34"/>
              <a:gd name="T1" fmla="*/ 0 h 91"/>
              <a:gd name="T2" fmla="*/ 28 w 34"/>
              <a:gd name="T3" fmla="*/ 91 h 91"/>
            </a:gdLst>
            <a:ahLst/>
            <a:cxnLst>
              <a:cxn ang="0">
                <a:pos x="T0" y="T1"/>
              </a:cxn>
              <a:cxn ang="0">
                <a:pos x="T2" y="T3"/>
              </a:cxn>
            </a:cxnLst>
            <a:rect l="0" t="0" r="r" b="b"/>
            <a:pathLst>
              <a:path w="34" h="91">
                <a:moveTo>
                  <a:pt x="0" y="0"/>
                </a:moveTo>
                <a:cubicBezTo>
                  <a:pt x="19" y="26"/>
                  <a:pt x="34" y="57"/>
                  <a:pt x="28" y="91"/>
                </a:cubicBezTo>
              </a:path>
            </a:pathLst>
          </a:custGeom>
          <a:noFill/>
          <a:ln w="6350" cap="rnd">
            <a:solidFill>
              <a:srgbClr val="FF6600"/>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defPPr>
              <a:defRPr lang="en-US"/>
            </a:defPPr>
            <a:lvl1pPr algn="l" rtl="0" fontAlgn="base">
              <a:spcBef>
                <a:spcPct val="0"/>
              </a:spcBef>
              <a:spcAft>
                <a:spcPct val="0"/>
              </a:spcAft>
              <a:defRPr sz="1400" kern="1200">
                <a:solidFill>
                  <a:schemeClr val="tx1"/>
                </a:solidFill>
                <a:latin typeface="Arial" panose="020B0604020202020204" pitchFamily="34" charset="0"/>
                <a:ea typeface="+mn-ea"/>
                <a:cs typeface="+mn-cs"/>
              </a:defRPr>
            </a:lvl1pPr>
            <a:lvl2pPr marL="457200" algn="l" rtl="0" fontAlgn="base">
              <a:spcBef>
                <a:spcPct val="0"/>
              </a:spcBef>
              <a:spcAft>
                <a:spcPct val="0"/>
              </a:spcAft>
              <a:defRPr sz="1400" kern="1200">
                <a:solidFill>
                  <a:schemeClr val="tx1"/>
                </a:solidFill>
                <a:latin typeface="Arial" panose="020B0604020202020204" pitchFamily="34" charset="0"/>
                <a:ea typeface="+mn-ea"/>
                <a:cs typeface="+mn-cs"/>
              </a:defRPr>
            </a:lvl2pPr>
            <a:lvl3pPr marL="914400" algn="l" rtl="0" fontAlgn="base">
              <a:spcBef>
                <a:spcPct val="0"/>
              </a:spcBef>
              <a:spcAft>
                <a:spcPct val="0"/>
              </a:spcAft>
              <a:defRPr sz="1400" kern="1200">
                <a:solidFill>
                  <a:schemeClr val="tx1"/>
                </a:solidFill>
                <a:latin typeface="Arial" panose="020B0604020202020204" pitchFamily="34" charset="0"/>
                <a:ea typeface="+mn-ea"/>
                <a:cs typeface="+mn-cs"/>
              </a:defRPr>
            </a:lvl3pPr>
            <a:lvl4pPr marL="1371600" algn="l" rtl="0" fontAlgn="base">
              <a:spcBef>
                <a:spcPct val="0"/>
              </a:spcBef>
              <a:spcAft>
                <a:spcPct val="0"/>
              </a:spcAft>
              <a:defRPr sz="1400" kern="1200">
                <a:solidFill>
                  <a:schemeClr val="tx1"/>
                </a:solidFill>
                <a:latin typeface="Arial" panose="020B0604020202020204" pitchFamily="34" charset="0"/>
                <a:ea typeface="+mn-ea"/>
                <a:cs typeface="+mn-cs"/>
              </a:defRPr>
            </a:lvl4pPr>
            <a:lvl5pPr marL="1828800" algn="l" rtl="0" fontAlgn="base">
              <a:spcBef>
                <a:spcPct val="0"/>
              </a:spcBef>
              <a:spcAft>
                <a:spcPct val="0"/>
              </a:spcAft>
              <a:defRPr sz="1400" kern="1200">
                <a:solidFill>
                  <a:schemeClr val="tx1"/>
                </a:solidFill>
                <a:latin typeface="Arial" panose="020B0604020202020204" pitchFamily="34" charset="0"/>
                <a:ea typeface="+mn-ea"/>
                <a:cs typeface="+mn-cs"/>
              </a:defRPr>
            </a:lvl5pPr>
            <a:lvl6pPr marL="2286000" algn="l" defTabSz="914400" rtl="0" eaLnBrk="1" latinLnBrk="0" hangingPunct="1">
              <a:defRPr sz="1400" kern="1200">
                <a:solidFill>
                  <a:schemeClr val="tx1"/>
                </a:solidFill>
                <a:latin typeface="Arial" panose="020B0604020202020204" pitchFamily="34" charset="0"/>
                <a:ea typeface="+mn-ea"/>
                <a:cs typeface="+mn-cs"/>
              </a:defRPr>
            </a:lvl6pPr>
            <a:lvl7pPr marL="2743200" algn="l" defTabSz="914400" rtl="0" eaLnBrk="1" latinLnBrk="0" hangingPunct="1">
              <a:defRPr sz="1400" kern="1200">
                <a:solidFill>
                  <a:schemeClr val="tx1"/>
                </a:solidFill>
                <a:latin typeface="Arial" panose="020B0604020202020204" pitchFamily="34" charset="0"/>
                <a:ea typeface="+mn-ea"/>
                <a:cs typeface="+mn-cs"/>
              </a:defRPr>
            </a:lvl7pPr>
            <a:lvl8pPr marL="3200400" algn="l" defTabSz="914400" rtl="0" eaLnBrk="1" latinLnBrk="0" hangingPunct="1">
              <a:defRPr sz="1400" kern="1200">
                <a:solidFill>
                  <a:schemeClr val="tx1"/>
                </a:solidFill>
                <a:latin typeface="Arial" panose="020B0604020202020204" pitchFamily="34" charset="0"/>
                <a:ea typeface="+mn-ea"/>
                <a:cs typeface="+mn-cs"/>
              </a:defRPr>
            </a:lvl8pPr>
            <a:lvl9pPr marL="3657600" algn="l" defTabSz="914400" rtl="0" eaLnBrk="1" latinLnBrk="0" hangingPunct="1">
              <a:defRPr sz="1400" kern="1200">
                <a:solidFill>
                  <a:schemeClr val="tx1"/>
                </a:solidFill>
                <a:latin typeface="Arial" panose="020B0604020202020204" pitchFamily="34" charset="0"/>
                <a:ea typeface="+mn-ea"/>
                <a:cs typeface="+mn-cs"/>
              </a:defRPr>
            </a:lvl9pPr>
          </a:lstStyle>
          <a:p>
            <a:endParaRPr lang="en-CA"/>
          </a:p>
        </p:txBody>
      </p:sp>
      <p:sp>
        <p:nvSpPr>
          <p:cNvPr id="77" name="Freeform 73">
            <a:extLst>
              <a:ext uri="{FF2B5EF4-FFF2-40B4-BE49-F238E27FC236}">
                <a16:creationId xmlns:a16="http://schemas.microsoft.com/office/drawing/2014/main" id="{4027B6C5-8193-4968-A846-342AD0761B85}"/>
              </a:ext>
            </a:extLst>
          </p:cNvPr>
          <p:cNvSpPr>
            <a:spLocks noChangeAspect="1"/>
          </p:cNvSpPr>
          <p:nvPr/>
        </p:nvSpPr>
        <p:spPr bwMode="auto">
          <a:xfrm>
            <a:off x="8784143" y="741139"/>
            <a:ext cx="13821" cy="14912"/>
          </a:xfrm>
          <a:custGeom>
            <a:avLst/>
            <a:gdLst>
              <a:gd name="T0" fmla="*/ 0 w 23"/>
              <a:gd name="T1" fmla="*/ 0 h 23"/>
              <a:gd name="T2" fmla="*/ 23 w 23"/>
              <a:gd name="T3" fmla="*/ 23 h 23"/>
            </a:gdLst>
            <a:ahLst/>
            <a:cxnLst>
              <a:cxn ang="0">
                <a:pos x="T0" y="T1"/>
              </a:cxn>
              <a:cxn ang="0">
                <a:pos x="T2" y="T3"/>
              </a:cxn>
            </a:cxnLst>
            <a:rect l="0" t="0" r="r" b="b"/>
            <a:pathLst>
              <a:path w="23" h="23">
                <a:moveTo>
                  <a:pt x="0" y="0"/>
                </a:moveTo>
                <a:cubicBezTo>
                  <a:pt x="7" y="9"/>
                  <a:pt x="13" y="17"/>
                  <a:pt x="23" y="23"/>
                </a:cubicBezTo>
              </a:path>
            </a:pathLst>
          </a:custGeom>
          <a:noFill/>
          <a:ln w="6350" cap="rnd">
            <a:solidFill>
              <a:srgbClr val="FF6600"/>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defPPr>
              <a:defRPr lang="en-US"/>
            </a:defPPr>
            <a:lvl1pPr algn="l" rtl="0" fontAlgn="base">
              <a:spcBef>
                <a:spcPct val="0"/>
              </a:spcBef>
              <a:spcAft>
                <a:spcPct val="0"/>
              </a:spcAft>
              <a:defRPr sz="1400" kern="1200">
                <a:solidFill>
                  <a:schemeClr val="tx1"/>
                </a:solidFill>
                <a:latin typeface="Arial" panose="020B0604020202020204" pitchFamily="34" charset="0"/>
                <a:ea typeface="+mn-ea"/>
                <a:cs typeface="+mn-cs"/>
              </a:defRPr>
            </a:lvl1pPr>
            <a:lvl2pPr marL="457200" algn="l" rtl="0" fontAlgn="base">
              <a:spcBef>
                <a:spcPct val="0"/>
              </a:spcBef>
              <a:spcAft>
                <a:spcPct val="0"/>
              </a:spcAft>
              <a:defRPr sz="1400" kern="1200">
                <a:solidFill>
                  <a:schemeClr val="tx1"/>
                </a:solidFill>
                <a:latin typeface="Arial" panose="020B0604020202020204" pitchFamily="34" charset="0"/>
                <a:ea typeface="+mn-ea"/>
                <a:cs typeface="+mn-cs"/>
              </a:defRPr>
            </a:lvl2pPr>
            <a:lvl3pPr marL="914400" algn="l" rtl="0" fontAlgn="base">
              <a:spcBef>
                <a:spcPct val="0"/>
              </a:spcBef>
              <a:spcAft>
                <a:spcPct val="0"/>
              </a:spcAft>
              <a:defRPr sz="1400" kern="1200">
                <a:solidFill>
                  <a:schemeClr val="tx1"/>
                </a:solidFill>
                <a:latin typeface="Arial" panose="020B0604020202020204" pitchFamily="34" charset="0"/>
                <a:ea typeface="+mn-ea"/>
                <a:cs typeface="+mn-cs"/>
              </a:defRPr>
            </a:lvl3pPr>
            <a:lvl4pPr marL="1371600" algn="l" rtl="0" fontAlgn="base">
              <a:spcBef>
                <a:spcPct val="0"/>
              </a:spcBef>
              <a:spcAft>
                <a:spcPct val="0"/>
              </a:spcAft>
              <a:defRPr sz="1400" kern="1200">
                <a:solidFill>
                  <a:schemeClr val="tx1"/>
                </a:solidFill>
                <a:latin typeface="Arial" panose="020B0604020202020204" pitchFamily="34" charset="0"/>
                <a:ea typeface="+mn-ea"/>
                <a:cs typeface="+mn-cs"/>
              </a:defRPr>
            </a:lvl4pPr>
            <a:lvl5pPr marL="1828800" algn="l" rtl="0" fontAlgn="base">
              <a:spcBef>
                <a:spcPct val="0"/>
              </a:spcBef>
              <a:spcAft>
                <a:spcPct val="0"/>
              </a:spcAft>
              <a:defRPr sz="1400" kern="1200">
                <a:solidFill>
                  <a:schemeClr val="tx1"/>
                </a:solidFill>
                <a:latin typeface="Arial" panose="020B0604020202020204" pitchFamily="34" charset="0"/>
                <a:ea typeface="+mn-ea"/>
                <a:cs typeface="+mn-cs"/>
              </a:defRPr>
            </a:lvl5pPr>
            <a:lvl6pPr marL="2286000" algn="l" defTabSz="914400" rtl="0" eaLnBrk="1" latinLnBrk="0" hangingPunct="1">
              <a:defRPr sz="1400" kern="1200">
                <a:solidFill>
                  <a:schemeClr val="tx1"/>
                </a:solidFill>
                <a:latin typeface="Arial" panose="020B0604020202020204" pitchFamily="34" charset="0"/>
                <a:ea typeface="+mn-ea"/>
                <a:cs typeface="+mn-cs"/>
              </a:defRPr>
            </a:lvl6pPr>
            <a:lvl7pPr marL="2743200" algn="l" defTabSz="914400" rtl="0" eaLnBrk="1" latinLnBrk="0" hangingPunct="1">
              <a:defRPr sz="1400" kern="1200">
                <a:solidFill>
                  <a:schemeClr val="tx1"/>
                </a:solidFill>
                <a:latin typeface="Arial" panose="020B0604020202020204" pitchFamily="34" charset="0"/>
                <a:ea typeface="+mn-ea"/>
                <a:cs typeface="+mn-cs"/>
              </a:defRPr>
            </a:lvl7pPr>
            <a:lvl8pPr marL="3200400" algn="l" defTabSz="914400" rtl="0" eaLnBrk="1" latinLnBrk="0" hangingPunct="1">
              <a:defRPr sz="1400" kern="1200">
                <a:solidFill>
                  <a:schemeClr val="tx1"/>
                </a:solidFill>
                <a:latin typeface="Arial" panose="020B0604020202020204" pitchFamily="34" charset="0"/>
                <a:ea typeface="+mn-ea"/>
                <a:cs typeface="+mn-cs"/>
              </a:defRPr>
            </a:lvl8pPr>
            <a:lvl9pPr marL="3657600" algn="l" defTabSz="914400" rtl="0" eaLnBrk="1" latinLnBrk="0" hangingPunct="1">
              <a:defRPr sz="1400" kern="1200">
                <a:solidFill>
                  <a:schemeClr val="tx1"/>
                </a:solidFill>
                <a:latin typeface="Arial" panose="020B0604020202020204" pitchFamily="34" charset="0"/>
                <a:ea typeface="+mn-ea"/>
                <a:cs typeface="+mn-cs"/>
              </a:defRPr>
            </a:lvl9pPr>
          </a:lstStyle>
          <a:p>
            <a:endParaRPr lang="en-CA"/>
          </a:p>
        </p:txBody>
      </p:sp>
      <p:sp>
        <p:nvSpPr>
          <p:cNvPr id="78" name="Freeform 74">
            <a:extLst>
              <a:ext uri="{FF2B5EF4-FFF2-40B4-BE49-F238E27FC236}">
                <a16:creationId xmlns:a16="http://schemas.microsoft.com/office/drawing/2014/main" id="{8F04AAD7-D2DB-4ED1-B1BA-651D066D5296}"/>
              </a:ext>
            </a:extLst>
          </p:cNvPr>
          <p:cNvSpPr>
            <a:spLocks noChangeAspect="1"/>
          </p:cNvSpPr>
          <p:nvPr/>
        </p:nvSpPr>
        <p:spPr bwMode="auto">
          <a:xfrm>
            <a:off x="8773905" y="741139"/>
            <a:ext cx="10237" cy="17122"/>
          </a:xfrm>
          <a:custGeom>
            <a:avLst/>
            <a:gdLst>
              <a:gd name="T0" fmla="*/ 17 w 17"/>
              <a:gd name="T1" fmla="*/ 0 h 27"/>
              <a:gd name="T2" fmla="*/ 0 w 17"/>
              <a:gd name="T3" fmla="*/ 27 h 27"/>
            </a:gdLst>
            <a:ahLst/>
            <a:cxnLst>
              <a:cxn ang="0">
                <a:pos x="T0" y="T1"/>
              </a:cxn>
              <a:cxn ang="0">
                <a:pos x="T2" y="T3"/>
              </a:cxn>
            </a:cxnLst>
            <a:rect l="0" t="0" r="r" b="b"/>
            <a:pathLst>
              <a:path w="17" h="27">
                <a:moveTo>
                  <a:pt x="17" y="0"/>
                </a:moveTo>
                <a:cubicBezTo>
                  <a:pt x="7" y="5"/>
                  <a:pt x="11" y="23"/>
                  <a:pt x="0" y="27"/>
                </a:cubicBezTo>
              </a:path>
            </a:pathLst>
          </a:custGeom>
          <a:noFill/>
          <a:ln w="6350" cap="rnd">
            <a:solidFill>
              <a:srgbClr val="FF6600"/>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defPPr>
              <a:defRPr lang="en-US"/>
            </a:defPPr>
            <a:lvl1pPr algn="l" rtl="0" fontAlgn="base">
              <a:spcBef>
                <a:spcPct val="0"/>
              </a:spcBef>
              <a:spcAft>
                <a:spcPct val="0"/>
              </a:spcAft>
              <a:defRPr sz="1400" kern="1200">
                <a:solidFill>
                  <a:schemeClr val="tx1"/>
                </a:solidFill>
                <a:latin typeface="Arial" panose="020B0604020202020204" pitchFamily="34" charset="0"/>
                <a:ea typeface="+mn-ea"/>
                <a:cs typeface="+mn-cs"/>
              </a:defRPr>
            </a:lvl1pPr>
            <a:lvl2pPr marL="457200" algn="l" rtl="0" fontAlgn="base">
              <a:spcBef>
                <a:spcPct val="0"/>
              </a:spcBef>
              <a:spcAft>
                <a:spcPct val="0"/>
              </a:spcAft>
              <a:defRPr sz="1400" kern="1200">
                <a:solidFill>
                  <a:schemeClr val="tx1"/>
                </a:solidFill>
                <a:latin typeface="Arial" panose="020B0604020202020204" pitchFamily="34" charset="0"/>
                <a:ea typeface="+mn-ea"/>
                <a:cs typeface="+mn-cs"/>
              </a:defRPr>
            </a:lvl2pPr>
            <a:lvl3pPr marL="914400" algn="l" rtl="0" fontAlgn="base">
              <a:spcBef>
                <a:spcPct val="0"/>
              </a:spcBef>
              <a:spcAft>
                <a:spcPct val="0"/>
              </a:spcAft>
              <a:defRPr sz="1400" kern="1200">
                <a:solidFill>
                  <a:schemeClr val="tx1"/>
                </a:solidFill>
                <a:latin typeface="Arial" panose="020B0604020202020204" pitchFamily="34" charset="0"/>
                <a:ea typeface="+mn-ea"/>
                <a:cs typeface="+mn-cs"/>
              </a:defRPr>
            </a:lvl3pPr>
            <a:lvl4pPr marL="1371600" algn="l" rtl="0" fontAlgn="base">
              <a:spcBef>
                <a:spcPct val="0"/>
              </a:spcBef>
              <a:spcAft>
                <a:spcPct val="0"/>
              </a:spcAft>
              <a:defRPr sz="1400" kern="1200">
                <a:solidFill>
                  <a:schemeClr val="tx1"/>
                </a:solidFill>
                <a:latin typeface="Arial" panose="020B0604020202020204" pitchFamily="34" charset="0"/>
                <a:ea typeface="+mn-ea"/>
                <a:cs typeface="+mn-cs"/>
              </a:defRPr>
            </a:lvl4pPr>
            <a:lvl5pPr marL="1828800" algn="l" rtl="0" fontAlgn="base">
              <a:spcBef>
                <a:spcPct val="0"/>
              </a:spcBef>
              <a:spcAft>
                <a:spcPct val="0"/>
              </a:spcAft>
              <a:defRPr sz="1400" kern="1200">
                <a:solidFill>
                  <a:schemeClr val="tx1"/>
                </a:solidFill>
                <a:latin typeface="Arial" panose="020B0604020202020204" pitchFamily="34" charset="0"/>
                <a:ea typeface="+mn-ea"/>
                <a:cs typeface="+mn-cs"/>
              </a:defRPr>
            </a:lvl5pPr>
            <a:lvl6pPr marL="2286000" algn="l" defTabSz="914400" rtl="0" eaLnBrk="1" latinLnBrk="0" hangingPunct="1">
              <a:defRPr sz="1400" kern="1200">
                <a:solidFill>
                  <a:schemeClr val="tx1"/>
                </a:solidFill>
                <a:latin typeface="Arial" panose="020B0604020202020204" pitchFamily="34" charset="0"/>
                <a:ea typeface="+mn-ea"/>
                <a:cs typeface="+mn-cs"/>
              </a:defRPr>
            </a:lvl6pPr>
            <a:lvl7pPr marL="2743200" algn="l" defTabSz="914400" rtl="0" eaLnBrk="1" latinLnBrk="0" hangingPunct="1">
              <a:defRPr sz="1400" kern="1200">
                <a:solidFill>
                  <a:schemeClr val="tx1"/>
                </a:solidFill>
                <a:latin typeface="Arial" panose="020B0604020202020204" pitchFamily="34" charset="0"/>
                <a:ea typeface="+mn-ea"/>
                <a:cs typeface="+mn-cs"/>
              </a:defRPr>
            </a:lvl7pPr>
            <a:lvl8pPr marL="3200400" algn="l" defTabSz="914400" rtl="0" eaLnBrk="1" latinLnBrk="0" hangingPunct="1">
              <a:defRPr sz="1400" kern="1200">
                <a:solidFill>
                  <a:schemeClr val="tx1"/>
                </a:solidFill>
                <a:latin typeface="Arial" panose="020B0604020202020204" pitchFamily="34" charset="0"/>
                <a:ea typeface="+mn-ea"/>
                <a:cs typeface="+mn-cs"/>
              </a:defRPr>
            </a:lvl8pPr>
            <a:lvl9pPr marL="3657600" algn="l" defTabSz="914400" rtl="0" eaLnBrk="1" latinLnBrk="0" hangingPunct="1">
              <a:defRPr sz="1400" kern="1200">
                <a:solidFill>
                  <a:schemeClr val="tx1"/>
                </a:solidFill>
                <a:latin typeface="Arial" panose="020B0604020202020204" pitchFamily="34" charset="0"/>
                <a:ea typeface="+mn-ea"/>
                <a:cs typeface="+mn-cs"/>
              </a:defRPr>
            </a:lvl9pPr>
          </a:lstStyle>
          <a:p>
            <a:endParaRPr lang="en-CA"/>
          </a:p>
        </p:txBody>
      </p:sp>
      <p:sp>
        <p:nvSpPr>
          <p:cNvPr id="79" name="Freeform 75">
            <a:extLst>
              <a:ext uri="{FF2B5EF4-FFF2-40B4-BE49-F238E27FC236}">
                <a16:creationId xmlns:a16="http://schemas.microsoft.com/office/drawing/2014/main" id="{41D8F2DF-7093-4A03-8434-C14DFA0B5D26}"/>
              </a:ext>
            </a:extLst>
          </p:cNvPr>
          <p:cNvSpPr>
            <a:spLocks noChangeAspect="1"/>
          </p:cNvSpPr>
          <p:nvPr/>
        </p:nvSpPr>
        <p:spPr bwMode="auto">
          <a:xfrm>
            <a:off x="8662829" y="830062"/>
            <a:ext cx="13821" cy="2209"/>
          </a:xfrm>
          <a:custGeom>
            <a:avLst/>
            <a:gdLst>
              <a:gd name="T0" fmla="*/ 0 w 24"/>
              <a:gd name="T1" fmla="*/ 0 h 3"/>
              <a:gd name="T2" fmla="*/ 24 w 24"/>
              <a:gd name="T3" fmla="*/ 0 h 3"/>
            </a:gdLst>
            <a:ahLst/>
            <a:cxnLst>
              <a:cxn ang="0">
                <a:pos x="T0" y="T1"/>
              </a:cxn>
              <a:cxn ang="0">
                <a:pos x="T2" y="T3"/>
              </a:cxn>
            </a:cxnLst>
            <a:rect l="0" t="0" r="r" b="b"/>
            <a:pathLst>
              <a:path w="24" h="3">
                <a:moveTo>
                  <a:pt x="0" y="0"/>
                </a:moveTo>
                <a:cubicBezTo>
                  <a:pt x="8" y="3"/>
                  <a:pt x="16" y="3"/>
                  <a:pt x="24" y="0"/>
                </a:cubicBezTo>
              </a:path>
            </a:pathLst>
          </a:custGeom>
          <a:noFill/>
          <a:ln w="6350" cap="rnd">
            <a:solidFill>
              <a:srgbClr val="FF6600"/>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defPPr>
              <a:defRPr lang="en-US"/>
            </a:defPPr>
            <a:lvl1pPr algn="l" rtl="0" fontAlgn="base">
              <a:spcBef>
                <a:spcPct val="0"/>
              </a:spcBef>
              <a:spcAft>
                <a:spcPct val="0"/>
              </a:spcAft>
              <a:defRPr sz="1400" kern="1200">
                <a:solidFill>
                  <a:schemeClr val="tx1"/>
                </a:solidFill>
                <a:latin typeface="Arial" panose="020B0604020202020204" pitchFamily="34" charset="0"/>
                <a:ea typeface="+mn-ea"/>
                <a:cs typeface="+mn-cs"/>
              </a:defRPr>
            </a:lvl1pPr>
            <a:lvl2pPr marL="457200" algn="l" rtl="0" fontAlgn="base">
              <a:spcBef>
                <a:spcPct val="0"/>
              </a:spcBef>
              <a:spcAft>
                <a:spcPct val="0"/>
              </a:spcAft>
              <a:defRPr sz="1400" kern="1200">
                <a:solidFill>
                  <a:schemeClr val="tx1"/>
                </a:solidFill>
                <a:latin typeface="Arial" panose="020B0604020202020204" pitchFamily="34" charset="0"/>
                <a:ea typeface="+mn-ea"/>
                <a:cs typeface="+mn-cs"/>
              </a:defRPr>
            </a:lvl2pPr>
            <a:lvl3pPr marL="914400" algn="l" rtl="0" fontAlgn="base">
              <a:spcBef>
                <a:spcPct val="0"/>
              </a:spcBef>
              <a:spcAft>
                <a:spcPct val="0"/>
              </a:spcAft>
              <a:defRPr sz="1400" kern="1200">
                <a:solidFill>
                  <a:schemeClr val="tx1"/>
                </a:solidFill>
                <a:latin typeface="Arial" panose="020B0604020202020204" pitchFamily="34" charset="0"/>
                <a:ea typeface="+mn-ea"/>
                <a:cs typeface="+mn-cs"/>
              </a:defRPr>
            </a:lvl3pPr>
            <a:lvl4pPr marL="1371600" algn="l" rtl="0" fontAlgn="base">
              <a:spcBef>
                <a:spcPct val="0"/>
              </a:spcBef>
              <a:spcAft>
                <a:spcPct val="0"/>
              </a:spcAft>
              <a:defRPr sz="1400" kern="1200">
                <a:solidFill>
                  <a:schemeClr val="tx1"/>
                </a:solidFill>
                <a:latin typeface="Arial" panose="020B0604020202020204" pitchFamily="34" charset="0"/>
                <a:ea typeface="+mn-ea"/>
                <a:cs typeface="+mn-cs"/>
              </a:defRPr>
            </a:lvl4pPr>
            <a:lvl5pPr marL="1828800" algn="l" rtl="0" fontAlgn="base">
              <a:spcBef>
                <a:spcPct val="0"/>
              </a:spcBef>
              <a:spcAft>
                <a:spcPct val="0"/>
              </a:spcAft>
              <a:defRPr sz="1400" kern="1200">
                <a:solidFill>
                  <a:schemeClr val="tx1"/>
                </a:solidFill>
                <a:latin typeface="Arial" panose="020B0604020202020204" pitchFamily="34" charset="0"/>
                <a:ea typeface="+mn-ea"/>
                <a:cs typeface="+mn-cs"/>
              </a:defRPr>
            </a:lvl5pPr>
            <a:lvl6pPr marL="2286000" algn="l" defTabSz="914400" rtl="0" eaLnBrk="1" latinLnBrk="0" hangingPunct="1">
              <a:defRPr sz="1400" kern="1200">
                <a:solidFill>
                  <a:schemeClr val="tx1"/>
                </a:solidFill>
                <a:latin typeface="Arial" panose="020B0604020202020204" pitchFamily="34" charset="0"/>
                <a:ea typeface="+mn-ea"/>
                <a:cs typeface="+mn-cs"/>
              </a:defRPr>
            </a:lvl6pPr>
            <a:lvl7pPr marL="2743200" algn="l" defTabSz="914400" rtl="0" eaLnBrk="1" latinLnBrk="0" hangingPunct="1">
              <a:defRPr sz="1400" kern="1200">
                <a:solidFill>
                  <a:schemeClr val="tx1"/>
                </a:solidFill>
                <a:latin typeface="Arial" panose="020B0604020202020204" pitchFamily="34" charset="0"/>
                <a:ea typeface="+mn-ea"/>
                <a:cs typeface="+mn-cs"/>
              </a:defRPr>
            </a:lvl7pPr>
            <a:lvl8pPr marL="3200400" algn="l" defTabSz="914400" rtl="0" eaLnBrk="1" latinLnBrk="0" hangingPunct="1">
              <a:defRPr sz="1400" kern="1200">
                <a:solidFill>
                  <a:schemeClr val="tx1"/>
                </a:solidFill>
                <a:latin typeface="Arial" panose="020B0604020202020204" pitchFamily="34" charset="0"/>
                <a:ea typeface="+mn-ea"/>
                <a:cs typeface="+mn-cs"/>
              </a:defRPr>
            </a:lvl8pPr>
            <a:lvl9pPr marL="3657600" algn="l" defTabSz="914400" rtl="0" eaLnBrk="1" latinLnBrk="0" hangingPunct="1">
              <a:defRPr sz="1400" kern="1200">
                <a:solidFill>
                  <a:schemeClr val="tx1"/>
                </a:solidFill>
                <a:latin typeface="Arial" panose="020B0604020202020204" pitchFamily="34" charset="0"/>
                <a:ea typeface="+mn-ea"/>
                <a:cs typeface="+mn-cs"/>
              </a:defRPr>
            </a:lvl9pPr>
          </a:lstStyle>
          <a:p>
            <a:endParaRPr lang="en-CA"/>
          </a:p>
        </p:txBody>
      </p:sp>
      <p:sp>
        <p:nvSpPr>
          <p:cNvPr id="80" name="Freeform 76">
            <a:extLst>
              <a:ext uri="{FF2B5EF4-FFF2-40B4-BE49-F238E27FC236}">
                <a16:creationId xmlns:a16="http://schemas.microsoft.com/office/drawing/2014/main" id="{203D01FA-44F7-4EB0-994C-C1C638F3FEE5}"/>
              </a:ext>
            </a:extLst>
          </p:cNvPr>
          <p:cNvSpPr>
            <a:spLocks noChangeAspect="1"/>
          </p:cNvSpPr>
          <p:nvPr/>
        </p:nvSpPr>
        <p:spPr bwMode="auto">
          <a:xfrm>
            <a:off x="8622390" y="986918"/>
            <a:ext cx="126945" cy="24302"/>
          </a:xfrm>
          <a:custGeom>
            <a:avLst/>
            <a:gdLst>
              <a:gd name="T0" fmla="*/ 0 w 214"/>
              <a:gd name="T1" fmla="*/ 38 h 38"/>
              <a:gd name="T2" fmla="*/ 214 w 214"/>
              <a:gd name="T3" fmla="*/ 0 h 38"/>
            </a:gdLst>
            <a:ahLst/>
            <a:cxnLst>
              <a:cxn ang="0">
                <a:pos x="T0" y="T1"/>
              </a:cxn>
              <a:cxn ang="0">
                <a:pos x="T2" y="T3"/>
              </a:cxn>
            </a:cxnLst>
            <a:rect l="0" t="0" r="r" b="b"/>
            <a:pathLst>
              <a:path w="214" h="38">
                <a:moveTo>
                  <a:pt x="0" y="38"/>
                </a:moveTo>
                <a:cubicBezTo>
                  <a:pt x="71" y="31"/>
                  <a:pt x="144" y="16"/>
                  <a:pt x="214" y="0"/>
                </a:cubicBezTo>
              </a:path>
            </a:pathLst>
          </a:custGeom>
          <a:noFill/>
          <a:ln w="6350" cap="rnd">
            <a:solidFill>
              <a:srgbClr val="FF6600"/>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defPPr>
              <a:defRPr lang="en-US"/>
            </a:defPPr>
            <a:lvl1pPr algn="l" rtl="0" fontAlgn="base">
              <a:spcBef>
                <a:spcPct val="0"/>
              </a:spcBef>
              <a:spcAft>
                <a:spcPct val="0"/>
              </a:spcAft>
              <a:defRPr sz="1400" kern="1200">
                <a:solidFill>
                  <a:schemeClr val="tx1"/>
                </a:solidFill>
                <a:latin typeface="Arial" panose="020B0604020202020204" pitchFamily="34" charset="0"/>
                <a:ea typeface="+mn-ea"/>
                <a:cs typeface="+mn-cs"/>
              </a:defRPr>
            </a:lvl1pPr>
            <a:lvl2pPr marL="457200" algn="l" rtl="0" fontAlgn="base">
              <a:spcBef>
                <a:spcPct val="0"/>
              </a:spcBef>
              <a:spcAft>
                <a:spcPct val="0"/>
              </a:spcAft>
              <a:defRPr sz="1400" kern="1200">
                <a:solidFill>
                  <a:schemeClr val="tx1"/>
                </a:solidFill>
                <a:latin typeface="Arial" panose="020B0604020202020204" pitchFamily="34" charset="0"/>
                <a:ea typeface="+mn-ea"/>
                <a:cs typeface="+mn-cs"/>
              </a:defRPr>
            </a:lvl2pPr>
            <a:lvl3pPr marL="914400" algn="l" rtl="0" fontAlgn="base">
              <a:spcBef>
                <a:spcPct val="0"/>
              </a:spcBef>
              <a:spcAft>
                <a:spcPct val="0"/>
              </a:spcAft>
              <a:defRPr sz="1400" kern="1200">
                <a:solidFill>
                  <a:schemeClr val="tx1"/>
                </a:solidFill>
                <a:latin typeface="Arial" panose="020B0604020202020204" pitchFamily="34" charset="0"/>
                <a:ea typeface="+mn-ea"/>
                <a:cs typeface="+mn-cs"/>
              </a:defRPr>
            </a:lvl3pPr>
            <a:lvl4pPr marL="1371600" algn="l" rtl="0" fontAlgn="base">
              <a:spcBef>
                <a:spcPct val="0"/>
              </a:spcBef>
              <a:spcAft>
                <a:spcPct val="0"/>
              </a:spcAft>
              <a:defRPr sz="1400" kern="1200">
                <a:solidFill>
                  <a:schemeClr val="tx1"/>
                </a:solidFill>
                <a:latin typeface="Arial" panose="020B0604020202020204" pitchFamily="34" charset="0"/>
                <a:ea typeface="+mn-ea"/>
                <a:cs typeface="+mn-cs"/>
              </a:defRPr>
            </a:lvl4pPr>
            <a:lvl5pPr marL="1828800" algn="l" rtl="0" fontAlgn="base">
              <a:spcBef>
                <a:spcPct val="0"/>
              </a:spcBef>
              <a:spcAft>
                <a:spcPct val="0"/>
              </a:spcAft>
              <a:defRPr sz="1400" kern="1200">
                <a:solidFill>
                  <a:schemeClr val="tx1"/>
                </a:solidFill>
                <a:latin typeface="Arial" panose="020B0604020202020204" pitchFamily="34" charset="0"/>
                <a:ea typeface="+mn-ea"/>
                <a:cs typeface="+mn-cs"/>
              </a:defRPr>
            </a:lvl5pPr>
            <a:lvl6pPr marL="2286000" algn="l" defTabSz="914400" rtl="0" eaLnBrk="1" latinLnBrk="0" hangingPunct="1">
              <a:defRPr sz="1400" kern="1200">
                <a:solidFill>
                  <a:schemeClr val="tx1"/>
                </a:solidFill>
                <a:latin typeface="Arial" panose="020B0604020202020204" pitchFamily="34" charset="0"/>
                <a:ea typeface="+mn-ea"/>
                <a:cs typeface="+mn-cs"/>
              </a:defRPr>
            </a:lvl6pPr>
            <a:lvl7pPr marL="2743200" algn="l" defTabSz="914400" rtl="0" eaLnBrk="1" latinLnBrk="0" hangingPunct="1">
              <a:defRPr sz="1400" kern="1200">
                <a:solidFill>
                  <a:schemeClr val="tx1"/>
                </a:solidFill>
                <a:latin typeface="Arial" panose="020B0604020202020204" pitchFamily="34" charset="0"/>
                <a:ea typeface="+mn-ea"/>
                <a:cs typeface="+mn-cs"/>
              </a:defRPr>
            </a:lvl7pPr>
            <a:lvl8pPr marL="3200400" algn="l" defTabSz="914400" rtl="0" eaLnBrk="1" latinLnBrk="0" hangingPunct="1">
              <a:defRPr sz="1400" kern="1200">
                <a:solidFill>
                  <a:schemeClr val="tx1"/>
                </a:solidFill>
                <a:latin typeface="Arial" panose="020B0604020202020204" pitchFamily="34" charset="0"/>
                <a:ea typeface="+mn-ea"/>
                <a:cs typeface="+mn-cs"/>
              </a:defRPr>
            </a:lvl8pPr>
            <a:lvl9pPr marL="3657600" algn="l" defTabSz="914400" rtl="0" eaLnBrk="1" latinLnBrk="0" hangingPunct="1">
              <a:defRPr sz="1400" kern="1200">
                <a:solidFill>
                  <a:schemeClr val="tx1"/>
                </a:solidFill>
                <a:latin typeface="Arial" panose="020B0604020202020204" pitchFamily="34" charset="0"/>
                <a:ea typeface="+mn-ea"/>
                <a:cs typeface="+mn-cs"/>
              </a:defRPr>
            </a:lvl9pPr>
          </a:lstStyle>
          <a:p>
            <a:endParaRPr lang="en-CA"/>
          </a:p>
        </p:txBody>
      </p:sp>
      <p:sp>
        <p:nvSpPr>
          <p:cNvPr id="81" name="Freeform 77">
            <a:extLst>
              <a:ext uri="{FF2B5EF4-FFF2-40B4-BE49-F238E27FC236}">
                <a16:creationId xmlns:a16="http://schemas.microsoft.com/office/drawing/2014/main" id="{E08E887F-868F-4154-9A4F-E331A293DCE7}"/>
              </a:ext>
            </a:extLst>
          </p:cNvPr>
          <p:cNvSpPr>
            <a:spLocks noChangeAspect="1"/>
          </p:cNvSpPr>
          <p:nvPr/>
        </p:nvSpPr>
        <p:spPr bwMode="auto">
          <a:xfrm>
            <a:off x="8749335" y="970349"/>
            <a:ext cx="15356" cy="16569"/>
          </a:xfrm>
          <a:custGeom>
            <a:avLst/>
            <a:gdLst>
              <a:gd name="T0" fmla="*/ 0 w 26"/>
              <a:gd name="T1" fmla="*/ 26 h 26"/>
              <a:gd name="T2" fmla="*/ 26 w 26"/>
              <a:gd name="T3" fmla="*/ 0 h 26"/>
            </a:gdLst>
            <a:ahLst/>
            <a:cxnLst>
              <a:cxn ang="0">
                <a:pos x="T0" y="T1"/>
              </a:cxn>
              <a:cxn ang="0">
                <a:pos x="T2" y="T3"/>
              </a:cxn>
            </a:cxnLst>
            <a:rect l="0" t="0" r="r" b="b"/>
            <a:pathLst>
              <a:path w="26" h="26">
                <a:moveTo>
                  <a:pt x="0" y="26"/>
                </a:moveTo>
                <a:cubicBezTo>
                  <a:pt x="8" y="16"/>
                  <a:pt x="15" y="6"/>
                  <a:pt x="26" y="0"/>
                </a:cubicBezTo>
              </a:path>
            </a:pathLst>
          </a:custGeom>
          <a:noFill/>
          <a:ln w="6350" cap="rnd">
            <a:solidFill>
              <a:srgbClr val="FF6600"/>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defPPr>
              <a:defRPr lang="en-US"/>
            </a:defPPr>
            <a:lvl1pPr algn="l" rtl="0" fontAlgn="base">
              <a:spcBef>
                <a:spcPct val="0"/>
              </a:spcBef>
              <a:spcAft>
                <a:spcPct val="0"/>
              </a:spcAft>
              <a:defRPr sz="1400" kern="1200">
                <a:solidFill>
                  <a:schemeClr val="tx1"/>
                </a:solidFill>
                <a:latin typeface="Arial" panose="020B0604020202020204" pitchFamily="34" charset="0"/>
                <a:ea typeface="+mn-ea"/>
                <a:cs typeface="+mn-cs"/>
              </a:defRPr>
            </a:lvl1pPr>
            <a:lvl2pPr marL="457200" algn="l" rtl="0" fontAlgn="base">
              <a:spcBef>
                <a:spcPct val="0"/>
              </a:spcBef>
              <a:spcAft>
                <a:spcPct val="0"/>
              </a:spcAft>
              <a:defRPr sz="1400" kern="1200">
                <a:solidFill>
                  <a:schemeClr val="tx1"/>
                </a:solidFill>
                <a:latin typeface="Arial" panose="020B0604020202020204" pitchFamily="34" charset="0"/>
                <a:ea typeface="+mn-ea"/>
                <a:cs typeface="+mn-cs"/>
              </a:defRPr>
            </a:lvl2pPr>
            <a:lvl3pPr marL="914400" algn="l" rtl="0" fontAlgn="base">
              <a:spcBef>
                <a:spcPct val="0"/>
              </a:spcBef>
              <a:spcAft>
                <a:spcPct val="0"/>
              </a:spcAft>
              <a:defRPr sz="1400" kern="1200">
                <a:solidFill>
                  <a:schemeClr val="tx1"/>
                </a:solidFill>
                <a:latin typeface="Arial" panose="020B0604020202020204" pitchFamily="34" charset="0"/>
                <a:ea typeface="+mn-ea"/>
                <a:cs typeface="+mn-cs"/>
              </a:defRPr>
            </a:lvl3pPr>
            <a:lvl4pPr marL="1371600" algn="l" rtl="0" fontAlgn="base">
              <a:spcBef>
                <a:spcPct val="0"/>
              </a:spcBef>
              <a:spcAft>
                <a:spcPct val="0"/>
              </a:spcAft>
              <a:defRPr sz="1400" kern="1200">
                <a:solidFill>
                  <a:schemeClr val="tx1"/>
                </a:solidFill>
                <a:latin typeface="Arial" panose="020B0604020202020204" pitchFamily="34" charset="0"/>
                <a:ea typeface="+mn-ea"/>
                <a:cs typeface="+mn-cs"/>
              </a:defRPr>
            </a:lvl4pPr>
            <a:lvl5pPr marL="1828800" algn="l" rtl="0" fontAlgn="base">
              <a:spcBef>
                <a:spcPct val="0"/>
              </a:spcBef>
              <a:spcAft>
                <a:spcPct val="0"/>
              </a:spcAft>
              <a:defRPr sz="1400" kern="1200">
                <a:solidFill>
                  <a:schemeClr val="tx1"/>
                </a:solidFill>
                <a:latin typeface="Arial" panose="020B0604020202020204" pitchFamily="34" charset="0"/>
                <a:ea typeface="+mn-ea"/>
                <a:cs typeface="+mn-cs"/>
              </a:defRPr>
            </a:lvl5pPr>
            <a:lvl6pPr marL="2286000" algn="l" defTabSz="914400" rtl="0" eaLnBrk="1" latinLnBrk="0" hangingPunct="1">
              <a:defRPr sz="1400" kern="1200">
                <a:solidFill>
                  <a:schemeClr val="tx1"/>
                </a:solidFill>
                <a:latin typeface="Arial" panose="020B0604020202020204" pitchFamily="34" charset="0"/>
                <a:ea typeface="+mn-ea"/>
                <a:cs typeface="+mn-cs"/>
              </a:defRPr>
            </a:lvl6pPr>
            <a:lvl7pPr marL="2743200" algn="l" defTabSz="914400" rtl="0" eaLnBrk="1" latinLnBrk="0" hangingPunct="1">
              <a:defRPr sz="1400" kern="1200">
                <a:solidFill>
                  <a:schemeClr val="tx1"/>
                </a:solidFill>
                <a:latin typeface="Arial" panose="020B0604020202020204" pitchFamily="34" charset="0"/>
                <a:ea typeface="+mn-ea"/>
                <a:cs typeface="+mn-cs"/>
              </a:defRPr>
            </a:lvl7pPr>
            <a:lvl8pPr marL="3200400" algn="l" defTabSz="914400" rtl="0" eaLnBrk="1" latinLnBrk="0" hangingPunct="1">
              <a:defRPr sz="1400" kern="1200">
                <a:solidFill>
                  <a:schemeClr val="tx1"/>
                </a:solidFill>
                <a:latin typeface="Arial" panose="020B0604020202020204" pitchFamily="34" charset="0"/>
                <a:ea typeface="+mn-ea"/>
                <a:cs typeface="+mn-cs"/>
              </a:defRPr>
            </a:lvl8pPr>
            <a:lvl9pPr marL="3657600" algn="l" defTabSz="914400" rtl="0" eaLnBrk="1" latinLnBrk="0" hangingPunct="1">
              <a:defRPr sz="1400" kern="1200">
                <a:solidFill>
                  <a:schemeClr val="tx1"/>
                </a:solidFill>
                <a:latin typeface="Arial" panose="020B0604020202020204" pitchFamily="34" charset="0"/>
                <a:ea typeface="+mn-ea"/>
                <a:cs typeface="+mn-cs"/>
              </a:defRPr>
            </a:lvl9pPr>
          </a:lstStyle>
          <a:p>
            <a:endParaRPr lang="en-CA"/>
          </a:p>
        </p:txBody>
      </p:sp>
      <p:sp>
        <p:nvSpPr>
          <p:cNvPr id="82" name="Freeform 78">
            <a:extLst>
              <a:ext uri="{FF2B5EF4-FFF2-40B4-BE49-F238E27FC236}">
                <a16:creationId xmlns:a16="http://schemas.microsoft.com/office/drawing/2014/main" id="{F79D5A19-611B-4220-8707-D4706668E1F4}"/>
              </a:ext>
            </a:extLst>
          </p:cNvPr>
          <p:cNvSpPr>
            <a:spLocks noChangeAspect="1"/>
          </p:cNvSpPr>
          <p:nvPr/>
        </p:nvSpPr>
        <p:spPr bwMode="auto">
          <a:xfrm>
            <a:off x="8764692" y="949914"/>
            <a:ext cx="2047" cy="20436"/>
          </a:xfrm>
          <a:custGeom>
            <a:avLst/>
            <a:gdLst>
              <a:gd name="T0" fmla="*/ 0 w 4"/>
              <a:gd name="T1" fmla="*/ 32 h 32"/>
              <a:gd name="T2" fmla="*/ 4 w 4"/>
              <a:gd name="T3" fmla="*/ 0 h 32"/>
            </a:gdLst>
            <a:ahLst/>
            <a:cxnLst>
              <a:cxn ang="0">
                <a:pos x="T0" y="T1"/>
              </a:cxn>
              <a:cxn ang="0">
                <a:pos x="T2" y="T3"/>
              </a:cxn>
            </a:cxnLst>
            <a:rect l="0" t="0" r="r" b="b"/>
            <a:pathLst>
              <a:path w="4" h="32">
                <a:moveTo>
                  <a:pt x="0" y="32"/>
                </a:moveTo>
                <a:cubicBezTo>
                  <a:pt x="4" y="22"/>
                  <a:pt x="0" y="10"/>
                  <a:pt x="4" y="0"/>
                </a:cubicBezTo>
              </a:path>
            </a:pathLst>
          </a:custGeom>
          <a:noFill/>
          <a:ln w="6350" cap="rnd">
            <a:solidFill>
              <a:srgbClr val="FF6600"/>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defPPr>
              <a:defRPr lang="en-US"/>
            </a:defPPr>
            <a:lvl1pPr algn="l" rtl="0" fontAlgn="base">
              <a:spcBef>
                <a:spcPct val="0"/>
              </a:spcBef>
              <a:spcAft>
                <a:spcPct val="0"/>
              </a:spcAft>
              <a:defRPr sz="1400" kern="1200">
                <a:solidFill>
                  <a:schemeClr val="tx1"/>
                </a:solidFill>
                <a:latin typeface="Arial" panose="020B0604020202020204" pitchFamily="34" charset="0"/>
                <a:ea typeface="+mn-ea"/>
                <a:cs typeface="+mn-cs"/>
              </a:defRPr>
            </a:lvl1pPr>
            <a:lvl2pPr marL="457200" algn="l" rtl="0" fontAlgn="base">
              <a:spcBef>
                <a:spcPct val="0"/>
              </a:spcBef>
              <a:spcAft>
                <a:spcPct val="0"/>
              </a:spcAft>
              <a:defRPr sz="1400" kern="1200">
                <a:solidFill>
                  <a:schemeClr val="tx1"/>
                </a:solidFill>
                <a:latin typeface="Arial" panose="020B0604020202020204" pitchFamily="34" charset="0"/>
                <a:ea typeface="+mn-ea"/>
                <a:cs typeface="+mn-cs"/>
              </a:defRPr>
            </a:lvl2pPr>
            <a:lvl3pPr marL="914400" algn="l" rtl="0" fontAlgn="base">
              <a:spcBef>
                <a:spcPct val="0"/>
              </a:spcBef>
              <a:spcAft>
                <a:spcPct val="0"/>
              </a:spcAft>
              <a:defRPr sz="1400" kern="1200">
                <a:solidFill>
                  <a:schemeClr val="tx1"/>
                </a:solidFill>
                <a:latin typeface="Arial" panose="020B0604020202020204" pitchFamily="34" charset="0"/>
                <a:ea typeface="+mn-ea"/>
                <a:cs typeface="+mn-cs"/>
              </a:defRPr>
            </a:lvl3pPr>
            <a:lvl4pPr marL="1371600" algn="l" rtl="0" fontAlgn="base">
              <a:spcBef>
                <a:spcPct val="0"/>
              </a:spcBef>
              <a:spcAft>
                <a:spcPct val="0"/>
              </a:spcAft>
              <a:defRPr sz="1400" kern="1200">
                <a:solidFill>
                  <a:schemeClr val="tx1"/>
                </a:solidFill>
                <a:latin typeface="Arial" panose="020B0604020202020204" pitchFamily="34" charset="0"/>
                <a:ea typeface="+mn-ea"/>
                <a:cs typeface="+mn-cs"/>
              </a:defRPr>
            </a:lvl4pPr>
            <a:lvl5pPr marL="1828800" algn="l" rtl="0" fontAlgn="base">
              <a:spcBef>
                <a:spcPct val="0"/>
              </a:spcBef>
              <a:spcAft>
                <a:spcPct val="0"/>
              </a:spcAft>
              <a:defRPr sz="1400" kern="1200">
                <a:solidFill>
                  <a:schemeClr val="tx1"/>
                </a:solidFill>
                <a:latin typeface="Arial" panose="020B0604020202020204" pitchFamily="34" charset="0"/>
                <a:ea typeface="+mn-ea"/>
                <a:cs typeface="+mn-cs"/>
              </a:defRPr>
            </a:lvl5pPr>
            <a:lvl6pPr marL="2286000" algn="l" defTabSz="914400" rtl="0" eaLnBrk="1" latinLnBrk="0" hangingPunct="1">
              <a:defRPr sz="1400" kern="1200">
                <a:solidFill>
                  <a:schemeClr val="tx1"/>
                </a:solidFill>
                <a:latin typeface="Arial" panose="020B0604020202020204" pitchFamily="34" charset="0"/>
                <a:ea typeface="+mn-ea"/>
                <a:cs typeface="+mn-cs"/>
              </a:defRPr>
            </a:lvl6pPr>
            <a:lvl7pPr marL="2743200" algn="l" defTabSz="914400" rtl="0" eaLnBrk="1" latinLnBrk="0" hangingPunct="1">
              <a:defRPr sz="1400" kern="1200">
                <a:solidFill>
                  <a:schemeClr val="tx1"/>
                </a:solidFill>
                <a:latin typeface="Arial" panose="020B0604020202020204" pitchFamily="34" charset="0"/>
                <a:ea typeface="+mn-ea"/>
                <a:cs typeface="+mn-cs"/>
              </a:defRPr>
            </a:lvl7pPr>
            <a:lvl8pPr marL="3200400" algn="l" defTabSz="914400" rtl="0" eaLnBrk="1" latinLnBrk="0" hangingPunct="1">
              <a:defRPr sz="1400" kern="1200">
                <a:solidFill>
                  <a:schemeClr val="tx1"/>
                </a:solidFill>
                <a:latin typeface="Arial" panose="020B0604020202020204" pitchFamily="34" charset="0"/>
                <a:ea typeface="+mn-ea"/>
                <a:cs typeface="+mn-cs"/>
              </a:defRPr>
            </a:lvl8pPr>
            <a:lvl9pPr marL="3657600" algn="l" defTabSz="914400" rtl="0" eaLnBrk="1" latinLnBrk="0" hangingPunct="1">
              <a:defRPr sz="1400" kern="1200">
                <a:solidFill>
                  <a:schemeClr val="tx1"/>
                </a:solidFill>
                <a:latin typeface="Arial" panose="020B0604020202020204" pitchFamily="34" charset="0"/>
                <a:ea typeface="+mn-ea"/>
                <a:cs typeface="+mn-cs"/>
              </a:defRPr>
            </a:lvl9pPr>
          </a:lstStyle>
          <a:p>
            <a:endParaRPr lang="en-CA"/>
          </a:p>
        </p:txBody>
      </p:sp>
      <p:sp>
        <p:nvSpPr>
          <p:cNvPr id="83" name="Freeform 79">
            <a:extLst>
              <a:ext uri="{FF2B5EF4-FFF2-40B4-BE49-F238E27FC236}">
                <a16:creationId xmlns:a16="http://schemas.microsoft.com/office/drawing/2014/main" id="{3D0DDB87-E7AE-4D4A-A64C-66C8E519C671}"/>
              </a:ext>
            </a:extLst>
          </p:cNvPr>
          <p:cNvSpPr>
            <a:spLocks noChangeAspect="1"/>
          </p:cNvSpPr>
          <p:nvPr/>
        </p:nvSpPr>
        <p:spPr bwMode="auto">
          <a:xfrm>
            <a:off x="8751895" y="926164"/>
            <a:ext cx="20987" cy="23749"/>
          </a:xfrm>
          <a:custGeom>
            <a:avLst/>
            <a:gdLst>
              <a:gd name="T0" fmla="*/ 26 w 36"/>
              <a:gd name="T1" fmla="*/ 37 h 37"/>
              <a:gd name="T2" fmla="*/ 1 w 36"/>
              <a:gd name="T3" fmla="*/ 15 h 37"/>
              <a:gd name="T4" fmla="*/ 1 w 36"/>
              <a:gd name="T5" fmla="*/ 7 h 37"/>
              <a:gd name="T6" fmla="*/ 36 w 36"/>
              <a:gd name="T7" fmla="*/ 3 h 37"/>
            </a:gdLst>
            <a:ahLst/>
            <a:cxnLst>
              <a:cxn ang="0">
                <a:pos x="T0" y="T1"/>
              </a:cxn>
              <a:cxn ang="0">
                <a:pos x="T2" y="T3"/>
              </a:cxn>
              <a:cxn ang="0">
                <a:pos x="T4" y="T5"/>
              </a:cxn>
              <a:cxn ang="0">
                <a:pos x="T6" y="T7"/>
              </a:cxn>
            </a:cxnLst>
            <a:rect l="0" t="0" r="r" b="b"/>
            <a:pathLst>
              <a:path w="36" h="37">
                <a:moveTo>
                  <a:pt x="26" y="37"/>
                </a:moveTo>
                <a:cubicBezTo>
                  <a:pt x="21" y="26"/>
                  <a:pt x="8" y="24"/>
                  <a:pt x="1" y="15"/>
                </a:cubicBezTo>
                <a:cubicBezTo>
                  <a:pt x="0" y="12"/>
                  <a:pt x="0" y="9"/>
                  <a:pt x="1" y="7"/>
                </a:cubicBezTo>
                <a:cubicBezTo>
                  <a:pt x="12" y="6"/>
                  <a:pt x="25" y="0"/>
                  <a:pt x="36" y="3"/>
                </a:cubicBezTo>
              </a:path>
            </a:pathLst>
          </a:custGeom>
          <a:noFill/>
          <a:ln w="6350" cap="rnd">
            <a:solidFill>
              <a:srgbClr val="FF6600"/>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defPPr>
              <a:defRPr lang="en-US"/>
            </a:defPPr>
            <a:lvl1pPr algn="l" rtl="0" fontAlgn="base">
              <a:spcBef>
                <a:spcPct val="0"/>
              </a:spcBef>
              <a:spcAft>
                <a:spcPct val="0"/>
              </a:spcAft>
              <a:defRPr sz="1400" kern="1200">
                <a:solidFill>
                  <a:schemeClr val="tx1"/>
                </a:solidFill>
                <a:latin typeface="Arial" panose="020B0604020202020204" pitchFamily="34" charset="0"/>
                <a:ea typeface="+mn-ea"/>
                <a:cs typeface="+mn-cs"/>
              </a:defRPr>
            </a:lvl1pPr>
            <a:lvl2pPr marL="457200" algn="l" rtl="0" fontAlgn="base">
              <a:spcBef>
                <a:spcPct val="0"/>
              </a:spcBef>
              <a:spcAft>
                <a:spcPct val="0"/>
              </a:spcAft>
              <a:defRPr sz="1400" kern="1200">
                <a:solidFill>
                  <a:schemeClr val="tx1"/>
                </a:solidFill>
                <a:latin typeface="Arial" panose="020B0604020202020204" pitchFamily="34" charset="0"/>
                <a:ea typeface="+mn-ea"/>
                <a:cs typeface="+mn-cs"/>
              </a:defRPr>
            </a:lvl2pPr>
            <a:lvl3pPr marL="914400" algn="l" rtl="0" fontAlgn="base">
              <a:spcBef>
                <a:spcPct val="0"/>
              </a:spcBef>
              <a:spcAft>
                <a:spcPct val="0"/>
              </a:spcAft>
              <a:defRPr sz="1400" kern="1200">
                <a:solidFill>
                  <a:schemeClr val="tx1"/>
                </a:solidFill>
                <a:latin typeface="Arial" panose="020B0604020202020204" pitchFamily="34" charset="0"/>
                <a:ea typeface="+mn-ea"/>
                <a:cs typeface="+mn-cs"/>
              </a:defRPr>
            </a:lvl3pPr>
            <a:lvl4pPr marL="1371600" algn="l" rtl="0" fontAlgn="base">
              <a:spcBef>
                <a:spcPct val="0"/>
              </a:spcBef>
              <a:spcAft>
                <a:spcPct val="0"/>
              </a:spcAft>
              <a:defRPr sz="1400" kern="1200">
                <a:solidFill>
                  <a:schemeClr val="tx1"/>
                </a:solidFill>
                <a:latin typeface="Arial" panose="020B0604020202020204" pitchFamily="34" charset="0"/>
                <a:ea typeface="+mn-ea"/>
                <a:cs typeface="+mn-cs"/>
              </a:defRPr>
            </a:lvl4pPr>
            <a:lvl5pPr marL="1828800" algn="l" rtl="0" fontAlgn="base">
              <a:spcBef>
                <a:spcPct val="0"/>
              </a:spcBef>
              <a:spcAft>
                <a:spcPct val="0"/>
              </a:spcAft>
              <a:defRPr sz="1400" kern="1200">
                <a:solidFill>
                  <a:schemeClr val="tx1"/>
                </a:solidFill>
                <a:latin typeface="Arial" panose="020B0604020202020204" pitchFamily="34" charset="0"/>
                <a:ea typeface="+mn-ea"/>
                <a:cs typeface="+mn-cs"/>
              </a:defRPr>
            </a:lvl5pPr>
            <a:lvl6pPr marL="2286000" algn="l" defTabSz="914400" rtl="0" eaLnBrk="1" latinLnBrk="0" hangingPunct="1">
              <a:defRPr sz="1400" kern="1200">
                <a:solidFill>
                  <a:schemeClr val="tx1"/>
                </a:solidFill>
                <a:latin typeface="Arial" panose="020B0604020202020204" pitchFamily="34" charset="0"/>
                <a:ea typeface="+mn-ea"/>
                <a:cs typeface="+mn-cs"/>
              </a:defRPr>
            </a:lvl6pPr>
            <a:lvl7pPr marL="2743200" algn="l" defTabSz="914400" rtl="0" eaLnBrk="1" latinLnBrk="0" hangingPunct="1">
              <a:defRPr sz="1400" kern="1200">
                <a:solidFill>
                  <a:schemeClr val="tx1"/>
                </a:solidFill>
                <a:latin typeface="Arial" panose="020B0604020202020204" pitchFamily="34" charset="0"/>
                <a:ea typeface="+mn-ea"/>
                <a:cs typeface="+mn-cs"/>
              </a:defRPr>
            </a:lvl7pPr>
            <a:lvl8pPr marL="3200400" algn="l" defTabSz="914400" rtl="0" eaLnBrk="1" latinLnBrk="0" hangingPunct="1">
              <a:defRPr sz="1400" kern="1200">
                <a:solidFill>
                  <a:schemeClr val="tx1"/>
                </a:solidFill>
                <a:latin typeface="Arial" panose="020B0604020202020204" pitchFamily="34" charset="0"/>
                <a:ea typeface="+mn-ea"/>
                <a:cs typeface="+mn-cs"/>
              </a:defRPr>
            </a:lvl8pPr>
            <a:lvl9pPr marL="3657600" algn="l" defTabSz="914400" rtl="0" eaLnBrk="1" latinLnBrk="0" hangingPunct="1">
              <a:defRPr sz="1400" kern="1200">
                <a:solidFill>
                  <a:schemeClr val="tx1"/>
                </a:solidFill>
                <a:latin typeface="Arial" panose="020B0604020202020204" pitchFamily="34" charset="0"/>
                <a:ea typeface="+mn-ea"/>
                <a:cs typeface="+mn-cs"/>
              </a:defRPr>
            </a:lvl9pPr>
          </a:lstStyle>
          <a:p>
            <a:endParaRPr lang="en-CA"/>
          </a:p>
        </p:txBody>
      </p:sp>
      <p:sp>
        <p:nvSpPr>
          <p:cNvPr id="84" name="Freeform 80">
            <a:extLst>
              <a:ext uri="{FF2B5EF4-FFF2-40B4-BE49-F238E27FC236}">
                <a16:creationId xmlns:a16="http://schemas.microsoft.com/office/drawing/2014/main" id="{20873548-2AF0-49BF-829C-165AF486DC1A}"/>
              </a:ext>
            </a:extLst>
          </p:cNvPr>
          <p:cNvSpPr>
            <a:spLocks noChangeAspect="1"/>
          </p:cNvSpPr>
          <p:nvPr/>
        </p:nvSpPr>
        <p:spPr bwMode="auto">
          <a:xfrm>
            <a:off x="8772882" y="924507"/>
            <a:ext cx="6142" cy="3866"/>
          </a:xfrm>
          <a:custGeom>
            <a:avLst/>
            <a:gdLst>
              <a:gd name="T0" fmla="*/ 0 w 10"/>
              <a:gd name="T1" fmla="*/ 6 h 6"/>
              <a:gd name="T2" fmla="*/ 10 w 10"/>
              <a:gd name="T3" fmla="*/ 0 h 6"/>
            </a:gdLst>
            <a:ahLst/>
            <a:cxnLst>
              <a:cxn ang="0">
                <a:pos x="T0" y="T1"/>
              </a:cxn>
              <a:cxn ang="0">
                <a:pos x="T2" y="T3"/>
              </a:cxn>
            </a:cxnLst>
            <a:rect l="0" t="0" r="r" b="b"/>
            <a:pathLst>
              <a:path w="10" h="6">
                <a:moveTo>
                  <a:pt x="0" y="6"/>
                </a:moveTo>
                <a:cubicBezTo>
                  <a:pt x="3" y="2"/>
                  <a:pt x="6" y="1"/>
                  <a:pt x="10" y="0"/>
                </a:cubicBezTo>
              </a:path>
            </a:pathLst>
          </a:custGeom>
          <a:noFill/>
          <a:ln w="6350" cap="rnd">
            <a:solidFill>
              <a:srgbClr val="FF6600"/>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defPPr>
              <a:defRPr lang="en-US"/>
            </a:defPPr>
            <a:lvl1pPr algn="l" rtl="0" fontAlgn="base">
              <a:spcBef>
                <a:spcPct val="0"/>
              </a:spcBef>
              <a:spcAft>
                <a:spcPct val="0"/>
              </a:spcAft>
              <a:defRPr sz="1400" kern="1200">
                <a:solidFill>
                  <a:schemeClr val="tx1"/>
                </a:solidFill>
                <a:latin typeface="Arial" panose="020B0604020202020204" pitchFamily="34" charset="0"/>
                <a:ea typeface="+mn-ea"/>
                <a:cs typeface="+mn-cs"/>
              </a:defRPr>
            </a:lvl1pPr>
            <a:lvl2pPr marL="457200" algn="l" rtl="0" fontAlgn="base">
              <a:spcBef>
                <a:spcPct val="0"/>
              </a:spcBef>
              <a:spcAft>
                <a:spcPct val="0"/>
              </a:spcAft>
              <a:defRPr sz="1400" kern="1200">
                <a:solidFill>
                  <a:schemeClr val="tx1"/>
                </a:solidFill>
                <a:latin typeface="Arial" panose="020B0604020202020204" pitchFamily="34" charset="0"/>
                <a:ea typeface="+mn-ea"/>
                <a:cs typeface="+mn-cs"/>
              </a:defRPr>
            </a:lvl2pPr>
            <a:lvl3pPr marL="914400" algn="l" rtl="0" fontAlgn="base">
              <a:spcBef>
                <a:spcPct val="0"/>
              </a:spcBef>
              <a:spcAft>
                <a:spcPct val="0"/>
              </a:spcAft>
              <a:defRPr sz="1400" kern="1200">
                <a:solidFill>
                  <a:schemeClr val="tx1"/>
                </a:solidFill>
                <a:latin typeface="Arial" panose="020B0604020202020204" pitchFamily="34" charset="0"/>
                <a:ea typeface="+mn-ea"/>
                <a:cs typeface="+mn-cs"/>
              </a:defRPr>
            </a:lvl3pPr>
            <a:lvl4pPr marL="1371600" algn="l" rtl="0" fontAlgn="base">
              <a:spcBef>
                <a:spcPct val="0"/>
              </a:spcBef>
              <a:spcAft>
                <a:spcPct val="0"/>
              </a:spcAft>
              <a:defRPr sz="1400" kern="1200">
                <a:solidFill>
                  <a:schemeClr val="tx1"/>
                </a:solidFill>
                <a:latin typeface="Arial" panose="020B0604020202020204" pitchFamily="34" charset="0"/>
                <a:ea typeface="+mn-ea"/>
                <a:cs typeface="+mn-cs"/>
              </a:defRPr>
            </a:lvl4pPr>
            <a:lvl5pPr marL="1828800" algn="l" rtl="0" fontAlgn="base">
              <a:spcBef>
                <a:spcPct val="0"/>
              </a:spcBef>
              <a:spcAft>
                <a:spcPct val="0"/>
              </a:spcAft>
              <a:defRPr sz="1400" kern="1200">
                <a:solidFill>
                  <a:schemeClr val="tx1"/>
                </a:solidFill>
                <a:latin typeface="Arial" panose="020B0604020202020204" pitchFamily="34" charset="0"/>
                <a:ea typeface="+mn-ea"/>
                <a:cs typeface="+mn-cs"/>
              </a:defRPr>
            </a:lvl5pPr>
            <a:lvl6pPr marL="2286000" algn="l" defTabSz="914400" rtl="0" eaLnBrk="1" latinLnBrk="0" hangingPunct="1">
              <a:defRPr sz="1400" kern="1200">
                <a:solidFill>
                  <a:schemeClr val="tx1"/>
                </a:solidFill>
                <a:latin typeface="Arial" panose="020B0604020202020204" pitchFamily="34" charset="0"/>
                <a:ea typeface="+mn-ea"/>
                <a:cs typeface="+mn-cs"/>
              </a:defRPr>
            </a:lvl6pPr>
            <a:lvl7pPr marL="2743200" algn="l" defTabSz="914400" rtl="0" eaLnBrk="1" latinLnBrk="0" hangingPunct="1">
              <a:defRPr sz="1400" kern="1200">
                <a:solidFill>
                  <a:schemeClr val="tx1"/>
                </a:solidFill>
                <a:latin typeface="Arial" panose="020B0604020202020204" pitchFamily="34" charset="0"/>
                <a:ea typeface="+mn-ea"/>
                <a:cs typeface="+mn-cs"/>
              </a:defRPr>
            </a:lvl7pPr>
            <a:lvl8pPr marL="3200400" algn="l" defTabSz="914400" rtl="0" eaLnBrk="1" latinLnBrk="0" hangingPunct="1">
              <a:defRPr sz="1400" kern="1200">
                <a:solidFill>
                  <a:schemeClr val="tx1"/>
                </a:solidFill>
                <a:latin typeface="Arial" panose="020B0604020202020204" pitchFamily="34" charset="0"/>
                <a:ea typeface="+mn-ea"/>
                <a:cs typeface="+mn-cs"/>
              </a:defRPr>
            </a:lvl8pPr>
            <a:lvl9pPr marL="3657600" algn="l" defTabSz="914400" rtl="0" eaLnBrk="1" latinLnBrk="0" hangingPunct="1">
              <a:defRPr sz="1400" kern="1200">
                <a:solidFill>
                  <a:schemeClr val="tx1"/>
                </a:solidFill>
                <a:latin typeface="Arial" panose="020B0604020202020204" pitchFamily="34" charset="0"/>
                <a:ea typeface="+mn-ea"/>
                <a:cs typeface="+mn-cs"/>
              </a:defRPr>
            </a:lvl9pPr>
          </a:lstStyle>
          <a:p>
            <a:endParaRPr lang="en-CA"/>
          </a:p>
        </p:txBody>
      </p:sp>
      <p:sp>
        <p:nvSpPr>
          <p:cNvPr id="85" name="Freeform 81">
            <a:extLst>
              <a:ext uri="{FF2B5EF4-FFF2-40B4-BE49-F238E27FC236}">
                <a16:creationId xmlns:a16="http://schemas.microsoft.com/office/drawing/2014/main" id="{78C18652-7833-44BA-8872-B8CEA1306B9C}"/>
              </a:ext>
            </a:extLst>
          </p:cNvPr>
          <p:cNvSpPr>
            <a:spLocks noChangeAspect="1"/>
          </p:cNvSpPr>
          <p:nvPr/>
        </p:nvSpPr>
        <p:spPr bwMode="auto">
          <a:xfrm>
            <a:off x="8762644" y="1003488"/>
            <a:ext cx="17404" cy="24854"/>
          </a:xfrm>
          <a:custGeom>
            <a:avLst/>
            <a:gdLst>
              <a:gd name="T0" fmla="*/ 0 w 30"/>
              <a:gd name="T1" fmla="*/ 0 h 39"/>
              <a:gd name="T2" fmla="*/ 30 w 30"/>
              <a:gd name="T3" fmla="*/ 39 h 39"/>
            </a:gdLst>
            <a:ahLst/>
            <a:cxnLst>
              <a:cxn ang="0">
                <a:pos x="T0" y="T1"/>
              </a:cxn>
              <a:cxn ang="0">
                <a:pos x="T2" y="T3"/>
              </a:cxn>
            </a:cxnLst>
            <a:rect l="0" t="0" r="r" b="b"/>
            <a:pathLst>
              <a:path w="30" h="39">
                <a:moveTo>
                  <a:pt x="0" y="0"/>
                </a:moveTo>
                <a:cubicBezTo>
                  <a:pt x="8" y="14"/>
                  <a:pt x="18" y="27"/>
                  <a:pt x="30" y="39"/>
                </a:cubicBezTo>
              </a:path>
            </a:pathLst>
          </a:custGeom>
          <a:noFill/>
          <a:ln w="6350" cap="rnd">
            <a:solidFill>
              <a:srgbClr val="FF6600"/>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defPPr>
              <a:defRPr lang="en-US"/>
            </a:defPPr>
            <a:lvl1pPr algn="l" rtl="0" fontAlgn="base">
              <a:spcBef>
                <a:spcPct val="0"/>
              </a:spcBef>
              <a:spcAft>
                <a:spcPct val="0"/>
              </a:spcAft>
              <a:defRPr sz="1400" kern="1200">
                <a:solidFill>
                  <a:schemeClr val="tx1"/>
                </a:solidFill>
                <a:latin typeface="Arial" panose="020B0604020202020204" pitchFamily="34" charset="0"/>
                <a:ea typeface="+mn-ea"/>
                <a:cs typeface="+mn-cs"/>
              </a:defRPr>
            </a:lvl1pPr>
            <a:lvl2pPr marL="457200" algn="l" rtl="0" fontAlgn="base">
              <a:spcBef>
                <a:spcPct val="0"/>
              </a:spcBef>
              <a:spcAft>
                <a:spcPct val="0"/>
              </a:spcAft>
              <a:defRPr sz="1400" kern="1200">
                <a:solidFill>
                  <a:schemeClr val="tx1"/>
                </a:solidFill>
                <a:latin typeface="Arial" panose="020B0604020202020204" pitchFamily="34" charset="0"/>
                <a:ea typeface="+mn-ea"/>
                <a:cs typeface="+mn-cs"/>
              </a:defRPr>
            </a:lvl2pPr>
            <a:lvl3pPr marL="914400" algn="l" rtl="0" fontAlgn="base">
              <a:spcBef>
                <a:spcPct val="0"/>
              </a:spcBef>
              <a:spcAft>
                <a:spcPct val="0"/>
              </a:spcAft>
              <a:defRPr sz="1400" kern="1200">
                <a:solidFill>
                  <a:schemeClr val="tx1"/>
                </a:solidFill>
                <a:latin typeface="Arial" panose="020B0604020202020204" pitchFamily="34" charset="0"/>
                <a:ea typeface="+mn-ea"/>
                <a:cs typeface="+mn-cs"/>
              </a:defRPr>
            </a:lvl3pPr>
            <a:lvl4pPr marL="1371600" algn="l" rtl="0" fontAlgn="base">
              <a:spcBef>
                <a:spcPct val="0"/>
              </a:spcBef>
              <a:spcAft>
                <a:spcPct val="0"/>
              </a:spcAft>
              <a:defRPr sz="1400" kern="1200">
                <a:solidFill>
                  <a:schemeClr val="tx1"/>
                </a:solidFill>
                <a:latin typeface="Arial" panose="020B0604020202020204" pitchFamily="34" charset="0"/>
                <a:ea typeface="+mn-ea"/>
                <a:cs typeface="+mn-cs"/>
              </a:defRPr>
            </a:lvl4pPr>
            <a:lvl5pPr marL="1828800" algn="l" rtl="0" fontAlgn="base">
              <a:spcBef>
                <a:spcPct val="0"/>
              </a:spcBef>
              <a:spcAft>
                <a:spcPct val="0"/>
              </a:spcAft>
              <a:defRPr sz="1400" kern="1200">
                <a:solidFill>
                  <a:schemeClr val="tx1"/>
                </a:solidFill>
                <a:latin typeface="Arial" panose="020B0604020202020204" pitchFamily="34" charset="0"/>
                <a:ea typeface="+mn-ea"/>
                <a:cs typeface="+mn-cs"/>
              </a:defRPr>
            </a:lvl5pPr>
            <a:lvl6pPr marL="2286000" algn="l" defTabSz="914400" rtl="0" eaLnBrk="1" latinLnBrk="0" hangingPunct="1">
              <a:defRPr sz="1400" kern="1200">
                <a:solidFill>
                  <a:schemeClr val="tx1"/>
                </a:solidFill>
                <a:latin typeface="Arial" panose="020B0604020202020204" pitchFamily="34" charset="0"/>
                <a:ea typeface="+mn-ea"/>
                <a:cs typeface="+mn-cs"/>
              </a:defRPr>
            </a:lvl6pPr>
            <a:lvl7pPr marL="2743200" algn="l" defTabSz="914400" rtl="0" eaLnBrk="1" latinLnBrk="0" hangingPunct="1">
              <a:defRPr sz="1400" kern="1200">
                <a:solidFill>
                  <a:schemeClr val="tx1"/>
                </a:solidFill>
                <a:latin typeface="Arial" panose="020B0604020202020204" pitchFamily="34" charset="0"/>
                <a:ea typeface="+mn-ea"/>
                <a:cs typeface="+mn-cs"/>
              </a:defRPr>
            </a:lvl7pPr>
            <a:lvl8pPr marL="3200400" algn="l" defTabSz="914400" rtl="0" eaLnBrk="1" latinLnBrk="0" hangingPunct="1">
              <a:defRPr sz="1400" kern="1200">
                <a:solidFill>
                  <a:schemeClr val="tx1"/>
                </a:solidFill>
                <a:latin typeface="Arial" panose="020B0604020202020204" pitchFamily="34" charset="0"/>
                <a:ea typeface="+mn-ea"/>
                <a:cs typeface="+mn-cs"/>
              </a:defRPr>
            </a:lvl8pPr>
            <a:lvl9pPr marL="3657600" algn="l" defTabSz="914400" rtl="0" eaLnBrk="1" latinLnBrk="0" hangingPunct="1">
              <a:defRPr sz="1400" kern="1200">
                <a:solidFill>
                  <a:schemeClr val="tx1"/>
                </a:solidFill>
                <a:latin typeface="Arial" panose="020B0604020202020204" pitchFamily="34" charset="0"/>
                <a:ea typeface="+mn-ea"/>
                <a:cs typeface="+mn-cs"/>
              </a:defRPr>
            </a:lvl9pPr>
          </a:lstStyle>
          <a:p>
            <a:endParaRPr lang="en-CA"/>
          </a:p>
        </p:txBody>
      </p:sp>
      <p:sp>
        <p:nvSpPr>
          <p:cNvPr id="86" name="Freeform 82">
            <a:extLst>
              <a:ext uri="{FF2B5EF4-FFF2-40B4-BE49-F238E27FC236}">
                <a16:creationId xmlns:a16="http://schemas.microsoft.com/office/drawing/2014/main" id="{1AF0CB0D-C385-4149-B247-476E03D2478E}"/>
              </a:ext>
            </a:extLst>
          </p:cNvPr>
          <p:cNvSpPr>
            <a:spLocks noChangeAspect="1"/>
          </p:cNvSpPr>
          <p:nvPr/>
        </p:nvSpPr>
        <p:spPr bwMode="auto">
          <a:xfrm>
            <a:off x="8780048" y="1027790"/>
            <a:ext cx="18427" cy="20436"/>
          </a:xfrm>
          <a:custGeom>
            <a:avLst/>
            <a:gdLst>
              <a:gd name="T0" fmla="*/ 0 w 31"/>
              <a:gd name="T1" fmla="*/ 1 h 32"/>
              <a:gd name="T2" fmla="*/ 2 w 31"/>
              <a:gd name="T3" fmla="*/ 0 h 32"/>
              <a:gd name="T4" fmla="*/ 31 w 31"/>
              <a:gd name="T5" fmla="*/ 24 h 32"/>
              <a:gd name="T6" fmla="*/ 4 w 31"/>
              <a:gd name="T7" fmla="*/ 32 h 32"/>
            </a:gdLst>
            <a:ahLst/>
            <a:cxnLst>
              <a:cxn ang="0">
                <a:pos x="T0" y="T1"/>
              </a:cxn>
              <a:cxn ang="0">
                <a:pos x="T2" y="T3"/>
              </a:cxn>
              <a:cxn ang="0">
                <a:pos x="T4" y="T5"/>
              </a:cxn>
              <a:cxn ang="0">
                <a:pos x="T6" y="T7"/>
              </a:cxn>
            </a:cxnLst>
            <a:rect l="0" t="0" r="r" b="b"/>
            <a:pathLst>
              <a:path w="31" h="32">
                <a:moveTo>
                  <a:pt x="0" y="1"/>
                </a:moveTo>
                <a:cubicBezTo>
                  <a:pt x="1" y="1"/>
                  <a:pt x="1" y="1"/>
                  <a:pt x="2" y="0"/>
                </a:cubicBezTo>
                <a:cubicBezTo>
                  <a:pt x="13" y="6"/>
                  <a:pt x="26" y="12"/>
                  <a:pt x="31" y="24"/>
                </a:cubicBezTo>
                <a:cubicBezTo>
                  <a:pt x="22" y="26"/>
                  <a:pt x="14" y="31"/>
                  <a:pt x="4" y="32"/>
                </a:cubicBezTo>
              </a:path>
            </a:pathLst>
          </a:custGeom>
          <a:noFill/>
          <a:ln w="6350" cap="rnd">
            <a:solidFill>
              <a:srgbClr val="FF6600"/>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defPPr>
              <a:defRPr lang="en-US"/>
            </a:defPPr>
            <a:lvl1pPr algn="l" rtl="0" fontAlgn="base">
              <a:spcBef>
                <a:spcPct val="0"/>
              </a:spcBef>
              <a:spcAft>
                <a:spcPct val="0"/>
              </a:spcAft>
              <a:defRPr sz="1400" kern="1200">
                <a:solidFill>
                  <a:schemeClr val="tx1"/>
                </a:solidFill>
                <a:latin typeface="Arial" panose="020B0604020202020204" pitchFamily="34" charset="0"/>
                <a:ea typeface="+mn-ea"/>
                <a:cs typeface="+mn-cs"/>
              </a:defRPr>
            </a:lvl1pPr>
            <a:lvl2pPr marL="457200" algn="l" rtl="0" fontAlgn="base">
              <a:spcBef>
                <a:spcPct val="0"/>
              </a:spcBef>
              <a:spcAft>
                <a:spcPct val="0"/>
              </a:spcAft>
              <a:defRPr sz="1400" kern="1200">
                <a:solidFill>
                  <a:schemeClr val="tx1"/>
                </a:solidFill>
                <a:latin typeface="Arial" panose="020B0604020202020204" pitchFamily="34" charset="0"/>
                <a:ea typeface="+mn-ea"/>
                <a:cs typeface="+mn-cs"/>
              </a:defRPr>
            </a:lvl2pPr>
            <a:lvl3pPr marL="914400" algn="l" rtl="0" fontAlgn="base">
              <a:spcBef>
                <a:spcPct val="0"/>
              </a:spcBef>
              <a:spcAft>
                <a:spcPct val="0"/>
              </a:spcAft>
              <a:defRPr sz="1400" kern="1200">
                <a:solidFill>
                  <a:schemeClr val="tx1"/>
                </a:solidFill>
                <a:latin typeface="Arial" panose="020B0604020202020204" pitchFamily="34" charset="0"/>
                <a:ea typeface="+mn-ea"/>
                <a:cs typeface="+mn-cs"/>
              </a:defRPr>
            </a:lvl3pPr>
            <a:lvl4pPr marL="1371600" algn="l" rtl="0" fontAlgn="base">
              <a:spcBef>
                <a:spcPct val="0"/>
              </a:spcBef>
              <a:spcAft>
                <a:spcPct val="0"/>
              </a:spcAft>
              <a:defRPr sz="1400" kern="1200">
                <a:solidFill>
                  <a:schemeClr val="tx1"/>
                </a:solidFill>
                <a:latin typeface="Arial" panose="020B0604020202020204" pitchFamily="34" charset="0"/>
                <a:ea typeface="+mn-ea"/>
                <a:cs typeface="+mn-cs"/>
              </a:defRPr>
            </a:lvl4pPr>
            <a:lvl5pPr marL="1828800" algn="l" rtl="0" fontAlgn="base">
              <a:spcBef>
                <a:spcPct val="0"/>
              </a:spcBef>
              <a:spcAft>
                <a:spcPct val="0"/>
              </a:spcAft>
              <a:defRPr sz="1400" kern="1200">
                <a:solidFill>
                  <a:schemeClr val="tx1"/>
                </a:solidFill>
                <a:latin typeface="Arial" panose="020B0604020202020204" pitchFamily="34" charset="0"/>
                <a:ea typeface="+mn-ea"/>
                <a:cs typeface="+mn-cs"/>
              </a:defRPr>
            </a:lvl5pPr>
            <a:lvl6pPr marL="2286000" algn="l" defTabSz="914400" rtl="0" eaLnBrk="1" latinLnBrk="0" hangingPunct="1">
              <a:defRPr sz="1400" kern="1200">
                <a:solidFill>
                  <a:schemeClr val="tx1"/>
                </a:solidFill>
                <a:latin typeface="Arial" panose="020B0604020202020204" pitchFamily="34" charset="0"/>
                <a:ea typeface="+mn-ea"/>
                <a:cs typeface="+mn-cs"/>
              </a:defRPr>
            </a:lvl6pPr>
            <a:lvl7pPr marL="2743200" algn="l" defTabSz="914400" rtl="0" eaLnBrk="1" latinLnBrk="0" hangingPunct="1">
              <a:defRPr sz="1400" kern="1200">
                <a:solidFill>
                  <a:schemeClr val="tx1"/>
                </a:solidFill>
                <a:latin typeface="Arial" panose="020B0604020202020204" pitchFamily="34" charset="0"/>
                <a:ea typeface="+mn-ea"/>
                <a:cs typeface="+mn-cs"/>
              </a:defRPr>
            </a:lvl7pPr>
            <a:lvl8pPr marL="3200400" algn="l" defTabSz="914400" rtl="0" eaLnBrk="1" latinLnBrk="0" hangingPunct="1">
              <a:defRPr sz="1400" kern="1200">
                <a:solidFill>
                  <a:schemeClr val="tx1"/>
                </a:solidFill>
                <a:latin typeface="Arial" panose="020B0604020202020204" pitchFamily="34" charset="0"/>
                <a:ea typeface="+mn-ea"/>
                <a:cs typeface="+mn-cs"/>
              </a:defRPr>
            </a:lvl8pPr>
            <a:lvl9pPr marL="3657600" algn="l" defTabSz="914400" rtl="0" eaLnBrk="1" latinLnBrk="0" hangingPunct="1">
              <a:defRPr sz="1400" kern="1200">
                <a:solidFill>
                  <a:schemeClr val="tx1"/>
                </a:solidFill>
                <a:latin typeface="Arial" panose="020B0604020202020204" pitchFamily="34" charset="0"/>
                <a:ea typeface="+mn-ea"/>
                <a:cs typeface="+mn-cs"/>
              </a:defRPr>
            </a:lvl9pPr>
          </a:lstStyle>
          <a:p>
            <a:endParaRPr lang="en-CA"/>
          </a:p>
        </p:txBody>
      </p:sp>
      <p:sp>
        <p:nvSpPr>
          <p:cNvPr id="87" name="Freeform 83">
            <a:extLst>
              <a:ext uri="{FF2B5EF4-FFF2-40B4-BE49-F238E27FC236}">
                <a16:creationId xmlns:a16="http://schemas.microsoft.com/office/drawing/2014/main" id="{AE274EF0-F95B-476D-8251-8C592CCB9F58}"/>
              </a:ext>
            </a:extLst>
          </p:cNvPr>
          <p:cNvSpPr>
            <a:spLocks noChangeAspect="1"/>
          </p:cNvSpPr>
          <p:nvPr/>
        </p:nvSpPr>
        <p:spPr bwMode="auto">
          <a:xfrm>
            <a:off x="8773905" y="1048225"/>
            <a:ext cx="8702" cy="6628"/>
          </a:xfrm>
          <a:custGeom>
            <a:avLst/>
            <a:gdLst>
              <a:gd name="T0" fmla="*/ 14 w 14"/>
              <a:gd name="T1" fmla="*/ 0 h 10"/>
              <a:gd name="T2" fmla="*/ 0 w 14"/>
              <a:gd name="T3" fmla="*/ 10 h 10"/>
            </a:gdLst>
            <a:ahLst/>
            <a:cxnLst>
              <a:cxn ang="0">
                <a:pos x="T0" y="T1"/>
              </a:cxn>
              <a:cxn ang="0">
                <a:pos x="T2" y="T3"/>
              </a:cxn>
            </a:cxnLst>
            <a:rect l="0" t="0" r="r" b="b"/>
            <a:pathLst>
              <a:path w="14" h="10">
                <a:moveTo>
                  <a:pt x="14" y="0"/>
                </a:moveTo>
                <a:cubicBezTo>
                  <a:pt x="9" y="6"/>
                  <a:pt x="5" y="8"/>
                  <a:pt x="0" y="10"/>
                </a:cubicBezTo>
              </a:path>
            </a:pathLst>
          </a:custGeom>
          <a:noFill/>
          <a:ln w="6350" cap="rnd">
            <a:solidFill>
              <a:srgbClr val="FF6600"/>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defPPr>
              <a:defRPr lang="en-US"/>
            </a:defPPr>
            <a:lvl1pPr algn="l" rtl="0" fontAlgn="base">
              <a:spcBef>
                <a:spcPct val="0"/>
              </a:spcBef>
              <a:spcAft>
                <a:spcPct val="0"/>
              </a:spcAft>
              <a:defRPr sz="1400" kern="1200">
                <a:solidFill>
                  <a:schemeClr val="tx1"/>
                </a:solidFill>
                <a:latin typeface="Arial" panose="020B0604020202020204" pitchFamily="34" charset="0"/>
                <a:ea typeface="+mn-ea"/>
                <a:cs typeface="+mn-cs"/>
              </a:defRPr>
            </a:lvl1pPr>
            <a:lvl2pPr marL="457200" algn="l" rtl="0" fontAlgn="base">
              <a:spcBef>
                <a:spcPct val="0"/>
              </a:spcBef>
              <a:spcAft>
                <a:spcPct val="0"/>
              </a:spcAft>
              <a:defRPr sz="1400" kern="1200">
                <a:solidFill>
                  <a:schemeClr val="tx1"/>
                </a:solidFill>
                <a:latin typeface="Arial" panose="020B0604020202020204" pitchFamily="34" charset="0"/>
                <a:ea typeface="+mn-ea"/>
                <a:cs typeface="+mn-cs"/>
              </a:defRPr>
            </a:lvl2pPr>
            <a:lvl3pPr marL="914400" algn="l" rtl="0" fontAlgn="base">
              <a:spcBef>
                <a:spcPct val="0"/>
              </a:spcBef>
              <a:spcAft>
                <a:spcPct val="0"/>
              </a:spcAft>
              <a:defRPr sz="1400" kern="1200">
                <a:solidFill>
                  <a:schemeClr val="tx1"/>
                </a:solidFill>
                <a:latin typeface="Arial" panose="020B0604020202020204" pitchFamily="34" charset="0"/>
                <a:ea typeface="+mn-ea"/>
                <a:cs typeface="+mn-cs"/>
              </a:defRPr>
            </a:lvl3pPr>
            <a:lvl4pPr marL="1371600" algn="l" rtl="0" fontAlgn="base">
              <a:spcBef>
                <a:spcPct val="0"/>
              </a:spcBef>
              <a:spcAft>
                <a:spcPct val="0"/>
              </a:spcAft>
              <a:defRPr sz="1400" kern="1200">
                <a:solidFill>
                  <a:schemeClr val="tx1"/>
                </a:solidFill>
                <a:latin typeface="Arial" panose="020B0604020202020204" pitchFamily="34" charset="0"/>
                <a:ea typeface="+mn-ea"/>
                <a:cs typeface="+mn-cs"/>
              </a:defRPr>
            </a:lvl4pPr>
            <a:lvl5pPr marL="1828800" algn="l" rtl="0" fontAlgn="base">
              <a:spcBef>
                <a:spcPct val="0"/>
              </a:spcBef>
              <a:spcAft>
                <a:spcPct val="0"/>
              </a:spcAft>
              <a:defRPr sz="1400" kern="1200">
                <a:solidFill>
                  <a:schemeClr val="tx1"/>
                </a:solidFill>
                <a:latin typeface="Arial" panose="020B0604020202020204" pitchFamily="34" charset="0"/>
                <a:ea typeface="+mn-ea"/>
                <a:cs typeface="+mn-cs"/>
              </a:defRPr>
            </a:lvl5pPr>
            <a:lvl6pPr marL="2286000" algn="l" defTabSz="914400" rtl="0" eaLnBrk="1" latinLnBrk="0" hangingPunct="1">
              <a:defRPr sz="1400" kern="1200">
                <a:solidFill>
                  <a:schemeClr val="tx1"/>
                </a:solidFill>
                <a:latin typeface="Arial" panose="020B0604020202020204" pitchFamily="34" charset="0"/>
                <a:ea typeface="+mn-ea"/>
                <a:cs typeface="+mn-cs"/>
              </a:defRPr>
            </a:lvl6pPr>
            <a:lvl7pPr marL="2743200" algn="l" defTabSz="914400" rtl="0" eaLnBrk="1" latinLnBrk="0" hangingPunct="1">
              <a:defRPr sz="1400" kern="1200">
                <a:solidFill>
                  <a:schemeClr val="tx1"/>
                </a:solidFill>
                <a:latin typeface="Arial" panose="020B0604020202020204" pitchFamily="34" charset="0"/>
                <a:ea typeface="+mn-ea"/>
                <a:cs typeface="+mn-cs"/>
              </a:defRPr>
            </a:lvl7pPr>
            <a:lvl8pPr marL="3200400" algn="l" defTabSz="914400" rtl="0" eaLnBrk="1" latinLnBrk="0" hangingPunct="1">
              <a:defRPr sz="1400" kern="1200">
                <a:solidFill>
                  <a:schemeClr val="tx1"/>
                </a:solidFill>
                <a:latin typeface="Arial" panose="020B0604020202020204" pitchFamily="34" charset="0"/>
                <a:ea typeface="+mn-ea"/>
                <a:cs typeface="+mn-cs"/>
              </a:defRPr>
            </a:lvl8pPr>
            <a:lvl9pPr marL="3657600" algn="l" defTabSz="914400" rtl="0" eaLnBrk="1" latinLnBrk="0" hangingPunct="1">
              <a:defRPr sz="1400" kern="1200">
                <a:solidFill>
                  <a:schemeClr val="tx1"/>
                </a:solidFill>
                <a:latin typeface="Arial" panose="020B0604020202020204" pitchFamily="34" charset="0"/>
                <a:ea typeface="+mn-ea"/>
                <a:cs typeface="+mn-cs"/>
              </a:defRPr>
            </a:lvl9pPr>
          </a:lstStyle>
          <a:p>
            <a:endParaRPr lang="en-CA"/>
          </a:p>
        </p:txBody>
      </p:sp>
      <p:sp>
        <p:nvSpPr>
          <p:cNvPr id="88" name="Freeform 84">
            <a:extLst>
              <a:ext uri="{FF2B5EF4-FFF2-40B4-BE49-F238E27FC236}">
                <a16:creationId xmlns:a16="http://schemas.microsoft.com/office/drawing/2014/main" id="{2EE1AA00-344B-489E-854F-50E30AA0A246}"/>
              </a:ext>
            </a:extLst>
          </p:cNvPr>
          <p:cNvSpPr>
            <a:spLocks noChangeAspect="1"/>
          </p:cNvSpPr>
          <p:nvPr/>
        </p:nvSpPr>
        <p:spPr bwMode="auto">
          <a:xfrm>
            <a:off x="8685863" y="1211157"/>
            <a:ext cx="18427" cy="3866"/>
          </a:xfrm>
          <a:custGeom>
            <a:avLst/>
            <a:gdLst>
              <a:gd name="T0" fmla="*/ 0 w 31"/>
              <a:gd name="T1" fmla="*/ 6 h 6"/>
              <a:gd name="T2" fmla="*/ 31 w 31"/>
              <a:gd name="T3" fmla="*/ 0 h 6"/>
            </a:gdLst>
            <a:ahLst/>
            <a:cxnLst>
              <a:cxn ang="0">
                <a:pos x="T0" y="T1"/>
              </a:cxn>
              <a:cxn ang="0">
                <a:pos x="T2" y="T3"/>
              </a:cxn>
            </a:cxnLst>
            <a:rect l="0" t="0" r="r" b="b"/>
            <a:pathLst>
              <a:path w="31" h="6">
                <a:moveTo>
                  <a:pt x="0" y="6"/>
                </a:moveTo>
                <a:cubicBezTo>
                  <a:pt x="11" y="6"/>
                  <a:pt x="20" y="0"/>
                  <a:pt x="31" y="0"/>
                </a:cubicBezTo>
              </a:path>
            </a:pathLst>
          </a:custGeom>
          <a:noFill/>
          <a:ln w="6350" cap="rnd">
            <a:solidFill>
              <a:srgbClr val="FF6600"/>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defPPr>
              <a:defRPr lang="en-US"/>
            </a:defPPr>
            <a:lvl1pPr algn="l" rtl="0" fontAlgn="base">
              <a:spcBef>
                <a:spcPct val="0"/>
              </a:spcBef>
              <a:spcAft>
                <a:spcPct val="0"/>
              </a:spcAft>
              <a:defRPr sz="1400" kern="1200">
                <a:solidFill>
                  <a:schemeClr val="tx1"/>
                </a:solidFill>
                <a:latin typeface="Arial" panose="020B0604020202020204" pitchFamily="34" charset="0"/>
                <a:ea typeface="+mn-ea"/>
                <a:cs typeface="+mn-cs"/>
              </a:defRPr>
            </a:lvl1pPr>
            <a:lvl2pPr marL="457200" algn="l" rtl="0" fontAlgn="base">
              <a:spcBef>
                <a:spcPct val="0"/>
              </a:spcBef>
              <a:spcAft>
                <a:spcPct val="0"/>
              </a:spcAft>
              <a:defRPr sz="1400" kern="1200">
                <a:solidFill>
                  <a:schemeClr val="tx1"/>
                </a:solidFill>
                <a:latin typeface="Arial" panose="020B0604020202020204" pitchFamily="34" charset="0"/>
                <a:ea typeface="+mn-ea"/>
                <a:cs typeface="+mn-cs"/>
              </a:defRPr>
            </a:lvl2pPr>
            <a:lvl3pPr marL="914400" algn="l" rtl="0" fontAlgn="base">
              <a:spcBef>
                <a:spcPct val="0"/>
              </a:spcBef>
              <a:spcAft>
                <a:spcPct val="0"/>
              </a:spcAft>
              <a:defRPr sz="1400" kern="1200">
                <a:solidFill>
                  <a:schemeClr val="tx1"/>
                </a:solidFill>
                <a:latin typeface="Arial" panose="020B0604020202020204" pitchFamily="34" charset="0"/>
                <a:ea typeface="+mn-ea"/>
                <a:cs typeface="+mn-cs"/>
              </a:defRPr>
            </a:lvl3pPr>
            <a:lvl4pPr marL="1371600" algn="l" rtl="0" fontAlgn="base">
              <a:spcBef>
                <a:spcPct val="0"/>
              </a:spcBef>
              <a:spcAft>
                <a:spcPct val="0"/>
              </a:spcAft>
              <a:defRPr sz="1400" kern="1200">
                <a:solidFill>
                  <a:schemeClr val="tx1"/>
                </a:solidFill>
                <a:latin typeface="Arial" panose="020B0604020202020204" pitchFamily="34" charset="0"/>
                <a:ea typeface="+mn-ea"/>
                <a:cs typeface="+mn-cs"/>
              </a:defRPr>
            </a:lvl4pPr>
            <a:lvl5pPr marL="1828800" algn="l" rtl="0" fontAlgn="base">
              <a:spcBef>
                <a:spcPct val="0"/>
              </a:spcBef>
              <a:spcAft>
                <a:spcPct val="0"/>
              </a:spcAft>
              <a:defRPr sz="1400" kern="1200">
                <a:solidFill>
                  <a:schemeClr val="tx1"/>
                </a:solidFill>
                <a:latin typeface="Arial" panose="020B0604020202020204" pitchFamily="34" charset="0"/>
                <a:ea typeface="+mn-ea"/>
                <a:cs typeface="+mn-cs"/>
              </a:defRPr>
            </a:lvl5pPr>
            <a:lvl6pPr marL="2286000" algn="l" defTabSz="914400" rtl="0" eaLnBrk="1" latinLnBrk="0" hangingPunct="1">
              <a:defRPr sz="1400" kern="1200">
                <a:solidFill>
                  <a:schemeClr val="tx1"/>
                </a:solidFill>
                <a:latin typeface="Arial" panose="020B0604020202020204" pitchFamily="34" charset="0"/>
                <a:ea typeface="+mn-ea"/>
                <a:cs typeface="+mn-cs"/>
              </a:defRPr>
            </a:lvl6pPr>
            <a:lvl7pPr marL="2743200" algn="l" defTabSz="914400" rtl="0" eaLnBrk="1" latinLnBrk="0" hangingPunct="1">
              <a:defRPr sz="1400" kern="1200">
                <a:solidFill>
                  <a:schemeClr val="tx1"/>
                </a:solidFill>
                <a:latin typeface="Arial" panose="020B0604020202020204" pitchFamily="34" charset="0"/>
                <a:ea typeface="+mn-ea"/>
                <a:cs typeface="+mn-cs"/>
              </a:defRPr>
            </a:lvl7pPr>
            <a:lvl8pPr marL="3200400" algn="l" defTabSz="914400" rtl="0" eaLnBrk="1" latinLnBrk="0" hangingPunct="1">
              <a:defRPr sz="1400" kern="1200">
                <a:solidFill>
                  <a:schemeClr val="tx1"/>
                </a:solidFill>
                <a:latin typeface="Arial" panose="020B0604020202020204" pitchFamily="34" charset="0"/>
                <a:ea typeface="+mn-ea"/>
                <a:cs typeface="+mn-cs"/>
              </a:defRPr>
            </a:lvl8pPr>
            <a:lvl9pPr marL="3657600" algn="l" defTabSz="914400" rtl="0" eaLnBrk="1" latinLnBrk="0" hangingPunct="1">
              <a:defRPr sz="1400" kern="1200">
                <a:solidFill>
                  <a:schemeClr val="tx1"/>
                </a:solidFill>
                <a:latin typeface="Arial" panose="020B0604020202020204" pitchFamily="34" charset="0"/>
                <a:ea typeface="+mn-ea"/>
                <a:cs typeface="+mn-cs"/>
              </a:defRPr>
            </a:lvl9pPr>
          </a:lstStyle>
          <a:p>
            <a:endParaRPr lang="en-CA"/>
          </a:p>
        </p:txBody>
      </p:sp>
      <p:sp>
        <p:nvSpPr>
          <p:cNvPr id="89" name="Freeform 85">
            <a:extLst>
              <a:ext uri="{FF2B5EF4-FFF2-40B4-BE49-F238E27FC236}">
                <a16:creationId xmlns:a16="http://schemas.microsoft.com/office/drawing/2014/main" id="{F13AF251-9FAA-485A-8D68-D9D7DFDBF2BC}"/>
              </a:ext>
            </a:extLst>
          </p:cNvPr>
          <p:cNvSpPr>
            <a:spLocks noChangeAspect="1"/>
          </p:cNvSpPr>
          <p:nvPr/>
        </p:nvSpPr>
        <p:spPr bwMode="auto">
          <a:xfrm>
            <a:off x="8704290" y="1200111"/>
            <a:ext cx="8190" cy="11046"/>
          </a:xfrm>
          <a:custGeom>
            <a:avLst/>
            <a:gdLst>
              <a:gd name="T0" fmla="*/ 0 w 14"/>
              <a:gd name="T1" fmla="*/ 17 h 17"/>
              <a:gd name="T2" fmla="*/ 14 w 14"/>
              <a:gd name="T3" fmla="*/ 0 h 17"/>
            </a:gdLst>
            <a:ahLst/>
            <a:cxnLst>
              <a:cxn ang="0">
                <a:pos x="T0" y="T1"/>
              </a:cxn>
              <a:cxn ang="0">
                <a:pos x="T2" y="T3"/>
              </a:cxn>
            </a:cxnLst>
            <a:rect l="0" t="0" r="r" b="b"/>
            <a:pathLst>
              <a:path w="14" h="17">
                <a:moveTo>
                  <a:pt x="0" y="17"/>
                </a:moveTo>
                <a:cubicBezTo>
                  <a:pt x="1" y="9"/>
                  <a:pt x="8" y="5"/>
                  <a:pt x="14" y="0"/>
                </a:cubicBezTo>
              </a:path>
            </a:pathLst>
          </a:custGeom>
          <a:noFill/>
          <a:ln w="6350" cap="rnd">
            <a:solidFill>
              <a:srgbClr val="FF6600"/>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defPPr>
              <a:defRPr lang="en-US"/>
            </a:defPPr>
            <a:lvl1pPr algn="l" rtl="0" fontAlgn="base">
              <a:spcBef>
                <a:spcPct val="0"/>
              </a:spcBef>
              <a:spcAft>
                <a:spcPct val="0"/>
              </a:spcAft>
              <a:defRPr sz="1400" kern="1200">
                <a:solidFill>
                  <a:schemeClr val="tx1"/>
                </a:solidFill>
                <a:latin typeface="Arial" panose="020B0604020202020204" pitchFamily="34" charset="0"/>
                <a:ea typeface="+mn-ea"/>
                <a:cs typeface="+mn-cs"/>
              </a:defRPr>
            </a:lvl1pPr>
            <a:lvl2pPr marL="457200" algn="l" rtl="0" fontAlgn="base">
              <a:spcBef>
                <a:spcPct val="0"/>
              </a:spcBef>
              <a:spcAft>
                <a:spcPct val="0"/>
              </a:spcAft>
              <a:defRPr sz="1400" kern="1200">
                <a:solidFill>
                  <a:schemeClr val="tx1"/>
                </a:solidFill>
                <a:latin typeface="Arial" panose="020B0604020202020204" pitchFamily="34" charset="0"/>
                <a:ea typeface="+mn-ea"/>
                <a:cs typeface="+mn-cs"/>
              </a:defRPr>
            </a:lvl2pPr>
            <a:lvl3pPr marL="914400" algn="l" rtl="0" fontAlgn="base">
              <a:spcBef>
                <a:spcPct val="0"/>
              </a:spcBef>
              <a:spcAft>
                <a:spcPct val="0"/>
              </a:spcAft>
              <a:defRPr sz="1400" kern="1200">
                <a:solidFill>
                  <a:schemeClr val="tx1"/>
                </a:solidFill>
                <a:latin typeface="Arial" panose="020B0604020202020204" pitchFamily="34" charset="0"/>
                <a:ea typeface="+mn-ea"/>
                <a:cs typeface="+mn-cs"/>
              </a:defRPr>
            </a:lvl3pPr>
            <a:lvl4pPr marL="1371600" algn="l" rtl="0" fontAlgn="base">
              <a:spcBef>
                <a:spcPct val="0"/>
              </a:spcBef>
              <a:spcAft>
                <a:spcPct val="0"/>
              </a:spcAft>
              <a:defRPr sz="1400" kern="1200">
                <a:solidFill>
                  <a:schemeClr val="tx1"/>
                </a:solidFill>
                <a:latin typeface="Arial" panose="020B0604020202020204" pitchFamily="34" charset="0"/>
                <a:ea typeface="+mn-ea"/>
                <a:cs typeface="+mn-cs"/>
              </a:defRPr>
            </a:lvl4pPr>
            <a:lvl5pPr marL="1828800" algn="l" rtl="0" fontAlgn="base">
              <a:spcBef>
                <a:spcPct val="0"/>
              </a:spcBef>
              <a:spcAft>
                <a:spcPct val="0"/>
              </a:spcAft>
              <a:defRPr sz="1400" kern="1200">
                <a:solidFill>
                  <a:schemeClr val="tx1"/>
                </a:solidFill>
                <a:latin typeface="Arial" panose="020B0604020202020204" pitchFamily="34" charset="0"/>
                <a:ea typeface="+mn-ea"/>
                <a:cs typeface="+mn-cs"/>
              </a:defRPr>
            </a:lvl5pPr>
            <a:lvl6pPr marL="2286000" algn="l" defTabSz="914400" rtl="0" eaLnBrk="1" latinLnBrk="0" hangingPunct="1">
              <a:defRPr sz="1400" kern="1200">
                <a:solidFill>
                  <a:schemeClr val="tx1"/>
                </a:solidFill>
                <a:latin typeface="Arial" panose="020B0604020202020204" pitchFamily="34" charset="0"/>
                <a:ea typeface="+mn-ea"/>
                <a:cs typeface="+mn-cs"/>
              </a:defRPr>
            </a:lvl6pPr>
            <a:lvl7pPr marL="2743200" algn="l" defTabSz="914400" rtl="0" eaLnBrk="1" latinLnBrk="0" hangingPunct="1">
              <a:defRPr sz="1400" kern="1200">
                <a:solidFill>
                  <a:schemeClr val="tx1"/>
                </a:solidFill>
                <a:latin typeface="Arial" panose="020B0604020202020204" pitchFamily="34" charset="0"/>
                <a:ea typeface="+mn-ea"/>
                <a:cs typeface="+mn-cs"/>
              </a:defRPr>
            </a:lvl7pPr>
            <a:lvl8pPr marL="3200400" algn="l" defTabSz="914400" rtl="0" eaLnBrk="1" latinLnBrk="0" hangingPunct="1">
              <a:defRPr sz="1400" kern="1200">
                <a:solidFill>
                  <a:schemeClr val="tx1"/>
                </a:solidFill>
                <a:latin typeface="Arial" panose="020B0604020202020204" pitchFamily="34" charset="0"/>
                <a:ea typeface="+mn-ea"/>
                <a:cs typeface="+mn-cs"/>
              </a:defRPr>
            </a:lvl8pPr>
            <a:lvl9pPr marL="3657600" algn="l" defTabSz="914400" rtl="0" eaLnBrk="1" latinLnBrk="0" hangingPunct="1">
              <a:defRPr sz="1400" kern="1200">
                <a:solidFill>
                  <a:schemeClr val="tx1"/>
                </a:solidFill>
                <a:latin typeface="Arial" panose="020B0604020202020204" pitchFamily="34" charset="0"/>
                <a:ea typeface="+mn-ea"/>
                <a:cs typeface="+mn-cs"/>
              </a:defRPr>
            </a:lvl9pPr>
          </a:lstStyle>
          <a:p>
            <a:endParaRPr lang="en-CA"/>
          </a:p>
        </p:txBody>
      </p:sp>
      <p:sp>
        <p:nvSpPr>
          <p:cNvPr id="90" name="Freeform 86">
            <a:extLst>
              <a:ext uri="{FF2B5EF4-FFF2-40B4-BE49-F238E27FC236}">
                <a16:creationId xmlns:a16="http://schemas.microsoft.com/office/drawing/2014/main" id="{AC1D2980-67F6-46AA-9E8D-AC957276A75B}"/>
              </a:ext>
            </a:extLst>
          </p:cNvPr>
          <p:cNvSpPr>
            <a:spLocks noChangeAspect="1"/>
          </p:cNvSpPr>
          <p:nvPr/>
        </p:nvSpPr>
        <p:spPr bwMode="auto">
          <a:xfrm>
            <a:off x="8712480" y="1192379"/>
            <a:ext cx="1024" cy="7732"/>
          </a:xfrm>
          <a:custGeom>
            <a:avLst/>
            <a:gdLst>
              <a:gd name="T0" fmla="*/ 0 w 2"/>
              <a:gd name="T1" fmla="*/ 12 h 12"/>
              <a:gd name="T2" fmla="*/ 2 w 2"/>
              <a:gd name="T3" fmla="*/ 0 h 12"/>
            </a:gdLst>
            <a:ahLst/>
            <a:cxnLst>
              <a:cxn ang="0">
                <a:pos x="T0" y="T1"/>
              </a:cxn>
              <a:cxn ang="0">
                <a:pos x="T2" y="T3"/>
              </a:cxn>
            </a:cxnLst>
            <a:rect l="0" t="0" r="r" b="b"/>
            <a:pathLst>
              <a:path w="2" h="12">
                <a:moveTo>
                  <a:pt x="0" y="12"/>
                </a:moveTo>
                <a:cubicBezTo>
                  <a:pt x="1" y="8"/>
                  <a:pt x="2" y="4"/>
                  <a:pt x="2" y="0"/>
                </a:cubicBezTo>
              </a:path>
            </a:pathLst>
          </a:custGeom>
          <a:noFill/>
          <a:ln w="6350" cap="rnd">
            <a:solidFill>
              <a:srgbClr val="FF6600"/>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defPPr>
              <a:defRPr lang="en-US"/>
            </a:defPPr>
            <a:lvl1pPr algn="l" rtl="0" fontAlgn="base">
              <a:spcBef>
                <a:spcPct val="0"/>
              </a:spcBef>
              <a:spcAft>
                <a:spcPct val="0"/>
              </a:spcAft>
              <a:defRPr sz="1400" kern="1200">
                <a:solidFill>
                  <a:schemeClr val="tx1"/>
                </a:solidFill>
                <a:latin typeface="Arial" panose="020B0604020202020204" pitchFamily="34" charset="0"/>
                <a:ea typeface="+mn-ea"/>
                <a:cs typeface="+mn-cs"/>
              </a:defRPr>
            </a:lvl1pPr>
            <a:lvl2pPr marL="457200" algn="l" rtl="0" fontAlgn="base">
              <a:spcBef>
                <a:spcPct val="0"/>
              </a:spcBef>
              <a:spcAft>
                <a:spcPct val="0"/>
              </a:spcAft>
              <a:defRPr sz="1400" kern="1200">
                <a:solidFill>
                  <a:schemeClr val="tx1"/>
                </a:solidFill>
                <a:latin typeface="Arial" panose="020B0604020202020204" pitchFamily="34" charset="0"/>
                <a:ea typeface="+mn-ea"/>
                <a:cs typeface="+mn-cs"/>
              </a:defRPr>
            </a:lvl2pPr>
            <a:lvl3pPr marL="914400" algn="l" rtl="0" fontAlgn="base">
              <a:spcBef>
                <a:spcPct val="0"/>
              </a:spcBef>
              <a:spcAft>
                <a:spcPct val="0"/>
              </a:spcAft>
              <a:defRPr sz="1400" kern="1200">
                <a:solidFill>
                  <a:schemeClr val="tx1"/>
                </a:solidFill>
                <a:latin typeface="Arial" panose="020B0604020202020204" pitchFamily="34" charset="0"/>
                <a:ea typeface="+mn-ea"/>
                <a:cs typeface="+mn-cs"/>
              </a:defRPr>
            </a:lvl3pPr>
            <a:lvl4pPr marL="1371600" algn="l" rtl="0" fontAlgn="base">
              <a:spcBef>
                <a:spcPct val="0"/>
              </a:spcBef>
              <a:spcAft>
                <a:spcPct val="0"/>
              </a:spcAft>
              <a:defRPr sz="1400" kern="1200">
                <a:solidFill>
                  <a:schemeClr val="tx1"/>
                </a:solidFill>
                <a:latin typeface="Arial" panose="020B0604020202020204" pitchFamily="34" charset="0"/>
                <a:ea typeface="+mn-ea"/>
                <a:cs typeface="+mn-cs"/>
              </a:defRPr>
            </a:lvl4pPr>
            <a:lvl5pPr marL="1828800" algn="l" rtl="0" fontAlgn="base">
              <a:spcBef>
                <a:spcPct val="0"/>
              </a:spcBef>
              <a:spcAft>
                <a:spcPct val="0"/>
              </a:spcAft>
              <a:defRPr sz="1400" kern="1200">
                <a:solidFill>
                  <a:schemeClr val="tx1"/>
                </a:solidFill>
                <a:latin typeface="Arial" panose="020B0604020202020204" pitchFamily="34" charset="0"/>
                <a:ea typeface="+mn-ea"/>
                <a:cs typeface="+mn-cs"/>
              </a:defRPr>
            </a:lvl5pPr>
            <a:lvl6pPr marL="2286000" algn="l" defTabSz="914400" rtl="0" eaLnBrk="1" latinLnBrk="0" hangingPunct="1">
              <a:defRPr sz="1400" kern="1200">
                <a:solidFill>
                  <a:schemeClr val="tx1"/>
                </a:solidFill>
                <a:latin typeface="Arial" panose="020B0604020202020204" pitchFamily="34" charset="0"/>
                <a:ea typeface="+mn-ea"/>
                <a:cs typeface="+mn-cs"/>
              </a:defRPr>
            </a:lvl6pPr>
            <a:lvl7pPr marL="2743200" algn="l" defTabSz="914400" rtl="0" eaLnBrk="1" latinLnBrk="0" hangingPunct="1">
              <a:defRPr sz="1400" kern="1200">
                <a:solidFill>
                  <a:schemeClr val="tx1"/>
                </a:solidFill>
                <a:latin typeface="Arial" panose="020B0604020202020204" pitchFamily="34" charset="0"/>
                <a:ea typeface="+mn-ea"/>
                <a:cs typeface="+mn-cs"/>
              </a:defRPr>
            </a:lvl7pPr>
            <a:lvl8pPr marL="3200400" algn="l" defTabSz="914400" rtl="0" eaLnBrk="1" latinLnBrk="0" hangingPunct="1">
              <a:defRPr sz="1400" kern="1200">
                <a:solidFill>
                  <a:schemeClr val="tx1"/>
                </a:solidFill>
                <a:latin typeface="Arial" panose="020B0604020202020204" pitchFamily="34" charset="0"/>
                <a:ea typeface="+mn-ea"/>
                <a:cs typeface="+mn-cs"/>
              </a:defRPr>
            </a:lvl8pPr>
            <a:lvl9pPr marL="3657600" algn="l" defTabSz="914400" rtl="0" eaLnBrk="1" latinLnBrk="0" hangingPunct="1">
              <a:defRPr sz="1400" kern="1200">
                <a:solidFill>
                  <a:schemeClr val="tx1"/>
                </a:solidFill>
                <a:latin typeface="Arial" panose="020B0604020202020204" pitchFamily="34" charset="0"/>
                <a:ea typeface="+mn-ea"/>
                <a:cs typeface="+mn-cs"/>
              </a:defRPr>
            </a:lvl9pPr>
          </a:lstStyle>
          <a:p>
            <a:endParaRPr lang="en-CA"/>
          </a:p>
        </p:txBody>
      </p:sp>
      <p:sp>
        <p:nvSpPr>
          <p:cNvPr id="91" name="Freeform 87">
            <a:extLst>
              <a:ext uri="{FF2B5EF4-FFF2-40B4-BE49-F238E27FC236}">
                <a16:creationId xmlns:a16="http://schemas.microsoft.com/office/drawing/2014/main" id="{0B07107F-4FDF-42DC-B8E9-E29CE0C3CDF5}"/>
              </a:ext>
            </a:extLst>
          </p:cNvPr>
          <p:cNvSpPr>
            <a:spLocks noChangeAspect="1"/>
          </p:cNvSpPr>
          <p:nvPr/>
        </p:nvSpPr>
        <p:spPr bwMode="auto">
          <a:xfrm>
            <a:off x="8716064" y="1211710"/>
            <a:ext cx="10237" cy="8837"/>
          </a:xfrm>
          <a:custGeom>
            <a:avLst/>
            <a:gdLst>
              <a:gd name="T0" fmla="*/ 0 w 18"/>
              <a:gd name="T1" fmla="*/ 0 h 14"/>
              <a:gd name="T2" fmla="*/ 18 w 18"/>
              <a:gd name="T3" fmla="*/ 14 h 14"/>
            </a:gdLst>
            <a:ahLst/>
            <a:cxnLst>
              <a:cxn ang="0">
                <a:pos x="T0" y="T1"/>
              </a:cxn>
              <a:cxn ang="0">
                <a:pos x="T2" y="T3"/>
              </a:cxn>
            </a:cxnLst>
            <a:rect l="0" t="0" r="r" b="b"/>
            <a:pathLst>
              <a:path w="18" h="14">
                <a:moveTo>
                  <a:pt x="0" y="0"/>
                </a:moveTo>
                <a:cubicBezTo>
                  <a:pt x="6" y="5"/>
                  <a:pt x="16" y="6"/>
                  <a:pt x="18" y="14"/>
                </a:cubicBezTo>
              </a:path>
            </a:pathLst>
          </a:custGeom>
          <a:noFill/>
          <a:ln w="6350" cap="rnd">
            <a:solidFill>
              <a:srgbClr val="FF6600"/>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defPPr>
              <a:defRPr lang="en-US"/>
            </a:defPPr>
            <a:lvl1pPr algn="l" rtl="0" fontAlgn="base">
              <a:spcBef>
                <a:spcPct val="0"/>
              </a:spcBef>
              <a:spcAft>
                <a:spcPct val="0"/>
              </a:spcAft>
              <a:defRPr sz="1400" kern="1200">
                <a:solidFill>
                  <a:schemeClr val="tx1"/>
                </a:solidFill>
                <a:latin typeface="Arial" panose="020B0604020202020204" pitchFamily="34" charset="0"/>
                <a:ea typeface="+mn-ea"/>
                <a:cs typeface="+mn-cs"/>
              </a:defRPr>
            </a:lvl1pPr>
            <a:lvl2pPr marL="457200" algn="l" rtl="0" fontAlgn="base">
              <a:spcBef>
                <a:spcPct val="0"/>
              </a:spcBef>
              <a:spcAft>
                <a:spcPct val="0"/>
              </a:spcAft>
              <a:defRPr sz="1400" kern="1200">
                <a:solidFill>
                  <a:schemeClr val="tx1"/>
                </a:solidFill>
                <a:latin typeface="Arial" panose="020B0604020202020204" pitchFamily="34" charset="0"/>
                <a:ea typeface="+mn-ea"/>
                <a:cs typeface="+mn-cs"/>
              </a:defRPr>
            </a:lvl2pPr>
            <a:lvl3pPr marL="914400" algn="l" rtl="0" fontAlgn="base">
              <a:spcBef>
                <a:spcPct val="0"/>
              </a:spcBef>
              <a:spcAft>
                <a:spcPct val="0"/>
              </a:spcAft>
              <a:defRPr sz="1400" kern="1200">
                <a:solidFill>
                  <a:schemeClr val="tx1"/>
                </a:solidFill>
                <a:latin typeface="Arial" panose="020B0604020202020204" pitchFamily="34" charset="0"/>
                <a:ea typeface="+mn-ea"/>
                <a:cs typeface="+mn-cs"/>
              </a:defRPr>
            </a:lvl3pPr>
            <a:lvl4pPr marL="1371600" algn="l" rtl="0" fontAlgn="base">
              <a:spcBef>
                <a:spcPct val="0"/>
              </a:spcBef>
              <a:spcAft>
                <a:spcPct val="0"/>
              </a:spcAft>
              <a:defRPr sz="1400" kern="1200">
                <a:solidFill>
                  <a:schemeClr val="tx1"/>
                </a:solidFill>
                <a:latin typeface="Arial" panose="020B0604020202020204" pitchFamily="34" charset="0"/>
                <a:ea typeface="+mn-ea"/>
                <a:cs typeface="+mn-cs"/>
              </a:defRPr>
            </a:lvl4pPr>
            <a:lvl5pPr marL="1828800" algn="l" rtl="0" fontAlgn="base">
              <a:spcBef>
                <a:spcPct val="0"/>
              </a:spcBef>
              <a:spcAft>
                <a:spcPct val="0"/>
              </a:spcAft>
              <a:defRPr sz="1400" kern="1200">
                <a:solidFill>
                  <a:schemeClr val="tx1"/>
                </a:solidFill>
                <a:latin typeface="Arial" panose="020B0604020202020204" pitchFamily="34" charset="0"/>
                <a:ea typeface="+mn-ea"/>
                <a:cs typeface="+mn-cs"/>
              </a:defRPr>
            </a:lvl5pPr>
            <a:lvl6pPr marL="2286000" algn="l" defTabSz="914400" rtl="0" eaLnBrk="1" latinLnBrk="0" hangingPunct="1">
              <a:defRPr sz="1400" kern="1200">
                <a:solidFill>
                  <a:schemeClr val="tx1"/>
                </a:solidFill>
                <a:latin typeface="Arial" panose="020B0604020202020204" pitchFamily="34" charset="0"/>
                <a:ea typeface="+mn-ea"/>
                <a:cs typeface="+mn-cs"/>
              </a:defRPr>
            </a:lvl6pPr>
            <a:lvl7pPr marL="2743200" algn="l" defTabSz="914400" rtl="0" eaLnBrk="1" latinLnBrk="0" hangingPunct="1">
              <a:defRPr sz="1400" kern="1200">
                <a:solidFill>
                  <a:schemeClr val="tx1"/>
                </a:solidFill>
                <a:latin typeface="Arial" panose="020B0604020202020204" pitchFamily="34" charset="0"/>
                <a:ea typeface="+mn-ea"/>
                <a:cs typeface="+mn-cs"/>
              </a:defRPr>
            </a:lvl7pPr>
            <a:lvl8pPr marL="3200400" algn="l" defTabSz="914400" rtl="0" eaLnBrk="1" latinLnBrk="0" hangingPunct="1">
              <a:defRPr sz="1400" kern="1200">
                <a:solidFill>
                  <a:schemeClr val="tx1"/>
                </a:solidFill>
                <a:latin typeface="Arial" panose="020B0604020202020204" pitchFamily="34" charset="0"/>
                <a:ea typeface="+mn-ea"/>
                <a:cs typeface="+mn-cs"/>
              </a:defRPr>
            </a:lvl8pPr>
            <a:lvl9pPr marL="3657600" algn="l" defTabSz="914400" rtl="0" eaLnBrk="1" latinLnBrk="0" hangingPunct="1">
              <a:defRPr sz="1400" kern="1200">
                <a:solidFill>
                  <a:schemeClr val="tx1"/>
                </a:solidFill>
                <a:latin typeface="Arial" panose="020B0604020202020204" pitchFamily="34" charset="0"/>
                <a:ea typeface="+mn-ea"/>
                <a:cs typeface="+mn-cs"/>
              </a:defRPr>
            </a:lvl9pPr>
          </a:lstStyle>
          <a:p>
            <a:endParaRPr lang="en-CA"/>
          </a:p>
        </p:txBody>
      </p:sp>
      <p:sp>
        <p:nvSpPr>
          <p:cNvPr id="92" name="Freeform 88">
            <a:extLst>
              <a:ext uri="{FF2B5EF4-FFF2-40B4-BE49-F238E27FC236}">
                <a16:creationId xmlns:a16="http://schemas.microsoft.com/office/drawing/2014/main" id="{E66C072A-44CF-42E9-8748-4E5645816DD5}"/>
              </a:ext>
            </a:extLst>
          </p:cNvPr>
          <p:cNvSpPr>
            <a:spLocks noChangeAspect="1"/>
          </p:cNvSpPr>
          <p:nvPr/>
        </p:nvSpPr>
        <p:spPr bwMode="auto">
          <a:xfrm>
            <a:off x="8744729" y="1298423"/>
            <a:ext cx="16380" cy="11599"/>
          </a:xfrm>
          <a:custGeom>
            <a:avLst/>
            <a:gdLst>
              <a:gd name="T0" fmla="*/ 0 w 28"/>
              <a:gd name="T1" fmla="*/ 18 h 18"/>
              <a:gd name="T2" fmla="*/ 28 w 28"/>
              <a:gd name="T3" fmla="*/ 0 h 18"/>
            </a:gdLst>
            <a:ahLst/>
            <a:cxnLst>
              <a:cxn ang="0">
                <a:pos x="T0" y="T1"/>
              </a:cxn>
              <a:cxn ang="0">
                <a:pos x="T2" y="T3"/>
              </a:cxn>
            </a:cxnLst>
            <a:rect l="0" t="0" r="r" b="b"/>
            <a:pathLst>
              <a:path w="28" h="18">
                <a:moveTo>
                  <a:pt x="0" y="18"/>
                </a:moveTo>
                <a:cubicBezTo>
                  <a:pt x="10" y="13"/>
                  <a:pt x="20" y="7"/>
                  <a:pt x="28" y="0"/>
                </a:cubicBezTo>
              </a:path>
            </a:pathLst>
          </a:custGeom>
          <a:noFill/>
          <a:ln w="6350" cap="rnd">
            <a:solidFill>
              <a:srgbClr val="FF6600"/>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defPPr>
              <a:defRPr lang="en-US"/>
            </a:defPPr>
            <a:lvl1pPr algn="l" rtl="0" fontAlgn="base">
              <a:spcBef>
                <a:spcPct val="0"/>
              </a:spcBef>
              <a:spcAft>
                <a:spcPct val="0"/>
              </a:spcAft>
              <a:defRPr sz="1400" kern="1200">
                <a:solidFill>
                  <a:schemeClr val="tx1"/>
                </a:solidFill>
                <a:latin typeface="Arial" panose="020B0604020202020204" pitchFamily="34" charset="0"/>
                <a:ea typeface="+mn-ea"/>
                <a:cs typeface="+mn-cs"/>
              </a:defRPr>
            </a:lvl1pPr>
            <a:lvl2pPr marL="457200" algn="l" rtl="0" fontAlgn="base">
              <a:spcBef>
                <a:spcPct val="0"/>
              </a:spcBef>
              <a:spcAft>
                <a:spcPct val="0"/>
              </a:spcAft>
              <a:defRPr sz="1400" kern="1200">
                <a:solidFill>
                  <a:schemeClr val="tx1"/>
                </a:solidFill>
                <a:latin typeface="Arial" panose="020B0604020202020204" pitchFamily="34" charset="0"/>
                <a:ea typeface="+mn-ea"/>
                <a:cs typeface="+mn-cs"/>
              </a:defRPr>
            </a:lvl2pPr>
            <a:lvl3pPr marL="914400" algn="l" rtl="0" fontAlgn="base">
              <a:spcBef>
                <a:spcPct val="0"/>
              </a:spcBef>
              <a:spcAft>
                <a:spcPct val="0"/>
              </a:spcAft>
              <a:defRPr sz="1400" kern="1200">
                <a:solidFill>
                  <a:schemeClr val="tx1"/>
                </a:solidFill>
                <a:latin typeface="Arial" panose="020B0604020202020204" pitchFamily="34" charset="0"/>
                <a:ea typeface="+mn-ea"/>
                <a:cs typeface="+mn-cs"/>
              </a:defRPr>
            </a:lvl3pPr>
            <a:lvl4pPr marL="1371600" algn="l" rtl="0" fontAlgn="base">
              <a:spcBef>
                <a:spcPct val="0"/>
              </a:spcBef>
              <a:spcAft>
                <a:spcPct val="0"/>
              </a:spcAft>
              <a:defRPr sz="1400" kern="1200">
                <a:solidFill>
                  <a:schemeClr val="tx1"/>
                </a:solidFill>
                <a:latin typeface="Arial" panose="020B0604020202020204" pitchFamily="34" charset="0"/>
                <a:ea typeface="+mn-ea"/>
                <a:cs typeface="+mn-cs"/>
              </a:defRPr>
            </a:lvl4pPr>
            <a:lvl5pPr marL="1828800" algn="l" rtl="0" fontAlgn="base">
              <a:spcBef>
                <a:spcPct val="0"/>
              </a:spcBef>
              <a:spcAft>
                <a:spcPct val="0"/>
              </a:spcAft>
              <a:defRPr sz="1400" kern="1200">
                <a:solidFill>
                  <a:schemeClr val="tx1"/>
                </a:solidFill>
                <a:latin typeface="Arial" panose="020B0604020202020204" pitchFamily="34" charset="0"/>
                <a:ea typeface="+mn-ea"/>
                <a:cs typeface="+mn-cs"/>
              </a:defRPr>
            </a:lvl5pPr>
            <a:lvl6pPr marL="2286000" algn="l" defTabSz="914400" rtl="0" eaLnBrk="1" latinLnBrk="0" hangingPunct="1">
              <a:defRPr sz="1400" kern="1200">
                <a:solidFill>
                  <a:schemeClr val="tx1"/>
                </a:solidFill>
                <a:latin typeface="Arial" panose="020B0604020202020204" pitchFamily="34" charset="0"/>
                <a:ea typeface="+mn-ea"/>
                <a:cs typeface="+mn-cs"/>
              </a:defRPr>
            </a:lvl6pPr>
            <a:lvl7pPr marL="2743200" algn="l" defTabSz="914400" rtl="0" eaLnBrk="1" latinLnBrk="0" hangingPunct="1">
              <a:defRPr sz="1400" kern="1200">
                <a:solidFill>
                  <a:schemeClr val="tx1"/>
                </a:solidFill>
                <a:latin typeface="Arial" panose="020B0604020202020204" pitchFamily="34" charset="0"/>
                <a:ea typeface="+mn-ea"/>
                <a:cs typeface="+mn-cs"/>
              </a:defRPr>
            </a:lvl7pPr>
            <a:lvl8pPr marL="3200400" algn="l" defTabSz="914400" rtl="0" eaLnBrk="1" latinLnBrk="0" hangingPunct="1">
              <a:defRPr sz="1400" kern="1200">
                <a:solidFill>
                  <a:schemeClr val="tx1"/>
                </a:solidFill>
                <a:latin typeface="Arial" panose="020B0604020202020204" pitchFamily="34" charset="0"/>
                <a:ea typeface="+mn-ea"/>
                <a:cs typeface="+mn-cs"/>
              </a:defRPr>
            </a:lvl8pPr>
            <a:lvl9pPr marL="3657600" algn="l" defTabSz="914400" rtl="0" eaLnBrk="1" latinLnBrk="0" hangingPunct="1">
              <a:defRPr sz="1400" kern="1200">
                <a:solidFill>
                  <a:schemeClr val="tx1"/>
                </a:solidFill>
                <a:latin typeface="Arial" panose="020B0604020202020204" pitchFamily="34" charset="0"/>
                <a:ea typeface="+mn-ea"/>
                <a:cs typeface="+mn-cs"/>
              </a:defRPr>
            </a:lvl9pPr>
          </a:lstStyle>
          <a:p>
            <a:endParaRPr lang="en-CA"/>
          </a:p>
        </p:txBody>
      </p:sp>
      <p:sp>
        <p:nvSpPr>
          <p:cNvPr id="93" name="Freeform 89">
            <a:extLst>
              <a:ext uri="{FF2B5EF4-FFF2-40B4-BE49-F238E27FC236}">
                <a16:creationId xmlns:a16="http://schemas.microsoft.com/office/drawing/2014/main" id="{994D6ABF-8807-4808-B9D5-8081EED39BD6}"/>
              </a:ext>
            </a:extLst>
          </p:cNvPr>
          <p:cNvSpPr>
            <a:spLocks noChangeAspect="1"/>
          </p:cNvSpPr>
          <p:nvPr/>
        </p:nvSpPr>
        <p:spPr bwMode="auto">
          <a:xfrm>
            <a:off x="8759573" y="1288481"/>
            <a:ext cx="1536" cy="9942"/>
          </a:xfrm>
          <a:custGeom>
            <a:avLst/>
            <a:gdLst>
              <a:gd name="T0" fmla="*/ 2 w 2"/>
              <a:gd name="T1" fmla="*/ 16 h 16"/>
              <a:gd name="T2" fmla="*/ 2 w 2"/>
              <a:gd name="T3" fmla="*/ 0 h 16"/>
            </a:gdLst>
            <a:ahLst/>
            <a:cxnLst>
              <a:cxn ang="0">
                <a:pos x="T0" y="T1"/>
              </a:cxn>
              <a:cxn ang="0">
                <a:pos x="T2" y="T3"/>
              </a:cxn>
            </a:cxnLst>
            <a:rect l="0" t="0" r="r" b="b"/>
            <a:pathLst>
              <a:path w="2" h="16">
                <a:moveTo>
                  <a:pt x="2" y="16"/>
                </a:moveTo>
                <a:cubicBezTo>
                  <a:pt x="0" y="11"/>
                  <a:pt x="0" y="4"/>
                  <a:pt x="2" y="0"/>
                </a:cubicBezTo>
              </a:path>
            </a:pathLst>
          </a:custGeom>
          <a:noFill/>
          <a:ln w="6350" cap="rnd">
            <a:solidFill>
              <a:srgbClr val="FF6600"/>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defPPr>
              <a:defRPr lang="en-US"/>
            </a:defPPr>
            <a:lvl1pPr algn="l" rtl="0" fontAlgn="base">
              <a:spcBef>
                <a:spcPct val="0"/>
              </a:spcBef>
              <a:spcAft>
                <a:spcPct val="0"/>
              </a:spcAft>
              <a:defRPr sz="1400" kern="1200">
                <a:solidFill>
                  <a:schemeClr val="tx1"/>
                </a:solidFill>
                <a:latin typeface="Arial" panose="020B0604020202020204" pitchFamily="34" charset="0"/>
                <a:ea typeface="+mn-ea"/>
                <a:cs typeface="+mn-cs"/>
              </a:defRPr>
            </a:lvl1pPr>
            <a:lvl2pPr marL="457200" algn="l" rtl="0" fontAlgn="base">
              <a:spcBef>
                <a:spcPct val="0"/>
              </a:spcBef>
              <a:spcAft>
                <a:spcPct val="0"/>
              </a:spcAft>
              <a:defRPr sz="1400" kern="1200">
                <a:solidFill>
                  <a:schemeClr val="tx1"/>
                </a:solidFill>
                <a:latin typeface="Arial" panose="020B0604020202020204" pitchFamily="34" charset="0"/>
                <a:ea typeface="+mn-ea"/>
                <a:cs typeface="+mn-cs"/>
              </a:defRPr>
            </a:lvl2pPr>
            <a:lvl3pPr marL="914400" algn="l" rtl="0" fontAlgn="base">
              <a:spcBef>
                <a:spcPct val="0"/>
              </a:spcBef>
              <a:spcAft>
                <a:spcPct val="0"/>
              </a:spcAft>
              <a:defRPr sz="1400" kern="1200">
                <a:solidFill>
                  <a:schemeClr val="tx1"/>
                </a:solidFill>
                <a:latin typeface="Arial" panose="020B0604020202020204" pitchFamily="34" charset="0"/>
                <a:ea typeface="+mn-ea"/>
                <a:cs typeface="+mn-cs"/>
              </a:defRPr>
            </a:lvl3pPr>
            <a:lvl4pPr marL="1371600" algn="l" rtl="0" fontAlgn="base">
              <a:spcBef>
                <a:spcPct val="0"/>
              </a:spcBef>
              <a:spcAft>
                <a:spcPct val="0"/>
              </a:spcAft>
              <a:defRPr sz="1400" kern="1200">
                <a:solidFill>
                  <a:schemeClr val="tx1"/>
                </a:solidFill>
                <a:latin typeface="Arial" panose="020B0604020202020204" pitchFamily="34" charset="0"/>
                <a:ea typeface="+mn-ea"/>
                <a:cs typeface="+mn-cs"/>
              </a:defRPr>
            </a:lvl4pPr>
            <a:lvl5pPr marL="1828800" algn="l" rtl="0" fontAlgn="base">
              <a:spcBef>
                <a:spcPct val="0"/>
              </a:spcBef>
              <a:spcAft>
                <a:spcPct val="0"/>
              </a:spcAft>
              <a:defRPr sz="1400" kern="1200">
                <a:solidFill>
                  <a:schemeClr val="tx1"/>
                </a:solidFill>
                <a:latin typeface="Arial" panose="020B0604020202020204" pitchFamily="34" charset="0"/>
                <a:ea typeface="+mn-ea"/>
                <a:cs typeface="+mn-cs"/>
              </a:defRPr>
            </a:lvl5pPr>
            <a:lvl6pPr marL="2286000" algn="l" defTabSz="914400" rtl="0" eaLnBrk="1" latinLnBrk="0" hangingPunct="1">
              <a:defRPr sz="1400" kern="1200">
                <a:solidFill>
                  <a:schemeClr val="tx1"/>
                </a:solidFill>
                <a:latin typeface="Arial" panose="020B0604020202020204" pitchFamily="34" charset="0"/>
                <a:ea typeface="+mn-ea"/>
                <a:cs typeface="+mn-cs"/>
              </a:defRPr>
            </a:lvl6pPr>
            <a:lvl7pPr marL="2743200" algn="l" defTabSz="914400" rtl="0" eaLnBrk="1" latinLnBrk="0" hangingPunct="1">
              <a:defRPr sz="1400" kern="1200">
                <a:solidFill>
                  <a:schemeClr val="tx1"/>
                </a:solidFill>
                <a:latin typeface="Arial" panose="020B0604020202020204" pitchFamily="34" charset="0"/>
                <a:ea typeface="+mn-ea"/>
                <a:cs typeface="+mn-cs"/>
              </a:defRPr>
            </a:lvl7pPr>
            <a:lvl8pPr marL="3200400" algn="l" defTabSz="914400" rtl="0" eaLnBrk="1" latinLnBrk="0" hangingPunct="1">
              <a:defRPr sz="1400" kern="1200">
                <a:solidFill>
                  <a:schemeClr val="tx1"/>
                </a:solidFill>
                <a:latin typeface="Arial" panose="020B0604020202020204" pitchFamily="34" charset="0"/>
                <a:ea typeface="+mn-ea"/>
                <a:cs typeface="+mn-cs"/>
              </a:defRPr>
            </a:lvl8pPr>
            <a:lvl9pPr marL="3657600" algn="l" defTabSz="914400" rtl="0" eaLnBrk="1" latinLnBrk="0" hangingPunct="1">
              <a:defRPr sz="1400" kern="1200">
                <a:solidFill>
                  <a:schemeClr val="tx1"/>
                </a:solidFill>
                <a:latin typeface="Arial" panose="020B0604020202020204" pitchFamily="34" charset="0"/>
                <a:ea typeface="+mn-ea"/>
                <a:cs typeface="+mn-cs"/>
              </a:defRPr>
            </a:lvl9pPr>
          </a:lstStyle>
          <a:p>
            <a:endParaRPr lang="en-CA"/>
          </a:p>
        </p:txBody>
      </p:sp>
      <p:sp>
        <p:nvSpPr>
          <p:cNvPr id="94" name="Freeform 90">
            <a:extLst>
              <a:ext uri="{FF2B5EF4-FFF2-40B4-BE49-F238E27FC236}">
                <a16:creationId xmlns:a16="http://schemas.microsoft.com/office/drawing/2014/main" id="{313E2467-2619-42A4-BB0C-62AD8D6831DA}"/>
              </a:ext>
            </a:extLst>
          </p:cNvPr>
          <p:cNvSpPr>
            <a:spLocks noChangeAspect="1"/>
          </p:cNvSpPr>
          <p:nvPr/>
        </p:nvSpPr>
        <p:spPr bwMode="auto">
          <a:xfrm>
            <a:off x="8757525" y="1284615"/>
            <a:ext cx="3583" cy="3866"/>
          </a:xfrm>
          <a:custGeom>
            <a:avLst/>
            <a:gdLst>
              <a:gd name="T0" fmla="*/ 6 w 6"/>
              <a:gd name="T1" fmla="*/ 6 h 6"/>
              <a:gd name="T2" fmla="*/ 0 w 6"/>
              <a:gd name="T3" fmla="*/ 0 h 6"/>
            </a:gdLst>
            <a:ahLst/>
            <a:cxnLst>
              <a:cxn ang="0">
                <a:pos x="T0" y="T1"/>
              </a:cxn>
              <a:cxn ang="0">
                <a:pos x="T2" y="T3"/>
              </a:cxn>
            </a:cxnLst>
            <a:rect l="0" t="0" r="r" b="b"/>
            <a:pathLst>
              <a:path w="6" h="6">
                <a:moveTo>
                  <a:pt x="6" y="6"/>
                </a:moveTo>
                <a:cubicBezTo>
                  <a:pt x="4" y="4"/>
                  <a:pt x="2" y="2"/>
                  <a:pt x="0" y="0"/>
                </a:cubicBezTo>
              </a:path>
            </a:pathLst>
          </a:custGeom>
          <a:noFill/>
          <a:ln w="6350" cap="rnd">
            <a:solidFill>
              <a:srgbClr val="FF6600"/>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defPPr>
              <a:defRPr lang="en-US"/>
            </a:defPPr>
            <a:lvl1pPr algn="l" rtl="0" fontAlgn="base">
              <a:spcBef>
                <a:spcPct val="0"/>
              </a:spcBef>
              <a:spcAft>
                <a:spcPct val="0"/>
              </a:spcAft>
              <a:defRPr sz="1400" kern="1200">
                <a:solidFill>
                  <a:schemeClr val="tx1"/>
                </a:solidFill>
                <a:latin typeface="Arial" panose="020B0604020202020204" pitchFamily="34" charset="0"/>
                <a:ea typeface="+mn-ea"/>
                <a:cs typeface="+mn-cs"/>
              </a:defRPr>
            </a:lvl1pPr>
            <a:lvl2pPr marL="457200" algn="l" rtl="0" fontAlgn="base">
              <a:spcBef>
                <a:spcPct val="0"/>
              </a:spcBef>
              <a:spcAft>
                <a:spcPct val="0"/>
              </a:spcAft>
              <a:defRPr sz="1400" kern="1200">
                <a:solidFill>
                  <a:schemeClr val="tx1"/>
                </a:solidFill>
                <a:latin typeface="Arial" panose="020B0604020202020204" pitchFamily="34" charset="0"/>
                <a:ea typeface="+mn-ea"/>
                <a:cs typeface="+mn-cs"/>
              </a:defRPr>
            </a:lvl2pPr>
            <a:lvl3pPr marL="914400" algn="l" rtl="0" fontAlgn="base">
              <a:spcBef>
                <a:spcPct val="0"/>
              </a:spcBef>
              <a:spcAft>
                <a:spcPct val="0"/>
              </a:spcAft>
              <a:defRPr sz="1400" kern="1200">
                <a:solidFill>
                  <a:schemeClr val="tx1"/>
                </a:solidFill>
                <a:latin typeface="Arial" panose="020B0604020202020204" pitchFamily="34" charset="0"/>
                <a:ea typeface="+mn-ea"/>
                <a:cs typeface="+mn-cs"/>
              </a:defRPr>
            </a:lvl3pPr>
            <a:lvl4pPr marL="1371600" algn="l" rtl="0" fontAlgn="base">
              <a:spcBef>
                <a:spcPct val="0"/>
              </a:spcBef>
              <a:spcAft>
                <a:spcPct val="0"/>
              </a:spcAft>
              <a:defRPr sz="1400" kern="1200">
                <a:solidFill>
                  <a:schemeClr val="tx1"/>
                </a:solidFill>
                <a:latin typeface="Arial" panose="020B0604020202020204" pitchFamily="34" charset="0"/>
                <a:ea typeface="+mn-ea"/>
                <a:cs typeface="+mn-cs"/>
              </a:defRPr>
            </a:lvl4pPr>
            <a:lvl5pPr marL="1828800" algn="l" rtl="0" fontAlgn="base">
              <a:spcBef>
                <a:spcPct val="0"/>
              </a:spcBef>
              <a:spcAft>
                <a:spcPct val="0"/>
              </a:spcAft>
              <a:defRPr sz="1400" kern="1200">
                <a:solidFill>
                  <a:schemeClr val="tx1"/>
                </a:solidFill>
                <a:latin typeface="Arial" panose="020B0604020202020204" pitchFamily="34" charset="0"/>
                <a:ea typeface="+mn-ea"/>
                <a:cs typeface="+mn-cs"/>
              </a:defRPr>
            </a:lvl5pPr>
            <a:lvl6pPr marL="2286000" algn="l" defTabSz="914400" rtl="0" eaLnBrk="1" latinLnBrk="0" hangingPunct="1">
              <a:defRPr sz="1400" kern="1200">
                <a:solidFill>
                  <a:schemeClr val="tx1"/>
                </a:solidFill>
                <a:latin typeface="Arial" panose="020B0604020202020204" pitchFamily="34" charset="0"/>
                <a:ea typeface="+mn-ea"/>
                <a:cs typeface="+mn-cs"/>
              </a:defRPr>
            </a:lvl6pPr>
            <a:lvl7pPr marL="2743200" algn="l" defTabSz="914400" rtl="0" eaLnBrk="1" latinLnBrk="0" hangingPunct="1">
              <a:defRPr sz="1400" kern="1200">
                <a:solidFill>
                  <a:schemeClr val="tx1"/>
                </a:solidFill>
                <a:latin typeface="Arial" panose="020B0604020202020204" pitchFamily="34" charset="0"/>
                <a:ea typeface="+mn-ea"/>
                <a:cs typeface="+mn-cs"/>
              </a:defRPr>
            </a:lvl7pPr>
            <a:lvl8pPr marL="3200400" algn="l" defTabSz="914400" rtl="0" eaLnBrk="1" latinLnBrk="0" hangingPunct="1">
              <a:defRPr sz="1400" kern="1200">
                <a:solidFill>
                  <a:schemeClr val="tx1"/>
                </a:solidFill>
                <a:latin typeface="Arial" panose="020B0604020202020204" pitchFamily="34" charset="0"/>
                <a:ea typeface="+mn-ea"/>
                <a:cs typeface="+mn-cs"/>
              </a:defRPr>
            </a:lvl8pPr>
            <a:lvl9pPr marL="3657600" algn="l" defTabSz="914400" rtl="0" eaLnBrk="1" latinLnBrk="0" hangingPunct="1">
              <a:defRPr sz="1400" kern="1200">
                <a:solidFill>
                  <a:schemeClr val="tx1"/>
                </a:solidFill>
                <a:latin typeface="Arial" panose="020B0604020202020204" pitchFamily="34" charset="0"/>
                <a:ea typeface="+mn-ea"/>
                <a:cs typeface="+mn-cs"/>
              </a:defRPr>
            </a:lvl9pPr>
          </a:lstStyle>
          <a:p>
            <a:endParaRPr lang="en-CA"/>
          </a:p>
        </p:txBody>
      </p:sp>
      <p:sp>
        <p:nvSpPr>
          <p:cNvPr id="95" name="Freeform 91">
            <a:extLst>
              <a:ext uri="{FF2B5EF4-FFF2-40B4-BE49-F238E27FC236}">
                <a16:creationId xmlns:a16="http://schemas.microsoft.com/office/drawing/2014/main" id="{B82A3A47-A361-4234-BD1D-EDB7EBBB7360}"/>
              </a:ext>
            </a:extLst>
          </p:cNvPr>
          <p:cNvSpPr>
            <a:spLocks noChangeAspect="1"/>
          </p:cNvSpPr>
          <p:nvPr/>
        </p:nvSpPr>
        <p:spPr bwMode="auto">
          <a:xfrm>
            <a:off x="8761109" y="1288481"/>
            <a:ext cx="14844" cy="5523"/>
          </a:xfrm>
          <a:custGeom>
            <a:avLst/>
            <a:gdLst>
              <a:gd name="T0" fmla="*/ 0 w 25"/>
              <a:gd name="T1" fmla="*/ 0 h 9"/>
              <a:gd name="T2" fmla="*/ 25 w 25"/>
              <a:gd name="T3" fmla="*/ 9 h 9"/>
            </a:gdLst>
            <a:ahLst/>
            <a:cxnLst>
              <a:cxn ang="0">
                <a:pos x="T0" y="T1"/>
              </a:cxn>
              <a:cxn ang="0">
                <a:pos x="T2" y="T3"/>
              </a:cxn>
            </a:cxnLst>
            <a:rect l="0" t="0" r="r" b="b"/>
            <a:pathLst>
              <a:path w="25" h="9">
                <a:moveTo>
                  <a:pt x="0" y="0"/>
                </a:moveTo>
                <a:cubicBezTo>
                  <a:pt x="9" y="1"/>
                  <a:pt x="17" y="5"/>
                  <a:pt x="25" y="9"/>
                </a:cubicBezTo>
              </a:path>
            </a:pathLst>
          </a:custGeom>
          <a:noFill/>
          <a:ln w="6350" cap="rnd">
            <a:solidFill>
              <a:srgbClr val="FF6600"/>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defPPr>
              <a:defRPr lang="en-US"/>
            </a:defPPr>
            <a:lvl1pPr algn="l" rtl="0" fontAlgn="base">
              <a:spcBef>
                <a:spcPct val="0"/>
              </a:spcBef>
              <a:spcAft>
                <a:spcPct val="0"/>
              </a:spcAft>
              <a:defRPr sz="1400" kern="1200">
                <a:solidFill>
                  <a:schemeClr val="tx1"/>
                </a:solidFill>
                <a:latin typeface="Arial" panose="020B0604020202020204" pitchFamily="34" charset="0"/>
                <a:ea typeface="+mn-ea"/>
                <a:cs typeface="+mn-cs"/>
              </a:defRPr>
            </a:lvl1pPr>
            <a:lvl2pPr marL="457200" algn="l" rtl="0" fontAlgn="base">
              <a:spcBef>
                <a:spcPct val="0"/>
              </a:spcBef>
              <a:spcAft>
                <a:spcPct val="0"/>
              </a:spcAft>
              <a:defRPr sz="1400" kern="1200">
                <a:solidFill>
                  <a:schemeClr val="tx1"/>
                </a:solidFill>
                <a:latin typeface="Arial" panose="020B0604020202020204" pitchFamily="34" charset="0"/>
                <a:ea typeface="+mn-ea"/>
                <a:cs typeface="+mn-cs"/>
              </a:defRPr>
            </a:lvl2pPr>
            <a:lvl3pPr marL="914400" algn="l" rtl="0" fontAlgn="base">
              <a:spcBef>
                <a:spcPct val="0"/>
              </a:spcBef>
              <a:spcAft>
                <a:spcPct val="0"/>
              </a:spcAft>
              <a:defRPr sz="1400" kern="1200">
                <a:solidFill>
                  <a:schemeClr val="tx1"/>
                </a:solidFill>
                <a:latin typeface="Arial" panose="020B0604020202020204" pitchFamily="34" charset="0"/>
                <a:ea typeface="+mn-ea"/>
                <a:cs typeface="+mn-cs"/>
              </a:defRPr>
            </a:lvl3pPr>
            <a:lvl4pPr marL="1371600" algn="l" rtl="0" fontAlgn="base">
              <a:spcBef>
                <a:spcPct val="0"/>
              </a:spcBef>
              <a:spcAft>
                <a:spcPct val="0"/>
              </a:spcAft>
              <a:defRPr sz="1400" kern="1200">
                <a:solidFill>
                  <a:schemeClr val="tx1"/>
                </a:solidFill>
                <a:latin typeface="Arial" panose="020B0604020202020204" pitchFamily="34" charset="0"/>
                <a:ea typeface="+mn-ea"/>
                <a:cs typeface="+mn-cs"/>
              </a:defRPr>
            </a:lvl4pPr>
            <a:lvl5pPr marL="1828800" algn="l" rtl="0" fontAlgn="base">
              <a:spcBef>
                <a:spcPct val="0"/>
              </a:spcBef>
              <a:spcAft>
                <a:spcPct val="0"/>
              </a:spcAft>
              <a:defRPr sz="1400" kern="1200">
                <a:solidFill>
                  <a:schemeClr val="tx1"/>
                </a:solidFill>
                <a:latin typeface="Arial" panose="020B0604020202020204" pitchFamily="34" charset="0"/>
                <a:ea typeface="+mn-ea"/>
                <a:cs typeface="+mn-cs"/>
              </a:defRPr>
            </a:lvl5pPr>
            <a:lvl6pPr marL="2286000" algn="l" defTabSz="914400" rtl="0" eaLnBrk="1" latinLnBrk="0" hangingPunct="1">
              <a:defRPr sz="1400" kern="1200">
                <a:solidFill>
                  <a:schemeClr val="tx1"/>
                </a:solidFill>
                <a:latin typeface="Arial" panose="020B0604020202020204" pitchFamily="34" charset="0"/>
                <a:ea typeface="+mn-ea"/>
                <a:cs typeface="+mn-cs"/>
              </a:defRPr>
            </a:lvl6pPr>
            <a:lvl7pPr marL="2743200" algn="l" defTabSz="914400" rtl="0" eaLnBrk="1" latinLnBrk="0" hangingPunct="1">
              <a:defRPr sz="1400" kern="1200">
                <a:solidFill>
                  <a:schemeClr val="tx1"/>
                </a:solidFill>
                <a:latin typeface="Arial" panose="020B0604020202020204" pitchFamily="34" charset="0"/>
                <a:ea typeface="+mn-ea"/>
                <a:cs typeface="+mn-cs"/>
              </a:defRPr>
            </a:lvl7pPr>
            <a:lvl8pPr marL="3200400" algn="l" defTabSz="914400" rtl="0" eaLnBrk="1" latinLnBrk="0" hangingPunct="1">
              <a:defRPr sz="1400" kern="1200">
                <a:solidFill>
                  <a:schemeClr val="tx1"/>
                </a:solidFill>
                <a:latin typeface="Arial" panose="020B0604020202020204" pitchFamily="34" charset="0"/>
                <a:ea typeface="+mn-ea"/>
                <a:cs typeface="+mn-cs"/>
              </a:defRPr>
            </a:lvl8pPr>
            <a:lvl9pPr marL="3657600" algn="l" defTabSz="914400" rtl="0" eaLnBrk="1" latinLnBrk="0" hangingPunct="1">
              <a:defRPr sz="1400" kern="1200">
                <a:solidFill>
                  <a:schemeClr val="tx1"/>
                </a:solidFill>
                <a:latin typeface="Arial" panose="020B0604020202020204" pitchFamily="34" charset="0"/>
                <a:ea typeface="+mn-ea"/>
                <a:cs typeface="+mn-cs"/>
              </a:defRPr>
            </a:lvl9pPr>
          </a:lstStyle>
          <a:p>
            <a:endParaRPr lang="en-CA"/>
          </a:p>
        </p:txBody>
      </p:sp>
      <p:sp>
        <p:nvSpPr>
          <p:cNvPr id="96" name="Freeform 92">
            <a:extLst>
              <a:ext uri="{FF2B5EF4-FFF2-40B4-BE49-F238E27FC236}">
                <a16:creationId xmlns:a16="http://schemas.microsoft.com/office/drawing/2014/main" id="{8EF45CC1-2A90-41FA-8A59-046BEE8419B8}"/>
              </a:ext>
            </a:extLst>
          </p:cNvPr>
          <p:cNvSpPr>
            <a:spLocks noChangeAspect="1"/>
          </p:cNvSpPr>
          <p:nvPr/>
        </p:nvSpPr>
        <p:spPr bwMode="auto">
          <a:xfrm>
            <a:off x="8775953" y="1292347"/>
            <a:ext cx="10237" cy="2209"/>
          </a:xfrm>
          <a:custGeom>
            <a:avLst/>
            <a:gdLst>
              <a:gd name="T0" fmla="*/ 0 w 17"/>
              <a:gd name="T1" fmla="*/ 3 h 4"/>
              <a:gd name="T2" fmla="*/ 17 w 17"/>
              <a:gd name="T3" fmla="*/ 0 h 4"/>
            </a:gdLst>
            <a:ahLst/>
            <a:cxnLst>
              <a:cxn ang="0">
                <a:pos x="T0" y="T1"/>
              </a:cxn>
              <a:cxn ang="0">
                <a:pos x="T2" y="T3"/>
              </a:cxn>
            </a:cxnLst>
            <a:rect l="0" t="0" r="r" b="b"/>
            <a:pathLst>
              <a:path w="17" h="4">
                <a:moveTo>
                  <a:pt x="0" y="3"/>
                </a:moveTo>
                <a:cubicBezTo>
                  <a:pt x="5" y="1"/>
                  <a:pt x="12" y="4"/>
                  <a:pt x="17" y="0"/>
                </a:cubicBezTo>
              </a:path>
            </a:pathLst>
          </a:custGeom>
          <a:noFill/>
          <a:ln w="6350" cap="rnd">
            <a:solidFill>
              <a:srgbClr val="FF6600"/>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defPPr>
              <a:defRPr lang="en-US"/>
            </a:defPPr>
            <a:lvl1pPr algn="l" rtl="0" fontAlgn="base">
              <a:spcBef>
                <a:spcPct val="0"/>
              </a:spcBef>
              <a:spcAft>
                <a:spcPct val="0"/>
              </a:spcAft>
              <a:defRPr sz="1400" kern="1200">
                <a:solidFill>
                  <a:schemeClr val="tx1"/>
                </a:solidFill>
                <a:latin typeface="Arial" panose="020B0604020202020204" pitchFamily="34" charset="0"/>
                <a:ea typeface="+mn-ea"/>
                <a:cs typeface="+mn-cs"/>
              </a:defRPr>
            </a:lvl1pPr>
            <a:lvl2pPr marL="457200" algn="l" rtl="0" fontAlgn="base">
              <a:spcBef>
                <a:spcPct val="0"/>
              </a:spcBef>
              <a:spcAft>
                <a:spcPct val="0"/>
              </a:spcAft>
              <a:defRPr sz="1400" kern="1200">
                <a:solidFill>
                  <a:schemeClr val="tx1"/>
                </a:solidFill>
                <a:latin typeface="Arial" panose="020B0604020202020204" pitchFamily="34" charset="0"/>
                <a:ea typeface="+mn-ea"/>
                <a:cs typeface="+mn-cs"/>
              </a:defRPr>
            </a:lvl2pPr>
            <a:lvl3pPr marL="914400" algn="l" rtl="0" fontAlgn="base">
              <a:spcBef>
                <a:spcPct val="0"/>
              </a:spcBef>
              <a:spcAft>
                <a:spcPct val="0"/>
              </a:spcAft>
              <a:defRPr sz="1400" kern="1200">
                <a:solidFill>
                  <a:schemeClr val="tx1"/>
                </a:solidFill>
                <a:latin typeface="Arial" panose="020B0604020202020204" pitchFamily="34" charset="0"/>
                <a:ea typeface="+mn-ea"/>
                <a:cs typeface="+mn-cs"/>
              </a:defRPr>
            </a:lvl3pPr>
            <a:lvl4pPr marL="1371600" algn="l" rtl="0" fontAlgn="base">
              <a:spcBef>
                <a:spcPct val="0"/>
              </a:spcBef>
              <a:spcAft>
                <a:spcPct val="0"/>
              </a:spcAft>
              <a:defRPr sz="1400" kern="1200">
                <a:solidFill>
                  <a:schemeClr val="tx1"/>
                </a:solidFill>
                <a:latin typeface="Arial" panose="020B0604020202020204" pitchFamily="34" charset="0"/>
                <a:ea typeface="+mn-ea"/>
                <a:cs typeface="+mn-cs"/>
              </a:defRPr>
            </a:lvl4pPr>
            <a:lvl5pPr marL="1828800" algn="l" rtl="0" fontAlgn="base">
              <a:spcBef>
                <a:spcPct val="0"/>
              </a:spcBef>
              <a:spcAft>
                <a:spcPct val="0"/>
              </a:spcAft>
              <a:defRPr sz="1400" kern="1200">
                <a:solidFill>
                  <a:schemeClr val="tx1"/>
                </a:solidFill>
                <a:latin typeface="Arial" panose="020B0604020202020204" pitchFamily="34" charset="0"/>
                <a:ea typeface="+mn-ea"/>
                <a:cs typeface="+mn-cs"/>
              </a:defRPr>
            </a:lvl5pPr>
            <a:lvl6pPr marL="2286000" algn="l" defTabSz="914400" rtl="0" eaLnBrk="1" latinLnBrk="0" hangingPunct="1">
              <a:defRPr sz="1400" kern="1200">
                <a:solidFill>
                  <a:schemeClr val="tx1"/>
                </a:solidFill>
                <a:latin typeface="Arial" panose="020B0604020202020204" pitchFamily="34" charset="0"/>
                <a:ea typeface="+mn-ea"/>
                <a:cs typeface="+mn-cs"/>
              </a:defRPr>
            </a:lvl6pPr>
            <a:lvl7pPr marL="2743200" algn="l" defTabSz="914400" rtl="0" eaLnBrk="1" latinLnBrk="0" hangingPunct="1">
              <a:defRPr sz="1400" kern="1200">
                <a:solidFill>
                  <a:schemeClr val="tx1"/>
                </a:solidFill>
                <a:latin typeface="Arial" panose="020B0604020202020204" pitchFamily="34" charset="0"/>
                <a:ea typeface="+mn-ea"/>
                <a:cs typeface="+mn-cs"/>
              </a:defRPr>
            </a:lvl7pPr>
            <a:lvl8pPr marL="3200400" algn="l" defTabSz="914400" rtl="0" eaLnBrk="1" latinLnBrk="0" hangingPunct="1">
              <a:defRPr sz="1400" kern="1200">
                <a:solidFill>
                  <a:schemeClr val="tx1"/>
                </a:solidFill>
                <a:latin typeface="Arial" panose="020B0604020202020204" pitchFamily="34" charset="0"/>
                <a:ea typeface="+mn-ea"/>
                <a:cs typeface="+mn-cs"/>
              </a:defRPr>
            </a:lvl8pPr>
            <a:lvl9pPr marL="3657600" algn="l" defTabSz="914400" rtl="0" eaLnBrk="1" latinLnBrk="0" hangingPunct="1">
              <a:defRPr sz="1400" kern="1200">
                <a:solidFill>
                  <a:schemeClr val="tx1"/>
                </a:solidFill>
                <a:latin typeface="Arial" panose="020B0604020202020204" pitchFamily="34" charset="0"/>
                <a:ea typeface="+mn-ea"/>
                <a:cs typeface="+mn-cs"/>
              </a:defRPr>
            </a:lvl9pPr>
          </a:lstStyle>
          <a:p>
            <a:endParaRPr lang="en-CA"/>
          </a:p>
        </p:txBody>
      </p:sp>
      <p:sp>
        <p:nvSpPr>
          <p:cNvPr id="97" name="Freeform 93">
            <a:extLst>
              <a:ext uri="{FF2B5EF4-FFF2-40B4-BE49-F238E27FC236}">
                <a16:creationId xmlns:a16="http://schemas.microsoft.com/office/drawing/2014/main" id="{D3CA9687-97C9-4959-98D2-1190672BEAD5}"/>
              </a:ext>
            </a:extLst>
          </p:cNvPr>
          <p:cNvSpPr>
            <a:spLocks noChangeAspect="1"/>
          </p:cNvSpPr>
          <p:nvPr/>
        </p:nvSpPr>
        <p:spPr bwMode="auto">
          <a:xfrm>
            <a:off x="8743193" y="1328247"/>
            <a:ext cx="106470" cy="44737"/>
          </a:xfrm>
          <a:custGeom>
            <a:avLst/>
            <a:gdLst>
              <a:gd name="T0" fmla="*/ 0 w 179"/>
              <a:gd name="T1" fmla="*/ 0 h 71"/>
              <a:gd name="T2" fmla="*/ 179 w 179"/>
              <a:gd name="T3" fmla="*/ 11 h 71"/>
            </a:gdLst>
            <a:ahLst/>
            <a:cxnLst>
              <a:cxn ang="0">
                <a:pos x="T0" y="T1"/>
              </a:cxn>
              <a:cxn ang="0">
                <a:pos x="T2" y="T3"/>
              </a:cxn>
            </a:cxnLst>
            <a:rect l="0" t="0" r="r" b="b"/>
            <a:pathLst>
              <a:path w="179" h="71">
                <a:moveTo>
                  <a:pt x="0" y="0"/>
                </a:moveTo>
                <a:cubicBezTo>
                  <a:pt x="46" y="40"/>
                  <a:pt x="134" y="71"/>
                  <a:pt x="179" y="11"/>
                </a:cubicBezTo>
              </a:path>
            </a:pathLst>
          </a:custGeom>
          <a:noFill/>
          <a:ln w="6350" cap="rnd">
            <a:solidFill>
              <a:srgbClr val="FF6600"/>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defPPr>
              <a:defRPr lang="en-US"/>
            </a:defPPr>
            <a:lvl1pPr algn="l" rtl="0" fontAlgn="base">
              <a:spcBef>
                <a:spcPct val="0"/>
              </a:spcBef>
              <a:spcAft>
                <a:spcPct val="0"/>
              </a:spcAft>
              <a:defRPr sz="1400" kern="1200">
                <a:solidFill>
                  <a:schemeClr val="tx1"/>
                </a:solidFill>
                <a:latin typeface="Arial" panose="020B0604020202020204" pitchFamily="34" charset="0"/>
                <a:ea typeface="+mn-ea"/>
                <a:cs typeface="+mn-cs"/>
              </a:defRPr>
            </a:lvl1pPr>
            <a:lvl2pPr marL="457200" algn="l" rtl="0" fontAlgn="base">
              <a:spcBef>
                <a:spcPct val="0"/>
              </a:spcBef>
              <a:spcAft>
                <a:spcPct val="0"/>
              </a:spcAft>
              <a:defRPr sz="1400" kern="1200">
                <a:solidFill>
                  <a:schemeClr val="tx1"/>
                </a:solidFill>
                <a:latin typeface="Arial" panose="020B0604020202020204" pitchFamily="34" charset="0"/>
                <a:ea typeface="+mn-ea"/>
                <a:cs typeface="+mn-cs"/>
              </a:defRPr>
            </a:lvl2pPr>
            <a:lvl3pPr marL="914400" algn="l" rtl="0" fontAlgn="base">
              <a:spcBef>
                <a:spcPct val="0"/>
              </a:spcBef>
              <a:spcAft>
                <a:spcPct val="0"/>
              </a:spcAft>
              <a:defRPr sz="1400" kern="1200">
                <a:solidFill>
                  <a:schemeClr val="tx1"/>
                </a:solidFill>
                <a:latin typeface="Arial" panose="020B0604020202020204" pitchFamily="34" charset="0"/>
                <a:ea typeface="+mn-ea"/>
                <a:cs typeface="+mn-cs"/>
              </a:defRPr>
            </a:lvl3pPr>
            <a:lvl4pPr marL="1371600" algn="l" rtl="0" fontAlgn="base">
              <a:spcBef>
                <a:spcPct val="0"/>
              </a:spcBef>
              <a:spcAft>
                <a:spcPct val="0"/>
              </a:spcAft>
              <a:defRPr sz="1400" kern="1200">
                <a:solidFill>
                  <a:schemeClr val="tx1"/>
                </a:solidFill>
                <a:latin typeface="Arial" panose="020B0604020202020204" pitchFamily="34" charset="0"/>
                <a:ea typeface="+mn-ea"/>
                <a:cs typeface="+mn-cs"/>
              </a:defRPr>
            </a:lvl4pPr>
            <a:lvl5pPr marL="1828800" algn="l" rtl="0" fontAlgn="base">
              <a:spcBef>
                <a:spcPct val="0"/>
              </a:spcBef>
              <a:spcAft>
                <a:spcPct val="0"/>
              </a:spcAft>
              <a:defRPr sz="1400" kern="1200">
                <a:solidFill>
                  <a:schemeClr val="tx1"/>
                </a:solidFill>
                <a:latin typeface="Arial" panose="020B0604020202020204" pitchFamily="34" charset="0"/>
                <a:ea typeface="+mn-ea"/>
                <a:cs typeface="+mn-cs"/>
              </a:defRPr>
            </a:lvl5pPr>
            <a:lvl6pPr marL="2286000" algn="l" defTabSz="914400" rtl="0" eaLnBrk="1" latinLnBrk="0" hangingPunct="1">
              <a:defRPr sz="1400" kern="1200">
                <a:solidFill>
                  <a:schemeClr val="tx1"/>
                </a:solidFill>
                <a:latin typeface="Arial" panose="020B0604020202020204" pitchFamily="34" charset="0"/>
                <a:ea typeface="+mn-ea"/>
                <a:cs typeface="+mn-cs"/>
              </a:defRPr>
            </a:lvl6pPr>
            <a:lvl7pPr marL="2743200" algn="l" defTabSz="914400" rtl="0" eaLnBrk="1" latinLnBrk="0" hangingPunct="1">
              <a:defRPr sz="1400" kern="1200">
                <a:solidFill>
                  <a:schemeClr val="tx1"/>
                </a:solidFill>
                <a:latin typeface="Arial" panose="020B0604020202020204" pitchFamily="34" charset="0"/>
                <a:ea typeface="+mn-ea"/>
                <a:cs typeface="+mn-cs"/>
              </a:defRPr>
            </a:lvl7pPr>
            <a:lvl8pPr marL="3200400" algn="l" defTabSz="914400" rtl="0" eaLnBrk="1" latinLnBrk="0" hangingPunct="1">
              <a:defRPr sz="1400" kern="1200">
                <a:solidFill>
                  <a:schemeClr val="tx1"/>
                </a:solidFill>
                <a:latin typeface="Arial" panose="020B0604020202020204" pitchFamily="34" charset="0"/>
                <a:ea typeface="+mn-ea"/>
                <a:cs typeface="+mn-cs"/>
              </a:defRPr>
            </a:lvl8pPr>
            <a:lvl9pPr marL="3657600" algn="l" defTabSz="914400" rtl="0" eaLnBrk="1" latinLnBrk="0" hangingPunct="1">
              <a:defRPr sz="1400" kern="1200">
                <a:solidFill>
                  <a:schemeClr val="tx1"/>
                </a:solidFill>
                <a:latin typeface="Arial" panose="020B0604020202020204" pitchFamily="34" charset="0"/>
                <a:ea typeface="+mn-ea"/>
                <a:cs typeface="+mn-cs"/>
              </a:defRPr>
            </a:lvl9pPr>
          </a:lstStyle>
          <a:p>
            <a:endParaRPr lang="en-CA"/>
          </a:p>
        </p:txBody>
      </p:sp>
      <p:sp>
        <p:nvSpPr>
          <p:cNvPr id="98" name="Freeform 94">
            <a:extLst>
              <a:ext uri="{FF2B5EF4-FFF2-40B4-BE49-F238E27FC236}">
                <a16:creationId xmlns:a16="http://schemas.microsoft.com/office/drawing/2014/main" id="{92E26386-77F7-4A76-B9EB-E41EC98D10CC}"/>
              </a:ext>
            </a:extLst>
          </p:cNvPr>
          <p:cNvSpPr>
            <a:spLocks noChangeAspect="1"/>
          </p:cNvSpPr>
          <p:nvPr/>
        </p:nvSpPr>
        <p:spPr bwMode="auto">
          <a:xfrm>
            <a:off x="8849663" y="1332666"/>
            <a:ext cx="0" cy="2209"/>
          </a:xfrm>
          <a:custGeom>
            <a:avLst/>
            <a:gdLst>
              <a:gd name="T0" fmla="*/ 0 w 1"/>
              <a:gd name="T1" fmla="*/ 3 h 3"/>
              <a:gd name="T2" fmla="*/ 1 w 1"/>
              <a:gd name="T3" fmla="*/ 0 h 3"/>
            </a:gdLst>
            <a:ahLst/>
            <a:cxnLst>
              <a:cxn ang="0">
                <a:pos x="T0" y="T1"/>
              </a:cxn>
              <a:cxn ang="0">
                <a:pos x="T2" y="T3"/>
              </a:cxn>
            </a:cxnLst>
            <a:rect l="0" t="0" r="r" b="b"/>
            <a:pathLst>
              <a:path w="1" h="3">
                <a:moveTo>
                  <a:pt x="0" y="3"/>
                </a:moveTo>
                <a:cubicBezTo>
                  <a:pt x="0" y="2"/>
                  <a:pt x="1" y="1"/>
                  <a:pt x="1" y="0"/>
                </a:cubicBezTo>
              </a:path>
            </a:pathLst>
          </a:custGeom>
          <a:noFill/>
          <a:ln w="6350" cap="rnd">
            <a:solidFill>
              <a:srgbClr val="FF6600"/>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defPPr>
              <a:defRPr lang="en-US"/>
            </a:defPPr>
            <a:lvl1pPr algn="l" rtl="0" fontAlgn="base">
              <a:spcBef>
                <a:spcPct val="0"/>
              </a:spcBef>
              <a:spcAft>
                <a:spcPct val="0"/>
              </a:spcAft>
              <a:defRPr sz="1400" kern="1200">
                <a:solidFill>
                  <a:schemeClr val="tx1"/>
                </a:solidFill>
                <a:latin typeface="Arial" panose="020B0604020202020204" pitchFamily="34" charset="0"/>
                <a:ea typeface="+mn-ea"/>
                <a:cs typeface="+mn-cs"/>
              </a:defRPr>
            </a:lvl1pPr>
            <a:lvl2pPr marL="457200" algn="l" rtl="0" fontAlgn="base">
              <a:spcBef>
                <a:spcPct val="0"/>
              </a:spcBef>
              <a:spcAft>
                <a:spcPct val="0"/>
              </a:spcAft>
              <a:defRPr sz="1400" kern="1200">
                <a:solidFill>
                  <a:schemeClr val="tx1"/>
                </a:solidFill>
                <a:latin typeface="Arial" panose="020B0604020202020204" pitchFamily="34" charset="0"/>
                <a:ea typeface="+mn-ea"/>
                <a:cs typeface="+mn-cs"/>
              </a:defRPr>
            </a:lvl2pPr>
            <a:lvl3pPr marL="914400" algn="l" rtl="0" fontAlgn="base">
              <a:spcBef>
                <a:spcPct val="0"/>
              </a:spcBef>
              <a:spcAft>
                <a:spcPct val="0"/>
              </a:spcAft>
              <a:defRPr sz="1400" kern="1200">
                <a:solidFill>
                  <a:schemeClr val="tx1"/>
                </a:solidFill>
                <a:latin typeface="Arial" panose="020B0604020202020204" pitchFamily="34" charset="0"/>
                <a:ea typeface="+mn-ea"/>
                <a:cs typeface="+mn-cs"/>
              </a:defRPr>
            </a:lvl3pPr>
            <a:lvl4pPr marL="1371600" algn="l" rtl="0" fontAlgn="base">
              <a:spcBef>
                <a:spcPct val="0"/>
              </a:spcBef>
              <a:spcAft>
                <a:spcPct val="0"/>
              </a:spcAft>
              <a:defRPr sz="1400" kern="1200">
                <a:solidFill>
                  <a:schemeClr val="tx1"/>
                </a:solidFill>
                <a:latin typeface="Arial" panose="020B0604020202020204" pitchFamily="34" charset="0"/>
                <a:ea typeface="+mn-ea"/>
                <a:cs typeface="+mn-cs"/>
              </a:defRPr>
            </a:lvl4pPr>
            <a:lvl5pPr marL="1828800" algn="l" rtl="0" fontAlgn="base">
              <a:spcBef>
                <a:spcPct val="0"/>
              </a:spcBef>
              <a:spcAft>
                <a:spcPct val="0"/>
              </a:spcAft>
              <a:defRPr sz="1400" kern="1200">
                <a:solidFill>
                  <a:schemeClr val="tx1"/>
                </a:solidFill>
                <a:latin typeface="Arial" panose="020B0604020202020204" pitchFamily="34" charset="0"/>
                <a:ea typeface="+mn-ea"/>
                <a:cs typeface="+mn-cs"/>
              </a:defRPr>
            </a:lvl5pPr>
            <a:lvl6pPr marL="2286000" algn="l" defTabSz="914400" rtl="0" eaLnBrk="1" latinLnBrk="0" hangingPunct="1">
              <a:defRPr sz="1400" kern="1200">
                <a:solidFill>
                  <a:schemeClr val="tx1"/>
                </a:solidFill>
                <a:latin typeface="Arial" panose="020B0604020202020204" pitchFamily="34" charset="0"/>
                <a:ea typeface="+mn-ea"/>
                <a:cs typeface="+mn-cs"/>
              </a:defRPr>
            </a:lvl6pPr>
            <a:lvl7pPr marL="2743200" algn="l" defTabSz="914400" rtl="0" eaLnBrk="1" latinLnBrk="0" hangingPunct="1">
              <a:defRPr sz="1400" kern="1200">
                <a:solidFill>
                  <a:schemeClr val="tx1"/>
                </a:solidFill>
                <a:latin typeface="Arial" panose="020B0604020202020204" pitchFamily="34" charset="0"/>
                <a:ea typeface="+mn-ea"/>
                <a:cs typeface="+mn-cs"/>
              </a:defRPr>
            </a:lvl7pPr>
            <a:lvl8pPr marL="3200400" algn="l" defTabSz="914400" rtl="0" eaLnBrk="1" latinLnBrk="0" hangingPunct="1">
              <a:defRPr sz="1400" kern="1200">
                <a:solidFill>
                  <a:schemeClr val="tx1"/>
                </a:solidFill>
                <a:latin typeface="Arial" panose="020B0604020202020204" pitchFamily="34" charset="0"/>
                <a:ea typeface="+mn-ea"/>
                <a:cs typeface="+mn-cs"/>
              </a:defRPr>
            </a:lvl8pPr>
            <a:lvl9pPr marL="3657600" algn="l" defTabSz="914400" rtl="0" eaLnBrk="1" latinLnBrk="0" hangingPunct="1">
              <a:defRPr sz="1400" kern="1200">
                <a:solidFill>
                  <a:schemeClr val="tx1"/>
                </a:solidFill>
                <a:latin typeface="Arial" panose="020B0604020202020204" pitchFamily="34" charset="0"/>
                <a:ea typeface="+mn-ea"/>
                <a:cs typeface="+mn-cs"/>
              </a:defRPr>
            </a:lvl9pPr>
          </a:lstStyle>
          <a:p>
            <a:endParaRPr lang="en-CA"/>
          </a:p>
        </p:txBody>
      </p:sp>
      <p:sp>
        <p:nvSpPr>
          <p:cNvPr id="99" name="Freeform 95">
            <a:extLst>
              <a:ext uri="{FF2B5EF4-FFF2-40B4-BE49-F238E27FC236}">
                <a16:creationId xmlns:a16="http://schemas.microsoft.com/office/drawing/2014/main" id="{BB80B4F0-6C6C-4289-879F-A40F3A17D739}"/>
              </a:ext>
            </a:extLst>
          </p:cNvPr>
          <p:cNvSpPr>
            <a:spLocks noChangeAspect="1"/>
          </p:cNvSpPr>
          <p:nvPr/>
        </p:nvSpPr>
        <p:spPr bwMode="auto">
          <a:xfrm>
            <a:off x="8845568" y="1312783"/>
            <a:ext cx="12285" cy="19883"/>
          </a:xfrm>
          <a:custGeom>
            <a:avLst/>
            <a:gdLst>
              <a:gd name="T0" fmla="*/ 8 w 21"/>
              <a:gd name="T1" fmla="*/ 32 h 32"/>
              <a:gd name="T2" fmla="*/ 12 w 21"/>
              <a:gd name="T3" fmla="*/ 0 h 32"/>
              <a:gd name="T4" fmla="*/ 8 w 21"/>
              <a:gd name="T5" fmla="*/ 32 h 32"/>
            </a:gdLst>
            <a:ahLst/>
            <a:cxnLst>
              <a:cxn ang="0">
                <a:pos x="T0" y="T1"/>
              </a:cxn>
              <a:cxn ang="0">
                <a:pos x="T2" y="T3"/>
              </a:cxn>
              <a:cxn ang="0">
                <a:pos x="T4" y="T5"/>
              </a:cxn>
            </a:cxnLst>
            <a:rect l="0" t="0" r="r" b="b"/>
            <a:pathLst>
              <a:path w="21" h="32">
                <a:moveTo>
                  <a:pt x="8" y="32"/>
                </a:moveTo>
                <a:cubicBezTo>
                  <a:pt x="3" y="24"/>
                  <a:pt x="0" y="3"/>
                  <a:pt x="12" y="0"/>
                </a:cubicBezTo>
                <a:cubicBezTo>
                  <a:pt x="21" y="8"/>
                  <a:pt x="15" y="24"/>
                  <a:pt x="8" y="32"/>
                </a:cubicBezTo>
              </a:path>
            </a:pathLst>
          </a:custGeom>
          <a:noFill/>
          <a:ln w="6350" cap="rnd">
            <a:solidFill>
              <a:srgbClr val="FF6600"/>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defPPr>
              <a:defRPr lang="en-US"/>
            </a:defPPr>
            <a:lvl1pPr algn="l" rtl="0" fontAlgn="base">
              <a:spcBef>
                <a:spcPct val="0"/>
              </a:spcBef>
              <a:spcAft>
                <a:spcPct val="0"/>
              </a:spcAft>
              <a:defRPr sz="1400" kern="1200">
                <a:solidFill>
                  <a:schemeClr val="tx1"/>
                </a:solidFill>
                <a:latin typeface="Arial" panose="020B0604020202020204" pitchFamily="34" charset="0"/>
                <a:ea typeface="+mn-ea"/>
                <a:cs typeface="+mn-cs"/>
              </a:defRPr>
            </a:lvl1pPr>
            <a:lvl2pPr marL="457200" algn="l" rtl="0" fontAlgn="base">
              <a:spcBef>
                <a:spcPct val="0"/>
              </a:spcBef>
              <a:spcAft>
                <a:spcPct val="0"/>
              </a:spcAft>
              <a:defRPr sz="1400" kern="1200">
                <a:solidFill>
                  <a:schemeClr val="tx1"/>
                </a:solidFill>
                <a:latin typeface="Arial" panose="020B0604020202020204" pitchFamily="34" charset="0"/>
                <a:ea typeface="+mn-ea"/>
                <a:cs typeface="+mn-cs"/>
              </a:defRPr>
            </a:lvl2pPr>
            <a:lvl3pPr marL="914400" algn="l" rtl="0" fontAlgn="base">
              <a:spcBef>
                <a:spcPct val="0"/>
              </a:spcBef>
              <a:spcAft>
                <a:spcPct val="0"/>
              </a:spcAft>
              <a:defRPr sz="1400" kern="1200">
                <a:solidFill>
                  <a:schemeClr val="tx1"/>
                </a:solidFill>
                <a:latin typeface="Arial" panose="020B0604020202020204" pitchFamily="34" charset="0"/>
                <a:ea typeface="+mn-ea"/>
                <a:cs typeface="+mn-cs"/>
              </a:defRPr>
            </a:lvl3pPr>
            <a:lvl4pPr marL="1371600" algn="l" rtl="0" fontAlgn="base">
              <a:spcBef>
                <a:spcPct val="0"/>
              </a:spcBef>
              <a:spcAft>
                <a:spcPct val="0"/>
              </a:spcAft>
              <a:defRPr sz="1400" kern="1200">
                <a:solidFill>
                  <a:schemeClr val="tx1"/>
                </a:solidFill>
                <a:latin typeface="Arial" panose="020B0604020202020204" pitchFamily="34" charset="0"/>
                <a:ea typeface="+mn-ea"/>
                <a:cs typeface="+mn-cs"/>
              </a:defRPr>
            </a:lvl4pPr>
            <a:lvl5pPr marL="1828800" algn="l" rtl="0" fontAlgn="base">
              <a:spcBef>
                <a:spcPct val="0"/>
              </a:spcBef>
              <a:spcAft>
                <a:spcPct val="0"/>
              </a:spcAft>
              <a:defRPr sz="1400" kern="1200">
                <a:solidFill>
                  <a:schemeClr val="tx1"/>
                </a:solidFill>
                <a:latin typeface="Arial" panose="020B0604020202020204" pitchFamily="34" charset="0"/>
                <a:ea typeface="+mn-ea"/>
                <a:cs typeface="+mn-cs"/>
              </a:defRPr>
            </a:lvl5pPr>
            <a:lvl6pPr marL="2286000" algn="l" defTabSz="914400" rtl="0" eaLnBrk="1" latinLnBrk="0" hangingPunct="1">
              <a:defRPr sz="1400" kern="1200">
                <a:solidFill>
                  <a:schemeClr val="tx1"/>
                </a:solidFill>
                <a:latin typeface="Arial" panose="020B0604020202020204" pitchFamily="34" charset="0"/>
                <a:ea typeface="+mn-ea"/>
                <a:cs typeface="+mn-cs"/>
              </a:defRPr>
            </a:lvl6pPr>
            <a:lvl7pPr marL="2743200" algn="l" defTabSz="914400" rtl="0" eaLnBrk="1" latinLnBrk="0" hangingPunct="1">
              <a:defRPr sz="1400" kern="1200">
                <a:solidFill>
                  <a:schemeClr val="tx1"/>
                </a:solidFill>
                <a:latin typeface="Arial" panose="020B0604020202020204" pitchFamily="34" charset="0"/>
                <a:ea typeface="+mn-ea"/>
                <a:cs typeface="+mn-cs"/>
              </a:defRPr>
            </a:lvl7pPr>
            <a:lvl8pPr marL="3200400" algn="l" defTabSz="914400" rtl="0" eaLnBrk="1" latinLnBrk="0" hangingPunct="1">
              <a:defRPr sz="1400" kern="1200">
                <a:solidFill>
                  <a:schemeClr val="tx1"/>
                </a:solidFill>
                <a:latin typeface="Arial" panose="020B0604020202020204" pitchFamily="34" charset="0"/>
                <a:ea typeface="+mn-ea"/>
                <a:cs typeface="+mn-cs"/>
              </a:defRPr>
            </a:lvl8pPr>
            <a:lvl9pPr marL="3657600" algn="l" defTabSz="914400" rtl="0" eaLnBrk="1" latinLnBrk="0" hangingPunct="1">
              <a:defRPr sz="1400" kern="1200">
                <a:solidFill>
                  <a:schemeClr val="tx1"/>
                </a:solidFill>
                <a:latin typeface="Arial" panose="020B0604020202020204" pitchFamily="34" charset="0"/>
                <a:ea typeface="+mn-ea"/>
                <a:cs typeface="+mn-cs"/>
              </a:defRPr>
            </a:lvl9pPr>
          </a:lstStyle>
          <a:p>
            <a:endParaRPr lang="en-CA"/>
          </a:p>
        </p:txBody>
      </p:sp>
      <p:sp>
        <p:nvSpPr>
          <p:cNvPr id="100" name="Freeform 96">
            <a:extLst>
              <a:ext uri="{FF2B5EF4-FFF2-40B4-BE49-F238E27FC236}">
                <a16:creationId xmlns:a16="http://schemas.microsoft.com/office/drawing/2014/main" id="{03FBF258-D6CE-4EE1-A5D0-19E5324E5AF2}"/>
              </a:ext>
            </a:extLst>
          </p:cNvPr>
          <p:cNvSpPr>
            <a:spLocks noChangeAspect="1"/>
          </p:cNvSpPr>
          <p:nvPr/>
        </p:nvSpPr>
        <p:spPr bwMode="auto">
          <a:xfrm>
            <a:off x="8849663" y="1154269"/>
            <a:ext cx="169431" cy="206565"/>
          </a:xfrm>
          <a:custGeom>
            <a:avLst/>
            <a:gdLst>
              <a:gd name="T0" fmla="*/ 0 w 286"/>
              <a:gd name="T1" fmla="*/ 283 h 324"/>
              <a:gd name="T2" fmla="*/ 6 w 286"/>
              <a:gd name="T3" fmla="*/ 299 h 324"/>
              <a:gd name="T4" fmla="*/ 150 w 286"/>
              <a:gd name="T5" fmla="*/ 254 h 324"/>
              <a:gd name="T6" fmla="*/ 151 w 286"/>
              <a:gd name="T7" fmla="*/ 212 h 324"/>
              <a:gd name="T8" fmla="*/ 157 w 286"/>
              <a:gd name="T9" fmla="*/ 206 h 324"/>
              <a:gd name="T10" fmla="*/ 228 w 286"/>
              <a:gd name="T11" fmla="*/ 199 h 324"/>
              <a:gd name="T12" fmla="*/ 202 w 286"/>
              <a:gd name="T13" fmla="*/ 11 h 324"/>
              <a:gd name="T14" fmla="*/ 202 w 286"/>
              <a:gd name="T15" fmla="*/ 4 h 324"/>
              <a:gd name="T16" fmla="*/ 212 w 286"/>
              <a:gd name="T17" fmla="*/ 1 h 324"/>
              <a:gd name="T18" fmla="*/ 234 w 286"/>
              <a:gd name="T19" fmla="*/ 213 h 324"/>
              <a:gd name="T20" fmla="*/ 215 w 286"/>
              <a:gd name="T21" fmla="*/ 242 h 3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86" h="324">
                <a:moveTo>
                  <a:pt x="0" y="283"/>
                </a:moveTo>
                <a:cubicBezTo>
                  <a:pt x="4" y="286"/>
                  <a:pt x="4" y="294"/>
                  <a:pt x="6" y="299"/>
                </a:cubicBezTo>
                <a:cubicBezTo>
                  <a:pt x="39" y="324"/>
                  <a:pt x="128" y="291"/>
                  <a:pt x="150" y="254"/>
                </a:cubicBezTo>
                <a:cubicBezTo>
                  <a:pt x="159" y="240"/>
                  <a:pt x="165" y="227"/>
                  <a:pt x="151" y="212"/>
                </a:cubicBezTo>
                <a:cubicBezTo>
                  <a:pt x="152" y="209"/>
                  <a:pt x="155" y="207"/>
                  <a:pt x="157" y="206"/>
                </a:cubicBezTo>
                <a:cubicBezTo>
                  <a:pt x="185" y="227"/>
                  <a:pt x="212" y="215"/>
                  <a:pt x="228" y="199"/>
                </a:cubicBezTo>
                <a:cubicBezTo>
                  <a:pt x="273" y="153"/>
                  <a:pt x="236" y="57"/>
                  <a:pt x="202" y="11"/>
                </a:cubicBezTo>
                <a:cubicBezTo>
                  <a:pt x="201" y="9"/>
                  <a:pt x="201" y="7"/>
                  <a:pt x="202" y="4"/>
                </a:cubicBezTo>
                <a:cubicBezTo>
                  <a:pt x="204" y="1"/>
                  <a:pt x="208" y="0"/>
                  <a:pt x="212" y="1"/>
                </a:cubicBezTo>
                <a:cubicBezTo>
                  <a:pt x="282" y="63"/>
                  <a:pt x="286" y="143"/>
                  <a:pt x="234" y="213"/>
                </a:cubicBezTo>
                <a:cubicBezTo>
                  <a:pt x="227" y="222"/>
                  <a:pt x="222" y="232"/>
                  <a:pt x="215" y="242"/>
                </a:cubicBezTo>
              </a:path>
            </a:pathLst>
          </a:custGeom>
          <a:noFill/>
          <a:ln w="6350" cap="rnd">
            <a:solidFill>
              <a:srgbClr val="FF6600"/>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defPPr>
              <a:defRPr lang="en-US"/>
            </a:defPPr>
            <a:lvl1pPr algn="l" rtl="0" fontAlgn="base">
              <a:spcBef>
                <a:spcPct val="0"/>
              </a:spcBef>
              <a:spcAft>
                <a:spcPct val="0"/>
              </a:spcAft>
              <a:defRPr sz="1400" kern="1200">
                <a:solidFill>
                  <a:schemeClr val="tx1"/>
                </a:solidFill>
                <a:latin typeface="Arial" panose="020B0604020202020204" pitchFamily="34" charset="0"/>
                <a:ea typeface="+mn-ea"/>
                <a:cs typeface="+mn-cs"/>
              </a:defRPr>
            </a:lvl1pPr>
            <a:lvl2pPr marL="457200" algn="l" rtl="0" fontAlgn="base">
              <a:spcBef>
                <a:spcPct val="0"/>
              </a:spcBef>
              <a:spcAft>
                <a:spcPct val="0"/>
              </a:spcAft>
              <a:defRPr sz="1400" kern="1200">
                <a:solidFill>
                  <a:schemeClr val="tx1"/>
                </a:solidFill>
                <a:latin typeface="Arial" panose="020B0604020202020204" pitchFamily="34" charset="0"/>
                <a:ea typeface="+mn-ea"/>
                <a:cs typeface="+mn-cs"/>
              </a:defRPr>
            </a:lvl2pPr>
            <a:lvl3pPr marL="914400" algn="l" rtl="0" fontAlgn="base">
              <a:spcBef>
                <a:spcPct val="0"/>
              </a:spcBef>
              <a:spcAft>
                <a:spcPct val="0"/>
              </a:spcAft>
              <a:defRPr sz="1400" kern="1200">
                <a:solidFill>
                  <a:schemeClr val="tx1"/>
                </a:solidFill>
                <a:latin typeface="Arial" panose="020B0604020202020204" pitchFamily="34" charset="0"/>
                <a:ea typeface="+mn-ea"/>
                <a:cs typeface="+mn-cs"/>
              </a:defRPr>
            </a:lvl3pPr>
            <a:lvl4pPr marL="1371600" algn="l" rtl="0" fontAlgn="base">
              <a:spcBef>
                <a:spcPct val="0"/>
              </a:spcBef>
              <a:spcAft>
                <a:spcPct val="0"/>
              </a:spcAft>
              <a:defRPr sz="1400" kern="1200">
                <a:solidFill>
                  <a:schemeClr val="tx1"/>
                </a:solidFill>
                <a:latin typeface="Arial" panose="020B0604020202020204" pitchFamily="34" charset="0"/>
                <a:ea typeface="+mn-ea"/>
                <a:cs typeface="+mn-cs"/>
              </a:defRPr>
            </a:lvl4pPr>
            <a:lvl5pPr marL="1828800" algn="l" rtl="0" fontAlgn="base">
              <a:spcBef>
                <a:spcPct val="0"/>
              </a:spcBef>
              <a:spcAft>
                <a:spcPct val="0"/>
              </a:spcAft>
              <a:defRPr sz="1400" kern="1200">
                <a:solidFill>
                  <a:schemeClr val="tx1"/>
                </a:solidFill>
                <a:latin typeface="Arial" panose="020B0604020202020204" pitchFamily="34" charset="0"/>
                <a:ea typeface="+mn-ea"/>
                <a:cs typeface="+mn-cs"/>
              </a:defRPr>
            </a:lvl5pPr>
            <a:lvl6pPr marL="2286000" algn="l" defTabSz="914400" rtl="0" eaLnBrk="1" latinLnBrk="0" hangingPunct="1">
              <a:defRPr sz="1400" kern="1200">
                <a:solidFill>
                  <a:schemeClr val="tx1"/>
                </a:solidFill>
                <a:latin typeface="Arial" panose="020B0604020202020204" pitchFamily="34" charset="0"/>
                <a:ea typeface="+mn-ea"/>
                <a:cs typeface="+mn-cs"/>
              </a:defRPr>
            </a:lvl6pPr>
            <a:lvl7pPr marL="2743200" algn="l" defTabSz="914400" rtl="0" eaLnBrk="1" latinLnBrk="0" hangingPunct="1">
              <a:defRPr sz="1400" kern="1200">
                <a:solidFill>
                  <a:schemeClr val="tx1"/>
                </a:solidFill>
                <a:latin typeface="Arial" panose="020B0604020202020204" pitchFamily="34" charset="0"/>
                <a:ea typeface="+mn-ea"/>
                <a:cs typeface="+mn-cs"/>
              </a:defRPr>
            </a:lvl7pPr>
            <a:lvl8pPr marL="3200400" algn="l" defTabSz="914400" rtl="0" eaLnBrk="1" latinLnBrk="0" hangingPunct="1">
              <a:defRPr sz="1400" kern="1200">
                <a:solidFill>
                  <a:schemeClr val="tx1"/>
                </a:solidFill>
                <a:latin typeface="Arial" panose="020B0604020202020204" pitchFamily="34" charset="0"/>
                <a:ea typeface="+mn-ea"/>
                <a:cs typeface="+mn-cs"/>
              </a:defRPr>
            </a:lvl8pPr>
            <a:lvl9pPr marL="3657600" algn="l" defTabSz="914400" rtl="0" eaLnBrk="1" latinLnBrk="0" hangingPunct="1">
              <a:defRPr sz="1400" kern="1200">
                <a:solidFill>
                  <a:schemeClr val="tx1"/>
                </a:solidFill>
                <a:latin typeface="Arial" panose="020B0604020202020204" pitchFamily="34" charset="0"/>
                <a:ea typeface="+mn-ea"/>
                <a:cs typeface="+mn-cs"/>
              </a:defRPr>
            </a:lvl9pPr>
          </a:lstStyle>
          <a:p>
            <a:endParaRPr lang="en-CA"/>
          </a:p>
        </p:txBody>
      </p:sp>
      <p:sp>
        <p:nvSpPr>
          <p:cNvPr id="101" name="Freeform 97">
            <a:extLst>
              <a:ext uri="{FF2B5EF4-FFF2-40B4-BE49-F238E27FC236}">
                <a16:creationId xmlns:a16="http://schemas.microsoft.com/office/drawing/2014/main" id="{CA172E0D-C29A-42C4-88E1-A3935B0B2385}"/>
              </a:ext>
            </a:extLst>
          </p:cNvPr>
          <p:cNvSpPr>
            <a:spLocks noChangeAspect="1"/>
          </p:cNvSpPr>
          <p:nvPr/>
        </p:nvSpPr>
        <p:spPr bwMode="auto">
          <a:xfrm>
            <a:off x="8976608" y="1308917"/>
            <a:ext cx="39414" cy="11599"/>
          </a:xfrm>
          <a:custGeom>
            <a:avLst/>
            <a:gdLst>
              <a:gd name="T0" fmla="*/ 0 w 66"/>
              <a:gd name="T1" fmla="*/ 0 h 18"/>
              <a:gd name="T2" fmla="*/ 66 w 66"/>
              <a:gd name="T3" fmla="*/ 12 h 18"/>
            </a:gdLst>
            <a:ahLst/>
            <a:cxnLst>
              <a:cxn ang="0">
                <a:pos x="T0" y="T1"/>
              </a:cxn>
              <a:cxn ang="0">
                <a:pos x="T2" y="T3"/>
              </a:cxn>
            </a:cxnLst>
            <a:rect l="0" t="0" r="r" b="b"/>
            <a:pathLst>
              <a:path w="66" h="18">
                <a:moveTo>
                  <a:pt x="0" y="0"/>
                </a:moveTo>
                <a:cubicBezTo>
                  <a:pt x="21" y="9"/>
                  <a:pt x="43" y="18"/>
                  <a:pt x="66" y="12"/>
                </a:cubicBezTo>
              </a:path>
            </a:pathLst>
          </a:custGeom>
          <a:noFill/>
          <a:ln w="6350" cap="rnd">
            <a:solidFill>
              <a:srgbClr val="FF6600"/>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defPPr>
              <a:defRPr lang="en-US"/>
            </a:defPPr>
            <a:lvl1pPr algn="l" rtl="0" fontAlgn="base">
              <a:spcBef>
                <a:spcPct val="0"/>
              </a:spcBef>
              <a:spcAft>
                <a:spcPct val="0"/>
              </a:spcAft>
              <a:defRPr sz="1400" kern="1200">
                <a:solidFill>
                  <a:schemeClr val="tx1"/>
                </a:solidFill>
                <a:latin typeface="Arial" panose="020B0604020202020204" pitchFamily="34" charset="0"/>
                <a:ea typeface="+mn-ea"/>
                <a:cs typeface="+mn-cs"/>
              </a:defRPr>
            </a:lvl1pPr>
            <a:lvl2pPr marL="457200" algn="l" rtl="0" fontAlgn="base">
              <a:spcBef>
                <a:spcPct val="0"/>
              </a:spcBef>
              <a:spcAft>
                <a:spcPct val="0"/>
              </a:spcAft>
              <a:defRPr sz="1400" kern="1200">
                <a:solidFill>
                  <a:schemeClr val="tx1"/>
                </a:solidFill>
                <a:latin typeface="Arial" panose="020B0604020202020204" pitchFamily="34" charset="0"/>
                <a:ea typeface="+mn-ea"/>
                <a:cs typeface="+mn-cs"/>
              </a:defRPr>
            </a:lvl2pPr>
            <a:lvl3pPr marL="914400" algn="l" rtl="0" fontAlgn="base">
              <a:spcBef>
                <a:spcPct val="0"/>
              </a:spcBef>
              <a:spcAft>
                <a:spcPct val="0"/>
              </a:spcAft>
              <a:defRPr sz="1400" kern="1200">
                <a:solidFill>
                  <a:schemeClr val="tx1"/>
                </a:solidFill>
                <a:latin typeface="Arial" panose="020B0604020202020204" pitchFamily="34" charset="0"/>
                <a:ea typeface="+mn-ea"/>
                <a:cs typeface="+mn-cs"/>
              </a:defRPr>
            </a:lvl3pPr>
            <a:lvl4pPr marL="1371600" algn="l" rtl="0" fontAlgn="base">
              <a:spcBef>
                <a:spcPct val="0"/>
              </a:spcBef>
              <a:spcAft>
                <a:spcPct val="0"/>
              </a:spcAft>
              <a:defRPr sz="1400" kern="1200">
                <a:solidFill>
                  <a:schemeClr val="tx1"/>
                </a:solidFill>
                <a:latin typeface="Arial" panose="020B0604020202020204" pitchFamily="34" charset="0"/>
                <a:ea typeface="+mn-ea"/>
                <a:cs typeface="+mn-cs"/>
              </a:defRPr>
            </a:lvl4pPr>
            <a:lvl5pPr marL="1828800" algn="l" rtl="0" fontAlgn="base">
              <a:spcBef>
                <a:spcPct val="0"/>
              </a:spcBef>
              <a:spcAft>
                <a:spcPct val="0"/>
              </a:spcAft>
              <a:defRPr sz="1400" kern="1200">
                <a:solidFill>
                  <a:schemeClr val="tx1"/>
                </a:solidFill>
                <a:latin typeface="Arial" panose="020B0604020202020204" pitchFamily="34" charset="0"/>
                <a:ea typeface="+mn-ea"/>
                <a:cs typeface="+mn-cs"/>
              </a:defRPr>
            </a:lvl5pPr>
            <a:lvl6pPr marL="2286000" algn="l" defTabSz="914400" rtl="0" eaLnBrk="1" latinLnBrk="0" hangingPunct="1">
              <a:defRPr sz="1400" kern="1200">
                <a:solidFill>
                  <a:schemeClr val="tx1"/>
                </a:solidFill>
                <a:latin typeface="Arial" panose="020B0604020202020204" pitchFamily="34" charset="0"/>
                <a:ea typeface="+mn-ea"/>
                <a:cs typeface="+mn-cs"/>
              </a:defRPr>
            </a:lvl6pPr>
            <a:lvl7pPr marL="2743200" algn="l" defTabSz="914400" rtl="0" eaLnBrk="1" latinLnBrk="0" hangingPunct="1">
              <a:defRPr sz="1400" kern="1200">
                <a:solidFill>
                  <a:schemeClr val="tx1"/>
                </a:solidFill>
                <a:latin typeface="Arial" panose="020B0604020202020204" pitchFamily="34" charset="0"/>
                <a:ea typeface="+mn-ea"/>
                <a:cs typeface="+mn-cs"/>
              </a:defRPr>
            </a:lvl7pPr>
            <a:lvl8pPr marL="3200400" algn="l" defTabSz="914400" rtl="0" eaLnBrk="1" latinLnBrk="0" hangingPunct="1">
              <a:defRPr sz="1400" kern="1200">
                <a:solidFill>
                  <a:schemeClr val="tx1"/>
                </a:solidFill>
                <a:latin typeface="Arial" panose="020B0604020202020204" pitchFamily="34" charset="0"/>
                <a:ea typeface="+mn-ea"/>
                <a:cs typeface="+mn-cs"/>
              </a:defRPr>
            </a:lvl8pPr>
            <a:lvl9pPr marL="3657600" algn="l" defTabSz="914400" rtl="0" eaLnBrk="1" latinLnBrk="0" hangingPunct="1">
              <a:defRPr sz="1400" kern="1200">
                <a:solidFill>
                  <a:schemeClr val="tx1"/>
                </a:solidFill>
                <a:latin typeface="Arial" panose="020B0604020202020204" pitchFamily="34" charset="0"/>
                <a:ea typeface="+mn-ea"/>
                <a:cs typeface="+mn-cs"/>
              </a:defRPr>
            </a:lvl9pPr>
          </a:lstStyle>
          <a:p>
            <a:endParaRPr lang="en-CA"/>
          </a:p>
        </p:txBody>
      </p:sp>
      <p:sp>
        <p:nvSpPr>
          <p:cNvPr id="102" name="Freeform 98">
            <a:extLst>
              <a:ext uri="{FF2B5EF4-FFF2-40B4-BE49-F238E27FC236}">
                <a16:creationId xmlns:a16="http://schemas.microsoft.com/office/drawing/2014/main" id="{0708C491-BD3A-4BC6-969B-77F5502CC433}"/>
              </a:ext>
            </a:extLst>
          </p:cNvPr>
          <p:cNvSpPr>
            <a:spLocks noChangeAspect="1"/>
          </p:cNvSpPr>
          <p:nvPr/>
        </p:nvSpPr>
        <p:spPr bwMode="auto">
          <a:xfrm>
            <a:off x="9016022" y="1316649"/>
            <a:ext cx="156634" cy="38662"/>
          </a:xfrm>
          <a:custGeom>
            <a:avLst/>
            <a:gdLst>
              <a:gd name="T0" fmla="*/ 0 w 264"/>
              <a:gd name="T1" fmla="*/ 0 h 61"/>
              <a:gd name="T2" fmla="*/ 88 w 264"/>
              <a:gd name="T3" fmla="*/ 53 h 61"/>
              <a:gd name="T4" fmla="*/ 213 w 264"/>
              <a:gd name="T5" fmla="*/ 35 h 61"/>
              <a:gd name="T6" fmla="*/ 264 w 264"/>
              <a:gd name="T7" fmla="*/ 0 h 61"/>
            </a:gdLst>
            <a:ahLst/>
            <a:cxnLst>
              <a:cxn ang="0">
                <a:pos x="T0" y="T1"/>
              </a:cxn>
              <a:cxn ang="0">
                <a:pos x="T2" y="T3"/>
              </a:cxn>
              <a:cxn ang="0">
                <a:pos x="T4" y="T5"/>
              </a:cxn>
              <a:cxn ang="0">
                <a:pos x="T6" y="T7"/>
              </a:cxn>
            </a:cxnLst>
            <a:rect l="0" t="0" r="r" b="b"/>
            <a:pathLst>
              <a:path w="264" h="61">
                <a:moveTo>
                  <a:pt x="0" y="0"/>
                </a:moveTo>
                <a:cubicBezTo>
                  <a:pt x="32" y="6"/>
                  <a:pt x="42" y="45"/>
                  <a:pt x="88" y="53"/>
                </a:cubicBezTo>
                <a:cubicBezTo>
                  <a:pt x="131" y="61"/>
                  <a:pt x="181" y="55"/>
                  <a:pt x="213" y="35"/>
                </a:cubicBezTo>
                <a:cubicBezTo>
                  <a:pt x="228" y="25"/>
                  <a:pt x="241" y="5"/>
                  <a:pt x="264" y="0"/>
                </a:cubicBezTo>
              </a:path>
            </a:pathLst>
          </a:custGeom>
          <a:noFill/>
          <a:ln w="6350" cap="rnd">
            <a:solidFill>
              <a:srgbClr val="FF6600"/>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defPPr>
              <a:defRPr lang="en-US"/>
            </a:defPPr>
            <a:lvl1pPr algn="l" rtl="0" fontAlgn="base">
              <a:spcBef>
                <a:spcPct val="0"/>
              </a:spcBef>
              <a:spcAft>
                <a:spcPct val="0"/>
              </a:spcAft>
              <a:defRPr sz="1400" kern="1200">
                <a:solidFill>
                  <a:schemeClr val="tx1"/>
                </a:solidFill>
                <a:latin typeface="Arial" panose="020B0604020202020204" pitchFamily="34" charset="0"/>
                <a:ea typeface="+mn-ea"/>
                <a:cs typeface="+mn-cs"/>
              </a:defRPr>
            </a:lvl1pPr>
            <a:lvl2pPr marL="457200" algn="l" rtl="0" fontAlgn="base">
              <a:spcBef>
                <a:spcPct val="0"/>
              </a:spcBef>
              <a:spcAft>
                <a:spcPct val="0"/>
              </a:spcAft>
              <a:defRPr sz="1400" kern="1200">
                <a:solidFill>
                  <a:schemeClr val="tx1"/>
                </a:solidFill>
                <a:latin typeface="Arial" panose="020B0604020202020204" pitchFamily="34" charset="0"/>
                <a:ea typeface="+mn-ea"/>
                <a:cs typeface="+mn-cs"/>
              </a:defRPr>
            </a:lvl2pPr>
            <a:lvl3pPr marL="914400" algn="l" rtl="0" fontAlgn="base">
              <a:spcBef>
                <a:spcPct val="0"/>
              </a:spcBef>
              <a:spcAft>
                <a:spcPct val="0"/>
              </a:spcAft>
              <a:defRPr sz="1400" kern="1200">
                <a:solidFill>
                  <a:schemeClr val="tx1"/>
                </a:solidFill>
                <a:latin typeface="Arial" panose="020B0604020202020204" pitchFamily="34" charset="0"/>
                <a:ea typeface="+mn-ea"/>
                <a:cs typeface="+mn-cs"/>
              </a:defRPr>
            </a:lvl3pPr>
            <a:lvl4pPr marL="1371600" algn="l" rtl="0" fontAlgn="base">
              <a:spcBef>
                <a:spcPct val="0"/>
              </a:spcBef>
              <a:spcAft>
                <a:spcPct val="0"/>
              </a:spcAft>
              <a:defRPr sz="1400" kern="1200">
                <a:solidFill>
                  <a:schemeClr val="tx1"/>
                </a:solidFill>
                <a:latin typeface="Arial" panose="020B0604020202020204" pitchFamily="34" charset="0"/>
                <a:ea typeface="+mn-ea"/>
                <a:cs typeface="+mn-cs"/>
              </a:defRPr>
            </a:lvl4pPr>
            <a:lvl5pPr marL="1828800" algn="l" rtl="0" fontAlgn="base">
              <a:spcBef>
                <a:spcPct val="0"/>
              </a:spcBef>
              <a:spcAft>
                <a:spcPct val="0"/>
              </a:spcAft>
              <a:defRPr sz="1400" kern="1200">
                <a:solidFill>
                  <a:schemeClr val="tx1"/>
                </a:solidFill>
                <a:latin typeface="Arial" panose="020B0604020202020204" pitchFamily="34" charset="0"/>
                <a:ea typeface="+mn-ea"/>
                <a:cs typeface="+mn-cs"/>
              </a:defRPr>
            </a:lvl5pPr>
            <a:lvl6pPr marL="2286000" algn="l" defTabSz="914400" rtl="0" eaLnBrk="1" latinLnBrk="0" hangingPunct="1">
              <a:defRPr sz="1400" kern="1200">
                <a:solidFill>
                  <a:schemeClr val="tx1"/>
                </a:solidFill>
                <a:latin typeface="Arial" panose="020B0604020202020204" pitchFamily="34" charset="0"/>
                <a:ea typeface="+mn-ea"/>
                <a:cs typeface="+mn-cs"/>
              </a:defRPr>
            </a:lvl6pPr>
            <a:lvl7pPr marL="2743200" algn="l" defTabSz="914400" rtl="0" eaLnBrk="1" latinLnBrk="0" hangingPunct="1">
              <a:defRPr sz="1400" kern="1200">
                <a:solidFill>
                  <a:schemeClr val="tx1"/>
                </a:solidFill>
                <a:latin typeface="Arial" panose="020B0604020202020204" pitchFamily="34" charset="0"/>
                <a:ea typeface="+mn-ea"/>
                <a:cs typeface="+mn-cs"/>
              </a:defRPr>
            </a:lvl7pPr>
            <a:lvl8pPr marL="3200400" algn="l" defTabSz="914400" rtl="0" eaLnBrk="1" latinLnBrk="0" hangingPunct="1">
              <a:defRPr sz="1400" kern="1200">
                <a:solidFill>
                  <a:schemeClr val="tx1"/>
                </a:solidFill>
                <a:latin typeface="Arial" panose="020B0604020202020204" pitchFamily="34" charset="0"/>
                <a:ea typeface="+mn-ea"/>
                <a:cs typeface="+mn-cs"/>
              </a:defRPr>
            </a:lvl8pPr>
            <a:lvl9pPr marL="3657600" algn="l" defTabSz="914400" rtl="0" eaLnBrk="1" latinLnBrk="0" hangingPunct="1">
              <a:defRPr sz="1400" kern="1200">
                <a:solidFill>
                  <a:schemeClr val="tx1"/>
                </a:solidFill>
                <a:latin typeface="Arial" panose="020B0604020202020204" pitchFamily="34" charset="0"/>
                <a:ea typeface="+mn-ea"/>
                <a:cs typeface="+mn-cs"/>
              </a:defRPr>
            </a:lvl9pPr>
          </a:lstStyle>
          <a:p>
            <a:endParaRPr lang="en-CA"/>
          </a:p>
        </p:txBody>
      </p:sp>
      <p:sp>
        <p:nvSpPr>
          <p:cNvPr id="103" name="Freeform 99">
            <a:extLst>
              <a:ext uri="{FF2B5EF4-FFF2-40B4-BE49-F238E27FC236}">
                <a16:creationId xmlns:a16="http://schemas.microsoft.com/office/drawing/2014/main" id="{CACA5147-DFC7-4CFD-84AA-2FF89550095A}"/>
              </a:ext>
            </a:extLst>
          </p:cNvPr>
          <p:cNvSpPr>
            <a:spLocks noChangeAspect="1"/>
          </p:cNvSpPr>
          <p:nvPr/>
        </p:nvSpPr>
        <p:spPr bwMode="auto">
          <a:xfrm>
            <a:off x="9172656" y="1307812"/>
            <a:ext cx="36855" cy="11599"/>
          </a:xfrm>
          <a:custGeom>
            <a:avLst/>
            <a:gdLst>
              <a:gd name="T0" fmla="*/ 0 w 63"/>
              <a:gd name="T1" fmla="*/ 13 h 18"/>
              <a:gd name="T2" fmla="*/ 63 w 63"/>
              <a:gd name="T3" fmla="*/ 0 h 18"/>
            </a:gdLst>
            <a:ahLst/>
            <a:cxnLst>
              <a:cxn ang="0">
                <a:pos x="T0" y="T1"/>
              </a:cxn>
              <a:cxn ang="0">
                <a:pos x="T2" y="T3"/>
              </a:cxn>
            </a:cxnLst>
            <a:rect l="0" t="0" r="r" b="b"/>
            <a:pathLst>
              <a:path w="63" h="18">
                <a:moveTo>
                  <a:pt x="0" y="13"/>
                </a:moveTo>
                <a:cubicBezTo>
                  <a:pt x="21" y="18"/>
                  <a:pt x="45" y="14"/>
                  <a:pt x="63" y="0"/>
                </a:cubicBezTo>
              </a:path>
            </a:pathLst>
          </a:custGeom>
          <a:noFill/>
          <a:ln w="6350" cap="rnd">
            <a:solidFill>
              <a:srgbClr val="FF6600"/>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defPPr>
              <a:defRPr lang="en-US"/>
            </a:defPPr>
            <a:lvl1pPr algn="l" rtl="0" fontAlgn="base">
              <a:spcBef>
                <a:spcPct val="0"/>
              </a:spcBef>
              <a:spcAft>
                <a:spcPct val="0"/>
              </a:spcAft>
              <a:defRPr sz="1400" kern="1200">
                <a:solidFill>
                  <a:schemeClr val="tx1"/>
                </a:solidFill>
                <a:latin typeface="Arial" panose="020B0604020202020204" pitchFamily="34" charset="0"/>
                <a:ea typeface="+mn-ea"/>
                <a:cs typeface="+mn-cs"/>
              </a:defRPr>
            </a:lvl1pPr>
            <a:lvl2pPr marL="457200" algn="l" rtl="0" fontAlgn="base">
              <a:spcBef>
                <a:spcPct val="0"/>
              </a:spcBef>
              <a:spcAft>
                <a:spcPct val="0"/>
              </a:spcAft>
              <a:defRPr sz="1400" kern="1200">
                <a:solidFill>
                  <a:schemeClr val="tx1"/>
                </a:solidFill>
                <a:latin typeface="Arial" panose="020B0604020202020204" pitchFamily="34" charset="0"/>
                <a:ea typeface="+mn-ea"/>
                <a:cs typeface="+mn-cs"/>
              </a:defRPr>
            </a:lvl2pPr>
            <a:lvl3pPr marL="914400" algn="l" rtl="0" fontAlgn="base">
              <a:spcBef>
                <a:spcPct val="0"/>
              </a:spcBef>
              <a:spcAft>
                <a:spcPct val="0"/>
              </a:spcAft>
              <a:defRPr sz="1400" kern="1200">
                <a:solidFill>
                  <a:schemeClr val="tx1"/>
                </a:solidFill>
                <a:latin typeface="Arial" panose="020B0604020202020204" pitchFamily="34" charset="0"/>
                <a:ea typeface="+mn-ea"/>
                <a:cs typeface="+mn-cs"/>
              </a:defRPr>
            </a:lvl3pPr>
            <a:lvl4pPr marL="1371600" algn="l" rtl="0" fontAlgn="base">
              <a:spcBef>
                <a:spcPct val="0"/>
              </a:spcBef>
              <a:spcAft>
                <a:spcPct val="0"/>
              </a:spcAft>
              <a:defRPr sz="1400" kern="1200">
                <a:solidFill>
                  <a:schemeClr val="tx1"/>
                </a:solidFill>
                <a:latin typeface="Arial" panose="020B0604020202020204" pitchFamily="34" charset="0"/>
                <a:ea typeface="+mn-ea"/>
                <a:cs typeface="+mn-cs"/>
              </a:defRPr>
            </a:lvl4pPr>
            <a:lvl5pPr marL="1828800" algn="l" rtl="0" fontAlgn="base">
              <a:spcBef>
                <a:spcPct val="0"/>
              </a:spcBef>
              <a:spcAft>
                <a:spcPct val="0"/>
              </a:spcAft>
              <a:defRPr sz="1400" kern="1200">
                <a:solidFill>
                  <a:schemeClr val="tx1"/>
                </a:solidFill>
                <a:latin typeface="Arial" panose="020B0604020202020204" pitchFamily="34" charset="0"/>
                <a:ea typeface="+mn-ea"/>
                <a:cs typeface="+mn-cs"/>
              </a:defRPr>
            </a:lvl5pPr>
            <a:lvl6pPr marL="2286000" algn="l" defTabSz="914400" rtl="0" eaLnBrk="1" latinLnBrk="0" hangingPunct="1">
              <a:defRPr sz="1400" kern="1200">
                <a:solidFill>
                  <a:schemeClr val="tx1"/>
                </a:solidFill>
                <a:latin typeface="Arial" panose="020B0604020202020204" pitchFamily="34" charset="0"/>
                <a:ea typeface="+mn-ea"/>
                <a:cs typeface="+mn-cs"/>
              </a:defRPr>
            </a:lvl6pPr>
            <a:lvl7pPr marL="2743200" algn="l" defTabSz="914400" rtl="0" eaLnBrk="1" latinLnBrk="0" hangingPunct="1">
              <a:defRPr sz="1400" kern="1200">
                <a:solidFill>
                  <a:schemeClr val="tx1"/>
                </a:solidFill>
                <a:latin typeface="Arial" panose="020B0604020202020204" pitchFamily="34" charset="0"/>
                <a:ea typeface="+mn-ea"/>
                <a:cs typeface="+mn-cs"/>
              </a:defRPr>
            </a:lvl7pPr>
            <a:lvl8pPr marL="3200400" algn="l" defTabSz="914400" rtl="0" eaLnBrk="1" latinLnBrk="0" hangingPunct="1">
              <a:defRPr sz="1400" kern="1200">
                <a:solidFill>
                  <a:schemeClr val="tx1"/>
                </a:solidFill>
                <a:latin typeface="Arial" panose="020B0604020202020204" pitchFamily="34" charset="0"/>
                <a:ea typeface="+mn-ea"/>
                <a:cs typeface="+mn-cs"/>
              </a:defRPr>
            </a:lvl8pPr>
            <a:lvl9pPr marL="3657600" algn="l" defTabSz="914400" rtl="0" eaLnBrk="1" latinLnBrk="0" hangingPunct="1">
              <a:defRPr sz="1400" kern="1200">
                <a:solidFill>
                  <a:schemeClr val="tx1"/>
                </a:solidFill>
                <a:latin typeface="Arial" panose="020B0604020202020204" pitchFamily="34" charset="0"/>
                <a:ea typeface="+mn-ea"/>
                <a:cs typeface="+mn-cs"/>
              </a:defRPr>
            </a:lvl9pPr>
          </a:lstStyle>
          <a:p>
            <a:endParaRPr lang="en-CA"/>
          </a:p>
        </p:txBody>
      </p:sp>
      <p:sp>
        <p:nvSpPr>
          <p:cNvPr id="104" name="Freeform 100">
            <a:extLst>
              <a:ext uri="{FF2B5EF4-FFF2-40B4-BE49-F238E27FC236}">
                <a16:creationId xmlns:a16="http://schemas.microsoft.com/office/drawing/2014/main" id="{3C4FAF62-4209-49CF-AA49-D23B840CC686}"/>
              </a:ext>
            </a:extLst>
          </p:cNvPr>
          <p:cNvSpPr>
            <a:spLocks noChangeAspect="1"/>
          </p:cNvSpPr>
          <p:nvPr/>
        </p:nvSpPr>
        <p:spPr bwMode="auto">
          <a:xfrm>
            <a:off x="9169585" y="1154269"/>
            <a:ext cx="169431" cy="210431"/>
          </a:xfrm>
          <a:custGeom>
            <a:avLst/>
            <a:gdLst>
              <a:gd name="T0" fmla="*/ 68 w 286"/>
              <a:gd name="T1" fmla="*/ 241 h 330"/>
              <a:gd name="T2" fmla="*/ 54 w 286"/>
              <a:gd name="T3" fmla="*/ 219 h 330"/>
              <a:gd name="T4" fmla="*/ 74 w 286"/>
              <a:gd name="T5" fmla="*/ 1 h 330"/>
              <a:gd name="T6" fmla="*/ 81 w 286"/>
              <a:gd name="T7" fmla="*/ 1 h 330"/>
              <a:gd name="T8" fmla="*/ 85 w 286"/>
              <a:gd name="T9" fmla="*/ 8 h 330"/>
              <a:gd name="T10" fmla="*/ 38 w 286"/>
              <a:gd name="T11" fmla="*/ 159 h 330"/>
              <a:gd name="T12" fmla="*/ 129 w 286"/>
              <a:gd name="T13" fmla="*/ 206 h 330"/>
              <a:gd name="T14" fmla="*/ 135 w 286"/>
              <a:gd name="T15" fmla="*/ 212 h 330"/>
              <a:gd name="T16" fmla="*/ 280 w 286"/>
              <a:gd name="T17" fmla="*/ 299 h 330"/>
              <a:gd name="T18" fmla="*/ 286 w 286"/>
              <a:gd name="T19" fmla="*/ 283 h 3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86" h="330">
                <a:moveTo>
                  <a:pt x="68" y="241"/>
                </a:moveTo>
                <a:cubicBezTo>
                  <a:pt x="68" y="234"/>
                  <a:pt x="61" y="228"/>
                  <a:pt x="54" y="219"/>
                </a:cubicBezTo>
                <a:cubicBezTo>
                  <a:pt x="0" y="146"/>
                  <a:pt x="3" y="69"/>
                  <a:pt x="74" y="1"/>
                </a:cubicBezTo>
                <a:cubicBezTo>
                  <a:pt x="76" y="0"/>
                  <a:pt x="78" y="0"/>
                  <a:pt x="81" y="1"/>
                </a:cubicBezTo>
                <a:cubicBezTo>
                  <a:pt x="83" y="2"/>
                  <a:pt x="84" y="5"/>
                  <a:pt x="85" y="8"/>
                </a:cubicBezTo>
                <a:cubicBezTo>
                  <a:pt x="65" y="46"/>
                  <a:pt x="25" y="105"/>
                  <a:pt x="38" y="159"/>
                </a:cubicBezTo>
                <a:cubicBezTo>
                  <a:pt x="47" y="195"/>
                  <a:pt x="80" y="236"/>
                  <a:pt x="129" y="206"/>
                </a:cubicBezTo>
                <a:cubicBezTo>
                  <a:pt x="132" y="207"/>
                  <a:pt x="134" y="210"/>
                  <a:pt x="135" y="212"/>
                </a:cubicBezTo>
                <a:cubicBezTo>
                  <a:pt x="100" y="266"/>
                  <a:pt x="235" y="330"/>
                  <a:pt x="280" y="299"/>
                </a:cubicBezTo>
                <a:cubicBezTo>
                  <a:pt x="280" y="293"/>
                  <a:pt x="283" y="286"/>
                  <a:pt x="286" y="283"/>
                </a:cubicBezTo>
              </a:path>
            </a:pathLst>
          </a:custGeom>
          <a:noFill/>
          <a:ln w="6350" cap="rnd">
            <a:solidFill>
              <a:srgbClr val="FF6600"/>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defPPr>
              <a:defRPr lang="en-US"/>
            </a:defPPr>
            <a:lvl1pPr algn="l" rtl="0" fontAlgn="base">
              <a:spcBef>
                <a:spcPct val="0"/>
              </a:spcBef>
              <a:spcAft>
                <a:spcPct val="0"/>
              </a:spcAft>
              <a:defRPr sz="1400" kern="1200">
                <a:solidFill>
                  <a:schemeClr val="tx1"/>
                </a:solidFill>
                <a:latin typeface="Arial" panose="020B0604020202020204" pitchFamily="34" charset="0"/>
                <a:ea typeface="+mn-ea"/>
                <a:cs typeface="+mn-cs"/>
              </a:defRPr>
            </a:lvl1pPr>
            <a:lvl2pPr marL="457200" algn="l" rtl="0" fontAlgn="base">
              <a:spcBef>
                <a:spcPct val="0"/>
              </a:spcBef>
              <a:spcAft>
                <a:spcPct val="0"/>
              </a:spcAft>
              <a:defRPr sz="1400" kern="1200">
                <a:solidFill>
                  <a:schemeClr val="tx1"/>
                </a:solidFill>
                <a:latin typeface="Arial" panose="020B0604020202020204" pitchFamily="34" charset="0"/>
                <a:ea typeface="+mn-ea"/>
                <a:cs typeface="+mn-cs"/>
              </a:defRPr>
            </a:lvl2pPr>
            <a:lvl3pPr marL="914400" algn="l" rtl="0" fontAlgn="base">
              <a:spcBef>
                <a:spcPct val="0"/>
              </a:spcBef>
              <a:spcAft>
                <a:spcPct val="0"/>
              </a:spcAft>
              <a:defRPr sz="1400" kern="1200">
                <a:solidFill>
                  <a:schemeClr val="tx1"/>
                </a:solidFill>
                <a:latin typeface="Arial" panose="020B0604020202020204" pitchFamily="34" charset="0"/>
                <a:ea typeface="+mn-ea"/>
                <a:cs typeface="+mn-cs"/>
              </a:defRPr>
            </a:lvl3pPr>
            <a:lvl4pPr marL="1371600" algn="l" rtl="0" fontAlgn="base">
              <a:spcBef>
                <a:spcPct val="0"/>
              </a:spcBef>
              <a:spcAft>
                <a:spcPct val="0"/>
              </a:spcAft>
              <a:defRPr sz="1400" kern="1200">
                <a:solidFill>
                  <a:schemeClr val="tx1"/>
                </a:solidFill>
                <a:latin typeface="Arial" panose="020B0604020202020204" pitchFamily="34" charset="0"/>
                <a:ea typeface="+mn-ea"/>
                <a:cs typeface="+mn-cs"/>
              </a:defRPr>
            </a:lvl4pPr>
            <a:lvl5pPr marL="1828800" algn="l" rtl="0" fontAlgn="base">
              <a:spcBef>
                <a:spcPct val="0"/>
              </a:spcBef>
              <a:spcAft>
                <a:spcPct val="0"/>
              </a:spcAft>
              <a:defRPr sz="1400" kern="1200">
                <a:solidFill>
                  <a:schemeClr val="tx1"/>
                </a:solidFill>
                <a:latin typeface="Arial" panose="020B0604020202020204" pitchFamily="34" charset="0"/>
                <a:ea typeface="+mn-ea"/>
                <a:cs typeface="+mn-cs"/>
              </a:defRPr>
            </a:lvl5pPr>
            <a:lvl6pPr marL="2286000" algn="l" defTabSz="914400" rtl="0" eaLnBrk="1" latinLnBrk="0" hangingPunct="1">
              <a:defRPr sz="1400" kern="1200">
                <a:solidFill>
                  <a:schemeClr val="tx1"/>
                </a:solidFill>
                <a:latin typeface="Arial" panose="020B0604020202020204" pitchFamily="34" charset="0"/>
                <a:ea typeface="+mn-ea"/>
                <a:cs typeface="+mn-cs"/>
              </a:defRPr>
            </a:lvl6pPr>
            <a:lvl7pPr marL="2743200" algn="l" defTabSz="914400" rtl="0" eaLnBrk="1" latinLnBrk="0" hangingPunct="1">
              <a:defRPr sz="1400" kern="1200">
                <a:solidFill>
                  <a:schemeClr val="tx1"/>
                </a:solidFill>
                <a:latin typeface="Arial" panose="020B0604020202020204" pitchFamily="34" charset="0"/>
                <a:ea typeface="+mn-ea"/>
                <a:cs typeface="+mn-cs"/>
              </a:defRPr>
            </a:lvl7pPr>
            <a:lvl8pPr marL="3200400" algn="l" defTabSz="914400" rtl="0" eaLnBrk="1" latinLnBrk="0" hangingPunct="1">
              <a:defRPr sz="1400" kern="1200">
                <a:solidFill>
                  <a:schemeClr val="tx1"/>
                </a:solidFill>
                <a:latin typeface="Arial" panose="020B0604020202020204" pitchFamily="34" charset="0"/>
                <a:ea typeface="+mn-ea"/>
                <a:cs typeface="+mn-cs"/>
              </a:defRPr>
            </a:lvl8pPr>
            <a:lvl9pPr marL="3657600" algn="l" defTabSz="914400" rtl="0" eaLnBrk="1" latinLnBrk="0" hangingPunct="1">
              <a:defRPr sz="1400" kern="1200">
                <a:solidFill>
                  <a:schemeClr val="tx1"/>
                </a:solidFill>
                <a:latin typeface="Arial" panose="020B0604020202020204" pitchFamily="34" charset="0"/>
                <a:ea typeface="+mn-ea"/>
                <a:cs typeface="+mn-cs"/>
              </a:defRPr>
            </a:lvl9pPr>
          </a:lstStyle>
          <a:p>
            <a:endParaRPr lang="en-CA"/>
          </a:p>
        </p:txBody>
      </p:sp>
      <p:sp>
        <p:nvSpPr>
          <p:cNvPr id="105" name="Freeform 101">
            <a:extLst>
              <a:ext uri="{FF2B5EF4-FFF2-40B4-BE49-F238E27FC236}">
                <a16:creationId xmlns:a16="http://schemas.microsoft.com/office/drawing/2014/main" id="{CF4F48A7-8085-485C-BAE9-B6A3865EE9E6}"/>
              </a:ext>
            </a:extLst>
          </p:cNvPr>
          <p:cNvSpPr>
            <a:spLocks noChangeAspect="1"/>
          </p:cNvSpPr>
          <p:nvPr/>
        </p:nvSpPr>
        <p:spPr bwMode="auto">
          <a:xfrm>
            <a:off x="9338503" y="1332666"/>
            <a:ext cx="512" cy="2209"/>
          </a:xfrm>
          <a:custGeom>
            <a:avLst/>
            <a:gdLst>
              <a:gd name="T0" fmla="*/ 1 w 1"/>
              <a:gd name="T1" fmla="*/ 3 h 3"/>
              <a:gd name="T2" fmla="*/ 0 w 1"/>
              <a:gd name="T3" fmla="*/ 0 h 3"/>
            </a:gdLst>
            <a:ahLst/>
            <a:cxnLst>
              <a:cxn ang="0">
                <a:pos x="T0" y="T1"/>
              </a:cxn>
              <a:cxn ang="0">
                <a:pos x="T2" y="T3"/>
              </a:cxn>
            </a:cxnLst>
            <a:rect l="0" t="0" r="r" b="b"/>
            <a:pathLst>
              <a:path w="1" h="3">
                <a:moveTo>
                  <a:pt x="1" y="3"/>
                </a:moveTo>
                <a:cubicBezTo>
                  <a:pt x="1" y="2"/>
                  <a:pt x="0" y="1"/>
                  <a:pt x="0" y="0"/>
                </a:cubicBezTo>
              </a:path>
            </a:pathLst>
          </a:custGeom>
          <a:noFill/>
          <a:ln w="6350" cap="rnd">
            <a:solidFill>
              <a:srgbClr val="FF6600"/>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defPPr>
              <a:defRPr lang="en-US"/>
            </a:defPPr>
            <a:lvl1pPr algn="l" rtl="0" fontAlgn="base">
              <a:spcBef>
                <a:spcPct val="0"/>
              </a:spcBef>
              <a:spcAft>
                <a:spcPct val="0"/>
              </a:spcAft>
              <a:defRPr sz="1400" kern="1200">
                <a:solidFill>
                  <a:schemeClr val="tx1"/>
                </a:solidFill>
                <a:latin typeface="Arial" panose="020B0604020202020204" pitchFamily="34" charset="0"/>
                <a:ea typeface="+mn-ea"/>
                <a:cs typeface="+mn-cs"/>
              </a:defRPr>
            </a:lvl1pPr>
            <a:lvl2pPr marL="457200" algn="l" rtl="0" fontAlgn="base">
              <a:spcBef>
                <a:spcPct val="0"/>
              </a:spcBef>
              <a:spcAft>
                <a:spcPct val="0"/>
              </a:spcAft>
              <a:defRPr sz="1400" kern="1200">
                <a:solidFill>
                  <a:schemeClr val="tx1"/>
                </a:solidFill>
                <a:latin typeface="Arial" panose="020B0604020202020204" pitchFamily="34" charset="0"/>
                <a:ea typeface="+mn-ea"/>
                <a:cs typeface="+mn-cs"/>
              </a:defRPr>
            </a:lvl2pPr>
            <a:lvl3pPr marL="914400" algn="l" rtl="0" fontAlgn="base">
              <a:spcBef>
                <a:spcPct val="0"/>
              </a:spcBef>
              <a:spcAft>
                <a:spcPct val="0"/>
              </a:spcAft>
              <a:defRPr sz="1400" kern="1200">
                <a:solidFill>
                  <a:schemeClr val="tx1"/>
                </a:solidFill>
                <a:latin typeface="Arial" panose="020B0604020202020204" pitchFamily="34" charset="0"/>
                <a:ea typeface="+mn-ea"/>
                <a:cs typeface="+mn-cs"/>
              </a:defRPr>
            </a:lvl3pPr>
            <a:lvl4pPr marL="1371600" algn="l" rtl="0" fontAlgn="base">
              <a:spcBef>
                <a:spcPct val="0"/>
              </a:spcBef>
              <a:spcAft>
                <a:spcPct val="0"/>
              </a:spcAft>
              <a:defRPr sz="1400" kern="1200">
                <a:solidFill>
                  <a:schemeClr val="tx1"/>
                </a:solidFill>
                <a:latin typeface="Arial" panose="020B0604020202020204" pitchFamily="34" charset="0"/>
                <a:ea typeface="+mn-ea"/>
                <a:cs typeface="+mn-cs"/>
              </a:defRPr>
            </a:lvl4pPr>
            <a:lvl5pPr marL="1828800" algn="l" rtl="0" fontAlgn="base">
              <a:spcBef>
                <a:spcPct val="0"/>
              </a:spcBef>
              <a:spcAft>
                <a:spcPct val="0"/>
              </a:spcAft>
              <a:defRPr sz="1400" kern="1200">
                <a:solidFill>
                  <a:schemeClr val="tx1"/>
                </a:solidFill>
                <a:latin typeface="Arial" panose="020B0604020202020204" pitchFamily="34" charset="0"/>
                <a:ea typeface="+mn-ea"/>
                <a:cs typeface="+mn-cs"/>
              </a:defRPr>
            </a:lvl5pPr>
            <a:lvl6pPr marL="2286000" algn="l" defTabSz="914400" rtl="0" eaLnBrk="1" latinLnBrk="0" hangingPunct="1">
              <a:defRPr sz="1400" kern="1200">
                <a:solidFill>
                  <a:schemeClr val="tx1"/>
                </a:solidFill>
                <a:latin typeface="Arial" panose="020B0604020202020204" pitchFamily="34" charset="0"/>
                <a:ea typeface="+mn-ea"/>
                <a:cs typeface="+mn-cs"/>
              </a:defRPr>
            </a:lvl6pPr>
            <a:lvl7pPr marL="2743200" algn="l" defTabSz="914400" rtl="0" eaLnBrk="1" latinLnBrk="0" hangingPunct="1">
              <a:defRPr sz="1400" kern="1200">
                <a:solidFill>
                  <a:schemeClr val="tx1"/>
                </a:solidFill>
                <a:latin typeface="Arial" panose="020B0604020202020204" pitchFamily="34" charset="0"/>
                <a:ea typeface="+mn-ea"/>
                <a:cs typeface="+mn-cs"/>
              </a:defRPr>
            </a:lvl7pPr>
            <a:lvl8pPr marL="3200400" algn="l" defTabSz="914400" rtl="0" eaLnBrk="1" latinLnBrk="0" hangingPunct="1">
              <a:defRPr sz="1400" kern="1200">
                <a:solidFill>
                  <a:schemeClr val="tx1"/>
                </a:solidFill>
                <a:latin typeface="Arial" panose="020B0604020202020204" pitchFamily="34" charset="0"/>
                <a:ea typeface="+mn-ea"/>
                <a:cs typeface="+mn-cs"/>
              </a:defRPr>
            </a:lvl8pPr>
            <a:lvl9pPr marL="3657600" algn="l" defTabSz="914400" rtl="0" eaLnBrk="1" latinLnBrk="0" hangingPunct="1">
              <a:defRPr sz="1400" kern="1200">
                <a:solidFill>
                  <a:schemeClr val="tx1"/>
                </a:solidFill>
                <a:latin typeface="Arial" panose="020B0604020202020204" pitchFamily="34" charset="0"/>
                <a:ea typeface="+mn-ea"/>
                <a:cs typeface="+mn-cs"/>
              </a:defRPr>
            </a:lvl9pPr>
          </a:lstStyle>
          <a:p>
            <a:endParaRPr lang="en-CA"/>
          </a:p>
        </p:txBody>
      </p:sp>
      <p:sp>
        <p:nvSpPr>
          <p:cNvPr id="106" name="Freeform 102">
            <a:extLst>
              <a:ext uri="{FF2B5EF4-FFF2-40B4-BE49-F238E27FC236}">
                <a16:creationId xmlns:a16="http://schemas.microsoft.com/office/drawing/2014/main" id="{322EF7C0-C861-4175-A562-D6A2DDD4B30C}"/>
              </a:ext>
            </a:extLst>
          </p:cNvPr>
          <p:cNvSpPr>
            <a:spLocks noChangeAspect="1"/>
          </p:cNvSpPr>
          <p:nvPr/>
        </p:nvSpPr>
        <p:spPr bwMode="auto">
          <a:xfrm>
            <a:off x="9329801" y="1312783"/>
            <a:ext cx="13309" cy="19883"/>
          </a:xfrm>
          <a:custGeom>
            <a:avLst/>
            <a:gdLst>
              <a:gd name="T0" fmla="*/ 14 w 22"/>
              <a:gd name="T1" fmla="*/ 32 h 32"/>
              <a:gd name="T2" fmla="*/ 10 w 22"/>
              <a:gd name="T3" fmla="*/ 0 h 32"/>
              <a:gd name="T4" fmla="*/ 14 w 22"/>
              <a:gd name="T5" fmla="*/ 32 h 32"/>
            </a:gdLst>
            <a:ahLst/>
            <a:cxnLst>
              <a:cxn ang="0">
                <a:pos x="T0" y="T1"/>
              </a:cxn>
              <a:cxn ang="0">
                <a:pos x="T2" y="T3"/>
              </a:cxn>
              <a:cxn ang="0">
                <a:pos x="T4" y="T5"/>
              </a:cxn>
            </a:cxnLst>
            <a:rect l="0" t="0" r="r" b="b"/>
            <a:pathLst>
              <a:path w="22" h="32">
                <a:moveTo>
                  <a:pt x="14" y="32"/>
                </a:moveTo>
                <a:cubicBezTo>
                  <a:pt x="8" y="24"/>
                  <a:pt x="0" y="6"/>
                  <a:pt x="10" y="0"/>
                </a:cubicBezTo>
                <a:cubicBezTo>
                  <a:pt x="22" y="5"/>
                  <a:pt x="20" y="24"/>
                  <a:pt x="14" y="32"/>
                </a:cubicBezTo>
              </a:path>
            </a:pathLst>
          </a:custGeom>
          <a:noFill/>
          <a:ln w="6350" cap="rnd">
            <a:solidFill>
              <a:srgbClr val="FF6600"/>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defPPr>
              <a:defRPr lang="en-US"/>
            </a:defPPr>
            <a:lvl1pPr algn="l" rtl="0" fontAlgn="base">
              <a:spcBef>
                <a:spcPct val="0"/>
              </a:spcBef>
              <a:spcAft>
                <a:spcPct val="0"/>
              </a:spcAft>
              <a:defRPr sz="1400" kern="1200">
                <a:solidFill>
                  <a:schemeClr val="tx1"/>
                </a:solidFill>
                <a:latin typeface="Arial" panose="020B0604020202020204" pitchFamily="34" charset="0"/>
                <a:ea typeface="+mn-ea"/>
                <a:cs typeface="+mn-cs"/>
              </a:defRPr>
            </a:lvl1pPr>
            <a:lvl2pPr marL="457200" algn="l" rtl="0" fontAlgn="base">
              <a:spcBef>
                <a:spcPct val="0"/>
              </a:spcBef>
              <a:spcAft>
                <a:spcPct val="0"/>
              </a:spcAft>
              <a:defRPr sz="1400" kern="1200">
                <a:solidFill>
                  <a:schemeClr val="tx1"/>
                </a:solidFill>
                <a:latin typeface="Arial" panose="020B0604020202020204" pitchFamily="34" charset="0"/>
                <a:ea typeface="+mn-ea"/>
                <a:cs typeface="+mn-cs"/>
              </a:defRPr>
            </a:lvl2pPr>
            <a:lvl3pPr marL="914400" algn="l" rtl="0" fontAlgn="base">
              <a:spcBef>
                <a:spcPct val="0"/>
              </a:spcBef>
              <a:spcAft>
                <a:spcPct val="0"/>
              </a:spcAft>
              <a:defRPr sz="1400" kern="1200">
                <a:solidFill>
                  <a:schemeClr val="tx1"/>
                </a:solidFill>
                <a:latin typeface="Arial" panose="020B0604020202020204" pitchFamily="34" charset="0"/>
                <a:ea typeface="+mn-ea"/>
                <a:cs typeface="+mn-cs"/>
              </a:defRPr>
            </a:lvl3pPr>
            <a:lvl4pPr marL="1371600" algn="l" rtl="0" fontAlgn="base">
              <a:spcBef>
                <a:spcPct val="0"/>
              </a:spcBef>
              <a:spcAft>
                <a:spcPct val="0"/>
              </a:spcAft>
              <a:defRPr sz="1400" kern="1200">
                <a:solidFill>
                  <a:schemeClr val="tx1"/>
                </a:solidFill>
                <a:latin typeface="Arial" panose="020B0604020202020204" pitchFamily="34" charset="0"/>
                <a:ea typeface="+mn-ea"/>
                <a:cs typeface="+mn-cs"/>
              </a:defRPr>
            </a:lvl4pPr>
            <a:lvl5pPr marL="1828800" algn="l" rtl="0" fontAlgn="base">
              <a:spcBef>
                <a:spcPct val="0"/>
              </a:spcBef>
              <a:spcAft>
                <a:spcPct val="0"/>
              </a:spcAft>
              <a:defRPr sz="1400" kern="1200">
                <a:solidFill>
                  <a:schemeClr val="tx1"/>
                </a:solidFill>
                <a:latin typeface="Arial" panose="020B0604020202020204" pitchFamily="34" charset="0"/>
                <a:ea typeface="+mn-ea"/>
                <a:cs typeface="+mn-cs"/>
              </a:defRPr>
            </a:lvl5pPr>
            <a:lvl6pPr marL="2286000" algn="l" defTabSz="914400" rtl="0" eaLnBrk="1" latinLnBrk="0" hangingPunct="1">
              <a:defRPr sz="1400" kern="1200">
                <a:solidFill>
                  <a:schemeClr val="tx1"/>
                </a:solidFill>
                <a:latin typeface="Arial" panose="020B0604020202020204" pitchFamily="34" charset="0"/>
                <a:ea typeface="+mn-ea"/>
                <a:cs typeface="+mn-cs"/>
              </a:defRPr>
            </a:lvl6pPr>
            <a:lvl7pPr marL="2743200" algn="l" defTabSz="914400" rtl="0" eaLnBrk="1" latinLnBrk="0" hangingPunct="1">
              <a:defRPr sz="1400" kern="1200">
                <a:solidFill>
                  <a:schemeClr val="tx1"/>
                </a:solidFill>
                <a:latin typeface="Arial" panose="020B0604020202020204" pitchFamily="34" charset="0"/>
                <a:ea typeface="+mn-ea"/>
                <a:cs typeface="+mn-cs"/>
              </a:defRPr>
            </a:lvl7pPr>
            <a:lvl8pPr marL="3200400" algn="l" defTabSz="914400" rtl="0" eaLnBrk="1" latinLnBrk="0" hangingPunct="1">
              <a:defRPr sz="1400" kern="1200">
                <a:solidFill>
                  <a:schemeClr val="tx1"/>
                </a:solidFill>
                <a:latin typeface="Arial" panose="020B0604020202020204" pitchFamily="34" charset="0"/>
                <a:ea typeface="+mn-ea"/>
                <a:cs typeface="+mn-cs"/>
              </a:defRPr>
            </a:lvl8pPr>
            <a:lvl9pPr marL="3657600" algn="l" defTabSz="914400" rtl="0" eaLnBrk="1" latinLnBrk="0" hangingPunct="1">
              <a:defRPr sz="1400" kern="1200">
                <a:solidFill>
                  <a:schemeClr val="tx1"/>
                </a:solidFill>
                <a:latin typeface="Arial" panose="020B0604020202020204" pitchFamily="34" charset="0"/>
                <a:ea typeface="+mn-ea"/>
                <a:cs typeface="+mn-cs"/>
              </a:defRPr>
            </a:lvl9pPr>
          </a:lstStyle>
          <a:p>
            <a:endParaRPr lang="en-CA"/>
          </a:p>
        </p:txBody>
      </p:sp>
      <p:sp>
        <p:nvSpPr>
          <p:cNvPr id="107" name="Freeform 103">
            <a:extLst>
              <a:ext uri="{FF2B5EF4-FFF2-40B4-BE49-F238E27FC236}">
                <a16:creationId xmlns:a16="http://schemas.microsoft.com/office/drawing/2014/main" id="{9E6CA5E9-6553-4FCF-AB87-CF9EAD87BCA5}"/>
              </a:ext>
            </a:extLst>
          </p:cNvPr>
          <p:cNvSpPr>
            <a:spLocks noChangeAspect="1"/>
          </p:cNvSpPr>
          <p:nvPr/>
        </p:nvSpPr>
        <p:spPr bwMode="auto">
          <a:xfrm>
            <a:off x="9339015" y="1334875"/>
            <a:ext cx="88042" cy="32586"/>
          </a:xfrm>
          <a:custGeom>
            <a:avLst/>
            <a:gdLst>
              <a:gd name="T0" fmla="*/ 0 w 149"/>
              <a:gd name="T1" fmla="*/ 0 h 51"/>
              <a:gd name="T2" fmla="*/ 149 w 149"/>
              <a:gd name="T3" fmla="*/ 11 h 51"/>
            </a:gdLst>
            <a:ahLst/>
            <a:cxnLst>
              <a:cxn ang="0">
                <a:pos x="T0" y="T1"/>
              </a:cxn>
              <a:cxn ang="0">
                <a:pos x="T2" y="T3"/>
              </a:cxn>
            </a:cxnLst>
            <a:rect l="0" t="0" r="r" b="b"/>
            <a:pathLst>
              <a:path w="149" h="51">
                <a:moveTo>
                  <a:pt x="0" y="0"/>
                </a:moveTo>
                <a:cubicBezTo>
                  <a:pt x="35" y="51"/>
                  <a:pt x="103" y="35"/>
                  <a:pt x="149" y="11"/>
                </a:cubicBezTo>
              </a:path>
            </a:pathLst>
          </a:custGeom>
          <a:noFill/>
          <a:ln w="6350" cap="rnd">
            <a:solidFill>
              <a:srgbClr val="FF6600"/>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defPPr>
              <a:defRPr lang="en-US"/>
            </a:defPPr>
            <a:lvl1pPr algn="l" rtl="0" fontAlgn="base">
              <a:spcBef>
                <a:spcPct val="0"/>
              </a:spcBef>
              <a:spcAft>
                <a:spcPct val="0"/>
              </a:spcAft>
              <a:defRPr sz="1400" kern="1200">
                <a:solidFill>
                  <a:schemeClr val="tx1"/>
                </a:solidFill>
                <a:latin typeface="Arial" panose="020B0604020202020204" pitchFamily="34" charset="0"/>
                <a:ea typeface="+mn-ea"/>
                <a:cs typeface="+mn-cs"/>
              </a:defRPr>
            </a:lvl1pPr>
            <a:lvl2pPr marL="457200" algn="l" rtl="0" fontAlgn="base">
              <a:spcBef>
                <a:spcPct val="0"/>
              </a:spcBef>
              <a:spcAft>
                <a:spcPct val="0"/>
              </a:spcAft>
              <a:defRPr sz="1400" kern="1200">
                <a:solidFill>
                  <a:schemeClr val="tx1"/>
                </a:solidFill>
                <a:latin typeface="Arial" panose="020B0604020202020204" pitchFamily="34" charset="0"/>
                <a:ea typeface="+mn-ea"/>
                <a:cs typeface="+mn-cs"/>
              </a:defRPr>
            </a:lvl2pPr>
            <a:lvl3pPr marL="914400" algn="l" rtl="0" fontAlgn="base">
              <a:spcBef>
                <a:spcPct val="0"/>
              </a:spcBef>
              <a:spcAft>
                <a:spcPct val="0"/>
              </a:spcAft>
              <a:defRPr sz="1400" kern="1200">
                <a:solidFill>
                  <a:schemeClr val="tx1"/>
                </a:solidFill>
                <a:latin typeface="Arial" panose="020B0604020202020204" pitchFamily="34" charset="0"/>
                <a:ea typeface="+mn-ea"/>
                <a:cs typeface="+mn-cs"/>
              </a:defRPr>
            </a:lvl3pPr>
            <a:lvl4pPr marL="1371600" algn="l" rtl="0" fontAlgn="base">
              <a:spcBef>
                <a:spcPct val="0"/>
              </a:spcBef>
              <a:spcAft>
                <a:spcPct val="0"/>
              </a:spcAft>
              <a:defRPr sz="1400" kern="1200">
                <a:solidFill>
                  <a:schemeClr val="tx1"/>
                </a:solidFill>
                <a:latin typeface="Arial" panose="020B0604020202020204" pitchFamily="34" charset="0"/>
                <a:ea typeface="+mn-ea"/>
                <a:cs typeface="+mn-cs"/>
              </a:defRPr>
            </a:lvl4pPr>
            <a:lvl5pPr marL="1828800" algn="l" rtl="0" fontAlgn="base">
              <a:spcBef>
                <a:spcPct val="0"/>
              </a:spcBef>
              <a:spcAft>
                <a:spcPct val="0"/>
              </a:spcAft>
              <a:defRPr sz="1400" kern="1200">
                <a:solidFill>
                  <a:schemeClr val="tx1"/>
                </a:solidFill>
                <a:latin typeface="Arial" panose="020B0604020202020204" pitchFamily="34" charset="0"/>
                <a:ea typeface="+mn-ea"/>
                <a:cs typeface="+mn-cs"/>
              </a:defRPr>
            </a:lvl5pPr>
            <a:lvl6pPr marL="2286000" algn="l" defTabSz="914400" rtl="0" eaLnBrk="1" latinLnBrk="0" hangingPunct="1">
              <a:defRPr sz="1400" kern="1200">
                <a:solidFill>
                  <a:schemeClr val="tx1"/>
                </a:solidFill>
                <a:latin typeface="Arial" panose="020B0604020202020204" pitchFamily="34" charset="0"/>
                <a:ea typeface="+mn-ea"/>
                <a:cs typeface="+mn-cs"/>
              </a:defRPr>
            </a:lvl6pPr>
            <a:lvl7pPr marL="2743200" algn="l" defTabSz="914400" rtl="0" eaLnBrk="1" latinLnBrk="0" hangingPunct="1">
              <a:defRPr sz="1400" kern="1200">
                <a:solidFill>
                  <a:schemeClr val="tx1"/>
                </a:solidFill>
                <a:latin typeface="Arial" panose="020B0604020202020204" pitchFamily="34" charset="0"/>
                <a:ea typeface="+mn-ea"/>
                <a:cs typeface="+mn-cs"/>
              </a:defRPr>
            </a:lvl7pPr>
            <a:lvl8pPr marL="3200400" algn="l" defTabSz="914400" rtl="0" eaLnBrk="1" latinLnBrk="0" hangingPunct="1">
              <a:defRPr sz="1400" kern="1200">
                <a:solidFill>
                  <a:schemeClr val="tx1"/>
                </a:solidFill>
                <a:latin typeface="Arial" panose="020B0604020202020204" pitchFamily="34" charset="0"/>
                <a:ea typeface="+mn-ea"/>
                <a:cs typeface="+mn-cs"/>
              </a:defRPr>
            </a:lvl8pPr>
            <a:lvl9pPr marL="3657600" algn="l" defTabSz="914400" rtl="0" eaLnBrk="1" latinLnBrk="0" hangingPunct="1">
              <a:defRPr sz="1400" kern="1200">
                <a:solidFill>
                  <a:schemeClr val="tx1"/>
                </a:solidFill>
                <a:latin typeface="Arial" panose="020B0604020202020204" pitchFamily="34" charset="0"/>
                <a:ea typeface="+mn-ea"/>
                <a:cs typeface="+mn-cs"/>
              </a:defRPr>
            </a:lvl9pPr>
          </a:lstStyle>
          <a:p>
            <a:endParaRPr lang="en-CA"/>
          </a:p>
        </p:txBody>
      </p:sp>
      <p:sp>
        <p:nvSpPr>
          <p:cNvPr id="108" name="Freeform 104">
            <a:extLst>
              <a:ext uri="{FF2B5EF4-FFF2-40B4-BE49-F238E27FC236}">
                <a16:creationId xmlns:a16="http://schemas.microsoft.com/office/drawing/2014/main" id="{8FDFFE25-097A-4620-8171-2536853F59A8}"/>
              </a:ext>
            </a:extLst>
          </p:cNvPr>
          <p:cNvSpPr>
            <a:spLocks noChangeAspect="1"/>
          </p:cNvSpPr>
          <p:nvPr/>
        </p:nvSpPr>
        <p:spPr bwMode="auto">
          <a:xfrm>
            <a:off x="9427058" y="1326591"/>
            <a:ext cx="19451" cy="15465"/>
          </a:xfrm>
          <a:custGeom>
            <a:avLst/>
            <a:gdLst>
              <a:gd name="T0" fmla="*/ 0 w 32"/>
              <a:gd name="T1" fmla="*/ 24 h 24"/>
              <a:gd name="T2" fmla="*/ 32 w 32"/>
              <a:gd name="T3" fmla="*/ 0 h 24"/>
            </a:gdLst>
            <a:ahLst/>
            <a:cxnLst>
              <a:cxn ang="0">
                <a:pos x="T0" y="T1"/>
              </a:cxn>
              <a:cxn ang="0">
                <a:pos x="T2" y="T3"/>
              </a:cxn>
            </a:cxnLst>
            <a:rect l="0" t="0" r="r" b="b"/>
            <a:pathLst>
              <a:path w="32" h="24">
                <a:moveTo>
                  <a:pt x="0" y="24"/>
                </a:moveTo>
                <a:cubicBezTo>
                  <a:pt x="14" y="20"/>
                  <a:pt x="20" y="7"/>
                  <a:pt x="32" y="0"/>
                </a:cubicBezTo>
              </a:path>
            </a:pathLst>
          </a:custGeom>
          <a:noFill/>
          <a:ln w="6350" cap="rnd">
            <a:solidFill>
              <a:srgbClr val="FF6600"/>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defPPr>
              <a:defRPr lang="en-US"/>
            </a:defPPr>
            <a:lvl1pPr algn="l" rtl="0" fontAlgn="base">
              <a:spcBef>
                <a:spcPct val="0"/>
              </a:spcBef>
              <a:spcAft>
                <a:spcPct val="0"/>
              </a:spcAft>
              <a:defRPr sz="1400" kern="1200">
                <a:solidFill>
                  <a:schemeClr val="tx1"/>
                </a:solidFill>
                <a:latin typeface="Arial" panose="020B0604020202020204" pitchFamily="34" charset="0"/>
                <a:ea typeface="+mn-ea"/>
                <a:cs typeface="+mn-cs"/>
              </a:defRPr>
            </a:lvl1pPr>
            <a:lvl2pPr marL="457200" algn="l" rtl="0" fontAlgn="base">
              <a:spcBef>
                <a:spcPct val="0"/>
              </a:spcBef>
              <a:spcAft>
                <a:spcPct val="0"/>
              </a:spcAft>
              <a:defRPr sz="1400" kern="1200">
                <a:solidFill>
                  <a:schemeClr val="tx1"/>
                </a:solidFill>
                <a:latin typeface="Arial" panose="020B0604020202020204" pitchFamily="34" charset="0"/>
                <a:ea typeface="+mn-ea"/>
                <a:cs typeface="+mn-cs"/>
              </a:defRPr>
            </a:lvl2pPr>
            <a:lvl3pPr marL="914400" algn="l" rtl="0" fontAlgn="base">
              <a:spcBef>
                <a:spcPct val="0"/>
              </a:spcBef>
              <a:spcAft>
                <a:spcPct val="0"/>
              </a:spcAft>
              <a:defRPr sz="1400" kern="1200">
                <a:solidFill>
                  <a:schemeClr val="tx1"/>
                </a:solidFill>
                <a:latin typeface="Arial" panose="020B0604020202020204" pitchFamily="34" charset="0"/>
                <a:ea typeface="+mn-ea"/>
                <a:cs typeface="+mn-cs"/>
              </a:defRPr>
            </a:lvl3pPr>
            <a:lvl4pPr marL="1371600" algn="l" rtl="0" fontAlgn="base">
              <a:spcBef>
                <a:spcPct val="0"/>
              </a:spcBef>
              <a:spcAft>
                <a:spcPct val="0"/>
              </a:spcAft>
              <a:defRPr sz="1400" kern="1200">
                <a:solidFill>
                  <a:schemeClr val="tx1"/>
                </a:solidFill>
                <a:latin typeface="Arial" panose="020B0604020202020204" pitchFamily="34" charset="0"/>
                <a:ea typeface="+mn-ea"/>
                <a:cs typeface="+mn-cs"/>
              </a:defRPr>
            </a:lvl4pPr>
            <a:lvl5pPr marL="1828800" algn="l" rtl="0" fontAlgn="base">
              <a:spcBef>
                <a:spcPct val="0"/>
              </a:spcBef>
              <a:spcAft>
                <a:spcPct val="0"/>
              </a:spcAft>
              <a:defRPr sz="1400" kern="1200">
                <a:solidFill>
                  <a:schemeClr val="tx1"/>
                </a:solidFill>
                <a:latin typeface="Arial" panose="020B0604020202020204" pitchFamily="34" charset="0"/>
                <a:ea typeface="+mn-ea"/>
                <a:cs typeface="+mn-cs"/>
              </a:defRPr>
            </a:lvl5pPr>
            <a:lvl6pPr marL="2286000" algn="l" defTabSz="914400" rtl="0" eaLnBrk="1" latinLnBrk="0" hangingPunct="1">
              <a:defRPr sz="1400" kern="1200">
                <a:solidFill>
                  <a:schemeClr val="tx1"/>
                </a:solidFill>
                <a:latin typeface="Arial" panose="020B0604020202020204" pitchFamily="34" charset="0"/>
                <a:ea typeface="+mn-ea"/>
                <a:cs typeface="+mn-cs"/>
              </a:defRPr>
            </a:lvl6pPr>
            <a:lvl7pPr marL="2743200" algn="l" defTabSz="914400" rtl="0" eaLnBrk="1" latinLnBrk="0" hangingPunct="1">
              <a:defRPr sz="1400" kern="1200">
                <a:solidFill>
                  <a:schemeClr val="tx1"/>
                </a:solidFill>
                <a:latin typeface="Arial" panose="020B0604020202020204" pitchFamily="34" charset="0"/>
                <a:ea typeface="+mn-ea"/>
                <a:cs typeface="+mn-cs"/>
              </a:defRPr>
            </a:lvl7pPr>
            <a:lvl8pPr marL="3200400" algn="l" defTabSz="914400" rtl="0" eaLnBrk="1" latinLnBrk="0" hangingPunct="1">
              <a:defRPr sz="1400" kern="1200">
                <a:solidFill>
                  <a:schemeClr val="tx1"/>
                </a:solidFill>
                <a:latin typeface="Arial" panose="020B0604020202020204" pitchFamily="34" charset="0"/>
                <a:ea typeface="+mn-ea"/>
                <a:cs typeface="+mn-cs"/>
              </a:defRPr>
            </a:lvl8pPr>
            <a:lvl9pPr marL="3657600" algn="l" defTabSz="914400" rtl="0" eaLnBrk="1" latinLnBrk="0" hangingPunct="1">
              <a:defRPr sz="1400" kern="1200">
                <a:solidFill>
                  <a:schemeClr val="tx1"/>
                </a:solidFill>
                <a:latin typeface="Arial" panose="020B0604020202020204" pitchFamily="34" charset="0"/>
                <a:ea typeface="+mn-ea"/>
                <a:cs typeface="+mn-cs"/>
              </a:defRPr>
            </a:lvl9pPr>
          </a:lstStyle>
          <a:p>
            <a:endParaRPr lang="en-CA"/>
          </a:p>
        </p:txBody>
      </p:sp>
      <p:sp>
        <p:nvSpPr>
          <p:cNvPr id="109" name="Freeform 105">
            <a:extLst>
              <a:ext uri="{FF2B5EF4-FFF2-40B4-BE49-F238E27FC236}">
                <a16:creationId xmlns:a16="http://schemas.microsoft.com/office/drawing/2014/main" id="{CA5B0381-E051-43DA-94ED-7FABC47BAAD2}"/>
              </a:ext>
            </a:extLst>
          </p:cNvPr>
          <p:cNvSpPr>
            <a:spLocks noChangeAspect="1"/>
          </p:cNvSpPr>
          <p:nvPr/>
        </p:nvSpPr>
        <p:spPr bwMode="auto">
          <a:xfrm>
            <a:off x="9427058" y="1298423"/>
            <a:ext cx="16892" cy="11599"/>
          </a:xfrm>
          <a:custGeom>
            <a:avLst/>
            <a:gdLst>
              <a:gd name="T0" fmla="*/ 28 w 28"/>
              <a:gd name="T1" fmla="*/ 18 h 18"/>
              <a:gd name="T2" fmla="*/ 0 w 28"/>
              <a:gd name="T3" fmla="*/ 0 h 18"/>
            </a:gdLst>
            <a:ahLst/>
            <a:cxnLst>
              <a:cxn ang="0">
                <a:pos x="T0" y="T1"/>
              </a:cxn>
              <a:cxn ang="0">
                <a:pos x="T2" y="T3"/>
              </a:cxn>
            </a:cxnLst>
            <a:rect l="0" t="0" r="r" b="b"/>
            <a:pathLst>
              <a:path w="28" h="18">
                <a:moveTo>
                  <a:pt x="28" y="18"/>
                </a:moveTo>
                <a:cubicBezTo>
                  <a:pt x="18" y="13"/>
                  <a:pt x="8" y="7"/>
                  <a:pt x="0" y="0"/>
                </a:cubicBezTo>
              </a:path>
            </a:pathLst>
          </a:custGeom>
          <a:noFill/>
          <a:ln w="6350" cap="rnd">
            <a:solidFill>
              <a:srgbClr val="FF6600"/>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defPPr>
              <a:defRPr lang="en-US"/>
            </a:defPPr>
            <a:lvl1pPr algn="l" rtl="0" fontAlgn="base">
              <a:spcBef>
                <a:spcPct val="0"/>
              </a:spcBef>
              <a:spcAft>
                <a:spcPct val="0"/>
              </a:spcAft>
              <a:defRPr sz="1400" kern="1200">
                <a:solidFill>
                  <a:schemeClr val="tx1"/>
                </a:solidFill>
                <a:latin typeface="Arial" panose="020B0604020202020204" pitchFamily="34" charset="0"/>
                <a:ea typeface="+mn-ea"/>
                <a:cs typeface="+mn-cs"/>
              </a:defRPr>
            </a:lvl1pPr>
            <a:lvl2pPr marL="457200" algn="l" rtl="0" fontAlgn="base">
              <a:spcBef>
                <a:spcPct val="0"/>
              </a:spcBef>
              <a:spcAft>
                <a:spcPct val="0"/>
              </a:spcAft>
              <a:defRPr sz="1400" kern="1200">
                <a:solidFill>
                  <a:schemeClr val="tx1"/>
                </a:solidFill>
                <a:latin typeface="Arial" panose="020B0604020202020204" pitchFamily="34" charset="0"/>
                <a:ea typeface="+mn-ea"/>
                <a:cs typeface="+mn-cs"/>
              </a:defRPr>
            </a:lvl2pPr>
            <a:lvl3pPr marL="914400" algn="l" rtl="0" fontAlgn="base">
              <a:spcBef>
                <a:spcPct val="0"/>
              </a:spcBef>
              <a:spcAft>
                <a:spcPct val="0"/>
              </a:spcAft>
              <a:defRPr sz="1400" kern="1200">
                <a:solidFill>
                  <a:schemeClr val="tx1"/>
                </a:solidFill>
                <a:latin typeface="Arial" panose="020B0604020202020204" pitchFamily="34" charset="0"/>
                <a:ea typeface="+mn-ea"/>
                <a:cs typeface="+mn-cs"/>
              </a:defRPr>
            </a:lvl3pPr>
            <a:lvl4pPr marL="1371600" algn="l" rtl="0" fontAlgn="base">
              <a:spcBef>
                <a:spcPct val="0"/>
              </a:spcBef>
              <a:spcAft>
                <a:spcPct val="0"/>
              </a:spcAft>
              <a:defRPr sz="1400" kern="1200">
                <a:solidFill>
                  <a:schemeClr val="tx1"/>
                </a:solidFill>
                <a:latin typeface="Arial" panose="020B0604020202020204" pitchFamily="34" charset="0"/>
                <a:ea typeface="+mn-ea"/>
                <a:cs typeface="+mn-cs"/>
              </a:defRPr>
            </a:lvl4pPr>
            <a:lvl5pPr marL="1828800" algn="l" rtl="0" fontAlgn="base">
              <a:spcBef>
                <a:spcPct val="0"/>
              </a:spcBef>
              <a:spcAft>
                <a:spcPct val="0"/>
              </a:spcAft>
              <a:defRPr sz="1400" kern="1200">
                <a:solidFill>
                  <a:schemeClr val="tx1"/>
                </a:solidFill>
                <a:latin typeface="Arial" panose="020B0604020202020204" pitchFamily="34" charset="0"/>
                <a:ea typeface="+mn-ea"/>
                <a:cs typeface="+mn-cs"/>
              </a:defRPr>
            </a:lvl5pPr>
            <a:lvl6pPr marL="2286000" algn="l" defTabSz="914400" rtl="0" eaLnBrk="1" latinLnBrk="0" hangingPunct="1">
              <a:defRPr sz="1400" kern="1200">
                <a:solidFill>
                  <a:schemeClr val="tx1"/>
                </a:solidFill>
                <a:latin typeface="Arial" panose="020B0604020202020204" pitchFamily="34" charset="0"/>
                <a:ea typeface="+mn-ea"/>
                <a:cs typeface="+mn-cs"/>
              </a:defRPr>
            </a:lvl6pPr>
            <a:lvl7pPr marL="2743200" algn="l" defTabSz="914400" rtl="0" eaLnBrk="1" latinLnBrk="0" hangingPunct="1">
              <a:defRPr sz="1400" kern="1200">
                <a:solidFill>
                  <a:schemeClr val="tx1"/>
                </a:solidFill>
                <a:latin typeface="Arial" panose="020B0604020202020204" pitchFamily="34" charset="0"/>
                <a:ea typeface="+mn-ea"/>
                <a:cs typeface="+mn-cs"/>
              </a:defRPr>
            </a:lvl7pPr>
            <a:lvl8pPr marL="3200400" algn="l" defTabSz="914400" rtl="0" eaLnBrk="1" latinLnBrk="0" hangingPunct="1">
              <a:defRPr sz="1400" kern="1200">
                <a:solidFill>
                  <a:schemeClr val="tx1"/>
                </a:solidFill>
                <a:latin typeface="Arial" panose="020B0604020202020204" pitchFamily="34" charset="0"/>
                <a:ea typeface="+mn-ea"/>
                <a:cs typeface="+mn-cs"/>
              </a:defRPr>
            </a:lvl8pPr>
            <a:lvl9pPr marL="3657600" algn="l" defTabSz="914400" rtl="0" eaLnBrk="1" latinLnBrk="0" hangingPunct="1">
              <a:defRPr sz="1400" kern="1200">
                <a:solidFill>
                  <a:schemeClr val="tx1"/>
                </a:solidFill>
                <a:latin typeface="Arial" panose="020B0604020202020204" pitchFamily="34" charset="0"/>
                <a:ea typeface="+mn-ea"/>
                <a:cs typeface="+mn-cs"/>
              </a:defRPr>
            </a:lvl9pPr>
          </a:lstStyle>
          <a:p>
            <a:endParaRPr lang="en-CA"/>
          </a:p>
        </p:txBody>
      </p:sp>
      <p:sp>
        <p:nvSpPr>
          <p:cNvPr id="110" name="Freeform 106">
            <a:extLst>
              <a:ext uri="{FF2B5EF4-FFF2-40B4-BE49-F238E27FC236}">
                <a16:creationId xmlns:a16="http://schemas.microsoft.com/office/drawing/2014/main" id="{7F4D959D-97C3-487B-A06F-11D844F6EC87}"/>
              </a:ext>
            </a:extLst>
          </p:cNvPr>
          <p:cNvSpPr>
            <a:spLocks noChangeAspect="1"/>
          </p:cNvSpPr>
          <p:nvPr/>
        </p:nvSpPr>
        <p:spPr bwMode="auto">
          <a:xfrm>
            <a:off x="9412725" y="1294004"/>
            <a:ext cx="14332" cy="6075"/>
          </a:xfrm>
          <a:custGeom>
            <a:avLst/>
            <a:gdLst>
              <a:gd name="T0" fmla="*/ 25 w 25"/>
              <a:gd name="T1" fmla="*/ 7 h 10"/>
              <a:gd name="T2" fmla="*/ 0 w 25"/>
              <a:gd name="T3" fmla="*/ 0 h 10"/>
            </a:gdLst>
            <a:ahLst/>
            <a:cxnLst>
              <a:cxn ang="0">
                <a:pos x="T0" y="T1"/>
              </a:cxn>
              <a:cxn ang="0">
                <a:pos x="T2" y="T3"/>
              </a:cxn>
            </a:cxnLst>
            <a:rect l="0" t="0" r="r" b="b"/>
            <a:pathLst>
              <a:path w="25" h="10">
                <a:moveTo>
                  <a:pt x="25" y="7"/>
                </a:moveTo>
                <a:cubicBezTo>
                  <a:pt x="17" y="10"/>
                  <a:pt x="4" y="7"/>
                  <a:pt x="0" y="0"/>
                </a:cubicBezTo>
              </a:path>
            </a:pathLst>
          </a:custGeom>
          <a:noFill/>
          <a:ln w="6350" cap="rnd">
            <a:solidFill>
              <a:srgbClr val="FF6600"/>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defPPr>
              <a:defRPr lang="en-US"/>
            </a:defPPr>
            <a:lvl1pPr algn="l" rtl="0" fontAlgn="base">
              <a:spcBef>
                <a:spcPct val="0"/>
              </a:spcBef>
              <a:spcAft>
                <a:spcPct val="0"/>
              </a:spcAft>
              <a:defRPr sz="1400" kern="1200">
                <a:solidFill>
                  <a:schemeClr val="tx1"/>
                </a:solidFill>
                <a:latin typeface="Arial" panose="020B0604020202020204" pitchFamily="34" charset="0"/>
                <a:ea typeface="+mn-ea"/>
                <a:cs typeface="+mn-cs"/>
              </a:defRPr>
            </a:lvl1pPr>
            <a:lvl2pPr marL="457200" algn="l" rtl="0" fontAlgn="base">
              <a:spcBef>
                <a:spcPct val="0"/>
              </a:spcBef>
              <a:spcAft>
                <a:spcPct val="0"/>
              </a:spcAft>
              <a:defRPr sz="1400" kern="1200">
                <a:solidFill>
                  <a:schemeClr val="tx1"/>
                </a:solidFill>
                <a:latin typeface="Arial" panose="020B0604020202020204" pitchFamily="34" charset="0"/>
                <a:ea typeface="+mn-ea"/>
                <a:cs typeface="+mn-cs"/>
              </a:defRPr>
            </a:lvl2pPr>
            <a:lvl3pPr marL="914400" algn="l" rtl="0" fontAlgn="base">
              <a:spcBef>
                <a:spcPct val="0"/>
              </a:spcBef>
              <a:spcAft>
                <a:spcPct val="0"/>
              </a:spcAft>
              <a:defRPr sz="1400" kern="1200">
                <a:solidFill>
                  <a:schemeClr val="tx1"/>
                </a:solidFill>
                <a:latin typeface="Arial" panose="020B0604020202020204" pitchFamily="34" charset="0"/>
                <a:ea typeface="+mn-ea"/>
                <a:cs typeface="+mn-cs"/>
              </a:defRPr>
            </a:lvl3pPr>
            <a:lvl4pPr marL="1371600" algn="l" rtl="0" fontAlgn="base">
              <a:spcBef>
                <a:spcPct val="0"/>
              </a:spcBef>
              <a:spcAft>
                <a:spcPct val="0"/>
              </a:spcAft>
              <a:defRPr sz="1400" kern="1200">
                <a:solidFill>
                  <a:schemeClr val="tx1"/>
                </a:solidFill>
                <a:latin typeface="Arial" panose="020B0604020202020204" pitchFamily="34" charset="0"/>
                <a:ea typeface="+mn-ea"/>
                <a:cs typeface="+mn-cs"/>
              </a:defRPr>
            </a:lvl4pPr>
            <a:lvl5pPr marL="1828800" algn="l" rtl="0" fontAlgn="base">
              <a:spcBef>
                <a:spcPct val="0"/>
              </a:spcBef>
              <a:spcAft>
                <a:spcPct val="0"/>
              </a:spcAft>
              <a:defRPr sz="1400" kern="1200">
                <a:solidFill>
                  <a:schemeClr val="tx1"/>
                </a:solidFill>
                <a:latin typeface="Arial" panose="020B0604020202020204" pitchFamily="34" charset="0"/>
                <a:ea typeface="+mn-ea"/>
                <a:cs typeface="+mn-cs"/>
              </a:defRPr>
            </a:lvl5pPr>
            <a:lvl6pPr marL="2286000" algn="l" defTabSz="914400" rtl="0" eaLnBrk="1" latinLnBrk="0" hangingPunct="1">
              <a:defRPr sz="1400" kern="1200">
                <a:solidFill>
                  <a:schemeClr val="tx1"/>
                </a:solidFill>
                <a:latin typeface="Arial" panose="020B0604020202020204" pitchFamily="34" charset="0"/>
                <a:ea typeface="+mn-ea"/>
                <a:cs typeface="+mn-cs"/>
              </a:defRPr>
            </a:lvl6pPr>
            <a:lvl7pPr marL="2743200" algn="l" defTabSz="914400" rtl="0" eaLnBrk="1" latinLnBrk="0" hangingPunct="1">
              <a:defRPr sz="1400" kern="1200">
                <a:solidFill>
                  <a:schemeClr val="tx1"/>
                </a:solidFill>
                <a:latin typeface="Arial" panose="020B0604020202020204" pitchFamily="34" charset="0"/>
                <a:ea typeface="+mn-ea"/>
                <a:cs typeface="+mn-cs"/>
              </a:defRPr>
            </a:lvl7pPr>
            <a:lvl8pPr marL="3200400" algn="l" defTabSz="914400" rtl="0" eaLnBrk="1" latinLnBrk="0" hangingPunct="1">
              <a:defRPr sz="1400" kern="1200">
                <a:solidFill>
                  <a:schemeClr val="tx1"/>
                </a:solidFill>
                <a:latin typeface="Arial" panose="020B0604020202020204" pitchFamily="34" charset="0"/>
                <a:ea typeface="+mn-ea"/>
                <a:cs typeface="+mn-cs"/>
              </a:defRPr>
            </a:lvl8pPr>
            <a:lvl9pPr marL="3657600" algn="l" defTabSz="914400" rtl="0" eaLnBrk="1" latinLnBrk="0" hangingPunct="1">
              <a:defRPr sz="1400" kern="1200">
                <a:solidFill>
                  <a:schemeClr val="tx1"/>
                </a:solidFill>
                <a:latin typeface="Arial" panose="020B0604020202020204" pitchFamily="34" charset="0"/>
                <a:ea typeface="+mn-ea"/>
                <a:cs typeface="+mn-cs"/>
              </a:defRPr>
            </a:lvl9pPr>
          </a:lstStyle>
          <a:p>
            <a:endParaRPr lang="en-CA"/>
          </a:p>
        </p:txBody>
      </p:sp>
      <p:sp>
        <p:nvSpPr>
          <p:cNvPr id="111" name="Freeform 107">
            <a:extLst>
              <a:ext uri="{FF2B5EF4-FFF2-40B4-BE49-F238E27FC236}">
                <a16:creationId xmlns:a16="http://schemas.microsoft.com/office/drawing/2014/main" id="{FF70E3B3-23AF-4CD3-852F-C0D53B9FE443}"/>
              </a:ext>
            </a:extLst>
          </p:cNvPr>
          <p:cNvSpPr>
            <a:spLocks noChangeAspect="1"/>
          </p:cNvSpPr>
          <p:nvPr/>
        </p:nvSpPr>
        <p:spPr bwMode="auto">
          <a:xfrm>
            <a:off x="9402488" y="1292347"/>
            <a:ext cx="10237" cy="2209"/>
          </a:xfrm>
          <a:custGeom>
            <a:avLst/>
            <a:gdLst>
              <a:gd name="T0" fmla="*/ 17 w 17"/>
              <a:gd name="T1" fmla="*/ 3 h 4"/>
              <a:gd name="T2" fmla="*/ 0 w 17"/>
              <a:gd name="T3" fmla="*/ 0 h 4"/>
            </a:gdLst>
            <a:ahLst/>
            <a:cxnLst>
              <a:cxn ang="0">
                <a:pos x="T0" y="T1"/>
              </a:cxn>
              <a:cxn ang="0">
                <a:pos x="T2" y="T3"/>
              </a:cxn>
            </a:cxnLst>
            <a:rect l="0" t="0" r="r" b="b"/>
            <a:pathLst>
              <a:path w="17" h="4">
                <a:moveTo>
                  <a:pt x="17" y="3"/>
                </a:moveTo>
                <a:cubicBezTo>
                  <a:pt x="12" y="1"/>
                  <a:pt x="5" y="4"/>
                  <a:pt x="0" y="0"/>
                </a:cubicBezTo>
              </a:path>
            </a:pathLst>
          </a:custGeom>
          <a:noFill/>
          <a:ln w="6350" cap="rnd">
            <a:solidFill>
              <a:srgbClr val="FF6600"/>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defPPr>
              <a:defRPr lang="en-US"/>
            </a:defPPr>
            <a:lvl1pPr algn="l" rtl="0" fontAlgn="base">
              <a:spcBef>
                <a:spcPct val="0"/>
              </a:spcBef>
              <a:spcAft>
                <a:spcPct val="0"/>
              </a:spcAft>
              <a:defRPr sz="1400" kern="1200">
                <a:solidFill>
                  <a:schemeClr val="tx1"/>
                </a:solidFill>
                <a:latin typeface="Arial" panose="020B0604020202020204" pitchFamily="34" charset="0"/>
                <a:ea typeface="+mn-ea"/>
                <a:cs typeface="+mn-cs"/>
              </a:defRPr>
            </a:lvl1pPr>
            <a:lvl2pPr marL="457200" algn="l" rtl="0" fontAlgn="base">
              <a:spcBef>
                <a:spcPct val="0"/>
              </a:spcBef>
              <a:spcAft>
                <a:spcPct val="0"/>
              </a:spcAft>
              <a:defRPr sz="1400" kern="1200">
                <a:solidFill>
                  <a:schemeClr val="tx1"/>
                </a:solidFill>
                <a:latin typeface="Arial" panose="020B0604020202020204" pitchFamily="34" charset="0"/>
                <a:ea typeface="+mn-ea"/>
                <a:cs typeface="+mn-cs"/>
              </a:defRPr>
            </a:lvl2pPr>
            <a:lvl3pPr marL="914400" algn="l" rtl="0" fontAlgn="base">
              <a:spcBef>
                <a:spcPct val="0"/>
              </a:spcBef>
              <a:spcAft>
                <a:spcPct val="0"/>
              </a:spcAft>
              <a:defRPr sz="1400" kern="1200">
                <a:solidFill>
                  <a:schemeClr val="tx1"/>
                </a:solidFill>
                <a:latin typeface="Arial" panose="020B0604020202020204" pitchFamily="34" charset="0"/>
                <a:ea typeface="+mn-ea"/>
                <a:cs typeface="+mn-cs"/>
              </a:defRPr>
            </a:lvl3pPr>
            <a:lvl4pPr marL="1371600" algn="l" rtl="0" fontAlgn="base">
              <a:spcBef>
                <a:spcPct val="0"/>
              </a:spcBef>
              <a:spcAft>
                <a:spcPct val="0"/>
              </a:spcAft>
              <a:defRPr sz="1400" kern="1200">
                <a:solidFill>
                  <a:schemeClr val="tx1"/>
                </a:solidFill>
                <a:latin typeface="Arial" panose="020B0604020202020204" pitchFamily="34" charset="0"/>
                <a:ea typeface="+mn-ea"/>
                <a:cs typeface="+mn-cs"/>
              </a:defRPr>
            </a:lvl4pPr>
            <a:lvl5pPr marL="1828800" algn="l" rtl="0" fontAlgn="base">
              <a:spcBef>
                <a:spcPct val="0"/>
              </a:spcBef>
              <a:spcAft>
                <a:spcPct val="0"/>
              </a:spcAft>
              <a:defRPr sz="1400" kern="1200">
                <a:solidFill>
                  <a:schemeClr val="tx1"/>
                </a:solidFill>
                <a:latin typeface="Arial" panose="020B0604020202020204" pitchFamily="34" charset="0"/>
                <a:ea typeface="+mn-ea"/>
                <a:cs typeface="+mn-cs"/>
              </a:defRPr>
            </a:lvl5pPr>
            <a:lvl6pPr marL="2286000" algn="l" defTabSz="914400" rtl="0" eaLnBrk="1" latinLnBrk="0" hangingPunct="1">
              <a:defRPr sz="1400" kern="1200">
                <a:solidFill>
                  <a:schemeClr val="tx1"/>
                </a:solidFill>
                <a:latin typeface="Arial" panose="020B0604020202020204" pitchFamily="34" charset="0"/>
                <a:ea typeface="+mn-ea"/>
                <a:cs typeface="+mn-cs"/>
              </a:defRPr>
            </a:lvl6pPr>
            <a:lvl7pPr marL="2743200" algn="l" defTabSz="914400" rtl="0" eaLnBrk="1" latinLnBrk="0" hangingPunct="1">
              <a:defRPr sz="1400" kern="1200">
                <a:solidFill>
                  <a:schemeClr val="tx1"/>
                </a:solidFill>
                <a:latin typeface="Arial" panose="020B0604020202020204" pitchFamily="34" charset="0"/>
                <a:ea typeface="+mn-ea"/>
                <a:cs typeface="+mn-cs"/>
              </a:defRPr>
            </a:lvl7pPr>
            <a:lvl8pPr marL="3200400" algn="l" defTabSz="914400" rtl="0" eaLnBrk="1" latinLnBrk="0" hangingPunct="1">
              <a:defRPr sz="1400" kern="1200">
                <a:solidFill>
                  <a:schemeClr val="tx1"/>
                </a:solidFill>
                <a:latin typeface="Arial" panose="020B0604020202020204" pitchFamily="34" charset="0"/>
                <a:ea typeface="+mn-ea"/>
                <a:cs typeface="+mn-cs"/>
              </a:defRPr>
            </a:lvl8pPr>
            <a:lvl9pPr marL="3657600" algn="l" defTabSz="914400" rtl="0" eaLnBrk="1" latinLnBrk="0" hangingPunct="1">
              <a:defRPr sz="1400" kern="1200">
                <a:solidFill>
                  <a:schemeClr val="tx1"/>
                </a:solidFill>
                <a:latin typeface="Arial" panose="020B0604020202020204" pitchFamily="34" charset="0"/>
                <a:ea typeface="+mn-ea"/>
                <a:cs typeface="+mn-cs"/>
              </a:defRPr>
            </a:lvl9pPr>
          </a:lstStyle>
          <a:p>
            <a:endParaRPr lang="en-CA"/>
          </a:p>
        </p:txBody>
      </p:sp>
      <p:sp>
        <p:nvSpPr>
          <p:cNvPr id="112" name="Freeform 108">
            <a:extLst>
              <a:ext uri="{FF2B5EF4-FFF2-40B4-BE49-F238E27FC236}">
                <a16:creationId xmlns:a16="http://schemas.microsoft.com/office/drawing/2014/main" id="{EB61763C-AFD3-4B98-A087-9935BD07B5A0}"/>
              </a:ext>
            </a:extLst>
          </p:cNvPr>
          <p:cNvSpPr>
            <a:spLocks noChangeAspect="1"/>
          </p:cNvSpPr>
          <p:nvPr/>
        </p:nvSpPr>
        <p:spPr bwMode="auto">
          <a:xfrm>
            <a:off x="9427058" y="1284615"/>
            <a:ext cx="3583" cy="3866"/>
          </a:xfrm>
          <a:custGeom>
            <a:avLst/>
            <a:gdLst>
              <a:gd name="T0" fmla="*/ 0 w 6"/>
              <a:gd name="T1" fmla="*/ 6 h 6"/>
              <a:gd name="T2" fmla="*/ 6 w 6"/>
              <a:gd name="T3" fmla="*/ 0 h 6"/>
            </a:gdLst>
            <a:ahLst/>
            <a:cxnLst>
              <a:cxn ang="0">
                <a:pos x="T0" y="T1"/>
              </a:cxn>
              <a:cxn ang="0">
                <a:pos x="T2" y="T3"/>
              </a:cxn>
            </a:cxnLst>
            <a:rect l="0" t="0" r="r" b="b"/>
            <a:pathLst>
              <a:path w="6" h="6">
                <a:moveTo>
                  <a:pt x="0" y="6"/>
                </a:moveTo>
                <a:cubicBezTo>
                  <a:pt x="2" y="4"/>
                  <a:pt x="4" y="2"/>
                  <a:pt x="6" y="0"/>
                </a:cubicBezTo>
              </a:path>
            </a:pathLst>
          </a:custGeom>
          <a:noFill/>
          <a:ln w="6350" cap="rnd">
            <a:solidFill>
              <a:srgbClr val="FF6600"/>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defPPr>
              <a:defRPr lang="en-US"/>
            </a:defPPr>
            <a:lvl1pPr algn="l" rtl="0" fontAlgn="base">
              <a:spcBef>
                <a:spcPct val="0"/>
              </a:spcBef>
              <a:spcAft>
                <a:spcPct val="0"/>
              </a:spcAft>
              <a:defRPr sz="1400" kern="1200">
                <a:solidFill>
                  <a:schemeClr val="tx1"/>
                </a:solidFill>
                <a:latin typeface="Arial" panose="020B0604020202020204" pitchFamily="34" charset="0"/>
                <a:ea typeface="+mn-ea"/>
                <a:cs typeface="+mn-cs"/>
              </a:defRPr>
            </a:lvl1pPr>
            <a:lvl2pPr marL="457200" algn="l" rtl="0" fontAlgn="base">
              <a:spcBef>
                <a:spcPct val="0"/>
              </a:spcBef>
              <a:spcAft>
                <a:spcPct val="0"/>
              </a:spcAft>
              <a:defRPr sz="1400" kern="1200">
                <a:solidFill>
                  <a:schemeClr val="tx1"/>
                </a:solidFill>
                <a:latin typeface="Arial" panose="020B0604020202020204" pitchFamily="34" charset="0"/>
                <a:ea typeface="+mn-ea"/>
                <a:cs typeface="+mn-cs"/>
              </a:defRPr>
            </a:lvl2pPr>
            <a:lvl3pPr marL="914400" algn="l" rtl="0" fontAlgn="base">
              <a:spcBef>
                <a:spcPct val="0"/>
              </a:spcBef>
              <a:spcAft>
                <a:spcPct val="0"/>
              </a:spcAft>
              <a:defRPr sz="1400" kern="1200">
                <a:solidFill>
                  <a:schemeClr val="tx1"/>
                </a:solidFill>
                <a:latin typeface="Arial" panose="020B0604020202020204" pitchFamily="34" charset="0"/>
                <a:ea typeface="+mn-ea"/>
                <a:cs typeface="+mn-cs"/>
              </a:defRPr>
            </a:lvl3pPr>
            <a:lvl4pPr marL="1371600" algn="l" rtl="0" fontAlgn="base">
              <a:spcBef>
                <a:spcPct val="0"/>
              </a:spcBef>
              <a:spcAft>
                <a:spcPct val="0"/>
              </a:spcAft>
              <a:defRPr sz="1400" kern="1200">
                <a:solidFill>
                  <a:schemeClr val="tx1"/>
                </a:solidFill>
                <a:latin typeface="Arial" panose="020B0604020202020204" pitchFamily="34" charset="0"/>
                <a:ea typeface="+mn-ea"/>
                <a:cs typeface="+mn-cs"/>
              </a:defRPr>
            </a:lvl4pPr>
            <a:lvl5pPr marL="1828800" algn="l" rtl="0" fontAlgn="base">
              <a:spcBef>
                <a:spcPct val="0"/>
              </a:spcBef>
              <a:spcAft>
                <a:spcPct val="0"/>
              </a:spcAft>
              <a:defRPr sz="1400" kern="1200">
                <a:solidFill>
                  <a:schemeClr val="tx1"/>
                </a:solidFill>
                <a:latin typeface="Arial" panose="020B0604020202020204" pitchFamily="34" charset="0"/>
                <a:ea typeface="+mn-ea"/>
                <a:cs typeface="+mn-cs"/>
              </a:defRPr>
            </a:lvl5pPr>
            <a:lvl6pPr marL="2286000" algn="l" defTabSz="914400" rtl="0" eaLnBrk="1" latinLnBrk="0" hangingPunct="1">
              <a:defRPr sz="1400" kern="1200">
                <a:solidFill>
                  <a:schemeClr val="tx1"/>
                </a:solidFill>
                <a:latin typeface="Arial" panose="020B0604020202020204" pitchFamily="34" charset="0"/>
                <a:ea typeface="+mn-ea"/>
                <a:cs typeface="+mn-cs"/>
              </a:defRPr>
            </a:lvl6pPr>
            <a:lvl7pPr marL="2743200" algn="l" defTabSz="914400" rtl="0" eaLnBrk="1" latinLnBrk="0" hangingPunct="1">
              <a:defRPr sz="1400" kern="1200">
                <a:solidFill>
                  <a:schemeClr val="tx1"/>
                </a:solidFill>
                <a:latin typeface="Arial" panose="020B0604020202020204" pitchFamily="34" charset="0"/>
                <a:ea typeface="+mn-ea"/>
                <a:cs typeface="+mn-cs"/>
              </a:defRPr>
            </a:lvl7pPr>
            <a:lvl8pPr marL="3200400" algn="l" defTabSz="914400" rtl="0" eaLnBrk="1" latinLnBrk="0" hangingPunct="1">
              <a:defRPr sz="1400" kern="1200">
                <a:solidFill>
                  <a:schemeClr val="tx1"/>
                </a:solidFill>
                <a:latin typeface="Arial" panose="020B0604020202020204" pitchFamily="34" charset="0"/>
                <a:ea typeface="+mn-ea"/>
                <a:cs typeface="+mn-cs"/>
              </a:defRPr>
            </a:lvl8pPr>
            <a:lvl9pPr marL="3657600" algn="l" defTabSz="914400" rtl="0" eaLnBrk="1" latinLnBrk="0" hangingPunct="1">
              <a:defRPr sz="1400" kern="1200">
                <a:solidFill>
                  <a:schemeClr val="tx1"/>
                </a:solidFill>
                <a:latin typeface="Arial" panose="020B0604020202020204" pitchFamily="34" charset="0"/>
                <a:ea typeface="+mn-ea"/>
                <a:cs typeface="+mn-cs"/>
              </a:defRPr>
            </a:lvl9pPr>
          </a:lstStyle>
          <a:p>
            <a:endParaRPr lang="en-CA"/>
          </a:p>
        </p:txBody>
      </p:sp>
      <p:sp>
        <p:nvSpPr>
          <p:cNvPr id="113" name="Freeform 109">
            <a:extLst>
              <a:ext uri="{FF2B5EF4-FFF2-40B4-BE49-F238E27FC236}">
                <a16:creationId xmlns:a16="http://schemas.microsoft.com/office/drawing/2014/main" id="{1AF4B1AE-44AE-48D0-95EF-8E44ABC42D48}"/>
              </a:ext>
            </a:extLst>
          </p:cNvPr>
          <p:cNvSpPr>
            <a:spLocks noChangeAspect="1"/>
          </p:cNvSpPr>
          <p:nvPr/>
        </p:nvSpPr>
        <p:spPr bwMode="auto">
          <a:xfrm>
            <a:off x="9484388" y="1211157"/>
            <a:ext cx="18427" cy="3866"/>
          </a:xfrm>
          <a:custGeom>
            <a:avLst/>
            <a:gdLst>
              <a:gd name="T0" fmla="*/ 31 w 31"/>
              <a:gd name="T1" fmla="*/ 6 h 6"/>
              <a:gd name="T2" fmla="*/ 0 w 31"/>
              <a:gd name="T3" fmla="*/ 0 h 6"/>
            </a:gdLst>
            <a:ahLst/>
            <a:cxnLst>
              <a:cxn ang="0">
                <a:pos x="T0" y="T1"/>
              </a:cxn>
              <a:cxn ang="0">
                <a:pos x="T2" y="T3"/>
              </a:cxn>
            </a:cxnLst>
            <a:rect l="0" t="0" r="r" b="b"/>
            <a:pathLst>
              <a:path w="31" h="6">
                <a:moveTo>
                  <a:pt x="31" y="6"/>
                </a:moveTo>
                <a:cubicBezTo>
                  <a:pt x="20" y="6"/>
                  <a:pt x="11" y="0"/>
                  <a:pt x="0" y="0"/>
                </a:cubicBezTo>
              </a:path>
            </a:pathLst>
          </a:custGeom>
          <a:noFill/>
          <a:ln w="6350" cap="rnd">
            <a:solidFill>
              <a:srgbClr val="FF6600"/>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defPPr>
              <a:defRPr lang="en-US"/>
            </a:defPPr>
            <a:lvl1pPr algn="l" rtl="0" fontAlgn="base">
              <a:spcBef>
                <a:spcPct val="0"/>
              </a:spcBef>
              <a:spcAft>
                <a:spcPct val="0"/>
              </a:spcAft>
              <a:defRPr sz="1400" kern="1200">
                <a:solidFill>
                  <a:schemeClr val="tx1"/>
                </a:solidFill>
                <a:latin typeface="Arial" panose="020B0604020202020204" pitchFamily="34" charset="0"/>
                <a:ea typeface="+mn-ea"/>
                <a:cs typeface="+mn-cs"/>
              </a:defRPr>
            </a:lvl1pPr>
            <a:lvl2pPr marL="457200" algn="l" rtl="0" fontAlgn="base">
              <a:spcBef>
                <a:spcPct val="0"/>
              </a:spcBef>
              <a:spcAft>
                <a:spcPct val="0"/>
              </a:spcAft>
              <a:defRPr sz="1400" kern="1200">
                <a:solidFill>
                  <a:schemeClr val="tx1"/>
                </a:solidFill>
                <a:latin typeface="Arial" panose="020B0604020202020204" pitchFamily="34" charset="0"/>
                <a:ea typeface="+mn-ea"/>
                <a:cs typeface="+mn-cs"/>
              </a:defRPr>
            </a:lvl2pPr>
            <a:lvl3pPr marL="914400" algn="l" rtl="0" fontAlgn="base">
              <a:spcBef>
                <a:spcPct val="0"/>
              </a:spcBef>
              <a:spcAft>
                <a:spcPct val="0"/>
              </a:spcAft>
              <a:defRPr sz="1400" kern="1200">
                <a:solidFill>
                  <a:schemeClr val="tx1"/>
                </a:solidFill>
                <a:latin typeface="Arial" panose="020B0604020202020204" pitchFamily="34" charset="0"/>
                <a:ea typeface="+mn-ea"/>
                <a:cs typeface="+mn-cs"/>
              </a:defRPr>
            </a:lvl3pPr>
            <a:lvl4pPr marL="1371600" algn="l" rtl="0" fontAlgn="base">
              <a:spcBef>
                <a:spcPct val="0"/>
              </a:spcBef>
              <a:spcAft>
                <a:spcPct val="0"/>
              </a:spcAft>
              <a:defRPr sz="1400" kern="1200">
                <a:solidFill>
                  <a:schemeClr val="tx1"/>
                </a:solidFill>
                <a:latin typeface="Arial" panose="020B0604020202020204" pitchFamily="34" charset="0"/>
                <a:ea typeface="+mn-ea"/>
                <a:cs typeface="+mn-cs"/>
              </a:defRPr>
            </a:lvl4pPr>
            <a:lvl5pPr marL="1828800" algn="l" rtl="0" fontAlgn="base">
              <a:spcBef>
                <a:spcPct val="0"/>
              </a:spcBef>
              <a:spcAft>
                <a:spcPct val="0"/>
              </a:spcAft>
              <a:defRPr sz="1400" kern="1200">
                <a:solidFill>
                  <a:schemeClr val="tx1"/>
                </a:solidFill>
                <a:latin typeface="Arial" panose="020B0604020202020204" pitchFamily="34" charset="0"/>
                <a:ea typeface="+mn-ea"/>
                <a:cs typeface="+mn-cs"/>
              </a:defRPr>
            </a:lvl5pPr>
            <a:lvl6pPr marL="2286000" algn="l" defTabSz="914400" rtl="0" eaLnBrk="1" latinLnBrk="0" hangingPunct="1">
              <a:defRPr sz="1400" kern="1200">
                <a:solidFill>
                  <a:schemeClr val="tx1"/>
                </a:solidFill>
                <a:latin typeface="Arial" panose="020B0604020202020204" pitchFamily="34" charset="0"/>
                <a:ea typeface="+mn-ea"/>
                <a:cs typeface="+mn-cs"/>
              </a:defRPr>
            </a:lvl6pPr>
            <a:lvl7pPr marL="2743200" algn="l" defTabSz="914400" rtl="0" eaLnBrk="1" latinLnBrk="0" hangingPunct="1">
              <a:defRPr sz="1400" kern="1200">
                <a:solidFill>
                  <a:schemeClr val="tx1"/>
                </a:solidFill>
                <a:latin typeface="Arial" panose="020B0604020202020204" pitchFamily="34" charset="0"/>
                <a:ea typeface="+mn-ea"/>
                <a:cs typeface="+mn-cs"/>
              </a:defRPr>
            </a:lvl7pPr>
            <a:lvl8pPr marL="3200400" algn="l" defTabSz="914400" rtl="0" eaLnBrk="1" latinLnBrk="0" hangingPunct="1">
              <a:defRPr sz="1400" kern="1200">
                <a:solidFill>
                  <a:schemeClr val="tx1"/>
                </a:solidFill>
                <a:latin typeface="Arial" panose="020B0604020202020204" pitchFamily="34" charset="0"/>
                <a:ea typeface="+mn-ea"/>
                <a:cs typeface="+mn-cs"/>
              </a:defRPr>
            </a:lvl8pPr>
            <a:lvl9pPr marL="3657600" algn="l" defTabSz="914400" rtl="0" eaLnBrk="1" latinLnBrk="0" hangingPunct="1">
              <a:defRPr sz="1400" kern="1200">
                <a:solidFill>
                  <a:schemeClr val="tx1"/>
                </a:solidFill>
                <a:latin typeface="Arial" panose="020B0604020202020204" pitchFamily="34" charset="0"/>
                <a:ea typeface="+mn-ea"/>
                <a:cs typeface="+mn-cs"/>
              </a:defRPr>
            </a:lvl9pPr>
          </a:lstStyle>
          <a:p>
            <a:endParaRPr lang="en-CA"/>
          </a:p>
        </p:txBody>
      </p:sp>
      <p:sp>
        <p:nvSpPr>
          <p:cNvPr id="114" name="Freeform 110">
            <a:extLst>
              <a:ext uri="{FF2B5EF4-FFF2-40B4-BE49-F238E27FC236}">
                <a16:creationId xmlns:a16="http://schemas.microsoft.com/office/drawing/2014/main" id="{95B5DF13-547B-4C15-8075-F951376E752D}"/>
              </a:ext>
            </a:extLst>
          </p:cNvPr>
          <p:cNvSpPr>
            <a:spLocks noChangeAspect="1"/>
          </p:cNvSpPr>
          <p:nvPr/>
        </p:nvSpPr>
        <p:spPr bwMode="auto">
          <a:xfrm>
            <a:off x="9473126" y="1211157"/>
            <a:ext cx="11261" cy="2209"/>
          </a:xfrm>
          <a:custGeom>
            <a:avLst/>
            <a:gdLst>
              <a:gd name="T0" fmla="*/ 19 w 19"/>
              <a:gd name="T1" fmla="*/ 0 h 4"/>
              <a:gd name="T2" fmla="*/ 0 w 19"/>
              <a:gd name="T3" fmla="*/ 0 h 4"/>
            </a:gdLst>
            <a:ahLst/>
            <a:cxnLst>
              <a:cxn ang="0">
                <a:pos x="T0" y="T1"/>
              </a:cxn>
              <a:cxn ang="0">
                <a:pos x="T2" y="T3"/>
              </a:cxn>
            </a:cxnLst>
            <a:rect l="0" t="0" r="r" b="b"/>
            <a:pathLst>
              <a:path w="19" h="4">
                <a:moveTo>
                  <a:pt x="19" y="0"/>
                </a:moveTo>
                <a:cubicBezTo>
                  <a:pt x="13" y="4"/>
                  <a:pt x="6" y="3"/>
                  <a:pt x="0" y="0"/>
                </a:cubicBezTo>
              </a:path>
            </a:pathLst>
          </a:custGeom>
          <a:noFill/>
          <a:ln w="6350" cap="rnd">
            <a:solidFill>
              <a:srgbClr val="FF6600"/>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defPPr>
              <a:defRPr lang="en-US"/>
            </a:defPPr>
            <a:lvl1pPr algn="l" rtl="0" fontAlgn="base">
              <a:spcBef>
                <a:spcPct val="0"/>
              </a:spcBef>
              <a:spcAft>
                <a:spcPct val="0"/>
              </a:spcAft>
              <a:defRPr sz="1400" kern="1200">
                <a:solidFill>
                  <a:schemeClr val="tx1"/>
                </a:solidFill>
                <a:latin typeface="Arial" panose="020B0604020202020204" pitchFamily="34" charset="0"/>
                <a:ea typeface="+mn-ea"/>
                <a:cs typeface="+mn-cs"/>
              </a:defRPr>
            </a:lvl1pPr>
            <a:lvl2pPr marL="457200" algn="l" rtl="0" fontAlgn="base">
              <a:spcBef>
                <a:spcPct val="0"/>
              </a:spcBef>
              <a:spcAft>
                <a:spcPct val="0"/>
              </a:spcAft>
              <a:defRPr sz="1400" kern="1200">
                <a:solidFill>
                  <a:schemeClr val="tx1"/>
                </a:solidFill>
                <a:latin typeface="Arial" panose="020B0604020202020204" pitchFamily="34" charset="0"/>
                <a:ea typeface="+mn-ea"/>
                <a:cs typeface="+mn-cs"/>
              </a:defRPr>
            </a:lvl2pPr>
            <a:lvl3pPr marL="914400" algn="l" rtl="0" fontAlgn="base">
              <a:spcBef>
                <a:spcPct val="0"/>
              </a:spcBef>
              <a:spcAft>
                <a:spcPct val="0"/>
              </a:spcAft>
              <a:defRPr sz="1400" kern="1200">
                <a:solidFill>
                  <a:schemeClr val="tx1"/>
                </a:solidFill>
                <a:latin typeface="Arial" panose="020B0604020202020204" pitchFamily="34" charset="0"/>
                <a:ea typeface="+mn-ea"/>
                <a:cs typeface="+mn-cs"/>
              </a:defRPr>
            </a:lvl3pPr>
            <a:lvl4pPr marL="1371600" algn="l" rtl="0" fontAlgn="base">
              <a:spcBef>
                <a:spcPct val="0"/>
              </a:spcBef>
              <a:spcAft>
                <a:spcPct val="0"/>
              </a:spcAft>
              <a:defRPr sz="1400" kern="1200">
                <a:solidFill>
                  <a:schemeClr val="tx1"/>
                </a:solidFill>
                <a:latin typeface="Arial" panose="020B0604020202020204" pitchFamily="34" charset="0"/>
                <a:ea typeface="+mn-ea"/>
                <a:cs typeface="+mn-cs"/>
              </a:defRPr>
            </a:lvl4pPr>
            <a:lvl5pPr marL="1828800" algn="l" rtl="0" fontAlgn="base">
              <a:spcBef>
                <a:spcPct val="0"/>
              </a:spcBef>
              <a:spcAft>
                <a:spcPct val="0"/>
              </a:spcAft>
              <a:defRPr sz="1400" kern="1200">
                <a:solidFill>
                  <a:schemeClr val="tx1"/>
                </a:solidFill>
                <a:latin typeface="Arial" panose="020B0604020202020204" pitchFamily="34" charset="0"/>
                <a:ea typeface="+mn-ea"/>
                <a:cs typeface="+mn-cs"/>
              </a:defRPr>
            </a:lvl5pPr>
            <a:lvl6pPr marL="2286000" algn="l" defTabSz="914400" rtl="0" eaLnBrk="1" latinLnBrk="0" hangingPunct="1">
              <a:defRPr sz="1400" kern="1200">
                <a:solidFill>
                  <a:schemeClr val="tx1"/>
                </a:solidFill>
                <a:latin typeface="Arial" panose="020B0604020202020204" pitchFamily="34" charset="0"/>
                <a:ea typeface="+mn-ea"/>
                <a:cs typeface="+mn-cs"/>
              </a:defRPr>
            </a:lvl6pPr>
            <a:lvl7pPr marL="2743200" algn="l" defTabSz="914400" rtl="0" eaLnBrk="1" latinLnBrk="0" hangingPunct="1">
              <a:defRPr sz="1400" kern="1200">
                <a:solidFill>
                  <a:schemeClr val="tx1"/>
                </a:solidFill>
                <a:latin typeface="Arial" panose="020B0604020202020204" pitchFamily="34" charset="0"/>
                <a:ea typeface="+mn-ea"/>
                <a:cs typeface="+mn-cs"/>
              </a:defRPr>
            </a:lvl7pPr>
            <a:lvl8pPr marL="3200400" algn="l" defTabSz="914400" rtl="0" eaLnBrk="1" latinLnBrk="0" hangingPunct="1">
              <a:defRPr sz="1400" kern="1200">
                <a:solidFill>
                  <a:schemeClr val="tx1"/>
                </a:solidFill>
                <a:latin typeface="Arial" panose="020B0604020202020204" pitchFamily="34" charset="0"/>
                <a:ea typeface="+mn-ea"/>
                <a:cs typeface="+mn-cs"/>
              </a:defRPr>
            </a:lvl8pPr>
            <a:lvl9pPr marL="3657600" algn="l" defTabSz="914400" rtl="0" eaLnBrk="1" latinLnBrk="0" hangingPunct="1">
              <a:defRPr sz="1400" kern="1200">
                <a:solidFill>
                  <a:schemeClr val="tx1"/>
                </a:solidFill>
                <a:latin typeface="Arial" panose="020B0604020202020204" pitchFamily="34" charset="0"/>
                <a:ea typeface="+mn-ea"/>
                <a:cs typeface="+mn-cs"/>
              </a:defRPr>
            </a:lvl9pPr>
          </a:lstStyle>
          <a:p>
            <a:endParaRPr lang="en-CA"/>
          </a:p>
        </p:txBody>
      </p:sp>
      <p:sp>
        <p:nvSpPr>
          <p:cNvPr id="115" name="Freeform 111">
            <a:extLst>
              <a:ext uri="{FF2B5EF4-FFF2-40B4-BE49-F238E27FC236}">
                <a16:creationId xmlns:a16="http://schemas.microsoft.com/office/drawing/2014/main" id="{2FA7E7A5-5305-4721-AE04-F3CF2E0EE5D3}"/>
              </a:ext>
            </a:extLst>
          </p:cNvPr>
          <p:cNvSpPr>
            <a:spLocks noChangeAspect="1"/>
          </p:cNvSpPr>
          <p:nvPr/>
        </p:nvSpPr>
        <p:spPr bwMode="auto">
          <a:xfrm>
            <a:off x="9461865" y="1211157"/>
            <a:ext cx="11261" cy="9389"/>
          </a:xfrm>
          <a:custGeom>
            <a:avLst/>
            <a:gdLst>
              <a:gd name="T0" fmla="*/ 19 w 19"/>
              <a:gd name="T1" fmla="*/ 0 h 15"/>
              <a:gd name="T2" fmla="*/ 0 w 19"/>
              <a:gd name="T3" fmla="*/ 15 h 15"/>
            </a:gdLst>
            <a:ahLst/>
            <a:cxnLst>
              <a:cxn ang="0">
                <a:pos x="T0" y="T1"/>
              </a:cxn>
              <a:cxn ang="0">
                <a:pos x="T2" y="T3"/>
              </a:cxn>
            </a:cxnLst>
            <a:rect l="0" t="0" r="r" b="b"/>
            <a:pathLst>
              <a:path w="19" h="15">
                <a:moveTo>
                  <a:pt x="19" y="0"/>
                </a:moveTo>
                <a:cubicBezTo>
                  <a:pt x="13" y="6"/>
                  <a:pt x="2" y="6"/>
                  <a:pt x="0" y="15"/>
                </a:cubicBezTo>
              </a:path>
            </a:pathLst>
          </a:custGeom>
          <a:noFill/>
          <a:ln w="6350" cap="rnd">
            <a:solidFill>
              <a:srgbClr val="FF6600"/>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defPPr>
              <a:defRPr lang="en-US"/>
            </a:defPPr>
            <a:lvl1pPr algn="l" rtl="0" fontAlgn="base">
              <a:spcBef>
                <a:spcPct val="0"/>
              </a:spcBef>
              <a:spcAft>
                <a:spcPct val="0"/>
              </a:spcAft>
              <a:defRPr sz="1400" kern="1200">
                <a:solidFill>
                  <a:schemeClr val="tx1"/>
                </a:solidFill>
                <a:latin typeface="Arial" panose="020B0604020202020204" pitchFamily="34" charset="0"/>
                <a:ea typeface="+mn-ea"/>
                <a:cs typeface="+mn-cs"/>
              </a:defRPr>
            </a:lvl1pPr>
            <a:lvl2pPr marL="457200" algn="l" rtl="0" fontAlgn="base">
              <a:spcBef>
                <a:spcPct val="0"/>
              </a:spcBef>
              <a:spcAft>
                <a:spcPct val="0"/>
              </a:spcAft>
              <a:defRPr sz="1400" kern="1200">
                <a:solidFill>
                  <a:schemeClr val="tx1"/>
                </a:solidFill>
                <a:latin typeface="Arial" panose="020B0604020202020204" pitchFamily="34" charset="0"/>
                <a:ea typeface="+mn-ea"/>
                <a:cs typeface="+mn-cs"/>
              </a:defRPr>
            </a:lvl2pPr>
            <a:lvl3pPr marL="914400" algn="l" rtl="0" fontAlgn="base">
              <a:spcBef>
                <a:spcPct val="0"/>
              </a:spcBef>
              <a:spcAft>
                <a:spcPct val="0"/>
              </a:spcAft>
              <a:defRPr sz="1400" kern="1200">
                <a:solidFill>
                  <a:schemeClr val="tx1"/>
                </a:solidFill>
                <a:latin typeface="Arial" panose="020B0604020202020204" pitchFamily="34" charset="0"/>
                <a:ea typeface="+mn-ea"/>
                <a:cs typeface="+mn-cs"/>
              </a:defRPr>
            </a:lvl3pPr>
            <a:lvl4pPr marL="1371600" algn="l" rtl="0" fontAlgn="base">
              <a:spcBef>
                <a:spcPct val="0"/>
              </a:spcBef>
              <a:spcAft>
                <a:spcPct val="0"/>
              </a:spcAft>
              <a:defRPr sz="1400" kern="1200">
                <a:solidFill>
                  <a:schemeClr val="tx1"/>
                </a:solidFill>
                <a:latin typeface="Arial" panose="020B0604020202020204" pitchFamily="34" charset="0"/>
                <a:ea typeface="+mn-ea"/>
                <a:cs typeface="+mn-cs"/>
              </a:defRPr>
            </a:lvl4pPr>
            <a:lvl5pPr marL="1828800" algn="l" rtl="0" fontAlgn="base">
              <a:spcBef>
                <a:spcPct val="0"/>
              </a:spcBef>
              <a:spcAft>
                <a:spcPct val="0"/>
              </a:spcAft>
              <a:defRPr sz="1400" kern="1200">
                <a:solidFill>
                  <a:schemeClr val="tx1"/>
                </a:solidFill>
                <a:latin typeface="Arial" panose="020B0604020202020204" pitchFamily="34" charset="0"/>
                <a:ea typeface="+mn-ea"/>
                <a:cs typeface="+mn-cs"/>
              </a:defRPr>
            </a:lvl5pPr>
            <a:lvl6pPr marL="2286000" algn="l" defTabSz="914400" rtl="0" eaLnBrk="1" latinLnBrk="0" hangingPunct="1">
              <a:defRPr sz="1400" kern="1200">
                <a:solidFill>
                  <a:schemeClr val="tx1"/>
                </a:solidFill>
                <a:latin typeface="Arial" panose="020B0604020202020204" pitchFamily="34" charset="0"/>
                <a:ea typeface="+mn-ea"/>
                <a:cs typeface="+mn-cs"/>
              </a:defRPr>
            </a:lvl6pPr>
            <a:lvl7pPr marL="2743200" algn="l" defTabSz="914400" rtl="0" eaLnBrk="1" latinLnBrk="0" hangingPunct="1">
              <a:defRPr sz="1400" kern="1200">
                <a:solidFill>
                  <a:schemeClr val="tx1"/>
                </a:solidFill>
                <a:latin typeface="Arial" panose="020B0604020202020204" pitchFamily="34" charset="0"/>
                <a:ea typeface="+mn-ea"/>
                <a:cs typeface="+mn-cs"/>
              </a:defRPr>
            </a:lvl7pPr>
            <a:lvl8pPr marL="3200400" algn="l" defTabSz="914400" rtl="0" eaLnBrk="1" latinLnBrk="0" hangingPunct="1">
              <a:defRPr sz="1400" kern="1200">
                <a:solidFill>
                  <a:schemeClr val="tx1"/>
                </a:solidFill>
                <a:latin typeface="Arial" panose="020B0604020202020204" pitchFamily="34" charset="0"/>
                <a:ea typeface="+mn-ea"/>
                <a:cs typeface="+mn-cs"/>
              </a:defRPr>
            </a:lvl8pPr>
            <a:lvl9pPr marL="3657600" algn="l" defTabSz="914400" rtl="0" eaLnBrk="1" latinLnBrk="0" hangingPunct="1">
              <a:defRPr sz="1400" kern="1200">
                <a:solidFill>
                  <a:schemeClr val="tx1"/>
                </a:solidFill>
                <a:latin typeface="Arial" panose="020B0604020202020204" pitchFamily="34" charset="0"/>
                <a:ea typeface="+mn-ea"/>
                <a:cs typeface="+mn-cs"/>
              </a:defRPr>
            </a:lvl9pPr>
          </a:lstStyle>
          <a:p>
            <a:endParaRPr lang="en-CA"/>
          </a:p>
        </p:txBody>
      </p:sp>
      <p:sp>
        <p:nvSpPr>
          <p:cNvPr id="116" name="Freeform 112">
            <a:extLst>
              <a:ext uri="{FF2B5EF4-FFF2-40B4-BE49-F238E27FC236}">
                <a16:creationId xmlns:a16="http://schemas.microsoft.com/office/drawing/2014/main" id="{D3ECE2BB-C0A3-4F1E-813C-00BDF89EF37B}"/>
              </a:ext>
            </a:extLst>
          </p:cNvPr>
          <p:cNvSpPr>
            <a:spLocks noChangeAspect="1"/>
          </p:cNvSpPr>
          <p:nvPr/>
        </p:nvSpPr>
        <p:spPr bwMode="auto">
          <a:xfrm>
            <a:off x="9474662" y="1192379"/>
            <a:ext cx="512" cy="8285"/>
          </a:xfrm>
          <a:custGeom>
            <a:avLst/>
            <a:gdLst>
              <a:gd name="T0" fmla="*/ 1 w 1"/>
              <a:gd name="T1" fmla="*/ 13 h 13"/>
              <a:gd name="T2" fmla="*/ 0 w 1"/>
              <a:gd name="T3" fmla="*/ 0 h 13"/>
            </a:gdLst>
            <a:ahLst/>
            <a:cxnLst>
              <a:cxn ang="0">
                <a:pos x="T0" y="T1"/>
              </a:cxn>
              <a:cxn ang="0">
                <a:pos x="T2" y="T3"/>
              </a:cxn>
            </a:cxnLst>
            <a:rect l="0" t="0" r="r" b="b"/>
            <a:pathLst>
              <a:path w="1" h="13">
                <a:moveTo>
                  <a:pt x="1" y="13"/>
                </a:moveTo>
                <a:cubicBezTo>
                  <a:pt x="0" y="10"/>
                  <a:pt x="0" y="5"/>
                  <a:pt x="0" y="0"/>
                </a:cubicBezTo>
              </a:path>
            </a:pathLst>
          </a:custGeom>
          <a:noFill/>
          <a:ln w="6350" cap="rnd">
            <a:solidFill>
              <a:srgbClr val="FF6600"/>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defPPr>
              <a:defRPr lang="en-US"/>
            </a:defPPr>
            <a:lvl1pPr algn="l" rtl="0" fontAlgn="base">
              <a:spcBef>
                <a:spcPct val="0"/>
              </a:spcBef>
              <a:spcAft>
                <a:spcPct val="0"/>
              </a:spcAft>
              <a:defRPr sz="1400" kern="1200">
                <a:solidFill>
                  <a:schemeClr val="tx1"/>
                </a:solidFill>
                <a:latin typeface="Arial" panose="020B0604020202020204" pitchFamily="34" charset="0"/>
                <a:ea typeface="+mn-ea"/>
                <a:cs typeface="+mn-cs"/>
              </a:defRPr>
            </a:lvl1pPr>
            <a:lvl2pPr marL="457200" algn="l" rtl="0" fontAlgn="base">
              <a:spcBef>
                <a:spcPct val="0"/>
              </a:spcBef>
              <a:spcAft>
                <a:spcPct val="0"/>
              </a:spcAft>
              <a:defRPr sz="1400" kern="1200">
                <a:solidFill>
                  <a:schemeClr val="tx1"/>
                </a:solidFill>
                <a:latin typeface="Arial" panose="020B0604020202020204" pitchFamily="34" charset="0"/>
                <a:ea typeface="+mn-ea"/>
                <a:cs typeface="+mn-cs"/>
              </a:defRPr>
            </a:lvl2pPr>
            <a:lvl3pPr marL="914400" algn="l" rtl="0" fontAlgn="base">
              <a:spcBef>
                <a:spcPct val="0"/>
              </a:spcBef>
              <a:spcAft>
                <a:spcPct val="0"/>
              </a:spcAft>
              <a:defRPr sz="1400" kern="1200">
                <a:solidFill>
                  <a:schemeClr val="tx1"/>
                </a:solidFill>
                <a:latin typeface="Arial" panose="020B0604020202020204" pitchFamily="34" charset="0"/>
                <a:ea typeface="+mn-ea"/>
                <a:cs typeface="+mn-cs"/>
              </a:defRPr>
            </a:lvl3pPr>
            <a:lvl4pPr marL="1371600" algn="l" rtl="0" fontAlgn="base">
              <a:spcBef>
                <a:spcPct val="0"/>
              </a:spcBef>
              <a:spcAft>
                <a:spcPct val="0"/>
              </a:spcAft>
              <a:defRPr sz="1400" kern="1200">
                <a:solidFill>
                  <a:schemeClr val="tx1"/>
                </a:solidFill>
                <a:latin typeface="Arial" panose="020B0604020202020204" pitchFamily="34" charset="0"/>
                <a:ea typeface="+mn-ea"/>
                <a:cs typeface="+mn-cs"/>
              </a:defRPr>
            </a:lvl4pPr>
            <a:lvl5pPr marL="1828800" algn="l" rtl="0" fontAlgn="base">
              <a:spcBef>
                <a:spcPct val="0"/>
              </a:spcBef>
              <a:spcAft>
                <a:spcPct val="0"/>
              </a:spcAft>
              <a:defRPr sz="1400" kern="1200">
                <a:solidFill>
                  <a:schemeClr val="tx1"/>
                </a:solidFill>
                <a:latin typeface="Arial" panose="020B0604020202020204" pitchFamily="34" charset="0"/>
                <a:ea typeface="+mn-ea"/>
                <a:cs typeface="+mn-cs"/>
              </a:defRPr>
            </a:lvl5pPr>
            <a:lvl6pPr marL="2286000" algn="l" defTabSz="914400" rtl="0" eaLnBrk="1" latinLnBrk="0" hangingPunct="1">
              <a:defRPr sz="1400" kern="1200">
                <a:solidFill>
                  <a:schemeClr val="tx1"/>
                </a:solidFill>
                <a:latin typeface="Arial" panose="020B0604020202020204" pitchFamily="34" charset="0"/>
                <a:ea typeface="+mn-ea"/>
                <a:cs typeface="+mn-cs"/>
              </a:defRPr>
            </a:lvl6pPr>
            <a:lvl7pPr marL="2743200" algn="l" defTabSz="914400" rtl="0" eaLnBrk="1" latinLnBrk="0" hangingPunct="1">
              <a:defRPr sz="1400" kern="1200">
                <a:solidFill>
                  <a:schemeClr val="tx1"/>
                </a:solidFill>
                <a:latin typeface="Arial" panose="020B0604020202020204" pitchFamily="34" charset="0"/>
                <a:ea typeface="+mn-ea"/>
                <a:cs typeface="+mn-cs"/>
              </a:defRPr>
            </a:lvl7pPr>
            <a:lvl8pPr marL="3200400" algn="l" defTabSz="914400" rtl="0" eaLnBrk="1" latinLnBrk="0" hangingPunct="1">
              <a:defRPr sz="1400" kern="1200">
                <a:solidFill>
                  <a:schemeClr val="tx1"/>
                </a:solidFill>
                <a:latin typeface="Arial" panose="020B0604020202020204" pitchFamily="34" charset="0"/>
                <a:ea typeface="+mn-ea"/>
                <a:cs typeface="+mn-cs"/>
              </a:defRPr>
            </a:lvl8pPr>
            <a:lvl9pPr marL="3657600" algn="l" defTabSz="914400" rtl="0" eaLnBrk="1" latinLnBrk="0" hangingPunct="1">
              <a:defRPr sz="1400" kern="1200">
                <a:solidFill>
                  <a:schemeClr val="tx1"/>
                </a:solidFill>
                <a:latin typeface="Arial" panose="020B0604020202020204" pitchFamily="34" charset="0"/>
                <a:ea typeface="+mn-ea"/>
                <a:cs typeface="+mn-cs"/>
              </a:defRPr>
            </a:lvl9pPr>
          </a:lstStyle>
          <a:p>
            <a:endParaRPr lang="en-CA"/>
          </a:p>
        </p:txBody>
      </p:sp>
      <p:sp>
        <p:nvSpPr>
          <p:cNvPr id="117" name="Freeform 113">
            <a:extLst>
              <a:ext uri="{FF2B5EF4-FFF2-40B4-BE49-F238E27FC236}">
                <a16:creationId xmlns:a16="http://schemas.microsoft.com/office/drawing/2014/main" id="{5F168846-2CA5-4D32-A122-BBAA93C6A7B6}"/>
              </a:ext>
            </a:extLst>
          </p:cNvPr>
          <p:cNvSpPr>
            <a:spLocks noChangeAspect="1"/>
          </p:cNvSpPr>
          <p:nvPr/>
        </p:nvSpPr>
        <p:spPr bwMode="auto">
          <a:xfrm>
            <a:off x="9439343" y="986918"/>
            <a:ext cx="126945" cy="24302"/>
          </a:xfrm>
          <a:custGeom>
            <a:avLst/>
            <a:gdLst>
              <a:gd name="T0" fmla="*/ 214 w 214"/>
              <a:gd name="T1" fmla="*/ 38 h 38"/>
              <a:gd name="T2" fmla="*/ 0 w 214"/>
              <a:gd name="T3" fmla="*/ 0 h 38"/>
            </a:gdLst>
            <a:ahLst/>
            <a:cxnLst>
              <a:cxn ang="0">
                <a:pos x="T0" y="T1"/>
              </a:cxn>
              <a:cxn ang="0">
                <a:pos x="T2" y="T3"/>
              </a:cxn>
            </a:cxnLst>
            <a:rect l="0" t="0" r="r" b="b"/>
            <a:pathLst>
              <a:path w="214" h="38">
                <a:moveTo>
                  <a:pt x="214" y="38"/>
                </a:moveTo>
                <a:cubicBezTo>
                  <a:pt x="142" y="30"/>
                  <a:pt x="69" y="16"/>
                  <a:pt x="0" y="0"/>
                </a:cubicBezTo>
              </a:path>
            </a:pathLst>
          </a:custGeom>
          <a:noFill/>
          <a:ln w="6350" cap="rnd">
            <a:solidFill>
              <a:srgbClr val="FF6600"/>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defPPr>
              <a:defRPr lang="en-US"/>
            </a:defPPr>
            <a:lvl1pPr algn="l" rtl="0" fontAlgn="base">
              <a:spcBef>
                <a:spcPct val="0"/>
              </a:spcBef>
              <a:spcAft>
                <a:spcPct val="0"/>
              </a:spcAft>
              <a:defRPr sz="1400" kern="1200">
                <a:solidFill>
                  <a:schemeClr val="tx1"/>
                </a:solidFill>
                <a:latin typeface="Arial" panose="020B0604020202020204" pitchFamily="34" charset="0"/>
                <a:ea typeface="+mn-ea"/>
                <a:cs typeface="+mn-cs"/>
              </a:defRPr>
            </a:lvl1pPr>
            <a:lvl2pPr marL="457200" algn="l" rtl="0" fontAlgn="base">
              <a:spcBef>
                <a:spcPct val="0"/>
              </a:spcBef>
              <a:spcAft>
                <a:spcPct val="0"/>
              </a:spcAft>
              <a:defRPr sz="1400" kern="1200">
                <a:solidFill>
                  <a:schemeClr val="tx1"/>
                </a:solidFill>
                <a:latin typeface="Arial" panose="020B0604020202020204" pitchFamily="34" charset="0"/>
                <a:ea typeface="+mn-ea"/>
                <a:cs typeface="+mn-cs"/>
              </a:defRPr>
            </a:lvl2pPr>
            <a:lvl3pPr marL="914400" algn="l" rtl="0" fontAlgn="base">
              <a:spcBef>
                <a:spcPct val="0"/>
              </a:spcBef>
              <a:spcAft>
                <a:spcPct val="0"/>
              </a:spcAft>
              <a:defRPr sz="1400" kern="1200">
                <a:solidFill>
                  <a:schemeClr val="tx1"/>
                </a:solidFill>
                <a:latin typeface="Arial" panose="020B0604020202020204" pitchFamily="34" charset="0"/>
                <a:ea typeface="+mn-ea"/>
                <a:cs typeface="+mn-cs"/>
              </a:defRPr>
            </a:lvl3pPr>
            <a:lvl4pPr marL="1371600" algn="l" rtl="0" fontAlgn="base">
              <a:spcBef>
                <a:spcPct val="0"/>
              </a:spcBef>
              <a:spcAft>
                <a:spcPct val="0"/>
              </a:spcAft>
              <a:defRPr sz="1400" kern="1200">
                <a:solidFill>
                  <a:schemeClr val="tx1"/>
                </a:solidFill>
                <a:latin typeface="Arial" panose="020B0604020202020204" pitchFamily="34" charset="0"/>
                <a:ea typeface="+mn-ea"/>
                <a:cs typeface="+mn-cs"/>
              </a:defRPr>
            </a:lvl4pPr>
            <a:lvl5pPr marL="1828800" algn="l" rtl="0" fontAlgn="base">
              <a:spcBef>
                <a:spcPct val="0"/>
              </a:spcBef>
              <a:spcAft>
                <a:spcPct val="0"/>
              </a:spcAft>
              <a:defRPr sz="1400" kern="1200">
                <a:solidFill>
                  <a:schemeClr val="tx1"/>
                </a:solidFill>
                <a:latin typeface="Arial" panose="020B0604020202020204" pitchFamily="34" charset="0"/>
                <a:ea typeface="+mn-ea"/>
                <a:cs typeface="+mn-cs"/>
              </a:defRPr>
            </a:lvl5pPr>
            <a:lvl6pPr marL="2286000" algn="l" defTabSz="914400" rtl="0" eaLnBrk="1" latinLnBrk="0" hangingPunct="1">
              <a:defRPr sz="1400" kern="1200">
                <a:solidFill>
                  <a:schemeClr val="tx1"/>
                </a:solidFill>
                <a:latin typeface="Arial" panose="020B0604020202020204" pitchFamily="34" charset="0"/>
                <a:ea typeface="+mn-ea"/>
                <a:cs typeface="+mn-cs"/>
              </a:defRPr>
            </a:lvl6pPr>
            <a:lvl7pPr marL="2743200" algn="l" defTabSz="914400" rtl="0" eaLnBrk="1" latinLnBrk="0" hangingPunct="1">
              <a:defRPr sz="1400" kern="1200">
                <a:solidFill>
                  <a:schemeClr val="tx1"/>
                </a:solidFill>
                <a:latin typeface="Arial" panose="020B0604020202020204" pitchFamily="34" charset="0"/>
                <a:ea typeface="+mn-ea"/>
                <a:cs typeface="+mn-cs"/>
              </a:defRPr>
            </a:lvl7pPr>
            <a:lvl8pPr marL="3200400" algn="l" defTabSz="914400" rtl="0" eaLnBrk="1" latinLnBrk="0" hangingPunct="1">
              <a:defRPr sz="1400" kern="1200">
                <a:solidFill>
                  <a:schemeClr val="tx1"/>
                </a:solidFill>
                <a:latin typeface="Arial" panose="020B0604020202020204" pitchFamily="34" charset="0"/>
                <a:ea typeface="+mn-ea"/>
                <a:cs typeface="+mn-cs"/>
              </a:defRPr>
            </a:lvl8pPr>
            <a:lvl9pPr marL="3657600" algn="l" defTabSz="914400" rtl="0" eaLnBrk="1" latinLnBrk="0" hangingPunct="1">
              <a:defRPr sz="1400" kern="1200">
                <a:solidFill>
                  <a:schemeClr val="tx1"/>
                </a:solidFill>
                <a:latin typeface="Arial" panose="020B0604020202020204" pitchFamily="34" charset="0"/>
                <a:ea typeface="+mn-ea"/>
                <a:cs typeface="+mn-cs"/>
              </a:defRPr>
            </a:lvl9pPr>
          </a:lstStyle>
          <a:p>
            <a:endParaRPr lang="en-CA"/>
          </a:p>
        </p:txBody>
      </p:sp>
      <p:sp>
        <p:nvSpPr>
          <p:cNvPr id="118" name="Freeform 114">
            <a:extLst>
              <a:ext uri="{FF2B5EF4-FFF2-40B4-BE49-F238E27FC236}">
                <a16:creationId xmlns:a16="http://schemas.microsoft.com/office/drawing/2014/main" id="{C3B64D25-588B-49F4-8F94-B37EBF67546A}"/>
              </a:ext>
            </a:extLst>
          </p:cNvPr>
          <p:cNvSpPr>
            <a:spLocks noChangeAspect="1"/>
          </p:cNvSpPr>
          <p:nvPr/>
        </p:nvSpPr>
        <p:spPr bwMode="auto">
          <a:xfrm>
            <a:off x="9423475" y="986918"/>
            <a:ext cx="15868" cy="19331"/>
          </a:xfrm>
          <a:custGeom>
            <a:avLst/>
            <a:gdLst>
              <a:gd name="T0" fmla="*/ 26 w 26"/>
              <a:gd name="T1" fmla="*/ 0 h 30"/>
              <a:gd name="T2" fmla="*/ 0 w 26"/>
              <a:gd name="T3" fmla="*/ 30 h 30"/>
            </a:gdLst>
            <a:ahLst/>
            <a:cxnLst>
              <a:cxn ang="0">
                <a:pos x="T0" y="T1"/>
              </a:cxn>
              <a:cxn ang="0">
                <a:pos x="T2" y="T3"/>
              </a:cxn>
            </a:cxnLst>
            <a:rect l="0" t="0" r="r" b="b"/>
            <a:pathLst>
              <a:path w="26" h="30">
                <a:moveTo>
                  <a:pt x="26" y="0"/>
                </a:moveTo>
                <a:cubicBezTo>
                  <a:pt x="14" y="7"/>
                  <a:pt x="13" y="25"/>
                  <a:pt x="0" y="30"/>
                </a:cubicBezTo>
              </a:path>
            </a:pathLst>
          </a:custGeom>
          <a:noFill/>
          <a:ln w="6350" cap="rnd">
            <a:solidFill>
              <a:srgbClr val="FF6600"/>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defPPr>
              <a:defRPr lang="en-US"/>
            </a:defPPr>
            <a:lvl1pPr algn="l" rtl="0" fontAlgn="base">
              <a:spcBef>
                <a:spcPct val="0"/>
              </a:spcBef>
              <a:spcAft>
                <a:spcPct val="0"/>
              </a:spcAft>
              <a:defRPr sz="1400" kern="1200">
                <a:solidFill>
                  <a:schemeClr val="tx1"/>
                </a:solidFill>
                <a:latin typeface="Arial" panose="020B0604020202020204" pitchFamily="34" charset="0"/>
                <a:ea typeface="+mn-ea"/>
                <a:cs typeface="+mn-cs"/>
              </a:defRPr>
            </a:lvl1pPr>
            <a:lvl2pPr marL="457200" algn="l" rtl="0" fontAlgn="base">
              <a:spcBef>
                <a:spcPct val="0"/>
              </a:spcBef>
              <a:spcAft>
                <a:spcPct val="0"/>
              </a:spcAft>
              <a:defRPr sz="1400" kern="1200">
                <a:solidFill>
                  <a:schemeClr val="tx1"/>
                </a:solidFill>
                <a:latin typeface="Arial" panose="020B0604020202020204" pitchFamily="34" charset="0"/>
                <a:ea typeface="+mn-ea"/>
                <a:cs typeface="+mn-cs"/>
              </a:defRPr>
            </a:lvl2pPr>
            <a:lvl3pPr marL="914400" algn="l" rtl="0" fontAlgn="base">
              <a:spcBef>
                <a:spcPct val="0"/>
              </a:spcBef>
              <a:spcAft>
                <a:spcPct val="0"/>
              </a:spcAft>
              <a:defRPr sz="1400" kern="1200">
                <a:solidFill>
                  <a:schemeClr val="tx1"/>
                </a:solidFill>
                <a:latin typeface="Arial" panose="020B0604020202020204" pitchFamily="34" charset="0"/>
                <a:ea typeface="+mn-ea"/>
                <a:cs typeface="+mn-cs"/>
              </a:defRPr>
            </a:lvl3pPr>
            <a:lvl4pPr marL="1371600" algn="l" rtl="0" fontAlgn="base">
              <a:spcBef>
                <a:spcPct val="0"/>
              </a:spcBef>
              <a:spcAft>
                <a:spcPct val="0"/>
              </a:spcAft>
              <a:defRPr sz="1400" kern="1200">
                <a:solidFill>
                  <a:schemeClr val="tx1"/>
                </a:solidFill>
                <a:latin typeface="Arial" panose="020B0604020202020204" pitchFamily="34" charset="0"/>
                <a:ea typeface="+mn-ea"/>
                <a:cs typeface="+mn-cs"/>
              </a:defRPr>
            </a:lvl4pPr>
            <a:lvl5pPr marL="1828800" algn="l" rtl="0" fontAlgn="base">
              <a:spcBef>
                <a:spcPct val="0"/>
              </a:spcBef>
              <a:spcAft>
                <a:spcPct val="0"/>
              </a:spcAft>
              <a:defRPr sz="1400" kern="1200">
                <a:solidFill>
                  <a:schemeClr val="tx1"/>
                </a:solidFill>
                <a:latin typeface="Arial" panose="020B0604020202020204" pitchFamily="34" charset="0"/>
                <a:ea typeface="+mn-ea"/>
                <a:cs typeface="+mn-cs"/>
              </a:defRPr>
            </a:lvl5pPr>
            <a:lvl6pPr marL="2286000" algn="l" defTabSz="914400" rtl="0" eaLnBrk="1" latinLnBrk="0" hangingPunct="1">
              <a:defRPr sz="1400" kern="1200">
                <a:solidFill>
                  <a:schemeClr val="tx1"/>
                </a:solidFill>
                <a:latin typeface="Arial" panose="020B0604020202020204" pitchFamily="34" charset="0"/>
                <a:ea typeface="+mn-ea"/>
                <a:cs typeface="+mn-cs"/>
              </a:defRPr>
            </a:lvl6pPr>
            <a:lvl7pPr marL="2743200" algn="l" defTabSz="914400" rtl="0" eaLnBrk="1" latinLnBrk="0" hangingPunct="1">
              <a:defRPr sz="1400" kern="1200">
                <a:solidFill>
                  <a:schemeClr val="tx1"/>
                </a:solidFill>
                <a:latin typeface="Arial" panose="020B0604020202020204" pitchFamily="34" charset="0"/>
                <a:ea typeface="+mn-ea"/>
                <a:cs typeface="+mn-cs"/>
              </a:defRPr>
            </a:lvl7pPr>
            <a:lvl8pPr marL="3200400" algn="l" defTabSz="914400" rtl="0" eaLnBrk="1" latinLnBrk="0" hangingPunct="1">
              <a:defRPr sz="1400" kern="1200">
                <a:solidFill>
                  <a:schemeClr val="tx1"/>
                </a:solidFill>
                <a:latin typeface="Arial" panose="020B0604020202020204" pitchFamily="34" charset="0"/>
                <a:ea typeface="+mn-ea"/>
                <a:cs typeface="+mn-cs"/>
              </a:defRPr>
            </a:lvl8pPr>
            <a:lvl9pPr marL="3657600" algn="l" defTabSz="914400" rtl="0" eaLnBrk="1" latinLnBrk="0" hangingPunct="1">
              <a:defRPr sz="1400" kern="1200">
                <a:solidFill>
                  <a:schemeClr val="tx1"/>
                </a:solidFill>
                <a:latin typeface="Arial" panose="020B0604020202020204" pitchFamily="34" charset="0"/>
                <a:ea typeface="+mn-ea"/>
                <a:cs typeface="+mn-cs"/>
              </a:defRPr>
            </a:lvl9pPr>
          </a:lstStyle>
          <a:p>
            <a:endParaRPr lang="en-CA"/>
          </a:p>
        </p:txBody>
      </p:sp>
      <p:sp>
        <p:nvSpPr>
          <p:cNvPr id="119" name="Freeform 115">
            <a:extLst>
              <a:ext uri="{FF2B5EF4-FFF2-40B4-BE49-F238E27FC236}">
                <a16:creationId xmlns:a16="http://schemas.microsoft.com/office/drawing/2014/main" id="{4987B0FA-B8B5-4E97-B37A-BADC218BA26E}"/>
              </a:ext>
            </a:extLst>
          </p:cNvPr>
          <p:cNvSpPr>
            <a:spLocks noChangeAspect="1"/>
          </p:cNvSpPr>
          <p:nvPr/>
        </p:nvSpPr>
        <p:spPr bwMode="auto">
          <a:xfrm>
            <a:off x="9408630" y="1006249"/>
            <a:ext cx="14844" cy="21540"/>
          </a:xfrm>
          <a:custGeom>
            <a:avLst/>
            <a:gdLst>
              <a:gd name="T0" fmla="*/ 26 w 26"/>
              <a:gd name="T1" fmla="*/ 0 h 34"/>
              <a:gd name="T2" fmla="*/ 0 w 26"/>
              <a:gd name="T3" fmla="*/ 34 h 34"/>
            </a:gdLst>
            <a:ahLst/>
            <a:cxnLst>
              <a:cxn ang="0">
                <a:pos x="T0" y="T1"/>
              </a:cxn>
              <a:cxn ang="0">
                <a:pos x="T2" y="T3"/>
              </a:cxn>
            </a:cxnLst>
            <a:rect l="0" t="0" r="r" b="b"/>
            <a:pathLst>
              <a:path w="26" h="34">
                <a:moveTo>
                  <a:pt x="26" y="0"/>
                </a:moveTo>
                <a:cubicBezTo>
                  <a:pt x="23" y="15"/>
                  <a:pt x="7" y="21"/>
                  <a:pt x="0" y="34"/>
                </a:cubicBezTo>
              </a:path>
            </a:pathLst>
          </a:custGeom>
          <a:noFill/>
          <a:ln w="6350" cap="rnd">
            <a:solidFill>
              <a:srgbClr val="FF6600"/>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defPPr>
              <a:defRPr lang="en-US"/>
            </a:defPPr>
            <a:lvl1pPr algn="l" rtl="0" fontAlgn="base">
              <a:spcBef>
                <a:spcPct val="0"/>
              </a:spcBef>
              <a:spcAft>
                <a:spcPct val="0"/>
              </a:spcAft>
              <a:defRPr sz="1400" kern="1200">
                <a:solidFill>
                  <a:schemeClr val="tx1"/>
                </a:solidFill>
                <a:latin typeface="Arial" panose="020B0604020202020204" pitchFamily="34" charset="0"/>
                <a:ea typeface="+mn-ea"/>
                <a:cs typeface="+mn-cs"/>
              </a:defRPr>
            </a:lvl1pPr>
            <a:lvl2pPr marL="457200" algn="l" rtl="0" fontAlgn="base">
              <a:spcBef>
                <a:spcPct val="0"/>
              </a:spcBef>
              <a:spcAft>
                <a:spcPct val="0"/>
              </a:spcAft>
              <a:defRPr sz="1400" kern="1200">
                <a:solidFill>
                  <a:schemeClr val="tx1"/>
                </a:solidFill>
                <a:latin typeface="Arial" panose="020B0604020202020204" pitchFamily="34" charset="0"/>
                <a:ea typeface="+mn-ea"/>
                <a:cs typeface="+mn-cs"/>
              </a:defRPr>
            </a:lvl2pPr>
            <a:lvl3pPr marL="914400" algn="l" rtl="0" fontAlgn="base">
              <a:spcBef>
                <a:spcPct val="0"/>
              </a:spcBef>
              <a:spcAft>
                <a:spcPct val="0"/>
              </a:spcAft>
              <a:defRPr sz="1400" kern="1200">
                <a:solidFill>
                  <a:schemeClr val="tx1"/>
                </a:solidFill>
                <a:latin typeface="Arial" panose="020B0604020202020204" pitchFamily="34" charset="0"/>
                <a:ea typeface="+mn-ea"/>
                <a:cs typeface="+mn-cs"/>
              </a:defRPr>
            </a:lvl3pPr>
            <a:lvl4pPr marL="1371600" algn="l" rtl="0" fontAlgn="base">
              <a:spcBef>
                <a:spcPct val="0"/>
              </a:spcBef>
              <a:spcAft>
                <a:spcPct val="0"/>
              </a:spcAft>
              <a:defRPr sz="1400" kern="1200">
                <a:solidFill>
                  <a:schemeClr val="tx1"/>
                </a:solidFill>
                <a:latin typeface="Arial" panose="020B0604020202020204" pitchFamily="34" charset="0"/>
                <a:ea typeface="+mn-ea"/>
                <a:cs typeface="+mn-cs"/>
              </a:defRPr>
            </a:lvl4pPr>
            <a:lvl5pPr marL="1828800" algn="l" rtl="0" fontAlgn="base">
              <a:spcBef>
                <a:spcPct val="0"/>
              </a:spcBef>
              <a:spcAft>
                <a:spcPct val="0"/>
              </a:spcAft>
              <a:defRPr sz="1400" kern="1200">
                <a:solidFill>
                  <a:schemeClr val="tx1"/>
                </a:solidFill>
                <a:latin typeface="Arial" panose="020B0604020202020204" pitchFamily="34" charset="0"/>
                <a:ea typeface="+mn-ea"/>
                <a:cs typeface="+mn-cs"/>
              </a:defRPr>
            </a:lvl5pPr>
            <a:lvl6pPr marL="2286000" algn="l" defTabSz="914400" rtl="0" eaLnBrk="1" latinLnBrk="0" hangingPunct="1">
              <a:defRPr sz="1400" kern="1200">
                <a:solidFill>
                  <a:schemeClr val="tx1"/>
                </a:solidFill>
                <a:latin typeface="Arial" panose="020B0604020202020204" pitchFamily="34" charset="0"/>
                <a:ea typeface="+mn-ea"/>
                <a:cs typeface="+mn-cs"/>
              </a:defRPr>
            </a:lvl6pPr>
            <a:lvl7pPr marL="2743200" algn="l" defTabSz="914400" rtl="0" eaLnBrk="1" latinLnBrk="0" hangingPunct="1">
              <a:defRPr sz="1400" kern="1200">
                <a:solidFill>
                  <a:schemeClr val="tx1"/>
                </a:solidFill>
                <a:latin typeface="Arial" panose="020B0604020202020204" pitchFamily="34" charset="0"/>
                <a:ea typeface="+mn-ea"/>
                <a:cs typeface="+mn-cs"/>
              </a:defRPr>
            </a:lvl7pPr>
            <a:lvl8pPr marL="3200400" algn="l" defTabSz="914400" rtl="0" eaLnBrk="1" latinLnBrk="0" hangingPunct="1">
              <a:defRPr sz="1400" kern="1200">
                <a:solidFill>
                  <a:schemeClr val="tx1"/>
                </a:solidFill>
                <a:latin typeface="Arial" panose="020B0604020202020204" pitchFamily="34" charset="0"/>
                <a:ea typeface="+mn-ea"/>
                <a:cs typeface="+mn-cs"/>
              </a:defRPr>
            </a:lvl8pPr>
            <a:lvl9pPr marL="3657600" algn="l" defTabSz="914400" rtl="0" eaLnBrk="1" latinLnBrk="0" hangingPunct="1">
              <a:defRPr sz="1400" kern="1200">
                <a:solidFill>
                  <a:schemeClr val="tx1"/>
                </a:solidFill>
                <a:latin typeface="Arial" panose="020B0604020202020204" pitchFamily="34" charset="0"/>
                <a:ea typeface="+mn-ea"/>
                <a:cs typeface="+mn-cs"/>
              </a:defRPr>
            </a:lvl9pPr>
          </a:lstStyle>
          <a:p>
            <a:endParaRPr lang="en-CA"/>
          </a:p>
        </p:txBody>
      </p:sp>
      <p:sp>
        <p:nvSpPr>
          <p:cNvPr id="120" name="Freeform 116">
            <a:extLst>
              <a:ext uri="{FF2B5EF4-FFF2-40B4-BE49-F238E27FC236}">
                <a16:creationId xmlns:a16="http://schemas.microsoft.com/office/drawing/2014/main" id="{D7D15471-71E4-4C49-A54A-C16A2B1232F8}"/>
              </a:ext>
            </a:extLst>
          </p:cNvPr>
          <p:cNvSpPr>
            <a:spLocks noChangeAspect="1"/>
          </p:cNvSpPr>
          <p:nvPr/>
        </p:nvSpPr>
        <p:spPr bwMode="auto">
          <a:xfrm>
            <a:off x="9406071" y="1027790"/>
            <a:ext cx="2559" cy="20436"/>
          </a:xfrm>
          <a:custGeom>
            <a:avLst/>
            <a:gdLst>
              <a:gd name="T0" fmla="*/ 4 w 4"/>
              <a:gd name="T1" fmla="*/ 0 h 32"/>
              <a:gd name="T2" fmla="*/ 0 w 4"/>
              <a:gd name="T3" fmla="*/ 32 h 32"/>
            </a:gdLst>
            <a:ahLst/>
            <a:cxnLst>
              <a:cxn ang="0">
                <a:pos x="T0" y="T1"/>
              </a:cxn>
              <a:cxn ang="0">
                <a:pos x="T2" y="T3"/>
              </a:cxn>
            </a:cxnLst>
            <a:rect l="0" t="0" r="r" b="b"/>
            <a:pathLst>
              <a:path w="4" h="32">
                <a:moveTo>
                  <a:pt x="4" y="0"/>
                </a:moveTo>
                <a:cubicBezTo>
                  <a:pt x="2" y="10"/>
                  <a:pt x="4" y="22"/>
                  <a:pt x="0" y="32"/>
                </a:cubicBezTo>
              </a:path>
            </a:pathLst>
          </a:custGeom>
          <a:noFill/>
          <a:ln w="6350" cap="rnd">
            <a:solidFill>
              <a:srgbClr val="FF6600"/>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defPPr>
              <a:defRPr lang="en-US"/>
            </a:defPPr>
            <a:lvl1pPr algn="l" rtl="0" fontAlgn="base">
              <a:spcBef>
                <a:spcPct val="0"/>
              </a:spcBef>
              <a:spcAft>
                <a:spcPct val="0"/>
              </a:spcAft>
              <a:defRPr sz="1400" kern="1200">
                <a:solidFill>
                  <a:schemeClr val="tx1"/>
                </a:solidFill>
                <a:latin typeface="Arial" panose="020B0604020202020204" pitchFamily="34" charset="0"/>
                <a:ea typeface="+mn-ea"/>
                <a:cs typeface="+mn-cs"/>
              </a:defRPr>
            </a:lvl1pPr>
            <a:lvl2pPr marL="457200" algn="l" rtl="0" fontAlgn="base">
              <a:spcBef>
                <a:spcPct val="0"/>
              </a:spcBef>
              <a:spcAft>
                <a:spcPct val="0"/>
              </a:spcAft>
              <a:defRPr sz="1400" kern="1200">
                <a:solidFill>
                  <a:schemeClr val="tx1"/>
                </a:solidFill>
                <a:latin typeface="Arial" panose="020B0604020202020204" pitchFamily="34" charset="0"/>
                <a:ea typeface="+mn-ea"/>
                <a:cs typeface="+mn-cs"/>
              </a:defRPr>
            </a:lvl2pPr>
            <a:lvl3pPr marL="914400" algn="l" rtl="0" fontAlgn="base">
              <a:spcBef>
                <a:spcPct val="0"/>
              </a:spcBef>
              <a:spcAft>
                <a:spcPct val="0"/>
              </a:spcAft>
              <a:defRPr sz="1400" kern="1200">
                <a:solidFill>
                  <a:schemeClr val="tx1"/>
                </a:solidFill>
                <a:latin typeface="Arial" panose="020B0604020202020204" pitchFamily="34" charset="0"/>
                <a:ea typeface="+mn-ea"/>
                <a:cs typeface="+mn-cs"/>
              </a:defRPr>
            </a:lvl3pPr>
            <a:lvl4pPr marL="1371600" algn="l" rtl="0" fontAlgn="base">
              <a:spcBef>
                <a:spcPct val="0"/>
              </a:spcBef>
              <a:spcAft>
                <a:spcPct val="0"/>
              </a:spcAft>
              <a:defRPr sz="1400" kern="1200">
                <a:solidFill>
                  <a:schemeClr val="tx1"/>
                </a:solidFill>
                <a:latin typeface="Arial" panose="020B0604020202020204" pitchFamily="34" charset="0"/>
                <a:ea typeface="+mn-ea"/>
                <a:cs typeface="+mn-cs"/>
              </a:defRPr>
            </a:lvl4pPr>
            <a:lvl5pPr marL="1828800" algn="l" rtl="0" fontAlgn="base">
              <a:spcBef>
                <a:spcPct val="0"/>
              </a:spcBef>
              <a:spcAft>
                <a:spcPct val="0"/>
              </a:spcAft>
              <a:defRPr sz="1400" kern="1200">
                <a:solidFill>
                  <a:schemeClr val="tx1"/>
                </a:solidFill>
                <a:latin typeface="Arial" panose="020B0604020202020204" pitchFamily="34" charset="0"/>
                <a:ea typeface="+mn-ea"/>
                <a:cs typeface="+mn-cs"/>
              </a:defRPr>
            </a:lvl5pPr>
            <a:lvl6pPr marL="2286000" algn="l" defTabSz="914400" rtl="0" eaLnBrk="1" latinLnBrk="0" hangingPunct="1">
              <a:defRPr sz="1400" kern="1200">
                <a:solidFill>
                  <a:schemeClr val="tx1"/>
                </a:solidFill>
                <a:latin typeface="Arial" panose="020B0604020202020204" pitchFamily="34" charset="0"/>
                <a:ea typeface="+mn-ea"/>
                <a:cs typeface="+mn-cs"/>
              </a:defRPr>
            </a:lvl6pPr>
            <a:lvl7pPr marL="2743200" algn="l" defTabSz="914400" rtl="0" eaLnBrk="1" latinLnBrk="0" hangingPunct="1">
              <a:defRPr sz="1400" kern="1200">
                <a:solidFill>
                  <a:schemeClr val="tx1"/>
                </a:solidFill>
                <a:latin typeface="Arial" panose="020B0604020202020204" pitchFamily="34" charset="0"/>
                <a:ea typeface="+mn-ea"/>
                <a:cs typeface="+mn-cs"/>
              </a:defRPr>
            </a:lvl7pPr>
            <a:lvl8pPr marL="3200400" algn="l" defTabSz="914400" rtl="0" eaLnBrk="1" latinLnBrk="0" hangingPunct="1">
              <a:defRPr sz="1400" kern="1200">
                <a:solidFill>
                  <a:schemeClr val="tx1"/>
                </a:solidFill>
                <a:latin typeface="Arial" panose="020B0604020202020204" pitchFamily="34" charset="0"/>
                <a:ea typeface="+mn-ea"/>
                <a:cs typeface="+mn-cs"/>
              </a:defRPr>
            </a:lvl8pPr>
            <a:lvl9pPr marL="3657600" algn="l" defTabSz="914400" rtl="0" eaLnBrk="1" latinLnBrk="0" hangingPunct="1">
              <a:defRPr sz="1400" kern="1200">
                <a:solidFill>
                  <a:schemeClr val="tx1"/>
                </a:solidFill>
                <a:latin typeface="Arial" panose="020B0604020202020204" pitchFamily="34" charset="0"/>
                <a:ea typeface="+mn-ea"/>
                <a:cs typeface="+mn-cs"/>
              </a:defRPr>
            </a:lvl9pPr>
          </a:lstStyle>
          <a:p>
            <a:endParaRPr lang="en-CA"/>
          </a:p>
        </p:txBody>
      </p:sp>
      <p:sp>
        <p:nvSpPr>
          <p:cNvPr id="121" name="Freeform 117">
            <a:extLst>
              <a:ext uri="{FF2B5EF4-FFF2-40B4-BE49-F238E27FC236}">
                <a16:creationId xmlns:a16="http://schemas.microsoft.com/office/drawing/2014/main" id="{D0D27C6D-8CF2-44A9-B388-40B89AE98F4B}"/>
              </a:ext>
            </a:extLst>
          </p:cNvPr>
          <p:cNvSpPr>
            <a:spLocks noChangeAspect="1"/>
          </p:cNvSpPr>
          <p:nvPr/>
        </p:nvSpPr>
        <p:spPr bwMode="auto">
          <a:xfrm>
            <a:off x="9406071" y="1048225"/>
            <a:ext cx="6142" cy="6628"/>
          </a:xfrm>
          <a:custGeom>
            <a:avLst/>
            <a:gdLst>
              <a:gd name="T0" fmla="*/ 0 w 10"/>
              <a:gd name="T1" fmla="*/ 0 h 10"/>
              <a:gd name="T2" fmla="*/ 10 w 10"/>
              <a:gd name="T3" fmla="*/ 10 h 10"/>
            </a:gdLst>
            <a:ahLst/>
            <a:cxnLst>
              <a:cxn ang="0">
                <a:pos x="T0" y="T1"/>
              </a:cxn>
              <a:cxn ang="0">
                <a:pos x="T2" y="T3"/>
              </a:cxn>
            </a:cxnLst>
            <a:rect l="0" t="0" r="r" b="b"/>
            <a:pathLst>
              <a:path w="10" h="10">
                <a:moveTo>
                  <a:pt x="0" y="0"/>
                </a:moveTo>
                <a:cubicBezTo>
                  <a:pt x="5" y="4"/>
                  <a:pt x="8" y="6"/>
                  <a:pt x="10" y="10"/>
                </a:cubicBezTo>
              </a:path>
            </a:pathLst>
          </a:custGeom>
          <a:noFill/>
          <a:ln w="6350" cap="rnd">
            <a:solidFill>
              <a:srgbClr val="FF6600"/>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defPPr>
              <a:defRPr lang="en-US"/>
            </a:defPPr>
            <a:lvl1pPr algn="l" rtl="0" fontAlgn="base">
              <a:spcBef>
                <a:spcPct val="0"/>
              </a:spcBef>
              <a:spcAft>
                <a:spcPct val="0"/>
              </a:spcAft>
              <a:defRPr sz="1400" kern="1200">
                <a:solidFill>
                  <a:schemeClr val="tx1"/>
                </a:solidFill>
                <a:latin typeface="Arial" panose="020B0604020202020204" pitchFamily="34" charset="0"/>
                <a:ea typeface="+mn-ea"/>
                <a:cs typeface="+mn-cs"/>
              </a:defRPr>
            </a:lvl1pPr>
            <a:lvl2pPr marL="457200" algn="l" rtl="0" fontAlgn="base">
              <a:spcBef>
                <a:spcPct val="0"/>
              </a:spcBef>
              <a:spcAft>
                <a:spcPct val="0"/>
              </a:spcAft>
              <a:defRPr sz="1400" kern="1200">
                <a:solidFill>
                  <a:schemeClr val="tx1"/>
                </a:solidFill>
                <a:latin typeface="Arial" panose="020B0604020202020204" pitchFamily="34" charset="0"/>
                <a:ea typeface="+mn-ea"/>
                <a:cs typeface="+mn-cs"/>
              </a:defRPr>
            </a:lvl2pPr>
            <a:lvl3pPr marL="914400" algn="l" rtl="0" fontAlgn="base">
              <a:spcBef>
                <a:spcPct val="0"/>
              </a:spcBef>
              <a:spcAft>
                <a:spcPct val="0"/>
              </a:spcAft>
              <a:defRPr sz="1400" kern="1200">
                <a:solidFill>
                  <a:schemeClr val="tx1"/>
                </a:solidFill>
                <a:latin typeface="Arial" panose="020B0604020202020204" pitchFamily="34" charset="0"/>
                <a:ea typeface="+mn-ea"/>
                <a:cs typeface="+mn-cs"/>
              </a:defRPr>
            </a:lvl3pPr>
            <a:lvl4pPr marL="1371600" algn="l" rtl="0" fontAlgn="base">
              <a:spcBef>
                <a:spcPct val="0"/>
              </a:spcBef>
              <a:spcAft>
                <a:spcPct val="0"/>
              </a:spcAft>
              <a:defRPr sz="1400" kern="1200">
                <a:solidFill>
                  <a:schemeClr val="tx1"/>
                </a:solidFill>
                <a:latin typeface="Arial" panose="020B0604020202020204" pitchFamily="34" charset="0"/>
                <a:ea typeface="+mn-ea"/>
                <a:cs typeface="+mn-cs"/>
              </a:defRPr>
            </a:lvl4pPr>
            <a:lvl5pPr marL="1828800" algn="l" rtl="0" fontAlgn="base">
              <a:spcBef>
                <a:spcPct val="0"/>
              </a:spcBef>
              <a:spcAft>
                <a:spcPct val="0"/>
              </a:spcAft>
              <a:defRPr sz="1400" kern="1200">
                <a:solidFill>
                  <a:schemeClr val="tx1"/>
                </a:solidFill>
                <a:latin typeface="Arial" panose="020B0604020202020204" pitchFamily="34" charset="0"/>
                <a:ea typeface="+mn-ea"/>
                <a:cs typeface="+mn-cs"/>
              </a:defRPr>
            </a:lvl5pPr>
            <a:lvl6pPr marL="2286000" algn="l" defTabSz="914400" rtl="0" eaLnBrk="1" latinLnBrk="0" hangingPunct="1">
              <a:defRPr sz="1400" kern="1200">
                <a:solidFill>
                  <a:schemeClr val="tx1"/>
                </a:solidFill>
                <a:latin typeface="Arial" panose="020B0604020202020204" pitchFamily="34" charset="0"/>
                <a:ea typeface="+mn-ea"/>
                <a:cs typeface="+mn-cs"/>
              </a:defRPr>
            </a:lvl6pPr>
            <a:lvl7pPr marL="2743200" algn="l" defTabSz="914400" rtl="0" eaLnBrk="1" latinLnBrk="0" hangingPunct="1">
              <a:defRPr sz="1400" kern="1200">
                <a:solidFill>
                  <a:schemeClr val="tx1"/>
                </a:solidFill>
                <a:latin typeface="Arial" panose="020B0604020202020204" pitchFamily="34" charset="0"/>
                <a:ea typeface="+mn-ea"/>
                <a:cs typeface="+mn-cs"/>
              </a:defRPr>
            </a:lvl7pPr>
            <a:lvl8pPr marL="3200400" algn="l" defTabSz="914400" rtl="0" eaLnBrk="1" latinLnBrk="0" hangingPunct="1">
              <a:defRPr sz="1400" kern="1200">
                <a:solidFill>
                  <a:schemeClr val="tx1"/>
                </a:solidFill>
                <a:latin typeface="Arial" panose="020B0604020202020204" pitchFamily="34" charset="0"/>
                <a:ea typeface="+mn-ea"/>
                <a:cs typeface="+mn-cs"/>
              </a:defRPr>
            </a:lvl8pPr>
            <a:lvl9pPr marL="3657600" algn="l" defTabSz="914400" rtl="0" eaLnBrk="1" latinLnBrk="0" hangingPunct="1">
              <a:defRPr sz="1400" kern="1200">
                <a:solidFill>
                  <a:schemeClr val="tx1"/>
                </a:solidFill>
                <a:latin typeface="Arial" panose="020B0604020202020204" pitchFamily="34" charset="0"/>
                <a:ea typeface="+mn-ea"/>
                <a:cs typeface="+mn-cs"/>
              </a:defRPr>
            </a:lvl9pPr>
          </a:lstStyle>
          <a:p>
            <a:endParaRPr lang="en-CA"/>
          </a:p>
        </p:txBody>
      </p:sp>
      <p:sp>
        <p:nvSpPr>
          <p:cNvPr id="122" name="Freeform 118">
            <a:extLst>
              <a:ext uri="{FF2B5EF4-FFF2-40B4-BE49-F238E27FC236}">
                <a16:creationId xmlns:a16="http://schemas.microsoft.com/office/drawing/2014/main" id="{86B85F35-1FC4-4FC7-BB39-4F7E07C07C70}"/>
              </a:ext>
            </a:extLst>
          </p:cNvPr>
          <p:cNvSpPr>
            <a:spLocks noChangeAspect="1"/>
          </p:cNvSpPr>
          <p:nvPr/>
        </p:nvSpPr>
        <p:spPr bwMode="auto">
          <a:xfrm>
            <a:off x="9421427" y="949914"/>
            <a:ext cx="3071" cy="20436"/>
          </a:xfrm>
          <a:custGeom>
            <a:avLst/>
            <a:gdLst>
              <a:gd name="T0" fmla="*/ 4 w 5"/>
              <a:gd name="T1" fmla="*/ 32 h 32"/>
              <a:gd name="T2" fmla="*/ 0 w 5"/>
              <a:gd name="T3" fmla="*/ 0 h 32"/>
            </a:gdLst>
            <a:ahLst/>
            <a:cxnLst>
              <a:cxn ang="0">
                <a:pos x="T0" y="T1"/>
              </a:cxn>
              <a:cxn ang="0">
                <a:pos x="T2" y="T3"/>
              </a:cxn>
            </a:cxnLst>
            <a:rect l="0" t="0" r="r" b="b"/>
            <a:pathLst>
              <a:path w="5" h="32">
                <a:moveTo>
                  <a:pt x="4" y="32"/>
                </a:moveTo>
                <a:cubicBezTo>
                  <a:pt x="0" y="22"/>
                  <a:pt x="5" y="10"/>
                  <a:pt x="0" y="0"/>
                </a:cubicBezTo>
              </a:path>
            </a:pathLst>
          </a:custGeom>
          <a:noFill/>
          <a:ln w="6350" cap="rnd">
            <a:solidFill>
              <a:srgbClr val="FF6600"/>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defPPr>
              <a:defRPr lang="en-US"/>
            </a:defPPr>
            <a:lvl1pPr algn="l" rtl="0" fontAlgn="base">
              <a:spcBef>
                <a:spcPct val="0"/>
              </a:spcBef>
              <a:spcAft>
                <a:spcPct val="0"/>
              </a:spcAft>
              <a:defRPr sz="1400" kern="1200">
                <a:solidFill>
                  <a:schemeClr val="tx1"/>
                </a:solidFill>
                <a:latin typeface="Arial" panose="020B0604020202020204" pitchFamily="34" charset="0"/>
                <a:ea typeface="+mn-ea"/>
                <a:cs typeface="+mn-cs"/>
              </a:defRPr>
            </a:lvl1pPr>
            <a:lvl2pPr marL="457200" algn="l" rtl="0" fontAlgn="base">
              <a:spcBef>
                <a:spcPct val="0"/>
              </a:spcBef>
              <a:spcAft>
                <a:spcPct val="0"/>
              </a:spcAft>
              <a:defRPr sz="1400" kern="1200">
                <a:solidFill>
                  <a:schemeClr val="tx1"/>
                </a:solidFill>
                <a:latin typeface="Arial" panose="020B0604020202020204" pitchFamily="34" charset="0"/>
                <a:ea typeface="+mn-ea"/>
                <a:cs typeface="+mn-cs"/>
              </a:defRPr>
            </a:lvl2pPr>
            <a:lvl3pPr marL="914400" algn="l" rtl="0" fontAlgn="base">
              <a:spcBef>
                <a:spcPct val="0"/>
              </a:spcBef>
              <a:spcAft>
                <a:spcPct val="0"/>
              </a:spcAft>
              <a:defRPr sz="1400" kern="1200">
                <a:solidFill>
                  <a:schemeClr val="tx1"/>
                </a:solidFill>
                <a:latin typeface="Arial" panose="020B0604020202020204" pitchFamily="34" charset="0"/>
                <a:ea typeface="+mn-ea"/>
                <a:cs typeface="+mn-cs"/>
              </a:defRPr>
            </a:lvl3pPr>
            <a:lvl4pPr marL="1371600" algn="l" rtl="0" fontAlgn="base">
              <a:spcBef>
                <a:spcPct val="0"/>
              </a:spcBef>
              <a:spcAft>
                <a:spcPct val="0"/>
              </a:spcAft>
              <a:defRPr sz="1400" kern="1200">
                <a:solidFill>
                  <a:schemeClr val="tx1"/>
                </a:solidFill>
                <a:latin typeface="Arial" panose="020B0604020202020204" pitchFamily="34" charset="0"/>
                <a:ea typeface="+mn-ea"/>
                <a:cs typeface="+mn-cs"/>
              </a:defRPr>
            </a:lvl4pPr>
            <a:lvl5pPr marL="1828800" algn="l" rtl="0" fontAlgn="base">
              <a:spcBef>
                <a:spcPct val="0"/>
              </a:spcBef>
              <a:spcAft>
                <a:spcPct val="0"/>
              </a:spcAft>
              <a:defRPr sz="1400" kern="1200">
                <a:solidFill>
                  <a:schemeClr val="tx1"/>
                </a:solidFill>
                <a:latin typeface="Arial" panose="020B0604020202020204" pitchFamily="34" charset="0"/>
                <a:ea typeface="+mn-ea"/>
                <a:cs typeface="+mn-cs"/>
              </a:defRPr>
            </a:lvl5pPr>
            <a:lvl6pPr marL="2286000" algn="l" defTabSz="914400" rtl="0" eaLnBrk="1" latinLnBrk="0" hangingPunct="1">
              <a:defRPr sz="1400" kern="1200">
                <a:solidFill>
                  <a:schemeClr val="tx1"/>
                </a:solidFill>
                <a:latin typeface="Arial" panose="020B0604020202020204" pitchFamily="34" charset="0"/>
                <a:ea typeface="+mn-ea"/>
                <a:cs typeface="+mn-cs"/>
              </a:defRPr>
            </a:lvl6pPr>
            <a:lvl7pPr marL="2743200" algn="l" defTabSz="914400" rtl="0" eaLnBrk="1" latinLnBrk="0" hangingPunct="1">
              <a:defRPr sz="1400" kern="1200">
                <a:solidFill>
                  <a:schemeClr val="tx1"/>
                </a:solidFill>
                <a:latin typeface="Arial" panose="020B0604020202020204" pitchFamily="34" charset="0"/>
                <a:ea typeface="+mn-ea"/>
                <a:cs typeface="+mn-cs"/>
              </a:defRPr>
            </a:lvl7pPr>
            <a:lvl8pPr marL="3200400" algn="l" defTabSz="914400" rtl="0" eaLnBrk="1" latinLnBrk="0" hangingPunct="1">
              <a:defRPr sz="1400" kern="1200">
                <a:solidFill>
                  <a:schemeClr val="tx1"/>
                </a:solidFill>
                <a:latin typeface="Arial" panose="020B0604020202020204" pitchFamily="34" charset="0"/>
                <a:ea typeface="+mn-ea"/>
                <a:cs typeface="+mn-cs"/>
              </a:defRPr>
            </a:lvl8pPr>
            <a:lvl9pPr marL="3657600" algn="l" defTabSz="914400" rtl="0" eaLnBrk="1" latinLnBrk="0" hangingPunct="1">
              <a:defRPr sz="1400" kern="1200">
                <a:solidFill>
                  <a:schemeClr val="tx1"/>
                </a:solidFill>
                <a:latin typeface="Arial" panose="020B0604020202020204" pitchFamily="34" charset="0"/>
                <a:ea typeface="+mn-ea"/>
                <a:cs typeface="+mn-cs"/>
              </a:defRPr>
            </a:lvl9pPr>
          </a:lstStyle>
          <a:p>
            <a:endParaRPr lang="en-CA"/>
          </a:p>
        </p:txBody>
      </p:sp>
      <p:sp>
        <p:nvSpPr>
          <p:cNvPr id="123" name="Freeform 119">
            <a:extLst>
              <a:ext uri="{FF2B5EF4-FFF2-40B4-BE49-F238E27FC236}">
                <a16:creationId xmlns:a16="http://schemas.microsoft.com/office/drawing/2014/main" id="{AFE8A054-486C-4C29-B169-FD6EA97E772D}"/>
              </a:ext>
            </a:extLst>
          </p:cNvPr>
          <p:cNvSpPr>
            <a:spLocks noChangeAspect="1"/>
          </p:cNvSpPr>
          <p:nvPr/>
        </p:nvSpPr>
        <p:spPr bwMode="auto">
          <a:xfrm>
            <a:off x="9415796" y="928373"/>
            <a:ext cx="5631" cy="21540"/>
          </a:xfrm>
          <a:custGeom>
            <a:avLst/>
            <a:gdLst>
              <a:gd name="T0" fmla="*/ 10 w 10"/>
              <a:gd name="T1" fmla="*/ 34 h 34"/>
              <a:gd name="T2" fmla="*/ 0 w 10"/>
              <a:gd name="T3" fmla="*/ 0 h 34"/>
            </a:gdLst>
            <a:ahLst/>
            <a:cxnLst>
              <a:cxn ang="0">
                <a:pos x="T0" y="T1"/>
              </a:cxn>
              <a:cxn ang="0">
                <a:pos x="T2" y="T3"/>
              </a:cxn>
            </a:cxnLst>
            <a:rect l="0" t="0" r="r" b="b"/>
            <a:pathLst>
              <a:path w="10" h="34">
                <a:moveTo>
                  <a:pt x="10" y="34"/>
                </a:moveTo>
                <a:cubicBezTo>
                  <a:pt x="3" y="24"/>
                  <a:pt x="2" y="12"/>
                  <a:pt x="0" y="0"/>
                </a:cubicBezTo>
              </a:path>
            </a:pathLst>
          </a:custGeom>
          <a:noFill/>
          <a:ln w="6350" cap="rnd">
            <a:solidFill>
              <a:srgbClr val="FF6600"/>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defPPr>
              <a:defRPr lang="en-US"/>
            </a:defPPr>
            <a:lvl1pPr algn="l" rtl="0" fontAlgn="base">
              <a:spcBef>
                <a:spcPct val="0"/>
              </a:spcBef>
              <a:spcAft>
                <a:spcPct val="0"/>
              </a:spcAft>
              <a:defRPr sz="1400" kern="1200">
                <a:solidFill>
                  <a:schemeClr val="tx1"/>
                </a:solidFill>
                <a:latin typeface="Arial" panose="020B0604020202020204" pitchFamily="34" charset="0"/>
                <a:ea typeface="+mn-ea"/>
                <a:cs typeface="+mn-cs"/>
              </a:defRPr>
            </a:lvl1pPr>
            <a:lvl2pPr marL="457200" algn="l" rtl="0" fontAlgn="base">
              <a:spcBef>
                <a:spcPct val="0"/>
              </a:spcBef>
              <a:spcAft>
                <a:spcPct val="0"/>
              </a:spcAft>
              <a:defRPr sz="1400" kern="1200">
                <a:solidFill>
                  <a:schemeClr val="tx1"/>
                </a:solidFill>
                <a:latin typeface="Arial" panose="020B0604020202020204" pitchFamily="34" charset="0"/>
                <a:ea typeface="+mn-ea"/>
                <a:cs typeface="+mn-cs"/>
              </a:defRPr>
            </a:lvl2pPr>
            <a:lvl3pPr marL="914400" algn="l" rtl="0" fontAlgn="base">
              <a:spcBef>
                <a:spcPct val="0"/>
              </a:spcBef>
              <a:spcAft>
                <a:spcPct val="0"/>
              </a:spcAft>
              <a:defRPr sz="1400" kern="1200">
                <a:solidFill>
                  <a:schemeClr val="tx1"/>
                </a:solidFill>
                <a:latin typeface="Arial" panose="020B0604020202020204" pitchFamily="34" charset="0"/>
                <a:ea typeface="+mn-ea"/>
                <a:cs typeface="+mn-cs"/>
              </a:defRPr>
            </a:lvl3pPr>
            <a:lvl4pPr marL="1371600" algn="l" rtl="0" fontAlgn="base">
              <a:spcBef>
                <a:spcPct val="0"/>
              </a:spcBef>
              <a:spcAft>
                <a:spcPct val="0"/>
              </a:spcAft>
              <a:defRPr sz="1400" kern="1200">
                <a:solidFill>
                  <a:schemeClr val="tx1"/>
                </a:solidFill>
                <a:latin typeface="Arial" panose="020B0604020202020204" pitchFamily="34" charset="0"/>
                <a:ea typeface="+mn-ea"/>
                <a:cs typeface="+mn-cs"/>
              </a:defRPr>
            </a:lvl4pPr>
            <a:lvl5pPr marL="1828800" algn="l" rtl="0" fontAlgn="base">
              <a:spcBef>
                <a:spcPct val="0"/>
              </a:spcBef>
              <a:spcAft>
                <a:spcPct val="0"/>
              </a:spcAft>
              <a:defRPr sz="1400" kern="1200">
                <a:solidFill>
                  <a:schemeClr val="tx1"/>
                </a:solidFill>
                <a:latin typeface="Arial" panose="020B0604020202020204" pitchFamily="34" charset="0"/>
                <a:ea typeface="+mn-ea"/>
                <a:cs typeface="+mn-cs"/>
              </a:defRPr>
            </a:lvl5pPr>
            <a:lvl6pPr marL="2286000" algn="l" defTabSz="914400" rtl="0" eaLnBrk="1" latinLnBrk="0" hangingPunct="1">
              <a:defRPr sz="1400" kern="1200">
                <a:solidFill>
                  <a:schemeClr val="tx1"/>
                </a:solidFill>
                <a:latin typeface="Arial" panose="020B0604020202020204" pitchFamily="34" charset="0"/>
                <a:ea typeface="+mn-ea"/>
                <a:cs typeface="+mn-cs"/>
              </a:defRPr>
            </a:lvl6pPr>
            <a:lvl7pPr marL="2743200" algn="l" defTabSz="914400" rtl="0" eaLnBrk="1" latinLnBrk="0" hangingPunct="1">
              <a:defRPr sz="1400" kern="1200">
                <a:solidFill>
                  <a:schemeClr val="tx1"/>
                </a:solidFill>
                <a:latin typeface="Arial" panose="020B0604020202020204" pitchFamily="34" charset="0"/>
                <a:ea typeface="+mn-ea"/>
                <a:cs typeface="+mn-cs"/>
              </a:defRPr>
            </a:lvl7pPr>
            <a:lvl8pPr marL="3200400" algn="l" defTabSz="914400" rtl="0" eaLnBrk="1" latinLnBrk="0" hangingPunct="1">
              <a:defRPr sz="1400" kern="1200">
                <a:solidFill>
                  <a:schemeClr val="tx1"/>
                </a:solidFill>
                <a:latin typeface="Arial" panose="020B0604020202020204" pitchFamily="34" charset="0"/>
                <a:ea typeface="+mn-ea"/>
                <a:cs typeface="+mn-cs"/>
              </a:defRPr>
            </a:lvl8pPr>
            <a:lvl9pPr marL="3657600" algn="l" defTabSz="914400" rtl="0" eaLnBrk="1" latinLnBrk="0" hangingPunct="1">
              <a:defRPr sz="1400" kern="1200">
                <a:solidFill>
                  <a:schemeClr val="tx1"/>
                </a:solidFill>
                <a:latin typeface="Arial" panose="020B0604020202020204" pitchFamily="34" charset="0"/>
                <a:ea typeface="+mn-ea"/>
                <a:cs typeface="+mn-cs"/>
              </a:defRPr>
            </a:lvl9pPr>
          </a:lstStyle>
          <a:p>
            <a:endParaRPr lang="en-CA"/>
          </a:p>
        </p:txBody>
      </p:sp>
      <p:sp>
        <p:nvSpPr>
          <p:cNvPr id="124" name="Freeform 120">
            <a:extLst>
              <a:ext uri="{FF2B5EF4-FFF2-40B4-BE49-F238E27FC236}">
                <a16:creationId xmlns:a16="http://schemas.microsoft.com/office/drawing/2014/main" id="{38BD49B2-8135-4CD4-A54C-274315E965AF}"/>
              </a:ext>
            </a:extLst>
          </p:cNvPr>
          <p:cNvSpPr>
            <a:spLocks noChangeAspect="1"/>
          </p:cNvSpPr>
          <p:nvPr/>
        </p:nvSpPr>
        <p:spPr bwMode="auto">
          <a:xfrm>
            <a:off x="9409654" y="924507"/>
            <a:ext cx="6142" cy="3866"/>
          </a:xfrm>
          <a:custGeom>
            <a:avLst/>
            <a:gdLst>
              <a:gd name="T0" fmla="*/ 10 w 10"/>
              <a:gd name="T1" fmla="*/ 6 h 6"/>
              <a:gd name="T2" fmla="*/ 0 w 10"/>
              <a:gd name="T3" fmla="*/ 0 h 6"/>
            </a:gdLst>
            <a:ahLst/>
            <a:cxnLst>
              <a:cxn ang="0">
                <a:pos x="T0" y="T1"/>
              </a:cxn>
              <a:cxn ang="0">
                <a:pos x="T2" y="T3"/>
              </a:cxn>
            </a:cxnLst>
            <a:rect l="0" t="0" r="r" b="b"/>
            <a:pathLst>
              <a:path w="10" h="6">
                <a:moveTo>
                  <a:pt x="10" y="6"/>
                </a:moveTo>
                <a:cubicBezTo>
                  <a:pt x="7" y="2"/>
                  <a:pt x="4" y="1"/>
                  <a:pt x="0" y="0"/>
                </a:cubicBezTo>
              </a:path>
            </a:pathLst>
          </a:custGeom>
          <a:noFill/>
          <a:ln w="6350" cap="rnd">
            <a:solidFill>
              <a:srgbClr val="FF6600"/>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defPPr>
              <a:defRPr lang="en-US"/>
            </a:defPPr>
            <a:lvl1pPr algn="l" rtl="0" fontAlgn="base">
              <a:spcBef>
                <a:spcPct val="0"/>
              </a:spcBef>
              <a:spcAft>
                <a:spcPct val="0"/>
              </a:spcAft>
              <a:defRPr sz="1400" kern="1200">
                <a:solidFill>
                  <a:schemeClr val="tx1"/>
                </a:solidFill>
                <a:latin typeface="Arial" panose="020B0604020202020204" pitchFamily="34" charset="0"/>
                <a:ea typeface="+mn-ea"/>
                <a:cs typeface="+mn-cs"/>
              </a:defRPr>
            </a:lvl1pPr>
            <a:lvl2pPr marL="457200" algn="l" rtl="0" fontAlgn="base">
              <a:spcBef>
                <a:spcPct val="0"/>
              </a:spcBef>
              <a:spcAft>
                <a:spcPct val="0"/>
              </a:spcAft>
              <a:defRPr sz="1400" kern="1200">
                <a:solidFill>
                  <a:schemeClr val="tx1"/>
                </a:solidFill>
                <a:latin typeface="Arial" panose="020B0604020202020204" pitchFamily="34" charset="0"/>
                <a:ea typeface="+mn-ea"/>
                <a:cs typeface="+mn-cs"/>
              </a:defRPr>
            </a:lvl2pPr>
            <a:lvl3pPr marL="914400" algn="l" rtl="0" fontAlgn="base">
              <a:spcBef>
                <a:spcPct val="0"/>
              </a:spcBef>
              <a:spcAft>
                <a:spcPct val="0"/>
              </a:spcAft>
              <a:defRPr sz="1400" kern="1200">
                <a:solidFill>
                  <a:schemeClr val="tx1"/>
                </a:solidFill>
                <a:latin typeface="Arial" panose="020B0604020202020204" pitchFamily="34" charset="0"/>
                <a:ea typeface="+mn-ea"/>
                <a:cs typeface="+mn-cs"/>
              </a:defRPr>
            </a:lvl3pPr>
            <a:lvl4pPr marL="1371600" algn="l" rtl="0" fontAlgn="base">
              <a:spcBef>
                <a:spcPct val="0"/>
              </a:spcBef>
              <a:spcAft>
                <a:spcPct val="0"/>
              </a:spcAft>
              <a:defRPr sz="1400" kern="1200">
                <a:solidFill>
                  <a:schemeClr val="tx1"/>
                </a:solidFill>
                <a:latin typeface="Arial" panose="020B0604020202020204" pitchFamily="34" charset="0"/>
                <a:ea typeface="+mn-ea"/>
                <a:cs typeface="+mn-cs"/>
              </a:defRPr>
            </a:lvl4pPr>
            <a:lvl5pPr marL="1828800" algn="l" rtl="0" fontAlgn="base">
              <a:spcBef>
                <a:spcPct val="0"/>
              </a:spcBef>
              <a:spcAft>
                <a:spcPct val="0"/>
              </a:spcAft>
              <a:defRPr sz="1400" kern="1200">
                <a:solidFill>
                  <a:schemeClr val="tx1"/>
                </a:solidFill>
                <a:latin typeface="Arial" panose="020B0604020202020204" pitchFamily="34" charset="0"/>
                <a:ea typeface="+mn-ea"/>
                <a:cs typeface="+mn-cs"/>
              </a:defRPr>
            </a:lvl5pPr>
            <a:lvl6pPr marL="2286000" algn="l" defTabSz="914400" rtl="0" eaLnBrk="1" latinLnBrk="0" hangingPunct="1">
              <a:defRPr sz="1400" kern="1200">
                <a:solidFill>
                  <a:schemeClr val="tx1"/>
                </a:solidFill>
                <a:latin typeface="Arial" panose="020B0604020202020204" pitchFamily="34" charset="0"/>
                <a:ea typeface="+mn-ea"/>
                <a:cs typeface="+mn-cs"/>
              </a:defRPr>
            </a:lvl6pPr>
            <a:lvl7pPr marL="2743200" algn="l" defTabSz="914400" rtl="0" eaLnBrk="1" latinLnBrk="0" hangingPunct="1">
              <a:defRPr sz="1400" kern="1200">
                <a:solidFill>
                  <a:schemeClr val="tx1"/>
                </a:solidFill>
                <a:latin typeface="Arial" panose="020B0604020202020204" pitchFamily="34" charset="0"/>
                <a:ea typeface="+mn-ea"/>
                <a:cs typeface="+mn-cs"/>
              </a:defRPr>
            </a:lvl7pPr>
            <a:lvl8pPr marL="3200400" algn="l" defTabSz="914400" rtl="0" eaLnBrk="1" latinLnBrk="0" hangingPunct="1">
              <a:defRPr sz="1400" kern="1200">
                <a:solidFill>
                  <a:schemeClr val="tx1"/>
                </a:solidFill>
                <a:latin typeface="Arial" panose="020B0604020202020204" pitchFamily="34" charset="0"/>
                <a:ea typeface="+mn-ea"/>
                <a:cs typeface="+mn-cs"/>
              </a:defRPr>
            </a:lvl8pPr>
            <a:lvl9pPr marL="3657600" algn="l" defTabSz="914400" rtl="0" eaLnBrk="1" latinLnBrk="0" hangingPunct="1">
              <a:defRPr sz="1400" kern="1200">
                <a:solidFill>
                  <a:schemeClr val="tx1"/>
                </a:solidFill>
                <a:latin typeface="Arial" panose="020B0604020202020204" pitchFamily="34" charset="0"/>
                <a:ea typeface="+mn-ea"/>
                <a:cs typeface="+mn-cs"/>
              </a:defRPr>
            </a:lvl9pPr>
          </a:lstStyle>
          <a:p>
            <a:endParaRPr lang="en-CA"/>
          </a:p>
        </p:txBody>
      </p:sp>
      <p:sp>
        <p:nvSpPr>
          <p:cNvPr id="125" name="Freeform 121">
            <a:extLst>
              <a:ext uri="{FF2B5EF4-FFF2-40B4-BE49-F238E27FC236}">
                <a16:creationId xmlns:a16="http://schemas.microsoft.com/office/drawing/2014/main" id="{17070F2D-549C-4FDA-B971-5A07EBC90C75}"/>
              </a:ext>
            </a:extLst>
          </p:cNvPr>
          <p:cNvSpPr>
            <a:spLocks noChangeAspect="1"/>
          </p:cNvSpPr>
          <p:nvPr/>
        </p:nvSpPr>
        <p:spPr bwMode="auto">
          <a:xfrm>
            <a:off x="9511517" y="830062"/>
            <a:ext cx="14332" cy="2209"/>
          </a:xfrm>
          <a:custGeom>
            <a:avLst/>
            <a:gdLst>
              <a:gd name="T0" fmla="*/ 24 w 24"/>
              <a:gd name="T1" fmla="*/ 0 h 4"/>
              <a:gd name="T2" fmla="*/ 0 w 24"/>
              <a:gd name="T3" fmla="*/ 0 h 4"/>
            </a:gdLst>
            <a:ahLst/>
            <a:cxnLst>
              <a:cxn ang="0">
                <a:pos x="T0" y="T1"/>
              </a:cxn>
              <a:cxn ang="0">
                <a:pos x="T2" y="T3"/>
              </a:cxn>
            </a:cxnLst>
            <a:rect l="0" t="0" r="r" b="b"/>
            <a:pathLst>
              <a:path w="24" h="4">
                <a:moveTo>
                  <a:pt x="24" y="0"/>
                </a:moveTo>
                <a:cubicBezTo>
                  <a:pt x="16" y="4"/>
                  <a:pt x="8" y="1"/>
                  <a:pt x="0" y="0"/>
                </a:cubicBezTo>
              </a:path>
            </a:pathLst>
          </a:custGeom>
          <a:noFill/>
          <a:ln w="6350" cap="rnd">
            <a:solidFill>
              <a:srgbClr val="FF6600"/>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defPPr>
              <a:defRPr lang="en-US"/>
            </a:defPPr>
            <a:lvl1pPr algn="l" rtl="0" fontAlgn="base">
              <a:spcBef>
                <a:spcPct val="0"/>
              </a:spcBef>
              <a:spcAft>
                <a:spcPct val="0"/>
              </a:spcAft>
              <a:defRPr sz="1400" kern="1200">
                <a:solidFill>
                  <a:schemeClr val="tx1"/>
                </a:solidFill>
                <a:latin typeface="Arial" panose="020B0604020202020204" pitchFamily="34" charset="0"/>
                <a:ea typeface="+mn-ea"/>
                <a:cs typeface="+mn-cs"/>
              </a:defRPr>
            </a:lvl1pPr>
            <a:lvl2pPr marL="457200" algn="l" rtl="0" fontAlgn="base">
              <a:spcBef>
                <a:spcPct val="0"/>
              </a:spcBef>
              <a:spcAft>
                <a:spcPct val="0"/>
              </a:spcAft>
              <a:defRPr sz="1400" kern="1200">
                <a:solidFill>
                  <a:schemeClr val="tx1"/>
                </a:solidFill>
                <a:latin typeface="Arial" panose="020B0604020202020204" pitchFamily="34" charset="0"/>
                <a:ea typeface="+mn-ea"/>
                <a:cs typeface="+mn-cs"/>
              </a:defRPr>
            </a:lvl2pPr>
            <a:lvl3pPr marL="914400" algn="l" rtl="0" fontAlgn="base">
              <a:spcBef>
                <a:spcPct val="0"/>
              </a:spcBef>
              <a:spcAft>
                <a:spcPct val="0"/>
              </a:spcAft>
              <a:defRPr sz="1400" kern="1200">
                <a:solidFill>
                  <a:schemeClr val="tx1"/>
                </a:solidFill>
                <a:latin typeface="Arial" panose="020B0604020202020204" pitchFamily="34" charset="0"/>
                <a:ea typeface="+mn-ea"/>
                <a:cs typeface="+mn-cs"/>
              </a:defRPr>
            </a:lvl3pPr>
            <a:lvl4pPr marL="1371600" algn="l" rtl="0" fontAlgn="base">
              <a:spcBef>
                <a:spcPct val="0"/>
              </a:spcBef>
              <a:spcAft>
                <a:spcPct val="0"/>
              </a:spcAft>
              <a:defRPr sz="1400" kern="1200">
                <a:solidFill>
                  <a:schemeClr val="tx1"/>
                </a:solidFill>
                <a:latin typeface="Arial" panose="020B0604020202020204" pitchFamily="34" charset="0"/>
                <a:ea typeface="+mn-ea"/>
                <a:cs typeface="+mn-cs"/>
              </a:defRPr>
            </a:lvl4pPr>
            <a:lvl5pPr marL="1828800" algn="l" rtl="0" fontAlgn="base">
              <a:spcBef>
                <a:spcPct val="0"/>
              </a:spcBef>
              <a:spcAft>
                <a:spcPct val="0"/>
              </a:spcAft>
              <a:defRPr sz="1400" kern="1200">
                <a:solidFill>
                  <a:schemeClr val="tx1"/>
                </a:solidFill>
                <a:latin typeface="Arial" panose="020B0604020202020204" pitchFamily="34" charset="0"/>
                <a:ea typeface="+mn-ea"/>
                <a:cs typeface="+mn-cs"/>
              </a:defRPr>
            </a:lvl5pPr>
            <a:lvl6pPr marL="2286000" algn="l" defTabSz="914400" rtl="0" eaLnBrk="1" latinLnBrk="0" hangingPunct="1">
              <a:defRPr sz="1400" kern="1200">
                <a:solidFill>
                  <a:schemeClr val="tx1"/>
                </a:solidFill>
                <a:latin typeface="Arial" panose="020B0604020202020204" pitchFamily="34" charset="0"/>
                <a:ea typeface="+mn-ea"/>
                <a:cs typeface="+mn-cs"/>
              </a:defRPr>
            </a:lvl6pPr>
            <a:lvl7pPr marL="2743200" algn="l" defTabSz="914400" rtl="0" eaLnBrk="1" latinLnBrk="0" hangingPunct="1">
              <a:defRPr sz="1400" kern="1200">
                <a:solidFill>
                  <a:schemeClr val="tx1"/>
                </a:solidFill>
                <a:latin typeface="Arial" panose="020B0604020202020204" pitchFamily="34" charset="0"/>
                <a:ea typeface="+mn-ea"/>
                <a:cs typeface="+mn-cs"/>
              </a:defRPr>
            </a:lvl7pPr>
            <a:lvl8pPr marL="3200400" algn="l" defTabSz="914400" rtl="0" eaLnBrk="1" latinLnBrk="0" hangingPunct="1">
              <a:defRPr sz="1400" kern="1200">
                <a:solidFill>
                  <a:schemeClr val="tx1"/>
                </a:solidFill>
                <a:latin typeface="Arial" panose="020B0604020202020204" pitchFamily="34" charset="0"/>
                <a:ea typeface="+mn-ea"/>
                <a:cs typeface="+mn-cs"/>
              </a:defRPr>
            </a:lvl8pPr>
            <a:lvl9pPr marL="3657600" algn="l" defTabSz="914400" rtl="0" eaLnBrk="1" latinLnBrk="0" hangingPunct="1">
              <a:defRPr sz="1400" kern="1200">
                <a:solidFill>
                  <a:schemeClr val="tx1"/>
                </a:solidFill>
                <a:latin typeface="Arial" panose="020B0604020202020204" pitchFamily="34" charset="0"/>
                <a:ea typeface="+mn-ea"/>
                <a:cs typeface="+mn-cs"/>
              </a:defRPr>
            </a:lvl9pPr>
          </a:lstStyle>
          <a:p>
            <a:endParaRPr lang="en-CA"/>
          </a:p>
        </p:txBody>
      </p:sp>
      <p:sp>
        <p:nvSpPr>
          <p:cNvPr id="126" name="Freeform 122">
            <a:extLst>
              <a:ext uri="{FF2B5EF4-FFF2-40B4-BE49-F238E27FC236}">
                <a16:creationId xmlns:a16="http://schemas.microsoft.com/office/drawing/2014/main" id="{733F3B14-8E03-45D5-8D13-9594A7893051}"/>
              </a:ext>
            </a:extLst>
          </p:cNvPr>
          <p:cNvSpPr>
            <a:spLocks noChangeAspect="1"/>
          </p:cNvSpPr>
          <p:nvPr/>
        </p:nvSpPr>
        <p:spPr bwMode="auto">
          <a:xfrm>
            <a:off x="9400440" y="683147"/>
            <a:ext cx="19451" cy="57993"/>
          </a:xfrm>
          <a:custGeom>
            <a:avLst/>
            <a:gdLst>
              <a:gd name="T0" fmla="*/ 33 w 33"/>
              <a:gd name="T1" fmla="*/ 0 h 91"/>
              <a:gd name="T2" fmla="*/ 5 w 33"/>
              <a:gd name="T3" fmla="*/ 91 h 91"/>
            </a:gdLst>
            <a:ahLst/>
            <a:cxnLst>
              <a:cxn ang="0">
                <a:pos x="T0" y="T1"/>
              </a:cxn>
              <a:cxn ang="0">
                <a:pos x="T2" y="T3"/>
              </a:cxn>
            </a:cxnLst>
            <a:rect l="0" t="0" r="r" b="b"/>
            <a:pathLst>
              <a:path w="33" h="91">
                <a:moveTo>
                  <a:pt x="33" y="0"/>
                </a:moveTo>
                <a:cubicBezTo>
                  <a:pt x="15" y="27"/>
                  <a:pt x="0" y="56"/>
                  <a:pt x="5" y="91"/>
                </a:cubicBezTo>
              </a:path>
            </a:pathLst>
          </a:custGeom>
          <a:noFill/>
          <a:ln w="6350" cap="rnd">
            <a:solidFill>
              <a:srgbClr val="FF6600"/>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defPPr>
              <a:defRPr lang="en-US"/>
            </a:defPPr>
            <a:lvl1pPr algn="l" rtl="0" fontAlgn="base">
              <a:spcBef>
                <a:spcPct val="0"/>
              </a:spcBef>
              <a:spcAft>
                <a:spcPct val="0"/>
              </a:spcAft>
              <a:defRPr sz="1400" kern="1200">
                <a:solidFill>
                  <a:schemeClr val="tx1"/>
                </a:solidFill>
                <a:latin typeface="Arial" panose="020B0604020202020204" pitchFamily="34" charset="0"/>
                <a:ea typeface="+mn-ea"/>
                <a:cs typeface="+mn-cs"/>
              </a:defRPr>
            </a:lvl1pPr>
            <a:lvl2pPr marL="457200" algn="l" rtl="0" fontAlgn="base">
              <a:spcBef>
                <a:spcPct val="0"/>
              </a:spcBef>
              <a:spcAft>
                <a:spcPct val="0"/>
              </a:spcAft>
              <a:defRPr sz="1400" kern="1200">
                <a:solidFill>
                  <a:schemeClr val="tx1"/>
                </a:solidFill>
                <a:latin typeface="Arial" panose="020B0604020202020204" pitchFamily="34" charset="0"/>
                <a:ea typeface="+mn-ea"/>
                <a:cs typeface="+mn-cs"/>
              </a:defRPr>
            </a:lvl2pPr>
            <a:lvl3pPr marL="914400" algn="l" rtl="0" fontAlgn="base">
              <a:spcBef>
                <a:spcPct val="0"/>
              </a:spcBef>
              <a:spcAft>
                <a:spcPct val="0"/>
              </a:spcAft>
              <a:defRPr sz="1400" kern="1200">
                <a:solidFill>
                  <a:schemeClr val="tx1"/>
                </a:solidFill>
                <a:latin typeface="Arial" panose="020B0604020202020204" pitchFamily="34" charset="0"/>
                <a:ea typeface="+mn-ea"/>
                <a:cs typeface="+mn-cs"/>
              </a:defRPr>
            </a:lvl3pPr>
            <a:lvl4pPr marL="1371600" algn="l" rtl="0" fontAlgn="base">
              <a:spcBef>
                <a:spcPct val="0"/>
              </a:spcBef>
              <a:spcAft>
                <a:spcPct val="0"/>
              </a:spcAft>
              <a:defRPr sz="1400" kern="1200">
                <a:solidFill>
                  <a:schemeClr val="tx1"/>
                </a:solidFill>
                <a:latin typeface="Arial" panose="020B0604020202020204" pitchFamily="34" charset="0"/>
                <a:ea typeface="+mn-ea"/>
                <a:cs typeface="+mn-cs"/>
              </a:defRPr>
            </a:lvl4pPr>
            <a:lvl5pPr marL="1828800" algn="l" rtl="0" fontAlgn="base">
              <a:spcBef>
                <a:spcPct val="0"/>
              </a:spcBef>
              <a:spcAft>
                <a:spcPct val="0"/>
              </a:spcAft>
              <a:defRPr sz="1400" kern="1200">
                <a:solidFill>
                  <a:schemeClr val="tx1"/>
                </a:solidFill>
                <a:latin typeface="Arial" panose="020B0604020202020204" pitchFamily="34" charset="0"/>
                <a:ea typeface="+mn-ea"/>
                <a:cs typeface="+mn-cs"/>
              </a:defRPr>
            </a:lvl5pPr>
            <a:lvl6pPr marL="2286000" algn="l" defTabSz="914400" rtl="0" eaLnBrk="1" latinLnBrk="0" hangingPunct="1">
              <a:defRPr sz="1400" kern="1200">
                <a:solidFill>
                  <a:schemeClr val="tx1"/>
                </a:solidFill>
                <a:latin typeface="Arial" panose="020B0604020202020204" pitchFamily="34" charset="0"/>
                <a:ea typeface="+mn-ea"/>
                <a:cs typeface="+mn-cs"/>
              </a:defRPr>
            </a:lvl6pPr>
            <a:lvl7pPr marL="2743200" algn="l" defTabSz="914400" rtl="0" eaLnBrk="1" latinLnBrk="0" hangingPunct="1">
              <a:defRPr sz="1400" kern="1200">
                <a:solidFill>
                  <a:schemeClr val="tx1"/>
                </a:solidFill>
                <a:latin typeface="Arial" panose="020B0604020202020204" pitchFamily="34" charset="0"/>
                <a:ea typeface="+mn-ea"/>
                <a:cs typeface="+mn-cs"/>
              </a:defRPr>
            </a:lvl7pPr>
            <a:lvl8pPr marL="3200400" algn="l" defTabSz="914400" rtl="0" eaLnBrk="1" latinLnBrk="0" hangingPunct="1">
              <a:defRPr sz="1400" kern="1200">
                <a:solidFill>
                  <a:schemeClr val="tx1"/>
                </a:solidFill>
                <a:latin typeface="Arial" panose="020B0604020202020204" pitchFamily="34" charset="0"/>
                <a:ea typeface="+mn-ea"/>
                <a:cs typeface="+mn-cs"/>
              </a:defRPr>
            </a:lvl8pPr>
            <a:lvl9pPr marL="3657600" algn="l" defTabSz="914400" rtl="0" eaLnBrk="1" latinLnBrk="0" hangingPunct="1">
              <a:defRPr sz="1400" kern="1200">
                <a:solidFill>
                  <a:schemeClr val="tx1"/>
                </a:solidFill>
                <a:latin typeface="Arial" panose="020B0604020202020204" pitchFamily="34" charset="0"/>
                <a:ea typeface="+mn-ea"/>
                <a:cs typeface="+mn-cs"/>
              </a:defRPr>
            </a:lvl9pPr>
          </a:lstStyle>
          <a:p>
            <a:endParaRPr lang="en-CA"/>
          </a:p>
        </p:txBody>
      </p:sp>
      <p:sp>
        <p:nvSpPr>
          <p:cNvPr id="127" name="Freeform 123">
            <a:extLst>
              <a:ext uri="{FF2B5EF4-FFF2-40B4-BE49-F238E27FC236}">
                <a16:creationId xmlns:a16="http://schemas.microsoft.com/office/drawing/2014/main" id="{9B759D72-3841-44DC-AA64-F8BEB026FD59}"/>
              </a:ext>
            </a:extLst>
          </p:cNvPr>
          <p:cNvSpPr>
            <a:spLocks noChangeAspect="1"/>
          </p:cNvSpPr>
          <p:nvPr/>
        </p:nvSpPr>
        <p:spPr bwMode="auto">
          <a:xfrm>
            <a:off x="9398905" y="741139"/>
            <a:ext cx="10749" cy="12151"/>
          </a:xfrm>
          <a:custGeom>
            <a:avLst/>
            <a:gdLst>
              <a:gd name="T0" fmla="*/ 8 w 18"/>
              <a:gd name="T1" fmla="*/ 0 h 19"/>
              <a:gd name="T2" fmla="*/ 17 w 18"/>
              <a:gd name="T3" fmla="*/ 18 h 19"/>
              <a:gd name="T4" fmla="*/ 10 w 18"/>
              <a:gd name="T5" fmla="*/ 19 h 19"/>
              <a:gd name="T6" fmla="*/ 2 w 18"/>
              <a:gd name="T7" fmla="*/ 15 h 19"/>
              <a:gd name="T8" fmla="*/ 0 w 18"/>
              <a:gd name="T9" fmla="*/ 13 h 19"/>
            </a:gdLst>
            <a:ahLst/>
            <a:cxnLst>
              <a:cxn ang="0">
                <a:pos x="T0" y="T1"/>
              </a:cxn>
              <a:cxn ang="0">
                <a:pos x="T2" y="T3"/>
              </a:cxn>
              <a:cxn ang="0">
                <a:pos x="T4" y="T5"/>
              </a:cxn>
              <a:cxn ang="0">
                <a:pos x="T6" y="T7"/>
              </a:cxn>
              <a:cxn ang="0">
                <a:pos x="T8" y="T9"/>
              </a:cxn>
            </a:cxnLst>
            <a:rect l="0" t="0" r="r" b="b"/>
            <a:pathLst>
              <a:path w="18" h="19">
                <a:moveTo>
                  <a:pt x="8" y="0"/>
                </a:moveTo>
                <a:cubicBezTo>
                  <a:pt x="14" y="2"/>
                  <a:pt x="18" y="12"/>
                  <a:pt x="17" y="18"/>
                </a:cubicBezTo>
                <a:cubicBezTo>
                  <a:pt x="15" y="19"/>
                  <a:pt x="12" y="19"/>
                  <a:pt x="10" y="19"/>
                </a:cubicBezTo>
                <a:cubicBezTo>
                  <a:pt x="7" y="18"/>
                  <a:pt x="5" y="16"/>
                  <a:pt x="2" y="15"/>
                </a:cubicBezTo>
                <a:cubicBezTo>
                  <a:pt x="2" y="14"/>
                  <a:pt x="1" y="14"/>
                  <a:pt x="0" y="13"/>
                </a:cubicBezTo>
              </a:path>
            </a:pathLst>
          </a:custGeom>
          <a:noFill/>
          <a:ln w="6350" cap="rnd">
            <a:solidFill>
              <a:srgbClr val="FF6600"/>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defPPr>
              <a:defRPr lang="en-US"/>
            </a:defPPr>
            <a:lvl1pPr algn="l" rtl="0" fontAlgn="base">
              <a:spcBef>
                <a:spcPct val="0"/>
              </a:spcBef>
              <a:spcAft>
                <a:spcPct val="0"/>
              </a:spcAft>
              <a:defRPr sz="1400" kern="1200">
                <a:solidFill>
                  <a:schemeClr val="tx1"/>
                </a:solidFill>
                <a:latin typeface="Arial" panose="020B0604020202020204" pitchFamily="34" charset="0"/>
                <a:ea typeface="+mn-ea"/>
                <a:cs typeface="+mn-cs"/>
              </a:defRPr>
            </a:lvl1pPr>
            <a:lvl2pPr marL="457200" algn="l" rtl="0" fontAlgn="base">
              <a:spcBef>
                <a:spcPct val="0"/>
              </a:spcBef>
              <a:spcAft>
                <a:spcPct val="0"/>
              </a:spcAft>
              <a:defRPr sz="1400" kern="1200">
                <a:solidFill>
                  <a:schemeClr val="tx1"/>
                </a:solidFill>
                <a:latin typeface="Arial" panose="020B0604020202020204" pitchFamily="34" charset="0"/>
                <a:ea typeface="+mn-ea"/>
                <a:cs typeface="+mn-cs"/>
              </a:defRPr>
            </a:lvl2pPr>
            <a:lvl3pPr marL="914400" algn="l" rtl="0" fontAlgn="base">
              <a:spcBef>
                <a:spcPct val="0"/>
              </a:spcBef>
              <a:spcAft>
                <a:spcPct val="0"/>
              </a:spcAft>
              <a:defRPr sz="1400" kern="1200">
                <a:solidFill>
                  <a:schemeClr val="tx1"/>
                </a:solidFill>
                <a:latin typeface="Arial" panose="020B0604020202020204" pitchFamily="34" charset="0"/>
                <a:ea typeface="+mn-ea"/>
                <a:cs typeface="+mn-cs"/>
              </a:defRPr>
            </a:lvl3pPr>
            <a:lvl4pPr marL="1371600" algn="l" rtl="0" fontAlgn="base">
              <a:spcBef>
                <a:spcPct val="0"/>
              </a:spcBef>
              <a:spcAft>
                <a:spcPct val="0"/>
              </a:spcAft>
              <a:defRPr sz="1400" kern="1200">
                <a:solidFill>
                  <a:schemeClr val="tx1"/>
                </a:solidFill>
                <a:latin typeface="Arial" panose="020B0604020202020204" pitchFamily="34" charset="0"/>
                <a:ea typeface="+mn-ea"/>
                <a:cs typeface="+mn-cs"/>
              </a:defRPr>
            </a:lvl4pPr>
            <a:lvl5pPr marL="1828800" algn="l" rtl="0" fontAlgn="base">
              <a:spcBef>
                <a:spcPct val="0"/>
              </a:spcBef>
              <a:spcAft>
                <a:spcPct val="0"/>
              </a:spcAft>
              <a:defRPr sz="1400" kern="1200">
                <a:solidFill>
                  <a:schemeClr val="tx1"/>
                </a:solidFill>
                <a:latin typeface="Arial" panose="020B0604020202020204" pitchFamily="34" charset="0"/>
                <a:ea typeface="+mn-ea"/>
                <a:cs typeface="+mn-cs"/>
              </a:defRPr>
            </a:lvl5pPr>
            <a:lvl6pPr marL="2286000" algn="l" defTabSz="914400" rtl="0" eaLnBrk="1" latinLnBrk="0" hangingPunct="1">
              <a:defRPr sz="1400" kern="1200">
                <a:solidFill>
                  <a:schemeClr val="tx1"/>
                </a:solidFill>
                <a:latin typeface="Arial" panose="020B0604020202020204" pitchFamily="34" charset="0"/>
                <a:ea typeface="+mn-ea"/>
                <a:cs typeface="+mn-cs"/>
              </a:defRPr>
            </a:lvl6pPr>
            <a:lvl7pPr marL="2743200" algn="l" defTabSz="914400" rtl="0" eaLnBrk="1" latinLnBrk="0" hangingPunct="1">
              <a:defRPr sz="1400" kern="1200">
                <a:solidFill>
                  <a:schemeClr val="tx1"/>
                </a:solidFill>
                <a:latin typeface="Arial" panose="020B0604020202020204" pitchFamily="34" charset="0"/>
                <a:ea typeface="+mn-ea"/>
                <a:cs typeface="+mn-cs"/>
              </a:defRPr>
            </a:lvl7pPr>
            <a:lvl8pPr marL="3200400" algn="l" defTabSz="914400" rtl="0" eaLnBrk="1" latinLnBrk="0" hangingPunct="1">
              <a:defRPr sz="1400" kern="1200">
                <a:solidFill>
                  <a:schemeClr val="tx1"/>
                </a:solidFill>
                <a:latin typeface="Arial" panose="020B0604020202020204" pitchFamily="34" charset="0"/>
                <a:ea typeface="+mn-ea"/>
                <a:cs typeface="+mn-cs"/>
              </a:defRPr>
            </a:lvl8pPr>
            <a:lvl9pPr marL="3657600" algn="l" defTabSz="914400" rtl="0" eaLnBrk="1" latinLnBrk="0" hangingPunct="1">
              <a:defRPr sz="1400" kern="1200">
                <a:solidFill>
                  <a:schemeClr val="tx1"/>
                </a:solidFill>
                <a:latin typeface="Arial" panose="020B0604020202020204" pitchFamily="34" charset="0"/>
                <a:ea typeface="+mn-ea"/>
                <a:cs typeface="+mn-cs"/>
              </a:defRPr>
            </a:lvl9pPr>
          </a:lstStyle>
          <a:p>
            <a:endParaRPr lang="en-CA"/>
          </a:p>
        </p:txBody>
      </p:sp>
      <p:sp>
        <p:nvSpPr>
          <p:cNvPr id="128" name="Freeform 124">
            <a:extLst>
              <a:ext uri="{FF2B5EF4-FFF2-40B4-BE49-F238E27FC236}">
                <a16:creationId xmlns:a16="http://schemas.microsoft.com/office/drawing/2014/main" id="{38AAEA60-36CF-4AD7-A13A-BCE63747BE6C}"/>
              </a:ext>
            </a:extLst>
          </p:cNvPr>
          <p:cNvSpPr>
            <a:spLocks noChangeAspect="1"/>
          </p:cNvSpPr>
          <p:nvPr/>
        </p:nvSpPr>
        <p:spPr bwMode="auto">
          <a:xfrm>
            <a:off x="9390203" y="749976"/>
            <a:ext cx="8702" cy="6075"/>
          </a:xfrm>
          <a:custGeom>
            <a:avLst/>
            <a:gdLst>
              <a:gd name="T0" fmla="*/ 14 w 14"/>
              <a:gd name="T1" fmla="*/ 0 h 10"/>
              <a:gd name="T2" fmla="*/ 0 w 14"/>
              <a:gd name="T3" fmla="*/ 10 h 10"/>
            </a:gdLst>
            <a:ahLst/>
            <a:cxnLst>
              <a:cxn ang="0">
                <a:pos x="T0" y="T1"/>
              </a:cxn>
              <a:cxn ang="0">
                <a:pos x="T2" y="T3"/>
              </a:cxn>
            </a:cxnLst>
            <a:rect l="0" t="0" r="r" b="b"/>
            <a:pathLst>
              <a:path w="14" h="10">
                <a:moveTo>
                  <a:pt x="14" y="0"/>
                </a:moveTo>
                <a:cubicBezTo>
                  <a:pt x="10" y="2"/>
                  <a:pt x="6" y="5"/>
                  <a:pt x="0" y="10"/>
                </a:cubicBezTo>
              </a:path>
            </a:pathLst>
          </a:custGeom>
          <a:noFill/>
          <a:ln w="6350" cap="rnd">
            <a:solidFill>
              <a:srgbClr val="FF6600"/>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defPPr>
              <a:defRPr lang="en-US"/>
            </a:defPPr>
            <a:lvl1pPr algn="l" rtl="0" fontAlgn="base">
              <a:spcBef>
                <a:spcPct val="0"/>
              </a:spcBef>
              <a:spcAft>
                <a:spcPct val="0"/>
              </a:spcAft>
              <a:defRPr sz="1400" kern="1200">
                <a:solidFill>
                  <a:schemeClr val="tx1"/>
                </a:solidFill>
                <a:latin typeface="Arial" panose="020B0604020202020204" pitchFamily="34" charset="0"/>
                <a:ea typeface="+mn-ea"/>
                <a:cs typeface="+mn-cs"/>
              </a:defRPr>
            </a:lvl1pPr>
            <a:lvl2pPr marL="457200" algn="l" rtl="0" fontAlgn="base">
              <a:spcBef>
                <a:spcPct val="0"/>
              </a:spcBef>
              <a:spcAft>
                <a:spcPct val="0"/>
              </a:spcAft>
              <a:defRPr sz="1400" kern="1200">
                <a:solidFill>
                  <a:schemeClr val="tx1"/>
                </a:solidFill>
                <a:latin typeface="Arial" panose="020B0604020202020204" pitchFamily="34" charset="0"/>
                <a:ea typeface="+mn-ea"/>
                <a:cs typeface="+mn-cs"/>
              </a:defRPr>
            </a:lvl2pPr>
            <a:lvl3pPr marL="914400" algn="l" rtl="0" fontAlgn="base">
              <a:spcBef>
                <a:spcPct val="0"/>
              </a:spcBef>
              <a:spcAft>
                <a:spcPct val="0"/>
              </a:spcAft>
              <a:defRPr sz="1400" kern="1200">
                <a:solidFill>
                  <a:schemeClr val="tx1"/>
                </a:solidFill>
                <a:latin typeface="Arial" panose="020B0604020202020204" pitchFamily="34" charset="0"/>
                <a:ea typeface="+mn-ea"/>
                <a:cs typeface="+mn-cs"/>
              </a:defRPr>
            </a:lvl3pPr>
            <a:lvl4pPr marL="1371600" algn="l" rtl="0" fontAlgn="base">
              <a:spcBef>
                <a:spcPct val="0"/>
              </a:spcBef>
              <a:spcAft>
                <a:spcPct val="0"/>
              </a:spcAft>
              <a:defRPr sz="1400" kern="1200">
                <a:solidFill>
                  <a:schemeClr val="tx1"/>
                </a:solidFill>
                <a:latin typeface="Arial" panose="020B0604020202020204" pitchFamily="34" charset="0"/>
                <a:ea typeface="+mn-ea"/>
                <a:cs typeface="+mn-cs"/>
              </a:defRPr>
            </a:lvl4pPr>
            <a:lvl5pPr marL="1828800" algn="l" rtl="0" fontAlgn="base">
              <a:spcBef>
                <a:spcPct val="0"/>
              </a:spcBef>
              <a:spcAft>
                <a:spcPct val="0"/>
              </a:spcAft>
              <a:defRPr sz="1400" kern="1200">
                <a:solidFill>
                  <a:schemeClr val="tx1"/>
                </a:solidFill>
                <a:latin typeface="Arial" panose="020B0604020202020204" pitchFamily="34" charset="0"/>
                <a:ea typeface="+mn-ea"/>
                <a:cs typeface="+mn-cs"/>
              </a:defRPr>
            </a:lvl5pPr>
            <a:lvl6pPr marL="2286000" algn="l" defTabSz="914400" rtl="0" eaLnBrk="1" latinLnBrk="0" hangingPunct="1">
              <a:defRPr sz="1400" kern="1200">
                <a:solidFill>
                  <a:schemeClr val="tx1"/>
                </a:solidFill>
                <a:latin typeface="Arial" panose="020B0604020202020204" pitchFamily="34" charset="0"/>
                <a:ea typeface="+mn-ea"/>
                <a:cs typeface="+mn-cs"/>
              </a:defRPr>
            </a:lvl6pPr>
            <a:lvl7pPr marL="2743200" algn="l" defTabSz="914400" rtl="0" eaLnBrk="1" latinLnBrk="0" hangingPunct="1">
              <a:defRPr sz="1400" kern="1200">
                <a:solidFill>
                  <a:schemeClr val="tx1"/>
                </a:solidFill>
                <a:latin typeface="Arial" panose="020B0604020202020204" pitchFamily="34" charset="0"/>
                <a:ea typeface="+mn-ea"/>
                <a:cs typeface="+mn-cs"/>
              </a:defRPr>
            </a:lvl7pPr>
            <a:lvl8pPr marL="3200400" algn="l" defTabSz="914400" rtl="0" eaLnBrk="1" latinLnBrk="0" hangingPunct="1">
              <a:defRPr sz="1400" kern="1200">
                <a:solidFill>
                  <a:schemeClr val="tx1"/>
                </a:solidFill>
                <a:latin typeface="Arial" panose="020B0604020202020204" pitchFamily="34" charset="0"/>
                <a:ea typeface="+mn-ea"/>
                <a:cs typeface="+mn-cs"/>
              </a:defRPr>
            </a:lvl8pPr>
            <a:lvl9pPr marL="3657600" algn="l" defTabSz="914400" rtl="0" eaLnBrk="1" latinLnBrk="0" hangingPunct="1">
              <a:defRPr sz="1400" kern="1200">
                <a:solidFill>
                  <a:schemeClr val="tx1"/>
                </a:solidFill>
                <a:latin typeface="Arial" panose="020B0604020202020204" pitchFamily="34" charset="0"/>
                <a:ea typeface="+mn-ea"/>
                <a:cs typeface="+mn-cs"/>
              </a:defRPr>
            </a:lvl9pPr>
          </a:lstStyle>
          <a:p>
            <a:endParaRPr lang="en-CA"/>
          </a:p>
        </p:txBody>
      </p:sp>
      <p:sp>
        <p:nvSpPr>
          <p:cNvPr id="129" name="Freeform 125">
            <a:extLst>
              <a:ext uri="{FF2B5EF4-FFF2-40B4-BE49-F238E27FC236}">
                <a16:creationId xmlns:a16="http://schemas.microsoft.com/office/drawing/2014/main" id="{4933665D-05C5-4083-A7FF-E536EEEED62F}"/>
              </a:ext>
            </a:extLst>
          </p:cNvPr>
          <p:cNvSpPr>
            <a:spLocks noChangeAspect="1"/>
          </p:cNvSpPr>
          <p:nvPr/>
        </p:nvSpPr>
        <p:spPr bwMode="auto">
          <a:xfrm>
            <a:off x="9304720" y="604166"/>
            <a:ext cx="1536" cy="16017"/>
          </a:xfrm>
          <a:custGeom>
            <a:avLst/>
            <a:gdLst>
              <a:gd name="T0" fmla="*/ 3 w 3"/>
              <a:gd name="T1" fmla="*/ 0 h 26"/>
              <a:gd name="T2" fmla="*/ 1 w 3"/>
              <a:gd name="T3" fmla="*/ 26 h 26"/>
            </a:gdLst>
            <a:ahLst/>
            <a:cxnLst>
              <a:cxn ang="0">
                <a:pos x="T0" y="T1"/>
              </a:cxn>
              <a:cxn ang="0">
                <a:pos x="T2" y="T3"/>
              </a:cxn>
            </a:cxnLst>
            <a:rect l="0" t="0" r="r" b="b"/>
            <a:pathLst>
              <a:path w="3" h="26">
                <a:moveTo>
                  <a:pt x="3" y="0"/>
                </a:moveTo>
                <a:cubicBezTo>
                  <a:pt x="0" y="8"/>
                  <a:pt x="1" y="17"/>
                  <a:pt x="1" y="26"/>
                </a:cubicBezTo>
              </a:path>
            </a:pathLst>
          </a:custGeom>
          <a:noFill/>
          <a:ln w="6350" cap="rnd">
            <a:solidFill>
              <a:srgbClr val="FF6600"/>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defPPr>
              <a:defRPr lang="en-US"/>
            </a:defPPr>
            <a:lvl1pPr algn="l" rtl="0" fontAlgn="base">
              <a:spcBef>
                <a:spcPct val="0"/>
              </a:spcBef>
              <a:spcAft>
                <a:spcPct val="0"/>
              </a:spcAft>
              <a:defRPr sz="1400" kern="1200">
                <a:solidFill>
                  <a:schemeClr val="tx1"/>
                </a:solidFill>
                <a:latin typeface="Arial" panose="020B0604020202020204" pitchFamily="34" charset="0"/>
                <a:ea typeface="+mn-ea"/>
                <a:cs typeface="+mn-cs"/>
              </a:defRPr>
            </a:lvl1pPr>
            <a:lvl2pPr marL="457200" algn="l" rtl="0" fontAlgn="base">
              <a:spcBef>
                <a:spcPct val="0"/>
              </a:spcBef>
              <a:spcAft>
                <a:spcPct val="0"/>
              </a:spcAft>
              <a:defRPr sz="1400" kern="1200">
                <a:solidFill>
                  <a:schemeClr val="tx1"/>
                </a:solidFill>
                <a:latin typeface="Arial" panose="020B0604020202020204" pitchFamily="34" charset="0"/>
                <a:ea typeface="+mn-ea"/>
                <a:cs typeface="+mn-cs"/>
              </a:defRPr>
            </a:lvl2pPr>
            <a:lvl3pPr marL="914400" algn="l" rtl="0" fontAlgn="base">
              <a:spcBef>
                <a:spcPct val="0"/>
              </a:spcBef>
              <a:spcAft>
                <a:spcPct val="0"/>
              </a:spcAft>
              <a:defRPr sz="1400" kern="1200">
                <a:solidFill>
                  <a:schemeClr val="tx1"/>
                </a:solidFill>
                <a:latin typeface="Arial" panose="020B0604020202020204" pitchFamily="34" charset="0"/>
                <a:ea typeface="+mn-ea"/>
                <a:cs typeface="+mn-cs"/>
              </a:defRPr>
            </a:lvl3pPr>
            <a:lvl4pPr marL="1371600" algn="l" rtl="0" fontAlgn="base">
              <a:spcBef>
                <a:spcPct val="0"/>
              </a:spcBef>
              <a:spcAft>
                <a:spcPct val="0"/>
              </a:spcAft>
              <a:defRPr sz="1400" kern="1200">
                <a:solidFill>
                  <a:schemeClr val="tx1"/>
                </a:solidFill>
                <a:latin typeface="Arial" panose="020B0604020202020204" pitchFamily="34" charset="0"/>
                <a:ea typeface="+mn-ea"/>
                <a:cs typeface="+mn-cs"/>
              </a:defRPr>
            </a:lvl4pPr>
            <a:lvl5pPr marL="1828800" algn="l" rtl="0" fontAlgn="base">
              <a:spcBef>
                <a:spcPct val="0"/>
              </a:spcBef>
              <a:spcAft>
                <a:spcPct val="0"/>
              </a:spcAft>
              <a:defRPr sz="1400" kern="1200">
                <a:solidFill>
                  <a:schemeClr val="tx1"/>
                </a:solidFill>
                <a:latin typeface="Arial" panose="020B0604020202020204" pitchFamily="34" charset="0"/>
                <a:ea typeface="+mn-ea"/>
                <a:cs typeface="+mn-cs"/>
              </a:defRPr>
            </a:lvl5pPr>
            <a:lvl6pPr marL="2286000" algn="l" defTabSz="914400" rtl="0" eaLnBrk="1" latinLnBrk="0" hangingPunct="1">
              <a:defRPr sz="1400" kern="1200">
                <a:solidFill>
                  <a:schemeClr val="tx1"/>
                </a:solidFill>
                <a:latin typeface="Arial" panose="020B0604020202020204" pitchFamily="34" charset="0"/>
                <a:ea typeface="+mn-ea"/>
                <a:cs typeface="+mn-cs"/>
              </a:defRPr>
            </a:lvl6pPr>
            <a:lvl7pPr marL="2743200" algn="l" defTabSz="914400" rtl="0" eaLnBrk="1" latinLnBrk="0" hangingPunct="1">
              <a:defRPr sz="1400" kern="1200">
                <a:solidFill>
                  <a:schemeClr val="tx1"/>
                </a:solidFill>
                <a:latin typeface="Arial" panose="020B0604020202020204" pitchFamily="34" charset="0"/>
                <a:ea typeface="+mn-ea"/>
                <a:cs typeface="+mn-cs"/>
              </a:defRPr>
            </a:lvl7pPr>
            <a:lvl8pPr marL="3200400" algn="l" defTabSz="914400" rtl="0" eaLnBrk="1" latinLnBrk="0" hangingPunct="1">
              <a:defRPr sz="1400" kern="1200">
                <a:solidFill>
                  <a:schemeClr val="tx1"/>
                </a:solidFill>
                <a:latin typeface="Arial" panose="020B0604020202020204" pitchFamily="34" charset="0"/>
                <a:ea typeface="+mn-ea"/>
                <a:cs typeface="+mn-cs"/>
              </a:defRPr>
            </a:lvl8pPr>
            <a:lvl9pPr marL="3657600" algn="l" defTabSz="914400" rtl="0" eaLnBrk="1" latinLnBrk="0" hangingPunct="1">
              <a:defRPr sz="1400" kern="1200">
                <a:solidFill>
                  <a:schemeClr val="tx1"/>
                </a:solidFill>
                <a:latin typeface="Arial" panose="020B0604020202020204" pitchFamily="34" charset="0"/>
                <a:ea typeface="+mn-ea"/>
                <a:cs typeface="+mn-cs"/>
              </a:defRPr>
            </a:lvl9pPr>
          </a:lstStyle>
          <a:p>
            <a:endParaRPr lang="en-CA"/>
          </a:p>
        </p:txBody>
      </p:sp>
      <p:sp>
        <p:nvSpPr>
          <p:cNvPr id="130" name="Freeform 126">
            <a:extLst>
              <a:ext uri="{FF2B5EF4-FFF2-40B4-BE49-F238E27FC236}">
                <a16:creationId xmlns:a16="http://schemas.microsoft.com/office/drawing/2014/main" id="{5FE0B3E8-FDE3-487D-9799-2838E2B68DB8}"/>
              </a:ext>
            </a:extLst>
          </p:cNvPr>
          <p:cNvSpPr>
            <a:spLocks noChangeAspect="1"/>
          </p:cNvSpPr>
          <p:nvPr/>
        </p:nvSpPr>
        <p:spPr bwMode="auto">
          <a:xfrm>
            <a:off x="9290387" y="620183"/>
            <a:ext cx="22011" cy="48051"/>
          </a:xfrm>
          <a:custGeom>
            <a:avLst/>
            <a:gdLst>
              <a:gd name="T0" fmla="*/ 25 w 37"/>
              <a:gd name="T1" fmla="*/ 0 h 75"/>
              <a:gd name="T2" fmla="*/ 13 w 37"/>
              <a:gd name="T3" fmla="*/ 75 h 75"/>
              <a:gd name="T4" fmla="*/ 25 w 37"/>
              <a:gd name="T5" fmla="*/ 0 h 75"/>
            </a:gdLst>
            <a:ahLst/>
            <a:cxnLst>
              <a:cxn ang="0">
                <a:pos x="T0" y="T1"/>
              </a:cxn>
              <a:cxn ang="0">
                <a:pos x="T2" y="T3"/>
              </a:cxn>
              <a:cxn ang="0">
                <a:pos x="T4" y="T5"/>
              </a:cxn>
            </a:cxnLst>
            <a:rect l="0" t="0" r="r" b="b"/>
            <a:pathLst>
              <a:path w="37" h="75">
                <a:moveTo>
                  <a:pt x="25" y="0"/>
                </a:moveTo>
                <a:cubicBezTo>
                  <a:pt x="28" y="21"/>
                  <a:pt x="37" y="66"/>
                  <a:pt x="13" y="75"/>
                </a:cubicBezTo>
                <a:cubicBezTo>
                  <a:pt x="0" y="53"/>
                  <a:pt x="11" y="20"/>
                  <a:pt x="25" y="0"/>
                </a:cubicBezTo>
              </a:path>
            </a:pathLst>
          </a:custGeom>
          <a:noFill/>
          <a:ln w="6350" cap="rnd">
            <a:solidFill>
              <a:srgbClr val="FF6600"/>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defPPr>
              <a:defRPr lang="en-US"/>
            </a:defPPr>
            <a:lvl1pPr algn="l" rtl="0" fontAlgn="base">
              <a:spcBef>
                <a:spcPct val="0"/>
              </a:spcBef>
              <a:spcAft>
                <a:spcPct val="0"/>
              </a:spcAft>
              <a:defRPr sz="1400" kern="1200">
                <a:solidFill>
                  <a:schemeClr val="tx1"/>
                </a:solidFill>
                <a:latin typeface="Arial" panose="020B0604020202020204" pitchFamily="34" charset="0"/>
                <a:ea typeface="+mn-ea"/>
                <a:cs typeface="+mn-cs"/>
              </a:defRPr>
            </a:lvl1pPr>
            <a:lvl2pPr marL="457200" algn="l" rtl="0" fontAlgn="base">
              <a:spcBef>
                <a:spcPct val="0"/>
              </a:spcBef>
              <a:spcAft>
                <a:spcPct val="0"/>
              </a:spcAft>
              <a:defRPr sz="1400" kern="1200">
                <a:solidFill>
                  <a:schemeClr val="tx1"/>
                </a:solidFill>
                <a:latin typeface="Arial" panose="020B0604020202020204" pitchFamily="34" charset="0"/>
                <a:ea typeface="+mn-ea"/>
                <a:cs typeface="+mn-cs"/>
              </a:defRPr>
            </a:lvl2pPr>
            <a:lvl3pPr marL="914400" algn="l" rtl="0" fontAlgn="base">
              <a:spcBef>
                <a:spcPct val="0"/>
              </a:spcBef>
              <a:spcAft>
                <a:spcPct val="0"/>
              </a:spcAft>
              <a:defRPr sz="1400" kern="1200">
                <a:solidFill>
                  <a:schemeClr val="tx1"/>
                </a:solidFill>
                <a:latin typeface="Arial" panose="020B0604020202020204" pitchFamily="34" charset="0"/>
                <a:ea typeface="+mn-ea"/>
                <a:cs typeface="+mn-cs"/>
              </a:defRPr>
            </a:lvl3pPr>
            <a:lvl4pPr marL="1371600" algn="l" rtl="0" fontAlgn="base">
              <a:spcBef>
                <a:spcPct val="0"/>
              </a:spcBef>
              <a:spcAft>
                <a:spcPct val="0"/>
              </a:spcAft>
              <a:defRPr sz="1400" kern="1200">
                <a:solidFill>
                  <a:schemeClr val="tx1"/>
                </a:solidFill>
                <a:latin typeface="Arial" panose="020B0604020202020204" pitchFamily="34" charset="0"/>
                <a:ea typeface="+mn-ea"/>
                <a:cs typeface="+mn-cs"/>
              </a:defRPr>
            </a:lvl4pPr>
            <a:lvl5pPr marL="1828800" algn="l" rtl="0" fontAlgn="base">
              <a:spcBef>
                <a:spcPct val="0"/>
              </a:spcBef>
              <a:spcAft>
                <a:spcPct val="0"/>
              </a:spcAft>
              <a:defRPr sz="1400" kern="1200">
                <a:solidFill>
                  <a:schemeClr val="tx1"/>
                </a:solidFill>
                <a:latin typeface="Arial" panose="020B0604020202020204" pitchFamily="34" charset="0"/>
                <a:ea typeface="+mn-ea"/>
                <a:cs typeface="+mn-cs"/>
              </a:defRPr>
            </a:lvl5pPr>
            <a:lvl6pPr marL="2286000" algn="l" defTabSz="914400" rtl="0" eaLnBrk="1" latinLnBrk="0" hangingPunct="1">
              <a:defRPr sz="1400" kern="1200">
                <a:solidFill>
                  <a:schemeClr val="tx1"/>
                </a:solidFill>
                <a:latin typeface="Arial" panose="020B0604020202020204" pitchFamily="34" charset="0"/>
                <a:ea typeface="+mn-ea"/>
                <a:cs typeface="+mn-cs"/>
              </a:defRPr>
            </a:lvl6pPr>
            <a:lvl7pPr marL="2743200" algn="l" defTabSz="914400" rtl="0" eaLnBrk="1" latinLnBrk="0" hangingPunct="1">
              <a:defRPr sz="1400" kern="1200">
                <a:solidFill>
                  <a:schemeClr val="tx1"/>
                </a:solidFill>
                <a:latin typeface="Arial" panose="020B0604020202020204" pitchFamily="34" charset="0"/>
                <a:ea typeface="+mn-ea"/>
                <a:cs typeface="+mn-cs"/>
              </a:defRPr>
            </a:lvl7pPr>
            <a:lvl8pPr marL="3200400" algn="l" defTabSz="914400" rtl="0" eaLnBrk="1" latinLnBrk="0" hangingPunct="1">
              <a:defRPr sz="1400" kern="1200">
                <a:solidFill>
                  <a:schemeClr val="tx1"/>
                </a:solidFill>
                <a:latin typeface="Arial" panose="020B0604020202020204" pitchFamily="34" charset="0"/>
                <a:ea typeface="+mn-ea"/>
                <a:cs typeface="+mn-cs"/>
              </a:defRPr>
            </a:lvl8pPr>
            <a:lvl9pPr marL="3657600" algn="l" defTabSz="914400" rtl="0" eaLnBrk="1" latinLnBrk="0" hangingPunct="1">
              <a:defRPr sz="1400" kern="1200">
                <a:solidFill>
                  <a:schemeClr val="tx1"/>
                </a:solidFill>
                <a:latin typeface="Arial" panose="020B0604020202020204" pitchFamily="34" charset="0"/>
                <a:ea typeface="+mn-ea"/>
                <a:cs typeface="+mn-cs"/>
              </a:defRPr>
            </a:lvl9pPr>
          </a:lstStyle>
          <a:p>
            <a:endParaRPr lang="en-CA"/>
          </a:p>
        </p:txBody>
      </p:sp>
      <p:sp>
        <p:nvSpPr>
          <p:cNvPr id="131" name="Freeform 127">
            <a:extLst>
              <a:ext uri="{FF2B5EF4-FFF2-40B4-BE49-F238E27FC236}">
                <a16:creationId xmlns:a16="http://schemas.microsoft.com/office/drawing/2014/main" id="{CB42EB82-1042-457D-AC64-D38DBE6F2061}"/>
              </a:ext>
            </a:extLst>
          </p:cNvPr>
          <p:cNvSpPr>
            <a:spLocks noChangeAspect="1"/>
          </p:cNvSpPr>
          <p:nvPr/>
        </p:nvSpPr>
        <p:spPr bwMode="auto">
          <a:xfrm>
            <a:off x="9114302" y="694193"/>
            <a:ext cx="22522" cy="5523"/>
          </a:xfrm>
          <a:custGeom>
            <a:avLst/>
            <a:gdLst>
              <a:gd name="T0" fmla="*/ 0 w 38"/>
              <a:gd name="T1" fmla="*/ 7 h 9"/>
              <a:gd name="T2" fmla="*/ 38 w 38"/>
              <a:gd name="T3" fmla="*/ 0 h 9"/>
            </a:gdLst>
            <a:ahLst/>
            <a:cxnLst>
              <a:cxn ang="0">
                <a:pos x="T0" y="T1"/>
              </a:cxn>
              <a:cxn ang="0">
                <a:pos x="T2" y="T3"/>
              </a:cxn>
            </a:cxnLst>
            <a:rect l="0" t="0" r="r" b="b"/>
            <a:pathLst>
              <a:path w="38" h="9">
                <a:moveTo>
                  <a:pt x="0" y="7"/>
                </a:moveTo>
                <a:cubicBezTo>
                  <a:pt x="14" y="9"/>
                  <a:pt x="25" y="4"/>
                  <a:pt x="38" y="0"/>
                </a:cubicBezTo>
              </a:path>
            </a:pathLst>
          </a:custGeom>
          <a:noFill/>
          <a:ln w="6350" cap="rnd">
            <a:solidFill>
              <a:srgbClr val="FF6600"/>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defPPr>
              <a:defRPr lang="en-US"/>
            </a:defPPr>
            <a:lvl1pPr algn="l" rtl="0" fontAlgn="base">
              <a:spcBef>
                <a:spcPct val="0"/>
              </a:spcBef>
              <a:spcAft>
                <a:spcPct val="0"/>
              </a:spcAft>
              <a:defRPr sz="1400" kern="1200">
                <a:solidFill>
                  <a:schemeClr val="tx1"/>
                </a:solidFill>
                <a:latin typeface="Arial" panose="020B0604020202020204" pitchFamily="34" charset="0"/>
                <a:ea typeface="+mn-ea"/>
                <a:cs typeface="+mn-cs"/>
              </a:defRPr>
            </a:lvl1pPr>
            <a:lvl2pPr marL="457200" algn="l" rtl="0" fontAlgn="base">
              <a:spcBef>
                <a:spcPct val="0"/>
              </a:spcBef>
              <a:spcAft>
                <a:spcPct val="0"/>
              </a:spcAft>
              <a:defRPr sz="1400" kern="1200">
                <a:solidFill>
                  <a:schemeClr val="tx1"/>
                </a:solidFill>
                <a:latin typeface="Arial" panose="020B0604020202020204" pitchFamily="34" charset="0"/>
                <a:ea typeface="+mn-ea"/>
                <a:cs typeface="+mn-cs"/>
              </a:defRPr>
            </a:lvl2pPr>
            <a:lvl3pPr marL="914400" algn="l" rtl="0" fontAlgn="base">
              <a:spcBef>
                <a:spcPct val="0"/>
              </a:spcBef>
              <a:spcAft>
                <a:spcPct val="0"/>
              </a:spcAft>
              <a:defRPr sz="1400" kern="1200">
                <a:solidFill>
                  <a:schemeClr val="tx1"/>
                </a:solidFill>
                <a:latin typeface="Arial" panose="020B0604020202020204" pitchFamily="34" charset="0"/>
                <a:ea typeface="+mn-ea"/>
                <a:cs typeface="+mn-cs"/>
              </a:defRPr>
            </a:lvl3pPr>
            <a:lvl4pPr marL="1371600" algn="l" rtl="0" fontAlgn="base">
              <a:spcBef>
                <a:spcPct val="0"/>
              </a:spcBef>
              <a:spcAft>
                <a:spcPct val="0"/>
              </a:spcAft>
              <a:defRPr sz="1400" kern="1200">
                <a:solidFill>
                  <a:schemeClr val="tx1"/>
                </a:solidFill>
                <a:latin typeface="Arial" panose="020B0604020202020204" pitchFamily="34" charset="0"/>
                <a:ea typeface="+mn-ea"/>
                <a:cs typeface="+mn-cs"/>
              </a:defRPr>
            </a:lvl4pPr>
            <a:lvl5pPr marL="1828800" algn="l" rtl="0" fontAlgn="base">
              <a:spcBef>
                <a:spcPct val="0"/>
              </a:spcBef>
              <a:spcAft>
                <a:spcPct val="0"/>
              </a:spcAft>
              <a:defRPr sz="1400" kern="1200">
                <a:solidFill>
                  <a:schemeClr val="tx1"/>
                </a:solidFill>
                <a:latin typeface="Arial" panose="020B0604020202020204" pitchFamily="34" charset="0"/>
                <a:ea typeface="+mn-ea"/>
                <a:cs typeface="+mn-cs"/>
              </a:defRPr>
            </a:lvl5pPr>
            <a:lvl6pPr marL="2286000" algn="l" defTabSz="914400" rtl="0" eaLnBrk="1" latinLnBrk="0" hangingPunct="1">
              <a:defRPr sz="1400" kern="1200">
                <a:solidFill>
                  <a:schemeClr val="tx1"/>
                </a:solidFill>
                <a:latin typeface="Arial" panose="020B0604020202020204" pitchFamily="34" charset="0"/>
                <a:ea typeface="+mn-ea"/>
                <a:cs typeface="+mn-cs"/>
              </a:defRPr>
            </a:lvl6pPr>
            <a:lvl7pPr marL="2743200" algn="l" defTabSz="914400" rtl="0" eaLnBrk="1" latinLnBrk="0" hangingPunct="1">
              <a:defRPr sz="1400" kern="1200">
                <a:solidFill>
                  <a:schemeClr val="tx1"/>
                </a:solidFill>
                <a:latin typeface="Arial" panose="020B0604020202020204" pitchFamily="34" charset="0"/>
                <a:ea typeface="+mn-ea"/>
                <a:cs typeface="+mn-cs"/>
              </a:defRPr>
            </a:lvl7pPr>
            <a:lvl8pPr marL="3200400" algn="l" defTabSz="914400" rtl="0" eaLnBrk="1" latinLnBrk="0" hangingPunct="1">
              <a:defRPr sz="1400" kern="1200">
                <a:solidFill>
                  <a:schemeClr val="tx1"/>
                </a:solidFill>
                <a:latin typeface="Arial" panose="020B0604020202020204" pitchFamily="34" charset="0"/>
                <a:ea typeface="+mn-ea"/>
                <a:cs typeface="+mn-cs"/>
              </a:defRPr>
            </a:lvl8pPr>
            <a:lvl9pPr marL="3657600" algn="l" defTabSz="914400" rtl="0" eaLnBrk="1" latinLnBrk="0" hangingPunct="1">
              <a:defRPr sz="1400" kern="1200">
                <a:solidFill>
                  <a:schemeClr val="tx1"/>
                </a:solidFill>
                <a:latin typeface="Arial" panose="020B0604020202020204" pitchFamily="34" charset="0"/>
                <a:ea typeface="+mn-ea"/>
                <a:cs typeface="+mn-cs"/>
              </a:defRPr>
            </a:lvl9pPr>
          </a:lstStyle>
          <a:p>
            <a:endParaRPr lang="en-CA"/>
          </a:p>
        </p:txBody>
      </p:sp>
      <p:sp>
        <p:nvSpPr>
          <p:cNvPr id="132" name="Freeform 128">
            <a:extLst>
              <a:ext uri="{FF2B5EF4-FFF2-40B4-BE49-F238E27FC236}">
                <a16:creationId xmlns:a16="http://schemas.microsoft.com/office/drawing/2014/main" id="{530CB833-BA5B-47A6-98E5-B38A9C04BDF2}"/>
              </a:ext>
            </a:extLst>
          </p:cNvPr>
          <p:cNvSpPr>
            <a:spLocks noChangeAspect="1"/>
          </p:cNvSpPr>
          <p:nvPr/>
        </p:nvSpPr>
        <p:spPr bwMode="auto">
          <a:xfrm>
            <a:off x="9136825" y="679280"/>
            <a:ext cx="4607" cy="14912"/>
          </a:xfrm>
          <a:custGeom>
            <a:avLst/>
            <a:gdLst>
              <a:gd name="T0" fmla="*/ 0 w 8"/>
              <a:gd name="T1" fmla="*/ 23 h 23"/>
              <a:gd name="T2" fmla="*/ 8 w 8"/>
              <a:gd name="T3" fmla="*/ 0 h 23"/>
            </a:gdLst>
            <a:ahLst/>
            <a:cxnLst>
              <a:cxn ang="0">
                <a:pos x="T0" y="T1"/>
              </a:cxn>
              <a:cxn ang="0">
                <a:pos x="T2" y="T3"/>
              </a:cxn>
            </a:cxnLst>
            <a:rect l="0" t="0" r="r" b="b"/>
            <a:pathLst>
              <a:path w="8" h="23">
                <a:moveTo>
                  <a:pt x="0" y="23"/>
                </a:moveTo>
                <a:cubicBezTo>
                  <a:pt x="0" y="14"/>
                  <a:pt x="6" y="8"/>
                  <a:pt x="8" y="0"/>
                </a:cubicBezTo>
              </a:path>
            </a:pathLst>
          </a:custGeom>
          <a:noFill/>
          <a:ln w="6350" cap="rnd">
            <a:solidFill>
              <a:srgbClr val="FF6600"/>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defPPr>
              <a:defRPr lang="en-US"/>
            </a:defPPr>
            <a:lvl1pPr algn="l" rtl="0" fontAlgn="base">
              <a:spcBef>
                <a:spcPct val="0"/>
              </a:spcBef>
              <a:spcAft>
                <a:spcPct val="0"/>
              </a:spcAft>
              <a:defRPr sz="1400" kern="1200">
                <a:solidFill>
                  <a:schemeClr val="tx1"/>
                </a:solidFill>
                <a:latin typeface="Arial" panose="020B0604020202020204" pitchFamily="34" charset="0"/>
                <a:ea typeface="+mn-ea"/>
                <a:cs typeface="+mn-cs"/>
              </a:defRPr>
            </a:lvl1pPr>
            <a:lvl2pPr marL="457200" algn="l" rtl="0" fontAlgn="base">
              <a:spcBef>
                <a:spcPct val="0"/>
              </a:spcBef>
              <a:spcAft>
                <a:spcPct val="0"/>
              </a:spcAft>
              <a:defRPr sz="1400" kern="1200">
                <a:solidFill>
                  <a:schemeClr val="tx1"/>
                </a:solidFill>
                <a:latin typeface="Arial" panose="020B0604020202020204" pitchFamily="34" charset="0"/>
                <a:ea typeface="+mn-ea"/>
                <a:cs typeface="+mn-cs"/>
              </a:defRPr>
            </a:lvl2pPr>
            <a:lvl3pPr marL="914400" algn="l" rtl="0" fontAlgn="base">
              <a:spcBef>
                <a:spcPct val="0"/>
              </a:spcBef>
              <a:spcAft>
                <a:spcPct val="0"/>
              </a:spcAft>
              <a:defRPr sz="1400" kern="1200">
                <a:solidFill>
                  <a:schemeClr val="tx1"/>
                </a:solidFill>
                <a:latin typeface="Arial" panose="020B0604020202020204" pitchFamily="34" charset="0"/>
                <a:ea typeface="+mn-ea"/>
                <a:cs typeface="+mn-cs"/>
              </a:defRPr>
            </a:lvl3pPr>
            <a:lvl4pPr marL="1371600" algn="l" rtl="0" fontAlgn="base">
              <a:spcBef>
                <a:spcPct val="0"/>
              </a:spcBef>
              <a:spcAft>
                <a:spcPct val="0"/>
              </a:spcAft>
              <a:defRPr sz="1400" kern="1200">
                <a:solidFill>
                  <a:schemeClr val="tx1"/>
                </a:solidFill>
                <a:latin typeface="Arial" panose="020B0604020202020204" pitchFamily="34" charset="0"/>
                <a:ea typeface="+mn-ea"/>
                <a:cs typeface="+mn-cs"/>
              </a:defRPr>
            </a:lvl4pPr>
            <a:lvl5pPr marL="1828800" algn="l" rtl="0" fontAlgn="base">
              <a:spcBef>
                <a:spcPct val="0"/>
              </a:spcBef>
              <a:spcAft>
                <a:spcPct val="0"/>
              </a:spcAft>
              <a:defRPr sz="1400" kern="1200">
                <a:solidFill>
                  <a:schemeClr val="tx1"/>
                </a:solidFill>
                <a:latin typeface="Arial" panose="020B0604020202020204" pitchFamily="34" charset="0"/>
                <a:ea typeface="+mn-ea"/>
                <a:cs typeface="+mn-cs"/>
              </a:defRPr>
            </a:lvl5pPr>
            <a:lvl6pPr marL="2286000" algn="l" defTabSz="914400" rtl="0" eaLnBrk="1" latinLnBrk="0" hangingPunct="1">
              <a:defRPr sz="1400" kern="1200">
                <a:solidFill>
                  <a:schemeClr val="tx1"/>
                </a:solidFill>
                <a:latin typeface="Arial" panose="020B0604020202020204" pitchFamily="34" charset="0"/>
                <a:ea typeface="+mn-ea"/>
                <a:cs typeface="+mn-cs"/>
              </a:defRPr>
            </a:lvl6pPr>
            <a:lvl7pPr marL="2743200" algn="l" defTabSz="914400" rtl="0" eaLnBrk="1" latinLnBrk="0" hangingPunct="1">
              <a:defRPr sz="1400" kern="1200">
                <a:solidFill>
                  <a:schemeClr val="tx1"/>
                </a:solidFill>
                <a:latin typeface="Arial" panose="020B0604020202020204" pitchFamily="34" charset="0"/>
                <a:ea typeface="+mn-ea"/>
                <a:cs typeface="+mn-cs"/>
              </a:defRPr>
            </a:lvl7pPr>
            <a:lvl8pPr marL="3200400" algn="l" defTabSz="914400" rtl="0" eaLnBrk="1" latinLnBrk="0" hangingPunct="1">
              <a:defRPr sz="1400" kern="1200">
                <a:solidFill>
                  <a:schemeClr val="tx1"/>
                </a:solidFill>
                <a:latin typeface="Arial" panose="020B0604020202020204" pitchFamily="34" charset="0"/>
                <a:ea typeface="+mn-ea"/>
                <a:cs typeface="+mn-cs"/>
              </a:defRPr>
            </a:lvl8pPr>
            <a:lvl9pPr marL="3657600" algn="l" defTabSz="914400" rtl="0" eaLnBrk="1" latinLnBrk="0" hangingPunct="1">
              <a:defRPr sz="1400" kern="1200">
                <a:solidFill>
                  <a:schemeClr val="tx1"/>
                </a:solidFill>
                <a:latin typeface="Arial" panose="020B0604020202020204" pitchFamily="34" charset="0"/>
                <a:ea typeface="+mn-ea"/>
                <a:cs typeface="+mn-cs"/>
              </a:defRPr>
            </a:lvl9pPr>
          </a:lstStyle>
          <a:p>
            <a:endParaRPr lang="en-CA"/>
          </a:p>
        </p:txBody>
      </p:sp>
      <p:sp>
        <p:nvSpPr>
          <p:cNvPr id="133" name="Freeform 129">
            <a:extLst>
              <a:ext uri="{FF2B5EF4-FFF2-40B4-BE49-F238E27FC236}">
                <a16:creationId xmlns:a16="http://schemas.microsoft.com/office/drawing/2014/main" id="{58DAC0CB-910D-4780-B534-D3925D7D29CF}"/>
              </a:ext>
            </a:extLst>
          </p:cNvPr>
          <p:cNvSpPr>
            <a:spLocks noChangeAspect="1"/>
          </p:cNvSpPr>
          <p:nvPr/>
        </p:nvSpPr>
        <p:spPr bwMode="auto">
          <a:xfrm>
            <a:off x="9136825" y="694193"/>
            <a:ext cx="7166" cy="13255"/>
          </a:xfrm>
          <a:custGeom>
            <a:avLst/>
            <a:gdLst>
              <a:gd name="T0" fmla="*/ 0 w 12"/>
              <a:gd name="T1" fmla="*/ 0 h 21"/>
              <a:gd name="T2" fmla="*/ 12 w 12"/>
              <a:gd name="T3" fmla="*/ 21 h 21"/>
            </a:gdLst>
            <a:ahLst/>
            <a:cxnLst>
              <a:cxn ang="0">
                <a:pos x="T0" y="T1"/>
              </a:cxn>
              <a:cxn ang="0">
                <a:pos x="T2" y="T3"/>
              </a:cxn>
            </a:cxnLst>
            <a:rect l="0" t="0" r="r" b="b"/>
            <a:pathLst>
              <a:path w="12" h="21">
                <a:moveTo>
                  <a:pt x="0" y="0"/>
                </a:moveTo>
                <a:cubicBezTo>
                  <a:pt x="6" y="5"/>
                  <a:pt x="11" y="13"/>
                  <a:pt x="12" y="21"/>
                </a:cubicBezTo>
              </a:path>
            </a:pathLst>
          </a:custGeom>
          <a:noFill/>
          <a:ln w="6350" cap="rnd">
            <a:solidFill>
              <a:srgbClr val="FF6600"/>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defPPr>
              <a:defRPr lang="en-US"/>
            </a:defPPr>
            <a:lvl1pPr algn="l" rtl="0" fontAlgn="base">
              <a:spcBef>
                <a:spcPct val="0"/>
              </a:spcBef>
              <a:spcAft>
                <a:spcPct val="0"/>
              </a:spcAft>
              <a:defRPr sz="1400" kern="1200">
                <a:solidFill>
                  <a:schemeClr val="tx1"/>
                </a:solidFill>
                <a:latin typeface="Arial" panose="020B0604020202020204" pitchFamily="34" charset="0"/>
                <a:ea typeface="+mn-ea"/>
                <a:cs typeface="+mn-cs"/>
              </a:defRPr>
            </a:lvl1pPr>
            <a:lvl2pPr marL="457200" algn="l" rtl="0" fontAlgn="base">
              <a:spcBef>
                <a:spcPct val="0"/>
              </a:spcBef>
              <a:spcAft>
                <a:spcPct val="0"/>
              </a:spcAft>
              <a:defRPr sz="1400" kern="1200">
                <a:solidFill>
                  <a:schemeClr val="tx1"/>
                </a:solidFill>
                <a:latin typeface="Arial" panose="020B0604020202020204" pitchFamily="34" charset="0"/>
                <a:ea typeface="+mn-ea"/>
                <a:cs typeface="+mn-cs"/>
              </a:defRPr>
            </a:lvl2pPr>
            <a:lvl3pPr marL="914400" algn="l" rtl="0" fontAlgn="base">
              <a:spcBef>
                <a:spcPct val="0"/>
              </a:spcBef>
              <a:spcAft>
                <a:spcPct val="0"/>
              </a:spcAft>
              <a:defRPr sz="1400" kern="1200">
                <a:solidFill>
                  <a:schemeClr val="tx1"/>
                </a:solidFill>
                <a:latin typeface="Arial" panose="020B0604020202020204" pitchFamily="34" charset="0"/>
                <a:ea typeface="+mn-ea"/>
                <a:cs typeface="+mn-cs"/>
              </a:defRPr>
            </a:lvl3pPr>
            <a:lvl4pPr marL="1371600" algn="l" rtl="0" fontAlgn="base">
              <a:spcBef>
                <a:spcPct val="0"/>
              </a:spcBef>
              <a:spcAft>
                <a:spcPct val="0"/>
              </a:spcAft>
              <a:defRPr sz="1400" kern="1200">
                <a:solidFill>
                  <a:schemeClr val="tx1"/>
                </a:solidFill>
                <a:latin typeface="Arial" panose="020B0604020202020204" pitchFamily="34" charset="0"/>
                <a:ea typeface="+mn-ea"/>
                <a:cs typeface="+mn-cs"/>
              </a:defRPr>
            </a:lvl4pPr>
            <a:lvl5pPr marL="1828800" algn="l" rtl="0" fontAlgn="base">
              <a:spcBef>
                <a:spcPct val="0"/>
              </a:spcBef>
              <a:spcAft>
                <a:spcPct val="0"/>
              </a:spcAft>
              <a:defRPr sz="1400" kern="1200">
                <a:solidFill>
                  <a:schemeClr val="tx1"/>
                </a:solidFill>
                <a:latin typeface="Arial" panose="020B0604020202020204" pitchFamily="34" charset="0"/>
                <a:ea typeface="+mn-ea"/>
                <a:cs typeface="+mn-cs"/>
              </a:defRPr>
            </a:lvl5pPr>
            <a:lvl6pPr marL="2286000" algn="l" defTabSz="914400" rtl="0" eaLnBrk="1" latinLnBrk="0" hangingPunct="1">
              <a:defRPr sz="1400" kern="1200">
                <a:solidFill>
                  <a:schemeClr val="tx1"/>
                </a:solidFill>
                <a:latin typeface="Arial" panose="020B0604020202020204" pitchFamily="34" charset="0"/>
                <a:ea typeface="+mn-ea"/>
                <a:cs typeface="+mn-cs"/>
              </a:defRPr>
            </a:lvl6pPr>
            <a:lvl7pPr marL="2743200" algn="l" defTabSz="914400" rtl="0" eaLnBrk="1" latinLnBrk="0" hangingPunct="1">
              <a:defRPr sz="1400" kern="1200">
                <a:solidFill>
                  <a:schemeClr val="tx1"/>
                </a:solidFill>
                <a:latin typeface="Arial" panose="020B0604020202020204" pitchFamily="34" charset="0"/>
                <a:ea typeface="+mn-ea"/>
                <a:cs typeface="+mn-cs"/>
              </a:defRPr>
            </a:lvl7pPr>
            <a:lvl8pPr marL="3200400" algn="l" defTabSz="914400" rtl="0" eaLnBrk="1" latinLnBrk="0" hangingPunct="1">
              <a:defRPr sz="1400" kern="1200">
                <a:solidFill>
                  <a:schemeClr val="tx1"/>
                </a:solidFill>
                <a:latin typeface="Arial" panose="020B0604020202020204" pitchFamily="34" charset="0"/>
                <a:ea typeface="+mn-ea"/>
                <a:cs typeface="+mn-cs"/>
              </a:defRPr>
            </a:lvl8pPr>
            <a:lvl9pPr marL="3657600" algn="l" defTabSz="914400" rtl="0" eaLnBrk="1" latinLnBrk="0" hangingPunct="1">
              <a:defRPr sz="1400" kern="1200">
                <a:solidFill>
                  <a:schemeClr val="tx1"/>
                </a:solidFill>
                <a:latin typeface="Arial" panose="020B0604020202020204" pitchFamily="34" charset="0"/>
                <a:ea typeface="+mn-ea"/>
                <a:cs typeface="+mn-cs"/>
              </a:defRPr>
            </a:lvl9pPr>
          </a:lstStyle>
          <a:p>
            <a:endParaRPr lang="en-CA"/>
          </a:p>
        </p:txBody>
      </p:sp>
      <p:sp>
        <p:nvSpPr>
          <p:cNvPr id="134" name="Freeform 130">
            <a:extLst>
              <a:ext uri="{FF2B5EF4-FFF2-40B4-BE49-F238E27FC236}">
                <a16:creationId xmlns:a16="http://schemas.microsoft.com/office/drawing/2014/main" id="{E533E9C3-1CF9-455F-982D-F37FD5F4E82F}"/>
              </a:ext>
            </a:extLst>
          </p:cNvPr>
          <p:cNvSpPr>
            <a:spLocks noChangeAspect="1"/>
          </p:cNvSpPr>
          <p:nvPr/>
        </p:nvSpPr>
        <p:spPr bwMode="auto">
          <a:xfrm>
            <a:off x="9119421" y="715181"/>
            <a:ext cx="119779" cy="43080"/>
          </a:xfrm>
          <a:custGeom>
            <a:avLst/>
            <a:gdLst>
              <a:gd name="T0" fmla="*/ 0 w 202"/>
              <a:gd name="T1" fmla="*/ 62 h 68"/>
              <a:gd name="T2" fmla="*/ 202 w 202"/>
              <a:gd name="T3" fmla="*/ 0 h 68"/>
            </a:gdLst>
            <a:ahLst/>
            <a:cxnLst>
              <a:cxn ang="0">
                <a:pos x="T0" y="T1"/>
              </a:cxn>
              <a:cxn ang="0">
                <a:pos x="T2" y="T3"/>
              </a:cxn>
            </a:cxnLst>
            <a:rect l="0" t="0" r="r" b="b"/>
            <a:pathLst>
              <a:path w="202" h="68">
                <a:moveTo>
                  <a:pt x="0" y="62"/>
                </a:moveTo>
                <a:cubicBezTo>
                  <a:pt x="72" y="68"/>
                  <a:pt x="137" y="29"/>
                  <a:pt x="202" y="0"/>
                </a:cubicBezTo>
              </a:path>
            </a:pathLst>
          </a:custGeom>
          <a:noFill/>
          <a:ln w="6350" cap="rnd">
            <a:solidFill>
              <a:srgbClr val="FF6600"/>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defPPr>
              <a:defRPr lang="en-US"/>
            </a:defPPr>
            <a:lvl1pPr algn="l" rtl="0" fontAlgn="base">
              <a:spcBef>
                <a:spcPct val="0"/>
              </a:spcBef>
              <a:spcAft>
                <a:spcPct val="0"/>
              </a:spcAft>
              <a:defRPr sz="1400" kern="1200">
                <a:solidFill>
                  <a:schemeClr val="tx1"/>
                </a:solidFill>
                <a:latin typeface="Arial" panose="020B0604020202020204" pitchFamily="34" charset="0"/>
                <a:ea typeface="+mn-ea"/>
                <a:cs typeface="+mn-cs"/>
              </a:defRPr>
            </a:lvl1pPr>
            <a:lvl2pPr marL="457200" algn="l" rtl="0" fontAlgn="base">
              <a:spcBef>
                <a:spcPct val="0"/>
              </a:spcBef>
              <a:spcAft>
                <a:spcPct val="0"/>
              </a:spcAft>
              <a:defRPr sz="1400" kern="1200">
                <a:solidFill>
                  <a:schemeClr val="tx1"/>
                </a:solidFill>
                <a:latin typeface="Arial" panose="020B0604020202020204" pitchFamily="34" charset="0"/>
                <a:ea typeface="+mn-ea"/>
                <a:cs typeface="+mn-cs"/>
              </a:defRPr>
            </a:lvl2pPr>
            <a:lvl3pPr marL="914400" algn="l" rtl="0" fontAlgn="base">
              <a:spcBef>
                <a:spcPct val="0"/>
              </a:spcBef>
              <a:spcAft>
                <a:spcPct val="0"/>
              </a:spcAft>
              <a:defRPr sz="1400" kern="1200">
                <a:solidFill>
                  <a:schemeClr val="tx1"/>
                </a:solidFill>
                <a:latin typeface="Arial" panose="020B0604020202020204" pitchFamily="34" charset="0"/>
                <a:ea typeface="+mn-ea"/>
                <a:cs typeface="+mn-cs"/>
              </a:defRPr>
            </a:lvl3pPr>
            <a:lvl4pPr marL="1371600" algn="l" rtl="0" fontAlgn="base">
              <a:spcBef>
                <a:spcPct val="0"/>
              </a:spcBef>
              <a:spcAft>
                <a:spcPct val="0"/>
              </a:spcAft>
              <a:defRPr sz="1400" kern="1200">
                <a:solidFill>
                  <a:schemeClr val="tx1"/>
                </a:solidFill>
                <a:latin typeface="Arial" panose="020B0604020202020204" pitchFamily="34" charset="0"/>
                <a:ea typeface="+mn-ea"/>
                <a:cs typeface="+mn-cs"/>
              </a:defRPr>
            </a:lvl4pPr>
            <a:lvl5pPr marL="1828800" algn="l" rtl="0" fontAlgn="base">
              <a:spcBef>
                <a:spcPct val="0"/>
              </a:spcBef>
              <a:spcAft>
                <a:spcPct val="0"/>
              </a:spcAft>
              <a:defRPr sz="1400" kern="1200">
                <a:solidFill>
                  <a:schemeClr val="tx1"/>
                </a:solidFill>
                <a:latin typeface="Arial" panose="020B0604020202020204" pitchFamily="34" charset="0"/>
                <a:ea typeface="+mn-ea"/>
                <a:cs typeface="+mn-cs"/>
              </a:defRPr>
            </a:lvl5pPr>
            <a:lvl6pPr marL="2286000" algn="l" defTabSz="914400" rtl="0" eaLnBrk="1" latinLnBrk="0" hangingPunct="1">
              <a:defRPr sz="1400" kern="1200">
                <a:solidFill>
                  <a:schemeClr val="tx1"/>
                </a:solidFill>
                <a:latin typeface="Arial" panose="020B0604020202020204" pitchFamily="34" charset="0"/>
                <a:ea typeface="+mn-ea"/>
                <a:cs typeface="+mn-cs"/>
              </a:defRPr>
            </a:lvl6pPr>
            <a:lvl7pPr marL="2743200" algn="l" defTabSz="914400" rtl="0" eaLnBrk="1" latinLnBrk="0" hangingPunct="1">
              <a:defRPr sz="1400" kern="1200">
                <a:solidFill>
                  <a:schemeClr val="tx1"/>
                </a:solidFill>
                <a:latin typeface="Arial" panose="020B0604020202020204" pitchFamily="34" charset="0"/>
                <a:ea typeface="+mn-ea"/>
                <a:cs typeface="+mn-cs"/>
              </a:defRPr>
            </a:lvl7pPr>
            <a:lvl8pPr marL="3200400" algn="l" defTabSz="914400" rtl="0" eaLnBrk="1" latinLnBrk="0" hangingPunct="1">
              <a:defRPr sz="1400" kern="1200">
                <a:solidFill>
                  <a:schemeClr val="tx1"/>
                </a:solidFill>
                <a:latin typeface="Arial" panose="020B0604020202020204" pitchFamily="34" charset="0"/>
                <a:ea typeface="+mn-ea"/>
                <a:cs typeface="+mn-cs"/>
              </a:defRPr>
            </a:lvl8pPr>
            <a:lvl9pPr marL="3657600" algn="l" defTabSz="914400" rtl="0" eaLnBrk="1" latinLnBrk="0" hangingPunct="1">
              <a:defRPr sz="1400" kern="1200">
                <a:solidFill>
                  <a:schemeClr val="tx1"/>
                </a:solidFill>
                <a:latin typeface="Arial" panose="020B0604020202020204" pitchFamily="34" charset="0"/>
                <a:ea typeface="+mn-ea"/>
                <a:cs typeface="+mn-cs"/>
              </a:defRPr>
            </a:lvl9pPr>
          </a:lstStyle>
          <a:p>
            <a:endParaRPr lang="en-CA"/>
          </a:p>
        </p:txBody>
      </p:sp>
      <p:sp>
        <p:nvSpPr>
          <p:cNvPr id="135" name="Freeform 131">
            <a:extLst>
              <a:ext uri="{FF2B5EF4-FFF2-40B4-BE49-F238E27FC236}">
                <a16:creationId xmlns:a16="http://schemas.microsoft.com/office/drawing/2014/main" id="{CABF8741-8B94-4D74-A600-FFE36D39C521}"/>
              </a:ext>
            </a:extLst>
          </p:cNvPr>
          <p:cNvSpPr>
            <a:spLocks noChangeAspect="1"/>
          </p:cNvSpPr>
          <p:nvPr/>
        </p:nvSpPr>
        <p:spPr bwMode="auto">
          <a:xfrm>
            <a:off x="8949478" y="715181"/>
            <a:ext cx="120291" cy="42528"/>
          </a:xfrm>
          <a:custGeom>
            <a:avLst/>
            <a:gdLst>
              <a:gd name="T0" fmla="*/ 202 w 202"/>
              <a:gd name="T1" fmla="*/ 62 h 67"/>
              <a:gd name="T2" fmla="*/ 0 w 202"/>
              <a:gd name="T3" fmla="*/ 0 h 67"/>
            </a:gdLst>
            <a:ahLst/>
            <a:cxnLst>
              <a:cxn ang="0">
                <a:pos x="T0" y="T1"/>
              </a:cxn>
              <a:cxn ang="0">
                <a:pos x="T2" y="T3"/>
              </a:cxn>
            </a:cxnLst>
            <a:rect l="0" t="0" r="r" b="b"/>
            <a:pathLst>
              <a:path w="202" h="67">
                <a:moveTo>
                  <a:pt x="202" y="62"/>
                </a:moveTo>
                <a:cubicBezTo>
                  <a:pt x="130" y="67"/>
                  <a:pt x="65" y="29"/>
                  <a:pt x="0" y="0"/>
                </a:cubicBezTo>
              </a:path>
            </a:pathLst>
          </a:custGeom>
          <a:noFill/>
          <a:ln w="6350" cap="rnd">
            <a:solidFill>
              <a:srgbClr val="FF6600"/>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defPPr>
              <a:defRPr lang="en-US"/>
            </a:defPPr>
            <a:lvl1pPr algn="l" rtl="0" fontAlgn="base">
              <a:spcBef>
                <a:spcPct val="0"/>
              </a:spcBef>
              <a:spcAft>
                <a:spcPct val="0"/>
              </a:spcAft>
              <a:defRPr sz="1400" kern="1200">
                <a:solidFill>
                  <a:schemeClr val="tx1"/>
                </a:solidFill>
                <a:latin typeface="Arial" panose="020B0604020202020204" pitchFamily="34" charset="0"/>
                <a:ea typeface="+mn-ea"/>
                <a:cs typeface="+mn-cs"/>
              </a:defRPr>
            </a:lvl1pPr>
            <a:lvl2pPr marL="457200" algn="l" rtl="0" fontAlgn="base">
              <a:spcBef>
                <a:spcPct val="0"/>
              </a:spcBef>
              <a:spcAft>
                <a:spcPct val="0"/>
              </a:spcAft>
              <a:defRPr sz="1400" kern="1200">
                <a:solidFill>
                  <a:schemeClr val="tx1"/>
                </a:solidFill>
                <a:latin typeface="Arial" panose="020B0604020202020204" pitchFamily="34" charset="0"/>
                <a:ea typeface="+mn-ea"/>
                <a:cs typeface="+mn-cs"/>
              </a:defRPr>
            </a:lvl2pPr>
            <a:lvl3pPr marL="914400" algn="l" rtl="0" fontAlgn="base">
              <a:spcBef>
                <a:spcPct val="0"/>
              </a:spcBef>
              <a:spcAft>
                <a:spcPct val="0"/>
              </a:spcAft>
              <a:defRPr sz="1400" kern="1200">
                <a:solidFill>
                  <a:schemeClr val="tx1"/>
                </a:solidFill>
                <a:latin typeface="Arial" panose="020B0604020202020204" pitchFamily="34" charset="0"/>
                <a:ea typeface="+mn-ea"/>
                <a:cs typeface="+mn-cs"/>
              </a:defRPr>
            </a:lvl3pPr>
            <a:lvl4pPr marL="1371600" algn="l" rtl="0" fontAlgn="base">
              <a:spcBef>
                <a:spcPct val="0"/>
              </a:spcBef>
              <a:spcAft>
                <a:spcPct val="0"/>
              </a:spcAft>
              <a:defRPr sz="1400" kern="1200">
                <a:solidFill>
                  <a:schemeClr val="tx1"/>
                </a:solidFill>
                <a:latin typeface="Arial" panose="020B0604020202020204" pitchFamily="34" charset="0"/>
                <a:ea typeface="+mn-ea"/>
                <a:cs typeface="+mn-cs"/>
              </a:defRPr>
            </a:lvl4pPr>
            <a:lvl5pPr marL="1828800" algn="l" rtl="0" fontAlgn="base">
              <a:spcBef>
                <a:spcPct val="0"/>
              </a:spcBef>
              <a:spcAft>
                <a:spcPct val="0"/>
              </a:spcAft>
              <a:defRPr sz="1400" kern="1200">
                <a:solidFill>
                  <a:schemeClr val="tx1"/>
                </a:solidFill>
                <a:latin typeface="Arial" panose="020B0604020202020204" pitchFamily="34" charset="0"/>
                <a:ea typeface="+mn-ea"/>
                <a:cs typeface="+mn-cs"/>
              </a:defRPr>
            </a:lvl5pPr>
            <a:lvl6pPr marL="2286000" algn="l" defTabSz="914400" rtl="0" eaLnBrk="1" latinLnBrk="0" hangingPunct="1">
              <a:defRPr sz="1400" kern="1200">
                <a:solidFill>
                  <a:schemeClr val="tx1"/>
                </a:solidFill>
                <a:latin typeface="Arial" panose="020B0604020202020204" pitchFamily="34" charset="0"/>
                <a:ea typeface="+mn-ea"/>
                <a:cs typeface="+mn-cs"/>
              </a:defRPr>
            </a:lvl6pPr>
            <a:lvl7pPr marL="2743200" algn="l" defTabSz="914400" rtl="0" eaLnBrk="1" latinLnBrk="0" hangingPunct="1">
              <a:defRPr sz="1400" kern="1200">
                <a:solidFill>
                  <a:schemeClr val="tx1"/>
                </a:solidFill>
                <a:latin typeface="Arial" panose="020B0604020202020204" pitchFamily="34" charset="0"/>
                <a:ea typeface="+mn-ea"/>
                <a:cs typeface="+mn-cs"/>
              </a:defRPr>
            </a:lvl7pPr>
            <a:lvl8pPr marL="3200400" algn="l" defTabSz="914400" rtl="0" eaLnBrk="1" latinLnBrk="0" hangingPunct="1">
              <a:defRPr sz="1400" kern="1200">
                <a:solidFill>
                  <a:schemeClr val="tx1"/>
                </a:solidFill>
                <a:latin typeface="Arial" panose="020B0604020202020204" pitchFamily="34" charset="0"/>
                <a:ea typeface="+mn-ea"/>
                <a:cs typeface="+mn-cs"/>
              </a:defRPr>
            </a:lvl8pPr>
            <a:lvl9pPr marL="3657600" algn="l" defTabSz="914400" rtl="0" eaLnBrk="1" latinLnBrk="0" hangingPunct="1">
              <a:defRPr sz="1400" kern="1200">
                <a:solidFill>
                  <a:schemeClr val="tx1"/>
                </a:solidFill>
                <a:latin typeface="Arial" panose="020B0604020202020204" pitchFamily="34" charset="0"/>
                <a:ea typeface="+mn-ea"/>
                <a:cs typeface="+mn-cs"/>
              </a:defRPr>
            </a:lvl9pPr>
          </a:lstStyle>
          <a:p>
            <a:endParaRPr lang="en-CA"/>
          </a:p>
        </p:txBody>
      </p:sp>
      <p:sp>
        <p:nvSpPr>
          <p:cNvPr id="136" name="Freeform 132">
            <a:extLst>
              <a:ext uri="{FF2B5EF4-FFF2-40B4-BE49-F238E27FC236}">
                <a16:creationId xmlns:a16="http://schemas.microsoft.com/office/drawing/2014/main" id="{A0F61EDB-2830-4ABA-982B-8637808C1875}"/>
              </a:ext>
            </a:extLst>
          </p:cNvPr>
          <p:cNvSpPr>
            <a:spLocks noChangeAspect="1"/>
          </p:cNvSpPr>
          <p:nvPr/>
        </p:nvSpPr>
        <p:spPr bwMode="auto">
          <a:xfrm>
            <a:off x="9051342" y="694193"/>
            <a:ext cx="22522" cy="5523"/>
          </a:xfrm>
          <a:custGeom>
            <a:avLst/>
            <a:gdLst>
              <a:gd name="T0" fmla="*/ 38 w 38"/>
              <a:gd name="T1" fmla="*/ 7 h 9"/>
              <a:gd name="T2" fmla="*/ 0 w 38"/>
              <a:gd name="T3" fmla="*/ 0 h 9"/>
            </a:gdLst>
            <a:ahLst/>
            <a:cxnLst>
              <a:cxn ang="0">
                <a:pos x="T0" y="T1"/>
              </a:cxn>
              <a:cxn ang="0">
                <a:pos x="T2" y="T3"/>
              </a:cxn>
            </a:cxnLst>
            <a:rect l="0" t="0" r="r" b="b"/>
            <a:pathLst>
              <a:path w="38" h="9">
                <a:moveTo>
                  <a:pt x="38" y="7"/>
                </a:moveTo>
                <a:cubicBezTo>
                  <a:pt x="24" y="9"/>
                  <a:pt x="13" y="4"/>
                  <a:pt x="0" y="0"/>
                </a:cubicBezTo>
              </a:path>
            </a:pathLst>
          </a:custGeom>
          <a:noFill/>
          <a:ln w="6350" cap="rnd">
            <a:solidFill>
              <a:srgbClr val="FF6600"/>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defPPr>
              <a:defRPr lang="en-US"/>
            </a:defPPr>
            <a:lvl1pPr algn="l" rtl="0" fontAlgn="base">
              <a:spcBef>
                <a:spcPct val="0"/>
              </a:spcBef>
              <a:spcAft>
                <a:spcPct val="0"/>
              </a:spcAft>
              <a:defRPr sz="1400" kern="1200">
                <a:solidFill>
                  <a:schemeClr val="tx1"/>
                </a:solidFill>
                <a:latin typeface="Arial" panose="020B0604020202020204" pitchFamily="34" charset="0"/>
                <a:ea typeface="+mn-ea"/>
                <a:cs typeface="+mn-cs"/>
              </a:defRPr>
            </a:lvl1pPr>
            <a:lvl2pPr marL="457200" algn="l" rtl="0" fontAlgn="base">
              <a:spcBef>
                <a:spcPct val="0"/>
              </a:spcBef>
              <a:spcAft>
                <a:spcPct val="0"/>
              </a:spcAft>
              <a:defRPr sz="1400" kern="1200">
                <a:solidFill>
                  <a:schemeClr val="tx1"/>
                </a:solidFill>
                <a:latin typeface="Arial" panose="020B0604020202020204" pitchFamily="34" charset="0"/>
                <a:ea typeface="+mn-ea"/>
                <a:cs typeface="+mn-cs"/>
              </a:defRPr>
            </a:lvl2pPr>
            <a:lvl3pPr marL="914400" algn="l" rtl="0" fontAlgn="base">
              <a:spcBef>
                <a:spcPct val="0"/>
              </a:spcBef>
              <a:spcAft>
                <a:spcPct val="0"/>
              </a:spcAft>
              <a:defRPr sz="1400" kern="1200">
                <a:solidFill>
                  <a:schemeClr val="tx1"/>
                </a:solidFill>
                <a:latin typeface="Arial" panose="020B0604020202020204" pitchFamily="34" charset="0"/>
                <a:ea typeface="+mn-ea"/>
                <a:cs typeface="+mn-cs"/>
              </a:defRPr>
            </a:lvl3pPr>
            <a:lvl4pPr marL="1371600" algn="l" rtl="0" fontAlgn="base">
              <a:spcBef>
                <a:spcPct val="0"/>
              </a:spcBef>
              <a:spcAft>
                <a:spcPct val="0"/>
              </a:spcAft>
              <a:defRPr sz="1400" kern="1200">
                <a:solidFill>
                  <a:schemeClr val="tx1"/>
                </a:solidFill>
                <a:latin typeface="Arial" panose="020B0604020202020204" pitchFamily="34" charset="0"/>
                <a:ea typeface="+mn-ea"/>
                <a:cs typeface="+mn-cs"/>
              </a:defRPr>
            </a:lvl4pPr>
            <a:lvl5pPr marL="1828800" algn="l" rtl="0" fontAlgn="base">
              <a:spcBef>
                <a:spcPct val="0"/>
              </a:spcBef>
              <a:spcAft>
                <a:spcPct val="0"/>
              </a:spcAft>
              <a:defRPr sz="1400" kern="1200">
                <a:solidFill>
                  <a:schemeClr val="tx1"/>
                </a:solidFill>
                <a:latin typeface="Arial" panose="020B0604020202020204" pitchFamily="34" charset="0"/>
                <a:ea typeface="+mn-ea"/>
                <a:cs typeface="+mn-cs"/>
              </a:defRPr>
            </a:lvl5pPr>
            <a:lvl6pPr marL="2286000" algn="l" defTabSz="914400" rtl="0" eaLnBrk="1" latinLnBrk="0" hangingPunct="1">
              <a:defRPr sz="1400" kern="1200">
                <a:solidFill>
                  <a:schemeClr val="tx1"/>
                </a:solidFill>
                <a:latin typeface="Arial" panose="020B0604020202020204" pitchFamily="34" charset="0"/>
                <a:ea typeface="+mn-ea"/>
                <a:cs typeface="+mn-cs"/>
              </a:defRPr>
            </a:lvl6pPr>
            <a:lvl7pPr marL="2743200" algn="l" defTabSz="914400" rtl="0" eaLnBrk="1" latinLnBrk="0" hangingPunct="1">
              <a:defRPr sz="1400" kern="1200">
                <a:solidFill>
                  <a:schemeClr val="tx1"/>
                </a:solidFill>
                <a:latin typeface="Arial" panose="020B0604020202020204" pitchFamily="34" charset="0"/>
                <a:ea typeface="+mn-ea"/>
                <a:cs typeface="+mn-cs"/>
              </a:defRPr>
            </a:lvl7pPr>
            <a:lvl8pPr marL="3200400" algn="l" defTabSz="914400" rtl="0" eaLnBrk="1" latinLnBrk="0" hangingPunct="1">
              <a:defRPr sz="1400" kern="1200">
                <a:solidFill>
                  <a:schemeClr val="tx1"/>
                </a:solidFill>
                <a:latin typeface="Arial" panose="020B0604020202020204" pitchFamily="34" charset="0"/>
                <a:ea typeface="+mn-ea"/>
                <a:cs typeface="+mn-cs"/>
              </a:defRPr>
            </a:lvl8pPr>
            <a:lvl9pPr marL="3657600" algn="l" defTabSz="914400" rtl="0" eaLnBrk="1" latinLnBrk="0" hangingPunct="1">
              <a:defRPr sz="1400" kern="1200">
                <a:solidFill>
                  <a:schemeClr val="tx1"/>
                </a:solidFill>
                <a:latin typeface="Arial" panose="020B0604020202020204" pitchFamily="34" charset="0"/>
                <a:ea typeface="+mn-ea"/>
                <a:cs typeface="+mn-cs"/>
              </a:defRPr>
            </a:lvl9pPr>
          </a:lstStyle>
          <a:p>
            <a:endParaRPr lang="en-CA"/>
          </a:p>
        </p:txBody>
      </p:sp>
      <p:sp>
        <p:nvSpPr>
          <p:cNvPr id="137" name="Freeform 133">
            <a:extLst>
              <a:ext uri="{FF2B5EF4-FFF2-40B4-BE49-F238E27FC236}">
                <a16:creationId xmlns:a16="http://schemas.microsoft.com/office/drawing/2014/main" id="{1D25000D-3125-4A7F-963F-D40CDF957218}"/>
              </a:ext>
            </a:extLst>
          </p:cNvPr>
          <p:cNvSpPr>
            <a:spLocks noChangeAspect="1"/>
          </p:cNvSpPr>
          <p:nvPr/>
        </p:nvSpPr>
        <p:spPr bwMode="auto">
          <a:xfrm>
            <a:off x="9044175" y="694193"/>
            <a:ext cx="7166" cy="13255"/>
          </a:xfrm>
          <a:custGeom>
            <a:avLst/>
            <a:gdLst>
              <a:gd name="T0" fmla="*/ 12 w 12"/>
              <a:gd name="T1" fmla="*/ 0 h 21"/>
              <a:gd name="T2" fmla="*/ 0 w 12"/>
              <a:gd name="T3" fmla="*/ 21 h 21"/>
            </a:gdLst>
            <a:ahLst/>
            <a:cxnLst>
              <a:cxn ang="0">
                <a:pos x="T0" y="T1"/>
              </a:cxn>
              <a:cxn ang="0">
                <a:pos x="T2" y="T3"/>
              </a:cxn>
            </a:cxnLst>
            <a:rect l="0" t="0" r="r" b="b"/>
            <a:pathLst>
              <a:path w="12" h="21">
                <a:moveTo>
                  <a:pt x="12" y="0"/>
                </a:moveTo>
                <a:cubicBezTo>
                  <a:pt x="6" y="5"/>
                  <a:pt x="1" y="13"/>
                  <a:pt x="0" y="21"/>
                </a:cubicBezTo>
              </a:path>
            </a:pathLst>
          </a:custGeom>
          <a:noFill/>
          <a:ln w="6350" cap="rnd">
            <a:solidFill>
              <a:srgbClr val="FF6600"/>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defPPr>
              <a:defRPr lang="en-US"/>
            </a:defPPr>
            <a:lvl1pPr algn="l" rtl="0" fontAlgn="base">
              <a:spcBef>
                <a:spcPct val="0"/>
              </a:spcBef>
              <a:spcAft>
                <a:spcPct val="0"/>
              </a:spcAft>
              <a:defRPr sz="1400" kern="1200">
                <a:solidFill>
                  <a:schemeClr val="tx1"/>
                </a:solidFill>
                <a:latin typeface="Arial" panose="020B0604020202020204" pitchFamily="34" charset="0"/>
                <a:ea typeface="+mn-ea"/>
                <a:cs typeface="+mn-cs"/>
              </a:defRPr>
            </a:lvl1pPr>
            <a:lvl2pPr marL="457200" algn="l" rtl="0" fontAlgn="base">
              <a:spcBef>
                <a:spcPct val="0"/>
              </a:spcBef>
              <a:spcAft>
                <a:spcPct val="0"/>
              </a:spcAft>
              <a:defRPr sz="1400" kern="1200">
                <a:solidFill>
                  <a:schemeClr val="tx1"/>
                </a:solidFill>
                <a:latin typeface="Arial" panose="020B0604020202020204" pitchFamily="34" charset="0"/>
                <a:ea typeface="+mn-ea"/>
                <a:cs typeface="+mn-cs"/>
              </a:defRPr>
            </a:lvl2pPr>
            <a:lvl3pPr marL="914400" algn="l" rtl="0" fontAlgn="base">
              <a:spcBef>
                <a:spcPct val="0"/>
              </a:spcBef>
              <a:spcAft>
                <a:spcPct val="0"/>
              </a:spcAft>
              <a:defRPr sz="1400" kern="1200">
                <a:solidFill>
                  <a:schemeClr val="tx1"/>
                </a:solidFill>
                <a:latin typeface="Arial" panose="020B0604020202020204" pitchFamily="34" charset="0"/>
                <a:ea typeface="+mn-ea"/>
                <a:cs typeface="+mn-cs"/>
              </a:defRPr>
            </a:lvl3pPr>
            <a:lvl4pPr marL="1371600" algn="l" rtl="0" fontAlgn="base">
              <a:spcBef>
                <a:spcPct val="0"/>
              </a:spcBef>
              <a:spcAft>
                <a:spcPct val="0"/>
              </a:spcAft>
              <a:defRPr sz="1400" kern="1200">
                <a:solidFill>
                  <a:schemeClr val="tx1"/>
                </a:solidFill>
                <a:latin typeface="Arial" panose="020B0604020202020204" pitchFamily="34" charset="0"/>
                <a:ea typeface="+mn-ea"/>
                <a:cs typeface="+mn-cs"/>
              </a:defRPr>
            </a:lvl4pPr>
            <a:lvl5pPr marL="1828800" algn="l" rtl="0" fontAlgn="base">
              <a:spcBef>
                <a:spcPct val="0"/>
              </a:spcBef>
              <a:spcAft>
                <a:spcPct val="0"/>
              </a:spcAft>
              <a:defRPr sz="1400" kern="1200">
                <a:solidFill>
                  <a:schemeClr val="tx1"/>
                </a:solidFill>
                <a:latin typeface="Arial" panose="020B0604020202020204" pitchFamily="34" charset="0"/>
                <a:ea typeface="+mn-ea"/>
                <a:cs typeface="+mn-cs"/>
              </a:defRPr>
            </a:lvl5pPr>
            <a:lvl6pPr marL="2286000" algn="l" defTabSz="914400" rtl="0" eaLnBrk="1" latinLnBrk="0" hangingPunct="1">
              <a:defRPr sz="1400" kern="1200">
                <a:solidFill>
                  <a:schemeClr val="tx1"/>
                </a:solidFill>
                <a:latin typeface="Arial" panose="020B0604020202020204" pitchFamily="34" charset="0"/>
                <a:ea typeface="+mn-ea"/>
                <a:cs typeface="+mn-cs"/>
              </a:defRPr>
            </a:lvl6pPr>
            <a:lvl7pPr marL="2743200" algn="l" defTabSz="914400" rtl="0" eaLnBrk="1" latinLnBrk="0" hangingPunct="1">
              <a:defRPr sz="1400" kern="1200">
                <a:solidFill>
                  <a:schemeClr val="tx1"/>
                </a:solidFill>
                <a:latin typeface="Arial" panose="020B0604020202020204" pitchFamily="34" charset="0"/>
                <a:ea typeface="+mn-ea"/>
                <a:cs typeface="+mn-cs"/>
              </a:defRPr>
            </a:lvl7pPr>
            <a:lvl8pPr marL="3200400" algn="l" defTabSz="914400" rtl="0" eaLnBrk="1" latinLnBrk="0" hangingPunct="1">
              <a:defRPr sz="1400" kern="1200">
                <a:solidFill>
                  <a:schemeClr val="tx1"/>
                </a:solidFill>
                <a:latin typeface="Arial" panose="020B0604020202020204" pitchFamily="34" charset="0"/>
                <a:ea typeface="+mn-ea"/>
                <a:cs typeface="+mn-cs"/>
              </a:defRPr>
            </a:lvl8pPr>
            <a:lvl9pPr marL="3657600" algn="l" defTabSz="914400" rtl="0" eaLnBrk="1" latinLnBrk="0" hangingPunct="1">
              <a:defRPr sz="1400" kern="1200">
                <a:solidFill>
                  <a:schemeClr val="tx1"/>
                </a:solidFill>
                <a:latin typeface="Arial" panose="020B0604020202020204" pitchFamily="34" charset="0"/>
                <a:ea typeface="+mn-ea"/>
                <a:cs typeface="+mn-cs"/>
              </a:defRPr>
            </a:lvl9pPr>
          </a:lstStyle>
          <a:p>
            <a:endParaRPr lang="en-CA"/>
          </a:p>
        </p:txBody>
      </p:sp>
      <p:sp>
        <p:nvSpPr>
          <p:cNvPr id="138" name="Freeform 134">
            <a:extLst>
              <a:ext uri="{FF2B5EF4-FFF2-40B4-BE49-F238E27FC236}">
                <a16:creationId xmlns:a16="http://schemas.microsoft.com/office/drawing/2014/main" id="{FB5A58E0-ED7F-4C6F-BED1-F705CEFB4E3D}"/>
              </a:ext>
            </a:extLst>
          </p:cNvPr>
          <p:cNvSpPr>
            <a:spLocks noChangeAspect="1"/>
          </p:cNvSpPr>
          <p:nvPr/>
        </p:nvSpPr>
        <p:spPr bwMode="auto">
          <a:xfrm>
            <a:off x="9046735" y="679280"/>
            <a:ext cx="4607" cy="14912"/>
          </a:xfrm>
          <a:custGeom>
            <a:avLst/>
            <a:gdLst>
              <a:gd name="T0" fmla="*/ 8 w 8"/>
              <a:gd name="T1" fmla="*/ 23 h 23"/>
              <a:gd name="T2" fmla="*/ 0 w 8"/>
              <a:gd name="T3" fmla="*/ 0 h 23"/>
            </a:gdLst>
            <a:ahLst/>
            <a:cxnLst>
              <a:cxn ang="0">
                <a:pos x="T0" y="T1"/>
              </a:cxn>
              <a:cxn ang="0">
                <a:pos x="T2" y="T3"/>
              </a:cxn>
            </a:cxnLst>
            <a:rect l="0" t="0" r="r" b="b"/>
            <a:pathLst>
              <a:path w="8" h="23">
                <a:moveTo>
                  <a:pt x="8" y="23"/>
                </a:moveTo>
                <a:cubicBezTo>
                  <a:pt x="8" y="14"/>
                  <a:pt x="2" y="8"/>
                  <a:pt x="0" y="0"/>
                </a:cubicBezTo>
              </a:path>
            </a:pathLst>
          </a:custGeom>
          <a:noFill/>
          <a:ln w="6350" cap="rnd">
            <a:solidFill>
              <a:srgbClr val="FF6600"/>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defPPr>
              <a:defRPr lang="en-US"/>
            </a:defPPr>
            <a:lvl1pPr algn="l" rtl="0" fontAlgn="base">
              <a:spcBef>
                <a:spcPct val="0"/>
              </a:spcBef>
              <a:spcAft>
                <a:spcPct val="0"/>
              </a:spcAft>
              <a:defRPr sz="1400" kern="1200">
                <a:solidFill>
                  <a:schemeClr val="tx1"/>
                </a:solidFill>
                <a:latin typeface="Arial" panose="020B0604020202020204" pitchFamily="34" charset="0"/>
                <a:ea typeface="+mn-ea"/>
                <a:cs typeface="+mn-cs"/>
              </a:defRPr>
            </a:lvl1pPr>
            <a:lvl2pPr marL="457200" algn="l" rtl="0" fontAlgn="base">
              <a:spcBef>
                <a:spcPct val="0"/>
              </a:spcBef>
              <a:spcAft>
                <a:spcPct val="0"/>
              </a:spcAft>
              <a:defRPr sz="1400" kern="1200">
                <a:solidFill>
                  <a:schemeClr val="tx1"/>
                </a:solidFill>
                <a:latin typeface="Arial" panose="020B0604020202020204" pitchFamily="34" charset="0"/>
                <a:ea typeface="+mn-ea"/>
                <a:cs typeface="+mn-cs"/>
              </a:defRPr>
            </a:lvl2pPr>
            <a:lvl3pPr marL="914400" algn="l" rtl="0" fontAlgn="base">
              <a:spcBef>
                <a:spcPct val="0"/>
              </a:spcBef>
              <a:spcAft>
                <a:spcPct val="0"/>
              </a:spcAft>
              <a:defRPr sz="1400" kern="1200">
                <a:solidFill>
                  <a:schemeClr val="tx1"/>
                </a:solidFill>
                <a:latin typeface="Arial" panose="020B0604020202020204" pitchFamily="34" charset="0"/>
                <a:ea typeface="+mn-ea"/>
                <a:cs typeface="+mn-cs"/>
              </a:defRPr>
            </a:lvl3pPr>
            <a:lvl4pPr marL="1371600" algn="l" rtl="0" fontAlgn="base">
              <a:spcBef>
                <a:spcPct val="0"/>
              </a:spcBef>
              <a:spcAft>
                <a:spcPct val="0"/>
              </a:spcAft>
              <a:defRPr sz="1400" kern="1200">
                <a:solidFill>
                  <a:schemeClr val="tx1"/>
                </a:solidFill>
                <a:latin typeface="Arial" panose="020B0604020202020204" pitchFamily="34" charset="0"/>
                <a:ea typeface="+mn-ea"/>
                <a:cs typeface="+mn-cs"/>
              </a:defRPr>
            </a:lvl4pPr>
            <a:lvl5pPr marL="1828800" algn="l" rtl="0" fontAlgn="base">
              <a:spcBef>
                <a:spcPct val="0"/>
              </a:spcBef>
              <a:spcAft>
                <a:spcPct val="0"/>
              </a:spcAft>
              <a:defRPr sz="1400" kern="1200">
                <a:solidFill>
                  <a:schemeClr val="tx1"/>
                </a:solidFill>
                <a:latin typeface="Arial" panose="020B0604020202020204" pitchFamily="34" charset="0"/>
                <a:ea typeface="+mn-ea"/>
                <a:cs typeface="+mn-cs"/>
              </a:defRPr>
            </a:lvl5pPr>
            <a:lvl6pPr marL="2286000" algn="l" defTabSz="914400" rtl="0" eaLnBrk="1" latinLnBrk="0" hangingPunct="1">
              <a:defRPr sz="1400" kern="1200">
                <a:solidFill>
                  <a:schemeClr val="tx1"/>
                </a:solidFill>
                <a:latin typeface="Arial" panose="020B0604020202020204" pitchFamily="34" charset="0"/>
                <a:ea typeface="+mn-ea"/>
                <a:cs typeface="+mn-cs"/>
              </a:defRPr>
            </a:lvl6pPr>
            <a:lvl7pPr marL="2743200" algn="l" defTabSz="914400" rtl="0" eaLnBrk="1" latinLnBrk="0" hangingPunct="1">
              <a:defRPr sz="1400" kern="1200">
                <a:solidFill>
                  <a:schemeClr val="tx1"/>
                </a:solidFill>
                <a:latin typeface="Arial" panose="020B0604020202020204" pitchFamily="34" charset="0"/>
                <a:ea typeface="+mn-ea"/>
                <a:cs typeface="+mn-cs"/>
              </a:defRPr>
            </a:lvl7pPr>
            <a:lvl8pPr marL="3200400" algn="l" defTabSz="914400" rtl="0" eaLnBrk="1" latinLnBrk="0" hangingPunct="1">
              <a:defRPr sz="1400" kern="1200">
                <a:solidFill>
                  <a:schemeClr val="tx1"/>
                </a:solidFill>
                <a:latin typeface="Arial" panose="020B0604020202020204" pitchFamily="34" charset="0"/>
                <a:ea typeface="+mn-ea"/>
                <a:cs typeface="+mn-cs"/>
              </a:defRPr>
            </a:lvl8pPr>
            <a:lvl9pPr marL="3657600" algn="l" defTabSz="914400" rtl="0" eaLnBrk="1" latinLnBrk="0" hangingPunct="1">
              <a:defRPr sz="1400" kern="1200">
                <a:solidFill>
                  <a:schemeClr val="tx1"/>
                </a:solidFill>
                <a:latin typeface="Arial" panose="020B0604020202020204" pitchFamily="34" charset="0"/>
                <a:ea typeface="+mn-ea"/>
                <a:cs typeface="+mn-cs"/>
              </a:defRPr>
            </a:lvl9pPr>
          </a:lstStyle>
          <a:p>
            <a:endParaRPr lang="en-CA"/>
          </a:p>
        </p:txBody>
      </p:sp>
      <p:sp>
        <p:nvSpPr>
          <p:cNvPr id="139" name="Freeform 135">
            <a:extLst>
              <a:ext uri="{FF2B5EF4-FFF2-40B4-BE49-F238E27FC236}">
                <a16:creationId xmlns:a16="http://schemas.microsoft.com/office/drawing/2014/main" id="{13D7792B-195D-4845-9E9C-010A6B82FCCA}"/>
              </a:ext>
            </a:extLst>
          </p:cNvPr>
          <p:cNvSpPr>
            <a:spLocks noChangeAspect="1"/>
          </p:cNvSpPr>
          <p:nvPr/>
        </p:nvSpPr>
        <p:spPr bwMode="auto">
          <a:xfrm>
            <a:off x="9156788" y="1316649"/>
            <a:ext cx="15868" cy="78981"/>
          </a:xfrm>
          <a:custGeom>
            <a:avLst/>
            <a:gdLst>
              <a:gd name="T0" fmla="*/ 26 w 26"/>
              <a:gd name="T1" fmla="*/ 0 h 124"/>
              <a:gd name="T2" fmla="*/ 0 w 26"/>
              <a:gd name="T3" fmla="*/ 124 h 124"/>
            </a:gdLst>
            <a:ahLst/>
            <a:cxnLst>
              <a:cxn ang="0">
                <a:pos x="T0" y="T1"/>
              </a:cxn>
              <a:cxn ang="0">
                <a:pos x="T2" y="T3"/>
              </a:cxn>
            </a:cxnLst>
            <a:rect l="0" t="0" r="r" b="b"/>
            <a:pathLst>
              <a:path w="26" h="124">
                <a:moveTo>
                  <a:pt x="26" y="0"/>
                </a:moveTo>
                <a:cubicBezTo>
                  <a:pt x="26" y="44"/>
                  <a:pt x="4" y="81"/>
                  <a:pt x="0" y="124"/>
                </a:cubicBezTo>
              </a:path>
            </a:pathLst>
          </a:custGeom>
          <a:noFill/>
          <a:ln w="6350" cap="rnd">
            <a:solidFill>
              <a:srgbClr val="FF6600"/>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defPPr>
              <a:defRPr lang="en-US"/>
            </a:defPPr>
            <a:lvl1pPr algn="l" rtl="0" fontAlgn="base">
              <a:spcBef>
                <a:spcPct val="0"/>
              </a:spcBef>
              <a:spcAft>
                <a:spcPct val="0"/>
              </a:spcAft>
              <a:defRPr sz="1400" kern="1200">
                <a:solidFill>
                  <a:schemeClr val="tx1"/>
                </a:solidFill>
                <a:latin typeface="Arial" panose="020B0604020202020204" pitchFamily="34" charset="0"/>
                <a:ea typeface="+mn-ea"/>
                <a:cs typeface="+mn-cs"/>
              </a:defRPr>
            </a:lvl1pPr>
            <a:lvl2pPr marL="457200" algn="l" rtl="0" fontAlgn="base">
              <a:spcBef>
                <a:spcPct val="0"/>
              </a:spcBef>
              <a:spcAft>
                <a:spcPct val="0"/>
              </a:spcAft>
              <a:defRPr sz="1400" kern="1200">
                <a:solidFill>
                  <a:schemeClr val="tx1"/>
                </a:solidFill>
                <a:latin typeface="Arial" panose="020B0604020202020204" pitchFamily="34" charset="0"/>
                <a:ea typeface="+mn-ea"/>
                <a:cs typeface="+mn-cs"/>
              </a:defRPr>
            </a:lvl2pPr>
            <a:lvl3pPr marL="914400" algn="l" rtl="0" fontAlgn="base">
              <a:spcBef>
                <a:spcPct val="0"/>
              </a:spcBef>
              <a:spcAft>
                <a:spcPct val="0"/>
              </a:spcAft>
              <a:defRPr sz="1400" kern="1200">
                <a:solidFill>
                  <a:schemeClr val="tx1"/>
                </a:solidFill>
                <a:latin typeface="Arial" panose="020B0604020202020204" pitchFamily="34" charset="0"/>
                <a:ea typeface="+mn-ea"/>
                <a:cs typeface="+mn-cs"/>
              </a:defRPr>
            </a:lvl3pPr>
            <a:lvl4pPr marL="1371600" algn="l" rtl="0" fontAlgn="base">
              <a:spcBef>
                <a:spcPct val="0"/>
              </a:spcBef>
              <a:spcAft>
                <a:spcPct val="0"/>
              </a:spcAft>
              <a:defRPr sz="1400" kern="1200">
                <a:solidFill>
                  <a:schemeClr val="tx1"/>
                </a:solidFill>
                <a:latin typeface="Arial" panose="020B0604020202020204" pitchFamily="34" charset="0"/>
                <a:ea typeface="+mn-ea"/>
                <a:cs typeface="+mn-cs"/>
              </a:defRPr>
            </a:lvl4pPr>
            <a:lvl5pPr marL="1828800" algn="l" rtl="0" fontAlgn="base">
              <a:spcBef>
                <a:spcPct val="0"/>
              </a:spcBef>
              <a:spcAft>
                <a:spcPct val="0"/>
              </a:spcAft>
              <a:defRPr sz="1400" kern="1200">
                <a:solidFill>
                  <a:schemeClr val="tx1"/>
                </a:solidFill>
                <a:latin typeface="Arial" panose="020B0604020202020204" pitchFamily="34" charset="0"/>
                <a:ea typeface="+mn-ea"/>
                <a:cs typeface="+mn-cs"/>
              </a:defRPr>
            </a:lvl5pPr>
            <a:lvl6pPr marL="2286000" algn="l" defTabSz="914400" rtl="0" eaLnBrk="1" latinLnBrk="0" hangingPunct="1">
              <a:defRPr sz="1400" kern="1200">
                <a:solidFill>
                  <a:schemeClr val="tx1"/>
                </a:solidFill>
                <a:latin typeface="Arial" panose="020B0604020202020204" pitchFamily="34" charset="0"/>
                <a:ea typeface="+mn-ea"/>
                <a:cs typeface="+mn-cs"/>
              </a:defRPr>
            </a:lvl6pPr>
            <a:lvl7pPr marL="2743200" algn="l" defTabSz="914400" rtl="0" eaLnBrk="1" latinLnBrk="0" hangingPunct="1">
              <a:defRPr sz="1400" kern="1200">
                <a:solidFill>
                  <a:schemeClr val="tx1"/>
                </a:solidFill>
                <a:latin typeface="Arial" panose="020B0604020202020204" pitchFamily="34" charset="0"/>
                <a:ea typeface="+mn-ea"/>
                <a:cs typeface="+mn-cs"/>
              </a:defRPr>
            </a:lvl7pPr>
            <a:lvl8pPr marL="3200400" algn="l" defTabSz="914400" rtl="0" eaLnBrk="1" latinLnBrk="0" hangingPunct="1">
              <a:defRPr sz="1400" kern="1200">
                <a:solidFill>
                  <a:schemeClr val="tx1"/>
                </a:solidFill>
                <a:latin typeface="Arial" panose="020B0604020202020204" pitchFamily="34" charset="0"/>
                <a:ea typeface="+mn-ea"/>
                <a:cs typeface="+mn-cs"/>
              </a:defRPr>
            </a:lvl8pPr>
            <a:lvl9pPr marL="3657600" algn="l" defTabSz="914400" rtl="0" eaLnBrk="1" latinLnBrk="0" hangingPunct="1">
              <a:defRPr sz="1400" kern="1200">
                <a:solidFill>
                  <a:schemeClr val="tx1"/>
                </a:solidFill>
                <a:latin typeface="Arial" panose="020B0604020202020204" pitchFamily="34" charset="0"/>
                <a:ea typeface="+mn-ea"/>
                <a:cs typeface="+mn-cs"/>
              </a:defRPr>
            </a:lvl9pPr>
          </a:lstStyle>
          <a:p>
            <a:endParaRPr lang="en-CA"/>
          </a:p>
        </p:txBody>
      </p:sp>
      <p:sp>
        <p:nvSpPr>
          <p:cNvPr id="140" name="Freeform 136">
            <a:extLst>
              <a:ext uri="{FF2B5EF4-FFF2-40B4-BE49-F238E27FC236}">
                <a16:creationId xmlns:a16="http://schemas.microsoft.com/office/drawing/2014/main" id="{1F9F47F8-5B86-4BDB-8F0F-AF55C96AEB92}"/>
              </a:ext>
            </a:extLst>
          </p:cNvPr>
          <p:cNvSpPr>
            <a:spLocks noChangeAspect="1"/>
          </p:cNvSpPr>
          <p:nvPr/>
        </p:nvSpPr>
        <p:spPr bwMode="auto">
          <a:xfrm>
            <a:off x="9156788" y="1387897"/>
            <a:ext cx="21499" cy="13808"/>
          </a:xfrm>
          <a:custGeom>
            <a:avLst/>
            <a:gdLst>
              <a:gd name="T0" fmla="*/ 0 w 36"/>
              <a:gd name="T1" fmla="*/ 12 h 22"/>
              <a:gd name="T2" fmla="*/ 36 w 36"/>
              <a:gd name="T3" fmla="*/ 0 h 22"/>
            </a:gdLst>
            <a:ahLst/>
            <a:cxnLst>
              <a:cxn ang="0">
                <a:pos x="T0" y="T1"/>
              </a:cxn>
              <a:cxn ang="0">
                <a:pos x="T2" y="T3"/>
              </a:cxn>
            </a:cxnLst>
            <a:rect l="0" t="0" r="r" b="b"/>
            <a:pathLst>
              <a:path w="36" h="22">
                <a:moveTo>
                  <a:pt x="0" y="12"/>
                </a:moveTo>
                <a:cubicBezTo>
                  <a:pt x="13" y="22"/>
                  <a:pt x="26" y="9"/>
                  <a:pt x="36" y="0"/>
                </a:cubicBezTo>
              </a:path>
            </a:pathLst>
          </a:custGeom>
          <a:noFill/>
          <a:ln w="6350" cap="rnd">
            <a:solidFill>
              <a:srgbClr val="FF6600"/>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defPPr>
              <a:defRPr lang="en-US"/>
            </a:defPPr>
            <a:lvl1pPr algn="l" rtl="0" fontAlgn="base">
              <a:spcBef>
                <a:spcPct val="0"/>
              </a:spcBef>
              <a:spcAft>
                <a:spcPct val="0"/>
              </a:spcAft>
              <a:defRPr sz="1400" kern="1200">
                <a:solidFill>
                  <a:schemeClr val="tx1"/>
                </a:solidFill>
                <a:latin typeface="Arial" panose="020B0604020202020204" pitchFamily="34" charset="0"/>
                <a:ea typeface="+mn-ea"/>
                <a:cs typeface="+mn-cs"/>
              </a:defRPr>
            </a:lvl1pPr>
            <a:lvl2pPr marL="457200" algn="l" rtl="0" fontAlgn="base">
              <a:spcBef>
                <a:spcPct val="0"/>
              </a:spcBef>
              <a:spcAft>
                <a:spcPct val="0"/>
              </a:spcAft>
              <a:defRPr sz="1400" kern="1200">
                <a:solidFill>
                  <a:schemeClr val="tx1"/>
                </a:solidFill>
                <a:latin typeface="Arial" panose="020B0604020202020204" pitchFamily="34" charset="0"/>
                <a:ea typeface="+mn-ea"/>
                <a:cs typeface="+mn-cs"/>
              </a:defRPr>
            </a:lvl2pPr>
            <a:lvl3pPr marL="914400" algn="l" rtl="0" fontAlgn="base">
              <a:spcBef>
                <a:spcPct val="0"/>
              </a:spcBef>
              <a:spcAft>
                <a:spcPct val="0"/>
              </a:spcAft>
              <a:defRPr sz="1400" kern="1200">
                <a:solidFill>
                  <a:schemeClr val="tx1"/>
                </a:solidFill>
                <a:latin typeface="Arial" panose="020B0604020202020204" pitchFamily="34" charset="0"/>
                <a:ea typeface="+mn-ea"/>
                <a:cs typeface="+mn-cs"/>
              </a:defRPr>
            </a:lvl3pPr>
            <a:lvl4pPr marL="1371600" algn="l" rtl="0" fontAlgn="base">
              <a:spcBef>
                <a:spcPct val="0"/>
              </a:spcBef>
              <a:spcAft>
                <a:spcPct val="0"/>
              </a:spcAft>
              <a:defRPr sz="1400" kern="1200">
                <a:solidFill>
                  <a:schemeClr val="tx1"/>
                </a:solidFill>
                <a:latin typeface="Arial" panose="020B0604020202020204" pitchFamily="34" charset="0"/>
                <a:ea typeface="+mn-ea"/>
                <a:cs typeface="+mn-cs"/>
              </a:defRPr>
            </a:lvl4pPr>
            <a:lvl5pPr marL="1828800" algn="l" rtl="0" fontAlgn="base">
              <a:spcBef>
                <a:spcPct val="0"/>
              </a:spcBef>
              <a:spcAft>
                <a:spcPct val="0"/>
              </a:spcAft>
              <a:defRPr sz="1400" kern="1200">
                <a:solidFill>
                  <a:schemeClr val="tx1"/>
                </a:solidFill>
                <a:latin typeface="Arial" panose="020B0604020202020204" pitchFamily="34" charset="0"/>
                <a:ea typeface="+mn-ea"/>
                <a:cs typeface="+mn-cs"/>
              </a:defRPr>
            </a:lvl5pPr>
            <a:lvl6pPr marL="2286000" algn="l" defTabSz="914400" rtl="0" eaLnBrk="1" latinLnBrk="0" hangingPunct="1">
              <a:defRPr sz="1400" kern="1200">
                <a:solidFill>
                  <a:schemeClr val="tx1"/>
                </a:solidFill>
                <a:latin typeface="Arial" panose="020B0604020202020204" pitchFamily="34" charset="0"/>
                <a:ea typeface="+mn-ea"/>
                <a:cs typeface="+mn-cs"/>
              </a:defRPr>
            </a:lvl6pPr>
            <a:lvl7pPr marL="2743200" algn="l" defTabSz="914400" rtl="0" eaLnBrk="1" latinLnBrk="0" hangingPunct="1">
              <a:defRPr sz="1400" kern="1200">
                <a:solidFill>
                  <a:schemeClr val="tx1"/>
                </a:solidFill>
                <a:latin typeface="Arial" panose="020B0604020202020204" pitchFamily="34" charset="0"/>
                <a:ea typeface="+mn-ea"/>
                <a:cs typeface="+mn-cs"/>
              </a:defRPr>
            </a:lvl7pPr>
            <a:lvl8pPr marL="3200400" algn="l" defTabSz="914400" rtl="0" eaLnBrk="1" latinLnBrk="0" hangingPunct="1">
              <a:defRPr sz="1400" kern="1200">
                <a:solidFill>
                  <a:schemeClr val="tx1"/>
                </a:solidFill>
                <a:latin typeface="Arial" panose="020B0604020202020204" pitchFamily="34" charset="0"/>
                <a:ea typeface="+mn-ea"/>
                <a:cs typeface="+mn-cs"/>
              </a:defRPr>
            </a:lvl8pPr>
            <a:lvl9pPr marL="3657600" algn="l" defTabSz="914400" rtl="0" eaLnBrk="1" latinLnBrk="0" hangingPunct="1">
              <a:defRPr sz="1400" kern="1200">
                <a:solidFill>
                  <a:schemeClr val="tx1"/>
                </a:solidFill>
                <a:latin typeface="Arial" panose="020B0604020202020204" pitchFamily="34" charset="0"/>
                <a:ea typeface="+mn-ea"/>
                <a:cs typeface="+mn-cs"/>
              </a:defRPr>
            </a:lvl9pPr>
          </a:lstStyle>
          <a:p>
            <a:endParaRPr lang="en-CA"/>
          </a:p>
        </p:txBody>
      </p:sp>
      <p:sp>
        <p:nvSpPr>
          <p:cNvPr id="141" name="Freeform 137">
            <a:extLst>
              <a:ext uri="{FF2B5EF4-FFF2-40B4-BE49-F238E27FC236}">
                <a16:creationId xmlns:a16="http://schemas.microsoft.com/office/drawing/2014/main" id="{1E9F08CC-893D-4B04-A17C-6107087F4599}"/>
              </a:ext>
            </a:extLst>
          </p:cNvPr>
          <p:cNvSpPr>
            <a:spLocks noChangeAspect="1"/>
          </p:cNvSpPr>
          <p:nvPr/>
        </p:nvSpPr>
        <p:spPr bwMode="auto">
          <a:xfrm>
            <a:off x="9415796" y="926164"/>
            <a:ext cx="20475" cy="23749"/>
          </a:xfrm>
          <a:custGeom>
            <a:avLst/>
            <a:gdLst>
              <a:gd name="T0" fmla="*/ 10 w 35"/>
              <a:gd name="T1" fmla="*/ 37 h 37"/>
              <a:gd name="T2" fmla="*/ 35 w 35"/>
              <a:gd name="T3" fmla="*/ 11 h 37"/>
              <a:gd name="T4" fmla="*/ 33 w 35"/>
              <a:gd name="T5" fmla="*/ 6 h 37"/>
              <a:gd name="T6" fmla="*/ 0 w 35"/>
              <a:gd name="T7" fmla="*/ 3 h 37"/>
            </a:gdLst>
            <a:ahLst/>
            <a:cxnLst>
              <a:cxn ang="0">
                <a:pos x="T0" y="T1"/>
              </a:cxn>
              <a:cxn ang="0">
                <a:pos x="T2" y="T3"/>
              </a:cxn>
              <a:cxn ang="0">
                <a:pos x="T4" y="T5"/>
              </a:cxn>
              <a:cxn ang="0">
                <a:pos x="T6" y="T7"/>
              </a:cxn>
            </a:cxnLst>
            <a:rect l="0" t="0" r="r" b="b"/>
            <a:pathLst>
              <a:path w="35" h="37">
                <a:moveTo>
                  <a:pt x="10" y="37"/>
                </a:moveTo>
                <a:cubicBezTo>
                  <a:pt x="17" y="27"/>
                  <a:pt x="31" y="23"/>
                  <a:pt x="35" y="11"/>
                </a:cubicBezTo>
                <a:cubicBezTo>
                  <a:pt x="35" y="9"/>
                  <a:pt x="34" y="8"/>
                  <a:pt x="33" y="6"/>
                </a:cubicBezTo>
                <a:cubicBezTo>
                  <a:pt x="21" y="7"/>
                  <a:pt x="10" y="0"/>
                  <a:pt x="0" y="3"/>
                </a:cubicBezTo>
              </a:path>
            </a:pathLst>
          </a:custGeom>
          <a:noFill/>
          <a:ln w="6350" cap="rnd">
            <a:solidFill>
              <a:srgbClr val="FF6600"/>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defPPr>
              <a:defRPr lang="en-US"/>
            </a:defPPr>
            <a:lvl1pPr algn="l" rtl="0" fontAlgn="base">
              <a:spcBef>
                <a:spcPct val="0"/>
              </a:spcBef>
              <a:spcAft>
                <a:spcPct val="0"/>
              </a:spcAft>
              <a:defRPr sz="1400" kern="1200">
                <a:solidFill>
                  <a:schemeClr val="tx1"/>
                </a:solidFill>
                <a:latin typeface="Arial" panose="020B0604020202020204" pitchFamily="34" charset="0"/>
                <a:ea typeface="+mn-ea"/>
                <a:cs typeface="+mn-cs"/>
              </a:defRPr>
            </a:lvl1pPr>
            <a:lvl2pPr marL="457200" algn="l" rtl="0" fontAlgn="base">
              <a:spcBef>
                <a:spcPct val="0"/>
              </a:spcBef>
              <a:spcAft>
                <a:spcPct val="0"/>
              </a:spcAft>
              <a:defRPr sz="1400" kern="1200">
                <a:solidFill>
                  <a:schemeClr val="tx1"/>
                </a:solidFill>
                <a:latin typeface="Arial" panose="020B0604020202020204" pitchFamily="34" charset="0"/>
                <a:ea typeface="+mn-ea"/>
                <a:cs typeface="+mn-cs"/>
              </a:defRPr>
            </a:lvl2pPr>
            <a:lvl3pPr marL="914400" algn="l" rtl="0" fontAlgn="base">
              <a:spcBef>
                <a:spcPct val="0"/>
              </a:spcBef>
              <a:spcAft>
                <a:spcPct val="0"/>
              </a:spcAft>
              <a:defRPr sz="1400" kern="1200">
                <a:solidFill>
                  <a:schemeClr val="tx1"/>
                </a:solidFill>
                <a:latin typeface="Arial" panose="020B0604020202020204" pitchFamily="34" charset="0"/>
                <a:ea typeface="+mn-ea"/>
                <a:cs typeface="+mn-cs"/>
              </a:defRPr>
            </a:lvl3pPr>
            <a:lvl4pPr marL="1371600" algn="l" rtl="0" fontAlgn="base">
              <a:spcBef>
                <a:spcPct val="0"/>
              </a:spcBef>
              <a:spcAft>
                <a:spcPct val="0"/>
              </a:spcAft>
              <a:defRPr sz="1400" kern="1200">
                <a:solidFill>
                  <a:schemeClr val="tx1"/>
                </a:solidFill>
                <a:latin typeface="Arial" panose="020B0604020202020204" pitchFamily="34" charset="0"/>
                <a:ea typeface="+mn-ea"/>
                <a:cs typeface="+mn-cs"/>
              </a:defRPr>
            </a:lvl4pPr>
            <a:lvl5pPr marL="1828800" algn="l" rtl="0" fontAlgn="base">
              <a:spcBef>
                <a:spcPct val="0"/>
              </a:spcBef>
              <a:spcAft>
                <a:spcPct val="0"/>
              </a:spcAft>
              <a:defRPr sz="1400" kern="1200">
                <a:solidFill>
                  <a:schemeClr val="tx1"/>
                </a:solidFill>
                <a:latin typeface="Arial" panose="020B0604020202020204" pitchFamily="34" charset="0"/>
                <a:ea typeface="+mn-ea"/>
                <a:cs typeface="+mn-cs"/>
              </a:defRPr>
            </a:lvl5pPr>
            <a:lvl6pPr marL="2286000" algn="l" defTabSz="914400" rtl="0" eaLnBrk="1" latinLnBrk="0" hangingPunct="1">
              <a:defRPr sz="1400" kern="1200">
                <a:solidFill>
                  <a:schemeClr val="tx1"/>
                </a:solidFill>
                <a:latin typeface="Arial" panose="020B0604020202020204" pitchFamily="34" charset="0"/>
                <a:ea typeface="+mn-ea"/>
                <a:cs typeface="+mn-cs"/>
              </a:defRPr>
            </a:lvl6pPr>
            <a:lvl7pPr marL="2743200" algn="l" defTabSz="914400" rtl="0" eaLnBrk="1" latinLnBrk="0" hangingPunct="1">
              <a:defRPr sz="1400" kern="1200">
                <a:solidFill>
                  <a:schemeClr val="tx1"/>
                </a:solidFill>
                <a:latin typeface="Arial" panose="020B0604020202020204" pitchFamily="34" charset="0"/>
                <a:ea typeface="+mn-ea"/>
                <a:cs typeface="+mn-cs"/>
              </a:defRPr>
            </a:lvl7pPr>
            <a:lvl8pPr marL="3200400" algn="l" defTabSz="914400" rtl="0" eaLnBrk="1" latinLnBrk="0" hangingPunct="1">
              <a:defRPr sz="1400" kern="1200">
                <a:solidFill>
                  <a:schemeClr val="tx1"/>
                </a:solidFill>
                <a:latin typeface="Arial" panose="020B0604020202020204" pitchFamily="34" charset="0"/>
                <a:ea typeface="+mn-ea"/>
                <a:cs typeface="+mn-cs"/>
              </a:defRPr>
            </a:lvl8pPr>
            <a:lvl9pPr marL="3657600" algn="l" defTabSz="914400" rtl="0" eaLnBrk="1" latinLnBrk="0" hangingPunct="1">
              <a:defRPr sz="1400" kern="1200">
                <a:solidFill>
                  <a:schemeClr val="tx1"/>
                </a:solidFill>
                <a:latin typeface="Arial" panose="020B0604020202020204" pitchFamily="34" charset="0"/>
                <a:ea typeface="+mn-ea"/>
                <a:cs typeface="+mn-cs"/>
              </a:defRPr>
            </a:lvl9pPr>
          </a:lstStyle>
          <a:p>
            <a:endParaRPr lang="en-CA"/>
          </a:p>
        </p:txBody>
      </p:sp>
      <p:sp>
        <p:nvSpPr>
          <p:cNvPr id="142" name="Freeform 138">
            <a:extLst>
              <a:ext uri="{FF2B5EF4-FFF2-40B4-BE49-F238E27FC236}">
                <a16:creationId xmlns:a16="http://schemas.microsoft.com/office/drawing/2014/main" id="{3650C7A4-639B-45F5-A846-9505066E37AC}"/>
              </a:ext>
            </a:extLst>
          </p:cNvPr>
          <p:cNvSpPr>
            <a:spLocks noChangeAspect="1"/>
          </p:cNvSpPr>
          <p:nvPr/>
        </p:nvSpPr>
        <p:spPr bwMode="auto">
          <a:xfrm>
            <a:off x="9492066" y="825091"/>
            <a:ext cx="19451" cy="16569"/>
          </a:xfrm>
          <a:custGeom>
            <a:avLst/>
            <a:gdLst>
              <a:gd name="T0" fmla="*/ 33 w 33"/>
              <a:gd name="T1" fmla="*/ 7 h 25"/>
              <a:gd name="T2" fmla="*/ 0 w 33"/>
              <a:gd name="T3" fmla="*/ 13 h 25"/>
              <a:gd name="T4" fmla="*/ 33 w 33"/>
              <a:gd name="T5" fmla="*/ 7 h 25"/>
            </a:gdLst>
            <a:ahLst/>
            <a:cxnLst>
              <a:cxn ang="0">
                <a:pos x="T0" y="T1"/>
              </a:cxn>
              <a:cxn ang="0">
                <a:pos x="T2" y="T3"/>
              </a:cxn>
              <a:cxn ang="0">
                <a:pos x="T4" y="T5"/>
              </a:cxn>
            </a:cxnLst>
            <a:rect l="0" t="0" r="r" b="b"/>
            <a:pathLst>
              <a:path w="33" h="25">
                <a:moveTo>
                  <a:pt x="33" y="7"/>
                </a:moveTo>
                <a:cubicBezTo>
                  <a:pt x="24" y="0"/>
                  <a:pt x="5" y="4"/>
                  <a:pt x="0" y="13"/>
                </a:cubicBezTo>
                <a:cubicBezTo>
                  <a:pt x="6" y="25"/>
                  <a:pt x="27" y="16"/>
                  <a:pt x="33" y="7"/>
                </a:cubicBezTo>
              </a:path>
            </a:pathLst>
          </a:custGeom>
          <a:noFill/>
          <a:ln w="6350" cap="rnd">
            <a:solidFill>
              <a:srgbClr val="FF6600"/>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defPPr>
              <a:defRPr lang="en-US"/>
            </a:defPPr>
            <a:lvl1pPr algn="l" rtl="0" fontAlgn="base">
              <a:spcBef>
                <a:spcPct val="0"/>
              </a:spcBef>
              <a:spcAft>
                <a:spcPct val="0"/>
              </a:spcAft>
              <a:defRPr sz="1400" kern="1200">
                <a:solidFill>
                  <a:schemeClr val="tx1"/>
                </a:solidFill>
                <a:latin typeface="Arial" panose="020B0604020202020204" pitchFamily="34" charset="0"/>
                <a:ea typeface="+mn-ea"/>
                <a:cs typeface="+mn-cs"/>
              </a:defRPr>
            </a:lvl1pPr>
            <a:lvl2pPr marL="457200" algn="l" rtl="0" fontAlgn="base">
              <a:spcBef>
                <a:spcPct val="0"/>
              </a:spcBef>
              <a:spcAft>
                <a:spcPct val="0"/>
              </a:spcAft>
              <a:defRPr sz="1400" kern="1200">
                <a:solidFill>
                  <a:schemeClr val="tx1"/>
                </a:solidFill>
                <a:latin typeface="Arial" panose="020B0604020202020204" pitchFamily="34" charset="0"/>
                <a:ea typeface="+mn-ea"/>
                <a:cs typeface="+mn-cs"/>
              </a:defRPr>
            </a:lvl2pPr>
            <a:lvl3pPr marL="914400" algn="l" rtl="0" fontAlgn="base">
              <a:spcBef>
                <a:spcPct val="0"/>
              </a:spcBef>
              <a:spcAft>
                <a:spcPct val="0"/>
              </a:spcAft>
              <a:defRPr sz="1400" kern="1200">
                <a:solidFill>
                  <a:schemeClr val="tx1"/>
                </a:solidFill>
                <a:latin typeface="Arial" panose="020B0604020202020204" pitchFamily="34" charset="0"/>
                <a:ea typeface="+mn-ea"/>
                <a:cs typeface="+mn-cs"/>
              </a:defRPr>
            </a:lvl3pPr>
            <a:lvl4pPr marL="1371600" algn="l" rtl="0" fontAlgn="base">
              <a:spcBef>
                <a:spcPct val="0"/>
              </a:spcBef>
              <a:spcAft>
                <a:spcPct val="0"/>
              </a:spcAft>
              <a:defRPr sz="1400" kern="1200">
                <a:solidFill>
                  <a:schemeClr val="tx1"/>
                </a:solidFill>
                <a:latin typeface="Arial" panose="020B0604020202020204" pitchFamily="34" charset="0"/>
                <a:ea typeface="+mn-ea"/>
                <a:cs typeface="+mn-cs"/>
              </a:defRPr>
            </a:lvl4pPr>
            <a:lvl5pPr marL="1828800" algn="l" rtl="0" fontAlgn="base">
              <a:spcBef>
                <a:spcPct val="0"/>
              </a:spcBef>
              <a:spcAft>
                <a:spcPct val="0"/>
              </a:spcAft>
              <a:defRPr sz="1400" kern="1200">
                <a:solidFill>
                  <a:schemeClr val="tx1"/>
                </a:solidFill>
                <a:latin typeface="Arial" panose="020B0604020202020204" pitchFamily="34" charset="0"/>
                <a:ea typeface="+mn-ea"/>
                <a:cs typeface="+mn-cs"/>
              </a:defRPr>
            </a:lvl5pPr>
            <a:lvl6pPr marL="2286000" algn="l" defTabSz="914400" rtl="0" eaLnBrk="1" latinLnBrk="0" hangingPunct="1">
              <a:defRPr sz="1400" kern="1200">
                <a:solidFill>
                  <a:schemeClr val="tx1"/>
                </a:solidFill>
                <a:latin typeface="Arial" panose="020B0604020202020204" pitchFamily="34" charset="0"/>
                <a:ea typeface="+mn-ea"/>
                <a:cs typeface="+mn-cs"/>
              </a:defRPr>
            </a:lvl6pPr>
            <a:lvl7pPr marL="2743200" algn="l" defTabSz="914400" rtl="0" eaLnBrk="1" latinLnBrk="0" hangingPunct="1">
              <a:defRPr sz="1400" kern="1200">
                <a:solidFill>
                  <a:schemeClr val="tx1"/>
                </a:solidFill>
                <a:latin typeface="Arial" panose="020B0604020202020204" pitchFamily="34" charset="0"/>
                <a:ea typeface="+mn-ea"/>
                <a:cs typeface="+mn-cs"/>
              </a:defRPr>
            </a:lvl7pPr>
            <a:lvl8pPr marL="3200400" algn="l" defTabSz="914400" rtl="0" eaLnBrk="1" latinLnBrk="0" hangingPunct="1">
              <a:defRPr sz="1400" kern="1200">
                <a:solidFill>
                  <a:schemeClr val="tx1"/>
                </a:solidFill>
                <a:latin typeface="Arial" panose="020B0604020202020204" pitchFamily="34" charset="0"/>
                <a:ea typeface="+mn-ea"/>
                <a:cs typeface="+mn-cs"/>
              </a:defRPr>
            </a:lvl8pPr>
            <a:lvl9pPr marL="3657600" algn="l" defTabSz="914400" rtl="0" eaLnBrk="1" latinLnBrk="0" hangingPunct="1">
              <a:defRPr sz="1400" kern="1200">
                <a:solidFill>
                  <a:schemeClr val="tx1"/>
                </a:solidFill>
                <a:latin typeface="Arial" panose="020B0604020202020204" pitchFamily="34" charset="0"/>
                <a:ea typeface="+mn-ea"/>
                <a:cs typeface="+mn-cs"/>
              </a:defRPr>
            </a:lvl9pPr>
          </a:lstStyle>
          <a:p>
            <a:endParaRPr lang="en-CA"/>
          </a:p>
        </p:txBody>
      </p:sp>
      <p:sp>
        <p:nvSpPr>
          <p:cNvPr id="143" name="Freeform 139">
            <a:extLst>
              <a:ext uri="{FF2B5EF4-FFF2-40B4-BE49-F238E27FC236}">
                <a16:creationId xmlns:a16="http://schemas.microsoft.com/office/drawing/2014/main" id="{86848315-6619-43DC-94CD-CBBE5457A081}"/>
              </a:ext>
            </a:extLst>
          </p:cNvPr>
          <p:cNvSpPr>
            <a:spLocks noChangeAspect="1"/>
          </p:cNvSpPr>
          <p:nvPr/>
        </p:nvSpPr>
        <p:spPr bwMode="auto">
          <a:xfrm>
            <a:off x="9423475" y="970349"/>
            <a:ext cx="15868" cy="16569"/>
          </a:xfrm>
          <a:custGeom>
            <a:avLst/>
            <a:gdLst>
              <a:gd name="T0" fmla="*/ 26 w 26"/>
              <a:gd name="T1" fmla="*/ 26 h 26"/>
              <a:gd name="T2" fmla="*/ 0 w 26"/>
              <a:gd name="T3" fmla="*/ 0 h 26"/>
            </a:gdLst>
            <a:ahLst/>
            <a:cxnLst>
              <a:cxn ang="0">
                <a:pos x="T0" y="T1"/>
              </a:cxn>
              <a:cxn ang="0">
                <a:pos x="T2" y="T3"/>
              </a:cxn>
            </a:cxnLst>
            <a:rect l="0" t="0" r="r" b="b"/>
            <a:pathLst>
              <a:path w="26" h="26">
                <a:moveTo>
                  <a:pt x="26" y="26"/>
                </a:moveTo>
                <a:cubicBezTo>
                  <a:pt x="18" y="16"/>
                  <a:pt x="11" y="6"/>
                  <a:pt x="0" y="0"/>
                </a:cubicBezTo>
              </a:path>
            </a:pathLst>
          </a:custGeom>
          <a:noFill/>
          <a:ln w="6350" cap="rnd">
            <a:solidFill>
              <a:srgbClr val="FF6600"/>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defPPr>
              <a:defRPr lang="en-US"/>
            </a:defPPr>
            <a:lvl1pPr algn="l" rtl="0" fontAlgn="base">
              <a:spcBef>
                <a:spcPct val="0"/>
              </a:spcBef>
              <a:spcAft>
                <a:spcPct val="0"/>
              </a:spcAft>
              <a:defRPr sz="1400" kern="1200">
                <a:solidFill>
                  <a:schemeClr val="tx1"/>
                </a:solidFill>
                <a:latin typeface="Arial" panose="020B0604020202020204" pitchFamily="34" charset="0"/>
                <a:ea typeface="+mn-ea"/>
                <a:cs typeface="+mn-cs"/>
              </a:defRPr>
            </a:lvl1pPr>
            <a:lvl2pPr marL="457200" algn="l" rtl="0" fontAlgn="base">
              <a:spcBef>
                <a:spcPct val="0"/>
              </a:spcBef>
              <a:spcAft>
                <a:spcPct val="0"/>
              </a:spcAft>
              <a:defRPr sz="1400" kern="1200">
                <a:solidFill>
                  <a:schemeClr val="tx1"/>
                </a:solidFill>
                <a:latin typeface="Arial" panose="020B0604020202020204" pitchFamily="34" charset="0"/>
                <a:ea typeface="+mn-ea"/>
                <a:cs typeface="+mn-cs"/>
              </a:defRPr>
            </a:lvl2pPr>
            <a:lvl3pPr marL="914400" algn="l" rtl="0" fontAlgn="base">
              <a:spcBef>
                <a:spcPct val="0"/>
              </a:spcBef>
              <a:spcAft>
                <a:spcPct val="0"/>
              </a:spcAft>
              <a:defRPr sz="1400" kern="1200">
                <a:solidFill>
                  <a:schemeClr val="tx1"/>
                </a:solidFill>
                <a:latin typeface="Arial" panose="020B0604020202020204" pitchFamily="34" charset="0"/>
                <a:ea typeface="+mn-ea"/>
                <a:cs typeface="+mn-cs"/>
              </a:defRPr>
            </a:lvl3pPr>
            <a:lvl4pPr marL="1371600" algn="l" rtl="0" fontAlgn="base">
              <a:spcBef>
                <a:spcPct val="0"/>
              </a:spcBef>
              <a:spcAft>
                <a:spcPct val="0"/>
              </a:spcAft>
              <a:defRPr sz="1400" kern="1200">
                <a:solidFill>
                  <a:schemeClr val="tx1"/>
                </a:solidFill>
                <a:latin typeface="Arial" panose="020B0604020202020204" pitchFamily="34" charset="0"/>
                <a:ea typeface="+mn-ea"/>
                <a:cs typeface="+mn-cs"/>
              </a:defRPr>
            </a:lvl4pPr>
            <a:lvl5pPr marL="1828800" algn="l" rtl="0" fontAlgn="base">
              <a:spcBef>
                <a:spcPct val="0"/>
              </a:spcBef>
              <a:spcAft>
                <a:spcPct val="0"/>
              </a:spcAft>
              <a:defRPr sz="1400" kern="1200">
                <a:solidFill>
                  <a:schemeClr val="tx1"/>
                </a:solidFill>
                <a:latin typeface="Arial" panose="020B0604020202020204" pitchFamily="34" charset="0"/>
                <a:ea typeface="+mn-ea"/>
                <a:cs typeface="+mn-cs"/>
              </a:defRPr>
            </a:lvl5pPr>
            <a:lvl6pPr marL="2286000" algn="l" defTabSz="914400" rtl="0" eaLnBrk="1" latinLnBrk="0" hangingPunct="1">
              <a:defRPr sz="1400" kern="1200">
                <a:solidFill>
                  <a:schemeClr val="tx1"/>
                </a:solidFill>
                <a:latin typeface="Arial" panose="020B0604020202020204" pitchFamily="34" charset="0"/>
                <a:ea typeface="+mn-ea"/>
                <a:cs typeface="+mn-cs"/>
              </a:defRPr>
            </a:lvl6pPr>
            <a:lvl7pPr marL="2743200" algn="l" defTabSz="914400" rtl="0" eaLnBrk="1" latinLnBrk="0" hangingPunct="1">
              <a:defRPr sz="1400" kern="1200">
                <a:solidFill>
                  <a:schemeClr val="tx1"/>
                </a:solidFill>
                <a:latin typeface="Arial" panose="020B0604020202020204" pitchFamily="34" charset="0"/>
                <a:ea typeface="+mn-ea"/>
                <a:cs typeface="+mn-cs"/>
              </a:defRPr>
            </a:lvl7pPr>
            <a:lvl8pPr marL="3200400" algn="l" defTabSz="914400" rtl="0" eaLnBrk="1" latinLnBrk="0" hangingPunct="1">
              <a:defRPr sz="1400" kern="1200">
                <a:solidFill>
                  <a:schemeClr val="tx1"/>
                </a:solidFill>
                <a:latin typeface="Arial" panose="020B0604020202020204" pitchFamily="34" charset="0"/>
                <a:ea typeface="+mn-ea"/>
                <a:cs typeface="+mn-cs"/>
              </a:defRPr>
            </a:lvl8pPr>
            <a:lvl9pPr marL="3657600" algn="l" defTabSz="914400" rtl="0" eaLnBrk="1" latinLnBrk="0" hangingPunct="1">
              <a:defRPr sz="1400" kern="1200">
                <a:solidFill>
                  <a:schemeClr val="tx1"/>
                </a:solidFill>
                <a:latin typeface="Arial" panose="020B0604020202020204" pitchFamily="34" charset="0"/>
                <a:ea typeface="+mn-ea"/>
                <a:cs typeface="+mn-cs"/>
              </a:defRPr>
            </a:lvl9pPr>
          </a:lstStyle>
          <a:p>
            <a:endParaRPr lang="en-CA"/>
          </a:p>
        </p:txBody>
      </p:sp>
      <p:sp>
        <p:nvSpPr>
          <p:cNvPr id="144" name="Freeform 140">
            <a:extLst>
              <a:ext uri="{FF2B5EF4-FFF2-40B4-BE49-F238E27FC236}">
                <a16:creationId xmlns:a16="http://schemas.microsoft.com/office/drawing/2014/main" id="{CDDA92A9-F970-4FA5-A729-FC65490AFF43}"/>
              </a:ext>
            </a:extLst>
          </p:cNvPr>
          <p:cNvSpPr>
            <a:spLocks noChangeAspect="1"/>
          </p:cNvSpPr>
          <p:nvPr/>
        </p:nvSpPr>
        <p:spPr bwMode="auto">
          <a:xfrm>
            <a:off x="9423475" y="970349"/>
            <a:ext cx="0" cy="35900"/>
          </a:xfrm>
          <a:custGeom>
            <a:avLst/>
            <a:gdLst>
              <a:gd name="T0" fmla="*/ 0 h 56"/>
              <a:gd name="T1" fmla="*/ 56 h 56"/>
            </a:gdLst>
            <a:ahLst/>
            <a:cxnLst>
              <a:cxn ang="0">
                <a:pos x="0" y="T0"/>
              </a:cxn>
              <a:cxn ang="0">
                <a:pos x="0" y="T1"/>
              </a:cxn>
            </a:cxnLst>
            <a:rect l="0" t="0" r="r" b="b"/>
            <a:pathLst>
              <a:path h="56">
                <a:moveTo>
                  <a:pt x="0" y="0"/>
                </a:moveTo>
                <a:cubicBezTo>
                  <a:pt x="0" y="19"/>
                  <a:pt x="0" y="37"/>
                  <a:pt x="0" y="56"/>
                </a:cubicBezTo>
              </a:path>
            </a:pathLst>
          </a:custGeom>
          <a:noFill/>
          <a:ln w="6350" cap="rnd">
            <a:solidFill>
              <a:srgbClr val="FF6600"/>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defPPr>
              <a:defRPr lang="en-US"/>
            </a:defPPr>
            <a:lvl1pPr algn="l" rtl="0" fontAlgn="base">
              <a:spcBef>
                <a:spcPct val="0"/>
              </a:spcBef>
              <a:spcAft>
                <a:spcPct val="0"/>
              </a:spcAft>
              <a:defRPr sz="1400" kern="1200">
                <a:solidFill>
                  <a:schemeClr val="tx1"/>
                </a:solidFill>
                <a:latin typeface="Arial" panose="020B0604020202020204" pitchFamily="34" charset="0"/>
                <a:ea typeface="+mn-ea"/>
                <a:cs typeface="+mn-cs"/>
              </a:defRPr>
            </a:lvl1pPr>
            <a:lvl2pPr marL="457200" algn="l" rtl="0" fontAlgn="base">
              <a:spcBef>
                <a:spcPct val="0"/>
              </a:spcBef>
              <a:spcAft>
                <a:spcPct val="0"/>
              </a:spcAft>
              <a:defRPr sz="1400" kern="1200">
                <a:solidFill>
                  <a:schemeClr val="tx1"/>
                </a:solidFill>
                <a:latin typeface="Arial" panose="020B0604020202020204" pitchFamily="34" charset="0"/>
                <a:ea typeface="+mn-ea"/>
                <a:cs typeface="+mn-cs"/>
              </a:defRPr>
            </a:lvl2pPr>
            <a:lvl3pPr marL="914400" algn="l" rtl="0" fontAlgn="base">
              <a:spcBef>
                <a:spcPct val="0"/>
              </a:spcBef>
              <a:spcAft>
                <a:spcPct val="0"/>
              </a:spcAft>
              <a:defRPr sz="1400" kern="1200">
                <a:solidFill>
                  <a:schemeClr val="tx1"/>
                </a:solidFill>
                <a:latin typeface="Arial" panose="020B0604020202020204" pitchFamily="34" charset="0"/>
                <a:ea typeface="+mn-ea"/>
                <a:cs typeface="+mn-cs"/>
              </a:defRPr>
            </a:lvl3pPr>
            <a:lvl4pPr marL="1371600" algn="l" rtl="0" fontAlgn="base">
              <a:spcBef>
                <a:spcPct val="0"/>
              </a:spcBef>
              <a:spcAft>
                <a:spcPct val="0"/>
              </a:spcAft>
              <a:defRPr sz="1400" kern="1200">
                <a:solidFill>
                  <a:schemeClr val="tx1"/>
                </a:solidFill>
                <a:latin typeface="Arial" panose="020B0604020202020204" pitchFamily="34" charset="0"/>
                <a:ea typeface="+mn-ea"/>
                <a:cs typeface="+mn-cs"/>
              </a:defRPr>
            </a:lvl4pPr>
            <a:lvl5pPr marL="1828800" algn="l" rtl="0" fontAlgn="base">
              <a:spcBef>
                <a:spcPct val="0"/>
              </a:spcBef>
              <a:spcAft>
                <a:spcPct val="0"/>
              </a:spcAft>
              <a:defRPr sz="1400" kern="1200">
                <a:solidFill>
                  <a:schemeClr val="tx1"/>
                </a:solidFill>
                <a:latin typeface="Arial" panose="020B0604020202020204" pitchFamily="34" charset="0"/>
                <a:ea typeface="+mn-ea"/>
                <a:cs typeface="+mn-cs"/>
              </a:defRPr>
            </a:lvl5pPr>
            <a:lvl6pPr marL="2286000" algn="l" defTabSz="914400" rtl="0" eaLnBrk="1" latinLnBrk="0" hangingPunct="1">
              <a:defRPr sz="1400" kern="1200">
                <a:solidFill>
                  <a:schemeClr val="tx1"/>
                </a:solidFill>
                <a:latin typeface="Arial" panose="020B0604020202020204" pitchFamily="34" charset="0"/>
                <a:ea typeface="+mn-ea"/>
                <a:cs typeface="+mn-cs"/>
              </a:defRPr>
            </a:lvl6pPr>
            <a:lvl7pPr marL="2743200" algn="l" defTabSz="914400" rtl="0" eaLnBrk="1" latinLnBrk="0" hangingPunct="1">
              <a:defRPr sz="1400" kern="1200">
                <a:solidFill>
                  <a:schemeClr val="tx1"/>
                </a:solidFill>
                <a:latin typeface="Arial" panose="020B0604020202020204" pitchFamily="34" charset="0"/>
                <a:ea typeface="+mn-ea"/>
                <a:cs typeface="+mn-cs"/>
              </a:defRPr>
            </a:lvl7pPr>
            <a:lvl8pPr marL="3200400" algn="l" defTabSz="914400" rtl="0" eaLnBrk="1" latinLnBrk="0" hangingPunct="1">
              <a:defRPr sz="1400" kern="1200">
                <a:solidFill>
                  <a:schemeClr val="tx1"/>
                </a:solidFill>
                <a:latin typeface="Arial" panose="020B0604020202020204" pitchFamily="34" charset="0"/>
                <a:ea typeface="+mn-ea"/>
                <a:cs typeface="+mn-cs"/>
              </a:defRPr>
            </a:lvl8pPr>
            <a:lvl9pPr marL="3657600" algn="l" defTabSz="914400" rtl="0" eaLnBrk="1" latinLnBrk="0" hangingPunct="1">
              <a:defRPr sz="1400" kern="1200">
                <a:solidFill>
                  <a:schemeClr val="tx1"/>
                </a:solidFill>
                <a:latin typeface="Arial" panose="020B0604020202020204" pitchFamily="34" charset="0"/>
                <a:ea typeface="+mn-ea"/>
                <a:cs typeface="+mn-cs"/>
              </a:defRPr>
            </a:lvl9pPr>
          </a:lstStyle>
          <a:p>
            <a:endParaRPr lang="en-CA"/>
          </a:p>
        </p:txBody>
      </p:sp>
      <p:sp>
        <p:nvSpPr>
          <p:cNvPr id="145" name="Freeform 141">
            <a:extLst>
              <a:ext uri="{FF2B5EF4-FFF2-40B4-BE49-F238E27FC236}">
                <a16:creationId xmlns:a16="http://schemas.microsoft.com/office/drawing/2014/main" id="{445CF8EB-9F88-41E7-AA5D-7143807BE425}"/>
              </a:ext>
            </a:extLst>
          </p:cNvPr>
          <p:cNvSpPr>
            <a:spLocks noChangeAspect="1"/>
          </p:cNvSpPr>
          <p:nvPr/>
        </p:nvSpPr>
        <p:spPr bwMode="auto">
          <a:xfrm>
            <a:off x="9389691" y="1027790"/>
            <a:ext cx="18939" cy="20436"/>
          </a:xfrm>
          <a:custGeom>
            <a:avLst/>
            <a:gdLst>
              <a:gd name="T0" fmla="*/ 31 w 31"/>
              <a:gd name="T1" fmla="*/ 0 h 32"/>
              <a:gd name="T2" fmla="*/ 0 w 31"/>
              <a:gd name="T3" fmla="*/ 24 h 32"/>
              <a:gd name="T4" fmla="*/ 27 w 31"/>
              <a:gd name="T5" fmla="*/ 32 h 32"/>
            </a:gdLst>
            <a:ahLst/>
            <a:cxnLst>
              <a:cxn ang="0">
                <a:pos x="T0" y="T1"/>
              </a:cxn>
              <a:cxn ang="0">
                <a:pos x="T2" y="T3"/>
              </a:cxn>
              <a:cxn ang="0">
                <a:pos x="T4" y="T5"/>
              </a:cxn>
            </a:cxnLst>
            <a:rect l="0" t="0" r="r" b="b"/>
            <a:pathLst>
              <a:path w="31" h="32">
                <a:moveTo>
                  <a:pt x="31" y="0"/>
                </a:moveTo>
                <a:cubicBezTo>
                  <a:pt x="19" y="5"/>
                  <a:pt x="6" y="12"/>
                  <a:pt x="0" y="24"/>
                </a:cubicBezTo>
                <a:cubicBezTo>
                  <a:pt x="9" y="27"/>
                  <a:pt x="18" y="30"/>
                  <a:pt x="27" y="32"/>
                </a:cubicBezTo>
              </a:path>
            </a:pathLst>
          </a:custGeom>
          <a:noFill/>
          <a:ln w="6350" cap="rnd">
            <a:solidFill>
              <a:srgbClr val="FF6600"/>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defPPr>
              <a:defRPr lang="en-US"/>
            </a:defPPr>
            <a:lvl1pPr algn="l" rtl="0" fontAlgn="base">
              <a:spcBef>
                <a:spcPct val="0"/>
              </a:spcBef>
              <a:spcAft>
                <a:spcPct val="0"/>
              </a:spcAft>
              <a:defRPr sz="1400" kern="1200">
                <a:solidFill>
                  <a:schemeClr val="tx1"/>
                </a:solidFill>
                <a:latin typeface="Arial" panose="020B0604020202020204" pitchFamily="34" charset="0"/>
                <a:ea typeface="+mn-ea"/>
                <a:cs typeface="+mn-cs"/>
              </a:defRPr>
            </a:lvl1pPr>
            <a:lvl2pPr marL="457200" algn="l" rtl="0" fontAlgn="base">
              <a:spcBef>
                <a:spcPct val="0"/>
              </a:spcBef>
              <a:spcAft>
                <a:spcPct val="0"/>
              </a:spcAft>
              <a:defRPr sz="1400" kern="1200">
                <a:solidFill>
                  <a:schemeClr val="tx1"/>
                </a:solidFill>
                <a:latin typeface="Arial" panose="020B0604020202020204" pitchFamily="34" charset="0"/>
                <a:ea typeface="+mn-ea"/>
                <a:cs typeface="+mn-cs"/>
              </a:defRPr>
            </a:lvl2pPr>
            <a:lvl3pPr marL="914400" algn="l" rtl="0" fontAlgn="base">
              <a:spcBef>
                <a:spcPct val="0"/>
              </a:spcBef>
              <a:spcAft>
                <a:spcPct val="0"/>
              </a:spcAft>
              <a:defRPr sz="1400" kern="1200">
                <a:solidFill>
                  <a:schemeClr val="tx1"/>
                </a:solidFill>
                <a:latin typeface="Arial" panose="020B0604020202020204" pitchFamily="34" charset="0"/>
                <a:ea typeface="+mn-ea"/>
                <a:cs typeface="+mn-cs"/>
              </a:defRPr>
            </a:lvl3pPr>
            <a:lvl4pPr marL="1371600" algn="l" rtl="0" fontAlgn="base">
              <a:spcBef>
                <a:spcPct val="0"/>
              </a:spcBef>
              <a:spcAft>
                <a:spcPct val="0"/>
              </a:spcAft>
              <a:defRPr sz="1400" kern="1200">
                <a:solidFill>
                  <a:schemeClr val="tx1"/>
                </a:solidFill>
                <a:latin typeface="Arial" panose="020B0604020202020204" pitchFamily="34" charset="0"/>
                <a:ea typeface="+mn-ea"/>
                <a:cs typeface="+mn-cs"/>
              </a:defRPr>
            </a:lvl4pPr>
            <a:lvl5pPr marL="1828800" algn="l" rtl="0" fontAlgn="base">
              <a:spcBef>
                <a:spcPct val="0"/>
              </a:spcBef>
              <a:spcAft>
                <a:spcPct val="0"/>
              </a:spcAft>
              <a:defRPr sz="1400" kern="1200">
                <a:solidFill>
                  <a:schemeClr val="tx1"/>
                </a:solidFill>
                <a:latin typeface="Arial" panose="020B0604020202020204" pitchFamily="34" charset="0"/>
                <a:ea typeface="+mn-ea"/>
                <a:cs typeface="+mn-cs"/>
              </a:defRPr>
            </a:lvl5pPr>
            <a:lvl6pPr marL="2286000" algn="l" defTabSz="914400" rtl="0" eaLnBrk="1" latinLnBrk="0" hangingPunct="1">
              <a:defRPr sz="1400" kern="1200">
                <a:solidFill>
                  <a:schemeClr val="tx1"/>
                </a:solidFill>
                <a:latin typeface="Arial" panose="020B0604020202020204" pitchFamily="34" charset="0"/>
                <a:ea typeface="+mn-ea"/>
                <a:cs typeface="+mn-cs"/>
              </a:defRPr>
            </a:lvl6pPr>
            <a:lvl7pPr marL="2743200" algn="l" defTabSz="914400" rtl="0" eaLnBrk="1" latinLnBrk="0" hangingPunct="1">
              <a:defRPr sz="1400" kern="1200">
                <a:solidFill>
                  <a:schemeClr val="tx1"/>
                </a:solidFill>
                <a:latin typeface="Arial" panose="020B0604020202020204" pitchFamily="34" charset="0"/>
                <a:ea typeface="+mn-ea"/>
                <a:cs typeface="+mn-cs"/>
              </a:defRPr>
            </a:lvl7pPr>
            <a:lvl8pPr marL="3200400" algn="l" defTabSz="914400" rtl="0" eaLnBrk="1" latinLnBrk="0" hangingPunct="1">
              <a:defRPr sz="1400" kern="1200">
                <a:solidFill>
                  <a:schemeClr val="tx1"/>
                </a:solidFill>
                <a:latin typeface="Arial" panose="020B0604020202020204" pitchFamily="34" charset="0"/>
                <a:ea typeface="+mn-ea"/>
                <a:cs typeface="+mn-cs"/>
              </a:defRPr>
            </a:lvl8pPr>
            <a:lvl9pPr marL="3657600" algn="l" defTabSz="914400" rtl="0" eaLnBrk="1" latinLnBrk="0" hangingPunct="1">
              <a:defRPr sz="1400" kern="1200">
                <a:solidFill>
                  <a:schemeClr val="tx1"/>
                </a:solidFill>
                <a:latin typeface="Arial" panose="020B0604020202020204" pitchFamily="34" charset="0"/>
                <a:ea typeface="+mn-ea"/>
                <a:cs typeface="+mn-cs"/>
              </a:defRPr>
            </a:lvl9pPr>
          </a:lstStyle>
          <a:p>
            <a:endParaRPr lang="en-CA"/>
          </a:p>
        </p:txBody>
      </p:sp>
      <p:sp>
        <p:nvSpPr>
          <p:cNvPr id="146" name="Freeform 142">
            <a:extLst>
              <a:ext uri="{FF2B5EF4-FFF2-40B4-BE49-F238E27FC236}">
                <a16:creationId xmlns:a16="http://schemas.microsoft.com/office/drawing/2014/main" id="{91B35D43-FD2D-4CEC-884F-03D36AD999CA}"/>
              </a:ext>
            </a:extLst>
          </p:cNvPr>
          <p:cNvSpPr>
            <a:spLocks noChangeAspect="1"/>
          </p:cNvSpPr>
          <p:nvPr/>
        </p:nvSpPr>
        <p:spPr bwMode="auto">
          <a:xfrm>
            <a:off x="9475174" y="1200663"/>
            <a:ext cx="9214" cy="10494"/>
          </a:xfrm>
          <a:custGeom>
            <a:avLst/>
            <a:gdLst>
              <a:gd name="T0" fmla="*/ 15 w 15"/>
              <a:gd name="T1" fmla="*/ 16 h 16"/>
              <a:gd name="T2" fmla="*/ 0 w 15"/>
              <a:gd name="T3" fmla="*/ 0 h 16"/>
            </a:gdLst>
            <a:ahLst/>
            <a:cxnLst>
              <a:cxn ang="0">
                <a:pos x="T0" y="T1"/>
              </a:cxn>
              <a:cxn ang="0">
                <a:pos x="T2" y="T3"/>
              </a:cxn>
            </a:cxnLst>
            <a:rect l="0" t="0" r="r" b="b"/>
            <a:pathLst>
              <a:path w="15" h="16">
                <a:moveTo>
                  <a:pt x="15" y="16"/>
                </a:moveTo>
                <a:cubicBezTo>
                  <a:pt x="14" y="8"/>
                  <a:pt x="7" y="2"/>
                  <a:pt x="0" y="0"/>
                </a:cubicBezTo>
              </a:path>
            </a:pathLst>
          </a:custGeom>
          <a:noFill/>
          <a:ln w="6350" cap="rnd">
            <a:solidFill>
              <a:srgbClr val="FF6600"/>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defPPr>
              <a:defRPr lang="en-US"/>
            </a:defPPr>
            <a:lvl1pPr algn="l" rtl="0" fontAlgn="base">
              <a:spcBef>
                <a:spcPct val="0"/>
              </a:spcBef>
              <a:spcAft>
                <a:spcPct val="0"/>
              </a:spcAft>
              <a:defRPr sz="1400" kern="1200">
                <a:solidFill>
                  <a:schemeClr val="tx1"/>
                </a:solidFill>
                <a:latin typeface="Arial" panose="020B0604020202020204" pitchFamily="34" charset="0"/>
                <a:ea typeface="+mn-ea"/>
                <a:cs typeface="+mn-cs"/>
              </a:defRPr>
            </a:lvl1pPr>
            <a:lvl2pPr marL="457200" algn="l" rtl="0" fontAlgn="base">
              <a:spcBef>
                <a:spcPct val="0"/>
              </a:spcBef>
              <a:spcAft>
                <a:spcPct val="0"/>
              </a:spcAft>
              <a:defRPr sz="1400" kern="1200">
                <a:solidFill>
                  <a:schemeClr val="tx1"/>
                </a:solidFill>
                <a:latin typeface="Arial" panose="020B0604020202020204" pitchFamily="34" charset="0"/>
                <a:ea typeface="+mn-ea"/>
                <a:cs typeface="+mn-cs"/>
              </a:defRPr>
            </a:lvl2pPr>
            <a:lvl3pPr marL="914400" algn="l" rtl="0" fontAlgn="base">
              <a:spcBef>
                <a:spcPct val="0"/>
              </a:spcBef>
              <a:spcAft>
                <a:spcPct val="0"/>
              </a:spcAft>
              <a:defRPr sz="1400" kern="1200">
                <a:solidFill>
                  <a:schemeClr val="tx1"/>
                </a:solidFill>
                <a:latin typeface="Arial" panose="020B0604020202020204" pitchFamily="34" charset="0"/>
                <a:ea typeface="+mn-ea"/>
                <a:cs typeface="+mn-cs"/>
              </a:defRPr>
            </a:lvl3pPr>
            <a:lvl4pPr marL="1371600" algn="l" rtl="0" fontAlgn="base">
              <a:spcBef>
                <a:spcPct val="0"/>
              </a:spcBef>
              <a:spcAft>
                <a:spcPct val="0"/>
              </a:spcAft>
              <a:defRPr sz="1400" kern="1200">
                <a:solidFill>
                  <a:schemeClr val="tx1"/>
                </a:solidFill>
                <a:latin typeface="Arial" panose="020B0604020202020204" pitchFamily="34" charset="0"/>
                <a:ea typeface="+mn-ea"/>
                <a:cs typeface="+mn-cs"/>
              </a:defRPr>
            </a:lvl4pPr>
            <a:lvl5pPr marL="1828800" algn="l" rtl="0" fontAlgn="base">
              <a:spcBef>
                <a:spcPct val="0"/>
              </a:spcBef>
              <a:spcAft>
                <a:spcPct val="0"/>
              </a:spcAft>
              <a:defRPr sz="1400" kern="1200">
                <a:solidFill>
                  <a:schemeClr val="tx1"/>
                </a:solidFill>
                <a:latin typeface="Arial" panose="020B0604020202020204" pitchFamily="34" charset="0"/>
                <a:ea typeface="+mn-ea"/>
                <a:cs typeface="+mn-cs"/>
              </a:defRPr>
            </a:lvl5pPr>
            <a:lvl6pPr marL="2286000" algn="l" defTabSz="914400" rtl="0" eaLnBrk="1" latinLnBrk="0" hangingPunct="1">
              <a:defRPr sz="1400" kern="1200">
                <a:solidFill>
                  <a:schemeClr val="tx1"/>
                </a:solidFill>
                <a:latin typeface="Arial" panose="020B0604020202020204" pitchFamily="34" charset="0"/>
                <a:ea typeface="+mn-ea"/>
                <a:cs typeface="+mn-cs"/>
              </a:defRPr>
            </a:lvl6pPr>
            <a:lvl7pPr marL="2743200" algn="l" defTabSz="914400" rtl="0" eaLnBrk="1" latinLnBrk="0" hangingPunct="1">
              <a:defRPr sz="1400" kern="1200">
                <a:solidFill>
                  <a:schemeClr val="tx1"/>
                </a:solidFill>
                <a:latin typeface="Arial" panose="020B0604020202020204" pitchFamily="34" charset="0"/>
                <a:ea typeface="+mn-ea"/>
                <a:cs typeface="+mn-cs"/>
              </a:defRPr>
            </a:lvl7pPr>
            <a:lvl8pPr marL="3200400" algn="l" defTabSz="914400" rtl="0" eaLnBrk="1" latinLnBrk="0" hangingPunct="1">
              <a:defRPr sz="1400" kern="1200">
                <a:solidFill>
                  <a:schemeClr val="tx1"/>
                </a:solidFill>
                <a:latin typeface="Arial" panose="020B0604020202020204" pitchFamily="34" charset="0"/>
                <a:ea typeface="+mn-ea"/>
                <a:cs typeface="+mn-cs"/>
              </a:defRPr>
            </a:lvl8pPr>
            <a:lvl9pPr marL="3657600" algn="l" defTabSz="914400" rtl="0" eaLnBrk="1" latinLnBrk="0" hangingPunct="1">
              <a:defRPr sz="1400" kern="1200">
                <a:solidFill>
                  <a:schemeClr val="tx1"/>
                </a:solidFill>
                <a:latin typeface="Arial" panose="020B0604020202020204" pitchFamily="34" charset="0"/>
                <a:ea typeface="+mn-ea"/>
                <a:cs typeface="+mn-cs"/>
              </a:defRPr>
            </a:lvl9pPr>
          </a:lstStyle>
          <a:p>
            <a:endParaRPr lang="en-CA"/>
          </a:p>
        </p:txBody>
      </p:sp>
      <p:sp>
        <p:nvSpPr>
          <p:cNvPr id="147" name="Freeform 143">
            <a:extLst>
              <a:ext uri="{FF2B5EF4-FFF2-40B4-BE49-F238E27FC236}">
                <a16:creationId xmlns:a16="http://schemas.microsoft.com/office/drawing/2014/main" id="{FC0BFE03-D1C5-413D-B46B-96DF9D4C8F92}"/>
              </a:ext>
            </a:extLst>
          </p:cNvPr>
          <p:cNvSpPr>
            <a:spLocks noChangeAspect="1"/>
          </p:cNvSpPr>
          <p:nvPr/>
        </p:nvSpPr>
        <p:spPr bwMode="auto">
          <a:xfrm>
            <a:off x="9472615" y="1200663"/>
            <a:ext cx="2559" cy="10494"/>
          </a:xfrm>
          <a:custGeom>
            <a:avLst/>
            <a:gdLst>
              <a:gd name="T0" fmla="*/ 5 w 5"/>
              <a:gd name="T1" fmla="*/ 0 h 16"/>
              <a:gd name="T2" fmla="*/ 1 w 5"/>
              <a:gd name="T3" fmla="*/ 16 h 16"/>
            </a:gdLst>
            <a:ahLst/>
            <a:cxnLst>
              <a:cxn ang="0">
                <a:pos x="T0" y="T1"/>
              </a:cxn>
              <a:cxn ang="0">
                <a:pos x="T2" y="T3"/>
              </a:cxn>
            </a:cxnLst>
            <a:rect l="0" t="0" r="r" b="b"/>
            <a:pathLst>
              <a:path w="5" h="16">
                <a:moveTo>
                  <a:pt x="5" y="0"/>
                </a:moveTo>
                <a:cubicBezTo>
                  <a:pt x="2" y="5"/>
                  <a:pt x="0" y="11"/>
                  <a:pt x="1" y="16"/>
                </a:cubicBezTo>
              </a:path>
            </a:pathLst>
          </a:custGeom>
          <a:noFill/>
          <a:ln w="6350" cap="rnd">
            <a:solidFill>
              <a:srgbClr val="FF6600"/>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defPPr>
              <a:defRPr lang="en-US"/>
            </a:defPPr>
            <a:lvl1pPr algn="l" rtl="0" fontAlgn="base">
              <a:spcBef>
                <a:spcPct val="0"/>
              </a:spcBef>
              <a:spcAft>
                <a:spcPct val="0"/>
              </a:spcAft>
              <a:defRPr sz="1400" kern="1200">
                <a:solidFill>
                  <a:schemeClr val="tx1"/>
                </a:solidFill>
                <a:latin typeface="Arial" panose="020B0604020202020204" pitchFamily="34" charset="0"/>
                <a:ea typeface="+mn-ea"/>
                <a:cs typeface="+mn-cs"/>
              </a:defRPr>
            </a:lvl1pPr>
            <a:lvl2pPr marL="457200" algn="l" rtl="0" fontAlgn="base">
              <a:spcBef>
                <a:spcPct val="0"/>
              </a:spcBef>
              <a:spcAft>
                <a:spcPct val="0"/>
              </a:spcAft>
              <a:defRPr sz="1400" kern="1200">
                <a:solidFill>
                  <a:schemeClr val="tx1"/>
                </a:solidFill>
                <a:latin typeface="Arial" panose="020B0604020202020204" pitchFamily="34" charset="0"/>
                <a:ea typeface="+mn-ea"/>
                <a:cs typeface="+mn-cs"/>
              </a:defRPr>
            </a:lvl2pPr>
            <a:lvl3pPr marL="914400" algn="l" rtl="0" fontAlgn="base">
              <a:spcBef>
                <a:spcPct val="0"/>
              </a:spcBef>
              <a:spcAft>
                <a:spcPct val="0"/>
              </a:spcAft>
              <a:defRPr sz="1400" kern="1200">
                <a:solidFill>
                  <a:schemeClr val="tx1"/>
                </a:solidFill>
                <a:latin typeface="Arial" panose="020B0604020202020204" pitchFamily="34" charset="0"/>
                <a:ea typeface="+mn-ea"/>
                <a:cs typeface="+mn-cs"/>
              </a:defRPr>
            </a:lvl3pPr>
            <a:lvl4pPr marL="1371600" algn="l" rtl="0" fontAlgn="base">
              <a:spcBef>
                <a:spcPct val="0"/>
              </a:spcBef>
              <a:spcAft>
                <a:spcPct val="0"/>
              </a:spcAft>
              <a:defRPr sz="1400" kern="1200">
                <a:solidFill>
                  <a:schemeClr val="tx1"/>
                </a:solidFill>
                <a:latin typeface="Arial" panose="020B0604020202020204" pitchFamily="34" charset="0"/>
                <a:ea typeface="+mn-ea"/>
                <a:cs typeface="+mn-cs"/>
              </a:defRPr>
            </a:lvl4pPr>
            <a:lvl5pPr marL="1828800" algn="l" rtl="0" fontAlgn="base">
              <a:spcBef>
                <a:spcPct val="0"/>
              </a:spcBef>
              <a:spcAft>
                <a:spcPct val="0"/>
              </a:spcAft>
              <a:defRPr sz="1400" kern="1200">
                <a:solidFill>
                  <a:schemeClr val="tx1"/>
                </a:solidFill>
                <a:latin typeface="Arial" panose="020B0604020202020204" pitchFamily="34" charset="0"/>
                <a:ea typeface="+mn-ea"/>
                <a:cs typeface="+mn-cs"/>
              </a:defRPr>
            </a:lvl5pPr>
            <a:lvl6pPr marL="2286000" algn="l" defTabSz="914400" rtl="0" eaLnBrk="1" latinLnBrk="0" hangingPunct="1">
              <a:defRPr sz="1400" kern="1200">
                <a:solidFill>
                  <a:schemeClr val="tx1"/>
                </a:solidFill>
                <a:latin typeface="Arial" panose="020B0604020202020204" pitchFamily="34" charset="0"/>
                <a:ea typeface="+mn-ea"/>
                <a:cs typeface="+mn-cs"/>
              </a:defRPr>
            </a:lvl6pPr>
            <a:lvl7pPr marL="2743200" algn="l" defTabSz="914400" rtl="0" eaLnBrk="1" latinLnBrk="0" hangingPunct="1">
              <a:defRPr sz="1400" kern="1200">
                <a:solidFill>
                  <a:schemeClr val="tx1"/>
                </a:solidFill>
                <a:latin typeface="Arial" panose="020B0604020202020204" pitchFamily="34" charset="0"/>
                <a:ea typeface="+mn-ea"/>
                <a:cs typeface="+mn-cs"/>
              </a:defRPr>
            </a:lvl7pPr>
            <a:lvl8pPr marL="3200400" algn="l" defTabSz="914400" rtl="0" eaLnBrk="1" latinLnBrk="0" hangingPunct="1">
              <a:defRPr sz="1400" kern="1200">
                <a:solidFill>
                  <a:schemeClr val="tx1"/>
                </a:solidFill>
                <a:latin typeface="Arial" panose="020B0604020202020204" pitchFamily="34" charset="0"/>
                <a:ea typeface="+mn-ea"/>
                <a:cs typeface="+mn-cs"/>
              </a:defRPr>
            </a:lvl8pPr>
            <a:lvl9pPr marL="3657600" algn="l" defTabSz="914400" rtl="0" eaLnBrk="1" latinLnBrk="0" hangingPunct="1">
              <a:defRPr sz="1400" kern="1200">
                <a:solidFill>
                  <a:schemeClr val="tx1"/>
                </a:solidFill>
                <a:latin typeface="Arial" panose="020B0604020202020204" pitchFamily="34" charset="0"/>
                <a:ea typeface="+mn-ea"/>
                <a:cs typeface="+mn-cs"/>
              </a:defRPr>
            </a:lvl9pPr>
          </a:lstStyle>
          <a:p>
            <a:endParaRPr lang="en-CA"/>
          </a:p>
        </p:txBody>
      </p:sp>
      <p:sp>
        <p:nvSpPr>
          <p:cNvPr id="148" name="Freeform 144">
            <a:extLst>
              <a:ext uri="{FF2B5EF4-FFF2-40B4-BE49-F238E27FC236}">
                <a16:creationId xmlns:a16="http://schemas.microsoft.com/office/drawing/2014/main" id="{5BCE939C-C29F-455F-B74D-1867BBDE4AB3}"/>
              </a:ext>
            </a:extLst>
          </p:cNvPr>
          <p:cNvSpPr>
            <a:spLocks noChangeAspect="1"/>
          </p:cNvSpPr>
          <p:nvPr/>
        </p:nvSpPr>
        <p:spPr bwMode="auto">
          <a:xfrm>
            <a:off x="9427058" y="1288481"/>
            <a:ext cx="1536" cy="9942"/>
          </a:xfrm>
          <a:custGeom>
            <a:avLst/>
            <a:gdLst>
              <a:gd name="T0" fmla="*/ 0 w 2"/>
              <a:gd name="T1" fmla="*/ 16 h 16"/>
              <a:gd name="T2" fmla="*/ 0 w 2"/>
              <a:gd name="T3" fmla="*/ 0 h 16"/>
            </a:gdLst>
            <a:ahLst/>
            <a:cxnLst>
              <a:cxn ang="0">
                <a:pos x="T0" y="T1"/>
              </a:cxn>
              <a:cxn ang="0">
                <a:pos x="T2" y="T3"/>
              </a:cxn>
            </a:cxnLst>
            <a:rect l="0" t="0" r="r" b="b"/>
            <a:pathLst>
              <a:path w="2" h="16">
                <a:moveTo>
                  <a:pt x="0" y="16"/>
                </a:moveTo>
                <a:cubicBezTo>
                  <a:pt x="2" y="11"/>
                  <a:pt x="2" y="4"/>
                  <a:pt x="0" y="0"/>
                </a:cubicBezTo>
              </a:path>
            </a:pathLst>
          </a:custGeom>
          <a:noFill/>
          <a:ln w="6350" cap="rnd">
            <a:solidFill>
              <a:srgbClr val="FF6600"/>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defPPr>
              <a:defRPr lang="en-US"/>
            </a:defPPr>
            <a:lvl1pPr algn="l" rtl="0" fontAlgn="base">
              <a:spcBef>
                <a:spcPct val="0"/>
              </a:spcBef>
              <a:spcAft>
                <a:spcPct val="0"/>
              </a:spcAft>
              <a:defRPr sz="1400" kern="1200">
                <a:solidFill>
                  <a:schemeClr val="tx1"/>
                </a:solidFill>
                <a:latin typeface="Arial" panose="020B0604020202020204" pitchFamily="34" charset="0"/>
                <a:ea typeface="+mn-ea"/>
                <a:cs typeface="+mn-cs"/>
              </a:defRPr>
            </a:lvl1pPr>
            <a:lvl2pPr marL="457200" algn="l" rtl="0" fontAlgn="base">
              <a:spcBef>
                <a:spcPct val="0"/>
              </a:spcBef>
              <a:spcAft>
                <a:spcPct val="0"/>
              </a:spcAft>
              <a:defRPr sz="1400" kern="1200">
                <a:solidFill>
                  <a:schemeClr val="tx1"/>
                </a:solidFill>
                <a:latin typeface="Arial" panose="020B0604020202020204" pitchFamily="34" charset="0"/>
                <a:ea typeface="+mn-ea"/>
                <a:cs typeface="+mn-cs"/>
              </a:defRPr>
            </a:lvl2pPr>
            <a:lvl3pPr marL="914400" algn="l" rtl="0" fontAlgn="base">
              <a:spcBef>
                <a:spcPct val="0"/>
              </a:spcBef>
              <a:spcAft>
                <a:spcPct val="0"/>
              </a:spcAft>
              <a:defRPr sz="1400" kern="1200">
                <a:solidFill>
                  <a:schemeClr val="tx1"/>
                </a:solidFill>
                <a:latin typeface="Arial" panose="020B0604020202020204" pitchFamily="34" charset="0"/>
                <a:ea typeface="+mn-ea"/>
                <a:cs typeface="+mn-cs"/>
              </a:defRPr>
            </a:lvl3pPr>
            <a:lvl4pPr marL="1371600" algn="l" rtl="0" fontAlgn="base">
              <a:spcBef>
                <a:spcPct val="0"/>
              </a:spcBef>
              <a:spcAft>
                <a:spcPct val="0"/>
              </a:spcAft>
              <a:defRPr sz="1400" kern="1200">
                <a:solidFill>
                  <a:schemeClr val="tx1"/>
                </a:solidFill>
                <a:latin typeface="Arial" panose="020B0604020202020204" pitchFamily="34" charset="0"/>
                <a:ea typeface="+mn-ea"/>
                <a:cs typeface="+mn-cs"/>
              </a:defRPr>
            </a:lvl4pPr>
            <a:lvl5pPr marL="1828800" algn="l" rtl="0" fontAlgn="base">
              <a:spcBef>
                <a:spcPct val="0"/>
              </a:spcBef>
              <a:spcAft>
                <a:spcPct val="0"/>
              </a:spcAft>
              <a:defRPr sz="1400" kern="1200">
                <a:solidFill>
                  <a:schemeClr val="tx1"/>
                </a:solidFill>
                <a:latin typeface="Arial" panose="020B0604020202020204" pitchFamily="34" charset="0"/>
                <a:ea typeface="+mn-ea"/>
                <a:cs typeface="+mn-cs"/>
              </a:defRPr>
            </a:lvl5pPr>
            <a:lvl6pPr marL="2286000" algn="l" defTabSz="914400" rtl="0" eaLnBrk="1" latinLnBrk="0" hangingPunct="1">
              <a:defRPr sz="1400" kern="1200">
                <a:solidFill>
                  <a:schemeClr val="tx1"/>
                </a:solidFill>
                <a:latin typeface="Arial" panose="020B0604020202020204" pitchFamily="34" charset="0"/>
                <a:ea typeface="+mn-ea"/>
                <a:cs typeface="+mn-cs"/>
              </a:defRPr>
            </a:lvl6pPr>
            <a:lvl7pPr marL="2743200" algn="l" defTabSz="914400" rtl="0" eaLnBrk="1" latinLnBrk="0" hangingPunct="1">
              <a:defRPr sz="1400" kern="1200">
                <a:solidFill>
                  <a:schemeClr val="tx1"/>
                </a:solidFill>
                <a:latin typeface="Arial" panose="020B0604020202020204" pitchFamily="34" charset="0"/>
                <a:ea typeface="+mn-ea"/>
                <a:cs typeface="+mn-cs"/>
              </a:defRPr>
            </a:lvl7pPr>
            <a:lvl8pPr marL="3200400" algn="l" defTabSz="914400" rtl="0" eaLnBrk="1" latinLnBrk="0" hangingPunct="1">
              <a:defRPr sz="1400" kern="1200">
                <a:solidFill>
                  <a:schemeClr val="tx1"/>
                </a:solidFill>
                <a:latin typeface="Arial" panose="020B0604020202020204" pitchFamily="34" charset="0"/>
                <a:ea typeface="+mn-ea"/>
                <a:cs typeface="+mn-cs"/>
              </a:defRPr>
            </a:lvl8pPr>
            <a:lvl9pPr marL="3657600" algn="l" defTabSz="914400" rtl="0" eaLnBrk="1" latinLnBrk="0" hangingPunct="1">
              <a:defRPr sz="1400" kern="1200">
                <a:solidFill>
                  <a:schemeClr val="tx1"/>
                </a:solidFill>
                <a:latin typeface="Arial" panose="020B0604020202020204" pitchFamily="34" charset="0"/>
                <a:ea typeface="+mn-ea"/>
                <a:cs typeface="+mn-cs"/>
              </a:defRPr>
            </a:lvl9pPr>
          </a:lstStyle>
          <a:p>
            <a:endParaRPr lang="en-CA"/>
          </a:p>
        </p:txBody>
      </p:sp>
      <p:sp>
        <p:nvSpPr>
          <p:cNvPr id="149" name="Freeform 145">
            <a:extLst>
              <a:ext uri="{FF2B5EF4-FFF2-40B4-BE49-F238E27FC236}">
                <a16:creationId xmlns:a16="http://schemas.microsoft.com/office/drawing/2014/main" id="{931F2455-186F-4899-B174-F0B4BE0ADA2A}"/>
              </a:ext>
            </a:extLst>
          </p:cNvPr>
          <p:cNvSpPr>
            <a:spLocks noChangeAspect="1"/>
          </p:cNvSpPr>
          <p:nvPr/>
        </p:nvSpPr>
        <p:spPr bwMode="auto">
          <a:xfrm>
            <a:off x="9412725" y="1288481"/>
            <a:ext cx="14332" cy="5523"/>
          </a:xfrm>
          <a:custGeom>
            <a:avLst/>
            <a:gdLst>
              <a:gd name="T0" fmla="*/ 25 w 25"/>
              <a:gd name="T1" fmla="*/ 0 h 9"/>
              <a:gd name="T2" fmla="*/ 0 w 25"/>
              <a:gd name="T3" fmla="*/ 9 h 9"/>
            </a:gdLst>
            <a:ahLst/>
            <a:cxnLst>
              <a:cxn ang="0">
                <a:pos x="T0" y="T1"/>
              </a:cxn>
              <a:cxn ang="0">
                <a:pos x="T2" y="T3"/>
              </a:cxn>
            </a:cxnLst>
            <a:rect l="0" t="0" r="r" b="b"/>
            <a:pathLst>
              <a:path w="25" h="9">
                <a:moveTo>
                  <a:pt x="25" y="0"/>
                </a:moveTo>
                <a:cubicBezTo>
                  <a:pt x="16" y="1"/>
                  <a:pt x="8" y="5"/>
                  <a:pt x="0" y="9"/>
                </a:cubicBezTo>
              </a:path>
            </a:pathLst>
          </a:custGeom>
          <a:noFill/>
          <a:ln w="6350" cap="rnd">
            <a:solidFill>
              <a:srgbClr val="FF6600"/>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defPPr>
              <a:defRPr lang="en-US"/>
            </a:defPPr>
            <a:lvl1pPr algn="l" rtl="0" fontAlgn="base">
              <a:spcBef>
                <a:spcPct val="0"/>
              </a:spcBef>
              <a:spcAft>
                <a:spcPct val="0"/>
              </a:spcAft>
              <a:defRPr sz="1400" kern="1200">
                <a:solidFill>
                  <a:schemeClr val="tx1"/>
                </a:solidFill>
                <a:latin typeface="Arial" panose="020B0604020202020204" pitchFamily="34" charset="0"/>
                <a:ea typeface="+mn-ea"/>
                <a:cs typeface="+mn-cs"/>
              </a:defRPr>
            </a:lvl1pPr>
            <a:lvl2pPr marL="457200" algn="l" rtl="0" fontAlgn="base">
              <a:spcBef>
                <a:spcPct val="0"/>
              </a:spcBef>
              <a:spcAft>
                <a:spcPct val="0"/>
              </a:spcAft>
              <a:defRPr sz="1400" kern="1200">
                <a:solidFill>
                  <a:schemeClr val="tx1"/>
                </a:solidFill>
                <a:latin typeface="Arial" panose="020B0604020202020204" pitchFamily="34" charset="0"/>
                <a:ea typeface="+mn-ea"/>
                <a:cs typeface="+mn-cs"/>
              </a:defRPr>
            </a:lvl2pPr>
            <a:lvl3pPr marL="914400" algn="l" rtl="0" fontAlgn="base">
              <a:spcBef>
                <a:spcPct val="0"/>
              </a:spcBef>
              <a:spcAft>
                <a:spcPct val="0"/>
              </a:spcAft>
              <a:defRPr sz="1400" kern="1200">
                <a:solidFill>
                  <a:schemeClr val="tx1"/>
                </a:solidFill>
                <a:latin typeface="Arial" panose="020B0604020202020204" pitchFamily="34" charset="0"/>
                <a:ea typeface="+mn-ea"/>
                <a:cs typeface="+mn-cs"/>
              </a:defRPr>
            </a:lvl3pPr>
            <a:lvl4pPr marL="1371600" algn="l" rtl="0" fontAlgn="base">
              <a:spcBef>
                <a:spcPct val="0"/>
              </a:spcBef>
              <a:spcAft>
                <a:spcPct val="0"/>
              </a:spcAft>
              <a:defRPr sz="1400" kern="1200">
                <a:solidFill>
                  <a:schemeClr val="tx1"/>
                </a:solidFill>
                <a:latin typeface="Arial" panose="020B0604020202020204" pitchFamily="34" charset="0"/>
                <a:ea typeface="+mn-ea"/>
                <a:cs typeface="+mn-cs"/>
              </a:defRPr>
            </a:lvl4pPr>
            <a:lvl5pPr marL="1828800" algn="l" rtl="0" fontAlgn="base">
              <a:spcBef>
                <a:spcPct val="0"/>
              </a:spcBef>
              <a:spcAft>
                <a:spcPct val="0"/>
              </a:spcAft>
              <a:defRPr sz="1400" kern="1200">
                <a:solidFill>
                  <a:schemeClr val="tx1"/>
                </a:solidFill>
                <a:latin typeface="Arial" panose="020B0604020202020204" pitchFamily="34" charset="0"/>
                <a:ea typeface="+mn-ea"/>
                <a:cs typeface="+mn-cs"/>
              </a:defRPr>
            </a:lvl5pPr>
            <a:lvl6pPr marL="2286000" algn="l" defTabSz="914400" rtl="0" eaLnBrk="1" latinLnBrk="0" hangingPunct="1">
              <a:defRPr sz="1400" kern="1200">
                <a:solidFill>
                  <a:schemeClr val="tx1"/>
                </a:solidFill>
                <a:latin typeface="Arial" panose="020B0604020202020204" pitchFamily="34" charset="0"/>
                <a:ea typeface="+mn-ea"/>
                <a:cs typeface="+mn-cs"/>
              </a:defRPr>
            </a:lvl6pPr>
            <a:lvl7pPr marL="2743200" algn="l" defTabSz="914400" rtl="0" eaLnBrk="1" latinLnBrk="0" hangingPunct="1">
              <a:defRPr sz="1400" kern="1200">
                <a:solidFill>
                  <a:schemeClr val="tx1"/>
                </a:solidFill>
                <a:latin typeface="Arial" panose="020B0604020202020204" pitchFamily="34" charset="0"/>
                <a:ea typeface="+mn-ea"/>
                <a:cs typeface="+mn-cs"/>
              </a:defRPr>
            </a:lvl7pPr>
            <a:lvl8pPr marL="3200400" algn="l" defTabSz="914400" rtl="0" eaLnBrk="1" latinLnBrk="0" hangingPunct="1">
              <a:defRPr sz="1400" kern="1200">
                <a:solidFill>
                  <a:schemeClr val="tx1"/>
                </a:solidFill>
                <a:latin typeface="Arial" panose="020B0604020202020204" pitchFamily="34" charset="0"/>
                <a:ea typeface="+mn-ea"/>
                <a:cs typeface="+mn-cs"/>
              </a:defRPr>
            </a:lvl8pPr>
            <a:lvl9pPr marL="3657600" algn="l" defTabSz="914400" rtl="0" eaLnBrk="1" latinLnBrk="0" hangingPunct="1">
              <a:defRPr sz="1400" kern="1200">
                <a:solidFill>
                  <a:schemeClr val="tx1"/>
                </a:solidFill>
                <a:latin typeface="Arial" panose="020B0604020202020204" pitchFamily="34" charset="0"/>
                <a:ea typeface="+mn-ea"/>
                <a:cs typeface="+mn-cs"/>
              </a:defRPr>
            </a:lvl9pPr>
          </a:lstStyle>
          <a:p>
            <a:endParaRPr lang="en-CA"/>
          </a:p>
        </p:txBody>
      </p:sp>
      <p:sp>
        <p:nvSpPr>
          <p:cNvPr id="150" name="Freeform 146">
            <a:extLst>
              <a:ext uri="{FF2B5EF4-FFF2-40B4-BE49-F238E27FC236}">
                <a16:creationId xmlns:a16="http://schemas.microsoft.com/office/drawing/2014/main" id="{465781C4-FF5F-427A-97A1-CB410FB49D31}"/>
              </a:ext>
            </a:extLst>
          </p:cNvPr>
          <p:cNvSpPr>
            <a:spLocks noChangeAspect="1"/>
          </p:cNvSpPr>
          <p:nvPr/>
        </p:nvSpPr>
        <p:spPr bwMode="auto">
          <a:xfrm>
            <a:off x="9398905" y="741139"/>
            <a:ext cx="4607" cy="8837"/>
          </a:xfrm>
          <a:custGeom>
            <a:avLst/>
            <a:gdLst>
              <a:gd name="T0" fmla="*/ 8 w 8"/>
              <a:gd name="T1" fmla="*/ 0 h 13"/>
              <a:gd name="T2" fmla="*/ 0 w 8"/>
              <a:gd name="T3" fmla="*/ 13 h 13"/>
            </a:gdLst>
            <a:ahLst/>
            <a:cxnLst>
              <a:cxn ang="0">
                <a:pos x="T0" y="T1"/>
              </a:cxn>
              <a:cxn ang="0">
                <a:pos x="T2" y="T3"/>
              </a:cxn>
            </a:cxnLst>
            <a:rect l="0" t="0" r="r" b="b"/>
            <a:pathLst>
              <a:path w="8" h="13">
                <a:moveTo>
                  <a:pt x="8" y="0"/>
                </a:moveTo>
                <a:cubicBezTo>
                  <a:pt x="3" y="2"/>
                  <a:pt x="3" y="9"/>
                  <a:pt x="0" y="13"/>
                </a:cubicBezTo>
              </a:path>
            </a:pathLst>
          </a:custGeom>
          <a:noFill/>
          <a:ln w="6350" cap="rnd">
            <a:solidFill>
              <a:srgbClr val="FF6600"/>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defPPr>
              <a:defRPr lang="en-US"/>
            </a:defPPr>
            <a:lvl1pPr algn="l" rtl="0" fontAlgn="base">
              <a:spcBef>
                <a:spcPct val="0"/>
              </a:spcBef>
              <a:spcAft>
                <a:spcPct val="0"/>
              </a:spcAft>
              <a:defRPr sz="1400" kern="1200">
                <a:solidFill>
                  <a:schemeClr val="tx1"/>
                </a:solidFill>
                <a:latin typeface="Arial" panose="020B0604020202020204" pitchFamily="34" charset="0"/>
                <a:ea typeface="+mn-ea"/>
                <a:cs typeface="+mn-cs"/>
              </a:defRPr>
            </a:lvl1pPr>
            <a:lvl2pPr marL="457200" algn="l" rtl="0" fontAlgn="base">
              <a:spcBef>
                <a:spcPct val="0"/>
              </a:spcBef>
              <a:spcAft>
                <a:spcPct val="0"/>
              </a:spcAft>
              <a:defRPr sz="1400" kern="1200">
                <a:solidFill>
                  <a:schemeClr val="tx1"/>
                </a:solidFill>
                <a:latin typeface="Arial" panose="020B0604020202020204" pitchFamily="34" charset="0"/>
                <a:ea typeface="+mn-ea"/>
                <a:cs typeface="+mn-cs"/>
              </a:defRPr>
            </a:lvl2pPr>
            <a:lvl3pPr marL="914400" algn="l" rtl="0" fontAlgn="base">
              <a:spcBef>
                <a:spcPct val="0"/>
              </a:spcBef>
              <a:spcAft>
                <a:spcPct val="0"/>
              </a:spcAft>
              <a:defRPr sz="1400" kern="1200">
                <a:solidFill>
                  <a:schemeClr val="tx1"/>
                </a:solidFill>
                <a:latin typeface="Arial" panose="020B0604020202020204" pitchFamily="34" charset="0"/>
                <a:ea typeface="+mn-ea"/>
                <a:cs typeface="+mn-cs"/>
              </a:defRPr>
            </a:lvl3pPr>
            <a:lvl4pPr marL="1371600" algn="l" rtl="0" fontAlgn="base">
              <a:spcBef>
                <a:spcPct val="0"/>
              </a:spcBef>
              <a:spcAft>
                <a:spcPct val="0"/>
              </a:spcAft>
              <a:defRPr sz="1400" kern="1200">
                <a:solidFill>
                  <a:schemeClr val="tx1"/>
                </a:solidFill>
                <a:latin typeface="Arial" panose="020B0604020202020204" pitchFamily="34" charset="0"/>
                <a:ea typeface="+mn-ea"/>
                <a:cs typeface="+mn-cs"/>
              </a:defRPr>
            </a:lvl4pPr>
            <a:lvl5pPr marL="1828800" algn="l" rtl="0" fontAlgn="base">
              <a:spcBef>
                <a:spcPct val="0"/>
              </a:spcBef>
              <a:spcAft>
                <a:spcPct val="0"/>
              </a:spcAft>
              <a:defRPr sz="1400" kern="1200">
                <a:solidFill>
                  <a:schemeClr val="tx1"/>
                </a:solidFill>
                <a:latin typeface="Arial" panose="020B0604020202020204" pitchFamily="34" charset="0"/>
                <a:ea typeface="+mn-ea"/>
                <a:cs typeface="+mn-cs"/>
              </a:defRPr>
            </a:lvl5pPr>
            <a:lvl6pPr marL="2286000" algn="l" defTabSz="914400" rtl="0" eaLnBrk="1" latinLnBrk="0" hangingPunct="1">
              <a:defRPr sz="1400" kern="1200">
                <a:solidFill>
                  <a:schemeClr val="tx1"/>
                </a:solidFill>
                <a:latin typeface="Arial" panose="020B0604020202020204" pitchFamily="34" charset="0"/>
                <a:ea typeface="+mn-ea"/>
                <a:cs typeface="+mn-cs"/>
              </a:defRPr>
            </a:lvl6pPr>
            <a:lvl7pPr marL="2743200" algn="l" defTabSz="914400" rtl="0" eaLnBrk="1" latinLnBrk="0" hangingPunct="1">
              <a:defRPr sz="1400" kern="1200">
                <a:solidFill>
                  <a:schemeClr val="tx1"/>
                </a:solidFill>
                <a:latin typeface="Arial" panose="020B0604020202020204" pitchFamily="34" charset="0"/>
                <a:ea typeface="+mn-ea"/>
                <a:cs typeface="+mn-cs"/>
              </a:defRPr>
            </a:lvl7pPr>
            <a:lvl8pPr marL="3200400" algn="l" defTabSz="914400" rtl="0" eaLnBrk="1" latinLnBrk="0" hangingPunct="1">
              <a:defRPr sz="1400" kern="1200">
                <a:solidFill>
                  <a:schemeClr val="tx1"/>
                </a:solidFill>
                <a:latin typeface="Arial" panose="020B0604020202020204" pitchFamily="34" charset="0"/>
                <a:ea typeface="+mn-ea"/>
                <a:cs typeface="+mn-cs"/>
              </a:defRPr>
            </a:lvl8pPr>
            <a:lvl9pPr marL="3657600" algn="l" defTabSz="914400" rtl="0" eaLnBrk="1" latinLnBrk="0" hangingPunct="1">
              <a:defRPr sz="1400" kern="1200">
                <a:solidFill>
                  <a:schemeClr val="tx1"/>
                </a:solidFill>
                <a:latin typeface="Arial" panose="020B0604020202020204" pitchFamily="34" charset="0"/>
                <a:ea typeface="+mn-ea"/>
                <a:cs typeface="+mn-cs"/>
              </a:defRPr>
            </a:lvl9pPr>
          </a:lstStyle>
          <a:p>
            <a:endParaRPr lang="en-CA"/>
          </a:p>
        </p:txBody>
      </p:sp>
      <p:sp>
        <p:nvSpPr>
          <p:cNvPr id="151" name="Freeform 147">
            <a:extLst>
              <a:ext uri="{FF2B5EF4-FFF2-40B4-BE49-F238E27FC236}">
                <a16:creationId xmlns:a16="http://schemas.microsoft.com/office/drawing/2014/main" id="{E9567429-1BBF-4FAC-B114-F4B1B40E681D}"/>
              </a:ext>
            </a:extLst>
          </p:cNvPr>
          <p:cNvSpPr>
            <a:spLocks noChangeAspect="1"/>
          </p:cNvSpPr>
          <p:nvPr/>
        </p:nvSpPr>
        <p:spPr bwMode="auto">
          <a:xfrm>
            <a:off x="8876280" y="617974"/>
            <a:ext cx="22522" cy="50260"/>
          </a:xfrm>
          <a:custGeom>
            <a:avLst/>
            <a:gdLst>
              <a:gd name="T0" fmla="*/ 12 w 38"/>
              <a:gd name="T1" fmla="*/ 0 h 79"/>
              <a:gd name="T2" fmla="*/ 24 w 38"/>
              <a:gd name="T3" fmla="*/ 79 h 79"/>
              <a:gd name="T4" fmla="*/ 12 w 38"/>
              <a:gd name="T5" fmla="*/ 0 h 79"/>
            </a:gdLst>
            <a:ahLst/>
            <a:cxnLst>
              <a:cxn ang="0">
                <a:pos x="T0" y="T1"/>
              </a:cxn>
              <a:cxn ang="0">
                <a:pos x="T2" y="T3"/>
              </a:cxn>
              <a:cxn ang="0">
                <a:pos x="T4" y="T5"/>
              </a:cxn>
            </a:cxnLst>
            <a:rect l="0" t="0" r="r" b="b"/>
            <a:pathLst>
              <a:path w="38" h="79">
                <a:moveTo>
                  <a:pt x="12" y="0"/>
                </a:moveTo>
                <a:cubicBezTo>
                  <a:pt x="9" y="22"/>
                  <a:pt x="0" y="69"/>
                  <a:pt x="24" y="79"/>
                </a:cubicBezTo>
                <a:cubicBezTo>
                  <a:pt x="38" y="56"/>
                  <a:pt x="24" y="23"/>
                  <a:pt x="12" y="0"/>
                </a:cubicBezTo>
              </a:path>
            </a:pathLst>
          </a:custGeom>
          <a:noFill/>
          <a:ln w="6350" cap="rnd">
            <a:solidFill>
              <a:srgbClr val="FF6600"/>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defPPr>
              <a:defRPr lang="en-US"/>
            </a:defPPr>
            <a:lvl1pPr algn="l" rtl="0" fontAlgn="base">
              <a:spcBef>
                <a:spcPct val="0"/>
              </a:spcBef>
              <a:spcAft>
                <a:spcPct val="0"/>
              </a:spcAft>
              <a:defRPr sz="1400" kern="1200">
                <a:solidFill>
                  <a:schemeClr val="tx1"/>
                </a:solidFill>
                <a:latin typeface="Arial" panose="020B0604020202020204" pitchFamily="34" charset="0"/>
                <a:ea typeface="+mn-ea"/>
                <a:cs typeface="+mn-cs"/>
              </a:defRPr>
            </a:lvl1pPr>
            <a:lvl2pPr marL="457200" algn="l" rtl="0" fontAlgn="base">
              <a:spcBef>
                <a:spcPct val="0"/>
              </a:spcBef>
              <a:spcAft>
                <a:spcPct val="0"/>
              </a:spcAft>
              <a:defRPr sz="1400" kern="1200">
                <a:solidFill>
                  <a:schemeClr val="tx1"/>
                </a:solidFill>
                <a:latin typeface="Arial" panose="020B0604020202020204" pitchFamily="34" charset="0"/>
                <a:ea typeface="+mn-ea"/>
                <a:cs typeface="+mn-cs"/>
              </a:defRPr>
            </a:lvl2pPr>
            <a:lvl3pPr marL="914400" algn="l" rtl="0" fontAlgn="base">
              <a:spcBef>
                <a:spcPct val="0"/>
              </a:spcBef>
              <a:spcAft>
                <a:spcPct val="0"/>
              </a:spcAft>
              <a:defRPr sz="1400" kern="1200">
                <a:solidFill>
                  <a:schemeClr val="tx1"/>
                </a:solidFill>
                <a:latin typeface="Arial" panose="020B0604020202020204" pitchFamily="34" charset="0"/>
                <a:ea typeface="+mn-ea"/>
                <a:cs typeface="+mn-cs"/>
              </a:defRPr>
            </a:lvl3pPr>
            <a:lvl4pPr marL="1371600" algn="l" rtl="0" fontAlgn="base">
              <a:spcBef>
                <a:spcPct val="0"/>
              </a:spcBef>
              <a:spcAft>
                <a:spcPct val="0"/>
              </a:spcAft>
              <a:defRPr sz="1400" kern="1200">
                <a:solidFill>
                  <a:schemeClr val="tx1"/>
                </a:solidFill>
                <a:latin typeface="Arial" panose="020B0604020202020204" pitchFamily="34" charset="0"/>
                <a:ea typeface="+mn-ea"/>
                <a:cs typeface="+mn-cs"/>
              </a:defRPr>
            </a:lvl4pPr>
            <a:lvl5pPr marL="1828800" algn="l" rtl="0" fontAlgn="base">
              <a:spcBef>
                <a:spcPct val="0"/>
              </a:spcBef>
              <a:spcAft>
                <a:spcPct val="0"/>
              </a:spcAft>
              <a:defRPr sz="1400" kern="1200">
                <a:solidFill>
                  <a:schemeClr val="tx1"/>
                </a:solidFill>
                <a:latin typeface="Arial" panose="020B0604020202020204" pitchFamily="34" charset="0"/>
                <a:ea typeface="+mn-ea"/>
                <a:cs typeface="+mn-cs"/>
              </a:defRPr>
            </a:lvl5pPr>
            <a:lvl6pPr marL="2286000" algn="l" defTabSz="914400" rtl="0" eaLnBrk="1" latinLnBrk="0" hangingPunct="1">
              <a:defRPr sz="1400" kern="1200">
                <a:solidFill>
                  <a:schemeClr val="tx1"/>
                </a:solidFill>
                <a:latin typeface="Arial" panose="020B0604020202020204" pitchFamily="34" charset="0"/>
                <a:ea typeface="+mn-ea"/>
                <a:cs typeface="+mn-cs"/>
              </a:defRPr>
            </a:lvl6pPr>
            <a:lvl7pPr marL="2743200" algn="l" defTabSz="914400" rtl="0" eaLnBrk="1" latinLnBrk="0" hangingPunct="1">
              <a:defRPr sz="1400" kern="1200">
                <a:solidFill>
                  <a:schemeClr val="tx1"/>
                </a:solidFill>
                <a:latin typeface="Arial" panose="020B0604020202020204" pitchFamily="34" charset="0"/>
                <a:ea typeface="+mn-ea"/>
                <a:cs typeface="+mn-cs"/>
              </a:defRPr>
            </a:lvl7pPr>
            <a:lvl8pPr marL="3200400" algn="l" defTabSz="914400" rtl="0" eaLnBrk="1" latinLnBrk="0" hangingPunct="1">
              <a:defRPr sz="1400" kern="1200">
                <a:solidFill>
                  <a:schemeClr val="tx1"/>
                </a:solidFill>
                <a:latin typeface="Arial" panose="020B0604020202020204" pitchFamily="34" charset="0"/>
                <a:ea typeface="+mn-ea"/>
                <a:cs typeface="+mn-cs"/>
              </a:defRPr>
            </a:lvl8pPr>
            <a:lvl9pPr marL="3657600" algn="l" defTabSz="914400" rtl="0" eaLnBrk="1" latinLnBrk="0" hangingPunct="1">
              <a:defRPr sz="1400" kern="1200">
                <a:solidFill>
                  <a:schemeClr val="tx1"/>
                </a:solidFill>
                <a:latin typeface="Arial" panose="020B0604020202020204" pitchFamily="34" charset="0"/>
                <a:ea typeface="+mn-ea"/>
                <a:cs typeface="+mn-cs"/>
              </a:defRPr>
            </a:lvl9pPr>
          </a:lstStyle>
          <a:p>
            <a:endParaRPr lang="en-CA"/>
          </a:p>
        </p:txBody>
      </p:sp>
      <p:sp>
        <p:nvSpPr>
          <p:cNvPr id="152" name="Freeform 148">
            <a:extLst>
              <a:ext uri="{FF2B5EF4-FFF2-40B4-BE49-F238E27FC236}">
                <a16:creationId xmlns:a16="http://schemas.microsoft.com/office/drawing/2014/main" id="{F227D566-B8D3-4B94-8F0C-833072EADF32}"/>
              </a:ext>
            </a:extLst>
          </p:cNvPr>
          <p:cNvSpPr>
            <a:spLocks noChangeAspect="1"/>
          </p:cNvSpPr>
          <p:nvPr/>
        </p:nvSpPr>
        <p:spPr bwMode="auto">
          <a:xfrm>
            <a:off x="8676649" y="827300"/>
            <a:ext cx="19451" cy="14912"/>
          </a:xfrm>
          <a:custGeom>
            <a:avLst/>
            <a:gdLst>
              <a:gd name="T0" fmla="*/ 0 w 33"/>
              <a:gd name="T1" fmla="*/ 4 h 23"/>
              <a:gd name="T2" fmla="*/ 33 w 33"/>
              <a:gd name="T3" fmla="*/ 10 h 23"/>
              <a:gd name="T4" fmla="*/ 0 w 33"/>
              <a:gd name="T5" fmla="*/ 4 h 23"/>
            </a:gdLst>
            <a:ahLst/>
            <a:cxnLst>
              <a:cxn ang="0">
                <a:pos x="T0" y="T1"/>
              </a:cxn>
              <a:cxn ang="0">
                <a:pos x="T2" y="T3"/>
              </a:cxn>
              <a:cxn ang="0">
                <a:pos x="T4" y="T5"/>
              </a:cxn>
            </a:cxnLst>
            <a:rect l="0" t="0" r="r" b="b"/>
            <a:pathLst>
              <a:path w="33" h="23">
                <a:moveTo>
                  <a:pt x="0" y="4"/>
                </a:moveTo>
                <a:cubicBezTo>
                  <a:pt x="5" y="12"/>
                  <a:pt x="27" y="23"/>
                  <a:pt x="33" y="10"/>
                </a:cubicBezTo>
                <a:cubicBezTo>
                  <a:pt x="28" y="0"/>
                  <a:pt x="10" y="1"/>
                  <a:pt x="0" y="4"/>
                </a:cubicBezTo>
              </a:path>
            </a:pathLst>
          </a:custGeom>
          <a:noFill/>
          <a:ln w="6350" cap="rnd">
            <a:solidFill>
              <a:srgbClr val="FF6600"/>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defPPr>
              <a:defRPr lang="en-US"/>
            </a:defPPr>
            <a:lvl1pPr algn="l" rtl="0" fontAlgn="base">
              <a:spcBef>
                <a:spcPct val="0"/>
              </a:spcBef>
              <a:spcAft>
                <a:spcPct val="0"/>
              </a:spcAft>
              <a:defRPr sz="1400" kern="1200">
                <a:solidFill>
                  <a:schemeClr val="tx1"/>
                </a:solidFill>
                <a:latin typeface="Arial" panose="020B0604020202020204" pitchFamily="34" charset="0"/>
                <a:ea typeface="+mn-ea"/>
                <a:cs typeface="+mn-cs"/>
              </a:defRPr>
            </a:lvl1pPr>
            <a:lvl2pPr marL="457200" algn="l" rtl="0" fontAlgn="base">
              <a:spcBef>
                <a:spcPct val="0"/>
              </a:spcBef>
              <a:spcAft>
                <a:spcPct val="0"/>
              </a:spcAft>
              <a:defRPr sz="1400" kern="1200">
                <a:solidFill>
                  <a:schemeClr val="tx1"/>
                </a:solidFill>
                <a:latin typeface="Arial" panose="020B0604020202020204" pitchFamily="34" charset="0"/>
                <a:ea typeface="+mn-ea"/>
                <a:cs typeface="+mn-cs"/>
              </a:defRPr>
            </a:lvl2pPr>
            <a:lvl3pPr marL="914400" algn="l" rtl="0" fontAlgn="base">
              <a:spcBef>
                <a:spcPct val="0"/>
              </a:spcBef>
              <a:spcAft>
                <a:spcPct val="0"/>
              </a:spcAft>
              <a:defRPr sz="1400" kern="1200">
                <a:solidFill>
                  <a:schemeClr val="tx1"/>
                </a:solidFill>
                <a:latin typeface="Arial" panose="020B0604020202020204" pitchFamily="34" charset="0"/>
                <a:ea typeface="+mn-ea"/>
                <a:cs typeface="+mn-cs"/>
              </a:defRPr>
            </a:lvl3pPr>
            <a:lvl4pPr marL="1371600" algn="l" rtl="0" fontAlgn="base">
              <a:spcBef>
                <a:spcPct val="0"/>
              </a:spcBef>
              <a:spcAft>
                <a:spcPct val="0"/>
              </a:spcAft>
              <a:defRPr sz="1400" kern="1200">
                <a:solidFill>
                  <a:schemeClr val="tx1"/>
                </a:solidFill>
                <a:latin typeface="Arial" panose="020B0604020202020204" pitchFamily="34" charset="0"/>
                <a:ea typeface="+mn-ea"/>
                <a:cs typeface="+mn-cs"/>
              </a:defRPr>
            </a:lvl4pPr>
            <a:lvl5pPr marL="1828800" algn="l" rtl="0" fontAlgn="base">
              <a:spcBef>
                <a:spcPct val="0"/>
              </a:spcBef>
              <a:spcAft>
                <a:spcPct val="0"/>
              </a:spcAft>
              <a:defRPr sz="1400" kern="1200">
                <a:solidFill>
                  <a:schemeClr val="tx1"/>
                </a:solidFill>
                <a:latin typeface="Arial" panose="020B0604020202020204" pitchFamily="34" charset="0"/>
                <a:ea typeface="+mn-ea"/>
                <a:cs typeface="+mn-cs"/>
              </a:defRPr>
            </a:lvl5pPr>
            <a:lvl6pPr marL="2286000" algn="l" defTabSz="914400" rtl="0" eaLnBrk="1" latinLnBrk="0" hangingPunct="1">
              <a:defRPr sz="1400" kern="1200">
                <a:solidFill>
                  <a:schemeClr val="tx1"/>
                </a:solidFill>
                <a:latin typeface="Arial" panose="020B0604020202020204" pitchFamily="34" charset="0"/>
                <a:ea typeface="+mn-ea"/>
                <a:cs typeface="+mn-cs"/>
              </a:defRPr>
            </a:lvl6pPr>
            <a:lvl7pPr marL="2743200" algn="l" defTabSz="914400" rtl="0" eaLnBrk="1" latinLnBrk="0" hangingPunct="1">
              <a:defRPr sz="1400" kern="1200">
                <a:solidFill>
                  <a:schemeClr val="tx1"/>
                </a:solidFill>
                <a:latin typeface="Arial" panose="020B0604020202020204" pitchFamily="34" charset="0"/>
                <a:ea typeface="+mn-ea"/>
                <a:cs typeface="+mn-cs"/>
              </a:defRPr>
            </a:lvl7pPr>
            <a:lvl8pPr marL="3200400" algn="l" defTabSz="914400" rtl="0" eaLnBrk="1" latinLnBrk="0" hangingPunct="1">
              <a:defRPr sz="1400" kern="1200">
                <a:solidFill>
                  <a:schemeClr val="tx1"/>
                </a:solidFill>
                <a:latin typeface="Arial" panose="020B0604020202020204" pitchFamily="34" charset="0"/>
                <a:ea typeface="+mn-ea"/>
                <a:cs typeface="+mn-cs"/>
              </a:defRPr>
            </a:lvl8pPr>
            <a:lvl9pPr marL="3657600" algn="l" defTabSz="914400" rtl="0" eaLnBrk="1" latinLnBrk="0" hangingPunct="1">
              <a:defRPr sz="1400" kern="1200">
                <a:solidFill>
                  <a:schemeClr val="tx1"/>
                </a:solidFill>
                <a:latin typeface="Arial" panose="020B0604020202020204" pitchFamily="34" charset="0"/>
                <a:ea typeface="+mn-ea"/>
                <a:cs typeface="+mn-cs"/>
              </a:defRPr>
            </a:lvl9pPr>
          </a:lstStyle>
          <a:p>
            <a:endParaRPr lang="en-CA"/>
          </a:p>
        </p:txBody>
      </p:sp>
      <p:sp>
        <p:nvSpPr>
          <p:cNvPr id="153" name="Freeform 149">
            <a:extLst>
              <a:ext uri="{FF2B5EF4-FFF2-40B4-BE49-F238E27FC236}">
                <a16:creationId xmlns:a16="http://schemas.microsoft.com/office/drawing/2014/main" id="{EC463A3E-A093-4F2C-984A-E9864B8C6959}"/>
              </a:ext>
            </a:extLst>
          </p:cNvPr>
          <p:cNvSpPr>
            <a:spLocks noChangeAspect="1"/>
          </p:cNvSpPr>
          <p:nvPr/>
        </p:nvSpPr>
        <p:spPr bwMode="auto">
          <a:xfrm>
            <a:off x="8766739" y="928373"/>
            <a:ext cx="6142" cy="21540"/>
          </a:xfrm>
          <a:custGeom>
            <a:avLst/>
            <a:gdLst>
              <a:gd name="T0" fmla="*/ 0 w 10"/>
              <a:gd name="T1" fmla="*/ 34 h 34"/>
              <a:gd name="T2" fmla="*/ 10 w 10"/>
              <a:gd name="T3" fmla="*/ 0 h 34"/>
            </a:gdLst>
            <a:ahLst/>
            <a:cxnLst>
              <a:cxn ang="0">
                <a:pos x="T0" y="T1"/>
              </a:cxn>
              <a:cxn ang="0">
                <a:pos x="T2" y="T3"/>
              </a:cxn>
            </a:cxnLst>
            <a:rect l="0" t="0" r="r" b="b"/>
            <a:pathLst>
              <a:path w="10" h="34">
                <a:moveTo>
                  <a:pt x="0" y="34"/>
                </a:moveTo>
                <a:cubicBezTo>
                  <a:pt x="5" y="23"/>
                  <a:pt x="8" y="12"/>
                  <a:pt x="10" y="0"/>
                </a:cubicBezTo>
              </a:path>
            </a:pathLst>
          </a:custGeom>
          <a:noFill/>
          <a:ln w="6350" cap="rnd">
            <a:solidFill>
              <a:srgbClr val="FF6600"/>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defPPr>
              <a:defRPr lang="en-US"/>
            </a:defPPr>
            <a:lvl1pPr algn="l" rtl="0" fontAlgn="base">
              <a:spcBef>
                <a:spcPct val="0"/>
              </a:spcBef>
              <a:spcAft>
                <a:spcPct val="0"/>
              </a:spcAft>
              <a:defRPr sz="1400" kern="1200">
                <a:solidFill>
                  <a:schemeClr val="tx1"/>
                </a:solidFill>
                <a:latin typeface="Arial" panose="020B0604020202020204" pitchFamily="34" charset="0"/>
                <a:ea typeface="+mn-ea"/>
                <a:cs typeface="+mn-cs"/>
              </a:defRPr>
            </a:lvl1pPr>
            <a:lvl2pPr marL="457200" algn="l" rtl="0" fontAlgn="base">
              <a:spcBef>
                <a:spcPct val="0"/>
              </a:spcBef>
              <a:spcAft>
                <a:spcPct val="0"/>
              </a:spcAft>
              <a:defRPr sz="1400" kern="1200">
                <a:solidFill>
                  <a:schemeClr val="tx1"/>
                </a:solidFill>
                <a:latin typeface="Arial" panose="020B0604020202020204" pitchFamily="34" charset="0"/>
                <a:ea typeface="+mn-ea"/>
                <a:cs typeface="+mn-cs"/>
              </a:defRPr>
            </a:lvl2pPr>
            <a:lvl3pPr marL="914400" algn="l" rtl="0" fontAlgn="base">
              <a:spcBef>
                <a:spcPct val="0"/>
              </a:spcBef>
              <a:spcAft>
                <a:spcPct val="0"/>
              </a:spcAft>
              <a:defRPr sz="1400" kern="1200">
                <a:solidFill>
                  <a:schemeClr val="tx1"/>
                </a:solidFill>
                <a:latin typeface="Arial" panose="020B0604020202020204" pitchFamily="34" charset="0"/>
                <a:ea typeface="+mn-ea"/>
                <a:cs typeface="+mn-cs"/>
              </a:defRPr>
            </a:lvl3pPr>
            <a:lvl4pPr marL="1371600" algn="l" rtl="0" fontAlgn="base">
              <a:spcBef>
                <a:spcPct val="0"/>
              </a:spcBef>
              <a:spcAft>
                <a:spcPct val="0"/>
              </a:spcAft>
              <a:defRPr sz="1400" kern="1200">
                <a:solidFill>
                  <a:schemeClr val="tx1"/>
                </a:solidFill>
                <a:latin typeface="Arial" panose="020B0604020202020204" pitchFamily="34" charset="0"/>
                <a:ea typeface="+mn-ea"/>
                <a:cs typeface="+mn-cs"/>
              </a:defRPr>
            </a:lvl4pPr>
            <a:lvl5pPr marL="1828800" algn="l" rtl="0" fontAlgn="base">
              <a:spcBef>
                <a:spcPct val="0"/>
              </a:spcBef>
              <a:spcAft>
                <a:spcPct val="0"/>
              </a:spcAft>
              <a:defRPr sz="1400" kern="1200">
                <a:solidFill>
                  <a:schemeClr val="tx1"/>
                </a:solidFill>
                <a:latin typeface="Arial" panose="020B0604020202020204" pitchFamily="34" charset="0"/>
                <a:ea typeface="+mn-ea"/>
                <a:cs typeface="+mn-cs"/>
              </a:defRPr>
            </a:lvl5pPr>
            <a:lvl6pPr marL="2286000" algn="l" defTabSz="914400" rtl="0" eaLnBrk="1" latinLnBrk="0" hangingPunct="1">
              <a:defRPr sz="1400" kern="1200">
                <a:solidFill>
                  <a:schemeClr val="tx1"/>
                </a:solidFill>
                <a:latin typeface="Arial" panose="020B0604020202020204" pitchFamily="34" charset="0"/>
                <a:ea typeface="+mn-ea"/>
                <a:cs typeface="+mn-cs"/>
              </a:defRPr>
            </a:lvl6pPr>
            <a:lvl7pPr marL="2743200" algn="l" defTabSz="914400" rtl="0" eaLnBrk="1" latinLnBrk="0" hangingPunct="1">
              <a:defRPr sz="1400" kern="1200">
                <a:solidFill>
                  <a:schemeClr val="tx1"/>
                </a:solidFill>
                <a:latin typeface="Arial" panose="020B0604020202020204" pitchFamily="34" charset="0"/>
                <a:ea typeface="+mn-ea"/>
                <a:cs typeface="+mn-cs"/>
              </a:defRPr>
            </a:lvl7pPr>
            <a:lvl8pPr marL="3200400" algn="l" defTabSz="914400" rtl="0" eaLnBrk="1" latinLnBrk="0" hangingPunct="1">
              <a:defRPr sz="1400" kern="1200">
                <a:solidFill>
                  <a:schemeClr val="tx1"/>
                </a:solidFill>
                <a:latin typeface="Arial" panose="020B0604020202020204" pitchFamily="34" charset="0"/>
                <a:ea typeface="+mn-ea"/>
                <a:cs typeface="+mn-cs"/>
              </a:defRPr>
            </a:lvl8pPr>
            <a:lvl9pPr marL="3657600" algn="l" defTabSz="914400" rtl="0" eaLnBrk="1" latinLnBrk="0" hangingPunct="1">
              <a:defRPr sz="1400" kern="1200">
                <a:solidFill>
                  <a:schemeClr val="tx1"/>
                </a:solidFill>
                <a:latin typeface="Arial" panose="020B0604020202020204" pitchFamily="34" charset="0"/>
                <a:ea typeface="+mn-ea"/>
                <a:cs typeface="+mn-cs"/>
              </a:defRPr>
            </a:lvl9pPr>
          </a:lstStyle>
          <a:p>
            <a:endParaRPr lang="en-CA"/>
          </a:p>
        </p:txBody>
      </p:sp>
      <p:sp>
        <p:nvSpPr>
          <p:cNvPr id="154" name="Freeform 150">
            <a:extLst>
              <a:ext uri="{FF2B5EF4-FFF2-40B4-BE49-F238E27FC236}">
                <a16:creationId xmlns:a16="http://schemas.microsoft.com/office/drawing/2014/main" id="{7B9696D5-52E8-4A67-BDE7-22644353274C}"/>
              </a:ext>
            </a:extLst>
          </p:cNvPr>
          <p:cNvSpPr>
            <a:spLocks noChangeAspect="1"/>
          </p:cNvSpPr>
          <p:nvPr/>
        </p:nvSpPr>
        <p:spPr bwMode="auto">
          <a:xfrm>
            <a:off x="8749335" y="986918"/>
            <a:ext cx="13309" cy="16569"/>
          </a:xfrm>
          <a:custGeom>
            <a:avLst/>
            <a:gdLst>
              <a:gd name="T0" fmla="*/ 0 w 22"/>
              <a:gd name="T1" fmla="*/ 0 h 26"/>
              <a:gd name="T2" fmla="*/ 22 w 22"/>
              <a:gd name="T3" fmla="*/ 26 h 26"/>
            </a:gdLst>
            <a:ahLst/>
            <a:cxnLst>
              <a:cxn ang="0">
                <a:pos x="T0" y="T1"/>
              </a:cxn>
              <a:cxn ang="0">
                <a:pos x="T2" y="T3"/>
              </a:cxn>
            </a:cxnLst>
            <a:rect l="0" t="0" r="r" b="b"/>
            <a:pathLst>
              <a:path w="22" h="26">
                <a:moveTo>
                  <a:pt x="0" y="0"/>
                </a:moveTo>
                <a:cubicBezTo>
                  <a:pt x="9" y="7"/>
                  <a:pt x="13" y="18"/>
                  <a:pt x="22" y="26"/>
                </a:cubicBezTo>
              </a:path>
            </a:pathLst>
          </a:custGeom>
          <a:noFill/>
          <a:ln w="6350" cap="rnd">
            <a:solidFill>
              <a:srgbClr val="FF6600"/>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defPPr>
              <a:defRPr lang="en-US"/>
            </a:defPPr>
            <a:lvl1pPr algn="l" rtl="0" fontAlgn="base">
              <a:spcBef>
                <a:spcPct val="0"/>
              </a:spcBef>
              <a:spcAft>
                <a:spcPct val="0"/>
              </a:spcAft>
              <a:defRPr sz="1400" kern="1200">
                <a:solidFill>
                  <a:schemeClr val="tx1"/>
                </a:solidFill>
                <a:latin typeface="Arial" panose="020B0604020202020204" pitchFamily="34" charset="0"/>
                <a:ea typeface="+mn-ea"/>
                <a:cs typeface="+mn-cs"/>
              </a:defRPr>
            </a:lvl1pPr>
            <a:lvl2pPr marL="457200" algn="l" rtl="0" fontAlgn="base">
              <a:spcBef>
                <a:spcPct val="0"/>
              </a:spcBef>
              <a:spcAft>
                <a:spcPct val="0"/>
              </a:spcAft>
              <a:defRPr sz="1400" kern="1200">
                <a:solidFill>
                  <a:schemeClr val="tx1"/>
                </a:solidFill>
                <a:latin typeface="Arial" panose="020B0604020202020204" pitchFamily="34" charset="0"/>
                <a:ea typeface="+mn-ea"/>
                <a:cs typeface="+mn-cs"/>
              </a:defRPr>
            </a:lvl2pPr>
            <a:lvl3pPr marL="914400" algn="l" rtl="0" fontAlgn="base">
              <a:spcBef>
                <a:spcPct val="0"/>
              </a:spcBef>
              <a:spcAft>
                <a:spcPct val="0"/>
              </a:spcAft>
              <a:defRPr sz="1400" kern="1200">
                <a:solidFill>
                  <a:schemeClr val="tx1"/>
                </a:solidFill>
                <a:latin typeface="Arial" panose="020B0604020202020204" pitchFamily="34" charset="0"/>
                <a:ea typeface="+mn-ea"/>
                <a:cs typeface="+mn-cs"/>
              </a:defRPr>
            </a:lvl3pPr>
            <a:lvl4pPr marL="1371600" algn="l" rtl="0" fontAlgn="base">
              <a:spcBef>
                <a:spcPct val="0"/>
              </a:spcBef>
              <a:spcAft>
                <a:spcPct val="0"/>
              </a:spcAft>
              <a:defRPr sz="1400" kern="1200">
                <a:solidFill>
                  <a:schemeClr val="tx1"/>
                </a:solidFill>
                <a:latin typeface="Arial" panose="020B0604020202020204" pitchFamily="34" charset="0"/>
                <a:ea typeface="+mn-ea"/>
                <a:cs typeface="+mn-cs"/>
              </a:defRPr>
            </a:lvl4pPr>
            <a:lvl5pPr marL="1828800" algn="l" rtl="0" fontAlgn="base">
              <a:spcBef>
                <a:spcPct val="0"/>
              </a:spcBef>
              <a:spcAft>
                <a:spcPct val="0"/>
              </a:spcAft>
              <a:defRPr sz="1400" kern="1200">
                <a:solidFill>
                  <a:schemeClr val="tx1"/>
                </a:solidFill>
                <a:latin typeface="Arial" panose="020B0604020202020204" pitchFamily="34" charset="0"/>
                <a:ea typeface="+mn-ea"/>
                <a:cs typeface="+mn-cs"/>
              </a:defRPr>
            </a:lvl5pPr>
            <a:lvl6pPr marL="2286000" algn="l" defTabSz="914400" rtl="0" eaLnBrk="1" latinLnBrk="0" hangingPunct="1">
              <a:defRPr sz="1400" kern="1200">
                <a:solidFill>
                  <a:schemeClr val="tx1"/>
                </a:solidFill>
                <a:latin typeface="Arial" panose="020B0604020202020204" pitchFamily="34" charset="0"/>
                <a:ea typeface="+mn-ea"/>
                <a:cs typeface="+mn-cs"/>
              </a:defRPr>
            </a:lvl6pPr>
            <a:lvl7pPr marL="2743200" algn="l" defTabSz="914400" rtl="0" eaLnBrk="1" latinLnBrk="0" hangingPunct="1">
              <a:defRPr sz="1400" kern="1200">
                <a:solidFill>
                  <a:schemeClr val="tx1"/>
                </a:solidFill>
                <a:latin typeface="Arial" panose="020B0604020202020204" pitchFamily="34" charset="0"/>
                <a:ea typeface="+mn-ea"/>
                <a:cs typeface="+mn-cs"/>
              </a:defRPr>
            </a:lvl7pPr>
            <a:lvl8pPr marL="3200400" algn="l" defTabSz="914400" rtl="0" eaLnBrk="1" latinLnBrk="0" hangingPunct="1">
              <a:defRPr sz="1400" kern="1200">
                <a:solidFill>
                  <a:schemeClr val="tx1"/>
                </a:solidFill>
                <a:latin typeface="Arial" panose="020B0604020202020204" pitchFamily="34" charset="0"/>
                <a:ea typeface="+mn-ea"/>
                <a:cs typeface="+mn-cs"/>
              </a:defRPr>
            </a:lvl8pPr>
            <a:lvl9pPr marL="3657600" algn="l" defTabSz="914400" rtl="0" eaLnBrk="1" latinLnBrk="0" hangingPunct="1">
              <a:defRPr sz="1400" kern="1200">
                <a:solidFill>
                  <a:schemeClr val="tx1"/>
                </a:solidFill>
                <a:latin typeface="Arial" panose="020B0604020202020204" pitchFamily="34" charset="0"/>
                <a:ea typeface="+mn-ea"/>
                <a:cs typeface="+mn-cs"/>
              </a:defRPr>
            </a:lvl9pPr>
          </a:lstStyle>
          <a:p>
            <a:endParaRPr lang="en-CA"/>
          </a:p>
        </p:txBody>
      </p:sp>
      <p:sp>
        <p:nvSpPr>
          <p:cNvPr id="155" name="Freeform 151">
            <a:extLst>
              <a:ext uri="{FF2B5EF4-FFF2-40B4-BE49-F238E27FC236}">
                <a16:creationId xmlns:a16="http://schemas.microsoft.com/office/drawing/2014/main" id="{7D08B496-1597-4199-B7E2-C155E2F9B74A}"/>
              </a:ext>
            </a:extLst>
          </p:cNvPr>
          <p:cNvSpPr>
            <a:spLocks noChangeAspect="1"/>
          </p:cNvSpPr>
          <p:nvPr/>
        </p:nvSpPr>
        <p:spPr bwMode="auto">
          <a:xfrm>
            <a:off x="8762644" y="970349"/>
            <a:ext cx="3583" cy="33139"/>
          </a:xfrm>
          <a:custGeom>
            <a:avLst/>
            <a:gdLst>
              <a:gd name="T0" fmla="*/ 0 w 6"/>
              <a:gd name="T1" fmla="*/ 52 h 52"/>
              <a:gd name="T2" fmla="*/ 4 w 6"/>
              <a:gd name="T3" fmla="*/ 0 h 52"/>
            </a:gdLst>
            <a:ahLst/>
            <a:cxnLst>
              <a:cxn ang="0">
                <a:pos x="T0" y="T1"/>
              </a:cxn>
              <a:cxn ang="0">
                <a:pos x="T2" y="T3"/>
              </a:cxn>
            </a:cxnLst>
            <a:rect l="0" t="0" r="r" b="b"/>
            <a:pathLst>
              <a:path w="6" h="52">
                <a:moveTo>
                  <a:pt x="0" y="52"/>
                </a:moveTo>
                <a:cubicBezTo>
                  <a:pt x="6" y="36"/>
                  <a:pt x="2" y="18"/>
                  <a:pt x="4" y="0"/>
                </a:cubicBezTo>
              </a:path>
            </a:pathLst>
          </a:custGeom>
          <a:noFill/>
          <a:ln w="6350" cap="rnd">
            <a:solidFill>
              <a:srgbClr val="FF6600"/>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defPPr>
              <a:defRPr lang="en-US"/>
            </a:defPPr>
            <a:lvl1pPr algn="l" rtl="0" fontAlgn="base">
              <a:spcBef>
                <a:spcPct val="0"/>
              </a:spcBef>
              <a:spcAft>
                <a:spcPct val="0"/>
              </a:spcAft>
              <a:defRPr sz="1400" kern="1200">
                <a:solidFill>
                  <a:schemeClr val="tx1"/>
                </a:solidFill>
                <a:latin typeface="Arial" panose="020B0604020202020204" pitchFamily="34" charset="0"/>
                <a:ea typeface="+mn-ea"/>
                <a:cs typeface="+mn-cs"/>
              </a:defRPr>
            </a:lvl1pPr>
            <a:lvl2pPr marL="457200" algn="l" rtl="0" fontAlgn="base">
              <a:spcBef>
                <a:spcPct val="0"/>
              </a:spcBef>
              <a:spcAft>
                <a:spcPct val="0"/>
              </a:spcAft>
              <a:defRPr sz="1400" kern="1200">
                <a:solidFill>
                  <a:schemeClr val="tx1"/>
                </a:solidFill>
                <a:latin typeface="Arial" panose="020B0604020202020204" pitchFamily="34" charset="0"/>
                <a:ea typeface="+mn-ea"/>
                <a:cs typeface="+mn-cs"/>
              </a:defRPr>
            </a:lvl2pPr>
            <a:lvl3pPr marL="914400" algn="l" rtl="0" fontAlgn="base">
              <a:spcBef>
                <a:spcPct val="0"/>
              </a:spcBef>
              <a:spcAft>
                <a:spcPct val="0"/>
              </a:spcAft>
              <a:defRPr sz="1400" kern="1200">
                <a:solidFill>
                  <a:schemeClr val="tx1"/>
                </a:solidFill>
                <a:latin typeface="Arial" panose="020B0604020202020204" pitchFamily="34" charset="0"/>
                <a:ea typeface="+mn-ea"/>
                <a:cs typeface="+mn-cs"/>
              </a:defRPr>
            </a:lvl3pPr>
            <a:lvl4pPr marL="1371600" algn="l" rtl="0" fontAlgn="base">
              <a:spcBef>
                <a:spcPct val="0"/>
              </a:spcBef>
              <a:spcAft>
                <a:spcPct val="0"/>
              </a:spcAft>
              <a:defRPr sz="1400" kern="1200">
                <a:solidFill>
                  <a:schemeClr val="tx1"/>
                </a:solidFill>
                <a:latin typeface="Arial" panose="020B0604020202020204" pitchFamily="34" charset="0"/>
                <a:ea typeface="+mn-ea"/>
                <a:cs typeface="+mn-cs"/>
              </a:defRPr>
            </a:lvl4pPr>
            <a:lvl5pPr marL="1828800" algn="l" rtl="0" fontAlgn="base">
              <a:spcBef>
                <a:spcPct val="0"/>
              </a:spcBef>
              <a:spcAft>
                <a:spcPct val="0"/>
              </a:spcAft>
              <a:defRPr sz="1400" kern="1200">
                <a:solidFill>
                  <a:schemeClr val="tx1"/>
                </a:solidFill>
                <a:latin typeface="Arial" panose="020B0604020202020204" pitchFamily="34" charset="0"/>
                <a:ea typeface="+mn-ea"/>
                <a:cs typeface="+mn-cs"/>
              </a:defRPr>
            </a:lvl5pPr>
            <a:lvl6pPr marL="2286000" algn="l" defTabSz="914400" rtl="0" eaLnBrk="1" latinLnBrk="0" hangingPunct="1">
              <a:defRPr sz="1400" kern="1200">
                <a:solidFill>
                  <a:schemeClr val="tx1"/>
                </a:solidFill>
                <a:latin typeface="Arial" panose="020B0604020202020204" pitchFamily="34" charset="0"/>
                <a:ea typeface="+mn-ea"/>
                <a:cs typeface="+mn-cs"/>
              </a:defRPr>
            </a:lvl6pPr>
            <a:lvl7pPr marL="2743200" algn="l" defTabSz="914400" rtl="0" eaLnBrk="1" latinLnBrk="0" hangingPunct="1">
              <a:defRPr sz="1400" kern="1200">
                <a:solidFill>
                  <a:schemeClr val="tx1"/>
                </a:solidFill>
                <a:latin typeface="Arial" panose="020B0604020202020204" pitchFamily="34" charset="0"/>
                <a:ea typeface="+mn-ea"/>
                <a:cs typeface="+mn-cs"/>
              </a:defRPr>
            </a:lvl7pPr>
            <a:lvl8pPr marL="3200400" algn="l" defTabSz="914400" rtl="0" eaLnBrk="1" latinLnBrk="0" hangingPunct="1">
              <a:defRPr sz="1400" kern="1200">
                <a:solidFill>
                  <a:schemeClr val="tx1"/>
                </a:solidFill>
                <a:latin typeface="Arial" panose="020B0604020202020204" pitchFamily="34" charset="0"/>
                <a:ea typeface="+mn-ea"/>
                <a:cs typeface="+mn-cs"/>
              </a:defRPr>
            </a:lvl8pPr>
            <a:lvl9pPr marL="3657600" algn="l" defTabSz="914400" rtl="0" eaLnBrk="1" latinLnBrk="0" hangingPunct="1">
              <a:defRPr sz="1400" kern="1200">
                <a:solidFill>
                  <a:schemeClr val="tx1"/>
                </a:solidFill>
                <a:latin typeface="Arial" panose="020B0604020202020204" pitchFamily="34" charset="0"/>
                <a:ea typeface="+mn-ea"/>
                <a:cs typeface="+mn-cs"/>
              </a:defRPr>
            </a:lvl9pPr>
          </a:lstStyle>
          <a:p>
            <a:endParaRPr lang="en-CA"/>
          </a:p>
        </p:txBody>
      </p:sp>
      <p:sp>
        <p:nvSpPr>
          <p:cNvPr id="156" name="Freeform 152">
            <a:extLst>
              <a:ext uri="{FF2B5EF4-FFF2-40B4-BE49-F238E27FC236}">
                <a16:creationId xmlns:a16="http://schemas.microsoft.com/office/drawing/2014/main" id="{A0AB704F-403C-4C09-8E99-E714D194BCED}"/>
              </a:ext>
            </a:extLst>
          </p:cNvPr>
          <p:cNvSpPr>
            <a:spLocks noChangeAspect="1"/>
          </p:cNvSpPr>
          <p:nvPr/>
        </p:nvSpPr>
        <p:spPr bwMode="auto">
          <a:xfrm>
            <a:off x="8780048" y="1028342"/>
            <a:ext cx="2559" cy="19883"/>
          </a:xfrm>
          <a:custGeom>
            <a:avLst/>
            <a:gdLst>
              <a:gd name="T0" fmla="*/ 0 w 4"/>
              <a:gd name="T1" fmla="*/ 0 h 31"/>
              <a:gd name="T2" fmla="*/ 4 w 4"/>
              <a:gd name="T3" fmla="*/ 31 h 31"/>
            </a:gdLst>
            <a:ahLst/>
            <a:cxnLst>
              <a:cxn ang="0">
                <a:pos x="T0" y="T1"/>
              </a:cxn>
              <a:cxn ang="0">
                <a:pos x="T2" y="T3"/>
              </a:cxn>
            </a:cxnLst>
            <a:rect l="0" t="0" r="r" b="b"/>
            <a:pathLst>
              <a:path w="4" h="31">
                <a:moveTo>
                  <a:pt x="0" y="0"/>
                </a:moveTo>
                <a:cubicBezTo>
                  <a:pt x="2" y="10"/>
                  <a:pt x="0" y="21"/>
                  <a:pt x="4" y="31"/>
                </a:cubicBezTo>
              </a:path>
            </a:pathLst>
          </a:custGeom>
          <a:noFill/>
          <a:ln w="6350" cap="rnd">
            <a:solidFill>
              <a:srgbClr val="FF6600"/>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defPPr>
              <a:defRPr lang="en-US"/>
            </a:defPPr>
            <a:lvl1pPr algn="l" rtl="0" fontAlgn="base">
              <a:spcBef>
                <a:spcPct val="0"/>
              </a:spcBef>
              <a:spcAft>
                <a:spcPct val="0"/>
              </a:spcAft>
              <a:defRPr sz="1400" kern="1200">
                <a:solidFill>
                  <a:schemeClr val="tx1"/>
                </a:solidFill>
                <a:latin typeface="Arial" panose="020B0604020202020204" pitchFamily="34" charset="0"/>
                <a:ea typeface="+mn-ea"/>
                <a:cs typeface="+mn-cs"/>
              </a:defRPr>
            </a:lvl1pPr>
            <a:lvl2pPr marL="457200" algn="l" rtl="0" fontAlgn="base">
              <a:spcBef>
                <a:spcPct val="0"/>
              </a:spcBef>
              <a:spcAft>
                <a:spcPct val="0"/>
              </a:spcAft>
              <a:defRPr sz="1400" kern="1200">
                <a:solidFill>
                  <a:schemeClr val="tx1"/>
                </a:solidFill>
                <a:latin typeface="Arial" panose="020B0604020202020204" pitchFamily="34" charset="0"/>
                <a:ea typeface="+mn-ea"/>
                <a:cs typeface="+mn-cs"/>
              </a:defRPr>
            </a:lvl2pPr>
            <a:lvl3pPr marL="914400" algn="l" rtl="0" fontAlgn="base">
              <a:spcBef>
                <a:spcPct val="0"/>
              </a:spcBef>
              <a:spcAft>
                <a:spcPct val="0"/>
              </a:spcAft>
              <a:defRPr sz="1400" kern="1200">
                <a:solidFill>
                  <a:schemeClr val="tx1"/>
                </a:solidFill>
                <a:latin typeface="Arial" panose="020B0604020202020204" pitchFamily="34" charset="0"/>
                <a:ea typeface="+mn-ea"/>
                <a:cs typeface="+mn-cs"/>
              </a:defRPr>
            </a:lvl3pPr>
            <a:lvl4pPr marL="1371600" algn="l" rtl="0" fontAlgn="base">
              <a:spcBef>
                <a:spcPct val="0"/>
              </a:spcBef>
              <a:spcAft>
                <a:spcPct val="0"/>
              </a:spcAft>
              <a:defRPr sz="1400" kern="1200">
                <a:solidFill>
                  <a:schemeClr val="tx1"/>
                </a:solidFill>
                <a:latin typeface="Arial" panose="020B0604020202020204" pitchFamily="34" charset="0"/>
                <a:ea typeface="+mn-ea"/>
                <a:cs typeface="+mn-cs"/>
              </a:defRPr>
            </a:lvl4pPr>
            <a:lvl5pPr marL="1828800" algn="l" rtl="0" fontAlgn="base">
              <a:spcBef>
                <a:spcPct val="0"/>
              </a:spcBef>
              <a:spcAft>
                <a:spcPct val="0"/>
              </a:spcAft>
              <a:defRPr sz="1400" kern="1200">
                <a:solidFill>
                  <a:schemeClr val="tx1"/>
                </a:solidFill>
                <a:latin typeface="Arial" panose="020B0604020202020204" pitchFamily="34" charset="0"/>
                <a:ea typeface="+mn-ea"/>
                <a:cs typeface="+mn-cs"/>
              </a:defRPr>
            </a:lvl5pPr>
            <a:lvl6pPr marL="2286000" algn="l" defTabSz="914400" rtl="0" eaLnBrk="1" latinLnBrk="0" hangingPunct="1">
              <a:defRPr sz="1400" kern="1200">
                <a:solidFill>
                  <a:schemeClr val="tx1"/>
                </a:solidFill>
                <a:latin typeface="Arial" panose="020B0604020202020204" pitchFamily="34" charset="0"/>
                <a:ea typeface="+mn-ea"/>
                <a:cs typeface="+mn-cs"/>
              </a:defRPr>
            </a:lvl6pPr>
            <a:lvl7pPr marL="2743200" algn="l" defTabSz="914400" rtl="0" eaLnBrk="1" latinLnBrk="0" hangingPunct="1">
              <a:defRPr sz="1400" kern="1200">
                <a:solidFill>
                  <a:schemeClr val="tx1"/>
                </a:solidFill>
                <a:latin typeface="Arial" panose="020B0604020202020204" pitchFamily="34" charset="0"/>
                <a:ea typeface="+mn-ea"/>
                <a:cs typeface="+mn-cs"/>
              </a:defRPr>
            </a:lvl7pPr>
            <a:lvl8pPr marL="3200400" algn="l" defTabSz="914400" rtl="0" eaLnBrk="1" latinLnBrk="0" hangingPunct="1">
              <a:defRPr sz="1400" kern="1200">
                <a:solidFill>
                  <a:schemeClr val="tx1"/>
                </a:solidFill>
                <a:latin typeface="Arial" panose="020B0604020202020204" pitchFamily="34" charset="0"/>
                <a:ea typeface="+mn-ea"/>
                <a:cs typeface="+mn-cs"/>
              </a:defRPr>
            </a:lvl8pPr>
            <a:lvl9pPr marL="3657600" algn="l" defTabSz="914400" rtl="0" eaLnBrk="1" latinLnBrk="0" hangingPunct="1">
              <a:defRPr sz="1400" kern="1200">
                <a:solidFill>
                  <a:schemeClr val="tx1"/>
                </a:solidFill>
                <a:latin typeface="Arial" panose="020B0604020202020204" pitchFamily="34" charset="0"/>
                <a:ea typeface="+mn-ea"/>
                <a:cs typeface="+mn-cs"/>
              </a:defRPr>
            </a:lvl9pPr>
          </a:lstStyle>
          <a:p>
            <a:endParaRPr lang="en-CA"/>
          </a:p>
        </p:txBody>
      </p:sp>
      <p:sp>
        <p:nvSpPr>
          <p:cNvPr id="157" name="Freeform 153">
            <a:extLst>
              <a:ext uri="{FF2B5EF4-FFF2-40B4-BE49-F238E27FC236}">
                <a16:creationId xmlns:a16="http://schemas.microsoft.com/office/drawing/2014/main" id="{EA7BD81F-6D9C-41E3-A167-2F763B08DACA}"/>
              </a:ext>
            </a:extLst>
          </p:cNvPr>
          <p:cNvSpPr>
            <a:spLocks noChangeAspect="1"/>
          </p:cNvSpPr>
          <p:nvPr/>
        </p:nvSpPr>
        <p:spPr bwMode="auto">
          <a:xfrm>
            <a:off x="8704290" y="1211157"/>
            <a:ext cx="11773" cy="2762"/>
          </a:xfrm>
          <a:custGeom>
            <a:avLst/>
            <a:gdLst>
              <a:gd name="T0" fmla="*/ 0 w 20"/>
              <a:gd name="T1" fmla="*/ 0 h 5"/>
              <a:gd name="T2" fmla="*/ 20 w 20"/>
              <a:gd name="T3" fmla="*/ 1 h 5"/>
            </a:gdLst>
            <a:ahLst/>
            <a:cxnLst>
              <a:cxn ang="0">
                <a:pos x="T0" y="T1"/>
              </a:cxn>
              <a:cxn ang="0">
                <a:pos x="T2" y="T3"/>
              </a:cxn>
            </a:cxnLst>
            <a:rect l="0" t="0" r="r" b="b"/>
            <a:pathLst>
              <a:path w="20" h="5">
                <a:moveTo>
                  <a:pt x="0" y="0"/>
                </a:moveTo>
                <a:cubicBezTo>
                  <a:pt x="6" y="3"/>
                  <a:pt x="14" y="5"/>
                  <a:pt x="20" y="1"/>
                </a:cubicBezTo>
              </a:path>
            </a:pathLst>
          </a:custGeom>
          <a:noFill/>
          <a:ln w="6350" cap="rnd">
            <a:solidFill>
              <a:srgbClr val="FF6600"/>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defPPr>
              <a:defRPr lang="en-US"/>
            </a:defPPr>
            <a:lvl1pPr algn="l" rtl="0" fontAlgn="base">
              <a:spcBef>
                <a:spcPct val="0"/>
              </a:spcBef>
              <a:spcAft>
                <a:spcPct val="0"/>
              </a:spcAft>
              <a:defRPr sz="1400" kern="1200">
                <a:solidFill>
                  <a:schemeClr val="tx1"/>
                </a:solidFill>
                <a:latin typeface="Arial" panose="020B0604020202020204" pitchFamily="34" charset="0"/>
                <a:ea typeface="+mn-ea"/>
                <a:cs typeface="+mn-cs"/>
              </a:defRPr>
            </a:lvl1pPr>
            <a:lvl2pPr marL="457200" algn="l" rtl="0" fontAlgn="base">
              <a:spcBef>
                <a:spcPct val="0"/>
              </a:spcBef>
              <a:spcAft>
                <a:spcPct val="0"/>
              </a:spcAft>
              <a:defRPr sz="1400" kern="1200">
                <a:solidFill>
                  <a:schemeClr val="tx1"/>
                </a:solidFill>
                <a:latin typeface="Arial" panose="020B0604020202020204" pitchFamily="34" charset="0"/>
                <a:ea typeface="+mn-ea"/>
                <a:cs typeface="+mn-cs"/>
              </a:defRPr>
            </a:lvl2pPr>
            <a:lvl3pPr marL="914400" algn="l" rtl="0" fontAlgn="base">
              <a:spcBef>
                <a:spcPct val="0"/>
              </a:spcBef>
              <a:spcAft>
                <a:spcPct val="0"/>
              </a:spcAft>
              <a:defRPr sz="1400" kern="1200">
                <a:solidFill>
                  <a:schemeClr val="tx1"/>
                </a:solidFill>
                <a:latin typeface="Arial" panose="020B0604020202020204" pitchFamily="34" charset="0"/>
                <a:ea typeface="+mn-ea"/>
                <a:cs typeface="+mn-cs"/>
              </a:defRPr>
            </a:lvl3pPr>
            <a:lvl4pPr marL="1371600" algn="l" rtl="0" fontAlgn="base">
              <a:spcBef>
                <a:spcPct val="0"/>
              </a:spcBef>
              <a:spcAft>
                <a:spcPct val="0"/>
              </a:spcAft>
              <a:defRPr sz="1400" kern="1200">
                <a:solidFill>
                  <a:schemeClr val="tx1"/>
                </a:solidFill>
                <a:latin typeface="Arial" panose="020B0604020202020204" pitchFamily="34" charset="0"/>
                <a:ea typeface="+mn-ea"/>
                <a:cs typeface="+mn-cs"/>
              </a:defRPr>
            </a:lvl4pPr>
            <a:lvl5pPr marL="1828800" algn="l" rtl="0" fontAlgn="base">
              <a:spcBef>
                <a:spcPct val="0"/>
              </a:spcBef>
              <a:spcAft>
                <a:spcPct val="0"/>
              </a:spcAft>
              <a:defRPr sz="1400" kern="1200">
                <a:solidFill>
                  <a:schemeClr val="tx1"/>
                </a:solidFill>
                <a:latin typeface="Arial" panose="020B0604020202020204" pitchFamily="34" charset="0"/>
                <a:ea typeface="+mn-ea"/>
                <a:cs typeface="+mn-cs"/>
              </a:defRPr>
            </a:lvl5pPr>
            <a:lvl6pPr marL="2286000" algn="l" defTabSz="914400" rtl="0" eaLnBrk="1" latinLnBrk="0" hangingPunct="1">
              <a:defRPr sz="1400" kern="1200">
                <a:solidFill>
                  <a:schemeClr val="tx1"/>
                </a:solidFill>
                <a:latin typeface="Arial" panose="020B0604020202020204" pitchFamily="34" charset="0"/>
                <a:ea typeface="+mn-ea"/>
                <a:cs typeface="+mn-cs"/>
              </a:defRPr>
            </a:lvl6pPr>
            <a:lvl7pPr marL="2743200" algn="l" defTabSz="914400" rtl="0" eaLnBrk="1" latinLnBrk="0" hangingPunct="1">
              <a:defRPr sz="1400" kern="1200">
                <a:solidFill>
                  <a:schemeClr val="tx1"/>
                </a:solidFill>
                <a:latin typeface="Arial" panose="020B0604020202020204" pitchFamily="34" charset="0"/>
                <a:ea typeface="+mn-ea"/>
                <a:cs typeface="+mn-cs"/>
              </a:defRPr>
            </a:lvl7pPr>
            <a:lvl8pPr marL="3200400" algn="l" defTabSz="914400" rtl="0" eaLnBrk="1" latinLnBrk="0" hangingPunct="1">
              <a:defRPr sz="1400" kern="1200">
                <a:solidFill>
                  <a:schemeClr val="tx1"/>
                </a:solidFill>
                <a:latin typeface="Arial" panose="020B0604020202020204" pitchFamily="34" charset="0"/>
                <a:ea typeface="+mn-ea"/>
                <a:cs typeface="+mn-cs"/>
              </a:defRPr>
            </a:lvl8pPr>
            <a:lvl9pPr marL="3657600" algn="l" defTabSz="914400" rtl="0" eaLnBrk="1" latinLnBrk="0" hangingPunct="1">
              <a:defRPr sz="1400" kern="1200">
                <a:solidFill>
                  <a:schemeClr val="tx1"/>
                </a:solidFill>
                <a:latin typeface="Arial" panose="020B0604020202020204" pitchFamily="34" charset="0"/>
                <a:ea typeface="+mn-ea"/>
                <a:cs typeface="+mn-cs"/>
              </a:defRPr>
            </a:lvl9pPr>
          </a:lstStyle>
          <a:p>
            <a:endParaRPr lang="en-CA"/>
          </a:p>
        </p:txBody>
      </p:sp>
      <p:sp>
        <p:nvSpPr>
          <p:cNvPr id="158" name="Freeform 154">
            <a:extLst>
              <a:ext uri="{FF2B5EF4-FFF2-40B4-BE49-F238E27FC236}">
                <a16:creationId xmlns:a16="http://schemas.microsoft.com/office/drawing/2014/main" id="{9AAAD2AA-504E-4EC5-95D7-2DC7F68D9CCA}"/>
              </a:ext>
            </a:extLst>
          </p:cNvPr>
          <p:cNvSpPr>
            <a:spLocks noChangeAspect="1"/>
          </p:cNvSpPr>
          <p:nvPr/>
        </p:nvSpPr>
        <p:spPr bwMode="auto">
          <a:xfrm>
            <a:off x="8712480" y="1200111"/>
            <a:ext cx="3583" cy="11599"/>
          </a:xfrm>
          <a:custGeom>
            <a:avLst/>
            <a:gdLst>
              <a:gd name="T0" fmla="*/ 6 w 6"/>
              <a:gd name="T1" fmla="*/ 18 h 18"/>
              <a:gd name="T2" fmla="*/ 0 w 6"/>
              <a:gd name="T3" fmla="*/ 0 h 18"/>
            </a:gdLst>
            <a:ahLst/>
            <a:cxnLst>
              <a:cxn ang="0">
                <a:pos x="T0" y="T1"/>
              </a:cxn>
              <a:cxn ang="0">
                <a:pos x="T2" y="T3"/>
              </a:cxn>
            </a:cxnLst>
            <a:rect l="0" t="0" r="r" b="b"/>
            <a:pathLst>
              <a:path w="6" h="18">
                <a:moveTo>
                  <a:pt x="6" y="18"/>
                </a:moveTo>
                <a:cubicBezTo>
                  <a:pt x="4" y="14"/>
                  <a:pt x="5" y="6"/>
                  <a:pt x="0" y="0"/>
                </a:cubicBezTo>
              </a:path>
            </a:pathLst>
          </a:custGeom>
          <a:noFill/>
          <a:ln w="6350" cap="rnd">
            <a:solidFill>
              <a:srgbClr val="FF6600"/>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defPPr>
              <a:defRPr lang="en-US"/>
            </a:defPPr>
            <a:lvl1pPr algn="l" rtl="0" fontAlgn="base">
              <a:spcBef>
                <a:spcPct val="0"/>
              </a:spcBef>
              <a:spcAft>
                <a:spcPct val="0"/>
              </a:spcAft>
              <a:defRPr sz="1400" kern="1200">
                <a:solidFill>
                  <a:schemeClr val="tx1"/>
                </a:solidFill>
                <a:latin typeface="Arial" panose="020B0604020202020204" pitchFamily="34" charset="0"/>
                <a:ea typeface="+mn-ea"/>
                <a:cs typeface="+mn-cs"/>
              </a:defRPr>
            </a:lvl1pPr>
            <a:lvl2pPr marL="457200" algn="l" rtl="0" fontAlgn="base">
              <a:spcBef>
                <a:spcPct val="0"/>
              </a:spcBef>
              <a:spcAft>
                <a:spcPct val="0"/>
              </a:spcAft>
              <a:defRPr sz="1400" kern="1200">
                <a:solidFill>
                  <a:schemeClr val="tx1"/>
                </a:solidFill>
                <a:latin typeface="Arial" panose="020B0604020202020204" pitchFamily="34" charset="0"/>
                <a:ea typeface="+mn-ea"/>
                <a:cs typeface="+mn-cs"/>
              </a:defRPr>
            </a:lvl2pPr>
            <a:lvl3pPr marL="914400" algn="l" rtl="0" fontAlgn="base">
              <a:spcBef>
                <a:spcPct val="0"/>
              </a:spcBef>
              <a:spcAft>
                <a:spcPct val="0"/>
              </a:spcAft>
              <a:defRPr sz="1400" kern="1200">
                <a:solidFill>
                  <a:schemeClr val="tx1"/>
                </a:solidFill>
                <a:latin typeface="Arial" panose="020B0604020202020204" pitchFamily="34" charset="0"/>
                <a:ea typeface="+mn-ea"/>
                <a:cs typeface="+mn-cs"/>
              </a:defRPr>
            </a:lvl3pPr>
            <a:lvl4pPr marL="1371600" algn="l" rtl="0" fontAlgn="base">
              <a:spcBef>
                <a:spcPct val="0"/>
              </a:spcBef>
              <a:spcAft>
                <a:spcPct val="0"/>
              </a:spcAft>
              <a:defRPr sz="1400" kern="1200">
                <a:solidFill>
                  <a:schemeClr val="tx1"/>
                </a:solidFill>
                <a:latin typeface="Arial" panose="020B0604020202020204" pitchFamily="34" charset="0"/>
                <a:ea typeface="+mn-ea"/>
                <a:cs typeface="+mn-cs"/>
              </a:defRPr>
            </a:lvl4pPr>
            <a:lvl5pPr marL="1828800" algn="l" rtl="0" fontAlgn="base">
              <a:spcBef>
                <a:spcPct val="0"/>
              </a:spcBef>
              <a:spcAft>
                <a:spcPct val="0"/>
              </a:spcAft>
              <a:defRPr sz="1400" kern="1200">
                <a:solidFill>
                  <a:schemeClr val="tx1"/>
                </a:solidFill>
                <a:latin typeface="Arial" panose="020B0604020202020204" pitchFamily="34" charset="0"/>
                <a:ea typeface="+mn-ea"/>
                <a:cs typeface="+mn-cs"/>
              </a:defRPr>
            </a:lvl5pPr>
            <a:lvl6pPr marL="2286000" algn="l" defTabSz="914400" rtl="0" eaLnBrk="1" latinLnBrk="0" hangingPunct="1">
              <a:defRPr sz="1400" kern="1200">
                <a:solidFill>
                  <a:schemeClr val="tx1"/>
                </a:solidFill>
                <a:latin typeface="Arial" panose="020B0604020202020204" pitchFamily="34" charset="0"/>
                <a:ea typeface="+mn-ea"/>
                <a:cs typeface="+mn-cs"/>
              </a:defRPr>
            </a:lvl6pPr>
            <a:lvl7pPr marL="2743200" algn="l" defTabSz="914400" rtl="0" eaLnBrk="1" latinLnBrk="0" hangingPunct="1">
              <a:defRPr sz="1400" kern="1200">
                <a:solidFill>
                  <a:schemeClr val="tx1"/>
                </a:solidFill>
                <a:latin typeface="Arial" panose="020B0604020202020204" pitchFamily="34" charset="0"/>
                <a:ea typeface="+mn-ea"/>
                <a:cs typeface="+mn-cs"/>
              </a:defRPr>
            </a:lvl7pPr>
            <a:lvl8pPr marL="3200400" algn="l" defTabSz="914400" rtl="0" eaLnBrk="1" latinLnBrk="0" hangingPunct="1">
              <a:defRPr sz="1400" kern="1200">
                <a:solidFill>
                  <a:schemeClr val="tx1"/>
                </a:solidFill>
                <a:latin typeface="Arial" panose="020B0604020202020204" pitchFamily="34" charset="0"/>
                <a:ea typeface="+mn-ea"/>
                <a:cs typeface="+mn-cs"/>
              </a:defRPr>
            </a:lvl8pPr>
            <a:lvl9pPr marL="3657600" algn="l" defTabSz="914400" rtl="0" eaLnBrk="1" latinLnBrk="0" hangingPunct="1">
              <a:defRPr sz="1400" kern="1200">
                <a:solidFill>
                  <a:schemeClr val="tx1"/>
                </a:solidFill>
                <a:latin typeface="Arial" panose="020B0604020202020204" pitchFamily="34" charset="0"/>
                <a:ea typeface="+mn-ea"/>
                <a:cs typeface="+mn-cs"/>
              </a:defRPr>
            </a:lvl9pPr>
          </a:lstStyle>
          <a:p>
            <a:endParaRPr lang="en-CA"/>
          </a:p>
        </p:txBody>
      </p:sp>
      <p:sp>
        <p:nvSpPr>
          <p:cNvPr id="159" name="Freeform 155">
            <a:extLst>
              <a:ext uri="{FF2B5EF4-FFF2-40B4-BE49-F238E27FC236}">
                <a16:creationId xmlns:a16="http://schemas.microsoft.com/office/drawing/2014/main" id="{BF4A2712-CA5E-4145-A0E2-72C472B51818}"/>
              </a:ext>
            </a:extLst>
          </p:cNvPr>
          <p:cNvSpPr>
            <a:spLocks noChangeAspect="1"/>
          </p:cNvSpPr>
          <p:nvPr/>
        </p:nvSpPr>
        <p:spPr bwMode="auto">
          <a:xfrm>
            <a:off x="8761109" y="1294004"/>
            <a:ext cx="14844" cy="6075"/>
          </a:xfrm>
          <a:custGeom>
            <a:avLst/>
            <a:gdLst>
              <a:gd name="T0" fmla="*/ 0 w 25"/>
              <a:gd name="T1" fmla="*/ 7 h 10"/>
              <a:gd name="T2" fmla="*/ 25 w 25"/>
              <a:gd name="T3" fmla="*/ 0 h 10"/>
            </a:gdLst>
            <a:ahLst/>
            <a:cxnLst>
              <a:cxn ang="0">
                <a:pos x="T0" y="T1"/>
              </a:cxn>
              <a:cxn ang="0">
                <a:pos x="T2" y="T3"/>
              </a:cxn>
            </a:cxnLst>
            <a:rect l="0" t="0" r="r" b="b"/>
            <a:pathLst>
              <a:path w="25" h="10">
                <a:moveTo>
                  <a:pt x="0" y="7"/>
                </a:moveTo>
                <a:cubicBezTo>
                  <a:pt x="8" y="10"/>
                  <a:pt x="21" y="7"/>
                  <a:pt x="25" y="0"/>
                </a:cubicBezTo>
              </a:path>
            </a:pathLst>
          </a:custGeom>
          <a:noFill/>
          <a:ln w="6350" cap="rnd">
            <a:solidFill>
              <a:srgbClr val="FF6600"/>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defPPr>
              <a:defRPr lang="en-US"/>
            </a:defPPr>
            <a:lvl1pPr algn="l" rtl="0" fontAlgn="base">
              <a:spcBef>
                <a:spcPct val="0"/>
              </a:spcBef>
              <a:spcAft>
                <a:spcPct val="0"/>
              </a:spcAft>
              <a:defRPr sz="1400" kern="1200">
                <a:solidFill>
                  <a:schemeClr val="tx1"/>
                </a:solidFill>
                <a:latin typeface="Arial" panose="020B0604020202020204" pitchFamily="34" charset="0"/>
                <a:ea typeface="+mn-ea"/>
                <a:cs typeface="+mn-cs"/>
              </a:defRPr>
            </a:lvl1pPr>
            <a:lvl2pPr marL="457200" algn="l" rtl="0" fontAlgn="base">
              <a:spcBef>
                <a:spcPct val="0"/>
              </a:spcBef>
              <a:spcAft>
                <a:spcPct val="0"/>
              </a:spcAft>
              <a:defRPr sz="1400" kern="1200">
                <a:solidFill>
                  <a:schemeClr val="tx1"/>
                </a:solidFill>
                <a:latin typeface="Arial" panose="020B0604020202020204" pitchFamily="34" charset="0"/>
                <a:ea typeface="+mn-ea"/>
                <a:cs typeface="+mn-cs"/>
              </a:defRPr>
            </a:lvl2pPr>
            <a:lvl3pPr marL="914400" algn="l" rtl="0" fontAlgn="base">
              <a:spcBef>
                <a:spcPct val="0"/>
              </a:spcBef>
              <a:spcAft>
                <a:spcPct val="0"/>
              </a:spcAft>
              <a:defRPr sz="1400" kern="1200">
                <a:solidFill>
                  <a:schemeClr val="tx1"/>
                </a:solidFill>
                <a:latin typeface="Arial" panose="020B0604020202020204" pitchFamily="34" charset="0"/>
                <a:ea typeface="+mn-ea"/>
                <a:cs typeface="+mn-cs"/>
              </a:defRPr>
            </a:lvl3pPr>
            <a:lvl4pPr marL="1371600" algn="l" rtl="0" fontAlgn="base">
              <a:spcBef>
                <a:spcPct val="0"/>
              </a:spcBef>
              <a:spcAft>
                <a:spcPct val="0"/>
              </a:spcAft>
              <a:defRPr sz="1400" kern="1200">
                <a:solidFill>
                  <a:schemeClr val="tx1"/>
                </a:solidFill>
                <a:latin typeface="Arial" panose="020B0604020202020204" pitchFamily="34" charset="0"/>
                <a:ea typeface="+mn-ea"/>
                <a:cs typeface="+mn-cs"/>
              </a:defRPr>
            </a:lvl4pPr>
            <a:lvl5pPr marL="1828800" algn="l" rtl="0" fontAlgn="base">
              <a:spcBef>
                <a:spcPct val="0"/>
              </a:spcBef>
              <a:spcAft>
                <a:spcPct val="0"/>
              </a:spcAft>
              <a:defRPr sz="1400" kern="1200">
                <a:solidFill>
                  <a:schemeClr val="tx1"/>
                </a:solidFill>
                <a:latin typeface="Arial" panose="020B0604020202020204" pitchFamily="34" charset="0"/>
                <a:ea typeface="+mn-ea"/>
                <a:cs typeface="+mn-cs"/>
              </a:defRPr>
            </a:lvl5pPr>
            <a:lvl6pPr marL="2286000" algn="l" defTabSz="914400" rtl="0" eaLnBrk="1" latinLnBrk="0" hangingPunct="1">
              <a:defRPr sz="1400" kern="1200">
                <a:solidFill>
                  <a:schemeClr val="tx1"/>
                </a:solidFill>
                <a:latin typeface="Arial" panose="020B0604020202020204" pitchFamily="34" charset="0"/>
                <a:ea typeface="+mn-ea"/>
                <a:cs typeface="+mn-cs"/>
              </a:defRPr>
            </a:lvl6pPr>
            <a:lvl7pPr marL="2743200" algn="l" defTabSz="914400" rtl="0" eaLnBrk="1" latinLnBrk="0" hangingPunct="1">
              <a:defRPr sz="1400" kern="1200">
                <a:solidFill>
                  <a:schemeClr val="tx1"/>
                </a:solidFill>
                <a:latin typeface="Arial" panose="020B0604020202020204" pitchFamily="34" charset="0"/>
                <a:ea typeface="+mn-ea"/>
                <a:cs typeface="+mn-cs"/>
              </a:defRPr>
            </a:lvl7pPr>
            <a:lvl8pPr marL="3200400" algn="l" defTabSz="914400" rtl="0" eaLnBrk="1" latinLnBrk="0" hangingPunct="1">
              <a:defRPr sz="1400" kern="1200">
                <a:solidFill>
                  <a:schemeClr val="tx1"/>
                </a:solidFill>
                <a:latin typeface="Arial" panose="020B0604020202020204" pitchFamily="34" charset="0"/>
                <a:ea typeface="+mn-ea"/>
                <a:cs typeface="+mn-cs"/>
              </a:defRPr>
            </a:lvl8pPr>
            <a:lvl9pPr marL="3657600" algn="l" defTabSz="914400" rtl="0" eaLnBrk="1" latinLnBrk="0" hangingPunct="1">
              <a:defRPr sz="1400" kern="1200">
                <a:solidFill>
                  <a:schemeClr val="tx1"/>
                </a:solidFill>
                <a:latin typeface="Arial" panose="020B0604020202020204" pitchFamily="34" charset="0"/>
                <a:ea typeface="+mn-ea"/>
                <a:cs typeface="+mn-cs"/>
              </a:defRPr>
            </a:lvl9pPr>
          </a:lstStyle>
          <a:p>
            <a:endParaRPr lang="en-CA"/>
          </a:p>
        </p:txBody>
      </p:sp>
      <p:sp>
        <p:nvSpPr>
          <p:cNvPr id="160" name="Freeform 156">
            <a:extLst>
              <a:ext uri="{FF2B5EF4-FFF2-40B4-BE49-F238E27FC236}">
                <a16:creationId xmlns:a16="http://schemas.microsoft.com/office/drawing/2014/main" id="{1B9EA534-CF67-492F-8C75-A53462D613AA}"/>
              </a:ext>
            </a:extLst>
          </p:cNvPr>
          <p:cNvSpPr>
            <a:spLocks noChangeAspect="1"/>
          </p:cNvSpPr>
          <p:nvPr/>
        </p:nvSpPr>
        <p:spPr bwMode="auto">
          <a:xfrm>
            <a:off x="8903410" y="1363595"/>
            <a:ext cx="8190" cy="22092"/>
          </a:xfrm>
          <a:custGeom>
            <a:avLst/>
            <a:gdLst>
              <a:gd name="T0" fmla="*/ 14 w 14"/>
              <a:gd name="T1" fmla="*/ 0 h 34"/>
              <a:gd name="T2" fmla="*/ 8 w 14"/>
              <a:gd name="T3" fmla="*/ 34 h 34"/>
            </a:gdLst>
            <a:ahLst/>
            <a:cxnLst>
              <a:cxn ang="0">
                <a:pos x="T0" y="T1"/>
              </a:cxn>
              <a:cxn ang="0">
                <a:pos x="T2" y="T3"/>
              </a:cxn>
            </a:cxnLst>
            <a:rect l="0" t="0" r="r" b="b"/>
            <a:pathLst>
              <a:path w="14" h="34">
                <a:moveTo>
                  <a:pt x="14" y="0"/>
                </a:moveTo>
                <a:cubicBezTo>
                  <a:pt x="11" y="11"/>
                  <a:pt x="0" y="21"/>
                  <a:pt x="8" y="34"/>
                </a:cubicBezTo>
              </a:path>
            </a:pathLst>
          </a:custGeom>
          <a:noFill/>
          <a:ln w="6350" cap="rnd">
            <a:solidFill>
              <a:srgbClr val="FF6600"/>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defPPr>
              <a:defRPr lang="en-US"/>
            </a:defPPr>
            <a:lvl1pPr algn="l" rtl="0" fontAlgn="base">
              <a:spcBef>
                <a:spcPct val="0"/>
              </a:spcBef>
              <a:spcAft>
                <a:spcPct val="0"/>
              </a:spcAft>
              <a:defRPr sz="1400" kern="1200">
                <a:solidFill>
                  <a:schemeClr val="tx1"/>
                </a:solidFill>
                <a:latin typeface="Arial" panose="020B0604020202020204" pitchFamily="34" charset="0"/>
                <a:ea typeface="+mn-ea"/>
                <a:cs typeface="+mn-cs"/>
              </a:defRPr>
            </a:lvl1pPr>
            <a:lvl2pPr marL="457200" algn="l" rtl="0" fontAlgn="base">
              <a:spcBef>
                <a:spcPct val="0"/>
              </a:spcBef>
              <a:spcAft>
                <a:spcPct val="0"/>
              </a:spcAft>
              <a:defRPr sz="1400" kern="1200">
                <a:solidFill>
                  <a:schemeClr val="tx1"/>
                </a:solidFill>
                <a:latin typeface="Arial" panose="020B0604020202020204" pitchFamily="34" charset="0"/>
                <a:ea typeface="+mn-ea"/>
                <a:cs typeface="+mn-cs"/>
              </a:defRPr>
            </a:lvl2pPr>
            <a:lvl3pPr marL="914400" algn="l" rtl="0" fontAlgn="base">
              <a:spcBef>
                <a:spcPct val="0"/>
              </a:spcBef>
              <a:spcAft>
                <a:spcPct val="0"/>
              </a:spcAft>
              <a:defRPr sz="1400" kern="1200">
                <a:solidFill>
                  <a:schemeClr val="tx1"/>
                </a:solidFill>
                <a:latin typeface="Arial" panose="020B0604020202020204" pitchFamily="34" charset="0"/>
                <a:ea typeface="+mn-ea"/>
                <a:cs typeface="+mn-cs"/>
              </a:defRPr>
            </a:lvl3pPr>
            <a:lvl4pPr marL="1371600" algn="l" rtl="0" fontAlgn="base">
              <a:spcBef>
                <a:spcPct val="0"/>
              </a:spcBef>
              <a:spcAft>
                <a:spcPct val="0"/>
              </a:spcAft>
              <a:defRPr sz="1400" kern="1200">
                <a:solidFill>
                  <a:schemeClr val="tx1"/>
                </a:solidFill>
                <a:latin typeface="Arial" panose="020B0604020202020204" pitchFamily="34" charset="0"/>
                <a:ea typeface="+mn-ea"/>
                <a:cs typeface="+mn-cs"/>
              </a:defRPr>
            </a:lvl4pPr>
            <a:lvl5pPr marL="1828800" algn="l" rtl="0" fontAlgn="base">
              <a:spcBef>
                <a:spcPct val="0"/>
              </a:spcBef>
              <a:spcAft>
                <a:spcPct val="0"/>
              </a:spcAft>
              <a:defRPr sz="1400" kern="1200">
                <a:solidFill>
                  <a:schemeClr val="tx1"/>
                </a:solidFill>
                <a:latin typeface="Arial" panose="020B0604020202020204" pitchFamily="34" charset="0"/>
                <a:ea typeface="+mn-ea"/>
                <a:cs typeface="+mn-cs"/>
              </a:defRPr>
            </a:lvl5pPr>
            <a:lvl6pPr marL="2286000" algn="l" defTabSz="914400" rtl="0" eaLnBrk="1" latinLnBrk="0" hangingPunct="1">
              <a:defRPr sz="1400" kern="1200">
                <a:solidFill>
                  <a:schemeClr val="tx1"/>
                </a:solidFill>
                <a:latin typeface="Arial" panose="020B0604020202020204" pitchFamily="34" charset="0"/>
                <a:ea typeface="+mn-ea"/>
                <a:cs typeface="+mn-cs"/>
              </a:defRPr>
            </a:lvl6pPr>
            <a:lvl7pPr marL="2743200" algn="l" defTabSz="914400" rtl="0" eaLnBrk="1" latinLnBrk="0" hangingPunct="1">
              <a:defRPr sz="1400" kern="1200">
                <a:solidFill>
                  <a:schemeClr val="tx1"/>
                </a:solidFill>
                <a:latin typeface="Arial" panose="020B0604020202020204" pitchFamily="34" charset="0"/>
                <a:ea typeface="+mn-ea"/>
                <a:cs typeface="+mn-cs"/>
              </a:defRPr>
            </a:lvl7pPr>
            <a:lvl8pPr marL="3200400" algn="l" defTabSz="914400" rtl="0" eaLnBrk="1" latinLnBrk="0" hangingPunct="1">
              <a:defRPr sz="1400" kern="1200">
                <a:solidFill>
                  <a:schemeClr val="tx1"/>
                </a:solidFill>
                <a:latin typeface="Arial" panose="020B0604020202020204" pitchFamily="34" charset="0"/>
                <a:ea typeface="+mn-ea"/>
                <a:cs typeface="+mn-cs"/>
              </a:defRPr>
            </a:lvl8pPr>
            <a:lvl9pPr marL="3657600" algn="l" defTabSz="914400" rtl="0" eaLnBrk="1" latinLnBrk="0" hangingPunct="1">
              <a:defRPr sz="1400" kern="1200">
                <a:solidFill>
                  <a:schemeClr val="tx1"/>
                </a:solidFill>
                <a:latin typeface="Arial" panose="020B0604020202020204" pitchFamily="34" charset="0"/>
                <a:ea typeface="+mn-ea"/>
                <a:cs typeface="+mn-cs"/>
              </a:defRPr>
            </a:lvl9pPr>
          </a:lstStyle>
          <a:p>
            <a:endParaRPr lang="en-CA"/>
          </a:p>
        </p:txBody>
      </p:sp>
      <p:sp>
        <p:nvSpPr>
          <p:cNvPr id="161" name="Freeform 157">
            <a:extLst>
              <a:ext uri="{FF2B5EF4-FFF2-40B4-BE49-F238E27FC236}">
                <a16:creationId xmlns:a16="http://schemas.microsoft.com/office/drawing/2014/main" id="{0D210B19-5026-4D18-AA24-6158C7BCA196}"/>
              </a:ext>
            </a:extLst>
          </p:cNvPr>
          <p:cNvSpPr>
            <a:spLocks noChangeAspect="1"/>
          </p:cNvSpPr>
          <p:nvPr/>
        </p:nvSpPr>
        <p:spPr bwMode="auto">
          <a:xfrm>
            <a:off x="8908017" y="1385688"/>
            <a:ext cx="56818" cy="50813"/>
          </a:xfrm>
          <a:custGeom>
            <a:avLst/>
            <a:gdLst>
              <a:gd name="T0" fmla="*/ 0 w 96"/>
              <a:gd name="T1" fmla="*/ 0 h 80"/>
              <a:gd name="T2" fmla="*/ 96 w 96"/>
              <a:gd name="T3" fmla="*/ 36 h 80"/>
            </a:gdLst>
            <a:ahLst/>
            <a:cxnLst>
              <a:cxn ang="0">
                <a:pos x="T0" y="T1"/>
              </a:cxn>
              <a:cxn ang="0">
                <a:pos x="T2" y="T3"/>
              </a:cxn>
            </a:cxnLst>
            <a:rect l="0" t="0" r="r" b="b"/>
            <a:pathLst>
              <a:path w="96" h="80">
                <a:moveTo>
                  <a:pt x="0" y="0"/>
                </a:moveTo>
                <a:cubicBezTo>
                  <a:pt x="34" y="11"/>
                  <a:pt x="51" y="80"/>
                  <a:pt x="96" y="36"/>
                </a:cubicBezTo>
              </a:path>
            </a:pathLst>
          </a:custGeom>
          <a:noFill/>
          <a:ln w="6350" cap="rnd">
            <a:solidFill>
              <a:srgbClr val="FF6600"/>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defPPr>
              <a:defRPr lang="en-US"/>
            </a:defPPr>
            <a:lvl1pPr algn="l" rtl="0" fontAlgn="base">
              <a:spcBef>
                <a:spcPct val="0"/>
              </a:spcBef>
              <a:spcAft>
                <a:spcPct val="0"/>
              </a:spcAft>
              <a:defRPr sz="1400" kern="1200">
                <a:solidFill>
                  <a:schemeClr val="tx1"/>
                </a:solidFill>
                <a:latin typeface="Arial" panose="020B0604020202020204" pitchFamily="34" charset="0"/>
                <a:ea typeface="+mn-ea"/>
                <a:cs typeface="+mn-cs"/>
              </a:defRPr>
            </a:lvl1pPr>
            <a:lvl2pPr marL="457200" algn="l" rtl="0" fontAlgn="base">
              <a:spcBef>
                <a:spcPct val="0"/>
              </a:spcBef>
              <a:spcAft>
                <a:spcPct val="0"/>
              </a:spcAft>
              <a:defRPr sz="1400" kern="1200">
                <a:solidFill>
                  <a:schemeClr val="tx1"/>
                </a:solidFill>
                <a:latin typeface="Arial" panose="020B0604020202020204" pitchFamily="34" charset="0"/>
                <a:ea typeface="+mn-ea"/>
                <a:cs typeface="+mn-cs"/>
              </a:defRPr>
            </a:lvl2pPr>
            <a:lvl3pPr marL="914400" algn="l" rtl="0" fontAlgn="base">
              <a:spcBef>
                <a:spcPct val="0"/>
              </a:spcBef>
              <a:spcAft>
                <a:spcPct val="0"/>
              </a:spcAft>
              <a:defRPr sz="1400" kern="1200">
                <a:solidFill>
                  <a:schemeClr val="tx1"/>
                </a:solidFill>
                <a:latin typeface="Arial" panose="020B0604020202020204" pitchFamily="34" charset="0"/>
                <a:ea typeface="+mn-ea"/>
                <a:cs typeface="+mn-cs"/>
              </a:defRPr>
            </a:lvl3pPr>
            <a:lvl4pPr marL="1371600" algn="l" rtl="0" fontAlgn="base">
              <a:spcBef>
                <a:spcPct val="0"/>
              </a:spcBef>
              <a:spcAft>
                <a:spcPct val="0"/>
              </a:spcAft>
              <a:defRPr sz="1400" kern="1200">
                <a:solidFill>
                  <a:schemeClr val="tx1"/>
                </a:solidFill>
                <a:latin typeface="Arial" panose="020B0604020202020204" pitchFamily="34" charset="0"/>
                <a:ea typeface="+mn-ea"/>
                <a:cs typeface="+mn-cs"/>
              </a:defRPr>
            </a:lvl4pPr>
            <a:lvl5pPr marL="1828800" algn="l" rtl="0" fontAlgn="base">
              <a:spcBef>
                <a:spcPct val="0"/>
              </a:spcBef>
              <a:spcAft>
                <a:spcPct val="0"/>
              </a:spcAft>
              <a:defRPr sz="1400" kern="1200">
                <a:solidFill>
                  <a:schemeClr val="tx1"/>
                </a:solidFill>
                <a:latin typeface="Arial" panose="020B0604020202020204" pitchFamily="34" charset="0"/>
                <a:ea typeface="+mn-ea"/>
                <a:cs typeface="+mn-cs"/>
              </a:defRPr>
            </a:lvl5pPr>
            <a:lvl6pPr marL="2286000" algn="l" defTabSz="914400" rtl="0" eaLnBrk="1" latinLnBrk="0" hangingPunct="1">
              <a:defRPr sz="1400" kern="1200">
                <a:solidFill>
                  <a:schemeClr val="tx1"/>
                </a:solidFill>
                <a:latin typeface="Arial" panose="020B0604020202020204" pitchFamily="34" charset="0"/>
                <a:ea typeface="+mn-ea"/>
                <a:cs typeface="+mn-cs"/>
              </a:defRPr>
            </a:lvl6pPr>
            <a:lvl7pPr marL="2743200" algn="l" defTabSz="914400" rtl="0" eaLnBrk="1" latinLnBrk="0" hangingPunct="1">
              <a:defRPr sz="1400" kern="1200">
                <a:solidFill>
                  <a:schemeClr val="tx1"/>
                </a:solidFill>
                <a:latin typeface="Arial" panose="020B0604020202020204" pitchFamily="34" charset="0"/>
                <a:ea typeface="+mn-ea"/>
                <a:cs typeface="+mn-cs"/>
              </a:defRPr>
            </a:lvl7pPr>
            <a:lvl8pPr marL="3200400" algn="l" defTabSz="914400" rtl="0" eaLnBrk="1" latinLnBrk="0" hangingPunct="1">
              <a:defRPr sz="1400" kern="1200">
                <a:solidFill>
                  <a:schemeClr val="tx1"/>
                </a:solidFill>
                <a:latin typeface="Arial" panose="020B0604020202020204" pitchFamily="34" charset="0"/>
                <a:ea typeface="+mn-ea"/>
                <a:cs typeface="+mn-cs"/>
              </a:defRPr>
            </a:lvl8pPr>
            <a:lvl9pPr marL="3657600" algn="l" defTabSz="914400" rtl="0" eaLnBrk="1" latinLnBrk="0" hangingPunct="1">
              <a:defRPr sz="1400" kern="1200">
                <a:solidFill>
                  <a:schemeClr val="tx1"/>
                </a:solidFill>
                <a:latin typeface="Arial" panose="020B0604020202020204" pitchFamily="34" charset="0"/>
                <a:ea typeface="+mn-ea"/>
                <a:cs typeface="+mn-cs"/>
              </a:defRPr>
            </a:lvl9pPr>
          </a:lstStyle>
          <a:p>
            <a:endParaRPr lang="en-CA"/>
          </a:p>
        </p:txBody>
      </p:sp>
      <p:sp>
        <p:nvSpPr>
          <p:cNvPr id="162" name="Freeform 158">
            <a:extLst>
              <a:ext uri="{FF2B5EF4-FFF2-40B4-BE49-F238E27FC236}">
                <a16:creationId xmlns:a16="http://schemas.microsoft.com/office/drawing/2014/main" id="{9820DB1A-EA72-4968-8EDC-243DC2926096}"/>
              </a:ext>
            </a:extLst>
          </p:cNvPr>
          <p:cNvSpPr>
            <a:spLocks noChangeAspect="1"/>
          </p:cNvSpPr>
          <p:nvPr/>
        </p:nvSpPr>
        <p:spPr bwMode="auto">
          <a:xfrm>
            <a:off x="8949478" y="1376299"/>
            <a:ext cx="15356" cy="32034"/>
          </a:xfrm>
          <a:custGeom>
            <a:avLst/>
            <a:gdLst>
              <a:gd name="T0" fmla="*/ 26 w 26"/>
              <a:gd name="T1" fmla="*/ 50 h 50"/>
              <a:gd name="T2" fmla="*/ 26 w 26"/>
              <a:gd name="T3" fmla="*/ 48 h 50"/>
              <a:gd name="T4" fmla="*/ 13 w 26"/>
              <a:gd name="T5" fmla="*/ 43 h 50"/>
              <a:gd name="T6" fmla="*/ 5 w 26"/>
              <a:gd name="T7" fmla="*/ 35 h 50"/>
              <a:gd name="T8" fmla="*/ 20 w 26"/>
              <a:gd name="T9" fmla="*/ 0 h 50"/>
            </a:gdLst>
            <a:ahLst/>
            <a:cxnLst>
              <a:cxn ang="0">
                <a:pos x="T0" y="T1"/>
              </a:cxn>
              <a:cxn ang="0">
                <a:pos x="T2" y="T3"/>
              </a:cxn>
              <a:cxn ang="0">
                <a:pos x="T4" y="T5"/>
              </a:cxn>
              <a:cxn ang="0">
                <a:pos x="T6" y="T7"/>
              </a:cxn>
              <a:cxn ang="0">
                <a:pos x="T8" y="T9"/>
              </a:cxn>
            </a:cxnLst>
            <a:rect l="0" t="0" r="r" b="b"/>
            <a:pathLst>
              <a:path w="26" h="50">
                <a:moveTo>
                  <a:pt x="26" y="50"/>
                </a:moveTo>
                <a:cubicBezTo>
                  <a:pt x="26" y="49"/>
                  <a:pt x="26" y="49"/>
                  <a:pt x="26" y="48"/>
                </a:cubicBezTo>
                <a:cubicBezTo>
                  <a:pt x="25" y="44"/>
                  <a:pt x="18" y="45"/>
                  <a:pt x="13" y="43"/>
                </a:cubicBezTo>
                <a:cubicBezTo>
                  <a:pt x="10" y="40"/>
                  <a:pt x="8" y="38"/>
                  <a:pt x="5" y="35"/>
                </a:cubicBezTo>
                <a:cubicBezTo>
                  <a:pt x="0" y="21"/>
                  <a:pt x="10" y="9"/>
                  <a:pt x="20" y="0"/>
                </a:cubicBezTo>
              </a:path>
            </a:pathLst>
          </a:custGeom>
          <a:noFill/>
          <a:ln w="6350" cap="rnd">
            <a:solidFill>
              <a:srgbClr val="FF6600"/>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defPPr>
              <a:defRPr lang="en-US"/>
            </a:defPPr>
            <a:lvl1pPr algn="l" rtl="0" fontAlgn="base">
              <a:spcBef>
                <a:spcPct val="0"/>
              </a:spcBef>
              <a:spcAft>
                <a:spcPct val="0"/>
              </a:spcAft>
              <a:defRPr sz="1400" kern="1200">
                <a:solidFill>
                  <a:schemeClr val="tx1"/>
                </a:solidFill>
                <a:latin typeface="Arial" panose="020B0604020202020204" pitchFamily="34" charset="0"/>
                <a:ea typeface="+mn-ea"/>
                <a:cs typeface="+mn-cs"/>
              </a:defRPr>
            </a:lvl1pPr>
            <a:lvl2pPr marL="457200" algn="l" rtl="0" fontAlgn="base">
              <a:spcBef>
                <a:spcPct val="0"/>
              </a:spcBef>
              <a:spcAft>
                <a:spcPct val="0"/>
              </a:spcAft>
              <a:defRPr sz="1400" kern="1200">
                <a:solidFill>
                  <a:schemeClr val="tx1"/>
                </a:solidFill>
                <a:latin typeface="Arial" panose="020B0604020202020204" pitchFamily="34" charset="0"/>
                <a:ea typeface="+mn-ea"/>
                <a:cs typeface="+mn-cs"/>
              </a:defRPr>
            </a:lvl2pPr>
            <a:lvl3pPr marL="914400" algn="l" rtl="0" fontAlgn="base">
              <a:spcBef>
                <a:spcPct val="0"/>
              </a:spcBef>
              <a:spcAft>
                <a:spcPct val="0"/>
              </a:spcAft>
              <a:defRPr sz="1400" kern="1200">
                <a:solidFill>
                  <a:schemeClr val="tx1"/>
                </a:solidFill>
                <a:latin typeface="Arial" panose="020B0604020202020204" pitchFamily="34" charset="0"/>
                <a:ea typeface="+mn-ea"/>
                <a:cs typeface="+mn-cs"/>
              </a:defRPr>
            </a:lvl3pPr>
            <a:lvl4pPr marL="1371600" algn="l" rtl="0" fontAlgn="base">
              <a:spcBef>
                <a:spcPct val="0"/>
              </a:spcBef>
              <a:spcAft>
                <a:spcPct val="0"/>
              </a:spcAft>
              <a:defRPr sz="1400" kern="1200">
                <a:solidFill>
                  <a:schemeClr val="tx1"/>
                </a:solidFill>
                <a:latin typeface="Arial" panose="020B0604020202020204" pitchFamily="34" charset="0"/>
                <a:ea typeface="+mn-ea"/>
                <a:cs typeface="+mn-cs"/>
              </a:defRPr>
            </a:lvl4pPr>
            <a:lvl5pPr marL="1828800" algn="l" rtl="0" fontAlgn="base">
              <a:spcBef>
                <a:spcPct val="0"/>
              </a:spcBef>
              <a:spcAft>
                <a:spcPct val="0"/>
              </a:spcAft>
              <a:defRPr sz="1400" kern="1200">
                <a:solidFill>
                  <a:schemeClr val="tx1"/>
                </a:solidFill>
                <a:latin typeface="Arial" panose="020B0604020202020204" pitchFamily="34" charset="0"/>
                <a:ea typeface="+mn-ea"/>
                <a:cs typeface="+mn-cs"/>
              </a:defRPr>
            </a:lvl5pPr>
            <a:lvl6pPr marL="2286000" algn="l" defTabSz="914400" rtl="0" eaLnBrk="1" latinLnBrk="0" hangingPunct="1">
              <a:defRPr sz="1400" kern="1200">
                <a:solidFill>
                  <a:schemeClr val="tx1"/>
                </a:solidFill>
                <a:latin typeface="Arial" panose="020B0604020202020204" pitchFamily="34" charset="0"/>
                <a:ea typeface="+mn-ea"/>
                <a:cs typeface="+mn-cs"/>
              </a:defRPr>
            </a:lvl6pPr>
            <a:lvl7pPr marL="2743200" algn="l" defTabSz="914400" rtl="0" eaLnBrk="1" latinLnBrk="0" hangingPunct="1">
              <a:defRPr sz="1400" kern="1200">
                <a:solidFill>
                  <a:schemeClr val="tx1"/>
                </a:solidFill>
                <a:latin typeface="Arial" panose="020B0604020202020204" pitchFamily="34" charset="0"/>
                <a:ea typeface="+mn-ea"/>
                <a:cs typeface="+mn-cs"/>
              </a:defRPr>
            </a:lvl7pPr>
            <a:lvl8pPr marL="3200400" algn="l" defTabSz="914400" rtl="0" eaLnBrk="1" latinLnBrk="0" hangingPunct="1">
              <a:defRPr sz="1400" kern="1200">
                <a:solidFill>
                  <a:schemeClr val="tx1"/>
                </a:solidFill>
                <a:latin typeface="Arial" panose="020B0604020202020204" pitchFamily="34" charset="0"/>
                <a:ea typeface="+mn-ea"/>
                <a:cs typeface="+mn-cs"/>
              </a:defRPr>
            </a:lvl8pPr>
            <a:lvl9pPr marL="3657600" algn="l" defTabSz="914400" rtl="0" eaLnBrk="1" latinLnBrk="0" hangingPunct="1">
              <a:defRPr sz="1400" kern="1200">
                <a:solidFill>
                  <a:schemeClr val="tx1"/>
                </a:solidFill>
                <a:latin typeface="Arial" panose="020B0604020202020204" pitchFamily="34" charset="0"/>
                <a:ea typeface="+mn-ea"/>
                <a:cs typeface="+mn-cs"/>
              </a:defRPr>
            </a:lvl9pPr>
          </a:lstStyle>
          <a:p>
            <a:endParaRPr lang="en-CA"/>
          </a:p>
        </p:txBody>
      </p:sp>
      <p:sp>
        <p:nvSpPr>
          <p:cNvPr id="163" name="Freeform 159">
            <a:extLst>
              <a:ext uri="{FF2B5EF4-FFF2-40B4-BE49-F238E27FC236}">
                <a16:creationId xmlns:a16="http://schemas.microsoft.com/office/drawing/2014/main" id="{A791C8E7-DF0C-48B2-9B6D-52D61BD94903}"/>
              </a:ext>
            </a:extLst>
          </p:cNvPr>
          <p:cNvSpPr>
            <a:spLocks noChangeAspect="1"/>
          </p:cNvSpPr>
          <p:nvPr/>
        </p:nvSpPr>
        <p:spPr bwMode="auto">
          <a:xfrm>
            <a:off x="8969442" y="1308917"/>
            <a:ext cx="80876" cy="272842"/>
          </a:xfrm>
          <a:custGeom>
            <a:avLst/>
            <a:gdLst>
              <a:gd name="T0" fmla="*/ 12 w 136"/>
              <a:gd name="T1" fmla="*/ 0 h 428"/>
              <a:gd name="T2" fmla="*/ 48 w 136"/>
              <a:gd name="T3" fmla="*/ 100 h 428"/>
              <a:gd name="T4" fmla="*/ 60 w 136"/>
              <a:gd name="T5" fmla="*/ 128 h 428"/>
              <a:gd name="T6" fmla="*/ 136 w 136"/>
              <a:gd name="T7" fmla="*/ 428 h 428"/>
            </a:gdLst>
            <a:ahLst/>
            <a:cxnLst>
              <a:cxn ang="0">
                <a:pos x="T0" y="T1"/>
              </a:cxn>
              <a:cxn ang="0">
                <a:pos x="T2" y="T3"/>
              </a:cxn>
              <a:cxn ang="0">
                <a:pos x="T4" y="T5"/>
              </a:cxn>
              <a:cxn ang="0">
                <a:pos x="T6" y="T7"/>
              </a:cxn>
            </a:cxnLst>
            <a:rect l="0" t="0" r="r" b="b"/>
            <a:pathLst>
              <a:path w="136" h="428">
                <a:moveTo>
                  <a:pt x="12" y="0"/>
                </a:moveTo>
                <a:cubicBezTo>
                  <a:pt x="0" y="37"/>
                  <a:pt x="34" y="68"/>
                  <a:pt x="48" y="100"/>
                </a:cubicBezTo>
                <a:cubicBezTo>
                  <a:pt x="60" y="128"/>
                  <a:pt x="60" y="128"/>
                  <a:pt x="60" y="128"/>
                </a:cubicBezTo>
                <a:cubicBezTo>
                  <a:pt x="95" y="221"/>
                  <a:pt x="130" y="328"/>
                  <a:pt x="136" y="428"/>
                </a:cubicBezTo>
              </a:path>
            </a:pathLst>
          </a:custGeom>
          <a:noFill/>
          <a:ln w="6350" cap="rnd">
            <a:solidFill>
              <a:srgbClr val="FF6600"/>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defPPr>
              <a:defRPr lang="en-US"/>
            </a:defPPr>
            <a:lvl1pPr algn="l" rtl="0" fontAlgn="base">
              <a:spcBef>
                <a:spcPct val="0"/>
              </a:spcBef>
              <a:spcAft>
                <a:spcPct val="0"/>
              </a:spcAft>
              <a:defRPr sz="1400" kern="1200">
                <a:solidFill>
                  <a:schemeClr val="tx1"/>
                </a:solidFill>
                <a:latin typeface="Arial" panose="020B0604020202020204" pitchFamily="34" charset="0"/>
                <a:ea typeface="+mn-ea"/>
                <a:cs typeface="+mn-cs"/>
              </a:defRPr>
            </a:lvl1pPr>
            <a:lvl2pPr marL="457200" algn="l" rtl="0" fontAlgn="base">
              <a:spcBef>
                <a:spcPct val="0"/>
              </a:spcBef>
              <a:spcAft>
                <a:spcPct val="0"/>
              </a:spcAft>
              <a:defRPr sz="1400" kern="1200">
                <a:solidFill>
                  <a:schemeClr val="tx1"/>
                </a:solidFill>
                <a:latin typeface="Arial" panose="020B0604020202020204" pitchFamily="34" charset="0"/>
                <a:ea typeface="+mn-ea"/>
                <a:cs typeface="+mn-cs"/>
              </a:defRPr>
            </a:lvl2pPr>
            <a:lvl3pPr marL="914400" algn="l" rtl="0" fontAlgn="base">
              <a:spcBef>
                <a:spcPct val="0"/>
              </a:spcBef>
              <a:spcAft>
                <a:spcPct val="0"/>
              </a:spcAft>
              <a:defRPr sz="1400" kern="1200">
                <a:solidFill>
                  <a:schemeClr val="tx1"/>
                </a:solidFill>
                <a:latin typeface="Arial" panose="020B0604020202020204" pitchFamily="34" charset="0"/>
                <a:ea typeface="+mn-ea"/>
                <a:cs typeface="+mn-cs"/>
              </a:defRPr>
            </a:lvl3pPr>
            <a:lvl4pPr marL="1371600" algn="l" rtl="0" fontAlgn="base">
              <a:spcBef>
                <a:spcPct val="0"/>
              </a:spcBef>
              <a:spcAft>
                <a:spcPct val="0"/>
              </a:spcAft>
              <a:defRPr sz="1400" kern="1200">
                <a:solidFill>
                  <a:schemeClr val="tx1"/>
                </a:solidFill>
                <a:latin typeface="Arial" panose="020B0604020202020204" pitchFamily="34" charset="0"/>
                <a:ea typeface="+mn-ea"/>
                <a:cs typeface="+mn-cs"/>
              </a:defRPr>
            </a:lvl4pPr>
            <a:lvl5pPr marL="1828800" algn="l" rtl="0" fontAlgn="base">
              <a:spcBef>
                <a:spcPct val="0"/>
              </a:spcBef>
              <a:spcAft>
                <a:spcPct val="0"/>
              </a:spcAft>
              <a:defRPr sz="1400" kern="1200">
                <a:solidFill>
                  <a:schemeClr val="tx1"/>
                </a:solidFill>
                <a:latin typeface="Arial" panose="020B0604020202020204" pitchFamily="34" charset="0"/>
                <a:ea typeface="+mn-ea"/>
                <a:cs typeface="+mn-cs"/>
              </a:defRPr>
            </a:lvl5pPr>
            <a:lvl6pPr marL="2286000" algn="l" defTabSz="914400" rtl="0" eaLnBrk="1" latinLnBrk="0" hangingPunct="1">
              <a:defRPr sz="1400" kern="1200">
                <a:solidFill>
                  <a:schemeClr val="tx1"/>
                </a:solidFill>
                <a:latin typeface="Arial" panose="020B0604020202020204" pitchFamily="34" charset="0"/>
                <a:ea typeface="+mn-ea"/>
                <a:cs typeface="+mn-cs"/>
              </a:defRPr>
            </a:lvl6pPr>
            <a:lvl7pPr marL="2743200" algn="l" defTabSz="914400" rtl="0" eaLnBrk="1" latinLnBrk="0" hangingPunct="1">
              <a:defRPr sz="1400" kern="1200">
                <a:solidFill>
                  <a:schemeClr val="tx1"/>
                </a:solidFill>
                <a:latin typeface="Arial" panose="020B0604020202020204" pitchFamily="34" charset="0"/>
                <a:ea typeface="+mn-ea"/>
                <a:cs typeface="+mn-cs"/>
              </a:defRPr>
            </a:lvl7pPr>
            <a:lvl8pPr marL="3200400" algn="l" defTabSz="914400" rtl="0" eaLnBrk="1" latinLnBrk="0" hangingPunct="1">
              <a:defRPr sz="1400" kern="1200">
                <a:solidFill>
                  <a:schemeClr val="tx1"/>
                </a:solidFill>
                <a:latin typeface="Arial" panose="020B0604020202020204" pitchFamily="34" charset="0"/>
                <a:ea typeface="+mn-ea"/>
                <a:cs typeface="+mn-cs"/>
              </a:defRPr>
            </a:lvl8pPr>
            <a:lvl9pPr marL="3657600" algn="l" defTabSz="914400" rtl="0" eaLnBrk="1" latinLnBrk="0" hangingPunct="1">
              <a:defRPr sz="1400" kern="1200">
                <a:solidFill>
                  <a:schemeClr val="tx1"/>
                </a:solidFill>
                <a:latin typeface="Arial" panose="020B0604020202020204" pitchFamily="34" charset="0"/>
                <a:ea typeface="+mn-ea"/>
                <a:cs typeface="+mn-cs"/>
              </a:defRPr>
            </a:lvl9pPr>
          </a:lstStyle>
          <a:p>
            <a:endParaRPr lang="en-CA"/>
          </a:p>
        </p:txBody>
      </p:sp>
      <p:sp>
        <p:nvSpPr>
          <p:cNvPr id="164" name="Freeform 160">
            <a:extLst>
              <a:ext uri="{FF2B5EF4-FFF2-40B4-BE49-F238E27FC236}">
                <a16:creationId xmlns:a16="http://schemas.microsoft.com/office/drawing/2014/main" id="{089160F0-1632-4979-A49B-C6A7BDF23834}"/>
              </a:ext>
            </a:extLst>
          </p:cNvPr>
          <p:cNvSpPr>
            <a:spLocks noChangeAspect="1"/>
          </p:cNvSpPr>
          <p:nvPr/>
        </p:nvSpPr>
        <p:spPr bwMode="auto">
          <a:xfrm>
            <a:off x="9326218" y="1371328"/>
            <a:ext cx="3583" cy="11599"/>
          </a:xfrm>
          <a:custGeom>
            <a:avLst/>
            <a:gdLst>
              <a:gd name="T0" fmla="*/ 6 w 6"/>
              <a:gd name="T1" fmla="*/ 18 h 18"/>
              <a:gd name="T2" fmla="*/ 0 w 6"/>
              <a:gd name="T3" fmla="*/ 0 h 18"/>
            </a:gdLst>
            <a:ahLst/>
            <a:cxnLst>
              <a:cxn ang="0">
                <a:pos x="T0" y="T1"/>
              </a:cxn>
              <a:cxn ang="0">
                <a:pos x="T2" y="T3"/>
              </a:cxn>
            </a:cxnLst>
            <a:rect l="0" t="0" r="r" b="b"/>
            <a:pathLst>
              <a:path w="6" h="18">
                <a:moveTo>
                  <a:pt x="6" y="18"/>
                </a:moveTo>
                <a:cubicBezTo>
                  <a:pt x="5" y="13"/>
                  <a:pt x="2" y="7"/>
                  <a:pt x="0" y="0"/>
                </a:cubicBezTo>
              </a:path>
            </a:pathLst>
          </a:custGeom>
          <a:noFill/>
          <a:ln w="6350" cap="rnd">
            <a:solidFill>
              <a:srgbClr val="FF6600"/>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defPPr>
              <a:defRPr lang="en-US"/>
            </a:defPPr>
            <a:lvl1pPr algn="l" rtl="0" fontAlgn="base">
              <a:spcBef>
                <a:spcPct val="0"/>
              </a:spcBef>
              <a:spcAft>
                <a:spcPct val="0"/>
              </a:spcAft>
              <a:defRPr sz="1400" kern="1200">
                <a:solidFill>
                  <a:schemeClr val="tx1"/>
                </a:solidFill>
                <a:latin typeface="Arial" panose="020B0604020202020204" pitchFamily="34" charset="0"/>
                <a:ea typeface="+mn-ea"/>
                <a:cs typeface="+mn-cs"/>
              </a:defRPr>
            </a:lvl1pPr>
            <a:lvl2pPr marL="457200" algn="l" rtl="0" fontAlgn="base">
              <a:spcBef>
                <a:spcPct val="0"/>
              </a:spcBef>
              <a:spcAft>
                <a:spcPct val="0"/>
              </a:spcAft>
              <a:defRPr sz="1400" kern="1200">
                <a:solidFill>
                  <a:schemeClr val="tx1"/>
                </a:solidFill>
                <a:latin typeface="Arial" panose="020B0604020202020204" pitchFamily="34" charset="0"/>
                <a:ea typeface="+mn-ea"/>
                <a:cs typeface="+mn-cs"/>
              </a:defRPr>
            </a:lvl2pPr>
            <a:lvl3pPr marL="914400" algn="l" rtl="0" fontAlgn="base">
              <a:spcBef>
                <a:spcPct val="0"/>
              </a:spcBef>
              <a:spcAft>
                <a:spcPct val="0"/>
              </a:spcAft>
              <a:defRPr sz="1400" kern="1200">
                <a:solidFill>
                  <a:schemeClr val="tx1"/>
                </a:solidFill>
                <a:latin typeface="Arial" panose="020B0604020202020204" pitchFamily="34" charset="0"/>
                <a:ea typeface="+mn-ea"/>
                <a:cs typeface="+mn-cs"/>
              </a:defRPr>
            </a:lvl3pPr>
            <a:lvl4pPr marL="1371600" algn="l" rtl="0" fontAlgn="base">
              <a:spcBef>
                <a:spcPct val="0"/>
              </a:spcBef>
              <a:spcAft>
                <a:spcPct val="0"/>
              </a:spcAft>
              <a:defRPr sz="1400" kern="1200">
                <a:solidFill>
                  <a:schemeClr val="tx1"/>
                </a:solidFill>
                <a:latin typeface="Arial" panose="020B0604020202020204" pitchFamily="34" charset="0"/>
                <a:ea typeface="+mn-ea"/>
                <a:cs typeface="+mn-cs"/>
              </a:defRPr>
            </a:lvl4pPr>
            <a:lvl5pPr marL="1828800" algn="l" rtl="0" fontAlgn="base">
              <a:spcBef>
                <a:spcPct val="0"/>
              </a:spcBef>
              <a:spcAft>
                <a:spcPct val="0"/>
              </a:spcAft>
              <a:defRPr sz="1400" kern="1200">
                <a:solidFill>
                  <a:schemeClr val="tx1"/>
                </a:solidFill>
                <a:latin typeface="Arial" panose="020B0604020202020204" pitchFamily="34" charset="0"/>
                <a:ea typeface="+mn-ea"/>
                <a:cs typeface="+mn-cs"/>
              </a:defRPr>
            </a:lvl5pPr>
            <a:lvl6pPr marL="2286000" algn="l" defTabSz="914400" rtl="0" eaLnBrk="1" latinLnBrk="0" hangingPunct="1">
              <a:defRPr sz="1400" kern="1200">
                <a:solidFill>
                  <a:schemeClr val="tx1"/>
                </a:solidFill>
                <a:latin typeface="Arial" panose="020B0604020202020204" pitchFamily="34" charset="0"/>
                <a:ea typeface="+mn-ea"/>
                <a:cs typeface="+mn-cs"/>
              </a:defRPr>
            </a:lvl6pPr>
            <a:lvl7pPr marL="2743200" algn="l" defTabSz="914400" rtl="0" eaLnBrk="1" latinLnBrk="0" hangingPunct="1">
              <a:defRPr sz="1400" kern="1200">
                <a:solidFill>
                  <a:schemeClr val="tx1"/>
                </a:solidFill>
                <a:latin typeface="Arial" panose="020B0604020202020204" pitchFamily="34" charset="0"/>
                <a:ea typeface="+mn-ea"/>
                <a:cs typeface="+mn-cs"/>
              </a:defRPr>
            </a:lvl7pPr>
            <a:lvl8pPr marL="3200400" algn="l" defTabSz="914400" rtl="0" eaLnBrk="1" latinLnBrk="0" hangingPunct="1">
              <a:defRPr sz="1400" kern="1200">
                <a:solidFill>
                  <a:schemeClr val="tx1"/>
                </a:solidFill>
                <a:latin typeface="Arial" panose="020B0604020202020204" pitchFamily="34" charset="0"/>
                <a:ea typeface="+mn-ea"/>
                <a:cs typeface="+mn-cs"/>
              </a:defRPr>
            </a:lvl8pPr>
            <a:lvl9pPr marL="3657600" algn="l" defTabSz="914400" rtl="0" eaLnBrk="1" latinLnBrk="0" hangingPunct="1">
              <a:defRPr sz="1400" kern="1200">
                <a:solidFill>
                  <a:schemeClr val="tx1"/>
                </a:solidFill>
                <a:latin typeface="Arial" panose="020B0604020202020204" pitchFamily="34" charset="0"/>
                <a:ea typeface="+mn-ea"/>
                <a:cs typeface="+mn-cs"/>
              </a:defRPr>
            </a:lvl9pPr>
          </a:lstStyle>
          <a:p>
            <a:endParaRPr lang="en-CA"/>
          </a:p>
        </p:txBody>
      </p:sp>
      <p:sp>
        <p:nvSpPr>
          <p:cNvPr id="165" name="Freeform 161">
            <a:extLst>
              <a:ext uri="{FF2B5EF4-FFF2-40B4-BE49-F238E27FC236}">
                <a16:creationId xmlns:a16="http://schemas.microsoft.com/office/drawing/2014/main" id="{E444648C-EECC-489F-8152-43708C40FDA0}"/>
              </a:ext>
            </a:extLst>
          </p:cNvPr>
          <p:cNvSpPr>
            <a:spLocks noChangeAspect="1"/>
          </p:cNvSpPr>
          <p:nvPr/>
        </p:nvSpPr>
        <p:spPr bwMode="auto">
          <a:xfrm>
            <a:off x="9329801" y="1382926"/>
            <a:ext cx="6654" cy="0"/>
          </a:xfrm>
          <a:custGeom>
            <a:avLst/>
            <a:gdLst>
              <a:gd name="T0" fmla="*/ 0 w 10"/>
              <a:gd name="T1" fmla="*/ 10 w 10"/>
            </a:gdLst>
            <a:ahLst/>
            <a:cxnLst>
              <a:cxn ang="0">
                <a:pos x="T0" y="0"/>
              </a:cxn>
              <a:cxn ang="0">
                <a:pos x="T1" y="0"/>
              </a:cxn>
            </a:cxnLst>
            <a:rect l="0" t="0" r="r" b="b"/>
            <a:pathLst>
              <a:path w="10">
                <a:moveTo>
                  <a:pt x="0" y="0"/>
                </a:moveTo>
                <a:cubicBezTo>
                  <a:pt x="4" y="0"/>
                  <a:pt x="7" y="0"/>
                  <a:pt x="10" y="0"/>
                </a:cubicBezTo>
              </a:path>
            </a:pathLst>
          </a:custGeom>
          <a:noFill/>
          <a:ln w="6350" cap="rnd">
            <a:solidFill>
              <a:srgbClr val="FF6600"/>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defPPr>
              <a:defRPr lang="en-US"/>
            </a:defPPr>
            <a:lvl1pPr algn="l" rtl="0" fontAlgn="base">
              <a:spcBef>
                <a:spcPct val="0"/>
              </a:spcBef>
              <a:spcAft>
                <a:spcPct val="0"/>
              </a:spcAft>
              <a:defRPr sz="1400" kern="1200">
                <a:solidFill>
                  <a:schemeClr val="tx1"/>
                </a:solidFill>
                <a:latin typeface="Arial" panose="020B0604020202020204" pitchFamily="34" charset="0"/>
                <a:ea typeface="+mn-ea"/>
                <a:cs typeface="+mn-cs"/>
              </a:defRPr>
            </a:lvl1pPr>
            <a:lvl2pPr marL="457200" algn="l" rtl="0" fontAlgn="base">
              <a:spcBef>
                <a:spcPct val="0"/>
              </a:spcBef>
              <a:spcAft>
                <a:spcPct val="0"/>
              </a:spcAft>
              <a:defRPr sz="1400" kern="1200">
                <a:solidFill>
                  <a:schemeClr val="tx1"/>
                </a:solidFill>
                <a:latin typeface="Arial" panose="020B0604020202020204" pitchFamily="34" charset="0"/>
                <a:ea typeface="+mn-ea"/>
                <a:cs typeface="+mn-cs"/>
              </a:defRPr>
            </a:lvl2pPr>
            <a:lvl3pPr marL="914400" algn="l" rtl="0" fontAlgn="base">
              <a:spcBef>
                <a:spcPct val="0"/>
              </a:spcBef>
              <a:spcAft>
                <a:spcPct val="0"/>
              </a:spcAft>
              <a:defRPr sz="1400" kern="1200">
                <a:solidFill>
                  <a:schemeClr val="tx1"/>
                </a:solidFill>
                <a:latin typeface="Arial" panose="020B0604020202020204" pitchFamily="34" charset="0"/>
                <a:ea typeface="+mn-ea"/>
                <a:cs typeface="+mn-cs"/>
              </a:defRPr>
            </a:lvl3pPr>
            <a:lvl4pPr marL="1371600" algn="l" rtl="0" fontAlgn="base">
              <a:spcBef>
                <a:spcPct val="0"/>
              </a:spcBef>
              <a:spcAft>
                <a:spcPct val="0"/>
              </a:spcAft>
              <a:defRPr sz="1400" kern="1200">
                <a:solidFill>
                  <a:schemeClr val="tx1"/>
                </a:solidFill>
                <a:latin typeface="Arial" panose="020B0604020202020204" pitchFamily="34" charset="0"/>
                <a:ea typeface="+mn-ea"/>
                <a:cs typeface="+mn-cs"/>
              </a:defRPr>
            </a:lvl4pPr>
            <a:lvl5pPr marL="1828800" algn="l" rtl="0" fontAlgn="base">
              <a:spcBef>
                <a:spcPct val="0"/>
              </a:spcBef>
              <a:spcAft>
                <a:spcPct val="0"/>
              </a:spcAft>
              <a:defRPr sz="1400" kern="1200">
                <a:solidFill>
                  <a:schemeClr val="tx1"/>
                </a:solidFill>
                <a:latin typeface="Arial" panose="020B0604020202020204" pitchFamily="34" charset="0"/>
                <a:ea typeface="+mn-ea"/>
                <a:cs typeface="+mn-cs"/>
              </a:defRPr>
            </a:lvl5pPr>
            <a:lvl6pPr marL="2286000" algn="l" defTabSz="914400" rtl="0" eaLnBrk="1" latinLnBrk="0" hangingPunct="1">
              <a:defRPr sz="1400" kern="1200">
                <a:solidFill>
                  <a:schemeClr val="tx1"/>
                </a:solidFill>
                <a:latin typeface="Arial" panose="020B0604020202020204" pitchFamily="34" charset="0"/>
                <a:ea typeface="+mn-ea"/>
                <a:cs typeface="+mn-cs"/>
              </a:defRPr>
            </a:lvl6pPr>
            <a:lvl7pPr marL="2743200" algn="l" defTabSz="914400" rtl="0" eaLnBrk="1" latinLnBrk="0" hangingPunct="1">
              <a:defRPr sz="1400" kern="1200">
                <a:solidFill>
                  <a:schemeClr val="tx1"/>
                </a:solidFill>
                <a:latin typeface="Arial" panose="020B0604020202020204" pitchFamily="34" charset="0"/>
                <a:ea typeface="+mn-ea"/>
                <a:cs typeface="+mn-cs"/>
              </a:defRPr>
            </a:lvl7pPr>
            <a:lvl8pPr marL="3200400" algn="l" defTabSz="914400" rtl="0" eaLnBrk="1" latinLnBrk="0" hangingPunct="1">
              <a:defRPr sz="1400" kern="1200">
                <a:solidFill>
                  <a:schemeClr val="tx1"/>
                </a:solidFill>
                <a:latin typeface="Arial" panose="020B0604020202020204" pitchFamily="34" charset="0"/>
                <a:ea typeface="+mn-ea"/>
                <a:cs typeface="+mn-cs"/>
              </a:defRPr>
            </a:lvl8pPr>
            <a:lvl9pPr marL="3657600" algn="l" defTabSz="914400" rtl="0" eaLnBrk="1" latinLnBrk="0" hangingPunct="1">
              <a:defRPr sz="1400" kern="1200">
                <a:solidFill>
                  <a:schemeClr val="tx1"/>
                </a:solidFill>
                <a:latin typeface="Arial" panose="020B0604020202020204" pitchFamily="34" charset="0"/>
                <a:ea typeface="+mn-ea"/>
                <a:cs typeface="+mn-cs"/>
              </a:defRPr>
            </a:lvl9pPr>
          </a:lstStyle>
          <a:p>
            <a:endParaRPr lang="en-CA"/>
          </a:p>
        </p:txBody>
      </p:sp>
      <p:sp>
        <p:nvSpPr>
          <p:cNvPr id="166" name="Freeform 162">
            <a:extLst>
              <a:ext uri="{FF2B5EF4-FFF2-40B4-BE49-F238E27FC236}">
                <a16:creationId xmlns:a16="http://schemas.microsoft.com/office/drawing/2014/main" id="{E2916838-686F-42D6-8F67-554F01070427}"/>
              </a:ext>
            </a:extLst>
          </p:cNvPr>
          <p:cNvSpPr>
            <a:spLocks noChangeAspect="1"/>
          </p:cNvSpPr>
          <p:nvPr/>
        </p:nvSpPr>
        <p:spPr bwMode="auto">
          <a:xfrm>
            <a:off x="9336456" y="1382374"/>
            <a:ext cx="3071" cy="552"/>
          </a:xfrm>
          <a:custGeom>
            <a:avLst/>
            <a:gdLst>
              <a:gd name="T0" fmla="*/ 0 w 6"/>
              <a:gd name="T1" fmla="*/ 1 h 1"/>
              <a:gd name="T2" fmla="*/ 6 w 6"/>
              <a:gd name="T3" fmla="*/ 0 h 1"/>
            </a:gdLst>
            <a:ahLst/>
            <a:cxnLst>
              <a:cxn ang="0">
                <a:pos x="T0" y="T1"/>
              </a:cxn>
              <a:cxn ang="0">
                <a:pos x="T2" y="T3"/>
              </a:cxn>
            </a:cxnLst>
            <a:rect l="0" t="0" r="r" b="b"/>
            <a:pathLst>
              <a:path w="6" h="1">
                <a:moveTo>
                  <a:pt x="0" y="1"/>
                </a:moveTo>
                <a:cubicBezTo>
                  <a:pt x="2" y="1"/>
                  <a:pt x="4" y="0"/>
                  <a:pt x="6" y="0"/>
                </a:cubicBezTo>
              </a:path>
            </a:pathLst>
          </a:custGeom>
          <a:noFill/>
          <a:ln w="6350" cap="rnd">
            <a:solidFill>
              <a:srgbClr val="FF6600"/>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defPPr>
              <a:defRPr lang="en-US"/>
            </a:defPPr>
            <a:lvl1pPr algn="l" rtl="0" fontAlgn="base">
              <a:spcBef>
                <a:spcPct val="0"/>
              </a:spcBef>
              <a:spcAft>
                <a:spcPct val="0"/>
              </a:spcAft>
              <a:defRPr sz="1400" kern="1200">
                <a:solidFill>
                  <a:schemeClr val="tx1"/>
                </a:solidFill>
                <a:latin typeface="Arial" panose="020B0604020202020204" pitchFamily="34" charset="0"/>
                <a:ea typeface="+mn-ea"/>
                <a:cs typeface="+mn-cs"/>
              </a:defRPr>
            </a:lvl1pPr>
            <a:lvl2pPr marL="457200" algn="l" rtl="0" fontAlgn="base">
              <a:spcBef>
                <a:spcPct val="0"/>
              </a:spcBef>
              <a:spcAft>
                <a:spcPct val="0"/>
              </a:spcAft>
              <a:defRPr sz="1400" kern="1200">
                <a:solidFill>
                  <a:schemeClr val="tx1"/>
                </a:solidFill>
                <a:latin typeface="Arial" panose="020B0604020202020204" pitchFamily="34" charset="0"/>
                <a:ea typeface="+mn-ea"/>
                <a:cs typeface="+mn-cs"/>
              </a:defRPr>
            </a:lvl2pPr>
            <a:lvl3pPr marL="914400" algn="l" rtl="0" fontAlgn="base">
              <a:spcBef>
                <a:spcPct val="0"/>
              </a:spcBef>
              <a:spcAft>
                <a:spcPct val="0"/>
              </a:spcAft>
              <a:defRPr sz="1400" kern="1200">
                <a:solidFill>
                  <a:schemeClr val="tx1"/>
                </a:solidFill>
                <a:latin typeface="Arial" panose="020B0604020202020204" pitchFamily="34" charset="0"/>
                <a:ea typeface="+mn-ea"/>
                <a:cs typeface="+mn-cs"/>
              </a:defRPr>
            </a:lvl3pPr>
            <a:lvl4pPr marL="1371600" algn="l" rtl="0" fontAlgn="base">
              <a:spcBef>
                <a:spcPct val="0"/>
              </a:spcBef>
              <a:spcAft>
                <a:spcPct val="0"/>
              </a:spcAft>
              <a:defRPr sz="1400" kern="1200">
                <a:solidFill>
                  <a:schemeClr val="tx1"/>
                </a:solidFill>
                <a:latin typeface="Arial" panose="020B0604020202020204" pitchFamily="34" charset="0"/>
                <a:ea typeface="+mn-ea"/>
                <a:cs typeface="+mn-cs"/>
              </a:defRPr>
            </a:lvl4pPr>
            <a:lvl5pPr marL="1828800" algn="l" rtl="0" fontAlgn="base">
              <a:spcBef>
                <a:spcPct val="0"/>
              </a:spcBef>
              <a:spcAft>
                <a:spcPct val="0"/>
              </a:spcAft>
              <a:defRPr sz="1400" kern="1200">
                <a:solidFill>
                  <a:schemeClr val="tx1"/>
                </a:solidFill>
                <a:latin typeface="Arial" panose="020B0604020202020204" pitchFamily="34" charset="0"/>
                <a:ea typeface="+mn-ea"/>
                <a:cs typeface="+mn-cs"/>
              </a:defRPr>
            </a:lvl5pPr>
            <a:lvl6pPr marL="2286000" algn="l" defTabSz="914400" rtl="0" eaLnBrk="1" latinLnBrk="0" hangingPunct="1">
              <a:defRPr sz="1400" kern="1200">
                <a:solidFill>
                  <a:schemeClr val="tx1"/>
                </a:solidFill>
                <a:latin typeface="Arial" panose="020B0604020202020204" pitchFamily="34" charset="0"/>
                <a:ea typeface="+mn-ea"/>
                <a:cs typeface="+mn-cs"/>
              </a:defRPr>
            </a:lvl6pPr>
            <a:lvl7pPr marL="2743200" algn="l" defTabSz="914400" rtl="0" eaLnBrk="1" latinLnBrk="0" hangingPunct="1">
              <a:defRPr sz="1400" kern="1200">
                <a:solidFill>
                  <a:schemeClr val="tx1"/>
                </a:solidFill>
                <a:latin typeface="Arial" panose="020B0604020202020204" pitchFamily="34" charset="0"/>
                <a:ea typeface="+mn-ea"/>
                <a:cs typeface="+mn-cs"/>
              </a:defRPr>
            </a:lvl7pPr>
            <a:lvl8pPr marL="3200400" algn="l" defTabSz="914400" rtl="0" eaLnBrk="1" latinLnBrk="0" hangingPunct="1">
              <a:defRPr sz="1400" kern="1200">
                <a:solidFill>
                  <a:schemeClr val="tx1"/>
                </a:solidFill>
                <a:latin typeface="Arial" panose="020B0604020202020204" pitchFamily="34" charset="0"/>
                <a:ea typeface="+mn-ea"/>
                <a:cs typeface="+mn-cs"/>
              </a:defRPr>
            </a:lvl8pPr>
            <a:lvl9pPr marL="3657600" algn="l" defTabSz="914400" rtl="0" eaLnBrk="1" latinLnBrk="0" hangingPunct="1">
              <a:defRPr sz="1400" kern="1200">
                <a:solidFill>
                  <a:schemeClr val="tx1"/>
                </a:solidFill>
                <a:latin typeface="Arial" panose="020B0604020202020204" pitchFamily="34" charset="0"/>
                <a:ea typeface="+mn-ea"/>
                <a:cs typeface="+mn-cs"/>
              </a:defRPr>
            </a:lvl9pPr>
          </a:lstStyle>
          <a:p>
            <a:endParaRPr lang="en-CA"/>
          </a:p>
        </p:txBody>
      </p:sp>
      <p:sp>
        <p:nvSpPr>
          <p:cNvPr id="167" name="Freeform 163">
            <a:extLst>
              <a:ext uri="{FF2B5EF4-FFF2-40B4-BE49-F238E27FC236}">
                <a16:creationId xmlns:a16="http://schemas.microsoft.com/office/drawing/2014/main" id="{099116CC-A7E8-40AB-AA04-8FFB3C27210A}"/>
              </a:ext>
            </a:extLst>
          </p:cNvPr>
          <p:cNvSpPr>
            <a:spLocks noChangeAspect="1"/>
          </p:cNvSpPr>
          <p:nvPr/>
        </p:nvSpPr>
        <p:spPr bwMode="auto">
          <a:xfrm>
            <a:off x="9336456" y="1371328"/>
            <a:ext cx="3071" cy="11046"/>
          </a:xfrm>
          <a:custGeom>
            <a:avLst/>
            <a:gdLst>
              <a:gd name="T0" fmla="*/ 6 w 6"/>
              <a:gd name="T1" fmla="*/ 17 h 17"/>
              <a:gd name="T2" fmla="*/ 0 w 6"/>
              <a:gd name="T3" fmla="*/ 0 h 17"/>
            </a:gdLst>
            <a:ahLst/>
            <a:cxnLst>
              <a:cxn ang="0">
                <a:pos x="T0" y="T1"/>
              </a:cxn>
              <a:cxn ang="0">
                <a:pos x="T2" y="T3"/>
              </a:cxn>
            </a:cxnLst>
            <a:rect l="0" t="0" r="r" b="b"/>
            <a:pathLst>
              <a:path w="6" h="17">
                <a:moveTo>
                  <a:pt x="6" y="17"/>
                </a:moveTo>
                <a:cubicBezTo>
                  <a:pt x="5" y="13"/>
                  <a:pt x="2" y="6"/>
                  <a:pt x="0" y="0"/>
                </a:cubicBezTo>
              </a:path>
            </a:pathLst>
          </a:custGeom>
          <a:noFill/>
          <a:ln w="6350" cap="rnd">
            <a:solidFill>
              <a:srgbClr val="FF6600"/>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defPPr>
              <a:defRPr lang="en-US"/>
            </a:defPPr>
            <a:lvl1pPr algn="l" rtl="0" fontAlgn="base">
              <a:spcBef>
                <a:spcPct val="0"/>
              </a:spcBef>
              <a:spcAft>
                <a:spcPct val="0"/>
              </a:spcAft>
              <a:defRPr sz="1400" kern="1200">
                <a:solidFill>
                  <a:schemeClr val="tx1"/>
                </a:solidFill>
                <a:latin typeface="Arial" panose="020B0604020202020204" pitchFamily="34" charset="0"/>
                <a:ea typeface="+mn-ea"/>
                <a:cs typeface="+mn-cs"/>
              </a:defRPr>
            </a:lvl1pPr>
            <a:lvl2pPr marL="457200" algn="l" rtl="0" fontAlgn="base">
              <a:spcBef>
                <a:spcPct val="0"/>
              </a:spcBef>
              <a:spcAft>
                <a:spcPct val="0"/>
              </a:spcAft>
              <a:defRPr sz="1400" kern="1200">
                <a:solidFill>
                  <a:schemeClr val="tx1"/>
                </a:solidFill>
                <a:latin typeface="Arial" panose="020B0604020202020204" pitchFamily="34" charset="0"/>
                <a:ea typeface="+mn-ea"/>
                <a:cs typeface="+mn-cs"/>
              </a:defRPr>
            </a:lvl2pPr>
            <a:lvl3pPr marL="914400" algn="l" rtl="0" fontAlgn="base">
              <a:spcBef>
                <a:spcPct val="0"/>
              </a:spcBef>
              <a:spcAft>
                <a:spcPct val="0"/>
              </a:spcAft>
              <a:defRPr sz="1400" kern="1200">
                <a:solidFill>
                  <a:schemeClr val="tx1"/>
                </a:solidFill>
                <a:latin typeface="Arial" panose="020B0604020202020204" pitchFamily="34" charset="0"/>
                <a:ea typeface="+mn-ea"/>
                <a:cs typeface="+mn-cs"/>
              </a:defRPr>
            </a:lvl3pPr>
            <a:lvl4pPr marL="1371600" algn="l" rtl="0" fontAlgn="base">
              <a:spcBef>
                <a:spcPct val="0"/>
              </a:spcBef>
              <a:spcAft>
                <a:spcPct val="0"/>
              </a:spcAft>
              <a:defRPr sz="1400" kern="1200">
                <a:solidFill>
                  <a:schemeClr val="tx1"/>
                </a:solidFill>
                <a:latin typeface="Arial" panose="020B0604020202020204" pitchFamily="34" charset="0"/>
                <a:ea typeface="+mn-ea"/>
                <a:cs typeface="+mn-cs"/>
              </a:defRPr>
            </a:lvl4pPr>
            <a:lvl5pPr marL="1828800" algn="l" rtl="0" fontAlgn="base">
              <a:spcBef>
                <a:spcPct val="0"/>
              </a:spcBef>
              <a:spcAft>
                <a:spcPct val="0"/>
              </a:spcAft>
              <a:defRPr sz="1400" kern="1200">
                <a:solidFill>
                  <a:schemeClr val="tx1"/>
                </a:solidFill>
                <a:latin typeface="Arial" panose="020B0604020202020204" pitchFamily="34" charset="0"/>
                <a:ea typeface="+mn-ea"/>
                <a:cs typeface="+mn-cs"/>
              </a:defRPr>
            </a:lvl5pPr>
            <a:lvl6pPr marL="2286000" algn="l" defTabSz="914400" rtl="0" eaLnBrk="1" latinLnBrk="0" hangingPunct="1">
              <a:defRPr sz="1400" kern="1200">
                <a:solidFill>
                  <a:schemeClr val="tx1"/>
                </a:solidFill>
                <a:latin typeface="Arial" panose="020B0604020202020204" pitchFamily="34" charset="0"/>
                <a:ea typeface="+mn-ea"/>
                <a:cs typeface="+mn-cs"/>
              </a:defRPr>
            </a:lvl6pPr>
            <a:lvl7pPr marL="2743200" algn="l" defTabSz="914400" rtl="0" eaLnBrk="1" latinLnBrk="0" hangingPunct="1">
              <a:defRPr sz="1400" kern="1200">
                <a:solidFill>
                  <a:schemeClr val="tx1"/>
                </a:solidFill>
                <a:latin typeface="Arial" panose="020B0604020202020204" pitchFamily="34" charset="0"/>
                <a:ea typeface="+mn-ea"/>
                <a:cs typeface="+mn-cs"/>
              </a:defRPr>
            </a:lvl7pPr>
            <a:lvl8pPr marL="3200400" algn="l" defTabSz="914400" rtl="0" eaLnBrk="1" latinLnBrk="0" hangingPunct="1">
              <a:defRPr sz="1400" kern="1200">
                <a:solidFill>
                  <a:schemeClr val="tx1"/>
                </a:solidFill>
                <a:latin typeface="Arial" panose="020B0604020202020204" pitchFamily="34" charset="0"/>
                <a:ea typeface="+mn-ea"/>
                <a:cs typeface="+mn-cs"/>
              </a:defRPr>
            </a:lvl8pPr>
            <a:lvl9pPr marL="3657600" algn="l" defTabSz="914400" rtl="0" eaLnBrk="1" latinLnBrk="0" hangingPunct="1">
              <a:defRPr sz="1400" kern="1200">
                <a:solidFill>
                  <a:schemeClr val="tx1"/>
                </a:solidFill>
                <a:latin typeface="Arial" panose="020B0604020202020204" pitchFamily="34" charset="0"/>
                <a:ea typeface="+mn-ea"/>
                <a:cs typeface="+mn-cs"/>
              </a:defRPr>
            </a:lvl9pPr>
          </a:lstStyle>
          <a:p>
            <a:endParaRPr lang="en-CA"/>
          </a:p>
        </p:txBody>
      </p:sp>
      <p:sp>
        <p:nvSpPr>
          <p:cNvPr id="168" name="Freeform 164">
            <a:extLst>
              <a:ext uri="{FF2B5EF4-FFF2-40B4-BE49-F238E27FC236}">
                <a16:creationId xmlns:a16="http://schemas.microsoft.com/office/drawing/2014/main" id="{0ECADFF5-3584-4136-99DF-5ED4B140006B}"/>
              </a:ext>
            </a:extLst>
          </p:cNvPr>
          <p:cNvSpPr>
            <a:spLocks noChangeAspect="1"/>
          </p:cNvSpPr>
          <p:nvPr/>
        </p:nvSpPr>
        <p:spPr bwMode="auto">
          <a:xfrm>
            <a:off x="9339527" y="1382374"/>
            <a:ext cx="17916" cy="7180"/>
          </a:xfrm>
          <a:custGeom>
            <a:avLst/>
            <a:gdLst>
              <a:gd name="T0" fmla="*/ 0 w 30"/>
              <a:gd name="T1" fmla="*/ 0 h 11"/>
              <a:gd name="T2" fmla="*/ 30 w 30"/>
              <a:gd name="T3" fmla="*/ 11 h 11"/>
            </a:gdLst>
            <a:ahLst/>
            <a:cxnLst>
              <a:cxn ang="0">
                <a:pos x="T0" y="T1"/>
              </a:cxn>
              <a:cxn ang="0">
                <a:pos x="T2" y="T3"/>
              </a:cxn>
            </a:cxnLst>
            <a:rect l="0" t="0" r="r" b="b"/>
            <a:pathLst>
              <a:path w="30" h="11">
                <a:moveTo>
                  <a:pt x="0" y="0"/>
                </a:moveTo>
                <a:cubicBezTo>
                  <a:pt x="10" y="4"/>
                  <a:pt x="21" y="6"/>
                  <a:pt x="30" y="11"/>
                </a:cubicBezTo>
              </a:path>
            </a:pathLst>
          </a:custGeom>
          <a:noFill/>
          <a:ln w="6350" cap="rnd">
            <a:solidFill>
              <a:srgbClr val="FF6600"/>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defPPr>
              <a:defRPr lang="en-US"/>
            </a:defPPr>
            <a:lvl1pPr algn="l" rtl="0" fontAlgn="base">
              <a:spcBef>
                <a:spcPct val="0"/>
              </a:spcBef>
              <a:spcAft>
                <a:spcPct val="0"/>
              </a:spcAft>
              <a:defRPr sz="1400" kern="1200">
                <a:solidFill>
                  <a:schemeClr val="tx1"/>
                </a:solidFill>
                <a:latin typeface="Arial" panose="020B0604020202020204" pitchFamily="34" charset="0"/>
                <a:ea typeface="+mn-ea"/>
                <a:cs typeface="+mn-cs"/>
              </a:defRPr>
            </a:lvl1pPr>
            <a:lvl2pPr marL="457200" algn="l" rtl="0" fontAlgn="base">
              <a:spcBef>
                <a:spcPct val="0"/>
              </a:spcBef>
              <a:spcAft>
                <a:spcPct val="0"/>
              </a:spcAft>
              <a:defRPr sz="1400" kern="1200">
                <a:solidFill>
                  <a:schemeClr val="tx1"/>
                </a:solidFill>
                <a:latin typeface="Arial" panose="020B0604020202020204" pitchFamily="34" charset="0"/>
                <a:ea typeface="+mn-ea"/>
                <a:cs typeface="+mn-cs"/>
              </a:defRPr>
            </a:lvl2pPr>
            <a:lvl3pPr marL="914400" algn="l" rtl="0" fontAlgn="base">
              <a:spcBef>
                <a:spcPct val="0"/>
              </a:spcBef>
              <a:spcAft>
                <a:spcPct val="0"/>
              </a:spcAft>
              <a:defRPr sz="1400" kern="1200">
                <a:solidFill>
                  <a:schemeClr val="tx1"/>
                </a:solidFill>
                <a:latin typeface="Arial" panose="020B0604020202020204" pitchFamily="34" charset="0"/>
                <a:ea typeface="+mn-ea"/>
                <a:cs typeface="+mn-cs"/>
              </a:defRPr>
            </a:lvl3pPr>
            <a:lvl4pPr marL="1371600" algn="l" rtl="0" fontAlgn="base">
              <a:spcBef>
                <a:spcPct val="0"/>
              </a:spcBef>
              <a:spcAft>
                <a:spcPct val="0"/>
              </a:spcAft>
              <a:defRPr sz="1400" kern="1200">
                <a:solidFill>
                  <a:schemeClr val="tx1"/>
                </a:solidFill>
                <a:latin typeface="Arial" panose="020B0604020202020204" pitchFamily="34" charset="0"/>
                <a:ea typeface="+mn-ea"/>
                <a:cs typeface="+mn-cs"/>
              </a:defRPr>
            </a:lvl4pPr>
            <a:lvl5pPr marL="1828800" algn="l" rtl="0" fontAlgn="base">
              <a:spcBef>
                <a:spcPct val="0"/>
              </a:spcBef>
              <a:spcAft>
                <a:spcPct val="0"/>
              </a:spcAft>
              <a:defRPr sz="1400" kern="1200">
                <a:solidFill>
                  <a:schemeClr val="tx1"/>
                </a:solidFill>
                <a:latin typeface="Arial" panose="020B0604020202020204" pitchFamily="34" charset="0"/>
                <a:ea typeface="+mn-ea"/>
                <a:cs typeface="+mn-cs"/>
              </a:defRPr>
            </a:lvl5pPr>
            <a:lvl6pPr marL="2286000" algn="l" defTabSz="914400" rtl="0" eaLnBrk="1" latinLnBrk="0" hangingPunct="1">
              <a:defRPr sz="1400" kern="1200">
                <a:solidFill>
                  <a:schemeClr val="tx1"/>
                </a:solidFill>
                <a:latin typeface="Arial" panose="020B0604020202020204" pitchFamily="34" charset="0"/>
                <a:ea typeface="+mn-ea"/>
                <a:cs typeface="+mn-cs"/>
              </a:defRPr>
            </a:lvl6pPr>
            <a:lvl7pPr marL="2743200" algn="l" defTabSz="914400" rtl="0" eaLnBrk="1" latinLnBrk="0" hangingPunct="1">
              <a:defRPr sz="1400" kern="1200">
                <a:solidFill>
                  <a:schemeClr val="tx1"/>
                </a:solidFill>
                <a:latin typeface="Arial" panose="020B0604020202020204" pitchFamily="34" charset="0"/>
                <a:ea typeface="+mn-ea"/>
                <a:cs typeface="+mn-cs"/>
              </a:defRPr>
            </a:lvl7pPr>
            <a:lvl8pPr marL="3200400" algn="l" defTabSz="914400" rtl="0" eaLnBrk="1" latinLnBrk="0" hangingPunct="1">
              <a:defRPr sz="1400" kern="1200">
                <a:solidFill>
                  <a:schemeClr val="tx1"/>
                </a:solidFill>
                <a:latin typeface="Arial" panose="020B0604020202020204" pitchFamily="34" charset="0"/>
                <a:ea typeface="+mn-ea"/>
                <a:cs typeface="+mn-cs"/>
              </a:defRPr>
            </a:lvl8pPr>
            <a:lvl9pPr marL="3657600" algn="l" defTabSz="914400" rtl="0" eaLnBrk="1" latinLnBrk="0" hangingPunct="1">
              <a:defRPr sz="1400" kern="1200">
                <a:solidFill>
                  <a:schemeClr val="tx1"/>
                </a:solidFill>
                <a:latin typeface="Arial" panose="020B0604020202020204" pitchFamily="34" charset="0"/>
                <a:ea typeface="+mn-ea"/>
                <a:cs typeface="+mn-cs"/>
              </a:defRPr>
            </a:lvl9pPr>
          </a:lstStyle>
          <a:p>
            <a:endParaRPr lang="en-CA"/>
          </a:p>
        </p:txBody>
      </p:sp>
      <p:sp>
        <p:nvSpPr>
          <p:cNvPr id="169" name="Freeform 165">
            <a:extLst>
              <a:ext uri="{FF2B5EF4-FFF2-40B4-BE49-F238E27FC236}">
                <a16:creationId xmlns:a16="http://schemas.microsoft.com/office/drawing/2014/main" id="{02F17577-AB9C-4C10-9246-1130F8055E10}"/>
              </a:ext>
            </a:extLst>
          </p:cNvPr>
          <p:cNvSpPr>
            <a:spLocks noChangeAspect="1"/>
          </p:cNvSpPr>
          <p:nvPr/>
        </p:nvSpPr>
        <p:spPr bwMode="auto">
          <a:xfrm>
            <a:off x="9336456" y="1382926"/>
            <a:ext cx="11261" cy="18779"/>
          </a:xfrm>
          <a:custGeom>
            <a:avLst/>
            <a:gdLst>
              <a:gd name="T0" fmla="*/ 0 w 20"/>
              <a:gd name="T1" fmla="*/ 0 h 30"/>
              <a:gd name="T2" fmla="*/ 20 w 20"/>
              <a:gd name="T3" fmla="*/ 30 h 30"/>
            </a:gdLst>
            <a:ahLst/>
            <a:cxnLst>
              <a:cxn ang="0">
                <a:pos x="T0" y="T1"/>
              </a:cxn>
              <a:cxn ang="0">
                <a:pos x="T2" y="T3"/>
              </a:cxn>
            </a:cxnLst>
            <a:rect l="0" t="0" r="r" b="b"/>
            <a:pathLst>
              <a:path w="20" h="30">
                <a:moveTo>
                  <a:pt x="0" y="0"/>
                </a:moveTo>
                <a:cubicBezTo>
                  <a:pt x="2" y="12"/>
                  <a:pt x="15" y="19"/>
                  <a:pt x="20" y="30"/>
                </a:cubicBezTo>
              </a:path>
            </a:pathLst>
          </a:custGeom>
          <a:noFill/>
          <a:ln w="6350" cap="rnd">
            <a:solidFill>
              <a:srgbClr val="FF6600"/>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defPPr>
              <a:defRPr lang="en-US"/>
            </a:defPPr>
            <a:lvl1pPr algn="l" rtl="0" fontAlgn="base">
              <a:spcBef>
                <a:spcPct val="0"/>
              </a:spcBef>
              <a:spcAft>
                <a:spcPct val="0"/>
              </a:spcAft>
              <a:defRPr sz="1400" kern="1200">
                <a:solidFill>
                  <a:schemeClr val="tx1"/>
                </a:solidFill>
                <a:latin typeface="Arial" panose="020B0604020202020204" pitchFamily="34" charset="0"/>
                <a:ea typeface="+mn-ea"/>
                <a:cs typeface="+mn-cs"/>
              </a:defRPr>
            </a:lvl1pPr>
            <a:lvl2pPr marL="457200" algn="l" rtl="0" fontAlgn="base">
              <a:spcBef>
                <a:spcPct val="0"/>
              </a:spcBef>
              <a:spcAft>
                <a:spcPct val="0"/>
              </a:spcAft>
              <a:defRPr sz="1400" kern="1200">
                <a:solidFill>
                  <a:schemeClr val="tx1"/>
                </a:solidFill>
                <a:latin typeface="Arial" panose="020B0604020202020204" pitchFamily="34" charset="0"/>
                <a:ea typeface="+mn-ea"/>
                <a:cs typeface="+mn-cs"/>
              </a:defRPr>
            </a:lvl2pPr>
            <a:lvl3pPr marL="914400" algn="l" rtl="0" fontAlgn="base">
              <a:spcBef>
                <a:spcPct val="0"/>
              </a:spcBef>
              <a:spcAft>
                <a:spcPct val="0"/>
              </a:spcAft>
              <a:defRPr sz="1400" kern="1200">
                <a:solidFill>
                  <a:schemeClr val="tx1"/>
                </a:solidFill>
                <a:latin typeface="Arial" panose="020B0604020202020204" pitchFamily="34" charset="0"/>
                <a:ea typeface="+mn-ea"/>
                <a:cs typeface="+mn-cs"/>
              </a:defRPr>
            </a:lvl3pPr>
            <a:lvl4pPr marL="1371600" algn="l" rtl="0" fontAlgn="base">
              <a:spcBef>
                <a:spcPct val="0"/>
              </a:spcBef>
              <a:spcAft>
                <a:spcPct val="0"/>
              </a:spcAft>
              <a:defRPr sz="1400" kern="1200">
                <a:solidFill>
                  <a:schemeClr val="tx1"/>
                </a:solidFill>
                <a:latin typeface="Arial" panose="020B0604020202020204" pitchFamily="34" charset="0"/>
                <a:ea typeface="+mn-ea"/>
                <a:cs typeface="+mn-cs"/>
              </a:defRPr>
            </a:lvl4pPr>
            <a:lvl5pPr marL="1828800" algn="l" rtl="0" fontAlgn="base">
              <a:spcBef>
                <a:spcPct val="0"/>
              </a:spcBef>
              <a:spcAft>
                <a:spcPct val="0"/>
              </a:spcAft>
              <a:defRPr sz="1400" kern="1200">
                <a:solidFill>
                  <a:schemeClr val="tx1"/>
                </a:solidFill>
                <a:latin typeface="Arial" panose="020B0604020202020204" pitchFamily="34" charset="0"/>
                <a:ea typeface="+mn-ea"/>
                <a:cs typeface="+mn-cs"/>
              </a:defRPr>
            </a:lvl5pPr>
            <a:lvl6pPr marL="2286000" algn="l" defTabSz="914400" rtl="0" eaLnBrk="1" latinLnBrk="0" hangingPunct="1">
              <a:defRPr sz="1400" kern="1200">
                <a:solidFill>
                  <a:schemeClr val="tx1"/>
                </a:solidFill>
                <a:latin typeface="Arial" panose="020B0604020202020204" pitchFamily="34" charset="0"/>
                <a:ea typeface="+mn-ea"/>
                <a:cs typeface="+mn-cs"/>
              </a:defRPr>
            </a:lvl6pPr>
            <a:lvl7pPr marL="2743200" algn="l" defTabSz="914400" rtl="0" eaLnBrk="1" latinLnBrk="0" hangingPunct="1">
              <a:defRPr sz="1400" kern="1200">
                <a:solidFill>
                  <a:schemeClr val="tx1"/>
                </a:solidFill>
                <a:latin typeface="Arial" panose="020B0604020202020204" pitchFamily="34" charset="0"/>
                <a:ea typeface="+mn-ea"/>
                <a:cs typeface="+mn-cs"/>
              </a:defRPr>
            </a:lvl7pPr>
            <a:lvl8pPr marL="3200400" algn="l" defTabSz="914400" rtl="0" eaLnBrk="1" latinLnBrk="0" hangingPunct="1">
              <a:defRPr sz="1400" kern="1200">
                <a:solidFill>
                  <a:schemeClr val="tx1"/>
                </a:solidFill>
                <a:latin typeface="Arial" panose="020B0604020202020204" pitchFamily="34" charset="0"/>
                <a:ea typeface="+mn-ea"/>
                <a:cs typeface="+mn-cs"/>
              </a:defRPr>
            </a:lvl8pPr>
            <a:lvl9pPr marL="3657600" algn="l" defTabSz="914400" rtl="0" eaLnBrk="1" latinLnBrk="0" hangingPunct="1">
              <a:defRPr sz="1400" kern="1200">
                <a:solidFill>
                  <a:schemeClr val="tx1"/>
                </a:solidFill>
                <a:latin typeface="Arial" panose="020B0604020202020204" pitchFamily="34" charset="0"/>
                <a:ea typeface="+mn-ea"/>
                <a:cs typeface="+mn-cs"/>
              </a:defRPr>
            </a:lvl9pPr>
          </a:lstStyle>
          <a:p>
            <a:endParaRPr lang="en-CA"/>
          </a:p>
        </p:txBody>
      </p:sp>
      <p:sp>
        <p:nvSpPr>
          <p:cNvPr id="170" name="Freeform 166">
            <a:extLst>
              <a:ext uri="{FF2B5EF4-FFF2-40B4-BE49-F238E27FC236}">
                <a16:creationId xmlns:a16="http://schemas.microsoft.com/office/drawing/2014/main" id="{751D1C0F-0A82-4A82-B083-D8A81BF41C70}"/>
              </a:ext>
            </a:extLst>
          </p:cNvPr>
          <p:cNvSpPr>
            <a:spLocks noChangeAspect="1"/>
          </p:cNvSpPr>
          <p:nvPr/>
        </p:nvSpPr>
        <p:spPr bwMode="auto">
          <a:xfrm>
            <a:off x="9280150" y="1385688"/>
            <a:ext cx="6142" cy="18779"/>
          </a:xfrm>
          <a:custGeom>
            <a:avLst/>
            <a:gdLst>
              <a:gd name="T0" fmla="*/ 0 w 10"/>
              <a:gd name="T1" fmla="*/ 0 h 30"/>
              <a:gd name="T2" fmla="*/ 6 w 10"/>
              <a:gd name="T3" fmla="*/ 30 h 30"/>
            </a:gdLst>
            <a:ahLst/>
            <a:cxnLst>
              <a:cxn ang="0">
                <a:pos x="T0" y="T1"/>
              </a:cxn>
              <a:cxn ang="0">
                <a:pos x="T2" y="T3"/>
              </a:cxn>
            </a:cxnLst>
            <a:rect l="0" t="0" r="r" b="b"/>
            <a:pathLst>
              <a:path w="10" h="30">
                <a:moveTo>
                  <a:pt x="0" y="0"/>
                </a:moveTo>
                <a:cubicBezTo>
                  <a:pt x="10" y="7"/>
                  <a:pt x="5" y="20"/>
                  <a:pt x="6" y="30"/>
                </a:cubicBezTo>
              </a:path>
            </a:pathLst>
          </a:custGeom>
          <a:noFill/>
          <a:ln w="6350" cap="rnd">
            <a:solidFill>
              <a:srgbClr val="FF6600"/>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defPPr>
              <a:defRPr lang="en-US"/>
            </a:defPPr>
            <a:lvl1pPr algn="l" rtl="0" fontAlgn="base">
              <a:spcBef>
                <a:spcPct val="0"/>
              </a:spcBef>
              <a:spcAft>
                <a:spcPct val="0"/>
              </a:spcAft>
              <a:defRPr sz="1400" kern="1200">
                <a:solidFill>
                  <a:schemeClr val="tx1"/>
                </a:solidFill>
                <a:latin typeface="Arial" panose="020B0604020202020204" pitchFamily="34" charset="0"/>
                <a:ea typeface="+mn-ea"/>
                <a:cs typeface="+mn-cs"/>
              </a:defRPr>
            </a:lvl1pPr>
            <a:lvl2pPr marL="457200" algn="l" rtl="0" fontAlgn="base">
              <a:spcBef>
                <a:spcPct val="0"/>
              </a:spcBef>
              <a:spcAft>
                <a:spcPct val="0"/>
              </a:spcAft>
              <a:defRPr sz="1400" kern="1200">
                <a:solidFill>
                  <a:schemeClr val="tx1"/>
                </a:solidFill>
                <a:latin typeface="Arial" panose="020B0604020202020204" pitchFamily="34" charset="0"/>
                <a:ea typeface="+mn-ea"/>
                <a:cs typeface="+mn-cs"/>
              </a:defRPr>
            </a:lvl2pPr>
            <a:lvl3pPr marL="914400" algn="l" rtl="0" fontAlgn="base">
              <a:spcBef>
                <a:spcPct val="0"/>
              </a:spcBef>
              <a:spcAft>
                <a:spcPct val="0"/>
              </a:spcAft>
              <a:defRPr sz="1400" kern="1200">
                <a:solidFill>
                  <a:schemeClr val="tx1"/>
                </a:solidFill>
                <a:latin typeface="Arial" panose="020B0604020202020204" pitchFamily="34" charset="0"/>
                <a:ea typeface="+mn-ea"/>
                <a:cs typeface="+mn-cs"/>
              </a:defRPr>
            </a:lvl3pPr>
            <a:lvl4pPr marL="1371600" algn="l" rtl="0" fontAlgn="base">
              <a:spcBef>
                <a:spcPct val="0"/>
              </a:spcBef>
              <a:spcAft>
                <a:spcPct val="0"/>
              </a:spcAft>
              <a:defRPr sz="1400" kern="1200">
                <a:solidFill>
                  <a:schemeClr val="tx1"/>
                </a:solidFill>
                <a:latin typeface="Arial" panose="020B0604020202020204" pitchFamily="34" charset="0"/>
                <a:ea typeface="+mn-ea"/>
                <a:cs typeface="+mn-cs"/>
              </a:defRPr>
            </a:lvl4pPr>
            <a:lvl5pPr marL="1828800" algn="l" rtl="0" fontAlgn="base">
              <a:spcBef>
                <a:spcPct val="0"/>
              </a:spcBef>
              <a:spcAft>
                <a:spcPct val="0"/>
              </a:spcAft>
              <a:defRPr sz="1400" kern="1200">
                <a:solidFill>
                  <a:schemeClr val="tx1"/>
                </a:solidFill>
                <a:latin typeface="Arial" panose="020B0604020202020204" pitchFamily="34" charset="0"/>
                <a:ea typeface="+mn-ea"/>
                <a:cs typeface="+mn-cs"/>
              </a:defRPr>
            </a:lvl5pPr>
            <a:lvl6pPr marL="2286000" algn="l" defTabSz="914400" rtl="0" eaLnBrk="1" latinLnBrk="0" hangingPunct="1">
              <a:defRPr sz="1400" kern="1200">
                <a:solidFill>
                  <a:schemeClr val="tx1"/>
                </a:solidFill>
                <a:latin typeface="Arial" panose="020B0604020202020204" pitchFamily="34" charset="0"/>
                <a:ea typeface="+mn-ea"/>
                <a:cs typeface="+mn-cs"/>
              </a:defRPr>
            </a:lvl6pPr>
            <a:lvl7pPr marL="2743200" algn="l" defTabSz="914400" rtl="0" eaLnBrk="1" latinLnBrk="0" hangingPunct="1">
              <a:defRPr sz="1400" kern="1200">
                <a:solidFill>
                  <a:schemeClr val="tx1"/>
                </a:solidFill>
                <a:latin typeface="Arial" panose="020B0604020202020204" pitchFamily="34" charset="0"/>
                <a:ea typeface="+mn-ea"/>
                <a:cs typeface="+mn-cs"/>
              </a:defRPr>
            </a:lvl7pPr>
            <a:lvl8pPr marL="3200400" algn="l" defTabSz="914400" rtl="0" eaLnBrk="1" latinLnBrk="0" hangingPunct="1">
              <a:defRPr sz="1400" kern="1200">
                <a:solidFill>
                  <a:schemeClr val="tx1"/>
                </a:solidFill>
                <a:latin typeface="Arial" panose="020B0604020202020204" pitchFamily="34" charset="0"/>
                <a:ea typeface="+mn-ea"/>
                <a:cs typeface="+mn-cs"/>
              </a:defRPr>
            </a:lvl8pPr>
            <a:lvl9pPr marL="3657600" algn="l" defTabSz="914400" rtl="0" eaLnBrk="1" latinLnBrk="0" hangingPunct="1">
              <a:defRPr sz="1400" kern="1200">
                <a:solidFill>
                  <a:schemeClr val="tx1"/>
                </a:solidFill>
                <a:latin typeface="Arial" panose="020B0604020202020204" pitchFamily="34" charset="0"/>
                <a:ea typeface="+mn-ea"/>
                <a:cs typeface="+mn-cs"/>
              </a:defRPr>
            </a:lvl9pPr>
          </a:lstStyle>
          <a:p>
            <a:endParaRPr lang="en-CA"/>
          </a:p>
        </p:txBody>
      </p:sp>
      <p:sp>
        <p:nvSpPr>
          <p:cNvPr id="171" name="Freeform 167">
            <a:extLst>
              <a:ext uri="{FF2B5EF4-FFF2-40B4-BE49-F238E27FC236}">
                <a16:creationId xmlns:a16="http://schemas.microsoft.com/office/drawing/2014/main" id="{C87FFFA4-F8F9-4D09-940F-1D36A42B1BF0}"/>
              </a:ext>
            </a:extLst>
          </p:cNvPr>
          <p:cNvSpPr>
            <a:spLocks noChangeAspect="1"/>
          </p:cNvSpPr>
          <p:nvPr/>
        </p:nvSpPr>
        <p:spPr bwMode="auto">
          <a:xfrm>
            <a:off x="9210023" y="1422141"/>
            <a:ext cx="8190" cy="33139"/>
          </a:xfrm>
          <a:custGeom>
            <a:avLst/>
            <a:gdLst>
              <a:gd name="T0" fmla="*/ 5 w 13"/>
              <a:gd name="T1" fmla="*/ 0 h 53"/>
              <a:gd name="T2" fmla="*/ 0 w 13"/>
              <a:gd name="T3" fmla="*/ 53 h 53"/>
            </a:gdLst>
            <a:ahLst/>
            <a:cxnLst>
              <a:cxn ang="0">
                <a:pos x="T0" y="T1"/>
              </a:cxn>
              <a:cxn ang="0">
                <a:pos x="T2" y="T3"/>
              </a:cxn>
            </a:cxnLst>
            <a:rect l="0" t="0" r="r" b="b"/>
            <a:pathLst>
              <a:path w="13" h="53">
                <a:moveTo>
                  <a:pt x="5" y="0"/>
                </a:moveTo>
                <a:cubicBezTo>
                  <a:pt x="13" y="18"/>
                  <a:pt x="3" y="36"/>
                  <a:pt x="0" y="53"/>
                </a:cubicBezTo>
              </a:path>
            </a:pathLst>
          </a:custGeom>
          <a:noFill/>
          <a:ln w="6350" cap="rnd">
            <a:solidFill>
              <a:srgbClr val="FF6600"/>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defPPr>
              <a:defRPr lang="en-US"/>
            </a:defPPr>
            <a:lvl1pPr algn="l" rtl="0" fontAlgn="base">
              <a:spcBef>
                <a:spcPct val="0"/>
              </a:spcBef>
              <a:spcAft>
                <a:spcPct val="0"/>
              </a:spcAft>
              <a:defRPr sz="1400" kern="1200">
                <a:solidFill>
                  <a:schemeClr val="tx1"/>
                </a:solidFill>
                <a:latin typeface="Arial" panose="020B0604020202020204" pitchFamily="34" charset="0"/>
                <a:ea typeface="+mn-ea"/>
                <a:cs typeface="+mn-cs"/>
              </a:defRPr>
            </a:lvl1pPr>
            <a:lvl2pPr marL="457200" algn="l" rtl="0" fontAlgn="base">
              <a:spcBef>
                <a:spcPct val="0"/>
              </a:spcBef>
              <a:spcAft>
                <a:spcPct val="0"/>
              </a:spcAft>
              <a:defRPr sz="1400" kern="1200">
                <a:solidFill>
                  <a:schemeClr val="tx1"/>
                </a:solidFill>
                <a:latin typeface="Arial" panose="020B0604020202020204" pitchFamily="34" charset="0"/>
                <a:ea typeface="+mn-ea"/>
                <a:cs typeface="+mn-cs"/>
              </a:defRPr>
            </a:lvl2pPr>
            <a:lvl3pPr marL="914400" algn="l" rtl="0" fontAlgn="base">
              <a:spcBef>
                <a:spcPct val="0"/>
              </a:spcBef>
              <a:spcAft>
                <a:spcPct val="0"/>
              </a:spcAft>
              <a:defRPr sz="1400" kern="1200">
                <a:solidFill>
                  <a:schemeClr val="tx1"/>
                </a:solidFill>
                <a:latin typeface="Arial" panose="020B0604020202020204" pitchFamily="34" charset="0"/>
                <a:ea typeface="+mn-ea"/>
                <a:cs typeface="+mn-cs"/>
              </a:defRPr>
            </a:lvl3pPr>
            <a:lvl4pPr marL="1371600" algn="l" rtl="0" fontAlgn="base">
              <a:spcBef>
                <a:spcPct val="0"/>
              </a:spcBef>
              <a:spcAft>
                <a:spcPct val="0"/>
              </a:spcAft>
              <a:defRPr sz="1400" kern="1200">
                <a:solidFill>
                  <a:schemeClr val="tx1"/>
                </a:solidFill>
                <a:latin typeface="Arial" panose="020B0604020202020204" pitchFamily="34" charset="0"/>
                <a:ea typeface="+mn-ea"/>
                <a:cs typeface="+mn-cs"/>
              </a:defRPr>
            </a:lvl4pPr>
            <a:lvl5pPr marL="1828800" algn="l" rtl="0" fontAlgn="base">
              <a:spcBef>
                <a:spcPct val="0"/>
              </a:spcBef>
              <a:spcAft>
                <a:spcPct val="0"/>
              </a:spcAft>
              <a:defRPr sz="1400" kern="1200">
                <a:solidFill>
                  <a:schemeClr val="tx1"/>
                </a:solidFill>
                <a:latin typeface="Arial" panose="020B0604020202020204" pitchFamily="34" charset="0"/>
                <a:ea typeface="+mn-ea"/>
                <a:cs typeface="+mn-cs"/>
              </a:defRPr>
            </a:lvl5pPr>
            <a:lvl6pPr marL="2286000" algn="l" defTabSz="914400" rtl="0" eaLnBrk="1" latinLnBrk="0" hangingPunct="1">
              <a:defRPr sz="1400" kern="1200">
                <a:solidFill>
                  <a:schemeClr val="tx1"/>
                </a:solidFill>
                <a:latin typeface="Arial" panose="020B0604020202020204" pitchFamily="34" charset="0"/>
                <a:ea typeface="+mn-ea"/>
                <a:cs typeface="+mn-cs"/>
              </a:defRPr>
            </a:lvl6pPr>
            <a:lvl7pPr marL="2743200" algn="l" defTabSz="914400" rtl="0" eaLnBrk="1" latinLnBrk="0" hangingPunct="1">
              <a:defRPr sz="1400" kern="1200">
                <a:solidFill>
                  <a:schemeClr val="tx1"/>
                </a:solidFill>
                <a:latin typeface="Arial" panose="020B0604020202020204" pitchFamily="34" charset="0"/>
                <a:ea typeface="+mn-ea"/>
                <a:cs typeface="+mn-cs"/>
              </a:defRPr>
            </a:lvl7pPr>
            <a:lvl8pPr marL="3200400" algn="l" defTabSz="914400" rtl="0" eaLnBrk="1" latinLnBrk="0" hangingPunct="1">
              <a:defRPr sz="1400" kern="1200">
                <a:solidFill>
                  <a:schemeClr val="tx1"/>
                </a:solidFill>
                <a:latin typeface="Arial" panose="020B0604020202020204" pitchFamily="34" charset="0"/>
                <a:ea typeface="+mn-ea"/>
                <a:cs typeface="+mn-cs"/>
              </a:defRPr>
            </a:lvl8pPr>
            <a:lvl9pPr marL="3657600" algn="l" defTabSz="914400" rtl="0" eaLnBrk="1" latinLnBrk="0" hangingPunct="1">
              <a:defRPr sz="1400" kern="1200">
                <a:solidFill>
                  <a:schemeClr val="tx1"/>
                </a:solidFill>
                <a:latin typeface="Arial" panose="020B0604020202020204" pitchFamily="34" charset="0"/>
                <a:ea typeface="+mn-ea"/>
                <a:cs typeface="+mn-cs"/>
              </a:defRPr>
            </a:lvl9pPr>
          </a:lstStyle>
          <a:p>
            <a:endParaRPr lang="en-CA"/>
          </a:p>
        </p:txBody>
      </p:sp>
      <p:sp>
        <p:nvSpPr>
          <p:cNvPr id="172" name="Freeform 168">
            <a:extLst>
              <a:ext uri="{FF2B5EF4-FFF2-40B4-BE49-F238E27FC236}">
                <a16:creationId xmlns:a16="http://schemas.microsoft.com/office/drawing/2014/main" id="{9CDD5DFA-E79D-414C-8034-B59EC3DA4C5D}"/>
              </a:ext>
            </a:extLst>
          </p:cNvPr>
          <p:cNvSpPr>
            <a:spLocks noChangeAspect="1"/>
          </p:cNvSpPr>
          <p:nvPr/>
        </p:nvSpPr>
        <p:spPr bwMode="auto">
          <a:xfrm>
            <a:off x="9179822" y="1414961"/>
            <a:ext cx="33272" cy="12703"/>
          </a:xfrm>
          <a:custGeom>
            <a:avLst/>
            <a:gdLst>
              <a:gd name="T0" fmla="*/ 0 w 57"/>
              <a:gd name="T1" fmla="*/ 19 h 19"/>
              <a:gd name="T2" fmla="*/ 25 w 57"/>
              <a:gd name="T3" fmla="*/ 0 h 19"/>
              <a:gd name="T4" fmla="*/ 57 w 57"/>
              <a:gd name="T5" fmla="*/ 10 h 19"/>
            </a:gdLst>
            <a:ahLst/>
            <a:cxnLst>
              <a:cxn ang="0">
                <a:pos x="T0" y="T1"/>
              </a:cxn>
              <a:cxn ang="0">
                <a:pos x="T2" y="T3"/>
              </a:cxn>
              <a:cxn ang="0">
                <a:pos x="T4" y="T5"/>
              </a:cxn>
            </a:cxnLst>
            <a:rect l="0" t="0" r="r" b="b"/>
            <a:pathLst>
              <a:path w="57" h="19">
                <a:moveTo>
                  <a:pt x="0" y="19"/>
                </a:moveTo>
                <a:cubicBezTo>
                  <a:pt x="11" y="18"/>
                  <a:pt x="20" y="10"/>
                  <a:pt x="25" y="0"/>
                </a:cubicBezTo>
                <a:cubicBezTo>
                  <a:pt x="35" y="1"/>
                  <a:pt x="45" y="12"/>
                  <a:pt x="57" y="10"/>
                </a:cubicBezTo>
              </a:path>
            </a:pathLst>
          </a:custGeom>
          <a:noFill/>
          <a:ln w="6350" cap="rnd">
            <a:solidFill>
              <a:srgbClr val="FF6600"/>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defPPr>
              <a:defRPr lang="en-US"/>
            </a:defPPr>
            <a:lvl1pPr algn="l" rtl="0" fontAlgn="base">
              <a:spcBef>
                <a:spcPct val="0"/>
              </a:spcBef>
              <a:spcAft>
                <a:spcPct val="0"/>
              </a:spcAft>
              <a:defRPr sz="1400" kern="1200">
                <a:solidFill>
                  <a:schemeClr val="tx1"/>
                </a:solidFill>
                <a:latin typeface="Arial" panose="020B0604020202020204" pitchFamily="34" charset="0"/>
                <a:ea typeface="+mn-ea"/>
                <a:cs typeface="+mn-cs"/>
              </a:defRPr>
            </a:lvl1pPr>
            <a:lvl2pPr marL="457200" algn="l" rtl="0" fontAlgn="base">
              <a:spcBef>
                <a:spcPct val="0"/>
              </a:spcBef>
              <a:spcAft>
                <a:spcPct val="0"/>
              </a:spcAft>
              <a:defRPr sz="1400" kern="1200">
                <a:solidFill>
                  <a:schemeClr val="tx1"/>
                </a:solidFill>
                <a:latin typeface="Arial" panose="020B0604020202020204" pitchFamily="34" charset="0"/>
                <a:ea typeface="+mn-ea"/>
                <a:cs typeface="+mn-cs"/>
              </a:defRPr>
            </a:lvl2pPr>
            <a:lvl3pPr marL="914400" algn="l" rtl="0" fontAlgn="base">
              <a:spcBef>
                <a:spcPct val="0"/>
              </a:spcBef>
              <a:spcAft>
                <a:spcPct val="0"/>
              </a:spcAft>
              <a:defRPr sz="1400" kern="1200">
                <a:solidFill>
                  <a:schemeClr val="tx1"/>
                </a:solidFill>
                <a:latin typeface="Arial" panose="020B0604020202020204" pitchFamily="34" charset="0"/>
                <a:ea typeface="+mn-ea"/>
                <a:cs typeface="+mn-cs"/>
              </a:defRPr>
            </a:lvl3pPr>
            <a:lvl4pPr marL="1371600" algn="l" rtl="0" fontAlgn="base">
              <a:spcBef>
                <a:spcPct val="0"/>
              </a:spcBef>
              <a:spcAft>
                <a:spcPct val="0"/>
              </a:spcAft>
              <a:defRPr sz="1400" kern="1200">
                <a:solidFill>
                  <a:schemeClr val="tx1"/>
                </a:solidFill>
                <a:latin typeface="Arial" panose="020B0604020202020204" pitchFamily="34" charset="0"/>
                <a:ea typeface="+mn-ea"/>
                <a:cs typeface="+mn-cs"/>
              </a:defRPr>
            </a:lvl4pPr>
            <a:lvl5pPr marL="1828800" algn="l" rtl="0" fontAlgn="base">
              <a:spcBef>
                <a:spcPct val="0"/>
              </a:spcBef>
              <a:spcAft>
                <a:spcPct val="0"/>
              </a:spcAft>
              <a:defRPr sz="1400" kern="1200">
                <a:solidFill>
                  <a:schemeClr val="tx1"/>
                </a:solidFill>
                <a:latin typeface="Arial" panose="020B0604020202020204" pitchFamily="34" charset="0"/>
                <a:ea typeface="+mn-ea"/>
                <a:cs typeface="+mn-cs"/>
              </a:defRPr>
            </a:lvl5pPr>
            <a:lvl6pPr marL="2286000" algn="l" defTabSz="914400" rtl="0" eaLnBrk="1" latinLnBrk="0" hangingPunct="1">
              <a:defRPr sz="1400" kern="1200">
                <a:solidFill>
                  <a:schemeClr val="tx1"/>
                </a:solidFill>
                <a:latin typeface="Arial" panose="020B0604020202020204" pitchFamily="34" charset="0"/>
                <a:ea typeface="+mn-ea"/>
                <a:cs typeface="+mn-cs"/>
              </a:defRPr>
            </a:lvl6pPr>
            <a:lvl7pPr marL="2743200" algn="l" defTabSz="914400" rtl="0" eaLnBrk="1" latinLnBrk="0" hangingPunct="1">
              <a:defRPr sz="1400" kern="1200">
                <a:solidFill>
                  <a:schemeClr val="tx1"/>
                </a:solidFill>
                <a:latin typeface="Arial" panose="020B0604020202020204" pitchFamily="34" charset="0"/>
                <a:ea typeface="+mn-ea"/>
                <a:cs typeface="+mn-cs"/>
              </a:defRPr>
            </a:lvl7pPr>
            <a:lvl8pPr marL="3200400" algn="l" defTabSz="914400" rtl="0" eaLnBrk="1" latinLnBrk="0" hangingPunct="1">
              <a:defRPr sz="1400" kern="1200">
                <a:solidFill>
                  <a:schemeClr val="tx1"/>
                </a:solidFill>
                <a:latin typeface="Arial" panose="020B0604020202020204" pitchFamily="34" charset="0"/>
                <a:ea typeface="+mn-ea"/>
                <a:cs typeface="+mn-cs"/>
              </a:defRPr>
            </a:lvl8pPr>
            <a:lvl9pPr marL="3657600" algn="l" defTabSz="914400" rtl="0" eaLnBrk="1" latinLnBrk="0" hangingPunct="1">
              <a:defRPr sz="1400" kern="1200">
                <a:solidFill>
                  <a:schemeClr val="tx1"/>
                </a:solidFill>
                <a:latin typeface="Arial" panose="020B0604020202020204" pitchFamily="34" charset="0"/>
                <a:ea typeface="+mn-ea"/>
                <a:cs typeface="+mn-cs"/>
              </a:defRPr>
            </a:lvl9pPr>
          </a:lstStyle>
          <a:p>
            <a:endParaRPr lang="en-CA"/>
          </a:p>
        </p:txBody>
      </p:sp>
      <p:sp>
        <p:nvSpPr>
          <p:cNvPr id="173" name="Freeform 169">
            <a:extLst>
              <a:ext uri="{FF2B5EF4-FFF2-40B4-BE49-F238E27FC236}">
                <a16:creationId xmlns:a16="http://schemas.microsoft.com/office/drawing/2014/main" id="{C0EABCE1-3DFE-4A58-83B1-0CFE0EE6F273}"/>
              </a:ext>
            </a:extLst>
          </p:cNvPr>
          <p:cNvSpPr>
            <a:spLocks noChangeAspect="1"/>
          </p:cNvSpPr>
          <p:nvPr/>
        </p:nvSpPr>
        <p:spPr bwMode="auto">
          <a:xfrm>
            <a:off x="9213094" y="1408333"/>
            <a:ext cx="10237" cy="13808"/>
          </a:xfrm>
          <a:custGeom>
            <a:avLst/>
            <a:gdLst>
              <a:gd name="T0" fmla="*/ 0 w 17"/>
              <a:gd name="T1" fmla="*/ 21 h 21"/>
              <a:gd name="T2" fmla="*/ 17 w 17"/>
              <a:gd name="T3" fmla="*/ 0 h 21"/>
            </a:gdLst>
            <a:ahLst/>
            <a:cxnLst>
              <a:cxn ang="0">
                <a:pos x="T0" y="T1"/>
              </a:cxn>
              <a:cxn ang="0">
                <a:pos x="T2" y="T3"/>
              </a:cxn>
            </a:cxnLst>
            <a:rect l="0" t="0" r="r" b="b"/>
            <a:pathLst>
              <a:path w="17" h="21">
                <a:moveTo>
                  <a:pt x="0" y="21"/>
                </a:moveTo>
                <a:cubicBezTo>
                  <a:pt x="9" y="17"/>
                  <a:pt x="13" y="8"/>
                  <a:pt x="17" y="0"/>
                </a:cubicBezTo>
              </a:path>
            </a:pathLst>
          </a:custGeom>
          <a:noFill/>
          <a:ln w="6350" cap="rnd">
            <a:solidFill>
              <a:srgbClr val="FF6600"/>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defPPr>
              <a:defRPr lang="en-US"/>
            </a:defPPr>
            <a:lvl1pPr algn="l" rtl="0" fontAlgn="base">
              <a:spcBef>
                <a:spcPct val="0"/>
              </a:spcBef>
              <a:spcAft>
                <a:spcPct val="0"/>
              </a:spcAft>
              <a:defRPr sz="1400" kern="1200">
                <a:solidFill>
                  <a:schemeClr val="tx1"/>
                </a:solidFill>
                <a:latin typeface="Arial" panose="020B0604020202020204" pitchFamily="34" charset="0"/>
                <a:ea typeface="+mn-ea"/>
                <a:cs typeface="+mn-cs"/>
              </a:defRPr>
            </a:lvl1pPr>
            <a:lvl2pPr marL="457200" algn="l" rtl="0" fontAlgn="base">
              <a:spcBef>
                <a:spcPct val="0"/>
              </a:spcBef>
              <a:spcAft>
                <a:spcPct val="0"/>
              </a:spcAft>
              <a:defRPr sz="1400" kern="1200">
                <a:solidFill>
                  <a:schemeClr val="tx1"/>
                </a:solidFill>
                <a:latin typeface="Arial" panose="020B0604020202020204" pitchFamily="34" charset="0"/>
                <a:ea typeface="+mn-ea"/>
                <a:cs typeface="+mn-cs"/>
              </a:defRPr>
            </a:lvl2pPr>
            <a:lvl3pPr marL="914400" algn="l" rtl="0" fontAlgn="base">
              <a:spcBef>
                <a:spcPct val="0"/>
              </a:spcBef>
              <a:spcAft>
                <a:spcPct val="0"/>
              </a:spcAft>
              <a:defRPr sz="1400" kern="1200">
                <a:solidFill>
                  <a:schemeClr val="tx1"/>
                </a:solidFill>
                <a:latin typeface="Arial" panose="020B0604020202020204" pitchFamily="34" charset="0"/>
                <a:ea typeface="+mn-ea"/>
                <a:cs typeface="+mn-cs"/>
              </a:defRPr>
            </a:lvl3pPr>
            <a:lvl4pPr marL="1371600" algn="l" rtl="0" fontAlgn="base">
              <a:spcBef>
                <a:spcPct val="0"/>
              </a:spcBef>
              <a:spcAft>
                <a:spcPct val="0"/>
              </a:spcAft>
              <a:defRPr sz="1400" kern="1200">
                <a:solidFill>
                  <a:schemeClr val="tx1"/>
                </a:solidFill>
                <a:latin typeface="Arial" panose="020B0604020202020204" pitchFamily="34" charset="0"/>
                <a:ea typeface="+mn-ea"/>
                <a:cs typeface="+mn-cs"/>
              </a:defRPr>
            </a:lvl4pPr>
            <a:lvl5pPr marL="1828800" algn="l" rtl="0" fontAlgn="base">
              <a:spcBef>
                <a:spcPct val="0"/>
              </a:spcBef>
              <a:spcAft>
                <a:spcPct val="0"/>
              </a:spcAft>
              <a:defRPr sz="1400" kern="1200">
                <a:solidFill>
                  <a:schemeClr val="tx1"/>
                </a:solidFill>
                <a:latin typeface="Arial" panose="020B0604020202020204" pitchFamily="34" charset="0"/>
                <a:ea typeface="+mn-ea"/>
                <a:cs typeface="+mn-cs"/>
              </a:defRPr>
            </a:lvl5pPr>
            <a:lvl6pPr marL="2286000" algn="l" defTabSz="914400" rtl="0" eaLnBrk="1" latinLnBrk="0" hangingPunct="1">
              <a:defRPr sz="1400" kern="1200">
                <a:solidFill>
                  <a:schemeClr val="tx1"/>
                </a:solidFill>
                <a:latin typeface="Arial" panose="020B0604020202020204" pitchFamily="34" charset="0"/>
                <a:ea typeface="+mn-ea"/>
                <a:cs typeface="+mn-cs"/>
              </a:defRPr>
            </a:lvl6pPr>
            <a:lvl7pPr marL="2743200" algn="l" defTabSz="914400" rtl="0" eaLnBrk="1" latinLnBrk="0" hangingPunct="1">
              <a:defRPr sz="1400" kern="1200">
                <a:solidFill>
                  <a:schemeClr val="tx1"/>
                </a:solidFill>
                <a:latin typeface="Arial" panose="020B0604020202020204" pitchFamily="34" charset="0"/>
                <a:ea typeface="+mn-ea"/>
                <a:cs typeface="+mn-cs"/>
              </a:defRPr>
            </a:lvl7pPr>
            <a:lvl8pPr marL="3200400" algn="l" defTabSz="914400" rtl="0" eaLnBrk="1" latinLnBrk="0" hangingPunct="1">
              <a:defRPr sz="1400" kern="1200">
                <a:solidFill>
                  <a:schemeClr val="tx1"/>
                </a:solidFill>
                <a:latin typeface="Arial" panose="020B0604020202020204" pitchFamily="34" charset="0"/>
                <a:ea typeface="+mn-ea"/>
                <a:cs typeface="+mn-cs"/>
              </a:defRPr>
            </a:lvl8pPr>
            <a:lvl9pPr marL="3657600" algn="l" defTabSz="914400" rtl="0" eaLnBrk="1" latinLnBrk="0" hangingPunct="1">
              <a:defRPr sz="1400" kern="1200">
                <a:solidFill>
                  <a:schemeClr val="tx1"/>
                </a:solidFill>
                <a:latin typeface="Arial" panose="020B0604020202020204" pitchFamily="34" charset="0"/>
                <a:ea typeface="+mn-ea"/>
                <a:cs typeface="+mn-cs"/>
              </a:defRPr>
            </a:lvl9pPr>
          </a:lstStyle>
          <a:p>
            <a:endParaRPr lang="en-CA"/>
          </a:p>
        </p:txBody>
      </p:sp>
      <p:sp>
        <p:nvSpPr>
          <p:cNvPr id="174" name="Freeform 170">
            <a:extLst>
              <a:ext uri="{FF2B5EF4-FFF2-40B4-BE49-F238E27FC236}">
                <a16:creationId xmlns:a16="http://schemas.microsoft.com/office/drawing/2014/main" id="{3D95D383-94DF-4A80-B0FB-0B051BCC988B}"/>
              </a:ext>
            </a:extLst>
          </p:cNvPr>
          <p:cNvSpPr>
            <a:spLocks noChangeAspect="1"/>
          </p:cNvSpPr>
          <p:nvPr/>
        </p:nvSpPr>
        <p:spPr bwMode="auto">
          <a:xfrm>
            <a:off x="9223332" y="1375194"/>
            <a:ext cx="16380" cy="33139"/>
          </a:xfrm>
          <a:custGeom>
            <a:avLst/>
            <a:gdLst>
              <a:gd name="T0" fmla="*/ 0 w 27"/>
              <a:gd name="T1" fmla="*/ 52 h 52"/>
              <a:gd name="T2" fmla="*/ 0 w 27"/>
              <a:gd name="T3" fmla="*/ 50 h 52"/>
              <a:gd name="T4" fmla="*/ 13 w 27"/>
              <a:gd name="T5" fmla="*/ 45 h 52"/>
              <a:gd name="T6" fmla="*/ 21 w 27"/>
              <a:gd name="T7" fmla="*/ 37 h 52"/>
              <a:gd name="T8" fmla="*/ 8 w 27"/>
              <a:gd name="T9" fmla="*/ 0 h 52"/>
            </a:gdLst>
            <a:ahLst/>
            <a:cxnLst>
              <a:cxn ang="0">
                <a:pos x="T0" y="T1"/>
              </a:cxn>
              <a:cxn ang="0">
                <a:pos x="T2" y="T3"/>
              </a:cxn>
              <a:cxn ang="0">
                <a:pos x="T4" y="T5"/>
              </a:cxn>
              <a:cxn ang="0">
                <a:pos x="T6" y="T7"/>
              </a:cxn>
              <a:cxn ang="0">
                <a:pos x="T8" y="T9"/>
              </a:cxn>
            </a:cxnLst>
            <a:rect l="0" t="0" r="r" b="b"/>
            <a:pathLst>
              <a:path w="27" h="52">
                <a:moveTo>
                  <a:pt x="0" y="52"/>
                </a:moveTo>
                <a:cubicBezTo>
                  <a:pt x="0" y="51"/>
                  <a:pt x="0" y="51"/>
                  <a:pt x="0" y="50"/>
                </a:cubicBezTo>
                <a:cubicBezTo>
                  <a:pt x="1" y="46"/>
                  <a:pt x="8" y="47"/>
                  <a:pt x="13" y="45"/>
                </a:cubicBezTo>
                <a:cubicBezTo>
                  <a:pt x="16" y="42"/>
                  <a:pt x="18" y="40"/>
                  <a:pt x="21" y="37"/>
                </a:cubicBezTo>
                <a:cubicBezTo>
                  <a:pt x="27" y="22"/>
                  <a:pt x="15" y="12"/>
                  <a:pt x="8" y="0"/>
                </a:cubicBezTo>
              </a:path>
            </a:pathLst>
          </a:custGeom>
          <a:noFill/>
          <a:ln w="6350" cap="rnd">
            <a:solidFill>
              <a:srgbClr val="FF6600"/>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defPPr>
              <a:defRPr lang="en-US"/>
            </a:defPPr>
            <a:lvl1pPr algn="l" rtl="0" fontAlgn="base">
              <a:spcBef>
                <a:spcPct val="0"/>
              </a:spcBef>
              <a:spcAft>
                <a:spcPct val="0"/>
              </a:spcAft>
              <a:defRPr sz="1400" kern="1200">
                <a:solidFill>
                  <a:schemeClr val="tx1"/>
                </a:solidFill>
                <a:latin typeface="Arial" panose="020B0604020202020204" pitchFamily="34" charset="0"/>
                <a:ea typeface="+mn-ea"/>
                <a:cs typeface="+mn-cs"/>
              </a:defRPr>
            </a:lvl1pPr>
            <a:lvl2pPr marL="457200" algn="l" rtl="0" fontAlgn="base">
              <a:spcBef>
                <a:spcPct val="0"/>
              </a:spcBef>
              <a:spcAft>
                <a:spcPct val="0"/>
              </a:spcAft>
              <a:defRPr sz="1400" kern="1200">
                <a:solidFill>
                  <a:schemeClr val="tx1"/>
                </a:solidFill>
                <a:latin typeface="Arial" panose="020B0604020202020204" pitchFamily="34" charset="0"/>
                <a:ea typeface="+mn-ea"/>
                <a:cs typeface="+mn-cs"/>
              </a:defRPr>
            </a:lvl2pPr>
            <a:lvl3pPr marL="914400" algn="l" rtl="0" fontAlgn="base">
              <a:spcBef>
                <a:spcPct val="0"/>
              </a:spcBef>
              <a:spcAft>
                <a:spcPct val="0"/>
              </a:spcAft>
              <a:defRPr sz="1400" kern="1200">
                <a:solidFill>
                  <a:schemeClr val="tx1"/>
                </a:solidFill>
                <a:latin typeface="Arial" panose="020B0604020202020204" pitchFamily="34" charset="0"/>
                <a:ea typeface="+mn-ea"/>
                <a:cs typeface="+mn-cs"/>
              </a:defRPr>
            </a:lvl3pPr>
            <a:lvl4pPr marL="1371600" algn="l" rtl="0" fontAlgn="base">
              <a:spcBef>
                <a:spcPct val="0"/>
              </a:spcBef>
              <a:spcAft>
                <a:spcPct val="0"/>
              </a:spcAft>
              <a:defRPr sz="1400" kern="1200">
                <a:solidFill>
                  <a:schemeClr val="tx1"/>
                </a:solidFill>
                <a:latin typeface="Arial" panose="020B0604020202020204" pitchFamily="34" charset="0"/>
                <a:ea typeface="+mn-ea"/>
                <a:cs typeface="+mn-cs"/>
              </a:defRPr>
            </a:lvl4pPr>
            <a:lvl5pPr marL="1828800" algn="l" rtl="0" fontAlgn="base">
              <a:spcBef>
                <a:spcPct val="0"/>
              </a:spcBef>
              <a:spcAft>
                <a:spcPct val="0"/>
              </a:spcAft>
              <a:defRPr sz="1400" kern="1200">
                <a:solidFill>
                  <a:schemeClr val="tx1"/>
                </a:solidFill>
                <a:latin typeface="Arial" panose="020B0604020202020204" pitchFamily="34" charset="0"/>
                <a:ea typeface="+mn-ea"/>
                <a:cs typeface="+mn-cs"/>
              </a:defRPr>
            </a:lvl5pPr>
            <a:lvl6pPr marL="2286000" algn="l" defTabSz="914400" rtl="0" eaLnBrk="1" latinLnBrk="0" hangingPunct="1">
              <a:defRPr sz="1400" kern="1200">
                <a:solidFill>
                  <a:schemeClr val="tx1"/>
                </a:solidFill>
                <a:latin typeface="Arial" panose="020B0604020202020204" pitchFamily="34" charset="0"/>
                <a:ea typeface="+mn-ea"/>
                <a:cs typeface="+mn-cs"/>
              </a:defRPr>
            </a:lvl6pPr>
            <a:lvl7pPr marL="2743200" algn="l" defTabSz="914400" rtl="0" eaLnBrk="1" latinLnBrk="0" hangingPunct="1">
              <a:defRPr sz="1400" kern="1200">
                <a:solidFill>
                  <a:schemeClr val="tx1"/>
                </a:solidFill>
                <a:latin typeface="Arial" panose="020B0604020202020204" pitchFamily="34" charset="0"/>
                <a:ea typeface="+mn-ea"/>
                <a:cs typeface="+mn-cs"/>
              </a:defRPr>
            </a:lvl7pPr>
            <a:lvl8pPr marL="3200400" algn="l" defTabSz="914400" rtl="0" eaLnBrk="1" latinLnBrk="0" hangingPunct="1">
              <a:defRPr sz="1400" kern="1200">
                <a:solidFill>
                  <a:schemeClr val="tx1"/>
                </a:solidFill>
                <a:latin typeface="Arial" panose="020B0604020202020204" pitchFamily="34" charset="0"/>
                <a:ea typeface="+mn-ea"/>
                <a:cs typeface="+mn-cs"/>
              </a:defRPr>
            </a:lvl8pPr>
            <a:lvl9pPr marL="3657600" algn="l" defTabSz="914400" rtl="0" eaLnBrk="1" latinLnBrk="0" hangingPunct="1">
              <a:defRPr sz="1400" kern="1200">
                <a:solidFill>
                  <a:schemeClr val="tx1"/>
                </a:solidFill>
                <a:latin typeface="Arial" panose="020B0604020202020204" pitchFamily="34" charset="0"/>
                <a:ea typeface="+mn-ea"/>
                <a:cs typeface="+mn-cs"/>
              </a:defRPr>
            </a:lvl9pPr>
          </a:lstStyle>
          <a:p>
            <a:endParaRPr lang="en-CA"/>
          </a:p>
        </p:txBody>
      </p:sp>
      <p:sp>
        <p:nvSpPr>
          <p:cNvPr id="175" name="Freeform 171">
            <a:extLst>
              <a:ext uri="{FF2B5EF4-FFF2-40B4-BE49-F238E27FC236}">
                <a16:creationId xmlns:a16="http://schemas.microsoft.com/office/drawing/2014/main" id="{CD3F0856-69DB-471D-BF39-02F43D971461}"/>
              </a:ext>
            </a:extLst>
          </p:cNvPr>
          <p:cNvSpPr>
            <a:spLocks noChangeAspect="1"/>
          </p:cNvSpPr>
          <p:nvPr/>
        </p:nvSpPr>
        <p:spPr bwMode="auto">
          <a:xfrm>
            <a:off x="9202857" y="1375194"/>
            <a:ext cx="25082" cy="11046"/>
          </a:xfrm>
          <a:custGeom>
            <a:avLst/>
            <a:gdLst>
              <a:gd name="T0" fmla="*/ 42 w 42"/>
              <a:gd name="T1" fmla="*/ 0 h 18"/>
              <a:gd name="T2" fmla="*/ 0 w 42"/>
              <a:gd name="T3" fmla="*/ 18 h 18"/>
            </a:gdLst>
            <a:ahLst/>
            <a:cxnLst>
              <a:cxn ang="0">
                <a:pos x="T0" y="T1"/>
              </a:cxn>
              <a:cxn ang="0">
                <a:pos x="T2" y="T3"/>
              </a:cxn>
            </a:cxnLst>
            <a:rect l="0" t="0" r="r" b="b"/>
            <a:pathLst>
              <a:path w="42" h="18">
                <a:moveTo>
                  <a:pt x="42" y="0"/>
                </a:moveTo>
                <a:cubicBezTo>
                  <a:pt x="27" y="5"/>
                  <a:pt x="12" y="8"/>
                  <a:pt x="0" y="18"/>
                </a:cubicBezTo>
              </a:path>
            </a:pathLst>
          </a:custGeom>
          <a:noFill/>
          <a:ln w="6350" cap="rnd">
            <a:solidFill>
              <a:srgbClr val="FF6600"/>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defPPr>
              <a:defRPr lang="en-US"/>
            </a:defPPr>
            <a:lvl1pPr algn="l" rtl="0" fontAlgn="base">
              <a:spcBef>
                <a:spcPct val="0"/>
              </a:spcBef>
              <a:spcAft>
                <a:spcPct val="0"/>
              </a:spcAft>
              <a:defRPr sz="1400" kern="1200">
                <a:solidFill>
                  <a:schemeClr val="tx1"/>
                </a:solidFill>
                <a:latin typeface="Arial" panose="020B0604020202020204" pitchFamily="34" charset="0"/>
                <a:ea typeface="+mn-ea"/>
                <a:cs typeface="+mn-cs"/>
              </a:defRPr>
            </a:lvl1pPr>
            <a:lvl2pPr marL="457200" algn="l" rtl="0" fontAlgn="base">
              <a:spcBef>
                <a:spcPct val="0"/>
              </a:spcBef>
              <a:spcAft>
                <a:spcPct val="0"/>
              </a:spcAft>
              <a:defRPr sz="1400" kern="1200">
                <a:solidFill>
                  <a:schemeClr val="tx1"/>
                </a:solidFill>
                <a:latin typeface="Arial" panose="020B0604020202020204" pitchFamily="34" charset="0"/>
                <a:ea typeface="+mn-ea"/>
                <a:cs typeface="+mn-cs"/>
              </a:defRPr>
            </a:lvl2pPr>
            <a:lvl3pPr marL="914400" algn="l" rtl="0" fontAlgn="base">
              <a:spcBef>
                <a:spcPct val="0"/>
              </a:spcBef>
              <a:spcAft>
                <a:spcPct val="0"/>
              </a:spcAft>
              <a:defRPr sz="1400" kern="1200">
                <a:solidFill>
                  <a:schemeClr val="tx1"/>
                </a:solidFill>
                <a:latin typeface="Arial" panose="020B0604020202020204" pitchFamily="34" charset="0"/>
                <a:ea typeface="+mn-ea"/>
                <a:cs typeface="+mn-cs"/>
              </a:defRPr>
            </a:lvl3pPr>
            <a:lvl4pPr marL="1371600" algn="l" rtl="0" fontAlgn="base">
              <a:spcBef>
                <a:spcPct val="0"/>
              </a:spcBef>
              <a:spcAft>
                <a:spcPct val="0"/>
              </a:spcAft>
              <a:defRPr sz="1400" kern="1200">
                <a:solidFill>
                  <a:schemeClr val="tx1"/>
                </a:solidFill>
                <a:latin typeface="Arial" panose="020B0604020202020204" pitchFamily="34" charset="0"/>
                <a:ea typeface="+mn-ea"/>
                <a:cs typeface="+mn-cs"/>
              </a:defRPr>
            </a:lvl4pPr>
            <a:lvl5pPr marL="1828800" algn="l" rtl="0" fontAlgn="base">
              <a:spcBef>
                <a:spcPct val="0"/>
              </a:spcBef>
              <a:spcAft>
                <a:spcPct val="0"/>
              </a:spcAft>
              <a:defRPr sz="1400" kern="1200">
                <a:solidFill>
                  <a:schemeClr val="tx1"/>
                </a:solidFill>
                <a:latin typeface="Arial" panose="020B0604020202020204" pitchFamily="34" charset="0"/>
                <a:ea typeface="+mn-ea"/>
                <a:cs typeface="+mn-cs"/>
              </a:defRPr>
            </a:lvl5pPr>
            <a:lvl6pPr marL="2286000" algn="l" defTabSz="914400" rtl="0" eaLnBrk="1" latinLnBrk="0" hangingPunct="1">
              <a:defRPr sz="1400" kern="1200">
                <a:solidFill>
                  <a:schemeClr val="tx1"/>
                </a:solidFill>
                <a:latin typeface="Arial" panose="020B0604020202020204" pitchFamily="34" charset="0"/>
                <a:ea typeface="+mn-ea"/>
                <a:cs typeface="+mn-cs"/>
              </a:defRPr>
            </a:lvl6pPr>
            <a:lvl7pPr marL="2743200" algn="l" defTabSz="914400" rtl="0" eaLnBrk="1" latinLnBrk="0" hangingPunct="1">
              <a:defRPr sz="1400" kern="1200">
                <a:solidFill>
                  <a:schemeClr val="tx1"/>
                </a:solidFill>
                <a:latin typeface="Arial" panose="020B0604020202020204" pitchFamily="34" charset="0"/>
                <a:ea typeface="+mn-ea"/>
                <a:cs typeface="+mn-cs"/>
              </a:defRPr>
            </a:lvl7pPr>
            <a:lvl8pPr marL="3200400" algn="l" defTabSz="914400" rtl="0" eaLnBrk="1" latinLnBrk="0" hangingPunct="1">
              <a:defRPr sz="1400" kern="1200">
                <a:solidFill>
                  <a:schemeClr val="tx1"/>
                </a:solidFill>
                <a:latin typeface="Arial" panose="020B0604020202020204" pitchFamily="34" charset="0"/>
                <a:ea typeface="+mn-ea"/>
                <a:cs typeface="+mn-cs"/>
              </a:defRPr>
            </a:lvl8pPr>
            <a:lvl9pPr marL="3657600" algn="l" defTabSz="914400" rtl="0" eaLnBrk="1" latinLnBrk="0" hangingPunct="1">
              <a:defRPr sz="1400" kern="1200">
                <a:solidFill>
                  <a:schemeClr val="tx1"/>
                </a:solidFill>
                <a:latin typeface="Arial" panose="020B0604020202020204" pitchFamily="34" charset="0"/>
                <a:ea typeface="+mn-ea"/>
                <a:cs typeface="+mn-cs"/>
              </a:defRPr>
            </a:lvl9pPr>
          </a:lstStyle>
          <a:p>
            <a:endParaRPr lang="en-CA"/>
          </a:p>
        </p:txBody>
      </p:sp>
      <p:sp>
        <p:nvSpPr>
          <p:cNvPr id="176" name="Freeform 172">
            <a:extLst>
              <a:ext uri="{FF2B5EF4-FFF2-40B4-BE49-F238E27FC236}">
                <a16:creationId xmlns:a16="http://schemas.microsoft.com/office/drawing/2014/main" id="{70D9599F-55A2-4FA7-A141-F4F1F5EA2197}"/>
              </a:ext>
            </a:extLst>
          </p:cNvPr>
          <p:cNvSpPr>
            <a:spLocks noChangeAspect="1"/>
          </p:cNvSpPr>
          <p:nvPr/>
        </p:nvSpPr>
        <p:spPr bwMode="auto">
          <a:xfrm>
            <a:off x="9227938" y="1356968"/>
            <a:ext cx="47604" cy="18226"/>
          </a:xfrm>
          <a:custGeom>
            <a:avLst/>
            <a:gdLst>
              <a:gd name="T0" fmla="*/ 0 w 80"/>
              <a:gd name="T1" fmla="*/ 29 h 29"/>
              <a:gd name="T2" fmla="*/ 65 w 80"/>
              <a:gd name="T3" fmla="*/ 0 h 29"/>
              <a:gd name="T4" fmla="*/ 80 w 80"/>
              <a:gd name="T5" fmla="*/ 11 h 29"/>
            </a:gdLst>
            <a:ahLst/>
            <a:cxnLst>
              <a:cxn ang="0">
                <a:pos x="T0" y="T1"/>
              </a:cxn>
              <a:cxn ang="0">
                <a:pos x="T2" y="T3"/>
              </a:cxn>
              <a:cxn ang="0">
                <a:pos x="T4" y="T5"/>
              </a:cxn>
            </a:cxnLst>
            <a:rect l="0" t="0" r="r" b="b"/>
            <a:pathLst>
              <a:path w="80" h="29">
                <a:moveTo>
                  <a:pt x="0" y="29"/>
                </a:moveTo>
                <a:cubicBezTo>
                  <a:pt x="15" y="7"/>
                  <a:pt x="43" y="4"/>
                  <a:pt x="65" y="0"/>
                </a:cubicBezTo>
                <a:cubicBezTo>
                  <a:pt x="70" y="4"/>
                  <a:pt x="75" y="7"/>
                  <a:pt x="80" y="11"/>
                </a:cubicBezTo>
              </a:path>
            </a:pathLst>
          </a:custGeom>
          <a:noFill/>
          <a:ln w="6350" cap="rnd">
            <a:solidFill>
              <a:srgbClr val="FF6600"/>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defPPr>
              <a:defRPr lang="en-US"/>
            </a:defPPr>
            <a:lvl1pPr algn="l" rtl="0" fontAlgn="base">
              <a:spcBef>
                <a:spcPct val="0"/>
              </a:spcBef>
              <a:spcAft>
                <a:spcPct val="0"/>
              </a:spcAft>
              <a:defRPr sz="1400" kern="1200">
                <a:solidFill>
                  <a:schemeClr val="tx1"/>
                </a:solidFill>
                <a:latin typeface="Arial" panose="020B0604020202020204" pitchFamily="34" charset="0"/>
                <a:ea typeface="+mn-ea"/>
                <a:cs typeface="+mn-cs"/>
              </a:defRPr>
            </a:lvl1pPr>
            <a:lvl2pPr marL="457200" algn="l" rtl="0" fontAlgn="base">
              <a:spcBef>
                <a:spcPct val="0"/>
              </a:spcBef>
              <a:spcAft>
                <a:spcPct val="0"/>
              </a:spcAft>
              <a:defRPr sz="1400" kern="1200">
                <a:solidFill>
                  <a:schemeClr val="tx1"/>
                </a:solidFill>
                <a:latin typeface="Arial" panose="020B0604020202020204" pitchFamily="34" charset="0"/>
                <a:ea typeface="+mn-ea"/>
                <a:cs typeface="+mn-cs"/>
              </a:defRPr>
            </a:lvl2pPr>
            <a:lvl3pPr marL="914400" algn="l" rtl="0" fontAlgn="base">
              <a:spcBef>
                <a:spcPct val="0"/>
              </a:spcBef>
              <a:spcAft>
                <a:spcPct val="0"/>
              </a:spcAft>
              <a:defRPr sz="1400" kern="1200">
                <a:solidFill>
                  <a:schemeClr val="tx1"/>
                </a:solidFill>
                <a:latin typeface="Arial" panose="020B0604020202020204" pitchFamily="34" charset="0"/>
                <a:ea typeface="+mn-ea"/>
                <a:cs typeface="+mn-cs"/>
              </a:defRPr>
            </a:lvl3pPr>
            <a:lvl4pPr marL="1371600" algn="l" rtl="0" fontAlgn="base">
              <a:spcBef>
                <a:spcPct val="0"/>
              </a:spcBef>
              <a:spcAft>
                <a:spcPct val="0"/>
              </a:spcAft>
              <a:defRPr sz="1400" kern="1200">
                <a:solidFill>
                  <a:schemeClr val="tx1"/>
                </a:solidFill>
                <a:latin typeface="Arial" panose="020B0604020202020204" pitchFamily="34" charset="0"/>
                <a:ea typeface="+mn-ea"/>
                <a:cs typeface="+mn-cs"/>
              </a:defRPr>
            </a:lvl4pPr>
            <a:lvl5pPr marL="1828800" algn="l" rtl="0" fontAlgn="base">
              <a:spcBef>
                <a:spcPct val="0"/>
              </a:spcBef>
              <a:spcAft>
                <a:spcPct val="0"/>
              </a:spcAft>
              <a:defRPr sz="1400" kern="1200">
                <a:solidFill>
                  <a:schemeClr val="tx1"/>
                </a:solidFill>
                <a:latin typeface="Arial" panose="020B0604020202020204" pitchFamily="34" charset="0"/>
                <a:ea typeface="+mn-ea"/>
                <a:cs typeface="+mn-cs"/>
              </a:defRPr>
            </a:lvl5pPr>
            <a:lvl6pPr marL="2286000" algn="l" defTabSz="914400" rtl="0" eaLnBrk="1" latinLnBrk="0" hangingPunct="1">
              <a:defRPr sz="1400" kern="1200">
                <a:solidFill>
                  <a:schemeClr val="tx1"/>
                </a:solidFill>
                <a:latin typeface="Arial" panose="020B0604020202020204" pitchFamily="34" charset="0"/>
                <a:ea typeface="+mn-ea"/>
                <a:cs typeface="+mn-cs"/>
              </a:defRPr>
            </a:lvl6pPr>
            <a:lvl7pPr marL="2743200" algn="l" defTabSz="914400" rtl="0" eaLnBrk="1" latinLnBrk="0" hangingPunct="1">
              <a:defRPr sz="1400" kern="1200">
                <a:solidFill>
                  <a:schemeClr val="tx1"/>
                </a:solidFill>
                <a:latin typeface="Arial" panose="020B0604020202020204" pitchFamily="34" charset="0"/>
                <a:ea typeface="+mn-ea"/>
                <a:cs typeface="+mn-cs"/>
              </a:defRPr>
            </a:lvl7pPr>
            <a:lvl8pPr marL="3200400" algn="l" defTabSz="914400" rtl="0" eaLnBrk="1" latinLnBrk="0" hangingPunct="1">
              <a:defRPr sz="1400" kern="1200">
                <a:solidFill>
                  <a:schemeClr val="tx1"/>
                </a:solidFill>
                <a:latin typeface="Arial" panose="020B0604020202020204" pitchFamily="34" charset="0"/>
                <a:ea typeface="+mn-ea"/>
                <a:cs typeface="+mn-cs"/>
              </a:defRPr>
            </a:lvl8pPr>
            <a:lvl9pPr marL="3657600" algn="l" defTabSz="914400" rtl="0" eaLnBrk="1" latinLnBrk="0" hangingPunct="1">
              <a:defRPr sz="1400" kern="1200">
                <a:solidFill>
                  <a:schemeClr val="tx1"/>
                </a:solidFill>
                <a:latin typeface="Arial" panose="020B0604020202020204" pitchFamily="34" charset="0"/>
                <a:ea typeface="+mn-ea"/>
                <a:cs typeface="+mn-cs"/>
              </a:defRPr>
            </a:lvl9pPr>
          </a:lstStyle>
          <a:p>
            <a:endParaRPr lang="en-CA"/>
          </a:p>
        </p:txBody>
      </p:sp>
      <p:sp>
        <p:nvSpPr>
          <p:cNvPr id="177" name="Freeform 173">
            <a:extLst>
              <a:ext uri="{FF2B5EF4-FFF2-40B4-BE49-F238E27FC236}">
                <a16:creationId xmlns:a16="http://schemas.microsoft.com/office/drawing/2014/main" id="{D6994730-7A96-4877-BCA1-E6F6C302BAE9}"/>
              </a:ext>
            </a:extLst>
          </p:cNvPr>
          <p:cNvSpPr>
            <a:spLocks noChangeAspect="1"/>
          </p:cNvSpPr>
          <p:nvPr/>
        </p:nvSpPr>
        <p:spPr bwMode="auto">
          <a:xfrm>
            <a:off x="9275543" y="1362491"/>
            <a:ext cx="54259" cy="20436"/>
          </a:xfrm>
          <a:custGeom>
            <a:avLst/>
            <a:gdLst>
              <a:gd name="T0" fmla="*/ 0 w 92"/>
              <a:gd name="T1" fmla="*/ 2 h 32"/>
              <a:gd name="T2" fmla="*/ 92 w 92"/>
              <a:gd name="T3" fmla="*/ 32 h 32"/>
            </a:gdLst>
            <a:ahLst/>
            <a:cxnLst>
              <a:cxn ang="0">
                <a:pos x="T0" y="T1"/>
              </a:cxn>
              <a:cxn ang="0">
                <a:pos x="T2" y="T3"/>
              </a:cxn>
            </a:cxnLst>
            <a:rect l="0" t="0" r="r" b="b"/>
            <a:pathLst>
              <a:path w="92" h="32">
                <a:moveTo>
                  <a:pt x="0" y="2"/>
                </a:moveTo>
                <a:cubicBezTo>
                  <a:pt x="36" y="0"/>
                  <a:pt x="56" y="31"/>
                  <a:pt x="92" y="32"/>
                </a:cubicBezTo>
              </a:path>
            </a:pathLst>
          </a:custGeom>
          <a:noFill/>
          <a:ln w="6350" cap="rnd">
            <a:solidFill>
              <a:srgbClr val="FF6600"/>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defPPr>
              <a:defRPr lang="en-US"/>
            </a:defPPr>
            <a:lvl1pPr algn="l" rtl="0" fontAlgn="base">
              <a:spcBef>
                <a:spcPct val="0"/>
              </a:spcBef>
              <a:spcAft>
                <a:spcPct val="0"/>
              </a:spcAft>
              <a:defRPr sz="1400" kern="1200">
                <a:solidFill>
                  <a:schemeClr val="tx1"/>
                </a:solidFill>
                <a:latin typeface="Arial" panose="020B0604020202020204" pitchFamily="34" charset="0"/>
                <a:ea typeface="+mn-ea"/>
                <a:cs typeface="+mn-cs"/>
              </a:defRPr>
            </a:lvl1pPr>
            <a:lvl2pPr marL="457200" algn="l" rtl="0" fontAlgn="base">
              <a:spcBef>
                <a:spcPct val="0"/>
              </a:spcBef>
              <a:spcAft>
                <a:spcPct val="0"/>
              </a:spcAft>
              <a:defRPr sz="1400" kern="1200">
                <a:solidFill>
                  <a:schemeClr val="tx1"/>
                </a:solidFill>
                <a:latin typeface="Arial" panose="020B0604020202020204" pitchFamily="34" charset="0"/>
                <a:ea typeface="+mn-ea"/>
                <a:cs typeface="+mn-cs"/>
              </a:defRPr>
            </a:lvl2pPr>
            <a:lvl3pPr marL="914400" algn="l" rtl="0" fontAlgn="base">
              <a:spcBef>
                <a:spcPct val="0"/>
              </a:spcBef>
              <a:spcAft>
                <a:spcPct val="0"/>
              </a:spcAft>
              <a:defRPr sz="1400" kern="1200">
                <a:solidFill>
                  <a:schemeClr val="tx1"/>
                </a:solidFill>
                <a:latin typeface="Arial" panose="020B0604020202020204" pitchFamily="34" charset="0"/>
                <a:ea typeface="+mn-ea"/>
                <a:cs typeface="+mn-cs"/>
              </a:defRPr>
            </a:lvl3pPr>
            <a:lvl4pPr marL="1371600" algn="l" rtl="0" fontAlgn="base">
              <a:spcBef>
                <a:spcPct val="0"/>
              </a:spcBef>
              <a:spcAft>
                <a:spcPct val="0"/>
              </a:spcAft>
              <a:defRPr sz="1400" kern="1200">
                <a:solidFill>
                  <a:schemeClr val="tx1"/>
                </a:solidFill>
                <a:latin typeface="Arial" panose="020B0604020202020204" pitchFamily="34" charset="0"/>
                <a:ea typeface="+mn-ea"/>
                <a:cs typeface="+mn-cs"/>
              </a:defRPr>
            </a:lvl4pPr>
            <a:lvl5pPr marL="1828800" algn="l" rtl="0" fontAlgn="base">
              <a:spcBef>
                <a:spcPct val="0"/>
              </a:spcBef>
              <a:spcAft>
                <a:spcPct val="0"/>
              </a:spcAft>
              <a:defRPr sz="1400" kern="1200">
                <a:solidFill>
                  <a:schemeClr val="tx1"/>
                </a:solidFill>
                <a:latin typeface="Arial" panose="020B0604020202020204" pitchFamily="34" charset="0"/>
                <a:ea typeface="+mn-ea"/>
                <a:cs typeface="+mn-cs"/>
              </a:defRPr>
            </a:lvl5pPr>
            <a:lvl6pPr marL="2286000" algn="l" defTabSz="914400" rtl="0" eaLnBrk="1" latinLnBrk="0" hangingPunct="1">
              <a:defRPr sz="1400" kern="1200">
                <a:solidFill>
                  <a:schemeClr val="tx1"/>
                </a:solidFill>
                <a:latin typeface="Arial" panose="020B0604020202020204" pitchFamily="34" charset="0"/>
                <a:ea typeface="+mn-ea"/>
                <a:cs typeface="+mn-cs"/>
              </a:defRPr>
            </a:lvl6pPr>
            <a:lvl7pPr marL="2743200" algn="l" defTabSz="914400" rtl="0" eaLnBrk="1" latinLnBrk="0" hangingPunct="1">
              <a:defRPr sz="1400" kern="1200">
                <a:solidFill>
                  <a:schemeClr val="tx1"/>
                </a:solidFill>
                <a:latin typeface="Arial" panose="020B0604020202020204" pitchFamily="34" charset="0"/>
                <a:ea typeface="+mn-ea"/>
                <a:cs typeface="+mn-cs"/>
              </a:defRPr>
            </a:lvl7pPr>
            <a:lvl8pPr marL="3200400" algn="l" defTabSz="914400" rtl="0" eaLnBrk="1" latinLnBrk="0" hangingPunct="1">
              <a:defRPr sz="1400" kern="1200">
                <a:solidFill>
                  <a:schemeClr val="tx1"/>
                </a:solidFill>
                <a:latin typeface="Arial" panose="020B0604020202020204" pitchFamily="34" charset="0"/>
                <a:ea typeface="+mn-ea"/>
                <a:cs typeface="+mn-cs"/>
              </a:defRPr>
            </a:lvl8pPr>
            <a:lvl9pPr marL="3657600" algn="l" defTabSz="914400" rtl="0" eaLnBrk="1" latinLnBrk="0" hangingPunct="1">
              <a:defRPr sz="1400" kern="1200">
                <a:solidFill>
                  <a:schemeClr val="tx1"/>
                </a:solidFill>
                <a:latin typeface="Arial" panose="020B0604020202020204" pitchFamily="34" charset="0"/>
                <a:ea typeface="+mn-ea"/>
                <a:cs typeface="+mn-cs"/>
              </a:defRPr>
            </a:lvl9pPr>
          </a:lstStyle>
          <a:p>
            <a:endParaRPr lang="en-CA"/>
          </a:p>
        </p:txBody>
      </p:sp>
      <p:sp>
        <p:nvSpPr>
          <p:cNvPr id="178" name="Freeform 174">
            <a:extLst>
              <a:ext uri="{FF2B5EF4-FFF2-40B4-BE49-F238E27FC236}">
                <a16:creationId xmlns:a16="http://schemas.microsoft.com/office/drawing/2014/main" id="{D40AB3F0-D3C1-4DD5-A824-501FAB2EFF38}"/>
              </a:ext>
            </a:extLst>
          </p:cNvPr>
          <p:cNvSpPr>
            <a:spLocks noChangeAspect="1"/>
          </p:cNvSpPr>
          <p:nvPr/>
        </p:nvSpPr>
        <p:spPr bwMode="auto">
          <a:xfrm>
            <a:off x="9275543" y="1363595"/>
            <a:ext cx="8702" cy="22092"/>
          </a:xfrm>
          <a:custGeom>
            <a:avLst/>
            <a:gdLst>
              <a:gd name="T0" fmla="*/ 8 w 15"/>
              <a:gd name="T1" fmla="*/ 34 h 34"/>
              <a:gd name="T2" fmla="*/ 0 w 15"/>
              <a:gd name="T3" fmla="*/ 0 h 34"/>
            </a:gdLst>
            <a:ahLst/>
            <a:cxnLst>
              <a:cxn ang="0">
                <a:pos x="T0" y="T1"/>
              </a:cxn>
              <a:cxn ang="0">
                <a:pos x="T2" y="T3"/>
              </a:cxn>
            </a:cxnLst>
            <a:rect l="0" t="0" r="r" b="b"/>
            <a:pathLst>
              <a:path w="15" h="34">
                <a:moveTo>
                  <a:pt x="8" y="34"/>
                </a:moveTo>
                <a:cubicBezTo>
                  <a:pt x="15" y="21"/>
                  <a:pt x="6" y="11"/>
                  <a:pt x="0" y="0"/>
                </a:cubicBezTo>
              </a:path>
            </a:pathLst>
          </a:custGeom>
          <a:noFill/>
          <a:ln w="6350" cap="rnd">
            <a:solidFill>
              <a:srgbClr val="FF6600"/>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defPPr>
              <a:defRPr lang="en-US"/>
            </a:defPPr>
            <a:lvl1pPr algn="l" rtl="0" fontAlgn="base">
              <a:spcBef>
                <a:spcPct val="0"/>
              </a:spcBef>
              <a:spcAft>
                <a:spcPct val="0"/>
              </a:spcAft>
              <a:defRPr sz="1400" kern="1200">
                <a:solidFill>
                  <a:schemeClr val="tx1"/>
                </a:solidFill>
                <a:latin typeface="Arial" panose="020B0604020202020204" pitchFamily="34" charset="0"/>
                <a:ea typeface="+mn-ea"/>
                <a:cs typeface="+mn-cs"/>
              </a:defRPr>
            </a:lvl1pPr>
            <a:lvl2pPr marL="457200" algn="l" rtl="0" fontAlgn="base">
              <a:spcBef>
                <a:spcPct val="0"/>
              </a:spcBef>
              <a:spcAft>
                <a:spcPct val="0"/>
              </a:spcAft>
              <a:defRPr sz="1400" kern="1200">
                <a:solidFill>
                  <a:schemeClr val="tx1"/>
                </a:solidFill>
                <a:latin typeface="Arial" panose="020B0604020202020204" pitchFamily="34" charset="0"/>
                <a:ea typeface="+mn-ea"/>
                <a:cs typeface="+mn-cs"/>
              </a:defRPr>
            </a:lvl2pPr>
            <a:lvl3pPr marL="914400" algn="l" rtl="0" fontAlgn="base">
              <a:spcBef>
                <a:spcPct val="0"/>
              </a:spcBef>
              <a:spcAft>
                <a:spcPct val="0"/>
              </a:spcAft>
              <a:defRPr sz="1400" kern="1200">
                <a:solidFill>
                  <a:schemeClr val="tx1"/>
                </a:solidFill>
                <a:latin typeface="Arial" panose="020B0604020202020204" pitchFamily="34" charset="0"/>
                <a:ea typeface="+mn-ea"/>
                <a:cs typeface="+mn-cs"/>
              </a:defRPr>
            </a:lvl3pPr>
            <a:lvl4pPr marL="1371600" algn="l" rtl="0" fontAlgn="base">
              <a:spcBef>
                <a:spcPct val="0"/>
              </a:spcBef>
              <a:spcAft>
                <a:spcPct val="0"/>
              </a:spcAft>
              <a:defRPr sz="1400" kern="1200">
                <a:solidFill>
                  <a:schemeClr val="tx1"/>
                </a:solidFill>
                <a:latin typeface="Arial" panose="020B0604020202020204" pitchFamily="34" charset="0"/>
                <a:ea typeface="+mn-ea"/>
                <a:cs typeface="+mn-cs"/>
              </a:defRPr>
            </a:lvl4pPr>
            <a:lvl5pPr marL="1828800" algn="l" rtl="0" fontAlgn="base">
              <a:spcBef>
                <a:spcPct val="0"/>
              </a:spcBef>
              <a:spcAft>
                <a:spcPct val="0"/>
              </a:spcAft>
              <a:defRPr sz="1400" kern="1200">
                <a:solidFill>
                  <a:schemeClr val="tx1"/>
                </a:solidFill>
                <a:latin typeface="Arial" panose="020B0604020202020204" pitchFamily="34" charset="0"/>
                <a:ea typeface="+mn-ea"/>
                <a:cs typeface="+mn-cs"/>
              </a:defRPr>
            </a:lvl5pPr>
            <a:lvl6pPr marL="2286000" algn="l" defTabSz="914400" rtl="0" eaLnBrk="1" latinLnBrk="0" hangingPunct="1">
              <a:defRPr sz="1400" kern="1200">
                <a:solidFill>
                  <a:schemeClr val="tx1"/>
                </a:solidFill>
                <a:latin typeface="Arial" panose="020B0604020202020204" pitchFamily="34" charset="0"/>
                <a:ea typeface="+mn-ea"/>
                <a:cs typeface="+mn-cs"/>
              </a:defRPr>
            </a:lvl6pPr>
            <a:lvl7pPr marL="2743200" algn="l" defTabSz="914400" rtl="0" eaLnBrk="1" latinLnBrk="0" hangingPunct="1">
              <a:defRPr sz="1400" kern="1200">
                <a:solidFill>
                  <a:schemeClr val="tx1"/>
                </a:solidFill>
                <a:latin typeface="Arial" panose="020B0604020202020204" pitchFamily="34" charset="0"/>
                <a:ea typeface="+mn-ea"/>
                <a:cs typeface="+mn-cs"/>
              </a:defRPr>
            </a:lvl7pPr>
            <a:lvl8pPr marL="3200400" algn="l" defTabSz="914400" rtl="0" eaLnBrk="1" latinLnBrk="0" hangingPunct="1">
              <a:defRPr sz="1400" kern="1200">
                <a:solidFill>
                  <a:schemeClr val="tx1"/>
                </a:solidFill>
                <a:latin typeface="Arial" panose="020B0604020202020204" pitchFamily="34" charset="0"/>
                <a:ea typeface="+mn-ea"/>
                <a:cs typeface="+mn-cs"/>
              </a:defRPr>
            </a:lvl8pPr>
            <a:lvl9pPr marL="3657600" algn="l" defTabSz="914400" rtl="0" eaLnBrk="1" latinLnBrk="0" hangingPunct="1">
              <a:defRPr sz="1400" kern="1200">
                <a:solidFill>
                  <a:schemeClr val="tx1"/>
                </a:solidFill>
                <a:latin typeface="Arial" panose="020B0604020202020204" pitchFamily="34" charset="0"/>
                <a:ea typeface="+mn-ea"/>
                <a:cs typeface="+mn-cs"/>
              </a:defRPr>
            </a:lvl9pPr>
          </a:lstStyle>
          <a:p>
            <a:endParaRPr lang="en-CA"/>
          </a:p>
        </p:txBody>
      </p:sp>
      <p:sp>
        <p:nvSpPr>
          <p:cNvPr id="179" name="Freeform 175">
            <a:extLst>
              <a:ext uri="{FF2B5EF4-FFF2-40B4-BE49-F238E27FC236}">
                <a16:creationId xmlns:a16="http://schemas.microsoft.com/office/drawing/2014/main" id="{016D0374-7C07-4852-B177-BE135A767B8D}"/>
              </a:ext>
            </a:extLst>
          </p:cNvPr>
          <p:cNvSpPr>
            <a:spLocks noChangeAspect="1"/>
          </p:cNvSpPr>
          <p:nvPr/>
        </p:nvSpPr>
        <p:spPr bwMode="auto">
          <a:xfrm>
            <a:off x="9223332" y="1385688"/>
            <a:ext cx="56818" cy="51365"/>
          </a:xfrm>
          <a:custGeom>
            <a:avLst/>
            <a:gdLst>
              <a:gd name="T0" fmla="*/ 0 w 96"/>
              <a:gd name="T1" fmla="*/ 36 h 81"/>
              <a:gd name="T2" fmla="*/ 96 w 96"/>
              <a:gd name="T3" fmla="*/ 0 h 81"/>
            </a:gdLst>
            <a:ahLst/>
            <a:cxnLst>
              <a:cxn ang="0">
                <a:pos x="T0" y="T1"/>
              </a:cxn>
              <a:cxn ang="0">
                <a:pos x="T2" y="T3"/>
              </a:cxn>
            </a:cxnLst>
            <a:rect l="0" t="0" r="r" b="b"/>
            <a:pathLst>
              <a:path w="96" h="81">
                <a:moveTo>
                  <a:pt x="0" y="36"/>
                </a:moveTo>
                <a:cubicBezTo>
                  <a:pt x="43" y="81"/>
                  <a:pt x="63" y="11"/>
                  <a:pt x="96" y="0"/>
                </a:cubicBezTo>
              </a:path>
            </a:pathLst>
          </a:custGeom>
          <a:noFill/>
          <a:ln w="6350" cap="rnd">
            <a:solidFill>
              <a:srgbClr val="FF6600"/>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defPPr>
              <a:defRPr lang="en-US"/>
            </a:defPPr>
            <a:lvl1pPr algn="l" rtl="0" fontAlgn="base">
              <a:spcBef>
                <a:spcPct val="0"/>
              </a:spcBef>
              <a:spcAft>
                <a:spcPct val="0"/>
              </a:spcAft>
              <a:defRPr sz="1400" kern="1200">
                <a:solidFill>
                  <a:schemeClr val="tx1"/>
                </a:solidFill>
                <a:latin typeface="Arial" panose="020B0604020202020204" pitchFamily="34" charset="0"/>
                <a:ea typeface="+mn-ea"/>
                <a:cs typeface="+mn-cs"/>
              </a:defRPr>
            </a:lvl1pPr>
            <a:lvl2pPr marL="457200" algn="l" rtl="0" fontAlgn="base">
              <a:spcBef>
                <a:spcPct val="0"/>
              </a:spcBef>
              <a:spcAft>
                <a:spcPct val="0"/>
              </a:spcAft>
              <a:defRPr sz="1400" kern="1200">
                <a:solidFill>
                  <a:schemeClr val="tx1"/>
                </a:solidFill>
                <a:latin typeface="Arial" panose="020B0604020202020204" pitchFamily="34" charset="0"/>
                <a:ea typeface="+mn-ea"/>
                <a:cs typeface="+mn-cs"/>
              </a:defRPr>
            </a:lvl2pPr>
            <a:lvl3pPr marL="914400" algn="l" rtl="0" fontAlgn="base">
              <a:spcBef>
                <a:spcPct val="0"/>
              </a:spcBef>
              <a:spcAft>
                <a:spcPct val="0"/>
              </a:spcAft>
              <a:defRPr sz="1400" kern="1200">
                <a:solidFill>
                  <a:schemeClr val="tx1"/>
                </a:solidFill>
                <a:latin typeface="Arial" panose="020B0604020202020204" pitchFamily="34" charset="0"/>
                <a:ea typeface="+mn-ea"/>
                <a:cs typeface="+mn-cs"/>
              </a:defRPr>
            </a:lvl3pPr>
            <a:lvl4pPr marL="1371600" algn="l" rtl="0" fontAlgn="base">
              <a:spcBef>
                <a:spcPct val="0"/>
              </a:spcBef>
              <a:spcAft>
                <a:spcPct val="0"/>
              </a:spcAft>
              <a:defRPr sz="1400" kern="1200">
                <a:solidFill>
                  <a:schemeClr val="tx1"/>
                </a:solidFill>
                <a:latin typeface="Arial" panose="020B0604020202020204" pitchFamily="34" charset="0"/>
                <a:ea typeface="+mn-ea"/>
                <a:cs typeface="+mn-cs"/>
              </a:defRPr>
            </a:lvl4pPr>
            <a:lvl5pPr marL="1828800" algn="l" rtl="0" fontAlgn="base">
              <a:spcBef>
                <a:spcPct val="0"/>
              </a:spcBef>
              <a:spcAft>
                <a:spcPct val="0"/>
              </a:spcAft>
              <a:defRPr sz="1400" kern="1200">
                <a:solidFill>
                  <a:schemeClr val="tx1"/>
                </a:solidFill>
                <a:latin typeface="Arial" panose="020B0604020202020204" pitchFamily="34" charset="0"/>
                <a:ea typeface="+mn-ea"/>
                <a:cs typeface="+mn-cs"/>
              </a:defRPr>
            </a:lvl5pPr>
            <a:lvl6pPr marL="2286000" algn="l" defTabSz="914400" rtl="0" eaLnBrk="1" latinLnBrk="0" hangingPunct="1">
              <a:defRPr sz="1400" kern="1200">
                <a:solidFill>
                  <a:schemeClr val="tx1"/>
                </a:solidFill>
                <a:latin typeface="Arial" panose="020B0604020202020204" pitchFamily="34" charset="0"/>
                <a:ea typeface="+mn-ea"/>
                <a:cs typeface="+mn-cs"/>
              </a:defRPr>
            </a:lvl6pPr>
            <a:lvl7pPr marL="2743200" algn="l" defTabSz="914400" rtl="0" eaLnBrk="1" latinLnBrk="0" hangingPunct="1">
              <a:defRPr sz="1400" kern="1200">
                <a:solidFill>
                  <a:schemeClr val="tx1"/>
                </a:solidFill>
                <a:latin typeface="Arial" panose="020B0604020202020204" pitchFamily="34" charset="0"/>
                <a:ea typeface="+mn-ea"/>
                <a:cs typeface="+mn-cs"/>
              </a:defRPr>
            </a:lvl7pPr>
            <a:lvl8pPr marL="3200400" algn="l" defTabSz="914400" rtl="0" eaLnBrk="1" latinLnBrk="0" hangingPunct="1">
              <a:defRPr sz="1400" kern="1200">
                <a:solidFill>
                  <a:schemeClr val="tx1"/>
                </a:solidFill>
                <a:latin typeface="Arial" panose="020B0604020202020204" pitchFamily="34" charset="0"/>
                <a:ea typeface="+mn-ea"/>
                <a:cs typeface="+mn-cs"/>
              </a:defRPr>
            </a:lvl8pPr>
            <a:lvl9pPr marL="3657600" algn="l" defTabSz="914400" rtl="0" eaLnBrk="1" latinLnBrk="0" hangingPunct="1">
              <a:defRPr sz="1400" kern="1200">
                <a:solidFill>
                  <a:schemeClr val="tx1"/>
                </a:solidFill>
                <a:latin typeface="Arial" panose="020B0604020202020204" pitchFamily="34" charset="0"/>
                <a:ea typeface="+mn-ea"/>
                <a:cs typeface="+mn-cs"/>
              </a:defRPr>
            </a:lvl9pPr>
          </a:lstStyle>
          <a:p>
            <a:endParaRPr lang="en-CA"/>
          </a:p>
        </p:txBody>
      </p:sp>
      <p:sp>
        <p:nvSpPr>
          <p:cNvPr id="180" name="Freeform 176">
            <a:extLst>
              <a:ext uri="{FF2B5EF4-FFF2-40B4-BE49-F238E27FC236}">
                <a16:creationId xmlns:a16="http://schemas.microsoft.com/office/drawing/2014/main" id="{365AA187-946D-431C-B4A7-97FC3BDE9E83}"/>
              </a:ext>
            </a:extLst>
          </p:cNvPr>
          <p:cNvSpPr>
            <a:spLocks noChangeAspect="1"/>
          </p:cNvSpPr>
          <p:nvPr/>
        </p:nvSpPr>
        <p:spPr bwMode="auto">
          <a:xfrm>
            <a:off x="8806154" y="1375194"/>
            <a:ext cx="15356" cy="4971"/>
          </a:xfrm>
          <a:custGeom>
            <a:avLst/>
            <a:gdLst>
              <a:gd name="T0" fmla="*/ 0 w 26"/>
              <a:gd name="T1" fmla="*/ 0 h 8"/>
              <a:gd name="T2" fmla="*/ 26 w 26"/>
              <a:gd name="T3" fmla="*/ 6 h 8"/>
            </a:gdLst>
            <a:ahLst/>
            <a:cxnLst>
              <a:cxn ang="0">
                <a:pos x="T0" y="T1"/>
              </a:cxn>
              <a:cxn ang="0">
                <a:pos x="T2" y="T3"/>
              </a:cxn>
            </a:cxnLst>
            <a:rect l="0" t="0" r="r" b="b"/>
            <a:pathLst>
              <a:path w="26" h="8">
                <a:moveTo>
                  <a:pt x="0" y="0"/>
                </a:moveTo>
                <a:cubicBezTo>
                  <a:pt x="6" y="8"/>
                  <a:pt x="17" y="5"/>
                  <a:pt x="26" y="6"/>
                </a:cubicBezTo>
              </a:path>
            </a:pathLst>
          </a:custGeom>
          <a:noFill/>
          <a:ln w="6350" cap="rnd">
            <a:solidFill>
              <a:srgbClr val="FF6600"/>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defPPr>
              <a:defRPr lang="en-US"/>
            </a:defPPr>
            <a:lvl1pPr algn="l" rtl="0" fontAlgn="base">
              <a:spcBef>
                <a:spcPct val="0"/>
              </a:spcBef>
              <a:spcAft>
                <a:spcPct val="0"/>
              </a:spcAft>
              <a:defRPr sz="1400" kern="1200">
                <a:solidFill>
                  <a:schemeClr val="tx1"/>
                </a:solidFill>
                <a:latin typeface="Arial" panose="020B0604020202020204" pitchFamily="34" charset="0"/>
                <a:ea typeface="+mn-ea"/>
                <a:cs typeface="+mn-cs"/>
              </a:defRPr>
            </a:lvl1pPr>
            <a:lvl2pPr marL="457200" algn="l" rtl="0" fontAlgn="base">
              <a:spcBef>
                <a:spcPct val="0"/>
              </a:spcBef>
              <a:spcAft>
                <a:spcPct val="0"/>
              </a:spcAft>
              <a:defRPr sz="1400" kern="1200">
                <a:solidFill>
                  <a:schemeClr val="tx1"/>
                </a:solidFill>
                <a:latin typeface="Arial" panose="020B0604020202020204" pitchFamily="34" charset="0"/>
                <a:ea typeface="+mn-ea"/>
                <a:cs typeface="+mn-cs"/>
              </a:defRPr>
            </a:lvl2pPr>
            <a:lvl3pPr marL="914400" algn="l" rtl="0" fontAlgn="base">
              <a:spcBef>
                <a:spcPct val="0"/>
              </a:spcBef>
              <a:spcAft>
                <a:spcPct val="0"/>
              </a:spcAft>
              <a:defRPr sz="1400" kern="1200">
                <a:solidFill>
                  <a:schemeClr val="tx1"/>
                </a:solidFill>
                <a:latin typeface="Arial" panose="020B0604020202020204" pitchFamily="34" charset="0"/>
                <a:ea typeface="+mn-ea"/>
                <a:cs typeface="+mn-cs"/>
              </a:defRPr>
            </a:lvl3pPr>
            <a:lvl4pPr marL="1371600" algn="l" rtl="0" fontAlgn="base">
              <a:spcBef>
                <a:spcPct val="0"/>
              </a:spcBef>
              <a:spcAft>
                <a:spcPct val="0"/>
              </a:spcAft>
              <a:defRPr sz="1400" kern="1200">
                <a:solidFill>
                  <a:schemeClr val="tx1"/>
                </a:solidFill>
                <a:latin typeface="Arial" panose="020B0604020202020204" pitchFamily="34" charset="0"/>
                <a:ea typeface="+mn-ea"/>
                <a:cs typeface="+mn-cs"/>
              </a:defRPr>
            </a:lvl4pPr>
            <a:lvl5pPr marL="1828800" algn="l" rtl="0" fontAlgn="base">
              <a:spcBef>
                <a:spcPct val="0"/>
              </a:spcBef>
              <a:spcAft>
                <a:spcPct val="0"/>
              </a:spcAft>
              <a:defRPr sz="1400" kern="1200">
                <a:solidFill>
                  <a:schemeClr val="tx1"/>
                </a:solidFill>
                <a:latin typeface="Arial" panose="020B0604020202020204" pitchFamily="34" charset="0"/>
                <a:ea typeface="+mn-ea"/>
                <a:cs typeface="+mn-cs"/>
              </a:defRPr>
            </a:lvl5pPr>
            <a:lvl6pPr marL="2286000" algn="l" defTabSz="914400" rtl="0" eaLnBrk="1" latinLnBrk="0" hangingPunct="1">
              <a:defRPr sz="1400" kern="1200">
                <a:solidFill>
                  <a:schemeClr val="tx1"/>
                </a:solidFill>
                <a:latin typeface="Arial" panose="020B0604020202020204" pitchFamily="34" charset="0"/>
                <a:ea typeface="+mn-ea"/>
                <a:cs typeface="+mn-cs"/>
              </a:defRPr>
            </a:lvl6pPr>
            <a:lvl7pPr marL="2743200" algn="l" defTabSz="914400" rtl="0" eaLnBrk="1" latinLnBrk="0" hangingPunct="1">
              <a:defRPr sz="1400" kern="1200">
                <a:solidFill>
                  <a:schemeClr val="tx1"/>
                </a:solidFill>
                <a:latin typeface="Arial" panose="020B0604020202020204" pitchFamily="34" charset="0"/>
                <a:ea typeface="+mn-ea"/>
                <a:cs typeface="+mn-cs"/>
              </a:defRPr>
            </a:lvl7pPr>
            <a:lvl8pPr marL="3200400" algn="l" defTabSz="914400" rtl="0" eaLnBrk="1" latinLnBrk="0" hangingPunct="1">
              <a:defRPr sz="1400" kern="1200">
                <a:solidFill>
                  <a:schemeClr val="tx1"/>
                </a:solidFill>
                <a:latin typeface="Arial" panose="020B0604020202020204" pitchFamily="34" charset="0"/>
                <a:ea typeface="+mn-ea"/>
                <a:cs typeface="+mn-cs"/>
              </a:defRPr>
            </a:lvl8pPr>
            <a:lvl9pPr marL="3657600" algn="l" defTabSz="914400" rtl="0" eaLnBrk="1" latinLnBrk="0" hangingPunct="1">
              <a:defRPr sz="1400" kern="1200">
                <a:solidFill>
                  <a:schemeClr val="tx1"/>
                </a:solidFill>
                <a:latin typeface="Arial" panose="020B0604020202020204" pitchFamily="34" charset="0"/>
                <a:ea typeface="+mn-ea"/>
                <a:cs typeface="+mn-cs"/>
              </a:defRPr>
            </a:lvl9pPr>
          </a:lstStyle>
          <a:p>
            <a:endParaRPr lang="en-CA"/>
          </a:p>
        </p:txBody>
      </p:sp>
      <p:sp>
        <p:nvSpPr>
          <p:cNvPr id="181" name="Freeform 177">
            <a:extLst>
              <a:ext uri="{FF2B5EF4-FFF2-40B4-BE49-F238E27FC236}">
                <a16:creationId xmlns:a16="http://schemas.microsoft.com/office/drawing/2014/main" id="{99C104A6-C3B6-409A-AF2C-28E1C93BFB72}"/>
              </a:ext>
            </a:extLst>
          </p:cNvPr>
          <p:cNvSpPr>
            <a:spLocks noChangeAspect="1"/>
          </p:cNvSpPr>
          <p:nvPr/>
        </p:nvSpPr>
        <p:spPr bwMode="auto">
          <a:xfrm>
            <a:off x="8821510" y="1371328"/>
            <a:ext cx="4607" cy="7732"/>
          </a:xfrm>
          <a:custGeom>
            <a:avLst/>
            <a:gdLst>
              <a:gd name="T0" fmla="*/ 0 w 8"/>
              <a:gd name="T1" fmla="*/ 12 h 12"/>
              <a:gd name="T2" fmla="*/ 8 w 8"/>
              <a:gd name="T3" fmla="*/ 0 h 12"/>
            </a:gdLst>
            <a:ahLst/>
            <a:cxnLst>
              <a:cxn ang="0">
                <a:pos x="T0" y="T1"/>
              </a:cxn>
              <a:cxn ang="0">
                <a:pos x="T2" y="T3"/>
              </a:cxn>
            </a:cxnLst>
            <a:rect l="0" t="0" r="r" b="b"/>
            <a:pathLst>
              <a:path w="8" h="12">
                <a:moveTo>
                  <a:pt x="0" y="12"/>
                </a:moveTo>
                <a:cubicBezTo>
                  <a:pt x="2" y="9"/>
                  <a:pt x="7" y="5"/>
                  <a:pt x="8" y="0"/>
                </a:cubicBezTo>
              </a:path>
            </a:pathLst>
          </a:custGeom>
          <a:noFill/>
          <a:ln w="6350" cap="rnd">
            <a:solidFill>
              <a:srgbClr val="FF6600"/>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defPPr>
              <a:defRPr lang="en-US"/>
            </a:defPPr>
            <a:lvl1pPr algn="l" rtl="0" fontAlgn="base">
              <a:spcBef>
                <a:spcPct val="0"/>
              </a:spcBef>
              <a:spcAft>
                <a:spcPct val="0"/>
              </a:spcAft>
              <a:defRPr sz="1400" kern="1200">
                <a:solidFill>
                  <a:schemeClr val="tx1"/>
                </a:solidFill>
                <a:latin typeface="Arial" panose="020B0604020202020204" pitchFamily="34" charset="0"/>
                <a:ea typeface="+mn-ea"/>
                <a:cs typeface="+mn-cs"/>
              </a:defRPr>
            </a:lvl1pPr>
            <a:lvl2pPr marL="457200" algn="l" rtl="0" fontAlgn="base">
              <a:spcBef>
                <a:spcPct val="0"/>
              </a:spcBef>
              <a:spcAft>
                <a:spcPct val="0"/>
              </a:spcAft>
              <a:defRPr sz="1400" kern="1200">
                <a:solidFill>
                  <a:schemeClr val="tx1"/>
                </a:solidFill>
                <a:latin typeface="Arial" panose="020B0604020202020204" pitchFamily="34" charset="0"/>
                <a:ea typeface="+mn-ea"/>
                <a:cs typeface="+mn-cs"/>
              </a:defRPr>
            </a:lvl2pPr>
            <a:lvl3pPr marL="914400" algn="l" rtl="0" fontAlgn="base">
              <a:spcBef>
                <a:spcPct val="0"/>
              </a:spcBef>
              <a:spcAft>
                <a:spcPct val="0"/>
              </a:spcAft>
              <a:defRPr sz="1400" kern="1200">
                <a:solidFill>
                  <a:schemeClr val="tx1"/>
                </a:solidFill>
                <a:latin typeface="Arial" panose="020B0604020202020204" pitchFamily="34" charset="0"/>
                <a:ea typeface="+mn-ea"/>
                <a:cs typeface="+mn-cs"/>
              </a:defRPr>
            </a:lvl3pPr>
            <a:lvl4pPr marL="1371600" algn="l" rtl="0" fontAlgn="base">
              <a:spcBef>
                <a:spcPct val="0"/>
              </a:spcBef>
              <a:spcAft>
                <a:spcPct val="0"/>
              </a:spcAft>
              <a:defRPr sz="1400" kern="1200">
                <a:solidFill>
                  <a:schemeClr val="tx1"/>
                </a:solidFill>
                <a:latin typeface="Arial" panose="020B0604020202020204" pitchFamily="34" charset="0"/>
                <a:ea typeface="+mn-ea"/>
                <a:cs typeface="+mn-cs"/>
              </a:defRPr>
            </a:lvl4pPr>
            <a:lvl5pPr marL="1828800" algn="l" rtl="0" fontAlgn="base">
              <a:spcBef>
                <a:spcPct val="0"/>
              </a:spcBef>
              <a:spcAft>
                <a:spcPct val="0"/>
              </a:spcAft>
              <a:defRPr sz="1400" kern="1200">
                <a:solidFill>
                  <a:schemeClr val="tx1"/>
                </a:solidFill>
                <a:latin typeface="Arial" panose="020B0604020202020204" pitchFamily="34" charset="0"/>
                <a:ea typeface="+mn-ea"/>
                <a:cs typeface="+mn-cs"/>
              </a:defRPr>
            </a:lvl5pPr>
            <a:lvl6pPr marL="2286000" algn="l" defTabSz="914400" rtl="0" eaLnBrk="1" latinLnBrk="0" hangingPunct="1">
              <a:defRPr sz="1400" kern="1200">
                <a:solidFill>
                  <a:schemeClr val="tx1"/>
                </a:solidFill>
                <a:latin typeface="Arial" panose="020B0604020202020204" pitchFamily="34" charset="0"/>
                <a:ea typeface="+mn-ea"/>
                <a:cs typeface="+mn-cs"/>
              </a:defRPr>
            </a:lvl6pPr>
            <a:lvl7pPr marL="2743200" algn="l" defTabSz="914400" rtl="0" eaLnBrk="1" latinLnBrk="0" hangingPunct="1">
              <a:defRPr sz="1400" kern="1200">
                <a:solidFill>
                  <a:schemeClr val="tx1"/>
                </a:solidFill>
                <a:latin typeface="Arial" panose="020B0604020202020204" pitchFamily="34" charset="0"/>
                <a:ea typeface="+mn-ea"/>
                <a:cs typeface="+mn-cs"/>
              </a:defRPr>
            </a:lvl7pPr>
            <a:lvl8pPr marL="3200400" algn="l" defTabSz="914400" rtl="0" eaLnBrk="1" latinLnBrk="0" hangingPunct="1">
              <a:defRPr sz="1400" kern="1200">
                <a:solidFill>
                  <a:schemeClr val="tx1"/>
                </a:solidFill>
                <a:latin typeface="Arial" panose="020B0604020202020204" pitchFamily="34" charset="0"/>
                <a:ea typeface="+mn-ea"/>
                <a:cs typeface="+mn-cs"/>
              </a:defRPr>
            </a:lvl8pPr>
            <a:lvl9pPr marL="3657600" algn="l" defTabSz="914400" rtl="0" eaLnBrk="1" latinLnBrk="0" hangingPunct="1">
              <a:defRPr sz="1400" kern="1200">
                <a:solidFill>
                  <a:schemeClr val="tx1"/>
                </a:solidFill>
                <a:latin typeface="Arial" panose="020B0604020202020204" pitchFamily="34" charset="0"/>
                <a:ea typeface="+mn-ea"/>
                <a:cs typeface="+mn-cs"/>
              </a:defRPr>
            </a:lvl9pPr>
          </a:lstStyle>
          <a:p>
            <a:endParaRPr lang="en-CA"/>
          </a:p>
        </p:txBody>
      </p:sp>
      <p:sp>
        <p:nvSpPr>
          <p:cNvPr id="182" name="Freeform 178">
            <a:extLst>
              <a:ext uri="{FF2B5EF4-FFF2-40B4-BE49-F238E27FC236}">
                <a16:creationId xmlns:a16="http://schemas.microsoft.com/office/drawing/2014/main" id="{575E612C-21ED-4C35-9CD1-60AF83273D8E}"/>
              </a:ext>
            </a:extLst>
          </p:cNvPr>
          <p:cNvSpPr>
            <a:spLocks noChangeAspect="1"/>
          </p:cNvSpPr>
          <p:nvPr/>
        </p:nvSpPr>
        <p:spPr bwMode="auto">
          <a:xfrm>
            <a:off x="8821510" y="1368566"/>
            <a:ext cx="18939" cy="17674"/>
          </a:xfrm>
          <a:custGeom>
            <a:avLst/>
            <a:gdLst>
              <a:gd name="T0" fmla="*/ 0 w 32"/>
              <a:gd name="T1" fmla="*/ 16 h 28"/>
              <a:gd name="T2" fmla="*/ 1 w 32"/>
              <a:gd name="T3" fmla="*/ 19 h 28"/>
              <a:gd name="T4" fmla="*/ 32 w 32"/>
              <a:gd name="T5" fmla="*/ 0 h 28"/>
            </a:gdLst>
            <a:ahLst/>
            <a:cxnLst>
              <a:cxn ang="0">
                <a:pos x="T0" y="T1"/>
              </a:cxn>
              <a:cxn ang="0">
                <a:pos x="T2" y="T3"/>
              </a:cxn>
              <a:cxn ang="0">
                <a:pos x="T4" y="T5"/>
              </a:cxn>
            </a:cxnLst>
            <a:rect l="0" t="0" r="r" b="b"/>
            <a:pathLst>
              <a:path w="32" h="28">
                <a:moveTo>
                  <a:pt x="0" y="16"/>
                </a:moveTo>
                <a:cubicBezTo>
                  <a:pt x="0" y="17"/>
                  <a:pt x="1" y="18"/>
                  <a:pt x="1" y="19"/>
                </a:cubicBezTo>
                <a:cubicBezTo>
                  <a:pt x="15" y="28"/>
                  <a:pt x="31" y="13"/>
                  <a:pt x="32" y="0"/>
                </a:cubicBezTo>
              </a:path>
            </a:pathLst>
          </a:custGeom>
          <a:noFill/>
          <a:ln w="6350" cap="rnd">
            <a:solidFill>
              <a:srgbClr val="FF6600"/>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defPPr>
              <a:defRPr lang="en-US"/>
            </a:defPPr>
            <a:lvl1pPr algn="l" rtl="0" fontAlgn="base">
              <a:spcBef>
                <a:spcPct val="0"/>
              </a:spcBef>
              <a:spcAft>
                <a:spcPct val="0"/>
              </a:spcAft>
              <a:defRPr sz="1400" kern="1200">
                <a:solidFill>
                  <a:schemeClr val="tx1"/>
                </a:solidFill>
                <a:latin typeface="Arial" panose="020B0604020202020204" pitchFamily="34" charset="0"/>
                <a:ea typeface="+mn-ea"/>
                <a:cs typeface="+mn-cs"/>
              </a:defRPr>
            </a:lvl1pPr>
            <a:lvl2pPr marL="457200" algn="l" rtl="0" fontAlgn="base">
              <a:spcBef>
                <a:spcPct val="0"/>
              </a:spcBef>
              <a:spcAft>
                <a:spcPct val="0"/>
              </a:spcAft>
              <a:defRPr sz="1400" kern="1200">
                <a:solidFill>
                  <a:schemeClr val="tx1"/>
                </a:solidFill>
                <a:latin typeface="Arial" panose="020B0604020202020204" pitchFamily="34" charset="0"/>
                <a:ea typeface="+mn-ea"/>
                <a:cs typeface="+mn-cs"/>
              </a:defRPr>
            </a:lvl2pPr>
            <a:lvl3pPr marL="914400" algn="l" rtl="0" fontAlgn="base">
              <a:spcBef>
                <a:spcPct val="0"/>
              </a:spcBef>
              <a:spcAft>
                <a:spcPct val="0"/>
              </a:spcAft>
              <a:defRPr sz="1400" kern="1200">
                <a:solidFill>
                  <a:schemeClr val="tx1"/>
                </a:solidFill>
                <a:latin typeface="Arial" panose="020B0604020202020204" pitchFamily="34" charset="0"/>
                <a:ea typeface="+mn-ea"/>
                <a:cs typeface="+mn-cs"/>
              </a:defRPr>
            </a:lvl3pPr>
            <a:lvl4pPr marL="1371600" algn="l" rtl="0" fontAlgn="base">
              <a:spcBef>
                <a:spcPct val="0"/>
              </a:spcBef>
              <a:spcAft>
                <a:spcPct val="0"/>
              </a:spcAft>
              <a:defRPr sz="1400" kern="1200">
                <a:solidFill>
                  <a:schemeClr val="tx1"/>
                </a:solidFill>
                <a:latin typeface="Arial" panose="020B0604020202020204" pitchFamily="34" charset="0"/>
                <a:ea typeface="+mn-ea"/>
                <a:cs typeface="+mn-cs"/>
              </a:defRPr>
            </a:lvl4pPr>
            <a:lvl5pPr marL="1828800" algn="l" rtl="0" fontAlgn="base">
              <a:spcBef>
                <a:spcPct val="0"/>
              </a:spcBef>
              <a:spcAft>
                <a:spcPct val="0"/>
              </a:spcAft>
              <a:defRPr sz="1400" kern="1200">
                <a:solidFill>
                  <a:schemeClr val="tx1"/>
                </a:solidFill>
                <a:latin typeface="Arial" panose="020B0604020202020204" pitchFamily="34" charset="0"/>
                <a:ea typeface="+mn-ea"/>
                <a:cs typeface="+mn-cs"/>
              </a:defRPr>
            </a:lvl5pPr>
            <a:lvl6pPr marL="2286000" algn="l" defTabSz="914400" rtl="0" eaLnBrk="1" latinLnBrk="0" hangingPunct="1">
              <a:defRPr sz="1400" kern="1200">
                <a:solidFill>
                  <a:schemeClr val="tx1"/>
                </a:solidFill>
                <a:latin typeface="Arial" panose="020B0604020202020204" pitchFamily="34" charset="0"/>
                <a:ea typeface="+mn-ea"/>
                <a:cs typeface="+mn-cs"/>
              </a:defRPr>
            </a:lvl6pPr>
            <a:lvl7pPr marL="2743200" algn="l" defTabSz="914400" rtl="0" eaLnBrk="1" latinLnBrk="0" hangingPunct="1">
              <a:defRPr sz="1400" kern="1200">
                <a:solidFill>
                  <a:schemeClr val="tx1"/>
                </a:solidFill>
                <a:latin typeface="Arial" panose="020B0604020202020204" pitchFamily="34" charset="0"/>
                <a:ea typeface="+mn-ea"/>
                <a:cs typeface="+mn-cs"/>
              </a:defRPr>
            </a:lvl7pPr>
            <a:lvl8pPr marL="3200400" algn="l" defTabSz="914400" rtl="0" eaLnBrk="1" latinLnBrk="0" hangingPunct="1">
              <a:defRPr sz="1400" kern="1200">
                <a:solidFill>
                  <a:schemeClr val="tx1"/>
                </a:solidFill>
                <a:latin typeface="Arial" panose="020B0604020202020204" pitchFamily="34" charset="0"/>
                <a:ea typeface="+mn-ea"/>
                <a:cs typeface="+mn-cs"/>
              </a:defRPr>
            </a:lvl8pPr>
            <a:lvl9pPr marL="3657600" algn="l" defTabSz="914400" rtl="0" eaLnBrk="1" latinLnBrk="0" hangingPunct="1">
              <a:defRPr sz="1400" kern="1200">
                <a:solidFill>
                  <a:schemeClr val="tx1"/>
                </a:solidFill>
                <a:latin typeface="Arial" panose="020B0604020202020204" pitchFamily="34" charset="0"/>
                <a:ea typeface="+mn-ea"/>
                <a:cs typeface="+mn-cs"/>
              </a:defRPr>
            </a:lvl9pPr>
          </a:lstStyle>
          <a:p>
            <a:endParaRPr lang="en-CA"/>
          </a:p>
        </p:txBody>
      </p:sp>
      <p:sp>
        <p:nvSpPr>
          <p:cNvPr id="183" name="Freeform 179">
            <a:extLst>
              <a:ext uri="{FF2B5EF4-FFF2-40B4-BE49-F238E27FC236}">
                <a16:creationId xmlns:a16="http://schemas.microsoft.com/office/drawing/2014/main" id="{6358542B-5B15-4442-B72E-B791FD92F1B4}"/>
              </a:ext>
            </a:extLst>
          </p:cNvPr>
          <p:cNvSpPr>
            <a:spLocks noChangeAspect="1"/>
          </p:cNvSpPr>
          <p:nvPr/>
        </p:nvSpPr>
        <p:spPr bwMode="auto">
          <a:xfrm>
            <a:off x="9096387" y="815702"/>
            <a:ext cx="23034" cy="46947"/>
          </a:xfrm>
          <a:custGeom>
            <a:avLst/>
            <a:gdLst>
              <a:gd name="T0" fmla="*/ 38 w 38"/>
              <a:gd name="T1" fmla="*/ 0 h 73"/>
              <a:gd name="T2" fmla="*/ 26 w 38"/>
              <a:gd name="T3" fmla="*/ 73 h 73"/>
            </a:gdLst>
            <a:ahLst/>
            <a:cxnLst>
              <a:cxn ang="0">
                <a:pos x="T0" y="T1"/>
              </a:cxn>
              <a:cxn ang="0">
                <a:pos x="T2" y="T3"/>
              </a:cxn>
            </a:cxnLst>
            <a:rect l="0" t="0" r="r" b="b"/>
            <a:pathLst>
              <a:path w="38" h="73">
                <a:moveTo>
                  <a:pt x="38" y="0"/>
                </a:moveTo>
                <a:cubicBezTo>
                  <a:pt x="21" y="13"/>
                  <a:pt x="0" y="53"/>
                  <a:pt x="26" y="73"/>
                </a:cubicBezTo>
              </a:path>
            </a:pathLst>
          </a:custGeom>
          <a:noFill/>
          <a:ln w="6350" cap="rnd">
            <a:solidFill>
              <a:srgbClr val="FF6600"/>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defPPr>
              <a:defRPr lang="en-US"/>
            </a:defPPr>
            <a:lvl1pPr algn="l" rtl="0" fontAlgn="base">
              <a:spcBef>
                <a:spcPct val="0"/>
              </a:spcBef>
              <a:spcAft>
                <a:spcPct val="0"/>
              </a:spcAft>
              <a:defRPr sz="1400" kern="1200">
                <a:solidFill>
                  <a:schemeClr val="tx1"/>
                </a:solidFill>
                <a:latin typeface="Arial" panose="020B0604020202020204" pitchFamily="34" charset="0"/>
                <a:ea typeface="+mn-ea"/>
                <a:cs typeface="+mn-cs"/>
              </a:defRPr>
            </a:lvl1pPr>
            <a:lvl2pPr marL="457200" algn="l" rtl="0" fontAlgn="base">
              <a:spcBef>
                <a:spcPct val="0"/>
              </a:spcBef>
              <a:spcAft>
                <a:spcPct val="0"/>
              </a:spcAft>
              <a:defRPr sz="1400" kern="1200">
                <a:solidFill>
                  <a:schemeClr val="tx1"/>
                </a:solidFill>
                <a:latin typeface="Arial" panose="020B0604020202020204" pitchFamily="34" charset="0"/>
                <a:ea typeface="+mn-ea"/>
                <a:cs typeface="+mn-cs"/>
              </a:defRPr>
            </a:lvl2pPr>
            <a:lvl3pPr marL="914400" algn="l" rtl="0" fontAlgn="base">
              <a:spcBef>
                <a:spcPct val="0"/>
              </a:spcBef>
              <a:spcAft>
                <a:spcPct val="0"/>
              </a:spcAft>
              <a:defRPr sz="1400" kern="1200">
                <a:solidFill>
                  <a:schemeClr val="tx1"/>
                </a:solidFill>
                <a:latin typeface="Arial" panose="020B0604020202020204" pitchFamily="34" charset="0"/>
                <a:ea typeface="+mn-ea"/>
                <a:cs typeface="+mn-cs"/>
              </a:defRPr>
            </a:lvl3pPr>
            <a:lvl4pPr marL="1371600" algn="l" rtl="0" fontAlgn="base">
              <a:spcBef>
                <a:spcPct val="0"/>
              </a:spcBef>
              <a:spcAft>
                <a:spcPct val="0"/>
              </a:spcAft>
              <a:defRPr sz="1400" kern="1200">
                <a:solidFill>
                  <a:schemeClr val="tx1"/>
                </a:solidFill>
                <a:latin typeface="Arial" panose="020B0604020202020204" pitchFamily="34" charset="0"/>
                <a:ea typeface="+mn-ea"/>
                <a:cs typeface="+mn-cs"/>
              </a:defRPr>
            </a:lvl4pPr>
            <a:lvl5pPr marL="1828800" algn="l" rtl="0" fontAlgn="base">
              <a:spcBef>
                <a:spcPct val="0"/>
              </a:spcBef>
              <a:spcAft>
                <a:spcPct val="0"/>
              </a:spcAft>
              <a:defRPr sz="1400" kern="1200">
                <a:solidFill>
                  <a:schemeClr val="tx1"/>
                </a:solidFill>
                <a:latin typeface="Arial" panose="020B0604020202020204" pitchFamily="34" charset="0"/>
                <a:ea typeface="+mn-ea"/>
                <a:cs typeface="+mn-cs"/>
              </a:defRPr>
            </a:lvl5pPr>
            <a:lvl6pPr marL="2286000" algn="l" defTabSz="914400" rtl="0" eaLnBrk="1" latinLnBrk="0" hangingPunct="1">
              <a:defRPr sz="1400" kern="1200">
                <a:solidFill>
                  <a:schemeClr val="tx1"/>
                </a:solidFill>
                <a:latin typeface="Arial" panose="020B0604020202020204" pitchFamily="34" charset="0"/>
                <a:ea typeface="+mn-ea"/>
                <a:cs typeface="+mn-cs"/>
              </a:defRPr>
            </a:lvl6pPr>
            <a:lvl7pPr marL="2743200" algn="l" defTabSz="914400" rtl="0" eaLnBrk="1" latinLnBrk="0" hangingPunct="1">
              <a:defRPr sz="1400" kern="1200">
                <a:solidFill>
                  <a:schemeClr val="tx1"/>
                </a:solidFill>
                <a:latin typeface="Arial" panose="020B0604020202020204" pitchFamily="34" charset="0"/>
                <a:ea typeface="+mn-ea"/>
                <a:cs typeface="+mn-cs"/>
              </a:defRPr>
            </a:lvl7pPr>
            <a:lvl8pPr marL="3200400" algn="l" defTabSz="914400" rtl="0" eaLnBrk="1" latinLnBrk="0" hangingPunct="1">
              <a:defRPr sz="1400" kern="1200">
                <a:solidFill>
                  <a:schemeClr val="tx1"/>
                </a:solidFill>
                <a:latin typeface="Arial" panose="020B0604020202020204" pitchFamily="34" charset="0"/>
                <a:ea typeface="+mn-ea"/>
                <a:cs typeface="+mn-cs"/>
              </a:defRPr>
            </a:lvl8pPr>
            <a:lvl9pPr marL="3657600" algn="l" defTabSz="914400" rtl="0" eaLnBrk="1" latinLnBrk="0" hangingPunct="1">
              <a:defRPr sz="1400" kern="1200">
                <a:solidFill>
                  <a:schemeClr val="tx1"/>
                </a:solidFill>
                <a:latin typeface="Arial" panose="020B0604020202020204" pitchFamily="34" charset="0"/>
                <a:ea typeface="+mn-ea"/>
                <a:cs typeface="+mn-cs"/>
              </a:defRPr>
            </a:lvl9pPr>
          </a:lstStyle>
          <a:p>
            <a:endParaRPr lang="en-CA"/>
          </a:p>
        </p:txBody>
      </p:sp>
      <p:sp>
        <p:nvSpPr>
          <p:cNvPr id="184" name="Freeform 180">
            <a:extLst>
              <a:ext uri="{FF2B5EF4-FFF2-40B4-BE49-F238E27FC236}">
                <a16:creationId xmlns:a16="http://schemas.microsoft.com/office/drawing/2014/main" id="{1DAD54D4-013C-4A48-8090-D72AD08177D2}"/>
              </a:ext>
            </a:extLst>
          </p:cNvPr>
          <p:cNvSpPr>
            <a:spLocks noChangeAspect="1"/>
          </p:cNvSpPr>
          <p:nvPr/>
        </p:nvSpPr>
        <p:spPr bwMode="auto">
          <a:xfrm>
            <a:off x="9069769" y="815702"/>
            <a:ext cx="19963" cy="45290"/>
          </a:xfrm>
          <a:custGeom>
            <a:avLst/>
            <a:gdLst>
              <a:gd name="T0" fmla="*/ 0 w 35"/>
              <a:gd name="T1" fmla="*/ 0 h 70"/>
              <a:gd name="T2" fmla="*/ 6 w 35"/>
              <a:gd name="T3" fmla="*/ 70 h 70"/>
            </a:gdLst>
            <a:ahLst/>
            <a:cxnLst>
              <a:cxn ang="0">
                <a:pos x="T0" y="T1"/>
              </a:cxn>
              <a:cxn ang="0">
                <a:pos x="T2" y="T3"/>
              </a:cxn>
            </a:cxnLst>
            <a:rect l="0" t="0" r="r" b="b"/>
            <a:pathLst>
              <a:path w="35" h="70">
                <a:moveTo>
                  <a:pt x="0" y="0"/>
                </a:moveTo>
                <a:cubicBezTo>
                  <a:pt x="22" y="16"/>
                  <a:pt x="35" y="56"/>
                  <a:pt x="6" y="70"/>
                </a:cubicBezTo>
              </a:path>
            </a:pathLst>
          </a:custGeom>
          <a:noFill/>
          <a:ln w="6350" cap="rnd">
            <a:solidFill>
              <a:srgbClr val="FF6600"/>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defPPr>
              <a:defRPr lang="en-US"/>
            </a:defPPr>
            <a:lvl1pPr algn="l" rtl="0" fontAlgn="base">
              <a:spcBef>
                <a:spcPct val="0"/>
              </a:spcBef>
              <a:spcAft>
                <a:spcPct val="0"/>
              </a:spcAft>
              <a:defRPr sz="1400" kern="1200">
                <a:solidFill>
                  <a:schemeClr val="tx1"/>
                </a:solidFill>
                <a:latin typeface="Arial" panose="020B0604020202020204" pitchFamily="34" charset="0"/>
                <a:ea typeface="+mn-ea"/>
                <a:cs typeface="+mn-cs"/>
              </a:defRPr>
            </a:lvl1pPr>
            <a:lvl2pPr marL="457200" algn="l" rtl="0" fontAlgn="base">
              <a:spcBef>
                <a:spcPct val="0"/>
              </a:spcBef>
              <a:spcAft>
                <a:spcPct val="0"/>
              </a:spcAft>
              <a:defRPr sz="1400" kern="1200">
                <a:solidFill>
                  <a:schemeClr val="tx1"/>
                </a:solidFill>
                <a:latin typeface="Arial" panose="020B0604020202020204" pitchFamily="34" charset="0"/>
                <a:ea typeface="+mn-ea"/>
                <a:cs typeface="+mn-cs"/>
              </a:defRPr>
            </a:lvl2pPr>
            <a:lvl3pPr marL="914400" algn="l" rtl="0" fontAlgn="base">
              <a:spcBef>
                <a:spcPct val="0"/>
              </a:spcBef>
              <a:spcAft>
                <a:spcPct val="0"/>
              </a:spcAft>
              <a:defRPr sz="1400" kern="1200">
                <a:solidFill>
                  <a:schemeClr val="tx1"/>
                </a:solidFill>
                <a:latin typeface="Arial" panose="020B0604020202020204" pitchFamily="34" charset="0"/>
                <a:ea typeface="+mn-ea"/>
                <a:cs typeface="+mn-cs"/>
              </a:defRPr>
            </a:lvl3pPr>
            <a:lvl4pPr marL="1371600" algn="l" rtl="0" fontAlgn="base">
              <a:spcBef>
                <a:spcPct val="0"/>
              </a:spcBef>
              <a:spcAft>
                <a:spcPct val="0"/>
              </a:spcAft>
              <a:defRPr sz="1400" kern="1200">
                <a:solidFill>
                  <a:schemeClr val="tx1"/>
                </a:solidFill>
                <a:latin typeface="Arial" panose="020B0604020202020204" pitchFamily="34" charset="0"/>
                <a:ea typeface="+mn-ea"/>
                <a:cs typeface="+mn-cs"/>
              </a:defRPr>
            </a:lvl4pPr>
            <a:lvl5pPr marL="1828800" algn="l" rtl="0" fontAlgn="base">
              <a:spcBef>
                <a:spcPct val="0"/>
              </a:spcBef>
              <a:spcAft>
                <a:spcPct val="0"/>
              </a:spcAft>
              <a:defRPr sz="1400" kern="1200">
                <a:solidFill>
                  <a:schemeClr val="tx1"/>
                </a:solidFill>
                <a:latin typeface="Arial" panose="020B0604020202020204" pitchFamily="34" charset="0"/>
                <a:ea typeface="+mn-ea"/>
                <a:cs typeface="+mn-cs"/>
              </a:defRPr>
            </a:lvl5pPr>
            <a:lvl6pPr marL="2286000" algn="l" defTabSz="914400" rtl="0" eaLnBrk="1" latinLnBrk="0" hangingPunct="1">
              <a:defRPr sz="1400" kern="1200">
                <a:solidFill>
                  <a:schemeClr val="tx1"/>
                </a:solidFill>
                <a:latin typeface="Arial" panose="020B0604020202020204" pitchFamily="34" charset="0"/>
                <a:ea typeface="+mn-ea"/>
                <a:cs typeface="+mn-cs"/>
              </a:defRPr>
            </a:lvl6pPr>
            <a:lvl7pPr marL="2743200" algn="l" defTabSz="914400" rtl="0" eaLnBrk="1" latinLnBrk="0" hangingPunct="1">
              <a:defRPr sz="1400" kern="1200">
                <a:solidFill>
                  <a:schemeClr val="tx1"/>
                </a:solidFill>
                <a:latin typeface="Arial" panose="020B0604020202020204" pitchFamily="34" charset="0"/>
                <a:ea typeface="+mn-ea"/>
                <a:cs typeface="+mn-cs"/>
              </a:defRPr>
            </a:lvl7pPr>
            <a:lvl8pPr marL="3200400" algn="l" defTabSz="914400" rtl="0" eaLnBrk="1" latinLnBrk="0" hangingPunct="1">
              <a:defRPr sz="1400" kern="1200">
                <a:solidFill>
                  <a:schemeClr val="tx1"/>
                </a:solidFill>
                <a:latin typeface="Arial" panose="020B0604020202020204" pitchFamily="34" charset="0"/>
                <a:ea typeface="+mn-ea"/>
                <a:cs typeface="+mn-cs"/>
              </a:defRPr>
            </a:lvl8pPr>
            <a:lvl9pPr marL="3657600" algn="l" defTabSz="914400" rtl="0" eaLnBrk="1" latinLnBrk="0" hangingPunct="1">
              <a:defRPr sz="1400" kern="1200">
                <a:solidFill>
                  <a:schemeClr val="tx1"/>
                </a:solidFill>
                <a:latin typeface="Arial" panose="020B0604020202020204" pitchFamily="34" charset="0"/>
                <a:ea typeface="+mn-ea"/>
                <a:cs typeface="+mn-cs"/>
              </a:defRPr>
            </a:lvl9pPr>
          </a:lstStyle>
          <a:p>
            <a:endParaRPr lang="en-CA"/>
          </a:p>
        </p:txBody>
      </p:sp>
      <p:sp>
        <p:nvSpPr>
          <p:cNvPr id="186" name="Freeform 182">
            <a:extLst>
              <a:ext uri="{FF2B5EF4-FFF2-40B4-BE49-F238E27FC236}">
                <a16:creationId xmlns:a16="http://schemas.microsoft.com/office/drawing/2014/main" id="{1602D94A-4E4A-4624-87C8-58F029BD2A78}"/>
              </a:ext>
            </a:extLst>
          </p:cNvPr>
          <p:cNvSpPr>
            <a:spLocks noChangeAspect="1"/>
          </p:cNvSpPr>
          <p:nvPr/>
        </p:nvSpPr>
        <p:spPr bwMode="auto">
          <a:xfrm>
            <a:off x="8786190" y="1389554"/>
            <a:ext cx="6654" cy="12151"/>
          </a:xfrm>
          <a:custGeom>
            <a:avLst/>
            <a:gdLst>
              <a:gd name="T0" fmla="*/ 0 w 12"/>
              <a:gd name="T1" fmla="*/ 20 h 20"/>
              <a:gd name="T2" fmla="*/ 12 w 12"/>
              <a:gd name="T3" fmla="*/ 0 h 20"/>
            </a:gdLst>
            <a:ahLst/>
            <a:cxnLst>
              <a:cxn ang="0">
                <a:pos x="T0" y="T1"/>
              </a:cxn>
              <a:cxn ang="0">
                <a:pos x="T2" y="T3"/>
              </a:cxn>
            </a:cxnLst>
            <a:rect l="0" t="0" r="r" b="b"/>
            <a:pathLst>
              <a:path w="12" h="20">
                <a:moveTo>
                  <a:pt x="0" y="20"/>
                </a:moveTo>
                <a:cubicBezTo>
                  <a:pt x="5" y="13"/>
                  <a:pt x="7" y="7"/>
                  <a:pt x="12" y="0"/>
                </a:cubicBezTo>
              </a:path>
            </a:pathLst>
          </a:custGeom>
          <a:noFill/>
          <a:ln w="6350" cap="rnd">
            <a:solidFill>
              <a:srgbClr val="FF6600"/>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defPPr>
              <a:defRPr lang="en-US"/>
            </a:defPPr>
            <a:lvl1pPr algn="l" rtl="0" fontAlgn="base">
              <a:spcBef>
                <a:spcPct val="0"/>
              </a:spcBef>
              <a:spcAft>
                <a:spcPct val="0"/>
              </a:spcAft>
              <a:defRPr sz="1400" kern="1200">
                <a:solidFill>
                  <a:schemeClr val="tx1"/>
                </a:solidFill>
                <a:latin typeface="Arial" panose="020B0604020202020204" pitchFamily="34" charset="0"/>
                <a:ea typeface="+mn-ea"/>
                <a:cs typeface="+mn-cs"/>
              </a:defRPr>
            </a:lvl1pPr>
            <a:lvl2pPr marL="457200" algn="l" rtl="0" fontAlgn="base">
              <a:spcBef>
                <a:spcPct val="0"/>
              </a:spcBef>
              <a:spcAft>
                <a:spcPct val="0"/>
              </a:spcAft>
              <a:defRPr sz="1400" kern="1200">
                <a:solidFill>
                  <a:schemeClr val="tx1"/>
                </a:solidFill>
                <a:latin typeface="Arial" panose="020B0604020202020204" pitchFamily="34" charset="0"/>
                <a:ea typeface="+mn-ea"/>
                <a:cs typeface="+mn-cs"/>
              </a:defRPr>
            </a:lvl2pPr>
            <a:lvl3pPr marL="914400" algn="l" rtl="0" fontAlgn="base">
              <a:spcBef>
                <a:spcPct val="0"/>
              </a:spcBef>
              <a:spcAft>
                <a:spcPct val="0"/>
              </a:spcAft>
              <a:defRPr sz="1400" kern="1200">
                <a:solidFill>
                  <a:schemeClr val="tx1"/>
                </a:solidFill>
                <a:latin typeface="Arial" panose="020B0604020202020204" pitchFamily="34" charset="0"/>
                <a:ea typeface="+mn-ea"/>
                <a:cs typeface="+mn-cs"/>
              </a:defRPr>
            </a:lvl3pPr>
            <a:lvl4pPr marL="1371600" algn="l" rtl="0" fontAlgn="base">
              <a:spcBef>
                <a:spcPct val="0"/>
              </a:spcBef>
              <a:spcAft>
                <a:spcPct val="0"/>
              </a:spcAft>
              <a:defRPr sz="1400" kern="1200">
                <a:solidFill>
                  <a:schemeClr val="tx1"/>
                </a:solidFill>
                <a:latin typeface="Arial" panose="020B0604020202020204" pitchFamily="34" charset="0"/>
                <a:ea typeface="+mn-ea"/>
                <a:cs typeface="+mn-cs"/>
              </a:defRPr>
            </a:lvl4pPr>
            <a:lvl5pPr marL="1828800" algn="l" rtl="0" fontAlgn="base">
              <a:spcBef>
                <a:spcPct val="0"/>
              </a:spcBef>
              <a:spcAft>
                <a:spcPct val="0"/>
              </a:spcAft>
              <a:defRPr sz="1400" kern="1200">
                <a:solidFill>
                  <a:schemeClr val="tx1"/>
                </a:solidFill>
                <a:latin typeface="Arial" panose="020B0604020202020204" pitchFamily="34" charset="0"/>
                <a:ea typeface="+mn-ea"/>
                <a:cs typeface="+mn-cs"/>
              </a:defRPr>
            </a:lvl5pPr>
            <a:lvl6pPr marL="2286000" algn="l" defTabSz="914400" rtl="0" eaLnBrk="1" latinLnBrk="0" hangingPunct="1">
              <a:defRPr sz="1400" kern="1200">
                <a:solidFill>
                  <a:schemeClr val="tx1"/>
                </a:solidFill>
                <a:latin typeface="Arial" panose="020B0604020202020204" pitchFamily="34" charset="0"/>
                <a:ea typeface="+mn-ea"/>
                <a:cs typeface="+mn-cs"/>
              </a:defRPr>
            </a:lvl6pPr>
            <a:lvl7pPr marL="2743200" algn="l" defTabSz="914400" rtl="0" eaLnBrk="1" latinLnBrk="0" hangingPunct="1">
              <a:defRPr sz="1400" kern="1200">
                <a:solidFill>
                  <a:schemeClr val="tx1"/>
                </a:solidFill>
                <a:latin typeface="Arial" panose="020B0604020202020204" pitchFamily="34" charset="0"/>
                <a:ea typeface="+mn-ea"/>
                <a:cs typeface="+mn-cs"/>
              </a:defRPr>
            </a:lvl7pPr>
            <a:lvl8pPr marL="3200400" algn="l" defTabSz="914400" rtl="0" eaLnBrk="1" latinLnBrk="0" hangingPunct="1">
              <a:defRPr sz="1400" kern="1200">
                <a:solidFill>
                  <a:schemeClr val="tx1"/>
                </a:solidFill>
                <a:latin typeface="Arial" panose="020B0604020202020204" pitchFamily="34" charset="0"/>
                <a:ea typeface="+mn-ea"/>
                <a:cs typeface="+mn-cs"/>
              </a:defRPr>
            </a:lvl8pPr>
            <a:lvl9pPr marL="3657600" algn="l" defTabSz="914400" rtl="0" eaLnBrk="1" latinLnBrk="0" hangingPunct="1">
              <a:defRPr sz="1400" kern="1200">
                <a:solidFill>
                  <a:schemeClr val="tx1"/>
                </a:solidFill>
                <a:latin typeface="Arial" panose="020B0604020202020204" pitchFamily="34" charset="0"/>
                <a:ea typeface="+mn-ea"/>
                <a:cs typeface="+mn-cs"/>
              </a:defRPr>
            </a:lvl9pPr>
          </a:lstStyle>
          <a:p>
            <a:endParaRPr lang="en-CA"/>
          </a:p>
        </p:txBody>
      </p:sp>
      <p:sp>
        <p:nvSpPr>
          <p:cNvPr id="187" name="Freeform 183">
            <a:extLst>
              <a:ext uri="{FF2B5EF4-FFF2-40B4-BE49-F238E27FC236}">
                <a16:creationId xmlns:a16="http://schemas.microsoft.com/office/drawing/2014/main" id="{6B7D2BC7-2428-43B5-97CE-1E38FCFF4BD7}"/>
              </a:ext>
            </a:extLst>
          </p:cNvPr>
          <p:cNvSpPr>
            <a:spLocks noChangeAspect="1"/>
          </p:cNvSpPr>
          <p:nvPr/>
        </p:nvSpPr>
        <p:spPr bwMode="auto">
          <a:xfrm>
            <a:off x="9395321" y="1389554"/>
            <a:ext cx="7166" cy="12151"/>
          </a:xfrm>
          <a:custGeom>
            <a:avLst/>
            <a:gdLst>
              <a:gd name="T0" fmla="*/ 12 w 12"/>
              <a:gd name="T1" fmla="*/ 20 h 20"/>
              <a:gd name="T2" fmla="*/ 0 w 12"/>
              <a:gd name="T3" fmla="*/ 0 h 20"/>
            </a:gdLst>
            <a:ahLst/>
            <a:cxnLst>
              <a:cxn ang="0">
                <a:pos x="T0" y="T1"/>
              </a:cxn>
              <a:cxn ang="0">
                <a:pos x="T2" y="T3"/>
              </a:cxn>
            </a:cxnLst>
            <a:rect l="0" t="0" r="r" b="b"/>
            <a:pathLst>
              <a:path w="12" h="20">
                <a:moveTo>
                  <a:pt x="12" y="20"/>
                </a:moveTo>
                <a:cubicBezTo>
                  <a:pt x="7" y="13"/>
                  <a:pt x="5" y="7"/>
                  <a:pt x="0" y="0"/>
                </a:cubicBezTo>
              </a:path>
            </a:pathLst>
          </a:custGeom>
          <a:noFill/>
          <a:ln w="6350" cap="rnd">
            <a:solidFill>
              <a:srgbClr val="FF6600"/>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defPPr>
              <a:defRPr lang="en-US"/>
            </a:defPPr>
            <a:lvl1pPr algn="l" rtl="0" fontAlgn="base">
              <a:spcBef>
                <a:spcPct val="0"/>
              </a:spcBef>
              <a:spcAft>
                <a:spcPct val="0"/>
              </a:spcAft>
              <a:defRPr sz="1400" kern="1200">
                <a:solidFill>
                  <a:schemeClr val="tx1"/>
                </a:solidFill>
                <a:latin typeface="Arial" panose="020B0604020202020204" pitchFamily="34" charset="0"/>
                <a:ea typeface="+mn-ea"/>
                <a:cs typeface="+mn-cs"/>
              </a:defRPr>
            </a:lvl1pPr>
            <a:lvl2pPr marL="457200" algn="l" rtl="0" fontAlgn="base">
              <a:spcBef>
                <a:spcPct val="0"/>
              </a:spcBef>
              <a:spcAft>
                <a:spcPct val="0"/>
              </a:spcAft>
              <a:defRPr sz="1400" kern="1200">
                <a:solidFill>
                  <a:schemeClr val="tx1"/>
                </a:solidFill>
                <a:latin typeface="Arial" panose="020B0604020202020204" pitchFamily="34" charset="0"/>
                <a:ea typeface="+mn-ea"/>
                <a:cs typeface="+mn-cs"/>
              </a:defRPr>
            </a:lvl2pPr>
            <a:lvl3pPr marL="914400" algn="l" rtl="0" fontAlgn="base">
              <a:spcBef>
                <a:spcPct val="0"/>
              </a:spcBef>
              <a:spcAft>
                <a:spcPct val="0"/>
              </a:spcAft>
              <a:defRPr sz="1400" kern="1200">
                <a:solidFill>
                  <a:schemeClr val="tx1"/>
                </a:solidFill>
                <a:latin typeface="Arial" panose="020B0604020202020204" pitchFamily="34" charset="0"/>
                <a:ea typeface="+mn-ea"/>
                <a:cs typeface="+mn-cs"/>
              </a:defRPr>
            </a:lvl3pPr>
            <a:lvl4pPr marL="1371600" algn="l" rtl="0" fontAlgn="base">
              <a:spcBef>
                <a:spcPct val="0"/>
              </a:spcBef>
              <a:spcAft>
                <a:spcPct val="0"/>
              </a:spcAft>
              <a:defRPr sz="1400" kern="1200">
                <a:solidFill>
                  <a:schemeClr val="tx1"/>
                </a:solidFill>
                <a:latin typeface="Arial" panose="020B0604020202020204" pitchFamily="34" charset="0"/>
                <a:ea typeface="+mn-ea"/>
                <a:cs typeface="+mn-cs"/>
              </a:defRPr>
            </a:lvl4pPr>
            <a:lvl5pPr marL="1828800" algn="l" rtl="0" fontAlgn="base">
              <a:spcBef>
                <a:spcPct val="0"/>
              </a:spcBef>
              <a:spcAft>
                <a:spcPct val="0"/>
              </a:spcAft>
              <a:defRPr sz="1400" kern="1200">
                <a:solidFill>
                  <a:schemeClr val="tx1"/>
                </a:solidFill>
                <a:latin typeface="Arial" panose="020B0604020202020204" pitchFamily="34" charset="0"/>
                <a:ea typeface="+mn-ea"/>
                <a:cs typeface="+mn-cs"/>
              </a:defRPr>
            </a:lvl5pPr>
            <a:lvl6pPr marL="2286000" algn="l" defTabSz="914400" rtl="0" eaLnBrk="1" latinLnBrk="0" hangingPunct="1">
              <a:defRPr sz="1400" kern="1200">
                <a:solidFill>
                  <a:schemeClr val="tx1"/>
                </a:solidFill>
                <a:latin typeface="Arial" panose="020B0604020202020204" pitchFamily="34" charset="0"/>
                <a:ea typeface="+mn-ea"/>
                <a:cs typeface="+mn-cs"/>
              </a:defRPr>
            </a:lvl6pPr>
            <a:lvl7pPr marL="2743200" algn="l" defTabSz="914400" rtl="0" eaLnBrk="1" latinLnBrk="0" hangingPunct="1">
              <a:defRPr sz="1400" kern="1200">
                <a:solidFill>
                  <a:schemeClr val="tx1"/>
                </a:solidFill>
                <a:latin typeface="Arial" panose="020B0604020202020204" pitchFamily="34" charset="0"/>
                <a:ea typeface="+mn-ea"/>
                <a:cs typeface="+mn-cs"/>
              </a:defRPr>
            </a:lvl7pPr>
            <a:lvl8pPr marL="3200400" algn="l" defTabSz="914400" rtl="0" eaLnBrk="1" latinLnBrk="0" hangingPunct="1">
              <a:defRPr sz="1400" kern="1200">
                <a:solidFill>
                  <a:schemeClr val="tx1"/>
                </a:solidFill>
                <a:latin typeface="Arial" panose="020B0604020202020204" pitchFamily="34" charset="0"/>
                <a:ea typeface="+mn-ea"/>
                <a:cs typeface="+mn-cs"/>
              </a:defRPr>
            </a:lvl8pPr>
            <a:lvl9pPr marL="3657600" algn="l" defTabSz="914400" rtl="0" eaLnBrk="1" latinLnBrk="0" hangingPunct="1">
              <a:defRPr sz="1400" kern="1200">
                <a:solidFill>
                  <a:schemeClr val="tx1"/>
                </a:solidFill>
                <a:latin typeface="Arial" panose="020B0604020202020204" pitchFamily="34" charset="0"/>
                <a:ea typeface="+mn-ea"/>
                <a:cs typeface="+mn-cs"/>
              </a:defRPr>
            </a:lvl9pPr>
          </a:lstStyle>
          <a:p>
            <a:endParaRPr lang="en-CA"/>
          </a:p>
        </p:txBody>
      </p:sp>
      <p:sp>
        <p:nvSpPr>
          <p:cNvPr id="188" name="Freeform 184">
            <a:extLst>
              <a:ext uri="{FF2B5EF4-FFF2-40B4-BE49-F238E27FC236}">
                <a16:creationId xmlns:a16="http://schemas.microsoft.com/office/drawing/2014/main" id="{DF47D45F-FD44-4485-9B40-206EA8E5193E}"/>
              </a:ext>
            </a:extLst>
          </p:cNvPr>
          <p:cNvSpPr>
            <a:spLocks noChangeAspect="1"/>
          </p:cNvSpPr>
          <p:nvPr/>
        </p:nvSpPr>
        <p:spPr bwMode="auto">
          <a:xfrm>
            <a:off x="8852734" y="1481238"/>
            <a:ext cx="37367" cy="61307"/>
          </a:xfrm>
          <a:custGeom>
            <a:avLst/>
            <a:gdLst>
              <a:gd name="T0" fmla="*/ 0 w 64"/>
              <a:gd name="T1" fmla="*/ 0 h 96"/>
              <a:gd name="T2" fmla="*/ 64 w 64"/>
              <a:gd name="T3" fmla="*/ 96 h 96"/>
            </a:gdLst>
            <a:ahLst/>
            <a:cxnLst>
              <a:cxn ang="0">
                <a:pos x="T0" y="T1"/>
              </a:cxn>
              <a:cxn ang="0">
                <a:pos x="T2" y="T3"/>
              </a:cxn>
            </a:cxnLst>
            <a:rect l="0" t="0" r="r" b="b"/>
            <a:pathLst>
              <a:path w="64" h="96">
                <a:moveTo>
                  <a:pt x="0" y="0"/>
                </a:moveTo>
                <a:cubicBezTo>
                  <a:pt x="11" y="35"/>
                  <a:pt x="24" y="83"/>
                  <a:pt x="64" y="96"/>
                </a:cubicBezTo>
              </a:path>
            </a:pathLst>
          </a:custGeom>
          <a:noFill/>
          <a:ln w="6350" cap="rnd">
            <a:solidFill>
              <a:srgbClr val="FF6600"/>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defPPr>
              <a:defRPr lang="en-US"/>
            </a:defPPr>
            <a:lvl1pPr algn="l" rtl="0" fontAlgn="base">
              <a:spcBef>
                <a:spcPct val="0"/>
              </a:spcBef>
              <a:spcAft>
                <a:spcPct val="0"/>
              </a:spcAft>
              <a:defRPr sz="1400" kern="1200">
                <a:solidFill>
                  <a:schemeClr val="tx1"/>
                </a:solidFill>
                <a:latin typeface="Arial" panose="020B0604020202020204" pitchFamily="34" charset="0"/>
                <a:ea typeface="+mn-ea"/>
                <a:cs typeface="+mn-cs"/>
              </a:defRPr>
            </a:lvl1pPr>
            <a:lvl2pPr marL="457200" algn="l" rtl="0" fontAlgn="base">
              <a:spcBef>
                <a:spcPct val="0"/>
              </a:spcBef>
              <a:spcAft>
                <a:spcPct val="0"/>
              </a:spcAft>
              <a:defRPr sz="1400" kern="1200">
                <a:solidFill>
                  <a:schemeClr val="tx1"/>
                </a:solidFill>
                <a:latin typeface="Arial" panose="020B0604020202020204" pitchFamily="34" charset="0"/>
                <a:ea typeface="+mn-ea"/>
                <a:cs typeface="+mn-cs"/>
              </a:defRPr>
            </a:lvl2pPr>
            <a:lvl3pPr marL="914400" algn="l" rtl="0" fontAlgn="base">
              <a:spcBef>
                <a:spcPct val="0"/>
              </a:spcBef>
              <a:spcAft>
                <a:spcPct val="0"/>
              </a:spcAft>
              <a:defRPr sz="1400" kern="1200">
                <a:solidFill>
                  <a:schemeClr val="tx1"/>
                </a:solidFill>
                <a:latin typeface="Arial" panose="020B0604020202020204" pitchFamily="34" charset="0"/>
                <a:ea typeface="+mn-ea"/>
                <a:cs typeface="+mn-cs"/>
              </a:defRPr>
            </a:lvl3pPr>
            <a:lvl4pPr marL="1371600" algn="l" rtl="0" fontAlgn="base">
              <a:spcBef>
                <a:spcPct val="0"/>
              </a:spcBef>
              <a:spcAft>
                <a:spcPct val="0"/>
              </a:spcAft>
              <a:defRPr sz="1400" kern="1200">
                <a:solidFill>
                  <a:schemeClr val="tx1"/>
                </a:solidFill>
                <a:latin typeface="Arial" panose="020B0604020202020204" pitchFamily="34" charset="0"/>
                <a:ea typeface="+mn-ea"/>
                <a:cs typeface="+mn-cs"/>
              </a:defRPr>
            </a:lvl4pPr>
            <a:lvl5pPr marL="1828800" algn="l" rtl="0" fontAlgn="base">
              <a:spcBef>
                <a:spcPct val="0"/>
              </a:spcBef>
              <a:spcAft>
                <a:spcPct val="0"/>
              </a:spcAft>
              <a:defRPr sz="1400" kern="1200">
                <a:solidFill>
                  <a:schemeClr val="tx1"/>
                </a:solidFill>
                <a:latin typeface="Arial" panose="020B0604020202020204" pitchFamily="34" charset="0"/>
                <a:ea typeface="+mn-ea"/>
                <a:cs typeface="+mn-cs"/>
              </a:defRPr>
            </a:lvl5pPr>
            <a:lvl6pPr marL="2286000" algn="l" defTabSz="914400" rtl="0" eaLnBrk="1" latinLnBrk="0" hangingPunct="1">
              <a:defRPr sz="1400" kern="1200">
                <a:solidFill>
                  <a:schemeClr val="tx1"/>
                </a:solidFill>
                <a:latin typeface="Arial" panose="020B0604020202020204" pitchFamily="34" charset="0"/>
                <a:ea typeface="+mn-ea"/>
                <a:cs typeface="+mn-cs"/>
              </a:defRPr>
            </a:lvl6pPr>
            <a:lvl7pPr marL="2743200" algn="l" defTabSz="914400" rtl="0" eaLnBrk="1" latinLnBrk="0" hangingPunct="1">
              <a:defRPr sz="1400" kern="1200">
                <a:solidFill>
                  <a:schemeClr val="tx1"/>
                </a:solidFill>
                <a:latin typeface="Arial" panose="020B0604020202020204" pitchFamily="34" charset="0"/>
                <a:ea typeface="+mn-ea"/>
                <a:cs typeface="+mn-cs"/>
              </a:defRPr>
            </a:lvl7pPr>
            <a:lvl8pPr marL="3200400" algn="l" defTabSz="914400" rtl="0" eaLnBrk="1" latinLnBrk="0" hangingPunct="1">
              <a:defRPr sz="1400" kern="1200">
                <a:solidFill>
                  <a:schemeClr val="tx1"/>
                </a:solidFill>
                <a:latin typeface="Arial" panose="020B0604020202020204" pitchFamily="34" charset="0"/>
                <a:ea typeface="+mn-ea"/>
                <a:cs typeface="+mn-cs"/>
              </a:defRPr>
            </a:lvl8pPr>
            <a:lvl9pPr marL="3657600" algn="l" defTabSz="914400" rtl="0" eaLnBrk="1" latinLnBrk="0" hangingPunct="1">
              <a:defRPr sz="1400" kern="1200">
                <a:solidFill>
                  <a:schemeClr val="tx1"/>
                </a:solidFill>
                <a:latin typeface="Arial" panose="020B0604020202020204" pitchFamily="34" charset="0"/>
                <a:ea typeface="+mn-ea"/>
                <a:cs typeface="+mn-cs"/>
              </a:defRPr>
            </a:lvl9pPr>
          </a:lstStyle>
          <a:p>
            <a:endParaRPr lang="en-CA"/>
          </a:p>
        </p:txBody>
      </p:sp>
      <p:sp>
        <p:nvSpPr>
          <p:cNvPr id="189" name="Freeform 185">
            <a:extLst>
              <a:ext uri="{FF2B5EF4-FFF2-40B4-BE49-F238E27FC236}">
                <a16:creationId xmlns:a16="http://schemas.microsoft.com/office/drawing/2014/main" id="{3BAD9B07-2E79-4270-AD92-8BE59A71F7DD}"/>
              </a:ext>
            </a:extLst>
          </p:cNvPr>
          <p:cNvSpPr>
            <a:spLocks noChangeAspect="1"/>
          </p:cNvSpPr>
          <p:nvPr/>
        </p:nvSpPr>
        <p:spPr bwMode="auto">
          <a:xfrm>
            <a:off x="9298065" y="1481238"/>
            <a:ext cx="38391" cy="61307"/>
          </a:xfrm>
          <a:custGeom>
            <a:avLst/>
            <a:gdLst>
              <a:gd name="T0" fmla="*/ 0 w 64"/>
              <a:gd name="T1" fmla="*/ 96 h 96"/>
              <a:gd name="T2" fmla="*/ 64 w 64"/>
              <a:gd name="T3" fmla="*/ 0 h 96"/>
            </a:gdLst>
            <a:ahLst/>
            <a:cxnLst>
              <a:cxn ang="0">
                <a:pos x="T0" y="T1"/>
              </a:cxn>
              <a:cxn ang="0">
                <a:pos x="T2" y="T3"/>
              </a:cxn>
            </a:cxnLst>
            <a:rect l="0" t="0" r="r" b="b"/>
            <a:pathLst>
              <a:path w="64" h="96">
                <a:moveTo>
                  <a:pt x="0" y="96"/>
                </a:moveTo>
                <a:cubicBezTo>
                  <a:pt x="40" y="84"/>
                  <a:pt x="54" y="35"/>
                  <a:pt x="64" y="0"/>
                </a:cubicBezTo>
              </a:path>
            </a:pathLst>
          </a:custGeom>
          <a:noFill/>
          <a:ln w="6350" cap="rnd">
            <a:solidFill>
              <a:srgbClr val="FF6600"/>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defPPr>
              <a:defRPr lang="en-US"/>
            </a:defPPr>
            <a:lvl1pPr algn="l" rtl="0" fontAlgn="base">
              <a:spcBef>
                <a:spcPct val="0"/>
              </a:spcBef>
              <a:spcAft>
                <a:spcPct val="0"/>
              </a:spcAft>
              <a:defRPr sz="1400" kern="1200">
                <a:solidFill>
                  <a:schemeClr val="tx1"/>
                </a:solidFill>
                <a:latin typeface="Arial" panose="020B0604020202020204" pitchFamily="34" charset="0"/>
                <a:ea typeface="+mn-ea"/>
                <a:cs typeface="+mn-cs"/>
              </a:defRPr>
            </a:lvl1pPr>
            <a:lvl2pPr marL="457200" algn="l" rtl="0" fontAlgn="base">
              <a:spcBef>
                <a:spcPct val="0"/>
              </a:spcBef>
              <a:spcAft>
                <a:spcPct val="0"/>
              </a:spcAft>
              <a:defRPr sz="1400" kern="1200">
                <a:solidFill>
                  <a:schemeClr val="tx1"/>
                </a:solidFill>
                <a:latin typeface="Arial" panose="020B0604020202020204" pitchFamily="34" charset="0"/>
                <a:ea typeface="+mn-ea"/>
                <a:cs typeface="+mn-cs"/>
              </a:defRPr>
            </a:lvl2pPr>
            <a:lvl3pPr marL="914400" algn="l" rtl="0" fontAlgn="base">
              <a:spcBef>
                <a:spcPct val="0"/>
              </a:spcBef>
              <a:spcAft>
                <a:spcPct val="0"/>
              </a:spcAft>
              <a:defRPr sz="1400" kern="1200">
                <a:solidFill>
                  <a:schemeClr val="tx1"/>
                </a:solidFill>
                <a:latin typeface="Arial" panose="020B0604020202020204" pitchFamily="34" charset="0"/>
                <a:ea typeface="+mn-ea"/>
                <a:cs typeface="+mn-cs"/>
              </a:defRPr>
            </a:lvl3pPr>
            <a:lvl4pPr marL="1371600" algn="l" rtl="0" fontAlgn="base">
              <a:spcBef>
                <a:spcPct val="0"/>
              </a:spcBef>
              <a:spcAft>
                <a:spcPct val="0"/>
              </a:spcAft>
              <a:defRPr sz="1400" kern="1200">
                <a:solidFill>
                  <a:schemeClr val="tx1"/>
                </a:solidFill>
                <a:latin typeface="Arial" panose="020B0604020202020204" pitchFamily="34" charset="0"/>
                <a:ea typeface="+mn-ea"/>
                <a:cs typeface="+mn-cs"/>
              </a:defRPr>
            </a:lvl4pPr>
            <a:lvl5pPr marL="1828800" algn="l" rtl="0" fontAlgn="base">
              <a:spcBef>
                <a:spcPct val="0"/>
              </a:spcBef>
              <a:spcAft>
                <a:spcPct val="0"/>
              </a:spcAft>
              <a:defRPr sz="1400" kern="1200">
                <a:solidFill>
                  <a:schemeClr val="tx1"/>
                </a:solidFill>
                <a:latin typeface="Arial" panose="020B0604020202020204" pitchFamily="34" charset="0"/>
                <a:ea typeface="+mn-ea"/>
                <a:cs typeface="+mn-cs"/>
              </a:defRPr>
            </a:lvl5pPr>
            <a:lvl6pPr marL="2286000" algn="l" defTabSz="914400" rtl="0" eaLnBrk="1" latinLnBrk="0" hangingPunct="1">
              <a:defRPr sz="1400" kern="1200">
                <a:solidFill>
                  <a:schemeClr val="tx1"/>
                </a:solidFill>
                <a:latin typeface="Arial" panose="020B0604020202020204" pitchFamily="34" charset="0"/>
                <a:ea typeface="+mn-ea"/>
                <a:cs typeface="+mn-cs"/>
              </a:defRPr>
            </a:lvl6pPr>
            <a:lvl7pPr marL="2743200" algn="l" defTabSz="914400" rtl="0" eaLnBrk="1" latinLnBrk="0" hangingPunct="1">
              <a:defRPr sz="1400" kern="1200">
                <a:solidFill>
                  <a:schemeClr val="tx1"/>
                </a:solidFill>
                <a:latin typeface="Arial" panose="020B0604020202020204" pitchFamily="34" charset="0"/>
                <a:ea typeface="+mn-ea"/>
                <a:cs typeface="+mn-cs"/>
              </a:defRPr>
            </a:lvl7pPr>
            <a:lvl8pPr marL="3200400" algn="l" defTabSz="914400" rtl="0" eaLnBrk="1" latinLnBrk="0" hangingPunct="1">
              <a:defRPr sz="1400" kern="1200">
                <a:solidFill>
                  <a:schemeClr val="tx1"/>
                </a:solidFill>
                <a:latin typeface="Arial" panose="020B0604020202020204" pitchFamily="34" charset="0"/>
                <a:ea typeface="+mn-ea"/>
                <a:cs typeface="+mn-cs"/>
              </a:defRPr>
            </a:lvl8pPr>
            <a:lvl9pPr marL="3657600" algn="l" defTabSz="914400" rtl="0" eaLnBrk="1" latinLnBrk="0" hangingPunct="1">
              <a:defRPr sz="1400" kern="1200">
                <a:solidFill>
                  <a:schemeClr val="tx1"/>
                </a:solidFill>
                <a:latin typeface="Arial" panose="020B0604020202020204" pitchFamily="34" charset="0"/>
                <a:ea typeface="+mn-ea"/>
                <a:cs typeface="+mn-cs"/>
              </a:defRPr>
            </a:lvl9pPr>
          </a:lstStyle>
          <a:p>
            <a:endParaRPr lang="en-CA"/>
          </a:p>
        </p:txBody>
      </p:sp>
      <p:sp>
        <p:nvSpPr>
          <p:cNvPr id="193" name="Freeform 14">
            <a:extLst>
              <a:ext uri="{FF2B5EF4-FFF2-40B4-BE49-F238E27FC236}">
                <a16:creationId xmlns:a16="http://schemas.microsoft.com/office/drawing/2014/main" id="{E88C2A40-195A-407A-9BC4-4AD5A8720C77}"/>
              </a:ext>
            </a:extLst>
          </p:cNvPr>
          <p:cNvSpPr>
            <a:spLocks noChangeAspect="1"/>
          </p:cNvSpPr>
          <p:nvPr/>
        </p:nvSpPr>
        <p:spPr bwMode="auto">
          <a:xfrm>
            <a:off x="8851898" y="979209"/>
            <a:ext cx="477689" cy="4940328"/>
          </a:xfrm>
          <a:custGeom>
            <a:avLst/>
            <a:gdLst>
              <a:gd name="T0" fmla="*/ 45 w 90"/>
              <a:gd name="T1" fmla="*/ 763 h 763"/>
              <a:gd name="T2" fmla="*/ 61 w 90"/>
              <a:gd name="T3" fmla="*/ 669 h 763"/>
              <a:gd name="T4" fmla="*/ 55 w 90"/>
              <a:gd name="T5" fmla="*/ 451 h 763"/>
              <a:gd name="T6" fmla="*/ 63 w 90"/>
              <a:gd name="T7" fmla="*/ 234 h 763"/>
              <a:gd name="T8" fmla="*/ 57 w 90"/>
              <a:gd name="T9" fmla="*/ 150 h 763"/>
              <a:gd name="T10" fmla="*/ 73 w 90"/>
              <a:gd name="T11" fmla="*/ 91 h 763"/>
              <a:gd name="T12" fmla="*/ 65 w 90"/>
              <a:gd name="T13" fmla="*/ 51 h 763"/>
              <a:gd name="T14" fmla="*/ 45 w 90"/>
              <a:gd name="T15" fmla="*/ 20 h 763"/>
              <a:gd name="T16" fmla="*/ 24 w 90"/>
              <a:gd name="T17" fmla="*/ 51 h 763"/>
              <a:gd name="T18" fmla="*/ 17 w 90"/>
              <a:gd name="T19" fmla="*/ 91 h 763"/>
              <a:gd name="T20" fmla="*/ 33 w 90"/>
              <a:gd name="T21" fmla="*/ 150 h 763"/>
              <a:gd name="T22" fmla="*/ 27 w 90"/>
              <a:gd name="T23" fmla="*/ 234 h 763"/>
              <a:gd name="T24" fmla="*/ 34 w 90"/>
              <a:gd name="T25" fmla="*/ 451 h 763"/>
              <a:gd name="T26" fmla="*/ 29 w 90"/>
              <a:gd name="T27" fmla="*/ 669 h 763"/>
              <a:gd name="T28" fmla="*/ 45 w 90"/>
              <a:gd name="T29" fmla="*/ 763 h 7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90" h="763">
                <a:moveTo>
                  <a:pt x="45" y="763"/>
                </a:moveTo>
                <a:cubicBezTo>
                  <a:pt x="51" y="755"/>
                  <a:pt x="61" y="718"/>
                  <a:pt x="61" y="669"/>
                </a:cubicBezTo>
                <a:cubicBezTo>
                  <a:pt x="61" y="619"/>
                  <a:pt x="55" y="527"/>
                  <a:pt x="55" y="451"/>
                </a:cubicBezTo>
                <a:cubicBezTo>
                  <a:pt x="55" y="375"/>
                  <a:pt x="58" y="326"/>
                  <a:pt x="63" y="234"/>
                </a:cubicBezTo>
                <a:cubicBezTo>
                  <a:pt x="65" y="194"/>
                  <a:pt x="61" y="200"/>
                  <a:pt x="57" y="150"/>
                </a:cubicBezTo>
                <a:cubicBezTo>
                  <a:pt x="52" y="103"/>
                  <a:pt x="61" y="120"/>
                  <a:pt x="73" y="91"/>
                </a:cubicBezTo>
                <a:cubicBezTo>
                  <a:pt x="85" y="62"/>
                  <a:pt x="60" y="59"/>
                  <a:pt x="65" y="51"/>
                </a:cubicBezTo>
                <a:cubicBezTo>
                  <a:pt x="90" y="16"/>
                  <a:pt x="51" y="0"/>
                  <a:pt x="45" y="20"/>
                </a:cubicBezTo>
                <a:cubicBezTo>
                  <a:pt x="38" y="0"/>
                  <a:pt x="0" y="16"/>
                  <a:pt x="24" y="51"/>
                </a:cubicBezTo>
                <a:cubicBezTo>
                  <a:pt x="30" y="59"/>
                  <a:pt x="5" y="62"/>
                  <a:pt x="17" y="91"/>
                </a:cubicBezTo>
                <a:cubicBezTo>
                  <a:pt x="29" y="120"/>
                  <a:pt x="37" y="103"/>
                  <a:pt x="33" y="150"/>
                </a:cubicBezTo>
                <a:cubicBezTo>
                  <a:pt x="28" y="200"/>
                  <a:pt x="25" y="194"/>
                  <a:pt x="27" y="234"/>
                </a:cubicBezTo>
                <a:cubicBezTo>
                  <a:pt x="31" y="326"/>
                  <a:pt x="34" y="375"/>
                  <a:pt x="34" y="451"/>
                </a:cubicBezTo>
                <a:cubicBezTo>
                  <a:pt x="34" y="527"/>
                  <a:pt x="29" y="619"/>
                  <a:pt x="29" y="669"/>
                </a:cubicBezTo>
                <a:cubicBezTo>
                  <a:pt x="29" y="718"/>
                  <a:pt x="39" y="755"/>
                  <a:pt x="45" y="763"/>
                </a:cubicBezTo>
                <a:close/>
              </a:path>
            </a:pathLst>
          </a:custGeom>
          <a:solidFill>
            <a:srgbClr val="FFF5EE"/>
          </a:solidFill>
          <a:ln w="6350" cap="flat">
            <a:solidFill>
              <a:srgbClr val="FF6600"/>
            </a:solidFill>
            <a:prstDash val="solid"/>
            <a:miter lim="800000"/>
            <a:headEnd/>
            <a:tailEnd/>
          </a:ln>
        </p:spPr>
        <p:txBody>
          <a:bodyPr/>
          <a:lstStyle/>
          <a:p>
            <a:endParaRPr lang="en-CA" dirty="0"/>
          </a:p>
        </p:txBody>
      </p:sp>
      <p:sp>
        <p:nvSpPr>
          <p:cNvPr id="196" name="Freeform 17">
            <a:extLst>
              <a:ext uri="{FF2B5EF4-FFF2-40B4-BE49-F238E27FC236}">
                <a16:creationId xmlns:a16="http://schemas.microsoft.com/office/drawing/2014/main" id="{AA37DA5C-01F8-4E6E-8787-53FA0E0A836D}"/>
              </a:ext>
            </a:extLst>
          </p:cNvPr>
          <p:cNvSpPr>
            <a:spLocks noChangeAspect="1"/>
          </p:cNvSpPr>
          <p:nvPr/>
        </p:nvSpPr>
        <p:spPr bwMode="auto">
          <a:xfrm>
            <a:off x="8297779" y="240632"/>
            <a:ext cx="792963" cy="1805734"/>
          </a:xfrm>
          <a:custGeom>
            <a:avLst/>
            <a:gdLst>
              <a:gd name="T0" fmla="*/ 149 w 149"/>
              <a:gd name="T1" fmla="*/ 34 h 279"/>
              <a:gd name="T2" fmla="*/ 67 w 149"/>
              <a:gd name="T3" fmla="*/ 203 h 279"/>
              <a:gd name="T4" fmla="*/ 149 w 149"/>
              <a:gd name="T5" fmla="*/ 253 h 279"/>
              <a:gd name="T6" fmla="*/ 149 w 149"/>
              <a:gd name="T7" fmla="*/ 34 h 279"/>
            </a:gdLst>
            <a:ahLst/>
            <a:cxnLst>
              <a:cxn ang="0">
                <a:pos x="T0" y="T1"/>
              </a:cxn>
              <a:cxn ang="0">
                <a:pos x="T2" y="T3"/>
              </a:cxn>
              <a:cxn ang="0">
                <a:pos x="T4" y="T5"/>
              </a:cxn>
              <a:cxn ang="0">
                <a:pos x="T6" y="T7"/>
              </a:cxn>
            </a:cxnLst>
            <a:rect l="0" t="0" r="r" b="b"/>
            <a:pathLst>
              <a:path w="149" h="279">
                <a:moveTo>
                  <a:pt x="149" y="34"/>
                </a:moveTo>
                <a:cubicBezTo>
                  <a:pt x="84" y="0"/>
                  <a:pt x="0" y="134"/>
                  <a:pt x="67" y="203"/>
                </a:cubicBezTo>
                <a:cubicBezTo>
                  <a:pt x="59" y="254"/>
                  <a:pt x="142" y="279"/>
                  <a:pt x="149" y="253"/>
                </a:cubicBezTo>
                <a:lnTo>
                  <a:pt x="149" y="34"/>
                </a:lnTo>
                <a:close/>
              </a:path>
            </a:pathLst>
          </a:custGeom>
          <a:noFill/>
          <a:ln w="6350" cap="flat">
            <a:solidFill>
              <a:srgbClr val="FF6600"/>
            </a:solidFill>
            <a:prstDash val="solid"/>
            <a:miter lim="800000"/>
            <a:headEnd/>
            <a:tailEnd/>
          </a:ln>
          <a:extLst>
            <a:ext uri="{909E8E84-426E-40DD-AFC4-6F175D3DCCD1}">
              <a14:hiddenFill xmlns:a14="http://schemas.microsoft.com/office/drawing/2010/main">
                <a:solidFill>
                  <a:srgbClr val="FFF5EE"/>
                </a:solidFill>
              </a14:hiddenFill>
            </a:ext>
          </a:extLst>
        </p:spPr>
        <p:txBody>
          <a:bodyPr/>
          <a:lstStyle/>
          <a:p>
            <a:endParaRPr lang="en-CA" dirty="0"/>
          </a:p>
        </p:txBody>
      </p:sp>
      <p:sp>
        <p:nvSpPr>
          <p:cNvPr id="197" name="Freeform 18">
            <a:extLst>
              <a:ext uri="{FF2B5EF4-FFF2-40B4-BE49-F238E27FC236}">
                <a16:creationId xmlns:a16="http://schemas.microsoft.com/office/drawing/2014/main" id="{F7A685CB-1254-4398-BD7C-F3F5BC2A29B3}"/>
              </a:ext>
            </a:extLst>
          </p:cNvPr>
          <p:cNvSpPr>
            <a:spLocks noChangeAspect="1"/>
          </p:cNvSpPr>
          <p:nvPr/>
        </p:nvSpPr>
        <p:spPr bwMode="auto">
          <a:xfrm>
            <a:off x="8653657" y="1554951"/>
            <a:ext cx="437085" cy="122127"/>
          </a:xfrm>
          <a:custGeom>
            <a:avLst/>
            <a:gdLst>
              <a:gd name="T0" fmla="*/ 0 w 82"/>
              <a:gd name="T1" fmla="*/ 0 h 19"/>
              <a:gd name="T2" fmla="*/ 82 w 82"/>
              <a:gd name="T3" fmla="*/ 0 h 19"/>
            </a:gdLst>
            <a:ahLst/>
            <a:cxnLst>
              <a:cxn ang="0">
                <a:pos x="T0" y="T1"/>
              </a:cxn>
              <a:cxn ang="0">
                <a:pos x="T2" y="T3"/>
              </a:cxn>
            </a:cxnLst>
            <a:rect l="0" t="0" r="r" b="b"/>
            <a:pathLst>
              <a:path w="82" h="19">
                <a:moveTo>
                  <a:pt x="0" y="0"/>
                </a:moveTo>
                <a:cubicBezTo>
                  <a:pt x="19" y="15"/>
                  <a:pt x="66" y="19"/>
                  <a:pt x="82" y="0"/>
                </a:cubicBezTo>
              </a:path>
            </a:pathLst>
          </a:custGeom>
          <a:noFill/>
          <a:ln w="6350" cap="flat">
            <a:solidFill>
              <a:srgbClr val="FF6600"/>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CA"/>
          </a:p>
        </p:txBody>
      </p:sp>
      <p:sp>
        <p:nvSpPr>
          <p:cNvPr id="198" name="Freeform 19">
            <a:extLst>
              <a:ext uri="{FF2B5EF4-FFF2-40B4-BE49-F238E27FC236}">
                <a16:creationId xmlns:a16="http://schemas.microsoft.com/office/drawing/2014/main" id="{13A5DBD4-1061-4896-82B2-D46010F69802}"/>
              </a:ext>
            </a:extLst>
          </p:cNvPr>
          <p:cNvSpPr>
            <a:spLocks noChangeAspect="1"/>
          </p:cNvSpPr>
          <p:nvPr/>
        </p:nvSpPr>
        <p:spPr bwMode="auto">
          <a:xfrm>
            <a:off x="9085966" y="240632"/>
            <a:ext cx="792963" cy="1805734"/>
          </a:xfrm>
          <a:custGeom>
            <a:avLst/>
            <a:gdLst>
              <a:gd name="T0" fmla="*/ 0 w 149"/>
              <a:gd name="T1" fmla="*/ 34 h 279"/>
              <a:gd name="T2" fmla="*/ 82 w 149"/>
              <a:gd name="T3" fmla="*/ 203 h 279"/>
              <a:gd name="T4" fmla="*/ 0 w 149"/>
              <a:gd name="T5" fmla="*/ 253 h 279"/>
              <a:gd name="T6" fmla="*/ 0 w 149"/>
              <a:gd name="T7" fmla="*/ 34 h 279"/>
            </a:gdLst>
            <a:ahLst/>
            <a:cxnLst>
              <a:cxn ang="0">
                <a:pos x="T0" y="T1"/>
              </a:cxn>
              <a:cxn ang="0">
                <a:pos x="T2" y="T3"/>
              </a:cxn>
              <a:cxn ang="0">
                <a:pos x="T4" y="T5"/>
              </a:cxn>
              <a:cxn ang="0">
                <a:pos x="T6" y="T7"/>
              </a:cxn>
            </a:cxnLst>
            <a:rect l="0" t="0" r="r" b="b"/>
            <a:pathLst>
              <a:path w="149" h="279">
                <a:moveTo>
                  <a:pt x="0" y="34"/>
                </a:moveTo>
                <a:cubicBezTo>
                  <a:pt x="65" y="0"/>
                  <a:pt x="149" y="134"/>
                  <a:pt x="82" y="203"/>
                </a:cubicBezTo>
                <a:cubicBezTo>
                  <a:pt x="90" y="254"/>
                  <a:pt x="7" y="279"/>
                  <a:pt x="0" y="253"/>
                </a:cubicBezTo>
                <a:lnTo>
                  <a:pt x="0" y="34"/>
                </a:lnTo>
                <a:close/>
              </a:path>
            </a:pathLst>
          </a:custGeom>
          <a:noFill/>
          <a:ln w="6350" cap="flat">
            <a:solidFill>
              <a:srgbClr val="FF6600"/>
            </a:solidFill>
            <a:prstDash val="solid"/>
            <a:miter lim="800000"/>
            <a:headEnd/>
            <a:tailEnd/>
          </a:ln>
          <a:extLst>
            <a:ext uri="{909E8E84-426E-40DD-AFC4-6F175D3DCCD1}">
              <a14:hiddenFill xmlns:a14="http://schemas.microsoft.com/office/drawing/2010/main">
                <a:solidFill>
                  <a:srgbClr val="FFF5EE"/>
                </a:solidFill>
              </a14:hiddenFill>
            </a:ext>
          </a:extLst>
        </p:spPr>
        <p:txBody>
          <a:bodyPr/>
          <a:lstStyle/>
          <a:p>
            <a:endParaRPr lang="en-CA"/>
          </a:p>
        </p:txBody>
      </p:sp>
      <p:sp>
        <p:nvSpPr>
          <p:cNvPr id="235" name="TextBox 234">
            <a:extLst>
              <a:ext uri="{FF2B5EF4-FFF2-40B4-BE49-F238E27FC236}">
                <a16:creationId xmlns:a16="http://schemas.microsoft.com/office/drawing/2014/main" id="{C7BE544C-C43E-4687-9832-BAF2A72ABC80}"/>
              </a:ext>
            </a:extLst>
          </p:cNvPr>
          <p:cNvSpPr txBox="1"/>
          <p:nvPr/>
        </p:nvSpPr>
        <p:spPr>
          <a:xfrm>
            <a:off x="407645" y="676187"/>
            <a:ext cx="6950452" cy="584775"/>
          </a:xfrm>
          <a:prstGeom prst="rect">
            <a:avLst/>
          </a:prstGeom>
          <a:noFill/>
        </p:spPr>
        <p:txBody>
          <a:bodyPr wrap="square">
            <a:spAutoFit/>
          </a:bodyPr>
          <a:lstStyle/>
          <a:p>
            <a:r>
              <a:rPr lang="en-US" sz="3200" b="1" dirty="0">
                <a:solidFill>
                  <a:srgbClr val="7030A0"/>
                </a:solidFill>
              </a:rPr>
              <a:t>SENSORY INNERVATION</a:t>
            </a:r>
          </a:p>
        </p:txBody>
      </p:sp>
      <p:grpSp>
        <p:nvGrpSpPr>
          <p:cNvPr id="248" name="Group 247">
            <a:extLst>
              <a:ext uri="{FF2B5EF4-FFF2-40B4-BE49-F238E27FC236}">
                <a16:creationId xmlns:a16="http://schemas.microsoft.com/office/drawing/2014/main" id="{B001BE6D-471B-4AC7-BF10-3439CC31C822}"/>
              </a:ext>
            </a:extLst>
          </p:cNvPr>
          <p:cNvGrpSpPr/>
          <p:nvPr/>
        </p:nvGrpSpPr>
        <p:grpSpPr>
          <a:xfrm>
            <a:off x="9006938" y="4811635"/>
            <a:ext cx="1678099" cy="737448"/>
            <a:chOff x="9006938" y="4811635"/>
            <a:chExt cx="1678099" cy="737448"/>
          </a:xfrm>
        </p:grpSpPr>
        <p:sp>
          <p:nvSpPr>
            <p:cNvPr id="195" name="Freeform 16">
              <a:extLst>
                <a:ext uri="{FF2B5EF4-FFF2-40B4-BE49-F238E27FC236}">
                  <a16:creationId xmlns:a16="http://schemas.microsoft.com/office/drawing/2014/main" id="{3B6AD9C5-6CF3-49D8-AAC5-25A1938E9770}"/>
                </a:ext>
              </a:extLst>
            </p:cNvPr>
            <p:cNvSpPr>
              <a:spLocks noChangeAspect="1"/>
            </p:cNvSpPr>
            <p:nvPr/>
          </p:nvSpPr>
          <p:spPr bwMode="auto">
            <a:xfrm flipH="1">
              <a:off x="9006938" y="4811635"/>
              <a:ext cx="176358" cy="737448"/>
            </a:xfrm>
            <a:custGeom>
              <a:avLst/>
              <a:gdLst>
                <a:gd name="T0" fmla="*/ 29 w 29"/>
                <a:gd name="T1" fmla="*/ 0 h 17"/>
                <a:gd name="T2" fmla="*/ 0 w 29"/>
                <a:gd name="T3" fmla="*/ 0 h 17"/>
                <a:gd name="T4" fmla="*/ 2 w 29"/>
                <a:gd name="T5" fmla="*/ 17 h 17"/>
                <a:gd name="T6" fmla="*/ 27 w 29"/>
                <a:gd name="T7" fmla="*/ 17 h 17"/>
                <a:gd name="T8" fmla="*/ 29 w 29"/>
                <a:gd name="T9" fmla="*/ 0 h 17"/>
              </a:gdLst>
              <a:ahLst/>
              <a:cxnLst>
                <a:cxn ang="0">
                  <a:pos x="T0" y="T1"/>
                </a:cxn>
                <a:cxn ang="0">
                  <a:pos x="T2" y="T3"/>
                </a:cxn>
                <a:cxn ang="0">
                  <a:pos x="T4" y="T5"/>
                </a:cxn>
                <a:cxn ang="0">
                  <a:pos x="T6" y="T7"/>
                </a:cxn>
                <a:cxn ang="0">
                  <a:pos x="T8" y="T9"/>
                </a:cxn>
              </a:cxnLst>
              <a:rect l="0" t="0" r="r" b="b"/>
              <a:pathLst>
                <a:path w="29" h="17">
                  <a:moveTo>
                    <a:pt x="29" y="0"/>
                  </a:moveTo>
                  <a:cubicBezTo>
                    <a:pt x="0" y="0"/>
                    <a:pt x="0" y="0"/>
                    <a:pt x="0" y="0"/>
                  </a:cubicBezTo>
                  <a:cubicBezTo>
                    <a:pt x="0" y="6"/>
                    <a:pt x="1" y="12"/>
                    <a:pt x="2" y="17"/>
                  </a:cubicBezTo>
                  <a:cubicBezTo>
                    <a:pt x="27" y="17"/>
                    <a:pt x="27" y="17"/>
                    <a:pt x="27" y="17"/>
                  </a:cubicBezTo>
                  <a:cubicBezTo>
                    <a:pt x="28" y="12"/>
                    <a:pt x="29" y="6"/>
                    <a:pt x="29" y="0"/>
                  </a:cubicBezTo>
                  <a:close/>
                </a:path>
              </a:pathLst>
            </a:custGeom>
            <a:solidFill>
              <a:srgbClr val="3366FF"/>
            </a:solidFill>
            <a:ln>
              <a:noFill/>
            </a:ln>
            <a:extLst>
              <a:ext uri="{91240B29-F687-4F45-9708-019B960494DF}">
                <a14:hiddenLine xmlns:a14="http://schemas.microsoft.com/office/drawing/2010/main" w="15875" cap="flat">
                  <a:solidFill>
                    <a:srgbClr val="FF6600"/>
                  </a:solidFill>
                  <a:prstDash val="solid"/>
                  <a:miter lim="800000"/>
                  <a:headEnd/>
                  <a:tailEnd/>
                </a14:hiddenLine>
              </a:ext>
            </a:extLst>
          </p:spPr>
          <p:txBody>
            <a:bodyPr/>
            <a:lstStyle/>
            <a:p>
              <a:endParaRPr lang="en-CA" dirty="0"/>
            </a:p>
          </p:txBody>
        </p:sp>
        <p:sp>
          <p:nvSpPr>
            <p:cNvPr id="237" name="TextBox 236">
              <a:extLst>
                <a:ext uri="{FF2B5EF4-FFF2-40B4-BE49-F238E27FC236}">
                  <a16:creationId xmlns:a16="http://schemas.microsoft.com/office/drawing/2014/main" id="{B59439D3-0A43-4FEB-AB63-19254667B380}"/>
                </a:ext>
              </a:extLst>
            </p:cNvPr>
            <p:cNvSpPr txBox="1"/>
            <p:nvPr/>
          </p:nvSpPr>
          <p:spPr>
            <a:xfrm>
              <a:off x="9888024" y="5030165"/>
              <a:ext cx="797013" cy="400110"/>
            </a:xfrm>
            <a:prstGeom prst="rect">
              <a:avLst/>
            </a:prstGeom>
            <a:noFill/>
          </p:spPr>
          <p:txBody>
            <a:bodyPr wrap="none" rtlCol="0">
              <a:spAutoFit/>
            </a:bodyPr>
            <a:lstStyle/>
            <a:p>
              <a:r>
                <a:rPr lang="en-CA" sz="2000" b="1" dirty="0">
                  <a:latin typeface="Arial" panose="020B0604020202020204" pitchFamily="34" charset="0"/>
                  <a:cs typeface="Arial" panose="020B0604020202020204" pitchFamily="34" charset="0"/>
                </a:rPr>
                <a:t>S 2-4</a:t>
              </a:r>
            </a:p>
          </p:txBody>
        </p:sp>
      </p:grpSp>
      <p:grpSp>
        <p:nvGrpSpPr>
          <p:cNvPr id="249" name="Group 248">
            <a:extLst>
              <a:ext uri="{FF2B5EF4-FFF2-40B4-BE49-F238E27FC236}">
                <a16:creationId xmlns:a16="http://schemas.microsoft.com/office/drawing/2014/main" id="{408165FE-329B-4523-B30F-F034E8752DE8}"/>
              </a:ext>
            </a:extLst>
          </p:cNvPr>
          <p:cNvGrpSpPr/>
          <p:nvPr/>
        </p:nvGrpSpPr>
        <p:grpSpPr>
          <a:xfrm>
            <a:off x="9026804" y="2890338"/>
            <a:ext cx="1746078" cy="515424"/>
            <a:chOff x="9026804" y="2890338"/>
            <a:chExt cx="1746078" cy="515424"/>
          </a:xfrm>
        </p:grpSpPr>
        <p:sp>
          <p:nvSpPr>
            <p:cNvPr id="194" name="Freeform 15">
              <a:extLst>
                <a:ext uri="{FF2B5EF4-FFF2-40B4-BE49-F238E27FC236}">
                  <a16:creationId xmlns:a16="http://schemas.microsoft.com/office/drawing/2014/main" id="{5DCFCFD7-3C94-4454-904A-D7A60988F086}"/>
                </a:ext>
              </a:extLst>
            </p:cNvPr>
            <p:cNvSpPr>
              <a:spLocks noChangeAspect="1"/>
            </p:cNvSpPr>
            <p:nvPr/>
          </p:nvSpPr>
          <p:spPr bwMode="auto">
            <a:xfrm>
              <a:off x="9026804" y="2990469"/>
              <a:ext cx="152400" cy="415293"/>
            </a:xfrm>
            <a:custGeom>
              <a:avLst/>
              <a:gdLst>
                <a:gd name="T0" fmla="*/ 25 w 31"/>
                <a:gd name="T1" fmla="*/ 165 h 333"/>
                <a:gd name="T2" fmla="*/ 31 w 31"/>
                <a:gd name="T3" fmla="*/ 0 h 333"/>
                <a:gd name="T4" fmla="*/ 0 w 31"/>
                <a:gd name="T5" fmla="*/ 0 h 333"/>
                <a:gd name="T6" fmla="*/ 4 w 31"/>
                <a:gd name="T7" fmla="*/ 165 h 333"/>
                <a:gd name="T8" fmla="*/ 0 w 31"/>
                <a:gd name="T9" fmla="*/ 333 h 333"/>
                <a:gd name="T10" fmla="*/ 30 w 31"/>
                <a:gd name="T11" fmla="*/ 333 h 333"/>
                <a:gd name="T12" fmla="*/ 25 w 31"/>
                <a:gd name="T13" fmla="*/ 165 h 333"/>
              </a:gdLst>
              <a:ahLst/>
              <a:cxnLst>
                <a:cxn ang="0">
                  <a:pos x="T0" y="T1"/>
                </a:cxn>
                <a:cxn ang="0">
                  <a:pos x="T2" y="T3"/>
                </a:cxn>
                <a:cxn ang="0">
                  <a:pos x="T4" y="T5"/>
                </a:cxn>
                <a:cxn ang="0">
                  <a:pos x="T6" y="T7"/>
                </a:cxn>
                <a:cxn ang="0">
                  <a:pos x="T8" y="T9"/>
                </a:cxn>
                <a:cxn ang="0">
                  <a:pos x="T10" y="T11"/>
                </a:cxn>
                <a:cxn ang="0">
                  <a:pos x="T12" y="T13"/>
                </a:cxn>
              </a:cxnLst>
              <a:rect l="0" t="0" r="r" b="b"/>
              <a:pathLst>
                <a:path w="31" h="333">
                  <a:moveTo>
                    <a:pt x="25" y="165"/>
                  </a:moveTo>
                  <a:cubicBezTo>
                    <a:pt x="25" y="105"/>
                    <a:pt x="27" y="61"/>
                    <a:pt x="31" y="0"/>
                  </a:cubicBezTo>
                  <a:cubicBezTo>
                    <a:pt x="0" y="0"/>
                    <a:pt x="0" y="0"/>
                    <a:pt x="0" y="0"/>
                  </a:cubicBezTo>
                  <a:cubicBezTo>
                    <a:pt x="3" y="61"/>
                    <a:pt x="4" y="105"/>
                    <a:pt x="4" y="165"/>
                  </a:cubicBezTo>
                  <a:cubicBezTo>
                    <a:pt x="4" y="220"/>
                    <a:pt x="2" y="283"/>
                    <a:pt x="0" y="333"/>
                  </a:cubicBezTo>
                  <a:cubicBezTo>
                    <a:pt x="30" y="333"/>
                    <a:pt x="30" y="333"/>
                    <a:pt x="30" y="333"/>
                  </a:cubicBezTo>
                  <a:cubicBezTo>
                    <a:pt x="29" y="283"/>
                    <a:pt x="25" y="220"/>
                    <a:pt x="25" y="165"/>
                  </a:cubicBezTo>
                  <a:close/>
                </a:path>
              </a:pathLst>
            </a:custGeom>
            <a:solidFill>
              <a:srgbClr val="3366FF"/>
            </a:solidFill>
            <a:ln>
              <a:noFill/>
            </a:ln>
            <a:extLst>
              <a:ext uri="{91240B29-F687-4F45-9708-019B960494DF}">
                <a14:hiddenLine xmlns:a14="http://schemas.microsoft.com/office/drawing/2010/main" w="15875" cap="flat">
                  <a:solidFill>
                    <a:srgbClr val="FF6600"/>
                  </a:solidFill>
                  <a:prstDash val="solid"/>
                  <a:miter lim="800000"/>
                  <a:headEnd/>
                  <a:tailEnd/>
                </a14:hiddenLine>
              </a:ext>
            </a:extLst>
          </p:spPr>
          <p:txBody>
            <a:bodyPr/>
            <a:lstStyle/>
            <a:p>
              <a:endParaRPr lang="en-CA"/>
            </a:p>
          </p:txBody>
        </p:sp>
        <p:sp>
          <p:nvSpPr>
            <p:cNvPr id="240" name="Rectangle 29">
              <a:extLst>
                <a:ext uri="{FF2B5EF4-FFF2-40B4-BE49-F238E27FC236}">
                  <a16:creationId xmlns:a16="http://schemas.microsoft.com/office/drawing/2014/main" id="{0DD48555-3112-42F6-B437-5F9203B86BA9}"/>
                </a:ext>
              </a:extLst>
            </p:cNvPr>
            <p:cNvSpPr>
              <a:spLocks noChangeArrowheads="1"/>
            </p:cNvSpPr>
            <p:nvPr/>
          </p:nvSpPr>
          <p:spPr bwMode="auto">
            <a:xfrm>
              <a:off x="9888024" y="2890338"/>
              <a:ext cx="884858" cy="307777"/>
            </a:xfrm>
            <a:prstGeom prst="rect">
              <a:avLst/>
            </a:prstGeom>
            <a:noFill/>
            <a:ln w="9525">
              <a:noFill/>
              <a:miter lim="800000"/>
              <a:headEnd/>
              <a:tailEnd/>
            </a:ln>
          </p:spPr>
          <p:txBody>
            <a:bodyPr wrap="none" lIns="0" tIns="0" rIns="0" bIns="0">
              <a:spAutoFit/>
            </a:bodyPr>
            <a:lstStyle/>
            <a:p>
              <a:pPr algn="r"/>
              <a:r>
                <a:rPr lang="en-US" altLang="en-US" sz="2000" b="1" dirty="0">
                  <a:solidFill>
                    <a:srgbClr val="002060"/>
                  </a:solidFill>
                  <a:latin typeface="Arial" panose="020B0604020202020204" pitchFamily="34" charset="0"/>
                  <a:cs typeface="Arial" panose="020B0604020202020204" pitchFamily="34" charset="0"/>
                </a:rPr>
                <a:t>T10–L2</a:t>
              </a:r>
            </a:p>
          </p:txBody>
        </p:sp>
      </p:grpSp>
      <p:sp>
        <p:nvSpPr>
          <p:cNvPr id="214" name="Freeform 22">
            <a:extLst>
              <a:ext uri="{FF2B5EF4-FFF2-40B4-BE49-F238E27FC236}">
                <a16:creationId xmlns:a16="http://schemas.microsoft.com/office/drawing/2014/main" id="{02FF2F47-5052-4C18-8724-D0385ACBA8D6}"/>
              </a:ext>
            </a:extLst>
          </p:cNvPr>
          <p:cNvSpPr>
            <a:spLocks/>
          </p:cNvSpPr>
          <p:nvPr/>
        </p:nvSpPr>
        <p:spPr bwMode="auto">
          <a:xfrm rot="10800000" flipH="1">
            <a:off x="3260112" y="3268287"/>
            <a:ext cx="2335680" cy="45719"/>
          </a:xfrm>
          <a:custGeom>
            <a:avLst/>
            <a:gdLst>
              <a:gd name="T0" fmla="*/ 0 w 432"/>
              <a:gd name="T1" fmla="*/ 0 h 1"/>
              <a:gd name="T2" fmla="*/ 432 w 432"/>
              <a:gd name="T3" fmla="*/ 0 h 1"/>
            </a:gdLst>
            <a:ahLst/>
            <a:cxnLst>
              <a:cxn ang="0">
                <a:pos x="T0" y="T1"/>
              </a:cxn>
              <a:cxn ang="0">
                <a:pos x="T2" y="T3"/>
              </a:cxn>
            </a:cxnLst>
            <a:rect l="0" t="0" r="r" b="b"/>
            <a:pathLst>
              <a:path w="432" h="1">
                <a:moveTo>
                  <a:pt x="0" y="0"/>
                </a:moveTo>
                <a:lnTo>
                  <a:pt x="432" y="0"/>
                </a:lnTo>
              </a:path>
            </a:pathLst>
          </a:custGeom>
          <a:noFill/>
          <a:ln w="57150" cap="rnd">
            <a:solidFill>
              <a:srgbClr val="FFC000"/>
            </a:solidFill>
            <a:prstDash val="solid"/>
            <a:miter lim="800000"/>
            <a:headEnd/>
            <a:tailEnd type="stealth" w="lg" len="med"/>
          </a:ln>
          <a:extLst>
            <a:ext uri="{909E8E84-426E-40DD-AFC4-6F175D3DCCD1}">
              <a14:hiddenFill xmlns:a14="http://schemas.microsoft.com/office/drawing/2010/main">
                <a:solidFill>
                  <a:srgbClr val="FFFFFF"/>
                </a:solidFill>
              </a14:hiddenFill>
            </a:ext>
          </a:extLst>
        </p:spPr>
        <p:txBody>
          <a:bodyPr/>
          <a:lstStyle/>
          <a:p>
            <a:endParaRPr lang="en-CA" dirty="0"/>
          </a:p>
        </p:txBody>
      </p:sp>
      <p:sp>
        <p:nvSpPr>
          <p:cNvPr id="242" name="Rectangle 89">
            <a:extLst>
              <a:ext uri="{FF2B5EF4-FFF2-40B4-BE49-F238E27FC236}">
                <a16:creationId xmlns:a16="http://schemas.microsoft.com/office/drawing/2014/main" id="{437CD9FF-6302-469B-89B8-DD05C64F9DD5}"/>
              </a:ext>
            </a:extLst>
          </p:cNvPr>
          <p:cNvSpPr>
            <a:spLocks noChangeArrowheads="1"/>
          </p:cNvSpPr>
          <p:nvPr/>
        </p:nvSpPr>
        <p:spPr bwMode="auto">
          <a:xfrm>
            <a:off x="6082727" y="2374127"/>
            <a:ext cx="1130878" cy="629660"/>
          </a:xfrm>
          <a:prstGeom prst="rect">
            <a:avLst/>
          </a:prstGeom>
          <a:solidFill>
            <a:schemeClr val="accent4">
              <a:lumMod val="40000"/>
              <a:lumOff val="60000"/>
            </a:schemeClr>
          </a:solidFill>
          <a:ln w="19050" algn="ctr">
            <a:noFill/>
            <a:miter lim="800000"/>
            <a:headEnd/>
            <a:tailEnd/>
          </a:ln>
          <a:effectLst/>
        </p:spPr>
        <p:txBody>
          <a:bodyPr wrap="none" lIns="36000" tIns="0" rIns="36000" bIns="0" anchor="ctr">
            <a:spAutoFit/>
          </a:bodyPr>
          <a:lstStyle/>
          <a:p>
            <a:pPr algn="ctr">
              <a:lnSpc>
                <a:spcPct val="85000"/>
              </a:lnSpc>
            </a:pPr>
            <a:r>
              <a:rPr lang="en-US" altLang="en-US" sz="1600" b="1" dirty="0"/>
              <a:t>Sympathetic</a:t>
            </a:r>
            <a:br>
              <a:rPr lang="en-US" altLang="en-US" sz="1600" b="1" dirty="0"/>
            </a:br>
            <a:r>
              <a:rPr lang="en-US" altLang="en-US" sz="1600" b="1" dirty="0"/>
              <a:t>hypogastric</a:t>
            </a:r>
            <a:br>
              <a:rPr lang="en-US" altLang="en-US" sz="1600" b="1" dirty="0"/>
            </a:br>
            <a:r>
              <a:rPr lang="en-US" altLang="en-US" sz="1600" b="1" dirty="0"/>
              <a:t>nerve (HGN)</a:t>
            </a:r>
          </a:p>
        </p:txBody>
      </p:sp>
      <p:sp>
        <p:nvSpPr>
          <p:cNvPr id="219" name="Freeform 15">
            <a:extLst>
              <a:ext uri="{FF2B5EF4-FFF2-40B4-BE49-F238E27FC236}">
                <a16:creationId xmlns:a16="http://schemas.microsoft.com/office/drawing/2014/main" id="{D806829E-97F3-4374-9BEB-EBBE55CF1631}"/>
              </a:ext>
            </a:extLst>
          </p:cNvPr>
          <p:cNvSpPr>
            <a:spLocks/>
          </p:cNvSpPr>
          <p:nvPr/>
        </p:nvSpPr>
        <p:spPr bwMode="auto">
          <a:xfrm rot="10800000" flipH="1" flipV="1">
            <a:off x="2669384" y="4302023"/>
            <a:ext cx="6295449" cy="796180"/>
          </a:xfrm>
          <a:custGeom>
            <a:avLst/>
            <a:gdLst>
              <a:gd name="T0" fmla="*/ 0 w 510"/>
              <a:gd name="T1" fmla="*/ 0 h 114"/>
              <a:gd name="T2" fmla="*/ 255 w 510"/>
              <a:gd name="T3" fmla="*/ 0 h 114"/>
              <a:gd name="T4" fmla="*/ 255 w 510"/>
              <a:gd name="T5" fmla="*/ 114 h 114"/>
              <a:gd name="T6" fmla="*/ 510 w 510"/>
              <a:gd name="T7" fmla="*/ 114 h 114"/>
            </a:gdLst>
            <a:ahLst/>
            <a:cxnLst>
              <a:cxn ang="0">
                <a:pos x="T0" y="T1"/>
              </a:cxn>
              <a:cxn ang="0">
                <a:pos x="T2" y="T3"/>
              </a:cxn>
              <a:cxn ang="0">
                <a:pos x="T4" y="T5"/>
              </a:cxn>
              <a:cxn ang="0">
                <a:pos x="T6" y="T7"/>
              </a:cxn>
            </a:cxnLst>
            <a:rect l="0" t="0" r="r" b="b"/>
            <a:pathLst>
              <a:path w="510" h="114">
                <a:moveTo>
                  <a:pt x="0" y="0"/>
                </a:moveTo>
                <a:lnTo>
                  <a:pt x="255" y="0"/>
                </a:lnTo>
                <a:lnTo>
                  <a:pt x="255" y="114"/>
                </a:lnTo>
                <a:lnTo>
                  <a:pt x="510" y="114"/>
                </a:lnTo>
              </a:path>
            </a:pathLst>
          </a:custGeom>
          <a:noFill/>
          <a:ln w="57150" cap="rnd">
            <a:solidFill>
              <a:srgbClr val="00B050"/>
            </a:solidFill>
            <a:prstDash val="solid"/>
            <a:round/>
            <a:headEnd/>
            <a:tailEnd type="stealth" w="lg" len="med"/>
          </a:ln>
          <a:extLst>
            <a:ext uri="{909E8E84-426E-40DD-AFC4-6F175D3DCCD1}">
              <a14:hiddenFill xmlns:a14="http://schemas.microsoft.com/office/drawing/2010/main">
                <a:solidFill>
                  <a:srgbClr val="FFFFFF"/>
                </a:solidFill>
              </a14:hiddenFill>
            </a:ext>
          </a:extLst>
        </p:spPr>
        <p:txBody>
          <a:bodyPr/>
          <a:lstStyle/>
          <a:p>
            <a:endParaRPr lang="en-CA"/>
          </a:p>
        </p:txBody>
      </p:sp>
      <p:sp>
        <p:nvSpPr>
          <p:cNvPr id="243" name="Rectangle 90">
            <a:extLst>
              <a:ext uri="{FF2B5EF4-FFF2-40B4-BE49-F238E27FC236}">
                <a16:creationId xmlns:a16="http://schemas.microsoft.com/office/drawing/2014/main" id="{AEA3B6AA-251A-4663-9696-504A954E8240}"/>
              </a:ext>
            </a:extLst>
          </p:cNvPr>
          <p:cNvSpPr>
            <a:spLocks noChangeArrowheads="1"/>
          </p:cNvSpPr>
          <p:nvPr/>
        </p:nvSpPr>
        <p:spPr bwMode="auto">
          <a:xfrm>
            <a:off x="6236708" y="4489927"/>
            <a:ext cx="1608252" cy="420371"/>
          </a:xfrm>
          <a:prstGeom prst="rect">
            <a:avLst/>
          </a:prstGeom>
          <a:solidFill>
            <a:schemeClr val="accent6">
              <a:lumMod val="40000"/>
              <a:lumOff val="60000"/>
            </a:schemeClr>
          </a:solidFill>
          <a:ln w="19050" algn="ctr">
            <a:noFill/>
            <a:miter lim="800000"/>
            <a:headEnd/>
            <a:tailEnd/>
          </a:ln>
          <a:effectLst/>
        </p:spPr>
        <p:txBody>
          <a:bodyPr wrap="none" lIns="36000" tIns="0" rIns="36000" bIns="0" anchor="ctr">
            <a:spAutoFit/>
          </a:bodyPr>
          <a:lstStyle/>
          <a:p>
            <a:pPr algn="ctr">
              <a:lnSpc>
                <a:spcPct val="85000"/>
              </a:lnSpc>
            </a:pPr>
            <a:r>
              <a:rPr lang="en-US" altLang="en-US" sz="1600" b="1" dirty="0"/>
              <a:t>Parasympathetic</a:t>
            </a:r>
            <a:br>
              <a:rPr lang="en-US" altLang="en-US" sz="1600" b="1" dirty="0"/>
            </a:br>
            <a:r>
              <a:rPr lang="en-US" altLang="en-US" sz="1600" b="1" dirty="0"/>
              <a:t>pelvic nerve (PLN)</a:t>
            </a:r>
          </a:p>
        </p:txBody>
      </p:sp>
      <p:grpSp>
        <p:nvGrpSpPr>
          <p:cNvPr id="250" name="Group 249">
            <a:extLst>
              <a:ext uri="{FF2B5EF4-FFF2-40B4-BE49-F238E27FC236}">
                <a16:creationId xmlns:a16="http://schemas.microsoft.com/office/drawing/2014/main" id="{867DAA36-0723-41C2-B376-97E7630D75E5}"/>
              </a:ext>
            </a:extLst>
          </p:cNvPr>
          <p:cNvGrpSpPr/>
          <p:nvPr/>
        </p:nvGrpSpPr>
        <p:grpSpPr>
          <a:xfrm>
            <a:off x="8827475" y="1630553"/>
            <a:ext cx="1806789" cy="400110"/>
            <a:chOff x="8827475" y="1630553"/>
            <a:chExt cx="1806789" cy="400110"/>
          </a:xfrm>
        </p:grpSpPr>
        <p:sp>
          <p:nvSpPr>
            <p:cNvPr id="236" name="Text Box 138">
              <a:extLst>
                <a:ext uri="{FF2B5EF4-FFF2-40B4-BE49-F238E27FC236}">
                  <a16:creationId xmlns:a16="http://schemas.microsoft.com/office/drawing/2014/main" id="{86146F78-0F7A-4AF4-8EA6-E89E5A476081}"/>
                </a:ext>
              </a:extLst>
            </p:cNvPr>
            <p:cNvSpPr txBox="1">
              <a:spLocks noChangeArrowheads="1"/>
            </p:cNvSpPr>
            <p:nvPr/>
          </p:nvSpPr>
          <p:spPr bwMode="auto">
            <a:xfrm>
              <a:off x="9878929" y="1630553"/>
              <a:ext cx="755335"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eaLnBrk="1" hangingPunct="1"/>
              <a:r>
                <a:rPr lang="en-CA" altLang="en-US" sz="2000" b="1" dirty="0">
                  <a:latin typeface="Arial" panose="020B0604020202020204" pitchFamily="34" charset="0"/>
                </a:rPr>
                <a:t>PMC</a:t>
              </a:r>
              <a:endParaRPr lang="en-US" altLang="en-US" sz="2000" b="1" dirty="0">
                <a:latin typeface="Arial" panose="020B0604020202020204" pitchFamily="34" charset="0"/>
              </a:endParaRPr>
            </a:p>
          </p:txBody>
        </p:sp>
        <p:sp>
          <p:nvSpPr>
            <p:cNvPr id="241" name="Oval 128">
              <a:extLst>
                <a:ext uri="{FF2B5EF4-FFF2-40B4-BE49-F238E27FC236}">
                  <a16:creationId xmlns:a16="http://schemas.microsoft.com/office/drawing/2014/main" id="{956E2017-35D0-4E41-A389-B43F4C97BC85}"/>
                </a:ext>
              </a:extLst>
            </p:cNvPr>
            <p:cNvSpPr>
              <a:spLocks noChangeArrowheads="1"/>
            </p:cNvSpPr>
            <p:nvPr/>
          </p:nvSpPr>
          <p:spPr bwMode="auto">
            <a:xfrm>
              <a:off x="8827475" y="1659696"/>
              <a:ext cx="152400" cy="304800"/>
            </a:xfrm>
            <a:prstGeom prst="ellipse">
              <a:avLst/>
            </a:prstGeom>
            <a:solidFill>
              <a:schemeClr val="accent1"/>
            </a:solidFill>
            <a:ln w="9525">
              <a:solidFill>
                <a:schemeClr val="tx1"/>
              </a:solidFill>
              <a:round/>
              <a:headEnd/>
              <a:tailEnd/>
            </a:ln>
            <a:effectLst/>
          </p:spPr>
          <p:txBody>
            <a:bodyPr wrap="none" anchor="ctr"/>
            <a:lstStyle/>
            <a:p>
              <a:endParaRPr lang="pl-PL"/>
            </a:p>
          </p:txBody>
        </p:sp>
        <p:sp>
          <p:nvSpPr>
            <p:cNvPr id="244" name="Oval 128">
              <a:extLst>
                <a:ext uri="{FF2B5EF4-FFF2-40B4-BE49-F238E27FC236}">
                  <a16:creationId xmlns:a16="http://schemas.microsoft.com/office/drawing/2014/main" id="{0881B7B0-B644-4544-91A9-45B95A93F02C}"/>
                </a:ext>
              </a:extLst>
            </p:cNvPr>
            <p:cNvSpPr>
              <a:spLocks noChangeArrowheads="1"/>
            </p:cNvSpPr>
            <p:nvPr/>
          </p:nvSpPr>
          <p:spPr bwMode="auto">
            <a:xfrm>
              <a:off x="9231522" y="1667958"/>
              <a:ext cx="152400" cy="304800"/>
            </a:xfrm>
            <a:prstGeom prst="ellipse">
              <a:avLst/>
            </a:prstGeom>
            <a:solidFill>
              <a:schemeClr val="accent1"/>
            </a:solidFill>
            <a:ln w="9525">
              <a:solidFill>
                <a:schemeClr val="tx1"/>
              </a:solidFill>
              <a:round/>
              <a:headEnd/>
              <a:tailEnd/>
            </a:ln>
            <a:effectLst/>
          </p:spPr>
          <p:txBody>
            <a:bodyPr wrap="none" anchor="ctr"/>
            <a:lstStyle/>
            <a:p>
              <a:endParaRPr lang="pl-PL"/>
            </a:p>
          </p:txBody>
        </p:sp>
      </p:grpSp>
      <p:sp>
        <p:nvSpPr>
          <p:cNvPr id="203" name="Freeform 22">
            <a:extLst>
              <a:ext uri="{FF2B5EF4-FFF2-40B4-BE49-F238E27FC236}">
                <a16:creationId xmlns:a16="http://schemas.microsoft.com/office/drawing/2014/main" id="{A50975D8-3940-418A-9AE1-2FB0E386B1AC}"/>
              </a:ext>
            </a:extLst>
          </p:cNvPr>
          <p:cNvSpPr>
            <a:spLocks/>
          </p:cNvSpPr>
          <p:nvPr/>
        </p:nvSpPr>
        <p:spPr bwMode="auto">
          <a:xfrm rot="10800000" flipH="1" flipV="1">
            <a:off x="2362090" y="5482806"/>
            <a:ext cx="6554117" cy="116252"/>
          </a:xfrm>
          <a:custGeom>
            <a:avLst/>
            <a:gdLst>
              <a:gd name="T0" fmla="*/ 0 w 432"/>
              <a:gd name="T1" fmla="*/ 0 h 1"/>
              <a:gd name="T2" fmla="*/ 432 w 432"/>
              <a:gd name="T3" fmla="*/ 0 h 1"/>
            </a:gdLst>
            <a:ahLst/>
            <a:cxnLst>
              <a:cxn ang="0">
                <a:pos x="T0" y="T1"/>
              </a:cxn>
              <a:cxn ang="0">
                <a:pos x="T2" y="T3"/>
              </a:cxn>
            </a:cxnLst>
            <a:rect l="0" t="0" r="r" b="b"/>
            <a:pathLst>
              <a:path w="432" h="1">
                <a:moveTo>
                  <a:pt x="0" y="0"/>
                </a:moveTo>
                <a:lnTo>
                  <a:pt x="432" y="0"/>
                </a:lnTo>
              </a:path>
            </a:pathLst>
          </a:custGeom>
          <a:noFill/>
          <a:ln w="57150" cap="rnd">
            <a:solidFill>
              <a:srgbClr val="FF0000"/>
            </a:solidFill>
            <a:prstDash val="solid"/>
            <a:miter lim="800000"/>
            <a:headEnd/>
            <a:tailEnd type="stealth" w="lg" len="med"/>
          </a:ln>
          <a:extLst>
            <a:ext uri="{909E8E84-426E-40DD-AFC4-6F175D3DCCD1}">
              <a14:hiddenFill xmlns:a14="http://schemas.microsoft.com/office/drawing/2010/main">
                <a:solidFill>
                  <a:srgbClr val="FFFFFF"/>
                </a:solidFill>
              </a14:hiddenFill>
            </a:ext>
          </a:extLst>
        </p:spPr>
        <p:txBody>
          <a:bodyPr/>
          <a:lstStyle/>
          <a:p>
            <a:endParaRPr lang="en-CA">
              <a:ln w="57150">
                <a:solidFill>
                  <a:srgbClr val="FF0000"/>
                </a:solidFill>
              </a:ln>
            </a:endParaRPr>
          </a:p>
        </p:txBody>
      </p:sp>
      <p:sp>
        <p:nvSpPr>
          <p:cNvPr id="245" name="Rectangle 91">
            <a:extLst>
              <a:ext uri="{FF2B5EF4-FFF2-40B4-BE49-F238E27FC236}">
                <a16:creationId xmlns:a16="http://schemas.microsoft.com/office/drawing/2014/main" id="{163F1F98-260A-4253-8FF1-705DFFB67FD0}"/>
              </a:ext>
            </a:extLst>
          </p:cNvPr>
          <p:cNvSpPr>
            <a:spLocks noChangeArrowheads="1"/>
          </p:cNvSpPr>
          <p:nvPr/>
        </p:nvSpPr>
        <p:spPr bwMode="auto">
          <a:xfrm>
            <a:off x="4095091" y="5628708"/>
            <a:ext cx="1960913" cy="420371"/>
          </a:xfrm>
          <a:prstGeom prst="rect">
            <a:avLst/>
          </a:prstGeom>
          <a:solidFill>
            <a:srgbClr val="FFC000"/>
          </a:solidFill>
          <a:ln w="19050" algn="ctr">
            <a:noFill/>
            <a:miter lim="800000"/>
            <a:headEnd/>
            <a:tailEnd/>
          </a:ln>
          <a:effectLst/>
        </p:spPr>
        <p:txBody>
          <a:bodyPr wrap="none" lIns="36000" tIns="0" rIns="36000" bIns="0" anchor="ctr">
            <a:spAutoFit/>
          </a:bodyPr>
          <a:lstStyle/>
          <a:p>
            <a:pPr algn="ctr">
              <a:lnSpc>
                <a:spcPct val="85000"/>
              </a:lnSpc>
            </a:pPr>
            <a:r>
              <a:rPr lang="en-US" altLang="en-US" sz="1600" b="1" dirty="0">
                <a:solidFill>
                  <a:srgbClr val="002060"/>
                </a:solidFill>
              </a:rPr>
              <a:t>Somatic</a:t>
            </a:r>
            <a:br>
              <a:rPr lang="en-US" altLang="en-US" sz="1600" b="1" dirty="0">
                <a:solidFill>
                  <a:srgbClr val="002060"/>
                </a:solidFill>
              </a:rPr>
            </a:br>
            <a:r>
              <a:rPr lang="en-US" altLang="en-US" sz="1600" b="1" dirty="0">
                <a:solidFill>
                  <a:srgbClr val="002060"/>
                </a:solidFill>
              </a:rPr>
              <a:t>pudendal nerve (PDN)</a:t>
            </a:r>
          </a:p>
        </p:txBody>
      </p:sp>
      <p:grpSp>
        <p:nvGrpSpPr>
          <p:cNvPr id="251" name="Group 250">
            <a:extLst>
              <a:ext uri="{FF2B5EF4-FFF2-40B4-BE49-F238E27FC236}">
                <a16:creationId xmlns:a16="http://schemas.microsoft.com/office/drawing/2014/main" id="{112E1014-D6AD-4170-B4EC-4D3CE7A82737}"/>
              </a:ext>
            </a:extLst>
          </p:cNvPr>
          <p:cNvGrpSpPr/>
          <p:nvPr/>
        </p:nvGrpSpPr>
        <p:grpSpPr>
          <a:xfrm>
            <a:off x="8587583" y="506959"/>
            <a:ext cx="2201829" cy="1273080"/>
            <a:chOff x="8587583" y="506959"/>
            <a:chExt cx="2201829" cy="1273080"/>
          </a:xfrm>
        </p:grpSpPr>
        <p:sp>
          <p:nvSpPr>
            <p:cNvPr id="9" name="Freeform 5">
              <a:extLst>
                <a:ext uri="{FF2B5EF4-FFF2-40B4-BE49-F238E27FC236}">
                  <a16:creationId xmlns:a16="http://schemas.microsoft.com/office/drawing/2014/main" id="{78D7588E-D14E-4664-90E8-AD5949BA2D03}"/>
                </a:ext>
              </a:extLst>
            </p:cNvPr>
            <p:cNvSpPr>
              <a:spLocks noChangeAspect="1"/>
            </p:cNvSpPr>
            <p:nvPr/>
          </p:nvSpPr>
          <p:spPr bwMode="auto">
            <a:xfrm>
              <a:off x="8587583" y="506959"/>
              <a:ext cx="1014024" cy="1273080"/>
            </a:xfrm>
            <a:custGeom>
              <a:avLst/>
              <a:gdLst>
                <a:gd name="T0" fmla="*/ 907 w 1711"/>
                <a:gd name="T1" fmla="*/ 1994 h 1994"/>
                <a:gd name="T2" fmla="*/ 929 w 1711"/>
                <a:gd name="T3" fmla="*/ 1684 h 1994"/>
                <a:gd name="T4" fmla="*/ 1449 w 1711"/>
                <a:gd name="T5" fmla="*/ 1284 h 1994"/>
                <a:gd name="T6" fmla="*/ 1445 w 1711"/>
                <a:gd name="T7" fmla="*/ 1258 h 1994"/>
                <a:gd name="T8" fmla="*/ 1544 w 1711"/>
                <a:gd name="T9" fmla="*/ 1109 h 1994"/>
                <a:gd name="T10" fmla="*/ 1682 w 1711"/>
                <a:gd name="T11" fmla="*/ 949 h 1994"/>
                <a:gd name="T12" fmla="*/ 1651 w 1711"/>
                <a:gd name="T13" fmla="*/ 790 h 1994"/>
                <a:gd name="T14" fmla="*/ 1674 w 1711"/>
                <a:gd name="T15" fmla="*/ 643 h 1994"/>
                <a:gd name="T16" fmla="*/ 1583 w 1711"/>
                <a:gd name="T17" fmla="*/ 506 h 1994"/>
                <a:gd name="T18" fmla="*/ 1537 w 1711"/>
                <a:gd name="T19" fmla="*/ 404 h 1994"/>
                <a:gd name="T20" fmla="*/ 1528 w 1711"/>
                <a:gd name="T21" fmla="*/ 397 h 1994"/>
                <a:gd name="T22" fmla="*/ 1530 w 1711"/>
                <a:gd name="T23" fmla="*/ 347 h 1994"/>
                <a:gd name="T24" fmla="*/ 1405 w 1711"/>
                <a:gd name="T25" fmla="*/ 276 h 1994"/>
                <a:gd name="T26" fmla="*/ 1324 w 1711"/>
                <a:gd name="T27" fmla="*/ 161 h 1994"/>
                <a:gd name="T28" fmla="*/ 1282 w 1711"/>
                <a:gd name="T29" fmla="*/ 119 h 1994"/>
                <a:gd name="T30" fmla="*/ 1213 w 1711"/>
                <a:gd name="T31" fmla="*/ 152 h 1994"/>
                <a:gd name="T32" fmla="*/ 984 w 1711"/>
                <a:gd name="T33" fmla="*/ 17 h 1994"/>
                <a:gd name="T34" fmla="*/ 916 w 1711"/>
                <a:gd name="T35" fmla="*/ 27 h 1994"/>
                <a:gd name="T36" fmla="*/ 868 w 1711"/>
                <a:gd name="T37" fmla="*/ 269 h 1994"/>
                <a:gd name="T38" fmla="*/ 889 w 1711"/>
                <a:gd name="T39" fmla="*/ 300 h 1994"/>
                <a:gd name="T40" fmla="*/ 872 w 1711"/>
                <a:gd name="T41" fmla="*/ 353 h 1994"/>
                <a:gd name="T42" fmla="*/ 897 w 1711"/>
                <a:gd name="T43" fmla="*/ 388 h 1994"/>
                <a:gd name="T44" fmla="*/ 813 w 1711"/>
                <a:gd name="T45" fmla="*/ 388 h 1994"/>
                <a:gd name="T46" fmla="*/ 810 w 1711"/>
                <a:gd name="T47" fmla="*/ 380 h 1994"/>
                <a:gd name="T48" fmla="*/ 812 w 1711"/>
                <a:gd name="T49" fmla="*/ 371 h 1994"/>
                <a:gd name="T50" fmla="*/ 821 w 1711"/>
                <a:gd name="T51" fmla="*/ 300 h 1994"/>
                <a:gd name="T52" fmla="*/ 824 w 1711"/>
                <a:gd name="T53" fmla="*/ 295 h 1994"/>
                <a:gd name="T54" fmla="*/ 838 w 1711"/>
                <a:gd name="T55" fmla="*/ 281 h 1994"/>
                <a:gd name="T56" fmla="*/ 834 w 1711"/>
                <a:gd name="T57" fmla="*/ 91 h 1994"/>
                <a:gd name="T58" fmla="*/ 720 w 1711"/>
                <a:gd name="T59" fmla="*/ 19 h 1994"/>
                <a:gd name="T60" fmla="*/ 499 w 1711"/>
                <a:gd name="T61" fmla="*/ 149 h 1994"/>
                <a:gd name="T62" fmla="*/ 498 w 1711"/>
                <a:gd name="T63" fmla="*/ 151 h 1994"/>
                <a:gd name="T64" fmla="*/ 410 w 1711"/>
                <a:gd name="T65" fmla="*/ 137 h 1994"/>
                <a:gd name="T66" fmla="*/ 308 w 1711"/>
                <a:gd name="T67" fmla="*/ 223 h 1994"/>
                <a:gd name="T68" fmla="*/ 304 w 1711"/>
                <a:gd name="T69" fmla="*/ 276 h 1994"/>
                <a:gd name="T70" fmla="*/ 185 w 1711"/>
                <a:gd name="T71" fmla="*/ 392 h 1994"/>
                <a:gd name="T72" fmla="*/ 133 w 1711"/>
                <a:gd name="T73" fmla="*/ 408 h 1994"/>
                <a:gd name="T74" fmla="*/ 127 w 1711"/>
                <a:gd name="T75" fmla="*/ 506 h 1994"/>
                <a:gd name="T76" fmla="*/ 46 w 1711"/>
                <a:gd name="T77" fmla="*/ 621 h 1994"/>
                <a:gd name="T78" fmla="*/ 59 w 1711"/>
                <a:gd name="T79" fmla="*/ 790 h 1994"/>
                <a:gd name="T80" fmla="*/ 28 w 1711"/>
                <a:gd name="T81" fmla="*/ 949 h 1994"/>
                <a:gd name="T82" fmla="*/ 166 w 1711"/>
                <a:gd name="T83" fmla="*/ 1109 h 1994"/>
                <a:gd name="T84" fmla="*/ 265 w 1711"/>
                <a:gd name="T85" fmla="*/ 1258 h 1994"/>
                <a:gd name="T86" fmla="*/ 263 w 1711"/>
                <a:gd name="T87" fmla="*/ 1286 h 1994"/>
                <a:gd name="T88" fmla="*/ 261 w 1711"/>
                <a:gd name="T89" fmla="*/ 1284 h 1994"/>
                <a:gd name="T90" fmla="*/ 781 w 1711"/>
                <a:gd name="T91" fmla="*/ 1684 h 1994"/>
                <a:gd name="T92" fmla="*/ 782 w 1711"/>
                <a:gd name="T93" fmla="*/ 1687 h 1994"/>
                <a:gd name="T94" fmla="*/ 803 w 1711"/>
                <a:gd name="T95" fmla="*/ 1990 h 19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711" h="1994">
                  <a:moveTo>
                    <a:pt x="907" y="1994"/>
                  </a:moveTo>
                  <a:cubicBezTo>
                    <a:pt x="905" y="1888"/>
                    <a:pt x="929" y="1684"/>
                    <a:pt x="929" y="1684"/>
                  </a:cubicBezTo>
                  <a:cubicBezTo>
                    <a:pt x="1249" y="1712"/>
                    <a:pt x="1584" y="1411"/>
                    <a:pt x="1449" y="1284"/>
                  </a:cubicBezTo>
                  <a:cubicBezTo>
                    <a:pt x="1451" y="1275"/>
                    <a:pt x="1445" y="1267"/>
                    <a:pt x="1445" y="1258"/>
                  </a:cubicBezTo>
                  <a:cubicBezTo>
                    <a:pt x="1525" y="1277"/>
                    <a:pt x="1626" y="1171"/>
                    <a:pt x="1544" y="1109"/>
                  </a:cubicBezTo>
                  <a:cubicBezTo>
                    <a:pt x="1616" y="1105"/>
                    <a:pt x="1655" y="1017"/>
                    <a:pt x="1682" y="949"/>
                  </a:cubicBezTo>
                  <a:cubicBezTo>
                    <a:pt x="1706" y="889"/>
                    <a:pt x="1711" y="823"/>
                    <a:pt x="1651" y="790"/>
                  </a:cubicBezTo>
                  <a:cubicBezTo>
                    <a:pt x="1699" y="770"/>
                    <a:pt x="1686" y="687"/>
                    <a:pt x="1674" y="643"/>
                  </a:cubicBezTo>
                  <a:cubicBezTo>
                    <a:pt x="1658" y="580"/>
                    <a:pt x="1626" y="521"/>
                    <a:pt x="1583" y="506"/>
                  </a:cubicBezTo>
                  <a:cubicBezTo>
                    <a:pt x="1634" y="475"/>
                    <a:pt x="1596" y="387"/>
                    <a:pt x="1537" y="404"/>
                  </a:cubicBezTo>
                  <a:cubicBezTo>
                    <a:pt x="1534" y="402"/>
                    <a:pt x="1530" y="400"/>
                    <a:pt x="1528" y="397"/>
                  </a:cubicBezTo>
                  <a:cubicBezTo>
                    <a:pt x="1519" y="380"/>
                    <a:pt x="1534" y="364"/>
                    <a:pt x="1530" y="347"/>
                  </a:cubicBezTo>
                  <a:cubicBezTo>
                    <a:pt x="1510" y="303"/>
                    <a:pt x="1457" y="241"/>
                    <a:pt x="1405" y="276"/>
                  </a:cubicBezTo>
                  <a:cubicBezTo>
                    <a:pt x="1424" y="213"/>
                    <a:pt x="1371" y="201"/>
                    <a:pt x="1324" y="161"/>
                  </a:cubicBezTo>
                  <a:cubicBezTo>
                    <a:pt x="1309" y="148"/>
                    <a:pt x="1298" y="127"/>
                    <a:pt x="1282" y="119"/>
                  </a:cubicBezTo>
                  <a:cubicBezTo>
                    <a:pt x="1250" y="103"/>
                    <a:pt x="1230" y="118"/>
                    <a:pt x="1213" y="152"/>
                  </a:cubicBezTo>
                  <a:cubicBezTo>
                    <a:pt x="1209" y="43"/>
                    <a:pt x="1047" y="43"/>
                    <a:pt x="984" y="17"/>
                  </a:cubicBezTo>
                  <a:cubicBezTo>
                    <a:pt x="956" y="7"/>
                    <a:pt x="933" y="13"/>
                    <a:pt x="916" y="27"/>
                  </a:cubicBezTo>
                  <a:cubicBezTo>
                    <a:pt x="872" y="61"/>
                    <a:pt x="855" y="180"/>
                    <a:pt x="868" y="269"/>
                  </a:cubicBezTo>
                  <a:cubicBezTo>
                    <a:pt x="869" y="281"/>
                    <a:pt x="886" y="294"/>
                    <a:pt x="889" y="300"/>
                  </a:cubicBezTo>
                  <a:cubicBezTo>
                    <a:pt x="859" y="315"/>
                    <a:pt x="860" y="331"/>
                    <a:pt x="872" y="353"/>
                  </a:cubicBezTo>
                  <a:cubicBezTo>
                    <a:pt x="878" y="364"/>
                    <a:pt x="914" y="369"/>
                    <a:pt x="897" y="388"/>
                  </a:cubicBezTo>
                  <a:cubicBezTo>
                    <a:pt x="869" y="388"/>
                    <a:pt x="841" y="388"/>
                    <a:pt x="813" y="388"/>
                  </a:cubicBezTo>
                  <a:cubicBezTo>
                    <a:pt x="812" y="386"/>
                    <a:pt x="811" y="383"/>
                    <a:pt x="810" y="380"/>
                  </a:cubicBezTo>
                  <a:cubicBezTo>
                    <a:pt x="811" y="377"/>
                    <a:pt x="811" y="374"/>
                    <a:pt x="812" y="371"/>
                  </a:cubicBezTo>
                  <a:cubicBezTo>
                    <a:pt x="844" y="360"/>
                    <a:pt x="862" y="313"/>
                    <a:pt x="821" y="300"/>
                  </a:cubicBezTo>
                  <a:cubicBezTo>
                    <a:pt x="822" y="298"/>
                    <a:pt x="823" y="297"/>
                    <a:pt x="824" y="295"/>
                  </a:cubicBezTo>
                  <a:cubicBezTo>
                    <a:pt x="829" y="290"/>
                    <a:pt x="835" y="287"/>
                    <a:pt x="838" y="281"/>
                  </a:cubicBezTo>
                  <a:cubicBezTo>
                    <a:pt x="855" y="247"/>
                    <a:pt x="842" y="119"/>
                    <a:pt x="834" y="91"/>
                  </a:cubicBezTo>
                  <a:cubicBezTo>
                    <a:pt x="818" y="36"/>
                    <a:pt x="783" y="0"/>
                    <a:pt x="720" y="19"/>
                  </a:cubicBezTo>
                  <a:cubicBezTo>
                    <a:pt x="637" y="43"/>
                    <a:pt x="503" y="50"/>
                    <a:pt x="499" y="149"/>
                  </a:cubicBezTo>
                  <a:cubicBezTo>
                    <a:pt x="499" y="150"/>
                    <a:pt x="498" y="150"/>
                    <a:pt x="498" y="151"/>
                  </a:cubicBezTo>
                  <a:cubicBezTo>
                    <a:pt x="475" y="108"/>
                    <a:pt x="447" y="99"/>
                    <a:pt x="410" y="137"/>
                  </a:cubicBezTo>
                  <a:cubicBezTo>
                    <a:pt x="385" y="163"/>
                    <a:pt x="321" y="198"/>
                    <a:pt x="308" y="223"/>
                  </a:cubicBezTo>
                  <a:cubicBezTo>
                    <a:pt x="298" y="244"/>
                    <a:pt x="307" y="269"/>
                    <a:pt x="304" y="276"/>
                  </a:cubicBezTo>
                  <a:cubicBezTo>
                    <a:pt x="241" y="238"/>
                    <a:pt x="161" y="331"/>
                    <a:pt x="185" y="392"/>
                  </a:cubicBezTo>
                  <a:cubicBezTo>
                    <a:pt x="165" y="414"/>
                    <a:pt x="146" y="402"/>
                    <a:pt x="133" y="408"/>
                  </a:cubicBezTo>
                  <a:cubicBezTo>
                    <a:pt x="101" y="422"/>
                    <a:pt x="90" y="488"/>
                    <a:pt x="127" y="506"/>
                  </a:cubicBezTo>
                  <a:cubicBezTo>
                    <a:pt x="82" y="521"/>
                    <a:pt x="65" y="563"/>
                    <a:pt x="46" y="621"/>
                  </a:cubicBezTo>
                  <a:cubicBezTo>
                    <a:pt x="25" y="687"/>
                    <a:pt x="7" y="766"/>
                    <a:pt x="59" y="790"/>
                  </a:cubicBezTo>
                  <a:cubicBezTo>
                    <a:pt x="0" y="821"/>
                    <a:pt x="3" y="887"/>
                    <a:pt x="28" y="949"/>
                  </a:cubicBezTo>
                  <a:cubicBezTo>
                    <a:pt x="55" y="1017"/>
                    <a:pt x="94" y="1107"/>
                    <a:pt x="166" y="1109"/>
                  </a:cubicBezTo>
                  <a:cubicBezTo>
                    <a:pt x="84" y="1171"/>
                    <a:pt x="185" y="1277"/>
                    <a:pt x="265" y="1258"/>
                  </a:cubicBezTo>
                  <a:cubicBezTo>
                    <a:pt x="263" y="1268"/>
                    <a:pt x="260" y="1276"/>
                    <a:pt x="263" y="1286"/>
                  </a:cubicBezTo>
                  <a:cubicBezTo>
                    <a:pt x="261" y="1284"/>
                    <a:pt x="261" y="1284"/>
                    <a:pt x="261" y="1284"/>
                  </a:cubicBezTo>
                  <a:cubicBezTo>
                    <a:pt x="126" y="1411"/>
                    <a:pt x="461" y="1712"/>
                    <a:pt x="781" y="1684"/>
                  </a:cubicBezTo>
                  <a:cubicBezTo>
                    <a:pt x="782" y="1687"/>
                    <a:pt x="782" y="1687"/>
                    <a:pt x="782" y="1687"/>
                  </a:cubicBezTo>
                  <a:cubicBezTo>
                    <a:pt x="794" y="1791"/>
                    <a:pt x="805" y="1885"/>
                    <a:pt x="803" y="1990"/>
                  </a:cubicBezTo>
                </a:path>
              </a:pathLst>
            </a:custGeom>
            <a:solidFill>
              <a:srgbClr val="FFC000"/>
            </a:solidFill>
            <a:ln w="6350" cap="rnd">
              <a:solidFill>
                <a:srgbClr val="FF6600"/>
              </a:solidFill>
              <a:prstDash val="solid"/>
              <a:miter lim="800000"/>
              <a:headEnd/>
              <a:tailEnd/>
            </a:ln>
          </p:spPr>
          <p:txBody>
            <a:bodyPr/>
            <a:lstStyle>
              <a:defPPr>
                <a:defRPr lang="en-US"/>
              </a:defPPr>
              <a:lvl1pPr algn="l" rtl="0" fontAlgn="base">
                <a:spcBef>
                  <a:spcPct val="0"/>
                </a:spcBef>
                <a:spcAft>
                  <a:spcPct val="0"/>
                </a:spcAft>
                <a:defRPr sz="1400" kern="1200">
                  <a:solidFill>
                    <a:schemeClr val="tx1"/>
                  </a:solidFill>
                  <a:latin typeface="Arial" panose="020B0604020202020204" pitchFamily="34" charset="0"/>
                  <a:ea typeface="+mn-ea"/>
                  <a:cs typeface="+mn-cs"/>
                </a:defRPr>
              </a:lvl1pPr>
              <a:lvl2pPr marL="457200" algn="l" rtl="0" fontAlgn="base">
                <a:spcBef>
                  <a:spcPct val="0"/>
                </a:spcBef>
                <a:spcAft>
                  <a:spcPct val="0"/>
                </a:spcAft>
                <a:defRPr sz="1400" kern="1200">
                  <a:solidFill>
                    <a:schemeClr val="tx1"/>
                  </a:solidFill>
                  <a:latin typeface="Arial" panose="020B0604020202020204" pitchFamily="34" charset="0"/>
                  <a:ea typeface="+mn-ea"/>
                  <a:cs typeface="+mn-cs"/>
                </a:defRPr>
              </a:lvl2pPr>
              <a:lvl3pPr marL="914400" algn="l" rtl="0" fontAlgn="base">
                <a:spcBef>
                  <a:spcPct val="0"/>
                </a:spcBef>
                <a:spcAft>
                  <a:spcPct val="0"/>
                </a:spcAft>
                <a:defRPr sz="1400" kern="1200">
                  <a:solidFill>
                    <a:schemeClr val="tx1"/>
                  </a:solidFill>
                  <a:latin typeface="Arial" panose="020B0604020202020204" pitchFamily="34" charset="0"/>
                  <a:ea typeface="+mn-ea"/>
                  <a:cs typeface="+mn-cs"/>
                </a:defRPr>
              </a:lvl3pPr>
              <a:lvl4pPr marL="1371600" algn="l" rtl="0" fontAlgn="base">
                <a:spcBef>
                  <a:spcPct val="0"/>
                </a:spcBef>
                <a:spcAft>
                  <a:spcPct val="0"/>
                </a:spcAft>
                <a:defRPr sz="1400" kern="1200">
                  <a:solidFill>
                    <a:schemeClr val="tx1"/>
                  </a:solidFill>
                  <a:latin typeface="Arial" panose="020B0604020202020204" pitchFamily="34" charset="0"/>
                  <a:ea typeface="+mn-ea"/>
                  <a:cs typeface="+mn-cs"/>
                </a:defRPr>
              </a:lvl4pPr>
              <a:lvl5pPr marL="1828800" algn="l" rtl="0" fontAlgn="base">
                <a:spcBef>
                  <a:spcPct val="0"/>
                </a:spcBef>
                <a:spcAft>
                  <a:spcPct val="0"/>
                </a:spcAft>
                <a:defRPr sz="1400" kern="1200">
                  <a:solidFill>
                    <a:schemeClr val="tx1"/>
                  </a:solidFill>
                  <a:latin typeface="Arial" panose="020B0604020202020204" pitchFamily="34" charset="0"/>
                  <a:ea typeface="+mn-ea"/>
                  <a:cs typeface="+mn-cs"/>
                </a:defRPr>
              </a:lvl5pPr>
              <a:lvl6pPr marL="2286000" algn="l" defTabSz="914400" rtl="0" eaLnBrk="1" latinLnBrk="0" hangingPunct="1">
                <a:defRPr sz="1400" kern="1200">
                  <a:solidFill>
                    <a:schemeClr val="tx1"/>
                  </a:solidFill>
                  <a:latin typeface="Arial" panose="020B0604020202020204" pitchFamily="34" charset="0"/>
                  <a:ea typeface="+mn-ea"/>
                  <a:cs typeface="+mn-cs"/>
                </a:defRPr>
              </a:lvl6pPr>
              <a:lvl7pPr marL="2743200" algn="l" defTabSz="914400" rtl="0" eaLnBrk="1" latinLnBrk="0" hangingPunct="1">
                <a:defRPr sz="1400" kern="1200">
                  <a:solidFill>
                    <a:schemeClr val="tx1"/>
                  </a:solidFill>
                  <a:latin typeface="Arial" panose="020B0604020202020204" pitchFamily="34" charset="0"/>
                  <a:ea typeface="+mn-ea"/>
                  <a:cs typeface="+mn-cs"/>
                </a:defRPr>
              </a:lvl7pPr>
              <a:lvl8pPr marL="3200400" algn="l" defTabSz="914400" rtl="0" eaLnBrk="1" latinLnBrk="0" hangingPunct="1">
                <a:defRPr sz="1400" kern="1200">
                  <a:solidFill>
                    <a:schemeClr val="tx1"/>
                  </a:solidFill>
                  <a:latin typeface="Arial" panose="020B0604020202020204" pitchFamily="34" charset="0"/>
                  <a:ea typeface="+mn-ea"/>
                  <a:cs typeface="+mn-cs"/>
                </a:defRPr>
              </a:lvl8pPr>
              <a:lvl9pPr marL="3657600" algn="l" defTabSz="914400" rtl="0" eaLnBrk="1" latinLnBrk="0" hangingPunct="1">
                <a:defRPr sz="1400" kern="1200">
                  <a:solidFill>
                    <a:schemeClr val="tx1"/>
                  </a:solidFill>
                  <a:latin typeface="Arial" panose="020B0604020202020204" pitchFamily="34" charset="0"/>
                  <a:ea typeface="+mn-ea"/>
                  <a:cs typeface="+mn-cs"/>
                </a:defRPr>
              </a:lvl9pPr>
            </a:lstStyle>
            <a:p>
              <a:endParaRPr lang="en-CA"/>
            </a:p>
          </p:txBody>
        </p:sp>
        <p:sp>
          <p:nvSpPr>
            <p:cNvPr id="185" name="Freeform 181">
              <a:extLst>
                <a:ext uri="{FF2B5EF4-FFF2-40B4-BE49-F238E27FC236}">
                  <a16:creationId xmlns:a16="http://schemas.microsoft.com/office/drawing/2014/main" id="{78157F4C-4945-4B65-BDE3-92D3C93F74F2}"/>
                </a:ext>
              </a:extLst>
            </p:cNvPr>
            <p:cNvSpPr>
              <a:spLocks noChangeAspect="1"/>
            </p:cNvSpPr>
            <p:nvPr/>
          </p:nvSpPr>
          <p:spPr bwMode="auto">
            <a:xfrm>
              <a:off x="8880887" y="748872"/>
              <a:ext cx="428439" cy="343538"/>
            </a:xfrm>
            <a:custGeom>
              <a:avLst/>
              <a:gdLst>
                <a:gd name="T0" fmla="*/ 318 w 723"/>
                <a:gd name="T1" fmla="*/ 105 h 538"/>
                <a:gd name="T2" fmla="*/ 160 w 723"/>
                <a:gd name="T3" fmla="*/ 79 h 538"/>
                <a:gd name="T4" fmla="*/ 1 w 723"/>
                <a:gd name="T5" fmla="*/ 0 h 538"/>
                <a:gd name="T6" fmla="*/ 0 w 723"/>
                <a:gd name="T7" fmla="*/ 7 h 538"/>
                <a:gd name="T8" fmla="*/ 46 w 723"/>
                <a:gd name="T9" fmla="*/ 61 h 538"/>
                <a:gd name="T10" fmla="*/ 165 w 723"/>
                <a:gd name="T11" fmla="*/ 182 h 538"/>
                <a:gd name="T12" fmla="*/ 172 w 723"/>
                <a:gd name="T13" fmla="*/ 183 h 538"/>
                <a:gd name="T14" fmla="*/ 332 w 723"/>
                <a:gd name="T15" fmla="*/ 391 h 538"/>
                <a:gd name="T16" fmla="*/ 327 w 723"/>
                <a:gd name="T17" fmla="*/ 468 h 538"/>
                <a:gd name="T18" fmla="*/ 384 w 723"/>
                <a:gd name="T19" fmla="*/ 469 h 538"/>
                <a:gd name="T20" fmla="*/ 374 w 723"/>
                <a:gd name="T21" fmla="*/ 390 h 538"/>
                <a:gd name="T22" fmla="*/ 555 w 723"/>
                <a:gd name="T23" fmla="*/ 182 h 538"/>
                <a:gd name="T24" fmla="*/ 675 w 723"/>
                <a:gd name="T25" fmla="*/ 62 h 538"/>
                <a:gd name="T26" fmla="*/ 719 w 723"/>
                <a:gd name="T27" fmla="*/ 0 h 538"/>
                <a:gd name="T28" fmla="*/ 563 w 723"/>
                <a:gd name="T29" fmla="*/ 78 h 538"/>
                <a:gd name="T30" fmla="*/ 402 w 723"/>
                <a:gd name="T31" fmla="*/ 105 h 538"/>
                <a:gd name="T32" fmla="*/ 318 w 723"/>
                <a:gd name="T33" fmla="*/ 105 h 5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723" h="538">
                  <a:moveTo>
                    <a:pt x="318" y="105"/>
                  </a:moveTo>
                  <a:cubicBezTo>
                    <a:pt x="263" y="97"/>
                    <a:pt x="211" y="91"/>
                    <a:pt x="160" y="79"/>
                  </a:cubicBezTo>
                  <a:cubicBezTo>
                    <a:pt x="100" y="65"/>
                    <a:pt x="61" y="19"/>
                    <a:pt x="1" y="0"/>
                  </a:cubicBezTo>
                  <a:cubicBezTo>
                    <a:pt x="1" y="2"/>
                    <a:pt x="0" y="5"/>
                    <a:pt x="0" y="7"/>
                  </a:cubicBezTo>
                  <a:cubicBezTo>
                    <a:pt x="7" y="31"/>
                    <a:pt x="39" y="37"/>
                    <a:pt x="46" y="61"/>
                  </a:cubicBezTo>
                  <a:cubicBezTo>
                    <a:pt x="108" y="61"/>
                    <a:pt x="174" y="115"/>
                    <a:pt x="165" y="182"/>
                  </a:cubicBezTo>
                  <a:cubicBezTo>
                    <a:pt x="167" y="182"/>
                    <a:pt x="170" y="183"/>
                    <a:pt x="172" y="183"/>
                  </a:cubicBezTo>
                  <a:cubicBezTo>
                    <a:pt x="281" y="150"/>
                    <a:pt x="364" y="279"/>
                    <a:pt x="332" y="391"/>
                  </a:cubicBezTo>
                  <a:cubicBezTo>
                    <a:pt x="324" y="418"/>
                    <a:pt x="299" y="445"/>
                    <a:pt x="327" y="468"/>
                  </a:cubicBezTo>
                  <a:cubicBezTo>
                    <a:pt x="334" y="538"/>
                    <a:pt x="377" y="537"/>
                    <a:pt x="384" y="469"/>
                  </a:cubicBezTo>
                  <a:cubicBezTo>
                    <a:pt x="413" y="438"/>
                    <a:pt x="376" y="416"/>
                    <a:pt x="374" y="390"/>
                  </a:cubicBezTo>
                  <a:cubicBezTo>
                    <a:pt x="362" y="283"/>
                    <a:pt x="442" y="151"/>
                    <a:pt x="555" y="182"/>
                  </a:cubicBezTo>
                  <a:cubicBezTo>
                    <a:pt x="546" y="116"/>
                    <a:pt x="611" y="60"/>
                    <a:pt x="675" y="62"/>
                  </a:cubicBezTo>
                  <a:cubicBezTo>
                    <a:pt x="678" y="34"/>
                    <a:pt x="723" y="30"/>
                    <a:pt x="719" y="0"/>
                  </a:cubicBezTo>
                  <a:cubicBezTo>
                    <a:pt x="663" y="19"/>
                    <a:pt x="620" y="61"/>
                    <a:pt x="563" y="78"/>
                  </a:cubicBezTo>
                  <a:cubicBezTo>
                    <a:pt x="518" y="92"/>
                    <a:pt x="457" y="95"/>
                    <a:pt x="402" y="105"/>
                  </a:cubicBezTo>
                  <a:lnTo>
                    <a:pt x="318" y="105"/>
                  </a:lnTo>
                  <a:close/>
                </a:path>
              </a:pathLst>
            </a:custGeom>
            <a:noFill/>
            <a:ln w="6350" cap="rnd">
              <a:solidFill>
                <a:srgbClr val="FF6600"/>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defPPr>
                <a:defRPr lang="en-US"/>
              </a:defPPr>
              <a:lvl1pPr algn="l" rtl="0" fontAlgn="base">
                <a:spcBef>
                  <a:spcPct val="0"/>
                </a:spcBef>
                <a:spcAft>
                  <a:spcPct val="0"/>
                </a:spcAft>
                <a:defRPr sz="1400" kern="1200">
                  <a:solidFill>
                    <a:schemeClr val="tx1"/>
                  </a:solidFill>
                  <a:latin typeface="Arial" panose="020B0604020202020204" pitchFamily="34" charset="0"/>
                  <a:ea typeface="+mn-ea"/>
                  <a:cs typeface="+mn-cs"/>
                </a:defRPr>
              </a:lvl1pPr>
              <a:lvl2pPr marL="457200" algn="l" rtl="0" fontAlgn="base">
                <a:spcBef>
                  <a:spcPct val="0"/>
                </a:spcBef>
                <a:spcAft>
                  <a:spcPct val="0"/>
                </a:spcAft>
                <a:defRPr sz="1400" kern="1200">
                  <a:solidFill>
                    <a:schemeClr val="tx1"/>
                  </a:solidFill>
                  <a:latin typeface="Arial" panose="020B0604020202020204" pitchFamily="34" charset="0"/>
                  <a:ea typeface="+mn-ea"/>
                  <a:cs typeface="+mn-cs"/>
                </a:defRPr>
              </a:lvl2pPr>
              <a:lvl3pPr marL="914400" algn="l" rtl="0" fontAlgn="base">
                <a:spcBef>
                  <a:spcPct val="0"/>
                </a:spcBef>
                <a:spcAft>
                  <a:spcPct val="0"/>
                </a:spcAft>
                <a:defRPr sz="1400" kern="1200">
                  <a:solidFill>
                    <a:schemeClr val="tx1"/>
                  </a:solidFill>
                  <a:latin typeface="Arial" panose="020B0604020202020204" pitchFamily="34" charset="0"/>
                  <a:ea typeface="+mn-ea"/>
                  <a:cs typeface="+mn-cs"/>
                </a:defRPr>
              </a:lvl3pPr>
              <a:lvl4pPr marL="1371600" algn="l" rtl="0" fontAlgn="base">
                <a:spcBef>
                  <a:spcPct val="0"/>
                </a:spcBef>
                <a:spcAft>
                  <a:spcPct val="0"/>
                </a:spcAft>
                <a:defRPr sz="1400" kern="1200">
                  <a:solidFill>
                    <a:schemeClr val="tx1"/>
                  </a:solidFill>
                  <a:latin typeface="Arial" panose="020B0604020202020204" pitchFamily="34" charset="0"/>
                  <a:ea typeface="+mn-ea"/>
                  <a:cs typeface="+mn-cs"/>
                </a:defRPr>
              </a:lvl4pPr>
              <a:lvl5pPr marL="1828800" algn="l" rtl="0" fontAlgn="base">
                <a:spcBef>
                  <a:spcPct val="0"/>
                </a:spcBef>
                <a:spcAft>
                  <a:spcPct val="0"/>
                </a:spcAft>
                <a:defRPr sz="1400" kern="1200">
                  <a:solidFill>
                    <a:schemeClr val="tx1"/>
                  </a:solidFill>
                  <a:latin typeface="Arial" panose="020B0604020202020204" pitchFamily="34" charset="0"/>
                  <a:ea typeface="+mn-ea"/>
                  <a:cs typeface="+mn-cs"/>
                </a:defRPr>
              </a:lvl5pPr>
              <a:lvl6pPr marL="2286000" algn="l" defTabSz="914400" rtl="0" eaLnBrk="1" latinLnBrk="0" hangingPunct="1">
                <a:defRPr sz="1400" kern="1200">
                  <a:solidFill>
                    <a:schemeClr val="tx1"/>
                  </a:solidFill>
                  <a:latin typeface="Arial" panose="020B0604020202020204" pitchFamily="34" charset="0"/>
                  <a:ea typeface="+mn-ea"/>
                  <a:cs typeface="+mn-cs"/>
                </a:defRPr>
              </a:lvl6pPr>
              <a:lvl7pPr marL="2743200" algn="l" defTabSz="914400" rtl="0" eaLnBrk="1" latinLnBrk="0" hangingPunct="1">
                <a:defRPr sz="1400" kern="1200">
                  <a:solidFill>
                    <a:schemeClr val="tx1"/>
                  </a:solidFill>
                  <a:latin typeface="Arial" panose="020B0604020202020204" pitchFamily="34" charset="0"/>
                  <a:ea typeface="+mn-ea"/>
                  <a:cs typeface="+mn-cs"/>
                </a:defRPr>
              </a:lvl7pPr>
              <a:lvl8pPr marL="3200400" algn="l" defTabSz="914400" rtl="0" eaLnBrk="1" latinLnBrk="0" hangingPunct="1">
                <a:defRPr sz="1400" kern="1200">
                  <a:solidFill>
                    <a:schemeClr val="tx1"/>
                  </a:solidFill>
                  <a:latin typeface="Arial" panose="020B0604020202020204" pitchFamily="34" charset="0"/>
                  <a:ea typeface="+mn-ea"/>
                  <a:cs typeface="+mn-cs"/>
                </a:defRPr>
              </a:lvl8pPr>
              <a:lvl9pPr marL="3657600" algn="l" defTabSz="914400" rtl="0" eaLnBrk="1" latinLnBrk="0" hangingPunct="1">
                <a:defRPr sz="1400" kern="1200">
                  <a:solidFill>
                    <a:schemeClr val="tx1"/>
                  </a:solidFill>
                  <a:latin typeface="Arial" panose="020B0604020202020204" pitchFamily="34" charset="0"/>
                  <a:ea typeface="+mn-ea"/>
                  <a:cs typeface="+mn-cs"/>
                </a:defRPr>
              </a:lvl9pPr>
            </a:lstStyle>
            <a:p>
              <a:endParaRPr lang="en-CA"/>
            </a:p>
          </p:txBody>
        </p:sp>
        <p:sp>
          <p:nvSpPr>
            <p:cNvPr id="247" name="Rectangle 25">
              <a:extLst>
                <a:ext uri="{FF2B5EF4-FFF2-40B4-BE49-F238E27FC236}">
                  <a16:creationId xmlns:a16="http://schemas.microsoft.com/office/drawing/2014/main" id="{6FFA8ECF-13B4-413E-8164-B6E5575B2222}"/>
                </a:ext>
              </a:extLst>
            </p:cNvPr>
            <p:cNvSpPr>
              <a:spLocks noChangeArrowheads="1"/>
            </p:cNvSpPr>
            <p:nvPr/>
          </p:nvSpPr>
          <p:spPr bwMode="auto">
            <a:xfrm>
              <a:off x="9996450" y="891221"/>
              <a:ext cx="792962" cy="261610"/>
            </a:xfrm>
            <a:prstGeom prst="rect">
              <a:avLst/>
            </a:prstGeom>
            <a:noFill/>
            <a:ln w="9525">
              <a:noFill/>
              <a:miter lim="800000"/>
              <a:headEnd/>
              <a:tailEnd/>
            </a:ln>
          </p:spPr>
          <p:txBody>
            <a:bodyPr wrap="square" lIns="0" tIns="0" rIns="0" bIns="0">
              <a:spAutoFit/>
            </a:bodyPr>
            <a:lstStyle/>
            <a:p>
              <a:pPr>
                <a:lnSpc>
                  <a:spcPct val="85000"/>
                </a:lnSpc>
              </a:pPr>
              <a:r>
                <a:rPr lang="en-US" altLang="en-US" sz="2000" b="1" dirty="0">
                  <a:solidFill>
                    <a:srgbClr val="000000"/>
                  </a:solidFill>
                  <a:latin typeface="Arial" panose="020B0604020202020204" pitchFamily="34" charset="0"/>
                  <a:cs typeface="Arial" panose="020B0604020202020204" pitchFamily="34" charset="0"/>
                </a:rPr>
                <a:t>Brain</a:t>
              </a:r>
            </a:p>
          </p:txBody>
        </p:sp>
      </p:grpSp>
      <p:sp>
        <p:nvSpPr>
          <p:cNvPr id="239" name="Freeform 15">
            <a:extLst>
              <a:ext uri="{FF2B5EF4-FFF2-40B4-BE49-F238E27FC236}">
                <a16:creationId xmlns:a16="http://schemas.microsoft.com/office/drawing/2014/main" id="{905D50EA-FB05-44AD-86D9-184926C7BD1F}"/>
              </a:ext>
            </a:extLst>
          </p:cNvPr>
          <p:cNvSpPr>
            <a:spLocks/>
          </p:cNvSpPr>
          <p:nvPr/>
        </p:nvSpPr>
        <p:spPr bwMode="auto">
          <a:xfrm flipV="1">
            <a:off x="2330472" y="3314006"/>
            <a:ext cx="6525077" cy="1277274"/>
          </a:xfrm>
          <a:custGeom>
            <a:avLst/>
            <a:gdLst>
              <a:gd name="T0" fmla="*/ 0 w 510"/>
              <a:gd name="T1" fmla="*/ 0 h 114"/>
              <a:gd name="T2" fmla="*/ 255 w 510"/>
              <a:gd name="T3" fmla="*/ 0 h 114"/>
              <a:gd name="T4" fmla="*/ 255 w 510"/>
              <a:gd name="T5" fmla="*/ 114 h 114"/>
              <a:gd name="T6" fmla="*/ 510 w 510"/>
              <a:gd name="T7" fmla="*/ 114 h 114"/>
            </a:gdLst>
            <a:ahLst/>
            <a:cxnLst>
              <a:cxn ang="0">
                <a:pos x="T0" y="T1"/>
              </a:cxn>
              <a:cxn ang="0">
                <a:pos x="T2" y="T3"/>
              </a:cxn>
              <a:cxn ang="0">
                <a:pos x="T4" y="T5"/>
              </a:cxn>
              <a:cxn ang="0">
                <a:pos x="T6" y="T7"/>
              </a:cxn>
            </a:cxnLst>
            <a:rect l="0" t="0" r="r" b="b"/>
            <a:pathLst>
              <a:path w="510" h="114">
                <a:moveTo>
                  <a:pt x="0" y="0"/>
                </a:moveTo>
                <a:lnTo>
                  <a:pt x="255" y="0"/>
                </a:lnTo>
                <a:lnTo>
                  <a:pt x="255" y="114"/>
                </a:lnTo>
                <a:lnTo>
                  <a:pt x="510" y="114"/>
                </a:lnTo>
              </a:path>
            </a:pathLst>
          </a:custGeom>
          <a:noFill/>
          <a:ln w="57150" cap="rnd">
            <a:solidFill>
              <a:srgbClr val="FFC000"/>
            </a:solidFill>
            <a:prstDash val="solid"/>
            <a:round/>
            <a:headEnd/>
            <a:tailEnd type="stealth" w="lg" len="med"/>
          </a:ln>
          <a:extLst>
            <a:ext uri="{909E8E84-426E-40DD-AFC4-6F175D3DCCD1}">
              <a14:hiddenFill xmlns:a14="http://schemas.microsoft.com/office/drawing/2010/main">
                <a:solidFill>
                  <a:srgbClr val="FFFFFF"/>
                </a:solidFill>
              </a14:hiddenFill>
            </a:ext>
          </a:extLst>
        </p:spPr>
        <p:txBody>
          <a:bodyPr/>
          <a:lstStyle/>
          <a:p>
            <a:endParaRPr lang="en-CA">
              <a:ln>
                <a:solidFill>
                  <a:srgbClr val="FFC000"/>
                </a:solidFill>
              </a:ln>
              <a:solidFill>
                <a:srgbClr val="FFC000"/>
              </a:solidFill>
            </a:endParaRPr>
          </a:p>
        </p:txBody>
      </p:sp>
    </p:spTree>
    <p:extLst>
      <p:ext uri="{BB962C8B-B14F-4D97-AF65-F5344CB8AC3E}">
        <p14:creationId xmlns:p14="http://schemas.microsoft.com/office/powerpoint/2010/main" val="361882937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675D7A-7472-4B53-BFD8-E5716B896D1B}"/>
              </a:ext>
            </a:extLst>
          </p:cNvPr>
          <p:cNvSpPr>
            <a:spLocks noGrp="1"/>
          </p:cNvSpPr>
          <p:nvPr>
            <p:ph type="title"/>
          </p:nvPr>
        </p:nvSpPr>
        <p:spPr>
          <a:xfrm>
            <a:off x="838200" y="365126"/>
            <a:ext cx="10515600" cy="909882"/>
          </a:xfrm>
        </p:spPr>
        <p:txBody>
          <a:bodyPr>
            <a:normAutofit/>
          </a:bodyPr>
          <a:lstStyle/>
          <a:p>
            <a:pPr marL="0" marR="0" lvl="0" indent="0" defTabSz="914400" rtl="0" eaLnBrk="1" fontAlgn="auto" latinLnBrk="0" hangingPunct="1">
              <a:lnSpc>
                <a:spcPct val="100000"/>
              </a:lnSpc>
              <a:spcBef>
                <a:spcPts val="0"/>
              </a:spcBef>
              <a:spcAft>
                <a:spcPts val="0"/>
              </a:spcAft>
              <a:tabLst/>
              <a:defRPr/>
            </a:pPr>
            <a:r>
              <a:rPr kumimoji="0" lang="en-US" sz="3600" b="1" i="0" u="none" strike="noStrike" kern="1200" cap="none" spc="0" normalizeH="0" baseline="0" noProof="0" dirty="0">
                <a:ln>
                  <a:noFill/>
                </a:ln>
                <a:solidFill>
                  <a:srgbClr val="7030A0"/>
                </a:solidFill>
                <a:effectLst/>
                <a:uLnTx/>
                <a:uFillTx/>
                <a:latin typeface="Calibri" panose="020F0502020204030204"/>
                <a:ea typeface="+mn-ea"/>
                <a:cs typeface="+mn-cs"/>
              </a:rPr>
              <a:t>SENSORY INNERVATION</a:t>
            </a:r>
            <a:endParaRPr lang="pl-PL" sz="4800" dirty="0"/>
          </a:p>
        </p:txBody>
      </p:sp>
      <p:sp>
        <p:nvSpPr>
          <p:cNvPr id="3" name="Content Placeholder 2">
            <a:extLst>
              <a:ext uri="{FF2B5EF4-FFF2-40B4-BE49-F238E27FC236}">
                <a16:creationId xmlns:a16="http://schemas.microsoft.com/office/drawing/2014/main" id="{43F568C5-DB61-4B12-88A6-CD728D2104E4}"/>
              </a:ext>
            </a:extLst>
          </p:cNvPr>
          <p:cNvSpPr>
            <a:spLocks noGrp="1"/>
          </p:cNvSpPr>
          <p:nvPr>
            <p:ph idx="1"/>
          </p:nvPr>
        </p:nvSpPr>
        <p:spPr>
          <a:xfrm>
            <a:off x="838200" y="1275008"/>
            <a:ext cx="10515600" cy="4901955"/>
          </a:xfrm>
        </p:spPr>
        <p:txBody>
          <a:bodyPr>
            <a:normAutofit fontScale="92500" lnSpcReduction="20000"/>
          </a:bodyPr>
          <a:lstStyle/>
          <a:p>
            <a:r>
              <a:rPr lang="en-CA" sz="3200" dirty="0"/>
              <a:t>The pelvic nerve - most important afferents for initiating micturition </a:t>
            </a:r>
          </a:p>
          <a:p>
            <a:r>
              <a:rPr lang="en-CA" sz="3200" dirty="0"/>
              <a:t>The pelvic nerve afferents, </a:t>
            </a:r>
          </a:p>
          <a:p>
            <a:pPr lvl="1"/>
            <a:r>
              <a:rPr lang="en-CA" sz="2800" dirty="0"/>
              <a:t>monitor the volume of the bladder and </a:t>
            </a:r>
          </a:p>
          <a:p>
            <a:pPr lvl="1"/>
            <a:r>
              <a:rPr lang="en-CA" sz="2800" dirty="0"/>
              <a:t>the amplitude of the bladder contraction. </a:t>
            </a:r>
          </a:p>
          <a:p>
            <a:r>
              <a:rPr lang="en-CA" sz="3200" dirty="0"/>
              <a:t>These afferents are small myelinated (</a:t>
            </a:r>
            <a:r>
              <a:rPr lang="en-CA" sz="3200" dirty="0" err="1"/>
              <a:t>Aδ</a:t>
            </a:r>
            <a:r>
              <a:rPr lang="en-CA" sz="3200" dirty="0"/>
              <a:t>) and unmyelinated (C) fibres</a:t>
            </a:r>
          </a:p>
          <a:p>
            <a:r>
              <a:rPr lang="en-CA" sz="3200" dirty="0"/>
              <a:t>In NLUTD and possibly inflammatory conditions, there is recruitment </a:t>
            </a:r>
            <a:r>
              <a:rPr lang="en-CA" sz="3200" b="1" dirty="0"/>
              <a:t>of C fibers </a:t>
            </a:r>
            <a:r>
              <a:rPr lang="en-CA" sz="3200" dirty="0"/>
              <a:t>that form a new functional afferent pathway </a:t>
            </a:r>
          </a:p>
          <a:p>
            <a:pPr lvl="1"/>
            <a:r>
              <a:rPr lang="en-CA" sz="2800" dirty="0"/>
              <a:t>that can cause urgency incontinence and </a:t>
            </a:r>
          </a:p>
          <a:p>
            <a:pPr lvl="1"/>
            <a:r>
              <a:rPr lang="en-CA" sz="2800" dirty="0"/>
              <a:t>possibly bladder pain. </a:t>
            </a:r>
            <a:endParaRPr lang="pl-PL" sz="2800" dirty="0"/>
          </a:p>
        </p:txBody>
      </p:sp>
    </p:spTree>
    <p:extLst>
      <p:ext uri="{BB962C8B-B14F-4D97-AF65-F5344CB8AC3E}">
        <p14:creationId xmlns:p14="http://schemas.microsoft.com/office/powerpoint/2010/main" val="14141081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6712A61F-FF9F-4AF3-991F-80F88D8C9820}"/>
              </a:ext>
            </a:extLst>
          </p:cNvPr>
          <p:cNvSpPr>
            <a:spLocks noGrp="1"/>
          </p:cNvSpPr>
          <p:nvPr>
            <p:ph type="title"/>
          </p:nvPr>
        </p:nvSpPr>
        <p:spPr/>
        <p:txBody>
          <a:bodyPr/>
          <a:lstStyle/>
          <a:p>
            <a:pPr algn="ctr"/>
            <a:r>
              <a:rPr lang="en-CA" sz="4400" b="1" dirty="0">
                <a:solidFill>
                  <a:srgbClr val="7030A0"/>
                </a:solidFill>
                <a:latin typeface="+mn-lt"/>
              </a:rPr>
              <a:t>Neurogenic Lower Urinary Tract</a:t>
            </a:r>
            <a:br>
              <a:rPr lang="en-CA" sz="4400" b="1" dirty="0">
                <a:solidFill>
                  <a:srgbClr val="7030A0"/>
                </a:solidFill>
                <a:latin typeface="+mn-lt"/>
              </a:rPr>
            </a:br>
            <a:r>
              <a:rPr lang="en-CA" sz="4400" b="1" dirty="0">
                <a:solidFill>
                  <a:srgbClr val="7030A0"/>
                </a:solidFill>
                <a:latin typeface="+mn-lt"/>
              </a:rPr>
              <a:t>Dysfunction (NLUTD)</a:t>
            </a:r>
            <a:endParaRPr lang="en-CA" dirty="0">
              <a:latin typeface="+mn-lt"/>
            </a:endParaRPr>
          </a:p>
        </p:txBody>
      </p:sp>
      <p:sp>
        <p:nvSpPr>
          <p:cNvPr id="5" name="Content Placeholder 4">
            <a:extLst>
              <a:ext uri="{FF2B5EF4-FFF2-40B4-BE49-F238E27FC236}">
                <a16:creationId xmlns:a16="http://schemas.microsoft.com/office/drawing/2014/main" id="{B802EA8C-4B7B-406A-A959-14CED3C4DFCD}"/>
              </a:ext>
            </a:extLst>
          </p:cNvPr>
          <p:cNvSpPr>
            <a:spLocks noGrp="1"/>
          </p:cNvSpPr>
          <p:nvPr>
            <p:ph idx="1"/>
          </p:nvPr>
        </p:nvSpPr>
        <p:spPr/>
        <p:txBody>
          <a:bodyPr>
            <a:normAutofit/>
          </a:bodyPr>
          <a:lstStyle/>
          <a:p>
            <a:r>
              <a:rPr lang="en-CA" sz="3600" b="1" dirty="0"/>
              <a:t>NLUTD</a:t>
            </a:r>
            <a:r>
              <a:rPr lang="en-CA" sz="3600" dirty="0"/>
              <a:t> can be diagnosed in the presence of neurological disease only. </a:t>
            </a:r>
          </a:p>
          <a:p>
            <a:r>
              <a:rPr lang="en-CA" sz="3600" dirty="0"/>
              <a:t>the dysfunction(s) may involve not only the </a:t>
            </a:r>
            <a:r>
              <a:rPr lang="en-CA" sz="3600" u="sng" dirty="0"/>
              <a:t>bladder </a:t>
            </a:r>
            <a:r>
              <a:rPr lang="en-CA" sz="3600" dirty="0"/>
              <a:t>but also the </a:t>
            </a:r>
            <a:r>
              <a:rPr lang="en-CA" sz="3600" u="sng" dirty="0"/>
              <a:t>urethral sphincter </a:t>
            </a:r>
            <a:r>
              <a:rPr lang="en-CA" sz="3600" dirty="0"/>
              <a:t>competence or relaxation</a:t>
            </a:r>
          </a:p>
          <a:p>
            <a:r>
              <a:rPr lang="en-CA" sz="3600" dirty="0"/>
              <a:t>Therefore older terminology of “Neurogenic Bladder” or “Neurogenic Bladder Dysfunction” are misleading</a:t>
            </a:r>
          </a:p>
        </p:txBody>
      </p:sp>
    </p:spTree>
    <p:extLst>
      <p:ext uri="{BB962C8B-B14F-4D97-AF65-F5344CB8AC3E}">
        <p14:creationId xmlns:p14="http://schemas.microsoft.com/office/powerpoint/2010/main" val="141262028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B06DD844-5EF2-4613-AD0D-9D822294BC23}"/>
              </a:ext>
            </a:extLst>
          </p:cNvPr>
          <p:cNvGrpSpPr/>
          <p:nvPr/>
        </p:nvGrpSpPr>
        <p:grpSpPr>
          <a:xfrm>
            <a:off x="159601" y="2639446"/>
            <a:ext cx="3100511" cy="3509007"/>
            <a:chOff x="2176463" y="841375"/>
            <a:chExt cx="4789487" cy="5483225"/>
          </a:xfrm>
        </p:grpSpPr>
        <p:sp>
          <p:nvSpPr>
            <p:cNvPr id="3" name="Freeform 3">
              <a:extLst>
                <a:ext uri="{FF2B5EF4-FFF2-40B4-BE49-F238E27FC236}">
                  <a16:creationId xmlns:a16="http://schemas.microsoft.com/office/drawing/2014/main" id="{C547EE6E-673C-46BB-B652-C8259782F4C9}"/>
                </a:ext>
              </a:extLst>
            </p:cNvPr>
            <p:cNvSpPr>
              <a:spLocks noChangeAspect="1"/>
            </p:cNvSpPr>
            <p:nvPr/>
          </p:nvSpPr>
          <p:spPr bwMode="auto">
            <a:xfrm>
              <a:off x="2176463" y="841375"/>
              <a:ext cx="4789487" cy="5483225"/>
            </a:xfrm>
            <a:custGeom>
              <a:avLst/>
              <a:gdLst>
                <a:gd name="T0" fmla="*/ 311 w 625"/>
                <a:gd name="T1" fmla="*/ 2 h 716"/>
                <a:gd name="T2" fmla="*/ 0 w 625"/>
                <a:gd name="T3" fmla="*/ 174 h 716"/>
                <a:gd name="T4" fmla="*/ 281 w 625"/>
                <a:gd name="T5" fmla="*/ 452 h 716"/>
                <a:gd name="T6" fmla="*/ 281 w 625"/>
                <a:gd name="T7" fmla="*/ 695 h 716"/>
                <a:gd name="T8" fmla="*/ 300 w 625"/>
                <a:gd name="T9" fmla="*/ 695 h 716"/>
                <a:gd name="T10" fmla="*/ 300 w 625"/>
                <a:gd name="T11" fmla="*/ 446 h 716"/>
                <a:gd name="T12" fmla="*/ 43 w 625"/>
                <a:gd name="T13" fmla="*/ 175 h 716"/>
                <a:gd name="T14" fmla="*/ 311 w 625"/>
                <a:gd name="T15" fmla="*/ 27 h 716"/>
                <a:gd name="T16" fmla="*/ 582 w 625"/>
                <a:gd name="T17" fmla="*/ 175 h 716"/>
                <a:gd name="T18" fmla="*/ 327 w 625"/>
                <a:gd name="T19" fmla="*/ 446 h 716"/>
                <a:gd name="T20" fmla="*/ 327 w 625"/>
                <a:gd name="T21" fmla="*/ 695 h 716"/>
                <a:gd name="T22" fmla="*/ 347 w 625"/>
                <a:gd name="T23" fmla="*/ 695 h 716"/>
                <a:gd name="T24" fmla="*/ 347 w 625"/>
                <a:gd name="T25" fmla="*/ 452 h 716"/>
                <a:gd name="T26" fmla="*/ 625 w 625"/>
                <a:gd name="T27" fmla="*/ 174 h 716"/>
                <a:gd name="T28" fmla="*/ 311 w 625"/>
                <a:gd name="T29" fmla="*/ 2 h 7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625" h="716">
                  <a:moveTo>
                    <a:pt x="311" y="2"/>
                  </a:moveTo>
                  <a:cubicBezTo>
                    <a:pt x="138" y="4"/>
                    <a:pt x="0" y="70"/>
                    <a:pt x="0" y="174"/>
                  </a:cubicBezTo>
                  <a:cubicBezTo>
                    <a:pt x="0" y="278"/>
                    <a:pt x="281" y="452"/>
                    <a:pt x="281" y="452"/>
                  </a:cubicBezTo>
                  <a:cubicBezTo>
                    <a:pt x="281" y="452"/>
                    <a:pt x="281" y="716"/>
                    <a:pt x="281" y="695"/>
                  </a:cubicBezTo>
                  <a:cubicBezTo>
                    <a:pt x="281" y="708"/>
                    <a:pt x="300" y="710"/>
                    <a:pt x="300" y="695"/>
                  </a:cubicBezTo>
                  <a:cubicBezTo>
                    <a:pt x="300" y="464"/>
                    <a:pt x="300" y="446"/>
                    <a:pt x="300" y="446"/>
                  </a:cubicBezTo>
                  <a:cubicBezTo>
                    <a:pt x="300" y="446"/>
                    <a:pt x="43" y="266"/>
                    <a:pt x="43" y="175"/>
                  </a:cubicBezTo>
                  <a:cubicBezTo>
                    <a:pt x="43" y="85"/>
                    <a:pt x="161" y="28"/>
                    <a:pt x="311" y="27"/>
                  </a:cubicBezTo>
                  <a:cubicBezTo>
                    <a:pt x="463" y="25"/>
                    <a:pt x="582" y="85"/>
                    <a:pt x="582" y="175"/>
                  </a:cubicBezTo>
                  <a:cubicBezTo>
                    <a:pt x="582" y="266"/>
                    <a:pt x="329" y="442"/>
                    <a:pt x="327" y="446"/>
                  </a:cubicBezTo>
                  <a:cubicBezTo>
                    <a:pt x="327" y="695"/>
                    <a:pt x="327" y="695"/>
                    <a:pt x="327" y="695"/>
                  </a:cubicBezTo>
                  <a:cubicBezTo>
                    <a:pt x="328" y="711"/>
                    <a:pt x="348" y="708"/>
                    <a:pt x="347" y="695"/>
                  </a:cubicBezTo>
                  <a:cubicBezTo>
                    <a:pt x="347" y="704"/>
                    <a:pt x="347" y="452"/>
                    <a:pt x="347" y="452"/>
                  </a:cubicBezTo>
                  <a:cubicBezTo>
                    <a:pt x="349" y="447"/>
                    <a:pt x="625" y="278"/>
                    <a:pt x="625" y="174"/>
                  </a:cubicBezTo>
                  <a:cubicBezTo>
                    <a:pt x="625" y="70"/>
                    <a:pt x="486" y="0"/>
                    <a:pt x="311" y="2"/>
                  </a:cubicBezTo>
                  <a:close/>
                </a:path>
              </a:pathLst>
            </a:custGeom>
            <a:solidFill>
              <a:srgbClr val="FFF5EE"/>
            </a:solidFill>
            <a:ln w="6350">
              <a:solidFill>
                <a:srgbClr val="FF6600"/>
              </a:solidFill>
              <a:round/>
              <a:headEnd/>
              <a:tailEnd/>
            </a:ln>
          </p:spPr>
          <p:txBody>
            <a:bodyPr/>
            <a:lstStyle/>
            <a:p>
              <a:endParaRPr lang="en-CA"/>
            </a:p>
          </p:txBody>
        </p:sp>
        <mc:AlternateContent xmlns:mc="http://schemas.openxmlformats.org/markup-compatibility/2006" xmlns:p14="http://schemas.microsoft.com/office/powerpoint/2010/main">
          <mc:Choice Requires="p14">
            <p:contentPart p14:bwMode="auto" r:id="rId3">
              <p14:nvContentPartPr>
                <p14:cNvPr id="4" name="Ink 3">
                  <a:extLst>
                    <a:ext uri="{FF2B5EF4-FFF2-40B4-BE49-F238E27FC236}">
                      <a16:creationId xmlns:a16="http://schemas.microsoft.com/office/drawing/2014/main" id="{A40380F7-9B18-42BA-B4D6-2ACD49B88167}"/>
                    </a:ext>
                  </a:extLst>
                </p14:cNvPr>
                <p14:cNvContentPartPr/>
                <p14:nvPr/>
              </p14:nvContentPartPr>
              <p14:xfrm>
                <a:off x="4059178" y="4041717"/>
                <a:ext cx="352800" cy="2154600"/>
              </p14:xfrm>
            </p:contentPart>
          </mc:Choice>
          <mc:Fallback xmlns="">
            <p:pic>
              <p:nvPicPr>
                <p:cNvPr id="4" name="Ink 3">
                  <a:extLst>
                    <a:ext uri="{FF2B5EF4-FFF2-40B4-BE49-F238E27FC236}">
                      <a16:creationId xmlns:a16="http://schemas.microsoft.com/office/drawing/2014/main" id="{A40380F7-9B18-42BA-B4D6-2ACD49B88167}"/>
                    </a:ext>
                  </a:extLst>
                </p:cNvPr>
                <p:cNvPicPr/>
                <p:nvPr/>
              </p:nvPicPr>
              <p:blipFill>
                <a:blip r:embed="rId4"/>
                <a:stretch>
                  <a:fillRect/>
                </a:stretch>
              </p:blipFill>
              <p:spPr>
                <a:xfrm>
                  <a:off x="3961950" y="3943269"/>
                  <a:ext cx="546701" cy="2350933"/>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5" name="Ink 4">
                  <a:extLst>
                    <a:ext uri="{FF2B5EF4-FFF2-40B4-BE49-F238E27FC236}">
                      <a16:creationId xmlns:a16="http://schemas.microsoft.com/office/drawing/2014/main" id="{2D7EDEAB-1CE5-43F6-BB1A-F61B3BB7EB7B}"/>
                    </a:ext>
                  </a:extLst>
                </p14:cNvPr>
                <p14:cNvContentPartPr/>
                <p14:nvPr/>
              </p14:nvContentPartPr>
              <p14:xfrm>
                <a:off x="4741378" y="4050357"/>
                <a:ext cx="317880" cy="2118960"/>
              </p14:xfrm>
            </p:contentPart>
          </mc:Choice>
          <mc:Fallback xmlns="">
            <p:pic>
              <p:nvPicPr>
                <p:cNvPr id="5" name="Ink 4">
                  <a:extLst>
                    <a:ext uri="{FF2B5EF4-FFF2-40B4-BE49-F238E27FC236}">
                      <a16:creationId xmlns:a16="http://schemas.microsoft.com/office/drawing/2014/main" id="{2D7EDEAB-1CE5-43F6-BB1A-F61B3BB7EB7B}"/>
                    </a:ext>
                  </a:extLst>
                </p:cNvPr>
                <p:cNvPicPr/>
                <p:nvPr/>
              </p:nvPicPr>
              <p:blipFill>
                <a:blip r:embed="rId6"/>
                <a:stretch>
                  <a:fillRect/>
                </a:stretch>
              </p:blipFill>
              <p:spPr>
                <a:xfrm>
                  <a:off x="4644125" y="3951918"/>
                  <a:ext cx="511831" cy="2315275"/>
                </a:xfrm>
                <a:prstGeom prst="rect">
                  <a:avLst/>
                </a:prstGeom>
              </p:spPr>
            </p:pic>
          </mc:Fallback>
        </mc:AlternateContent>
        <p:sp>
          <p:nvSpPr>
            <p:cNvPr id="6" name="Oval 5">
              <a:extLst>
                <a:ext uri="{FF2B5EF4-FFF2-40B4-BE49-F238E27FC236}">
                  <a16:creationId xmlns:a16="http://schemas.microsoft.com/office/drawing/2014/main" id="{48697B95-D7E8-4860-950D-50768849418E}"/>
                </a:ext>
              </a:extLst>
            </p:cNvPr>
            <p:cNvSpPr/>
            <p:nvPr/>
          </p:nvSpPr>
          <p:spPr>
            <a:xfrm>
              <a:off x="3701201" y="4974008"/>
              <a:ext cx="457200" cy="914400"/>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7" name="Oval 6">
              <a:extLst>
                <a:ext uri="{FF2B5EF4-FFF2-40B4-BE49-F238E27FC236}">
                  <a16:creationId xmlns:a16="http://schemas.microsoft.com/office/drawing/2014/main" id="{36EB27D0-EF91-4944-9239-898FC9F09DB6}"/>
                </a:ext>
              </a:extLst>
            </p:cNvPr>
            <p:cNvSpPr/>
            <p:nvPr/>
          </p:nvSpPr>
          <p:spPr>
            <a:xfrm>
              <a:off x="4931458" y="4974008"/>
              <a:ext cx="457200" cy="914400"/>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grpSp>
      <p:sp>
        <p:nvSpPr>
          <p:cNvPr id="10" name="Line 6">
            <a:extLst>
              <a:ext uri="{FF2B5EF4-FFF2-40B4-BE49-F238E27FC236}">
                <a16:creationId xmlns:a16="http://schemas.microsoft.com/office/drawing/2014/main" id="{D62A32EF-FFDF-4725-AE0F-48465E3235CC}"/>
              </a:ext>
            </a:extLst>
          </p:cNvPr>
          <p:cNvSpPr>
            <a:spLocks noChangeAspect="1" noChangeShapeType="1"/>
          </p:cNvSpPr>
          <p:nvPr/>
        </p:nvSpPr>
        <p:spPr bwMode="auto">
          <a:xfrm>
            <a:off x="6235315" y="1495473"/>
            <a:ext cx="0" cy="0"/>
          </a:xfrm>
          <a:prstGeom prst="line">
            <a:avLst/>
          </a:prstGeom>
          <a:noFill/>
          <a:ln w="6350" cap="rnd">
            <a:solidFill>
              <a:srgbClr val="FF6600"/>
            </a:solidFill>
            <a:miter lim="800000"/>
            <a:headEnd/>
            <a:tailEnd/>
          </a:ln>
          <a:extLst>
            <a:ext uri="{909E8E84-426E-40DD-AFC4-6F175D3DCCD1}">
              <a14:hiddenFill xmlns:a14="http://schemas.microsoft.com/office/drawing/2010/main">
                <a:noFill/>
              </a14:hiddenFill>
            </a:ext>
          </a:extLst>
        </p:spPr>
        <p:txBody>
          <a:bodyPr/>
          <a:lstStyle>
            <a:defPPr>
              <a:defRPr lang="en-US"/>
            </a:defPPr>
            <a:lvl1pPr algn="l" rtl="0" fontAlgn="base">
              <a:spcBef>
                <a:spcPct val="0"/>
              </a:spcBef>
              <a:spcAft>
                <a:spcPct val="0"/>
              </a:spcAft>
              <a:defRPr sz="1400" kern="1200">
                <a:solidFill>
                  <a:schemeClr val="tx1"/>
                </a:solidFill>
                <a:latin typeface="Arial" panose="020B0604020202020204" pitchFamily="34" charset="0"/>
                <a:ea typeface="+mn-ea"/>
                <a:cs typeface="+mn-cs"/>
              </a:defRPr>
            </a:lvl1pPr>
            <a:lvl2pPr marL="457200" algn="l" rtl="0" fontAlgn="base">
              <a:spcBef>
                <a:spcPct val="0"/>
              </a:spcBef>
              <a:spcAft>
                <a:spcPct val="0"/>
              </a:spcAft>
              <a:defRPr sz="1400" kern="1200">
                <a:solidFill>
                  <a:schemeClr val="tx1"/>
                </a:solidFill>
                <a:latin typeface="Arial" panose="020B0604020202020204" pitchFamily="34" charset="0"/>
                <a:ea typeface="+mn-ea"/>
                <a:cs typeface="+mn-cs"/>
              </a:defRPr>
            </a:lvl2pPr>
            <a:lvl3pPr marL="914400" algn="l" rtl="0" fontAlgn="base">
              <a:spcBef>
                <a:spcPct val="0"/>
              </a:spcBef>
              <a:spcAft>
                <a:spcPct val="0"/>
              </a:spcAft>
              <a:defRPr sz="1400" kern="1200">
                <a:solidFill>
                  <a:schemeClr val="tx1"/>
                </a:solidFill>
                <a:latin typeface="Arial" panose="020B0604020202020204" pitchFamily="34" charset="0"/>
                <a:ea typeface="+mn-ea"/>
                <a:cs typeface="+mn-cs"/>
              </a:defRPr>
            </a:lvl3pPr>
            <a:lvl4pPr marL="1371600" algn="l" rtl="0" fontAlgn="base">
              <a:spcBef>
                <a:spcPct val="0"/>
              </a:spcBef>
              <a:spcAft>
                <a:spcPct val="0"/>
              </a:spcAft>
              <a:defRPr sz="1400" kern="1200">
                <a:solidFill>
                  <a:schemeClr val="tx1"/>
                </a:solidFill>
                <a:latin typeface="Arial" panose="020B0604020202020204" pitchFamily="34" charset="0"/>
                <a:ea typeface="+mn-ea"/>
                <a:cs typeface="+mn-cs"/>
              </a:defRPr>
            </a:lvl4pPr>
            <a:lvl5pPr marL="1828800" algn="l" rtl="0" fontAlgn="base">
              <a:spcBef>
                <a:spcPct val="0"/>
              </a:spcBef>
              <a:spcAft>
                <a:spcPct val="0"/>
              </a:spcAft>
              <a:defRPr sz="1400" kern="1200">
                <a:solidFill>
                  <a:schemeClr val="tx1"/>
                </a:solidFill>
                <a:latin typeface="Arial" panose="020B0604020202020204" pitchFamily="34" charset="0"/>
                <a:ea typeface="+mn-ea"/>
                <a:cs typeface="+mn-cs"/>
              </a:defRPr>
            </a:lvl5pPr>
            <a:lvl6pPr marL="2286000" algn="l" defTabSz="914400" rtl="0" eaLnBrk="1" latinLnBrk="0" hangingPunct="1">
              <a:defRPr sz="1400" kern="1200">
                <a:solidFill>
                  <a:schemeClr val="tx1"/>
                </a:solidFill>
                <a:latin typeface="Arial" panose="020B0604020202020204" pitchFamily="34" charset="0"/>
                <a:ea typeface="+mn-ea"/>
                <a:cs typeface="+mn-cs"/>
              </a:defRPr>
            </a:lvl6pPr>
            <a:lvl7pPr marL="2743200" algn="l" defTabSz="914400" rtl="0" eaLnBrk="1" latinLnBrk="0" hangingPunct="1">
              <a:defRPr sz="1400" kern="1200">
                <a:solidFill>
                  <a:schemeClr val="tx1"/>
                </a:solidFill>
                <a:latin typeface="Arial" panose="020B0604020202020204" pitchFamily="34" charset="0"/>
                <a:ea typeface="+mn-ea"/>
                <a:cs typeface="+mn-cs"/>
              </a:defRPr>
            </a:lvl7pPr>
            <a:lvl8pPr marL="3200400" algn="l" defTabSz="914400" rtl="0" eaLnBrk="1" latinLnBrk="0" hangingPunct="1">
              <a:defRPr sz="1400" kern="1200">
                <a:solidFill>
                  <a:schemeClr val="tx1"/>
                </a:solidFill>
                <a:latin typeface="Arial" panose="020B0604020202020204" pitchFamily="34" charset="0"/>
                <a:ea typeface="+mn-ea"/>
                <a:cs typeface="+mn-cs"/>
              </a:defRPr>
            </a:lvl8pPr>
            <a:lvl9pPr marL="3657600" algn="l" defTabSz="914400" rtl="0" eaLnBrk="1" latinLnBrk="0" hangingPunct="1">
              <a:defRPr sz="1400" kern="1200">
                <a:solidFill>
                  <a:schemeClr val="tx1"/>
                </a:solidFill>
                <a:latin typeface="Arial" panose="020B0604020202020204" pitchFamily="34" charset="0"/>
                <a:ea typeface="+mn-ea"/>
                <a:cs typeface="+mn-cs"/>
              </a:defRPr>
            </a:lvl9pPr>
          </a:lstStyle>
          <a:p>
            <a:endParaRPr lang="en-CA"/>
          </a:p>
        </p:txBody>
      </p:sp>
      <p:sp>
        <p:nvSpPr>
          <p:cNvPr id="11" name="Line 7">
            <a:extLst>
              <a:ext uri="{FF2B5EF4-FFF2-40B4-BE49-F238E27FC236}">
                <a16:creationId xmlns:a16="http://schemas.microsoft.com/office/drawing/2014/main" id="{76D1B1DB-1E22-4BEC-BAF2-423821B84874}"/>
              </a:ext>
            </a:extLst>
          </p:cNvPr>
          <p:cNvSpPr>
            <a:spLocks noChangeAspect="1" noChangeShapeType="1"/>
          </p:cNvSpPr>
          <p:nvPr/>
        </p:nvSpPr>
        <p:spPr bwMode="auto">
          <a:xfrm>
            <a:off x="6235315" y="1497682"/>
            <a:ext cx="0" cy="0"/>
          </a:xfrm>
          <a:prstGeom prst="line">
            <a:avLst/>
          </a:prstGeom>
          <a:noFill/>
          <a:ln w="6350" cap="rnd">
            <a:solidFill>
              <a:srgbClr val="FF6600"/>
            </a:solidFill>
            <a:miter lim="800000"/>
            <a:headEnd/>
            <a:tailEnd/>
          </a:ln>
          <a:extLst>
            <a:ext uri="{909E8E84-426E-40DD-AFC4-6F175D3DCCD1}">
              <a14:hiddenFill xmlns:a14="http://schemas.microsoft.com/office/drawing/2010/main">
                <a:noFill/>
              </a14:hiddenFill>
            </a:ext>
          </a:extLst>
        </p:spPr>
        <p:txBody>
          <a:bodyPr/>
          <a:lstStyle>
            <a:defPPr>
              <a:defRPr lang="en-US"/>
            </a:defPPr>
            <a:lvl1pPr algn="l" rtl="0" fontAlgn="base">
              <a:spcBef>
                <a:spcPct val="0"/>
              </a:spcBef>
              <a:spcAft>
                <a:spcPct val="0"/>
              </a:spcAft>
              <a:defRPr sz="1400" kern="1200">
                <a:solidFill>
                  <a:schemeClr val="tx1"/>
                </a:solidFill>
                <a:latin typeface="Arial" panose="020B0604020202020204" pitchFamily="34" charset="0"/>
                <a:ea typeface="+mn-ea"/>
                <a:cs typeface="+mn-cs"/>
              </a:defRPr>
            </a:lvl1pPr>
            <a:lvl2pPr marL="457200" algn="l" rtl="0" fontAlgn="base">
              <a:spcBef>
                <a:spcPct val="0"/>
              </a:spcBef>
              <a:spcAft>
                <a:spcPct val="0"/>
              </a:spcAft>
              <a:defRPr sz="1400" kern="1200">
                <a:solidFill>
                  <a:schemeClr val="tx1"/>
                </a:solidFill>
                <a:latin typeface="Arial" panose="020B0604020202020204" pitchFamily="34" charset="0"/>
                <a:ea typeface="+mn-ea"/>
                <a:cs typeface="+mn-cs"/>
              </a:defRPr>
            </a:lvl2pPr>
            <a:lvl3pPr marL="914400" algn="l" rtl="0" fontAlgn="base">
              <a:spcBef>
                <a:spcPct val="0"/>
              </a:spcBef>
              <a:spcAft>
                <a:spcPct val="0"/>
              </a:spcAft>
              <a:defRPr sz="1400" kern="1200">
                <a:solidFill>
                  <a:schemeClr val="tx1"/>
                </a:solidFill>
                <a:latin typeface="Arial" panose="020B0604020202020204" pitchFamily="34" charset="0"/>
                <a:ea typeface="+mn-ea"/>
                <a:cs typeface="+mn-cs"/>
              </a:defRPr>
            </a:lvl3pPr>
            <a:lvl4pPr marL="1371600" algn="l" rtl="0" fontAlgn="base">
              <a:spcBef>
                <a:spcPct val="0"/>
              </a:spcBef>
              <a:spcAft>
                <a:spcPct val="0"/>
              </a:spcAft>
              <a:defRPr sz="1400" kern="1200">
                <a:solidFill>
                  <a:schemeClr val="tx1"/>
                </a:solidFill>
                <a:latin typeface="Arial" panose="020B0604020202020204" pitchFamily="34" charset="0"/>
                <a:ea typeface="+mn-ea"/>
                <a:cs typeface="+mn-cs"/>
              </a:defRPr>
            </a:lvl4pPr>
            <a:lvl5pPr marL="1828800" algn="l" rtl="0" fontAlgn="base">
              <a:spcBef>
                <a:spcPct val="0"/>
              </a:spcBef>
              <a:spcAft>
                <a:spcPct val="0"/>
              </a:spcAft>
              <a:defRPr sz="1400" kern="1200">
                <a:solidFill>
                  <a:schemeClr val="tx1"/>
                </a:solidFill>
                <a:latin typeface="Arial" panose="020B0604020202020204" pitchFamily="34" charset="0"/>
                <a:ea typeface="+mn-ea"/>
                <a:cs typeface="+mn-cs"/>
              </a:defRPr>
            </a:lvl5pPr>
            <a:lvl6pPr marL="2286000" algn="l" defTabSz="914400" rtl="0" eaLnBrk="1" latinLnBrk="0" hangingPunct="1">
              <a:defRPr sz="1400" kern="1200">
                <a:solidFill>
                  <a:schemeClr val="tx1"/>
                </a:solidFill>
                <a:latin typeface="Arial" panose="020B0604020202020204" pitchFamily="34" charset="0"/>
                <a:ea typeface="+mn-ea"/>
                <a:cs typeface="+mn-cs"/>
              </a:defRPr>
            </a:lvl6pPr>
            <a:lvl7pPr marL="2743200" algn="l" defTabSz="914400" rtl="0" eaLnBrk="1" latinLnBrk="0" hangingPunct="1">
              <a:defRPr sz="1400" kern="1200">
                <a:solidFill>
                  <a:schemeClr val="tx1"/>
                </a:solidFill>
                <a:latin typeface="Arial" panose="020B0604020202020204" pitchFamily="34" charset="0"/>
                <a:ea typeface="+mn-ea"/>
                <a:cs typeface="+mn-cs"/>
              </a:defRPr>
            </a:lvl7pPr>
            <a:lvl8pPr marL="3200400" algn="l" defTabSz="914400" rtl="0" eaLnBrk="1" latinLnBrk="0" hangingPunct="1">
              <a:defRPr sz="1400" kern="1200">
                <a:solidFill>
                  <a:schemeClr val="tx1"/>
                </a:solidFill>
                <a:latin typeface="Arial" panose="020B0604020202020204" pitchFamily="34" charset="0"/>
                <a:ea typeface="+mn-ea"/>
                <a:cs typeface="+mn-cs"/>
              </a:defRPr>
            </a:lvl8pPr>
            <a:lvl9pPr marL="3657600" algn="l" defTabSz="914400" rtl="0" eaLnBrk="1" latinLnBrk="0" hangingPunct="1">
              <a:defRPr sz="1400" kern="1200">
                <a:solidFill>
                  <a:schemeClr val="tx1"/>
                </a:solidFill>
                <a:latin typeface="Arial" panose="020B0604020202020204" pitchFamily="34" charset="0"/>
                <a:ea typeface="+mn-ea"/>
                <a:cs typeface="+mn-cs"/>
              </a:defRPr>
            </a:lvl9pPr>
          </a:lstStyle>
          <a:p>
            <a:endParaRPr lang="en-CA"/>
          </a:p>
        </p:txBody>
      </p:sp>
      <p:sp>
        <p:nvSpPr>
          <p:cNvPr id="12" name="Freeform 8">
            <a:extLst>
              <a:ext uri="{FF2B5EF4-FFF2-40B4-BE49-F238E27FC236}">
                <a16:creationId xmlns:a16="http://schemas.microsoft.com/office/drawing/2014/main" id="{D7DD0D93-B4ED-4CF9-A37A-7BA5303BB6D6}"/>
              </a:ext>
            </a:extLst>
          </p:cNvPr>
          <p:cNvSpPr>
            <a:spLocks noChangeAspect="1"/>
          </p:cNvSpPr>
          <p:nvPr/>
        </p:nvSpPr>
        <p:spPr bwMode="auto">
          <a:xfrm>
            <a:off x="6193853" y="1503206"/>
            <a:ext cx="19963" cy="72905"/>
          </a:xfrm>
          <a:custGeom>
            <a:avLst/>
            <a:gdLst>
              <a:gd name="T0" fmla="*/ 34 w 34"/>
              <a:gd name="T1" fmla="*/ 0 h 114"/>
              <a:gd name="T2" fmla="*/ 0 w 34"/>
              <a:gd name="T3" fmla="*/ 114 h 114"/>
            </a:gdLst>
            <a:ahLst/>
            <a:cxnLst>
              <a:cxn ang="0">
                <a:pos x="T0" y="T1"/>
              </a:cxn>
              <a:cxn ang="0">
                <a:pos x="T2" y="T3"/>
              </a:cxn>
            </a:cxnLst>
            <a:rect l="0" t="0" r="r" b="b"/>
            <a:pathLst>
              <a:path w="34" h="114">
                <a:moveTo>
                  <a:pt x="34" y="0"/>
                </a:moveTo>
                <a:cubicBezTo>
                  <a:pt x="18" y="35"/>
                  <a:pt x="14" y="77"/>
                  <a:pt x="0" y="114"/>
                </a:cubicBezTo>
              </a:path>
            </a:pathLst>
          </a:custGeom>
          <a:noFill/>
          <a:ln w="6350" cap="rnd">
            <a:solidFill>
              <a:srgbClr val="FF6600"/>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defPPr>
              <a:defRPr lang="en-US"/>
            </a:defPPr>
            <a:lvl1pPr algn="l" rtl="0" fontAlgn="base">
              <a:spcBef>
                <a:spcPct val="0"/>
              </a:spcBef>
              <a:spcAft>
                <a:spcPct val="0"/>
              </a:spcAft>
              <a:defRPr sz="1400" kern="1200">
                <a:solidFill>
                  <a:schemeClr val="tx1"/>
                </a:solidFill>
                <a:latin typeface="Arial" panose="020B0604020202020204" pitchFamily="34" charset="0"/>
                <a:ea typeface="+mn-ea"/>
                <a:cs typeface="+mn-cs"/>
              </a:defRPr>
            </a:lvl1pPr>
            <a:lvl2pPr marL="457200" algn="l" rtl="0" fontAlgn="base">
              <a:spcBef>
                <a:spcPct val="0"/>
              </a:spcBef>
              <a:spcAft>
                <a:spcPct val="0"/>
              </a:spcAft>
              <a:defRPr sz="1400" kern="1200">
                <a:solidFill>
                  <a:schemeClr val="tx1"/>
                </a:solidFill>
                <a:latin typeface="Arial" panose="020B0604020202020204" pitchFamily="34" charset="0"/>
                <a:ea typeface="+mn-ea"/>
                <a:cs typeface="+mn-cs"/>
              </a:defRPr>
            </a:lvl2pPr>
            <a:lvl3pPr marL="914400" algn="l" rtl="0" fontAlgn="base">
              <a:spcBef>
                <a:spcPct val="0"/>
              </a:spcBef>
              <a:spcAft>
                <a:spcPct val="0"/>
              </a:spcAft>
              <a:defRPr sz="1400" kern="1200">
                <a:solidFill>
                  <a:schemeClr val="tx1"/>
                </a:solidFill>
                <a:latin typeface="Arial" panose="020B0604020202020204" pitchFamily="34" charset="0"/>
                <a:ea typeface="+mn-ea"/>
                <a:cs typeface="+mn-cs"/>
              </a:defRPr>
            </a:lvl3pPr>
            <a:lvl4pPr marL="1371600" algn="l" rtl="0" fontAlgn="base">
              <a:spcBef>
                <a:spcPct val="0"/>
              </a:spcBef>
              <a:spcAft>
                <a:spcPct val="0"/>
              </a:spcAft>
              <a:defRPr sz="1400" kern="1200">
                <a:solidFill>
                  <a:schemeClr val="tx1"/>
                </a:solidFill>
                <a:latin typeface="Arial" panose="020B0604020202020204" pitchFamily="34" charset="0"/>
                <a:ea typeface="+mn-ea"/>
                <a:cs typeface="+mn-cs"/>
              </a:defRPr>
            </a:lvl4pPr>
            <a:lvl5pPr marL="1828800" algn="l" rtl="0" fontAlgn="base">
              <a:spcBef>
                <a:spcPct val="0"/>
              </a:spcBef>
              <a:spcAft>
                <a:spcPct val="0"/>
              </a:spcAft>
              <a:defRPr sz="1400" kern="1200">
                <a:solidFill>
                  <a:schemeClr val="tx1"/>
                </a:solidFill>
                <a:latin typeface="Arial" panose="020B0604020202020204" pitchFamily="34" charset="0"/>
                <a:ea typeface="+mn-ea"/>
                <a:cs typeface="+mn-cs"/>
              </a:defRPr>
            </a:lvl5pPr>
            <a:lvl6pPr marL="2286000" algn="l" defTabSz="914400" rtl="0" eaLnBrk="1" latinLnBrk="0" hangingPunct="1">
              <a:defRPr sz="1400" kern="1200">
                <a:solidFill>
                  <a:schemeClr val="tx1"/>
                </a:solidFill>
                <a:latin typeface="Arial" panose="020B0604020202020204" pitchFamily="34" charset="0"/>
                <a:ea typeface="+mn-ea"/>
                <a:cs typeface="+mn-cs"/>
              </a:defRPr>
            </a:lvl6pPr>
            <a:lvl7pPr marL="2743200" algn="l" defTabSz="914400" rtl="0" eaLnBrk="1" latinLnBrk="0" hangingPunct="1">
              <a:defRPr sz="1400" kern="1200">
                <a:solidFill>
                  <a:schemeClr val="tx1"/>
                </a:solidFill>
                <a:latin typeface="Arial" panose="020B0604020202020204" pitchFamily="34" charset="0"/>
                <a:ea typeface="+mn-ea"/>
                <a:cs typeface="+mn-cs"/>
              </a:defRPr>
            </a:lvl7pPr>
            <a:lvl8pPr marL="3200400" algn="l" defTabSz="914400" rtl="0" eaLnBrk="1" latinLnBrk="0" hangingPunct="1">
              <a:defRPr sz="1400" kern="1200">
                <a:solidFill>
                  <a:schemeClr val="tx1"/>
                </a:solidFill>
                <a:latin typeface="Arial" panose="020B0604020202020204" pitchFamily="34" charset="0"/>
                <a:ea typeface="+mn-ea"/>
                <a:cs typeface="+mn-cs"/>
              </a:defRPr>
            </a:lvl8pPr>
            <a:lvl9pPr marL="3657600" algn="l" defTabSz="914400" rtl="0" eaLnBrk="1" latinLnBrk="0" hangingPunct="1">
              <a:defRPr sz="1400" kern="1200">
                <a:solidFill>
                  <a:schemeClr val="tx1"/>
                </a:solidFill>
                <a:latin typeface="Arial" panose="020B0604020202020204" pitchFamily="34" charset="0"/>
                <a:ea typeface="+mn-ea"/>
                <a:cs typeface="+mn-cs"/>
              </a:defRPr>
            </a:lvl9pPr>
          </a:lstStyle>
          <a:p>
            <a:endParaRPr lang="en-CA"/>
          </a:p>
        </p:txBody>
      </p:sp>
      <p:sp>
        <p:nvSpPr>
          <p:cNvPr id="13" name="Freeform 9">
            <a:extLst>
              <a:ext uri="{FF2B5EF4-FFF2-40B4-BE49-F238E27FC236}">
                <a16:creationId xmlns:a16="http://schemas.microsoft.com/office/drawing/2014/main" id="{4CE3622A-6C47-46B7-8E19-194075A0DFD9}"/>
              </a:ext>
            </a:extLst>
          </p:cNvPr>
          <p:cNvSpPr>
            <a:spLocks noChangeAspect="1"/>
          </p:cNvSpPr>
          <p:nvPr/>
        </p:nvSpPr>
        <p:spPr bwMode="auto">
          <a:xfrm>
            <a:off x="6073050" y="1424225"/>
            <a:ext cx="16892" cy="80638"/>
          </a:xfrm>
          <a:custGeom>
            <a:avLst/>
            <a:gdLst>
              <a:gd name="T0" fmla="*/ 0 w 28"/>
              <a:gd name="T1" fmla="*/ 0 h 126"/>
              <a:gd name="T2" fmla="*/ 28 w 28"/>
              <a:gd name="T3" fmla="*/ 126 h 126"/>
            </a:gdLst>
            <a:ahLst/>
            <a:cxnLst>
              <a:cxn ang="0">
                <a:pos x="T0" y="T1"/>
              </a:cxn>
              <a:cxn ang="0">
                <a:pos x="T2" y="T3"/>
              </a:cxn>
            </a:cxnLst>
            <a:rect l="0" t="0" r="r" b="b"/>
            <a:pathLst>
              <a:path w="28" h="126">
                <a:moveTo>
                  <a:pt x="0" y="0"/>
                </a:moveTo>
                <a:cubicBezTo>
                  <a:pt x="1" y="44"/>
                  <a:pt x="21" y="83"/>
                  <a:pt x="28" y="126"/>
                </a:cubicBezTo>
              </a:path>
            </a:pathLst>
          </a:custGeom>
          <a:noFill/>
          <a:ln w="6350" cap="rnd">
            <a:solidFill>
              <a:srgbClr val="FF6600"/>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defPPr>
              <a:defRPr lang="en-US"/>
            </a:defPPr>
            <a:lvl1pPr algn="l" rtl="0" fontAlgn="base">
              <a:spcBef>
                <a:spcPct val="0"/>
              </a:spcBef>
              <a:spcAft>
                <a:spcPct val="0"/>
              </a:spcAft>
              <a:defRPr sz="1400" kern="1200">
                <a:solidFill>
                  <a:schemeClr val="tx1"/>
                </a:solidFill>
                <a:latin typeface="Arial" panose="020B0604020202020204" pitchFamily="34" charset="0"/>
                <a:ea typeface="+mn-ea"/>
                <a:cs typeface="+mn-cs"/>
              </a:defRPr>
            </a:lvl1pPr>
            <a:lvl2pPr marL="457200" algn="l" rtl="0" fontAlgn="base">
              <a:spcBef>
                <a:spcPct val="0"/>
              </a:spcBef>
              <a:spcAft>
                <a:spcPct val="0"/>
              </a:spcAft>
              <a:defRPr sz="1400" kern="1200">
                <a:solidFill>
                  <a:schemeClr val="tx1"/>
                </a:solidFill>
                <a:latin typeface="Arial" panose="020B0604020202020204" pitchFamily="34" charset="0"/>
                <a:ea typeface="+mn-ea"/>
                <a:cs typeface="+mn-cs"/>
              </a:defRPr>
            </a:lvl2pPr>
            <a:lvl3pPr marL="914400" algn="l" rtl="0" fontAlgn="base">
              <a:spcBef>
                <a:spcPct val="0"/>
              </a:spcBef>
              <a:spcAft>
                <a:spcPct val="0"/>
              </a:spcAft>
              <a:defRPr sz="1400" kern="1200">
                <a:solidFill>
                  <a:schemeClr val="tx1"/>
                </a:solidFill>
                <a:latin typeface="Arial" panose="020B0604020202020204" pitchFamily="34" charset="0"/>
                <a:ea typeface="+mn-ea"/>
                <a:cs typeface="+mn-cs"/>
              </a:defRPr>
            </a:lvl3pPr>
            <a:lvl4pPr marL="1371600" algn="l" rtl="0" fontAlgn="base">
              <a:spcBef>
                <a:spcPct val="0"/>
              </a:spcBef>
              <a:spcAft>
                <a:spcPct val="0"/>
              </a:spcAft>
              <a:defRPr sz="1400" kern="1200">
                <a:solidFill>
                  <a:schemeClr val="tx1"/>
                </a:solidFill>
                <a:latin typeface="Arial" panose="020B0604020202020204" pitchFamily="34" charset="0"/>
                <a:ea typeface="+mn-ea"/>
                <a:cs typeface="+mn-cs"/>
              </a:defRPr>
            </a:lvl4pPr>
            <a:lvl5pPr marL="1828800" algn="l" rtl="0" fontAlgn="base">
              <a:spcBef>
                <a:spcPct val="0"/>
              </a:spcBef>
              <a:spcAft>
                <a:spcPct val="0"/>
              </a:spcAft>
              <a:defRPr sz="1400" kern="1200">
                <a:solidFill>
                  <a:schemeClr val="tx1"/>
                </a:solidFill>
                <a:latin typeface="Arial" panose="020B0604020202020204" pitchFamily="34" charset="0"/>
                <a:ea typeface="+mn-ea"/>
                <a:cs typeface="+mn-cs"/>
              </a:defRPr>
            </a:lvl5pPr>
            <a:lvl6pPr marL="2286000" algn="l" defTabSz="914400" rtl="0" eaLnBrk="1" latinLnBrk="0" hangingPunct="1">
              <a:defRPr sz="1400" kern="1200">
                <a:solidFill>
                  <a:schemeClr val="tx1"/>
                </a:solidFill>
                <a:latin typeface="Arial" panose="020B0604020202020204" pitchFamily="34" charset="0"/>
                <a:ea typeface="+mn-ea"/>
                <a:cs typeface="+mn-cs"/>
              </a:defRPr>
            </a:lvl6pPr>
            <a:lvl7pPr marL="2743200" algn="l" defTabSz="914400" rtl="0" eaLnBrk="1" latinLnBrk="0" hangingPunct="1">
              <a:defRPr sz="1400" kern="1200">
                <a:solidFill>
                  <a:schemeClr val="tx1"/>
                </a:solidFill>
                <a:latin typeface="Arial" panose="020B0604020202020204" pitchFamily="34" charset="0"/>
                <a:ea typeface="+mn-ea"/>
                <a:cs typeface="+mn-cs"/>
              </a:defRPr>
            </a:lvl7pPr>
            <a:lvl8pPr marL="3200400" algn="l" defTabSz="914400" rtl="0" eaLnBrk="1" latinLnBrk="0" hangingPunct="1">
              <a:defRPr sz="1400" kern="1200">
                <a:solidFill>
                  <a:schemeClr val="tx1"/>
                </a:solidFill>
                <a:latin typeface="Arial" panose="020B0604020202020204" pitchFamily="34" charset="0"/>
                <a:ea typeface="+mn-ea"/>
                <a:cs typeface="+mn-cs"/>
              </a:defRPr>
            </a:lvl8pPr>
            <a:lvl9pPr marL="3657600" algn="l" defTabSz="914400" rtl="0" eaLnBrk="1" latinLnBrk="0" hangingPunct="1">
              <a:defRPr sz="1400" kern="1200">
                <a:solidFill>
                  <a:schemeClr val="tx1"/>
                </a:solidFill>
                <a:latin typeface="Arial" panose="020B0604020202020204" pitchFamily="34" charset="0"/>
                <a:ea typeface="+mn-ea"/>
                <a:cs typeface="+mn-cs"/>
              </a:defRPr>
            </a:lvl9pPr>
          </a:lstStyle>
          <a:p>
            <a:endParaRPr lang="en-CA"/>
          </a:p>
        </p:txBody>
      </p:sp>
      <p:sp>
        <p:nvSpPr>
          <p:cNvPr id="14" name="Freeform 10">
            <a:extLst>
              <a:ext uri="{FF2B5EF4-FFF2-40B4-BE49-F238E27FC236}">
                <a16:creationId xmlns:a16="http://schemas.microsoft.com/office/drawing/2014/main" id="{712F800A-C0FE-42B2-A34C-AFF5547D3196}"/>
              </a:ext>
            </a:extLst>
          </p:cNvPr>
          <p:cNvSpPr>
            <a:spLocks noChangeAspect="1"/>
          </p:cNvSpPr>
          <p:nvPr/>
        </p:nvSpPr>
        <p:spPr bwMode="auto">
          <a:xfrm>
            <a:off x="6089942" y="1504863"/>
            <a:ext cx="18427" cy="71248"/>
          </a:xfrm>
          <a:custGeom>
            <a:avLst/>
            <a:gdLst>
              <a:gd name="T0" fmla="*/ 0 w 32"/>
              <a:gd name="T1" fmla="*/ 0 h 112"/>
              <a:gd name="T2" fmla="*/ 32 w 32"/>
              <a:gd name="T3" fmla="*/ 112 h 112"/>
            </a:gdLst>
            <a:ahLst/>
            <a:cxnLst>
              <a:cxn ang="0">
                <a:pos x="T0" y="T1"/>
              </a:cxn>
              <a:cxn ang="0">
                <a:pos x="T2" y="T3"/>
              </a:cxn>
            </a:cxnLst>
            <a:rect l="0" t="0" r="r" b="b"/>
            <a:pathLst>
              <a:path w="32" h="112">
                <a:moveTo>
                  <a:pt x="0" y="0"/>
                </a:moveTo>
                <a:cubicBezTo>
                  <a:pt x="12" y="36"/>
                  <a:pt x="19" y="75"/>
                  <a:pt x="32" y="112"/>
                </a:cubicBezTo>
              </a:path>
            </a:pathLst>
          </a:custGeom>
          <a:noFill/>
          <a:ln w="6350" cap="rnd">
            <a:solidFill>
              <a:srgbClr val="FF6600"/>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defPPr>
              <a:defRPr lang="en-US"/>
            </a:defPPr>
            <a:lvl1pPr algn="l" rtl="0" fontAlgn="base">
              <a:spcBef>
                <a:spcPct val="0"/>
              </a:spcBef>
              <a:spcAft>
                <a:spcPct val="0"/>
              </a:spcAft>
              <a:defRPr sz="1400" kern="1200">
                <a:solidFill>
                  <a:schemeClr val="tx1"/>
                </a:solidFill>
                <a:latin typeface="Arial" panose="020B0604020202020204" pitchFamily="34" charset="0"/>
                <a:ea typeface="+mn-ea"/>
                <a:cs typeface="+mn-cs"/>
              </a:defRPr>
            </a:lvl1pPr>
            <a:lvl2pPr marL="457200" algn="l" rtl="0" fontAlgn="base">
              <a:spcBef>
                <a:spcPct val="0"/>
              </a:spcBef>
              <a:spcAft>
                <a:spcPct val="0"/>
              </a:spcAft>
              <a:defRPr sz="1400" kern="1200">
                <a:solidFill>
                  <a:schemeClr val="tx1"/>
                </a:solidFill>
                <a:latin typeface="Arial" panose="020B0604020202020204" pitchFamily="34" charset="0"/>
                <a:ea typeface="+mn-ea"/>
                <a:cs typeface="+mn-cs"/>
              </a:defRPr>
            </a:lvl2pPr>
            <a:lvl3pPr marL="914400" algn="l" rtl="0" fontAlgn="base">
              <a:spcBef>
                <a:spcPct val="0"/>
              </a:spcBef>
              <a:spcAft>
                <a:spcPct val="0"/>
              </a:spcAft>
              <a:defRPr sz="1400" kern="1200">
                <a:solidFill>
                  <a:schemeClr val="tx1"/>
                </a:solidFill>
                <a:latin typeface="Arial" panose="020B0604020202020204" pitchFamily="34" charset="0"/>
                <a:ea typeface="+mn-ea"/>
                <a:cs typeface="+mn-cs"/>
              </a:defRPr>
            </a:lvl3pPr>
            <a:lvl4pPr marL="1371600" algn="l" rtl="0" fontAlgn="base">
              <a:spcBef>
                <a:spcPct val="0"/>
              </a:spcBef>
              <a:spcAft>
                <a:spcPct val="0"/>
              </a:spcAft>
              <a:defRPr sz="1400" kern="1200">
                <a:solidFill>
                  <a:schemeClr val="tx1"/>
                </a:solidFill>
                <a:latin typeface="Arial" panose="020B0604020202020204" pitchFamily="34" charset="0"/>
                <a:ea typeface="+mn-ea"/>
                <a:cs typeface="+mn-cs"/>
              </a:defRPr>
            </a:lvl4pPr>
            <a:lvl5pPr marL="1828800" algn="l" rtl="0" fontAlgn="base">
              <a:spcBef>
                <a:spcPct val="0"/>
              </a:spcBef>
              <a:spcAft>
                <a:spcPct val="0"/>
              </a:spcAft>
              <a:defRPr sz="1400" kern="1200">
                <a:solidFill>
                  <a:schemeClr val="tx1"/>
                </a:solidFill>
                <a:latin typeface="Arial" panose="020B0604020202020204" pitchFamily="34" charset="0"/>
                <a:ea typeface="+mn-ea"/>
                <a:cs typeface="+mn-cs"/>
              </a:defRPr>
            </a:lvl5pPr>
            <a:lvl6pPr marL="2286000" algn="l" defTabSz="914400" rtl="0" eaLnBrk="1" latinLnBrk="0" hangingPunct="1">
              <a:defRPr sz="1400" kern="1200">
                <a:solidFill>
                  <a:schemeClr val="tx1"/>
                </a:solidFill>
                <a:latin typeface="Arial" panose="020B0604020202020204" pitchFamily="34" charset="0"/>
                <a:ea typeface="+mn-ea"/>
                <a:cs typeface="+mn-cs"/>
              </a:defRPr>
            </a:lvl6pPr>
            <a:lvl7pPr marL="2743200" algn="l" defTabSz="914400" rtl="0" eaLnBrk="1" latinLnBrk="0" hangingPunct="1">
              <a:defRPr sz="1400" kern="1200">
                <a:solidFill>
                  <a:schemeClr val="tx1"/>
                </a:solidFill>
                <a:latin typeface="Arial" panose="020B0604020202020204" pitchFamily="34" charset="0"/>
                <a:ea typeface="+mn-ea"/>
                <a:cs typeface="+mn-cs"/>
              </a:defRPr>
            </a:lvl7pPr>
            <a:lvl8pPr marL="3200400" algn="l" defTabSz="914400" rtl="0" eaLnBrk="1" latinLnBrk="0" hangingPunct="1">
              <a:defRPr sz="1400" kern="1200">
                <a:solidFill>
                  <a:schemeClr val="tx1"/>
                </a:solidFill>
                <a:latin typeface="Arial" panose="020B0604020202020204" pitchFamily="34" charset="0"/>
                <a:ea typeface="+mn-ea"/>
                <a:cs typeface="+mn-cs"/>
              </a:defRPr>
            </a:lvl8pPr>
            <a:lvl9pPr marL="3657600" algn="l" defTabSz="914400" rtl="0" eaLnBrk="1" latinLnBrk="0" hangingPunct="1">
              <a:defRPr sz="1400" kern="1200">
                <a:solidFill>
                  <a:schemeClr val="tx1"/>
                </a:solidFill>
                <a:latin typeface="Arial" panose="020B0604020202020204" pitchFamily="34" charset="0"/>
                <a:ea typeface="+mn-ea"/>
                <a:cs typeface="+mn-cs"/>
              </a:defRPr>
            </a:lvl9pPr>
          </a:lstStyle>
          <a:p>
            <a:endParaRPr lang="en-CA"/>
          </a:p>
        </p:txBody>
      </p:sp>
      <p:sp>
        <p:nvSpPr>
          <p:cNvPr id="15" name="Freeform 11">
            <a:extLst>
              <a:ext uri="{FF2B5EF4-FFF2-40B4-BE49-F238E27FC236}">
                <a16:creationId xmlns:a16="http://schemas.microsoft.com/office/drawing/2014/main" id="{DBB2E123-E63F-4E97-81B9-BC195673EC4D}"/>
              </a:ext>
            </a:extLst>
          </p:cNvPr>
          <p:cNvSpPr>
            <a:spLocks noChangeAspect="1"/>
          </p:cNvSpPr>
          <p:nvPr/>
        </p:nvSpPr>
        <p:spPr bwMode="auto">
          <a:xfrm>
            <a:off x="6066908" y="1495473"/>
            <a:ext cx="23034" cy="11599"/>
          </a:xfrm>
          <a:custGeom>
            <a:avLst/>
            <a:gdLst>
              <a:gd name="T0" fmla="*/ 38 w 38"/>
              <a:gd name="T1" fmla="*/ 14 h 18"/>
              <a:gd name="T2" fmla="*/ 0 w 38"/>
              <a:gd name="T3" fmla="*/ 0 h 18"/>
            </a:gdLst>
            <a:ahLst/>
            <a:cxnLst>
              <a:cxn ang="0">
                <a:pos x="T0" y="T1"/>
              </a:cxn>
              <a:cxn ang="0">
                <a:pos x="T2" y="T3"/>
              </a:cxn>
            </a:cxnLst>
            <a:rect l="0" t="0" r="r" b="b"/>
            <a:pathLst>
              <a:path w="38" h="18">
                <a:moveTo>
                  <a:pt x="38" y="14"/>
                </a:moveTo>
                <a:cubicBezTo>
                  <a:pt x="23" y="18"/>
                  <a:pt x="10" y="11"/>
                  <a:pt x="0" y="0"/>
                </a:cubicBezTo>
              </a:path>
            </a:pathLst>
          </a:custGeom>
          <a:noFill/>
          <a:ln w="6350" cap="rnd">
            <a:solidFill>
              <a:srgbClr val="FF6600"/>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defPPr>
              <a:defRPr lang="en-US"/>
            </a:defPPr>
            <a:lvl1pPr algn="l" rtl="0" fontAlgn="base">
              <a:spcBef>
                <a:spcPct val="0"/>
              </a:spcBef>
              <a:spcAft>
                <a:spcPct val="0"/>
              </a:spcAft>
              <a:defRPr sz="1400" kern="1200">
                <a:solidFill>
                  <a:schemeClr val="tx1"/>
                </a:solidFill>
                <a:latin typeface="Arial" panose="020B0604020202020204" pitchFamily="34" charset="0"/>
                <a:ea typeface="+mn-ea"/>
                <a:cs typeface="+mn-cs"/>
              </a:defRPr>
            </a:lvl1pPr>
            <a:lvl2pPr marL="457200" algn="l" rtl="0" fontAlgn="base">
              <a:spcBef>
                <a:spcPct val="0"/>
              </a:spcBef>
              <a:spcAft>
                <a:spcPct val="0"/>
              </a:spcAft>
              <a:defRPr sz="1400" kern="1200">
                <a:solidFill>
                  <a:schemeClr val="tx1"/>
                </a:solidFill>
                <a:latin typeface="Arial" panose="020B0604020202020204" pitchFamily="34" charset="0"/>
                <a:ea typeface="+mn-ea"/>
                <a:cs typeface="+mn-cs"/>
              </a:defRPr>
            </a:lvl2pPr>
            <a:lvl3pPr marL="914400" algn="l" rtl="0" fontAlgn="base">
              <a:spcBef>
                <a:spcPct val="0"/>
              </a:spcBef>
              <a:spcAft>
                <a:spcPct val="0"/>
              </a:spcAft>
              <a:defRPr sz="1400" kern="1200">
                <a:solidFill>
                  <a:schemeClr val="tx1"/>
                </a:solidFill>
                <a:latin typeface="Arial" panose="020B0604020202020204" pitchFamily="34" charset="0"/>
                <a:ea typeface="+mn-ea"/>
                <a:cs typeface="+mn-cs"/>
              </a:defRPr>
            </a:lvl3pPr>
            <a:lvl4pPr marL="1371600" algn="l" rtl="0" fontAlgn="base">
              <a:spcBef>
                <a:spcPct val="0"/>
              </a:spcBef>
              <a:spcAft>
                <a:spcPct val="0"/>
              </a:spcAft>
              <a:defRPr sz="1400" kern="1200">
                <a:solidFill>
                  <a:schemeClr val="tx1"/>
                </a:solidFill>
                <a:latin typeface="Arial" panose="020B0604020202020204" pitchFamily="34" charset="0"/>
                <a:ea typeface="+mn-ea"/>
                <a:cs typeface="+mn-cs"/>
              </a:defRPr>
            </a:lvl4pPr>
            <a:lvl5pPr marL="1828800" algn="l" rtl="0" fontAlgn="base">
              <a:spcBef>
                <a:spcPct val="0"/>
              </a:spcBef>
              <a:spcAft>
                <a:spcPct val="0"/>
              </a:spcAft>
              <a:defRPr sz="1400" kern="1200">
                <a:solidFill>
                  <a:schemeClr val="tx1"/>
                </a:solidFill>
                <a:latin typeface="Arial" panose="020B0604020202020204" pitchFamily="34" charset="0"/>
                <a:ea typeface="+mn-ea"/>
                <a:cs typeface="+mn-cs"/>
              </a:defRPr>
            </a:lvl5pPr>
            <a:lvl6pPr marL="2286000" algn="l" defTabSz="914400" rtl="0" eaLnBrk="1" latinLnBrk="0" hangingPunct="1">
              <a:defRPr sz="1400" kern="1200">
                <a:solidFill>
                  <a:schemeClr val="tx1"/>
                </a:solidFill>
                <a:latin typeface="Arial" panose="020B0604020202020204" pitchFamily="34" charset="0"/>
                <a:ea typeface="+mn-ea"/>
                <a:cs typeface="+mn-cs"/>
              </a:defRPr>
            </a:lvl6pPr>
            <a:lvl7pPr marL="2743200" algn="l" defTabSz="914400" rtl="0" eaLnBrk="1" latinLnBrk="0" hangingPunct="1">
              <a:defRPr sz="1400" kern="1200">
                <a:solidFill>
                  <a:schemeClr val="tx1"/>
                </a:solidFill>
                <a:latin typeface="Arial" panose="020B0604020202020204" pitchFamily="34" charset="0"/>
                <a:ea typeface="+mn-ea"/>
                <a:cs typeface="+mn-cs"/>
              </a:defRPr>
            </a:lvl7pPr>
            <a:lvl8pPr marL="3200400" algn="l" defTabSz="914400" rtl="0" eaLnBrk="1" latinLnBrk="0" hangingPunct="1">
              <a:defRPr sz="1400" kern="1200">
                <a:solidFill>
                  <a:schemeClr val="tx1"/>
                </a:solidFill>
                <a:latin typeface="Arial" panose="020B0604020202020204" pitchFamily="34" charset="0"/>
                <a:ea typeface="+mn-ea"/>
                <a:cs typeface="+mn-cs"/>
              </a:defRPr>
            </a:lvl8pPr>
            <a:lvl9pPr marL="3657600" algn="l" defTabSz="914400" rtl="0" eaLnBrk="1" latinLnBrk="0" hangingPunct="1">
              <a:defRPr sz="1400" kern="1200">
                <a:solidFill>
                  <a:schemeClr val="tx1"/>
                </a:solidFill>
                <a:latin typeface="Arial" panose="020B0604020202020204" pitchFamily="34" charset="0"/>
                <a:ea typeface="+mn-ea"/>
                <a:cs typeface="+mn-cs"/>
              </a:defRPr>
            </a:lvl9pPr>
          </a:lstStyle>
          <a:p>
            <a:endParaRPr lang="en-CA"/>
          </a:p>
        </p:txBody>
      </p:sp>
      <p:sp>
        <p:nvSpPr>
          <p:cNvPr id="16" name="Line 12">
            <a:extLst>
              <a:ext uri="{FF2B5EF4-FFF2-40B4-BE49-F238E27FC236}">
                <a16:creationId xmlns:a16="http://schemas.microsoft.com/office/drawing/2014/main" id="{BBAC3B5F-7421-4E04-8188-AFDB24D7872B}"/>
              </a:ext>
            </a:extLst>
          </p:cNvPr>
          <p:cNvSpPr>
            <a:spLocks noChangeAspect="1" noChangeShapeType="1"/>
          </p:cNvSpPr>
          <p:nvPr/>
        </p:nvSpPr>
        <p:spPr bwMode="auto">
          <a:xfrm>
            <a:off x="6062301" y="1497682"/>
            <a:ext cx="0" cy="0"/>
          </a:xfrm>
          <a:prstGeom prst="line">
            <a:avLst/>
          </a:prstGeom>
          <a:noFill/>
          <a:ln w="6350" cap="rnd">
            <a:solidFill>
              <a:srgbClr val="FF6600"/>
            </a:solidFill>
            <a:miter lim="800000"/>
            <a:headEnd/>
            <a:tailEnd/>
          </a:ln>
          <a:extLst>
            <a:ext uri="{909E8E84-426E-40DD-AFC4-6F175D3DCCD1}">
              <a14:hiddenFill xmlns:a14="http://schemas.microsoft.com/office/drawing/2010/main">
                <a:noFill/>
              </a14:hiddenFill>
            </a:ext>
          </a:extLst>
        </p:spPr>
        <p:txBody>
          <a:bodyPr/>
          <a:lstStyle>
            <a:defPPr>
              <a:defRPr lang="en-US"/>
            </a:defPPr>
            <a:lvl1pPr algn="l" rtl="0" fontAlgn="base">
              <a:spcBef>
                <a:spcPct val="0"/>
              </a:spcBef>
              <a:spcAft>
                <a:spcPct val="0"/>
              </a:spcAft>
              <a:defRPr sz="1400" kern="1200">
                <a:solidFill>
                  <a:schemeClr val="tx1"/>
                </a:solidFill>
                <a:latin typeface="Arial" panose="020B0604020202020204" pitchFamily="34" charset="0"/>
                <a:ea typeface="+mn-ea"/>
                <a:cs typeface="+mn-cs"/>
              </a:defRPr>
            </a:lvl1pPr>
            <a:lvl2pPr marL="457200" algn="l" rtl="0" fontAlgn="base">
              <a:spcBef>
                <a:spcPct val="0"/>
              </a:spcBef>
              <a:spcAft>
                <a:spcPct val="0"/>
              </a:spcAft>
              <a:defRPr sz="1400" kern="1200">
                <a:solidFill>
                  <a:schemeClr val="tx1"/>
                </a:solidFill>
                <a:latin typeface="Arial" panose="020B0604020202020204" pitchFamily="34" charset="0"/>
                <a:ea typeface="+mn-ea"/>
                <a:cs typeface="+mn-cs"/>
              </a:defRPr>
            </a:lvl2pPr>
            <a:lvl3pPr marL="914400" algn="l" rtl="0" fontAlgn="base">
              <a:spcBef>
                <a:spcPct val="0"/>
              </a:spcBef>
              <a:spcAft>
                <a:spcPct val="0"/>
              </a:spcAft>
              <a:defRPr sz="1400" kern="1200">
                <a:solidFill>
                  <a:schemeClr val="tx1"/>
                </a:solidFill>
                <a:latin typeface="Arial" panose="020B0604020202020204" pitchFamily="34" charset="0"/>
                <a:ea typeface="+mn-ea"/>
                <a:cs typeface="+mn-cs"/>
              </a:defRPr>
            </a:lvl3pPr>
            <a:lvl4pPr marL="1371600" algn="l" rtl="0" fontAlgn="base">
              <a:spcBef>
                <a:spcPct val="0"/>
              </a:spcBef>
              <a:spcAft>
                <a:spcPct val="0"/>
              </a:spcAft>
              <a:defRPr sz="1400" kern="1200">
                <a:solidFill>
                  <a:schemeClr val="tx1"/>
                </a:solidFill>
                <a:latin typeface="Arial" panose="020B0604020202020204" pitchFamily="34" charset="0"/>
                <a:ea typeface="+mn-ea"/>
                <a:cs typeface="+mn-cs"/>
              </a:defRPr>
            </a:lvl4pPr>
            <a:lvl5pPr marL="1828800" algn="l" rtl="0" fontAlgn="base">
              <a:spcBef>
                <a:spcPct val="0"/>
              </a:spcBef>
              <a:spcAft>
                <a:spcPct val="0"/>
              </a:spcAft>
              <a:defRPr sz="1400" kern="1200">
                <a:solidFill>
                  <a:schemeClr val="tx1"/>
                </a:solidFill>
                <a:latin typeface="Arial" panose="020B0604020202020204" pitchFamily="34" charset="0"/>
                <a:ea typeface="+mn-ea"/>
                <a:cs typeface="+mn-cs"/>
              </a:defRPr>
            </a:lvl5pPr>
            <a:lvl6pPr marL="2286000" algn="l" defTabSz="914400" rtl="0" eaLnBrk="1" latinLnBrk="0" hangingPunct="1">
              <a:defRPr sz="1400" kern="1200">
                <a:solidFill>
                  <a:schemeClr val="tx1"/>
                </a:solidFill>
                <a:latin typeface="Arial" panose="020B0604020202020204" pitchFamily="34" charset="0"/>
                <a:ea typeface="+mn-ea"/>
                <a:cs typeface="+mn-cs"/>
              </a:defRPr>
            </a:lvl6pPr>
            <a:lvl7pPr marL="2743200" algn="l" defTabSz="914400" rtl="0" eaLnBrk="1" latinLnBrk="0" hangingPunct="1">
              <a:defRPr sz="1400" kern="1200">
                <a:solidFill>
                  <a:schemeClr val="tx1"/>
                </a:solidFill>
                <a:latin typeface="Arial" panose="020B0604020202020204" pitchFamily="34" charset="0"/>
                <a:ea typeface="+mn-ea"/>
                <a:cs typeface="+mn-cs"/>
              </a:defRPr>
            </a:lvl7pPr>
            <a:lvl8pPr marL="3200400" algn="l" defTabSz="914400" rtl="0" eaLnBrk="1" latinLnBrk="0" hangingPunct="1">
              <a:defRPr sz="1400" kern="1200">
                <a:solidFill>
                  <a:schemeClr val="tx1"/>
                </a:solidFill>
                <a:latin typeface="Arial" panose="020B0604020202020204" pitchFamily="34" charset="0"/>
                <a:ea typeface="+mn-ea"/>
                <a:cs typeface="+mn-cs"/>
              </a:defRPr>
            </a:lvl8pPr>
            <a:lvl9pPr marL="3657600" algn="l" defTabSz="914400" rtl="0" eaLnBrk="1" latinLnBrk="0" hangingPunct="1">
              <a:defRPr sz="1400" kern="1200">
                <a:solidFill>
                  <a:schemeClr val="tx1"/>
                </a:solidFill>
                <a:latin typeface="Arial" panose="020B0604020202020204" pitchFamily="34" charset="0"/>
                <a:ea typeface="+mn-ea"/>
                <a:cs typeface="+mn-cs"/>
              </a:defRPr>
            </a:lvl9pPr>
          </a:lstStyle>
          <a:p>
            <a:endParaRPr lang="en-CA"/>
          </a:p>
        </p:txBody>
      </p:sp>
      <p:sp>
        <p:nvSpPr>
          <p:cNvPr id="17" name="Freeform 13">
            <a:extLst>
              <a:ext uri="{FF2B5EF4-FFF2-40B4-BE49-F238E27FC236}">
                <a16:creationId xmlns:a16="http://schemas.microsoft.com/office/drawing/2014/main" id="{21111BD6-5FB4-4E73-ADCE-928E64F60D32}"/>
              </a:ext>
            </a:extLst>
          </p:cNvPr>
          <p:cNvSpPr>
            <a:spLocks noChangeAspect="1"/>
          </p:cNvSpPr>
          <p:nvPr/>
        </p:nvSpPr>
        <p:spPr bwMode="auto">
          <a:xfrm>
            <a:off x="5930749" y="1576111"/>
            <a:ext cx="79341" cy="107149"/>
          </a:xfrm>
          <a:custGeom>
            <a:avLst/>
            <a:gdLst>
              <a:gd name="T0" fmla="*/ 134 w 134"/>
              <a:gd name="T1" fmla="*/ 114 h 168"/>
              <a:gd name="T2" fmla="*/ 0 w 134"/>
              <a:gd name="T3" fmla="*/ 0 h 168"/>
            </a:gdLst>
            <a:ahLst/>
            <a:cxnLst>
              <a:cxn ang="0">
                <a:pos x="T0" y="T1"/>
              </a:cxn>
              <a:cxn ang="0">
                <a:pos x="T2" y="T3"/>
              </a:cxn>
            </a:cxnLst>
            <a:rect l="0" t="0" r="r" b="b"/>
            <a:pathLst>
              <a:path w="134" h="168">
                <a:moveTo>
                  <a:pt x="134" y="114"/>
                </a:moveTo>
                <a:cubicBezTo>
                  <a:pt x="59" y="168"/>
                  <a:pt x="14" y="56"/>
                  <a:pt x="0" y="0"/>
                </a:cubicBezTo>
              </a:path>
            </a:pathLst>
          </a:custGeom>
          <a:noFill/>
          <a:ln w="6350" cap="rnd">
            <a:solidFill>
              <a:srgbClr val="FF6600"/>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defPPr>
              <a:defRPr lang="en-US"/>
            </a:defPPr>
            <a:lvl1pPr algn="l" rtl="0" fontAlgn="base">
              <a:spcBef>
                <a:spcPct val="0"/>
              </a:spcBef>
              <a:spcAft>
                <a:spcPct val="0"/>
              </a:spcAft>
              <a:defRPr sz="1400" kern="1200">
                <a:solidFill>
                  <a:schemeClr val="tx1"/>
                </a:solidFill>
                <a:latin typeface="Arial" panose="020B0604020202020204" pitchFamily="34" charset="0"/>
                <a:ea typeface="+mn-ea"/>
                <a:cs typeface="+mn-cs"/>
              </a:defRPr>
            </a:lvl1pPr>
            <a:lvl2pPr marL="457200" algn="l" rtl="0" fontAlgn="base">
              <a:spcBef>
                <a:spcPct val="0"/>
              </a:spcBef>
              <a:spcAft>
                <a:spcPct val="0"/>
              </a:spcAft>
              <a:defRPr sz="1400" kern="1200">
                <a:solidFill>
                  <a:schemeClr val="tx1"/>
                </a:solidFill>
                <a:latin typeface="Arial" panose="020B0604020202020204" pitchFamily="34" charset="0"/>
                <a:ea typeface="+mn-ea"/>
                <a:cs typeface="+mn-cs"/>
              </a:defRPr>
            </a:lvl2pPr>
            <a:lvl3pPr marL="914400" algn="l" rtl="0" fontAlgn="base">
              <a:spcBef>
                <a:spcPct val="0"/>
              </a:spcBef>
              <a:spcAft>
                <a:spcPct val="0"/>
              </a:spcAft>
              <a:defRPr sz="1400" kern="1200">
                <a:solidFill>
                  <a:schemeClr val="tx1"/>
                </a:solidFill>
                <a:latin typeface="Arial" panose="020B0604020202020204" pitchFamily="34" charset="0"/>
                <a:ea typeface="+mn-ea"/>
                <a:cs typeface="+mn-cs"/>
              </a:defRPr>
            </a:lvl3pPr>
            <a:lvl4pPr marL="1371600" algn="l" rtl="0" fontAlgn="base">
              <a:spcBef>
                <a:spcPct val="0"/>
              </a:spcBef>
              <a:spcAft>
                <a:spcPct val="0"/>
              </a:spcAft>
              <a:defRPr sz="1400" kern="1200">
                <a:solidFill>
                  <a:schemeClr val="tx1"/>
                </a:solidFill>
                <a:latin typeface="Arial" panose="020B0604020202020204" pitchFamily="34" charset="0"/>
                <a:ea typeface="+mn-ea"/>
                <a:cs typeface="+mn-cs"/>
              </a:defRPr>
            </a:lvl4pPr>
            <a:lvl5pPr marL="1828800" algn="l" rtl="0" fontAlgn="base">
              <a:spcBef>
                <a:spcPct val="0"/>
              </a:spcBef>
              <a:spcAft>
                <a:spcPct val="0"/>
              </a:spcAft>
              <a:defRPr sz="1400" kern="1200">
                <a:solidFill>
                  <a:schemeClr val="tx1"/>
                </a:solidFill>
                <a:latin typeface="Arial" panose="020B0604020202020204" pitchFamily="34" charset="0"/>
                <a:ea typeface="+mn-ea"/>
                <a:cs typeface="+mn-cs"/>
              </a:defRPr>
            </a:lvl5pPr>
            <a:lvl6pPr marL="2286000" algn="l" defTabSz="914400" rtl="0" eaLnBrk="1" latinLnBrk="0" hangingPunct="1">
              <a:defRPr sz="1400" kern="1200">
                <a:solidFill>
                  <a:schemeClr val="tx1"/>
                </a:solidFill>
                <a:latin typeface="Arial" panose="020B0604020202020204" pitchFamily="34" charset="0"/>
                <a:ea typeface="+mn-ea"/>
                <a:cs typeface="+mn-cs"/>
              </a:defRPr>
            </a:lvl6pPr>
            <a:lvl7pPr marL="2743200" algn="l" defTabSz="914400" rtl="0" eaLnBrk="1" latinLnBrk="0" hangingPunct="1">
              <a:defRPr sz="1400" kern="1200">
                <a:solidFill>
                  <a:schemeClr val="tx1"/>
                </a:solidFill>
                <a:latin typeface="Arial" panose="020B0604020202020204" pitchFamily="34" charset="0"/>
                <a:ea typeface="+mn-ea"/>
                <a:cs typeface="+mn-cs"/>
              </a:defRPr>
            </a:lvl7pPr>
            <a:lvl8pPr marL="3200400" algn="l" defTabSz="914400" rtl="0" eaLnBrk="1" latinLnBrk="0" hangingPunct="1">
              <a:defRPr sz="1400" kern="1200">
                <a:solidFill>
                  <a:schemeClr val="tx1"/>
                </a:solidFill>
                <a:latin typeface="Arial" panose="020B0604020202020204" pitchFamily="34" charset="0"/>
                <a:ea typeface="+mn-ea"/>
                <a:cs typeface="+mn-cs"/>
              </a:defRPr>
            </a:lvl8pPr>
            <a:lvl9pPr marL="3657600" algn="l" defTabSz="914400" rtl="0" eaLnBrk="1" latinLnBrk="0" hangingPunct="1">
              <a:defRPr sz="1400" kern="1200">
                <a:solidFill>
                  <a:schemeClr val="tx1"/>
                </a:solidFill>
                <a:latin typeface="Arial" panose="020B0604020202020204" pitchFamily="34" charset="0"/>
                <a:ea typeface="+mn-ea"/>
                <a:cs typeface="+mn-cs"/>
              </a:defRPr>
            </a:lvl9pPr>
          </a:lstStyle>
          <a:p>
            <a:endParaRPr lang="en-CA"/>
          </a:p>
        </p:txBody>
      </p:sp>
      <p:sp>
        <p:nvSpPr>
          <p:cNvPr id="18" name="Freeform 14">
            <a:extLst>
              <a:ext uri="{FF2B5EF4-FFF2-40B4-BE49-F238E27FC236}">
                <a16:creationId xmlns:a16="http://schemas.microsoft.com/office/drawing/2014/main" id="{97C7776D-0B19-45EA-860E-BA3B9BEC0E0B}"/>
              </a:ext>
            </a:extLst>
          </p:cNvPr>
          <p:cNvSpPr>
            <a:spLocks noChangeAspect="1"/>
          </p:cNvSpPr>
          <p:nvPr/>
        </p:nvSpPr>
        <p:spPr bwMode="auto">
          <a:xfrm>
            <a:off x="5949688" y="1565617"/>
            <a:ext cx="60401" cy="82847"/>
          </a:xfrm>
          <a:custGeom>
            <a:avLst/>
            <a:gdLst>
              <a:gd name="T0" fmla="*/ 102 w 102"/>
              <a:gd name="T1" fmla="*/ 130 h 130"/>
              <a:gd name="T2" fmla="*/ 0 w 102"/>
              <a:gd name="T3" fmla="*/ 0 h 130"/>
            </a:gdLst>
            <a:ahLst/>
            <a:cxnLst>
              <a:cxn ang="0">
                <a:pos x="T0" y="T1"/>
              </a:cxn>
              <a:cxn ang="0">
                <a:pos x="T2" y="T3"/>
              </a:cxn>
            </a:cxnLst>
            <a:rect l="0" t="0" r="r" b="b"/>
            <a:pathLst>
              <a:path w="102" h="130">
                <a:moveTo>
                  <a:pt x="102" y="130"/>
                </a:moveTo>
                <a:cubicBezTo>
                  <a:pt x="50" y="106"/>
                  <a:pt x="12" y="56"/>
                  <a:pt x="0" y="0"/>
                </a:cubicBezTo>
              </a:path>
            </a:pathLst>
          </a:custGeom>
          <a:noFill/>
          <a:ln w="6350" cap="rnd">
            <a:solidFill>
              <a:srgbClr val="FF6600"/>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defPPr>
              <a:defRPr lang="en-US"/>
            </a:defPPr>
            <a:lvl1pPr algn="l" rtl="0" fontAlgn="base">
              <a:spcBef>
                <a:spcPct val="0"/>
              </a:spcBef>
              <a:spcAft>
                <a:spcPct val="0"/>
              </a:spcAft>
              <a:defRPr sz="1400" kern="1200">
                <a:solidFill>
                  <a:schemeClr val="tx1"/>
                </a:solidFill>
                <a:latin typeface="Arial" panose="020B0604020202020204" pitchFamily="34" charset="0"/>
                <a:ea typeface="+mn-ea"/>
                <a:cs typeface="+mn-cs"/>
              </a:defRPr>
            </a:lvl1pPr>
            <a:lvl2pPr marL="457200" algn="l" rtl="0" fontAlgn="base">
              <a:spcBef>
                <a:spcPct val="0"/>
              </a:spcBef>
              <a:spcAft>
                <a:spcPct val="0"/>
              </a:spcAft>
              <a:defRPr sz="1400" kern="1200">
                <a:solidFill>
                  <a:schemeClr val="tx1"/>
                </a:solidFill>
                <a:latin typeface="Arial" panose="020B0604020202020204" pitchFamily="34" charset="0"/>
                <a:ea typeface="+mn-ea"/>
                <a:cs typeface="+mn-cs"/>
              </a:defRPr>
            </a:lvl2pPr>
            <a:lvl3pPr marL="914400" algn="l" rtl="0" fontAlgn="base">
              <a:spcBef>
                <a:spcPct val="0"/>
              </a:spcBef>
              <a:spcAft>
                <a:spcPct val="0"/>
              </a:spcAft>
              <a:defRPr sz="1400" kern="1200">
                <a:solidFill>
                  <a:schemeClr val="tx1"/>
                </a:solidFill>
                <a:latin typeface="Arial" panose="020B0604020202020204" pitchFamily="34" charset="0"/>
                <a:ea typeface="+mn-ea"/>
                <a:cs typeface="+mn-cs"/>
              </a:defRPr>
            </a:lvl3pPr>
            <a:lvl4pPr marL="1371600" algn="l" rtl="0" fontAlgn="base">
              <a:spcBef>
                <a:spcPct val="0"/>
              </a:spcBef>
              <a:spcAft>
                <a:spcPct val="0"/>
              </a:spcAft>
              <a:defRPr sz="1400" kern="1200">
                <a:solidFill>
                  <a:schemeClr val="tx1"/>
                </a:solidFill>
                <a:latin typeface="Arial" panose="020B0604020202020204" pitchFamily="34" charset="0"/>
                <a:ea typeface="+mn-ea"/>
                <a:cs typeface="+mn-cs"/>
              </a:defRPr>
            </a:lvl4pPr>
            <a:lvl5pPr marL="1828800" algn="l" rtl="0" fontAlgn="base">
              <a:spcBef>
                <a:spcPct val="0"/>
              </a:spcBef>
              <a:spcAft>
                <a:spcPct val="0"/>
              </a:spcAft>
              <a:defRPr sz="1400" kern="1200">
                <a:solidFill>
                  <a:schemeClr val="tx1"/>
                </a:solidFill>
                <a:latin typeface="Arial" panose="020B0604020202020204" pitchFamily="34" charset="0"/>
                <a:ea typeface="+mn-ea"/>
                <a:cs typeface="+mn-cs"/>
              </a:defRPr>
            </a:lvl5pPr>
            <a:lvl6pPr marL="2286000" algn="l" defTabSz="914400" rtl="0" eaLnBrk="1" latinLnBrk="0" hangingPunct="1">
              <a:defRPr sz="1400" kern="1200">
                <a:solidFill>
                  <a:schemeClr val="tx1"/>
                </a:solidFill>
                <a:latin typeface="Arial" panose="020B0604020202020204" pitchFamily="34" charset="0"/>
                <a:ea typeface="+mn-ea"/>
                <a:cs typeface="+mn-cs"/>
              </a:defRPr>
            </a:lvl6pPr>
            <a:lvl7pPr marL="2743200" algn="l" defTabSz="914400" rtl="0" eaLnBrk="1" latinLnBrk="0" hangingPunct="1">
              <a:defRPr sz="1400" kern="1200">
                <a:solidFill>
                  <a:schemeClr val="tx1"/>
                </a:solidFill>
                <a:latin typeface="Arial" panose="020B0604020202020204" pitchFamily="34" charset="0"/>
                <a:ea typeface="+mn-ea"/>
                <a:cs typeface="+mn-cs"/>
              </a:defRPr>
            </a:lvl7pPr>
            <a:lvl8pPr marL="3200400" algn="l" defTabSz="914400" rtl="0" eaLnBrk="1" latinLnBrk="0" hangingPunct="1">
              <a:defRPr sz="1400" kern="1200">
                <a:solidFill>
                  <a:schemeClr val="tx1"/>
                </a:solidFill>
                <a:latin typeface="Arial" panose="020B0604020202020204" pitchFamily="34" charset="0"/>
                <a:ea typeface="+mn-ea"/>
                <a:cs typeface="+mn-cs"/>
              </a:defRPr>
            </a:lvl8pPr>
            <a:lvl9pPr marL="3657600" algn="l" defTabSz="914400" rtl="0" eaLnBrk="1" latinLnBrk="0" hangingPunct="1">
              <a:defRPr sz="1400" kern="1200">
                <a:solidFill>
                  <a:schemeClr val="tx1"/>
                </a:solidFill>
                <a:latin typeface="Arial" panose="020B0604020202020204" pitchFamily="34" charset="0"/>
                <a:ea typeface="+mn-ea"/>
                <a:cs typeface="+mn-cs"/>
              </a:defRPr>
            </a:lvl9pPr>
          </a:lstStyle>
          <a:p>
            <a:endParaRPr lang="en-CA"/>
          </a:p>
        </p:txBody>
      </p:sp>
      <p:sp>
        <p:nvSpPr>
          <p:cNvPr id="19" name="Freeform 15">
            <a:extLst>
              <a:ext uri="{FF2B5EF4-FFF2-40B4-BE49-F238E27FC236}">
                <a16:creationId xmlns:a16="http://schemas.microsoft.com/office/drawing/2014/main" id="{AA51B9D5-819B-4EC4-BBD7-D4B3498CA923}"/>
              </a:ext>
            </a:extLst>
          </p:cNvPr>
          <p:cNvSpPr>
            <a:spLocks noChangeAspect="1"/>
          </p:cNvSpPr>
          <p:nvPr/>
        </p:nvSpPr>
        <p:spPr bwMode="auto">
          <a:xfrm>
            <a:off x="6010090" y="1646254"/>
            <a:ext cx="4607" cy="2209"/>
          </a:xfrm>
          <a:custGeom>
            <a:avLst/>
            <a:gdLst>
              <a:gd name="T0" fmla="*/ 0 w 8"/>
              <a:gd name="T1" fmla="*/ 4 h 4"/>
              <a:gd name="T2" fmla="*/ 8 w 8"/>
              <a:gd name="T3" fmla="*/ 0 h 4"/>
            </a:gdLst>
            <a:ahLst/>
            <a:cxnLst>
              <a:cxn ang="0">
                <a:pos x="T0" y="T1"/>
              </a:cxn>
              <a:cxn ang="0">
                <a:pos x="T2" y="T3"/>
              </a:cxn>
            </a:cxnLst>
            <a:rect l="0" t="0" r="r" b="b"/>
            <a:pathLst>
              <a:path w="8" h="4">
                <a:moveTo>
                  <a:pt x="0" y="4"/>
                </a:moveTo>
                <a:cubicBezTo>
                  <a:pt x="2" y="4"/>
                  <a:pt x="5" y="2"/>
                  <a:pt x="8" y="0"/>
                </a:cubicBezTo>
              </a:path>
            </a:pathLst>
          </a:custGeom>
          <a:noFill/>
          <a:ln w="6350" cap="rnd">
            <a:solidFill>
              <a:srgbClr val="FF6600"/>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defPPr>
              <a:defRPr lang="en-US"/>
            </a:defPPr>
            <a:lvl1pPr algn="l" rtl="0" fontAlgn="base">
              <a:spcBef>
                <a:spcPct val="0"/>
              </a:spcBef>
              <a:spcAft>
                <a:spcPct val="0"/>
              </a:spcAft>
              <a:defRPr sz="1400" kern="1200">
                <a:solidFill>
                  <a:schemeClr val="tx1"/>
                </a:solidFill>
                <a:latin typeface="Arial" panose="020B0604020202020204" pitchFamily="34" charset="0"/>
                <a:ea typeface="+mn-ea"/>
                <a:cs typeface="+mn-cs"/>
              </a:defRPr>
            </a:lvl1pPr>
            <a:lvl2pPr marL="457200" algn="l" rtl="0" fontAlgn="base">
              <a:spcBef>
                <a:spcPct val="0"/>
              </a:spcBef>
              <a:spcAft>
                <a:spcPct val="0"/>
              </a:spcAft>
              <a:defRPr sz="1400" kern="1200">
                <a:solidFill>
                  <a:schemeClr val="tx1"/>
                </a:solidFill>
                <a:latin typeface="Arial" panose="020B0604020202020204" pitchFamily="34" charset="0"/>
                <a:ea typeface="+mn-ea"/>
                <a:cs typeface="+mn-cs"/>
              </a:defRPr>
            </a:lvl2pPr>
            <a:lvl3pPr marL="914400" algn="l" rtl="0" fontAlgn="base">
              <a:spcBef>
                <a:spcPct val="0"/>
              </a:spcBef>
              <a:spcAft>
                <a:spcPct val="0"/>
              </a:spcAft>
              <a:defRPr sz="1400" kern="1200">
                <a:solidFill>
                  <a:schemeClr val="tx1"/>
                </a:solidFill>
                <a:latin typeface="Arial" panose="020B0604020202020204" pitchFamily="34" charset="0"/>
                <a:ea typeface="+mn-ea"/>
                <a:cs typeface="+mn-cs"/>
              </a:defRPr>
            </a:lvl3pPr>
            <a:lvl4pPr marL="1371600" algn="l" rtl="0" fontAlgn="base">
              <a:spcBef>
                <a:spcPct val="0"/>
              </a:spcBef>
              <a:spcAft>
                <a:spcPct val="0"/>
              </a:spcAft>
              <a:defRPr sz="1400" kern="1200">
                <a:solidFill>
                  <a:schemeClr val="tx1"/>
                </a:solidFill>
                <a:latin typeface="Arial" panose="020B0604020202020204" pitchFamily="34" charset="0"/>
                <a:ea typeface="+mn-ea"/>
                <a:cs typeface="+mn-cs"/>
              </a:defRPr>
            </a:lvl4pPr>
            <a:lvl5pPr marL="1828800" algn="l" rtl="0" fontAlgn="base">
              <a:spcBef>
                <a:spcPct val="0"/>
              </a:spcBef>
              <a:spcAft>
                <a:spcPct val="0"/>
              </a:spcAft>
              <a:defRPr sz="1400" kern="1200">
                <a:solidFill>
                  <a:schemeClr val="tx1"/>
                </a:solidFill>
                <a:latin typeface="Arial" panose="020B0604020202020204" pitchFamily="34" charset="0"/>
                <a:ea typeface="+mn-ea"/>
                <a:cs typeface="+mn-cs"/>
              </a:defRPr>
            </a:lvl5pPr>
            <a:lvl6pPr marL="2286000" algn="l" defTabSz="914400" rtl="0" eaLnBrk="1" latinLnBrk="0" hangingPunct="1">
              <a:defRPr sz="1400" kern="1200">
                <a:solidFill>
                  <a:schemeClr val="tx1"/>
                </a:solidFill>
                <a:latin typeface="Arial" panose="020B0604020202020204" pitchFamily="34" charset="0"/>
                <a:ea typeface="+mn-ea"/>
                <a:cs typeface="+mn-cs"/>
              </a:defRPr>
            </a:lvl6pPr>
            <a:lvl7pPr marL="2743200" algn="l" defTabSz="914400" rtl="0" eaLnBrk="1" latinLnBrk="0" hangingPunct="1">
              <a:defRPr sz="1400" kern="1200">
                <a:solidFill>
                  <a:schemeClr val="tx1"/>
                </a:solidFill>
                <a:latin typeface="Arial" panose="020B0604020202020204" pitchFamily="34" charset="0"/>
                <a:ea typeface="+mn-ea"/>
                <a:cs typeface="+mn-cs"/>
              </a:defRPr>
            </a:lvl7pPr>
            <a:lvl8pPr marL="3200400" algn="l" defTabSz="914400" rtl="0" eaLnBrk="1" latinLnBrk="0" hangingPunct="1">
              <a:defRPr sz="1400" kern="1200">
                <a:solidFill>
                  <a:schemeClr val="tx1"/>
                </a:solidFill>
                <a:latin typeface="Arial" panose="020B0604020202020204" pitchFamily="34" charset="0"/>
                <a:ea typeface="+mn-ea"/>
                <a:cs typeface="+mn-cs"/>
              </a:defRPr>
            </a:lvl8pPr>
            <a:lvl9pPr marL="3657600" algn="l" defTabSz="914400" rtl="0" eaLnBrk="1" latinLnBrk="0" hangingPunct="1">
              <a:defRPr sz="1400" kern="1200">
                <a:solidFill>
                  <a:schemeClr val="tx1"/>
                </a:solidFill>
                <a:latin typeface="Arial" panose="020B0604020202020204" pitchFamily="34" charset="0"/>
                <a:ea typeface="+mn-ea"/>
                <a:cs typeface="+mn-cs"/>
              </a:defRPr>
            </a:lvl9pPr>
          </a:lstStyle>
          <a:p>
            <a:endParaRPr lang="en-CA"/>
          </a:p>
        </p:txBody>
      </p:sp>
      <p:sp>
        <p:nvSpPr>
          <p:cNvPr id="20" name="Freeform 16">
            <a:extLst>
              <a:ext uri="{FF2B5EF4-FFF2-40B4-BE49-F238E27FC236}">
                <a16:creationId xmlns:a16="http://schemas.microsoft.com/office/drawing/2014/main" id="{EB29BF76-8F2C-4053-8648-90FAD759B16A}"/>
              </a:ext>
            </a:extLst>
          </p:cNvPr>
          <p:cNvSpPr>
            <a:spLocks noChangeAspect="1"/>
          </p:cNvSpPr>
          <p:nvPr/>
        </p:nvSpPr>
        <p:spPr bwMode="auto">
          <a:xfrm>
            <a:off x="5973235" y="1565617"/>
            <a:ext cx="41462" cy="80638"/>
          </a:xfrm>
          <a:custGeom>
            <a:avLst/>
            <a:gdLst>
              <a:gd name="T0" fmla="*/ 70 w 70"/>
              <a:gd name="T1" fmla="*/ 126 h 126"/>
              <a:gd name="T2" fmla="*/ 0 w 70"/>
              <a:gd name="T3" fmla="*/ 0 h 126"/>
            </a:gdLst>
            <a:ahLst/>
            <a:cxnLst>
              <a:cxn ang="0">
                <a:pos x="T0" y="T1"/>
              </a:cxn>
              <a:cxn ang="0">
                <a:pos x="T2" y="T3"/>
              </a:cxn>
            </a:cxnLst>
            <a:rect l="0" t="0" r="r" b="b"/>
            <a:pathLst>
              <a:path w="70" h="126">
                <a:moveTo>
                  <a:pt x="70" y="126"/>
                </a:moveTo>
                <a:cubicBezTo>
                  <a:pt x="38" y="90"/>
                  <a:pt x="12" y="46"/>
                  <a:pt x="0" y="0"/>
                </a:cubicBezTo>
              </a:path>
            </a:pathLst>
          </a:custGeom>
          <a:noFill/>
          <a:ln w="6350" cap="rnd">
            <a:solidFill>
              <a:srgbClr val="FF6600"/>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defPPr>
              <a:defRPr lang="en-US"/>
            </a:defPPr>
            <a:lvl1pPr algn="l" rtl="0" fontAlgn="base">
              <a:spcBef>
                <a:spcPct val="0"/>
              </a:spcBef>
              <a:spcAft>
                <a:spcPct val="0"/>
              </a:spcAft>
              <a:defRPr sz="1400" kern="1200">
                <a:solidFill>
                  <a:schemeClr val="tx1"/>
                </a:solidFill>
                <a:latin typeface="Arial" panose="020B0604020202020204" pitchFamily="34" charset="0"/>
                <a:ea typeface="+mn-ea"/>
                <a:cs typeface="+mn-cs"/>
              </a:defRPr>
            </a:lvl1pPr>
            <a:lvl2pPr marL="457200" algn="l" rtl="0" fontAlgn="base">
              <a:spcBef>
                <a:spcPct val="0"/>
              </a:spcBef>
              <a:spcAft>
                <a:spcPct val="0"/>
              </a:spcAft>
              <a:defRPr sz="1400" kern="1200">
                <a:solidFill>
                  <a:schemeClr val="tx1"/>
                </a:solidFill>
                <a:latin typeface="Arial" panose="020B0604020202020204" pitchFamily="34" charset="0"/>
                <a:ea typeface="+mn-ea"/>
                <a:cs typeface="+mn-cs"/>
              </a:defRPr>
            </a:lvl2pPr>
            <a:lvl3pPr marL="914400" algn="l" rtl="0" fontAlgn="base">
              <a:spcBef>
                <a:spcPct val="0"/>
              </a:spcBef>
              <a:spcAft>
                <a:spcPct val="0"/>
              </a:spcAft>
              <a:defRPr sz="1400" kern="1200">
                <a:solidFill>
                  <a:schemeClr val="tx1"/>
                </a:solidFill>
                <a:latin typeface="Arial" panose="020B0604020202020204" pitchFamily="34" charset="0"/>
                <a:ea typeface="+mn-ea"/>
                <a:cs typeface="+mn-cs"/>
              </a:defRPr>
            </a:lvl3pPr>
            <a:lvl4pPr marL="1371600" algn="l" rtl="0" fontAlgn="base">
              <a:spcBef>
                <a:spcPct val="0"/>
              </a:spcBef>
              <a:spcAft>
                <a:spcPct val="0"/>
              </a:spcAft>
              <a:defRPr sz="1400" kern="1200">
                <a:solidFill>
                  <a:schemeClr val="tx1"/>
                </a:solidFill>
                <a:latin typeface="Arial" panose="020B0604020202020204" pitchFamily="34" charset="0"/>
                <a:ea typeface="+mn-ea"/>
                <a:cs typeface="+mn-cs"/>
              </a:defRPr>
            </a:lvl4pPr>
            <a:lvl5pPr marL="1828800" algn="l" rtl="0" fontAlgn="base">
              <a:spcBef>
                <a:spcPct val="0"/>
              </a:spcBef>
              <a:spcAft>
                <a:spcPct val="0"/>
              </a:spcAft>
              <a:defRPr sz="1400" kern="1200">
                <a:solidFill>
                  <a:schemeClr val="tx1"/>
                </a:solidFill>
                <a:latin typeface="Arial" panose="020B0604020202020204" pitchFamily="34" charset="0"/>
                <a:ea typeface="+mn-ea"/>
                <a:cs typeface="+mn-cs"/>
              </a:defRPr>
            </a:lvl5pPr>
            <a:lvl6pPr marL="2286000" algn="l" defTabSz="914400" rtl="0" eaLnBrk="1" latinLnBrk="0" hangingPunct="1">
              <a:defRPr sz="1400" kern="1200">
                <a:solidFill>
                  <a:schemeClr val="tx1"/>
                </a:solidFill>
                <a:latin typeface="Arial" panose="020B0604020202020204" pitchFamily="34" charset="0"/>
                <a:ea typeface="+mn-ea"/>
                <a:cs typeface="+mn-cs"/>
              </a:defRPr>
            </a:lvl6pPr>
            <a:lvl7pPr marL="2743200" algn="l" defTabSz="914400" rtl="0" eaLnBrk="1" latinLnBrk="0" hangingPunct="1">
              <a:defRPr sz="1400" kern="1200">
                <a:solidFill>
                  <a:schemeClr val="tx1"/>
                </a:solidFill>
                <a:latin typeface="Arial" panose="020B0604020202020204" pitchFamily="34" charset="0"/>
                <a:ea typeface="+mn-ea"/>
                <a:cs typeface="+mn-cs"/>
              </a:defRPr>
            </a:lvl7pPr>
            <a:lvl8pPr marL="3200400" algn="l" defTabSz="914400" rtl="0" eaLnBrk="1" latinLnBrk="0" hangingPunct="1">
              <a:defRPr sz="1400" kern="1200">
                <a:solidFill>
                  <a:schemeClr val="tx1"/>
                </a:solidFill>
                <a:latin typeface="Arial" panose="020B0604020202020204" pitchFamily="34" charset="0"/>
                <a:ea typeface="+mn-ea"/>
                <a:cs typeface="+mn-cs"/>
              </a:defRPr>
            </a:lvl8pPr>
            <a:lvl9pPr marL="3657600" algn="l" defTabSz="914400" rtl="0" eaLnBrk="1" latinLnBrk="0" hangingPunct="1">
              <a:defRPr sz="1400" kern="1200">
                <a:solidFill>
                  <a:schemeClr val="tx1"/>
                </a:solidFill>
                <a:latin typeface="Arial" panose="020B0604020202020204" pitchFamily="34" charset="0"/>
                <a:ea typeface="+mn-ea"/>
                <a:cs typeface="+mn-cs"/>
              </a:defRPr>
            </a:lvl9pPr>
          </a:lstStyle>
          <a:p>
            <a:endParaRPr lang="en-CA"/>
          </a:p>
        </p:txBody>
      </p:sp>
      <p:sp>
        <p:nvSpPr>
          <p:cNvPr id="21" name="Freeform 17">
            <a:extLst>
              <a:ext uri="{FF2B5EF4-FFF2-40B4-BE49-F238E27FC236}">
                <a16:creationId xmlns:a16="http://schemas.microsoft.com/office/drawing/2014/main" id="{FA104532-EF55-4DDF-8B58-47D8D9F521C2}"/>
              </a:ext>
            </a:extLst>
          </p:cNvPr>
          <p:cNvSpPr>
            <a:spLocks noChangeAspect="1"/>
          </p:cNvSpPr>
          <p:nvPr/>
        </p:nvSpPr>
        <p:spPr bwMode="auto">
          <a:xfrm>
            <a:off x="6014696" y="1646254"/>
            <a:ext cx="9726" cy="2762"/>
          </a:xfrm>
          <a:custGeom>
            <a:avLst/>
            <a:gdLst>
              <a:gd name="T0" fmla="*/ 0 w 16"/>
              <a:gd name="T1" fmla="*/ 0 h 5"/>
              <a:gd name="T2" fmla="*/ 16 w 16"/>
              <a:gd name="T3" fmla="*/ 3 h 5"/>
            </a:gdLst>
            <a:ahLst/>
            <a:cxnLst>
              <a:cxn ang="0">
                <a:pos x="T0" y="T1"/>
              </a:cxn>
              <a:cxn ang="0">
                <a:pos x="T2" y="T3"/>
              </a:cxn>
            </a:cxnLst>
            <a:rect l="0" t="0" r="r" b="b"/>
            <a:pathLst>
              <a:path w="16" h="5">
                <a:moveTo>
                  <a:pt x="0" y="0"/>
                </a:moveTo>
                <a:cubicBezTo>
                  <a:pt x="5" y="3"/>
                  <a:pt x="10" y="5"/>
                  <a:pt x="16" y="3"/>
                </a:cubicBezTo>
              </a:path>
            </a:pathLst>
          </a:custGeom>
          <a:noFill/>
          <a:ln w="6350" cap="rnd">
            <a:solidFill>
              <a:srgbClr val="FF6600"/>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defPPr>
              <a:defRPr lang="en-US"/>
            </a:defPPr>
            <a:lvl1pPr algn="l" rtl="0" fontAlgn="base">
              <a:spcBef>
                <a:spcPct val="0"/>
              </a:spcBef>
              <a:spcAft>
                <a:spcPct val="0"/>
              </a:spcAft>
              <a:defRPr sz="1400" kern="1200">
                <a:solidFill>
                  <a:schemeClr val="tx1"/>
                </a:solidFill>
                <a:latin typeface="Arial" panose="020B0604020202020204" pitchFamily="34" charset="0"/>
                <a:ea typeface="+mn-ea"/>
                <a:cs typeface="+mn-cs"/>
              </a:defRPr>
            </a:lvl1pPr>
            <a:lvl2pPr marL="457200" algn="l" rtl="0" fontAlgn="base">
              <a:spcBef>
                <a:spcPct val="0"/>
              </a:spcBef>
              <a:spcAft>
                <a:spcPct val="0"/>
              </a:spcAft>
              <a:defRPr sz="1400" kern="1200">
                <a:solidFill>
                  <a:schemeClr val="tx1"/>
                </a:solidFill>
                <a:latin typeface="Arial" panose="020B0604020202020204" pitchFamily="34" charset="0"/>
                <a:ea typeface="+mn-ea"/>
                <a:cs typeface="+mn-cs"/>
              </a:defRPr>
            </a:lvl2pPr>
            <a:lvl3pPr marL="914400" algn="l" rtl="0" fontAlgn="base">
              <a:spcBef>
                <a:spcPct val="0"/>
              </a:spcBef>
              <a:spcAft>
                <a:spcPct val="0"/>
              </a:spcAft>
              <a:defRPr sz="1400" kern="1200">
                <a:solidFill>
                  <a:schemeClr val="tx1"/>
                </a:solidFill>
                <a:latin typeface="Arial" panose="020B0604020202020204" pitchFamily="34" charset="0"/>
                <a:ea typeface="+mn-ea"/>
                <a:cs typeface="+mn-cs"/>
              </a:defRPr>
            </a:lvl3pPr>
            <a:lvl4pPr marL="1371600" algn="l" rtl="0" fontAlgn="base">
              <a:spcBef>
                <a:spcPct val="0"/>
              </a:spcBef>
              <a:spcAft>
                <a:spcPct val="0"/>
              </a:spcAft>
              <a:defRPr sz="1400" kern="1200">
                <a:solidFill>
                  <a:schemeClr val="tx1"/>
                </a:solidFill>
                <a:latin typeface="Arial" panose="020B0604020202020204" pitchFamily="34" charset="0"/>
                <a:ea typeface="+mn-ea"/>
                <a:cs typeface="+mn-cs"/>
              </a:defRPr>
            </a:lvl4pPr>
            <a:lvl5pPr marL="1828800" algn="l" rtl="0" fontAlgn="base">
              <a:spcBef>
                <a:spcPct val="0"/>
              </a:spcBef>
              <a:spcAft>
                <a:spcPct val="0"/>
              </a:spcAft>
              <a:defRPr sz="1400" kern="1200">
                <a:solidFill>
                  <a:schemeClr val="tx1"/>
                </a:solidFill>
                <a:latin typeface="Arial" panose="020B0604020202020204" pitchFamily="34" charset="0"/>
                <a:ea typeface="+mn-ea"/>
                <a:cs typeface="+mn-cs"/>
              </a:defRPr>
            </a:lvl5pPr>
            <a:lvl6pPr marL="2286000" algn="l" defTabSz="914400" rtl="0" eaLnBrk="1" latinLnBrk="0" hangingPunct="1">
              <a:defRPr sz="1400" kern="1200">
                <a:solidFill>
                  <a:schemeClr val="tx1"/>
                </a:solidFill>
                <a:latin typeface="Arial" panose="020B0604020202020204" pitchFamily="34" charset="0"/>
                <a:ea typeface="+mn-ea"/>
                <a:cs typeface="+mn-cs"/>
              </a:defRPr>
            </a:lvl6pPr>
            <a:lvl7pPr marL="2743200" algn="l" defTabSz="914400" rtl="0" eaLnBrk="1" latinLnBrk="0" hangingPunct="1">
              <a:defRPr sz="1400" kern="1200">
                <a:solidFill>
                  <a:schemeClr val="tx1"/>
                </a:solidFill>
                <a:latin typeface="Arial" panose="020B0604020202020204" pitchFamily="34" charset="0"/>
                <a:ea typeface="+mn-ea"/>
                <a:cs typeface="+mn-cs"/>
              </a:defRPr>
            </a:lvl7pPr>
            <a:lvl8pPr marL="3200400" algn="l" defTabSz="914400" rtl="0" eaLnBrk="1" latinLnBrk="0" hangingPunct="1">
              <a:defRPr sz="1400" kern="1200">
                <a:solidFill>
                  <a:schemeClr val="tx1"/>
                </a:solidFill>
                <a:latin typeface="Arial" panose="020B0604020202020204" pitchFamily="34" charset="0"/>
                <a:ea typeface="+mn-ea"/>
                <a:cs typeface="+mn-cs"/>
              </a:defRPr>
            </a:lvl8pPr>
            <a:lvl9pPr marL="3657600" algn="l" defTabSz="914400" rtl="0" eaLnBrk="1" latinLnBrk="0" hangingPunct="1">
              <a:defRPr sz="1400" kern="1200">
                <a:solidFill>
                  <a:schemeClr val="tx1"/>
                </a:solidFill>
                <a:latin typeface="Arial" panose="020B0604020202020204" pitchFamily="34" charset="0"/>
                <a:ea typeface="+mn-ea"/>
                <a:cs typeface="+mn-cs"/>
              </a:defRPr>
            </a:lvl9pPr>
          </a:lstStyle>
          <a:p>
            <a:endParaRPr lang="en-CA"/>
          </a:p>
        </p:txBody>
      </p:sp>
      <p:sp>
        <p:nvSpPr>
          <p:cNvPr id="22" name="Freeform 18">
            <a:extLst>
              <a:ext uri="{FF2B5EF4-FFF2-40B4-BE49-F238E27FC236}">
                <a16:creationId xmlns:a16="http://schemas.microsoft.com/office/drawing/2014/main" id="{A41F4288-D27B-474F-8647-FA5E3C2352D5}"/>
              </a:ext>
            </a:extLst>
          </p:cNvPr>
          <p:cNvSpPr>
            <a:spLocks noChangeAspect="1"/>
          </p:cNvSpPr>
          <p:nvPr/>
        </p:nvSpPr>
        <p:spPr bwMode="auto">
          <a:xfrm>
            <a:off x="6006506" y="1606488"/>
            <a:ext cx="17916" cy="41976"/>
          </a:xfrm>
          <a:custGeom>
            <a:avLst/>
            <a:gdLst>
              <a:gd name="T0" fmla="*/ 30 w 30"/>
              <a:gd name="T1" fmla="*/ 65 h 65"/>
              <a:gd name="T2" fmla="*/ 0 w 30"/>
              <a:gd name="T3" fmla="*/ 0 h 65"/>
            </a:gdLst>
            <a:ahLst/>
            <a:cxnLst>
              <a:cxn ang="0">
                <a:pos x="T0" y="T1"/>
              </a:cxn>
              <a:cxn ang="0">
                <a:pos x="T2" y="T3"/>
              </a:cxn>
            </a:cxnLst>
            <a:rect l="0" t="0" r="r" b="b"/>
            <a:pathLst>
              <a:path w="30" h="65">
                <a:moveTo>
                  <a:pt x="30" y="65"/>
                </a:moveTo>
                <a:cubicBezTo>
                  <a:pt x="23" y="42"/>
                  <a:pt x="6" y="24"/>
                  <a:pt x="0" y="0"/>
                </a:cubicBezTo>
              </a:path>
            </a:pathLst>
          </a:custGeom>
          <a:noFill/>
          <a:ln w="6350" cap="rnd">
            <a:solidFill>
              <a:srgbClr val="FF6600"/>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defPPr>
              <a:defRPr lang="en-US"/>
            </a:defPPr>
            <a:lvl1pPr algn="l" rtl="0" fontAlgn="base">
              <a:spcBef>
                <a:spcPct val="0"/>
              </a:spcBef>
              <a:spcAft>
                <a:spcPct val="0"/>
              </a:spcAft>
              <a:defRPr sz="1400" kern="1200">
                <a:solidFill>
                  <a:schemeClr val="tx1"/>
                </a:solidFill>
                <a:latin typeface="Arial" panose="020B0604020202020204" pitchFamily="34" charset="0"/>
                <a:ea typeface="+mn-ea"/>
                <a:cs typeface="+mn-cs"/>
              </a:defRPr>
            </a:lvl1pPr>
            <a:lvl2pPr marL="457200" algn="l" rtl="0" fontAlgn="base">
              <a:spcBef>
                <a:spcPct val="0"/>
              </a:spcBef>
              <a:spcAft>
                <a:spcPct val="0"/>
              </a:spcAft>
              <a:defRPr sz="1400" kern="1200">
                <a:solidFill>
                  <a:schemeClr val="tx1"/>
                </a:solidFill>
                <a:latin typeface="Arial" panose="020B0604020202020204" pitchFamily="34" charset="0"/>
                <a:ea typeface="+mn-ea"/>
                <a:cs typeface="+mn-cs"/>
              </a:defRPr>
            </a:lvl2pPr>
            <a:lvl3pPr marL="914400" algn="l" rtl="0" fontAlgn="base">
              <a:spcBef>
                <a:spcPct val="0"/>
              </a:spcBef>
              <a:spcAft>
                <a:spcPct val="0"/>
              </a:spcAft>
              <a:defRPr sz="1400" kern="1200">
                <a:solidFill>
                  <a:schemeClr val="tx1"/>
                </a:solidFill>
                <a:latin typeface="Arial" panose="020B0604020202020204" pitchFamily="34" charset="0"/>
                <a:ea typeface="+mn-ea"/>
                <a:cs typeface="+mn-cs"/>
              </a:defRPr>
            </a:lvl3pPr>
            <a:lvl4pPr marL="1371600" algn="l" rtl="0" fontAlgn="base">
              <a:spcBef>
                <a:spcPct val="0"/>
              </a:spcBef>
              <a:spcAft>
                <a:spcPct val="0"/>
              </a:spcAft>
              <a:defRPr sz="1400" kern="1200">
                <a:solidFill>
                  <a:schemeClr val="tx1"/>
                </a:solidFill>
                <a:latin typeface="Arial" panose="020B0604020202020204" pitchFamily="34" charset="0"/>
                <a:ea typeface="+mn-ea"/>
                <a:cs typeface="+mn-cs"/>
              </a:defRPr>
            </a:lvl4pPr>
            <a:lvl5pPr marL="1828800" algn="l" rtl="0" fontAlgn="base">
              <a:spcBef>
                <a:spcPct val="0"/>
              </a:spcBef>
              <a:spcAft>
                <a:spcPct val="0"/>
              </a:spcAft>
              <a:defRPr sz="1400" kern="1200">
                <a:solidFill>
                  <a:schemeClr val="tx1"/>
                </a:solidFill>
                <a:latin typeface="Arial" panose="020B0604020202020204" pitchFamily="34" charset="0"/>
                <a:ea typeface="+mn-ea"/>
                <a:cs typeface="+mn-cs"/>
              </a:defRPr>
            </a:lvl5pPr>
            <a:lvl6pPr marL="2286000" algn="l" defTabSz="914400" rtl="0" eaLnBrk="1" latinLnBrk="0" hangingPunct="1">
              <a:defRPr sz="1400" kern="1200">
                <a:solidFill>
                  <a:schemeClr val="tx1"/>
                </a:solidFill>
                <a:latin typeface="Arial" panose="020B0604020202020204" pitchFamily="34" charset="0"/>
                <a:ea typeface="+mn-ea"/>
                <a:cs typeface="+mn-cs"/>
              </a:defRPr>
            </a:lvl6pPr>
            <a:lvl7pPr marL="2743200" algn="l" defTabSz="914400" rtl="0" eaLnBrk="1" latinLnBrk="0" hangingPunct="1">
              <a:defRPr sz="1400" kern="1200">
                <a:solidFill>
                  <a:schemeClr val="tx1"/>
                </a:solidFill>
                <a:latin typeface="Arial" panose="020B0604020202020204" pitchFamily="34" charset="0"/>
                <a:ea typeface="+mn-ea"/>
                <a:cs typeface="+mn-cs"/>
              </a:defRPr>
            </a:lvl7pPr>
            <a:lvl8pPr marL="3200400" algn="l" defTabSz="914400" rtl="0" eaLnBrk="1" latinLnBrk="0" hangingPunct="1">
              <a:defRPr sz="1400" kern="1200">
                <a:solidFill>
                  <a:schemeClr val="tx1"/>
                </a:solidFill>
                <a:latin typeface="Arial" panose="020B0604020202020204" pitchFamily="34" charset="0"/>
                <a:ea typeface="+mn-ea"/>
                <a:cs typeface="+mn-cs"/>
              </a:defRPr>
            </a:lvl8pPr>
            <a:lvl9pPr marL="3657600" algn="l" defTabSz="914400" rtl="0" eaLnBrk="1" latinLnBrk="0" hangingPunct="1">
              <a:defRPr sz="1400" kern="1200">
                <a:solidFill>
                  <a:schemeClr val="tx1"/>
                </a:solidFill>
                <a:latin typeface="Arial" panose="020B0604020202020204" pitchFamily="34" charset="0"/>
                <a:ea typeface="+mn-ea"/>
                <a:cs typeface="+mn-cs"/>
              </a:defRPr>
            </a:lvl9pPr>
          </a:lstStyle>
          <a:p>
            <a:endParaRPr lang="en-CA"/>
          </a:p>
        </p:txBody>
      </p:sp>
      <p:sp>
        <p:nvSpPr>
          <p:cNvPr id="23" name="Freeform 19">
            <a:extLst>
              <a:ext uri="{FF2B5EF4-FFF2-40B4-BE49-F238E27FC236}">
                <a16:creationId xmlns:a16="http://schemas.microsoft.com/office/drawing/2014/main" id="{3F967456-8C82-4110-A056-4A44AB916284}"/>
              </a:ext>
            </a:extLst>
          </p:cNvPr>
          <p:cNvSpPr>
            <a:spLocks noChangeAspect="1"/>
          </p:cNvSpPr>
          <p:nvPr/>
        </p:nvSpPr>
        <p:spPr bwMode="auto">
          <a:xfrm>
            <a:off x="6025446" y="1598756"/>
            <a:ext cx="22522" cy="67382"/>
          </a:xfrm>
          <a:custGeom>
            <a:avLst/>
            <a:gdLst>
              <a:gd name="T0" fmla="*/ 38 w 38"/>
              <a:gd name="T1" fmla="*/ 105 h 105"/>
              <a:gd name="T2" fmla="*/ 0 w 38"/>
              <a:gd name="T3" fmla="*/ 0 h 105"/>
            </a:gdLst>
            <a:ahLst/>
            <a:cxnLst>
              <a:cxn ang="0">
                <a:pos x="T0" y="T1"/>
              </a:cxn>
              <a:cxn ang="0">
                <a:pos x="T2" y="T3"/>
              </a:cxn>
            </a:cxnLst>
            <a:rect l="0" t="0" r="r" b="b"/>
            <a:pathLst>
              <a:path w="38" h="105">
                <a:moveTo>
                  <a:pt x="38" y="105"/>
                </a:moveTo>
                <a:cubicBezTo>
                  <a:pt x="19" y="72"/>
                  <a:pt x="7" y="37"/>
                  <a:pt x="0" y="0"/>
                </a:cubicBezTo>
              </a:path>
            </a:pathLst>
          </a:custGeom>
          <a:noFill/>
          <a:ln w="6350" cap="rnd">
            <a:solidFill>
              <a:srgbClr val="FF6600"/>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defPPr>
              <a:defRPr lang="en-US"/>
            </a:defPPr>
            <a:lvl1pPr algn="l" rtl="0" fontAlgn="base">
              <a:spcBef>
                <a:spcPct val="0"/>
              </a:spcBef>
              <a:spcAft>
                <a:spcPct val="0"/>
              </a:spcAft>
              <a:defRPr sz="1400" kern="1200">
                <a:solidFill>
                  <a:schemeClr val="tx1"/>
                </a:solidFill>
                <a:latin typeface="Arial" panose="020B0604020202020204" pitchFamily="34" charset="0"/>
                <a:ea typeface="+mn-ea"/>
                <a:cs typeface="+mn-cs"/>
              </a:defRPr>
            </a:lvl1pPr>
            <a:lvl2pPr marL="457200" algn="l" rtl="0" fontAlgn="base">
              <a:spcBef>
                <a:spcPct val="0"/>
              </a:spcBef>
              <a:spcAft>
                <a:spcPct val="0"/>
              </a:spcAft>
              <a:defRPr sz="1400" kern="1200">
                <a:solidFill>
                  <a:schemeClr val="tx1"/>
                </a:solidFill>
                <a:latin typeface="Arial" panose="020B0604020202020204" pitchFamily="34" charset="0"/>
                <a:ea typeface="+mn-ea"/>
                <a:cs typeface="+mn-cs"/>
              </a:defRPr>
            </a:lvl2pPr>
            <a:lvl3pPr marL="914400" algn="l" rtl="0" fontAlgn="base">
              <a:spcBef>
                <a:spcPct val="0"/>
              </a:spcBef>
              <a:spcAft>
                <a:spcPct val="0"/>
              </a:spcAft>
              <a:defRPr sz="1400" kern="1200">
                <a:solidFill>
                  <a:schemeClr val="tx1"/>
                </a:solidFill>
                <a:latin typeface="Arial" panose="020B0604020202020204" pitchFamily="34" charset="0"/>
                <a:ea typeface="+mn-ea"/>
                <a:cs typeface="+mn-cs"/>
              </a:defRPr>
            </a:lvl3pPr>
            <a:lvl4pPr marL="1371600" algn="l" rtl="0" fontAlgn="base">
              <a:spcBef>
                <a:spcPct val="0"/>
              </a:spcBef>
              <a:spcAft>
                <a:spcPct val="0"/>
              </a:spcAft>
              <a:defRPr sz="1400" kern="1200">
                <a:solidFill>
                  <a:schemeClr val="tx1"/>
                </a:solidFill>
                <a:latin typeface="Arial" panose="020B0604020202020204" pitchFamily="34" charset="0"/>
                <a:ea typeface="+mn-ea"/>
                <a:cs typeface="+mn-cs"/>
              </a:defRPr>
            </a:lvl4pPr>
            <a:lvl5pPr marL="1828800" algn="l" rtl="0" fontAlgn="base">
              <a:spcBef>
                <a:spcPct val="0"/>
              </a:spcBef>
              <a:spcAft>
                <a:spcPct val="0"/>
              </a:spcAft>
              <a:defRPr sz="1400" kern="1200">
                <a:solidFill>
                  <a:schemeClr val="tx1"/>
                </a:solidFill>
                <a:latin typeface="Arial" panose="020B0604020202020204" pitchFamily="34" charset="0"/>
                <a:ea typeface="+mn-ea"/>
                <a:cs typeface="+mn-cs"/>
              </a:defRPr>
            </a:lvl5pPr>
            <a:lvl6pPr marL="2286000" algn="l" defTabSz="914400" rtl="0" eaLnBrk="1" latinLnBrk="0" hangingPunct="1">
              <a:defRPr sz="1400" kern="1200">
                <a:solidFill>
                  <a:schemeClr val="tx1"/>
                </a:solidFill>
                <a:latin typeface="Arial" panose="020B0604020202020204" pitchFamily="34" charset="0"/>
                <a:ea typeface="+mn-ea"/>
                <a:cs typeface="+mn-cs"/>
              </a:defRPr>
            </a:lvl6pPr>
            <a:lvl7pPr marL="2743200" algn="l" defTabSz="914400" rtl="0" eaLnBrk="1" latinLnBrk="0" hangingPunct="1">
              <a:defRPr sz="1400" kern="1200">
                <a:solidFill>
                  <a:schemeClr val="tx1"/>
                </a:solidFill>
                <a:latin typeface="Arial" panose="020B0604020202020204" pitchFamily="34" charset="0"/>
                <a:ea typeface="+mn-ea"/>
                <a:cs typeface="+mn-cs"/>
              </a:defRPr>
            </a:lvl7pPr>
            <a:lvl8pPr marL="3200400" algn="l" defTabSz="914400" rtl="0" eaLnBrk="1" latinLnBrk="0" hangingPunct="1">
              <a:defRPr sz="1400" kern="1200">
                <a:solidFill>
                  <a:schemeClr val="tx1"/>
                </a:solidFill>
                <a:latin typeface="Arial" panose="020B0604020202020204" pitchFamily="34" charset="0"/>
                <a:ea typeface="+mn-ea"/>
                <a:cs typeface="+mn-cs"/>
              </a:defRPr>
            </a:lvl8pPr>
            <a:lvl9pPr marL="3657600" algn="l" defTabSz="914400" rtl="0" eaLnBrk="1" latinLnBrk="0" hangingPunct="1">
              <a:defRPr sz="1400" kern="1200">
                <a:solidFill>
                  <a:schemeClr val="tx1"/>
                </a:solidFill>
                <a:latin typeface="Arial" panose="020B0604020202020204" pitchFamily="34" charset="0"/>
                <a:ea typeface="+mn-ea"/>
                <a:cs typeface="+mn-cs"/>
              </a:defRPr>
            </a:lvl9pPr>
          </a:lstStyle>
          <a:p>
            <a:endParaRPr lang="en-CA"/>
          </a:p>
        </p:txBody>
      </p:sp>
      <p:sp>
        <p:nvSpPr>
          <p:cNvPr id="24" name="Freeform 20">
            <a:extLst>
              <a:ext uri="{FF2B5EF4-FFF2-40B4-BE49-F238E27FC236}">
                <a16:creationId xmlns:a16="http://schemas.microsoft.com/office/drawing/2014/main" id="{259A919E-3F86-4060-8FE7-99EE1CCA88A3}"/>
              </a:ext>
            </a:extLst>
          </p:cNvPr>
          <p:cNvSpPr>
            <a:spLocks noChangeAspect="1"/>
          </p:cNvSpPr>
          <p:nvPr/>
        </p:nvSpPr>
        <p:spPr bwMode="auto">
          <a:xfrm>
            <a:off x="6058718" y="1644598"/>
            <a:ext cx="15356" cy="27063"/>
          </a:xfrm>
          <a:custGeom>
            <a:avLst/>
            <a:gdLst>
              <a:gd name="T0" fmla="*/ 26 w 26"/>
              <a:gd name="T1" fmla="*/ 42 h 42"/>
              <a:gd name="T2" fmla="*/ 0 w 26"/>
              <a:gd name="T3" fmla="*/ 0 h 42"/>
            </a:gdLst>
            <a:ahLst/>
            <a:cxnLst>
              <a:cxn ang="0">
                <a:pos x="T0" y="T1"/>
              </a:cxn>
              <a:cxn ang="0">
                <a:pos x="T2" y="T3"/>
              </a:cxn>
            </a:cxnLst>
            <a:rect l="0" t="0" r="r" b="b"/>
            <a:pathLst>
              <a:path w="26" h="42">
                <a:moveTo>
                  <a:pt x="26" y="42"/>
                </a:moveTo>
                <a:cubicBezTo>
                  <a:pt x="16" y="28"/>
                  <a:pt x="3" y="17"/>
                  <a:pt x="0" y="0"/>
                </a:cubicBezTo>
              </a:path>
            </a:pathLst>
          </a:custGeom>
          <a:noFill/>
          <a:ln w="6350" cap="rnd">
            <a:solidFill>
              <a:srgbClr val="FF6600"/>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defPPr>
              <a:defRPr lang="en-US"/>
            </a:defPPr>
            <a:lvl1pPr algn="l" rtl="0" fontAlgn="base">
              <a:spcBef>
                <a:spcPct val="0"/>
              </a:spcBef>
              <a:spcAft>
                <a:spcPct val="0"/>
              </a:spcAft>
              <a:defRPr sz="1400" kern="1200">
                <a:solidFill>
                  <a:schemeClr val="tx1"/>
                </a:solidFill>
                <a:latin typeface="Arial" panose="020B0604020202020204" pitchFamily="34" charset="0"/>
                <a:ea typeface="+mn-ea"/>
                <a:cs typeface="+mn-cs"/>
              </a:defRPr>
            </a:lvl1pPr>
            <a:lvl2pPr marL="457200" algn="l" rtl="0" fontAlgn="base">
              <a:spcBef>
                <a:spcPct val="0"/>
              </a:spcBef>
              <a:spcAft>
                <a:spcPct val="0"/>
              </a:spcAft>
              <a:defRPr sz="1400" kern="1200">
                <a:solidFill>
                  <a:schemeClr val="tx1"/>
                </a:solidFill>
                <a:latin typeface="Arial" panose="020B0604020202020204" pitchFamily="34" charset="0"/>
                <a:ea typeface="+mn-ea"/>
                <a:cs typeface="+mn-cs"/>
              </a:defRPr>
            </a:lvl2pPr>
            <a:lvl3pPr marL="914400" algn="l" rtl="0" fontAlgn="base">
              <a:spcBef>
                <a:spcPct val="0"/>
              </a:spcBef>
              <a:spcAft>
                <a:spcPct val="0"/>
              </a:spcAft>
              <a:defRPr sz="1400" kern="1200">
                <a:solidFill>
                  <a:schemeClr val="tx1"/>
                </a:solidFill>
                <a:latin typeface="Arial" panose="020B0604020202020204" pitchFamily="34" charset="0"/>
                <a:ea typeface="+mn-ea"/>
                <a:cs typeface="+mn-cs"/>
              </a:defRPr>
            </a:lvl3pPr>
            <a:lvl4pPr marL="1371600" algn="l" rtl="0" fontAlgn="base">
              <a:spcBef>
                <a:spcPct val="0"/>
              </a:spcBef>
              <a:spcAft>
                <a:spcPct val="0"/>
              </a:spcAft>
              <a:defRPr sz="1400" kern="1200">
                <a:solidFill>
                  <a:schemeClr val="tx1"/>
                </a:solidFill>
                <a:latin typeface="Arial" panose="020B0604020202020204" pitchFamily="34" charset="0"/>
                <a:ea typeface="+mn-ea"/>
                <a:cs typeface="+mn-cs"/>
              </a:defRPr>
            </a:lvl4pPr>
            <a:lvl5pPr marL="1828800" algn="l" rtl="0" fontAlgn="base">
              <a:spcBef>
                <a:spcPct val="0"/>
              </a:spcBef>
              <a:spcAft>
                <a:spcPct val="0"/>
              </a:spcAft>
              <a:defRPr sz="1400" kern="1200">
                <a:solidFill>
                  <a:schemeClr val="tx1"/>
                </a:solidFill>
                <a:latin typeface="Arial" panose="020B0604020202020204" pitchFamily="34" charset="0"/>
                <a:ea typeface="+mn-ea"/>
                <a:cs typeface="+mn-cs"/>
              </a:defRPr>
            </a:lvl5pPr>
            <a:lvl6pPr marL="2286000" algn="l" defTabSz="914400" rtl="0" eaLnBrk="1" latinLnBrk="0" hangingPunct="1">
              <a:defRPr sz="1400" kern="1200">
                <a:solidFill>
                  <a:schemeClr val="tx1"/>
                </a:solidFill>
                <a:latin typeface="Arial" panose="020B0604020202020204" pitchFamily="34" charset="0"/>
                <a:ea typeface="+mn-ea"/>
                <a:cs typeface="+mn-cs"/>
              </a:defRPr>
            </a:lvl6pPr>
            <a:lvl7pPr marL="2743200" algn="l" defTabSz="914400" rtl="0" eaLnBrk="1" latinLnBrk="0" hangingPunct="1">
              <a:defRPr sz="1400" kern="1200">
                <a:solidFill>
                  <a:schemeClr val="tx1"/>
                </a:solidFill>
                <a:latin typeface="Arial" panose="020B0604020202020204" pitchFamily="34" charset="0"/>
                <a:ea typeface="+mn-ea"/>
                <a:cs typeface="+mn-cs"/>
              </a:defRPr>
            </a:lvl7pPr>
            <a:lvl8pPr marL="3200400" algn="l" defTabSz="914400" rtl="0" eaLnBrk="1" latinLnBrk="0" hangingPunct="1">
              <a:defRPr sz="1400" kern="1200">
                <a:solidFill>
                  <a:schemeClr val="tx1"/>
                </a:solidFill>
                <a:latin typeface="Arial" panose="020B0604020202020204" pitchFamily="34" charset="0"/>
                <a:ea typeface="+mn-ea"/>
                <a:cs typeface="+mn-cs"/>
              </a:defRPr>
            </a:lvl8pPr>
            <a:lvl9pPr marL="3657600" algn="l" defTabSz="914400" rtl="0" eaLnBrk="1" latinLnBrk="0" hangingPunct="1">
              <a:defRPr sz="1400" kern="1200">
                <a:solidFill>
                  <a:schemeClr val="tx1"/>
                </a:solidFill>
                <a:latin typeface="Arial" panose="020B0604020202020204" pitchFamily="34" charset="0"/>
                <a:ea typeface="+mn-ea"/>
                <a:cs typeface="+mn-cs"/>
              </a:defRPr>
            </a:lvl9pPr>
          </a:lstStyle>
          <a:p>
            <a:endParaRPr lang="en-CA"/>
          </a:p>
        </p:txBody>
      </p:sp>
      <p:sp>
        <p:nvSpPr>
          <p:cNvPr id="25" name="Freeform 21">
            <a:extLst>
              <a:ext uri="{FF2B5EF4-FFF2-40B4-BE49-F238E27FC236}">
                <a16:creationId xmlns:a16="http://schemas.microsoft.com/office/drawing/2014/main" id="{0D3EE9A3-49B3-4C41-8ED0-BEE1BD0F3775}"/>
              </a:ext>
            </a:extLst>
          </p:cNvPr>
          <p:cNvSpPr>
            <a:spLocks noChangeAspect="1"/>
          </p:cNvSpPr>
          <p:nvPr/>
        </p:nvSpPr>
        <p:spPr bwMode="auto">
          <a:xfrm>
            <a:off x="6074074" y="1671661"/>
            <a:ext cx="5631" cy="2209"/>
          </a:xfrm>
          <a:custGeom>
            <a:avLst/>
            <a:gdLst>
              <a:gd name="T0" fmla="*/ 0 w 10"/>
              <a:gd name="T1" fmla="*/ 0 h 4"/>
              <a:gd name="T2" fmla="*/ 10 w 10"/>
              <a:gd name="T3" fmla="*/ 4 h 4"/>
            </a:gdLst>
            <a:ahLst/>
            <a:cxnLst>
              <a:cxn ang="0">
                <a:pos x="T0" y="T1"/>
              </a:cxn>
              <a:cxn ang="0">
                <a:pos x="T2" y="T3"/>
              </a:cxn>
            </a:cxnLst>
            <a:rect l="0" t="0" r="r" b="b"/>
            <a:pathLst>
              <a:path w="10" h="4">
                <a:moveTo>
                  <a:pt x="0" y="0"/>
                </a:moveTo>
                <a:cubicBezTo>
                  <a:pt x="3" y="3"/>
                  <a:pt x="6" y="3"/>
                  <a:pt x="10" y="4"/>
                </a:cubicBezTo>
              </a:path>
            </a:pathLst>
          </a:custGeom>
          <a:noFill/>
          <a:ln w="6350" cap="rnd">
            <a:solidFill>
              <a:srgbClr val="FF6600"/>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defPPr>
              <a:defRPr lang="en-US"/>
            </a:defPPr>
            <a:lvl1pPr algn="l" rtl="0" fontAlgn="base">
              <a:spcBef>
                <a:spcPct val="0"/>
              </a:spcBef>
              <a:spcAft>
                <a:spcPct val="0"/>
              </a:spcAft>
              <a:defRPr sz="1400" kern="1200">
                <a:solidFill>
                  <a:schemeClr val="tx1"/>
                </a:solidFill>
                <a:latin typeface="Arial" panose="020B0604020202020204" pitchFamily="34" charset="0"/>
                <a:ea typeface="+mn-ea"/>
                <a:cs typeface="+mn-cs"/>
              </a:defRPr>
            </a:lvl1pPr>
            <a:lvl2pPr marL="457200" algn="l" rtl="0" fontAlgn="base">
              <a:spcBef>
                <a:spcPct val="0"/>
              </a:spcBef>
              <a:spcAft>
                <a:spcPct val="0"/>
              </a:spcAft>
              <a:defRPr sz="1400" kern="1200">
                <a:solidFill>
                  <a:schemeClr val="tx1"/>
                </a:solidFill>
                <a:latin typeface="Arial" panose="020B0604020202020204" pitchFamily="34" charset="0"/>
                <a:ea typeface="+mn-ea"/>
                <a:cs typeface="+mn-cs"/>
              </a:defRPr>
            </a:lvl2pPr>
            <a:lvl3pPr marL="914400" algn="l" rtl="0" fontAlgn="base">
              <a:spcBef>
                <a:spcPct val="0"/>
              </a:spcBef>
              <a:spcAft>
                <a:spcPct val="0"/>
              </a:spcAft>
              <a:defRPr sz="1400" kern="1200">
                <a:solidFill>
                  <a:schemeClr val="tx1"/>
                </a:solidFill>
                <a:latin typeface="Arial" panose="020B0604020202020204" pitchFamily="34" charset="0"/>
                <a:ea typeface="+mn-ea"/>
                <a:cs typeface="+mn-cs"/>
              </a:defRPr>
            </a:lvl3pPr>
            <a:lvl4pPr marL="1371600" algn="l" rtl="0" fontAlgn="base">
              <a:spcBef>
                <a:spcPct val="0"/>
              </a:spcBef>
              <a:spcAft>
                <a:spcPct val="0"/>
              </a:spcAft>
              <a:defRPr sz="1400" kern="1200">
                <a:solidFill>
                  <a:schemeClr val="tx1"/>
                </a:solidFill>
                <a:latin typeface="Arial" panose="020B0604020202020204" pitchFamily="34" charset="0"/>
                <a:ea typeface="+mn-ea"/>
                <a:cs typeface="+mn-cs"/>
              </a:defRPr>
            </a:lvl4pPr>
            <a:lvl5pPr marL="1828800" algn="l" rtl="0" fontAlgn="base">
              <a:spcBef>
                <a:spcPct val="0"/>
              </a:spcBef>
              <a:spcAft>
                <a:spcPct val="0"/>
              </a:spcAft>
              <a:defRPr sz="1400" kern="1200">
                <a:solidFill>
                  <a:schemeClr val="tx1"/>
                </a:solidFill>
                <a:latin typeface="Arial" panose="020B0604020202020204" pitchFamily="34" charset="0"/>
                <a:ea typeface="+mn-ea"/>
                <a:cs typeface="+mn-cs"/>
              </a:defRPr>
            </a:lvl5pPr>
            <a:lvl6pPr marL="2286000" algn="l" defTabSz="914400" rtl="0" eaLnBrk="1" latinLnBrk="0" hangingPunct="1">
              <a:defRPr sz="1400" kern="1200">
                <a:solidFill>
                  <a:schemeClr val="tx1"/>
                </a:solidFill>
                <a:latin typeface="Arial" panose="020B0604020202020204" pitchFamily="34" charset="0"/>
                <a:ea typeface="+mn-ea"/>
                <a:cs typeface="+mn-cs"/>
              </a:defRPr>
            </a:lvl6pPr>
            <a:lvl7pPr marL="2743200" algn="l" defTabSz="914400" rtl="0" eaLnBrk="1" latinLnBrk="0" hangingPunct="1">
              <a:defRPr sz="1400" kern="1200">
                <a:solidFill>
                  <a:schemeClr val="tx1"/>
                </a:solidFill>
                <a:latin typeface="Arial" panose="020B0604020202020204" pitchFamily="34" charset="0"/>
                <a:ea typeface="+mn-ea"/>
                <a:cs typeface="+mn-cs"/>
              </a:defRPr>
            </a:lvl7pPr>
            <a:lvl8pPr marL="3200400" algn="l" defTabSz="914400" rtl="0" eaLnBrk="1" latinLnBrk="0" hangingPunct="1">
              <a:defRPr sz="1400" kern="1200">
                <a:solidFill>
                  <a:schemeClr val="tx1"/>
                </a:solidFill>
                <a:latin typeface="Arial" panose="020B0604020202020204" pitchFamily="34" charset="0"/>
                <a:ea typeface="+mn-ea"/>
                <a:cs typeface="+mn-cs"/>
              </a:defRPr>
            </a:lvl8pPr>
            <a:lvl9pPr marL="3657600" algn="l" defTabSz="914400" rtl="0" eaLnBrk="1" latinLnBrk="0" hangingPunct="1">
              <a:defRPr sz="1400" kern="1200">
                <a:solidFill>
                  <a:schemeClr val="tx1"/>
                </a:solidFill>
                <a:latin typeface="Arial" panose="020B0604020202020204" pitchFamily="34" charset="0"/>
                <a:ea typeface="+mn-ea"/>
                <a:cs typeface="+mn-cs"/>
              </a:defRPr>
            </a:lvl9pPr>
          </a:lstStyle>
          <a:p>
            <a:endParaRPr lang="en-CA"/>
          </a:p>
        </p:txBody>
      </p:sp>
      <p:sp>
        <p:nvSpPr>
          <p:cNvPr id="26" name="Freeform 22">
            <a:extLst>
              <a:ext uri="{FF2B5EF4-FFF2-40B4-BE49-F238E27FC236}">
                <a16:creationId xmlns:a16="http://schemas.microsoft.com/office/drawing/2014/main" id="{887F5A64-59D0-42D1-9945-6640988E0740}"/>
              </a:ext>
            </a:extLst>
          </p:cNvPr>
          <p:cNvSpPr>
            <a:spLocks noChangeAspect="1"/>
          </p:cNvSpPr>
          <p:nvPr/>
        </p:nvSpPr>
        <p:spPr bwMode="auto">
          <a:xfrm>
            <a:off x="6070491" y="1642388"/>
            <a:ext cx="9214" cy="31482"/>
          </a:xfrm>
          <a:custGeom>
            <a:avLst/>
            <a:gdLst>
              <a:gd name="T0" fmla="*/ 16 w 16"/>
              <a:gd name="T1" fmla="*/ 50 h 50"/>
              <a:gd name="T2" fmla="*/ 0 w 16"/>
              <a:gd name="T3" fmla="*/ 0 h 50"/>
            </a:gdLst>
            <a:ahLst/>
            <a:cxnLst>
              <a:cxn ang="0">
                <a:pos x="T0" y="T1"/>
              </a:cxn>
              <a:cxn ang="0">
                <a:pos x="T2" y="T3"/>
              </a:cxn>
            </a:cxnLst>
            <a:rect l="0" t="0" r="r" b="b"/>
            <a:pathLst>
              <a:path w="16" h="50">
                <a:moveTo>
                  <a:pt x="16" y="50"/>
                </a:moveTo>
                <a:cubicBezTo>
                  <a:pt x="16" y="32"/>
                  <a:pt x="1" y="18"/>
                  <a:pt x="0" y="0"/>
                </a:cubicBezTo>
              </a:path>
            </a:pathLst>
          </a:custGeom>
          <a:noFill/>
          <a:ln w="6350" cap="rnd">
            <a:solidFill>
              <a:srgbClr val="FF6600"/>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defPPr>
              <a:defRPr lang="en-US"/>
            </a:defPPr>
            <a:lvl1pPr algn="l" rtl="0" fontAlgn="base">
              <a:spcBef>
                <a:spcPct val="0"/>
              </a:spcBef>
              <a:spcAft>
                <a:spcPct val="0"/>
              </a:spcAft>
              <a:defRPr sz="1400" kern="1200">
                <a:solidFill>
                  <a:schemeClr val="tx1"/>
                </a:solidFill>
                <a:latin typeface="Arial" panose="020B0604020202020204" pitchFamily="34" charset="0"/>
                <a:ea typeface="+mn-ea"/>
                <a:cs typeface="+mn-cs"/>
              </a:defRPr>
            </a:lvl1pPr>
            <a:lvl2pPr marL="457200" algn="l" rtl="0" fontAlgn="base">
              <a:spcBef>
                <a:spcPct val="0"/>
              </a:spcBef>
              <a:spcAft>
                <a:spcPct val="0"/>
              </a:spcAft>
              <a:defRPr sz="1400" kern="1200">
                <a:solidFill>
                  <a:schemeClr val="tx1"/>
                </a:solidFill>
                <a:latin typeface="Arial" panose="020B0604020202020204" pitchFamily="34" charset="0"/>
                <a:ea typeface="+mn-ea"/>
                <a:cs typeface="+mn-cs"/>
              </a:defRPr>
            </a:lvl2pPr>
            <a:lvl3pPr marL="914400" algn="l" rtl="0" fontAlgn="base">
              <a:spcBef>
                <a:spcPct val="0"/>
              </a:spcBef>
              <a:spcAft>
                <a:spcPct val="0"/>
              </a:spcAft>
              <a:defRPr sz="1400" kern="1200">
                <a:solidFill>
                  <a:schemeClr val="tx1"/>
                </a:solidFill>
                <a:latin typeface="Arial" panose="020B0604020202020204" pitchFamily="34" charset="0"/>
                <a:ea typeface="+mn-ea"/>
                <a:cs typeface="+mn-cs"/>
              </a:defRPr>
            </a:lvl3pPr>
            <a:lvl4pPr marL="1371600" algn="l" rtl="0" fontAlgn="base">
              <a:spcBef>
                <a:spcPct val="0"/>
              </a:spcBef>
              <a:spcAft>
                <a:spcPct val="0"/>
              </a:spcAft>
              <a:defRPr sz="1400" kern="1200">
                <a:solidFill>
                  <a:schemeClr val="tx1"/>
                </a:solidFill>
                <a:latin typeface="Arial" panose="020B0604020202020204" pitchFamily="34" charset="0"/>
                <a:ea typeface="+mn-ea"/>
                <a:cs typeface="+mn-cs"/>
              </a:defRPr>
            </a:lvl4pPr>
            <a:lvl5pPr marL="1828800" algn="l" rtl="0" fontAlgn="base">
              <a:spcBef>
                <a:spcPct val="0"/>
              </a:spcBef>
              <a:spcAft>
                <a:spcPct val="0"/>
              </a:spcAft>
              <a:defRPr sz="1400" kern="1200">
                <a:solidFill>
                  <a:schemeClr val="tx1"/>
                </a:solidFill>
                <a:latin typeface="Arial" panose="020B0604020202020204" pitchFamily="34" charset="0"/>
                <a:ea typeface="+mn-ea"/>
                <a:cs typeface="+mn-cs"/>
              </a:defRPr>
            </a:lvl5pPr>
            <a:lvl6pPr marL="2286000" algn="l" defTabSz="914400" rtl="0" eaLnBrk="1" latinLnBrk="0" hangingPunct="1">
              <a:defRPr sz="1400" kern="1200">
                <a:solidFill>
                  <a:schemeClr val="tx1"/>
                </a:solidFill>
                <a:latin typeface="Arial" panose="020B0604020202020204" pitchFamily="34" charset="0"/>
                <a:ea typeface="+mn-ea"/>
                <a:cs typeface="+mn-cs"/>
              </a:defRPr>
            </a:lvl6pPr>
            <a:lvl7pPr marL="2743200" algn="l" defTabSz="914400" rtl="0" eaLnBrk="1" latinLnBrk="0" hangingPunct="1">
              <a:defRPr sz="1400" kern="1200">
                <a:solidFill>
                  <a:schemeClr val="tx1"/>
                </a:solidFill>
                <a:latin typeface="Arial" panose="020B0604020202020204" pitchFamily="34" charset="0"/>
                <a:ea typeface="+mn-ea"/>
                <a:cs typeface="+mn-cs"/>
              </a:defRPr>
            </a:lvl7pPr>
            <a:lvl8pPr marL="3200400" algn="l" defTabSz="914400" rtl="0" eaLnBrk="1" latinLnBrk="0" hangingPunct="1">
              <a:defRPr sz="1400" kern="1200">
                <a:solidFill>
                  <a:schemeClr val="tx1"/>
                </a:solidFill>
                <a:latin typeface="Arial" panose="020B0604020202020204" pitchFamily="34" charset="0"/>
                <a:ea typeface="+mn-ea"/>
                <a:cs typeface="+mn-cs"/>
              </a:defRPr>
            </a:lvl8pPr>
            <a:lvl9pPr marL="3657600" algn="l" defTabSz="914400" rtl="0" eaLnBrk="1" latinLnBrk="0" hangingPunct="1">
              <a:defRPr sz="1400" kern="1200">
                <a:solidFill>
                  <a:schemeClr val="tx1"/>
                </a:solidFill>
                <a:latin typeface="Arial" panose="020B0604020202020204" pitchFamily="34" charset="0"/>
                <a:ea typeface="+mn-ea"/>
                <a:cs typeface="+mn-cs"/>
              </a:defRPr>
            </a:lvl9pPr>
          </a:lstStyle>
          <a:p>
            <a:endParaRPr lang="en-CA"/>
          </a:p>
        </p:txBody>
      </p:sp>
      <p:sp>
        <p:nvSpPr>
          <p:cNvPr id="27" name="Freeform 23">
            <a:extLst>
              <a:ext uri="{FF2B5EF4-FFF2-40B4-BE49-F238E27FC236}">
                <a16:creationId xmlns:a16="http://schemas.microsoft.com/office/drawing/2014/main" id="{0E31BD20-CF03-4471-9D2C-C24411EDDB10}"/>
              </a:ext>
            </a:extLst>
          </p:cNvPr>
          <p:cNvSpPr>
            <a:spLocks noChangeAspect="1"/>
          </p:cNvSpPr>
          <p:nvPr/>
        </p:nvSpPr>
        <p:spPr bwMode="auto">
          <a:xfrm>
            <a:off x="6079705" y="1624162"/>
            <a:ext cx="20475" cy="59650"/>
          </a:xfrm>
          <a:custGeom>
            <a:avLst/>
            <a:gdLst>
              <a:gd name="T0" fmla="*/ 34 w 34"/>
              <a:gd name="T1" fmla="*/ 93 h 93"/>
              <a:gd name="T2" fmla="*/ 0 w 34"/>
              <a:gd name="T3" fmla="*/ 0 h 93"/>
            </a:gdLst>
            <a:ahLst/>
            <a:cxnLst>
              <a:cxn ang="0">
                <a:pos x="T0" y="T1"/>
              </a:cxn>
              <a:cxn ang="0">
                <a:pos x="T2" y="T3"/>
              </a:cxn>
            </a:cxnLst>
            <a:rect l="0" t="0" r="r" b="b"/>
            <a:pathLst>
              <a:path w="34" h="93">
                <a:moveTo>
                  <a:pt x="34" y="93"/>
                </a:moveTo>
                <a:cubicBezTo>
                  <a:pt x="19" y="62"/>
                  <a:pt x="4" y="34"/>
                  <a:pt x="0" y="0"/>
                </a:cubicBezTo>
              </a:path>
            </a:pathLst>
          </a:custGeom>
          <a:noFill/>
          <a:ln w="6350" cap="rnd">
            <a:solidFill>
              <a:srgbClr val="FF6600"/>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defPPr>
              <a:defRPr lang="en-US"/>
            </a:defPPr>
            <a:lvl1pPr algn="l" rtl="0" fontAlgn="base">
              <a:spcBef>
                <a:spcPct val="0"/>
              </a:spcBef>
              <a:spcAft>
                <a:spcPct val="0"/>
              </a:spcAft>
              <a:defRPr sz="1400" kern="1200">
                <a:solidFill>
                  <a:schemeClr val="tx1"/>
                </a:solidFill>
                <a:latin typeface="Arial" panose="020B0604020202020204" pitchFamily="34" charset="0"/>
                <a:ea typeface="+mn-ea"/>
                <a:cs typeface="+mn-cs"/>
              </a:defRPr>
            </a:lvl1pPr>
            <a:lvl2pPr marL="457200" algn="l" rtl="0" fontAlgn="base">
              <a:spcBef>
                <a:spcPct val="0"/>
              </a:spcBef>
              <a:spcAft>
                <a:spcPct val="0"/>
              </a:spcAft>
              <a:defRPr sz="1400" kern="1200">
                <a:solidFill>
                  <a:schemeClr val="tx1"/>
                </a:solidFill>
                <a:latin typeface="Arial" panose="020B0604020202020204" pitchFamily="34" charset="0"/>
                <a:ea typeface="+mn-ea"/>
                <a:cs typeface="+mn-cs"/>
              </a:defRPr>
            </a:lvl2pPr>
            <a:lvl3pPr marL="914400" algn="l" rtl="0" fontAlgn="base">
              <a:spcBef>
                <a:spcPct val="0"/>
              </a:spcBef>
              <a:spcAft>
                <a:spcPct val="0"/>
              </a:spcAft>
              <a:defRPr sz="1400" kern="1200">
                <a:solidFill>
                  <a:schemeClr val="tx1"/>
                </a:solidFill>
                <a:latin typeface="Arial" panose="020B0604020202020204" pitchFamily="34" charset="0"/>
                <a:ea typeface="+mn-ea"/>
                <a:cs typeface="+mn-cs"/>
              </a:defRPr>
            </a:lvl3pPr>
            <a:lvl4pPr marL="1371600" algn="l" rtl="0" fontAlgn="base">
              <a:spcBef>
                <a:spcPct val="0"/>
              </a:spcBef>
              <a:spcAft>
                <a:spcPct val="0"/>
              </a:spcAft>
              <a:defRPr sz="1400" kern="1200">
                <a:solidFill>
                  <a:schemeClr val="tx1"/>
                </a:solidFill>
                <a:latin typeface="Arial" panose="020B0604020202020204" pitchFamily="34" charset="0"/>
                <a:ea typeface="+mn-ea"/>
                <a:cs typeface="+mn-cs"/>
              </a:defRPr>
            </a:lvl4pPr>
            <a:lvl5pPr marL="1828800" algn="l" rtl="0" fontAlgn="base">
              <a:spcBef>
                <a:spcPct val="0"/>
              </a:spcBef>
              <a:spcAft>
                <a:spcPct val="0"/>
              </a:spcAft>
              <a:defRPr sz="1400" kern="1200">
                <a:solidFill>
                  <a:schemeClr val="tx1"/>
                </a:solidFill>
                <a:latin typeface="Arial" panose="020B0604020202020204" pitchFamily="34" charset="0"/>
                <a:ea typeface="+mn-ea"/>
                <a:cs typeface="+mn-cs"/>
              </a:defRPr>
            </a:lvl5pPr>
            <a:lvl6pPr marL="2286000" algn="l" defTabSz="914400" rtl="0" eaLnBrk="1" latinLnBrk="0" hangingPunct="1">
              <a:defRPr sz="1400" kern="1200">
                <a:solidFill>
                  <a:schemeClr val="tx1"/>
                </a:solidFill>
                <a:latin typeface="Arial" panose="020B0604020202020204" pitchFamily="34" charset="0"/>
                <a:ea typeface="+mn-ea"/>
                <a:cs typeface="+mn-cs"/>
              </a:defRPr>
            </a:lvl6pPr>
            <a:lvl7pPr marL="2743200" algn="l" defTabSz="914400" rtl="0" eaLnBrk="1" latinLnBrk="0" hangingPunct="1">
              <a:defRPr sz="1400" kern="1200">
                <a:solidFill>
                  <a:schemeClr val="tx1"/>
                </a:solidFill>
                <a:latin typeface="Arial" panose="020B0604020202020204" pitchFamily="34" charset="0"/>
                <a:ea typeface="+mn-ea"/>
                <a:cs typeface="+mn-cs"/>
              </a:defRPr>
            </a:lvl7pPr>
            <a:lvl8pPr marL="3200400" algn="l" defTabSz="914400" rtl="0" eaLnBrk="1" latinLnBrk="0" hangingPunct="1">
              <a:defRPr sz="1400" kern="1200">
                <a:solidFill>
                  <a:schemeClr val="tx1"/>
                </a:solidFill>
                <a:latin typeface="Arial" panose="020B0604020202020204" pitchFamily="34" charset="0"/>
                <a:ea typeface="+mn-ea"/>
                <a:cs typeface="+mn-cs"/>
              </a:defRPr>
            </a:lvl8pPr>
            <a:lvl9pPr marL="3657600" algn="l" defTabSz="914400" rtl="0" eaLnBrk="1" latinLnBrk="0" hangingPunct="1">
              <a:defRPr sz="1400" kern="1200">
                <a:solidFill>
                  <a:schemeClr val="tx1"/>
                </a:solidFill>
                <a:latin typeface="Arial" panose="020B0604020202020204" pitchFamily="34" charset="0"/>
                <a:ea typeface="+mn-ea"/>
                <a:cs typeface="+mn-cs"/>
              </a:defRPr>
            </a:lvl9pPr>
          </a:lstStyle>
          <a:p>
            <a:endParaRPr lang="en-CA"/>
          </a:p>
        </p:txBody>
      </p:sp>
      <p:sp>
        <p:nvSpPr>
          <p:cNvPr id="28" name="Freeform 24">
            <a:extLst>
              <a:ext uri="{FF2B5EF4-FFF2-40B4-BE49-F238E27FC236}">
                <a16:creationId xmlns:a16="http://schemas.microsoft.com/office/drawing/2014/main" id="{F65AC022-3CAB-4C24-B7A0-64A5F086854A}"/>
              </a:ext>
            </a:extLst>
          </p:cNvPr>
          <p:cNvSpPr>
            <a:spLocks noChangeAspect="1"/>
          </p:cNvSpPr>
          <p:nvPr/>
        </p:nvSpPr>
        <p:spPr bwMode="auto">
          <a:xfrm>
            <a:off x="5786400" y="1446317"/>
            <a:ext cx="23546" cy="12151"/>
          </a:xfrm>
          <a:custGeom>
            <a:avLst/>
            <a:gdLst>
              <a:gd name="T0" fmla="*/ 0 w 40"/>
              <a:gd name="T1" fmla="*/ 3 h 19"/>
              <a:gd name="T2" fmla="*/ 40 w 40"/>
              <a:gd name="T3" fmla="*/ 19 h 19"/>
            </a:gdLst>
            <a:ahLst/>
            <a:cxnLst>
              <a:cxn ang="0">
                <a:pos x="T0" y="T1"/>
              </a:cxn>
              <a:cxn ang="0">
                <a:pos x="T2" y="T3"/>
              </a:cxn>
            </a:cxnLst>
            <a:rect l="0" t="0" r="r" b="b"/>
            <a:pathLst>
              <a:path w="40" h="19">
                <a:moveTo>
                  <a:pt x="0" y="3"/>
                </a:moveTo>
                <a:cubicBezTo>
                  <a:pt x="16" y="0"/>
                  <a:pt x="29" y="8"/>
                  <a:pt x="40" y="19"/>
                </a:cubicBezTo>
              </a:path>
            </a:pathLst>
          </a:custGeom>
          <a:noFill/>
          <a:ln w="6350" cap="rnd">
            <a:solidFill>
              <a:srgbClr val="FF6600"/>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defPPr>
              <a:defRPr lang="en-US"/>
            </a:defPPr>
            <a:lvl1pPr algn="l" rtl="0" fontAlgn="base">
              <a:spcBef>
                <a:spcPct val="0"/>
              </a:spcBef>
              <a:spcAft>
                <a:spcPct val="0"/>
              </a:spcAft>
              <a:defRPr sz="1400" kern="1200">
                <a:solidFill>
                  <a:schemeClr val="tx1"/>
                </a:solidFill>
                <a:latin typeface="Arial" panose="020B0604020202020204" pitchFamily="34" charset="0"/>
                <a:ea typeface="+mn-ea"/>
                <a:cs typeface="+mn-cs"/>
              </a:defRPr>
            </a:lvl1pPr>
            <a:lvl2pPr marL="457200" algn="l" rtl="0" fontAlgn="base">
              <a:spcBef>
                <a:spcPct val="0"/>
              </a:spcBef>
              <a:spcAft>
                <a:spcPct val="0"/>
              </a:spcAft>
              <a:defRPr sz="1400" kern="1200">
                <a:solidFill>
                  <a:schemeClr val="tx1"/>
                </a:solidFill>
                <a:latin typeface="Arial" panose="020B0604020202020204" pitchFamily="34" charset="0"/>
                <a:ea typeface="+mn-ea"/>
                <a:cs typeface="+mn-cs"/>
              </a:defRPr>
            </a:lvl2pPr>
            <a:lvl3pPr marL="914400" algn="l" rtl="0" fontAlgn="base">
              <a:spcBef>
                <a:spcPct val="0"/>
              </a:spcBef>
              <a:spcAft>
                <a:spcPct val="0"/>
              </a:spcAft>
              <a:defRPr sz="1400" kern="1200">
                <a:solidFill>
                  <a:schemeClr val="tx1"/>
                </a:solidFill>
                <a:latin typeface="Arial" panose="020B0604020202020204" pitchFamily="34" charset="0"/>
                <a:ea typeface="+mn-ea"/>
                <a:cs typeface="+mn-cs"/>
              </a:defRPr>
            </a:lvl3pPr>
            <a:lvl4pPr marL="1371600" algn="l" rtl="0" fontAlgn="base">
              <a:spcBef>
                <a:spcPct val="0"/>
              </a:spcBef>
              <a:spcAft>
                <a:spcPct val="0"/>
              </a:spcAft>
              <a:defRPr sz="1400" kern="1200">
                <a:solidFill>
                  <a:schemeClr val="tx1"/>
                </a:solidFill>
                <a:latin typeface="Arial" panose="020B0604020202020204" pitchFamily="34" charset="0"/>
                <a:ea typeface="+mn-ea"/>
                <a:cs typeface="+mn-cs"/>
              </a:defRPr>
            </a:lvl4pPr>
            <a:lvl5pPr marL="1828800" algn="l" rtl="0" fontAlgn="base">
              <a:spcBef>
                <a:spcPct val="0"/>
              </a:spcBef>
              <a:spcAft>
                <a:spcPct val="0"/>
              </a:spcAft>
              <a:defRPr sz="1400" kern="1200">
                <a:solidFill>
                  <a:schemeClr val="tx1"/>
                </a:solidFill>
                <a:latin typeface="Arial" panose="020B0604020202020204" pitchFamily="34" charset="0"/>
                <a:ea typeface="+mn-ea"/>
                <a:cs typeface="+mn-cs"/>
              </a:defRPr>
            </a:lvl5pPr>
            <a:lvl6pPr marL="2286000" algn="l" defTabSz="914400" rtl="0" eaLnBrk="1" latinLnBrk="0" hangingPunct="1">
              <a:defRPr sz="1400" kern="1200">
                <a:solidFill>
                  <a:schemeClr val="tx1"/>
                </a:solidFill>
                <a:latin typeface="Arial" panose="020B0604020202020204" pitchFamily="34" charset="0"/>
                <a:ea typeface="+mn-ea"/>
                <a:cs typeface="+mn-cs"/>
              </a:defRPr>
            </a:lvl6pPr>
            <a:lvl7pPr marL="2743200" algn="l" defTabSz="914400" rtl="0" eaLnBrk="1" latinLnBrk="0" hangingPunct="1">
              <a:defRPr sz="1400" kern="1200">
                <a:solidFill>
                  <a:schemeClr val="tx1"/>
                </a:solidFill>
                <a:latin typeface="Arial" panose="020B0604020202020204" pitchFamily="34" charset="0"/>
                <a:ea typeface="+mn-ea"/>
                <a:cs typeface="+mn-cs"/>
              </a:defRPr>
            </a:lvl7pPr>
            <a:lvl8pPr marL="3200400" algn="l" defTabSz="914400" rtl="0" eaLnBrk="1" latinLnBrk="0" hangingPunct="1">
              <a:defRPr sz="1400" kern="1200">
                <a:solidFill>
                  <a:schemeClr val="tx1"/>
                </a:solidFill>
                <a:latin typeface="Arial" panose="020B0604020202020204" pitchFamily="34" charset="0"/>
                <a:ea typeface="+mn-ea"/>
                <a:cs typeface="+mn-cs"/>
              </a:defRPr>
            </a:lvl8pPr>
            <a:lvl9pPr marL="3657600" algn="l" defTabSz="914400" rtl="0" eaLnBrk="1" latinLnBrk="0" hangingPunct="1">
              <a:defRPr sz="1400" kern="1200">
                <a:solidFill>
                  <a:schemeClr val="tx1"/>
                </a:solidFill>
                <a:latin typeface="Arial" panose="020B0604020202020204" pitchFamily="34" charset="0"/>
                <a:ea typeface="+mn-ea"/>
                <a:cs typeface="+mn-cs"/>
              </a:defRPr>
            </a:lvl9pPr>
          </a:lstStyle>
          <a:p>
            <a:endParaRPr lang="en-CA"/>
          </a:p>
        </p:txBody>
      </p:sp>
      <p:sp>
        <p:nvSpPr>
          <p:cNvPr id="29" name="Freeform 25">
            <a:extLst>
              <a:ext uri="{FF2B5EF4-FFF2-40B4-BE49-F238E27FC236}">
                <a16:creationId xmlns:a16="http://schemas.microsoft.com/office/drawing/2014/main" id="{69838962-7FB3-4E86-B336-8E05F6F2A5A1}"/>
              </a:ext>
            </a:extLst>
          </p:cNvPr>
          <p:cNvSpPr>
            <a:spLocks noChangeAspect="1"/>
          </p:cNvSpPr>
          <p:nvPr/>
        </p:nvSpPr>
        <p:spPr bwMode="auto">
          <a:xfrm>
            <a:off x="5786912" y="1459021"/>
            <a:ext cx="34807" cy="31482"/>
          </a:xfrm>
          <a:custGeom>
            <a:avLst/>
            <a:gdLst>
              <a:gd name="T0" fmla="*/ 0 w 58"/>
              <a:gd name="T1" fmla="*/ 49 h 49"/>
              <a:gd name="T2" fmla="*/ 58 w 58"/>
              <a:gd name="T3" fmla="*/ 7 h 49"/>
            </a:gdLst>
            <a:ahLst/>
            <a:cxnLst>
              <a:cxn ang="0">
                <a:pos x="T0" y="T1"/>
              </a:cxn>
              <a:cxn ang="0">
                <a:pos x="T2" y="T3"/>
              </a:cxn>
            </a:cxnLst>
            <a:rect l="0" t="0" r="r" b="b"/>
            <a:pathLst>
              <a:path w="58" h="49">
                <a:moveTo>
                  <a:pt x="0" y="49"/>
                </a:moveTo>
                <a:cubicBezTo>
                  <a:pt x="5" y="22"/>
                  <a:pt x="29" y="0"/>
                  <a:pt x="58" y="7"/>
                </a:cubicBezTo>
              </a:path>
            </a:pathLst>
          </a:custGeom>
          <a:noFill/>
          <a:ln w="6350" cap="rnd">
            <a:solidFill>
              <a:srgbClr val="FF6600"/>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defPPr>
              <a:defRPr lang="en-US"/>
            </a:defPPr>
            <a:lvl1pPr algn="l" rtl="0" fontAlgn="base">
              <a:spcBef>
                <a:spcPct val="0"/>
              </a:spcBef>
              <a:spcAft>
                <a:spcPct val="0"/>
              </a:spcAft>
              <a:defRPr sz="1400" kern="1200">
                <a:solidFill>
                  <a:schemeClr val="tx1"/>
                </a:solidFill>
                <a:latin typeface="Arial" panose="020B0604020202020204" pitchFamily="34" charset="0"/>
                <a:ea typeface="+mn-ea"/>
                <a:cs typeface="+mn-cs"/>
              </a:defRPr>
            </a:lvl1pPr>
            <a:lvl2pPr marL="457200" algn="l" rtl="0" fontAlgn="base">
              <a:spcBef>
                <a:spcPct val="0"/>
              </a:spcBef>
              <a:spcAft>
                <a:spcPct val="0"/>
              </a:spcAft>
              <a:defRPr sz="1400" kern="1200">
                <a:solidFill>
                  <a:schemeClr val="tx1"/>
                </a:solidFill>
                <a:latin typeface="Arial" panose="020B0604020202020204" pitchFamily="34" charset="0"/>
                <a:ea typeface="+mn-ea"/>
                <a:cs typeface="+mn-cs"/>
              </a:defRPr>
            </a:lvl2pPr>
            <a:lvl3pPr marL="914400" algn="l" rtl="0" fontAlgn="base">
              <a:spcBef>
                <a:spcPct val="0"/>
              </a:spcBef>
              <a:spcAft>
                <a:spcPct val="0"/>
              </a:spcAft>
              <a:defRPr sz="1400" kern="1200">
                <a:solidFill>
                  <a:schemeClr val="tx1"/>
                </a:solidFill>
                <a:latin typeface="Arial" panose="020B0604020202020204" pitchFamily="34" charset="0"/>
                <a:ea typeface="+mn-ea"/>
                <a:cs typeface="+mn-cs"/>
              </a:defRPr>
            </a:lvl3pPr>
            <a:lvl4pPr marL="1371600" algn="l" rtl="0" fontAlgn="base">
              <a:spcBef>
                <a:spcPct val="0"/>
              </a:spcBef>
              <a:spcAft>
                <a:spcPct val="0"/>
              </a:spcAft>
              <a:defRPr sz="1400" kern="1200">
                <a:solidFill>
                  <a:schemeClr val="tx1"/>
                </a:solidFill>
                <a:latin typeface="Arial" panose="020B0604020202020204" pitchFamily="34" charset="0"/>
                <a:ea typeface="+mn-ea"/>
                <a:cs typeface="+mn-cs"/>
              </a:defRPr>
            </a:lvl4pPr>
            <a:lvl5pPr marL="1828800" algn="l" rtl="0" fontAlgn="base">
              <a:spcBef>
                <a:spcPct val="0"/>
              </a:spcBef>
              <a:spcAft>
                <a:spcPct val="0"/>
              </a:spcAft>
              <a:defRPr sz="1400" kern="1200">
                <a:solidFill>
                  <a:schemeClr val="tx1"/>
                </a:solidFill>
                <a:latin typeface="Arial" panose="020B0604020202020204" pitchFamily="34" charset="0"/>
                <a:ea typeface="+mn-ea"/>
                <a:cs typeface="+mn-cs"/>
              </a:defRPr>
            </a:lvl5pPr>
            <a:lvl6pPr marL="2286000" algn="l" defTabSz="914400" rtl="0" eaLnBrk="1" latinLnBrk="0" hangingPunct="1">
              <a:defRPr sz="1400" kern="1200">
                <a:solidFill>
                  <a:schemeClr val="tx1"/>
                </a:solidFill>
                <a:latin typeface="Arial" panose="020B0604020202020204" pitchFamily="34" charset="0"/>
                <a:ea typeface="+mn-ea"/>
                <a:cs typeface="+mn-cs"/>
              </a:defRPr>
            </a:lvl6pPr>
            <a:lvl7pPr marL="2743200" algn="l" defTabSz="914400" rtl="0" eaLnBrk="1" latinLnBrk="0" hangingPunct="1">
              <a:defRPr sz="1400" kern="1200">
                <a:solidFill>
                  <a:schemeClr val="tx1"/>
                </a:solidFill>
                <a:latin typeface="Arial" panose="020B0604020202020204" pitchFamily="34" charset="0"/>
                <a:ea typeface="+mn-ea"/>
                <a:cs typeface="+mn-cs"/>
              </a:defRPr>
            </a:lvl7pPr>
            <a:lvl8pPr marL="3200400" algn="l" defTabSz="914400" rtl="0" eaLnBrk="1" latinLnBrk="0" hangingPunct="1">
              <a:defRPr sz="1400" kern="1200">
                <a:solidFill>
                  <a:schemeClr val="tx1"/>
                </a:solidFill>
                <a:latin typeface="Arial" panose="020B0604020202020204" pitchFamily="34" charset="0"/>
                <a:ea typeface="+mn-ea"/>
                <a:cs typeface="+mn-cs"/>
              </a:defRPr>
            </a:lvl8pPr>
            <a:lvl9pPr marL="3657600" algn="l" defTabSz="914400" rtl="0" eaLnBrk="1" latinLnBrk="0" hangingPunct="1">
              <a:defRPr sz="1400" kern="1200">
                <a:solidFill>
                  <a:schemeClr val="tx1"/>
                </a:solidFill>
                <a:latin typeface="Arial" panose="020B0604020202020204" pitchFamily="34" charset="0"/>
                <a:ea typeface="+mn-ea"/>
                <a:cs typeface="+mn-cs"/>
              </a:defRPr>
            </a:lvl9pPr>
          </a:lstStyle>
          <a:p>
            <a:endParaRPr lang="en-CA"/>
          </a:p>
        </p:txBody>
      </p:sp>
      <p:sp>
        <p:nvSpPr>
          <p:cNvPr id="30" name="Freeform 26">
            <a:extLst>
              <a:ext uri="{FF2B5EF4-FFF2-40B4-BE49-F238E27FC236}">
                <a16:creationId xmlns:a16="http://schemas.microsoft.com/office/drawing/2014/main" id="{B108B74C-00BA-4A71-A113-FE479EA26069}"/>
              </a:ext>
            </a:extLst>
          </p:cNvPr>
          <p:cNvSpPr>
            <a:spLocks noChangeAspect="1"/>
          </p:cNvSpPr>
          <p:nvPr/>
        </p:nvSpPr>
        <p:spPr bwMode="auto">
          <a:xfrm>
            <a:off x="5798173" y="1470067"/>
            <a:ext cx="51699" cy="76771"/>
          </a:xfrm>
          <a:custGeom>
            <a:avLst/>
            <a:gdLst>
              <a:gd name="T0" fmla="*/ 0 w 88"/>
              <a:gd name="T1" fmla="*/ 74 h 120"/>
              <a:gd name="T2" fmla="*/ 64 w 88"/>
              <a:gd name="T3" fmla="*/ 0 h 120"/>
              <a:gd name="T4" fmla="*/ 87 w 88"/>
              <a:gd name="T5" fmla="*/ 7 h 120"/>
              <a:gd name="T6" fmla="*/ 87 w 88"/>
              <a:gd name="T7" fmla="*/ 13 h 120"/>
              <a:gd name="T8" fmla="*/ 22 w 88"/>
              <a:gd name="T9" fmla="*/ 120 h 120"/>
            </a:gdLst>
            <a:ahLst/>
            <a:cxnLst>
              <a:cxn ang="0">
                <a:pos x="T0" y="T1"/>
              </a:cxn>
              <a:cxn ang="0">
                <a:pos x="T2" y="T3"/>
              </a:cxn>
              <a:cxn ang="0">
                <a:pos x="T4" y="T5"/>
              </a:cxn>
              <a:cxn ang="0">
                <a:pos x="T6" y="T7"/>
              </a:cxn>
              <a:cxn ang="0">
                <a:pos x="T8" y="T9"/>
              </a:cxn>
            </a:cxnLst>
            <a:rect l="0" t="0" r="r" b="b"/>
            <a:pathLst>
              <a:path w="88" h="120">
                <a:moveTo>
                  <a:pt x="0" y="74"/>
                </a:moveTo>
                <a:cubicBezTo>
                  <a:pt x="4" y="39"/>
                  <a:pt x="33" y="14"/>
                  <a:pt x="64" y="0"/>
                </a:cubicBezTo>
                <a:cubicBezTo>
                  <a:pt x="72" y="2"/>
                  <a:pt x="79" y="4"/>
                  <a:pt x="87" y="7"/>
                </a:cubicBezTo>
                <a:cubicBezTo>
                  <a:pt x="88" y="9"/>
                  <a:pt x="87" y="11"/>
                  <a:pt x="87" y="13"/>
                </a:cubicBezTo>
                <a:cubicBezTo>
                  <a:pt x="44" y="29"/>
                  <a:pt x="28" y="79"/>
                  <a:pt x="22" y="120"/>
                </a:cubicBezTo>
              </a:path>
            </a:pathLst>
          </a:custGeom>
          <a:noFill/>
          <a:ln w="6350" cap="rnd">
            <a:solidFill>
              <a:srgbClr val="FF6600"/>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defPPr>
              <a:defRPr lang="en-US"/>
            </a:defPPr>
            <a:lvl1pPr algn="l" rtl="0" fontAlgn="base">
              <a:spcBef>
                <a:spcPct val="0"/>
              </a:spcBef>
              <a:spcAft>
                <a:spcPct val="0"/>
              </a:spcAft>
              <a:defRPr sz="1400" kern="1200">
                <a:solidFill>
                  <a:schemeClr val="tx1"/>
                </a:solidFill>
                <a:latin typeface="Arial" panose="020B0604020202020204" pitchFamily="34" charset="0"/>
                <a:ea typeface="+mn-ea"/>
                <a:cs typeface="+mn-cs"/>
              </a:defRPr>
            </a:lvl1pPr>
            <a:lvl2pPr marL="457200" algn="l" rtl="0" fontAlgn="base">
              <a:spcBef>
                <a:spcPct val="0"/>
              </a:spcBef>
              <a:spcAft>
                <a:spcPct val="0"/>
              </a:spcAft>
              <a:defRPr sz="1400" kern="1200">
                <a:solidFill>
                  <a:schemeClr val="tx1"/>
                </a:solidFill>
                <a:latin typeface="Arial" panose="020B0604020202020204" pitchFamily="34" charset="0"/>
                <a:ea typeface="+mn-ea"/>
                <a:cs typeface="+mn-cs"/>
              </a:defRPr>
            </a:lvl2pPr>
            <a:lvl3pPr marL="914400" algn="l" rtl="0" fontAlgn="base">
              <a:spcBef>
                <a:spcPct val="0"/>
              </a:spcBef>
              <a:spcAft>
                <a:spcPct val="0"/>
              </a:spcAft>
              <a:defRPr sz="1400" kern="1200">
                <a:solidFill>
                  <a:schemeClr val="tx1"/>
                </a:solidFill>
                <a:latin typeface="Arial" panose="020B0604020202020204" pitchFamily="34" charset="0"/>
                <a:ea typeface="+mn-ea"/>
                <a:cs typeface="+mn-cs"/>
              </a:defRPr>
            </a:lvl3pPr>
            <a:lvl4pPr marL="1371600" algn="l" rtl="0" fontAlgn="base">
              <a:spcBef>
                <a:spcPct val="0"/>
              </a:spcBef>
              <a:spcAft>
                <a:spcPct val="0"/>
              </a:spcAft>
              <a:defRPr sz="1400" kern="1200">
                <a:solidFill>
                  <a:schemeClr val="tx1"/>
                </a:solidFill>
                <a:latin typeface="Arial" panose="020B0604020202020204" pitchFamily="34" charset="0"/>
                <a:ea typeface="+mn-ea"/>
                <a:cs typeface="+mn-cs"/>
              </a:defRPr>
            </a:lvl4pPr>
            <a:lvl5pPr marL="1828800" algn="l" rtl="0" fontAlgn="base">
              <a:spcBef>
                <a:spcPct val="0"/>
              </a:spcBef>
              <a:spcAft>
                <a:spcPct val="0"/>
              </a:spcAft>
              <a:defRPr sz="1400" kern="1200">
                <a:solidFill>
                  <a:schemeClr val="tx1"/>
                </a:solidFill>
                <a:latin typeface="Arial" panose="020B0604020202020204" pitchFamily="34" charset="0"/>
                <a:ea typeface="+mn-ea"/>
                <a:cs typeface="+mn-cs"/>
              </a:defRPr>
            </a:lvl5pPr>
            <a:lvl6pPr marL="2286000" algn="l" defTabSz="914400" rtl="0" eaLnBrk="1" latinLnBrk="0" hangingPunct="1">
              <a:defRPr sz="1400" kern="1200">
                <a:solidFill>
                  <a:schemeClr val="tx1"/>
                </a:solidFill>
                <a:latin typeface="Arial" panose="020B0604020202020204" pitchFamily="34" charset="0"/>
                <a:ea typeface="+mn-ea"/>
                <a:cs typeface="+mn-cs"/>
              </a:defRPr>
            </a:lvl6pPr>
            <a:lvl7pPr marL="2743200" algn="l" defTabSz="914400" rtl="0" eaLnBrk="1" latinLnBrk="0" hangingPunct="1">
              <a:defRPr sz="1400" kern="1200">
                <a:solidFill>
                  <a:schemeClr val="tx1"/>
                </a:solidFill>
                <a:latin typeface="Arial" panose="020B0604020202020204" pitchFamily="34" charset="0"/>
                <a:ea typeface="+mn-ea"/>
                <a:cs typeface="+mn-cs"/>
              </a:defRPr>
            </a:lvl7pPr>
            <a:lvl8pPr marL="3200400" algn="l" defTabSz="914400" rtl="0" eaLnBrk="1" latinLnBrk="0" hangingPunct="1">
              <a:defRPr sz="1400" kern="1200">
                <a:solidFill>
                  <a:schemeClr val="tx1"/>
                </a:solidFill>
                <a:latin typeface="Arial" panose="020B0604020202020204" pitchFamily="34" charset="0"/>
                <a:ea typeface="+mn-ea"/>
                <a:cs typeface="+mn-cs"/>
              </a:defRPr>
            </a:lvl8pPr>
            <a:lvl9pPr marL="3657600" algn="l" defTabSz="914400" rtl="0" eaLnBrk="1" latinLnBrk="0" hangingPunct="1">
              <a:defRPr sz="1400" kern="1200">
                <a:solidFill>
                  <a:schemeClr val="tx1"/>
                </a:solidFill>
                <a:latin typeface="Arial" panose="020B0604020202020204" pitchFamily="34" charset="0"/>
                <a:ea typeface="+mn-ea"/>
                <a:cs typeface="+mn-cs"/>
              </a:defRPr>
            </a:lvl9pPr>
          </a:lstStyle>
          <a:p>
            <a:endParaRPr lang="en-CA"/>
          </a:p>
        </p:txBody>
      </p:sp>
      <p:sp>
        <p:nvSpPr>
          <p:cNvPr id="31" name="Freeform 27">
            <a:extLst>
              <a:ext uri="{FF2B5EF4-FFF2-40B4-BE49-F238E27FC236}">
                <a16:creationId xmlns:a16="http://schemas.microsoft.com/office/drawing/2014/main" id="{4704464B-9714-42EC-88C8-9B4E1584D93D}"/>
              </a:ext>
            </a:extLst>
          </p:cNvPr>
          <p:cNvSpPr>
            <a:spLocks noChangeAspect="1"/>
          </p:cNvSpPr>
          <p:nvPr/>
        </p:nvSpPr>
        <p:spPr bwMode="auto">
          <a:xfrm>
            <a:off x="5830422" y="1524746"/>
            <a:ext cx="5631" cy="52470"/>
          </a:xfrm>
          <a:custGeom>
            <a:avLst/>
            <a:gdLst>
              <a:gd name="T0" fmla="*/ 1 w 9"/>
              <a:gd name="T1" fmla="*/ 82 h 82"/>
              <a:gd name="T2" fmla="*/ 9 w 9"/>
              <a:gd name="T3" fmla="*/ 0 h 82"/>
            </a:gdLst>
            <a:ahLst/>
            <a:cxnLst>
              <a:cxn ang="0">
                <a:pos x="T0" y="T1"/>
              </a:cxn>
              <a:cxn ang="0">
                <a:pos x="T2" y="T3"/>
              </a:cxn>
            </a:cxnLst>
            <a:rect l="0" t="0" r="r" b="b"/>
            <a:pathLst>
              <a:path w="9" h="82">
                <a:moveTo>
                  <a:pt x="1" y="82"/>
                </a:moveTo>
                <a:cubicBezTo>
                  <a:pt x="0" y="54"/>
                  <a:pt x="1" y="26"/>
                  <a:pt x="9" y="0"/>
                </a:cubicBezTo>
              </a:path>
            </a:pathLst>
          </a:custGeom>
          <a:noFill/>
          <a:ln w="6350" cap="rnd">
            <a:solidFill>
              <a:srgbClr val="FF6600"/>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defPPr>
              <a:defRPr lang="en-US"/>
            </a:defPPr>
            <a:lvl1pPr algn="l" rtl="0" fontAlgn="base">
              <a:spcBef>
                <a:spcPct val="0"/>
              </a:spcBef>
              <a:spcAft>
                <a:spcPct val="0"/>
              </a:spcAft>
              <a:defRPr sz="1400" kern="1200">
                <a:solidFill>
                  <a:schemeClr val="tx1"/>
                </a:solidFill>
                <a:latin typeface="Arial" panose="020B0604020202020204" pitchFamily="34" charset="0"/>
                <a:ea typeface="+mn-ea"/>
                <a:cs typeface="+mn-cs"/>
              </a:defRPr>
            </a:lvl1pPr>
            <a:lvl2pPr marL="457200" algn="l" rtl="0" fontAlgn="base">
              <a:spcBef>
                <a:spcPct val="0"/>
              </a:spcBef>
              <a:spcAft>
                <a:spcPct val="0"/>
              </a:spcAft>
              <a:defRPr sz="1400" kern="1200">
                <a:solidFill>
                  <a:schemeClr val="tx1"/>
                </a:solidFill>
                <a:latin typeface="Arial" panose="020B0604020202020204" pitchFamily="34" charset="0"/>
                <a:ea typeface="+mn-ea"/>
                <a:cs typeface="+mn-cs"/>
              </a:defRPr>
            </a:lvl2pPr>
            <a:lvl3pPr marL="914400" algn="l" rtl="0" fontAlgn="base">
              <a:spcBef>
                <a:spcPct val="0"/>
              </a:spcBef>
              <a:spcAft>
                <a:spcPct val="0"/>
              </a:spcAft>
              <a:defRPr sz="1400" kern="1200">
                <a:solidFill>
                  <a:schemeClr val="tx1"/>
                </a:solidFill>
                <a:latin typeface="Arial" panose="020B0604020202020204" pitchFamily="34" charset="0"/>
                <a:ea typeface="+mn-ea"/>
                <a:cs typeface="+mn-cs"/>
              </a:defRPr>
            </a:lvl3pPr>
            <a:lvl4pPr marL="1371600" algn="l" rtl="0" fontAlgn="base">
              <a:spcBef>
                <a:spcPct val="0"/>
              </a:spcBef>
              <a:spcAft>
                <a:spcPct val="0"/>
              </a:spcAft>
              <a:defRPr sz="1400" kern="1200">
                <a:solidFill>
                  <a:schemeClr val="tx1"/>
                </a:solidFill>
                <a:latin typeface="Arial" panose="020B0604020202020204" pitchFamily="34" charset="0"/>
                <a:ea typeface="+mn-ea"/>
                <a:cs typeface="+mn-cs"/>
              </a:defRPr>
            </a:lvl4pPr>
            <a:lvl5pPr marL="1828800" algn="l" rtl="0" fontAlgn="base">
              <a:spcBef>
                <a:spcPct val="0"/>
              </a:spcBef>
              <a:spcAft>
                <a:spcPct val="0"/>
              </a:spcAft>
              <a:defRPr sz="1400" kern="1200">
                <a:solidFill>
                  <a:schemeClr val="tx1"/>
                </a:solidFill>
                <a:latin typeface="Arial" panose="020B0604020202020204" pitchFamily="34" charset="0"/>
                <a:ea typeface="+mn-ea"/>
                <a:cs typeface="+mn-cs"/>
              </a:defRPr>
            </a:lvl5pPr>
            <a:lvl6pPr marL="2286000" algn="l" defTabSz="914400" rtl="0" eaLnBrk="1" latinLnBrk="0" hangingPunct="1">
              <a:defRPr sz="1400" kern="1200">
                <a:solidFill>
                  <a:schemeClr val="tx1"/>
                </a:solidFill>
                <a:latin typeface="Arial" panose="020B0604020202020204" pitchFamily="34" charset="0"/>
                <a:ea typeface="+mn-ea"/>
                <a:cs typeface="+mn-cs"/>
              </a:defRPr>
            </a:lvl6pPr>
            <a:lvl7pPr marL="2743200" algn="l" defTabSz="914400" rtl="0" eaLnBrk="1" latinLnBrk="0" hangingPunct="1">
              <a:defRPr sz="1400" kern="1200">
                <a:solidFill>
                  <a:schemeClr val="tx1"/>
                </a:solidFill>
                <a:latin typeface="Arial" panose="020B0604020202020204" pitchFamily="34" charset="0"/>
                <a:ea typeface="+mn-ea"/>
                <a:cs typeface="+mn-cs"/>
              </a:defRPr>
            </a:lvl7pPr>
            <a:lvl8pPr marL="3200400" algn="l" defTabSz="914400" rtl="0" eaLnBrk="1" latinLnBrk="0" hangingPunct="1">
              <a:defRPr sz="1400" kern="1200">
                <a:solidFill>
                  <a:schemeClr val="tx1"/>
                </a:solidFill>
                <a:latin typeface="Arial" panose="020B0604020202020204" pitchFamily="34" charset="0"/>
                <a:ea typeface="+mn-ea"/>
                <a:cs typeface="+mn-cs"/>
              </a:defRPr>
            </a:lvl8pPr>
            <a:lvl9pPr marL="3657600" algn="l" defTabSz="914400" rtl="0" eaLnBrk="1" latinLnBrk="0" hangingPunct="1">
              <a:defRPr sz="1400" kern="1200">
                <a:solidFill>
                  <a:schemeClr val="tx1"/>
                </a:solidFill>
                <a:latin typeface="Arial" panose="020B0604020202020204" pitchFamily="34" charset="0"/>
                <a:ea typeface="+mn-ea"/>
                <a:cs typeface="+mn-cs"/>
              </a:defRPr>
            </a:lvl9pPr>
          </a:lstStyle>
          <a:p>
            <a:endParaRPr lang="en-CA"/>
          </a:p>
        </p:txBody>
      </p:sp>
      <p:sp>
        <p:nvSpPr>
          <p:cNvPr id="32" name="Freeform 28">
            <a:extLst>
              <a:ext uri="{FF2B5EF4-FFF2-40B4-BE49-F238E27FC236}">
                <a16:creationId xmlns:a16="http://schemas.microsoft.com/office/drawing/2014/main" id="{13DD5FDA-D627-495F-BF63-A9BCDF3D54D5}"/>
              </a:ext>
            </a:extLst>
          </p:cNvPr>
          <p:cNvSpPr>
            <a:spLocks noChangeAspect="1"/>
          </p:cNvSpPr>
          <p:nvPr/>
        </p:nvSpPr>
        <p:spPr bwMode="auto">
          <a:xfrm>
            <a:off x="5857039" y="1489950"/>
            <a:ext cx="49140" cy="128136"/>
          </a:xfrm>
          <a:custGeom>
            <a:avLst/>
            <a:gdLst>
              <a:gd name="T0" fmla="*/ 38 w 82"/>
              <a:gd name="T1" fmla="*/ 201 h 201"/>
              <a:gd name="T2" fmla="*/ 80 w 82"/>
              <a:gd name="T3" fmla="*/ 1 h 201"/>
              <a:gd name="T4" fmla="*/ 82 w 82"/>
              <a:gd name="T5" fmla="*/ 0 h 201"/>
            </a:gdLst>
            <a:ahLst/>
            <a:cxnLst>
              <a:cxn ang="0">
                <a:pos x="T0" y="T1"/>
              </a:cxn>
              <a:cxn ang="0">
                <a:pos x="T2" y="T3"/>
              </a:cxn>
              <a:cxn ang="0">
                <a:pos x="T4" y="T5"/>
              </a:cxn>
            </a:cxnLst>
            <a:rect l="0" t="0" r="r" b="b"/>
            <a:pathLst>
              <a:path w="82" h="201">
                <a:moveTo>
                  <a:pt x="38" y="201"/>
                </a:moveTo>
                <a:cubicBezTo>
                  <a:pt x="0" y="159"/>
                  <a:pt x="5" y="17"/>
                  <a:pt x="80" y="1"/>
                </a:cubicBezTo>
                <a:cubicBezTo>
                  <a:pt x="81" y="1"/>
                  <a:pt x="81" y="0"/>
                  <a:pt x="82" y="0"/>
                </a:cubicBezTo>
              </a:path>
            </a:pathLst>
          </a:custGeom>
          <a:noFill/>
          <a:ln w="6350" cap="rnd">
            <a:solidFill>
              <a:srgbClr val="FF6600"/>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defPPr>
              <a:defRPr lang="en-US"/>
            </a:defPPr>
            <a:lvl1pPr algn="l" rtl="0" fontAlgn="base">
              <a:spcBef>
                <a:spcPct val="0"/>
              </a:spcBef>
              <a:spcAft>
                <a:spcPct val="0"/>
              </a:spcAft>
              <a:defRPr sz="1400" kern="1200">
                <a:solidFill>
                  <a:schemeClr val="tx1"/>
                </a:solidFill>
                <a:latin typeface="Arial" panose="020B0604020202020204" pitchFamily="34" charset="0"/>
                <a:ea typeface="+mn-ea"/>
                <a:cs typeface="+mn-cs"/>
              </a:defRPr>
            </a:lvl1pPr>
            <a:lvl2pPr marL="457200" algn="l" rtl="0" fontAlgn="base">
              <a:spcBef>
                <a:spcPct val="0"/>
              </a:spcBef>
              <a:spcAft>
                <a:spcPct val="0"/>
              </a:spcAft>
              <a:defRPr sz="1400" kern="1200">
                <a:solidFill>
                  <a:schemeClr val="tx1"/>
                </a:solidFill>
                <a:latin typeface="Arial" panose="020B0604020202020204" pitchFamily="34" charset="0"/>
                <a:ea typeface="+mn-ea"/>
                <a:cs typeface="+mn-cs"/>
              </a:defRPr>
            </a:lvl2pPr>
            <a:lvl3pPr marL="914400" algn="l" rtl="0" fontAlgn="base">
              <a:spcBef>
                <a:spcPct val="0"/>
              </a:spcBef>
              <a:spcAft>
                <a:spcPct val="0"/>
              </a:spcAft>
              <a:defRPr sz="1400" kern="1200">
                <a:solidFill>
                  <a:schemeClr val="tx1"/>
                </a:solidFill>
                <a:latin typeface="Arial" panose="020B0604020202020204" pitchFamily="34" charset="0"/>
                <a:ea typeface="+mn-ea"/>
                <a:cs typeface="+mn-cs"/>
              </a:defRPr>
            </a:lvl3pPr>
            <a:lvl4pPr marL="1371600" algn="l" rtl="0" fontAlgn="base">
              <a:spcBef>
                <a:spcPct val="0"/>
              </a:spcBef>
              <a:spcAft>
                <a:spcPct val="0"/>
              </a:spcAft>
              <a:defRPr sz="1400" kern="1200">
                <a:solidFill>
                  <a:schemeClr val="tx1"/>
                </a:solidFill>
                <a:latin typeface="Arial" panose="020B0604020202020204" pitchFamily="34" charset="0"/>
                <a:ea typeface="+mn-ea"/>
                <a:cs typeface="+mn-cs"/>
              </a:defRPr>
            </a:lvl4pPr>
            <a:lvl5pPr marL="1828800" algn="l" rtl="0" fontAlgn="base">
              <a:spcBef>
                <a:spcPct val="0"/>
              </a:spcBef>
              <a:spcAft>
                <a:spcPct val="0"/>
              </a:spcAft>
              <a:defRPr sz="1400" kern="1200">
                <a:solidFill>
                  <a:schemeClr val="tx1"/>
                </a:solidFill>
                <a:latin typeface="Arial" panose="020B0604020202020204" pitchFamily="34" charset="0"/>
                <a:ea typeface="+mn-ea"/>
                <a:cs typeface="+mn-cs"/>
              </a:defRPr>
            </a:lvl5pPr>
            <a:lvl6pPr marL="2286000" algn="l" defTabSz="914400" rtl="0" eaLnBrk="1" latinLnBrk="0" hangingPunct="1">
              <a:defRPr sz="1400" kern="1200">
                <a:solidFill>
                  <a:schemeClr val="tx1"/>
                </a:solidFill>
                <a:latin typeface="Arial" panose="020B0604020202020204" pitchFamily="34" charset="0"/>
                <a:ea typeface="+mn-ea"/>
                <a:cs typeface="+mn-cs"/>
              </a:defRPr>
            </a:lvl6pPr>
            <a:lvl7pPr marL="2743200" algn="l" defTabSz="914400" rtl="0" eaLnBrk="1" latinLnBrk="0" hangingPunct="1">
              <a:defRPr sz="1400" kern="1200">
                <a:solidFill>
                  <a:schemeClr val="tx1"/>
                </a:solidFill>
                <a:latin typeface="Arial" panose="020B0604020202020204" pitchFamily="34" charset="0"/>
                <a:ea typeface="+mn-ea"/>
                <a:cs typeface="+mn-cs"/>
              </a:defRPr>
            </a:lvl7pPr>
            <a:lvl8pPr marL="3200400" algn="l" defTabSz="914400" rtl="0" eaLnBrk="1" latinLnBrk="0" hangingPunct="1">
              <a:defRPr sz="1400" kern="1200">
                <a:solidFill>
                  <a:schemeClr val="tx1"/>
                </a:solidFill>
                <a:latin typeface="Arial" panose="020B0604020202020204" pitchFamily="34" charset="0"/>
                <a:ea typeface="+mn-ea"/>
                <a:cs typeface="+mn-cs"/>
              </a:defRPr>
            </a:lvl8pPr>
            <a:lvl9pPr marL="3657600" algn="l" defTabSz="914400" rtl="0" eaLnBrk="1" latinLnBrk="0" hangingPunct="1">
              <a:defRPr sz="1400" kern="1200">
                <a:solidFill>
                  <a:schemeClr val="tx1"/>
                </a:solidFill>
                <a:latin typeface="Arial" panose="020B0604020202020204" pitchFamily="34" charset="0"/>
                <a:ea typeface="+mn-ea"/>
                <a:cs typeface="+mn-cs"/>
              </a:defRPr>
            </a:lvl9pPr>
          </a:lstStyle>
          <a:p>
            <a:endParaRPr lang="en-CA"/>
          </a:p>
        </p:txBody>
      </p:sp>
      <p:sp>
        <p:nvSpPr>
          <p:cNvPr id="33" name="Freeform 29">
            <a:extLst>
              <a:ext uri="{FF2B5EF4-FFF2-40B4-BE49-F238E27FC236}">
                <a16:creationId xmlns:a16="http://schemas.microsoft.com/office/drawing/2014/main" id="{6961B6C5-1D59-49A4-BDCC-558CF5BEF4D4}"/>
              </a:ext>
            </a:extLst>
          </p:cNvPr>
          <p:cNvSpPr>
            <a:spLocks noChangeAspect="1"/>
          </p:cNvSpPr>
          <p:nvPr/>
        </p:nvSpPr>
        <p:spPr bwMode="auto">
          <a:xfrm>
            <a:off x="5906179" y="1478904"/>
            <a:ext cx="3583" cy="11046"/>
          </a:xfrm>
          <a:custGeom>
            <a:avLst/>
            <a:gdLst>
              <a:gd name="T0" fmla="*/ 0 w 6"/>
              <a:gd name="T1" fmla="*/ 17 h 17"/>
              <a:gd name="T2" fmla="*/ 6 w 6"/>
              <a:gd name="T3" fmla="*/ 0 h 17"/>
            </a:gdLst>
            <a:ahLst/>
            <a:cxnLst>
              <a:cxn ang="0">
                <a:pos x="T0" y="T1"/>
              </a:cxn>
              <a:cxn ang="0">
                <a:pos x="T2" y="T3"/>
              </a:cxn>
            </a:cxnLst>
            <a:rect l="0" t="0" r="r" b="b"/>
            <a:pathLst>
              <a:path w="6" h="17">
                <a:moveTo>
                  <a:pt x="0" y="17"/>
                </a:moveTo>
                <a:cubicBezTo>
                  <a:pt x="1" y="13"/>
                  <a:pt x="4" y="6"/>
                  <a:pt x="6" y="0"/>
                </a:cubicBezTo>
              </a:path>
            </a:pathLst>
          </a:custGeom>
          <a:noFill/>
          <a:ln w="6350" cap="rnd">
            <a:solidFill>
              <a:srgbClr val="FF6600"/>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defPPr>
              <a:defRPr lang="en-US"/>
            </a:defPPr>
            <a:lvl1pPr algn="l" rtl="0" fontAlgn="base">
              <a:spcBef>
                <a:spcPct val="0"/>
              </a:spcBef>
              <a:spcAft>
                <a:spcPct val="0"/>
              </a:spcAft>
              <a:defRPr sz="1400" kern="1200">
                <a:solidFill>
                  <a:schemeClr val="tx1"/>
                </a:solidFill>
                <a:latin typeface="Arial" panose="020B0604020202020204" pitchFamily="34" charset="0"/>
                <a:ea typeface="+mn-ea"/>
                <a:cs typeface="+mn-cs"/>
              </a:defRPr>
            </a:lvl1pPr>
            <a:lvl2pPr marL="457200" algn="l" rtl="0" fontAlgn="base">
              <a:spcBef>
                <a:spcPct val="0"/>
              </a:spcBef>
              <a:spcAft>
                <a:spcPct val="0"/>
              </a:spcAft>
              <a:defRPr sz="1400" kern="1200">
                <a:solidFill>
                  <a:schemeClr val="tx1"/>
                </a:solidFill>
                <a:latin typeface="Arial" panose="020B0604020202020204" pitchFamily="34" charset="0"/>
                <a:ea typeface="+mn-ea"/>
                <a:cs typeface="+mn-cs"/>
              </a:defRPr>
            </a:lvl2pPr>
            <a:lvl3pPr marL="914400" algn="l" rtl="0" fontAlgn="base">
              <a:spcBef>
                <a:spcPct val="0"/>
              </a:spcBef>
              <a:spcAft>
                <a:spcPct val="0"/>
              </a:spcAft>
              <a:defRPr sz="1400" kern="1200">
                <a:solidFill>
                  <a:schemeClr val="tx1"/>
                </a:solidFill>
                <a:latin typeface="Arial" panose="020B0604020202020204" pitchFamily="34" charset="0"/>
                <a:ea typeface="+mn-ea"/>
                <a:cs typeface="+mn-cs"/>
              </a:defRPr>
            </a:lvl3pPr>
            <a:lvl4pPr marL="1371600" algn="l" rtl="0" fontAlgn="base">
              <a:spcBef>
                <a:spcPct val="0"/>
              </a:spcBef>
              <a:spcAft>
                <a:spcPct val="0"/>
              </a:spcAft>
              <a:defRPr sz="1400" kern="1200">
                <a:solidFill>
                  <a:schemeClr val="tx1"/>
                </a:solidFill>
                <a:latin typeface="Arial" panose="020B0604020202020204" pitchFamily="34" charset="0"/>
                <a:ea typeface="+mn-ea"/>
                <a:cs typeface="+mn-cs"/>
              </a:defRPr>
            </a:lvl4pPr>
            <a:lvl5pPr marL="1828800" algn="l" rtl="0" fontAlgn="base">
              <a:spcBef>
                <a:spcPct val="0"/>
              </a:spcBef>
              <a:spcAft>
                <a:spcPct val="0"/>
              </a:spcAft>
              <a:defRPr sz="1400" kern="1200">
                <a:solidFill>
                  <a:schemeClr val="tx1"/>
                </a:solidFill>
                <a:latin typeface="Arial" panose="020B0604020202020204" pitchFamily="34" charset="0"/>
                <a:ea typeface="+mn-ea"/>
                <a:cs typeface="+mn-cs"/>
              </a:defRPr>
            </a:lvl5pPr>
            <a:lvl6pPr marL="2286000" algn="l" defTabSz="914400" rtl="0" eaLnBrk="1" latinLnBrk="0" hangingPunct="1">
              <a:defRPr sz="1400" kern="1200">
                <a:solidFill>
                  <a:schemeClr val="tx1"/>
                </a:solidFill>
                <a:latin typeface="Arial" panose="020B0604020202020204" pitchFamily="34" charset="0"/>
                <a:ea typeface="+mn-ea"/>
                <a:cs typeface="+mn-cs"/>
              </a:defRPr>
            </a:lvl6pPr>
            <a:lvl7pPr marL="2743200" algn="l" defTabSz="914400" rtl="0" eaLnBrk="1" latinLnBrk="0" hangingPunct="1">
              <a:defRPr sz="1400" kern="1200">
                <a:solidFill>
                  <a:schemeClr val="tx1"/>
                </a:solidFill>
                <a:latin typeface="Arial" panose="020B0604020202020204" pitchFamily="34" charset="0"/>
                <a:ea typeface="+mn-ea"/>
                <a:cs typeface="+mn-cs"/>
              </a:defRPr>
            </a:lvl7pPr>
            <a:lvl8pPr marL="3200400" algn="l" defTabSz="914400" rtl="0" eaLnBrk="1" latinLnBrk="0" hangingPunct="1">
              <a:defRPr sz="1400" kern="1200">
                <a:solidFill>
                  <a:schemeClr val="tx1"/>
                </a:solidFill>
                <a:latin typeface="Arial" panose="020B0604020202020204" pitchFamily="34" charset="0"/>
                <a:ea typeface="+mn-ea"/>
                <a:cs typeface="+mn-cs"/>
              </a:defRPr>
            </a:lvl8pPr>
            <a:lvl9pPr marL="3657600" algn="l" defTabSz="914400" rtl="0" eaLnBrk="1" latinLnBrk="0" hangingPunct="1">
              <a:defRPr sz="1400" kern="1200">
                <a:solidFill>
                  <a:schemeClr val="tx1"/>
                </a:solidFill>
                <a:latin typeface="Arial" panose="020B0604020202020204" pitchFamily="34" charset="0"/>
                <a:ea typeface="+mn-ea"/>
                <a:cs typeface="+mn-cs"/>
              </a:defRPr>
            </a:lvl9pPr>
          </a:lstStyle>
          <a:p>
            <a:endParaRPr lang="en-CA"/>
          </a:p>
        </p:txBody>
      </p:sp>
      <p:sp>
        <p:nvSpPr>
          <p:cNvPr id="34" name="Freeform 30">
            <a:extLst>
              <a:ext uri="{FF2B5EF4-FFF2-40B4-BE49-F238E27FC236}">
                <a16:creationId xmlns:a16="http://schemas.microsoft.com/office/drawing/2014/main" id="{82A5B954-3746-4923-8005-A3D309E64F71}"/>
              </a:ext>
            </a:extLst>
          </p:cNvPr>
          <p:cNvSpPr>
            <a:spLocks noChangeAspect="1"/>
          </p:cNvSpPr>
          <p:nvPr/>
        </p:nvSpPr>
        <p:spPr bwMode="auto">
          <a:xfrm>
            <a:off x="5906179" y="1489950"/>
            <a:ext cx="3583" cy="552"/>
          </a:xfrm>
          <a:custGeom>
            <a:avLst/>
            <a:gdLst>
              <a:gd name="T0" fmla="*/ 0 w 6"/>
              <a:gd name="T1" fmla="*/ 0 h 1"/>
              <a:gd name="T2" fmla="*/ 6 w 6"/>
              <a:gd name="T3" fmla="*/ 1 h 1"/>
            </a:gdLst>
            <a:ahLst/>
            <a:cxnLst>
              <a:cxn ang="0">
                <a:pos x="T0" y="T1"/>
              </a:cxn>
              <a:cxn ang="0">
                <a:pos x="T2" y="T3"/>
              </a:cxn>
            </a:cxnLst>
            <a:rect l="0" t="0" r="r" b="b"/>
            <a:pathLst>
              <a:path w="6" h="1">
                <a:moveTo>
                  <a:pt x="0" y="0"/>
                </a:moveTo>
                <a:cubicBezTo>
                  <a:pt x="2" y="1"/>
                  <a:pt x="4" y="1"/>
                  <a:pt x="6" y="1"/>
                </a:cubicBezTo>
              </a:path>
            </a:pathLst>
          </a:custGeom>
          <a:noFill/>
          <a:ln w="6350" cap="rnd">
            <a:solidFill>
              <a:srgbClr val="FF6600"/>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defPPr>
              <a:defRPr lang="en-US"/>
            </a:defPPr>
            <a:lvl1pPr algn="l" rtl="0" fontAlgn="base">
              <a:spcBef>
                <a:spcPct val="0"/>
              </a:spcBef>
              <a:spcAft>
                <a:spcPct val="0"/>
              </a:spcAft>
              <a:defRPr sz="1400" kern="1200">
                <a:solidFill>
                  <a:schemeClr val="tx1"/>
                </a:solidFill>
                <a:latin typeface="Arial" panose="020B0604020202020204" pitchFamily="34" charset="0"/>
                <a:ea typeface="+mn-ea"/>
                <a:cs typeface="+mn-cs"/>
              </a:defRPr>
            </a:lvl1pPr>
            <a:lvl2pPr marL="457200" algn="l" rtl="0" fontAlgn="base">
              <a:spcBef>
                <a:spcPct val="0"/>
              </a:spcBef>
              <a:spcAft>
                <a:spcPct val="0"/>
              </a:spcAft>
              <a:defRPr sz="1400" kern="1200">
                <a:solidFill>
                  <a:schemeClr val="tx1"/>
                </a:solidFill>
                <a:latin typeface="Arial" panose="020B0604020202020204" pitchFamily="34" charset="0"/>
                <a:ea typeface="+mn-ea"/>
                <a:cs typeface="+mn-cs"/>
              </a:defRPr>
            </a:lvl2pPr>
            <a:lvl3pPr marL="914400" algn="l" rtl="0" fontAlgn="base">
              <a:spcBef>
                <a:spcPct val="0"/>
              </a:spcBef>
              <a:spcAft>
                <a:spcPct val="0"/>
              </a:spcAft>
              <a:defRPr sz="1400" kern="1200">
                <a:solidFill>
                  <a:schemeClr val="tx1"/>
                </a:solidFill>
                <a:latin typeface="Arial" panose="020B0604020202020204" pitchFamily="34" charset="0"/>
                <a:ea typeface="+mn-ea"/>
                <a:cs typeface="+mn-cs"/>
              </a:defRPr>
            </a:lvl3pPr>
            <a:lvl4pPr marL="1371600" algn="l" rtl="0" fontAlgn="base">
              <a:spcBef>
                <a:spcPct val="0"/>
              </a:spcBef>
              <a:spcAft>
                <a:spcPct val="0"/>
              </a:spcAft>
              <a:defRPr sz="1400" kern="1200">
                <a:solidFill>
                  <a:schemeClr val="tx1"/>
                </a:solidFill>
                <a:latin typeface="Arial" panose="020B0604020202020204" pitchFamily="34" charset="0"/>
                <a:ea typeface="+mn-ea"/>
                <a:cs typeface="+mn-cs"/>
              </a:defRPr>
            </a:lvl4pPr>
            <a:lvl5pPr marL="1828800" algn="l" rtl="0" fontAlgn="base">
              <a:spcBef>
                <a:spcPct val="0"/>
              </a:spcBef>
              <a:spcAft>
                <a:spcPct val="0"/>
              </a:spcAft>
              <a:defRPr sz="1400" kern="1200">
                <a:solidFill>
                  <a:schemeClr val="tx1"/>
                </a:solidFill>
                <a:latin typeface="Arial" panose="020B0604020202020204" pitchFamily="34" charset="0"/>
                <a:ea typeface="+mn-ea"/>
                <a:cs typeface="+mn-cs"/>
              </a:defRPr>
            </a:lvl5pPr>
            <a:lvl6pPr marL="2286000" algn="l" defTabSz="914400" rtl="0" eaLnBrk="1" latinLnBrk="0" hangingPunct="1">
              <a:defRPr sz="1400" kern="1200">
                <a:solidFill>
                  <a:schemeClr val="tx1"/>
                </a:solidFill>
                <a:latin typeface="Arial" panose="020B0604020202020204" pitchFamily="34" charset="0"/>
                <a:ea typeface="+mn-ea"/>
                <a:cs typeface="+mn-cs"/>
              </a:defRPr>
            </a:lvl6pPr>
            <a:lvl7pPr marL="2743200" algn="l" defTabSz="914400" rtl="0" eaLnBrk="1" latinLnBrk="0" hangingPunct="1">
              <a:defRPr sz="1400" kern="1200">
                <a:solidFill>
                  <a:schemeClr val="tx1"/>
                </a:solidFill>
                <a:latin typeface="Arial" panose="020B0604020202020204" pitchFamily="34" charset="0"/>
                <a:ea typeface="+mn-ea"/>
                <a:cs typeface="+mn-cs"/>
              </a:defRPr>
            </a:lvl7pPr>
            <a:lvl8pPr marL="3200400" algn="l" defTabSz="914400" rtl="0" eaLnBrk="1" latinLnBrk="0" hangingPunct="1">
              <a:defRPr sz="1400" kern="1200">
                <a:solidFill>
                  <a:schemeClr val="tx1"/>
                </a:solidFill>
                <a:latin typeface="Arial" panose="020B0604020202020204" pitchFamily="34" charset="0"/>
                <a:ea typeface="+mn-ea"/>
                <a:cs typeface="+mn-cs"/>
              </a:defRPr>
            </a:lvl8pPr>
            <a:lvl9pPr marL="3657600" algn="l" defTabSz="914400" rtl="0" eaLnBrk="1" latinLnBrk="0" hangingPunct="1">
              <a:defRPr sz="1400" kern="1200">
                <a:solidFill>
                  <a:schemeClr val="tx1"/>
                </a:solidFill>
                <a:latin typeface="Arial" panose="020B0604020202020204" pitchFamily="34" charset="0"/>
                <a:ea typeface="+mn-ea"/>
                <a:cs typeface="+mn-cs"/>
              </a:defRPr>
            </a:lvl9pPr>
          </a:lstStyle>
          <a:p>
            <a:endParaRPr lang="en-CA"/>
          </a:p>
        </p:txBody>
      </p:sp>
      <p:sp>
        <p:nvSpPr>
          <p:cNvPr id="35" name="Freeform 31">
            <a:extLst>
              <a:ext uri="{FF2B5EF4-FFF2-40B4-BE49-F238E27FC236}">
                <a16:creationId xmlns:a16="http://schemas.microsoft.com/office/drawing/2014/main" id="{CBB31ADC-243F-437B-9082-517B2EF81A08}"/>
              </a:ext>
            </a:extLst>
          </p:cNvPr>
          <p:cNvSpPr>
            <a:spLocks noChangeAspect="1"/>
          </p:cNvSpPr>
          <p:nvPr/>
        </p:nvSpPr>
        <p:spPr bwMode="auto">
          <a:xfrm>
            <a:off x="5909762" y="1490502"/>
            <a:ext cx="5631" cy="0"/>
          </a:xfrm>
          <a:custGeom>
            <a:avLst/>
            <a:gdLst>
              <a:gd name="T0" fmla="*/ 0 w 10"/>
              <a:gd name="T1" fmla="*/ 10 w 10"/>
            </a:gdLst>
            <a:ahLst/>
            <a:cxnLst>
              <a:cxn ang="0">
                <a:pos x="T0" y="0"/>
              </a:cxn>
              <a:cxn ang="0">
                <a:pos x="T1" y="0"/>
              </a:cxn>
            </a:cxnLst>
            <a:rect l="0" t="0" r="r" b="b"/>
            <a:pathLst>
              <a:path w="10">
                <a:moveTo>
                  <a:pt x="0" y="0"/>
                </a:moveTo>
                <a:cubicBezTo>
                  <a:pt x="3" y="0"/>
                  <a:pt x="6" y="0"/>
                  <a:pt x="10" y="0"/>
                </a:cubicBezTo>
              </a:path>
            </a:pathLst>
          </a:custGeom>
          <a:noFill/>
          <a:ln w="6350" cap="rnd">
            <a:solidFill>
              <a:srgbClr val="FF6600"/>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defPPr>
              <a:defRPr lang="en-US"/>
            </a:defPPr>
            <a:lvl1pPr algn="l" rtl="0" fontAlgn="base">
              <a:spcBef>
                <a:spcPct val="0"/>
              </a:spcBef>
              <a:spcAft>
                <a:spcPct val="0"/>
              </a:spcAft>
              <a:defRPr sz="1400" kern="1200">
                <a:solidFill>
                  <a:schemeClr val="tx1"/>
                </a:solidFill>
                <a:latin typeface="Arial" panose="020B0604020202020204" pitchFamily="34" charset="0"/>
                <a:ea typeface="+mn-ea"/>
                <a:cs typeface="+mn-cs"/>
              </a:defRPr>
            </a:lvl1pPr>
            <a:lvl2pPr marL="457200" algn="l" rtl="0" fontAlgn="base">
              <a:spcBef>
                <a:spcPct val="0"/>
              </a:spcBef>
              <a:spcAft>
                <a:spcPct val="0"/>
              </a:spcAft>
              <a:defRPr sz="1400" kern="1200">
                <a:solidFill>
                  <a:schemeClr val="tx1"/>
                </a:solidFill>
                <a:latin typeface="Arial" panose="020B0604020202020204" pitchFamily="34" charset="0"/>
                <a:ea typeface="+mn-ea"/>
                <a:cs typeface="+mn-cs"/>
              </a:defRPr>
            </a:lvl2pPr>
            <a:lvl3pPr marL="914400" algn="l" rtl="0" fontAlgn="base">
              <a:spcBef>
                <a:spcPct val="0"/>
              </a:spcBef>
              <a:spcAft>
                <a:spcPct val="0"/>
              </a:spcAft>
              <a:defRPr sz="1400" kern="1200">
                <a:solidFill>
                  <a:schemeClr val="tx1"/>
                </a:solidFill>
                <a:latin typeface="Arial" panose="020B0604020202020204" pitchFamily="34" charset="0"/>
                <a:ea typeface="+mn-ea"/>
                <a:cs typeface="+mn-cs"/>
              </a:defRPr>
            </a:lvl3pPr>
            <a:lvl4pPr marL="1371600" algn="l" rtl="0" fontAlgn="base">
              <a:spcBef>
                <a:spcPct val="0"/>
              </a:spcBef>
              <a:spcAft>
                <a:spcPct val="0"/>
              </a:spcAft>
              <a:defRPr sz="1400" kern="1200">
                <a:solidFill>
                  <a:schemeClr val="tx1"/>
                </a:solidFill>
                <a:latin typeface="Arial" panose="020B0604020202020204" pitchFamily="34" charset="0"/>
                <a:ea typeface="+mn-ea"/>
                <a:cs typeface="+mn-cs"/>
              </a:defRPr>
            </a:lvl4pPr>
            <a:lvl5pPr marL="1828800" algn="l" rtl="0" fontAlgn="base">
              <a:spcBef>
                <a:spcPct val="0"/>
              </a:spcBef>
              <a:spcAft>
                <a:spcPct val="0"/>
              </a:spcAft>
              <a:defRPr sz="1400" kern="1200">
                <a:solidFill>
                  <a:schemeClr val="tx1"/>
                </a:solidFill>
                <a:latin typeface="Arial" panose="020B0604020202020204" pitchFamily="34" charset="0"/>
                <a:ea typeface="+mn-ea"/>
                <a:cs typeface="+mn-cs"/>
              </a:defRPr>
            </a:lvl5pPr>
            <a:lvl6pPr marL="2286000" algn="l" defTabSz="914400" rtl="0" eaLnBrk="1" latinLnBrk="0" hangingPunct="1">
              <a:defRPr sz="1400" kern="1200">
                <a:solidFill>
                  <a:schemeClr val="tx1"/>
                </a:solidFill>
                <a:latin typeface="Arial" panose="020B0604020202020204" pitchFamily="34" charset="0"/>
                <a:ea typeface="+mn-ea"/>
                <a:cs typeface="+mn-cs"/>
              </a:defRPr>
            </a:lvl6pPr>
            <a:lvl7pPr marL="2743200" algn="l" defTabSz="914400" rtl="0" eaLnBrk="1" latinLnBrk="0" hangingPunct="1">
              <a:defRPr sz="1400" kern="1200">
                <a:solidFill>
                  <a:schemeClr val="tx1"/>
                </a:solidFill>
                <a:latin typeface="Arial" panose="020B0604020202020204" pitchFamily="34" charset="0"/>
                <a:ea typeface="+mn-ea"/>
                <a:cs typeface="+mn-cs"/>
              </a:defRPr>
            </a:lvl7pPr>
            <a:lvl8pPr marL="3200400" algn="l" defTabSz="914400" rtl="0" eaLnBrk="1" latinLnBrk="0" hangingPunct="1">
              <a:defRPr sz="1400" kern="1200">
                <a:solidFill>
                  <a:schemeClr val="tx1"/>
                </a:solidFill>
                <a:latin typeface="Arial" panose="020B0604020202020204" pitchFamily="34" charset="0"/>
                <a:ea typeface="+mn-ea"/>
                <a:cs typeface="+mn-cs"/>
              </a:defRPr>
            </a:lvl8pPr>
            <a:lvl9pPr marL="3657600" algn="l" defTabSz="914400" rtl="0" eaLnBrk="1" latinLnBrk="0" hangingPunct="1">
              <a:defRPr sz="1400" kern="1200">
                <a:solidFill>
                  <a:schemeClr val="tx1"/>
                </a:solidFill>
                <a:latin typeface="Arial" panose="020B0604020202020204" pitchFamily="34" charset="0"/>
                <a:ea typeface="+mn-ea"/>
                <a:cs typeface="+mn-cs"/>
              </a:defRPr>
            </a:lvl9pPr>
          </a:lstStyle>
          <a:p>
            <a:endParaRPr lang="en-CA"/>
          </a:p>
        </p:txBody>
      </p:sp>
      <p:sp>
        <p:nvSpPr>
          <p:cNvPr id="36" name="Freeform 32">
            <a:extLst>
              <a:ext uri="{FF2B5EF4-FFF2-40B4-BE49-F238E27FC236}">
                <a16:creationId xmlns:a16="http://schemas.microsoft.com/office/drawing/2014/main" id="{64656403-C3ED-4535-BC1B-86800E1B8E75}"/>
              </a:ext>
            </a:extLst>
          </p:cNvPr>
          <p:cNvSpPr>
            <a:spLocks noChangeAspect="1"/>
          </p:cNvSpPr>
          <p:nvPr/>
        </p:nvSpPr>
        <p:spPr bwMode="auto">
          <a:xfrm>
            <a:off x="5915393" y="1478904"/>
            <a:ext cx="3583" cy="11599"/>
          </a:xfrm>
          <a:custGeom>
            <a:avLst/>
            <a:gdLst>
              <a:gd name="T0" fmla="*/ 0 w 6"/>
              <a:gd name="T1" fmla="*/ 18 h 18"/>
              <a:gd name="T2" fmla="*/ 6 w 6"/>
              <a:gd name="T3" fmla="*/ 0 h 18"/>
            </a:gdLst>
            <a:ahLst/>
            <a:cxnLst>
              <a:cxn ang="0">
                <a:pos x="T0" y="T1"/>
              </a:cxn>
              <a:cxn ang="0">
                <a:pos x="T2" y="T3"/>
              </a:cxn>
            </a:cxnLst>
            <a:rect l="0" t="0" r="r" b="b"/>
            <a:pathLst>
              <a:path w="6" h="18">
                <a:moveTo>
                  <a:pt x="0" y="18"/>
                </a:moveTo>
                <a:cubicBezTo>
                  <a:pt x="1" y="13"/>
                  <a:pt x="4" y="7"/>
                  <a:pt x="6" y="0"/>
                </a:cubicBezTo>
              </a:path>
            </a:pathLst>
          </a:custGeom>
          <a:noFill/>
          <a:ln w="6350" cap="rnd">
            <a:solidFill>
              <a:srgbClr val="FF6600"/>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defPPr>
              <a:defRPr lang="en-US"/>
            </a:defPPr>
            <a:lvl1pPr algn="l" rtl="0" fontAlgn="base">
              <a:spcBef>
                <a:spcPct val="0"/>
              </a:spcBef>
              <a:spcAft>
                <a:spcPct val="0"/>
              </a:spcAft>
              <a:defRPr sz="1400" kern="1200">
                <a:solidFill>
                  <a:schemeClr val="tx1"/>
                </a:solidFill>
                <a:latin typeface="Arial" panose="020B0604020202020204" pitchFamily="34" charset="0"/>
                <a:ea typeface="+mn-ea"/>
                <a:cs typeface="+mn-cs"/>
              </a:defRPr>
            </a:lvl1pPr>
            <a:lvl2pPr marL="457200" algn="l" rtl="0" fontAlgn="base">
              <a:spcBef>
                <a:spcPct val="0"/>
              </a:spcBef>
              <a:spcAft>
                <a:spcPct val="0"/>
              </a:spcAft>
              <a:defRPr sz="1400" kern="1200">
                <a:solidFill>
                  <a:schemeClr val="tx1"/>
                </a:solidFill>
                <a:latin typeface="Arial" panose="020B0604020202020204" pitchFamily="34" charset="0"/>
                <a:ea typeface="+mn-ea"/>
                <a:cs typeface="+mn-cs"/>
              </a:defRPr>
            </a:lvl2pPr>
            <a:lvl3pPr marL="914400" algn="l" rtl="0" fontAlgn="base">
              <a:spcBef>
                <a:spcPct val="0"/>
              </a:spcBef>
              <a:spcAft>
                <a:spcPct val="0"/>
              </a:spcAft>
              <a:defRPr sz="1400" kern="1200">
                <a:solidFill>
                  <a:schemeClr val="tx1"/>
                </a:solidFill>
                <a:latin typeface="Arial" panose="020B0604020202020204" pitchFamily="34" charset="0"/>
                <a:ea typeface="+mn-ea"/>
                <a:cs typeface="+mn-cs"/>
              </a:defRPr>
            </a:lvl3pPr>
            <a:lvl4pPr marL="1371600" algn="l" rtl="0" fontAlgn="base">
              <a:spcBef>
                <a:spcPct val="0"/>
              </a:spcBef>
              <a:spcAft>
                <a:spcPct val="0"/>
              </a:spcAft>
              <a:defRPr sz="1400" kern="1200">
                <a:solidFill>
                  <a:schemeClr val="tx1"/>
                </a:solidFill>
                <a:latin typeface="Arial" panose="020B0604020202020204" pitchFamily="34" charset="0"/>
                <a:ea typeface="+mn-ea"/>
                <a:cs typeface="+mn-cs"/>
              </a:defRPr>
            </a:lvl4pPr>
            <a:lvl5pPr marL="1828800" algn="l" rtl="0" fontAlgn="base">
              <a:spcBef>
                <a:spcPct val="0"/>
              </a:spcBef>
              <a:spcAft>
                <a:spcPct val="0"/>
              </a:spcAft>
              <a:defRPr sz="1400" kern="1200">
                <a:solidFill>
                  <a:schemeClr val="tx1"/>
                </a:solidFill>
                <a:latin typeface="Arial" panose="020B0604020202020204" pitchFamily="34" charset="0"/>
                <a:ea typeface="+mn-ea"/>
                <a:cs typeface="+mn-cs"/>
              </a:defRPr>
            </a:lvl5pPr>
            <a:lvl6pPr marL="2286000" algn="l" defTabSz="914400" rtl="0" eaLnBrk="1" latinLnBrk="0" hangingPunct="1">
              <a:defRPr sz="1400" kern="1200">
                <a:solidFill>
                  <a:schemeClr val="tx1"/>
                </a:solidFill>
                <a:latin typeface="Arial" panose="020B0604020202020204" pitchFamily="34" charset="0"/>
                <a:ea typeface="+mn-ea"/>
                <a:cs typeface="+mn-cs"/>
              </a:defRPr>
            </a:lvl6pPr>
            <a:lvl7pPr marL="2743200" algn="l" defTabSz="914400" rtl="0" eaLnBrk="1" latinLnBrk="0" hangingPunct="1">
              <a:defRPr sz="1400" kern="1200">
                <a:solidFill>
                  <a:schemeClr val="tx1"/>
                </a:solidFill>
                <a:latin typeface="Arial" panose="020B0604020202020204" pitchFamily="34" charset="0"/>
                <a:ea typeface="+mn-ea"/>
                <a:cs typeface="+mn-cs"/>
              </a:defRPr>
            </a:lvl7pPr>
            <a:lvl8pPr marL="3200400" algn="l" defTabSz="914400" rtl="0" eaLnBrk="1" latinLnBrk="0" hangingPunct="1">
              <a:defRPr sz="1400" kern="1200">
                <a:solidFill>
                  <a:schemeClr val="tx1"/>
                </a:solidFill>
                <a:latin typeface="Arial" panose="020B0604020202020204" pitchFamily="34" charset="0"/>
                <a:ea typeface="+mn-ea"/>
                <a:cs typeface="+mn-cs"/>
              </a:defRPr>
            </a:lvl8pPr>
            <a:lvl9pPr marL="3657600" algn="l" defTabSz="914400" rtl="0" eaLnBrk="1" latinLnBrk="0" hangingPunct="1">
              <a:defRPr sz="1400" kern="1200">
                <a:solidFill>
                  <a:schemeClr val="tx1"/>
                </a:solidFill>
                <a:latin typeface="Arial" panose="020B0604020202020204" pitchFamily="34" charset="0"/>
                <a:ea typeface="+mn-ea"/>
                <a:cs typeface="+mn-cs"/>
              </a:defRPr>
            </a:lvl9pPr>
          </a:lstStyle>
          <a:p>
            <a:endParaRPr lang="en-CA"/>
          </a:p>
        </p:txBody>
      </p:sp>
      <p:sp>
        <p:nvSpPr>
          <p:cNvPr id="37" name="Freeform 33">
            <a:extLst>
              <a:ext uri="{FF2B5EF4-FFF2-40B4-BE49-F238E27FC236}">
                <a16:creationId xmlns:a16="http://schemas.microsoft.com/office/drawing/2014/main" id="{DFA4A285-83E7-4E39-A0AF-88C992F8FC3D}"/>
              </a:ext>
            </a:extLst>
          </p:cNvPr>
          <p:cNvSpPr>
            <a:spLocks noChangeAspect="1"/>
          </p:cNvSpPr>
          <p:nvPr/>
        </p:nvSpPr>
        <p:spPr bwMode="auto">
          <a:xfrm>
            <a:off x="5915393" y="1471171"/>
            <a:ext cx="41462" cy="19331"/>
          </a:xfrm>
          <a:custGeom>
            <a:avLst/>
            <a:gdLst>
              <a:gd name="T0" fmla="*/ 0 w 70"/>
              <a:gd name="T1" fmla="*/ 30 h 30"/>
              <a:gd name="T2" fmla="*/ 70 w 70"/>
              <a:gd name="T3" fmla="*/ 0 h 30"/>
            </a:gdLst>
            <a:ahLst/>
            <a:cxnLst>
              <a:cxn ang="0">
                <a:pos x="T0" y="T1"/>
              </a:cxn>
              <a:cxn ang="0">
                <a:pos x="T2" y="T3"/>
              </a:cxn>
            </a:cxnLst>
            <a:rect l="0" t="0" r="r" b="b"/>
            <a:pathLst>
              <a:path w="70" h="30">
                <a:moveTo>
                  <a:pt x="0" y="30"/>
                </a:moveTo>
                <a:cubicBezTo>
                  <a:pt x="26" y="25"/>
                  <a:pt x="50" y="16"/>
                  <a:pt x="70" y="0"/>
                </a:cubicBezTo>
              </a:path>
            </a:pathLst>
          </a:custGeom>
          <a:noFill/>
          <a:ln w="6350" cap="rnd">
            <a:solidFill>
              <a:srgbClr val="FF6600"/>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defPPr>
              <a:defRPr lang="en-US"/>
            </a:defPPr>
            <a:lvl1pPr algn="l" rtl="0" fontAlgn="base">
              <a:spcBef>
                <a:spcPct val="0"/>
              </a:spcBef>
              <a:spcAft>
                <a:spcPct val="0"/>
              </a:spcAft>
              <a:defRPr sz="1400" kern="1200">
                <a:solidFill>
                  <a:schemeClr val="tx1"/>
                </a:solidFill>
                <a:latin typeface="Arial" panose="020B0604020202020204" pitchFamily="34" charset="0"/>
                <a:ea typeface="+mn-ea"/>
                <a:cs typeface="+mn-cs"/>
              </a:defRPr>
            </a:lvl1pPr>
            <a:lvl2pPr marL="457200" algn="l" rtl="0" fontAlgn="base">
              <a:spcBef>
                <a:spcPct val="0"/>
              </a:spcBef>
              <a:spcAft>
                <a:spcPct val="0"/>
              </a:spcAft>
              <a:defRPr sz="1400" kern="1200">
                <a:solidFill>
                  <a:schemeClr val="tx1"/>
                </a:solidFill>
                <a:latin typeface="Arial" panose="020B0604020202020204" pitchFamily="34" charset="0"/>
                <a:ea typeface="+mn-ea"/>
                <a:cs typeface="+mn-cs"/>
              </a:defRPr>
            </a:lvl2pPr>
            <a:lvl3pPr marL="914400" algn="l" rtl="0" fontAlgn="base">
              <a:spcBef>
                <a:spcPct val="0"/>
              </a:spcBef>
              <a:spcAft>
                <a:spcPct val="0"/>
              </a:spcAft>
              <a:defRPr sz="1400" kern="1200">
                <a:solidFill>
                  <a:schemeClr val="tx1"/>
                </a:solidFill>
                <a:latin typeface="Arial" panose="020B0604020202020204" pitchFamily="34" charset="0"/>
                <a:ea typeface="+mn-ea"/>
                <a:cs typeface="+mn-cs"/>
              </a:defRPr>
            </a:lvl3pPr>
            <a:lvl4pPr marL="1371600" algn="l" rtl="0" fontAlgn="base">
              <a:spcBef>
                <a:spcPct val="0"/>
              </a:spcBef>
              <a:spcAft>
                <a:spcPct val="0"/>
              </a:spcAft>
              <a:defRPr sz="1400" kern="1200">
                <a:solidFill>
                  <a:schemeClr val="tx1"/>
                </a:solidFill>
                <a:latin typeface="Arial" panose="020B0604020202020204" pitchFamily="34" charset="0"/>
                <a:ea typeface="+mn-ea"/>
                <a:cs typeface="+mn-cs"/>
              </a:defRPr>
            </a:lvl4pPr>
            <a:lvl5pPr marL="1828800" algn="l" rtl="0" fontAlgn="base">
              <a:spcBef>
                <a:spcPct val="0"/>
              </a:spcBef>
              <a:spcAft>
                <a:spcPct val="0"/>
              </a:spcAft>
              <a:defRPr sz="1400" kern="1200">
                <a:solidFill>
                  <a:schemeClr val="tx1"/>
                </a:solidFill>
                <a:latin typeface="Arial" panose="020B0604020202020204" pitchFamily="34" charset="0"/>
                <a:ea typeface="+mn-ea"/>
                <a:cs typeface="+mn-cs"/>
              </a:defRPr>
            </a:lvl5pPr>
            <a:lvl6pPr marL="2286000" algn="l" defTabSz="914400" rtl="0" eaLnBrk="1" latinLnBrk="0" hangingPunct="1">
              <a:defRPr sz="1400" kern="1200">
                <a:solidFill>
                  <a:schemeClr val="tx1"/>
                </a:solidFill>
                <a:latin typeface="Arial" panose="020B0604020202020204" pitchFamily="34" charset="0"/>
                <a:ea typeface="+mn-ea"/>
                <a:cs typeface="+mn-cs"/>
              </a:defRPr>
            </a:lvl6pPr>
            <a:lvl7pPr marL="2743200" algn="l" defTabSz="914400" rtl="0" eaLnBrk="1" latinLnBrk="0" hangingPunct="1">
              <a:defRPr sz="1400" kern="1200">
                <a:solidFill>
                  <a:schemeClr val="tx1"/>
                </a:solidFill>
                <a:latin typeface="Arial" panose="020B0604020202020204" pitchFamily="34" charset="0"/>
                <a:ea typeface="+mn-ea"/>
                <a:cs typeface="+mn-cs"/>
              </a:defRPr>
            </a:lvl7pPr>
            <a:lvl8pPr marL="3200400" algn="l" defTabSz="914400" rtl="0" eaLnBrk="1" latinLnBrk="0" hangingPunct="1">
              <a:defRPr sz="1400" kern="1200">
                <a:solidFill>
                  <a:schemeClr val="tx1"/>
                </a:solidFill>
                <a:latin typeface="Arial" panose="020B0604020202020204" pitchFamily="34" charset="0"/>
                <a:ea typeface="+mn-ea"/>
                <a:cs typeface="+mn-cs"/>
              </a:defRPr>
            </a:lvl8pPr>
            <a:lvl9pPr marL="3657600" algn="l" defTabSz="914400" rtl="0" eaLnBrk="1" latinLnBrk="0" hangingPunct="1">
              <a:defRPr sz="1400" kern="1200">
                <a:solidFill>
                  <a:schemeClr val="tx1"/>
                </a:solidFill>
                <a:latin typeface="Arial" panose="020B0604020202020204" pitchFamily="34" charset="0"/>
                <a:ea typeface="+mn-ea"/>
                <a:cs typeface="+mn-cs"/>
              </a:defRPr>
            </a:lvl9pPr>
          </a:lstStyle>
          <a:p>
            <a:endParaRPr lang="en-CA"/>
          </a:p>
        </p:txBody>
      </p:sp>
      <p:sp>
        <p:nvSpPr>
          <p:cNvPr id="38" name="Freeform 34">
            <a:extLst>
              <a:ext uri="{FF2B5EF4-FFF2-40B4-BE49-F238E27FC236}">
                <a16:creationId xmlns:a16="http://schemas.microsoft.com/office/drawing/2014/main" id="{92D5C3FE-2227-4225-BE11-ADE5E8E7AE58}"/>
              </a:ext>
            </a:extLst>
          </p:cNvPr>
          <p:cNvSpPr>
            <a:spLocks noChangeAspect="1"/>
          </p:cNvSpPr>
          <p:nvPr/>
        </p:nvSpPr>
        <p:spPr bwMode="auto">
          <a:xfrm>
            <a:off x="5956855" y="1471171"/>
            <a:ext cx="11773" cy="0"/>
          </a:xfrm>
          <a:custGeom>
            <a:avLst/>
            <a:gdLst>
              <a:gd name="T0" fmla="*/ 0 w 20"/>
              <a:gd name="T1" fmla="*/ 20 w 20"/>
            </a:gdLst>
            <a:ahLst/>
            <a:cxnLst>
              <a:cxn ang="0">
                <a:pos x="T0" y="0"/>
              </a:cxn>
              <a:cxn ang="0">
                <a:pos x="T1" y="0"/>
              </a:cxn>
            </a:cxnLst>
            <a:rect l="0" t="0" r="r" b="b"/>
            <a:pathLst>
              <a:path w="20">
                <a:moveTo>
                  <a:pt x="0" y="0"/>
                </a:moveTo>
                <a:cubicBezTo>
                  <a:pt x="7" y="0"/>
                  <a:pt x="13" y="0"/>
                  <a:pt x="20" y="0"/>
                </a:cubicBezTo>
              </a:path>
            </a:pathLst>
          </a:custGeom>
          <a:noFill/>
          <a:ln w="6350" cap="rnd">
            <a:solidFill>
              <a:srgbClr val="FF6600"/>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defPPr>
              <a:defRPr lang="en-US"/>
            </a:defPPr>
            <a:lvl1pPr algn="l" rtl="0" fontAlgn="base">
              <a:spcBef>
                <a:spcPct val="0"/>
              </a:spcBef>
              <a:spcAft>
                <a:spcPct val="0"/>
              </a:spcAft>
              <a:defRPr sz="1400" kern="1200">
                <a:solidFill>
                  <a:schemeClr val="tx1"/>
                </a:solidFill>
                <a:latin typeface="Arial" panose="020B0604020202020204" pitchFamily="34" charset="0"/>
                <a:ea typeface="+mn-ea"/>
                <a:cs typeface="+mn-cs"/>
              </a:defRPr>
            </a:lvl1pPr>
            <a:lvl2pPr marL="457200" algn="l" rtl="0" fontAlgn="base">
              <a:spcBef>
                <a:spcPct val="0"/>
              </a:spcBef>
              <a:spcAft>
                <a:spcPct val="0"/>
              </a:spcAft>
              <a:defRPr sz="1400" kern="1200">
                <a:solidFill>
                  <a:schemeClr val="tx1"/>
                </a:solidFill>
                <a:latin typeface="Arial" panose="020B0604020202020204" pitchFamily="34" charset="0"/>
                <a:ea typeface="+mn-ea"/>
                <a:cs typeface="+mn-cs"/>
              </a:defRPr>
            </a:lvl2pPr>
            <a:lvl3pPr marL="914400" algn="l" rtl="0" fontAlgn="base">
              <a:spcBef>
                <a:spcPct val="0"/>
              </a:spcBef>
              <a:spcAft>
                <a:spcPct val="0"/>
              </a:spcAft>
              <a:defRPr sz="1400" kern="1200">
                <a:solidFill>
                  <a:schemeClr val="tx1"/>
                </a:solidFill>
                <a:latin typeface="Arial" panose="020B0604020202020204" pitchFamily="34" charset="0"/>
                <a:ea typeface="+mn-ea"/>
                <a:cs typeface="+mn-cs"/>
              </a:defRPr>
            </a:lvl3pPr>
            <a:lvl4pPr marL="1371600" algn="l" rtl="0" fontAlgn="base">
              <a:spcBef>
                <a:spcPct val="0"/>
              </a:spcBef>
              <a:spcAft>
                <a:spcPct val="0"/>
              </a:spcAft>
              <a:defRPr sz="1400" kern="1200">
                <a:solidFill>
                  <a:schemeClr val="tx1"/>
                </a:solidFill>
                <a:latin typeface="Arial" panose="020B0604020202020204" pitchFamily="34" charset="0"/>
                <a:ea typeface="+mn-ea"/>
                <a:cs typeface="+mn-cs"/>
              </a:defRPr>
            </a:lvl4pPr>
            <a:lvl5pPr marL="1828800" algn="l" rtl="0" fontAlgn="base">
              <a:spcBef>
                <a:spcPct val="0"/>
              </a:spcBef>
              <a:spcAft>
                <a:spcPct val="0"/>
              </a:spcAft>
              <a:defRPr sz="1400" kern="1200">
                <a:solidFill>
                  <a:schemeClr val="tx1"/>
                </a:solidFill>
                <a:latin typeface="Arial" panose="020B0604020202020204" pitchFamily="34" charset="0"/>
                <a:ea typeface="+mn-ea"/>
                <a:cs typeface="+mn-cs"/>
              </a:defRPr>
            </a:lvl5pPr>
            <a:lvl6pPr marL="2286000" algn="l" defTabSz="914400" rtl="0" eaLnBrk="1" latinLnBrk="0" hangingPunct="1">
              <a:defRPr sz="1400" kern="1200">
                <a:solidFill>
                  <a:schemeClr val="tx1"/>
                </a:solidFill>
                <a:latin typeface="Arial" panose="020B0604020202020204" pitchFamily="34" charset="0"/>
                <a:ea typeface="+mn-ea"/>
                <a:cs typeface="+mn-cs"/>
              </a:defRPr>
            </a:lvl6pPr>
            <a:lvl7pPr marL="2743200" algn="l" defTabSz="914400" rtl="0" eaLnBrk="1" latinLnBrk="0" hangingPunct="1">
              <a:defRPr sz="1400" kern="1200">
                <a:solidFill>
                  <a:schemeClr val="tx1"/>
                </a:solidFill>
                <a:latin typeface="Arial" panose="020B0604020202020204" pitchFamily="34" charset="0"/>
                <a:ea typeface="+mn-ea"/>
                <a:cs typeface="+mn-cs"/>
              </a:defRPr>
            </a:lvl7pPr>
            <a:lvl8pPr marL="3200400" algn="l" defTabSz="914400" rtl="0" eaLnBrk="1" latinLnBrk="0" hangingPunct="1">
              <a:defRPr sz="1400" kern="1200">
                <a:solidFill>
                  <a:schemeClr val="tx1"/>
                </a:solidFill>
                <a:latin typeface="Arial" panose="020B0604020202020204" pitchFamily="34" charset="0"/>
                <a:ea typeface="+mn-ea"/>
                <a:cs typeface="+mn-cs"/>
              </a:defRPr>
            </a:lvl8pPr>
            <a:lvl9pPr marL="3657600" algn="l" defTabSz="914400" rtl="0" eaLnBrk="1" latinLnBrk="0" hangingPunct="1">
              <a:defRPr sz="1400" kern="1200">
                <a:solidFill>
                  <a:schemeClr val="tx1"/>
                </a:solidFill>
                <a:latin typeface="Arial" panose="020B0604020202020204" pitchFamily="34" charset="0"/>
                <a:ea typeface="+mn-ea"/>
                <a:cs typeface="+mn-cs"/>
              </a:defRPr>
            </a:lvl9pPr>
          </a:lstStyle>
          <a:p>
            <a:endParaRPr lang="en-CA"/>
          </a:p>
        </p:txBody>
      </p:sp>
      <p:sp>
        <p:nvSpPr>
          <p:cNvPr id="39" name="Freeform 35">
            <a:extLst>
              <a:ext uri="{FF2B5EF4-FFF2-40B4-BE49-F238E27FC236}">
                <a16:creationId xmlns:a16="http://schemas.microsoft.com/office/drawing/2014/main" id="{4B6FAE0A-238C-4C75-98E3-092A900ABC73}"/>
              </a:ext>
            </a:extLst>
          </p:cNvPr>
          <p:cNvSpPr>
            <a:spLocks noChangeAspect="1"/>
          </p:cNvSpPr>
          <p:nvPr/>
        </p:nvSpPr>
        <p:spPr bwMode="auto">
          <a:xfrm>
            <a:off x="5968628" y="1462334"/>
            <a:ext cx="16892" cy="8837"/>
          </a:xfrm>
          <a:custGeom>
            <a:avLst/>
            <a:gdLst>
              <a:gd name="T0" fmla="*/ 0 w 28"/>
              <a:gd name="T1" fmla="*/ 14 h 14"/>
              <a:gd name="T2" fmla="*/ 28 w 28"/>
              <a:gd name="T3" fmla="*/ 2 h 14"/>
            </a:gdLst>
            <a:ahLst/>
            <a:cxnLst>
              <a:cxn ang="0">
                <a:pos x="T0" y="T1"/>
              </a:cxn>
              <a:cxn ang="0">
                <a:pos x="T2" y="T3"/>
              </a:cxn>
            </a:cxnLst>
            <a:rect l="0" t="0" r="r" b="b"/>
            <a:pathLst>
              <a:path w="28" h="14">
                <a:moveTo>
                  <a:pt x="0" y="14"/>
                </a:moveTo>
                <a:cubicBezTo>
                  <a:pt x="11" y="11"/>
                  <a:pt x="16" y="0"/>
                  <a:pt x="28" y="2"/>
                </a:cubicBezTo>
              </a:path>
            </a:pathLst>
          </a:custGeom>
          <a:noFill/>
          <a:ln w="6350" cap="rnd">
            <a:solidFill>
              <a:srgbClr val="FF6600"/>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defPPr>
              <a:defRPr lang="en-US"/>
            </a:defPPr>
            <a:lvl1pPr algn="l" rtl="0" fontAlgn="base">
              <a:spcBef>
                <a:spcPct val="0"/>
              </a:spcBef>
              <a:spcAft>
                <a:spcPct val="0"/>
              </a:spcAft>
              <a:defRPr sz="1400" kern="1200">
                <a:solidFill>
                  <a:schemeClr val="tx1"/>
                </a:solidFill>
                <a:latin typeface="Arial" panose="020B0604020202020204" pitchFamily="34" charset="0"/>
                <a:ea typeface="+mn-ea"/>
                <a:cs typeface="+mn-cs"/>
              </a:defRPr>
            </a:lvl1pPr>
            <a:lvl2pPr marL="457200" algn="l" rtl="0" fontAlgn="base">
              <a:spcBef>
                <a:spcPct val="0"/>
              </a:spcBef>
              <a:spcAft>
                <a:spcPct val="0"/>
              </a:spcAft>
              <a:defRPr sz="1400" kern="1200">
                <a:solidFill>
                  <a:schemeClr val="tx1"/>
                </a:solidFill>
                <a:latin typeface="Arial" panose="020B0604020202020204" pitchFamily="34" charset="0"/>
                <a:ea typeface="+mn-ea"/>
                <a:cs typeface="+mn-cs"/>
              </a:defRPr>
            </a:lvl2pPr>
            <a:lvl3pPr marL="914400" algn="l" rtl="0" fontAlgn="base">
              <a:spcBef>
                <a:spcPct val="0"/>
              </a:spcBef>
              <a:spcAft>
                <a:spcPct val="0"/>
              </a:spcAft>
              <a:defRPr sz="1400" kern="1200">
                <a:solidFill>
                  <a:schemeClr val="tx1"/>
                </a:solidFill>
                <a:latin typeface="Arial" panose="020B0604020202020204" pitchFamily="34" charset="0"/>
                <a:ea typeface="+mn-ea"/>
                <a:cs typeface="+mn-cs"/>
              </a:defRPr>
            </a:lvl3pPr>
            <a:lvl4pPr marL="1371600" algn="l" rtl="0" fontAlgn="base">
              <a:spcBef>
                <a:spcPct val="0"/>
              </a:spcBef>
              <a:spcAft>
                <a:spcPct val="0"/>
              </a:spcAft>
              <a:defRPr sz="1400" kern="1200">
                <a:solidFill>
                  <a:schemeClr val="tx1"/>
                </a:solidFill>
                <a:latin typeface="Arial" panose="020B0604020202020204" pitchFamily="34" charset="0"/>
                <a:ea typeface="+mn-ea"/>
                <a:cs typeface="+mn-cs"/>
              </a:defRPr>
            </a:lvl4pPr>
            <a:lvl5pPr marL="1828800" algn="l" rtl="0" fontAlgn="base">
              <a:spcBef>
                <a:spcPct val="0"/>
              </a:spcBef>
              <a:spcAft>
                <a:spcPct val="0"/>
              </a:spcAft>
              <a:defRPr sz="1400" kern="1200">
                <a:solidFill>
                  <a:schemeClr val="tx1"/>
                </a:solidFill>
                <a:latin typeface="Arial" panose="020B0604020202020204" pitchFamily="34" charset="0"/>
                <a:ea typeface="+mn-ea"/>
                <a:cs typeface="+mn-cs"/>
              </a:defRPr>
            </a:lvl5pPr>
            <a:lvl6pPr marL="2286000" algn="l" defTabSz="914400" rtl="0" eaLnBrk="1" latinLnBrk="0" hangingPunct="1">
              <a:defRPr sz="1400" kern="1200">
                <a:solidFill>
                  <a:schemeClr val="tx1"/>
                </a:solidFill>
                <a:latin typeface="Arial" panose="020B0604020202020204" pitchFamily="34" charset="0"/>
                <a:ea typeface="+mn-ea"/>
                <a:cs typeface="+mn-cs"/>
              </a:defRPr>
            </a:lvl6pPr>
            <a:lvl7pPr marL="2743200" algn="l" defTabSz="914400" rtl="0" eaLnBrk="1" latinLnBrk="0" hangingPunct="1">
              <a:defRPr sz="1400" kern="1200">
                <a:solidFill>
                  <a:schemeClr val="tx1"/>
                </a:solidFill>
                <a:latin typeface="Arial" panose="020B0604020202020204" pitchFamily="34" charset="0"/>
                <a:ea typeface="+mn-ea"/>
                <a:cs typeface="+mn-cs"/>
              </a:defRPr>
            </a:lvl7pPr>
            <a:lvl8pPr marL="3200400" algn="l" defTabSz="914400" rtl="0" eaLnBrk="1" latinLnBrk="0" hangingPunct="1">
              <a:defRPr sz="1400" kern="1200">
                <a:solidFill>
                  <a:schemeClr val="tx1"/>
                </a:solidFill>
                <a:latin typeface="Arial" panose="020B0604020202020204" pitchFamily="34" charset="0"/>
                <a:ea typeface="+mn-ea"/>
                <a:cs typeface="+mn-cs"/>
              </a:defRPr>
            </a:lvl8pPr>
            <a:lvl9pPr marL="3657600" algn="l" defTabSz="914400" rtl="0" eaLnBrk="1" latinLnBrk="0" hangingPunct="1">
              <a:defRPr sz="1400" kern="1200">
                <a:solidFill>
                  <a:schemeClr val="tx1"/>
                </a:solidFill>
                <a:latin typeface="Arial" panose="020B0604020202020204" pitchFamily="34" charset="0"/>
                <a:ea typeface="+mn-ea"/>
                <a:cs typeface="+mn-cs"/>
              </a:defRPr>
            </a:lvl9pPr>
          </a:lstStyle>
          <a:p>
            <a:endParaRPr lang="en-CA"/>
          </a:p>
        </p:txBody>
      </p:sp>
      <p:sp>
        <p:nvSpPr>
          <p:cNvPr id="40" name="Freeform 36">
            <a:extLst>
              <a:ext uri="{FF2B5EF4-FFF2-40B4-BE49-F238E27FC236}">
                <a16:creationId xmlns:a16="http://schemas.microsoft.com/office/drawing/2014/main" id="{4BEDC5F1-6101-4C8E-B11B-8DB9F47B64C4}"/>
              </a:ext>
            </a:extLst>
          </p:cNvPr>
          <p:cNvSpPr>
            <a:spLocks noChangeAspect="1"/>
          </p:cNvSpPr>
          <p:nvPr/>
        </p:nvSpPr>
        <p:spPr bwMode="auto">
          <a:xfrm>
            <a:off x="5985520" y="1463439"/>
            <a:ext cx="28153" cy="12703"/>
          </a:xfrm>
          <a:custGeom>
            <a:avLst/>
            <a:gdLst>
              <a:gd name="T0" fmla="*/ 0 w 48"/>
              <a:gd name="T1" fmla="*/ 0 h 20"/>
              <a:gd name="T2" fmla="*/ 48 w 48"/>
              <a:gd name="T3" fmla="*/ 20 h 20"/>
            </a:gdLst>
            <a:ahLst/>
            <a:cxnLst>
              <a:cxn ang="0">
                <a:pos x="T0" y="T1"/>
              </a:cxn>
              <a:cxn ang="0">
                <a:pos x="T2" y="T3"/>
              </a:cxn>
            </a:cxnLst>
            <a:rect l="0" t="0" r="r" b="b"/>
            <a:pathLst>
              <a:path w="48" h="20">
                <a:moveTo>
                  <a:pt x="0" y="0"/>
                </a:moveTo>
                <a:cubicBezTo>
                  <a:pt x="15" y="9"/>
                  <a:pt x="33" y="10"/>
                  <a:pt x="48" y="20"/>
                </a:cubicBezTo>
              </a:path>
            </a:pathLst>
          </a:custGeom>
          <a:noFill/>
          <a:ln w="6350" cap="rnd">
            <a:solidFill>
              <a:srgbClr val="FF6600"/>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defPPr>
              <a:defRPr lang="en-US"/>
            </a:defPPr>
            <a:lvl1pPr algn="l" rtl="0" fontAlgn="base">
              <a:spcBef>
                <a:spcPct val="0"/>
              </a:spcBef>
              <a:spcAft>
                <a:spcPct val="0"/>
              </a:spcAft>
              <a:defRPr sz="1400" kern="1200">
                <a:solidFill>
                  <a:schemeClr val="tx1"/>
                </a:solidFill>
                <a:latin typeface="Arial" panose="020B0604020202020204" pitchFamily="34" charset="0"/>
                <a:ea typeface="+mn-ea"/>
                <a:cs typeface="+mn-cs"/>
              </a:defRPr>
            </a:lvl1pPr>
            <a:lvl2pPr marL="457200" algn="l" rtl="0" fontAlgn="base">
              <a:spcBef>
                <a:spcPct val="0"/>
              </a:spcBef>
              <a:spcAft>
                <a:spcPct val="0"/>
              </a:spcAft>
              <a:defRPr sz="1400" kern="1200">
                <a:solidFill>
                  <a:schemeClr val="tx1"/>
                </a:solidFill>
                <a:latin typeface="Arial" panose="020B0604020202020204" pitchFamily="34" charset="0"/>
                <a:ea typeface="+mn-ea"/>
                <a:cs typeface="+mn-cs"/>
              </a:defRPr>
            </a:lvl2pPr>
            <a:lvl3pPr marL="914400" algn="l" rtl="0" fontAlgn="base">
              <a:spcBef>
                <a:spcPct val="0"/>
              </a:spcBef>
              <a:spcAft>
                <a:spcPct val="0"/>
              </a:spcAft>
              <a:defRPr sz="1400" kern="1200">
                <a:solidFill>
                  <a:schemeClr val="tx1"/>
                </a:solidFill>
                <a:latin typeface="Arial" panose="020B0604020202020204" pitchFamily="34" charset="0"/>
                <a:ea typeface="+mn-ea"/>
                <a:cs typeface="+mn-cs"/>
              </a:defRPr>
            </a:lvl3pPr>
            <a:lvl4pPr marL="1371600" algn="l" rtl="0" fontAlgn="base">
              <a:spcBef>
                <a:spcPct val="0"/>
              </a:spcBef>
              <a:spcAft>
                <a:spcPct val="0"/>
              </a:spcAft>
              <a:defRPr sz="1400" kern="1200">
                <a:solidFill>
                  <a:schemeClr val="tx1"/>
                </a:solidFill>
                <a:latin typeface="Arial" panose="020B0604020202020204" pitchFamily="34" charset="0"/>
                <a:ea typeface="+mn-ea"/>
                <a:cs typeface="+mn-cs"/>
              </a:defRPr>
            </a:lvl4pPr>
            <a:lvl5pPr marL="1828800" algn="l" rtl="0" fontAlgn="base">
              <a:spcBef>
                <a:spcPct val="0"/>
              </a:spcBef>
              <a:spcAft>
                <a:spcPct val="0"/>
              </a:spcAft>
              <a:defRPr sz="1400" kern="1200">
                <a:solidFill>
                  <a:schemeClr val="tx1"/>
                </a:solidFill>
                <a:latin typeface="Arial" panose="020B0604020202020204" pitchFamily="34" charset="0"/>
                <a:ea typeface="+mn-ea"/>
                <a:cs typeface="+mn-cs"/>
              </a:defRPr>
            </a:lvl5pPr>
            <a:lvl6pPr marL="2286000" algn="l" defTabSz="914400" rtl="0" eaLnBrk="1" latinLnBrk="0" hangingPunct="1">
              <a:defRPr sz="1400" kern="1200">
                <a:solidFill>
                  <a:schemeClr val="tx1"/>
                </a:solidFill>
                <a:latin typeface="Arial" panose="020B0604020202020204" pitchFamily="34" charset="0"/>
                <a:ea typeface="+mn-ea"/>
                <a:cs typeface="+mn-cs"/>
              </a:defRPr>
            </a:lvl6pPr>
            <a:lvl7pPr marL="2743200" algn="l" defTabSz="914400" rtl="0" eaLnBrk="1" latinLnBrk="0" hangingPunct="1">
              <a:defRPr sz="1400" kern="1200">
                <a:solidFill>
                  <a:schemeClr val="tx1"/>
                </a:solidFill>
                <a:latin typeface="Arial" panose="020B0604020202020204" pitchFamily="34" charset="0"/>
                <a:ea typeface="+mn-ea"/>
                <a:cs typeface="+mn-cs"/>
              </a:defRPr>
            </a:lvl7pPr>
            <a:lvl8pPr marL="3200400" algn="l" defTabSz="914400" rtl="0" eaLnBrk="1" latinLnBrk="0" hangingPunct="1">
              <a:defRPr sz="1400" kern="1200">
                <a:solidFill>
                  <a:schemeClr val="tx1"/>
                </a:solidFill>
                <a:latin typeface="Arial" panose="020B0604020202020204" pitchFamily="34" charset="0"/>
                <a:ea typeface="+mn-ea"/>
                <a:cs typeface="+mn-cs"/>
              </a:defRPr>
            </a:lvl8pPr>
            <a:lvl9pPr marL="3657600" algn="l" defTabSz="914400" rtl="0" eaLnBrk="1" latinLnBrk="0" hangingPunct="1">
              <a:defRPr sz="1400" kern="1200">
                <a:solidFill>
                  <a:schemeClr val="tx1"/>
                </a:solidFill>
                <a:latin typeface="Arial" panose="020B0604020202020204" pitchFamily="34" charset="0"/>
                <a:ea typeface="+mn-ea"/>
                <a:cs typeface="+mn-cs"/>
              </a:defRPr>
            </a:lvl9pPr>
          </a:lstStyle>
          <a:p>
            <a:endParaRPr lang="en-CA"/>
          </a:p>
        </p:txBody>
      </p:sp>
      <p:sp>
        <p:nvSpPr>
          <p:cNvPr id="41" name="Freeform 37">
            <a:extLst>
              <a:ext uri="{FF2B5EF4-FFF2-40B4-BE49-F238E27FC236}">
                <a16:creationId xmlns:a16="http://schemas.microsoft.com/office/drawing/2014/main" id="{414B83DB-2888-49C7-8283-922190629592}"/>
              </a:ext>
            </a:extLst>
          </p:cNvPr>
          <p:cNvSpPr>
            <a:spLocks noChangeAspect="1"/>
          </p:cNvSpPr>
          <p:nvPr/>
        </p:nvSpPr>
        <p:spPr bwMode="auto">
          <a:xfrm>
            <a:off x="6013673" y="1476142"/>
            <a:ext cx="4607" cy="7732"/>
          </a:xfrm>
          <a:custGeom>
            <a:avLst/>
            <a:gdLst>
              <a:gd name="T0" fmla="*/ 0 w 8"/>
              <a:gd name="T1" fmla="*/ 0 h 12"/>
              <a:gd name="T2" fmla="*/ 8 w 8"/>
              <a:gd name="T3" fmla="*/ 12 h 12"/>
            </a:gdLst>
            <a:ahLst/>
            <a:cxnLst>
              <a:cxn ang="0">
                <a:pos x="T0" y="T1"/>
              </a:cxn>
              <a:cxn ang="0">
                <a:pos x="T2" y="T3"/>
              </a:cxn>
            </a:cxnLst>
            <a:rect l="0" t="0" r="r" b="b"/>
            <a:pathLst>
              <a:path w="8" h="12">
                <a:moveTo>
                  <a:pt x="0" y="0"/>
                </a:moveTo>
                <a:cubicBezTo>
                  <a:pt x="2" y="5"/>
                  <a:pt x="6" y="7"/>
                  <a:pt x="8" y="12"/>
                </a:cubicBezTo>
              </a:path>
            </a:pathLst>
          </a:custGeom>
          <a:noFill/>
          <a:ln w="6350" cap="rnd">
            <a:solidFill>
              <a:srgbClr val="FF6600"/>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defPPr>
              <a:defRPr lang="en-US"/>
            </a:defPPr>
            <a:lvl1pPr algn="l" rtl="0" fontAlgn="base">
              <a:spcBef>
                <a:spcPct val="0"/>
              </a:spcBef>
              <a:spcAft>
                <a:spcPct val="0"/>
              </a:spcAft>
              <a:defRPr sz="1400" kern="1200">
                <a:solidFill>
                  <a:schemeClr val="tx1"/>
                </a:solidFill>
                <a:latin typeface="Arial" panose="020B0604020202020204" pitchFamily="34" charset="0"/>
                <a:ea typeface="+mn-ea"/>
                <a:cs typeface="+mn-cs"/>
              </a:defRPr>
            </a:lvl1pPr>
            <a:lvl2pPr marL="457200" algn="l" rtl="0" fontAlgn="base">
              <a:spcBef>
                <a:spcPct val="0"/>
              </a:spcBef>
              <a:spcAft>
                <a:spcPct val="0"/>
              </a:spcAft>
              <a:defRPr sz="1400" kern="1200">
                <a:solidFill>
                  <a:schemeClr val="tx1"/>
                </a:solidFill>
                <a:latin typeface="Arial" panose="020B0604020202020204" pitchFamily="34" charset="0"/>
                <a:ea typeface="+mn-ea"/>
                <a:cs typeface="+mn-cs"/>
              </a:defRPr>
            </a:lvl2pPr>
            <a:lvl3pPr marL="914400" algn="l" rtl="0" fontAlgn="base">
              <a:spcBef>
                <a:spcPct val="0"/>
              </a:spcBef>
              <a:spcAft>
                <a:spcPct val="0"/>
              </a:spcAft>
              <a:defRPr sz="1400" kern="1200">
                <a:solidFill>
                  <a:schemeClr val="tx1"/>
                </a:solidFill>
                <a:latin typeface="Arial" panose="020B0604020202020204" pitchFamily="34" charset="0"/>
                <a:ea typeface="+mn-ea"/>
                <a:cs typeface="+mn-cs"/>
              </a:defRPr>
            </a:lvl3pPr>
            <a:lvl4pPr marL="1371600" algn="l" rtl="0" fontAlgn="base">
              <a:spcBef>
                <a:spcPct val="0"/>
              </a:spcBef>
              <a:spcAft>
                <a:spcPct val="0"/>
              </a:spcAft>
              <a:defRPr sz="1400" kern="1200">
                <a:solidFill>
                  <a:schemeClr val="tx1"/>
                </a:solidFill>
                <a:latin typeface="Arial" panose="020B0604020202020204" pitchFamily="34" charset="0"/>
                <a:ea typeface="+mn-ea"/>
                <a:cs typeface="+mn-cs"/>
              </a:defRPr>
            </a:lvl4pPr>
            <a:lvl5pPr marL="1828800" algn="l" rtl="0" fontAlgn="base">
              <a:spcBef>
                <a:spcPct val="0"/>
              </a:spcBef>
              <a:spcAft>
                <a:spcPct val="0"/>
              </a:spcAft>
              <a:defRPr sz="1400" kern="1200">
                <a:solidFill>
                  <a:schemeClr val="tx1"/>
                </a:solidFill>
                <a:latin typeface="Arial" panose="020B0604020202020204" pitchFamily="34" charset="0"/>
                <a:ea typeface="+mn-ea"/>
                <a:cs typeface="+mn-cs"/>
              </a:defRPr>
            </a:lvl5pPr>
            <a:lvl6pPr marL="2286000" algn="l" defTabSz="914400" rtl="0" eaLnBrk="1" latinLnBrk="0" hangingPunct="1">
              <a:defRPr sz="1400" kern="1200">
                <a:solidFill>
                  <a:schemeClr val="tx1"/>
                </a:solidFill>
                <a:latin typeface="Arial" panose="020B0604020202020204" pitchFamily="34" charset="0"/>
                <a:ea typeface="+mn-ea"/>
                <a:cs typeface="+mn-cs"/>
              </a:defRPr>
            </a:lvl6pPr>
            <a:lvl7pPr marL="2743200" algn="l" defTabSz="914400" rtl="0" eaLnBrk="1" latinLnBrk="0" hangingPunct="1">
              <a:defRPr sz="1400" kern="1200">
                <a:solidFill>
                  <a:schemeClr val="tx1"/>
                </a:solidFill>
                <a:latin typeface="Arial" panose="020B0604020202020204" pitchFamily="34" charset="0"/>
                <a:ea typeface="+mn-ea"/>
                <a:cs typeface="+mn-cs"/>
              </a:defRPr>
            </a:lvl7pPr>
            <a:lvl8pPr marL="3200400" algn="l" defTabSz="914400" rtl="0" eaLnBrk="1" latinLnBrk="0" hangingPunct="1">
              <a:defRPr sz="1400" kern="1200">
                <a:solidFill>
                  <a:schemeClr val="tx1"/>
                </a:solidFill>
                <a:latin typeface="Arial" panose="020B0604020202020204" pitchFamily="34" charset="0"/>
                <a:ea typeface="+mn-ea"/>
                <a:cs typeface="+mn-cs"/>
              </a:defRPr>
            </a:lvl8pPr>
            <a:lvl9pPr marL="3657600" algn="l" defTabSz="914400" rtl="0" eaLnBrk="1" latinLnBrk="0" hangingPunct="1">
              <a:defRPr sz="1400" kern="1200">
                <a:solidFill>
                  <a:schemeClr val="tx1"/>
                </a:solidFill>
                <a:latin typeface="Arial" panose="020B0604020202020204" pitchFamily="34" charset="0"/>
                <a:ea typeface="+mn-ea"/>
                <a:cs typeface="+mn-cs"/>
              </a:defRPr>
            </a:lvl9pPr>
          </a:lstStyle>
          <a:p>
            <a:endParaRPr lang="en-CA"/>
          </a:p>
        </p:txBody>
      </p:sp>
      <p:sp>
        <p:nvSpPr>
          <p:cNvPr id="42" name="Freeform 38">
            <a:extLst>
              <a:ext uri="{FF2B5EF4-FFF2-40B4-BE49-F238E27FC236}">
                <a16:creationId xmlns:a16="http://schemas.microsoft.com/office/drawing/2014/main" id="{54343D85-2534-4499-BCCB-66A6B2051276}"/>
              </a:ext>
            </a:extLst>
          </p:cNvPr>
          <p:cNvSpPr>
            <a:spLocks noChangeAspect="1"/>
          </p:cNvSpPr>
          <p:nvPr/>
        </p:nvSpPr>
        <p:spPr bwMode="auto">
          <a:xfrm>
            <a:off x="6018280" y="1483875"/>
            <a:ext cx="24058" cy="9942"/>
          </a:xfrm>
          <a:custGeom>
            <a:avLst/>
            <a:gdLst>
              <a:gd name="T0" fmla="*/ 0 w 40"/>
              <a:gd name="T1" fmla="*/ 0 h 16"/>
              <a:gd name="T2" fmla="*/ 40 w 40"/>
              <a:gd name="T3" fmla="*/ 16 h 16"/>
            </a:gdLst>
            <a:ahLst/>
            <a:cxnLst>
              <a:cxn ang="0">
                <a:pos x="T0" y="T1"/>
              </a:cxn>
              <a:cxn ang="0">
                <a:pos x="T2" y="T3"/>
              </a:cxn>
            </a:cxnLst>
            <a:rect l="0" t="0" r="r" b="b"/>
            <a:pathLst>
              <a:path w="40" h="16">
                <a:moveTo>
                  <a:pt x="0" y="0"/>
                </a:moveTo>
                <a:cubicBezTo>
                  <a:pt x="15" y="1"/>
                  <a:pt x="28" y="7"/>
                  <a:pt x="40" y="16"/>
                </a:cubicBezTo>
              </a:path>
            </a:pathLst>
          </a:custGeom>
          <a:noFill/>
          <a:ln w="6350" cap="rnd">
            <a:solidFill>
              <a:srgbClr val="FF6600"/>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defPPr>
              <a:defRPr lang="en-US"/>
            </a:defPPr>
            <a:lvl1pPr algn="l" rtl="0" fontAlgn="base">
              <a:spcBef>
                <a:spcPct val="0"/>
              </a:spcBef>
              <a:spcAft>
                <a:spcPct val="0"/>
              </a:spcAft>
              <a:defRPr sz="1400" kern="1200">
                <a:solidFill>
                  <a:schemeClr val="tx1"/>
                </a:solidFill>
                <a:latin typeface="Arial" panose="020B0604020202020204" pitchFamily="34" charset="0"/>
                <a:ea typeface="+mn-ea"/>
                <a:cs typeface="+mn-cs"/>
              </a:defRPr>
            </a:lvl1pPr>
            <a:lvl2pPr marL="457200" algn="l" rtl="0" fontAlgn="base">
              <a:spcBef>
                <a:spcPct val="0"/>
              </a:spcBef>
              <a:spcAft>
                <a:spcPct val="0"/>
              </a:spcAft>
              <a:defRPr sz="1400" kern="1200">
                <a:solidFill>
                  <a:schemeClr val="tx1"/>
                </a:solidFill>
                <a:latin typeface="Arial" panose="020B0604020202020204" pitchFamily="34" charset="0"/>
                <a:ea typeface="+mn-ea"/>
                <a:cs typeface="+mn-cs"/>
              </a:defRPr>
            </a:lvl2pPr>
            <a:lvl3pPr marL="914400" algn="l" rtl="0" fontAlgn="base">
              <a:spcBef>
                <a:spcPct val="0"/>
              </a:spcBef>
              <a:spcAft>
                <a:spcPct val="0"/>
              </a:spcAft>
              <a:defRPr sz="1400" kern="1200">
                <a:solidFill>
                  <a:schemeClr val="tx1"/>
                </a:solidFill>
                <a:latin typeface="Arial" panose="020B0604020202020204" pitchFamily="34" charset="0"/>
                <a:ea typeface="+mn-ea"/>
                <a:cs typeface="+mn-cs"/>
              </a:defRPr>
            </a:lvl3pPr>
            <a:lvl4pPr marL="1371600" algn="l" rtl="0" fontAlgn="base">
              <a:spcBef>
                <a:spcPct val="0"/>
              </a:spcBef>
              <a:spcAft>
                <a:spcPct val="0"/>
              </a:spcAft>
              <a:defRPr sz="1400" kern="1200">
                <a:solidFill>
                  <a:schemeClr val="tx1"/>
                </a:solidFill>
                <a:latin typeface="Arial" panose="020B0604020202020204" pitchFamily="34" charset="0"/>
                <a:ea typeface="+mn-ea"/>
                <a:cs typeface="+mn-cs"/>
              </a:defRPr>
            </a:lvl4pPr>
            <a:lvl5pPr marL="1828800" algn="l" rtl="0" fontAlgn="base">
              <a:spcBef>
                <a:spcPct val="0"/>
              </a:spcBef>
              <a:spcAft>
                <a:spcPct val="0"/>
              </a:spcAft>
              <a:defRPr sz="1400" kern="1200">
                <a:solidFill>
                  <a:schemeClr val="tx1"/>
                </a:solidFill>
                <a:latin typeface="Arial" panose="020B0604020202020204" pitchFamily="34" charset="0"/>
                <a:ea typeface="+mn-ea"/>
                <a:cs typeface="+mn-cs"/>
              </a:defRPr>
            </a:lvl5pPr>
            <a:lvl6pPr marL="2286000" algn="l" defTabSz="914400" rtl="0" eaLnBrk="1" latinLnBrk="0" hangingPunct="1">
              <a:defRPr sz="1400" kern="1200">
                <a:solidFill>
                  <a:schemeClr val="tx1"/>
                </a:solidFill>
                <a:latin typeface="Arial" panose="020B0604020202020204" pitchFamily="34" charset="0"/>
                <a:ea typeface="+mn-ea"/>
                <a:cs typeface="+mn-cs"/>
              </a:defRPr>
            </a:lvl6pPr>
            <a:lvl7pPr marL="2743200" algn="l" defTabSz="914400" rtl="0" eaLnBrk="1" latinLnBrk="0" hangingPunct="1">
              <a:defRPr sz="1400" kern="1200">
                <a:solidFill>
                  <a:schemeClr val="tx1"/>
                </a:solidFill>
                <a:latin typeface="Arial" panose="020B0604020202020204" pitchFamily="34" charset="0"/>
                <a:ea typeface="+mn-ea"/>
                <a:cs typeface="+mn-cs"/>
              </a:defRPr>
            </a:lvl7pPr>
            <a:lvl8pPr marL="3200400" algn="l" defTabSz="914400" rtl="0" eaLnBrk="1" latinLnBrk="0" hangingPunct="1">
              <a:defRPr sz="1400" kern="1200">
                <a:solidFill>
                  <a:schemeClr val="tx1"/>
                </a:solidFill>
                <a:latin typeface="Arial" panose="020B0604020202020204" pitchFamily="34" charset="0"/>
                <a:ea typeface="+mn-ea"/>
                <a:cs typeface="+mn-cs"/>
              </a:defRPr>
            </a:lvl8pPr>
            <a:lvl9pPr marL="3657600" algn="l" defTabSz="914400" rtl="0" eaLnBrk="1" latinLnBrk="0" hangingPunct="1">
              <a:defRPr sz="1400" kern="1200">
                <a:solidFill>
                  <a:schemeClr val="tx1"/>
                </a:solidFill>
                <a:latin typeface="Arial" panose="020B0604020202020204" pitchFamily="34" charset="0"/>
                <a:ea typeface="+mn-ea"/>
                <a:cs typeface="+mn-cs"/>
              </a:defRPr>
            </a:lvl9pPr>
          </a:lstStyle>
          <a:p>
            <a:endParaRPr lang="en-CA"/>
          </a:p>
        </p:txBody>
      </p:sp>
      <p:sp>
        <p:nvSpPr>
          <p:cNvPr id="43" name="Freeform 39">
            <a:extLst>
              <a:ext uri="{FF2B5EF4-FFF2-40B4-BE49-F238E27FC236}">
                <a16:creationId xmlns:a16="http://schemas.microsoft.com/office/drawing/2014/main" id="{1E23B308-1491-406A-BB38-825EC0FB614F}"/>
              </a:ext>
            </a:extLst>
          </p:cNvPr>
          <p:cNvSpPr>
            <a:spLocks noChangeAspect="1"/>
          </p:cNvSpPr>
          <p:nvPr/>
        </p:nvSpPr>
        <p:spPr bwMode="auto">
          <a:xfrm>
            <a:off x="6021863" y="1515909"/>
            <a:ext cx="10237" cy="13808"/>
          </a:xfrm>
          <a:custGeom>
            <a:avLst/>
            <a:gdLst>
              <a:gd name="T0" fmla="*/ 0 w 17"/>
              <a:gd name="T1" fmla="*/ 0 h 21"/>
              <a:gd name="T2" fmla="*/ 17 w 17"/>
              <a:gd name="T3" fmla="*/ 21 h 21"/>
            </a:gdLst>
            <a:ahLst/>
            <a:cxnLst>
              <a:cxn ang="0">
                <a:pos x="T0" y="T1"/>
              </a:cxn>
              <a:cxn ang="0">
                <a:pos x="T2" y="T3"/>
              </a:cxn>
            </a:cxnLst>
            <a:rect l="0" t="0" r="r" b="b"/>
            <a:pathLst>
              <a:path w="17" h="21">
                <a:moveTo>
                  <a:pt x="0" y="0"/>
                </a:moveTo>
                <a:cubicBezTo>
                  <a:pt x="3" y="8"/>
                  <a:pt x="8" y="16"/>
                  <a:pt x="17" y="21"/>
                </a:cubicBezTo>
              </a:path>
            </a:pathLst>
          </a:custGeom>
          <a:noFill/>
          <a:ln w="6350" cap="rnd">
            <a:solidFill>
              <a:srgbClr val="FF6600"/>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defPPr>
              <a:defRPr lang="en-US"/>
            </a:defPPr>
            <a:lvl1pPr algn="l" rtl="0" fontAlgn="base">
              <a:spcBef>
                <a:spcPct val="0"/>
              </a:spcBef>
              <a:spcAft>
                <a:spcPct val="0"/>
              </a:spcAft>
              <a:defRPr sz="1400" kern="1200">
                <a:solidFill>
                  <a:schemeClr val="tx1"/>
                </a:solidFill>
                <a:latin typeface="Arial" panose="020B0604020202020204" pitchFamily="34" charset="0"/>
                <a:ea typeface="+mn-ea"/>
                <a:cs typeface="+mn-cs"/>
              </a:defRPr>
            </a:lvl1pPr>
            <a:lvl2pPr marL="457200" algn="l" rtl="0" fontAlgn="base">
              <a:spcBef>
                <a:spcPct val="0"/>
              </a:spcBef>
              <a:spcAft>
                <a:spcPct val="0"/>
              </a:spcAft>
              <a:defRPr sz="1400" kern="1200">
                <a:solidFill>
                  <a:schemeClr val="tx1"/>
                </a:solidFill>
                <a:latin typeface="Arial" panose="020B0604020202020204" pitchFamily="34" charset="0"/>
                <a:ea typeface="+mn-ea"/>
                <a:cs typeface="+mn-cs"/>
              </a:defRPr>
            </a:lvl2pPr>
            <a:lvl3pPr marL="914400" algn="l" rtl="0" fontAlgn="base">
              <a:spcBef>
                <a:spcPct val="0"/>
              </a:spcBef>
              <a:spcAft>
                <a:spcPct val="0"/>
              </a:spcAft>
              <a:defRPr sz="1400" kern="1200">
                <a:solidFill>
                  <a:schemeClr val="tx1"/>
                </a:solidFill>
                <a:latin typeface="Arial" panose="020B0604020202020204" pitchFamily="34" charset="0"/>
                <a:ea typeface="+mn-ea"/>
                <a:cs typeface="+mn-cs"/>
              </a:defRPr>
            </a:lvl3pPr>
            <a:lvl4pPr marL="1371600" algn="l" rtl="0" fontAlgn="base">
              <a:spcBef>
                <a:spcPct val="0"/>
              </a:spcBef>
              <a:spcAft>
                <a:spcPct val="0"/>
              </a:spcAft>
              <a:defRPr sz="1400" kern="1200">
                <a:solidFill>
                  <a:schemeClr val="tx1"/>
                </a:solidFill>
                <a:latin typeface="Arial" panose="020B0604020202020204" pitchFamily="34" charset="0"/>
                <a:ea typeface="+mn-ea"/>
                <a:cs typeface="+mn-cs"/>
              </a:defRPr>
            </a:lvl4pPr>
            <a:lvl5pPr marL="1828800" algn="l" rtl="0" fontAlgn="base">
              <a:spcBef>
                <a:spcPct val="0"/>
              </a:spcBef>
              <a:spcAft>
                <a:spcPct val="0"/>
              </a:spcAft>
              <a:defRPr sz="1400" kern="1200">
                <a:solidFill>
                  <a:schemeClr val="tx1"/>
                </a:solidFill>
                <a:latin typeface="Arial" panose="020B0604020202020204" pitchFamily="34" charset="0"/>
                <a:ea typeface="+mn-ea"/>
                <a:cs typeface="+mn-cs"/>
              </a:defRPr>
            </a:lvl5pPr>
            <a:lvl6pPr marL="2286000" algn="l" defTabSz="914400" rtl="0" eaLnBrk="1" latinLnBrk="0" hangingPunct="1">
              <a:defRPr sz="1400" kern="1200">
                <a:solidFill>
                  <a:schemeClr val="tx1"/>
                </a:solidFill>
                <a:latin typeface="Arial" panose="020B0604020202020204" pitchFamily="34" charset="0"/>
                <a:ea typeface="+mn-ea"/>
                <a:cs typeface="+mn-cs"/>
              </a:defRPr>
            </a:lvl6pPr>
            <a:lvl7pPr marL="2743200" algn="l" defTabSz="914400" rtl="0" eaLnBrk="1" latinLnBrk="0" hangingPunct="1">
              <a:defRPr sz="1400" kern="1200">
                <a:solidFill>
                  <a:schemeClr val="tx1"/>
                </a:solidFill>
                <a:latin typeface="Arial" panose="020B0604020202020204" pitchFamily="34" charset="0"/>
                <a:ea typeface="+mn-ea"/>
                <a:cs typeface="+mn-cs"/>
              </a:defRPr>
            </a:lvl7pPr>
            <a:lvl8pPr marL="3200400" algn="l" defTabSz="914400" rtl="0" eaLnBrk="1" latinLnBrk="0" hangingPunct="1">
              <a:defRPr sz="1400" kern="1200">
                <a:solidFill>
                  <a:schemeClr val="tx1"/>
                </a:solidFill>
                <a:latin typeface="Arial" panose="020B0604020202020204" pitchFamily="34" charset="0"/>
                <a:ea typeface="+mn-ea"/>
                <a:cs typeface="+mn-cs"/>
              </a:defRPr>
            </a:lvl8pPr>
            <a:lvl9pPr marL="3657600" algn="l" defTabSz="914400" rtl="0" eaLnBrk="1" latinLnBrk="0" hangingPunct="1">
              <a:defRPr sz="1400" kern="1200">
                <a:solidFill>
                  <a:schemeClr val="tx1"/>
                </a:solidFill>
                <a:latin typeface="Arial" panose="020B0604020202020204" pitchFamily="34" charset="0"/>
                <a:ea typeface="+mn-ea"/>
                <a:cs typeface="+mn-cs"/>
              </a:defRPr>
            </a:lvl9pPr>
          </a:lstStyle>
          <a:p>
            <a:endParaRPr lang="en-CA"/>
          </a:p>
        </p:txBody>
      </p:sp>
      <p:sp>
        <p:nvSpPr>
          <p:cNvPr id="44" name="Freeform 40">
            <a:extLst>
              <a:ext uri="{FF2B5EF4-FFF2-40B4-BE49-F238E27FC236}">
                <a16:creationId xmlns:a16="http://schemas.microsoft.com/office/drawing/2014/main" id="{974FD715-1522-4B09-B768-1D76E06BC14D}"/>
              </a:ext>
            </a:extLst>
          </p:cNvPr>
          <p:cNvSpPr>
            <a:spLocks noChangeAspect="1"/>
          </p:cNvSpPr>
          <p:nvPr/>
        </p:nvSpPr>
        <p:spPr bwMode="auto">
          <a:xfrm>
            <a:off x="6032100" y="1522537"/>
            <a:ext cx="33784" cy="12703"/>
          </a:xfrm>
          <a:custGeom>
            <a:avLst/>
            <a:gdLst>
              <a:gd name="T0" fmla="*/ 0 w 57"/>
              <a:gd name="T1" fmla="*/ 11 h 20"/>
              <a:gd name="T2" fmla="*/ 26 w 57"/>
              <a:gd name="T3" fmla="*/ 1 h 20"/>
              <a:gd name="T4" fmla="*/ 32 w 57"/>
              <a:gd name="T5" fmla="*/ 1 h 20"/>
              <a:gd name="T6" fmla="*/ 57 w 57"/>
              <a:gd name="T7" fmla="*/ 20 h 20"/>
            </a:gdLst>
            <a:ahLst/>
            <a:cxnLst>
              <a:cxn ang="0">
                <a:pos x="T0" y="T1"/>
              </a:cxn>
              <a:cxn ang="0">
                <a:pos x="T2" y="T3"/>
              </a:cxn>
              <a:cxn ang="0">
                <a:pos x="T4" y="T5"/>
              </a:cxn>
              <a:cxn ang="0">
                <a:pos x="T6" y="T7"/>
              </a:cxn>
            </a:cxnLst>
            <a:rect l="0" t="0" r="r" b="b"/>
            <a:pathLst>
              <a:path w="57" h="20">
                <a:moveTo>
                  <a:pt x="0" y="11"/>
                </a:moveTo>
                <a:cubicBezTo>
                  <a:pt x="9" y="10"/>
                  <a:pt x="20" y="10"/>
                  <a:pt x="26" y="1"/>
                </a:cubicBezTo>
                <a:cubicBezTo>
                  <a:pt x="28" y="0"/>
                  <a:pt x="30" y="1"/>
                  <a:pt x="32" y="1"/>
                </a:cubicBezTo>
                <a:cubicBezTo>
                  <a:pt x="37" y="11"/>
                  <a:pt x="46" y="19"/>
                  <a:pt x="57" y="20"/>
                </a:cubicBezTo>
              </a:path>
            </a:pathLst>
          </a:custGeom>
          <a:noFill/>
          <a:ln w="6350" cap="rnd">
            <a:solidFill>
              <a:srgbClr val="FF6600"/>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defPPr>
              <a:defRPr lang="en-US"/>
            </a:defPPr>
            <a:lvl1pPr algn="l" rtl="0" fontAlgn="base">
              <a:spcBef>
                <a:spcPct val="0"/>
              </a:spcBef>
              <a:spcAft>
                <a:spcPct val="0"/>
              </a:spcAft>
              <a:defRPr sz="1400" kern="1200">
                <a:solidFill>
                  <a:schemeClr val="tx1"/>
                </a:solidFill>
                <a:latin typeface="Arial" panose="020B0604020202020204" pitchFamily="34" charset="0"/>
                <a:ea typeface="+mn-ea"/>
                <a:cs typeface="+mn-cs"/>
              </a:defRPr>
            </a:lvl1pPr>
            <a:lvl2pPr marL="457200" algn="l" rtl="0" fontAlgn="base">
              <a:spcBef>
                <a:spcPct val="0"/>
              </a:spcBef>
              <a:spcAft>
                <a:spcPct val="0"/>
              </a:spcAft>
              <a:defRPr sz="1400" kern="1200">
                <a:solidFill>
                  <a:schemeClr val="tx1"/>
                </a:solidFill>
                <a:latin typeface="Arial" panose="020B0604020202020204" pitchFamily="34" charset="0"/>
                <a:ea typeface="+mn-ea"/>
                <a:cs typeface="+mn-cs"/>
              </a:defRPr>
            </a:lvl2pPr>
            <a:lvl3pPr marL="914400" algn="l" rtl="0" fontAlgn="base">
              <a:spcBef>
                <a:spcPct val="0"/>
              </a:spcBef>
              <a:spcAft>
                <a:spcPct val="0"/>
              </a:spcAft>
              <a:defRPr sz="1400" kern="1200">
                <a:solidFill>
                  <a:schemeClr val="tx1"/>
                </a:solidFill>
                <a:latin typeface="Arial" panose="020B0604020202020204" pitchFamily="34" charset="0"/>
                <a:ea typeface="+mn-ea"/>
                <a:cs typeface="+mn-cs"/>
              </a:defRPr>
            </a:lvl3pPr>
            <a:lvl4pPr marL="1371600" algn="l" rtl="0" fontAlgn="base">
              <a:spcBef>
                <a:spcPct val="0"/>
              </a:spcBef>
              <a:spcAft>
                <a:spcPct val="0"/>
              </a:spcAft>
              <a:defRPr sz="1400" kern="1200">
                <a:solidFill>
                  <a:schemeClr val="tx1"/>
                </a:solidFill>
                <a:latin typeface="Arial" panose="020B0604020202020204" pitchFamily="34" charset="0"/>
                <a:ea typeface="+mn-ea"/>
                <a:cs typeface="+mn-cs"/>
              </a:defRPr>
            </a:lvl4pPr>
            <a:lvl5pPr marL="1828800" algn="l" rtl="0" fontAlgn="base">
              <a:spcBef>
                <a:spcPct val="0"/>
              </a:spcBef>
              <a:spcAft>
                <a:spcPct val="0"/>
              </a:spcAft>
              <a:defRPr sz="1400" kern="1200">
                <a:solidFill>
                  <a:schemeClr val="tx1"/>
                </a:solidFill>
                <a:latin typeface="Arial" panose="020B0604020202020204" pitchFamily="34" charset="0"/>
                <a:ea typeface="+mn-ea"/>
                <a:cs typeface="+mn-cs"/>
              </a:defRPr>
            </a:lvl5pPr>
            <a:lvl6pPr marL="2286000" algn="l" defTabSz="914400" rtl="0" eaLnBrk="1" latinLnBrk="0" hangingPunct="1">
              <a:defRPr sz="1400" kern="1200">
                <a:solidFill>
                  <a:schemeClr val="tx1"/>
                </a:solidFill>
                <a:latin typeface="Arial" panose="020B0604020202020204" pitchFamily="34" charset="0"/>
                <a:ea typeface="+mn-ea"/>
                <a:cs typeface="+mn-cs"/>
              </a:defRPr>
            </a:lvl6pPr>
            <a:lvl7pPr marL="2743200" algn="l" defTabSz="914400" rtl="0" eaLnBrk="1" latinLnBrk="0" hangingPunct="1">
              <a:defRPr sz="1400" kern="1200">
                <a:solidFill>
                  <a:schemeClr val="tx1"/>
                </a:solidFill>
                <a:latin typeface="Arial" panose="020B0604020202020204" pitchFamily="34" charset="0"/>
                <a:ea typeface="+mn-ea"/>
                <a:cs typeface="+mn-cs"/>
              </a:defRPr>
            </a:lvl7pPr>
            <a:lvl8pPr marL="3200400" algn="l" defTabSz="914400" rtl="0" eaLnBrk="1" latinLnBrk="0" hangingPunct="1">
              <a:defRPr sz="1400" kern="1200">
                <a:solidFill>
                  <a:schemeClr val="tx1"/>
                </a:solidFill>
                <a:latin typeface="Arial" panose="020B0604020202020204" pitchFamily="34" charset="0"/>
                <a:ea typeface="+mn-ea"/>
                <a:cs typeface="+mn-cs"/>
              </a:defRPr>
            </a:lvl8pPr>
            <a:lvl9pPr marL="3657600" algn="l" defTabSz="914400" rtl="0" eaLnBrk="1" latinLnBrk="0" hangingPunct="1">
              <a:defRPr sz="1400" kern="1200">
                <a:solidFill>
                  <a:schemeClr val="tx1"/>
                </a:solidFill>
                <a:latin typeface="Arial" panose="020B0604020202020204" pitchFamily="34" charset="0"/>
                <a:ea typeface="+mn-ea"/>
                <a:cs typeface="+mn-cs"/>
              </a:defRPr>
            </a:lvl9pPr>
          </a:lstStyle>
          <a:p>
            <a:endParaRPr lang="en-CA"/>
          </a:p>
        </p:txBody>
      </p:sp>
      <p:sp>
        <p:nvSpPr>
          <p:cNvPr id="45" name="Freeform 41">
            <a:extLst>
              <a:ext uri="{FF2B5EF4-FFF2-40B4-BE49-F238E27FC236}">
                <a16:creationId xmlns:a16="http://schemas.microsoft.com/office/drawing/2014/main" id="{EE599AC8-1A0B-40FB-9AC9-B0C960BD1BD6}"/>
              </a:ext>
            </a:extLst>
          </p:cNvPr>
          <p:cNvSpPr>
            <a:spLocks noChangeAspect="1"/>
          </p:cNvSpPr>
          <p:nvPr/>
        </p:nvSpPr>
        <p:spPr bwMode="auto">
          <a:xfrm>
            <a:off x="6026981" y="1529717"/>
            <a:ext cx="6654" cy="28720"/>
          </a:xfrm>
          <a:custGeom>
            <a:avLst/>
            <a:gdLst>
              <a:gd name="T0" fmla="*/ 8 w 11"/>
              <a:gd name="T1" fmla="*/ 0 h 45"/>
              <a:gd name="T2" fmla="*/ 9 w 11"/>
              <a:gd name="T3" fmla="*/ 45 h 45"/>
            </a:gdLst>
            <a:ahLst/>
            <a:cxnLst>
              <a:cxn ang="0">
                <a:pos x="T0" y="T1"/>
              </a:cxn>
              <a:cxn ang="0">
                <a:pos x="T2" y="T3"/>
              </a:cxn>
            </a:cxnLst>
            <a:rect l="0" t="0" r="r" b="b"/>
            <a:pathLst>
              <a:path w="11" h="45">
                <a:moveTo>
                  <a:pt x="8" y="0"/>
                </a:moveTo>
                <a:cubicBezTo>
                  <a:pt x="0" y="15"/>
                  <a:pt x="11" y="29"/>
                  <a:pt x="9" y="45"/>
                </a:cubicBezTo>
              </a:path>
            </a:pathLst>
          </a:custGeom>
          <a:noFill/>
          <a:ln w="6350" cap="rnd">
            <a:solidFill>
              <a:srgbClr val="FF6600"/>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defPPr>
              <a:defRPr lang="en-US"/>
            </a:defPPr>
            <a:lvl1pPr algn="l" rtl="0" fontAlgn="base">
              <a:spcBef>
                <a:spcPct val="0"/>
              </a:spcBef>
              <a:spcAft>
                <a:spcPct val="0"/>
              </a:spcAft>
              <a:defRPr sz="1400" kern="1200">
                <a:solidFill>
                  <a:schemeClr val="tx1"/>
                </a:solidFill>
                <a:latin typeface="Arial" panose="020B0604020202020204" pitchFamily="34" charset="0"/>
                <a:ea typeface="+mn-ea"/>
                <a:cs typeface="+mn-cs"/>
              </a:defRPr>
            </a:lvl1pPr>
            <a:lvl2pPr marL="457200" algn="l" rtl="0" fontAlgn="base">
              <a:spcBef>
                <a:spcPct val="0"/>
              </a:spcBef>
              <a:spcAft>
                <a:spcPct val="0"/>
              </a:spcAft>
              <a:defRPr sz="1400" kern="1200">
                <a:solidFill>
                  <a:schemeClr val="tx1"/>
                </a:solidFill>
                <a:latin typeface="Arial" panose="020B0604020202020204" pitchFamily="34" charset="0"/>
                <a:ea typeface="+mn-ea"/>
                <a:cs typeface="+mn-cs"/>
              </a:defRPr>
            </a:lvl2pPr>
            <a:lvl3pPr marL="914400" algn="l" rtl="0" fontAlgn="base">
              <a:spcBef>
                <a:spcPct val="0"/>
              </a:spcBef>
              <a:spcAft>
                <a:spcPct val="0"/>
              </a:spcAft>
              <a:defRPr sz="1400" kern="1200">
                <a:solidFill>
                  <a:schemeClr val="tx1"/>
                </a:solidFill>
                <a:latin typeface="Arial" panose="020B0604020202020204" pitchFamily="34" charset="0"/>
                <a:ea typeface="+mn-ea"/>
                <a:cs typeface="+mn-cs"/>
              </a:defRPr>
            </a:lvl3pPr>
            <a:lvl4pPr marL="1371600" algn="l" rtl="0" fontAlgn="base">
              <a:spcBef>
                <a:spcPct val="0"/>
              </a:spcBef>
              <a:spcAft>
                <a:spcPct val="0"/>
              </a:spcAft>
              <a:defRPr sz="1400" kern="1200">
                <a:solidFill>
                  <a:schemeClr val="tx1"/>
                </a:solidFill>
                <a:latin typeface="Arial" panose="020B0604020202020204" pitchFamily="34" charset="0"/>
                <a:ea typeface="+mn-ea"/>
                <a:cs typeface="+mn-cs"/>
              </a:defRPr>
            </a:lvl4pPr>
            <a:lvl5pPr marL="1828800" algn="l" rtl="0" fontAlgn="base">
              <a:spcBef>
                <a:spcPct val="0"/>
              </a:spcBef>
              <a:spcAft>
                <a:spcPct val="0"/>
              </a:spcAft>
              <a:defRPr sz="1400" kern="1200">
                <a:solidFill>
                  <a:schemeClr val="tx1"/>
                </a:solidFill>
                <a:latin typeface="Arial" panose="020B0604020202020204" pitchFamily="34" charset="0"/>
                <a:ea typeface="+mn-ea"/>
                <a:cs typeface="+mn-cs"/>
              </a:defRPr>
            </a:lvl5pPr>
            <a:lvl6pPr marL="2286000" algn="l" defTabSz="914400" rtl="0" eaLnBrk="1" latinLnBrk="0" hangingPunct="1">
              <a:defRPr sz="1400" kern="1200">
                <a:solidFill>
                  <a:schemeClr val="tx1"/>
                </a:solidFill>
                <a:latin typeface="Arial" panose="020B0604020202020204" pitchFamily="34" charset="0"/>
                <a:ea typeface="+mn-ea"/>
                <a:cs typeface="+mn-cs"/>
              </a:defRPr>
            </a:lvl6pPr>
            <a:lvl7pPr marL="2743200" algn="l" defTabSz="914400" rtl="0" eaLnBrk="1" latinLnBrk="0" hangingPunct="1">
              <a:defRPr sz="1400" kern="1200">
                <a:solidFill>
                  <a:schemeClr val="tx1"/>
                </a:solidFill>
                <a:latin typeface="Arial" panose="020B0604020202020204" pitchFamily="34" charset="0"/>
                <a:ea typeface="+mn-ea"/>
                <a:cs typeface="+mn-cs"/>
              </a:defRPr>
            </a:lvl7pPr>
            <a:lvl8pPr marL="3200400" algn="l" defTabSz="914400" rtl="0" eaLnBrk="1" latinLnBrk="0" hangingPunct="1">
              <a:defRPr sz="1400" kern="1200">
                <a:solidFill>
                  <a:schemeClr val="tx1"/>
                </a:solidFill>
                <a:latin typeface="Arial" panose="020B0604020202020204" pitchFamily="34" charset="0"/>
                <a:ea typeface="+mn-ea"/>
                <a:cs typeface="+mn-cs"/>
              </a:defRPr>
            </a:lvl8pPr>
            <a:lvl9pPr marL="3657600" algn="l" defTabSz="914400" rtl="0" eaLnBrk="1" latinLnBrk="0" hangingPunct="1">
              <a:defRPr sz="1400" kern="1200">
                <a:solidFill>
                  <a:schemeClr val="tx1"/>
                </a:solidFill>
                <a:latin typeface="Arial" panose="020B0604020202020204" pitchFamily="34" charset="0"/>
                <a:ea typeface="+mn-ea"/>
                <a:cs typeface="+mn-cs"/>
              </a:defRPr>
            </a:lvl9pPr>
          </a:lstStyle>
          <a:p>
            <a:endParaRPr lang="en-CA"/>
          </a:p>
        </p:txBody>
      </p:sp>
      <p:sp>
        <p:nvSpPr>
          <p:cNvPr id="46" name="Freeform 42">
            <a:extLst>
              <a:ext uri="{FF2B5EF4-FFF2-40B4-BE49-F238E27FC236}">
                <a16:creationId xmlns:a16="http://schemas.microsoft.com/office/drawing/2014/main" id="{E702C975-16E1-416A-93CF-515E6CA96CD0}"/>
              </a:ext>
            </a:extLst>
          </p:cNvPr>
          <p:cNvSpPr>
            <a:spLocks noChangeAspect="1"/>
          </p:cNvSpPr>
          <p:nvPr/>
        </p:nvSpPr>
        <p:spPr bwMode="auto">
          <a:xfrm>
            <a:off x="5960438" y="1493264"/>
            <a:ext cx="4607" cy="18779"/>
          </a:xfrm>
          <a:custGeom>
            <a:avLst/>
            <a:gdLst>
              <a:gd name="T0" fmla="*/ 8 w 8"/>
              <a:gd name="T1" fmla="*/ 0 h 30"/>
              <a:gd name="T2" fmla="*/ 2 w 8"/>
              <a:gd name="T3" fmla="*/ 30 h 30"/>
            </a:gdLst>
            <a:ahLst/>
            <a:cxnLst>
              <a:cxn ang="0">
                <a:pos x="T0" y="T1"/>
              </a:cxn>
              <a:cxn ang="0">
                <a:pos x="T2" y="T3"/>
              </a:cxn>
            </a:cxnLst>
            <a:rect l="0" t="0" r="r" b="b"/>
            <a:pathLst>
              <a:path w="8" h="30">
                <a:moveTo>
                  <a:pt x="8" y="0"/>
                </a:moveTo>
                <a:cubicBezTo>
                  <a:pt x="0" y="8"/>
                  <a:pt x="2" y="20"/>
                  <a:pt x="2" y="30"/>
                </a:cubicBezTo>
              </a:path>
            </a:pathLst>
          </a:custGeom>
          <a:noFill/>
          <a:ln w="6350" cap="rnd">
            <a:solidFill>
              <a:srgbClr val="FF6600"/>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defPPr>
              <a:defRPr lang="en-US"/>
            </a:defPPr>
            <a:lvl1pPr algn="l" rtl="0" fontAlgn="base">
              <a:spcBef>
                <a:spcPct val="0"/>
              </a:spcBef>
              <a:spcAft>
                <a:spcPct val="0"/>
              </a:spcAft>
              <a:defRPr sz="1400" kern="1200">
                <a:solidFill>
                  <a:schemeClr val="tx1"/>
                </a:solidFill>
                <a:latin typeface="Arial" panose="020B0604020202020204" pitchFamily="34" charset="0"/>
                <a:ea typeface="+mn-ea"/>
                <a:cs typeface="+mn-cs"/>
              </a:defRPr>
            </a:lvl1pPr>
            <a:lvl2pPr marL="457200" algn="l" rtl="0" fontAlgn="base">
              <a:spcBef>
                <a:spcPct val="0"/>
              </a:spcBef>
              <a:spcAft>
                <a:spcPct val="0"/>
              </a:spcAft>
              <a:defRPr sz="1400" kern="1200">
                <a:solidFill>
                  <a:schemeClr val="tx1"/>
                </a:solidFill>
                <a:latin typeface="Arial" panose="020B0604020202020204" pitchFamily="34" charset="0"/>
                <a:ea typeface="+mn-ea"/>
                <a:cs typeface="+mn-cs"/>
              </a:defRPr>
            </a:lvl2pPr>
            <a:lvl3pPr marL="914400" algn="l" rtl="0" fontAlgn="base">
              <a:spcBef>
                <a:spcPct val="0"/>
              </a:spcBef>
              <a:spcAft>
                <a:spcPct val="0"/>
              </a:spcAft>
              <a:defRPr sz="1400" kern="1200">
                <a:solidFill>
                  <a:schemeClr val="tx1"/>
                </a:solidFill>
                <a:latin typeface="Arial" panose="020B0604020202020204" pitchFamily="34" charset="0"/>
                <a:ea typeface="+mn-ea"/>
                <a:cs typeface="+mn-cs"/>
              </a:defRPr>
            </a:lvl3pPr>
            <a:lvl4pPr marL="1371600" algn="l" rtl="0" fontAlgn="base">
              <a:spcBef>
                <a:spcPct val="0"/>
              </a:spcBef>
              <a:spcAft>
                <a:spcPct val="0"/>
              </a:spcAft>
              <a:defRPr sz="1400" kern="1200">
                <a:solidFill>
                  <a:schemeClr val="tx1"/>
                </a:solidFill>
                <a:latin typeface="Arial" panose="020B0604020202020204" pitchFamily="34" charset="0"/>
                <a:ea typeface="+mn-ea"/>
                <a:cs typeface="+mn-cs"/>
              </a:defRPr>
            </a:lvl4pPr>
            <a:lvl5pPr marL="1828800" algn="l" rtl="0" fontAlgn="base">
              <a:spcBef>
                <a:spcPct val="0"/>
              </a:spcBef>
              <a:spcAft>
                <a:spcPct val="0"/>
              </a:spcAft>
              <a:defRPr sz="1400" kern="1200">
                <a:solidFill>
                  <a:schemeClr val="tx1"/>
                </a:solidFill>
                <a:latin typeface="Arial" panose="020B0604020202020204" pitchFamily="34" charset="0"/>
                <a:ea typeface="+mn-ea"/>
                <a:cs typeface="+mn-cs"/>
              </a:defRPr>
            </a:lvl5pPr>
            <a:lvl6pPr marL="2286000" algn="l" defTabSz="914400" rtl="0" eaLnBrk="1" latinLnBrk="0" hangingPunct="1">
              <a:defRPr sz="1400" kern="1200">
                <a:solidFill>
                  <a:schemeClr val="tx1"/>
                </a:solidFill>
                <a:latin typeface="Arial" panose="020B0604020202020204" pitchFamily="34" charset="0"/>
                <a:ea typeface="+mn-ea"/>
                <a:cs typeface="+mn-cs"/>
              </a:defRPr>
            </a:lvl6pPr>
            <a:lvl7pPr marL="2743200" algn="l" defTabSz="914400" rtl="0" eaLnBrk="1" latinLnBrk="0" hangingPunct="1">
              <a:defRPr sz="1400" kern="1200">
                <a:solidFill>
                  <a:schemeClr val="tx1"/>
                </a:solidFill>
                <a:latin typeface="Arial" panose="020B0604020202020204" pitchFamily="34" charset="0"/>
                <a:ea typeface="+mn-ea"/>
                <a:cs typeface="+mn-cs"/>
              </a:defRPr>
            </a:lvl7pPr>
            <a:lvl8pPr marL="3200400" algn="l" defTabSz="914400" rtl="0" eaLnBrk="1" latinLnBrk="0" hangingPunct="1">
              <a:defRPr sz="1400" kern="1200">
                <a:solidFill>
                  <a:schemeClr val="tx1"/>
                </a:solidFill>
                <a:latin typeface="Arial" panose="020B0604020202020204" pitchFamily="34" charset="0"/>
                <a:ea typeface="+mn-ea"/>
                <a:cs typeface="+mn-cs"/>
              </a:defRPr>
            </a:lvl8pPr>
            <a:lvl9pPr marL="3657600" algn="l" defTabSz="914400" rtl="0" eaLnBrk="1" latinLnBrk="0" hangingPunct="1">
              <a:defRPr sz="1400" kern="1200">
                <a:solidFill>
                  <a:schemeClr val="tx1"/>
                </a:solidFill>
                <a:latin typeface="Arial" panose="020B0604020202020204" pitchFamily="34" charset="0"/>
                <a:ea typeface="+mn-ea"/>
                <a:cs typeface="+mn-cs"/>
              </a:defRPr>
            </a:lvl9pPr>
          </a:lstStyle>
          <a:p>
            <a:endParaRPr lang="en-CA"/>
          </a:p>
        </p:txBody>
      </p:sp>
      <p:sp>
        <p:nvSpPr>
          <p:cNvPr id="47" name="Freeform 43">
            <a:extLst>
              <a:ext uri="{FF2B5EF4-FFF2-40B4-BE49-F238E27FC236}">
                <a16:creationId xmlns:a16="http://schemas.microsoft.com/office/drawing/2014/main" id="{FF3FBECC-3F5A-425B-9A90-9C39888004C4}"/>
              </a:ext>
            </a:extLst>
          </p:cNvPr>
          <p:cNvSpPr>
            <a:spLocks noChangeAspect="1"/>
          </p:cNvSpPr>
          <p:nvPr/>
        </p:nvSpPr>
        <p:spPr bwMode="auto">
          <a:xfrm>
            <a:off x="5897477" y="1490502"/>
            <a:ext cx="12285" cy="21540"/>
          </a:xfrm>
          <a:custGeom>
            <a:avLst/>
            <a:gdLst>
              <a:gd name="T0" fmla="*/ 20 w 20"/>
              <a:gd name="T1" fmla="*/ 0 h 34"/>
              <a:gd name="T2" fmla="*/ 0 w 20"/>
              <a:gd name="T3" fmla="*/ 34 h 34"/>
            </a:gdLst>
            <a:ahLst/>
            <a:cxnLst>
              <a:cxn ang="0">
                <a:pos x="T0" y="T1"/>
              </a:cxn>
              <a:cxn ang="0">
                <a:pos x="T2" y="T3"/>
              </a:cxn>
            </a:cxnLst>
            <a:rect l="0" t="0" r="r" b="b"/>
            <a:pathLst>
              <a:path w="20" h="34">
                <a:moveTo>
                  <a:pt x="20" y="0"/>
                </a:moveTo>
                <a:cubicBezTo>
                  <a:pt x="18" y="13"/>
                  <a:pt x="1" y="20"/>
                  <a:pt x="0" y="34"/>
                </a:cubicBezTo>
              </a:path>
            </a:pathLst>
          </a:custGeom>
          <a:noFill/>
          <a:ln w="6350" cap="rnd">
            <a:solidFill>
              <a:srgbClr val="FF6600"/>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defPPr>
              <a:defRPr lang="en-US"/>
            </a:defPPr>
            <a:lvl1pPr algn="l" rtl="0" fontAlgn="base">
              <a:spcBef>
                <a:spcPct val="0"/>
              </a:spcBef>
              <a:spcAft>
                <a:spcPct val="0"/>
              </a:spcAft>
              <a:defRPr sz="1400" kern="1200">
                <a:solidFill>
                  <a:schemeClr val="tx1"/>
                </a:solidFill>
                <a:latin typeface="Arial" panose="020B0604020202020204" pitchFamily="34" charset="0"/>
                <a:ea typeface="+mn-ea"/>
                <a:cs typeface="+mn-cs"/>
              </a:defRPr>
            </a:lvl1pPr>
            <a:lvl2pPr marL="457200" algn="l" rtl="0" fontAlgn="base">
              <a:spcBef>
                <a:spcPct val="0"/>
              </a:spcBef>
              <a:spcAft>
                <a:spcPct val="0"/>
              </a:spcAft>
              <a:defRPr sz="1400" kern="1200">
                <a:solidFill>
                  <a:schemeClr val="tx1"/>
                </a:solidFill>
                <a:latin typeface="Arial" panose="020B0604020202020204" pitchFamily="34" charset="0"/>
                <a:ea typeface="+mn-ea"/>
                <a:cs typeface="+mn-cs"/>
              </a:defRPr>
            </a:lvl2pPr>
            <a:lvl3pPr marL="914400" algn="l" rtl="0" fontAlgn="base">
              <a:spcBef>
                <a:spcPct val="0"/>
              </a:spcBef>
              <a:spcAft>
                <a:spcPct val="0"/>
              </a:spcAft>
              <a:defRPr sz="1400" kern="1200">
                <a:solidFill>
                  <a:schemeClr val="tx1"/>
                </a:solidFill>
                <a:latin typeface="Arial" panose="020B0604020202020204" pitchFamily="34" charset="0"/>
                <a:ea typeface="+mn-ea"/>
                <a:cs typeface="+mn-cs"/>
              </a:defRPr>
            </a:lvl3pPr>
            <a:lvl4pPr marL="1371600" algn="l" rtl="0" fontAlgn="base">
              <a:spcBef>
                <a:spcPct val="0"/>
              </a:spcBef>
              <a:spcAft>
                <a:spcPct val="0"/>
              </a:spcAft>
              <a:defRPr sz="1400" kern="1200">
                <a:solidFill>
                  <a:schemeClr val="tx1"/>
                </a:solidFill>
                <a:latin typeface="Arial" panose="020B0604020202020204" pitchFamily="34" charset="0"/>
                <a:ea typeface="+mn-ea"/>
                <a:cs typeface="+mn-cs"/>
              </a:defRPr>
            </a:lvl4pPr>
            <a:lvl5pPr marL="1828800" algn="l" rtl="0" fontAlgn="base">
              <a:spcBef>
                <a:spcPct val="0"/>
              </a:spcBef>
              <a:spcAft>
                <a:spcPct val="0"/>
              </a:spcAft>
              <a:defRPr sz="1400" kern="1200">
                <a:solidFill>
                  <a:schemeClr val="tx1"/>
                </a:solidFill>
                <a:latin typeface="Arial" panose="020B0604020202020204" pitchFamily="34" charset="0"/>
                <a:ea typeface="+mn-ea"/>
                <a:cs typeface="+mn-cs"/>
              </a:defRPr>
            </a:lvl5pPr>
            <a:lvl6pPr marL="2286000" algn="l" defTabSz="914400" rtl="0" eaLnBrk="1" latinLnBrk="0" hangingPunct="1">
              <a:defRPr sz="1400" kern="1200">
                <a:solidFill>
                  <a:schemeClr val="tx1"/>
                </a:solidFill>
                <a:latin typeface="Arial" panose="020B0604020202020204" pitchFamily="34" charset="0"/>
                <a:ea typeface="+mn-ea"/>
                <a:cs typeface="+mn-cs"/>
              </a:defRPr>
            </a:lvl6pPr>
            <a:lvl7pPr marL="2743200" algn="l" defTabSz="914400" rtl="0" eaLnBrk="1" latinLnBrk="0" hangingPunct="1">
              <a:defRPr sz="1400" kern="1200">
                <a:solidFill>
                  <a:schemeClr val="tx1"/>
                </a:solidFill>
                <a:latin typeface="Arial" panose="020B0604020202020204" pitchFamily="34" charset="0"/>
                <a:ea typeface="+mn-ea"/>
                <a:cs typeface="+mn-cs"/>
              </a:defRPr>
            </a:lvl7pPr>
            <a:lvl8pPr marL="3200400" algn="l" defTabSz="914400" rtl="0" eaLnBrk="1" latinLnBrk="0" hangingPunct="1">
              <a:defRPr sz="1400" kern="1200">
                <a:solidFill>
                  <a:schemeClr val="tx1"/>
                </a:solidFill>
                <a:latin typeface="Arial" panose="020B0604020202020204" pitchFamily="34" charset="0"/>
                <a:ea typeface="+mn-ea"/>
                <a:cs typeface="+mn-cs"/>
              </a:defRPr>
            </a:lvl8pPr>
            <a:lvl9pPr marL="3657600" algn="l" defTabSz="914400" rtl="0" eaLnBrk="1" latinLnBrk="0" hangingPunct="1">
              <a:defRPr sz="1400" kern="1200">
                <a:solidFill>
                  <a:schemeClr val="tx1"/>
                </a:solidFill>
                <a:latin typeface="Arial" panose="020B0604020202020204" pitchFamily="34" charset="0"/>
                <a:ea typeface="+mn-ea"/>
                <a:cs typeface="+mn-cs"/>
              </a:defRPr>
            </a:lvl9pPr>
          </a:lstStyle>
          <a:p>
            <a:endParaRPr lang="en-CA"/>
          </a:p>
        </p:txBody>
      </p:sp>
      <p:sp>
        <p:nvSpPr>
          <p:cNvPr id="48" name="Freeform 44">
            <a:extLst>
              <a:ext uri="{FF2B5EF4-FFF2-40B4-BE49-F238E27FC236}">
                <a16:creationId xmlns:a16="http://schemas.microsoft.com/office/drawing/2014/main" id="{497D965E-2689-4DAA-A555-115D9DC18088}"/>
              </a:ext>
            </a:extLst>
          </p:cNvPr>
          <p:cNvSpPr>
            <a:spLocks noChangeAspect="1"/>
          </p:cNvSpPr>
          <p:nvPr/>
        </p:nvSpPr>
        <p:spPr bwMode="auto">
          <a:xfrm>
            <a:off x="6423684" y="1527507"/>
            <a:ext cx="16380" cy="92236"/>
          </a:xfrm>
          <a:custGeom>
            <a:avLst/>
            <a:gdLst>
              <a:gd name="T0" fmla="*/ 0 w 27"/>
              <a:gd name="T1" fmla="*/ 144 h 144"/>
              <a:gd name="T2" fmla="*/ 12 w 27"/>
              <a:gd name="T3" fmla="*/ 0 h 144"/>
            </a:gdLst>
            <a:ahLst/>
            <a:cxnLst>
              <a:cxn ang="0">
                <a:pos x="T0" y="T1"/>
              </a:cxn>
              <a:cxn ang="0">
                <a:pos x="T2" y="T3"/>
              </a:cxn>
            </a:cxnLst>
            <a:rect l="0" t="0" r="r" b="b"/>
            <a:pathLst>
              <a:path w="27" h="144">
                <a:moveTo>
                  <a:pt x="0" y="144"/>
                </a:moveTo>
                <a:cubicBezTo>
                  <a:pt x="27" y="102"/>
                  <a:pt x="24" y="48"/>
                  <a:pt x="12" y="0"/>
                </a:cubicBezTo>
              </a:path>
            </a:pathLst>
          </a:custGeom>
          <a:noFill/>
          <a:ln w="6350" cap="rnd">
            <a:solidFill>
              <a:srgbClr val="FF6600"/>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defPPr>
              <a:defRPr lang="en-US"/>
            </a:defPPr>
            <a:lvl1pPr algn="l" rtl="0" fontAlgn="base">
              <a:spcBef>
                <a:spcPct val="0"/>
              </a:spcBef>
              <a:spcAft>
                <a:spcPct val="0"/>
              </a:spcAft>
              <a:defRPr sz="1400" kern="1200">
                <a:solidFill>
                  <a:schemeClr val="tx1"/>
                </a:solidFill>
                <a:latin typeface="Arial" panose="020B0604020202020204" pitchFamily="34" charset="0"/>
                <a:ea typeface="+mn-ea"/>
                <a:cs typeface="+mn-cs"/>
              </a:defRPr>
            </a:lvl1pPr>
            <a:lvl2pPr marL="457200" algn="l" rtl="0" fontAlgn="base">
              <a:spcBef>
                <a:spcPct val="0"/>
              </a:spcBef>
              <a:spcAft>
                <a:spcPct val="0"/>
              </a:spcAft>
              <a:defRPr sz="1400" kern="1200">
                <a:solidFill>
                  <a:schemeClr val="tx1"/>
                </a:solidFill>
                <a:latin typeface="Arial" panose="020B0604020202020204" pitchFamily="34" charset="0"/>
                <a:ea typeface="+mn-ea"/>
                <a:cs typeface="+mn-cs"/>
              </a:defRPr>
            </a:lvl2pPr>
            <a:lvl3pPr marL="914400" algn="l" rtl="0" fontAlgn="base">
              <a:spcBef>
                <a:spcPct val="0"/>
              </a:spcBef>
              <a:spcAft>
                <a:spcPct val="0"/>
              </a:spcAft>
              <a:defRPr sz="1400" kern="1200">
                <a:solidFill>
                  <a:schemeClr val="tx1"/>
                </a:solidFill>
                <a:latin typeface="Arial" panose="020B0604020202020204" pitchFamily="34" charset="0"/>
                <a:ea typeface="+mn-ea"/>
                <a:cs typeface="+mn-cs"/>
              </a:defRPr>
            </a:lvl3pPr>
            <a:lvl4pPr marL="1371600" algn="l" rtl="0" fontAlgn="base">
              <a:spcBef>
                <a:spcPct val="0"/>
              </a:spcBef>
              <a:spcAft>
                <a:spcPct val="0"/>
              </a:spcAft>
              <a:defRPr sz="1400" kern="1200">
                <a:solidFill>
                  <a:schemeClr val="tx1"/>
                </a:solidFill>
                <a:latin typeface="Arial" panose="020B0604020202020204" pitchFamily="34" charset="0"/>
                <a:ea typeface="+mn-ea"/>
                <a:cs typeface="+mn-cs"/>
              </a:defRPr>
            </a:lvl4pPr>
            <a:lvl5pPr marL="1828800" algn="l" rtl="0" fontAlgn="base">
              <a:spcBef>
                <a:spcPct val="0"/>
              </a:spcBef>
              <a:spcAft>
                <a:spcPct val="0"/>
              </a:spcAft>
              <a:defRPr sz="1400" kern="1200">
                <a:solidFill>
                  <a:schemeClr val="tx1"/>
                </a:solidFill>
                <a:latin typeface="Arial" panose="020B0604020202020204" pitchFamily="34" charset="0"/>
                <a:ea typeface="+mn-ea"/>
                <a:cs typeface="+mn-cs"/>
              </a:defRPr>
            </a:lvl5pPr>
            <a:lvl6pPr marL="2286000" algn="l" defTabSz="914400" rtl="0" eaLnBrk="1" latinLnBrk="0" hangingPunct="1">
              <a:defRPr sz="1400" kern="1200">
                <a:solidFill>
                  <a:schemeClr val="tx1"/>
                </a:solidFill>
                <a:latin typeface="Arial" panose="020B0604020202020204" pitchFamily="34" charset="0"/>
                <a:ea typeface="+mn-ea"/>
                <a:cs typeface="+mn-cs"/>
              </a:defRPr>
            </a:lvl6pPr>
            <a:lvl7pPr marL="2743200" algn="l" defTabSz="914400" rtl="0" eaLnBrk="1" latinLnBrk="0" hangingPunct="1">
              <a:defRPr sz="1400" kern="1200">
                <a:solidFill>
                  <a:schemeClr val="tx1"/>
                </a:solidFill>
                <a:latin typeface="Arial" panose="020B0604020202020204" pitchFamily="34" charset="0"/>
                <a:ea typeface="+mn-ea"/>
                <a:cs typeface="+mn-cs"/>
              </a:defRPr>
            </a:lvl7pPr>
            <a:lvl8pPr marL="3200400" algn="l" defTabSz="914400" rtl="0" eaLnBrk="1" latinLnBrk="0" hangingPunct="1">
              <a:defRPr sz="1400" kern="1200">
                <a:solidFill>
                  <a:schemeClr val="tx1"/>
                </a:solidFill>
                <a:latin typeface="Arial" panose="020B0604020202020204" pitchFamily="34" charset="0"/>
                <a:ea typeface="+mn-ea"/>
                <a:cs typeface="+mn-cs"/>
              </a:defRPr>
            </a:lvl8pPr>
            <a:lvl9pPr marL="3657600" algn="l" defTabSz="914400" rtl="0" eaLnBrk="1" latinLnBrk="0" hangingPunct="1">
              <a:defRPr sz="1400" kern="1200">
                <a:solidFill>
                  <a:schemeClr val="tx1"/>
                </a:solidFill>
                <a:latin typeface="Arial" panose="020B0604020202020204" pitchFamily="34" charset="0"/>
                <a:ea typeface="+mn-ea"/>
                <a:cs typeface="+mn-cs"/>
              </a:defRPr>
            </a:lvl9pPr>
          </a:lstStyle>
          <a:p>
            <a:endParaRPr lang="en-CA"/>
          </a:p>
        </p:txBody>
      </p:sp>
      <p:sp>
        <p:nvSpPr>
          <p:cNvPr id="49" name="Freeform 45">
            <a:extLst>
              <a:ext uri="{FF2B5EF4-FFF2-40B4-BE49-F238E27FC236}">
                <a16:creationId xmlns:a16="http://schemas.microsoft.com/office/drawing/2014/main" id="{4E00FC1E-C585-4F9E-84DE-57C872CE8C1D}"/>
              </a:ext>
            </a:extLst>
          </p:cNvPr>
          <p:cNvSpPr>
            <a:spLocks noChangeAspect="1"/>
          </p:cNvSpPr>
          <p:nvPr/>
        </p:nvSpPr>
        <p:spPr bwMode="auto">
          <a:xfrm>
            <a:off x="6466682" y="1524746"/>
            <a:ext cx="5119" cy="51365"/>
          </a:xfrm>
          <a:custGeom>
            <a:avLst/>
            <a:gdLst>
              <a:gd name="T0" fmla="*/ 8 w 9"/>
              <a:gd name="T1" fmla="*/ 80 h 80"/>
              <a:gd name="T2" fmla="*/ 0 w 9"/>
              <a:gd name="T3" fmla="*/ 0 h 80"/>
            </a:gdLst>
            <a:ahLst/>
            <a:cxnLst>
              <a:cxn ang="0">
                <a:pos x="T0" y="T1"/>
              </a:cxn>
              <a:cxn ang="0">
                <a:pos x="T2" y="T3"/>
              </a:cxn>
            </a:cxnLst>
            <a:rect l="0" t="0" r="r" b="b"/>
            <a:pathLst>
              <a:path w="9" h="80">
                <a:moveTo>
                  <a:pt x="8" y="80"/>
                </a:moveTo>
                <a:cubicBezTo>
                  <a:pt x="9" y="53"/>
                  <a:pt x="8" y="26"/>
                  <a:pt x="0" y="0"/>
                </a:cubicBezTo>
              </a:path>
            </a:pathLst>
          </a:custGeom>
          <a:noFill/>
          <a:ln w="6350" cap="rnd">
            <a:solidFill>
              <a:srgbClr val="FF6600"/>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defPPr>
              <a:defRPr lang="en-US"/>
            </a:defPPr>
            <a:lvl1pPr algn="l" rtl="0" fontAlgn="base">
              <a:spcBef>
                <a:spcPct val="0"/>
              </a:spcBef>
              <a:spcAft>
                <a:spcPct val="0"/>
              </a:spcAft>
              <a:defRPr sz="1400" kern="1200">
                <a:solidFill>
                  <a:schemeClr val="tx1"/>
                </a:solidFill>
                <a:latin typeface="Arial" panose="020B0604020202020204" pitchFamily="34" charset="0"/>
                <a:ea typeface="+mn-ea"/>
                <a:cs typeface="+mn-cs"/>
              </a:defRPr>
            </a:lvl1pPr>
            <a:lvl2pPr marL="457200" algn="l" rtl="0" fontAlgn="base">
              <a:spcBef>
                <a:spcPct val="0"/>
              </a:spcBef>
              <a:spcAft>
                <a:spcPct val="0"/>
              </a:spcAft>
              <a:defRPr sz="1400" kern="1200">
                <a:solidFill>
                  <a:schemeClr val="tx1"/>
                </a:solidFill>
                <a:latin typeface="Arial" panose="020B0604020202020204" pitchFamily="34" charset="0"/>
                <a:ea typeface="+mn-ea"/>
                <a:cs typeface="+mn-cs"/>
              </a:defRPr>
            </a:lvl2pPr>
            <a:lvl3pPr marL="914400" algn="l" rtl="0" fontAlgn="base">
              <a:spcBef>
                <a:spcPct val="0"/>
              </a:spcBef>
              <a:spcAft>
                <a:spcPct val="0"/>
              </a:spcAft>
              <a:defRPr sz="1400" kern="1200">
                <a:solidFill>
                  <a:schemeClr val="tx1"/>
                </a:solidFill>
                <a:latin typeface="Arial" panose="020B0604020202020204" pitchFamily="34" charset="0"/>
                <a:ea typeface="+mn-ea"/>
                <a:cs typeface="+mn-cs"/>
              </a:defRPr>
            </a:lvl3pPr>
            <a:lvl4pPr marL="1371600" algn="l" rtl="0" fontAlgn="base">
              <a:spcBef>
                <a:spcPct val="0"/>
              </a:spcBef>
              <a:spcAft>
                <a:spcPct val="0"/>
              </a:spcAft>
              <a:defRPr sz="1400" kern="1200">
                <a:solidFill>
                  <a:schemeClr val="tx1"/>
                </a:solidFill>
                <a:latin typeface="Arial" panose="020B0604020202020204" pitchFamily="34" charset="0"/>
                <a:ea typeface="+mn-ea"/>
                <a:cs typeface="+mn-cs"/>
              </a:defRPr>
            </a:lvl4pPr>
            <a:lvl5pPr marL="1828800" algn="l" rtl="0" fontAlgn="base">
              <a:spcBef>
                <a:spcPct val="0"/>
              </a:spcBef>
              <a:spcAft>
                <a:spcPct val="0"/>
              </a:spcAft>
              <a:defRPr sz="1400" kern="1200">
                <a:solidFill>
                  <a:schemeClr val="tx1"/>
                </a:solidFill>
                <a:latin typeface="Arial" panose="020B0604020202020204" pitchFamily="34" charset="0"/>
                <a:ea typeface="+mn-ea"/>
                <a:cs typeface="+mn-cs"/>
              </a:defRPr>
            </a:lvl5pPr>
            <a:lvl6pPr marL="2286000" algn="l" defTabSz="914400" rtl="0" eaLnBrk="1" latinLnBrk="0" hangingPunct="1">
              <a:defRPr sz="1400" kern="1200">
                <a:solidFill>
                  <a:schemeClr val="tx1"/>
                </a:solidFill>
                <a:latin typeface="Arial" panose="020B0604020202020204" pitchFamily="34" charset="0"/>
                <a:ea typeface="+mn-ea"/>
                <a:cs typeface="+mn-cs"/>
              </a:defRPr>
            </a:lvl6pPr>
            <a:lvl7pPr marL="2743200" algn="l" defTabSz="914400" rtl="0" eaLnBrk="1" latinLnBrk="0" hangingPunct="1">
              <a:defRPr sz="1400" kern="1200">
                <a:solidFill>
                  <a:schemeClr val="tx1"/>
                </a:solidFill>
                <a:latin typeface="Arial" panose="020B0604020202020204" pitchFamily="34" charset="0"/>
                <a:ea typeface="+mn-ea"/>
                <a:cs typeface="+mn-cs"/>
              </a:defRPr>
            </a:lvl7pPr>
            <a:lvl8pPr marL="3200400" algn="l" defTabSz="914400" rtl="0" eaLnBrk="1" latinLnBrk="0" hangingPunct="1">
              <a:defRPr sz="1400" kern="1200">
                <a:solidFill>
                  <a:schemeClr val="tx1"/>
                </a:solidFill>
                <a:latin typeface="Arial" panose="020B0604020202020204" pitchFamily="34" charset="0"/>
                <a:ea typeface="+mn-ea"/>
                <a:cs typeface="+mn-cs"/>
              </a:defRPr>
            </a:lvl8pPr>
            <a:lvl9pPr marL="3657600" algn="l" defTabSz="914400" rtl="0" eaLnBrk="1" latinLnBrk="0" hangingPunct="1">
              <a:defRPr sz="1400" kern="1200">
                <a:solidFill>
                  <a:schemeClr val="tx1"/>
                </a:solidFill>
                <a:latin typeface="Arial" panose="020B0604020202020204" pitchFamily="34" charset="0"/>
                <a:ea typeface="+mn-ea"/>
                <a:cs typeface="+mn-cs"/>
              </a:defRPr>
            </a:lvl9pPr>
          </a:lstStyle>
          <a:p>
            <a:endParaRPr lang="en-CA"/>
          </a:p>
        </p:txBody>
      </p:sp>
      <p:sp>
        <p:nvSpPr>
          <p:cNvPr id="50" name="Freeform 46">
            <a:extLst>
              <a:ext uri="{FF2B5EF4-FFF2-40B4-BE49-F238E27FC236}">
                <a16:creationId xmlns:a16="http://schemas.microsoft.com/office/drawing/2014/main" id="{A79EE821-3583-40AB-8A18-6BF4FFA07A9D}"/>
              </a:ext>
            </a:extLst>
          </p:cNvPr>
          <p:cNvSpPr>
            <a:spLocks noChangeAspect="1"/>
          </p:cNvSpPr>
          <p:nvPr/>
        </p:nvSpPr>
        <p:spPr bwMode="auto">
          <a:xfrm>
            <a:off x="6439553" y="1478904"/>
            <a:ext cx="12797" cy="6628"/>
          </a:xfrm>
          <a:custGeom>
            <a:avLst/>
            <a:gdLst>
              <a:gd name="T0" fmla="*/ 22 w 22"/>
              <a:gd name="T1" fmla="*/ 0 h 10"/>
              <a:gd name="T2" fmla="*/ 0 w 22"/>
              <a:gd name="T3" fmla="*/ 6 h 10"/>
            </a:gdLst>
            <a:ahLst/>
            <a:cxnLst>
              <a:cxn ang="0">
                <a:pos x="T0" y="T1"/>
              </a:cxn>
              <a:cxn ang="0">
                <a:pos x="T2" y="T3"/>
              </a:cxn>
            </a:cxnLst>
            <a:rect l="0" t="0" r="r" b="b"/>
            <a:pathLst>
              <a:path w="22" h="10">
                <a:moveTo>
                  <a:pt x="22" y="0"/>
                </a:moveTo>
                <a:cubicBezTo>
                  <a:pt x="14" y="1"/>
                  <a:pt x="8" y="10"/>
                  <a:pt x="0" y="6"/>
                </a:cubicBezTo>
              </a:path>
            </a:pathLst>
          </a:custGeom>
          <a:noFill/>
          <a:ln w="6350" cap="rnd">
            <a:solidFill>
              <a:srgbClr val="FF6600"/>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defPPr>
              <a:defRPr lang="en-US"/>
            </a:defPPr>
            <a:lvl1pPr algn="l" rtl="0" fontAlgn="base">
              <a:spcBef>
                <a:spcPct val="0"/>
              </a:spcBef>
              <a:spcAft>
                <a:spcPct val="0"/>
              </a:spcAft>
              <a:defRPr sz="1400" kern="1200">
                <a:solidFill>
                  <a:schemeClr val="tx1"/>
                </a:solidFill>
                <a:latin typeface="Arial" panose="020B0604020202020204" pitchFamily="34" charset="0"/>
                <a:ea typeface="+mn-ea"/>
                <a:cs typeface="+mn-cs"/>
              </a:defRPr>
            </a:lvl1pPr>
            <a:lvl2pPr marL="457200" algn="l" rtl="0" fontAlgn="base">
              <a:spcBef>
                <a:spcPct val="0"/>
              </a:spcBef>
              <a:spcAft>
                <a:spcPct val="0"/>
              </a:spcAft>
              <a:defRPr sz="1400" kern="1200">
                <a:solidFill>
                  <a:schemeClr val="tx1"/>
                </a:solidFill>
                <a:latin typeface="Arial" panose="020B0604020202020204" pitchFamily="34" charset="0"/>
                <a:ea typeface="+mn-ea"/>
                <a:cs typeface="+mn-cs"/>
              </a:defRPr>
            </a:lvl2pPr>
            <a:lvl3pPr marL="914400" algn="l" rtl="0" fontAlgn="base">
              <a:spcBef>
                <a:spcPct val="0"/>
              </a:spcBef>
              <a:spcAft>
                <a:spcPct val="0"/>
              </a:spcAft>
              <a:defRPr sz="1400" kern="1200">
                <a:solidFill>
                  <a:schemeClr val="tx1"/>
                </a:solidFill>
                <a:latin typeface="Arial" panose="020B0604020202020204" pitchFamily="34" charset="0"/>
                <a:ea typeface="+mn-ea"/>
                <a:cs typeface="+mn-cs"/>
              </a:defRPr>
            </a:lvl3pPr>
            <a:lvl4pPr marL="1371600" algn="l" rtl="0" fontAlgn="base">
              <a:spcBef>
                <a:spcPct val="0"/>
              </a:spcBef>
              <a:spcAft>
                <a:spcPct val="0"/>
              </a:spcAft>
              <a:defRPr sz="1400" kern="1200">
                <a:solidFill>
                  <a:schemeClr val="tx1"/>
                </a:solidFill>
                <a:latin typeface="Arial" panose="020B0604020202020204" pitchFamily="34" charset="0"/>
                <a:ea typeface="+mn-ea"/>
                <a:cs typeface="+mn-cs"/>
              </a:defRPr>
            </a:lvl4pPr>
            <a:lvl5pPr marL="1828800" algn="l" rtl="0" fontAlgn="base">
              <a:spcBef>
                <a:spcPct val="0"/>
              </a:spcBef>
              <a:spcAft>
                <a:spcPct val="0"/>
              </a:spcAft>
              <a:defRPr sz="1400" kern="1200">
                <a:solidFill>
                  <a:schemeClr val="tx1"/>
                </a:solidFill>
                <a:latin typeface="Arial" panose="020B0604020202020204" pitchFamily="34" charset="0"/>
                <a:ea typeface="+mn-ea"/>
                <a:cs typeface="+mn-cs"/>
              </a:defRPr>
            </a:lvl5pPr>
            <a:lvl6pPr marL="2286000" algn="l" defTabSz="914400" rtl="0" eaLnBrk="1" latinLnBrk="0" hangingPunct="1">
              <a:defRPr sz="1400" kern="1200">
                <a:solidFill>
                  <a:schemeClr val="tx1"/>
                </a:solidFill>
                <a:latin typeface="Arial" panose="020B0604020202020204" pitchFamily="34" charset="0"/>
                <a:ea typeface="+mn-ea"/>
                <a:cs typeface="+mn-cs"/>
              </a:defRPr>
            </a:lvl6pPr>
            <a:lvl7pPr marL="2743200" algn="l" defTabSz="914400" rtl="0" eaLnBrk="1" latinLnBrk="0" hangingPunct="1">
              <a:defRPr sz="1400" kern="1200">
                <a:solidFill>
                  <a:schemeClr val="tx1"/>
                </a:solidFill>
                <a:latin typeface="Arial" panose="020B0604020202020204" pitchFamily="34" charset="0"/>
                <a:ea typeface="+mn-ea"/>
                <a:cs typeface="+mn-cs"/>
              </a:defRPr>
            </a:lvl7pPr>
            <a:lvl8pPr marL="3200400" algn="l" defTabSz="914400" rtl="0" eaLnBrk="1" latinLnBrk="0" hangingPunct="1">
              <a:defRPr sz="1400" kern="1200">
                <a:solidFill>
                  <a:schemeClr val="tx1"/>
                </a:solidFill>
                <a:latin typeface="Arial" panose="020B0604020202020204" pitchFamily="34" charset="0"/>
                <a:ea typeface="+mn-ea"/>
                <a:cs typeface="+mn-cs"/>
              </a:defRPr>
            </a:lvl8pPr>
            <a:lvl9pPr marL="3657600" algn="l" defTabSz="914400" rtl="0" eaLnBrk="1" latinLnBrk="0" hangingPunct="1">
              <a:defRPr sz="1400" kern="1200">
                <a:solidFill>
                  <a:schemeClr val="tx1"/>
                </a:solidFill>
                <a:latin typeface="Arial" panose="020B0604020202020204" pitchFamily="34" charset="0"/>
                <a:ea typeface="+mn-ea"/>
                <a:cs typeface="+mn-cs"/>
              </a:defRPr>
            </a:lvl9pPr>
          </a:lstStyle>
          <a:p>
            <a:endParaRPr lang="en-CA"/>
          </a:p>
        </p:txBody>
      </p:sp>
      <p:sp>
        <p:nvSpPr>
          <p:cNvPr id="51" name="Freeform 47">
            <a:extLst>
              <a:ext uri="{FF2B5EF4-FFF2-40B4-BE49-F238E27FC236}">
                <a16:creationId xmlns:a16="http://schemas.microsoft.com/office/drawing/2014/main" id="{8B78D161-9CFD-4AFE-B998-F36B62C707B0}"/>
              </a:ext>
            </a:extLst>
          </p:cNvPr>
          <p:cNvSpPr>
            <a:spLocks noChangeAspect="1"/>
          </p:cNvSpPr>
          <p:nvPr/>
        </p:nvSpPr>
        <p:spPr bwMode="auto">
          <a:xfrm>
            <a:off x="6433410" y="1482770"/>
            <a:ext cx="6142" cy="3866"/>
          </a:xfrm>
          <a:custGeom>
            <a:avLst/>
            <a:gdLst>
              <a:gd name="T0" fmla="*/ 10 w 10"/>
              <a:gd name="T1" fmla="*/ 0 h 6"/>
              <a:gd name="T2" fmla="*/ 0 w 10"/>
              <a:gd name="T3" fmla="*/ 6 h 6"/>
            </a:gdLst>
            <a:ahLst/>
            <a:cxnLst>
              <a:cxn ang="0">
                <a:pos x="T0" y="T1"/>
              </a:cxn>
              <a:cxn ang="0">
                <a:pos x="T2" y="T3"/>
              </a:cxn>
            </a:cxnLst>
            <a:rect l="0" t="0" r="r" b="b"/>
            <a:pathLst>
              <a:path w="10" h="6">
                <a:moveTo>
                  <a:pt x="10" y="0"/>
                </a:moveTo>
                <a:cubicBezTo>
                  <a:pt x="7" y="3"/>
                  <a:pt x="4" y="5"/>
                  <a:pt x="0" y="6"/>
                </a:cubicBezTo>
              </a:path>
            </a:pathLst>
          </a:custGeom>
          <a:noFill/>
          <a:ln w="6350" cap="rnd">
            <a:solidFill>
              <a:srgbClr val="FF6600"/>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defPPr>
              <a:defRPr lang="en-US"/>
            </a:defPPr>
            <a:lvl1pPr algn="l" rtl="0" fontAlgn="base">
              <a:spcBef>
                <a:spcPct val="0"/>
              </a:spcBef>
              <a:spcAft>
                <a:spcPct val="0"/>
              </a:spcAft>
              <a:defRPr sz="1400" kern="1200">
                <a:solidFill>
                  <a:schemeClr val="tx1"/>
                </a:solidFill>
                <a:latin typeface="Arial" panose="020B0604020202020204" pitchFamily="34" charset="0"/>
                <a:ea typeface="+mn-ea"/>
                <a:cs typeface="+mn-cs"/>
              </a:defRPr>
            </a:lvl1pPr>
            <a:lvl2pPr marL="457200" algn="l" rtl="0" fontAlgn="base">
              <a:spcBef>
                <a:spcPct val="0"/>
              </a:spcBef>
              <a:spcAft>
                <a:spcPct val="0"/>
              </a:spcAft>
              <a:defRPr sz="1400" kern="1200">
                <a:solidFill>
                  <a:schemeClr val="tx1"/>
                </a:solidFill>
                <a:latin typeface="Arial" panose="020B0604020202020204" pitchFamily="34" charset="0"/>
                <a:ea typeface="+mn-ea"/>
                <a:cs typeface="+mn-cs"/>
              </a:defRPr>
            </a:lvl2pPr>
            <a:lvl3pPr marL="914400" algn="l" rtl="0" fontAlgn="base">
              <a:spcBef>
                <a:spcPct val="0"/>
              </a:spcBef>
              <a:spcAft>
                <a:spcPct val="0"/>
              </a:spcAft>
              <a:defRPr sz="1400" kern="1200">
                <a:solidFill>
                  <a:schemeClr val="tx1"/>
                </a:solidFill>
                <a:latin typeface="Arial" panose="020B0604020202020204" pitchFamily="34" charset="0"/>
                <a:ea typeface="+mn-ea"/>
                <a:cs typeface="+mn-cs"/>
              </a:defRPr>
            </a:lvl3pPr>
            <a:lvl4pPr marL="1371600" algn="l" rtl="0" fontAlgn="base">
              <a:spcBef>
                <a:spcPct val="0"/>
              </a:spcBef>
              <a:spcAft>
                <a:spcPct val="0"/>
              </a:spcAft>
              <a:defRPr sz="1400" kern="1200">
                <a:solidFill>
                  <a:schemeClr val="tx1"/>
                </a:solidFill>
                <a:latin typeface="Arial" panose="020B0604020202020204" pitchFamily="34" charset="0"/>
                <a:ea typeface="+mn-ea"/>
                <a:cs typeface="+mn-cs"/>
              </a:defRPr>
            </a:lvl4pPr>
            <a:lvl5pPr marL="1828800" algn="l" rtl="0" fontAlgn="base">
              <a:spcBef>
                <a:spcPct val="0"/>
              </a:spcBef>
              <a:spcAft>
                <a:spcPct val="0"/>
              </a:spcAft>
              <a:defRPr sz="1400" kern="1200">
                <a:solidFill>
                  <a:schemeClr val="tx1"/>
                </a:solidFill>
                <a:latin typeface="Arial" panose="020B0604020202020204" pitchFamily="34" charset="0"/>
                <a:ea typeface="+mn-ea"/>
                <a:cs typeface="+mn-cs"/>
              </a:defRPr>
            </a:lvl5pPr>
            <a:lvl6pPr marL="2286000" algn="l" defTabSz="914400" rtl="0" eaLnBrk="1" latinLnBrk="0" hangingPunct="1">
              <a:defRPr sz="1400" kern="1200">
                <a:solidFill>
                  <a:schemeClr val="tx1"/>
                </a:solidFill>
                <a:latin typeface="Arial" panose="020B0604020202020204" pitchFamily="34" charset="0"/>
                <a:ea typeface="+mn-ea"/>
                <a:cs typeface="+mn-cs"/>
              </a:defRPr>
            </a:lvl6pPr>
            <a:lvl7pPr marL="2743200" algn="l" defTabSz="914400" rtl="0" eaLnBrk="1" latinLnBrk="0" hangingPunct="1">
              <a:defRPr sz="1400" kern="1200">
                <a:solidFill>
                  <a:schemeClr val="tx1"/>
                </a:solidFill>
                <a:latin typeface="Arial" panose="020B0604020202020204" pitchFamily="34" charset="0"/>
                <a:ea typeface="+mn-ea"/>
                <a:cs typeface="+mn-cs"/>
              </a:defRPr>
            </a:lvl7pPr>
            <a:lvl8pPr marL="3200400" algn="l" defTabSz="914400" rtl="0" eaLnBrk="1" latinLnBrk="0" hangingPunct="1">
              <a:defRPr sz="1400" kern="1200">
                <a:solidFill>
                  <a:schemeClr val="tx1"/>
                </a:solidFill>
                <a:latin typeface="Arial" panose="020B0604020202020204" pitchFamily="34" charset="0"/>
                <a:ea typeface="+mn-ea"/>
                <a:cs typeface="+mn-cs"/>
              </a:defRPr>
            </a:lvl8pPr>
            <a:lvl9pPr marL="3657600" algn="l" defTabSz="914400" rtl="0" eaLnBrk="1" latinLnBrk="0" hangingPunct="1">
              <a:defRPr sz="1400" kern="1200">
                <a:solidFill>
                  <a:schemeClr val="tx1"/>
                </a:solidFill>
                <a:latin typeface="Arial" panose="020B0604020202020204" pitchFamily="34" charset="0"/>
                <a:ea typeface="+mn-ea"/>
                <a:cs typeface="+mn-cs"/>
              </a:defRPr>
            </a:lvl9pPr>
          </a:lstStyle>
          <a:p>
            <a:endParaRPr lang="en-CA"/>
          </a:p>
        </p:txBody>
      </p:sp>
      <p:sp>
        <p:nvSpPr>
          <p:cNvPr id="52" name="Freeform 48">
            <a:extLst>
              <a:ext uri="{FF2B5EF4-FFF2-40B4-BE49-F238E27FC236}">
                <a16:creationId xmlns:a16="http://schemas.microsoft.com/office/drawing/2014/main" id="{A473344A-3935-4AD3-86B1-A6818D3C45CC}"/>
              </a:ext>
            </a:extLst>
          </p:cNvPr>
          <p:cNvSpPr>
            <a:spLocks noChangeAspect="1"/>
          </p:cNvSpPr>
          <p:nvPr/>
        </p:nvSpPr>
        <p:spPr bwMode="auto">
          <a:xfrm>
            <a:off x="6433410" y="1486636"/>
            <a:ext cx="4607" cy="7180"/>
          </a:xfrm>
          <a:custGeom>
            <a:avLst/>
            <a:gdLst>
              <a:gd name="T0" fmla="*/ 0 w 8"/>
              <a:gd name="T1" fmla="*/ 0 h 12"/>
              <a:gd name="T2" fmla="*/ 8 w 8"/>
              <a:gd name="T3" fmla="*/ 12 h 12"/>
            </a:gdLst>
            <a:ahLst/>
            <a:cxnLst>
              <a:cxn ang="0">
                <a:pos x="T0" y="T1"/>
              </a:cxn>
              <a:cxn ang="0">
                <a:pos x="T2" y="T3"/>
              </a:cxn>
            </a:cxnLst>
            <a:rect l="0" t="0" r="r" b="b"/>
            <a:pathLst>
              <a:path w="8" h="12">
                <a:moveTo>
                  <a:pt x="0" y="0"/>
                </a:moveTo>
                <a:cubicBezTo>
                  <a:pt x="1" y="4"/>
                  <a:pt x="5" y="8"/>
                  <a:pt x="8" y="12"/>
                </a:cubicBezTo>
              </a:path>
            </a:pathLst>
          </a:custGeom>
          <a:noFill/>
          <a:ln w="6350" cap="rnd">
            <a:solidFill>
              <a:srgbClr val="FF6600"/>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defPPr>
              <a:defRPr lang="en-US"/>
            </a:defPPr>
            <a:lvl1pPr algn="l" rtl="0" fontAlgn="base">
              <a:spcBef>
                <a:spcPct val="0"/>
              </a:spcBef>
              <a:spcAft>
                <a:spcPct val="0"/>
              </a:spcAft>
              <a:defRPr sz="1400" kern="1200">
                <a:solidFill>
                  <a:schemeClr val="tx1"/>
                </a:solidFill>
                <a:latin typeface="Arial" panose="020B0604020202020204" pitchFamily="34" charset="0"/>
                <a:ea typeface="+mn-ea"/>
                <a:cs typeface="+mn-cs"/>
              </a:defRPr>
            </a:lvl1pPr>
            <a:lvl2pPr marL="457200" algn="l" rtl="0" fontAlgn="base">
              <a:spcBef>
                <a:spcPct val="0"/>
              </a:spcBef>
              <a:spcAft>
                <a:spcPct val="0"/>
              </a:spcAft>
              <a:defRPr sz="1400" kern="1200">
                <a:solidFill>
                  <a:schemeClr val="tx1"/>
                </a:solidFill>
                <a:latin typeface="Arial" panose="020B0604020202020204" pitchFamily="34" charset="0"/>
                <a:ea typeface="+mn-ea"/>
                <a:cs typeface="+mn-cs"/>
              </a:defRPr>
            </a:lvl2pPr>
            <a:lvl3pPr marL="914400" algn="l" rtl="0" fontAlgn="base">
              <a:spcBef>
                <a:spcPct val="0"/>
              </a:spcBef>
              <a:spcAft>
                <a:spcPct val="0"/>
              </a:spcAft>
              <a:defRPr sz="1400" kern="1200">
                <a:solidFill>
                  <a:schemeClr val="tx1"/>
                </a:solidFill>
                <a:latin typeface="Arial" panose="020B0604020202020204" pitchFamily="34" charset="0"/>
                <a:ea typeface="+mn-ea"/>
                <a:cs typeface="+mn-cs"/>
              </a:defRPr>
            </a:lvl3pPr>
            <a:lvl4pPr marL="1371600" algn="l" rtl="0" fontAlgn="base">
              <a:spcBef>
                <a:spcPct val="0"/>
              </a:spcBef>
              <a:spcAft>
                <a:spcPct val="0"/>
              </a:spcAft>
              <a:defRPr sz="1400" kern="1200">
                <a:solidFill>
                  <a:schemeClr val="tx1"/>
                </a:solidFill>
                <a:latin typeface="Arial" panose="020B0604020202020204" pitchFamily="34" charset="0"/>
                <a:ea typeface="+mn-ea"/>
                <a:cs typeface="+mn-cs"/>
              </a:defRPr>
            </a:lvl4pPr>
            <a:lvl5pPr marL="1828800" algn="l" rtl="0" fontAlgn="base">
              <a:spcBef>
                <a:spcPct val="0"/>
              </a:spcBef>
              <a:spcAft>
                <a:spcPct val="0"/>
              </a:spcAft>
              <a:defRPr sz="1400" kern="1200">
                <a:solidFill>
                  <a:schemeClr val="tx1"/>
                </a:solidFill>
                <a:latin typeface="Arial" panose="020B0604020202020204" pitchFamily="34" charset="0"/>
                <a:ea typeface="+mn-ea"/>
                <a:cs typeface="+mn-cs"/>
              </a:defRPr>
            </a:lvl5pPr>
            <a:lvl6pPr marL="2286000" algn="l" defTabSz="914400" rtl="0" eaLnBrk="1" latinLnBrk="0" hangingPunct="1">
              <a:defRPr sz="1400" kern="1200">
                <a:solidFill>
                  <a:schemeClr val="tx1"/>
                </a:solidFill>
                <a:latin typeface="Arial" panose="020B0604020202020204" pitchFamily="34" charset="0"/>
                <a:ea typeface="+mn-ea"/>
                <a:cs typeface="+mn-cs"/>
              </a:defRPr>
            </a:lvl6pPr>
            <a:lvl7pPr marL="2743200" algn="l" defTabSz="914400" rtl="0" eaLnBrk="1" latinLnBrk="0" hangingPunct="1">
              <a:defRPr sz="1400" kern="1200">
                <a:solidFill>
                  <a:schemeClr val="tx1"/>
                </a:solidFill>
                <a:latin typeface="Arial" panose="020B0604020202020204" pitchFamily="34" charset="0"/>
                <a:ea typeface="+mn-ea"/>
                <a:cs typeface="+mn-cs"/>
              </a:defRPr>
            </a:lvl7pPr>
            <a:lvl8pPr marL="3200400" algn="l" defTabSz="914400" rtl="0" eaLnBrk="1" latinLnBrk="0" hangingPunct="1">
              <a:defRPr sz="1400" kern="1200">
                <a:solidFill>
                  <a:schemeClr val="tx1"/>
                </a:solidFill>
                <a:latin typeface="Arial" panose="020B0604020202020204" pitchFamily="34" charset="0"/>
                <a:ea typeface="+mn-ea"/>
                <a:cs typeface="+mn-cs"/>
              </a:defRPr>
            </a:lvl8pPr>
            <a:lvl9pPr marL="3657600" algn="l" defTabSz="914400" rtl="0" eaLnBrk="1" latinLnBrk="0" hangingPunct="1">
              <a:defRPr sz="1400" kern="1200">
                <a:solidFill>
                  <a:schemeClr val="tx1"/>
                </a:solidFill>
                <a:latin typeface="Arial" panose="020B0604020202020204" pitchFamily="34" charset="0"/>
                <a:ea typeface="+mn-ea"/>
                <a:cs typeface="+mn-cs"/>
              </a:defRPr>
            </a:lvl9pPr>
          </a:lstStyle>
          <a:p>
            <a:endParaRPr lang="en-CA"/>
          </a:p>
        </p:txBody>
      </p:sp>
      <p:sp>
        <p:nvSpPr>
          <p:cNvPr id="53" name="Freeform 49">
            <a:extLst>
              <a:ext uri="{FF2B5EF4-FFF2-40B4-BE49-F238E27FC236}">
                <a16:creationId xmlns:a16="http://schemas.microsoft.com/office/drawing/2014/main" id="{212D41B7-95A9-4E19-BB46-390102D4941B}"/>
              </a:ext>
            </a:extLst>
          </p:cNvPr>
          <p:cNvSpPr>
            <a:spLocks noChangeAspect="1"/>
          </p:cNvSpPr>
          <p:nvPr/>
        </p:nvSpPr>
        <p:spPr bwMode="auto">
          <a:xfrm>
            <a:off x="6423684" y="1486636"/>
            <a:ext cx="9726" cy="0"/>
          </a:xfrm>
          <a:custGeom>
            <a:avLst/>
            <a:gdLst>
              <a:gd name="T0" fmla="*/ 16 w 16"/>
              <a:gd name="T1" fmla="*/ 0 w 16"/>
            </a:gdLst>
            <a:ahLst/>
            <a:cxnLst>
              <a:cxn ang="0">
                <a:pos x="T0" y="0"/>
              </a:cxn>
              <a:cxn ang="0">
                <a:pos x="T1" y="0"/>
              </a:cxn>
            </a:cxnLst>
            <a:rect l="0" t="0" r="r" b="b"/>
            <a:pathLst>
              <a:path w="16">
                <a:moveTo>
                  <a:pt x="16" y="0"/>
                </a:moveTo>
                <a:cubicBezTo>
                  <a:pt x="11" y="0"/>
                  <a:pt x="5" y="0"/>
                  <a:pt x="0" y="0"/>
                </a:cubicBezTo>
              </a:path>
            </a:pathLst>
          </a:custGeom>
          <a:noFill/>
          <a:ln w="6350" cap="rnd">
            <a:solidFill>
              <a:srgbClr val="FF6600"/>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defPPr>
              <a:defRPr lang="en-US"/>
            </a:defPPr>
            <a:lvl1pPr algn="l" rtl="0" fontAlgn="base">
              <a:spcBef>
                <a:spcPct val="0"/>
              </a:spcBef>
              <a:spcAft>
                <a:spcPct val="0"/>
              </a:spcAft>
              <a:defRPr sz="1400" kern="1200">
                <a:solidFill>
                  <a:schemeClr val="tx1"/>
                </a:solidFill>
                <a:latin typeface="Arial" panose="020B0604020202020204" pitchFamily="34" charset="0"/>
                <a:ea typeface="+mn-ea"/>
                <a:cs typeface="+mn-cs"/>
              </a:defRPr>
            </a:lvl1pPr>
            <a:lvl2pPr marL="457200" algn="l" rtl="0" fontAlgn="base">
              <a:spcBef>
                <a:spcPct val="0"/>
              </a:spcBef>
              <a:spcAft>
                <a:spcPct val="0"/>
              </a:spcAft>
              <a:defRPr sz="1400" kern="1200">
                <a:solidFill>
                  <a:schemeClr val="tx1"/>
                </a:solidFill>
                <a:latin typeface="Arial" panose="020B0604020202020204" pitchFamily="34" charset="0"/>
                <a:ea typeface="+mn-ea"/>
                <a:cs typeface="+mn-cs"/>
              </a:defRPr>
            </a:lvl2pPr>
            <a:lvl3pPr marL="914400" algn="l" rtl="0" fontAlgn="base">
              <a:spcBef>
                <a:spcPct val="0"/>
              </a:spcBef>
              <a:spcAft>
                <a:spcPct val="0"/>
              </a:spcAft>
              <a:defRPr sz="1400" kern="1200">
                <a:solidFill>
                  <a:schemeClr val="tx1"/>
                </a:solidFill>
                <a:latin typeface="Arial" panose="020B0604020202020204" pitchFamily="34" charset="0"/>
                <a:ea typeface="+mn-ea"/>
                <a:cs typeface="+mn-cs"/>
              </a:defRPr>
            </a:lvl3pPr>
            <a:lvl4pPr marL="1371600" algn="l" rtl="0" fontAlgn="base">
              <a:spcBef>
                <a:spcPct val="0"/>
              </a:spcBef>
              <a:spcAft>
                <a:spcPct val="0"/>
              </a:spcAft>
              <a:defRPr sz="1400" kern="1200">
                <a:solidFill>
                  <a:schemeClr val="tx1"/>
                </a:solidFill>
                <a:latin typeface="Arial" panose="020B0604020202020204" pitchFamily="34" charset="0"/>
                <a:ea typeface="+mn-ea"/>
                <a:cs typeface="+mn-cs"/>
              </a:defRPr>
            </a:lvl4pPr>
            <a:lvl5pPr marL="1828800" algn="l" rtl="0" fontAlgn="base">
              <a:spcBef>
                <a:spcPct val="0"/>
              </a:spcBef>
              <a:spcAft>
                <a:spcPct val="0"/>
              </a:spcAft>
              <a:defRPr sz="1400" kern="1200">
                <a:solidFill>
                  <a:schemeClr val="tx1"/>
                </a:solidFill>
                <a:latin typeface="Arial" panose="020B0604020202020204" pitchFamily="34" charset="0"/>
                <a:ea typeface="+mn-ea"/>
                <a:cs typeface="+mn-cs"/>
              </a:defRPr>
            </a:lvl5pPr>
            <a:lvl6pPr marL="2286000" algn="l" defTabSz="914400" rtl="0" eaLnBrk="1" latinLnBrk="0" hangingPunct="1">
              <a:defRPr sz="1400" kern="1200">
                <a:solidFill>
                  <a:schemeClr val="tx1"/>
                </a:solidFill>
                <a:latin typeface="Arial" panose="020B0604020202020204" pitchFamily="34" charset="0"/>
                <a:ea typeface="+mn-ea"/>
                <a:cs typeface="+mn-cs"/>
              </a:defRPr>
            </a:lvl6pPr>
            <a:lvl7pPr marL="2743200" algn="l" defTabSz="914400" rtl="0" eaLnBrk="1" latinLnBrk="0" hangingPunct="1">
              <a:defRPr sz="1400" kern="1200">
                <a:solidFill>
                  <a:schemeClr val="tx1"/>
                </a:solidFill>
                <a:latin typeface="Arial" panose="020B0604020202020204" pitchFamily="34" charset="0"/>
                <a:ea typeface="+mn-ea"/>
                <a:cs typeface="+mn-cs"/>
              </a:defRPr>
            </a:lvl7pPr>
            <a:lvl8pPr marL="3200400" algn="l" defTabSz="914400" rtl="0" eaLnBrk="1" latinLnBrk="0" hangingPunct="1">
              <a:defRPr sz="1400" kern="1200">
                <a:solidFill>
                  <a:schemeClr val="tx1"/>
                </a:solidFill>
                <a:latin typeface="Arial" panose="020B0604020202020204" pitchFamily="34" charset="0"/>
                <a:ea typeface="+mn-ea"/>
                <a:cs typeface="+mn-cs"/>
              </a:defRPr>
            </a:lvl8pPr>
            <a:lvl9pPr marL="3657600" algn="l" defTabSz="914400" rtl="0" eaLnBrk="1" latinLnBrk="0" hangingPunct="1">
              <a:defRPr sz="1400" kern="1200">
                <a:solidFill>
                  <a:schemeClr val="tx1"/>
                </a:solidFill>
                <a:latin typeface="Arial" panose="020B0604020202020204" pitchFamily="34" charset="0"/>
                <a:ea typeface="+mn-ea"/>
                <a:cs typeface="+mn-cs"/>
              </a:defRPr>
            </a:lvl9pPr>
          </a:lstStyle>
          <a:p>
            <a:endParaRPr lang="en-CA"/>
          </a:p>
        </p:txBody>
      </p:sp>
      <p:sp>
        <p:nvSpPr>
          <p:cNvPr id="54" name="Freeform 50">
            <a:extLst>
              <a:ext uri="{FF2B5EF4-FFF2-40B4-BE49-F238E27FC236}">
                <a16:creationId xmlns:a16="http://schemas.microsoft.com/office/drawing/2014/main" id="{FE8FE317-9C9B-4468-94D3-3A4D0C1FC047}"/>
              </a:ext>
            </a:extLst>
          </p:cNvPr>
          <p:cNvSpPr>
            <a:spLocks noChangeAspect="1"/>
          </p:cNvSpPr>
          <p:nvPr/>
        </p:nvSpPr>
        <p:spPr bwMode="auto">
          <a:xfrm>
            <a:off x="6404745" y="1476142"/>
            <a:ext cx="18939" cy="17674"/>
          </a:xfrm>
          <a:custGeom>
            <a:avLst/>
            <a:gdLst>
              <a:gd name="T0" fmla="*/ 32 w 32"/>
              <a:gd name="T1" fmla="*/ 16 h 27"/>
              <a:gd name="T2" fmla="*/ 31 w 32"/>
              <a:gd name="T3" fmla="*/ 19 h 27"/>
              <a:gd name="T4" fmla="*/ 0 w 32"/>
              <a:gd name="T5" fmla="*/ 0 h 27"/>
            </a:gdLst>
            <a:ahLst/>
            <a:cxnLst>
              <a:cxn ang="0">
                <a:pos x="T0" y="T1"/>
              </a:cxn>
              <a:cxn ang="0">
                <a:pos x="T2" y="T3"/>
              </a:cxn>
              <a:cxn ang="0">
                <a:pos x="T4" y="T5"/>
              </a:cxn>
            </a:cxnLst>
            <a:rect l="0" t="0" r="r" b="b"/>
            <a:pathLst>
              <a:path w="32" h="27">
                <a:moveTo>
                  <a:pt x="32" y="16"/>
                </a:moveTo>
                <a:cubicBezTo>
                  <a:pt x="32" y="17"/>
                  <a:pt x="31" y="18"/>
                  <a:pt x="31" y="19"/>
                </a:cubicBezTo>
                <a:cubicBezTo>
                  <a:pt x="17" y="27"/>
                  <a:pt x="1" y="13"/>
                  <a:pt x="0" y="0"/>
                </a:cubicBezTo>
              </a:path>
            </a:pathLst>
          </a:custGeom>
          <a:noFill/>
          <a:ln w="6350" cap="rnd">
            <a:solidFill>
              <a:srgbClr val="FF6600"/>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defPPr>
              <a:defRPr lang="en-US"/>
            </a:defPPr>
            <a:lvl1pPr algn="l" rtl="0" fontAlgn="base">
              <a:spcBef>
                <a:spcPct val="0"/>
              </a:spcBef>
              <a:spcAft>
                <a:spcPct val="0"/>
              </a:spcAft>
              <a:defRPr sz="1400" kern="1200">
                <a:solidFill>
                  <a:schemeClr val="tx1"/>
                </a:solidFill>
                <a:latin typeface="Arial" panose="020B0604020202020204" pitchFamily="34" charset="0"/>
                <a:ea typeface="+mn-ea"/>
                <a:cs typeface="+mn-cs"/>
              </a:defRPr>
            </a:lvl1pPr>
            <a:lvl2pPr marL="457200" algn="l" rtl="0" fontAlgn="base">
              <a:spcBef>
                <a:spcPct val="0"/>
              </a:spcBef>
              <a:spcAft>
                <a:spcPct val="0"/>
              </a:spcAft>
              <a:defRPr sz="1400" kern="1200">
                <a:solidFill>
                  <a:schemeClr val="tx1"/>
                </a:solidFill>
                <a:latin typeface="Arial" panose="020B0604020202020204" pitchFamily="34" charset="0"/>
                <a:ea typeface="+mn-ea"/>
                <a:cs typeface="+mn-cs"/>
              </a:defRPr>
            </a:lvl2pPr>
            <a:lvl3pPr marL="914400" algn="l" rtl="0" fontAlgn="base">
              <a:spcBef>
                <a:spcPct val="0"/>
              </a:spcBef>
              <a:spcAft>
                <a:spcPct val="0"/>
              </a:spcAft>
              <a:defRPr sz="1400" kern="1200">
                <a:solidFill>
                  <a:schemeClr val="tx1"/>
                </a:solidFill>
                <a:latin typeface="Arial" panose="020B0604020202020204" pitchFamily="34" charset="0"/>
                <a:ea typeface="+mn-ea"/>
                <a:cs typeface="+mn-cs"/>
              </a:defRPr>
            </a:lvl3pPr>
            <a:lvl4pPr marL="1371600" algn="l" rtl="0" fontAlgn="base">
              <a:spcBef>
                <a:spcPct val="0"/>
              </a:spcBef>
              <a:spcAft>
                <a:spcPct val="0"/>
              </a:spcAft>
              <a:defRPr sz="1400" kern="1200">
                <a:solidFill>
                  <a:schemeClr val="tx1"/>
                </a:solidFill>
                <a:latin typeface="Arial" panose="020B0604020202020204" pitchFamily="34" charset="0"/>
                <a:ea typeface="+mn-ea"/>
                <a:cs typeface="+mn-cs"/>
              </a:defRPr>
            </a:lvl4pPr>
            <a:lvl5pPr marL="1828800" algn="l" rtl="0" fontAlgn="base">
              <a:spcBef>
                <a:spcPct val="0"/>
              </a:spcBef>
              <a:spcAft>
                <a:spcPct val="0"/>
              </a:spcAft>
              <a:defRPr sz="1400" kern="1200">
                <a:solidFill>
                  <a:schemeClr val="tx1"/>
                </a:solidFill>
                <a:latin typeface="Arial" panose="020B0604020202020204" pitchFamily="34" charset="0"/>
                <a:ea typeface="+mn-ea"/>
                <a:cs typeface="+mn-cs"/>
              </a:defRPr>
            </a:lvl5pPr>
            <a:lvl6pPr marL="2286000" algn="l" defTabSz="914400" rtl="0" eaLnBrk="1" latinLnBrk="0" hangingPunct="1">
              <a:defRPr sz="1400" kern="1200">
                <a:solidFill>
                  <a:schemeClr val="tx1"/>
                </a:solidFill>
                <a:latin typeface="Arial" panose="020B0604020202020204" pitchFamily="34" charset="0"/>
                <a:ea typeface="+mn-ea"/>
                <a:cs typeface="+mn-cs"/>
              </a:defRPr>
            </a:lvl6pPr>
            <a:lvl7pPr marL="2743200" algn="l" defTabSz="914400" rtl="0" eaLnBrk="1" latinLnBrk="0" hangingPunct="1">
              <a:defRPr sz="1400" kern="1200">
                <a:solidFill>
                  <a:schemeClr val="tx1"/>
                </a:solidFill>
                <a:latin typeface="Arial" panose="020B0604020202020204" pitchFamily="34" charset="0"/>
                <a:ea typeface="+mn-ea"/>
                <a:cs typeface="+mn-cs"/>
              </a:defRPr>
            </a:lvl7pPr>
            <a:lvl8pPr marL="3200400" algn="l" defTabSz="914400" rtl="0" eaLnBrk="1" latinLnBrk="0" hangingPunct="1">
              <a:defRPr sz="1400" kern="1200">
                <a:solidFill>
                  <a:schemeClr val="tx1"/>
                </a:solidFill>
                <a:latin typeface="Arial" panose="020B0604020202020204" pitchFamily="34" charset="0"/>
                <a:ea typeface="+mn-ea"/>
                <a:cs typeface="+mn-cs"/>
              </a:defRPr>
            </a:lvl8pPr>
            <a:lvl9pPr marL="3657600" algn="l" defTabSz="914400" rtl="0" eaLnBrk="1" latinLnBrk="0" hangingPunct="1">
              <a:defRPr sz="1400" kern="1200">
                <a:solidFill>
                  <a:schemeClr val="tx1"/>
                </a:solidFill>
                <a:latin typeface="Arial" panose="020B0604020202020204" pitchFamily="34" charset="0"/>
                <a:ea typeface="+mn-ea"/>
                <a:cs typeface="+mn-cs"/>
              </a:defRPr>
            </a:lvl9pPr>
          </a:lstStyle>
          <a:p>
            <a:endParaRPr lang="en-CA"/>
          </a:p>
        </p:txBody>
      </p:sp>
      <p:sp>
        <p:nvSpPr>
          <p:cNvPr id="55" name="Freeform 51">
            <a:extLst>
              <a:ext uri="{FF2B5EF4-FFF2-40B4-BE49-F238E27FC236}">
                <a16:creationId xmlns:a16="http://schemas.microsoft.com/office/drawing/2014/main" id="{08A9C153-EE8E-4FB6-93A8-99E21535D7BB}"/>
              </a:ext>
            </a:extLst>
          </p:cNvPr>
          <p:cNvSpPr>
            <a:spLocks noChangeAspect="1"/>
          </p:cNvSpPr>
          <p:nvPr/>
        </p:nvSpPr>
        <p:spPr bwMode="auto">
          <a:xfrm>
            <a:off x="6419078" y="1478904"/>
            <a:ext cx="4607" cy="7732"/>
          </a:xfrm>
          <a:custGeom>
            <a:avLst/>
            <a:gdLst>
              <a:gd name="T0" fmla="*/ 8 w 8"/>
              <a:gd name="T1" fmla="*/ 12 h 12"/>
              <a:gd name="T2" fmla="*/ 0 w 8"/>
              <a:gd name="T3" fmla="*/ 0 h 12"/>
            </a:gdLst>
            <a:ahLst/>
            <a:cxnLst>
              <a:cxn ang="0">
                <a:pos x="T0" y="T1"/>
              </a:cxn>
              <a:cxn ang="0">
                <a:pos x="T2" y="T3"/>
              </a:cxn>
            </a:cxnLst>
            <a:rect l="0" t="0" r="r" b="b"/>
            <a:pathLst>
              <a:path w="8" h="12">
                <a:moveTo>
                  <a:pt x="8" y="12"/>
                </a:moveTo>
                <a:cubicBezTo>
                  <a:pt x="6" y="9"/>
                  <a:pt x="1" y="5"/>
                  <a:pt x="0" y="0"/>
                </a:cubicBezTo>
              </a:path>
            </a:pathLst>
          </a:custGeom>
          <a:noFill/>
          <a:ln w="6350" cap="rnd">
            <a:solidFill>
              <a:srgbClr val="FF6600"/>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defPPr>
              <a:defRPr lang="en-US"/>
            </a:defPPr>
            <a:lvl1pPr algn="l" rtl="0" fontAlgn="base">
              <a:spcBef>
                <a:spcPct val="0"/>
              </a:spcBef>
              <a:spcAft>
                <a:spcPct val="0"/>
              </a:spcAft>
              <a:defRPr sz="1400" kern="1200">
                <a:solidFill>
                  <a:schemeClr val="tx1"/>
                </a:solidFill>
                <a:latin typeface="Arial" panose="020B0604020202020204" pitchFamily="34" charset="0"/>
                <a:ea typeface="+mn-ea"/>
                <a:cs typeface="+mn-cs"/>
              </a:defRPr>
            </a:lvl1pPr>
            <a:lvl2pPr marL="457200" algn="l" rtl="0" fontAlgn="base">
              <a:spcBef>
                <a:spcPct val="0"/>
              </a:spcBef>
              <a:spcAft>
                <a:spcPct val="0"/>
              </a:spcAft>
              <a:defRPr sz="1400" kern="1200">
                <a:solidFill>
                  <a:schemeClr val="tx1"/>
                </a:solidFill>
                <a:latin typeface="Arial" panose="020B0604020202020204" pitchFamily="34" charset="0"/>
                <a:ea typeface="+mn-ea"/>
                <a:cs typeface="+mn-cs"/>
              </a:defRPr>
            </a:lvl2pPr>
            <a:lvl3pPr marL="914400" algn="l" rtl="0" fontAlgn="base">
              <a:spcBef>
                <a:spcPct val="0"/>
              </a:spcBef>
              <a:spcAft>
                <a:spcPct val="0"/>
              </a:spcAft>
              <a:defRPr sz="1400" kern="1200">
                <a:solidFill>
                  <a:schemeClr val="tx1"/>
                </a:solidFill>
                <a:latin typeface="Arial" panose="020B0604020202020204" pitchFamily="34" charset="0"/>
                <a:ea typeface="+mn-ea"/>
                <a:cs typeface="+mn-cs"/>
              </a:defRPr>
            </a:lvl3pPr>
            <a:lvl4pPr marL="1371600" algn="l" rtl="0" fontAlgn="base">
              <a:spcBef>
                <a:spcPct val="0"/>
              </a:spcBef>
              <a:spcAft>
                <a:spcPct val="0"/>
              </a:spcAft>
              <a:defRPr sz="1400" kern="1200">
                <a:solidFill>
                  <a:schemeClr val="tx1"/>
                </a:solidFill>
                <a:latin typeface="Arial" panose="020B0604020202020204" pitchFamily="34" charset="0"/>
                <a:ea typeface="+mn-ea"/>
                <a:cs typeface="+mn-cs"/>
              </a:defRPr>
            </a:lvl4pPr>
            <a:lvl5pPr marL="1828800" algn="l" rtl="0" fontAlgn="base">
              <a:spcBef>
                <a:spcPct val="0"/>
              </a:spcBef>
              <a:spcAft>
                <a:spcPct val="0"/>
              </a:spcAft>
              <a:defRPr sz="1400" kern="1200">
                <a:solidFill>
                  <a:schemeClr val="tx1"/>
                </a:solidFill>
                <a:latin typeface="Arial" panose="020B0604020202020204" pitchFamily="34" charset="0"/>
                <a:ea typeface="+mn-ea"/>
                <a:cs typeface="+mn-cs"/>
              </a:defRPr>
            </a:lvl5pPr>
            <a:lvl6pPr marL="2286000" algn="l" defTabSz="914400" rtl="0" eaLnBrk="1" latinLnBrk="0" hangingPunct="1">
              <a:defRPr sz="1400" kern="1200">
                <a:solidFill>
                  <a:schemeClr val="tx1"/>
                </a:solidFill>
                <a:latin typeface="Arial" panose="020B0604020202020204" pitchFamily="34" charset="0"/>
                <a:ea typeface="+mn-ea"/>
                <a:cs typeface="+mn-cs"/>
              </a:defRPr>
            </a:lvl6pPr>
            <a:lvl7pPr marL="2743200" algn="l" defTabSz="914400" rtl="0" eaLnBrk="1" latinLnBrk="0" hangingPunct="1">
              <a:defRPr sz="1400" kern="1200">
                <a:solidFill>
                  <a:schemeClr val="tx1"/>
                </a:solidFill>
                <a:latin typeface="Arial" panose="020B0604020202020204" pitchFamily="34" charset="0"/>
                <a:ea typeface="+mn-ea"/>
                <a:cs typeface="+mn-cs"/>
              </a:defRPr>
            </a:lvl7pPr>
            <a:lvl8pPr marL="3200400" algn="l" defTabSz="914400" rtl="0" eaLnBrk="1" latinLnBrk="0" hangingPunct="1">
              <a:defRPr sz="1400" kern="1200">
                <a:solidFill>
                  <a:schemeClr val="tx1"/>
                </a:solidFill>
                <a:latin typeface="Arial" panose="020B0604020202020204" pitchFamily="34" charset="0"/>
                <a:ea typeface="+mn-ea"/>
                <a:cs typeface="+mn-cs"/>
              </a:defRPr>
            </a:lvl8pPr>
            <a:lvl9pPr marL="3657600" algn="l" defTabSz="914400" rtl="0" eaLnBrk="1" latinLnBrk="0" hangingPunct="1">
              <a:defRPr sz="1400" kern="1200">
                <a:solidFill>
                  <a:schemeClr val="tx1"/>
                </a:solidFill>
                <a:latin typeface="Arial" panose="020B0604020202020204" pitchFamily="34" charset="0"/>
                <a:ea typeface="+mn-ea"/>
                <a:cs typeface="+mn-cs"/>
              </a:defRPr>
            </a:lvl9pPr>
          </a:lstStyle>
          <a:p>
            <a:endParaRPr lang="en-CA"/>
          </a:p>
        </p:txBody>
      </p:sp>
      <p:sp>
        <p:nvSpPr>
          <p:cNvPr id="56" name="Freeform 52">
            <a:extLst>
              <a:ext uri="{FF2B5EF4-FFF2-40B4-BE49-F238E27FC236}">
                <a16:creationId xmlns:a16="http://schemas.microsoft.com/office/drawing/2014/main" id="{516FE9BD-847C-44FB-8D88-1DA480AC4193}"/>
              </a:ext>
            </a:extLst>
          </p:cNvPr>
          <p:cNvSpPr>
            <a:spLocks noChangeAspect="1"/>
          </p:cNvSpPr>
          <p:nvPr/>
        </p:nvSpPr>
        <p:spPr bwMode="auto">
          <a:xfrm>
            <a:off x="6202043" y="1639627"/>
            <a:ext cx="17916" cy="44185"/>
          </a:xfrm>
          <a:custGeom>
            <a:avLst/>
            <a:gdLst>
              <a:gd name="T0" fmla="*/ 0 w 30"/>
              <a:gd name="T1" fmla="*/ 69 h 69"/>
              <a:gd name="T2" fmla="*/ 30 w 30"/>
              <a:gd name="T3" fmla="*/ 0 h 69"/>
            </a:gdLst>
            <a:ahLst/>
            <a:cxnLst>
              <a:cxn ang="0">
                <a:pos x="T0" y="T1"/>
              </a:cxn>
              <a:cxn ang="0">
                <a:pos x="T2" y="T3"/>
              </a:cxn>
            </a:cxnLst>
            <a:rect l="0" t="0" r="r" b="b"/>
            <a:pathLst>
              <a:path w="30" h="69">
                <a:moveTo>
                  <a:pt x="0" y="69"/>
                </a:moveTo>
                <a:cubicBezTo>
                  <a:pt x="10" y="45"/>
                  <a:pt x="23" y="24"/>
                  <a:pt x="30" y="0"/>
                </a:cubicBezTo>
              </a:path>
            </a:pathLst>
          </a:custGeom>
          <a:noFill/>
          <a:ln w="6350" cap="rnd">
            <a:solidFill>
              <a:srgbClr val="FF6600"/>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defPPr>
              <a:defRPr lang="en-US"/>
            </a:defPPr>
            <a:lvl1pPr algn="l" rtl="0" fontAlgn="base">
              <a:spcBef>
                <a:spcPct val="0"/>
              </a:spcBef>
              <a:spcAft>
                <a:spcPct val="0"/>
              </a:spcAft>
              <a:defRPr sz="1400" kern="1200">
                <a:solidFill>
                  <a:schemeClr val="tx1"/>
                </a:solidFill>
                <a:latin typeface="Arial" panose="020B0604020202020204" pitchFamily="34" charset="0"/>
                <a:ea typeface="+mn-ea"/>
                <a:cs typeface="+mn-cs"/>
              </a:defRPr>
            </a:lvl1pPr>
            <a:lvl2pPr marL="457200" algn="l" rtl="0" fontAlgn="base">
              <a:spcBef>
                <a:spcPct val="0"/>
              </a:spcBef>
              <a:spcAft>
                <a:spcPct val="0"/>
              </a:spcAft>
              <a:defRPr sz="1400" kern="1200">
                <a:solidFill>
                  <a:schemeClr val="tx1"/>
                </a:solidFill>
                <a:latin typeface="Arial" panose="020B0604020202020204" pitchFamily="34" charset="0"/>
                <a:ea typeface="+mn-ea"/>
                <a:cs typeface="+mn-cs"/>
              </a:defRPr>
            </a:lvl2pPr>
            <a:lvl3pPr marL="914400" algn="l" rtl="0" fontAlgn="base">
              <a:spcBef>
                <a:spcPct val="0"/>
              </a:spcBef>
              <a:spcAft>
                <a:spcPct val="0"/>
              </a:spcAft>
              <a:defRPr sz="1400" kern="1200">
                <a:solidFill>
                  <a:schemeClr val="tx1"/>
                </a:solidFill>
                <a:latin typeface="Arial" panose="020B0604020202020204" pitchFamily="34" charset="0"/>
                <a:ea typeface="+mn-ea"/>
                <a:cs typeface="+mn-cs"/>
              </a:defRPr>
            </a:lvl3pPr>
            <a:lvl4pPr marL="1371600" algn="l" rtl="0" fontAlgn="base">
              <a:spcBef>
                <a:spcPct val="0"/>
              </a:spcBef>
              <a:spcAft>
                <a:spcPct val="0"/>
              </a:spcAft>
              <a:defRPr sz="1400" kern="1200">
                <a:solidFill>
                  <a:schemeClr val="tx1"/>
                </a:solidFill>
                <a:latin typeface="Arial" panose="020B0604020202020204" pitchFamily="34" charset="0"/>
                <a:ea typeface="+mn-ea"/>
                <a:cs typeface="+mn-cs"/>
              </a:defRPr>
            </a:lvl4pPr>
            <a:lvl5pPr marL="1828800" algn="l" rtl="0" fontAlgn="base">
              <a:spcBef>
                <a:spcPct val="0"/>
              </a:spcBef>
              <a:spcAft>
                <a:spcPct val="0"/>
              </a:spcAft>
              <a:defRPr sz="1400" kern="1200">
                <a:solidFill>
                  <a:schemeClr val="tx1"/>
                </a:solidFill>
                <a:latin typeface="Arial" panose="020B0604020202020204" pitchFamily="34" charset="0"/>
                <a:ea typeface="+mn-ea"/>
                <a:cs typeface="+mn-cs"/>
              </a:defRPr>
            </a:lvl5pPr>
            <a:lvl6pPr marL="2286000" algn="l" defTabSz="914400" rtl="0" eaLnBrk="1" latinLnBrk="0" hangingPunct="1">
              <a:defRPr sz="1400" kern="1200">
                <a:solidFill>
                  <a:schemeClr val="tx1"/>
                </a:solidFill>
                <a:latin typeface="Arial" panose="020B0604020202020204" pitchFamily="34" charset="0"/>
                <a:ea typeface="+mn-ea"/>
                <a:cs typeface="+mn-cs"/>
              </a:defRPr>
            </a:lvl6pPr>
            <a:lvl7pPr marL="2743200" algn="l" defTabSz="914400" rtl="0" eaLnBrk="1" latinLnBrk="0" hangingPunct="1">
              <a:defRPr sz="1400" kern="1200">
                <a:solidFill>
                  <a:schemeClr val="tx1"/>
                </a:solidFill>
                <a:latin typeface="Arial" panose="020B0604020202020204" pitchFamily="34" charset="0"/>
                <a:ea typeface="+mn-ea"/>
                <a:cs typeface="+mn-cs"/>
              </a:defRPr>
            </a:lvl7pPr>
            <a:lvl8pPr marL="3200400" algn="l" defTabSz="914400" rtl="0" eaLnBrk="1" latinLnBrk="0" hangingPunct="1">
              <a:defRPr sz="1400" kern="1200">
                <a:solidFill>
                  <a:schemeClr val="tx1"/>
                </a:solidFill>
                <a:latin typeface="Arial" panose="020B0604020202020204" pitchFamily="34" charset="0"/>
                <a:ea typeface="+mn-ea"/>
                <a:cs typeface="+mn-cs"/>
              </a:defRPr>
            </a:lvl8pPr>
            <a:lvl9pPr marL="3657600" algn="l" defTabSz="914400" rtl="0" eaLnBrk="1" latinLnBrk="0" hangingPunct="1">
              <a:defRPr sz="1400" kern="1200">
                <a:solidFill>
                  <a:schemeClr val="tx1"/>
                </a:solidFill>
                <a:latin typeface="Arial" panose="020B0604020202020204" pitchFamily="34" charset="0"/>
                <a:ea typeface="+mn-ea"/>
                <a:cs typeface="+mn-cs"/>
              </a:defRPr>
            </a:lvl9pPr>
          </a:lstStyle>
          <a:p>
            <a:endParaRPr lang="en-CA"/>
          </a:p>
        </p:txBody>
      </p:sp>
      <p:sp>
        <p:nvSpPr>
          <p:cNvPr id="57" name="Freeform 53">
            <a:extLst>
              <a:ext uri="{FF2B5EF4-FFF2-40B4-BE49-F238E27FC236}">
                <a16:creationId xmlns:a16="http://schemas.microsoft.com/office/drawing/2014/main" id="{E2EA1229-7919-47E2-A998-911FE7F84887}"/>
              </a:ext>
            </a:extLst>
          </p:cNvPr>
          <p:cNvSpPr>
            <a:spLocks noChangeAspect="1"/>
          </p:cNvSpPr>
          <p:nvPr/>
        </p:nvSpPr>
        <p:spPr bwMode="auto">
          <a:xfrm>
            <a:off x="6223030" y="1642388"/>
            <a:ext cx="8702" cy="30929"/>
          </a:xfrm>
          <a:custGeom>
            <a:avLst/>
            <a:gdLst>
              <a:gd name="T0" fmla="*/ 3 w 15"/>
              <a:gd name="T1" fmla="*/ 48 h 48"/>
              <a:gd name="T2" fmla="*/ 0 w 15"/>
              <a:gd name="T3" fmla="*/ 44 h 48"/>
              <a:gd name="T4" fmla="*/ 15 w 15"/>
              <a:gd name="T5" fmla="*/ 0 h 48"/>
            </a:gdLst>
            <a:ahLst/>
            <a:cxnLst>
              <a:cxn ang="0">
                <a:pos x="T0" y="T1"/>
              </a:cxn>
              <a:cxn ang="0">
                <a:pos x="T2" y="T3"/>
              </a:cxn>
              <a:cxn ang="0">
                <a:pos x="T4" y="T5"/>
              </a:cxn>
            </a:cxnLst>
            <a:rect l="0" t="0" r="r" b="b"/>
            <a:pathLst>
              <a:path w="15" h="48">
                <a:moveTo>
                  <a:pt x="3" y="48"/>
                </a:moveTo>
                <a:cubicBezTo>
                  <a:pt x="2" y="47"/>
                  <a:pt x="1" y="45"/>
                  <a:pt x="0" y="44"/>
                </a:cubicBezTo>
                <a:cubicBezTo>
                  <a:pt x="3" y="28"/>
                  <a:pt x="14" y="16"/>
                  <a:pt x="15" y="0"/>
                </a:cubicBezTo>
              </a:path>
            </a:pathLst>
          </a:custGeom>
          <a:noFill/>
          <a:ln w="6350" cap="rnd">
            <a:solidFill>
              <a:srgbClr val="FF6600"/>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defPPr>
              <a:defRPr lang="en-US"/>
            </a:defPPr>
            <a:lvl1pPr algn="l" rtl="0" fontAlgn="base">
              <a:spcBef>
                <a:spcPct val="0"/>
              </a:spcBef>
              <a:spcAft>
                <a:spcPct val="0"/>
              </a:spcAft>
              <a:defRPr sz="1400" kern="1200">
                <a:solidFill>
                  <a:schemeClr val="tx1"/>
                </a:solidFill>
                <a:latin typeface="Arial" panose="020B0604020202020204" pitchFamily="34" charset="0"/>
                <a:ea typeface="+mn-ea"/>
                <a:cs typeface="+mn-cs"/>
              </a:defRPr>
            </a:lvl1pPr>
            <a:lvl2pPr marL="457200" algn="l" rtl="0" fontAlgn="base">
              <a:spcBef>
                <a:spcPct val="0"/>
              </a:spcBef>
              <a:spcAft>
                <a:spcPct val="0"/>
              </a:spcAft>
              <a:defRPr sz="1400" kern="1200">
                <a:solidFill>
                  <a:schemeClr val="tx1"/>
                </a:solidFill>
                <a:latin typeface="Arial" panose="020B0604020202020204" pitchFamily="34" charset="0"/>
                <a:ea typeface="+mn-ea"/>
                <a:cs typeface="+mn-cs"/>
              </a:defRPr>
            </a:lvl2pPr>
            <a:lvl3pPr marL="914400" algn="l" rtl="0" fontAlgn="base">
              <a:spcBef>
                <a:spcPct val="0"/>
              </a:spcBef>
              <a:spcAft>
                <a:spcPct val="0"/>
              </a:spcAft>
              <a:defRPr sz="1400" kern="1200">
                <a:solidFill>
                  <a:schemeClr val="tx1"/>
                </a:solidFill>
                <a:latin typeface="Arial" panose="020B0604020202020204" pitchFamily="34" charset="0"/>
                <a:ea typeface="+mn-ea"/>
                <a:cs typeface="+mn-cs"/>
              </a:defRPr>
            </a:lvl3pPr>
            <a:lvl4pPr marL="1371600" algn="l" rtl="0" fontAlgn="base">
              <a:spcBef>
                <a:spcPct val="0"/>
              </a:spcBef>
              <a:spcAft>
                <a:spcPct val="0"/>
              </a:spcAft>
              <a:defRPr sz="1400" kern="1200">
                <a:solidFill>
                  <a:schemeClr val="tx1"/>
                </a:solidFill>
                <a:latin typeface="Arial" panose="020B0604020202020204" pitchFamily="34" charset="0"/>
                <a:ea typeface="+mn-ea"/>
                <a:cs typeface="+mn-cs"/>
              </a:defRPr>
            </a:lvl4pPr>
            <a:lvl5pPr marL="1828800" algn="l" rtl="0" fontAlgn="base">
              <a:spcBef>
                <a:spcPct val="0"/>
              </a:spcBef>
              <a:spcAft>
                <a:spcPct val="0"/>
              </a:spcAft>
              <a:defRPr sz="1400" kern="1200">
                <a:solidFill>
                  <a:schemeClr val="tx1"/>
                </a:solidFill>
                <a:latin typeface="Arial" panose="020B0604020202020204" pitchFamily="34" charset="0"/>
                <a:ea typeface="+mn-ea"/>
                <a:cs typeface="+mn-cs"/>
              </a:defRPr>
            </a:lvl5pPr>
            <a:lvl6pPr marL="2286000" algn="l" defTabSz="914400" rtl="0" eaLnBrk="1" latinLnBrk="0" hangingPunct="1">
              <a:defRPr sz="1400" kern="1200">
                <a:solidFill>
                  <a:schemeClr val="tx1"/>
                </a:solidFill>
                <a:latin typeface="Arial" panose="020B0604020202020204" pitchFamily="34" charset="0"/>
                <a:ea typeface="+mn-ea"/>
                <a:cs typeface="+mn-cs"/>
              </a:defRPr>
            </a:lvl6pPr>
            <a:lvl7pPr marL="2743200" algn="l" defTabSz="914400" rtl="0" eaLnBrk="1" latinLnBrk="0" hangingPunct="1">
              <a:defRPr sz="1400" kern="1200">
                <a:solidFill>
                  <a:schemeClr val="tx1"/>
                </a:solidFill>
                <a:latin typeface="Arial" panose="020B0604020202020204" pitchFamily="34" charset="0"/>
                <a:ea typeface="+mn-ea"/>
                <a:cs typeface="+mn-cs"/>
              </a:defRPr>
            </a:lvl7pPr>
            <a:lvl8pPr marL="3200400" algn="l" defTabSz="914400" rtl="0" eaLnBrk="1" latinLnBrk="0" hangingPunct="1">
              <a:defRPr sz="1400" kern="1200">
                <a:solidFill>
                  <a:schemeClr val="tx1"/>
                </a:solidFill>
                <a:latin typeface="Arial" panose="020B0604020202020204" pitchFamily="34" charset="0"/>
                <a:ea typeface="+mn-ea"/>
                <a:cs typeface="+mn-cs"/>
              </a:defRPr>
            </a:lvl8pPr>
            <a:lvl9pPr marL="3657600" algn="l" defTabSz="914400" rtl="0" eaLnBrk="1" latinLnBrk="0" hangingPunct="1">
              <a:defRPr sz="1400" kern="1200">
                <a:solidFill>
                  <a:schemeClr val="tx1"/>
                </a:solidFill>
                <a:latin typeface="Arial" panose="020B0604020202020204" pitchFamily="34" charset="0"/>
                <a:ea typeface="+mn-ea"/>
                <a:cs typeface="+mn-cs"/>
              </a:defRPr>
            </a:lvl9pPr>
          </a:lstStyle>
          <a:p>
            <a:endParaRPr lang="en-CA"/>
          </a:p>
        </p:txBody>
      </p:sp>
      <p:sp>
        <p:nvSpPr>
          <p:cNvPr id="58" name="Freeform 54">
            <a:extLst>
              <a:ext uri="{FF2B5EF4-FFF2-40B4-BE49-F238E27FC236}">
                <a16:creationId xmlns:a16="http://schemas.microsoft.com/office/drawing/2014/main" id="{EC3DF151-676E-43E6-B3A6-4C749AA21C1B}"/>
              </a:ext>
            </a:extLst>
          </p:cNvPr>
          <p:cNvSpPr>
            <a:spLocks noChangeAspect="1"/>
          </p:cNvSpPr>
          <p:nvPr/>
        </p:nvSpPr>
        <p:spPr bwMode="auto">
          <a:xfrm>
            <a:off x="6224565" y="1671661"/>
            <a:ext cx="3583" cy="1657"/>
          </a:xfrm>
          <a:custGeom>
            <a:avLst/>
            <a:gdLst>
              <a:gd name="T0" fmla="*/ 0 w 6"/>
              <a:gd name="T1" fmla="*/ 2 h 2"/>
              <a:gd name="T2" fmla="*/ 6 w 6"/>
              <a:gd name="T3" fmla="*/ 0 h 2"/>
            </a:gdLst>
            <a:ahLst/>
            <a:cxnLst>
              <a:cxn ang="0">
                <a:pos x="T0" y="T1"/>
              </a:cxn>
              <a:cxn ang="0">
                <a:pos x="T2" y="T3"/>
              </a:cxn>
            </a:cxnLst>
            <a:rect l="0" t="0" r="r" b="b"/>
            <a:pathLst>
              <a:path w="6" h="2">
                <a:moveTo>
                  <a:pt x="0" y="2"/>
                </a:moveTo>
                <a:cubicBezTo>
                  <a:pt x="2" y="1"/>
                  <a:pt x="4" y="0"/>
                  <a:pt x="6" y="0"/>
                </a:cubicBezTo>
              </a:path>
            </a:pathLst>
          </a:custGeom>
          <a:noFill/>
          <a:ln w="6350" cap="rnd">
            <a:solidFill>
              <a:srgbClr val="FF6600"/>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defPPr>
              <a:defRPr lang="en-US"/>
            </a:defPPr>
            <a:lvl1pPr algn="l" rtl="0" fontAlgn="base">
              <a:spcBef>
                <a:spcPct val="0"/>
              </a:spcBef>
              <a:spcAft>
                <a:spcPct val="0"/>
              </a:spcAft>
              <a:defRPr sz="1400" kern="1200">
                <a:solidFill>
                  <a:schemeClr val="tx1"/>
                </a:solidFill>
                <a:latin typeface="Arial" panose="020B0604020202020204" pitchFamily="34" charset="0"/>
                <a:ea typeface="+mn-ea"/>
                <a:cs typeface="+mn-cs"/>
              </a:defRPr>
            </a:lvl1pPr>
            <a:lvl2pPr marL="457200" algn="l" rtl="0" fontAlgn="base">
              <a:spcBef>
                <a:spcPct val="0"/>
              </a:spcBef>
              <a:spcAft>
                <a:spcPct val="0"/>
              </a:spcAft>
              <a:defRPr sz="1400" kern="1200">
                <a:solidFill>
                  <a:schemeClr val="tx1"/>
                </a:solidFill>
                <a:latin typeface="Arial" panose="020B0604020202020204" pitchFamily="34" charset="0"/>
                <a:ea typeface="+mn-ea"/>
                <a:cs typeface="+mn-cs"/>
              </a:defRPr>
            </a:lvl2pPr>
            <a:lvl3pPr marL="914400" algn="l" rtl="0" fontAlgn="base">
              <a:spcBef>
                <a:spcPct val="0"/>
              </a:spcBef>
              <a:spcAft>
                <a:spcPct val="0"/>
              </a:spcAft>
              <a:defRPr sz="1400" kern="1200">
                <a:solidFill>
                  <a:schemeClr val="tx1"/>
                </a:solidFill>
                <a:latin typeface="Arial" panose="020B0604020202020204" pitchFamily="34" charset="0"/>
                <a:ea typeface="+mn-ea"/>
                <a:cs typeface="+mn-cs"/>
              </a:defRPr>
            </a:lvl3pPr>
            <a:lvl4pPr marL="1371600" algn="l" rtl="0" fontAlgn="base">
              <a:spcBef>
                <a:spcPct val="0"/>
              </a:spcBef>
              <a:spcAft>
                <a:spcPct val="0"/>
              </a:spcAft>
              <a:defRPr sz="1400" kern="1200">
                <a:solidFill>
                  <a:schemeClr val="tx1"/>
                </a:solidFill>
                <a:latin typeface="Arial" panose="020B0604020202020204" pitchFamily="34" charset="0"/>
                <a:ea typeface="+mn-ea"/>
                <a:cs typeface="+mn-cs"/>
              </a:defRPr>
            </a:lvl4pPr>
            <a:lvl5pPr marL="1828800" algn="l" rtl="0" fontAlgn="base">
              <a:spcBef>
                <a:spcPct val="0"/>
              </a:spcBef>
              <a:spcAft>
                <a:spcPct val="0"/>
              </a:spcAft>
              <a:defRPr sz="1400" kern="1200">
                <a:solidFill>
                  <a:schemeClr val="tx1"/>
                </a:solidFill>
                <a:latin typeface="Arial" panose="020B0604020202020204" pitchFamily="34" charset="0"/>
                <a:ea typeface="+mn-ea"/>
                <a:cs typeface="+mn-cs"/>
              </a:defRPr>
            </a:lvl5pPr>
            <a:lvl6pPr marL="2286000" algn="l" defTabSz="914400" rtl="0" eaLnBrk="1" latinLnBrk="0" hangingPunct="1">
              <a:defRPr sz="1400" kern="1200">
                <a:solidFill>
                  <a:schemeClr val="tx1"/>
                </a:solidFill>
                <a:latin typeface="Arial" panose="020B0604020202020204" pitchFamily="34" charset="0"/>
                <a:ea typeface="+mn-ea"/>
                <a:cs typeface="+mn-cs"/>
              </a:defRPr>
            </a:lvl6pPr>
            <a:lvl7pPr marL="2743200" algn="l" defTabSz="914400" rtl="0" eaLnBrk="1" latinLnBrk="0" hangingPunct="1">
              <a:defRPr sz="1400" kern="1200">
                <a:solidFill>
                  <a:schemeClr val="tx1"/>
                </a:solidFill>
                <a:latin typeface="Arial" panose="020B0604020202020204" pitchFamily="34" charset="0"/>
                <a:ea typeface="+mn-ea"/>
                <a:cs typeface="+mn-cs"/>
              </a:defRPr>
            </a:lvl7pPr>
            <a:lvl8pPr marL="3200400" algn="l" defTabSz="914400" rtl="0" eaLnBrk="1" latinLnBrk="0" hangingPunct="1">
              <a:defRPr sz="1400" kern="1200">
                <a:solidFill>
                  <a:schemeClr val="tx1"/>
                </a:solidFill>
                <a:latin typeface="Arial" panose="020B0604020202020204" pitchFamily="34" charset="0"/>
                <a:ea typeface="+mn-ea"/>
                <a:cs typeface="+mn-cs"/>
              </a:defRPr>
            </a:lvl8pPr>
            <a:lvl9pPr marL="3657600" algn="l" defTabSz="914400" rtl="0" eaLnBrk="1" latinLnBrk="0" hangingPunct="1">
              <a:defRPr sz="1400" kern="1200">
                <a:solidFill>
                  <a:schemeClr val="tx1"/>
                </a:solidFill>
                <a:latin typeface="Arial" panose="020B0604020202020204" pitchFamily="34" charset="0"/>
                <a:ea typeface="+mn-ea"/>
                <a:cs typeface="+mn-cs"/>
              </a:defRPr>
            </a:lvl9pPr>
          </a:lstStyle>
          <a:p>
            <a:endParaRPr lang="en-CA"/>
          </a:p>
        </p:txBody>
      </p:sp>
      <p:sp>
        <p:nvSpPr>
          <p:cNvPr id="59" name="Freeform 55">
            <a:extLst>
              <a:ext uri="{FF2B5EF4-FFF2-40B4-BE49-F238E27FC236}">
                <a16:creationId xmlns:a16="http://schemas.microsoft.com/office/drawing/2014/main" id="{0DA9817C-D142-4670-97F4-627FA759327D}"/>
              </a:ext>
            </a:extLst>
          </p:cNvPr>
          <p:cNvSpPr>
            <a:spLocks noChangeAspect="1"/>
          </p:cNvSpPr>
          <p:nvPr/>
        </p:nvSpPr>
        <p:spPr bwMode="auto">
          <a:xfrm>
            <a:off x="6228148" y="1644598"/>
            <a:ext cx="15356" cy="27063"/>
          </a:xfrm>
          <a:custGeom>
            <a:avLst/>
            <a:gdLst>
              <a:gd name="T0" fmla="*/ 0 w 26"/>
              <a:gd name="T1" fmla="*/ 42 h 42"/>
              <a:gd name="T2" fmla="*/ 26 w 26"/>
              <a:gd name="T3" fmla="*/ 0 h 42"/>
            </a:gdLst>
            <a:ahLst/>
            <a:cxnLst>
              <a:cxn ang="0">
                <a:pos x="T0" y="T1"/>
              </a:cxn>
              <a:cxn ang="0">
                <a:pos x="T2" y="T3"/>
              </a:cxn>
            </a:cxnLst>
            <a:rect l="0" t="0" r="r" b="b"/>
            <a:pathLst>
              <a:path w="26" h="42">
                <a:moveTo>
                  <a:pt x="0" y="42"/>
                </a:moveTo>
                <a:cubicBezTo>
                  <a:pt x="10" y="28"/>
                  <a:pt x="23" y="17"/>
                  <a:pt x="26" y="0"/>
                </a:cubicBezTo>
              </a:path>
            </a:pathLst>
          </a:custGeom>
          <a:noFill/>
          <a:ln w="6350" cap="rnd">
            <a:solidFill>
              <a:srgbClr val="FF6600"/>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defPPr>
              <a:defRPr lang="en-US"/>
            </a:defPPr>
            <a:lvl1pPr algn="l" rtl="0" fontAlgn="base">
              <a:spcBef>
                <a:spcPct val="0"/>
              </a:spcBef>
              <a:spcAft>
                <a:spcPct val="0"/>
              </a:spcAft>
              <a:defRPr sz="1400" kern="1200">
                <a:solidFill>
                  <a:schemeClr val="tx1"/>
                </a:solidFill>
                <a:latin typeface="Arial" panose="020B0604020202020204" pitchFamily="34" charset="0"/>
                <a:ea typeface="+mn-ea"/>
                <a:cs typeface="+mn-cs"/>
              </a:defRPr>
            </a:lvl1pPr>
            <a:lvl2pPr marL="457200" algn="l" rtl="0" fontAlgn="base">
              <a:spcBef>
                <a:spcPct val="0"/>
              </a:spcBef>
              <a:spcAft>
                <a:spcPct val="0"/>
              </a:spcAft>
              <a:defRPr sz="1400" kern="1200">
                <a:solidFill>
                  <a:schemeClr val="tx1"/>
                </a:solidFill>
                <a:latin typeface="Arial" panose="020B0604020202020204" pitchFamily="34" charset="0"/>
                <a:ea typeface="+mn-ea"/>
                <a:cs typeface="+mn-cs"/>
              </a:defRPr>
            </a:lvl2pPr>
            <a:lvl3pPr marL="914400" algn="l" rtl="0" fontAlgn="base">
              <a:spcBef>
                <a:spcPct val="0"/>
              </a:spcBef>
              <a:spcAft>
                <a:spcPct val="0"/>
              </a:spcAft>
              <a:defRPr sz="1400" kern="1200">
                <a:solidFill>
                  <a:schemeClr val="tx1"/>
                </a:solidFill>
                <a:latin typeface="Arial" panose="020B0604020202020204" pitchFamily="34" charset="0"/>
                <a:ea typeface="+mn-ea"/>
                <a:cs typeface="+mn-cs"/>
              </a:defRPr>
            </a:lvl3pPr>
            <a:lvl4pPr marL="1371600" algn="l" rtl="0" fontAlgn="base">
              <a:spcBef>
                <a:spcPct val="0"/>
              </a:spcBef>
              <a:spcAft>
                <a:spcPct val="0"/>
              </a:spcAft>
              <a:defRPr sz="1400" kern="1200">
                <a:solidFill>
                  <a:schemeClr val="tx1"/>
                </a:solidFill>
                <a:latin typeface="Arial" panose="020B0604020202020204" pitchFamily="34" charset="0"/>
                <a:ea typeface="+mn-ea"/>
                <a:cs typeface="+mn-cs"/>
              </a:defRPr>
            </a:lvl4pPr>
            <a:lvl5pPr marL="1828800" algn="l" rtl="0" fontAlgn="base">
              <a:spcBef>
                <a:spcPct val="0"/>
              </a:spcBef>
              <a:spcAft>
                <a:spcPct val="0"/>
              </a:spcAft>
              <a:defRPr sz="1400" kern="1200">
                <a:solidFill>
                  <a:schemeClr val="tx1"/>
                </a:solidFill>
                <a:latin typeface="Arial" panose="020B0604020202020204" pitchFamily="34" charset="0"/>
                <a:ea typeface="+mn-ea"/>
                <a:cs typeface="+mn-cs"/>
              </a:defRPr>
            </a:lvl5pPr>
            <a:lvl6pPr marL="2286000" algn="l" defTabSz="914400" rtl="0" eaLnBrk="1" latinLnBrk="0" hangingPunct="1">
              <a:defRPr sz="1400" kern="1200">
                <a:solidFill>
                  <a:schemeClr val="tx1"/>
                </a:solidFill>
                <a:latin typeface="Arial" panose="020B0604020202020204" pitchFamily="34" charset="0"/>
                <a:ea typeface="+mn-ea"/>
                <a:cs typeface="+mn-cs"/>
              </a:defRPr>
            </a:lvl6pPr>
            <a:lvl7pPr marL="2743200" algn="l" defTabSz="914400" rtl="0" eaLnBrk="1" latinLnBrk="0" hangingPunct="1">
              <a:defRPr sz="1400" kern="1200">
                <a:solidFill>
                  <a:schemeClr val="tx1"/>
                </a:solidFill>
                <a:latin typeface="Arial" panose="020B0604020202020204" pitchFamily="34" charset="0"/>
                <a:ea typeface="+mn-ea"/>
                <a:cs typeface="+mn-cs"/>
              </a:defRPr>
            </a:lvl7pPr>
            <a:lvl8pPr marL="3200400" algn="l" defTabSz="914400" rtl="0" eaLnBrk="1" latinLnBrk="0" hangingPunct="1">
              <a:defRPr sz="1400" kern="1200">
                <a:solidFill>
                  <a:schemeClr val="tx1"/>
                </a:solidFill>
                <a:latin typeface="Arial" panose="020B0604020202020204" pitchFamily="34" charset="0"/>
                <a:ea typeface="+mn-ea"/>
                <a:cs typeface="+mn-cs"/>
              </a:defRPr>
            </a:lvl8pPr>
            <a:lvl9pPr marL="3657600" algn="l" defTabSz="914400" rtl="0" eaLnBrk="1" latinLnBrk="0" hangingPunct="1">
              <a:defRPr sz="1400" kern="1200">
                <a:solidFill>
                  <a:schemeClr val="tx1"/>
                </a:solidFill>
                <a:latin typeface="Arial" panose="020B0604020202020204" pitchFamily="34" charset="0"/>
                <a:ea typeface="+mn-ea"/>
                <a:cs typeface="+mn-cs"/>
              </a:defRPr>
            </a:lvl9pPr>
          </a:lstStyle>
          <a:p>
            <a:endParaRPr lang="en-CA"/>
          </a:p>
        </p:txBody>
      </p:sp>
      <p:sp>
        <p:nvSpPr>
          <p:cNvPr id="60" name="Freeform 56">
            <a:extLst>
              <a:ext uri="{FF2B5EF4-FFF2-40B4-BE49-F238E27FC236}">
                <a16:creationId xmlns:a16="http://schemas.microsoft.com/office/drawing/2014/main" id="{A8AC9F9C-731F-4509-870A-81B01E453A23}"/>
              </a:ext>
            </a:extLst>
          </p:cNvPr>
          <p:cNvSpPr>
            <a:spLocks noChangeAspect="1"/>
          </p:cNvSpPr>
          <p:nvPr/>
        </p:nvSpPr>
        <p:spPr bwMode="auto">
          <a:xfrm>
            <a:off x="6254254" y="1576111"/>
            <a:ext cx="32248" cy="90027"/>
          </a:xfrm>
          <a:custGeom>
            <a:avLst/>
            <a:gdLst>
              <a:gd name="T0" fmla="*/ 0 w 54"/>
              <a:gd name="T1" fmla="*/ 141 h 141"/>
              <a:gd name="T2" fmla="*/ 54 w 54"/>
              <a:gd name="T3" fmla="*/ 0 h 141"/>
            </a:gdLst>
            <a:ahLst/>
            <a:cxnLst>
              <a:cxn ang="0">
                <a:pos x="T0" y="T1"/>
              </a:cxn>
              <a:cxn ang="0">
                <a:pos x="T2" y="T3"/>
              </a:cxn>
            </a:cxnLst>
            <a:rect l="0" t="0" r="r" b="b"/>
            <a:pathLst>
              <a:path w="54" h="141">
                <a:moveTo>
                  <a:pt x="0" y="141"/>
                </a:moveTo>
                <a:cubicBezTo>
                  <a:pt x="28" y="98"/>
                  <a:pt x="31" y="46"/>
                  <a:pt x="54" y="0"/>
                </a:cubicBezTo>
              </a:path>
            </a:pathLst>
          </a:custGeom>
          <a:noFill/>
          <a:ln w="6350" cap="rnd">
            <a:solidFill>
              <a:srgbClr val="FF6600"/>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defPPr>
              <a:defRPr lang="en-US"/>
            </a:defPPr>
            <a:lvl1pPr algn="l" rtl="0" fontAlgn="base">
              <a:spcBef>
                <a:spcPct val="0"/>
              </a:spcBef>
              <a:spcAft>
                <a:spcPct val="0"/>
              </a:spcAft>
              <a:defRPr sz="1400" kern="1200">
                <a:solidFill>
                  <a:schemeClr val="tx1"/>
                </a:solidFill>
                <a:latin typeface="Arial" panose="020B0604020202020204" pitchFamily="34" charset="0"/>
                <a:ea typeface="+mn-ea"/>
                <a:cs typeface="+mn-cs"/>
              </a:defRPr>
            </a:lvl1pPr>
            <a:lvl2pPr marL="457200" algn="l" rtl="0" fontAlgn="base">
              <a:spcBef>
                <a:spcPct val="0"/>
              </a:spcBef>
              <a:spcAft>
                <a:spcPct val="0"/>
              </a:spcAft>
              <a:defRPr sz="1400" kern="1200">
                <a:solidFill>
                  <a:schemeClr val="tx1"/>
                </a:solidFill>
                <a:latin typeface="Arial" panose="020B0604020202020204" pitchFamily="34" charset="0"/>
                <a:ea typeface="+mn-ea"/>
                <a:cs typeface="+mn-cs"/>
              </a:defRPr>
            </a:lvl2pPr>
            <a:lvl3pPr marL="914400" algn="l" rtl="0" fontAlgn="base">
              <a:spcBef>
                <a:spcPct val="0"/>
              </a:spcBef>
              <a:spcAft>
                <a:spcPct val="0"/>
              </a:spcAft>
              <a:defRPr sz="1400" kern="1200">
                <a:solidFill>
                  <a:schemeClr val="tx1"/>
                </a:solidFill>
                <a:latin typeface="Arial" panose="020B0604020202020204" pitchFamily="34" charset="0"/>
                <a:ea typeface="+mn-ea"/>
                <a:cs typeface="+mn-cs"/>
              </a:defRPr>
            </a:lvl3pPr>
            <a:lvl4pPr marL="1371600" algn="l" rtl="0" fontAlgn="base">
              <a:spcBef>
                <a:spcPct val="0"/>
              </a:spcBef>
              <a:spcAft>
                <a:spcPct val="0"/>
              </a:spcAft>
              <a:defRPr sz="1400" kern="1200">
                <a:solidFill>
                  <a:schemeClr val="tx1"/>
                </a:solidFill>
                <a:latin typeface="Arial" panose="020B0604020202020204" pitchFamily="34" charset="0"/>
                <a:ea typeface="+mn-ea"/>
                <a:cs typeface="+mn-cs"/>
              </a:defRPr>
            </a:lvl4pPr>
            <a:lvl5pPr marL="1828800" algn="l" rtl="0" fontAlgn="base">
              <a:spcBef>
                <a:spcPct val="0"/>
              </a:spcBef>
              <a:spcAft>
                <a:spcPct val="0"/>
              </a:spcAft>
              <a:defRPr sz="1400" kern="1200">
                <a:solidFill>
                  <a:schemeClr val="tx1"/>
                </a:solidFill>
                <a:latin typeface="Arial" panose="020B0604020202020204" pitchFamily="34" charset="0"/>
                <a:ea typeface="+mn-ea"/>
                <a:cs typeface="+mn-cs"/>
              </a:defRPr>
            </a:lvl5pPr>
            <a:lvl6pPr marL="2286000" algn="l" defTabSz="914400" rtl="0" eaLnBrk="1" latinLnBrk="0" hangingPunct="1">
              <a:defRPr sz="1400" kern="1200">
                <a:solidFill>
                  <a:schemeClr val="tx1"/>
                </a:solidFill>
                <a:latin typeface="Arial" panose="020B0604020202020204" pitchFamily="34" charset="0"/>
                <a:ea typeface="+mn-ea"/>
                <a:cs typeface="+mn-cs"/>
              </a:defRPr>
            </a:lvl6pPr>
            <a:lvl7pPr marL="2743200" algn="l" defTabSz="914400" rtl="0" eaLnBrk="1" latinLnBrk="0" hangingPunct="1">
              <a:defRPr sz="1400" kern="1200">
                <a:solidFill>
                  <a:schemeClr val="tx1"/>
                </a:solidFill>
                <a:latin typeface="Arial" panose="020B0604020202020204" pitchFamily="34" charset="0"/>
                <a:ea typeface="+mn-ea"/>
                <a:cs typeface="+mn-cs"/>
              </a:defRPr>
            </a:lvl7pPr>
            <a:lvl8pPr marL="3200400" algn="l" defTabSz="914400" rtl="0" eaLnBrk="1" latinLnBrk="0" hangingPunct="1">
              <a:defRPr sz="1400" kern="1200">
                <a:solidFill>
                  <a:schemeClr val="tx1"/>
                </a:solidFill>
                <a:latin typeface="Arial" panose="020B0604020202020204" pitchFamily="34" charset="0"/>
                <a:ea typeface="+mn-ea"/>
                <a:cs typeface="+mn-cs"/>
              </a:defRPr>
            </a:lvl8pPr>
            <a:lvl9pPr marL="3657600" algn="l" defTabSz="914400" rtl="0" eaLnBrk="1" latinLnBrk="0" hangingPunct="1">
              <a:defRPr sz="1400" kern="1200">
                <a:solidFill>
                  <a:schemeClr val="tx1"/>
                </a:solidFill>
                <a:latin typeface="Arial" panose="020B0604020202020204" pitchFamily="34" charset="0"/>
                <a:ea typeface="+mn-ea"/>
                <a:cs typeface="+mn-cs"/>
              </a:defRPr>
            </a:lvl9pPr>
          </a:lstStyle>
          <a:p>
            <a:endParaRPr lang="en-CA"/>
          </a:p>
        </p:txBody>
      </p:sp>
      <p:sp>
        <p:nvSpPr>
          <p:cNvPr id="61" name="Freeform 57">
            <a:extLst>
              <a:ext uri="{FF2B5EF4-FFF2-40B4-BE49-F238E27FC236}">
                <a16:creationId xmlns:a16="http://schemas.microsoft.com/office/drawing/2014/main" id="{AFD4C799-4B81-46CF-A47C-AD205FACCA95}"/>
              </a:ext>
            </a:extLst>
          </p:cNvPr>
          <p:cNvSpPr>
            <a:spLocks noChangeAspect="1"/>
          </p:cNvSpPr>
          <p:nvPr/>
        </p:nvSpPr>
        <p:spPr bwMode="auto">
          <a:xfrm>
            <a:off x="6275753" y="1606488"/>
            <a:ext cx="20475" cy="41976"/>
          </a:xfrm>
          <a:custGeom>
            <a:avLst/>
            <a:gdLst>
              <a:gd name="T0" fmla="*/ 0 w 34"/>
              <a:gd name="T1" fmla="*/ 66 h 66"/>
              <a:gd name="T2" fmla="*/ 34 w 34"/>
              <a:gd name="T3" fmla="*/ 0 h 66"/>
            </a:gdLst>
            <a:ahLst/>
            <a:cxnLst>
              <a:cxn ang="0">
                <a:pos x="T0" y="T1"/>
              </a:cxn>
              <a:cxn ang="0">
                <a:pos x="T2" y="T3"/>
              </a:cxn>
            </a:cxnLst>
            <a:rect l="0" t="0" r="r" b="b"/>
            <a:pathLst>
              <a:path w="34" h="66">
                <a:moveTo>
                  <a:pt x="0" y="66"/>
                </a:moveTo>
                <a:cubicBezTo>
                  <a:pt x="12" y="44"/>
                  <a:pt x="26" y="25"/>
                  <a:pt x="34" y="0"/>
                </a:cubicBezTo>
              </a:path>
            </a:pathLst>
          </a:custGeom>
          <a:noFill/>
          <a:ln w="6350" cap="rnd">
            <a:solidFill>
              <a:srgbClr val="FF6600"/>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defPPr>
              <a:defRPr lang="en-US"/>
            </a:defPPr>
            <a:lvl1pPr algn="l" rtl="0" fontAlgn="base">
              <a:spcBef>
                <a:spcPct val="0"/>
              </a:spcBef>
              <a:spcAft>
                <a:spcPct val="0"/>
              </a:spcAft>
              <a:defRPr sz="1400" kern="1200">
                <a:solidFill>
                  <a:schemeClr val="tx1"/>
                </a:solidFill>
                <a:latin typeface="Arial" panose="020B0604020202020204" pitchFamily="34" charset="0"/>
                <a:ea typeface="+mn-ea"/>
                <a:cs typeface="+mn-cs"/>
              </a:defRPr>
            </a:lvl1pPr>
            <a:lvl2pPr marL="457200" algn="l" rtl="0" fontAlgn="base">
              <a:spcBef>
                <a:spcPct val="0"/>
              </a:spcBef>
              <a:spcAft>
                <a:spcPct val="0"/>
              </a:spcAft>
              <a:defRPr sz="1400" kern="1200">
                <a:solidFill>
                  <a:schemeClr val="tx1"/>
                </a:solidFill>
                <a:latin typeface="Arial" panose="020B0604020202020204" pitchFamily="34" charset="0"/>
                <a:ea typeface="+mn-ea"/>
                <a:cs typeface="+mn-cs"/>
              </a:defRPr>
            </a:lvl2pPr>
            <a:lvl3pPr marL="914400" algn="l" rtl="0" fontAlgn="base">
              <a:spcBef>
                <a:spcPct val="0"/>
              </a:spcBef>
              <a:spcAft>
                <a:spcPct val="0"/>
              </a:spcAft>
              <a:defRPr sz="1400" kern="1200">
                <a:solidFill>
                  <a:schemeClr val="tx1"/>
                </a:solidFill>
                <a:latin typeface="Arial" panose="020B0604020202020204" pitchFamily="34" charset="0"/>
                <a:ea typeface="+mn-ea"/>
                <a:cs typeface="+mn-cs"/>
              </a:defRPr>
            </a:lvl3pPr>
            <a:lvl4pPr marL="1371600" algn="l" rtl="0" fontAlgn="base">
              <a:spcBef>
                <a:spcPct val="0"/>
              </a:spcBef>
              <a:spcAft>
                <a:spcPct val="0"/>
              </a:spcAft>
              <a:defRPr sz="1400" kern="1200">
                <a:solidFill>
                  <a:schemeClr val="tx1"/>
                </a:solidFill>
                <a:latin typeface="Arial" panose="020B0604020202020204" pitchFamily="34" charset="0"/>
                <a:ea typeface="+mn-ea"/>
                <a:cs typeface="+mn-cs"/>
              </a:defRPr>
            </a:lvl4pPr>
            <a:lvl5pPr marL="1828800" algn="l" rtl="0" fontAlgn="base">
              <a:spcBef>
                <a:spcPct val="0"/>
              </a:spcBef>
              <a:spcAft>
                <a:spcPct val="0"/>
              </a:spcAft>
              <a:defRPr sz="1400" kern="1200">
                <a:solidFill>
                  <a:schemeClr val="tx1"/>
                </a:solidFill>
                <a:latin typeface="Arial" panose="020B0604020202020204" pitchFamily="34" charset="0"/>
                <a:ea typeface="+mn-ea"/>
                <a:cs typeface="+mn-cs"/>
              </a:defRPr>
            </a:lvl5pPr>
            <a:lvl6pPr marL="2286000" algn="l" defTabSz="914400" rtl="0" eaLnBrk="1" latinLnBrk="0" hangingPunct="1">
              <a:defRPr sz="1400" kern="1200">
                <a:solidFill>
                  <a:schemeClr val="tx1"/>
                </a:solidFill>
                <a:latin typeface="Arial" panose="020B0604020202020204" pitchFamily="34" charset="0"/>
                <a:ea typeface="+mn-ea"/>
                <a:cs typeface="+mn-cs"/>
              </a:defRPr>
            </a:lvl6pPr>
            <a:lvl7pPr marL="2743200" algn="l" defTabSz="914400" rtl="0" eaLnBrk="1" latinLnBrk="0" hangingPunct="1">
              <a:defRPr sz="1400" kern="1200">
                <a:solidFill>
                  <a:schemeClr val="tx1"/>
                </a:solidFill>
                <a:latin typeface="Arial" panose="020B0604020202020204" pitchFamily="34" charset="0"/>
                <a:ea typeface="+mn-ea"/>
                <a:cs typeface="+mn-cs"/>
              </a:defRPr>
            </a:lvl7pPr>
            <a:lvl8pPr marL="3200400" algn="l" defTabSz="914400" rtl="0" eaLnBrk="1" latinLnBrk="0" hangingPunct="1">
              <a:defRPr sz="1400" kern="1200">
                <a:solidFill>
                  <a:schemeClr val="tx1"/>
                </a:solidFill>
                <a:latin typeface="Arial" panose="020B0604020202020204" pitchFamily="34" charset="0"/>
                <a:ea typeface="+mn-ea"/>
                <a:cs typeface="+mn-cs"/>
              </a:defRPr>
            </a:lvl8pPr>
            <a:lvl9pPr marL="3657600" algn="l" defTabSz="914400" rtl="0" eaLnBrk="1" latinLnBrk="0" hangingPunct="1">
              <a:defRPr sz="1400" kern="1200">
                <a:solidFill>
                  <a:schemeClr val="tx1"/>
                </a:solidFill>
                <a:latin typeface="Arial" panose="020B0604020202020204" pitchFamily="34" charset="0"/>
                <a:ea typeface="+mn-ea"/>
                <a:cs typeface="+mn-cs"/>
              </a:defRPr>
            </a:lvl9pPr>
          </a:lstStyle>
          <a:p>
            <a:endParaRPr lang="en-CA"/>
          </a:p>
        </p:txBody>
      </p:sp>
      <p:sp>
        <p:nvSpPr>
          <p:cNvPr id="62" name="Freeform 58">
            <a:extLst>
              <a:ext uri="{FF2B5EF4-FFF2-40B4-BE49-F238E27FC236}">
                <a16:creationId xmlns:a16="http://schemas.microsoft.com/office/drawing/2014/main" id="{626812A4-D5B4-49C4-9171-3CA039233A23}"/>
              </a:ext>
            </a:extLst>
          </p:cNvPr>
          <p:cNvSpPr>
            <a:spLocks noChangeAspect="1"/>
          </p:cNvSpPr>
          <p:nvPr/>
        </p:nvSpPr>
        <p:spPr bwMode="auto">
          <a:xfrm>
            <a:off x="6275753" y="1646254"/>
            <a:ext cx="11773" cy="6075"/>
          </a:xfrm>
          <a:custGeom>
            <a:avLst/>
            <a:gdLst>
              <a:gd name="T0" fmla="*/ 0 w 20"/>
              <a:gd name="T1" fmla="*/ 4 h 9"/>
              <a:gd name="T2" fmla="*/ 20 w 20"/>
              <a:gd name="T3" fmla="*/ 0 h 9"/>
            </a:gdLst>
            <a:ahLst/>
            <a:cxnLst>
              <a:cxn ang="0">
                <a:pos x="T0" y="T1"/>
              </a:cxn>
              <a:cxn ang="0">
                <a:pos x="T2" y="T3"/>
              </a:cxn>
            </a:cxnLst>
            <a:rect l="0" t="0" r="r" b="b"/>
            <a:pathLst>
              <a:path w="20" h="9">
                <a:moveTo>
                  <a:pt x="0" y="4"/>
                </a:moveTo>
                <a:cubicBezTo>
                  <a:pt x="7" y="9"/>
                  <a:pt x="14" y="3"/>
                  <a:pt x="20" y="0"/>
                </a:cubicBezTo>
              </a:path>
            </a:pathLst>
          </a:custGeom>
          <a:noFill/>
          <a:ln w="6350" cap="rnd">
            <a:solidFill>
              <a:srgbClr val="FF6600"/>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defPPr>
              <a:defRPr lang="en-US"/>
            </a:defPPr>
            <a:lvl1pPr algn="l" rtl="0" fontAlgn="base">
              <a:spcBef>
                <a:spcPct val="0"/>
              </a:spcBef>
              <a:spcAft>
                <a:spcPct val="0"/>
              </a:spcAft>
              <a:defRPr sz="1400" kern="1200">
                <a:solidFill>
                  <a:schemeClr val="tx1"/>
                </a:solidFill>
                <a:latin typeface="Arial" panose="020B0604020202020204" pitchFamily="34" charset="0"/>
                <a:ea typeface="+mn-ea"/>
                <a:cs typeface="+mn-cs"/>
              </a:defRPr>
            </a:lvl1pPr>
            <a:lvl2pPr marL="457200" algn="l" rtl="0" fontAlgn="base">
              <a:spcBef>
                <a:spcPct val="0"/>
              </a:spcBef>
              <a:spcAft>
                <a:spcPct val="0"/>
              </a:spcAft>
              <a:defRPr sz="1400" kern="1200">
                <a:solidFill>
                  <a:schemeClr val="tx1"/>
                </a:solidFill>
                <a:latin typeface="Arial" panose="020B0604020202020204" pitchFamily="34" charset="0"/>
                <a:ea typeface="+mn-ea"/>
                <a:cs typeface="+mn-cs"/>
              </a:defRPr>
            </a:lvl2pPr>
            <a:lvl3pPr marL="914400" algn="l" rtl="0" fontAlgn="base">
              <a:spcBef>
                <a:spcPct val="0"/>
              </a:spcBef>
              <a:spcAft>
                <a:spcPct val="0"/>
              </a:spcAft>
              <a:defRPr sz="1400" kern="1200">
                <a:solidFill>
                  <a:schemeClr val="tx1"/>
                </a:solidFill>
                <a:latin typeface="Arial" panose="020B0604020202020204" pitchFamily="34" charset="0"/>
                <a:ea typeface="+mn-ea"/>
                <a:cs typeface="+mn-cs"/>
              </a:defRPr>
            </a:lvl3pPr>
            <a:lvl4pPr marL="1371600" algn="l" rtl="0" fontAlgn="base">
              <a:spcBef>
                <a:spcPct val="0"/>
              </a:spcBef>
              <a:spcAft>
                <a:spcPct val="0"/>
              </a:spcAft>
              <a:defRPr sz="1400" kern="1200">
                <a:solidFill>
                  <a:schemeClr val="tx1"/>
                </a:solidFill>
                <a:latin typeface="Arial" panose="020B0604020202020204" pitchFamily="34" charset="0"/>
                <a:ea typeface="+mn-ea"/>
                <a:cs typeface="+mn-cs"/>
              </a:defRPr>
            </a:lvl4pPr>
            <a:lvl5pPr marL="1828800" algn="l" rtl="0" fontAlgn="base">
              <a:spcBef>
                <a:spcPct val="0"/>
              </a:spcBef>
              <a:spcAft>
                <a:spcPct val="0"/>
              </a:spcAft>
              <a:defRPr sz="1400" kern="1200">
                <a:solidFill>
                  <a:schemeClr val="tx1"/>
                </a:solidFill>
                <a:latin typeface="Arial" panose="020B0604020202020204" pitchFamily="34" charset="0"/>
                <a:ea typeface="+mn-ea"/>
                <a:cs typeface="+mn-cs"/>
              </a:defRPr>
            </a:lvl5pPr>
            <a:lvl6pPr marL="2286000" algn="l" defTabSz="914400" rtl="0" eaLnBrk="1" latinLnBrk="0" hangingPunct="1">
              <a:defRPr sz="1400" kern="1200">
                <a:solidFill>
                  <a:schemeClr val="tx1"/>
                </a:solidFill>
                <a:latin typeface="Arial" panose="020B0604020202020204" pitchFamily="34" charset="0"/>
                <a:ea typeface="+mn-ea"/>
                <a:cs typeface="+mn-cs"/>
              </a:defRPr>
            </a:lvl6pPr>
            <a:lvl7pPr marL="2743200" algn="l" defTabSz="914400" rtl="0" eaLnBrk="1" latinLnBrk="0" hangingPunct="1">
              <a:defRPr sz="1400" kern="1200">
                <a:solidFill>
                  <a:schemeClr val="tx1"/>
                </a:solidFill>
                <a:latin typeface="Arial" panose="020B0604020202020204" pitchFamily="34" charset="0"/>
                <a:ea typeface="+mn-ea"/>
                <a:cs typeface="+mn-cs"/>
              </a:defRPr>
            </a:lvl7pPr>
            <a:lvl8pPr marL="3200400" algn="l" defTabSz="914400" rtl="0" eaLnBrk="1" latinLnBrk="0" hangingPunct="1">
              <a:defRPr sz="1400" kern="1200">
                <a:solidFill>
                  <a:schemeClr val="tx1"/>
                </a:solidFill>
                <a:latin typeface="Arial" panose="020B0604020202020204" pitchFamily="34" charset="0"/>
                <a:ea typeface="+mn-ea"/>
                <a:cs typeface="+mn-cs"/>
              </a:defRPr>
            </a:lvl8pPr>
            <a:lvl9pPr marL="3657600" algn="l" defTabSz="914400" rtl="0" eaLnBrk="1" latinLnBrk="0" hangingPunct="1">
              <a:defRPr sz="1400" kern="1200">
                <a:solidFill>
                  <a:schemeClr val="tx1"/>
                </a:solidFill>
                <a:latin typeface="Arial" panose="020B0604020202020204" pitchFamily="34" charset="0"/>
                <a:ea typeface="+mn-ea"/>
                <a:cs typeface="+mn-cs"/>
              </a:defRPr>
            </a:lvl9pPr>
          </a:lstStyle>
          <a:p>
            <a:endParaRPr lang="en-CA"/>
          </a:p>
        </p:txBody>
      </p:sp>
      <p:sp>
        <p:nvSpPr>
          <p:cNvPr id="63" name="Freeform 59">
            <a:extLst>
              <a:ext uri="{FF2B5EF4-FFF2-40B4-BE49-F238E27FC236}">
                <a16:creationId xmlns:a16="http://schemas.microsoft.com/office/drawing/2014/main" id="{7212FA9F-F033-4793-AE37-352C8A78C59E}"/>
              </a:ext>
            </a:extLst>
          </p:cNvPr>
          <p:cNvSpPr>
            <a:spLocks noChangeAspect="1"/>
          </p:cNvSpPr>
          <p:nvPr/>
        </p:nvSpPr>
        <p:spPr bwMode="auto">
          <a:xfrm>
            <a:off x="6287526" y="1562855"/>
            <a:ext cx="44021" cy="83399"/>
          </a:xfrm>
          <a:custGeom>
            <a:avLst/>
            <a:gdLst>
              <a:gd name="T0" fmla="*/ 0 w 74"/>
              <a:gd name="T1" fmla="*/ 130 h 130"/>
              <a:gd name="T2" fmla="*/ 74 w 74"/>
              <a:gd name="T3" fmla="*/ 0 h 130"/>
            </a:gdLst>
            <a:ahLst/>
            <a:cxnLst>
              <a:cxn ang="0">
                <a:pos x="T0" y="T1"/>
              </a:cxn>
              <a:cxn ang="0">
                <a:pos x="T2" y="T3"/>
              </a:cxn>
            </a:cxnLst>
            <a:rect l="0" t="0" r="r" b="b"/>
            <a:pathLst>
              <a:path w="74" h="130">
                <a:moveTo>
                  <a:pt x="0" y="130"/>
                </a:moveTo>
                <a:cubicBezTo>
                  <a:pt x="35" y="93"/>
                  <a:pt x="56" y="47"/>
                  <a:pt x="74" y="0"/>
                </a:cubicBezTo>
              </a:path>
            </a:pathLst>
          </a:custGeom>
          <a:noFill/>
          <a:ln w="6350" cap="rnd">
            <a:solidFill>
              <a:srgbClr val="FF6600"/>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defPPr>
              <a:defRPr lang="en-US"/>
            </a:defPPr>
            <a:lvl1pPr algn="l" rtl="0" fontAlgn="base">
              <a:spcBef>
                <a:spcPct val="0"/>
              </a:spcBef>
              <a:spcAft>
                <a:spcPct val="0"/>
              </a:spcAft>
              <a:defRPr sz="1400" kern="1200">
                <a:solidFill>
                  <a:schemeClr val="tx1"/>
                </a:solidFill>
                <a:latin typeface="Arial" panose="020B0604020202020204" pitchFamily="34" charset="0"/>
                <a:ea typeface="+mn-ea"/>
                <a:cs typeface="+mn-cs"/>
              </a:defRPr>
            </a:lvl1pPr>
            <a:lvl2pPr marL="457200" algn="l" rtl="0" fontAlgn="base">
              <a:spcBef>
                <a:spcPct val="0"/>
              </a:spcBef>
              <a:spcAft>
                <a:spcPct val="0"/>
              </a:spcAft>
              <a:defRPr sz="1400" kern="1200">
                <a:solidFill>
                  <a:schemeClr val="tx1"/>
                </a:solidFill>
                <a:latin typeface="Arial" panose="020B0604020202020204" pitchFamily="34" charset="0"/>
                <a:ea typeface="+mn-ea"/>
                <a:cs typeface="+mn-cs"/>
              </a:defRPr>
            </a:lvl2pPr>
            <a:lvl3pPr marL="914400" algn="l" rtl="0" fontAlgn="base">
              <a:spcBef>
                <a:spcPct val="0"/>
              </a:spcBef>
              <a:spcAft>
                <a:spcPct val="0"/>
              </a:spcAft>
              <a:defRPr sz="1400" kern="1200">
                <a:solidFill>
                  <a:schemeClr val="tx1"/>
                </a:solidFill>
                <a:latin typeface="Arial" panose="020B0604020202020204" pitchFamily="34" charset="0"/>
                <a:ea typeface="+mn-ea"/>
                <a:cs typeface="+mn-cs"/>
              </a:defRPr>
            </a:lvl3pPr>
            <a:lvl4pPr marL="1371600" algn="l" rtl="0" fontAlgn="base">
              <a:spcBef>
                <a:spcPct val="0"/>
              </a:spcBef>
              <a:spcAft>
                <a:spcPct val="0"/>
              </a:spcAft>
              <a:defRPr sz="1400" kern="1200">
                <a:solidFill>
                  <a:schemeClr val="tx1"/>
                </a:solidFill>
                <a:latin typeface="Arial" panose="020B0604020202020204" pitchFamily="34" charset="0"/>
                <a:ea typeface="+mn-ea"/>
                <a:cs typeface="+mn-cs"/>
              </a:defRPr>
            </a:lvl4pPr>
            <a:lvl5pPr marL="1828800" algn="l" rtl="0" fontAlgn="base">
              <a:spcBef>
                <a:spcPct val="0"/>
              </a:spcBef>
              <a:spcAft>
                <a:spcPct val="0"/>
              </a:spcAft>
              <a:defRPr sz="1400" kern="1200">
                <a:solidFill>
                  <a:schemeClr val="tx1"/>
                </a:solidFill>
                <a:latin typeface="Arial" panose="020B0604020202020204" pitchFamily="34" charset="0"/>
                <a:ea typeface="+mn-ea"/>
                <a:cs typeface="+mn-cs"/>
              </a:defRPr>
            </a:lvl5pPr>
            <a:lvl6pPr marL="2286000" algn="l" defTabSz="914400" rtl="0" eaLnBrk="1" latinLnBrk="0" hangingPunct="1">
              <a:defRPr sz="1400" kern="1200">
                <a:solidFill>
                  <a:schemeClr val="tx1"/>
                </a:solidFill>
                <a:latin typeface="Arial" panose="020B0604020202020204" pitchFamily="34" charset="0"/>
                <a:ea typeface="+mn-ea"/>
                <a:cs typeface="+mn-cs"/>
              </a:defRPr>
            </a:lvl6pPr>
            <a:lvl7pPr marL="2743200" algn="l" defTabSz="914400" rtl="0" eaLnBrk="1" latinLnBrk="0" hangingPunct="1">
              <a:defRPr sz="1400" kern="1200">
                <a:solidFill>
                  <a:schemeClr val="tx1"/>
                </a:solidFill>
                <a:latin typeface="Arial" panose="020B0604020202020204" pitchFamily="34" charset="0"/>
                <a:ea typeface="+mn-ea"/>
                <a:cs typeface="+mn-cs"/>
              </a:defRPr>
            </a:lvl7pPr>
            <a:lvl8pPr marL="3200400" algn="l" defTabSz="914400" rtl="0" eaLnBrk="1" latinLnBrk="0" hangingPunct="1">
              <a:defRPr sz="1400" kern="1200">
                <a:solidFill>
                  <a:schemeClr val="tx1"/>
                </a:solidFill>
                <a:latin typeface="Arial" panose="020B0604020202020204" pitchFamily="34" charset="0"/>
                <a:ea typeface="+mn-ea"/>
                <a:cs typeface="+mn-cs"/>
              </a:defRPr>
            </a:lvl8pPr>
            <a:lvl9pPr marL="3657600" algn="l" defTabSz="914400" rtl="0" eaLnBrk="1" latinLnBrk="0" hangingPunct="1">
              <a:defRPr sz="1400" kern="1200">
                <a:solidFill>
                  <a:schemeClr val="tx1"/>
                </a:solidFill>
                <a:latin typeface="Arial" panose="020B0604020202020204" pitchFamily="34" charset="0"/>
                <a:ea typeface="+mn-ea"/>
                <a:cs typeface="+mn-cs"/>
              </a:defRPr>
            </a:lvl9pPr>
          </a:lstStyle>
          <a:p>
            <a:endParaRPr lang="en-CA"/>
          </a:p>
        </p:txBody>
      </p:sp>
      <p:sp>
        <p:nvSpPr>
          <p:cNvPr id="64" name="Freeform 60">
            <a:extLst>
              <a:ext uri="{FF2B5EF4-FFF2-40B4-BE49-F238E27FC236}">
                <a16:creationId xmlns:a16="http://schemas.microsoft.com/office/drawing/2014/main" id="{81190CD9-4D0F-4021-B606-2A3E517354AF}"/>
              </a:ext>
            </a:extLst>
          </p:cNvPr>
          <p:cNvSpPr>
            <a:spLocks noChangeAspect="1"/>
          </p:cNvSpPr>
          <p:nvPr/>
        </p:nvSpPr>
        <p:spPr bwMode="auto">
          <a:xfrm>
            <a:off x="6287526" y="1646254"/>
            <a:ext cx="5119" cy="2209"/>
          </a:xfrm>
          <a:custGeom>
            <a:avLst/>
            <a:gdLst>
              <a:gd name="T0" fmla="*/ 0 w 8"/>
              <a:gd name="T1" fmla="*/ 0 h 4"/>
              <a:gd name="T2" fmla="*/ 8 w 8"/>
              <a:gd name="T3" fmla="*/ 4 h 4"/>
            </a:gdLst>
            <a:ahLst/>
            <a:cxnLst>
              <a:cxn ang="0">
                <a:pos x="T0" y="T1"/>
              </a:cxn>
              <a:cxn ang="0">
                <a:pos x="T2" y="T3"/>
              </a:cxn>
            </a:cxnLst>
            <a:rect l="0" t="0" r="r" b="b"/>
            <a:pathLst>
              <a:path w="8" h="4">
                <a:moveTo>
                  <a:pt x="0" y="0"/>
                </a:moveTo>
                <a:cubicBezTo>
                  <a:pt x="3" y="3"/>
                  <a:pt x="6" y="3"/>
                  <a:pt x="8" y="4"/>
                </a:cubicBezTo>
              </a:path>
            </a:pathLst>
          </a:custGeom>
          <a:noFill/>
          <a:ln w="6350" cap="rnd">
            <a:solidFill>
              <a:srgbClr val="FF6600"/>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defPPr>
              <a:defRPr lang="en-US"/>
            </a:defPPr>
            <a:lvl1pPr algn="l" rtl="0" fontAlgn="base">
              <a:spcBef>
                <a:spcPct val="0"/>
              </a:spcBef>
              <a:spcAft>
                <a:spcPct val="0"/>
              </a:spcAft>
              <a:defRPr sz="1400" kern="1200">
                <a:solidFill>
                  <a:schemeClr val="tx1"/>
                </a:solidFill>
                <a:latin typeface="Arial" panose="020B0604020202020204" pitchFamily="34" charset="0"/>
                <a:ea typeface="+mn-ea"/>
                <a:cs typeface="+mn-cs"/>
              </a:defRPr>
            </a:lvl1pPr>
            <a:lvl2pPr marL="457200" algn="l" rtl="0" fontAlgn="base">
              <a:spcBef>
                <a:spcPct val="0"/>
              </a:spcBef>
              <a:spcAft>
                <a:spcPct val="0"/>
              </a:spcAft>
              <a:defRPr sz="1400" kern="1200">
                <a:solidFill>
                  <a:schemeClr val="tx1"/>
                </a:solidFill>
                <a:latin typeface="Arial" panose="020B0604020202020204" pitchFamily="34" charset="0"/>
                <a:ea typeface="+mn-ea"/>
                <a:cs typeface="+mn-cs"/>
              </a:defRPr>
            </a:lvl2pPr>
            <a:lvl3pPr marL="914400" algn="l" rtl="0" fontAlgn="base">
              <a:spcBef>
                <a:spcPct val="0"/>
              </a:spcBef>
              <a:spcAft>
                <a:spcPct val="0"/>
              </a:spcAft>
              <a:defRPr sz="1400" kern="1200">
                <a:solidFill>
                  <a:schemeClr val="tx1"/>
                </a:solidFill>
                <a:latin typeface="Arial" panose="020B0604020202020204" pitchFamily="34" charset="0"/>
                <a:ea typeface="+mn-ea"/>
                <a:cs typeface="+mn-cs"/>
              </a:defRPr>
            </a:lvl3pPr>
            <a:lvl4pPr marL="1371600" algn="l" rtl="0" fontAlgn="base">
              <a:spcBef>
                <a:spcPct val="0"/>
              </a:spcBef>
              <a:spcAft>
                <a:spcPct val="0"/>
              </a:spcAft>
              <a:defRPr sz="1400" kern="1200">
                <a:solidFill>
                  <a:schemeClr val="tx1"/>
                </a:solidFill>
                <a:latin typeface="Arial" panose="020B0604020202020204" pitchFamily="34" charset="0"/>
                <a:ea typeface="+mn-ea"/>
                <a:cs typeface="+mn-cs"/>
              </a:defRPr>
            </a:lvl4pPr>
            <a:lvl5pPr marL="1828800" algn="l" rtl="0" fontAlgn="base">
              <a:spcBef>
                <a:spcPct val="0"/>
              </a:spcBef>
              <a:spcAft>
                <a:spcPct val="0"/>
              </a:spcAft>
              <a:defRPr sz="1400" kern="1200">
                <a:solidFill>
                  <a:schemeClr val="tx1"/>
                </a:solidFill>
                <a:latin typeface="Arial" panose="020B0604020202020204" pitchFamily="34" charset="0"/>
                <a:ea typeface="+mn-ea"/>
                <a:cs typeface="+mn-cs"/>
              </a:defRPr>
            </a:lvl5pPr>
            <a:lvl6pPr marL="2286000" algn="l" defTabSz="914400" rtl="0" eaLnBrk="1" latinLnBrk="0" hangingPunct="1">
              <a:defRPr sz="1400" kern="1200">
                <a:solidFill>
                  <a:schemeClr val="tx1"/>
                </a:solidFill>
                <a:latin typeface="Arial" panose="020B0604020202020204" pitchFamily="34" charset="0"/>
                <a:ea typeface="+mn-ea"/>
                <a:cs typeface="+mn-cs"/>
              </a:defRPr>
            </a:lvl6pPr>
            <a:lvl7pPr marL="2743200" algn="l" defTabSz="914400" rtl="0" eaLnBrk="1" latinLnBrk="0" hangingPunct="1">
              <a:defRPr sz="1400" kern="1200">
                <a:solidFill>
                  <a:schemeClr val="tx1"/>
                </a:solidFill>
                <a:latin typeface="Arial" panose="020B0604020202020204" pitchFamily="34" charset="0"/>
                <a:ea typeface="+mn-ea"/>
                <a:cs typeface="+mn-cs"/>
              </a:defRPr>
            </a:lvl7pPr>
            <a:lvl8pPr marL="3200400" algn="l" defTabSz="914400" rtl="0" eaLnBrk="1" latinLnBrk="0" hangingPunct="1">
              <a:defRPr sz="1400" kern="1200">
                <a:solidFill>
                  <a:schemeClr val="tx1"/>
                </a:solidFill>
                <a:latin typeface="Arial" panose="020B0604020202020204" pitchFamily="34" charset="0"/>
                <a:ea typeface="+mn-ea"/>
                <a:cs typeface="+mn-cs"/>
              </a:defRPr>
            </a:lvl8pPr>
            <a:lvl9pPr marL="3657600" algn="l" defTabSz="914400" rtl="0" eaLnBrk="1" latinLnBrk="0" hangingPunct="1">
              <a:defRPr sz="1400" kern="1200">
                <a:solidFill>
                  <a:schemeClr val="tx1"/>
                </a:solidFill>
                <a:latin typeface="Arial" panose="020B0604020202020204" pitchFamily="34" charset="0"/>
                <a:ea typeface="+mn-ea"/>
                <a:cs typeface="+mn-cs"/>
              </a:defRPr>
            </a:lvl9pPr>
          </a:lstStyle>
          <a:p>
            <a:endParaRPr lang="en-CA"/>
          </a:p>
        </p:txBody>
      </p:sp>
      <p:sp>
        <p:nvSpPr>
          <p:cNvPr id="65" name="Freeform 61">
            <a:extLst>
              <a:ext uri="{FF2B5EF4-FFF2-40B4-BE49-F238E27FC236}">
                <a16:creationId xmlns:a16="http://schemas.microsoft.com/office/drawing/2014/main" id="{B0763385-5E36-406B-9853-60129BE0D597}"/>
              </a:ext>
            </a:extLst>
          </p:cNvPr>
          <p:cNvSpPr>
            <a:spLocks noChangeAspect="1"/>
          </p:cNvSpPr>
          <p:nvPr/>
        </p:nvSpPr>
        <p:spPr bwMode="auto">
          <a:xfrm>
            <a:off x="6292645" y="1552914"/>
            <a:ext cx="64496" cy="95550"/>
          </a:xfrm>
          <a:custGeom>
            <a:avLst/>
            <a:gdLst>
              <a:gd name="T0" fmla="*/ 0 w 110"/>
              <a:gd name="T1" fmla="*/ 150 h 150"/>
              <a:gd name="T2" fmla="*/ 110 w 110"/>
              <a:gd name="T3" fmla="*/ 0 h 150"/>
            </a:gdLst>
            <a:ahLst/>
            <a:cxnLst>
              <a:cxn ang="0">
                <a:pos x="T0" y="T1"/>
              </a:cxn>
              <a:cxn ang="0">
                <a:pos x="T2" y="T3"/>
              </a:cxn>
            </a:cxnLst>
            <a:rect l="0" t="0" r="r" b="b"/>
            <a:pathLst>
              <a:path w="110" h="150">
                <a:moveTo>
                  <a:pt x="0" y="150"/>
                </a:moveTo>
                <a:cubicBezTo>
                  <a:pt x="60" y="123"/>
                  <a:pt x="94" y="62"/>
                  <a:pt x="110" y="0"/>
                </a:cubicBezTo>
              </a:path>
            </a:pathLst>
          </a:custGeom>
          <a:noFill/>
          <a:ln w="6350" cap="rnd">
            <a:solidFill>
              <a:srgbClr val="FF6600"/>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defPPr>
              <a:defRPr lang="en-US"/>
            </a:defPPr>
            <a:lvl1pPr algn="l" rtl="0" fontAlgn="base">
              <a:spcBef>
                <a:spcPct val="0"/>
              </a:spcBef>
              <a:spcAft>
                <a:spcPct val="0"/>
              </a:spcAft>
              <a:defRPr sz="1400" kern="1200">
                <a:solidFill>
                  <a:schemeClr val="tx1"/>
                </a:solidFill>
                <a:latin typeface="Arial" panose="020B0604020202020204" pitchFamily="34" charset="0"/>
                <a:ea typeface="+mn-ea"/>
                <a:cs typeface="+mn-cs"/>
              </a:defRPr>
            </a:lvl1pPr>
            <a:lvl2pPr marL="457200" algn="l" rtl="0" fontAlgn="base">
              <a:spcBef>
                <a:spcPct val="0"/>
              </a:spcBef>
              <a:spcAft>
                <a:spcPct val="0"/>
              </a:spcAft>
              <a:defRPr sz="1400" kern="1200">
                <a:solidFill>
                  <a:schemeClr val="tx1"/>
                </a:solidFill>
                <a:latin typeface="Arial" panose="020B0604020202020204" pitchFamily="34" charset="0"/>
                <a:ea typeface="+mn-ea"/>
                <a:cs typeface="+mn-cs"/>
              </a:defRPr>
            </a:lvl2pPr>
            <a:lvl3pPr marL="914400" algn="l" rtl="0" fontAlgn="base">
              <a:spcBef>
                <a:spcPct val="0"/>
              </a:spcBef>
              <a:spcAft>
                <a:spcPct val="0"/>
              </a:spcAft>
              <a:defRPr sz="1400" kern="1200">
                <a:solidFill>
                  <a:schemeClr val="tx1"/>
                </a:solidFill>
                <a:latin typeface="Arial" panose="020B0604020202020204" pitchFamily="34" charset="0"/>
                <a:ea typeface="+mn-ea"/>
                <a:cs typeface="+mn-cs"/>
              </a:defRPr>
            </a:lvl3pPr>
            <a:lvl4pPr marL="1371600" algn="l" rtl="0" fontAlgn="base">
              <a:spcBef>
                <a:spcPct val="0"/>
              </a:spcBef>
              <a:spcAft>
                <a:spcPct val="0"/>
              </a:spcAft>
              <a:defRPr sz="1400" kern="1200">
                <a:solidFill>
                  <a:schemeClr val="tx1"/>
                </a:solidFill>
                <a:latin typeface="Arial" panose="020B0604020202020204" pitchFamily="34" charset="0"/>
                <a:ea typeface="+mn-ea"/>
                <a:cs typeface="+mn-cs"/>
              </a:defRPr>
            </a:lvl4pPr>
            <a:lvl5pPr marL="1828800" algn="l" rtl="0" fontAlgn="base">
              <a:spcBef>
                <a:spcPct val="0"/>
              </a:spcBef>
              <a:spcAft>
                <a:spcPct val="0"/>
              </a:spcAft>
              <a:defRPr sz="1400" kern="1200">
                <a:solidFill>
                  <a:schemeClr val="tx1"/>
                </a:solidFill>
                <a:latin typeface="Arial" panose="020B0604020202020204" pitchFamily="34" charset="0"/>
                <a:ea typeface="+mn-ea"/>
                <a:cs typeface="+mn-cs"/>
              </a:defRPr>
            </a:lvl5pPr>
            <a:lvl6pPr marL="2286000" algn="l" defTabSz="914400" rtl="0" eaLnBrk="1" latinLnBrk="0" hangingPunct="1">
              <a:defRPr sz="1400" kern="1200">
                <a:solidFill>
                  <a:schemeClr val="tx1"/>
                </a:solidFill>
                <a:latin typeface="Arial" panose="020B0604020202020204" pitchFamily="34" charset="0"/>
                <a:ea typeface="+mn-ea"/>
                <a:cs typeface="+mn-cs"/>
              </a:defRPr>
            </a:lvl6pPr>
            <a:lvl7pPr marL="2743200" algn="l" defTabSz="914400" rtl="0" eaLnBrk="1" latinLnBrk="0" hangingPunct="1">
              <a:defRPr sz="1400" kern="1200">
                <a:solidFill>
                  <a:schemeClr val="tx1"/>
                </a:solidFill>
                <a:latin typeface="Arial" panose="020B0604020202020204" pitchFamily="34" charset="0"/>
                <a:ea typeface="+mn-ea"/>
                <a:cs typeface="+mn-cs"/>
              </a:defRPr>
            </a:lvl7pPr>
            <a:lvl8pPr marL="3200400" algn="l" defTabSz="914400" rtl="0" eaLnBrk="1" latinLnBrk="0" hangingPunct="1">
              <a:defRPr sz="1400" kern="1200">
                <a:solidFill>
                  <a:schemeClr val="tx1"/>
                </a:solidFill>
                <a:latin typeface="Arial" panose="020B0604020202020204" pitchFamily="34" charset="0"/>
                <a:ea typeface="+mn-ea"/>
                <a:cs typeface="+mn-cs"/>
              </a:defRPr>
            </a:lvl8pPr>
            <a:lvl9pPr marL="3657600" algn="l" defTabSz="914400" rtl="0" eaLnBrk="1" latinLnBrk="0" hangingPunct="1">
              <a:defRPr sz="1400" kern="1200">
                <a:solidFill>
                  <a:schemeClr val="tx1"/>
                </a:solidFill>
                <a:latin typeface="Arial" panose="020B0604020202020204" pitchFamily="34" charset="0"/>
                <a:ea typeface="+mn-ea"/>
                <a:cs typeface="+mn-cs"/>
              </a:defRPr>
            </a:lvl9pPr>
          </a:lstStyle>
          <a:p>
            <a:endParaRPr lang="en-CA"/>
          </a:p>
        </p:txBody>
      </p:sp>
      <p:sp>
        <p:nvSpPr>
          <p:cNvPr id="66" name="Freeform 62">
            <a:extLst>
              <a:ext uri="{FF2B5EF4-FFF2-40B4-BE49-F238E27FC236}">
                <a16:creationId xmlns:a16="http://schemas.microsoft.com/office/drawing/2014/main" id="{8411969A-3415-4F8E-AF3D-CDE084EE9CD0}"/>
              </a:ext>
            </a:extLst>
          </p:cNvPr>
          <p:cNvSpPr>
            <a:spLocks noChangeAspect="1"/>
          </p:cNvSpPr>
          <p:nvPr/>
        </p:nvSpPr>
        <p:spPr bwMode="auto">
          <a:xfrm>
            <a:off x="6292645" y="1576111"/>
            <a:ext cx="78829" cy="107149"/>
          </a:xfrm>
          <a:custGeom>
            <a:avLst/>
            <a:gdLst>
              <a:gd name="T0" fmla="*/ 0 w 134"/>
              <a:gd name="T1" fmla="*/ 114 h 168"/>
              <a:gd name="T2" fmla="*/ 134 w 134"/>
              <a:gd name="T3" fmla="*/ 0 h 168"/>
            </a:gdLst>
            <a:ahLst/>
            <a:cxnLst>
              <a:cxn ang="0">
                <a:pos x="T0" y="T1"/>
              </a:cxn>
              <a:cxn ang="0">
                <a:pos x="T2" y="T3"/>
              </a:cxn>
            </a:cxnLst>
            <a:rect l="0" t="0" r="r" b="b"/>
            <a:pathLst>
              <a:path w="134" h="168">
                <a:moveTo>
                  <a:pt x="0" y="114"/>
                </a:moveTo>
                <a:cubicBezTo>
                  <a:pt x="75" y="168"/>
                  <a:pt x="120" y="57"/>
                  <a:pt x="134" y="0"/>
                </a:cubicBezTo>
              </a:path>
            </a:pathLst>
          </a:custGeom>
          <a:noFill/>
          <a:ln w="6350" cap="rnd">
            <a:solidFill>
              <a:srgbClr val="FF6600"/>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defPPr>
              <a:defRPr lang="en-US"/>
            </a:defPPr>
            <a:lvl1pPr algn="l" rtl="0" fontAlgn="base">
              <a:spcBef>
                <a:spcPct val="0"/>
              </a:spcBef>
              <a:spcAft>
                <a:spcPct val="0"/>
              </a:spcAft>
              <a:defRPr sz="1400" kern="1200">
                <a:solidFill>
                  <a:schemeClr val="tx1"/>
                </a:solidFill>
                <a:latin typeface="Arial" panose="020B0604020202020204" pitchFamily="34" charset="0"/>
                <a:ea typeface="+mn-ea"/>
                <a:cs typeface="+mn-cs"/>
              </a:defRPr>
            </a:lvl1pPr>
            <a:lvl2pPr marL="457200" algn="l" rtl="0" fontAlgn="base">
              <a:spcBef>
                <a:spcPct val="0"/>
              </a:spcBef>
              <a:spcAft>
                <a:spcPct val="0"/>
              </a:spcAft>
              <a:defRPr sz="1400" kern="1200">
                <a:solidFill>
                  <a:schemeClr val="tx1"/>
                </a:solidFill>
                <a:latin typeface="Arial" panose="020B0604020202020204" pitchFamily="34" charset="0"/>
                <a:ea typeface="+mn-ea"/>
                <a:cs typeface="+mn-cs"/>
              </a:defRPr>
            </a:lvl2pPr>
            <a:lvl3pPr marL="914400" algn="l" rtl="0" fontAlgn="base">
              <a:spcBef>
                <a:spcPct val="0"/>
              </a:spcBef>
              <a:spcAft>
                <a:spcPct val="0"/>
              </a:spcAft>
              <a:defRPr sz="1400" kern="1200">
                <a:solidFill>
                  <a:schemeClr val="tx1"/>
                </a:solidFill>
                <a:latin typeface="Arial" panose="020B0604020202020204" pitchFamily="34" charset="0"/>
                <a:ea typeface="+mn-ea"/>
                <a:cs typeface="+mn-cs"/>
              </a:defRPr>
            </a:lvl3pPr>
            <a:lvl4pPr marL="1371600" algn="l" rtl="0" fontAlgn="base">
              <a:spcBef>
                <a:spcPct val="0"/>
              </a:spcBef>
              <a:spcAft>
                <a:spcPct val="0"/>
              </a:spcAft>
              <a:defRPr sz="1400" kern="1200">
                <a:solidFill>
                  <a:schemeClr val="tx1"/>
                </a:solidFill>
                <a:latin typeface="Arial" panose="020B0604020202020204" pitchFamily="34" charset="0"/>
                <a:ea typeface="+mn-ea"/>
                <a:cs typeface="+mn-cs"/>
              </a:defRPr>
            </a:lvl4pPr>
            <a:lvl5pPr marL="1828800" algn="l" rtl="0" fontAlgn="base">
              <a:spcBef>
                <a:spcPct val="0"/>
              </a:spcBef>
              <a:spcAft>
                <a:spcPct val="0"/>
              </a:spcAft>
              <a:defRPr sz="1400" kern="1200">
                <a:solidFill>
                  <a:schemeClr val="tx1"/>
                </a:solidFill>
                <a:latin typeface="Arial" panose="020B0604020202020204" pitchFamily="34" charset="0"/>
                <a:ea typeface="+mn-ea"/>
                <a:cs typeface="+mn-cs"/>
              </a:defRPr>
            </a:lvl5pPr>
            <a:lvl6pPr marL="2286000" algn="l" defTabSz="914400" rtl="0" eaLnBrk="1" latinLnBrk="0" hangingPunct="1">
              <a:defRPr sz="1400" kern="1200">
                <a:solidFill>
                  <a:schemeClr val="tx1"/>
                </a:solidFill>
                <a:latin typeface="Arial" panose="020B0604020202020204" pitchFamily="34" charset="0"/>
                <a:ea typeface="+mn-ea"/>
                <a:cs typeface="+mn-cs"/>
              </a:defRPr>
            </a:lvl6pPr>
            <a:lvl7pPr marL="2743200" algn="l" defTabSz="914400" rtl="0" eaLnBrk="1" latinLnBrk="0" hangingPunct="1">
              <a:defRPr sz="1400" kern="1200">
                <a:solidFill>
                  <a:schemeClr val="tx1"/>
                </a:solidFill>
                <a:latin typeface="Arial" panose="020B0604020202020204" pitchFamily="34" charset="0"/>
                <a:ea typeface="+mn-ea"/>
                <a:cs typeface="+mn-cs"/>
              </a:defRPr>
            </a:lvl7pPr>
            <a:lvl8pPr marL="3200400" algn="l" defTabSz="914400" rtl="0" eaLnBrk="1" latinLnBrk="0" hangingPunct="1">
              <a:defRPr sz="1400" kern="1200">
                <a:solidFill>
                  <a:schemeClr val="tx1"/>
                </a:solidFill>
                <a:latin typeface="Arial" panose="020B0604020202020204" pitchFamily="34" charset="0"/>
                <a:ea typeface="+mn-ea"/>
                <a:cs typeface="+mn-cs"/>
              </a:defRPr>
            </a:lvl8pPr>
            <a:lvl9pPr marL="3657600" algn="l" defTabSz="914400" rtl="0" eaLnBrk="1" latinLnBrk="0" hangingPunct="1">
              <a:defRPr sz="1400" kern="1200">
                <a:solidFill>
                  <a:schemeClr val="tx1"/>
                </a:solidFill>
                <a:latin typeface="Arial" panose="020B0604020202020204" pitchFamily="34" charset="0"/>
                <a:ea typeface="+mn-ea"/>
                <a:cs typeface="+mn-cs"/>
              </a:defRPr>
            </a:lvl9pPr>
          </a:lstStyle>
          <a:p>
            <a:endParaRPr lang="en-CA"/>
          </a:p>
        </p:txBody>
      </p:sp>
      <p:sp>
        <p:nvSpPr>
          <p:cNvPr id="67" name="Freeform 63">
            <a:extLst>
              <a:ext uri="{FF2B5EF4-FFF2-40B4-BE49-F238E27FC236}">
                <a16:creationId xmlns:a16="http://schemas.microsoft.com/office/drawing/2014/main" id="{DEB9FDE1-DF9E-46EA-920C-2A198A7C3597}"/>
              </a:ext>
            </a:extLst>
          </p:cNvPr>
          <p:cNvSpPr>
            <a:spLocks noChangeAspect="1"/>
          </p:cNvSpPr>
          <p:nvPr/>
        </p:nvSpPr>
        <p:spPr bwMode="auto">
          <a:xfrm>
            <a:off x="6194876" y="1415388"/>
            <a:ext cx="82412" cy="273947"/>
          </a:xfrm>
          <a:custGeom>
            <a:avLst/>
            <a:gdLst>
              <a:gd name="T0" fmla="*/ 0 w 139"/>
              <a:gd name="T1" fmla="*/ 429 h 429"/>
              <a:gd name="T2" fmla="*/ 76 w 139"/>
              <a:gd name="T3" fmla="*/ 130 h 429"/>
              <a:gd name="T4" fmla="*/ 88 w 139"/>
              <a:gd name="T5" fmla="*/ 101 h 429"/>
              <a:gd name="T6" fmla="*/ 122 w 139"/>
              <a:gd name="T7" fmla="*/ 1 h 429"/>
              <a:gd name="T8" fmla="*/ 121 w 139"/>
              <a:gd name="T9" fmla="*/ 0 h 429"/>
            </a:gdLst>
            <a:ahLst/>
            <a:cxnLst>
              <a:cxn ang="0">
                <a:pos x="T0" y="T1"/>
              </a:cxn>
              <a:cxn ang="0">
                <a:pos x="T2" y="T3"/>
              </a:cxn>
              <a:cxn ang="0">
                <a:pos x="T4" y="T5"/>
              </a:cxn>
              <a:cxn ang="0">
                <a:pos x="T6" y="T7"/>
              </a:cxn>
              <a:cxn ang="0">
                <a:pos x="T8" y="T9"/>
              </a:cxn>
            </a:cxnLst>
            <a:rect l="0" t="0" r="r" b="b"/>
            <a:pathLst>
              <a:path w="139" h="429">
                <a:moveTo>
                  <a:pt x="0" y="429"/>
                </a:moveTo>
                <a:cubicBezTo>
                  <a:pt x="7" y="329"/>
                  <a:pt x="40" y="222"/>
                  <a:pt x="76" y="130"/>
                </a:cubicBezTo>
                <a:cubicBezTo>
                  <a:pt x="88" y="101"/>
                  <a:pt x="88" y="101"/>
                  <a:pt x="88" y="101"/>
                </a:cubicBezTo>
                <a:cubicBezTo>
                  <a:pt x="102" y="70"/>
                  <a:pt x="139" y="35"/>
                  <a:pt x="122" y="1"/>
                </a:cubicBezTo>
                <a:cubicBezTo>
                  <a:pt x="122" y="1"/>
                  <a:pt x="121" y="0"/>
                  <a:pt x="121" y="0"/>
                </a:cubicBezTo>
              </a:path>
            </a:pathLst>
          </a:custGeom>
          <a:noFill/>
          <a:ln w="6350" cap="rnd">
            <a:solidFill>
              <a:srgbClr val="FF6600"/>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defPPr>
              <a:defRPr lang="en-US"/>
            </a:defPPr>
            <a:lvl1pPr algn="l" rtl="0" fontAlgn="base">
              <a:spcBef>
                <a:spcPct val="0"/>
              </a:spcBef>
              <a:spcAft>
                <a:spcPct val="0"/>
              </a:spcAft>
              <a:defRPr sz="1400" kern="1200">
                <a:solidFill>
                  <a:schemeClr val="tx1"/>
                </a:solidFill>
                <a:latin typeface="Arial" panose="020B0604020202020204" pitchFamily="34" charset="0"/>
                <a:ea typeface="+mn-ea"/>
                <a:cs typeface="+mn-cs"/>
              </a:defRPr>
            </a:lvl1pPr>
            <a:lvl2pPr marL="457200" algn="l" rtl="0" fontAlgn="base">
              <a:spcBef>
                <a:spcPct val="0"/>
              </a:spcBef>
              <a:spcAft>
                <a:spcPct val="0"/>
              </a:spcAft>
              <a:defRPr sz="1400" kern="1200">
                <a:solidFill>
                  <a:schemeClr val="tx1"/>
                </a:solidFill>
                <a:latin typeface="Arial" panose="020B0604020202020204" pitchFamily="34" charset="0"/>
                <a:ea typeface="+mn-ea"/>
                <a:cs typeface="+mn-cs"/>
              </a:defRPr>
            </a:lvl2pPr>
            <a:lvl3pPr marL="914400" algn="l" rtl="0" fontAlgn="base">
              <a:spcBef>
                <a:spcPct val="0"/>
              </a:spcBef>
              <a:spcAft>
                <a:spcPct val="0"/>
              </a:spcAft>
              <a:defRPr sz="1400" kern="1200">
                <a:solidFill>
                  <a:schemeClr val="tx1"/>
                </a:solidFill>
                <a:latin typeface="Arial" panose="020B0604020202020204" pitchFamily="34" charset="0"/>
                <a:ea typeface="+mn-ea"/>
                <a:cs typeface="+mn-cs"/>
              </a:defRPr>
            </a:lvl3pPr>
            <a:lvl4pPr marL="1371600" algn="l" rtl="0" fontAlgn="base">
              <a:spcBef>
                <a:spcPct val="0"/>
              </a:spcBef>
              <a:spcAft>
                <a:spcPct val="0"/>
              </a:spcAft>
              <a:defRPr sz="1400" kern="1200">
                <a:solidFill>
                  <a:schemeClr val="tx1"/>
                </a:solidFill>
                <a:latin typeface="Arial" panose="020B0604020202020204" pitchFamily="34" charset="0"/>
                <a:ea typeface="+mn-ea"/>
                <a:cs typeface="+mn-cs"/>
              </a:defRPr>
            </a:lvl4pPr>
            <a:lvl5pPr marL="1828800" algn="l" rtl="0" fontAlgn="base">
              <a:spcBef>
                <a:spcPct val="0"/>
              </a:spcBef>
              <a:spcAft>
                <a:spcPct val="0"/>
              </a:spcAft>
              <a:defRPr sz="1400" kern="1200">
                <a:solidFill>
                  <a:schemeClr val="tx1"/>
                </a:solidFill>
                <a:latin typeface="Arial" panose="020B0604020202020204" pitchFamily="34" charset="0"/>
                <a:ea typeface="+mn-ea"/>
                <a:cs typeface="+mn-cs"/>
              </a:defRPr>
            </a:lvl5pPr>
            <a:lvl6pPr marL="2286000" algn="l" defTabSz="914400" rtl="0" eaLnBrk="1" latinLnBrk="0" hangingPunct="1">
              <a:defRPr sz="1400" kern="1200">
                <a:solidFill>
                  <a:schemeClr val="tx1"/>
                </a:solidFill>
                <a:latin typeface="Arial" panose="020B0604020202020204" pitchFamily="34" charset="0"/>
                <a:ea typeface="+mn-ea"/>
                <a:cs typeface="+mn-cs"/>
              </a:defRPr>
            </a:lvl6pPr>
            <a:lvl7pPr marL="2743200" algn="l" defTabSz="914400" rtl="0" eaLnBrk="1" latinLnBrk="0" hangingPunct="1">
              <a:defRPr sz="1400" kern="1200">
                <a:solidFill>
                  <a:schemeClr val="tx1"/>
                </a:solidFill>
                <a:latin typeface="Arial" panose="020B0604020202020204" pitchFamily="34" charset="0"/>
                <a:ea typeface="+mn-ea"/>
                <a:cs typeface="+mn-cs"/>
              </a:defRPr>
            </a:lvl7pPr>
            <a:lvl8pPr marL="3200400" algn="l" defTabSz="914400" rtl="0" eaLnBrk="1" latinLnBrk="0" hangingPunct="1">
              <a:defRPr sz="1400" kern="1200">
                <a:solidFill>
                  <a:schemeClr val="tx1"/>
                </a:solidFill>
                <a:latin typeface="Arial" panose="020B0604020202020204" pitchFamily="34" charset="0"/>
                <a:ea typeface="+mn-ea"/>
                <a:cs typeface="+mn-cs"/>
              </a:defRPr>
            </a:lvl8pPr>
            <a:lvl9pPr marL="3657600" algn="l" defTabSz="914400" rtl="0" eaLnBrk="1" latinLnBrk="0" hangingPunct="1">
              <a:defRPr sz="1400" kern="1200">
                <a:solidFill>
                  <a:schemeClr val="tx1"/>
                </a:solidFill>
                <a:latin typeface="Arial" panose="020B0604020202020204" pitchFamily="34" charset="0"/>
                <a:ea typeface="+mn-ea"/>
                <a:cs typeface="+mn-cs"/>
              </a:defRPr>
            </a:lvl9pPr>
          </a:lstStyle>
          <a:p>
            <a:endParaRPr lang="en-CA"/>
          </a:p>
        </p:txBody>
      </p:sp>
      <p:sp>
        <p:nvSpPr>
          <p:cNvPr id="68" name="Freeform 64">
            <a:extLst>
              <a:ext uri="{FF2B5EF4-FFF2-40B4-BE49-F238E27FC236}">
                <a16:creationId xmlns:a16="http://schemas.microsoft.com/office/drawing/2014/main" id="{217EAA1E-0F66-4D9D-951C-EB7474047D83}"/>
              </a:ext>
            </a:extLst>
          </p:cNvPr>
          <p:cNvSpPr>
            <a:spLocks noChangeAspect="1"/>
          </p:cNvSpPr>
          <p:nvPr/>
        </p:nvSpPr>
        <p:spPr bwMode="auto">
          <a:xfrm>
            <a:off x="6487669" y="1458468"/>
            <a:ext cx="2559" cy="4971"/>
          </a:xfrm>
          <a:custGeom>
            <a:avLst/>
            <a:gdLst>
              <a:gd name="T0" fmla="*/ 4 w 4"/>
              <a:gd name="T1" fmla="*/ 0 h 8"/>
              <a:gd name="T2" fmla="*/ 0 w 4"/>
              <a:gd name="T3" fmla="*/ 8 h 8"/>
            </a:gdLst>
            <a:ahLst/>
            <a:cxnLst>
              <a:cxn ang="0">
                <a:pos x="T0" y="T1"/>
              </a:cxn>
              <a:cxn ang="0">
                <a:pos x="T2" y="T3"/>
              </a:cxn>
            </a:cxnLst>
            <a:rect l="0" t="0" r="r" b="b"/>
            <a:pathLst>
              <a:path w="4" h="8">
                <a:moveTo>
                  <a:pt x="4" y="0"/>
                </a:moveTo>
                <a:cubicBezTo>
                  <a:pt x="2" y="3"/>
                  <a:pt x="1" y="5"/>
                  <a:pt x="0" y="8"/>
                </a:cubicBezTo>
              </a:path>
            </a:pathLst>
          </a:custGeom>
          <a:noFill/>
          <a:ln w="6350" cap="rnd">
            <a:solidFill>
              <a:srgbClr val="FF6600"/>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defPPr>
              <a:defRPr lang="en-US"/>
            </a:defPPr>
            <a:lvl1pPr algn="l" rtl="0" fontAlgn="base">
              <a:spcBef>
                <a:spcPct val="0"/>
              </a:spcBef>
              <a:spcAft>
                <a:spcPct val="0"/>
              </a:spcAft>
              <a:defRPr sz="1400" kern="1200">
                <a:solidFill>
                  <a:schemeClr val="tx1"/>
                </a:solidFill>
                <a:latin typeface="Arial" panose="020B0604020202020204" pitchFamily="34" charset="0"/>
                <a:ea typeface="+mn-ea"/>
                <a:cs typeface="+mn-cs"/>
              </a:defRPr>
            </a:lvl1pPr>
            <a:lvl2pPr marL="457200" algn="l" rtl="0" fontAlgn="base">
              <a:spcBef>
                <a:spcPct val="0"/>
              </a:spcBef>
              <a:spcAft>
                <a:spcPct val="0"/>
              </a:spcAft>
              <a:defRPr sz="1400" kern="1200">
                <a:solidFill>
                  <a:schemeClr val="tx1"/>
                </a:solidFill>
                <a:latin typeface="Arial" panose="020B0604020202020204" pitchFamily="34" charset="0"/>
                <a:ea typeface="+mn-ea"/>
                <a:cs typeface="+mn-cs"/>
              </a:defRPr>
            </a:lvl2pPr>
            <a:lvl3pPr marL="914400" algn="l" rtl="0" fontAlgn="base">
              <a:spcBef>
                <a:spcPct val="0"/>
              </a:spcBef>
              <a:spcAft>
                <a:spcPct val="0"/>
              </a:spcAft>
              <a:defRPr sz="1400" kern="1200">
                <a:solidFill>
                  <a:schemeClr val="tx1"/>
                </a:solidFill>
                <a:latin typeface="Arial" panose="020B0604020202020204" pitchFamily="34" charset="0"/>
                <a:ea typeface="+mn-ea"/>
                <a:cs typeface="+mn-cs"/>
              </a:defRPr>
            </a:lvl3pPr>
            <a:lvl4pPr marL="1371600" algn="l" rtl="0" fontAlgn="base">
              <a:spcBef>
                <a:spcPct val="0"/>
              </a:spcBef>
              <a:spcAft>
                <a:spcPct val="0"/>
              </a:spcAft>
              <a:defRPr sz="1400" kern="1200">
                <a:solidFill>
                  <a:schemeClr val="tx1"/>
                </a:solidFill>
                <a:latin typeface="Arial" panose="020B0604020202020204" pitchFamily="34" charset="0"/>
                <a:ea typeface="+mn-ea"/>
                <a:cs typeface="+mn-cs"/>
              </a:defRPr>
            </a:lvl4pPr>
            <a:lvl5pPr marL="1828800" algn="l" rtl="0" fontAlgn="base">
              <a:spcBef>
                <a:spcPct val="0"/>
              </a:spcBef>
              <a:spcAft>
                <a:spcPct val="0"/>
              </a:spcAft>
              <a:defRPr sz="1400" kern="1200">
                <a:solidFill>
                  <a:schemeClr val="tx1"/>
                </a:solidFill>
                <a:latin typeface="Arial" panose="020B0604020202020204" pitchFamily="34" charset="0"/>
                <a:ea typeface="+mn-ea"/>
                <a:cs typeface="+mn-cs"/>
              </a:defRPr>
            </a:lvl5pPr>
            <a:lvl6pPr marL="2286000" algn="l" defTabSz="914400" rtl="0" eaLnBrk="1" latinLnBrk="0" hangingPunct="1">
              <a:defRPr sz="1400" kern="1200">
                <a:solidFill>
                  <a:schemeClr val="tx1"/>
                </a:solidFill>
                <a:latin typeface="Arial" panose="020B0604020202020204" pitchFamily="34" charset="0"/>
                <a:ea typeface="+mn-ea"/>
                <a:cs typeface="+mn-cs"/>
              </a:defRPr>
            </a:lvl6pPr>
            <a:lvl7pPr marL="2743200" algn="l" defTabSz="914400" rtl="0" eaLnBrk="1" latinLnBrk="0" hangingPunct="1">
              <a:defRPr sz="1400" kern="1200">
                <a:solidFill>
                  <a:schemeClr val="tx1"/>
                </a:solidFill>
                <a:latin typeface="Arial" panose="020B0604020202020204" pitchFamily="34" charset="0"/>
                <a:ea typeface="+mn-ea"/>
                <a:cs typeface="+mn-cs"/>
              </a:defRPr>
            </a:lvl7pPr>
            <a:lvl8pPr marL="3200400" algn="l" defTabSz="914400" rtl="0" eaLnBrk="1" latinLnBrk="0" hangingPunct="1">
              <a:defRPr sz="1400" kern="1200">
                <a:solidFill>
                  <a:schemeClr val="tx1"/>
                </a:solidFill>
                <a:latin typeface="Arial" panose="020B0604020202020204" pitchFamily="34" charset="0"/>
                <a:ea typeface="+mn-ea"/>
                <a:cs typeface="+mn-cs"/>
              </a:defRPr>
            </a:lvl8pPr>
            <a:lvl9pPr marL="3657600" algn="l" defTabSz="914400" rtl="0" eaLnBrk="1" latinLnBrk="0" hangingPunct="1">
              <a:defRPr sz="1400" kern="1200">
                <a:solidFill>
                  <a:schemeClr val="tx1"/>
                </a:solidFill>
                <a:latin typeface="Arial" panose="020B0604020202020204" pitchFamily="34" charset="0"/>
                <a:ea typeface="+mn-ea"/>
                <a:cs typeface="+mn-cs"/>
              </a:defRPr>
            </a:lvl9pPr>
          </a:lstStyle>
          <a:p>
            <a:endParaRPr lang="en-CA"/>
          </a:p>
        </p:txBody>
      </p:sp>
      <p:sp>
        <p:nvSpPr>
          <p:cNvPr id="69" name="Freeform 65">
            <a:extLst>
              <a:ext uri="{FF2B5EF4-FFF2-40B4-BE49-F238E27FC236}">
                <a16:creationId xmlns:a16="http://schemas.microsoft.com/office/drawing/2014/main" id="{CFAAAB58-5DAE-40A7-A2C5-F6A44257CC46}"/>
              </a:ext>
            </a:extLst>
          </p:cNvPr>
          <p:cNvSpPr>
            <a:spLocks noChangeAspect="1"/>
          </p:cNvSpPr>
          <p:nvPr/>
        </p:nvSpPr>
        <p:spPr bwMode="auto">
          <a:xfrm>
            <a:off x="6487669" y="1461230"/>
            <a:ext cx="27641" cy="29273"/>
          </a:xfrm>
          <a:custGeom>
            <a:avLst/>
            <a:gdLst>
              <a:gd name="T0" fmla="*/ 0 w 46"/>
              <a:gd name="T1" fmla="*/ 4 h 46"/>
              <a:gd name="T2" fmla="*/ 46 w 46"/>
              <a:gd name="T3" fmla="*/ 46 h 46"/>
            </a:gdLst>
            <a:ahLst/>
            <a:cxnLst>
              <a:cxn ang="0">
                <a:pos x="T0" y="T1"/>
              </a:cxn>
              <a:cxn ang="0">
                <a:pos x="T2" y="T3"/>
              </a:cxn>
            </a:cxnLst>
            <a:rect l="0" t="0" r="r" b="b"/>
            <a:pathLst>
              <a:path w="46" h="46">
                <a:moveTo>
                  <a:pt x="0" y="4"/>
                </a:moveTo>
                <a:cubicBezTo>
                  <a:pt x="26" y="0"/>
                  <a:pt x="40" y="25"/>
                  <a:pt x="46" y="46"/>
                </a:cubicBezTo>
              </a:path>
            </a:pathLst>
          </a:custGeom>
          <a:noFill/>
          <a:ln w="6350" cap="rnd">
            <a:solidFill>
              <a:srgbClr val="FF6600"/>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defPPr>
              <a:defRPr lang="en-US"/>
            </a:defPPr>
            <a:lvl1pPr algn="l" rtl="0" fontAlgn="base">
              <a:spcBef>
                <a:spcPct val="0"/>
              </a:spcBef>
              <a:spcAft>
                <a:spcPct val="0"/>
              </a:spcAft>
              <a:defRPr sz="1400" kern="1200">
                <a:solidFill>
                  <a:schemeClr val="tx1"/>
                </a:solidFill>
                <a:latin typeface="Arial" panose="020B0604020202020204" pitchFamily="34" charset="0"/>
                <a:ea typeface="+mn-ea"/>
                <a:cs typeface="+mn-cs"/>
              </a:defRPr>
            </a:lvl1pPr>
            <a:lvl2pPr marL="457200" algn="l" rtl="0" fontAlgn="base">
              <a:spcBef>
                <a:spcPct val="0"/>
              </a:spcBef>
              <a:spcAft>
                <a:spcPct val="0"/>
              </a:spcAft>
              <a:defRPr sz="1400" kern="1200">
                <a:solidFill>
                  <a:schemeClr val="tx1"/>
                </a:solidFill>
                <a:latin typeface="Arial" panose="020B0604020202020204" pitchFamily="34" charset="0"/>
                <a:ea typeface="+mn-ea"/>
                <a:cs typeface="+mn-cs"/>
              </a:defRPr>
            </a:lvl2pPr>
            <a:lvl3pPr marL="914400" algn="l" rtl="0" fontAlgn="base">
              <a:spcBef>
                <a:spcPct val="0"/>
              </a:spcBef>
              <a:spcAft>
                <a:spcPct val="0"/>
              </a:spcAft>
              <a:defRPr sz="1400" kern="1200">
                <a:solidFill>
                  <a:schemeClr val="tx1"/>
                </a:solidFill>
                <a:latin typeface="Arial" panose="020B0604020202020204" pitchFamily="34" charset="0"/>
                <a:ea typeface="+mn-ea"/>
                <a:cs typeface="+mn-cs"/>
              </a:defRPr>
            </a:lvl3pPr>
            <a:lvl4pPr marL="1371600" algn="l" rtl="0" fontAlgn="base">
              <a:spcBef>
                <a:spcPct val="0"/>
              </a:spcBef>
              <a:spcAft>
                <a:spcPct val="0"/>
              </a:spcAft>
              <a:defRPr sz="1400" kern="1200">
                <a:solidFill>
                  <a:schemeClr val="tx1"/>
                </a:solidFill>
                <a:latin typeface="Arial" panose="020B0604020202020204" pitchFamily="34" charset="0"/>
                <a:ea typeface="+mn-ea"/>
                <a:cs typeface="+mn-cs"/>
              </a:defRPr>
            </a:lvl4pPr>
            <a:lvl5pPr marL="1828800" algn="l" rtl="0" fontAlgn="base">
              <a:spcBef>
                <a:spcPct val="0"/>
              </a:spcBef>
              <a:spcAft>
                <a:spcPct val="0"/>
              </a:spcAft>
              <a:defRPr sz="1400" kern="1200">
                <a:solidFill>
                  <a:schemeClr val="tx1"/>
                </a:solidFill>
                <a:latin typeface="Arial" panose="020B0604020202020204" pitchFamily="34" charset="0"/>
                <a:ea typeface="+mn-ea"/>
                <a:cs typeface="+mn-cs"/>
              </a:defRPr>
            </a:lvl5pPr>
            <a:lvl6pPr marL="2286000" algn="l" defTabSz="914400" rtl="0" eaLnBrk="1" latinLnBrk="0" hangingPunct="1">
              <a:defRPr sz="1400" kern="1200">
                <a:solidFill>
                  <a:schemeClr val="tx1"/>
                </a:solidFill>
                <a:latin typeface="Arial" panose="020B0604020202020204" pitchFamily="34" charset="0"/>
                <a:ea typeface="+mn-ea"/>
                <a:cs typeface="+mn-cs"/>
              </a:defRPr>
            </a:lvl6pPr>
            <a:lvl7pPr marL="2743200" algn="l" defTabSz="914400" rtl="0" eaLnBrk="1" latinLnBrk="0" hangingPunct="1">
              <a:defRPr sz="1400" kern="1200">
                <a:solidFill>
                  <a:schemeClr val="tx1"/>
                </a:solidFill>
                <a:latin typeface="Arial" panose="020B0604020202020204" pitchFamily="34" charset="0"/>
                <a:ea typeface="+mn-ea"/>
                <a:cs typeface="+mn-cs"/>
              </a:defRPr>
            </a:lvl7pPr>
            <a:lvl8pPr marL="3200400" algn="l" defTabSz="914400" rtl="0" eaLnBrk="1" latinLnBrk="0" hangingPunct="1">
              <a:defRPr sz="1400" kern="1200">
                <a:solidFill>
                  <a:schemeClr val="tx1"/>
                </a:solidFill>
                <a:latin typeface="Arial" panose="020B0604020202020204" pitchFamily="34" charset="0"/>
                <a:ea typeface="+mn-ea"/>
                <a:cs typeface="+mn-cs"/>
              </a:defRPr>
            </a:lvl8pPr>
            <a:lvl9pPr marL="3657600" algn="l" defTabSz="914400" rtl="0" eaLnBrk="1" latinLnBrk="0" hangingPunct="1">
              <a:defRPr sz="1400" kern="1200">
                <a:solidFill>
                  <a:schemeClr val="tx1"/>
                </a:solidFill>
                <a:latin typeface="Arial" panose="020B0604020202020204" pitchFamily="34" charset="0"/>
                <a:ea typeface="+mn-ea"/>
                <a:cs typeface="+mn-cs"/>
              </a:defRPr>
            </a:lvl9pPr>
          </a:lstStyle>
          <a:p>
            <a:endParaRPr lang="en-CA"/>
          </a:p>
        </p:txBody>
      </p:sp>
      <p:sp>
        <p:nvSpPr>
          <p:cNvPr id="70" name="Freeform 66">
            <a:extLst>
              <a:ext uri="{FF2B5EF4-FFF2-40B4-BE49-F238E27FC236}">
                <a16:creationId xmlns:a16="http://schemas.microsoft.com/office/drawing/2014/main" id="{18587C84-7881-4677-9923-75AB7784842E}"/>
              </a:ext>
            </a:extLst>
          </p:cNvPr>
          <p:cNvSpPr>
            <a:spLocks noChangeAspect="1"/>
          </p:cNvSpPr>
          <p:nvPr/>
        </p:nvSpPr>
        <p:spPr bwMode="auto">
          <a:xfrm>
            <a:off x="6452349" y="1463439"/>
            <a:ext cx="35319" cy="15465"/>
          </a:xfrm>
          <a:custGeom>
            <a:avLst/>
            <a:gdLst>
              <a:gd name="T0" fmla="*/ 60 w 60"/>
              <a:gd name="T1" fmla="*/ 0 h 24"/>
              <a:gd name="T2" fmla="*/ 0 w 60"/>
              <a:gd name="T3" fmla="*/ 24 h 24"/>
            </a:gdLst>
            <a:ahLst/>
            <a:cxnLst>
              <a:cxn ang="0">
                <a:pos x="T0" y="T1"/>
              </a:cxn>
              <a:cxn ang="0">
                <a:pos x="T2" y="T3"/>
              </a:cxn>
            </a:cxnLst>
            <a:rect l="0" t="0" r="r" b="b"/>
            <a:pathLst>
              <a:path w="60" h="24">
                <a:moveTo>
                  <a:pt x="60" y="0"/>
                </a:moveTo>
                <a:cubicBezTo>
                  <a:pt x="41" y="4"/>
                  <a:pt x="10" y="9"/>
                  <a:pt x="0" y="24"/>
                </a:cubicBezTo>
              </a:path>
            </a:pathLst>
          </a:custGeom>
          <a:noFill/>
          <a:ln w="6350" cap="rnd">
            <a:solidFill>
              <a:srgbClr val="FF6600"/>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defPPr>
              <a:defRPr lang="en-US"/>
            </a:defPPr>
            <a:lvl1pPr algn="l" rtl="0" fontAlgn="base">
              <a:spcBef>
                <a:spcPct val="0"/>
              </a:spcBef>
              <a:spcAft>
                <a:spcPct val="0"/>
              </a:spcAft>
              <a:defRPr sz="1400" kern="1200">
                <a:solidFill>
                  <a:schemeClr val="tx1"/>
                </a:solidFill>
                <a:latin typeface="Arial" panose="020B0604020202020204" pitchFamily="34" charset="0"/>
                <a:ea typeface="+mn-ea"/>
                <a:cs typeface="+mn-cs"/>
              </a:defRPr>
            </a:lvl1pPr>
            <a:lvl2pPr marL="457200" algn="l" rtl="0" fontAlgn="base">
              <a:spcBef>
                <a:spcPct val="0"/>
              </a:spcBef>
              <a:spcAft>
                <a:spcPct val="0"/>
              </a:spcAft>
              <a:defRPr sz="1400" kern="1200">
                <a:solidFill>
                  <a:schemeClr val="tx1"/>
                </a:solidFill>
                <a:latin typeface="Arial" panose="020B0604020202020204" pitchFamily="34" charset="0"/>
                <a:ea typeface="+mn-ea"/>
                <a:cs typeface="+mn-cs"/>
              </a:defRPr>
            </a:lvl2pPr>
            <a:lvl3pPr marL="914400" algn="l" rtl="0" fontAlgn="base">
              <a:spcBef>
                <a:spcPct val="0"/>
              </a:spcBef>
              <a:spcAft>
                <a:spcPct val="0"/>
              </a:spcAft>
              <a:defRPr sz="1400" kern="1200">
                <a:solidFill>
                  <a:schemeClr val="tx1"/>
                </a:solidFill>
                <a:latin typeface="Arial" panose="020B0604020202020204" pitchFamily="34" charset="0"/>
                <a:ea typeface="+mn-ea"/>
                <a:cs typeface="+mn-cs"/>
              </a:defRPr>
            </a:lvl3pPr>
            <a:lvl4pPr marL="1371600" algn="l" rtl="0" fontAlgn="base">
              <a:spcBef>
                <a:spcPct val="0"/>
              </a:spcBef>
              <a:spcAft>
                <a:spcPct val="0"/>
              </a:spcAft>
              <a:defRPr sz="1400" kern="1200">
                <a:solidFill>
                  <a:schemeClr val="tx1"/>
                </a:solidFill>
                <a:latin typeface="Arial" panose="020B0604020202020204" pitchFamily="34" charset="0"/>
                <a:ea typeface="+mn-ea"/>
                <a:cs typeface="+mn-cs"/>
              </a:defRPr>
            </a:lvl4pPr>
            <a:lvl5pPr marL="1828800" algn="l" rtl="0" fontAlgn="base">
              <a:spcBef>
                <a:spcPct val="0"/>
              </a:spcBef>
              <a:spcAft>
                <a:spcPct val="0"/>
              </a:spcAft>
              <a:defRPr sz="1400" kern="1200">
                <a:solidFill>
                  <a:schemeClr val="tx1"/>
                </a:solidFill>
                <a:latin typeface="Arial" panose="020B0604020202020204" pitchFamily="34" charset="0"/>
                <a:ea typeface="+mn-ea"/>
                <a:cs typeface="+mn-cs"/>
              </a:defRPr>
            </a:lvl5pPr>
            <a:lvl6pPr marL="2286000" algn="l" defTabSz="914400" rtl="0" eaLnBrk="1" latinLnBrk="0" hangingPunct="1">
              <a:defRPr sz="1400" kern="1200">
                <a:solidFill>
                  <a:schemeClr val="tx1"/>
                </a:solidFill>
                <a:latin typeface="Arial" panose="020B0604020202020204" pitchFamily="34" charset="0"/>
                <a:ea typeface="+mn-ea"/>
                <a:cs typeface="+mn-cs"/>
              </a:defRPr>
            </a:lvl6pPr>
            <a:lvl7pPr marL="2743200" algn="l" defTabSz="914400" rtl="0" eaLnBrk="1" latinLnBrk="0" hangingPunct="1">
              <a:defRPr sz="1400" kern="1200">
                <a:solidFill>
                  <a:schemeClr val="tx1"/>
                </a:solidFill>
                <a:latin typeface="Arial" panose="020B0604020202020204" pitchFamily="34" charset="0"/>
                <a:ea typeface="+mn-ea"/>
                <a:cs typeface="+mn-cs"/>
              </a:defRPr>
            </a:lvl7pPr>
            <a:lvl8pPr marL="3200400" algn="l" defTabSz="914400" rtl="0" eaLnBrk="1" latinLnBrk="0" hangingPunct="1">
              <a:defRPr sz="1400" kern="1200">
                <a:solidFill>
                  <a:schemeClr val="tx1"/>
                </a:solidFill>
                <a:latin typeface="Arial" panose="020B0604020202020204" pitchFamily="34" charset="0"/>
                <a:ea typeface="+mn-ea"/>
                <a:cs typeface="+mn-cs"/>
              </a:defRPr>
            </a:lvl8pPr>
            <a:lvl9pPr marL="3657600" algn="l" defTabSz="914400" rtl="0" eaLnBrk="1" latinLnBrk="0" hangingPunct="1">
              <a:defRPr sz="1400" kern="1200">
                <a:solidFill>
                  <a:schemeClr val="tx1"/>
                </a:solidFill>
                <a:latin typeface="Arial" panose="020B0604020202020204" pitchFamily="34" charset="0"/>
                <a:ea typeface="+mn-ea"/>
                <a:cs typeface="+mn-cs"/>
              </a:defRPr>
            </a:lvl9pPr>
          </a:lstStyle>
          <a:p>
            <a:endParaRPr lang="en-CA"/>
          </a:p>
        </p:txBody>
      </p:sp>
      <p:sp>
        <p:nvSpPr>
          <p:cNvPr id="71" name="Freeform 67">
            <a:extLst>
              <a:ext uri="{FF2B5EF4-FFF2-40B4-BE49-F238E27FC236}">
                <a16:creationId xmlns:a16="http://schemas.microsoft.com/office/drawing/2014/main" id="{4277695B-A106-43E8-BFDF-257B0FAA92CE}"/>
              </a:ext>
            </a:extLst>
          </p:cNvPr>
          <p:cNvSpPr>
            <a:spLocks noChangeAspect="1"/>
          </p:cNvSpPr>
          <p:nvPr/>
        </p:nvSpPr>
        <p:spPr bwMode="auto">
          <a:xfrm>
            <a:off x="6452349" y="1478904"/>
            <a:ext cx="38902" cy="67934"/>
          </a:xfrm>
          <a:custGeom>
            <a:avLst/>
            <a:gdLst>
              <a:gd name="T0" fmla="*/ 0 w 66"/>
              <a:gd name="T1" fmla="*/ 0 h 106"/>
              <a:gd name="T2" fmla="*/ 66 w 66"/>
              <a:gd name="T3" fmla="*/ 106 h 106"/>
            </a:gdLst>
            <a:ahLst/>
            <a:cxnLst>
              <a:cxn ang="0">
                <a:pos x="T0" y="T1"/>
              </a:cxn>
              <a:cxn ang="0">
                <a:pos x="T2" y="T3"/>
              </a:cxn>
            </a:cxnLst>
            <a:rect l="0" t="0" r="r" b="b"/>
            <a:pathLst>
              <a:path w="66" h="106">
                <a:moveTo>
                  <a:pt x="0" y="0"/>
                </a:moveTo>
                <a:cubicBezTo>
                  <a:pt x="45" y="12"/>
                  <a:pt x="59" y="66"/>
                  <a:pt x="66" y="106"/>
                </a:cubicBezTo>
              </a:path>
            </a:pathLst>
          </a:custGeom>
          <a:noFill/>
          <a:ln w="6350" cap="rnd">
            <a:solidFill>
              <a:srgbClr val="FF6600"/>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defPPr>
              <a:defRPr lang="en-US"/>
            </a:defPPr>
            <a:lvl1pPr algn="l" rtl="0" fontAlgn="base">
              <a:spcBef>
                <a:spcPct val="0"/>
              </a:spcBef>
              <a:spcAft>
                <a:spcPct val="0"/>
              </a:spcAft>
              <a:defRPr sz="1400" kern="1200">
                <a:solidFill>
                  <a:schemeClr val="tx1"/>
                </a:solidFill>
                <a:latin typeface="Arial" panose="020B0604020202020204" pitchFamily="34" charset="0"/>
                <a:ea typeface="+mn-ea"/>
                <a:cs typeface="+mn-cs"/>
              </a:defRPr>
            </a:lvl1pPr>
            <a:lvl2pPr marL="457200" algn="l" rtl="0" fontAlgn="base">
              <a:spcBef>
                <a:spcPct val="0"/>
              </a:spcBef>
              <a:spcAft>
                <a:spcPct val="0"/>
              </a:spcAft>
              <a:defRPr sz="1400" kern="1200">
                <a:solidFill>
                  <a:schemeClr val="tx1"/>
                </a:solidFill>
                <a:latin typeface="Arial" panose="020B0604020202020204" pitchFamily="34" charset="0"/>
                <a:ea typeface="+mn-ea"/>
                <a:cs typeface="+mn-cs"/>
              </a:defRPr>
            </a:lvl2pPr>
            <a:lvl3pPr marL="914400" algn="l" rtl="0" fontAlgn="base">
              <a:spcBef>
                <a:spcPct val="0"/>
              </a:spcBef>
              <a:spcAft>
                <a:spcPct val="0"/>
              </a:spcAft>
              <a:defRPr sz="1400" kern="1200">
                <a:solidFill>
                  <a:schemeClr val="tx1"/>
                </a:solidFill>
                <a:latin typeface="Arial" panose="020B0604020202020204" pitchFamily="34" charset="0"/>
                <a:ea typeface="+mn-ea"/>
                <a:cs typeface="+mn-cs"/>
              </a:defRPr>
            </a:lvl3pPr>
            <a:lvl4pPr marL="1371600" algn="l" rtl="0" fontAlgn="base">
              <a:spcBef>
                <a:spcPct val="0"/>
              </a:spcBef>
              <a:spcAft>
                <a:spcPct val="0"/>
              </a:spcAft>
              <a:defRPr sz="1400" kern="1200">
                <a:solidFill>
                  <a:schemeClr val="tx1"/>
                </a:solidFill>
                <a:latin typeface="Arial" panose="020B0604020202020204" pitchFamily="34" charset="0"/>
                <a:ea typeface="+mn-ea"/>
                <a:cs typeface="+mn-cs"/>
              </a:defRPr>
            </a:lvl4pPr>
            <a:lvl5pPr marL="1828800" algn="l" rtl="0" fontAlgn="base">
              <a:spcBef>
                <a:spcPct val="0"/>
              </a:spcBef>
              <a:spcAft>
                <a:spcPct val="0"/>
              </a:spcAft>
              <a:defRPr sz="1400" kern="1200">
                <a:solidFill>
                  <a:schemeClr val="tx1"/>
                </a:solidFill>
                <a:latin typeface="Arial" panose="020B0604020202020204" pitchFamily="34" charset="0"/>
                <a:ea typeface="+mn-ea"/>
                <a:cs typeface="+mn-cs"/>
              </a:defRPr>
            </a:lvl5pPr>
            <a:lvl6pPr marL="2286000" algn="l" defTabSz="914400" rtl="0" eaLnBrk="1" latinLnBrk="0" hangingPunct="1">
              <a:defRPr sz="1400" kern="1200">
                <a:solidFill>
                  <a:schemeClr val="tx1"/>
                </a:solidFill>
                <a:latin typeface="Arial" panose="020B0604020202020204" pitchFamily="34" charset="0"/>
                <a:ea typeface="+mn-ea"/>
                <a:cs typeface="+mn-cs"/>
              </a:defRPr>
            </a:lvl6pPr>
            <a:lvl7pPr marL="2743200" algn="l" defTabSz="914400" rtl="0" eaLnBrk="1" latinLnBrk="0" hangingPunct="1">
              <a:defRPr sz="1400" kern="1200">
                <a:solidFill>
                  <a:schemeClr val="tx1"/>
                </a:solidFill>
                <a:latin typeface="Arial" panose="020B0604020202020204" pitchFamily="34" charset="0"/>
                <a:ea typeface="+mn-ea"/>
                <a:cs typeface="+mn-cs"/>
              </a:defRPr>
            </a:lvl7pPr>
            <a:lvl8pPr marL="3200400" algn="l" defTabSz="914400" rtl="0" eaLnBrk="1" latinLnBrk="0" hangingPunct="1">
              <a:defRPr sz="1400" kern="1200">
                <a:solidFill>
                  <a:schemeClr val="tx1"/>
                </a:solidFill>
                <a:latin typeface="Arial" panose="020B0604020202020204" pitchFamily="34" charset="0"/>
                <a:ea typeface="+mn-ea"/>
                <a:cs typeface="+mn-cs"/>
              </a:defRPr>
            </a:lvl8pPr>
            <a:lvl9pPr marL="3657600" algn="l" defTabSz="914400" rtl="0" eaLnBrk="1" latinLnBrk="0" hangingPunct="1">
              <a:defRPr sz="1400" kern="1200">
                <a:solidFill>
                  <a:schemeClr val="tx1"/>
                </a:solidFill>
                <a:latin typeface="Arial" panose="020B0604020202020204" pitchFamily="34" charset="0"/>
                <a:ea typeface="+mn-ea"/>
                <a:cs typeface="+mn-cs"/>
              </a:defRPr>
            </a:lvl9pPr>
          </a:lstStyle>
          <a:p>
            <a:endParaRPr lang="en-CA"/>
          </a:p>
        </p:txBody>
      </p:sp>
      <p:sp>
        <p:nvSpPr>
          <p:cNvPr id="72" name="Freeform 68">
            <a:extLst>
              <a:ext uri="{FF2B5EF4-FFF2-40B4-BE49-F238E27FC236}">
                <a16:creationId xmlns:a16="http://schemas.microsoft.com/office/drawing/2014/main" id="{537F7E8C-4193-45E2-9863-A3FED0AA04DE}"/>
              </a:ext>
            </a:extLst>
          </p:cNvPr>
          <p:cNvSpPr>
            <a:spLocks noChangeAspect="1"/>
          </p:cNvSpPr>
          <p:nvPr/>
        </p:nvSpPr>
        <p:spPr bwMode="auto">
          <a:xfrm>
            <a:off x="6476408" y="1476142"/>
            <a:ext cx="28153" cy="40871"/>
          </a:xfrm>
          <a:custGeom>
            <a:avLst/>
            <a:gdLst>
              <a:gd name="T0" fmla="*/ 48 w 48"/>
              <a:gd name="T1" fmla="*/ 64 h 64"/>
              <a:gd name="T2" fmla="*/ 0 w 48"/>
              <a:gd name="T3" fmla="*/ 0 h 64"/>
            </a:gdLst>
            <a:ahLst/>
            <a:cxnLst>
              <a:cxn ang="0">
                <a:pos x="T0" y="T1"/>
              </a:cxn>
              <a:cxn ang="0">
                <a:pos x="T2" y="T3"/>
              </a:cxn>
            </a:cxnLst>
            <a:rect l="0" t="0" r="r" b="b"/>
            <a:pathLst>
              <a:path w="48" h="64">
                <a:moveTo>
                  <a:pt x="48" y="64"/>
                </a:moveTo>
                <a:cubicBezTo>
                  <a:pt x="43" y="37"/>
                  <a:pt x="27" y="10"/>
                  <a:pt x="0" y="0"/>
                </a:cubicBezTo>
              </a:path>
            </a:pathLst>
          </a:custGeom>
          <a:noFill/>
          <a:ln w="6350" cap="rnd">
            <a:solidFill>
              <a:srgbClr val="FF6600"/>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defPPr>
              <a:defRPr lang="en-US"/>
            </a:defPPr>
            <a:lvl1pPr algn="l" rtl="0" fontAlgn="base">
              <a:spcBef>
                <a:spcPct val="0"/>
              </a:spcBef>
              <a:spcAft>
                <a:spcPct val="0"/>
              </a:spcAft>
              <a:defRPr sz="1400" kern="1200">
                <a:solidFill>
                  <a:schemeClr val="tx1"/>
                </a:solidFill>
                <a:latin typeface="Arial" panose="020B0604020202020204" pitchFamily="34" charset="0"/>
                <a:ea typeface="+mn-ea"/>
                <a:cs typeface="+mn-cs"/>
              </a:defRPr>
            </a:lvl1pPr>
            <a:lvl2pPr marL="457200" algn="l" rtl="0" fontAlgn="base">
              <a:spcBef>
                <a:spcPct val="0"/>
              </a:spcBef>
              <a:spcAft>
                <a:spcPct val="0"/>
              </a:spcAft>
              <a:defRPr sz="1400" kern="1200">
                <a:solidFill>
                  <a:schemeClr val="tx1"/>
                </a:solidFill>
                <a:latin typeface="Arial" panose="020B0604020202020204" pitchFamily="34" charset="0"/>
                <a:ea typeface="+mn-ea"/>
                <a:cs typeface="+mn-cs"/>
              </a:defRPr>
            </a:lvl2pPr>
            <a:lvl3pPr marL="914400" algn="l" rtl="0" fontAlgn="base">
              <a:spcBef>
                <a:spcPct val="0"/>
              </a:spcBef>
              <a:spcAft>
                <a:spcPct val="0"/>
              </a:spcAft>
              <a:defRPr sz="1400" kern="1200">
                <a:solidFill>
                  <a:schemeClr val="tx1"/>
                </a:solidFill>
                <a:latin typeface="Arial" panose="020B0604020202020204" pitchFamily="34" charset="0"/>
                <a:ea typeface="+mn-ea"/>
                <a:cs typeface="+mn-cs"/>
              </a:defRPr>
            </a:lvl3pPr>
            <a:lvl4pPr marL="1371600" algn="l" rtl="0" fontAlgn="base">
              <a:spcBef>
                <a:spcPct val="0"/>
              </a:spcBef>
              <a:spcAft>
                <a:spcPct val="0"/>
              </a:spcAft>
              <a:defRPr sz="1400" kern="1200">
                <a:solidFill>
                  <a:schemeClr val="tx1"/>
                </a:solidFill>
                <a:latin typeface="Arial" panose="020B0604020202020204" pitchFamily="34" charset="0"/>
                <a:ea typeface="+mn-ea"/>
                <a:cs typeface="+mn-cs"/>
              </a:defRPr>
            </a:lvl4pPr>
            <a:lvl5pPr marL="1828800" algn="l" rtl="0" fontAlgn="base">
              <a:spcBef>
                <a:spcPct val="0"/>
              </a:spcBef>
              <a:spcAft>
                <a:spcPct val="0"/>
              </a:spcAft>
              <a:defRPr sz="1400" kern="1200">
                <a:solidFill>
                  <a:schemeClr val="tx1"/>
                </a:solidFill>
                <a:latin typeface="Arial" panose="020B0604020202020204" pitchFamily="34" charset="0"/>
                <a:ea typeface="+mn-ea"/>
                <a:cs typeface="+mn-cs"/>
              </a:defRPr>
            </a:lvl5pPr>
            <a:lvl6pPr marL="2286000" algn="l" defTabSz="914400" rtl="0" eaLnBrk="1" latinLnBrk="0" hangingPunct="1">
              <a:defRPr sz="1400" kern="1200">
                <a:solidFill>
                  <a:schemeClr val="tx1"/>
                </a:solidFill>
                <a:latin typeface="Arial" panose="020B0604020202020204" pitchFamily="34" charset="0"/>
                <a:ea typeface="+mn-ea"/>
                <a:cs typeface="+mn-cs"/>
              </a:defRPr>
            </a:lvl6pPr>
            <a:lvl7pPr marL="2743200" algn="l" defTabSz="914400" rtl="0" eaLnBrk="1" latinLnBrk="0" hangingPunct="1">
              <a:defRPr sz="1400" kern="1200">
                <a:solidFill>
                  <a:schemeClr val="tx1"/>
                </a:solidFill>
                <a:latin typeface="Arial" panose="020B0604020202020204" pitchFamily="34" charset="0"/>
                <a:ea typeface="+mn-ea"/>
                <a:cs typeface="+mn-cs"/>
              </a:defRPr>
            </a:lvl7pPr>
            <a:lvl8pPr marL="3200400" algn="l" defTabSz="914400" rtl="0" eaLnBrk="1" latinLnBrk="0" hangingPunct="1">
              <a:defRPr sz="1400" kern="1200">
                <a:solidFill>
                  <a:schemeClr val="tx1"/>
                </a:solidFill>
                <a:latin typeface="Arial" panose="020B0604020202020204" pitchFamily="34" charset="0"/>
                <a:ea typeface="+mn-ea"/>
                <a:cs typeface="+mn-cs"/>
              </a:defRPr>
            </a:lvl8pPr>
            <a:lvl9pPr marL="3657600" algn="l" defTabSz="914400" rtl="0" eaLnBrk="1" latinLnBrk="0" hangingPunct="1">
              <a:defRPr sz="1400" kern="1200">
                <a:solidFill>
                  <a:schemeClr val="tx1"/>
                </a:solidFill>
                <a:latin typeface="Arial" panose="020B0604020202020204" pitchFamily="34" charset="0"/>
                <a:ea typeface="+mn-ea"/>
                <a:cs typeface="+mn-cs"/>
              </a:defRPr>
            </a:lvl9pPr>
          </a:lstStyle>
          <a:p>
            <a:endParaRPr lang="en-CA"/>
          </a:p>
        </p:txBody>
      </p:sp>
      <p:sp>
        <p:nvSpPr>
          <p:cNvPr id="73" name="Freeform 69">
            <a:extLst>
              <a:ext uri="{FF2B5EF4-FFF2-40B4-BE49-F238E27FC236}">
                <a16:creationId xmlns:a16="http://schemas.microsoft.com/office/drawing/2014/main" id="{046CDFF3-98CA-4A32-8FAA-D3894B3A344C}"/>
              </a:ext>
            </a:extLst>
          </p:cNvPr>
          <p:cNvSpPr>
            <a:spLocks noChangeAspect="1"/>
          </p:cNvSpPr>
          <p:nvPr/>
        </p:nvSpPr>
        <p:spPr bwMode="auto">
          <a:xfrm>
            <a:off x="6484086" y="1449631"/>
            <a:ext cx="6142" cy="8837"/>
          </a:xfrm>
          <a:custGeom>
            <a:avLst/>
            <a:gdLst>
              <a:gd name="T0" fmla="*/ 0 w 10"/>
              <a:gd name="T1" fmla="*/ 0 h 14"/>
              <a:gd name="T2" fmla="*/ 10 w 10"/>
              <a:gd name="T3" fmla="*/ 14 h 14"/>
            </a:gdLst>
            <a:ahLst/>
            <a:cxnLst>
              <a:cxn ang="0">
                <a:pos x="T0" y="T1"/>
              </a:cxn>
              <a:cxn ang="0">
                <a:pos x="T2" y="T3"/>
              </a:cxn>
            </a:cxnLst>
            <a:rect l="0" t="0" r="r" b="b"/>
            <a:pathLst>
              <a:path w="10" h="14">
                <a:moveTo>
                  <a:pt x="0" y="0"/>
                </a:moveTo>
                <a:cubicBezTo>
                  <a:pt x="1" y="4"/>
                  <a:pt x="5" y="9"/>
                  <a:pt x="10" y="14"/>
                </a:cubicBezTo>
              </a:path>
            </a:pathLst>
          </a:custGeom>
          <a:noFill/>
          <a:ln w="6350" cap="rnd">
            <a:solidFill>
              <a:srgbClr val="FF6600"/>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defPPr>
              <a:defRPr lang="en-US"/>
            </a:defPPr>
            <a:lvl1pPr algn="l" rtl="0" fontAlgn="base">
              <a:spcBef>
                <a:spcPct val="0"/>
              </a:spcBef>
              <a:spcAft>
                <a:spcPct val="0"/>
              </a:spcAft>
              <a:defRPr sz="1400" kern="1200">
                <a:solidFill>
                  <a:schemeClr val="tx1"/>
                </a:solidFill>
                <a:latin typeface="Arial" panose="020B0604020202020204" pitchFamily="34" charset="0"/>
                <a:ea typeface="+mn-ea"/>
                <a:cs typeface="+mn-cs"/>
              </a:defRPr>
            </a:lvl1pPr>
            <a:lvl2pPr marL="457200" algn="l" rtl="0" fontAlgn="base">
              <a:spcBef>
                <a:spcPct val="0"/>
              </a:spcBef>
              <a:spcAft>
                <a:spcPct val="0"/>
              </a:spcAft>
              <a:defRPr sz="1400" kern="1200">
                <a:solidFill>
                  <a:schemeClr val="tx1"/>
                </a:solidFill>
                <a:latin typeface="Arial" panose="020B0604020202020204" pitchFamily="34" charset="0"/>
                <a:ea typeface="+mn-ea"/>
                <a:cs typeface="+mn-cs"/>
              </a:defRPr>
            </a:lvl2pPr>
            <a:lvl3pPr marL="914400" algn="l" rtl="0" fontAlgn="base">
              <a:spcBef>
                <a:spcPct val="0"/>
              </a:spcBef>
              <a:spcAft>
                <a:spcPct val="0"/>
              </a:spcAft>
              <a:defRPr sz="1400" kern="1200">
                <a:solidFill>
                  <a:schemeClr val="tx1"/>
                </a:solidFill>
                <a:latin typeface="Arial" panose="020B0604020202020204" pitchFamily="34" charset="0"/>
                <a:ea typeface="+mn-ea"/>
                <a:cs typeface="+mn-cs"/>
              </a:defRPr>
            </a:lvl3pPr>
            <a:lvl4pPr marL="1371600" algn="l" rtl="0" fontAlgn="base">
              <a:spcBef>
                <a:spcPct val="0"/>
              </a:spcBef>
              <a:spcAft>
                <a:spcPct val="0"/>
              </a:spcAft>
              <a:defRPr sz="1400" kern="1200">
                <a:solidFill>
                  <a:schemeClr val="tx1"/>
                </a:solidFill>
                <a:latin typeface="Arial" panose="020B0604020202020204" pitchFamily="34" charset="0"/>
                <a:ea typeface="+mn-ea"/>
                <a:cs typeface="+mn-cs"/>
              </a:defRPr>
            </a:lvl4pPr>
            <a:lvl5pPr marL="1828800" algn="l" rtl="0" fontAlgn="base">
              <a:spcBef>
                <a:spcPct val="0"/>
              </a:spcBef>
              <a:spcAft>
                <a:spcPct val="0"/>
              </a:spcAft>
              <a:defRPr sz="1400" kern="1200">
                <a:solidFill>
                  <a:schemeClr val="tx1"/>
                </a:solidFill>
                <a:latin typeface="Arial" panose="020B0604020202020204" pitchFamily="34" charset="0"/>
                <a:ea typeface="+mn-ea"/>
                <a:cs typeface="+mn-cs"/>
              </a:defRPr>
            </a:lvl5pPr>
            <a:lvl6pPr marL="2286000" algn="l" defTabSz="914400" rtl="0" eaLnBrk="1" latinLnBrk="0" hangingPunct="1">
              <a:defRPr sz="1400" kern="1200">
                <a:solidFill>
                  <a:schemeClr val="tx1"/>
                </a:solidFill>
                <a:latin typeface="Arial" panose="020B0604020202020204" pitchFamily="34" charset="0"/>
                <a:ea typeface="+mn-ea"/>
                <a:cs typeface="+mn-cs"/>
              </a:defRPr>
            </a:lvl6pPr>
            <a:lvl7pPr marL="2743200" algn="l" defTabSz="914400" rtl="0" eaLnBrk="1" latinLnBrk="0" hangingPunct="1">
              <a:defRPr sz="1400" kern="1200">
                <a:solidFill>
                  <a:schemeClr val="tx1"/>
                </a:solidFill>
                <a:latin typeface="Arial" panose="020B0604020202020204" pitchFamily="34" charset="0"/>
                <a:ea typeface="+mn-ea"/>
                <a:cs typeface="+mn-cs"/>
              </a:defRPr>
            </a:lvl7pPr>
            <a:lvl8pPr marL="3200400" algn="l" defTabSz="914400" rtl="0" eaLnBrk="1" latinLnBrk="0" hangingPunct="1">
              <a:defRPr sz="1400" kern="1200">
                <a:solidFill>
                  <a:schemeClr val="tx1"/>
                </a:solidFill>
                <a:latin typeface="Arial" panose="020B0604020202020204" pitchFamily="34" charset="0"/>
                <a:ea typeface="+mn-ea"/>
                <a:cs typeface="+mn-cs"/>
              </a:defRPr>
            </a:lvl8pPr>
            <a:lvl9pPr marL="3657600" algn="l" defTabSz="914400" rtl="0" eaLnBrk="1" latinLnBrk="0" hangingPunct="1">
              <a:defRPr sz="1400" kern="1200">
                <a:solidFill>
                  <a:schemeClr val="tx1"/>
                </a:solidFill>
                <a:latin typeface="Arial" panose="020B0604020202020204" pitchFamily="34" charset="0"/>
                <a:ea typeface="+mn-ea"/>
                <a:cs typeface="+mn-cs"/>
              </a:defRPr>
            </a:lvl9pPr>
          </a:lstStyle>
          <a:p>
            <a:endParaRPr lang="en-CA"/>
          </a:p>
        </p:txBody>
      </p:sp>
      <p:sp>
        <p:nvSpPr>
          <p:cNvPr id="74" name="Freeform 70">
            <a:extLst>
              <a:ext uri="{FF2B5EF4-FFF2-40B4-BE49-F238E27FC236}">
                <a16:creationId xmlns:a16="http://schemas.microsoft.com/office/drawing/2014/main" id="{EFD4BFCD-F459-4575-8154-CA6AF0F8B3E8}"/>
              </a:ext>
            </a:extLst>
          </p:cNvPr>
          <p:cNvSpPr>
            <a:spLocks noChangeAspect="1"/>
          </p:cNvSpPr>
          <p:nvPr/>
        </p:nvSpPr>
        <p:spPr bwMode="auto">
          <a:xfrm>
            <a:off x="6490228" y="1445765"/>
            <a:ext cx="26106" cy="12703"/>
          </a:xfrm>
          <a:custGeom>
            <a:avLst/>
            <a:gdLst>
              <a:gd name="T0" fmla="*/ 0 w 44"/>
              <a:gd name="T1" fmla="*/ 20 h 20"/>
              <a:gd name="T2" fmla="*/ 44 w 44"/>
              <a:gd name="T3" fmla="*/ 4 h 20"/>
            </a:gdLst>
            <a:ahLst/>
            <a:cxnLst>
              <a:cxn ang="0">
                <a:pos x="T0" y="T1"/>
              </a:cxn>
              <a:cxn ang="0">
                <a:pos x="T2" y="T3"/>
              </a:cxn>
            </a:cxnLst>
            <a:rect l="0" t="0" r="r" b="b"/>
            <a:pathLst>
              <a:path w="44" h="20">
                <a:moveTo>
                  <a:pt x="0" y="20"/>
                </a:moveTo>
                <a:cubicBezTo>
                  <a:pt x="14" y="12"/>
                  <a:pt x="26" y="0"/>
                  <a:pt x="44" y="4"/>
                </a:cubicBezTo>
              </a:path>
            </a:pathLst>
          </a:custGeom>
          <a:noFill/>
          <a:ln w="6350" cap="rnd">
            <a:solidFill>
              <a:srgbClr val="FF6600"/>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defPPr>
              <a:defRPr lang="en-US"/>
            </a:defPPr>
            <a:lvl1pPr algn="l" rtl="0" fontAlgn="base">
              <a:spcBef>
                <a:spcPct val="0"/>
              </a:spcBef>
              <a:spcAft>
                <a:spcPct val="0"/>
              </a:spcAft>
              <a:defRPr sz="1400" kern="1200">
                <a:solidFill>
                  <a:schemeClr val="tx1"/>
                </a:solidFill>
                <a:latin typeface="Arial" panose="020B0604020202020204" pitchFamily="34" charset="0"/>
                <a:ea typeface="+mn-ea"/>
                <a:cs typeface="+mn-cs"/>
              </a:defRPr>
            </a:lvl1pPr>
            <a:lvl2pPr marL="457200" algn="l" rtl="0" fontAlgn="base">
              <a:spcBef>
                <a:spcPct val="0"/>
              </a:spcBef>
              <a:spcAft>
                <a:spcPct val="0"/>
              </a:spcAft>
              <a:defRPr sz="1400" kern="1200">
                <a:solidFill>
                  <a:schemeClr val="tx1"/>
                </a:solidFill>
                <a:latin typeface="Arial" panose="020B0604020202020204" pitchFamily="34" charset="0"/>
                <a:ea typeface="+mn-ea"/>
                <a:cs typeface="+mn-cs"/>
              </a:defRPr>
            </a:lvl2pPr>
            <a:lvl3pPr marL="914400" algn="l" rtl="0" fontAlgn="base">
              <a:spcBef>
                <a:spcPct val="0"/>
              </a:spcBef>
              <a:spcAft>
                <a:spcPct val="0"/>
              </a:spcAft>
              <a:defRPr sz="1400" kern="1200">
                <a:solidFill>
                  <a:schemeClr val="tx1"/>
                </a:solidFill>
                <a:latin typeface="Arial" panose="020B0604020202020204" pitchFamily="34" charset="0"/>
                <a:ea typeface="+mn-ea"/>
                <a:cs typeface="+mn-cs"/>
              </a:defRPr>
            </a:lvl3pPr>
            <a:lvl4pPr marL="1371600" algn="l" rtl="0" fontAlgn="base">
              <a:spcBef>
                <a:spcPct val="0"/>
              </a:spcBef>
              <a:spcAft>
                <a:spcPct val="0"/>
              </a:spcAft>
              <a:defRPr sz="1400" kern="1200">
                <a:solidFill>
                  <a:schemeClr val="tx1"/>
                </a:solidFill>
                <a:latin typeface="Arial" panose="020B0604020202020204" pitchFamily="34" charset="0"/>
                <a:ea typeface="+mn-ea"/>
                <a:cs typeface="+mn-cs"/>
              </a:defRPr>
            </a:lvl4pPr>
            <a:lvl5pPr marL="1828800" algn="l" rtl="0" fontAlgn="base">
              <a:spcBef>
                <a:spcPct val="0"/>
              </a:spcBef>
              <a:spcAft>
                <a:spcPct val="0"/>
              </a:spcAft>
              <a:defRPr sz="1400" kern="1200">
                <a:solidFill>
                  <a:schemeClr val="tx1"/>
                </a:solidFill>
                <a:latin typeface="Arial" panose="020B0604020202020204" pitchFamily="34" charset="0"/>
                <a:ea typeface="+mn-ea"/>
                <a:cs typeface="+mn-cs"/>
              </a:defRPr>
            </a:lvl5pPr>
            <a:lvl6pPr marL="2286000" algn="l" defTabSz="914400" rtl="0" eaLnBrk="1" latinLnBrk="0" hangingPunct="1">
              <a:defRPr sz="1400" kern="1200">
                <a:solidFill>
                  <a:schemeClr val="tx1"/>
                </a:solidFill>
                <a:latin typeface="Arial" panose="020B0604020202020204" pitchFamily="34" charset="0"/>
                <a:ea typeface="+mn-ea"/>
                <a:cs typeface="+mn-cs"/>
              </a:defRPr>
            </a:lvl6pPr>
            <a:lvl7pPr marL="2743200" algn="l" defTabSz="914400" rtl="0" eaLnBrk="1" latinLnBrk="0" hangingPunct="1">
              <a:defRPr sz="1400" kern="1200">
                <a:solidFill>
                  <a:schemeClr val="tx1"/>
                </a:solidFill>
                <a:latin typeface="Arial" panose="020B0604020202020204" pitchFamily="34" charset="0"/>
                <a:ea typeface="+mn-ea"/>
                <a:cs typeface="+mn-cs"/>
              </a:defRPr>
            </a:lvl7pPr>
            <a:lvl8pPr marL="3200400" algn="l" defTabSz="914400" rtl="0" eaLnBrk="1" latinLnBrk="0" hangingPunct="1">
              <a:defRPr sz="1400" kern="1200">
                <a:solidFill>
                  <a:schemeClr val="tx1"/>
                </a:solidFill>
                <a:latin typeface="Arial" panose="020B0604020202020204" pitchFamily="34" charset="0"/>
                <a:ea typeface="+mn-ea"/>
                <a:cs typeface="+mn-cs"/>
              </a:defRPr>
            </a:lvl8pPr>
            <a:lvl9pPr marL="3657600" algn="l" defTabSz="914400" rtl="0" eaLnBrk="1" latinLnBrk="0" hangingPunct="1">
              <a:defRPr sz="1400" kern="1200">
                <a:solidFill>
                  <a:schemeClr val="tx1"/>
                </a:solidFill>
                <a:latin typeface="Arial" panose="020B0604020202020204" pitchFamily="34" charset="0"/>
                <a:ea typeface="+mn-ea"/>
                <a:cs typeface="+mn-cs"/>
              </a:defRPr>
            </a:lvl9pPr>
          </a:lstStyle>
          <a:p>
            <a:endParaRPr lang="en-CA"/>
          </a:p>
        </p:txBody>
      </p:sp>
      <p:sp>
        <p:nvSpPr>
          <p:cNvPr id="75" name="Freeform 71">
            <a:extLst>
              <a:ext uri="{FF2B5EF4-FFF2-40B4-BE49-F238E27FC236}">
                <a16:creationId xmlns:a16="http://schemas.microsoft.com/office/drawing/2014/main" id="{E698D68B-183F-4BFB-9D67-C43546F1B5D5}"/>
              </a:ext>
            </a:extLst>
          </p:cNvPr>
          <p:cNvSpPr>
            <a:spLocks noChangeAspect="1"/>
          </p:cNvSpPr>
          <p:nvPr/>
        </p:nvSpPr>
        <p:spPr bwMode="auto">
          <a:xfrm>
            <a:off x="5939963" y="710637"/>
            <a:ext cx="512" cy="14912"/>
          </a:xfrm>
          <a:custGeom>
            <a:avLst/>
            <a:gdLst>
              <a:gd name="T0" fmla="*/ 0 w 2"/>
              <a:gd name="T1" fmla="*/ 0 h 23"/>
              <a:gd name="T2" fmla="*/ 1 w 2"/>
              <a:gd name="T3" fmla="*/ 23 h 23"/>
            </a:gdLst>
            <a:ahLst/>
            <a:cxnLst>
              <a:cxn ang="0">
                <a:pos x="T0" y="T1"/>
              </a:cxn>
              <a:cxn ang="0">
                <a:pos x="T2" y="T3"/>
              </a:cxn>
            </a:cxnLst>
            <a:rect l="0" t="0" r="r" b="b"/>
            <a:pathLst>
              <a:path w="2" h="23">
                <a:moveTo>
                  <a:pt x="0" y="0"/>
                </a:moveTo>
                <a:cubicBezTo>
                  <a:pt x="2" y="8"/>
                  <a:pt x="1" y="15"/>
                  <a:pt x="1" y="23"/>
                </a:cubicBezTo>
              </a:path>
            </a:pathLst>
          </a:custGeom>
          <a:noFill/>
          <a:ln w="6350" cap="rnd">
            <a:solidFill>
              <a:srgbClr val="FF6600"/>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defPPr>
              <a:defRPr lang="en-US"/>
            </a:defPPr>
            <a:lvl1pPr algn="l" rtl="0" fontAlgn="base">
              <a:spcBef>
                <a:spcPct val="0"/>
              </a:spcBef>
              <a:spcAft>
                <a:spcPct val="0"/>
              </a:spcAft>
              <a:defRPr sz="1400" kern="1200">
                <a:solidFill>
                  <a:schemeClr val="tx1"/>
                </a:solidFill>
                <a:latin typeface="Arial" panose="020B0604020202020204" pitchFamily="34" charset="0"/>
                <a:ea typeface="+mn-ea"/>
                <a:cs typeface="+mn-cs"/>
              </a:defRPr>
            </a:lvl1pPr>
            <a:lvl2pPr marL="457200" algn="l" rtl="0" fontAlgn="base">
              <a:spcBef>
                <a:spcPct val="0"/>
              </a:spcBef>
              <a:spcAft>
                <a:spcPct val="0"/>
              </a:spcAft>
              <a:defRPr sz="1400" kern="1200">
                <a:solidFill>
                  <a:schemeClr val="tx1"/>
                </a:solidFill>
                <a:latin typeface="Arial" panose="020B0604020202020204" pitchFamily="34" charset="0"/>
                <a:ea typeface="+mn-ea"/>
                <a:cs typeface="+mn-cs"/>
              </a:defRPr>
            </a:lvl2pPr>
            <a:lvl3pPr marL="914400" algn="l" rtl="0" fontAlgn="base">
              <a:spcBef>
                <a:spcPct val="0"/>
              </a:spcBef>
              <a:spcAft>
                <a:spcPct val="0"/>
              </a:spcAft>
              <a:defRPr sz="1400" kern="1200">
                <a:solidFill>
                  <a:schemeClr val="tx1"/>
                </a:solidFill>
                <a:latin typeface="Arial" panose="020B0604020202020204" pitchFamily="34" charset="0"/>
                <a:ea typeface="+mn-ea"/>
                <a:cs typeface="+mn-cs"/>
              </a:defRPr>
            </a:lvl3pPr>
            <a:lvl4pPr marL="1371600" algn="l" rtl="0" fontAlgn="base">
              <a:spcBef>
                <a:spcPct val="0"/>
              </a:spcBef>
              <a:spcAft>
                <a:spcPct val="0"/>
              </a:spcAft>
              <a:defRPr sz="1400" kern="1200">
                <a:solidFill>
                  <a:schemeClr val="tx1"/>
                </a:solidFill>
                <a:latin typeface="Arial" panose="020B0604020202020204" pitchFamily="34" charset="0"/>
                <a:ea typeface="+mn-ea"/>
                <a:cs typeface="+mn-cs"/>
              </a:defRPr>
            </a:lvl4pPr>
            <a:lvl5pPr marL="1828800" algn="l" rtl="0" fontAlgn="base">
              <a:spcBef>
                <a:spcPct val="0"/>
              </a:spcBef>
              <a:spcAft>
                <a:spcPct val="0"/>
              </a:spcAft>
              <a:defRPr sz="1400" kern="1200">
                <a:solidFill>
                  <a:schemeClr val="tx1"/>
                </a:solidFill>
                <a:latin typeface="Arial" panose="020B0604020202020204" pitchFamily="34" charset="0"/>
                <a:ea typeface="+mn-ea"/>
                <a:cs typeface="+mn-cs"/>
              </a:defRPr>
            </a:lvl5pPr>
            <a:lvl6pPr marL="2286000" algn="l" defTabSz="914400" rtl="0" eaLnBrk="1" latinLnBrk="0" hangingPunct="1">
              <a:defRPr sz="1400" kern="1200">
                <a:solidFill>
                  <a:schemeClr val="tx1"/>
                </a:solidFill>
                <a:latin typeface="Arial" panose="020B0604020202020204" pitchFamily="34" charset="0"/>
                <a:ea typeface="+mn-ea"/>
                <a:cs typeface="+mn-cs"/>
              </a:defRPr>
            </a:lvl6pPr>
            <a:lvl7pPr marL="2743200" algn="l" defTabSz="914400" rtl="0" eaLnBrk="1" latinLnBrk="0" hangingPunct="1">
              <a:defRPr sz="1400" kern="1200">
                <a:solidFill>
                  <a:schemeClr val="tx1"/>
                </a:solidFill>
                <a:latin typeface="Arial" panose="020B0604020202020204" pitchFamily="34" charset="0"/>
                <a:ea typeface="+mn-ea"/>
                <a:cs typeface="+mn-cs"/>
              </a:defRPr>
            </a:lvl7pPr>
            <a:lvl8pPr marL="3200400" algn="l" defTabSz="914400" rtl="0" eaLnBrk="1" latinLnBrk="0" hangingPunct="1">
              <a:defRPr sz="1400" kern="1200">
                <a:solidFill>
                  <a:schemeClr val="tx1"/>
                </a:solidFill>
                <a:latin typeface="Arial" panose="020B0604020202020204" pitchFamily="34" charset="0"/>
                <a:ea typeface="+mn-ea"/>
                <a:cs typeface="+mn-cs"/>
              </a:defRPr>
            </a:lvl8pPr>
            <a:lvl9pPr marL="3657600" algn="l" defTabSz="914400" rtl="0" eaLnBrk="1" latinLnBrk="0" hangingPunct="1">
              <a:defRPr sz="1400" kern="1200">
                <a:solidFill>
                  <a:schemeClr val="tx1"/>
                </a:solidFill>
                <a:latin typeface="Arial" panose="020B0604020202020204" pitchFamily="34" charset="0"/>
                <a:ea typeface="+mn-ea"/>
                <a:cs typeface="+mn-cs"/>
              </a:defRPr>
            </a:lvl9pPr>
          </a:lstStyle>
          <a:p>
            <a:endParaRPr lang="en-CA"/>
          </a:p>
        </p:txBody>
      </p:sp>
      <p:sp>
        <p:nvSpPr>
          <p:cNvPr id="76" name="Freeform 72">
            <a:extLst>
              <a:ext uri="{FF2B5EF4-FFF2-40B4-BE49-F238E27FC236}">
                <a16:creationId xmlns:a16="http://schemas.microsoft.com/office/drawing/2014/main" id="{345F2BBF-F428-4254-B269-0E2FC9397E47}"/>
              </a:ext>
            </a:extLst>
          </p:cNvPr>
          <p:cNvSpPr>
            <a:spLocks noChangeAspect="1"/>
          </p:cNvSpPr>
          <p:nvPr/>
        </p:nvSpPr>
        <p:spPr bwMode="auto">
          <a:xfrm>
            <a:off x="5824791" y="790723"/>
            <a:ext cx="19963" cy="57993"/>
          </a:xfrm>
          <a:custGeom>
            <a:avLst/>
            <a:gdLst>
              <a:gd name="T0" fmla="*/ 0 w 34"/>
              <a:gd name="T1" fmla="*/ 0 h 91"/>
              <a:gd name="T2" fmla="*/ 28 w 34"/>
              <a:gd name="T3" fmla="*/ 91 h 91"/>
            </a:gdLst>
            <a:ahLst/>
            <a:cxnLst>
              <a:cxn ang="0">
                <a:pos x="T0" y="T1"/>
              </a:cxn>
              <a:cxn ang="0">
                <a:pos x="T2" y="T3"/>
              </a:cxn>
            </a:cxnLst>
            <a:rect l="0" t="0" r="r" b="b"/>
            <a:pathLst>
              <a:path w="34" h="91">
                <a:moveTo>
                  <a:pt x="0" y="0"/>
                </a:moveTo>
                <a:cubicBezTo>
                  <a:pt x="19" y="26"/>
                  <a:pt x="34" y="57"/>
                  <a:pt x="28" y="91"/>
                </a:cubicBezTo>
              </a:path>
            </a:pathLst>
          </a:custGeom>
          <a:noFill/>
          <a:ln w="6350" cap="rnd">
            <a:solidFill>
              <a:srgbClr val="FF6600"/>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defPPr>
              <a:defRPr lang="en-US"/>
            </a:defPPr>
            <a:lvl1pPr algn="l" rtl="0" fontAlgn="base">
              <a:spcBef>
                <a:spcPct val="0"/>
              </a:spcBef>
              <a:spcAft>
                <a:spcPct val="0"/>
              </a:spcAft>
              <a:defRPr sz="1400" kern="1200">
                <a:solidFill>
                  <a:schemeClr val="tx1"/>
                </a:solidFill>
                <a:latin typeface="Arial" panose="020B0604020202020204" pitchFamily="34" charset="0"/>
                <a:ea typeface="+mn-ea"/>
                <a:cs typeface="+mn-cs"/>
              </a:defRPr>
            </a:lvl1pPr>
            <a:lvl2pPr marL="457200" algn="l" rtl="0" fontAlgn="base">
              <a:spcBef>
                <a:spcPct val="0"/>
              </a:spcBef>
              <a:spcAft>
                <a:spcPct val="0"/>
              </a:spcAft>
              <a:defRPr sz="1400" kern="1200">
                <a:solidFill>
                  <a:schemeClr val="tx1"/>
                </a:solidFill>
                <a:latin typeface="Arial" panose="020B0604020202020204" pitchFamily="34" charset="0"/>
                <a:ea typeface="+mn-ea"/>
                <a:cs typeface="+mn-cs"/>
              </a:defRPr>
            </a:lvl2pPr>
            <a:lvl3pPr marL="914400" algn="l" rtl="0" fontAlgn="base">
              <a:spcBef>
                <a:spcPct val="0"/>
              </a:spcBef>
              <a:spcAft>
                <a:spcPct val="0"/>
              </a:spcAft>
              <a:defRPr sz="1400" kern="1200">
                <a:solidFill>
                  <a:schemeClr val="tx1"/>
                </a:solidFill>
                <a:latin typeface="Arial" panose="020B0604020202020204" pitchFamily="34" charset="0"/>
                <a:ea typeface="+mn-ea"/>
                <a:cs typeface="+mn-cs"/>
              </a:defRPr>
            </a:lvl3pPr>
            <a:lvl4pPr marL="1371600" algn="l" rtl="0" fontAlgn="base">
              <a:spcBef>
                <a:spcPct val="0"/>
              </a:spcBef>
              <a:spcAft>
                <a:spcPct val="0"/>
              </a:spcAft>
              <a:defRPr sz="1400" kern="1200">
                <a:solidFill>
                  <a:schemeClr val="tx1"/>
                </a:solidFill>
                <a:latin typeface="Arial" panose="020B0604020202020204" pitchFamily="34" charset="0"/>
                <a:ea typeface="+mn-ea"/>
                <a:cs typeface="+mn-cs"/>
              </a:defRPr>
            </a:lvl4pPr>
            <a:lvl5pPr marL="1828800" algn="l" rtl="0" fontAlgn="base">
              <a:spcBef>
                <a:spcPct val="0"/>
              </a:spcBef>
              <a:spcAft>
                <a:spcPct val="0"/>
              </a:spcAft>
              <a:defRPr sz="1400" kern="1200">
                <a:solidFill>
                  <a:schemeClr val="tx1"/>
                </a:solidFill>
                <a:latin typeface="Arial" panose="020B0604020202020204" pitchFamily="34" charset="0"/>
                <a:ea typeface="+mn-ea"/>
                <a:cs typeface="+mn-cs"/>
              </a:defRPr>
            </a:lvl5pPr>
            <a:lvl6pPr marL="2286000" algn="l" defTabSz="914400" rtl="0" eaLnBrk="1" latinLnBrk="0" hangingPunct="1">
              <a:defRPr sz="1400" kern="1200">
                <a:solidFill>
                  <a:schemeClr val="tx1"/>
                </a:solidFill>
                <a:latin typeface="Arial" panose="020B0604020202020204" pitchFamily="34" charset="0"/>
                <a:ea typeface="+mn-ea"/>
                <a:cs typeface="+mn-cs"/>
              </a:defRPr>
            </a:lvl6pPr>
            <a:lvl7pPr marL="2743200" algn="l" defTabSz="914400" rtl="0" eaLnBrk="1" latinLnBrk="0" hangingPunct="1">
              <a:defRPr sz="1400" kern="1200">
                <a:solidFill>
                  <a:schemeClr val="tx1"/>
                </a:solidFill>
                <a:latin typeface="Arial" panose="020B0604020202020204" pitchFamily="34" charset="0"/>
                <a:ea typeface="+mn-ea"/>
                <a:cs typeface="+mn-cs"/>
              </a:defRPr>
            </a:lvl7pPr>
            <a:lvl8pPr marL="3200400" algn="l" defTabSz="914400" rtl="0" eaLnBrk="1" latinLnBrk="0" hangingPunct="1">
              <a:defRPr sz="1400" kern="1200">
                <a:solidFill>
                  <a:schemeClr val="tx1"/>
                </a:solidFill>
                <a:latin typeface="Arial" panose="020B0604020202020204" pitchFamily="34" charset="0"/>
                <a:ea typeface="+mn-ea"/>
                <a:cs typeface="+mn-cs"/>
              </a:defRPr>
            </a:lvl8pPr>
            <a:lvl9pPr marL="3657600" algn="l" defTabSz="914400" rtl="0" eaLnBrk="1" latinLnBrk="0" hangingPunct="1">
              <a:defRPr sz="1400" kern="1200">
                <a:solidFill>
                  <a:schemeClr val="tx1"/>
                </a:solidFill>
                <a:latin typeface="Arial" panose="020B0604020202020204" pitchFamily="34" charset="0"/>
                <a:ea typeface="+mn-ea"/>
                <a:cs typeface="+mn-cs"/>
              </a:defRPr>
            </a:lvl9pPr>
          </a:lstStyle>
          <a:p>
            <a:endParaRPr lang="en-CA"/>
          </a:p>
        </p:txBody>
      </p:sp>
      <p:sp>
        <p:nvSpPr>
          <p:cNvPr id="77" name="Freeform 73">
            <a:extLst>
              <a:ext uri="{FF2B5EF4-FFF2-40B4-BE49-F238E27FC236}">
                <a16:creationId xmlns:a16="http://schemas.microsoft.com/office/drawing/2014/main" id="{4027B6C5-8193-4968-A846-342AD0761B85}"/>
              </a:ext>
            </a:extLst>
          </p:cNvPr>
          <p:cNvSpPr>
            <a:spLocks noChangeAspect="1"/>
          </p:cNvSpPr>
          <p:nvPr/>
        </p:nvSpPr>
        <p:spPr bwMode="auto">
          <a:xfrm>
            <a:off x="5841171" y="848715"/>
            <a:ext cx="13821" cy="14912"/>
          </a:xfrm>
          <a:custGeom>
            <a:avLst/>
            <a:gdLst>
              <a:gd name="T0" fmla="*/ 0 w 23"/>
              <a:gd name="T1" fmla="*/ 0 h 23"/>
              <a:gd name="T2" fmla="*/ 23 w 23"/>
              <a:gd name="T3" fmla="*/ 23 h 23"/>
            </a:gdLst>
            <a:ahLst/>
            <a:cxnLst>
              <a:cxn ang="0">
                <a:pos x="T0" y="T1"/>
              </a:cxn>
              <a:cxn ang="0">
                <a:pos x="T2" y="T3"/>
              </a:cxn>
            </a:cxnLst>
            <a:rect l="0" t="0" r="r" b="b"/>
            <a:pathLst>
              <a:path w="23" h="23">
                <a:moveTo>
                  <a:pt x="0" y="0"/>
                </a:moveTo>
                <a:cubicBezTo>
                  <a:pt x="7" y="9"/>
                  <a:pt x="13" y="17"/>
                  <a:pt x="23" y="23"/>
                </a:cubicBezTo>
              </a:path>
            </a:pathLst>
          </a:custGeom>
          <a:noFill/>
          <a:ln w="6350" cap="rnd">
            <a:solidFill>
              <a:srgbClr val="FF6600"/>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defPPr>
              <a:defRPr lang="en-US"/>
            </a:defPPr>
            <a:lvl1pPr algn="l" rtl="0" fontAlgn="base">
              <a:spcBef>
                <a:spcPct val="0"/>
              </a:spcBef>
              <a:spcAft>
                <a:spcPct val="0"/>
              </a:spcAft>
              <a:defRPr sz="1400" kern="1200">
                <a:solidFill>
                  <a:schemeClr val="tx1"/>
                </a:solidFill>
                <a:latin typeface="Arial" panose="020B0604020202020204" pitchFamily="34" charset="0"/>
                <a:ea typeface="+mn-ea"/>
                <a:cs typeface="+mn-cs"/>
              </a:defRPr>
            </a:lvl1pPr>
            <a:lvl2pPr marL="457200" algn="l" rtl="0" fontAlgn="base">
              <a:spcBef>
                <a:spcPct val="0"/>
              </a:spcBef>
              <a:spcAft>
                <a:spcPct val="0"/>
              </a:spcAft>
              <a:defRPr sz="1400" kern="1200">
                <a:solidFill>
                  <a:schemeClr val="tx1"/>
                </a:solidFill>
                <a:latin typeface="Arial" panose="020B0604020202020204" pitchFamily="34" charset="0"/>
                <a:ea typeface="+mn-ea"/>
                <a:cs typeface="+mn-cs"/>
              </a:defRPr>
            </a:lvl2pPr>
            <a:lvl3pPr marL="914400" algn="l" rtl="0" fontAlgn="base">
              <a:spcBef>
                <a:spcPct val="0"/>
              </a:spcBef>
              <a:spcAft>
                <a:spcPct val="0"/>
              </a:spcAft>
              <a:defRPr sz="1400" kern="1200">
                <a:solidFill>
                  <a:schemeClr val="tx1"/>
                </a:solidFill>
                <a:latin typeface="Arial" panose="020B0604020202020204" pitchFamily="34" charset="0"/>
                <a:ea typeface="+mn-ea"/>
                <a:cs typeface="+mn-cs"/>
              </a:defRPr>
            </a:lvl3pPr>
            <a:lvl4pPr marL="1371600" algn="l" rtl="0" fontAlgn="base">
              <a:spcBef>
                <a:spcPct val="0"/>
              </a:spcBef>
              <a:spcAft>
                <a:spcPct val="0"/>
              </a:spcAft>
              <a:defRPr sz="1400" kern="1200">
                <a:solidFill>
                  <a:schemeClr val="tx1"/>
                </a:solidFill>
                <a:latin typeface="Arial" panose="020B0604020202020204" pitchFamily="34" charset="0"/>
                <a:ea typeface="+mn-ea"/>
                <a:cs typeface="+mn-cs"/>
              </a:defRPr>
            </a:lvl4pPr>
            <a:lvl5pPr marL="1828800" algn="l" rtl="0" fontAlgn="base">
              <a:spcBef>
                <a:spcPct val="0"/>
              </a:spcBef>
              <a:spcAft>
                <a:spcPct val="0"/>
              </a:spcAft>
              <a:defRPr sz="1400" kern="1200">
                <a:solidFill>
                  <a:schemeClr val="tx1"/>
                </a:solidFill>
                <a:latin typeface="Arial" panose="020B0604020202020204" pitchFamily="34" charset="0"/>
                <a:ea typeface="+mn-ea"/>
                <a:cs typeface="+mn-cs"/>
              </a:defRPr>
            </a:lvl5pPr>
            <a:lvl6pPr marL="2286000" algn="l" defTabSz="914400" rtl="0" eaLnBrk="1" latinLnBrk="0" hangingPunct="1">
              <a:defRPr sz="1400" kern="1200">
                <a:solidFill>
                  <a:schemeClr val="tx1"/>
                </a:solidFill>
                <a:latin typeface="Arial" panose="020B0604020202020204" pitchFamily="34" charset="0"/>
                <a:ea typeface="+mn-ea"/>
                <a:cs typeface="+mn-cs"/>
              </a:defRPr>
            </a:lvl6pPr>
            <a:lvl7pPr marL="2743200" algn="l" defTabSz="914400" rtl="0" eaLnBrk="1" latinLnBrk="0" hangingPunct="1">
              <a:defRPr sz="1400" kern="1200">
                <a:solidFill>
                  <a:schemeClr val="tx1"/>
                </a:solidFill>
                <a:latin typeface="Arial" panose="020B0604020202020204" pitchFamily="34" charset="0"/>
                <a:ea typeface="+mn-ea"/>
                <a:cs typeface="+mn-cs"/>
              </a:defRPr>
            </a:lvl7pPr>
            <a:lvl8pPr marL="3200400" algn="l" defTabSz="914400" rtl="0" eaLnBrk="1" latinLnBrk="0" hangingPunct="1">
              <a:defRPr sz="1400" kern="1200">
                <a:solidFill>
                  <a:schemeClr val="tx1"/>
                </a:solidFill>
                <a:latin typeface="Arial" panose="020B0604020202020204" pitchFamily="34" charset="0"/>
                <a:ea typeface="+mn-ea"/>
                <a:cs typeface="+mn-cs"/>
              </a:defRPr>
            </a:lvl8pPr>
            <a:lvl9pPr marL="3657600" algn="l" defTabSz="914400" rtl="0" eaLnBrk="1" latinLnBrk="0" hangingPunct="1">
              <a:defRPr sz="1400" kern="1200">
                <a:solidFill>
                  <a:schemeClr val="tx1"/>
                </a:solidFill>
                <a:latin typeface="Arial" panose="020B0604020202020204" pitchFamily="34" charset="0"/>
                <a:ea typeface="+mn-ea"/>
                <a:cs typeface="+mn-cs"/>
              </a:defRPr>
            </a:lvl9pPr>
          </a:lstStyle>
          <a:p>
            <a:endParaRPr lang="en-CA"/>
          </a:p>
        </p:txBody>
      </p:sp>
      <p:sp>
        <p:nvSpPr>
          <p:cNvPr id="78" name="Freeform 74">
            <a:extLst>
              <a:ext uri="{FF2B5EF4-FFF2-40B4-BE49-F238E27FC236}">
                <a16:creationId xmlns:a16="http://schemas.microsoft.com/office/drawing/2014/main" id="{8F04AAD7-D2DB-4ED1-B1BA-651D066D5296}"/>
              </a:ext>
            </a:extLst>
          </p:cNvPr>
          <p:cNvSpPr>
            <a:spLocks noChangeAspect="1"/>
          </p:cNvSpPr>
          <p:nvPr/>
        </p:nvSpPr>
        <p:spPr bwMode="auto">
          <a:xfrm>
            <a:off x="5830933" y="848715"/>
            <a:ext cx="10237" cy="17122"/>
          </a:xfrm>
          <a:custGeom>
            <a:avLst/>
            <a:gdLst>
              <a:gd name="T0" fmla="*/ 17 w 17"/>
              <a:gd name="T1" fmla="*/ 0 h 27"/>
              <a:gd name="T2" fmla="*/ 0 w 17"/>
              <a:gd name="T3" fmla="*/ 27 h 27"/>
            </a:gdLst>
            <a:ahLst/>
            <a:cxnLst>
              <a:cxn ang="0">
                <a:pos x="T0" y="T1"/>
              </a:cxn>
              <a:cxn ang="0">
                <a:pos x="T2" y="T3"/>
              </a:cxn>
            </a:cxnLst>
            <a:rect l="0" t="0" r="r" b="b"/>
            <a:pathLst>
              <a:path w="17" h="27">
                <a:moveTo>
                  <a:pt x="17" y="0"/>
                </a:moveTo>
                <a:cubicBezTo>
                  <a:pt x="7" y="5"/>
                  <a:pt x="11" y="23"/>
                  <a:pt x="0" y="27"/>
                </a:cubicBezTo>
              </a:path>
            </a:pathLst>
          </a:custGeom>
          <a:noFill/>
          <a:ln w="6350" cap="rnd">
            <a:solidFill>
              <a:srgbClr val="FF6600"/>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defPPr>
              <a:defRPr lang="en-US"/>
            </a:defPPr>
            <a:lvl1pPr algn="l" rtl="0" fontAlgn="base">
              <a:spcBef>
                <a:spcPct val="0"/>
              </a:spcBef>
              <a:spcAft>
                <a:spcPct val="0"/>
              </a:spcAft>
              <a:defRPr sz="1400" kern="1200">
                <a:solidFill>
                  <a:schemeClr val="tx1"/>
                </a:solidFill>
                <a:latin typeface="Arial" panose="020B0604020202020204" pitchFamily="34" charset="0"/>
                <a:ea typeface="+mn-ea"/>
                <a:cs typeface="+mn-cs"/>
              </a:defRPr>
            </a:lvl1pPr>
            <a:lvl2pPr marL="457200" algn="l" rtl="0" fontAlgn="base">
              <a:spcBef>
                <a:spcPct val="0"/>
              </a:spcBef>
              <a:spcAft>
                <a:spcPct val="0"/>
              </a:spcAft>
              <a:defRPr sz="1400" kern="1200">
                <a:solidFill>
                  <a:schemeClr val="tx1"/>
                </a:solidFill>
                <a:latin typeface="Arial" panose="020B0604020202020204" pitchFamily="34" charset="0"/>
                <a:ea typeface="+mn-ea"/>
                <a:cs typeface="+mn-cs"/>
              </a:defRPr>
            </a:lvl2pPr>
            <a:lvl3pPr marL="914400" algn="l" rtl="0" fontAlgn="base">
              <a:spcBef>
                <a:spcPct val="0"/>
              </a:spcBef>
              <a:spcAft>
                <a:spcPct val="0"/>
              </a:spcAft>
              <a:defRPr sz="1400" kern="1200">
                <a:solidFill>
                  <a:schemeClr val="tx1"/>
                </a:solidFill>
                <a:latin typeface="Arial" panose="020B0604020202020204" pitchFamily="34" charset="0"/>
                <a:ea typeface="+mn-ea"/>
                <a:cs typeface="+mn-cs"/>
              </a:defRPr>
            </a:lvl3pPr>
            <a:lvl4pPr marL="1371600" algn="l" rtl="0" fontAlgn="base">
              <a:spcBef>
                <a:spcPct val="0"/>
              </a:spcBef>
              <a:spcAft>
                <a:spcPct val="0"/>
              </a:spcAft>
              <a:defRPr sz="1400" kern="1200">
                <a:solidFill>
                  <a:schemeClr val="tx1"/>
                </a:solidFill>
                <a:latin typeface="Arial" panose="020B0604020202020204" pitchFamily="34" charset="0"/>
                <a:ea typeface="+mn-ea"/>
                <a:cs typeface="+mn-cs"/>
              </a:defRPr>
            </a:lvl4pPr>
            <a:lvl5pPr marL="1828800" algn="l" rtl="0" fontAlgn="base">
              <a:spcBef>
                <a:spcPct val="0"/>
              </a:spcBef>
              <a:spcAft>
                <a:spcPct val="0"/>
              </a:spcAft>
              <a:defRPr sz="1400" kern="1200">
                <a:solidFill>
                  <a:schemeClr val="tx1"/>
                </a:solidFill>
                <a:latin typeface="Arial" panose="020B0604020202020204" pitchFamily="34" charset="0"/>
                <a:ea typeface="+mn-ea"/>
                <a:cs typeface="+mn-cs"/>
              </a:defRPr>
            </a:lvl5pPr>
            <a:lvl6pPr marL="2286000" algn="l" defTabSz="914400" rtl="0" eaLnBrk="1" latinLnBrk="0" hangingPunct="1">
              <a:defRPr sz="1400" kern="1200">
                <a:solidFill>
                  <a:schemeClr val="tx1"/>
                </a:solidFill>
                <a:latin typeface="Arial" panose="020B0604020202020204" pitchFamily="34" charset="0"/>
                <a:ea typeface="+mn-ea"/>
                <a:cs typeface="+mn-cs"/>
              </a:defRPr>
            </a:lvl6pPr>
            <a:lvl7pPr marL="2743200" algn="l" defTabSz="914400" rtl="0" eaLnBrk="1" latinLnBrk="0" hangingPunct="1">
              <a:defRPr sz="1400" kern="1200">
                <a:solidFill>
                  <a:schemeClr val="tx1"/>
                </a:solidFill>
                <a:latin typeface="Arial" panose="020B0604020202020204" pitchFamily="34" charset="0"/>
                <a:ea typeface="+mn-ea"/>
                <a:cs typeface="+mn-cs"/>
              </a:defRPr>
            </a:lvl7pPr>
            <a:lvl8pPr marL="3200400" algn="l" defTabSz="914400" rtl="0" eaLnBrk="1" latinLnBrk="0" hangingPunct="1">
              <a:defRPr sz="1400" kern="1200">
                <a:solidFill>
                  <a:schemeClr val="tx1"/>
                </a:solidFill>
                <a:latin typeface="Arial" panose="020B0604020202020204" pitchFamily="34" charset="0"/>
                <a:ea typeface="+mn-ea"/>
                <a:cs typeface="+mn-cs"/>
              </a:defRPr>
            </a:lvl8pPr>
            <a:lvl9pPr marL="3657600" algn="l" defTabSz="914400" rtl="0" eaLnBrk="1" latinLnBrk="0" hangingPunct="1">
              <a:defRPr sz="1400" kern="1200">
                <a:solidFill>
                  <a:schemeClr val="tx1"/>
                </a:solidFill>
                <a:latin typeface="Arial" panose="020B0604020202020204" pitchFamily="34" charset="0"/>
                <a:ea typeface="+mn-ea"/>
                <a:cs typeface="+mn-cs"/>
              </a:defRPr>
            </a:lvl9pPr>
          </a:lstStyle>
          <a:p>
            <a:endParaRPr lang="en-CA"/>
          </a:p>
        </p:txBody>
      </p:sp>
      <p:sp>
        <p:nvSpPr>
          <p:cNvPr id="79" name="Freeform 75">
            <a:extLst>
              <a:ext uri="{FF2B5EF4-FFF2-40B4-BE49-F238E27FC236}">
                <a16:creationId xmlns:a16="http://schemas.microsoft.com/office/drawing/2014/main" id="{41D8F2DF-7093-4A03-8434-C14DFA0B5D26}"/>
              </a:ext>
            </a:extLst>
          </p:cNvPr>
          <p:cNvSpPr>
            <a:spLocks noChangeAspect="1"/>
          </p:cNvSpPr>
          <p:nvPr/>
        </p:nvSpPr>
        <p:spPr bwMode="auto">
          <a:xfrm>
            <a:off x="5719857" y="937638"/>
            <a:ext cx="13821" cy="2209"/>
          </a:xfrm>
          <a:custGeom>
            <a:avLst/>
            <a:gdLst>
              <a:gd name="T0" fmla="*/ 0 w 24"/>
              <a:gd name="T1" fmla="*/ 0 h 3"/>
              <a:gd name="T2" fmla="*/ 24 w 24"/>
              <a:gd name="T3" fmla="*/ 0 h 3"/>
            </a:gdLst>
            <a:ahLst/>
            <a:cxnLst>
              <a:cxn ang="0">
                <a:pos x="T0" y="T1"/>
              </a:cxn>
              <a:cxn ang="0">
                <a:pos x="T2" y="T3"/>
              </a:cxn>
            </a:cxnLst>
            <a:rect l="0" t="0" r="r" b="b"/>
            <a:pathLst>
              <a:path w="24" h="3">
                <a:moveTo>
                  <a:pt x="0" y="0"/>
                </a:moveTo>
                <a:cubicBezTo>
                  <a:pt x="8" y="3"/>
                  <a:pt x="16" y="3"/>
                  <a:pt x="24" y="0"/>
                </a:cubicBezTo>
              </a:path>
            </a:pathLst>
          </a:custGeom>
          <a:noFill/>
          <a:ln w="6350" cap="rnd">
            <a:solidFill>
              <a:srgbClr val="FF6600"/>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defPPr>
              <a:defRPr lang="en-US"/>
            </a:defPPr>
            <a:lvl1pPr algn="l" rtl="0" fontAlgn="base">
              <a:spcBef>
                <a:spcPct val="0"/>
              </a:spcBef>
              <a:spcAft>
                <a:spcPct val="0"/>
              </a:spcAft>
              <a:defRPr sz="1400" kern="1200">
                <a:solidFill>
                  <a:schemeClr val="tx1"/>
                </a:solidFill>
                <a:latin typeface="Arial" panose="020B0604020202020204" pitchFamily="34" charset="0"/>
                <a:ea typeface="+mn-ea"/>
                <a:cs typeface="+mn-cs"/>
              </a:defRPr>
            </a:lvl1pPr>
            <a:lvl2pPr marL="457200" algn="l" rtl="0" fontAlgn="base">
              <a:spcBef>
                <a:spcPct val="0"/>
              </a:spcBef>
              <a:spcAft>
                <a:spcPct val="0"/>
              </a:spcAft>
              <a:defRPr sz="1400" kern="1200">
                <a:solidFill>
                  <a:schemeClr val="tx1"/>
                </a:solidFill>
                <a:latin typeface="Arial" panose="020B0604020202020204" pitchFamily="34" charset="0"/>
                <a:ea typeface="+mn-ea"/>
                <a:cs typeface="+mn-cs"/>
              </a:defRPr>
            </a:lvl2pPr>
            <a:lvl3pPr marL="914400" algn="l" rtl="0" fontAlgn="base">
              <a:spcBef>
                <a:spcPct val="0"/>
              </a:spcBef>
              <a:spcAft>
                <a:spcPct val="0"/>
              </a:spcAft>
              <a:defRPr sz="1400" kern="1200">
                <a:solidFill>
                  <a:schemeClr val="tx1"/>
                </a:solidFill>
                <a:latin typeface="Arial" panose="020B0604020202020204" pitchFamily="34" charset="0"/>
                <a:ea typeface="+mn-ea"/>
                <a:cs typeface="+mn-cs"/>
              </a:defRPr>
            </a:lvl3pPr>
            <a:lvl4pPr marL="1371600" algn="l" rtl="0" fontAlgn="base">
              <a:spcBef>
                <a:spcPct val="0"/>
              </a:spcBef>
              <a:spcAft>
                <a:spcPct val="0"/>
              </a:spcAft>
              <a:defRPr sz="1400" kern="1200">
                <a:solidFill>
                  <a:schemeClr val="tx1"/>
                </a:solidFill>
                <a:latin typeface="Arial" panose="020B0604020202020204" pitchFamily="34" charset="0"/>
                <a:ea typeface="+mn-ea"/>
                <a:cs typeface="+mn-cs"/>
              </a:defRPr>
            </a:lvl4pPr>
            <a:lvl5pPr marL="1828800" algn="l" rtl="0" fontAlgn="base">
              <a:spcBef>
                <a:spcPct val="0"/>
              </a:spcBef>
              <a:spcAft>
                <a:spcPct val="0"/>
              </a:spcAft>
              <a:defRPr sz="1400" kern="1200">
                <a:solidFill>
                  <a:schemeClr val="tx1"/>
                </a:solidFill>
                <a:latin typeface="Arial" panose="020B0604020202020204" pitchFamily="34" charset="0"/>
                <a:ea typeface="+mn-ea"/>
                <a:cs typeface="+mn-cs"/>
              </a:defRPr>
            </a:lvl5pPr>
            <a:lvl6pPr marL="2286000" algn="l" defTabSz="914400" rtl="0" eaLnBrk="1" latinLnBrk="0" hangingPunct="1">
              <a:defRPr sz="1400" kern="1200">
                <a:solidFill>
                  <a:schemeClr val="tx1"/>
                </a:solidFill>
                <a:latin typeface="Arial" panose="020B0604020202020204" pitchFamily="34" charset="0"/>
                <a:ea typeface="+mn-ea"/>
                <a:cs typeface="+mn-cs"/>
              </a:defRPr>
            </a:lvl6pPr>
            <a:lvl7pPr marL="2743200" algn="l" defTabSz="914400" rtl="0" eaLnBrk="1" latinLnBrk="0" hangingPunct="1">
              <a:defRPr sz="1400" kern="1200">
                <a:solidFill>
                  <a:schemeClr val="tx1"/>
                </a:solidFill>
                <a:latin typeface="Arial" panose="020B0604020202020204" pitchFamily="34" charset="0"/>
                <a:ea typeface="+mn-ea"/>
                <a:cs typeface="+mn-cs"/>
              </a:defRPr>
            </a:lvl7pPr>
            <a:lvl8pPr marL="3200400" algn="l" defTabSz="914400" rtl="0" eaLnBrk="1" latinLnBrk="0" hangingPunct="1">
              <a:defRPr sz="1400" kern="1200">
                <a:solidFill>
                  <a:schemeClr val="tx1"/>
                </a:solidFill>
                <a:latin typeface="Arial" panose="020B0604020202020204" pitchFamily="34" charset="0"/>
                <a:ea typeface="+mn-ea"/>
                <a:cs typeface="+mn-cs"/>
              </a:defRPr>
            </a:lvl8pPr>
            <a:lvl9pPr marL="3657600" algn="l" defTabSz="914400" rtl="0" eaLnBrk="1" latinLnBrk="0" hangingPunct="1">
              <a:defRPr sz="1400" kern="1200">
                <a:solidFill>
                  <a:schemeClr val="tx1"/>
                </a:solidFill>
                <a:latin typeface="Arial" panose="020B0604020202020204" pitchFamily="34" charset="0"/>
                <a:ea typeface="+mn-ea"/>
                <a:cs typeface="+mn-cs"/>
              </a:defRPr>
            </a:lvl9pPr>
          </a:lstStyle>
          <a:p>
            <a:endParaRPr lang="en-CA"/>
          </a:p>
        </p:txBody>
      </p:sp>
      <p:sp>
        <p:nvSpPr>
          <p:cNvPr id="80" name="Freeform 76">
            <a:extLst>
              <a:ext uri="{FF2B5EF4-FFF2-40B4-BE49-F238E27FC236}">
                <a16:creationId xmlns:a16="http://schemas.microsoft.com/office/drawing/2014/main" id="{203D01FA-44F7-4EB0-994C-C1C638F3FEE5}"/>
              </a:ext>
            </a:extLst>
          </p:cNvPr>
          <p:cNvSpPr>
            <a:spLocks noChangeAspect="1"/>
          </p:cNvSpPr>
          <p:nvPr/>
        </p:nvSpPr>
        <p:spPr bwMode="auto">
          <a:xfrm>
            <a:off x="5679418" y="1094494"/>
            <a:ext cx="126945" cy="24302"/>
          </a:xfrm>
          <a:custGeom>
            <a:avLst/>
            <a:gdLst>
              <a:gd name="T0" fmla="*/ 0 w 214"/>
              <a:gd name="T1" fmla="*/ 38 h 38"/>
              <a:gd name="T2" fmla="*/ 214 w 214"/>
              <a:gd name="T3" fmla="*/ 0 h 38"/>
            </a:gdLst>
            <a:ahLst/>
            <a:cxnLst>
              <a:cxn ang="0">
                <a:pos x="T0" y="T1"/>
              </a:cxn>
              <a:cxn ang="0">
                <a:pos x="T2" y="T3"/>
              </a:cxn>
            </a:cxnLst>
            <a:rect l="0" t="0" r="r" b="b"/>
            <a:pathLst>
              <a:path w="214" h="38">
                <a:moveTo>
                  <a:pt x="0" y="38"/>
                </a:moveTo>
                <a:cubicBezTo>
                  <a:pt x="71" y="31"/>
                  <a:pt x="144" y="16"/>
                  <a:pt x="214" y="0"/>
                </a:cubicBezTo>
              </a:path>
            </a:pathLst>
          </a:custGeom>
          <a:noFill/>
          <a:ln w="6350" cap="rnd">
            <a:solidFill>
              <a:srgbClr val="FF6600"/>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defPPr>
              <a:defRPr lang="en-US"/>
            </a:defPPr>
            <a:lvl1pPr algn="l" rtl="0" fontAlgn="base">
              <a:spcBef>
                <a:spcPct val="0"/>
              </a:spcBef>
              <a:spcAft>
                <a:spcPct val="0"/>
              </a:spcAft>
              <a:defRPr sz="1400" kern="1200">
                <a:solidFill>
                  <a:schemeClr val="tx1"/>
                </a:solidFill>
                <a:latin typeface="Arial" panose="020B0604020202020204" pitchFamily="34" charset="0"/>
                <a:ea typeface="+mn-ea"/>
                <a:cs typeface="+mn-cs"/>
              </a:defRPr>
            </a:lvl1pPr>
            <a:lvl2pPr marL="457200" algn="l" rtl="0" fontAlgn="base">
              <a:spcBef>
                <a:spcPct val="0"/>
              </a:spcBef>
              <a:spcAft>
                <a:spcPct val="0"/>
              </a:spcAft>
              <a:defRPr sz="1400" kern="1200">
                <a:solidFill>
                  <a:schemeClr val="tx1"/>
                </a:solidFill>
                <a:latin typeface="Arial" panose="020B0604020202020204" pitchFamily="34" charset="0"/>
                <a:ea typeface="+mn-ea"/>
                <a:cs typeface="+mn-cs"/>
              </a:defRPr>
            </a:lvl2pPr>
            <a:lvl3pPr marL="914400" algn="l" rtl="0" fontAlgn="base">
              <a:spcBef>
                <a:spcPct val="0"/>
              </a:spcBef>
              <a:spcAft>
                <a:spcPct val="0"/>
              </a:spcAft>
              <a:defRPr sz="1400" kern="1200">
                <a:solidFill>
                  <a:schemeClr val="tx1"/>
                </a:solidFill>
                <a:latin typeface="Arial" panose="020B0604020202020204" pitchFamily="34" charset="0"/>
                <a:ea typeface="+mn-ea"/>
                <a:cs typeface="+mn-cs"/>
              </a:defRPr>
            </a:lvl3pPr>
            <a:lvl4pPr marL="1371600" algn="l" rtl="0" fontAlgn="base">
              <a:spcBef>
                <a:spcPct val="0"/>
              </a:spcBef>
              <a:spcAft>
                <a:spcPct val="0"/>
              </a:spcAft>
              <a:defRPr sz="1400" kern="1200">
                <a:solidFill>
                  <a:schemeClr val="tx1"/>
                </a:solidFill>
                <a:latin typeface="Arial" panose="020B0604020202020204" pitchFamily="34" charset="0"/>
                <a:ea typeface="+mn-ea"/>
                <a:cs typeface="+mn-cs"/>
              </a:defRPr>
            </a:lvl4pPr>
            <a:lvl5pPr marL="1828800" algn="l" rtl="0" fontAlgn="base">
              <a:spcBef>
                <a:spcPct val="0"/>
              </a:spcBef>
              <a:spcAft>
                <a:spcPct val="0"/>
              </a:spcAft>
              <a:defRPr sz="1400" kern="1200">
                <a:solidFill>
                  <a:schemeClr val="tx1"/>
                </a:solidFill>
                <a:latin typeface="Arial" panose="020B0604020202020204" pitchFamily="34" charset="0"/>
                <a:ea typeface="+mn-ea"/>
                <a:cs typeface="+mn-cs"/>
              </a:defRPr>
            </a:lvl5pPr>
            <a:lvl6pPr marL="2286000" algn="l" defTabSz="914400" rtl="0" eaLnBrk="1" latinLnBrk="0" hangingPunct="1">
              <a:defRPr sz="1400" kern="1200">
                <a:solidFill>
                  <a:schemeClr val="tx1"/>
                </a:solidFill>
                <a:latin typeface="Arial" panose="020B0604020202020204" pitchFamily="34" charset="0"/>
                <a:ea typeface="+mn-ea"/>
                <a:cs typeface="+mn-cs"/>
              </a:defRPr>
            </a:lvl6pPr>
            <a:lvl7pPr marL="2743200" algn="l" defTabSz="914400" rtl="0" eaLnBrk="1" latinLnBrk="0" hangingPunct="1">
              <a:defRPr sz="1400" kern="1200">
                <a:solidFill>
                  <a:schemeClr val="tx1"/>
                </a:solidFill>
                <a:latin typeface="Arial" panose="020B0604020202020204" pitchFamily="34" charset="0"/>
                <a:ea typeface="+mn-ea"/>
                <a:cs typeface="+mn-cs"/>
              </a:defRPr>
            </a:lvl7pPr>
            <a:lvl8pPr marL="3200400" algn="l" defTabSz="914400" rtl="0" eaLnBrk="1" latinLnBrk="0" hangingPunct="1">
              <a:defRPr sz="1400" kern="1200">
                <a:solidFill>
                  <a:schemeClr val="tx1"/>
                </a:solidFill>
                <a:latin typeface="Arial" panose="020B0604020202020204" pitchFamily="34" charset="0"/>
                <a:ea typeface="+mn-ea"/>
                <a:cs typeface="+mn-cs"/>
              </a:defRPr>
            </a:lvl8pPr>
            <a:lvl9pPr marL="3657600" algn="l" defTabSz="914400" rtl="0" eaLnBrk="1" latinLnBrk="0" hangingPunct="1">
              <a:defRPr sz="1400" kern="1200">
                <a:solidFill>
                  <a:schemeClr val="tx1"/>
                </a:solidFill>
                <a:latin typeface="Arial" panose="020B0604020202020204" pitchFamily="34" charset="0"/>
                <a:ea typeface="+mn-ea"/>
                <a:cs typeface="+mn-cs"/>
              </a:defRPr>
            </a:lvl9pPr>
          </a:lstStyle>
          <a:p>
            <a:endParaRPr lang="en-CA"/>
          </a:p>
        </p:txBody>
      </p:sp>
      <p:sp>
        <p:nvSpPr>
          <p:cNvPr id="81" name="Freeform 77">
            <a:extLst>
              <a:ext uri="{FF2B5EF4-FFF2-40B4-BE49-F238E27FC236}">
                <a16:creationId xmlns:a16="http://schemas.microsoft.com/office/drawing/2014/main" id="{E08E887F-868F-4154-9A4F-E331A293DCE7}"/>
              </a:ext>
            </a:extLst>
          </p:cNvPr>
          <p:cNvSpPr>
            <a:spLocks noChangeAspect="1"/>
          </p:cNvSpPr>
          <p:nvPr/>
        </p:nvSpPr>
        <p:spPr bwMode="auto">
          <a:xfrm>
            <a:off x="5806363" y="1077925"/>
            <a:ext cx="15356" cy="16569"/>
          </a:xfrm>
          <a:custGeom>
            <a:avLst/>
            <a:gdLst>
              <a:gd name="T0" fmla="*/ 0 w 26"/>
              <a:gd name="T1" fmla="*/ 26 h 26"/>
              <a:gd name="T2" fmla="*/ 26 w 26"/>
              <a:gd name="T3" fmla="*/ 0 h 26"/>
            </a:gdLst>
            <a:ahLst/>
            <a:cxnLst>
              <a:cxn ang="0">
                <a:pos x="T0" y="T1"/>
              </a:cxn>
              <a:cxn ang="0">
                <a:pos x="T2" y="T3"/>
              </a:cxn>
            </a:cxnLst>
            <a:rect l="0" t="0" r="r" b="b"/>
            <a:pathLst>
              <a:path w="26" h="26">
                <a:moveTo>
                  <a:pt x="0" y="26"/>
                </a:moveTo>
                <a:cubicBezTo>
                  <a:pt x="8" y="16"/>
                  <a:pt x="15" y="6"/>
                  <a:pt x="26" y="0"/>
                </a:cubicBezTo>
              </a:path>
            </a:pathLst>
          </a:custGeom>
          <a:noFill/>
          <a:ln w="6350" cap="rnd">
            <a:solidFill>
              <a:srgbClr val="FF6600"/>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defPPr>
              <a:defRPr lang="en-US"/>
            </a:defPPr>
            <a:lvl1pPr algn="l" rtl="0" fontAlgn="base">
              <a:spcBef>
                <a:spcPct val="0"/>
              </a:spcBef>
              <a:spcAft>
                <a:spcPct val="0"/>
              </a:spcAft>
              <a:defRPr sz="1400" kern="1200">
                <a:solidFill>
                  <a:schemeClr val="tx1"/>
                </a:solidFill>
                <a:latin typeface="Arial" panose="020B0604020202020204" pitchFamily="34" charset="0"/>
                <a:ea typeface="+mn-ea"/>
                <a:cs typeface="+mn-cs"/>
              </a:defRPr>
            </a:lvl1pPr>
            <a:lvl2pPr marL="457200" algn="l" rtl="0" fontAlgn="base">
              <a:spcBef>
                <a:spcPct val="0"/>
              </a:spcBef>
              <a:spcAft>
                <a:spcPct val="0"/>
              </a:spcAft>
              <a:defRPr sz="1400" kern="1200">
                <a:solidFill>
                  <a:schemeClr val="tx1"/>
                </a:solidFill>
                <a:latin typeface="Arial" panose="020B0604020202020204" pitchFamily="34" charset="0"/>
                <a:ea typeface="+mn-ea"/>
                <a:cs typeface="+mn-cs"/>
              </a:defRPr>
            </a:lvl2pPr>
            <a:lvl3pPr marL="914400" algn="l" rtl="0" fontAlgn="base">
              <a:spcBef>
                <a:spcPct val="0"/>
              </a:spcBef>
              <a:spcAft>
                <a:spcPct val="0"/>
              </a:spcAft>
              <a:defRPr sz="1400" kern="1200">
                <a:solidFill>
                  <a:schemeClr val="tx1"/>
                </a:solidFill>
                <a:latin typeface="Arial" panose="020B0604020202020204" pitchFamily="34" charset="0"/>
                <a:ea typeface="+mn-ea"/>
                <a:cs typeface="+mn-cs"/>
              </a:defRPr>
            </a:lvl3pPr>
            <a:lvl4pPr marL="1371600" algn="l" rtl="0" fontAlgn="base">
              <a:spcBef>
                <a:spcPct val="0"/>
              </a:spcBef>
              <a:spcAft>
                <a:spcPct val="0"/>
              </a:spcAft>
              <a:defRPr sz="1400" kern="1200">
                <a:solidFill>
                  <a:schemeClr val="tx1"/>
                </a:solidFill>
                <a:latin typeface="Arial" panose="020B0604020202020204" pitchFamily="34" charset="0"/>
                <a:ea typeface="+mn-ea"/>
                <a:cs typeface="+mn-cs"/>
              </a:defRPr>
            </a:lvl4pPr>
            <a:lvl5pPr marL="1828800" algn="l" rtl="0" fontAlgn="base">
              <a:spcBef>
                <a:spcPct val="0"/>
              </a:spcBef>
              <a:spcAft>
                <a:spcPct val="0"/>
              </a:spcAft>
              <a:defRPr sz="1400" kern="1200">
                <a:solidFill>
                  <a:schemeClr val="tx1"/>
                </a:solidFill>
                <a:latin typeface="Arial" panose="020B0604020202020204" pitchFamily="34" charset="0"/>
                <a:ea typeface="+mn-ea"/>
                <a:cs typeface="+mn-cs"/>
              </a:defRPr>
            </a:lvl5pPr>
            <a:lvl6pPr marL="2286000" algn="l" defTabSz="914400" rtl="0" eaLnBrk="1" latinLnBrk="0" hangingPunct="1">
              <a:defRPr sz="1400" kern="1200">
                <a:solidFill>
                  <a:schemeClr val="tx1"/>
                </a:solidFill>
                <a:latin typeface="Arial" panose="020B0604020202020204" pitchFamily="34" charset="0"/>
                <a:ea typeface="+mn-ea"/>
                <a:cs typeface="+mn-cs"/>
              </a:defRPr>
            </a:lvl6pPr>
            <a:lvl7pPr marL="2743200" algn="l" defTabSz="914400" rtl="0" eaLnBrk="1" latinLnBrk="0" hangingPunct="1">
              <a:defRPr sz="1400" kern="1200">
                <a:solidFill>
                  <a:schemeClr val="tx1"/>
                </a:solidFill>
                <a:latin typeface="Arial" panose="020B0604020202020204" pitchFamily="34" charset="0"/>
                <a:ea typeface="+mn-ea"/>
                <a:cs typeface="+mn-cs"/>
              </a:defRPr>
            </a:lvl7pPr>
            <a:lvl8pPr marL="3200400" algn="l" defTabSz="914400" rtl="0" eaLnBrk="1" latinLnBrk="0" hangingPunct="1">
              <a:defRPr sz="1400" kern="1200">
                <a:solidFill>
                  <a:schemeClr val="tx1"/>
                </a:solidFill>
                <a:latin typeface="Arial" panose="020B0604020202020204" pitchFamily="34" charset="0"/>
                <a:ea typeface="+mn-ea"/>
                <a:cs typeface="+mn-cs"/>
              </a:defRPr>
            </a:lvl8pPr>
            <a:lvl9pPr marL="3657600" algn="l" defTabSz="914400" rtl="0" eaLnBrk="1" latinLnBrk="0" hangingPunct="1">
              <a:defRPr sz="1400" kern="1200">
                <a:solidFill>
                  <a:schemeClr val="tx1"/>
                </a:solidFill>
                <a:latin typeface="Arial" panose="020B0604020202020204" pitchFamily="34" charset="0"/>
                <a:ea typeface="+mn-ea"/>
                <a:cs typeface="+mn-cs"/>
              </a:defRPr>
            </a:lvl9pPr>
          </a:lstStyle>
          <a:p>
            <a:endParaRPr lang="en-CA"/>
          </a:p>
        </p:txBody>
      </p:sp>
      <p:sp>
        <p:nvSpPr>
          <p:cNvPr id="82" name="Freeform 78">
            <a:extLst>
              <a:ext uri="{FF2B5EF4-FFF2-40B4-BE49-F238E27FC236}">
                <a16:creationId xmlns:a16="http://schemas.microsoft.com/office/drawing/2014/main" id="{F79D5A19-611B-4220-8707-D4706668E1F4}"/>
              </a:ext>
            </a:extLst>
          </p:cNvPr>
          <p:cNvSpPr>
            <a:spLocks noChangeAspect="1"/>
          </p:cNvSpPr>
          <p:nvPr/>
        </p:nvSpPr>
        <p:spPr bwMode="auto">
          <a:xfrm>
            <a:off x="5821720" y="1057490"/>
            <a:ext cx="2047" cy="20436"/>
          </a:xfrm>
          <a:custGeom>
            <a:avLst/>
            <a:gdLst>
              <a:gd name="T0" fmla="*/ 0 w 4"/>
              <a:gd name="T1" fmla="*/ 32 h 32"/>
              <a:gd name="T2" fmla="*/ 4 w 4"/>
              <a:gd name="T3" fmla="*/ 0 h 32"/>
            </a:gdLst>
            <a:ahLst/>
            <a:cxnLst>
              <a:cxn ang="0">
                <a:pos x="T0" y="T1"/>
              </a:cxn>
              <a:cxn ang="0">
                <a:pos x="T2" y="T3"/>
              </a:cxn>
            </a:cxnLst>
            <a:rect l="0" t="0" r="r" b="b"/>
            <a:pathLst>
              <a:path w="4" h="32">
                <a:moveTo>
                  <a:pt x="0" y="32"/>
                </a:moveTo>
                <a:cubicBezTo>
                  <a:pt x="4" y="22"/>
                  <a:pt x="0" y="10"/>
                  <a:pt x="4" y="0"/>
                </a:cubicBezTo>
              </a:path>
            </a:pathLst>
          </a:custGeom>
          <a:noFill/>
          <a:ln w="6350" cap="rnd">
            <a:solidFill>
              <a:srgbClr val="FF6600"/>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defPPr>
              <a:defRPr lang="en-US"/>
            </a:defPPr>
            <a:lvl1pPr algn="l" rtl="0" fontAlgn="base">
              <a:spcBef>
                <a:spcPct val="0"/>
              </a:spcBef>
              <a:spcAft>
                <a:spcPct val="0"/>
              </a:spcAft>
              <a:defRPr sz="1400" kern="1200">
                <a:solidFill>
                  <a:schemeClr val="tx1"/>
                </a:solidFill>
                <a:latin typeface="Arial" panose="020B0604020202020204" pitchFamily="34" charset="0"/>
                <a:ea typeface="+mn-ea"/>
                <a:cs typeface="+mn-cs"/>
              </a:defRPr>
            </a:lvl1pPr>
            <a:lvl2pPr marL="457200" algn="l" rtl="0" fontAlgn="base">
              <a:spcBef>
                <a:spcPct val="0"/>
              </a:spcBef>
              <a:spcAft>
                <a:spcPct val="0"/>
              </a:spcAft>
              <a:defRPr sz="1400" kern="1200">
                <a:solidFill>
                  <a:schemeClr val="tx1"/>
                </a:solidFill>
                <a:latin typeface="Arial" panose="020B0604020202020204" pitchFamily="34" charset="0"/>
                <a:ea typeface="+mn-ea"/>
                <a:cs typeface="+mn-cs"/>
              </a:defRPr>
            </a:lvl2pPr>
            <a:lvl3pPr marL="914400" algn="l" rtl="0" fontAlgn="base">
              <a:spcBef>
                <a:spcPct val="0"/>
              </a:spcBef>
              <a:spcAft>
                <a:spcPct val="0"/>
              </a:spcAft>
              <a:defRPr sz="1400" kern="1200">
                <a:solidFill>
                  <a:schemeClr val="tx1"/>
                </a:solidFill>
                <a:latin typeface="Arial" panose="020B0604020202020204" pitchFamily="34" charset="0"/>
                <a:ea typeface="+mn-ea"/>
                <a:cs typeface="+mn-cs"/>
              </a:defRPr>
            </a:lvl3pPr>
            <a:lvl4pPr marL="1371600" algn="l" rtl="0" fontAlgn="base">
              <a:spcBef>
                <a:spcPct val="0"/>
              </a:spcBef>
              <a:spcAft>
                <a:spcPct val="0"/>
              </a:spcAft>
              <a:defRPr sz="1400" kern="1200">
                <a:solidFill>
                  <a:schemeClr val="tx1"/>
                </a:solidFill>
                <a:latin typeface="Arial" panose="020B0604020202020204" pitchFamily="34" charset="0"/>
                <a:ea typeface="+mn-ea"/>
                <a:cs typeface="+mn-cs"/>
              </a:defRPr>
            </a:lvl4pPr>
            <a:lvl5pPr marL="1828800" algn="l" rtl="0" fontAlgn="base">
              <a:spcBef>
                <a:spcPct val="0"/>
              </a:spcBef>
              <a:spcAft>
                <a:spcPct val="0"/>
              </a:spcAft>
              <a:defRPr sz="1400" kern="1200">
                <a:solidFill>
                  <a:schemeClr val="tx1"/>
                </a:solidFill>
                <a:latin typeface="Arial" panose="020B0604020202020204" pitchFamily="34" charset="0"/>
                <a:ea typeface="+mn-ea"/>
                <a:cs typeface="+mn-cs"/>
              </a:defRPr>
            </a:lvl5pPr>
            <a:lvl6pPr marL="2286000" algn="l" defTabSz="914400" rtl="0" eaLnBrk="1" latinLnBrk="0" hangingPunct="1">
              <a:defRPr sz="1400" kern="1200">
                <a:solidFill>
                  <a:schemeClr val="tx1"/>
                </a:solidFill>
                <a:latin typeface="Arial" panose="020B0604020202020204" pitchFamily="34" charset="0"/>
                <a:ea typeface="+mn-ea"/>
                <a:cs typeface="+mn-cs"/>
              </a:defRPr>
            </a:lvl6pPr>
            <a:lvl7pPr marL="2743200" algn="l" defTabSz="914400" rtl="0" eaLnBrk="1" latinLnBrk="0" hangingPunct="1">
              <a:defRPr sz="1400" kern="1200">
                <a:solidFill>
                  <a:schemeClr val="tx1"/>
                </a:solidFill>
                <a:latin typeface="Arial" panose="020B0604020202020204" pitchFamily="34" charset="0"/>
                <a:ea typeface="+mn-ea"/>
                <a:cs typeface="+mn-cs"/>
              </a:defRPr>
            </a:lvl7pPr>
            <a:lvl8pPr marL="3200400" algn="l" defTabSz="914400" rtl="0" eaLnBrk="1" latinLnBrk="0" hangingPunct="1">
              <a:defRPr sz="1400" kern="1200">
                <a:solidFill>
                  <a:schemeClr val="tx1"/>
                </a:solidFill>
                <a:latin typeface="Arial" panose="020B0604020202020204" pitchFamily="34" charset="0"/>
                <a:ea typeface="+mn-ea"/>
                <a:cs typeface="+mn-cs"/>
              </a:defRPr>
            </a:lvl8pPr>
            <a:lvl9pPr marL="3657600" algn="l" defTabSz="914400" rtl="0" eaLnBrk="1" latinLnBrk="0" hangingPunct="1">
              <a:defRPr sz="1400" kern="1200">
                <a:solidFill>
                  <a:schemeClr val="tx1"/>
                </a:solidFill>
                <a:latin typeface="Arial" panose="020B0604020202020204" pitchFamily="34" charset="0"/>
                <a:ea typeface="+mn-ea"/>
                <a:cs typeface="+mn-cs"/>
              </a:defRPr>
            </a:lvl9pPr>
          </a:lstStyle>
          <a:p>
            <a:endParaRPr lang="en-CA"/>
          </a:p>
        </p:txBody>
      </p:sp>
      <p:sp>
        <p:nvSpPr>
          <p:cNvPr id="83" name="Freeform 79">
            <a:extLst>
              <a:ext uri="{FF2B5EF4-FFF2-40B4-BE49-F238E27FC236}">
                <a16:creationId xmlns:a16="http://schemas.microsoft.com/office/drawing/2014/main" id="{3D0DDB87-E7AE-4D4A-A64C-66C8E519C671}"/>
              </a:ext>
            </a:extLst>
          </p:cNvPr>
          <p:cNvSpPr>
            <a:spLocks noChangeAspect="1"/>
          </p:cNvSpPr>
          <p:nvPr/>
        </p:nvSpPr>
        <p:spPr bwMode="auto">
          <a:xfrm>
            <a:off x="5808923" y="1033740"/>
            <a:ext cx="20987" cy="23749"/>
          </a:xfrm>
          <a:custGeom>
            <a:avLst/>
            <a:gdLst>
              <a:gd name="T0" fmla="*/ 26 w 36"/>
              <a:gd name="T1" fmla="*/ 37 h 37"/>
              <a:gd name="T2" fmla="*/ 1 w 36"/>
              <a:gd name="T3" fmla="*/ 15 h 37"/>
              <a:gd name="T4" fmla="*/ 1 w 36"/>
              <a:gd name="T5" fmla="*/ 7 h 37"/>
              <a:gd name="T6" fmla="*/ 36 w 36"/>
              <a:gd name="T7" fmla="*/ 3 h 37"/>
            </a:gdLst>
            <a:ahLst/>
            <a:cxnLst>
              <a:cxn ang="0">
                <a:pos x="T0" y="T1"/>
              </a:cxn>
              <a:cxn ang="0">
                <a:pos x="T2" y="T3"/>
              </a:cxn>
              <a:cxn ang="0">
                <a:pos x="T4" y="T5"/>
              </a:cxn>
              <a:cxn ang="0">
                <a:pos x="T6" y="T7"/>
              </a:cxn>
            </a:cxnLst>
            <a:rect l="0" t="0" r="r" b="b"/>
            <a:pathLst>
              <a:path w="36" h="37">
                <a:moveTo>
                  <a:pt x="26" y="37"/>
                </a:moveTo>
                <a:cubicBezTo>
                  <a:pt x="21" y="26"/>
                  <a:pt x="8" y="24"/>
                  <a:pt x="1" y="15"/>
                </a:cubicBezTo>
                <a:cubicBezTo>
                  <a:pt x="0" y="12"/>
                  <a:pt x="0" y="9"/>
                  <a:pt x="1" y="7"/>
                </a:cubicBezTo>
                <a:cubicBezTo>
                  <a:pt x="12" y="6"/>
                  <a:pt x="25" y="0"/>
                  <a:pt x="36" y="3"/>
                </a:cubicBezTo>
              </a:path>
            </a:pathLst>
          </a:custGeom>
          <a:noFill/>
          <a:ln w="6350" cap="rnd">
            <a:solidFill>
              <a:srgbClr val="FF6600"/>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defPPr>
              <a:defRPr lang="en-US"/>
            </a:defPPr>
            <a:lvl1pPr algn="l" rtl="0" fontAlgn="base">
              <a:spcBef>
                <a:spcPct val="0"/>
              </a:spcBef>
              <a:spcAft>
                <a:spcPct val="0"/>
              </a:spcAft>
              <a:defRPr sz="1400" kern="1200">
                <a:solidFill>
                  <a:schemeClr val="tx1"/>
                </a:solidFill>
                <a:latin typeface="Arial" panose="020B0604020202020204" pitchFamily="34" charset="0"/>
                <a:ea typeface="+mn-ea"/>
                <a:cs typeface="+mn-cs"/>
              </a:defRPr>
            </a:lvl1pPr>
            <a:lvl2pPr marL="457200" algn="l" rtl="0" fontAlgn="base">
              <a:spcBef>
                <a:spcPct val="0"/>
              </a:spcBef>
              <a:spcAft>
                <a:spcPct val="0"/>
              </a:spcAft>
              <a:defRPr sz="1400" kern="1200">
                <a:solidFill>
                  <a:schemeClr val="tx1"/>
                </a:solidFill>
                <a:latin typeface="Arial" panose="020B0604020202020204" pitchFamily="34" charset="0"/>
                <a:ea typeface="+mn-ea"/>
                <a:cs typeface="+mn-cs"/>
              </a:defRPr>
            </a:lvl2pPr>
            <a:lvl3pPr marL="914400" algn="l" rtl="0" fontAlgn="base">
              <a:spcBef>
                <a:spcPct val="0"/>
              </a:spcBef>
              <a:spcAft>
                <a:spcPct val="0"/>
              </a:spcAft>
              <a:defRPr sz="1400" kern="1200">
                <a:solidFill>
                  <a:schemeClr val="tx1"/>
                </a:solidFill>
                <a:latin typeface="Arial" panose="020B0604020202020204" pitchFamily="34" charset="0"/>
                <a:ea typeface="+mn-ea"/>
                <a:cs typeface="+mn-cs"/>
              </a:defRPr>
            </a:lvl3pPr>
            <a:lvl4pPr marL="1371600" algn="l" rtl="0" fontAlgn="base">
              <a:spcBef>
                <a:spcPct val="0"/>
              </a:spcBef>
              <a:spcAft>
                <a:spcPct val="0"/>
              </a:spcAft>
              <a:defRPr sz="1400" kern="1200">
                <a:solidFill>
                  <a:schemeClr val="tx1"/>
                </a:solidFill>
                <a:latin typeface="Arial" panose="020B0604020202020204" pitchFamily="34" charset="0"/>
                <a:ea typeface="+mn-ea"/>
                <a:cs typeface="+mn-cs"/>
              </a:defRPr>
            </a:lvl4pPr>
            <a:lvl5pPr marL="1828800" algn="l" rtl="0" fontAlgn="base">
              <a:spcBef>
                <a:spcPct val="0"/>
              </a:spcBef>
              <a:spcAft>
                <a:spcPct val="0"/>
              </a:spcAft>
              <a:defRPr sz="1400" kern="1200">
                <a:solidFill>
                  <a:schemeClr val="tx1"/>
                </a:solidFill>
                <a:latin typeface="Arial" panose="020B0604020202020204" pitchFamily="34" charset="0"/>
                <a:ea typeface="+mn-ea"/>
                <a:cs typeface="+mn-cs"/>
              </a:defRPr>
            </a:lvl5pPr>
            <a:lvl6pPr marL="2286000" algn="l" defTabSz="914400" rtl="0" eaLnBrk="1" latinLnBrk="0" hangingPunct="1">
              <a:defRPr sz="1400" kern="1200">
                <a:solidFill>
                  <a:schemeClr val="tx1"/>
                </a:solidFill>
                <a:latin typeface="Arial" panose="020B0604020202020204" pitchFamily="34" charset="0"/>
                <a:ea typeface="+mn-ea"/>
                <a:cs typeface="+mn-cs"/>
              </a:defRPr>
            </a:lvl6pPr>
            <a:lvl7pPr marL="2743200" algn="l" defTabSz="914400" rtl="0" eaLnBrk="1" latinLnBrk="0" hangingPunct="1">
              <a:defRPr sz="1400" kern="1200">
                <a:solidFill>
                  <a:schemeClr val="tx1"/>
                </a:solidFill>
                <a:latin typeface="Arial" panose="020B0604020202020204" pitchFamily="34" charset="0"/>
                <a:ea typeface="+mn-ea"/>
                <a:cs typeface="+mn-cs"/>
              </a:defRPr>
            </a:lvl7pPr>
            <a:lvl8pPr marL="3200400" algn="l" defTabSz="914400" rtl="0" eaLnBrk="1" latinLnBrk="0" hangingPunct="1">
              <a:defRPr sz="1400" kern="1200">
                <a:solidFill>
                  <a:schemeClr val="tx1"/>
                </a:solidFill>
                <a:latin typeface="Arial" panose="020B0604020202020204" pitchFamily="34" charset="0"/>
                <a:ea typeface="+mn-ea"/>
                <a:cs typeface="+mn-cs"/>
              </a:defRPr>
            </a:lvl8pPr>
            <a:lvl9pPr marL="3657600" algn="l" defTabSz="914400" rtl="0" eaLnBrk="1" latinLnBrk="0" hangingPunct="1">
              <a:defRPr sz="1400" kern="1200">
                <a:solidFill>
                  <a:schemeClr val="tx1"/>
                </a:solidFill>
                <a:latin typeface="Arial" panose="020B0604020202020204" pitchFamily="34" charset="0"/>
                <a:ea typeface="+mn-ea"/>
                <a:cs typeface="+mn-cs"/>
              </a:defRPr>
            </a:lvl9pPr>
          </a:lstStyle>
          <a:p>
            <a:endParaRPr lang="en-CA"/>
          </a:p>
        </p:txBody>
      </p:sp>
      <p:sp>
        <p:nvSpPr>
          <p:cNvPr id="84" name="Freeform 80">
            <a:extLst>
              <a:ext uri="{FF2B5EF4-FFF2-40B4-BE49-F238E27FC236}">
                <a16:creationId xmlns:a16="http://schemas.microsoft.com/office/drawing/2014/main" id="{20873548-2AF0-49BF-829C-165AF486DC1A}"/>
              </a:ext>
            </a:extLst>
          </p:cNvPr>
          <p:cNvSpPr>
            <a:spLocks noChangeAspect="1"/>
          </p:cNvSpPr>
          <p:nvPr/>
        </p:nvSpPr>
        <p:spPr bwMode="auto">
          <a:xfrm>
            <a:off x="5829910" y="1032083"/>
            <a:ext cx="6142" cy="3866"/>
          </a:xfrm>
          <a:custGeom>
            <a:avLst/>
            <a:gdLst>
              <a:gd name="T0" fmla="*/ 0 w 10"/>
              <a:gd name="T1" fmla="*/ 6 h 6"/>
              <a:gd name="T2" fmla="*/ 10 w 10"/>
              <a:gd name="T3" fmla="*/ 0 h 6"/>
            </a:gdLst>
            <a:ahLst/>
            <a:cxnLst>
              <a:cxn ang="0">
                <a:pos x="T0" y="T1"/>
              </a:cxn>
              <a:cxn ang="0">
                <a:pos x="T2" y="T3"/>
              </a:cxn>
            </a:cxnLst>
            <a:rect l="0" t="0" r="r" b="b"/>
            <a:pathLst>
              <a:path w="10" h="6">
                <a:moveTo>
                  <a:pt x="0" y="6"/>
                </a:moveTo>
                <a:cubicBezTo>
                  <a:pt x="3" y="2"/>
                  <a:pt x="6" y="1"/>
                  <a:pt x="10" y="0"/>
                </a:cubicBezTo>
              </a:path>
            </a:pathLst>
          </a:custGeom>
          <a:noFill/>
          <a:ln w="6350" cap="rnd">
            <a:solidFill>
              <a:srgbClr val="FF6600"/>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defPPr>
              <a:defRPr lang="en-US"/>
            </a:defPPr>
            <a:lvl1pPr algn="l" rtl="0" fontAlgn="base">
              <a:spcBef>
                <a:spcPct val="0"/>
              </a:spcBef>
              <a:spcAft>
                <a:spcPct val="0"/>
              </a:spcAft>
              <a:defRPr sz="1400" kern="1200">
                <a:solidFill>
                  <a:schemeClr val="tx1"/>
                </a:solidFill>
                <a:latin typeface="Arial" panose="020B0604020202020204" pitchFamily="34" charset="0"/>
                <a:ea typeface="+mn-ea"/>
                <a:cs typeface="+mn-cs"/>
              </a:defRPr>
            </a:lvl1pPr>
            <a:lvl2pPr marL="457200" algn="l" rtl="0" fontAlgn="base">
              <a:spcBef>
                <a:spcPct val="0"/>
              </a:spcBef>
              <a:spcAft>
                <a:spcPct val="0"/>
              </a:spcAft>
              <a:defRPr sz="1400" kern="1200">
                <a:solidFill>
                  <a:schemeClr val="tx1"/>
                </a:solidFill>
                <a:latin typeface="Arial" panose="020B0604020202020204" pitchFamily="34" charset="0"/>
                <a:ea typeface="+mn-ea"/>
                <a:cs typeface="+mn-cs"/>
              </a:defRPr>
            </a:lvl2pPr>
            <a:lvl3pPr marL="914400" algn="l" rtl="0" fontAlgn="base">
              <a:spcBef>
                <a:spcPct val="0"/>
              </a:spcBef>
              <a:spcAft>
                <a:spcPct val="0"/>
              </a:spcAft>
              <a:defRPr sz="1400" kern="1200">
                <a:solidFill>
                  <a:schemeClr val="tx1"/>
                </a:solidFill>
                <a:latin typeface="Arial" panose="020B0604020202020204" pitchFamily="34" charset="0"/>
                <a:ea typeface="+mn-ea"/>
                <a:cs typeface="+mn-cs"/>
              </a:defRPr>
            </a:lvl3pPr>
            <a:lvl4pPr marL="1371600" algn="l" rtl="0" fontAlgn="base">
              <a:spcBef>
                <a:spcPct val="0"/>
              </a:spcBef>
              <a:spcAft>
                <a:spcPct val="0"/>
              </a:spcAft>
              <a:defRPr sz="1400" kern="1200">
                <a:solidFill>
                  <a:schemeClr val="tx1"/>
                </a:solidFill>
                <a:latin typeface="Arial" panose="020B0604020202020204" pitchFamily="34" charset="0"/>
                <a:ea typeface="+mn-ea"/>
                <a:cs typeface="+mn-cs"/>
              </a:defRPr>
            </a:lvl4pPr>
            <a:lvl5pPr marL="1828800" algn="l" rtl="0" fontAlgn="base">
              <a:spcBef>
                <a:spcPct val="0"/>
              </a:spcBef>
              <a:spcAft>
                <a:spcPct val="0"/>
              </a:spcAft>
              <a:defRPr sz="1400" kern="1200">
                <a:solidFill>
                  <a:schemeClr val="tx1"/>
                </a:solidFill>
                <a:latin typeface="Arial" panose="020B0604020202020204" pitchFamily="34" charset="0"/>
                <a:ea typeface="+mn-ea"/>
                <a:cs typeface="+mn-cs"/>
              </a:defRPr>
            </a:lvl5pPr>
            <a:lvl6pPr marL="2286000" algn="l" defTabSz="914400" rtl="0" eaLnBrk="1" latinLnBrk="0" hangingPunct="1">
              <a:defRPr sz="1400" kern="1200">
                <a:solidFill>
                  <a:schemeClr val="tx1"/>
                </a:solidFill>
                <a:latin typeface="Arial" panose="020B0604020202020204" pitchFamily="34" charset="0"/>
                <a:ea typeface="+mn-ea"/>
                <a:cs typeface="+mn-cs"/>
              </a:defRPr>
            </a:lvl6pPr>
            <a:lvl7pPr marL="2743200" algn="l" defTabSz="914400" rtl="0" eaLnBrk="1" latinLnBrk="0" hangingPunct="1">
              <a:defRPr sz="1400" kern="1200">
                <a:solidFill>
                  <a:schemeClr val="tx1"/>
                </a:solidFill>
                <a:latin typeface="Arial" panose="020B0604020202020204" pitchFamily="34" charset="0"/>
                <a:ea typeface="+mn-ea"/>
                <a:cs typeface="+mn-cs"/>
              </a:defRPr>
            </a:lvl7pPr>
            <a:lvl8pPr marL="3200400" algn="l" defTabSz="914400" rtl="0" eaLnBrk="1" latinLnBrk="0" hangingPunct="1">
              <a:defRPr sz="1400" kern="1200">
                <a:solidFill>
                  <a:schemeClr val="tx1"/>
                </a:solidFill>
                <a:latin typeface="Arial" panose="020B0604020202020204" pitchFamily="34" charset="0"/>
                <a:ea typeface="+mn-ea"/>
                <a:cs typeface="+mn-cs"/>
              </a:defRPr>
            </a:lvl8pPr>
            <a:lvl9pPr marL="3657600" algn="l" defTabSz="914400" rtl="0" eaLnBrk="1" latinLnBrk="0" hangingPunct="1">
              <a:defRPr sz="1400" kern="1200">
                <a:solidFill>
                  <a:schemeClr val="tx1"/>
                </a:solidFill>
                <a:latin typeface="Arial" panose="020B0604020202020204" pitchFamily="34" charset="0"/>
                <a:ea typeface="+mn-ea"/>
                <a:cs typeface="+mn-cs"/>
              </a:defRPr>
            </a:lvl9pPr>
          </a:lstStyle>
          <a:p>
            <a:endParaRPr lang="en-CA"/>
          </a:p>
        </p:txBody>
      </p:sp>
      <p:sp>
        <p:nvSpPr>
          <p:cNvPr id="85" name="Freeform 81">
            <a:extLst>
              <a:ext uri="{FF2B5EF4-FFF2-40B4-BE49-F238E27FC236}">
                <a16:creationId xmlns:a16="http://schemas.microsoft.com/office/drawing/2014/main" id="{78C18652-7833-44BA-8872-B8CEA1306B9C}"/>
              </a:ext>
            </a:extLst>
          </p:cNvPr>
          <p:cNvSpPr>
            <a:spLocks noChangeAspect="1"/>
          </p:cNvSpPr>
          <p:nvPr/>
        </p:nvSpPr>
        <p:spPr bwMode="auto">
          <a:xfrm>
            <a:off x="5819672" y="1111064"/>
            <a:ext cx="17404" cy="24854"/>
          </a:xfrm>
          <a:custGeom>
            <a:avLst/>
            <a:gdLst>
              <a:gd name="T0" fmla="*/ 0 w 30"/>
              <a:gd name="T1" fmla="*/ 0 h 39"/>
              <a:gd name="T2" fmla="*/ 30 w 30"/>
              <a:gd name="T3" fmla="*/ 39 h 39"/>
            </a:gdLst>
            <a:ahLst/>
            <a:cxnLst>
              <a:cxn ang="0">
                <a:pos x="T0" y="T1"/>
              </a:cxn>
              <a:cxn ang="0">
                <a:pos x="T2" y="T3"/>
              </a:cxn>
            </a:cxnLst>
            <a:rect l="0" t="0" r="r" b="b"/>
            <a:pathLst>
              <a:path w="30" h="39">
                <a:moveTo>
                  <a:pt x="0" y="0"/>
                </a:moveTo>
                <a:cubicBezTo>
                  <a:pt x="8" y="14"/>
                  <a:pt x="18" y="27"/>
                  <a:pt x="30" y="39"/>
                </a:cubicBezTo>
              </a:path>
            </a:pathLst>
          </a:custGeom>
          <a:noFill/>
          <a:ln w="6350" cap="rnd">
            <a:solidFill>
              <a:srgbClr val="FF6600"/>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defPPr>
              <a:defRPr lang="en-US"/>
            </a:defPPr>
            <a:lvl1pPr algn="l" rtl="0" fontAlgn="base">
              <a:spcBef>
                <a:spcPct val="0"/>
              </a:spcBef>
              <a:spcAft>
                <a:spcPct val="0"/>
              </a:spcAft>
              <a:defRPr sz="1400" kern="1200">
                <a:solidFill>
                  <a:schemeClr val="tx1"/>
                </a:solidFill>
                <a:latin typeface="Arial" panose="020B0604020202020204" pitchFamily="34" charset="0"/>
                <a:ea typeface="+mn-ea"/>
                <a:cs typeface="+mn-cs"/>
              </a:defRPr>
            </a:lvl1pPr>
            <a:lvl2pPr marL="457200" algn="l" rtl="0" fontAlgn="base">
              <a:spcBef>
                <a:spcPct val="0"/>
              </a:spcBef>
              <a:spcAft>
                <a:spcPct val="0"/>
              </a:spcAft>
              <a:defRPr sz="1400" kern="1200">
                <a:solidFill>
                  <a:schemeClr val="tx1"/>
                </a:solidFill>
                <a:latin typeface="Arial" panose="020B0604020202020204" pitchFamily="34" charset="0"/>
                <a:ea typeface="+mn-ea"/>
                <a:cs typeface="+mn-cs"/>
              </a:defRPr>
            </a:lvl2pPr>
            <a:lvl3pPr marL="914400" algn="l" rtl="0" fontAlgn="base">
              <a:spcBef>
                <a:spcPct val="0"/>
              </a:spcBef>
              <a:spcAft>
                <a:spcPct val="0"/>
              </a:spcAft>
              <a:defRPr sz="1400" kern="1200">
                <a:solidFill>
                  <a:schemeClr val="tx1"/>
                </a:solidFill>
                <a:latin typeface="Arial" panose="020B0604020202020204" pitchFamily="34" charset="0"/>
                <a:ea typeface="+mn-ea"/>
                <a:cs typeface="+mn-cs"/>
              </a:defRPr>
            </a:lvl3pPr>
            <a:lvl4pPr marL="1371600" algn="l" rtl="0" fontAlgn="base">
              <a:spcBef>
                <a:spcPct val="0"/>
              </a:spcBef>
              <a:spcAft>
                <a:spcPct val="0"/>
              </a:spcAft>
              <a:defRPr sz="1400" kern="1200">
                <a:solidFill>
                  <a:schemeClr val="tx1"/>
                </a:solidFill>
                <a:latin typeface="Arial" panose="020B0604020202020204" pitchFamily="34" charset="0"/>
                <a:ea typeface="+mn-ea"/>
                <a:cs typeface="+mn-cs"/>
              </a:defRPr>
            </a:lvl4pPr>
            <a:lvl5pPr marL="1828800" algn="l" rtl="0" fontAlgn="base">
              <a:spcBef>
                <a:spcPct val="0"/>
              </a:spcBef>
              <a:spcAft>
                <a:spcPct val="0"/>
              </a:spcAft>
              <a:defRPr sz="1400" kern="1200">
                <a:solidFill>
                  <a:schemeClr val="tx1"/>
                </a:solidFill>
                <a:latin typeface="Arial" panose="020B0604020202020204" pitchFamily="34" charset="0"/>
                <a:ea typeface="+mn-ea"/>
                <a:cs typeface="+mn-cs"/>
              </a:defRPr>
            </a:lvl5pPr>
            <a:lvl6pPr marL="2286000" algn="l" defTabSz="914400" rtl="0" eaLnBrk="1" latinLnBrk="0" hangingPunct="1">
              <a:defRPr sz="1400" kern="1200">
                <a:solidFill>
                  <a:schemeClr val="tx1"/>
                </a:solidFill>
                <a:latin typeface="Arial" panose="020B0604020202020204" pitchFamily="34" charset="0"/>
                <a:ea typeface="+mn-ea"/>
                <a:cs typeface="+mn-cs"/>
              </a:defRPr>
            </a:lvl6pPr>
            <a:lvl7pPr marL="2743200" algn="l" defTabSz="914400" rtl="0" eaLnBrk="1" latinLnBrk="0" hangingPunct="1">
              <a:defRPr sz="1400" kern="1200">
                <a:solidFill>
                  <a:schemeClr val="tx1"/>
                </a:solidFill>
                <a:latin typeface="Arial" panose="020B0604020202020204" pitchFamily="34" charset="0"/>
                <a:ea typeface="+mn-ea"/>
                <a:cs typeface="+mn-cs"/>
              </a:defRPr>
            </a:lvl7pPr>
            <a:lvl8pPr marL="3200400" algn="l" defTabSz="914400" rtl="0" eaLnBrk="1" latinLnBrk="0" hangingPunct="1">
              <a:defRPr sz="1400" kern="1200">
                <a:solidFill>
                  <a:schemeClr val="tx1"/>
                </a:solidFill>
                <a:latin typeface="Arial" panose="020B0604020202020204" pitchFamily="34" charset="0"/>
                <a:ea typeface="+mn-ea"/>
                <a:cs typeface="+mn-cs"/>
              </a:defRPr>
            </a:lvl8pPr>
            <a:lvl9pPr marL="3657600" algn="l" defTabSz="914400" rtl="0" eaLnBrk="1" latinLnBrk="0" hangingPunct="1">
              <a:defRPr sz="1400" kern="1200">
                <a:solidFill>
                  <a:schemeClr val="tx1"/>
                </a:solidFill>
                <a:latin typeface="Arial" panose="020B0604020202020204" pitchFamily="34" charset="0"/>
                <a:ea typeface="+mn-ea"/>
                <a:cs typeface="+mn-cs"/>
              </a:defRPr>
            </a:lvl9pPr>
          </a:lstStyle>
          <a:p>
            <a:endParaRPr lang="en-CA"/>
          </a:p>
        </p:txBody>
      </p:sp>
      <p:sp>
        <p:nvSpPr>
          <p:cNvPr id="86" name="Freeform 82">
            <a:extLst>
              <a:ext uri="{FF2B5EF4-FFF2-40B4-BE49-F238E27FC236}">
                <a16:creationId xmlns:a16="http://schemas.microsoft.com/office/drawing/2014/main" id="{1AF0CB0D-C385-4149-B247-476E03D2478E}"/>
              </a:ext>
            </a:extLst>
          </p:cNvPr>
          <p:cNvSpPr>
            <a:spLocks noChangeAspect="1"/>
          </p:cNvSpPr>
          <p:nvPr/>
        </p:nvSpPr>
        <p:spPr bwMode="auto">
          <a:xfrm>
            <a:off x="5837076" y="1135366"/>
            <a:ext cx="18427" cy="20436"/>
          </a:xfrm>
          <a:custGeom>
            <a:avLst/>
            <a:gdLst>
              <a:gd name="T0" fmla="*/ 0 w 31"/>
              <a:gd name="T1" fmla="*/ 1 h 32"/>
              <a:gd name="T2" fmla="*/ 2 w 31"/>
              <a:gd name="T3" fmla="*/ 0 h 32"/>
              <a:gd name="T4" fmla="*/ 31 w 31"/>
              <a:gd name="T5" fmla="*/ 24 h 32"/>
              <a:gd name="T6" fmla="*/ 4 w 31"/>
              <a:gd name="T7" fmla="*/ 32 h 32"/>
            </a:gdLst>
            <a:ahLst/>
            <a:cxnLst>
              <a:cxn ang="0">
                <a:pos x="T0" y="T1"/>
              </a:cxn>
              <a:cxn ang="0">
                <a:pos x="T2" y="T3"/>
              </a:cxn>
              <a:cxn ang="0">
                <a:pos x="T4" y="T5"/>
              </a:cxn>
              <a:cxn ang="0">
                <a:pos x="T6" y="T7"/>
              </a:cxn>
            </a:cxnLst>
            <a:rect l="0" t="0" r="r" b="b"/>
            <a:pathLst>
              <a:path w="31" h="32">
                <a:moveTo>
                  <a:pt x="0" y="1"/>
                </a:moveTo>
                <a:cubicBezTo>
                  <a:pt x="1" y="1"/>
                  <a:pt x="1" y="1"/>
                  <a:pt x="2" y="0"/>
                </a:cubicBezTo>
                <a:cubicBezTo>
                  <a:pt x="13" y="6"/>
                  <a:pt x="26" y="12"/>
                  <a:pt x="31" y="24"/>
                </a:cubicBezTo>
                <a:cubicBezTo>
                  <a:pt x="22" y="26"/>
                  <a:pt x="14" y="31"/>
                  <a:pt x="4" y="32"/>
                </a:cubicBezTo>
              </a:path>
            </a:pathLst>
          </a:custGeom>
          <a:noFill/>
          <a:ln w="6350" cap="rnd">
            <a:solidFill>
              <a:srgbClr val="FF6600"/>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defPPr>
              <a:defRPr lang="en-US"/>
            </a:defPPr>
            <a:lvl1pPr algn="l" rtl="0" fontAlgn="base">
              <a:spcBef>
                <a:spcPct val="0"/>
              </a:spcBef>
              <a:spcAft>
                <a:spcPct val="0"/>
              </a:spcAft>
              <a:defRPr sz="1400" kern="1200">
                <a:solidFill>
                  <a:schemeClr val="tx1"/>
                </a:solidFill>
                <a:latin typeface="Arial" panose="020B0604020202020204" pitchFamily="34" charset="0"/>
                <a:ea typeface="+mn-ea"/>
                <a:cs typeface="+mn-cs"/>
              </a:defRPr>
            </a:lvl1pPr>
            <a:lvl2pPr marL="457200" algn="l" rtl="0" fontAlgn="base">
              <a:spcBef>
                <a:spcPct val="0"/>
              </a:spcBef>
              <a:spcAft>
                <a:spcPct val="0"/>
              </a:spcAft>
              <a:defRPr sz="1400" kern="1200">
                <a:solidFill>
                  <a:schemeClr val="tx1"/>
                </a:solidFill>
                <a:latin typeface="Arial" panose="020B0604020202020204" pitchFamily="34" charset="0"/>
                <a:ea typeface="+mn-ea"/>
                <a:cs typeface="+mn-cs"/>
              </a:defRPr>
            </a:lvl2pPr>
            <a:lvl3pPr marL="914400" algn="l" rtl="0" fontAlgn="base">
              <a:spcBef>
                <a:spcPct val="0"/>
              </a:spcBef>
              <a:spcAft>
                <a:spcPct val="0"/>
              </a:spcAft>
              <a:defRPr sz="1400" kern="1200">
                <a:solidFill>
                  <a:schemeClr val="tx1"/>
                </a:solidFill>
                <a:latin typeface="Arial" panose="020B0604020202020204" pitchFamily="34" charset="0"/>
                <a:ea typeface="+mn-ea"/>
                <a:cs typeface="+mn-cs"/>
              </a:defRPr>
            </a:lvl3pPr>
            <a:lvl4pPr marL="1371600" algn="l" rtl="0" fontAlgn="base">
              <a:spcBef>
                <a:spcPct val="0"/>
              </a:spcBef>
              <a:spcAft>
                <a:spcPct val="0"/>
              </a:spcAft>
              <a:defRPr sz="1400" kern="1200">
                <a:solidFill>
                  <a:schemeClr val="tx1"/>
                </a:solidFill>
                <a:latin typeface="Arial" panose="020B0604020202020204" pitchFamily="34" charset="0"/>
                <a:ea typeface="+mn-ea"/>
                <a:cs typeface="+mn-cs"/>
              </a:defRPr>
            </a:lvl4pPr>
            <a:lvl5pPr marL="1828800" algn="l" rtl="0" fontAlgn="base">
              <a:spcBef>
                <a:spcPct val="0"/>
              </a:spcBef>
              <a:spcAft>
                <a:spcPct val="0"/>
              </a:spcAft>
              <a:defRPr sz="1400" kern="1200">
                <a:solidFill>
                  <a:schemeClr val="tx1"/>
                </a:solidFill>
                <a:latin typeface="Arial" panose="020B0604020202020204" pitchFamily="34" charset="0"/>
                <a:ea typeface="+mn-ea"/>
                <a:cs typeface="+mn-cs"/>
              </a:defRPr>
            </a:lvl5pPr>
            <a:lvl6pPr marL="2286000" algn="l" defTabSz="914400" rtl="0" eaLnBrk="1" latinLnBrk="0" hangingPunct="1">
              <a:defRPr sz="1400" kern="1200">
                <a:solidFill>
                  <a:schemeClr val="tx1"/>
                </a:solidFill>
                <a:latin typeface="Arial" panose="020B0604020202020204" pitchFamily="34" charset="0"/>
                <a:ea typeface="+mn-ea"/>
                <a:cs typeface="+mn-cs"/>
              </a:defRPr>
            </a:lvl6pPr>
            <a:lvl7pPr marL="2743200" algn="l" defTabSz="914400" rtl="0" eaLnBrk="1" latinLnBrk="0" hangingPunct="1">
              <a:defRPr sz="1400" kern="1200">
                <a:solidFill>
                  <a:schemeClr val="tx1"/>
                </a:solidFill>
                <a:latin typeface="Arial" panose="020B0604020202020204" pitchFamily="34" charset="0"/>
                <a:ea typeface="+mn-ea"/>
                <a:cs typeface="+mn-cs"/>
              </a:defRPr>
            </a:lvl7pPr>
            <a:lvl8pPr marL="3200400" algn="l" defTabSz="914400" rtl="0" eaLnBrk="1" latinLnBrk="0" hangingPunct="1">
              <a:defRPr sz="1400" kern="1200">
                <a:solidFill>
                  <a:schemeClr val="tx1"/>
                </a:solidFill>
                <a:latin typeface="Arial" panose="020B0604020202020204" pitchFamily="34" charset="0"/>
                <a:ea typeface="+mn-ea"/>
                <a:cs typeface="+mn-cs"/>
              </a:defRPr>
            </a:lvl8pPr>
            <a:lvl9pPr marL="3657600" algn="l" defTabSz="914400" rtl="0" eaLnBrk="1" latinLnBrk="0" hangingPunct="1">
              <a:defRPr sz="1400" kern="1200">
                <a:solidFill>
                  <a:schemeClr val="tx1"/>
                </a:solidFill>
                <a:latin typeface="Arial" panose="020B0604020202020204" pitchFamily="34" charset="0"/>
                <a:ea typeface="+mn-ea"/>
                <a:cs typeface="+mn-cs"/>
              </a:defRPr>
            </a:lvl9pPr>
          </a:lstStyle>
          <a:p>
            <a:endParaRPr lang="en-CA"/>
          </a:p>
        </p:txBody>
      </p:sp>
      <p:sp>
        <p:nvSpPr>
          <p:cNvPr id="87" name="Freeform 83">
            <a:extLst>
              <a:ext uri="{FF2B5EF4-FFF2-40B4-BE49-F238E27FC236}">
                <a16:creationId xmlns:a16="http://schemas.microsoft.com/office/drawing/2014/main" id="{AE274EF0-F95B-476D-8251-8C592CCB9F58}"/>
              </a:ext>
            </a:extLst>
          </p:cNvPr>
          <p:cNvSpPr>
            <a:spLocks noChangeAspect="1"/>
          </p:cNvSpPr>
          <p:nvPr/>
        </p:nvSpPr>
        <p:spPr bwMode="auto">
          <a:xfrm>
            <a:off x="5830933" y="1155801"/>
            <a:ext cx="8702" cy="6628"/>
          </a:xfrm>
          <a:custGeom>
            <a:avLst/>
            <a:gdLst>
              <a:gd name="T0" fmla="*/ 14 w 14"/>
              <a:gd name="T1" fmla="*/ 0 h 10"/>
              <a:gd name="T2" fmla="*/ 0 w 14"/>
              <a:gd name="T3" fmla="*/ 10 h 10"/>
            </a:gdLst>
            <a:ahLst/>
            <a:cxnLst>
              <a:cxn ang="0">
                <a:pos x="T0" y="T1"/>
              </a:cxn>
              <a:cxn ang="0">
                <a:pos x="T2" y="T3"/>
              </a:cxn>
            </a:cxnLst>
            <a:rect l="0" t="0" r="r" b="b"/>
            <a:pathLst>
              <a:path w="14" h="10">
                <a:moveTo>
                  <a:pt x="14" y="0"/>
                </a:moveTo>
                <a:cubicBezTo>
                  <a:pt x="9" y="6"/>
                  <a:pt x="5" y="8"/>
                  <a:pt x="0" y="10"/>
                </a:cubicBezTo>
              </a:path>
            </a:pathLst>
          </a:custGeom>
          <a:noFill/>
          <a:ln w="6350" cap="rnd">
            <a:solidFill>
              <a:srgbClr val="FF6600"/>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defPPr>
              <a:defRPr lang="en-US"/>
            </a:defPPr>
            <a:lvl1pPr algn="l" rtl="0" fontAlgn="base">
              <a:spcBef>
                <a:spcPct val="0"/>
              </a:spcBef>
              <a:spcAft>
                <a:spcPct val="0"/>
              </a:spcAft>
              <a:defRPr sz="1400" kern="1200">
                <a:solidFill>
                  <a:schemeClr val="tx1"/>
                </a:solidFill>
                <a:latin typeface="Arial" panose="020B0604020202020204" pitchFamily="34" charset="0"/>
                <a:ea typeface="+mn-ea"/>
                <a:cs typeface="+mn-cs"/>
              </a:defRPr>
            </a:lvl1pPr>
            <a:lvl2pPr marL="457200" algn="l" rtl="0" fontAlgn="base">
              <a:spcBef>
                <a:spcPct val="0"/>
              </a:spcBef>
              <a:spcAft>
                <a:spcPct val="0"/>
              </a:spcAft>
              <a:defRPr sz="1400" kern="1200">
                <a:solidFill>
                  <a:schemeClr val="tx1"/>
                </a:solidFill>
                <a:latin typeface="Arial" panose="020B0604020202020204" pitchFamily="34" charset="0"/>
                <a:ea typeface="+mn-ea"/>
                <a:cs typeface="+mn-cs"/>
              </a:defRPr>
            </a:lvl2pPr>
            <a:lvl3pPr marL="914400" algn="l" rtl="0" fontAlgn="base">
              <a:spcBef>
                <a:spcPct val="0"/>
              </a:spcBef>
              <a:spcAft>
                <a:spcPct val="0"/>
              </a:spcAft>
              <a:defRPr sz="1400" kern="1200">
                <a:solidFill>
                  <a:schemeClr val="tx1"/>
                </a:solidFill>
                <a:latin typeface="Arial" panose="020B0604020202020204" pitchFamily="34" charset="0"/>
                <a:ea typeface="+mn-ea"/>
                <a:cs typeface="+mn-cs"/>
              </a:defRPr>
            </a:lvl3pPr>
            <a:lvl4pPr marL="1371600" algn="l" rtl="0" fontAlgn="base">
              <a:spcBef>
                <a:spcPct val="0"/>
              </a:spcBef>
              <a:spcAft>
                <a:spcPct val="0"/>
              </a:spcAft>
              <a:defRPr sz="1400" kern="1200">
                <a:solidFill>
                  <a:schemeClr val="tx1"/>
                </a:solidFill>
                <a:latin typeface="Arial" panose="020B0604020202020204" pitchFamily="34" charset="0"/>
                <a:ea typeface="+mn-ea"/>
                <a:cs typeface="+mn-cs"/>
              </a:defRPr>
            </a:lvl4pPr>
            <a:lvl5pPr marL="1828800" algn="l" rtl="0" fontAlgn="base">
              <a:spcBef>
                <a:spcPct val="0"/>
              </a:spcBef>
              <a:spcAft>
                <a:spcPct val="0"/>
              </a:spcAft>
              <a:defRPr sz="1400" kern="1200">
                <a:solidFill>
                  <a:schemeClr val="tx1"/>
                </a:solidFill>
                <a:latin typeface="Arial" panose="020B0604020202020204" pitchFamily="34" charset="0"/>
                <a:ea typeface="+mn-ea"/>
                <a:cs typeface="+mn-cs"/>
              </a:defRPr>
            </a:lvl5pPr>
            <a:lvl6pPr marL="2286000" algn="l" defTabSz="914400" rtl="0" eaLnBrk="1" latinLnBrk="0" hangingPunct="1">
              <a:defRPr sz="1400" kern="1200">
                <a:solidFill>
                  <a:schemeClr val="tx1"/>
                </a:solidFill>
                <a:latin typeface="Arial" panose="020B0604020202020204" pitchFamily="34" charset="0"/>
                <a:ea typeface="+mn-ea"/>
                <a:cs typeface="+mn-cs"/>
              </a:defRPr>
            </a:lvl6pPr>
            <a:lvl7pPr marL="2743200" algn="l" defTabSz="914400" rtl="0" eaLnBrk="1" latinLnBrk="0" hangingPunct="1">
              <a:defRPr sz="1400" kern="1200">
                <a:solidFill>
                  <a:schemeClr val="tx1"/>
                </a:solidFill>
                <a:latin typeface="Arial" panose="020B0604020202020204" pitchFamily="34" charset="0"/>
                <a:ea typeface="+mn-ea"/>
                <a:cs typeface="+mn-cs"/>
              </a:defRPr>
            </a:lvl7pPr>
            <a:lvl8pPr marL="3200400" algn="l" defTabSz="914400" rtl="0" eaLnBrk="1" latinLnBrk="0" hangingPunct="1">
              <a:defRPr sz="1400" kern="1200">
                <a:solidFill>
                  <a:schemeClr val="tx1"/>
                </a:solidFill>
                <a:latin typeface="Arial" panose="020B0604020202020204" pitchFamily="34" charset="0"/>
                <a:ea typeface="+mn-ea"/>
                <a:cs typeface="+mn-cs"/>
              </a:defRPr>
            </a:lvl8pPr>
            <a:lvl9pPr marL="3657600" algn="l" defTabSz="914400" rtl="0" eaLnBrk="1" latinLnBrk="0" hangingPunct="1">
              <a:defRPr sz="1400" kern="1200">
                <a:solidFill>
                  <a:schemeClr val="tx1"/>
                </a:solidFill>
                <a:latin typeface="Arial" panose="020B0604020202020204" pitchFamily="34" charset="0"/>
                <a:ea typeface="+mn-ea"/>
                <a:cs typeface="+mn-cs"/>
              </a:defRPr>
            </a:lvl9pPr>
          </a:lstStyle>
          <a:p>
            <a:endParaRPr lang="en-CA"/>
          </a:p>
        </p:txBody>
      </p:sp>
      <p:sp>
        <p:nvSpPr>
          <p:cNvPr id="88" name="Freeform 84">
            <a:extLst>
              <a:ext uri="{FF2B5EF4-FFF2-40B4-BE49-F238E27FC236}">
                <a16:creationId xmlns:a16="http://schemas.microsoft.com/office/drawing/2014/main" id="{2EE1AA00-344B-489E-854F-50E30AA0A246}"/>
              </a:ext>
            </a:extLst>
          </p:cNvPr>
          <p:cNvSpPr>
            <a:spLocks noChangeAspect="1"/>
          </p:cNvSpPr>
          <p:nvPr/>
        </p:nvSpPr>
        <p:spPr bwMode="auto">
          <a:xfrm>
            <a:off x="5742891" y="1318733"/>
            <a:ext cx="18427" cy="3866"/>
          </a:xfrm>
          <a:custGeom>
            <a:avLst/>
            <a:gdLst>
              <a:gd name="T0" fmla="*/ 0 w 31"/>
              <a:gd name="T1" fmla="*/ 6 h 6"/>
              <a:gd name="T2" fmla="*/ 31 w 31"/>
              <a:gd name="T3" fmla="*/ 0 h 6"/>
            </a:gdLst>
            <a:ahLst/>
            <a:cxnLst>
              <a:cxn ang="0">
                <a:pos x="T0" y="T1"/>
              </a:cxn>
              <a:cxn ang="0">
                <a:pos x="T2" y="T3"/>
              </a:cxn>
            </a:cxnLst>
            <a:rect l="0" t="0" r="r" b="b"/>
            <a:pathLst>
              <a:path w="31" h="6">
                <a:moveTo>
                  <a:pt x="0" y="6"/>
                </a:moveTo>
                <a:cubicBezTo>
                  <a:pt x="11" y="6"/>
                  <a:pt x="20" y="0"/>
                  <a:pt x="31" y="0"/>
                </a:cubicBezTo>
              </a:path>
            </a:pathLst>
          </a:custGeom>
          <a:noFill/>
          <a:ln w="6350" cap="rnd">
            <a:solidFill>
              <a:srgbClr val="FF6600"/>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defPPr>
              <a:defRPr lang="en-US"/>
            </a:defPPr>
            <a:lvl1pPr algn="l" rtl="0" fontAlgn="base">
              <a:spcBef>
                <a:spcPct val="0"/>
              </a:spcBef>
              <a:spcAft>
                <a:spcPct val="0"/>
              </a:spcAft>
              <a:defRPr sz="1400" kern="1200">
                <a:solidFill>
                  <a:schemeClr val="tx1"/>
                </a:solidFill>
                <a:latin typeface="Arial" panose="020B0604020202020204" pitchFamily="34" charset="0"/>
                <a:ea typeface="+mn-ea"/>
                <a:cs typeface="+mn-cs"/>
              </a:defRPr>
            </a:lvl1pPr>
            <a:lvl2pPr marL="457200" algn="l" rtl="0" fontAlgn="base">
              <a:spcBef>
                <a:spcPct val="0"/>
              </a:spcBef>
              <a:spcAft>
                <a:spcPct val="0"/>
              </a:spcAft>
              <a:defRPr sz="1400" kern="1200">
                <a:solidFill>
                  <a:schemeClr val="tx1"/>
                </a:solidFill>
                <a:latin typeface="Arial" panose="020B0604020202020204" pitchFamily="34" charset="0"/>
                <a:ea typeface="+mn-ea"/>
                <a:cs typeface="+mn-cs"/>
              </a:defRPr>
            </a:lvl2pPr>
            <a:lvl3pPr marL="914400" algn="l" rtl="0" fontAlgn="base">
              <a:spcBef>
                <a:spcPct val="0"/>
              </a:spcBef>
              <a:spcAft>
                <a:spcPct val="0"/>
              </a:spcAft>
              <a:defRPr sz="1400" kern="1200">
                <a:solidFill>
                  <a:schemeClr val="tx1"/>
                </a:solidFill>
                <a:latin typeface="Arial" panose="020B0604020202020204" pitchFamily="34" charset="0"/>
                <a:ea typeface="+mn-ea"/>
                <a:cs typeface="+mn-cs"/>
              </a:defRPr>
            </a:lvl3pPr>
            <a:lvl4pPr marL="1371600" algn="l" rtl="0" fontAlgn="base">
              <a:spcBef>
                <a:spcPct val="0"/>
              </a:spcBef>
              <a:spcAft>
                <a:spcPct val="0"/>
              </a:spcAft>
              <a:defRPr sz="1400" kern="1200">
                <a:solidFill>
                  <a:schemeClr val="tx1"/>
                </a:solidFill>
                <a:latin typeface="Arial" panose="020B0604020202020204" pitchFamily="34" charset="0"/>
                <a:ea typeface="+mn-ea"/>
                <a:cs typeface="+mn-cs"/>
              </a:defRPr>
            </a:lvl4pPr>
            <a:lvl5pPr marL="1828800" algn="l" rtl="0" fontAlgn="base">
              <a:spcBef>
                <a:spcPct val="0"/>
              </a:spcBef>
              <a:spcAft>
                <a:spcPct val="0"/>
              </a:spcAft>
              <a:defRPr sz="1400" kern="1200">
                <a:solidFill>
                  <a:schemeClr val="tx1"/>
                </a:solidFill>
                <a:latin typeface="Arial" panose="020B0604020202020204" pitchFamily="34" charset="0"/>
                <a:ea typeface="+mn-ea"/>
                <a:cs typeface="+mn-cs"/>
              </a:defRPr>
            </a:lvl5pPr>
            <a:lvl6pPr marL="2286000" algn="l" defTabSz="914400" rtl="0" eaLnBrk="1" latinLnBrk="0" hangingPunct="1">
              <a:defRPr sz="1400" kern="1200">
                <a:solidFill>
                  <a:schemeClr val="tx1"/>
                </a:solidFill>
                <a:latin typeface="Arial" panose="020B0604020202020204" pitchFamily="34" charset="0"/>
                <a:ea typeface="+mn-ea"/>
                <a:cs typeface="+mn-cs"/>
              </a:defRPr>
            </a:lvl6pPr>
            <a:lvl7pPr marL="2743200" algn="l" defTabSz="914400" rtl="0" eaLnBrk="1" latinLnBrk="0" hangingPunct="1">
              <a:defRPr sz="1400" kern="1200">
                <a:solidFill>
                  <a:schemeClr val="tx1"/>
                </a:solidFill>
                <a:latin typeface="Arial" panose="020B0604020202020204" pitchFamily="34" charset="0"/>
                <a:ea typeface="+mn-ea"/>
                <a:cs typeface="+mn-cs"/>
              </a:defRPr>
            </a:lvl7pPr>
            <a:lvl8pPr marL="3200400" algn="l" defTabSz="914400" rtl="0" eaLnBrk="1" latinLnBrk="0" hangingPunct="1">
              <a:defRPr sz="1400" kern="1200">
                <a:solidFill>
                  <a:schemeClr val="tx1"/>
                </a:solidFill>
                <a:latin typeface="Arial" panose="020B0604020202020204" pitchFamily="34" charset="0"/>
                <a:ea typeface="+mn-ea"/>
                <a:cs typeface="+mn-cs"/>
              </a:defRPr>
            </a:lvl8pPr>
            <a:lvl9pPr marL="3657600" algn="l" defTabSz="914400" rtl="0" eaLnBrk="1" latinLnBrk="0" hangingPunct="1">
              <a:defRPr sz="1400" kern="1200">
                <a:solidFill>
                  <a:schemeClr val="tx1"/>
                </a:solidFill>
                <a:latin typeface="Arial" panose="020B0604020202020204" pitchFamily="34" charset="0"/>
                <a:ea typeface="+mn-ea"/>
                <a:cs typeface="+mn-cs"/>
              </a:defRPr>
            </a:lvl9pPr>
          </a:lstStyle>
          <a:p>
            <a:endParaRPr lang="en-CA"/>
          </a:p>
        </p:txBody>
      </p:sp>
      <p:sp>
        <p:nvSpPr>
          <p:cNvPr id="89" name="Freeform 85">
            <a:extLst>
              <a:ext uri="{FF2B5EF4-FFF2-40B4-BE49-F238E27FC236}">
                <a16:creationId xmlns:a16="http://schemas.microsoft.com/office/drawing/2014/main" id="{F13AF251-9FAA-485A-8D68-D9D7DFDBF2BC}"/>
              </a:ext>
            </a:extLst>
          </p:cNvPr>
          <p:cNvSpPr>
            <a:spLocks noChangeAspect="1"/>
          </p:cNvSpPr>
          <p:nvPr/>
        </p:nvSpPr>
        <p:spPr bwMode="auto">
          <a:xfrm>
            <a:off x="5761318" y="1307687"/>
            <a:ext cx="8190" cy="11046"/>
          </a:xfrm>
          <a:custGeom>
            <a:avLst/>
            <a:gdLst>
              <a:gd name="T0" fmla="*/ 0 w 14"/>
              <a:gd name="T1" fmla="*/ 17 h 17"/>
              <a:gd name="T2" fmla="*/ 14 w 14"/>
              <a:gd name="T3" fmla="*/ 0 h 17"/>
            </a:gdLst>
            <a:ahLst/>
            <a:cxnLst>
              <a:cxn ang="0">
                <a:pos x="T0" y="T1"/>
              </a:cxn>
              <a:cxn ang="0">
                <a:pos x="T2" y="T3"/>
              </a:cxn>
            </a:cxnLst>
            <a:rect l="0" t="0" r="r" b="b"/>
            <a:pathLst>
              <a:path w="14" h="17">
                <a:moveTo>
                  <a:pt x="0" y="17"/>
                </a:moveTo>
                <a:cubicBezTo>
                  <a:pt x="1" y="9"/>
                  <a:pt x="8" y="5"/>
                  <a:pt x="14" y="0"/>
                </a:cubicBezTo>
              </a:path>
            </a:pathLst>
          </a:custGeom>
          <a:noFill/>
          <a:ln w="6350" cap="rnd">
            <a:solidFill>
              <a:srgbClr val="FF6600"/>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defPPr>
              <a:defRPr lang="en-US"/>
            </a:defPPr>
            <a:lvl1pPr algn="l" rtl="0" fontAlgn="base">
              <a:spcBef>
                <a:spcPct val="0"/>
              </a:spcBef>
              <a:spcAft>
                <a:spcPct val="0"/>
              </a:spcAft>
              <a:defRPr sz="1400" kern="1200">
                <a:solidFill>
                  <a:schemeClr val="tx1"/>
                </a:solidFill>
                <a:latin typeface="Arial" panose="020B0604020202020204" pitchFamily="34" charset="0"/>
                <a:ea typeface="+mn-ea"/>
                <a:cs typeface="+mn-cs"/>
              </a:defRPr>
            </a:lvl1pPr>
            <a:lvl2pPr marL="457200" algn="l" rtl="0" fontAlgn="base">
              <a:spcBef>
                <a:spcPct val="0"/>
              </a:spcBef>
              <a:spcAft>
                <a:spcPct val="0"/>
              </a:spcAft>
              <a:defRPr sz="1400" kern="1200">
                <a:solidFill>
                  <a:schemeClr val="tx1"/>
                </a:solidFill>
                <a:latin typeface="Arial" panose="020B0604020202020204" pitchFamily="34" charset="0"/>
                <a:ea typeface="+mn-ea"/>
                <a:cs typeface="+mn-cs"/>
              </a:defRPr>
            </a:lvl2pPr>
            <a:lvl3pPr marL="914400" algn="l" rtl="0" fontAlgn="base">
              <a:spcBef>
                <a:spcPct val="0"/>
              </a:spcBef>
              <a:spcAft>
                <a:spcPct val="0"/>
              </a:spcAft>
              <a:defRPr sz="1400" kern="1200">
                <a:solidFill>
                  <a:schemeClr val="tx1"/>
                </a:solidFill>
                <a:latin typeface="Arial" panose="020B0604020202020204" pitchFamily="34" charset="0"/>
                <a:ea typeface="+mn-ea"/>
                <a:cs typeface="+mn-cs"/>
              </a:defRPr>
            </a:lvl3pPr>
            <a:lvl4pPr marL="1371600" algn="l" rtl="0" fontAlgn="base">
              <a:spcBef>
                <a:spcPct val="0"/>
              </a:spcBef>
              <a:spcAft>
                <a:spcPct val="0"/>
              </a:spcAft>
              <a:defRPr sz="1400" kern="1200">
                <a:solidFill>
                  <a:schemeClr val="tx1"/>
                </a:solidFill>
                <a:latin typeface="Arial" panose="020B0604020202020204" pitchFamily="34" charset="0"/>
                <a:ea typeface="+mn-ea"/>
                <a:cs typeface="+mn-cs"/>
              </a:defRPr>
            </a:lvl4pPr>
            <a:lvl5pPr marL="1828800" algn="l" rtl="0" fontAlgn="base">
              <a:spcBef>
                <a:spcPct val="0"/>
              </a:spcBef>
              <a:spcAft>
                <a:spcPct val="0"/>
              </a:spcAft>
              <a:defRPr sz="1400" kern="1200">
                <a:solidFill>
                  <a:schemeClr val="tx1"/>
                </a:solidFill>
                <a:latin typeface="Arial" panose="020B0604020202020204" pitchFamily="34" charset="0"/>
                <a:ea typeface="+mn-ea"/>
                <a:cs typeface="+mn-cs"/>
              </a:defRPr>
            </a:lvl5pPr>
            <a:lvl6pPr marL="2286000" algn="l" defTabSz="914400" rtl="0" eaLnBrk="1" latinLnBrk="0" hangingPunct="1">
              <a:defRPr sz="1400" kern="1200">
                <a:solidFill>
                  <a:schemeClr val="tx1"/>
                </a:solidFill>
                <a:latin typeface="Arial" panose="020B0604020202020204" pitchFamily="34" charset="0"/>
                <a:ea typeface="+mn-ea"/>
                <a:cs typeface="+mn-cs"/>
              </a:defRPr>
            </a:lvl6pPr>
            <a:lvl7pPr marL="2743200" algn="l" defTabSz="914400" rtl="0" eaLnBrk="1" latinLnBrk="0" hangingPunct="1">
              <a:defRPr sz="1400" kern="1200">
                <a:solidFill>
                  <a:schemeClr val="tx1"/>
                </a:solidFill>
                <a:latin typeface="Arial" panose="020B0604020202020204" pitchFamily="34" charset="0"/>
                <a:ea typeface="+mn-ea"/>
                <a:cs typeface="+mn-cs"/>
              </a:defRPr>
            </a:lvl7pPr>
            <a:lvl8pPr marL="3200400" algn="l" defTabSz="914400" rtl="0" eaLnBrk="1" latinLnBrk="0" hangingPunct="1">
              <a:defRPr sz="1400" kern="1200">
                <a:solidFill>
                  <a:schemeClr val="tx1"/>
                </a:solidFill>
                <a:latin typeface="Arial" panose="020B0604020202020204" pitchFamily="34" charset="0"/>
                <a:ea typeface="+mn-ea"/>
                <a:cs typeface="+mn-cs"/>
              </a:defRPr>
            </a:lvl8pPr>
            <a:lvl9pPr marL="3657600" algn="l" defTabSz="914400" rtl="0" eaLnBrk="1" latinLnBrk="0" hangingPunct="1">
              <a:defRPr sz="1400" kern="1200">
                <a:solidFill>
                  <a:schemeClr val="tx1"/>
                </a:solidFill>
                <a:latin typeface="Arial" panose="020B0604020202020204" pitchFamily="34" charset="0"/>
                <a:ea typeface="+mn-ea"/>
                <a:cs typeface="+mn-cs"/>
              </a:defRPr>
            </a:lvl9pPr>
          </a:lstStyle>
          <a:p>
            <a:endParaRPr lang="en-CA"/>
          </a:p>
        </p:txBody>
      </p:sp>
      <p:sp>
        <p:nvSpPr>
          <p:cNvPr id="90" name="Freeform 86">
            <a:extLst>
              <a:ext uri="{FF2B5EF4-FFF2-40B4-BE49-F238E27FC236}">
                <a16:creationId xmlns:a16="http://schemas.microsoft.com/office/drawing/2014/main" id="{AC1D2980-67F6-46AA-9E8D-AC957276A75B}"/>
              </a:ext>
            </a:extLst>
          </p:cNvPr>
          <p:cNvSpPr>
            <a:spLocks noChangeAspect="1"/>
          </p:cNvSpPr>
          <p:nvPr/>
        </p:nvSpPr>
        <p:spPr bwMode="auto">
          <a:xfrm>
            <a:off x="5769508" y="1299955"/>
            <a:ext cx="1024" cy="7732"/>
          </a:xfrm>
          <a:custGeom>
            <a:avLst/>
            <a:gdLst>
              <a:gd name="T0" fmla="*/ 0 w 2"/>
              <a:gd name="T1" fmla="*/ 12 h 12"/>
              <a:gd name="T2" fmla="*/ 2 w 2"/>
              <a:gd name="T3" fmla="*/ 0 h 12"/>
            </a:gdLst>
            <a:ahLst/>
            <a:cxnLst>
              <a:cxn ang="0">
                <a:pos x="T0" y="T1"/>
              </a:cxn>
              <a:cxn ang="0">
                <a:pos x="T2" y="T3"/>
              </a:cxn>
            </a:cxnLst>
            <a:rect l="0" t="0" r="r" b="b"/>
            <a:pathLst>
              <a:path w="2" h="12">
                <a:moveTo>
                  <a:pt x="0" y="12"/>
                </a:moveTo>
                <a:cubicBezTo>
                  <a:pt x="1" y="8"/>
                  <a:pt x="2" y="4"/>
                  <a:pt x="2" y="0"/>
                </a:cubicBezTo>
              </a:path>
            </a:pathLst>
          </a:custGeom>
          <a:noFill/>
          <a:ln w="6350" cap="rnd">
            <a:solidFill>
              <a:srgbClr val="FF6600"/>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defPPr>
              <a:defRPr lang="en-US"/>
            </a:defPPr>
            <a:lvl1pPr algn="l" rtl="0" fontAlgn="base">
              <a:spcBef>
                <a:spcPct val="0"/>
              </a:spcBef>
              <a:spcAft>
                <a:spcPct val="0"/>
              </a:spcAft>
              <a:defRPr sz="1400" kern="1200">
                <a:solidFill>
                  <a:schemeClr val="tx1"/>
                </a:solidFill>
                <a:latin typeface="Arial" panose="020B0604020202020204" pitchFamily="34" charset="0"/>
                <a:ea typeface="+mn-ea"/>
                <a:cs typeface="+mn-cs"/>
              </a:defRPr>
            </a:lvl1pPr>
            <a:lvl2pPr marL="457200" algn="l" rtl="0" fontAlgn="base">
              <a:spcBef>
                <a:spcPct val="0"/>
              </a:spcBef>
              <a:spcAft>
                <a:spcPct val="0"/>
              </a:spcAft>
              <a:defRPr sz="1400" kern="1200">
                <a:solidFill>
                  <a:schemeClr val="tx1"/>
                </a:solidFill>
                <a:latin typeface="Arial" panose="020B0604020202020204" pitchFamily="34" charset="0"/>
                <a:ea typeface="+mn-ea"/>
                <a:cs typeface="+mn-cs"/>
              </a:defRPr>
            </a:lvl2pPr>
            <a:lvl3pPr marL="914400" algn="l" rtl="0" fontAlgn="base">
              <a:spcBef>
                <a:spcPct val="0"/>
              </a:spcBef>
              <a:spcAft>
                <a:spcPct val="0"/>
              </a:spcAft>
              <a:defRPr sz="1400" kern="1200">
                <a:solidFill>
                  <a:schemeClr val="tx1"/>
                </a:solidFill>
                <a:latin typeface="Arial" panose="020B0604020202020204" pitchFamily="34" charset="0"/>
                <a:ea typeface="+mn-ea"/>
                <a:cs typeface="+mn-cs"/>
              </a:defRPr>
            </a:lvl3pPr>
            <a:lvl4pPr marL="1371600" algn="l" rtl="0" fontAlgn="base">
              <a:spcBef>
                <a:spcPct val="0"/>
              </a:spcBef>
              <a:spcAft>
                <a:spcPct val="0"/>
              </a:spcAft>
              <a:defRPr sz="1400" kern="1200">
                <a:solidFill>
                  <a:schemeClr val="tx1"/>
                </a:solidFill>
                <a:latin typeface="Arial" panose="020B0604020202020204" pitchFamily="34" charset="0"/>
                <a:ea typeface="+mn-ea"/>
                <a:cs typeface="+mn-cs"/>
              </a:defRPr>
            </a:lvl4pPr>
            <a:lvl5pPr marL="1828800" algn="l" rtl="0" fontAlgn="base">
              <a:spcBef>
                <a:spcPct val="0"/>
              </a:spcBef>
              <a:spcAft>
                <a:spcPct val="0"/>
              </a:spcAft>
              <a:defRPr sz="1400" kern="1200">
                <a:solidFill>
                  <a:schemeClr val="tx1"/>
                </a:solidFill>
                <a:latin typeface="Arial" panose="020B0604020202020204" pitchFamily="34" charset="0"/>
                <a:ea typeface="+mn-ea"/>
                <a:cs typeface="+mn-cs"/>
              </a:defRPr>
            </a:lvl5pPr>
            <a:lvl6pPr marL="2286000" algn="l" defTabSz="914400" rtl="0" eaLnBrk="1" latinLnBrk="0" hangingPunct="1">
              <a:defRPr sz="1400" kern="1200">
                <a:solidFill>
                  <a:schemeClr val="tx1"/>
                </a:solidFill>
                <a:latin typeface="Arial" panose="020B0604020202020204" pitchFamily="34" charset="0"/>
                <a:ea typeface="+mn-ea"/>
                <a:cs typeface="+mn-cs"/>
              </a:defRPr>
            </a:lvl6pPr>
            <a:lvl7pPr marL="2743200" algn="l" defTabSz="914400" rtl="0" eaLnBrk="1" latinLnBrk="0" hangingPunct="1">
              <a:defRPr sz="1400" kern="1200">
                <a:solidFill>
                  <a:schemeClr val="tx1"/>
                </a:solidFill>
                <a:latin typeface="Arial" panose="020B0604020202020204" pitchFamily="34" charset="0"/>
                <a:ea typeface="+mn-ea"/>
                <a:cs typeface="+mn-cs"/>
              </a:defRPr>
            </a:lvl7pPr>
            <a:lvl8pPr marL="3200400" algn="l" defTabSz="914400" rtl="0" eaLnBrk="1" latinLnBrk="0" hangingPunct="1">
              <a:defRPr sz="1400" kern="1200">
                <a:solidFill>
                  <a:schemeClr val="tx1"/>
                </a:solidFill>
                <a:latin typeface="Arial" panose="020B0604020202020204" pitchFamily="34" charset="0"/>
                <a:ea typeface="+mn-ea"/>
                <a:cs typeface="+mn-cs"/>
              </a:defRPr>
            </a:lvl8pPr>
            <a:lvl9pPr marL="3657600" algn="l" defTabSz="914400" rtl="0" eaLnBrk="1" latinLnBrk="0" hangingPunct="1">
              <a:defRPr sz="1400" kern="1200">
                <a:solidFill>
                  <a:schemeClr val="tx1"/>
                </a:solidFill>
                <a:latin typeface="Arial" panose="020B0604020202020204" pitchFamily="34" charset="0"/>
                <a:ea typeface="+mn-ea"/>
                <a:cs typeface="+mn-cs"/>
              </a:defRPr>
            </a:lvl9pPr>
          </a:lstStyle>
          <a:p>
            <a:endParaRPr lang="en-CA"/>
          </a:p>
        </p:txBody>
      </p:sp>
      <p:sp>
        <p:nvSpPr>
          <p:cNvPr id="91" name="Freeform 87">
            <a:extLst>
              <a:ext uri="{FF2B5EF4-FFF2-40B4-BE49-F238E27FC236}">
                <a16:creationId xmlns:a16="http://schemas.microsoft.com/office/drawing/2014/main" id="{0B07107F-4FDF-42DC-B8E9-E29CE0C3CDF5}"/>
              </a:ext>
            </a:extLst>
          </p:cNvPr>
          <p:cNvSpPr>
            <a:spLocks noChangeAspect="1"/>
          </p:cNvSpPr>
          <p:nvPr/>
        </p:nvSpPr>
        <p:spPr bwMode="auto">
          <a:xfrm>
            <a:off x="5773092" y="1319286"/>
            <a:ext cx="10237" cy="8837"/>
          </a:xfrm>
          <a:custGeom>
            <a:avLst/>
            <a:gdLst>
              <a:gd name="T0" fmla="*/ 0 w 18"/>
              <a:gd name="T1" fmla="*/ 0 h 14"/>
              <a:gd name="T2" fmla="*/ 18 w 18"/>
              <a:gd name="T3" fmla="*/ 14 h 14"/>
            </a:gdLst>
            <a:ahLst/>
            <a:cxnLst>
              <a:cxn ang="0">
                <a:pos x="T0" y="T1"/>
              </a:cxn>
              <a:cxn ang="0">
                <a:pos x="T2" y="T3"/>
              </a:cxn>
            </a:cxnLst>
            <a:rect l="0" t="0" r="r" b="b"/>
            <a:pathLst>
              <a:path w="18" h="14">
                <a:moveTo>
                  <a:pt x="0" y="0"/>
                </a:moveTo>
                <a:cubicBezTo>
                  <a:pt x="6" y="5"/>
                  <a:pt x="16" y="6"/>
                  <a:pt x="18" y="14"/>
                </a:cubicBezTo>
              </a:path>
            </a:pathLst>
          </a:custGeom>
          <a:noFill/>
          <a:ln w="6350" cap="rnd">
            <a:solidFill>
              <a:srgbClr val="FF6600"/>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defPPr>
              <a:defRPr lang="en-US"/>
            </a:defPPr>
            <a:lvl1pPr algn="l" rtl="0" fontAlgn="base">
              <a:spcBef>
                <a:spcPct val="0"/>
              </a:spcBef>
              <a:spcAft>
                <a:spcPct val="0"/>
              </a:spcAft>
              <a:defRPr sz="1400" kern="1200">
                <a:solidFill>
                  <a:schemeClr val="tx1"/>
                </a:solidFill>
                <a:latin typeface="Arial" panose="020B0604020202020204" pitchFamily="34" charset="0"/>
                <a:ea typeface="+mn-ea"/>
                <a:cs typeface="+mn-cs"/>
              </a:defRPr>
            </a:lvl1pPr>
            <a:lvl2pPr marL="457200" algn="l" rtl="0" fontAlgn="base">
              <a:spcBef>
                <a:spcPct val="0"/>
              </a:spcBef>
              <a:spcAft>
                <a:spcPct val="0"/>
              </a:spcAft>
              <a:defRPr sz="1400" kern="1200">
                <a:solidFill>
                  <a:schemeClr val="tx1"/>
                </a:solidFill>
                <a:latin typeface="Arial" panose="020B0604020202020204" pitchFamily="34" charset="0"/>
                <a:ea typeface="+mn-ea"/>
                <a:cs typeface="+mn-cs"/>
              </a:defRPr>
            </a:lvl2pPr>
            <a:lvl3pPr marL="914400" algn="l" rtl="0" fontAlgn="base">
              <a:spcBef>
                <a:spcPct val="0"/>
              </a:spcBef>
              <a:spcAft>
                <a:spcPct val="0"/>
              </a:spcAft>
              <a:defRPr sz="1400" kern="1200">
                <a:solidFill>
                  <a:schemeClr val="tx1"/>
                </a:solidFill>
                <a:latin typeface="Arial" panose="020B0604020202020204" pitchFamily="34" charset="0"/>
                <a:ea typeface="+mn-ea"/>
                <a:cs typeface="+mn-cs"/>
              </a:defRPr>
            </a:lvl3pPr>
            <a:lvl4pPr marL="1371600" algn="l" rtl="0" fontAlgn="base">
              <a:spcBef>
                <a:spcPct val="0"/>
              </a:spcBef>
              <a:spcAft>
                <a:spcPct val="0"/>
              </a:spcAft>
              <a:defRPr sz="1400" kern="1200">
                <a:solidFill>
                  <a:schemeClr val="tx1"/>
                </a:solidFill>
                <a:latin typeface="Arial" panose="020B0604020202020204" pitchFamily="34" charset="0"/>
                <a:ea typeface="+mn-ea"/>
                <a:cs typeface="+mn-cs"/>
              </a:defRPr>
            </a:lvl4pPr>
            <a:lvl5pPr marL="1828800" algn="l" rtl="0" fontAlgn="base">
              <a:spcBef>
                <a:spcPct val="0"/>
              </a:spcBef>
              <a:spcAft>
                <a:spcPct val="0"/>
              </a:spcAft>
              <a:defRPr sz="1400" kern="1200">
                <a:solidFill>
                  <a:schemeClr val="tx1"/>
                </a:solidFill>
                <a:latin typeface="Arial" panose="020B0604020202020204" pitchFamily="34" charset="0"/>
                <a:ea typeface="+mn-ea"/>
                <a:cs typeface="+mn-cs"/>
              </a:defRPr>
            </a:lvl5pPr>
            <a:lvl6pPr marL="2286000" algn="l" defTabSz="914400" rtl="0" eaLnBrk="1" latinLnBrk="0" hangingPunct="1">
              <a:defRPr sz="1400" kern="1200">
                <a:solidFill>
                  <a:schemeClr val="tx1"/>
                </a:solidFill>
                <a:latin typeface="Arial" panose="020B0604020202020204" pitchFamily="34" charset="0"/>
                <a:ea typeface="+mn-ea"/>
                <a:cs typeface="+mn-cs"/>
              </a:defRPr>
            </a:lvl6pPr>
            <a:lvl7pPr marL="2743200" algn="l" defTabSz="914400" rtl="0" eaLnBrk="1" latinLnBrk="0" hangingPunct="1">
              <a:defRPr sz="1400" kern="1200">
                <a:solidFill>
                  <a:schemeClr val="tx1"/>
                </a:solidFill>
                <a:latin typeface="Arial" panose="020B0604020202020204" pitchFamily="34" charset="0"/>
                <a:ea typeface="+mn-ea"/>
                <a:cs typeface="+mn-cs"/>
              </a:defRPr>
            </a:lvl7pPr>
            <a:lvl8pPr marL="3200400" algn="l" defTabSz="914400" rtl="0" eaLnBrk="1" latinLnBrk="0" hangingPunct="1">
              <a:defRPr sz="1400" kern="1200">
                <a:solidFill>
                  <a:schemeClr val="tx1"/>
                </a:solidFill>
                <a:latin typeface="Arial" panose="020B0604020202020204" pitchFamily="34" charset="0"/>
                <a:ea typeface="+mn-ea"/>
                <a:cs typeface="+mn-cs"/>
              </a:defRPr>
            </a:lvl8pPr>
            <a:lvl9pPr marL="3657600" algn="l" defTabSz="914400" rtl="0" eaLnBrk="1" latinLnBrk="0" hangingPunct="1">
              <a:defRPr sz="1400" kern="1200">
                <a:solidFill>
                  <a:schemeClr val="tx1"/>
                </a:solidFill>
                <a:latin typeface="Arial" panose="020B0604020202020204" pitchFamily="34" charset="0"/>
                <a:ea typeface="+mn-ea"/>
                <a:cs typeface="+mn-cs"/>
              </a:defRPr>
            </a:lvl9pPr>
          </a:lstStyle>
          <a:p>
            <a:endParaRPr lang="en-CA"/>
          </a:p>
        </p:txBody>
      </p:sp>
      <p:sp>
        <p:nvSpPr>
          <p:cNvPr id="92" name="Freeform 88">
            <a:extLst>
              <a:ext uri="{FF2B5EF4-FFF2-40B4-BE49-F238E27FC236}">
                <a16:creationId xmlns:a16="http://schemas.microsoft.com/office/drawing/2014/main" id="{E66C072A-44CF-42E9-8748-4E5645816DD5}"/>
              </a:ext>
            </a:extLst>
          </p:cNvPr>
          <p:cNvSpPr>
            <a:spLocks noChangeAspect="1"/>
          </p:cNvSpPr>
          <p:nvPr/>
        </p:nvSpPr>
        <p:spPr bwMode="auto">
          <a:xfrm>
            <a:off x="5801757" y="1405999"/>
            <a:ext cx="16380" cy="11599"/>
          </a:xfrm>
          <a:custGeom>
            <a:avLst/>
            <a:gdLst>
              <a:gd name="T0" fmla="*/ 0 w 28"/>
              <a:gd name="T1" fmla="*/ 18 h 18"/>
              <a:gd name="T2" fmla="*/ 28 w 28"/>
              <a:gd name="T3" fmla="*/ 0 h 18"/>
            </a:gdLst>
            <a:ahLst/>
            <a:cxnLst>
              <a:cxn ang="0">
                <a:pos x="T0" y="T1"/>
              </a:cxn>
              <a:cxn ang="0">
                <a:pos x="T2" y="T3"/>
              </a:cxn>
            </a:cxnLst>
            <a:rect l="0" t="0" r="r" b="b"/>
            <a:pathLst>
              <a:path w="28" h="18">
                <a:moveTo>
                  <a:pt x="0" y="18"/>
                </a:moveTo>
                <a:cubicBezTo>
                  <a:pt x="10" y="13"/>
                  <a:pt x="20" y="7"/>
                  <a:pt x="28" y="0"/>
                </a:cubicBezTo>
              </a:path>
            </a:pathLst>
          </a:custGeom>
          <a:noFill/>
          <a:ln w="6350" cap="rnd">
            <a:solidFill>
              <a:srgbClr val="FF6600"/>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defPPr>
              <a:defRPr lang="en-US"/>
            </a:defPPr>
            <a:lvl1pPr algn="l" rtl="0" fontAlgn="base">
              <a:spcBef>
                <a:spcPct val="0"/>
              </a:spcBef>
              <a:spcAft>
                <a:spcPct val="0"/>
              </a:spcAft>
              <a:defRPr sz="1400" kern="1200">
                <a:solidFill>
                  <a:schemeClr val="tx1"/>
                </a:solidFill>
                <a:latin typeface="Arial" panose="020B0604020202020204" pitchFamily="34" charset="0"/>
                <a:ea typeface="+mn-ea"/>
                <a:cs typeface="+mn-cs"/>
              </a:defRPr>
            </a:lvl1pPr>
            <a:lvl2pPr marL="457200" algn="l" rtl="0" fontAlgn="base">
              <a:spcBef>
                <a:spcPct val="0"/>
              </a:spcBef>
              <a:spcAft>
                <a:spcPct val="0"/>
              </a:spcAft>
              <a:defRPr sz="1400" kern="1200">
                <a:solidFill>
                  <a:schemeClr val="tx1"/>
                </a:solidFill>
                <a:latin typeface="Arial" panose="020B0604020202020204" pitchFamily="34" charset="0"/>
                <a:ea typeface="+mn-ea"/>
                <a:cs typeface="+mn-cs"/>
              </a:defRPr>
            </a:lvl2pPr>
            <a:lvl3pPr marL="914400" algn="l" rtl="0" fontAlgn="base">
              <a:spcBef>
                <a:spcPct val="0"/>
              </a:spcBef>
              <a:spcAft>
                <a:spcPct val="0"/>
              </a:spcAft>
              <a:defRPr sz="1400" kern="1200">
                <a:solidFill>
                  <a:schemeClr val="tx1"/>
                </a:solidFill>
                <a:latin typeface="Arial" panose="020B0604020202020204" pitchFamily="34" charset="0"/>
                <a:ea typeface="+mn-ea"/>
                <a:cs typeface="+mn-cs"/>
              </a:defRPr>
            </a:lvl3pPr>
            <a:lvl4pPr marL="1371600" algn="l" rtl="0" fontAlgn="base">
              <a:spcBef>
                <a:spcPct val="0"/>
              </a:spcBef>
              <a:spcAft>
                <a:spcPct val="0"/>
              </a:spcAft>
              <a:defRPr sz="1400" kern="1200">
                <a:solidFill>
                  <a:schemeClr val="tx1"/>
                </a:solidFill>
                <a:latin typeface="Arial" panose="020B0604020202020204" pitchFamily="34" charset="0"/>
                <a:ea typeface="+mn-ea"/>
                <a:cs typeface="+mn-cs"/>
              </a:defRPr>
            </a:lvl4pPr>
            <a:lvl5pPr marL="1828800" algn="l" rtl="0" fontAlgn="base">
              <a:spcBef>
                <a:spcPct val="0"/>
              </a:spcBef>
              <a:spcAft>
                <a:spcPct val="0"/>
              </a:spcAft>
              <a:defRPr sz="1400" kern="1200">
                <a:solidFill>
                  <a:schemeClr val="tx1"/>
                </a:solidFill>
                <a:latin typeface="Arial" panose="020B0604020202020204" pitchFamily="34" charset="0"/>
                <a:ea typeface="+mn-ea"/>
                <a:cs typeface="+mn-cs"/>
              </a:defRPr>
            </a:lvl5pPr>
            <a:lvl6pPr marL="2286000" algn="l" defTabSz="914400" rtl="0" eaLnBrk="1" latinLnBrk="0" hangingPunct="1">
              <a:defRPr sz="1400" kern="1200">
                <a:solidFill>
                  <a:schemeClr val="tx1"/>
                </a:solidFill>
                <a:latin typeface="Arial" panose="020B0604020202020204" pitchFamily="34" charset="0"/>
                <a:ea typeface="+mn-ea"/>
                <a:cs typeface="+mn-cs"/>
              </a:defRPr>
            </a:lvl6pPr>
            <a:lvl7pPr marL="2743200" algn="l" defTabSz="914400" rtl="0" eaLnBrk="1" latinLnBrk="0" hangingPunct="1">
              <a:defRPr sz="1400" kern="1200">
                <a:solidFill>
                  <a:schemeClr val="tx1"/>
                </a:solidFill>
                <a:latin typeface="Arial" panose="020B0604020202020204" pitchFamily="34" charset="0"/>
                <a:ea typeface="+mn-ea"/>
                <a:cs typeface="+mn-cs"/>
              </a:defRPr>
            </a:lvl7pPr>
            <a:lvl8pPr marL="3200400" algn="l" defTabSz="914400" rtl="0" eaLnBrk="1" latinLnBrk="0" hangingPunct="1">
              <a:defRPr sz="1400" kern="1200">
                <a:solidFill>
                  <a:schemeClr val="tx1"/>
                </a:solidFill>
                <a:latin typeface="Arial" panose="020B0604020202020204" pitchFamily="34" charset="0"/>
                <a:ea typeface="+mn-ea"/>
                <a:cs typeface="+mn-cs"/>
              </a:defRPr>
            </a:lvl8pPr>
            <a:lvl9pPr marL="3657600" algn="l" defTabSz="914400" rtl="0" eaLnBrk="1" latinLnBrk="0" hangingPunct="1">
              <a:defRPr sz="1400" kern="1200">
                <a:solidFill>
                  <a:schemeClr val="tx1"/>
                </a:solidFill>
                <a:latin typeface="Arial" panose="020B0604020202020204" pitchFamily="34" charset="0"/>
                <a:ea typeface="+mn-ea"/>
                <a:cs typeface="+mn-cs"/>
              </a:defRPr>
            </a:lvl9pPr>
          </a:lstStyle>
          <a:p>
            <a:endParaRPr lang="en-CA"/>
          </a:p>
        </p:txBody>
      </p:sp>
      <p:sp>
        <p:nvSpPr>
          <p:cNvPr id="93" name="Freeform 89">
            <a:extLst>
              <a:ext uri="{FF2B5EF4-FFF2-40B4-BE49-F238E27FC236}">
                <a16:creationId xmlns:a16="http://schemas.microsoft.com/office/drawing/2014/main" id="{994D6ABF-8807-4808-B9D5-8081EED39BD6}"/>
              </a:ext>
            </a:extLst>
          </p:cNvPr>
          <p:cNvSpPr>
            <a:spLocks noChangeAspect="1"/>
          </p:cNvSpPr>
          <p:nvPr/>
        </p:nvSpPr>
        <p:spPr bwMode="auto">
          <a:xfrm>
            <a:off x="5816601" y="1396057"/>
            <a:ext cx="1536" cy="9942"/>
          </a:xfrm>
          <a:custGeom>
            <a:avLst/>
            <a:gdLst>
              <a:gd name="T0" fmla="*/ 2 w 2"/>
              <a:gd name="T1" fmla="*/ 16 h 16"/>
              <a:gd name="T2" fmla="*/ 2 w 2"/>
              <a:gd name="T3" fmla="*/ 0 h 16"/>
            </a:gdLst>
            <a:ahLst/>
            <a:cxnLst>
              <a:cxn ang="0">
                <a:pos x="T0" y="T1"/>
              </a:cxn>
              <a:cxn ang="0">
                <a:pos x="T2" y="T3"/>
              </a:cxn>
            </a:cxnLst>
            <a:rect l="0" t="0" r="r" b="b"/>
            <a:pathLst>
              <a:path w="2" h="16">
                <a:moveTo>
                  <a:pt x="2" y="16"/>
                </a:moveTo>
                <a:cubicBezTo>
                  <a:pt x="0" y="11"/>
                  <a:pt x="0" y="4"/>
                  <a:pt x="2" y="0"/>
                </a:cubicBezTo>
              </a:path>
            </a:pathLst>
          </a:custGeom>
          <a:noFill/>
          <a:ln w="6350" cap="rnd">
            <a:solidFill>
              <a:srgbClr val="FF6600"/>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defPPr>
              <a:defRPr lang="en-US"/>
            </a:defPPr>
            <a:lvl1pPr algn="l" rtl="0" fontAlgn="base">
              <a:spcBef>
                <a:spcPct val="0"/>
              </a:spcBef>
              <a:spcAft>
                <a:spcPct val="0"/>
              </a:spcAft>
              <a:defRPr sz="1400" kern="1200">
                <a:solidFill>
                  <a:schemeClr val="tx1"/>
                </a:solidFill>
                <a:latin typeface="Arial" panose="020B0604020202020204" pitchFamily="34" charset="0"/>
                <a:ea typeface="+mn-ea"/>
                <a:cs typeface="+mn-cs"/>
              </a:defRPr>
            </a:lvl1pPr>
            <a:lvl2pPr marL="457200" algn="l" rtl="0" fontAlgn="base">
              <a:spcBef>
                <a:spcPct val="0"/>
              </a:spcBef>
              <a:spcAft>
                <a:spcPct val="0"/>
              </a:spcAft>
              <a:defRPr sz="1400" kern="1200">
                <a:solidFill>
                  <a:schemeClr val="tx1"/>
                </a:solidFill>
                <a:latin typeface="Arial" panose="020B0604020202020204" pitchFamily="34" charset="0"/>
                <a:ea typeface="+mn-ea"/>
                <a:cs typeface="+mn-cs"/>
              </a:defRPr>
            </a:lvl2pPr>
            <a:lvl3pPr marL="914400" algn="l" rtl="0" fontAlgn="base">
              <a:spcBef>
                <a:spcPct val="0"/>
              </a:spcBef>
              <a:spcAft>
                <a:spcPct val="0"/>
              </a:spcAft>
              <a:defRPr sz="1400" kern="1200">
                <a:solidFill>
                  <a:schemeClr val="tx1"/>
                </a:solidFill>
                <a:latin typeface="Arial" panose="020B0604020202020204" pitchFamily="34" charset="0"/>
                <a:ea typeface="+mn-ea"/>
                <a:cs typeface="+mn-cs"/>
              </a:defRPr>
            </a:lvl3pPr>
            <a:lvl4pPr marL="1371600" algn="l" rtl="0" fontAlgn="base">
              <a:spcBef>
                <a:spcPct val="0"/>
              </a:spcBef>
              <a:spcAft>
                <a:spcPct val="0"/>
              </a:spcAft>
              <a:defRPr sz="1400" kern="1200">
                <a:solidFill>
                  <a:schemeClr val="tx1"/>
                </a:solidFill>
                <a:latin typeface="Arial" panose="020B0604020202020204" pitchFamily="34" charset="0"/>
                <a:ea typeface="+mn-ea"/>
                <a:cs typeface="+mn-cs"/>
              </a:defRPr>
            </a:lvl4pPr>
            <a:lvl5pPr marL="1828800" algn="l" rtl="0" fontAlgn="base">
              <a:spcBef>
                <a:spcPct val="0"/>
              </a:spcBef>
              <a:spcAft>
                <a:spcPct val="0"/>
              </a:spcAft>
              <a:defRPr sz="1400" kern="1200">
                <a:solidFill>
                  <a:schemeClr val="tx1"/>
                </a:solidFill>
                <a:latin typeface="Arial" panose="020B0604020202020204" pitchFamily="34" charset="0"/>
                <a:ea typeface="+mn-ea"/>
                <a:cs typeface="+mn-cs"/>
              </a:defRPr>
            </a:lvl5pPr>
            <a:lvl6pPr marL="2286000" algn="l" defTabSz="914400" rtl="0" eaLnBrk="1" latinLnBrk="0" hangingPunct="1">
              <a:defRPr sz="1400" kern="1200">
                <a:solidFill>
                  <a:schemeClr val="tx1"/>
                </a:solidFill>
                <a:latin typeface="Arial" panose="020B0604020202020204" pitchFamily="34" charset="0"/>
                <a:ea typeface="+mn-ea"/>
                <a:cs typeface="+mn-cs"/>
              </a:defRPr>
            </a:lvl6pPr>
            <a:lvl7pPr marL="2743200" algn="l" defTabSz="914400" rtl="0" eaLnBrk="1" latinLnBrk="0" hangingPunct="1">
              <a:defRPr sz="1400" kern="1200">
                <a:solidFill>
                  <a:schemeClr val="tx1"/>
                </a:solidFill>
                <a:latin typeface="Arial" panose="020B0604020202020204" pitchFamily="34" charset="0"/>
                <a:ea typeface="+mn-ea"/>
                <a:cs typeface="+mn-cs"/>
              </a:defRPr>
            </a:lvl7pPr>
            <a:lvl8pPr marL="3200400" algn="l" defTabSz="914400" rtl="0" eaLnBrk="1" latinLnBrk="0" hangingPunct="1">
              <a:defRPr sz="1400" kern="1200">
                <a:solidFill>
                  <a:schemeClr val="tx1"/>
                </a:solidFill>
                <a:latin typeface="Arial" panose="020B0604020202020204" pitchFamily="34" charset="0"/>
                <a:ea typeface="+mn-ea"/>
                <a:cs typeface="+mn-cs"/>
              </a:defRPr>
            </a:lvl8pPr>
            <a:lvl9pPr marL="3657600" algn="l" defTabSz="914400" rtl="0" eaLnBrk="1" latinLnBrk="0" hangingPunct="1">
              <a:defRPr sz="1400" kern="1200">
                <a:solidFill>
                  <a:schemeClr val="tx1"/>
                </a:solidFill>
                <a:latin typeface="Arial" panose="020B0604020202020204" pitchFamily="34" charset="0"/>
                <a:ea typeface="+mn-ea"/>
                <a:cs typeface="+mn-cs"/>
              </a:defRPr>
            </a:lvl9pPr>
          </a:lstStyle>
          <a:p>
            <a:endParaRPr lang="en-CA"/>
          </a:p>
        </p:txBody>
      </p:sp>
      <p:sp>
        <p:nvSpPr>
          <p:cNvPr id="94" name="Freeform 90">
            <a:extLst>
              <a:ext uri="{FF2B5EF4-FFF2-40B4-BE49-F238E27FC236}">
                <a16:creationId xmlns:a16="http://schemas.microsoft.com/office/drawing/2014/main" id="{313E2467-2619-42A4-BB0C-62AD8D6831DA}"/>
              </a:ext>
            </a:extLst>
          </p:cNvPr>
          <p:cNvSpPr>
            <a:spLocks noChangeAspect="1"/>
          </p:cNvSpPr>
          <p:nvPr/>
        </p:nvSpPr>
        <p:spPr bwMode="auto">
          <a:xfrm>
            <a:off x="5814553" y="1392191"/>
            <a:ext cx="3583" cy="3866"/>
          </a:xfrm>
          <a:custGeom>
            <a:avLst/>
            <a:gdLst>
              <a:gd name="T0" fmla="*/ 6 w 6"/>
              <a:gd name="T1" fmla="*/ 6 h 6"/>
              <a:gd name="T2" fmla="*/ 0 w 6"/>
              <a:gd name="T3" fmla="*/ 0 h 6"/>
            </a:gdLst>
            <a:ahLst/>
            <a:cxnLst>
              <a:cxn ang="0">
                <a:pos x="T0" y="T1"/>
              </a:cxn>
              <a:cxn ang="0">
                <a:pos x="T2" y="T3"/>
              </a:cxn>
            </a:cxnLst>
            <a:rect l="0" t="0" r="r" b="b"/>
            <a:pathLst>
              <a:path w="6" h="6">
                <a:moveTo>
                  <a:pt x="6" y="6"/>
                </a:moveTo>
                <a:cubicBezTo>
                  <a:pt x="4" y="4"/>
                  <a:pt x="2" y="2"/>
                  <a:pt x="0" y="0"/>
                </a:cubicBezTo>
              </a:path>
            </a:pathLst>
          </a:custGeom>
          <a:noFill/>
          <a:ln w="6350" cap="rnd">
            <a:solidFill>
              <a:srgbClr val="FF6600"/>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defPPr>
              <a:defRPr lang="en-US"/>
            </a:defPPr>
            <a:lvl1pPr algn="l" rtl="0" fontAlgn="base">
              <a:spcBef>
                <a:spcPct val="0"/>
              </a:spcBef>
              <a:spcAft>
                <a:spcPct val="0"/>
              </a:spcAft>
              <a:defRPr sz="1400" kern="1200">
                <a:solidFill>
                  <a:schemeClr val="tx1"/>
                </a:solidFill>
                <a:latin typeface="Arial" panose="020B0604020202020204" pitchFamily="34" charset="0"/>
                <a:ea typeface="+mn-ea"/>
                <a:cs typeface="+mn-cs"/>
              </a:defRPr>
            </a:lvl1pPr>
            <a:lvl2pPr marL="457200" algn="l" rtl="0" fontAlgn="base">
              <a:spcBef>
                <a:spcPct val="0"/>
              </a:spcBef>
              <a:spcAft>
                <a:spcPct val="0"/>
              </a:spcAft>
              <a:defRPr sz="1400" kern="1200">
                <a:solidFill>
                  <a:schemeClr val="tx1"/>
                </a:solidFill>
                <a:latin typeface="Arial" panose="020B0604020202020204" pitchFamily="34" charset="0"/>
                <a:ea typeface="+mn-ea"/>
                <a:cs typeface="+mn-cs"/>
              </a:defRPr>
            </a:lvl2pPr>
            <a:lvl3pPr marL="914400" algn="l" rtl="0" fontAlgn="base">
              <a:spcBef>
                <a:spcPct val="0"/>
              </a:spcBef>
              <a:spcAft>
                <a:spcPct val="0"/>
              </a:spcAft>
              <a:defRPr sz="1400" kern="1200">
                <a:solidFill>
                  <a:schemeClr val="tx1"/>
                </a:solidFill>
                <a:latin typeface="Arial" panose="020B0604020202020204" pitchFamily="34" charset="0"/>
                <a:ea typeface="+mn-ea"/>
                <a:cs typeface="+mn-cs"/>
              </a:defRPr>
            </a:lvl3pPr>
            <a:lvl4pPr marL="1371600" algn="l" rtl="0" fontAlgn="base">
              <a:spcBef>
                <a:spcPct val="0"/>
              </a:spcBef>
              <a:spcAft>
                <a:spcPct val="0"/>
              </a:spcAft>
              <a:defRPr sz="1400" kern="1200">
                <a:solidFill>
                  <a:schemeClr val="tx1"/>
                </a:solidFill>
                <a:latin typeface="Arial" panose="020B0604020202020204" pitchFamily="34" charset="0"/>
                <a:ea typeface="+mn-ea"/>
                <a:cs typeface="+mn-cs"/>
              </a:defRPr>
            </a:lvl4pPr>
            <a:lvl5pPr marL="1828800" algn="l" rtl="0" fontAlgn="base">
              <a:spcBef>
                <a:spcPct val="0"/>
              </a:spcBef>
              <a:spcAft>
                <a:spcPct val="0"/>
              </a:spcAft>
              <a:defRPr sz="1400" kern="1200">
                <a:solidFill>
                  <a:schemeClr val="tx1"/>
                </a:solidFill>
                <a:latin typeface="Arial" panose="020B0604020202020204" pitchFamily="34" charset="0"/>
                <a:ea typeface="+mn-ea"/>
                <a:cs typeface="+mn-cs"/>
              </a:defRPr>
            </a:lvl5pPr>
            <a:lvl6pPr marL="2286000" algn="l" defTabSz="914400" rtl="0" eaLnBrk="1" latinLnBrk="0" hangingPunct="1">
              <a:defRPr sz="1400" kern="1200">
                <a:solidFill>
                  <a:schemeClr val="tx1"/>
                </a:solidFill>
                <a:latin typeface="Arial" panose="020B0604020202020204" pitchFamily="34" charset="0"/>
                <a:ea typeface="+mn-ea"/>
                <a:cs typeface="+mn-cs"/>
              </a:defRPr>
            </a:lvl6pPr>
            <a:lvl7pPr marL="2743200" algn="l" defTabSz="914400" rtl="0" eaLnBrk="1" latinLnBrk="0" hangingPunct="1">
              <a:defRPr sz="1400" kern="1200">
                <a:solidFill>
                  <a:schemeClr val="tx1"/>
                </a:solidFill>
                <a:latin typeface="Arial" panose="020B0604020202020204" pitchFamily="34" charset="0"/>
                <a:ea typeface="+mn-ea"/>
                <a:cs typeface="+mn-cs"/>
              </a:defRPr>
            </a:lvl7pPr>
            <a:lvl8pPr marL="3200400" algn="l" defTabSz="914400" rtl="0" eaLnBrk="1" latinLnBrk="0" hangingPunct="1">
              <a:defRPr sz="1400" kern="1200">
                <a:solidFill>
                  <a:schemeClr val="tx1"/>
                </a:solidFill>
                <a:latin typeface="Arial" panose="020B0604020202020204" pitchFamily="34" charset="0"/>
                <a:ea typeface="+mn-ea"/>
                <a:cs typeface="+mn-cs"/>
              </a:defRPr>
            </a:lvl8pPr>
            <a:lvl9pPr marL="3657600" algn="l" defTabSz="914400" rtl="0" eaLnBrk="1" latinLnBrk="0" hangingPunct="1">
              <a:defRPr sz="1400" kern="1200">
                <a:solidFill>
                  <a:schemeClr val="tx1"/>
                </a:solidFill>
                <a:latin typeface="Arial" panose="020B0604020202020204" pitchFamily="34" charset="0"/>
                <a:ea typeface="+mn-ea"/>
                <a:cs typeface="+mn-cs"/>
              </a:defRPr>
            </a:lvl9pPr>
          </a:lstStyle>
          <a:p>
            <a:endParaRPr lang="en-CA"/>
          </a:p>
        </p:txBody>
      </p:sp>
      <p:sp>
        <p:nvSpPr>
          <p:cNvPr id="95" name="Freeform 91">
            <a:extLst>
              <a:ext uri="{FF2B5EF4-FFF2-40B4-BE49-F238E27FC236}">
                <a16:creationId xmlns:a16="http://schemas.microsoft.com/office/drawing/2014/main" id="{B82A3A47-A361-4234-BD1D-EDB7EBBB7360}"/>
              </a:ext>
            </a:extLst>
          </p:cNvPr>
          <p:cNvSpPr>
            <a:spLocks noChangeAspect="1"/>
          </p:cNvSpPr>
          <p:nvPr/>
        </p:nvSpPr>
        <p:spPr bwMode="auto">
          <a:xfrm>
            <a:off x="5818137" y="1396057"/>
            <a:ext cx="14844" cy="5523"/>
          </a:xfrm>
          <a:custGeom>
            <a:avLst/>
            <a:gdLst>
              <a:gd name="T0" fmla="*/ 0 w 25"/>
              <a:gd name="T1" fmla="*/ 0 h 9"/>
              <a:gd name="T2" fmla="*/ 25 w 25"/>
              <a:gd name="T3" fmla="*/ 9 h 9"/>
            </a:gdLst>
            <a:ahLst/>
            <a:cxnLst>
              <a:cxn ang="0">
                <a:pos x="T0" y="T1"/>
              </a:cxn>
              <a:cxn ang="0">
                <a:pos x="T2" y="T3"/>
              </a:cxn>
            </a:cxnLst>
            <a:rect l="0" t="0" r="r" b="b"/>
            <a:pathLst>
              <a:path w="25" h="9">
                <a:moveTo>
                  <a:pt x="0" y="0"/>
                </a:moveTo>
                <a:cubicBezTo>
                  <a:pt x="9" y="1"/>
                  <a:pt x="17" y="5"/>
                  <a:pt x="25" y="9"/>
                </a:cubicBezTo>
              </a:path>
            </a:pathLst>
          </a:custGeom>
          <a:noFill/>
          <a:ln w="6350" cap="rnd">
            <a:solidFill>
              <a:srgbClr val="FF6600"/>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defPPr>
              <a:defRPr lang="en-US"/>
            </a:defPPr>
            <a:lvl1pPr algn="l" rtl="0" fontAlgn="base">
              <a:spcBef>
                <a:spcPct val="0"/>
              </a:spcBef>
              <a:spcAft>
                <a:spcPct val="0"/>
              </a:spcAft>
              <a:defRPr sz="1400" kern="1200">
                <a:solidFill>
                  <a:schemeClr val="tx1"/>
                </a:solidFill>
                <a:latin typeface="Arial" panose="020B0604020202020204" pitchFamily="34" charset="0"/>
                <a:ea typeface="+mn-ea"/>
                <a:cs typeface="+mn-cs"/>
              </a:defRPr>
            </a:lvl1pPr>
            <a:lvl2pPr marL="457200" algn="l" rtl="0" fontAlgn="base">
              <a:spcBef>
                <a:spcPct val="0"/>
              </a:spcBef>
              <a:spcAft>
                <a:spcPct val="0"/>
              </a:spcAft>
              <a:defRPr sz="1400" kern="1200">
                <a:solidFill>
                  <a:schemeClr val="tx1"/>
                </a:solidFill>
                <a:latin typeface="Arial" panose="020B0604020202020204" pitchFamily="34" charset="0"/>
                <a:ea typeface="+mn-ea"/>
                <a:cs typeface="+mn-cs"/>
              </a:defRPr>
            </a:lvl2pPr>
            <a:lvl3pPr marL="914400" algn="l" rtl="0" fontAlgn="base">
              <a:spcBef>
                <a:spcPct val="0"/>
              </a:spcBef>
              <a:spcAft>
                <a:spcPct val="0"/>
              </a:spcAft>
              <a:defRPr sz="1400" kern="1200">
                <a:solidFill>
                  <a:schemeClr val="tx1"/>
                </a:solidFill>
                <a:latin typeface="Arial" panose="020B0604020202020204" pitchFamily="34" charset="0"/>
                <a:ea typeface="+mn-ea"/>
                <a:cs typeface="+mn-cs"/>
              </a:defRPr>
            </a:lvl3pPr>
            <a:lvl4pPr marL="1371600" algn="l" rtl="0" fontAlgn="base">
              <a:spcBef>
                <a:spcPct val="0"/>
              </a:spcBef>
              <a:spcAft>
                <a:spcPct val="0"/>
              </a:spcAft>
              <a:defRPr sz="1400" kern="1200">
                <a:solidFill>
                  <a:schemeClr val="tx1"/>
                </a:solidFill>
                <a:latin typeface="Arial" panose="020B0604020202020204" pitchFamily="34" charset="0"/>
                <a:ea typeface="+mn-ea"/>
                <a:cs typeface="+mn-cs"/>
              </a:defRPr>
            </a:lvl4pPr>
            <a:lvl5pPr marL="1828800" algn="l" rtl="0" fontAlgn="base">
              <a:spcBef>
                <a:spcPct val="0"/>
              </a:spcBef>
              <a:spcAft>
                <a:spcPct val="0"/>
              </a:spcAft>
              <a:defRPr sz="1400" kern="1200">
                <a:solidFill>
                  <a:schemeClr val="tx1"/>
                </a:solidFill>
                <a:latin typeface="Arial" panose="020B0604020202020204" pitchFamily="34" charset="0"/>
                <a:ea typeface="+mn-ea"/>
                <a:cs typeface="+mn-cs"/>
              </a:defRPr>
            </a:lvl5pPr>
            <a:lvl6pPr marL="2286000" algn="l" defTabSz="914400" rtl="0" eaLnBrk="1" latinLnBrk="0" hangingPunct="1">
              <a:defRPr sz="1400" kern="1200">
                <a:solidFill>
                  <a:schemeClr val="tx1"/>
                </a:solidFill>
                <a:latin typeface="Arial" panose="020B0604020202020204" pitchFamily="34" charset="0"/>
                <a:ea typeface="+mn-ea"/>
                <a:cs typeface="+mn-cs"/>
              </a:defRPr>
            </a:lvl6pPr>
            <a:lvl7pPr marL="2743200" algn="l" defTabSz="914400" rtl="0" eaLnBrk="1" latinLnBrk="0" hangingPunct="1">
              <a:defRPr sz="1400" kern="1200">
                <a:solidFill>
                  <a:schemeClr val="tx1"/>
                </a:solidFill>
                <a:latin typeface="Arial" panose="020B0604020202020204" pitchFamily="34" charset="0"/>
                <a:ea typeface="+mn-ea"/>
                <a:cs typeface="+mn-cs"/>
              </a:defRPr>
            </a:lvl7pPr>
            <a:lvl8pPr marL="3200400" algn="l" defTabSz="914400" rtl="0" eaLnBrk="1" latinLnBrk="0" hangingPunct="1">
              <a:defRPr sz="1400" kern="1200">
                <a:solidFill>
                  <a:schemeClr val="tx1"/>
                </a:solidFill>
                <a:latin typeface="Arial" panose="020B0604020202020204" pitchFamily="34" charset="0"/>
                <a:ea typeface="+mn-ea"/>
                <a:cs typeface="+mn-cs"/>
              </a:defRPr>
            </a:lvl8pPr>
            <a:lvl9pPr marL="3657600" algn="l" defTabSz="914400" rtl="0" eaLnBrk="1" latinLnBrk="0" hangingPunct="1">
              <a:defRPr sz="1400" kern="1200">
                <a:solidFill>
                  <a:schemeClr val="tx1"/>
                </a:solidFill>
                <a:latin typeface="Arial" panose="020B0604020202020204" pitchFamily="34" charset="0"/>
                <a:ea typeface="+mn-ea"/>
                <a:cs typeface="+mn-cs"/>
              </a:defRPr>
            </a:lvl9pPr>
          </a:lstStyle>
          <a:p>
            <a:endParaRPr lang="en-CA"/>
          </a:p>
        </p:txBody>
      </p:sp>
      <p:sp>
        <p:nvSpPr>
          <p:cNvPr id="96" name="Freeform 92">
            <a:extLst>
              <a:ext uri="{FF2B5EF4-FFF2-40B4-BE49-F238E27FC236}">
                <a16:creationId xmlns:a16="http://schemas.microsoft.com/office/drawing/2014/main" id="{8EF45CC1-2A90-41FA-8A59-046BEE8419B8}"/>
              </a:ext>
            </a:extLst>
          </p:cNvPr>
          <p:cNvSpPr>
            <a:spLocks noChangeAspect="1"/>
          </p:cNvSpPr>
          <p:nvPr/>
        </p:nvSpPr>
        <p:spPr bwMode="auto">
          <a:xfrm>
            <a:off x="5832981" y="1399923"/>
            <a:ext cx="10237" cy="2209"/>
          </a:xfrm>
          <a:custGeom>
            <a:avLst/>
            <a:gdLst>
              <a:gd name="T0" fmla="*/ 0 w 17"/>
              <a:gd name="T1" fmla="*/ 3 h 4"/>
              <a:gd name="T2" fmla="*/ 17 w 17"/>
              <a:gd name="T3" fmla="*/ 0 h 4"/>
            </a:gdLst>
            <a:ahLst/>
            <a:cxnLst>
              <a:cxn ang="0">
                <a:pos x="T0" y="T1"/>
              </a:cxn>
              <a:cxn ang="0">
                <a:pos x="T2" y="T3"/>
              </a:cxn>
            </a:cxnLst>
            <a:rect l="0" t="0" r="r" b="b"/>
            <a:pathLst>
              <a:path w="17" h="4">
                <a:moveTo>
                  <a:pt x="0" y="3"/>
                </a:moveTo>
                <a:cubicBezTo>
                  <a:pt x="5" y="1"/>
                  <a:pt x="12" y="4"/>
                  <a:pt x="17" y="0"/>
                </a:cubicBezTo>
              </a:path>
            </a:pathLst>
          </a:custGeom>
          <a:noFill/>
          <a:ln w="6350" cap="rnd">
            <a:solidFill>
              <a:srgbClr val="FF6600"/>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defPPr>
              <a:defRPr lang="en-US"/>
            </a:defPPr>
            <a:lvl1pPr algn="l" rtl="0" fontAlgn="base">
              <a:spcBef>
                <a:spcPct val="0"/>
              </a:spcBef>
              <a:spcAft>
                <a:spcPct val="0"/>
              </a:spcAft>
              <a:defRPr sz="1400" kern="1200">
                <a:solidFill>
                  <a:schemeClr val="tx1"/>
                </a:solidFill>
                <a:latin typeface="Arial" panose="020B0604020202020204" pitchFamily="34" charset="0"/>
                <a:ea typeface="+mn-ea"/>
                <a:cs typeface="+mn-cs"/>
              </a:defRPr>
            </a:lvl1pPr>
            <a:lvl2pPr marL="457200" algn="l" rtl="0" fontAlgn="base">
              <a:spcBef>
                <a:spcPct val="0"/>
              </a:spcBef>
              <a:spcAft>
                <a:spcPct val="0"/>
              </a:spcAft>
              <a:defRPr sz="1400" kern="1200">
                <a:solidFill>
                  <a:schemeClr val="tx1"/>
                </a:solidFill>
                <a:latin typeface="Arial" panose="020B0604020202020204" pitchFamily="34" charset="0"/>
                <a:ea typeface="+mn-ea"/>
                <a:cs typeface="+mn-cs"/>
              </a:defRPr>
            </a:lvl2pPr>
            <a:lvl3pPr marL="914400" algn="l" rtl="0" fontAlgn="base">
              <a:spcBef>
                <a:spcPct val="0"/>
              </a:spcBef>
              <a:spcAft>
                <a:spcPct val="0"/>
              </a:spcAft>
              <a:defRPr sz="1400" kern="1200">
                <a:solidFill>
                  <a:schemeClr val="tx1"/>
                </a:solidFill>
                <a:latin typeface="Arial" panose="020B0604020202020204" pitchFamily="34" charset="0"/>
                <a:ea typeface="+mn-ea"/>
                <a:cs typeface="+mn-cs"/>
              </a:defRPr>
            </a:lvl3pPr>
            <a:lvl4pPr marL="1371600" algn="l" rtl="0" fontAlgn="base">
              <a:spcBef>
                <a:spcPct val="0"/>
              </a:spcBef>
              <a:spcAft>
                <a:spcPct val="0"/>
              </a:spcAft>
              <a:defRPr sz="1400" kern="1200">
                <a:solidFill>
                  <a:schemeClr val="tx1"/>
                </a:solidFill>
                <a:latin typeface="Arial" panose="020B0604020202020204" pitchFamily="34" charset="0"/>
                <a:ea typeface="+mn-ea"/>
                <a:cs typeface="+mn-cs"/>
              </a:defRPr>
            </a:lvl4pPr>
            <a:lvl5pPr marL="1828800" algn="l" rtl="0" fontAlgn="base">
              <a:spcBef>
                <a:spcPct val="0"/>
              </a:spcBef>
              <a:spcAft>
                <a:spcPct val="0"/>
              </a:spcAft>
              <a:defRPr sz="1400" kern="1200">
                <a:solidFill>
                  <a:schemeClr val="tx1"/>
                </a:solidFill>
                <a:latin typeface="Arial" panose="020B0604020202020204" pitchFamily="34" charset="0"/>
                <a:ea typeface="+mn-ea"/>
                <a:cs typeface="+mn-cs"/>
              </a:defRPr>
            </a:lvl5pPr>
            <a:lvl6pPr marL="2286000" algn="l" defTabSz="914400" rtl="0" eaLnBrk="1" latinLnBrk="0" hangingPunct="1">
              <a:defRPr sz="1400" kern="1200">
                <a:solidFill>
                  <a:schemeClr val="tx1"/>
                </a:solidFill>
                <a:latin typeface="Arial" panose="020B0604020202020204" pitchFamily="34" charset="0"/>
                <a:ea typeface="+mn-ea"/>
                <a:cs typeface="+mn-cs"/>
              </a:defRPr>
            </a:lvl6pPr>
            <a:lvl7pPr marL="2743200" algn="l" defTabSz="914400" rtl="0" eaLnBrk="1" latinLnBrk="0" hangingPunct="1">
              <a:defRPr sz="1400" kern="1200">
                <a:solidFill>
                  <a:schemeClr val="tx1"/>
                </a:solidFill>
                <a:latin typeface="Arial" panose="020B0604020202020204" pitchFamily="34" charset="0"/>
                <a:ea typeface="+mn-ea"/>
                <a:cs typeface="+mn-cs"/>
              </a:defRPr>
            </a:lvl7pPr>
            <a:lvl8pPr marL="3200400" algn="l" defTabSz="914400" rtl="0" eaLnBrk="1" latinLnBrk="0" hangingPunct="1">
              <a:defRPr sz="1400" kern="1200">
                <a:solidFill>
                  <a:schemeClr val="tx1"/>
                </a:solidFill>
                <a:latin typeface="Arial" panose="020B0604020202020204" pitchFamily="34" charset="0"/>
                <a:ea typeface="+mn-ea"/>
                <a:cs typeface="+mn-cs"/>
              </a:defRPr>
            </a:lvl8pPr>
            <a:lvl9pPr marL="3657600" algn="l" defTabSz="914400" rtl="0" eaLnBrk="1" latinLnBrk="0" hangingPunct="1">
              <a:defRPr sz="1400" kern="1200">
                <a:solidFill>
                  <a:schemeClr val="tx1"/>
                </a:solidFill>
                <a:latin typeface="Arial" panose="020B0604020202020204" pitchFamily="34" charset="0"/>
                <a:ea typeface="+mn-ea"/>
                <a:cs typeface="+mn-cs"/>
              </a:defRPr>
            </a:lvl9pPr>
          </a:lstStyle>
          <a:p>
            <a:endParaRPr lang="en-CA"/>
          </a:p>
        </p:txBody>
      </p:sp>
      <p:sp>
        <p:nvSpPr>
          <p:cNvPr id="97" name="Freeform 93">
            <a:extLst>
              <a:ext uri="{FF2B5EF4-FFF2-40B4-BE49-F238E27FC236}">
                <a16:creationId xmlns:a16="http://schemas.microsoft.com/office/drawing/2014/main" id="{D3CA9687-97C9-4959-98D2-1190672BEAD5}"/>
              </a:ext>
            </a:extLst>
          </p:cNvPr>
          <p:cNvSpPr>
            <a:spLocks noChangeAspect="1"/>
          </p:cNvSpPr>
          <p:nvPr/>
        </p:nvSpPr>
        <p:spPr bwMode="auto">
          <a:xfrm>
            <a:off x="5800221" y="1435823"/>
            <a:ext cx="106470" cy="44737"/>
          </a:xfrm>
          <a:custGeom>
            <a:avLst/>
            <a:gdLst>
              <a:gd name="T0" fmla="*/ 0 w 179"/>
              <a:gd name="T1" fmla="*/ 0 h 71"/>
              <a:gd name="T2" fmla="*/ 179 w 179"/>
              <a:gd name="T3" fmla="*/ 11 h 71"/>
            </a:gdLst>
            <a:ahLst/>
            <a:cxnLst>
              <a:cxn ang="0">
                <a:pos x="T0" y="T1"/>
              </a:cxn>
              <a:cxn ang="0">
                <a:pos x="T2" y="T3"/>
              </a:cxn>
            </a:cxnLst>
            <a:rect l="0" t="0" r="r" b="b"/>
            <a:pathLst>
              <a:path w="179" h="71">
                <a:moveTo>
                  <a:pt x="0" y="0"/>
                </a:moveTo>
                <a:cubicBezTo>
                  <a:pt x="46" y="40"/>
                  <a:pt x="134" y="71"/>
                  <a:pt x="179" y="11"/>
                </a:cubicBezTo>
              </a:path>
            </a:pathLst>
          </a:custGeom>
          <a:noFill/>
          <a:ln w="6350" cap="rnd">
            <a:solidFill>
              <a:srgbClr val="FF6600"/>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defPPr>
              <a:defRPr lang="en-US"/>
            </a:defPPr>
            <a:lvl1pPr algn="l" rtl="0" fontAlgn="base">
              <a:spcBef>
                <a:spcPct val="0"/>
              </a:spcBef>
              <a:spcAft>
                <a:spcPct val="0"/>
              </a:spcAft>
              <a:defRPr sz="1400" kern="1200">
                <a:solidFill>
                  <a:schemeClr val="tx1"/>
                </a:solidFill>
                <a:latin typeface="Arial" panose="020B0604020202020204" pitchFamily="34" charset="0"/>
                <a:ea typeface="+mn-ea"/>
                <a:cs typeface="+mn-cs"/>
              </a:defRPr>
            </a:lvl1pPr>
            <a:lvl2pPr marL="457200" algn="l" rtl="0" fontAlgn="base">
              <a:spcBef>
                <a:spcPct val="0"/>
              </a:spcBef>
              <a:spcAft>
                <a:spcPct val="0"/>
              </a:spcAft>
              <a:defRPr sz="1400" kern="1200">
                <a:solidFill>
                  <a:schemeClr val="tx1"/>
                </a:solidFill>
                <a:latin typeface="Arial" panose="020B0604020202020204" pitchFamily="34" charset="0"/>
                <a:ea typeface="+mn-ea"/>
                <a:cs typeface="+mn-cs"/>
              </a:defRPr>
            </a:lvl2pPr>
            <a:lvl3pPr marL="914400" algn="l" rtl="0" fontAlgn="base">
              <a:spcBef>
                <a:spcPct val="0"/>
              </a:spcBef>
              <a:spcAft>
                <a:spcPct val="0"/>
              </a:spcAft>
              <a:defRPr sz="1400" kern="1200">
                <a:solidFill>
                  <a:schemeClr val="tx1"/>
                </a:solidFill>
                <a:latin typeface="Arial" panose="020B0604020202020204" pitchFamily="34" charset="0"/>
                <a:ea typeface="+mn-ea"/>
                <a:cs typeface="+mn-cs"/>
              </a:defRPr>
            </a:lvl3pPr>
            <a:lvl4pPr marL="1371600" algn="l" rtl="0" fontAlgn="base">
              <a:spcBef>
                <a:spcPct val="0"/>
              </a:spcBef>
              <a:spcAft>
                <a:spcPct val="0"/>
              </a:spcAft>
              <a:defRPr sz="1400" kern="1200">
                <a:solidFill>
                  <a:schemeClr val="tx1"/>
                </a:solidFill>
                <a:latin typeface="Arial" panose="020B0604020202020204" pitchFamily="34" charset="0"/>
                <a:ea typeface="+mn-ea"/>
                <a:cs typeface="+mn-cs"/>
              </a:defRPr>
            </a:lvl4pPr>
            <a:lvl5pPr marL="1828800" algn="l" rtl="0" fontAlgn="base">
              <a:spcBef>
                <a:spcPct val="0"/>
              </a:spcBef>
              <a:spcAft>
                <a:spcPct val="0"/>
              </a:spcAft>
              <a:defRPr sz="1400" kern="1200">
                <a:solidFill>
                  <a:schemeClr val="tx1"/>
                </a:solidFill>
                <a:latin typeface="Arial" panose="020B0604020202020204" pitchFamily="34" charset="0"/>
                <a:ea typeface="+mn-ea"/>
                <a:cs typeface="+mn-cs"/>
              </a:defRPr>
            </a:lvl5pPr>
            <a:lvl6pPr marL="2286000" algn="l" defTabSz="914400" rtl="0" eaLnBrk="1" latinLnBrk="0" hangingPunct="1">
              <a:defRPr sz="1400" kern="1200">
                <a:solidFill>
                  <a:schemeClr val="tx1"/>
                </a:solidFill>
                <a:latin typeface="Arial" panose="020B0604020202020204" pitchFamily="34" charset="0"/>
                <a:ea typeface="+mn-ea"/>
                <a:cs typeface="+mn-cs"/>
              </a:defRPr>
            </a:lvl6pPr>
            <a:lvl7pPr marL="2743200" algn="l" defTabSz="914400" rtl="0" eaLnBrk="1" latinLnBrk="0" hangingPunct="1">
              <a:defRPr sz="1400" kern="1200">
                <a:solidFill>
                  <a:schemeClr val="tx1"/>
                </a:solidFill>
                <a:latin typeface="Arial" panose="020B0604020202020204" pitchFamily="34" charset="0"/>
                <a:ea typeface="+mn-ea"/>
                <a:cs typeface="+mn-cs"/>
              </a:defRPr>
            </a:lvl7pPr>
            <a:lvl8pPr marL="3200400" algn="l" defTabSz="914400" rtl="0" eaLnBrk="1" latinLnBrk="0" hangingPunct="1">
              <a:defRPr sz="1400" kern="1200">
                <a:solidFill>
                  <a:schemeClr val="tx1"/>
                </a:solidFill>
                <a:latin typeface="Arial" panose="020B0604020202020204" pitchFamily="34" charset="0"/>
                <a:ea typeface="+mn-ea"/>
                <a:cs typeface="+mn-cs"/>
              </a:defRPr>
            </a:lvl8pPr>
            <a:lvl9pPr marL="3657600" algn="l" defTabSz="914400" rtl="0" eaLnBrk="1" latinLnBrk="0" hangingPunct="1">
              <a:defRPr sz="1400" kern="1200">
                <a:solidFill>
                  <a:schemeClr val="tx1"/>
                </a:solidFill>
                <a:latin typeface="Arial" panose="020B0604020202020204" pitchFamily="34" charset="0"/>
                <a:ea typeface="+mn-ea"/>
                <a:cs typeface="+mn-cs"/>
              </a:defRPr>
            </a:lvl9pPr>
          </a:lstStyle>
          <a:p>
            <a:endParaRPr lang="en-CA"/>
          </a:p>
        </p:txBody>
      </p:sp>
      <p:sp>
        <p:nvSpPr>
          <p:cNvPr id="98" name="Freeform 94">
            <a:extLst>
              <a:ext uri="{FF2B5EF4-FFF2-40B4-BE49-F238E27FC236}">
                <a16:creationId xmlns:a16="http://schemas.microsoft.com/office/drawing/2014/main" id="{92E26386-77F7-4A76-B9EB-E41EC98D10CC}"/>
              </a:ext>
            </a:extLst>
          </p:cNvPr>
          <p:cNvSpPr>
            <a:spLocks noChangeAspect="1"/>
          </p:cNvSpPr>
          <p:nvPr/>
        </p:nvSpPr>
        <p:spPr bwMode="auto">
          <a:xfrm>
            <a:off x="5906691" y="1440242"/>
            <a:ext cx="0" cy="2209"/>
          </a:xfrm>
          <a:custGeom>
            <a:avLst/>
            <a:gdLst>
              <a:gd name="T0" fmla="*/ 0 w 1"/>
              <a:gd name="T1" fmla="*/ 3 h 3"/>
              <a:gd name="T2" fmla="*/ 1 w 1"/>
              <a:gd name="T3" fmla="*/ 0 h 3"/>
            </a:gdLst>
            <a:ahLst/>
            <a:cxnLst>
              <a:cxn ang="0">
                <a:pos x="T0" y="T1"/>
              </a:cxn>
              <a:cxn ang="0">
                <a:pos x="T2" y="T3"/>
              </a:cxn>
            </a:cxnLst>
            <a:rect l="0" t="0" r="r" b="b"/>
            <a:pathLst>
              <a:path w="1" h="3">
                <a:moveTo>
                  <a:pt x="0" y="3"/>
                </a:moveTo>
                <a:cubicBezTo>
                  <a:pt x="0" y="2"/>
                  <a:pt x="1" y="1"/>
                  <a:pt x="1" y="0"/>
                </a:cubicBezTo>
              </a:path>
            </a:pathLst>
          </a:custGeom>
          <a:noFill/>
          <a:ln w="6350" cap="rnd">
            <a:solidFill>
              <a:srgbClr val="FF6600"/>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defPPr>
              <a:defRPr lang="en-US"/>
            </a:defPPr>
            <a:lvl1pPr algn="l" rtl="0" fontAlgn="base">
              <a:spcBef>
                <a:spcPct val="0"/>
              </a:spcBef>
              <a:spcAft>
                <a:spcPct val="0"/>
              </a:spcAft>
              <a:defRPr sz="1400" kern="1200">
                <a:solidFill>
                  <a:schemeClr val="tx1"/>
                </a:solidFill>
                <a:latin typeface="Arial" panose="020B0604020202020204" pitchFamily="34" charset="0"/>
                <a:ea typeface="+mn-ea"/>
                <a:cs typeface="+mn-cs"/>
              </a:defRPr>
            </a:lvl1pPr>
            <a:lvl2pPr marL="457200" algn="l" rtl="0" fontAlgn="base">
              <a:spcBef>
                <a:spcPct val="0"/>
              </a:spcBef>
              <a:spcAft>
                <a:spcPct val="0"/>
              </a:spcAft>
              <a:defRPr sz="1400" kern="1200">
                <a:solidFill>
                  <a:schemeClr val="tx1"/>
                </a:solidFill>
                <a:latin typeface="Arial" panose="020B0604020202020204" pitchFamily="34" charset="0"/>
                <a:ea typeface="+mn-ea"/>
                <a:cs typeface="+mn-cs"/>
              </a:defRPr>
            </a:lvl2pPr>
            <a:lvl3pPr marL="914400" algn="l" rtl="0" fontAlgn="base">
              <a:spcBef>
                <a:spcPct val="0"/>
              </a:spcBef>
              <a:spcAft>
                <a:spcPct val="0"/>
              </a:spcAft>
              <a:defRPr sz="1400" kern="1200">
                <a:solidFill>
                  <a:schemeClr val="tx1"/>
                </a:solidFill>
                <a:latin typeface="Arial" panose="020B0604020202020204" pitchFamily="34" charset="0"/>
                <a:ea typeface="+mn-ea"/>
                <a:cs typeface="+mn-cs"/>
              </a:defRPr>
            </a:lvl3pPr>
            <a:lvl4pPr marL="1371600" algn="l" rtl="0" fontAlgn="base">
              <a:spcBef>
                <a:spcPct val="0"/>
              </a:spcBef>
              <a:spcAft>
                <a:spcPct val="0"/>
              </a:spcAft>
              <a:defRPr sz="1400" kern="1200">
                <a:solidFill>
                  <a:schemeClr val="tx1"/>
                </a:solidFill>
                <a:latin typeface="Arial" panose="020B0604020202020204" pitchFamily="34" charset="0"/>
                <a:ea typeface="+mn-ea"/>
                <a:cs typeface="+mn-cs"/>
              </a:defRPr>
            </a:lvl4pPr>
            <a:lvl5pPr marL="1828800" algn="l" rtl="0" fontAlgn="base">
              <a:spcBef>
                <a:spcPct val="0"/>
              </a:spcBef>
              <a:spcAft>
                <a:spcPct val="0"/>
              </a:spcAft>
              <a:defRPr sz="1400" kern="1200">
                <a:solidFill>
                  <a:schemeClr val="tx1"/>
                </a:solidFill>
                <a:latin typeface="Arial" panose="020B0604020202020204" pitchFamily="34" charset="0"/>
                <a:ea typeface="+mn-ea"/>
                <a:cs typeface="+mn-cs"/>
              </a:defRPr>
            </a:lvl5pPr>
            <a:lvl6pPr marL="2286000" algn="l" defTabSz="914400" rtl="0" eaLnBrk="1" latinLnBrk="0" hangingPunct="1">
              <a:defRPr sz="1400" kern="1200">
                <a:solidFill>
                  <a:schemeClr val="tx1"/>
                </a:solidFill>
                <a:latin typeface="Arial" panose="020B0604020202020204" pitchFamily="34" charset="0"/>
                <a:ea typeface="+mn-ea"/>
                <a:cs typeface="+mn-cs"/>
              </a:defRPr>
            </a:lvl6pPr>
            <a:lvl7pPr marL="2743200" algn="l" defTabSz="914400" rtl="0" eaLnBrk="1" latinLnBrk="0" hangingPunct="1">
              <a:defRPr sz="1400" kern="1200">
                <a:solidFill>
                  <a:schemeClr val="tx1"/>
                </a:solidFill>
                <a:latin typeface="Arial" panose="020B0604020202020204" pitchFamily="34" charset="0"/>
                <a:ea typeface="+mn-ea"/>
                <a:cs typeface="+mn-cs"/>
              </a:defRPr>
            </a:lvl7pPr>
            <a:lvl8pPr marL="3200400" algn="l" defTabSz="914400" rtl="0" eaLnBrk="1" latinLnBrk="0" hangingPunct="1">
              <a:defRPr sz="1400" kern="1200">
                <a:solidFill>
                  <a:schemeClr val="tx1"/>
                </a:solidFill>
                <a:latin typeface="Arial" panose="020B0604020202020204" pitchFamily="34" charset="0"/>
                <a:ea typeface="+mn-ea"/>
                <a:cs typeface="+mn-cs"/>
              </a:defRPr>
            </a:lvl8pPr>
            <a:lvl9pPr marL="3657600" algn="l" defTabSz="914400" rtl="0" eaLnBrk="1" latinLnBrk="0" hangingPunct="1">
              <a:defRPr sz="1400" kern="1200">
                <a:solidFill>
                  <a:schemeClr val="tx1"/>
                </a:solidFill>
                <a:latin typeface="Arial" panose="020B0604020202020204" pitchFamily="34" charset="0"/>
                <a:ea typeface="+mn-ea"/>
                <a:cs typeface="+mn-cs"/>
              </a:defRPr>
            </a:lvl9pPr>
          </a:lstStyle>
          <a:p>
            <a:endParaRPr lang="en-CA"/>
          </a:p>
        </p:txBody>
      </p:sp>
      <p:sp>
        <p:nvSpPr>
          <p:cNvPr id="99" name="Freeform 95">
            <a:extLst>
              <a:ext uri="{FF2B5EF4-FFF2-40B4-BE49-F238E27FC236}">
                <a16:creationId xmlns:a16="http://schemas.microsoft.com/office/drawing/2014/main" id="{BB80B4F0-6C6C-4289-879F-A40F3A17D739}"/>
              </a:ext>
            </a:extLst>
          </p:cNvPr>
          <p:cNvSpPr>
            <a:spLocks noChangeAspect="1"/>
          </p:cNvSpPr>
          <p:nvPr/>
        </p:nvSpPr>
        <p:spPr bwMode="auto">
          <a:xfrm>
            <a:off x="5902596" y="1420359"/>
            <a:ext cx="12285" cy="19883"/>
          </a:xfrm>
          <a:custGeom>
            <a:avLst/>
            <a:gdLst>
              <a:gd name="T0" fmla="*/ 8 w 21"/>
              <a:gd name="T1" fmla="*/ 32 h 32"/>
              <a:gd name="T2" fmla="*/ 12 w 21"/>
              <a:gd name="T3" fmla="*/ 0 h 32"/>
              <a:gd name="T4" fmla="*/ 8 w 21"/>
              <a:gd name="T5" fmla="*/ 32 h 32"/>
            </a:gdLst>
            <a:ahLst/>
            <a:cxnLst>
              <a:cxn ang="0">
                <a:pos x="T0" y="T1"/>
              </a:cxn>
              <a:cxn ang="0">
                <a:pos x="T2" y="T3"/>
              </a:cxn>
              <a:cxn ang="0">
                <a:pos x="T4" y="T5"/>
              </a:cxn>
            </a:cxnLst>
            <a:rect l="0" t="0" r="r" b="b"/>
            <a:pathLst>
              <a:path w="21" h="32">
                <a:moveTo>
                  <a:pt x="8" y="32"/>
                </a:moveTo>
                <a:cubicBezTo>
                  <a:pt x="3" y="24"/>
                  <a:pt x="0" y="3"/>
                  <a:pt x="12" y="0"/>
                </a:cubicBezTo>
                <a:cubicBezTo>
                  <a:pt x="21" y="8"/>
                  <a:pt x="15" y="24"/>
                  <a:pt x="8" y="32"/>
                </a:cubicBezTo>
              </a:path>
            </a:pathLst>
          </a:custGeom>
          <a:noFill/>
          <a:ln w="6350" cap="rnd">
            <a:solidFill>
              <a:srgbClr val="FF6600"/>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defPPr>
              <a:defRPr lang="en-US"/>
            </a:defPPr>
            <a:lvl1pPr algn="l" rtl="0" fontAlgn="base">
              <a:spcBef>
                <a:spcPct val="0"/>
              </a:spcBef>
              <a:spcAft>
                <a:spcPct val="0"/>
              </a:spcAft>
              <a:defRPr sz="1400" kern="1200">
                <a:solidFill>
                  <a:schemeClr val="tx1"/>
                </a:solidFill>
                <a:latin typeface="Arial" panose="020B0604020202020204" pitchFamily="34" charset="0"/>
                <a:ea typeface="+mn-ea"/>
                <a:cs typeface="+mn-cs"/>
              </a:defRPr>
            </a:lvl1pPr>
            <a:lvl2pPr marL="457200" algn="l" rtl="0" fontAlgn="base">
              <a:spcBef>
                <a:spcPct val="0"/>
              </a:spcBef>
              <a:spcAft>
                <a:spcPct val="0"/>
              </a:spcAft>
              <a:defRPr sz="1400" kern="1200">
                <a:solidFill>
                  <a:schemeClr val="tx1"/>
                </a:solidFill>
                <a:latin typeface="Arial" panose="020B0604020202020204" pitchFamily="34" charset="0"/>
                <a:ea typeface="+mn-ea"/>
                <a:cs typeface="+mn-cs"/>
              </a:defRPr>
            </a:lvl2pPr>
            <a:lvl3pPr marL="914400" algn="l" rtl="0" fontAlgn="base">
              <a:spcBef>
                <a:spcPct val="0"/>
              </a:spcBef>
              <a:spcAft>
                <a:spcPct val="0"/>
              </a:spcAft>
              <a:defRPr sz="1400" kern="1200">
                <a:solidFill>
                  <a:schemeClr val="tx1"/>
                </a:solidFill>
                <a:latin typeface="Arial" panose="020B0604020202020204" pitchFamily="34" charset="0"/>
                <a:ea typeface="+mn-ea"/>
                <a:cs typeface="+mn-cs"/>
              </a:defRPr>
            </a:lvl3pPr>
            <a:lvl4pPr marL="1371600" algn="l" rtl="0" fontAlgn="base">
              <a:spcBef>
                <a:spcPct val="0"/>
              </a:spcBef>
              <a:spcAft>
                <a:spcPct val="0"/>
              </a:spcAft>
              <a:defRPr sz="1400" kern="1200">
                <a:solidFill>
                  <a:schemeClr val="tx1"/>
                </a:solidFill>
                <a:latin typeface="Arial" panose="020B0604020202020204" pitchFamily="34" charset="0"/>
                <a:ea typeface="+mn-ea"/>
                <a:cs typeface="+mn-cs"/>
              </a:defRPr>
            </a:lvl4pPr>
            <a:lvl5pPr marL="1828800" algn="l" rtl="0" fontAlgn="base">
              <a:spcBef>
                <a:spcPct val="0"/>
              </a:spcBef>
              <a:spcAft>
                <a:spcPct val="0"/>
              </a:spcAft>
              <a:defRPr sz="1400" kern="1200">
                <a:solidFill>
                  <a:schemeClr val="tx1"/>
                </a:solidFill>
                <a:latin typeface="Arial" panose="020B0604020202020204" pitchFamily="34" charset="0"/>
                <a:ea typeface="+mn-ea"/>
                <a:cs typeface="+mn-cs"/>
              </a:defRPr>
            </a:lvl5pPr>
            <a:lvl6pPr marL="2286000" algn="l" defTabSz="914400" rtl="0" eaLnBrk="1" latinLnBrk="0" hangingPunct="1">
              <a:defRPr sz="1400" kern="1200">
                <a:solidFill>
                  <a:schemeClr val="tx1"/>
                </a:solidFill>
                <a:latin typeface="Arial" panose="020B0604020202020204" pitchFamily="34" charset="0"/>
                <a:ea typeface="+mn-ea"/>
                <a:cs typeface="+mn-cs"/>
              </a:defRPr>
            </a:lvl6pPr>
            <a:lvl7pPr marL="2743200" algn="l" defTabSz="914400" rtl="0" eaLnBrk="1" latinLnBrk="0" hangingPunct="1">
              <a:defRPr sz="1400" kern="1200">
                <a:solidFill>
                  <a:schemeClr val="tx1"/>
                </a:solidFill>
                <a:latin typeface="Arial" panose="020B0604020202020204" pitchFamily="34" charset="0"/>
                <a:ea typeface="+mn-ea"/>
                <a:cs typeface="+mn-cs"/>
              </a:defRPr>
            </a:lvl7pPr>
            <a:lvl8pPr marL="3200400" algn="l" defTabSz="914400" rtl="0" eaLnBrk="1" latinLnBrk="0" hangingPunct="1">
              <a:defRPr sz="1400" kern="1200">
                <a:solidFill>
                  <a:schemeClr val="tx1"/>
                </a:solidFill>
                <a:latin typeface="Arial" panose="020B0604020202020204" pitchFamily="34" charset="0"/>
                <a:ea typeface="+mn-ea"/>
                <a:cs typeface="+mn-cs"/>
              </a:defRPr>
            </a:lvl8pPr>
            <a:lvl9pPr marL="3657600" algn="l" defTabSz="914400" rtl="0" eaLnBrk="1" latinLnBrk="0" hangingPunct="1">
              <a:defRPr sz="1400" kern="1200">
                <a:solidFill>
                  <a:schemeClr val="tx1"/>
                </a:solidFill>
                <a:latin typeface="Arial" panose="020B0604020202020204" pitchFamily="34" charset="0"/>
                <a:ea typeface="+mn-ea"/>
                <a:cs typeface="+mn-cs"/>
              </a:defRPr>
            </a:lvl9pPr>
          </a:lstStyle>
          <a:p>
            <a:endParaRPr lang="en-CA"/>
          </a:p>
        </p:txBody>
      </p:sp>
      <p:sp>
        <p:nvSpPr>
          <p:cNvPr id="100" name="Freeform 96">
            <a:extLst>
              <a:ext uri="{FF2B5EF4-FFF2-40B4-BE49-F238E27FC236}">
                <a16:creationId xmlns:a16="http://schemas.microsoft.com/office/drawing/2014/main" id="{03FBF258-D6CE-4EE1-A5D0-19E5324E5AF2}"/>
              </a:ext>
            </a:extLst>
          </p:cNvPr>
          <p:cNvSpPr>
            <a:spLocks noChangeAspect="1"/>
          </p:cNvSpPr>
          <p:nvPr/>
        </p:nvSpPr>
        <p:spPr bwMode="auto">
          <a:xfrm>
            <a:off x="5906691" y="1261845"/>
            <a:ext cx="169431" cy="206565"/>
          </a:xfrm>
          <a:custGeom>
            <a:avLst/>
            <a:gdLst>
              <a:gd name="T0" fmla="*/ 0 w 286"/>
              <a:gd name="T1" fmla="*/ 283 h 324"/>
              <a:gd name="T2" fmla="*/ 6 w 286"/>
              <a:gd name="T3" fmla="*/ 299 h 324"/>
              <a:gd name="T4" fmla="*/ 150 w 286"/>
              <a:gd name="T5" fmla="*/ 254 h 324"/>
              <a:gd name="T6" fmla="*/ 151 w 286"/>
              <a:gd name="T7" fmla="*/ 212 h 324"/>
              <a:gd name="T8" fmla="*/ 157 w 286"/>
              <a:gd name="T9" fmla="*/ 206 h 324"/>
              <a:gd name="T10" fmla="*/ 228 w 286"/>
              <a:gd name="T11" fmla="*/ 199 h 324"/>
              <a:gd name="T12" fmla="*/ 202 w 286"/>
              <a:gd name="T13" fmla="*/ 11 h 324"/>
              <a:gd name="T14" fmla="*/ 202 w 286"/>
              <a:gd name="T15" fmla="*/ 4 h 324"/>
              <a:gd name="T16" fmla="*/ 212 w 286"/>
              <a:gd name="T17" fmla="*/ 1 h 324"/>
              <a:gd name="T18" fmla="*/ 234 w 286"/>
              <a:gd name="T19" fmla="*/ 213 h 324"/>
              <a:gd name="T20" fmla="*/ 215 w 286"/>
              <a:gd name="T21" fmla="*/ 242 h 3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86" h="324">
                <a:moveTo>
                  <a:pt x="0" y="283"/>
                </a:moveTo>
                <a:cubicBezTo>
                  <a:pt x="4" y="286"/>
                  <a:pt x="4" y="294"/>
                  <a:pt x="6" y="299"/>
                </a:cubicBezTo>
                <a:cubicBezTo>
                  <a:pt x="39" y="324"/>
                  <a:pt x="128" y="291"/>
                  <a:pt x="150" y="254"/>
                </a:cubicBezTo>
                <a:cubicBezTo>
                  <a:pt x="159" y="240"/>
                  <a:pt x="165" y="227"/>
                  <a:pt x="151" y="212"/>
                </a:cubicBezTo>
                <a:cubicBezTo>
                  <a:pt x="152" y="209"/>
                  <a:pt x="155" y="207"/>
                  <a:pt x="157" y="206"/>
                </a:cubicBezTo>
                <a:cubicBezTo>
                  <a:pt x="185" y="227"/>
                  <a:pt x="212" y="215"/>
                  <a:pt x="228" y="199"/>
                </a:cubicBezTo>
                <a:cubicBezTo>
                  <a:pt x="273" y="153"/>
                  <a:pt x="236" y="57"/>
                  <a:pt x="202" y="11"/>
                </a:cubicBezTo>
                <a:cubicBezTo>
                  <a:pt x="201" y="9"/>
                  <a:pt x="201" y="7"/>
                  <a:pt x="202" y="4"/>
                </a:cubicBezTo>
                <a:cubicBezTo>
                  <a:pt x="204" y="1"/>
                  <a:pt x="208" y="0"/>
                  <a:pt x="212" y="1"/>
                </a:cubicBezTo>
                <a:cubicBezTo>
                  <a:pt x="282" y="63"/>
                  <a:pt x="286" y="143"/>
                  <a:pt x="234" y="213"/>
                </a:cubicBezTo>
                <a:cubicBezTo>
                  <a:pt x="227" y="222"/>
                  <a:pt x="222" y="232"/>
                  <a:pt x="215" y="242"/>
                </a:cubicBezTo>
              </a:path>
            </a:pathLst>
          </a:custGeom>
          <a:noFill/>
          <a:ln w="6350" cap="rnd">
            <a:solidFill>
              <a:srgbClr val="FF6600"/>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defPPr>
              <a:defRPr lang="en-US"/>
            </a:defPPr>
            <a:lvl1pPr algn="l" rtl="0" fontAlgn="base">
              <a:spcBef>
                <a:spcPct val="0"/>
              </a:spcBef>
              <a:spcAft>
                <a:spcPct val="0"/>
              </a:spcAft>
              <a:defRPr sz="1400" kern="1200">
                <a:solidFill>
                  <a:schemeClr val="tx1"/>
                </a:solidFill>
                <a:latin typeface="Arial" panose="020B0604020202020204" pitchFamily="34" charset="0"/>
                <a:ea typeface="+mn-ea"/>
                <a:cs typeface="+mn-cs"/>
              </a:defRPr>
            </a:lvl1pPr>
            <a:lvl2pPr marL="457200" algn="l" rtl="0" fontAlgn="base">
              <a:spcBef>
                <a:spcPct val="0"/>
              </a:spcBef>
              <a:spcAft>
                <a:spcPct val="0"/>
              </a:spcAft>
              <a:defRPr sz="1400" kern="1200">
                <a:solidFill>
                  <a:schemeClr val="tx1"/>
                </a:solidFill>
                <a:latin typeface="Arial" panose="020B0604020202020204" pitchFamily="34" charset="0"/>
                <a:ea typeface="+mn-ea"/>
                <a:cs typeface="+mn-cs"/>
              </a:defRPr>
            </a:lvl2pPr>
            <a:lvl3pPr marL="914400" algn="l" rtl="0" fontAlgn="base">
              <a:spcBef>
                <a:spcPct val="0"/>
              </a:spcBef>
              <a:spcAft>
                <a:spcPct val="0"/>
              </a:spcAft>
              <a:defRPr sz="1400" kern="1200">
                <a:solidFill>
                  <a:schemeClr val="tx1"/>
                </a:solidFill>
                <a:latin typeface="Arial" panose="020B0604020202020204" pitchFamily="34" charset="0"/>
                <a:ea typeface="+mn-ea"/>
                <a:cs typeface="+mn-cs"/>
              </a:defRPr>
            </a:lvl3pPr>
            <a:lvl4pPr marL="1371600" algn="l" rtl="0" fontAlgn="base">
              <a:spcBef>
                <a:spcPct val="0"/>
              </a:spcBef>
              <a:spcAft>
                <a:spcPct val="0"/>
              </a:spcAft>
              <a:defRPr sz="1400" kern="1200">
                <a:solidFill>
                  <a:schemeClr val="tx1"/>
                </a:solidFill>
                <a:latin typeface="Arial" panose="020B0604020202020204" pitchFamily="34" charset="0"/>
                <a:ea typeface="+mn-ea"/>
                <a:cs typeface="+mn-cs"/>
              </a:defRPr>
            </a:lvl4pPr>
            <a:lvl5pPr marL="1828800" algn="l" rtl="0" fontAlgn="base">
              <a:spcBef>
                <a:spcPct val="0"/>
              </a:spcBef>
              <a:spcAft>
                <a:spcPct val="0"/>
              </a:spcAft>
              <a:defRPr sz="1400" kern="1200">
                <a:solidFill>
                  <a:schemeClr val="tx1"/>
                </a:solidFill>
                <a:latin typeface="Arial" panose="020B0604020202020204" pitchFamily="34" charset="0"/>
                <a:ea typeface="+mn-ea"/>
                <a:cs typeface="+mn-cs"/>
              </a:defRPr>
            </a:lvl5pPr>
            <a:lvl6pPr marL="2286000" algn="l" defTabSz="914400" rtl="0" eaLnBrk="1" latinLnBrk="0" hangingPunct="1">
              <a:defRPr sz="1400" kern="1200">
                <a:solidFill>
                  <a:schemeClr val="tx1"/>
                </a:solidFill>
                <a:latin typeface="Arial" panose="020B0604020202020204" pitchFamily="34" charset="0"/>
                <a:ea typeface="+mn-ea"/>
                <a:cs typeface="+mn-cs"/>
              </a:defRPr>
            </a:lvl6pPr>
            <a:lvl7pPr marL="2743200" algn="l" defTabSz="914400" rtl="0" eaLnBrk="1" latinLnBrk="0" hangingPunct="1">
              <a:defRPr sz="1400" kern="1200">
                <a:solidFill>
                  <a:schemeClr val="tx1"/>
                </a:solidFill>
                <a:latin typeface="Arial" panose="020B0604020202020204" pitchFamily="34" charset="0"/>
                <a:ea typeface="+mn-ea"/>
                <a:cs typeface="+mn-cs"/>
              </a:defRPr>
            </a:lvl7pPr>
            <a:lvl8pPr marL="3200400" algn="l" defTabSz="914400" rtl="0" eaLnBrk="1" latinLnBrk="0" hangingPunct="1">
              <a:defRPr sz="1400" kern="1200">
                <a:solidFill>
                  <a:schemeClr val="tx1"/>
                </a:solidFill>
                <a:latin typeface="Arial" panose="020B0604020202020204" pitchFamily="34" charset="0"/>
                <a:ea typeface="+mn-ea"/>
                <a:cs typeface="+mn-cs"/>
              </a:defRPr>
            </a:lvl8pPr>
            <a:lvl9pPr marL="3657600" algn="l" defTabSz="914400" rtl="0" eaLnBrk="1" latinLnBrk="0" hangingPunct="1">
              <a:defRPr sz="1400" kern="1200">
                <a:solidFill>
                  <a:schemeClr val="tx1"/>
                </a:solidFill>
                <a:latin typeface="Arial" panose="020B0604020202020204" pitchFamily="34" charset="0"/>
                <a:ea typeface="+mn-ea"/>
                <a:cs typeface="+mn-cs"/>
              </a:defRPr>
            </a:lvl9pPr>
          </a:lstStyle>
          <a:p>
            <a:endParaRPr lang="en-CA"/>
          </a:p>
        </p:txBody>
      </p:sp>
      <p:sp>
        <p:nvSpPr>
          <p:cNvPr id="101" name="Freeform 97">
            <a:extLst>
              <a:ext uri="{FF2B5EF4-FFF2-40B4-BE49-F238E27FC236}">
                <a16:creationId xmlns:a16="http://schemas.microsoft.com/office/drawing/2014/main" id="{CA172E0D-C29A-42C4-88E1-A3935B0B2385}"/>
              </a:ext>
            </a:extLst>
          </p:cNvPr>
          <p:cNvSpPr>
            <a:spLocks noChangeAspect="1"/>
          </p:cNvSpPr>
          <p:nvPr/>
        </p:nvSpPr>
        <p:spPr bwMode="auto">
          <a:xfrm>
            <a:off x="6033636" y="1416493"/>
            <a:ext cx="39414" cy="11599"/>
          </a:xfrm>
          <a:custGeom>
            <a:avLst/>
            <a:gdLst>
              <a:gd name="T0" fmla="*/ 0 w 66"/>
              <a:gd name="T1" fmla="*/ 0 h 18"/>
              <a:gd name="T2" fmla="*/ 66 w 66"/>
              <a:gd name="T3" fmla="*/ 12 h 18"/>
            </a:gdLst>
            <a:ahLst/>
            <a:cxnLst>
              <a:cxn ang="0">
                <a:pos x="T0" y="T1"/>
              </a:cxn>
              <a:cxn ang="0">
                <a:pos x="T2" y="T3"/>
              </a:cxn>
            </a:cxnLst>
            <a:rect l="0" t="0" r="r" b="b"/>
            <a:pathLst>
              <a:path w="66" h="18">
                <a:moveTo>
                  <a:pt x="0" y="0"/>
                </a:moveTo>
                <a:cubicBezTo>
                  <a:pt x="21" y="9"/>
                  <a:pt x="43" y="18"/>
                  <a:pt x="66" y="12"/>
                </a:cubicBezTo>
              </a:path>
            </a:pathLst>
          </a:custGeom>
          <a:noFill/>
          <a:ln w="6350" cap="rnd">
            <a:solidFill>
              <a:srgbClr val="FF6600"/>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defPPr>
              <a:defRPr lang="en-US"/>
            </a:defPPr>
            <a:lvl1pPr algn="l" rtl="0" fontAlgn="base">
              <a:spcBef>
                <a:spcPct val="0"/>
              </a:spcBef>
              <a:spcAft>
                <a:spcPct val="0"/>
              </a:spcAft>
              <a:defRPr sz="1400" kern="1200">
                <a:solidFill>
                  <a:schemeClr val="tx1"/>
                </a:solidFill>
                <a:latin typeface="Arial" panose="020B0604020202020204" pitchFamily="34" charset="0"/>
                <a:ea typeface="+mn-ea"/>
                <a:cs typeface="+mn-cs"/>
              </a:defRPr>
            </a:lvl1pPr>
            <a:lvl2pPr marL="457200" algn="l" rtl="0" fontAlgn="base">
              <a:spcBef>
                <a:spcPct val="0"/>
              </a:spcBef>
              <a:spcAft>
                <a:spcPct val="0"/>
              </a:spcAft>
              <a:defRPr sz="1400" kern="1200">
                <a:solidFill>
                  <a:schemeClr val="tx1"/>
                </a:solidFill>
                <a:latin typeface="Arial" panose="020B0604020202020204" pitchFamily="34" charset="0"/>
                <a:ea typeface="+mn-ea"/>
                <a:cs typeface="+mn-cs"/>
              </a:defRPr>
            </a:lvl2pPr>
            <a:lvl3pPr marL="914400" algn="l" rtl="0" fontAlgn="base">
              <a:spcBef>
                <a:spcPct val="0"/>
              </a:spcBef>
              <a:spcAft>
                <a:spcPct val="0"/>
              </a:spcAft>
              <a:defRPr sz="1400" kern="1200">
                <a:solidFill>
                  <a:schemeClr val="tx1"/>
                </a:solidFill>
                <a:latin typeface="Arial" panose="020B0604020202020204" pitchFamily="34" charset="0"/>
                <a:ea typeface="+mn-ea"/>
                <a:cs typeface="+mn-cs"/>
              </a:defRPr>
            </a:lvl3pPr>
            <a:lvl4pPr marL="1371600" algn="l" rtl="0" fontAlgn="base">
              <a:spcBef>
                <a:spcPct val="0"/>
              </a:spcBef>
              <a:spcAft>
                <a:spcPct val="0"/>
              </a:spcAft>
              <a:defRPr sz="1400" kern="1200">
                <a:solidFill>
                  <a:schemeClr val="tx1"/>
                </a:solidFill>
                <a:latin typeface="Arial" panose="020B0604020202020204" pitchFamily="34" charset="0"/>
                <a:ea typeface="+mn-ea"/>
                <a:cs typeface="+mn-cs"/>
              </a:defRPr>
            </a:lvl4pPr>
            <a:lvl5pPr marL="1828800" algn="l" rtl="0" fontAlgn="base">
              <a:spcBef>
                <a:spcPct val="0"/>
              </a:spcBef>
              <a:spcAft>
                <a:spcPct val="0"/>
              </a:spcAft>
              <a:defRPr sz="1400" kern="1200">
                <a:solidFill>
                  <a:schemeClr val="tx1"/>
                </a:solidFill>
                <a:latin typeface="Arial" panose="020B0604020202020204" pitchFamily="34" charset="0"/>
                <a:ea typeface="+mn-ea"/>
                <a:cs typeface="+mn-cs"/>
              </a:defRPr>
            </a:lvl5pPr>
            <a:lvl6pPr marL="2286000" algn="l" defTabSz="914400" rtl="0" eaLnBrk="1" latinLnBrk="0" hangingPunct="1">
              <a:defRPr sz="1400" kern="1200">
                <a:solidFill>
                  <a:schemeClr val="tx1"/>
                </a:solidFill>
                <a:latin typeface="Arial" panose="020B0604020202020204" pitchFamily="34" charset="0"/>
                <a:ea typeface="+mn-ea"/>
                <a:cs typeface="+mn-cs"/>
              </a:defRPr>
            </a:lvl6pPr>
            <a:lvl7pPr marL="2743200" algn="l" defTabSz="914400" rtl="0" eaLnBrk="1" latinLnBrk="0" hangingPunct="1">
              <a:defRPr sz="1400" kern="1200">
                <a:solidFill>
                  <a:schemeClr val="tx1"/>
                </a:solidFill>
                <a:latin typeface="Arial" panose="020B0604020202020204" pitchFamily="34" charset="0"/>
                <a:ea typeface="+mn-ea"/>
                <a:cs typeface="+mn-cs"/>
              </a:defRPr>
            </a:lvl7pPr>
            <a:lvl8pPr marL="3200400" algn="l" defTabSz="914400" rtl="0" eaLnBrk="1" latinLnBrk="0" hangingPunct="1">
              <a:defRPr sz="1400" kern="1200">
                <a:solidFill>
                  <a:schemeClr val="tx1"/>
                </a:solidFill>
                <a:latin typeface="Arial" panose="020B0604020202020204" pitchFamily="34" charset="0"/>
                <a:ea typeface="+mn-ea"/>
                <a:cs typeface="+mn-cs"/>
              </a:defRPr>
            </a:lvl8pPr>
            <a:lvl9pPr marL="3657600" algn="l" defTabSz="914400" rtl="0" eaLnBrk="1" latinLnBrk="0" hangingPunct="1">
              <a:defRPr sz="1400" kern="1200">
                <a:solidFill>
                  <a:schemeClr val="tx1"/>
                </a:solidFill>
                <a:latin typeface="Arial" panose="020B0604020202020204" pitchFamily="34" charset="0"/>
                <a:ea typeface="+mn-ea"/>
                <a:cs typeface="+mn-cs"/>
              </a:defRPr>
            </a:lvl9pPr>
          </a:lstStyle>
          <a:p>
            <a:endParaRPr lang="en-CA"/>
          </a:p>
        </p:txBody>
      </p:sp>
      <p:sp>
        <p:nvSpPr>
          <p:cNvPr id="102" name="Freeform 98">
            <a:extLst>
              <a:ext uri="{FF2B5EF4-FFF2-40B4-BE49-F238E27FC236}">
                <a16:creationId xmlns:a16="http://schemas.microsoft.com/office/drawing/2014/main" id="{0708C491-BD3A-4BC6-969B-77F5502CC433}"/>
              </a:ext>
            </a:extLst>
          </p:cNvPr>
          <p:cNvSpPr>
            <a:spLocks noChangeAspect="1"/>
          </p:cNvSpPr>
          <p:nvPr/>
        </p:nvSpPr>
        <p:spPr bwMode="auto">
          <a:xfrm>
            <a:off x="6073050" y="1424225"/>
            <a:ext cx="156634" cy="38662"/>
          </a:xfrm>
          <a:custGeom>
            <a:avLst/>
            <a:gdLst>
              <a:gd name="T0" fmla="*/ 0 w 264"/>
              <a:gd name="T1" fmla="*/ 0 h 61"/>
              <a:gd name="T2" fmla="*/ 88 w 264"/>
              <a:gd name="T3" fmla="*/ 53 h 61"/>
              <a:gd name="T4" fmla="*/ 213 w 264"/>
              <a:gd name="T5" fmla="*/ 35 h 61"/>
              <a:gd name="T6" fmla="*/ 264 w 264"/>
              <a:gd name="T7" fmla="*/ 0 h 61"/>
            </a:gdLst>
            <a:ahLst/>
            <a:cxnLst>
              <a:cxn ang="0">
                <a:pos x="T0" y="T1"/>
              </a:cxn>
              <a:cxn ang="0">
                <a:pos x="T2" y="T3"/>
              </a:cxn>
              <a:cxn ang="0">
                <a:pos x="T4" y="T5"/>
              </a:cxn>
              <a:cxn ang="0">
                <a:pos x="T6" y="T7"/>
              </a:cxn>
            </a:cxnLst>
            <a:rect l="0" t="0" r="r" b="b"/>
            <a:pathLst>
              <a:path w="264" h="61">
                <a:moveTo>
                  <a:pt x="0" y="0"/>
                </a:moveTo>
                <a:cubicBezTo>
                  <a:pt x="32" y="6"/>
                  <a:pt x="42" y="45"/>
                  <a:pt x="88" y="53"/>
                </a:cubicBezTo>
                <a:cubicBezTo>
                  <a:pt x="131" y="61"/>
                  <a:pt x="181" y="55"/>
                  <a:pt x="213" y="35"/>
                </a:cubicBezTo>
                <a:cubicBezTo>
                  <a:pt x="228" y="25"/>
                  <a:pt x="241" y="5"/>
                  <a:pt x="264" y="0"/>
                </a:cubicBezTo>
              </a:path>
            </a:pathLst>
          </a:custGeom>
          <a:noFill/>
          <a:ln w="6350" cap="rnd">
            <a:solidFill>
              <a:srgbClr val="FF6600"/>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defPPr>
              <a:defRPr lang="en-US"/>
            </a:defPPr>
            <a:lvl1pPr algn="l" rtl="0" fontAlgn="base">
              <a:spcBef>
                <a:spcPct val="0"/>
              </a:spcBef>
              <a:spcAft>
                <a:spcPct val="0"/>
              </a:spcAft>
              <a:defRPr sz="1400" kern="1200">
                <a:solidFill>
                  <a:schemeClr val="tx1"/>
                </a:solidFill>
                <a:latin typeface="Arial" panose="020B0604020202020204" pitchFamily="34" charset="0"/>
                <a:ea typeface="+mn-ea"/>
                <a:cs typeface="+mn-cs"/>
              </a:defRPr>
            </a:lvl1pPr>
            <a:lvl2pPr marL="457200" algn="l" rtl="0" fontAlgn="base">
              <a:spcBef>
                <a:spcPct val="0"/>
              </a:spcBef>
              <a:spcAft>
                <a:spcPct val="0"/>
              </a:spcAft>
              <a:defRPr sz="1400" kern="1200">
                <a:solidFill>
                  <a:schemeClr val="tx1"/>
                </a:solidFill>
                <a:latin typeface="Arial" panose="020B0604020202020204" pitchFamily="34" charset="0"/>
                <a:ea typeface="+mn-ea"/>
                <a:cs typeface="+mn-cs"/>
              </a:defRPr>
            </a:lvl2pPr>
            <a:lvl3pPr marL="914400" algn="l" rtl="0" fontAlgn="base">
              <a:spcBef>
                <a:spcPct val="0"/>
              </a:spcBef>
              <a:spcAft>
                <a:spcPct val="0"/>
              </a:spcAft>
              <a:defRPr sz="1400" kern="1200">
                <a:solidFill>
                  <a:schemeClr val="tx1"/>
                </a:solidFill>
                <a:latin typeface="Arial" panose="020B0604020202020204" pitchFamily="34" charset="0"/>
                <a:ea typeface="+mn-ea"/>
                <a:cs typeface="+mn-cs"/>
              </a:defRPr>
            </a:lvl3pPr>
            <a:lvl4pPr marL="1371600" algn="l" rtl="0" fontAlgn="base">
              <a:spcBef>
                <a:spcPct val="0"/>
              </a:spcBef>
              <a:spcAft>
                <a:spcPct val="0"/>
              </a:spcAft>
              <a:defRPr sz="1400" kern="1200">
                <a:solidFill>
                  <a:schemeClr val="tx1"/>
                </a:solidFill>
                <a:latin typeface="Arial" panose="020B0604020202020204" pitchFamily="34" charset="0"/>
                <a:ea typeface="+mn-ea"/>
                <a:cs typeface="+mn-cs"/>
              </a:defRPr>
            </a:lvl4pPr>
            <a:lvl5pPr marL="1828800" algn="l" rtl="0" fontAlgn="base">
              <a:spcBef>
                <a:spcPct val="0"/>
              </a:spcBef>
              <a:spcAft>
                <a:spcPct val="0"/>
              </a:spcAft>
              <a:defRPr sz="1400" kern="1200">
                <a:solidFill>
                  <a:schemeClr val="tx1"/>
                </a:solidFill>
                <a:latin typeface="Arial" panose="020B0604020202020204" pitchFamily="34" charset="0"/>
                <a:ea typeface="+mn-ea"/>
                <a:cs typeface="+mn-cs"/>
              </a:defRPr>
            </a:lvl5pPr>
            <a:lvl6pPr marL="2286000" algn="l" defTabSz="914400" rtl="0" eaLnBrk="1" latinLnBrk="0" hangingPunct="1">
              <a:defRPr sz="1400" kern="1200">
                <a:solidFill>
                  <a:schemeClr val="tx1"/>
                </a:solidFill>
                <a:latin typeface="Arial" panose="020B0604020202020204" pitchFamily="34" charset="0"/>
                <a:ea typeface="+mn-ea"/>
                <a:cs typeface="+mn-cs"/>
              </a:defRPr>
            </a:lvl6pPr>
            <a:lvl7pPr marL="2743200" algn="l" defTabSz="914400" rtl="0" eaLnBrk="1" latinLnBrk="0" hangingPunct="1">
              <a:defRPr sz="1400" kern="1200">
                <a:solidFill>
                  <a:schemeClr val="tx1"/>
                </a:solidFill>
                <a:latin typeface="Arial" panose="020B0604020202020204" pitchFamily="34" charset="0"/>
                <a:ea typeface="+mn-ea"/>
                <a:cs typeface="+mn-cs"/>
              </a:defRPr>
            </a:lvl7pPr>
            <a:lvl8pPr marL="3200400" algn="l" defTabSz="914400" rtl="0" eaLnBrk="1" latinLnBrk="0" hangingPunct="1">
              <a:defRPr sz="1400" kern="1200">
                <a:solidFill>
                  <a:schemeClr val="tx1"/>
                </a:solidFill>
                <a:latin typeface="Arial" panose="020B0604020202020204" pitchFamily="34" charset="0"/>
                <a:ea typeface="+mn-ea"/>
                <a:cs typeface="+mn-cs"/>
              </a:defRPr>
            </a:lvl8pPr>
            <a:lvl9pPr marL="3657600" algn="l" defTabSz="914400" rtl="0" eaLnBrk="1" latinLnBrk="0" hangingPunct="1">
              <a:defRPr sz="1400" kern="1200">
                <a:solidFill>
                  <a:schemeClr val="tx1"/>
                </a:solidFill>
                <a:latin typeface="Arial" panose="020B0604020202020204" pitchFamily="34" charset="0"/>
                <a:ea typeface="+mn-ea"/>
                <a:cs typeface="+mn-cs"/>
              </a:defRPr>
            </a:lvl9pPr>
          </a:lstStyle>
          <a:p>
            <a:endParaRPr lang="en-CA"/>
          </a:p>
        </p:txBody>
      </p:sp>
      <p:sp>
        <p:nvSpPr>
          <p:cNvPr id="103" name="Freeform 99">
            <a:extLst>
              <a:ext uri="{FF2B5EF4-FFF2-40B4-BE49-F238E27FC236}">
                <a16:creationId xmlns:a16="http://schemas.microsoft.com/office/drawing/2014/main" id="{CACA5147-DFC7-4CFD-84AA-2FF89550095A}"/>
              </a:ext>
            </a:extLst>
          </p:cNvPr>
          <p:cNvSpPr>
            <a:spLocks noChangeAspect="1"/>
          </p:cNvSpPr>
          <p:nvPr/>
        </p:nvSpPr>
        <p:spPr bwMode="auto">
          <a:xfrm>
            <a:off x="6229684" y="1415388"/>
            <a:ext cx="36855" cy="11599"/>
          </a:xfrm>
          <a:custGeom>
            <a:avLst/>
            <a:gdLst>
              <a:gd name="T0" fmla="*/ 0 w 63"/>
              <a:gd name="T1" fmla="*/ 13 h 18"/>
              <a:gd name="T2" fmla="*/ 63 w 63"/>
              <a:gd name="T3" fmla="*/ 0 h 18"/>
            </a:gdLst>
            <a:ahLst/>
            <a:cxnLst>
              <a:cxn ang="0">
                <a:pos x="T0" y="T1"/>
              </a:cxn>
              <a:cxn ang="0">
                <a:pos x="T2" y="T3"/>
              </a:cxn>
            </a:cxnLst>
            <a:rect l="0" t="0" r="r" b="b"/>
            <a:pathLst>
              <a:path w="63" h="18">
                <a:moveTo>
                  <a:pt x="0" y="13"/>
                </a:moveTo>
                <a:cubicBezTo>
                  <a:pt x="21" y="18"/>
                  <a:pt x="45" y="14"/>
                  <a:pt x="63" y="0"/>
                </a:cubicBezTo>
              </a:path>
            </a:pathLst>
          </a:custGeom>
          <a:noFill/>
          <a:ln w="6350" cap="rnd">
            <a:solidFill>
              <a:srgbClr val="FF6600"/>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defPPr>
              <a:defRPr lang="en-US"/>
            </a:defPPr>
            <a:lvl1pPr algn="l" rtl="0" fontAlgn="base">
              <a:spcBef>
                <a:spcPct val="0"/>
              </a:spcBef>
              <a:spcAft>
                <a:spcPct val="0"/>
              </a:spcAft>
              <a:defRPr sz="1400" kern="1200">
                <a:solidFill>
                  <a:schemeClr val="tx1"/>
                </a:solidFill>
                <a:latin typeface="Arial" panose="020B0604020202020204" pitchFamily="34" charset="0"/>
                <a:ea typeface="+mn-ea"/>
                <a:cs typeface="+mn-cs"/>
              </a:defRPr>
            </a:lvl1pPr>
            <a:lvl2pPr marL="457200" algn="l" rtl="0" fontAlgn="base">
              <a:spcBef>
                <a:spcPct val="0"/>
              </a:spcBef>
              <a:spcAft>
                <a:spcPct val="0"/>
              </a:spcAft>
              <a:defRPr sz="1400" kern="1200">
                <a:solidFill>
                  <a:schemeClr val="tx1"/>
                </a:solidFill>
                <a:latin typeface="Arial" panose="020B0604020202020204" pitchFamily="34" charset="0"/>
                <a:ea typeface="+mn-ea"/>
                <a:cs typeface="+mn-cs"/>
              </a:defRPr>
            </a:lvl2pPr>
            <a:lvl3pPr marL="914400" algn="l" rtl="0" fontAlgn="base">
              <a:spcBef>
                <a:spcPct val="0"/>
              </a:spcBef>
              <a:spcAft>
                <a:spcPct val="0"/>
              </a:spcAft>
              <a:defRPr sz="1400" kern="1200">
                <a:solidFill>
                  <a:schemeClr val="tx1"/>
                </a:solidFill>
                <a:latin typeface="Arial" panose="020B0604020202020204" pitchFamily="34" charset="0"/>
                <a:ea typeface="+mn-ea"/>
                <a:cs typeface="+mn-cs"/>
              </a:defRPr>
            </a:lvl3pPr>
            <a:lvl4pPr marL="1371600" algn="l" rtl="0" fontAlgn="base">
              <a:spcBef>
                <a:spcPct val="0"/>
              </a:spcBef>
              <a:spcAft>
                <a:spcPct val="0"/>
              </a:spcAft>
              <a:defRPr sz="1400" kern="1200">
                <a:solidFill>
                  <a:schemeClr val="tx1"/>
                </a:solidFill>
                <a:latin typeface="Arial" panose="020B0604020202020204" pitchFamily="34" charset="0"/>
                <a:ea typeface="+mn-ea"/>
                <a:cs typeface="+mn-cs"/>
              </a:defRPr>
            </a:lvl4pPr>
            <a:lvl5pPr marL="1828800" algn="l" rtl="0" fontAlgn="base">
              <a:spcBef>
                <a:spcPct val="0"/>
              </a:spcBef>
              <a:spcAft>
                <a:spcPct val="0"/>
              </a:spcAft>
              <a:defRPr sz="1400" kern="1200">
                <a:solidFill>
                  <a:schemeClr val="tx1"/>
                </a:solidFill>
                <a:latin typeface="Arial" panose="020B0604020202020204" pitchFamily="34" charset="0"/>
                <a:ea typeface="+mn-ea"/>
                <a:cs typeface="+mn-cs"/>
              </a:defRPr>
            </a:lvl5pPr>
            <a:lvl6pPr marL="2286000" algn="l" defTabSz="914400" rtl="0" eaLnBrk="1" latinLnBrk="0" hangingPunct="1">
              <a:defRPr sz="1400" kern="1200">
                <a:solidFill>
                  <a:schemeClr val="tx1"/>
                </a:solidFill>
                <a:latin typeface="Arial" panose="020B0604020202020204" pitchFamily="34" charset="0"/>
                <a:ea typeface="+mn-ea"/>
                <a:cs typeface="+mn-cs"/>
              </a:defRPr>
            </a:lvl6pPr>
            <a:lvl7pPr marL="2743200" algn="l" defTabSz="914400" rtl="0" eaLnBrk="1" latinLnBrk="0" hangingPunct="1">
              <a:defRPr sz="1400" kern="1200">
                <a:solidFill>
                  <a:schemeClr val="tx1"/>
                </a:solidFill>
                <a:latin typeface="Arial" panose="020B0604020202020204" pitchFamily="34" charset="0"/>
                <a:ea typeface="+mn-ea"/>
                <a:cs typeface="+mn-cs"/>
              </a:defRPr>
            </a:lvl7pPr>
            <a:lvl8pPr marL="3200400" algn="l" defTabSz="914400" rtl="0" eaLnBrk="1" latinLnBrk="0" hangingPunct="1">
              <a:defRPr sz="1400" kern="1200">
                <a:solidFill>
                  <a:schemeClr val="tx1"/>
                </a:solidFill>
                <a:latin typeface="Arial" panose="020B0604020202020204" pitchFamily="34" charset="0"/>
                <a:ea typeface="+mn-ea"/>
                <a:cs typeface="+mn-cs"/>
              </a:defRPr>
            </a:lvl8pPr>
            <a:lvl9pPr marL="3657600" algn="l" defTabSz="914400" rtl="0" eaLnBrk="1" latinLnBrk="0" hangingPunct="1">
              <a:defRPr sz="1400" kern="1200">
                <a:solidFill>
                  <a:schemeClr val="tx1"/>
                </a:solidFill>
                <a:latin typeface="Arial" panose="020B0604020202020204" pitchFamily="34" charset="0"/>
                <a:ea typeface="+mn-ea"/>
                <a:cs typeface="+mn-cs"/>
              </a:defRPr>
            </a:lvl9pPr>
          </a:lstStyle>
          <a:p>
            <a:endParaRPr lang="en-CA"/>
          </a:p>
        </p:txBody>
      </p:sp>
      <p:sp>
        <p:nvSpPr>
          <p:cNvPr id="104" name="Freeform 100">
            <a:extLst>
              <a:ext uri="{FF2B5EF4-FFF2-40B4-BE49-F238E27FC236}">
                <a16:creationId xmlns:a16="http://schemas.microsoft.com/office/drawing/2014/main" id="{3C4FAF62-4209-49CF-AA49-D23B840CC686}"/>
              </a:ext>
            </a:extLst>
          </p:cNvPr>
          <p:cNvSpPr>
            <a:spLocks noChangeAspect="1"/>
          </p:cNvSpPr>
          <p:nvPr/>
        </p:nvSpPr>
        <p:spPr bwMode="auto">
          <a:xfrm>
            <a:off x="6226613" y="1261845"/>
            <a:ext cx="169431" cy="210431"/>
          </a:xfrm>
          <a:custGeom>
            <a:avLst/>
            <a:gdLst>
              <a:gd name="T0" fmla="*/ 68 w 286"/>
              <a:gd name="T1" fmla="*/ 241 h 330"/>
              <a:gd name="T2" fmla="*/ 54 w 286"/>
              <a:gd name="T3" fmla="*/ 219 h 330"/>
              <a:gd name="T4" fmla="*/ 74 w 286"/>
              <a:gd name="T5" fmla="*/ 1 h 330"/>
              <a:gd name="T6" fmla="*/ 81 w 286"/>
              <a:gd name="T7" fmla="*/ 1 h 330"/>
              <a:gd name="T8" fmla="*/ 85 w 286"/>
              <a:gd name="T9" fmla="*/ 8 h 330"/>
              <a:gd name="T10" fmla="*/ 38 w 286"/>
              <a:gd name="T11" fmla="*/ 159 h 330"/>
              <a:gd name="T12" fmla="*/ 129 w 286"/>
              <a:gd name="T13" fmla="*/ 206 h 330"/>
              <a:gd name="T14" fmla="*/ 135 w 286"/>
              <a:gd name="T15" fmla="*/ 212 h 330"/>
              <a:gd name="T16" fmla="*/ 280 w 286"/>
              <a:gd name="T17" fmla="*/ 299 h 330"/>
              <a:gd name="T18" fmla="*/ 286 w 286"/>
              <a:gd name="T19" fmla="*/ 283 h 3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86" h="330">
                <a:moveTo>
                  <a:pt x="68" y="241"/>
                </a:moveTo>
                <a:cubicBezTo>
                  <a:pt x="68" y="234"/>
                  <a:pt x="61" y="228"/>
                  <a:pt x="54" y="219"/>
                </a:cubicBezTo>
                <a:cubicBezTo>
                  <a:pt x="0" y="146"/>
                  <a:pt x="3" y="69"/>
                  <a:pt x="74" y="1"/>
                </a:cubicBezTo>
                <a:cubicBezTo>
                  <a:pt x="76" y="0"/>
                  <a:pt x="78" y="0"/>
                  <a:pt x="81" y="1"/>
                </a:cubicBezTo>
                <a:cubicBezTo>
                  <a:pt x="83" y="2"/>
                  <a:pt x="84" y="5"/>
                  <a:pt x="85" y="8"/>
                </a:cubicBezTo>
                <a:cubicBezTo>
                  <a:pt x="65" y="46"/>
                  <a:pt x="25" y="105"/>
                  <a:pt x="38" y="159"/>
                </a:cubicBezTo>
                <a:cubicBezTo>
                  <a:pt x="47" y="195"/>
                  <a:pt x="80" y="236"/>
                  <a:pt x="129" y="206"/>
                </a:cubicBezTo>
                <a:cubicBezTo>
                  <a:pt x="132" y="207"/>
                  <a:pt x="134" y="210"/>
                  <a:pt x="135" y="212"/>
                </a:cubicBezTo>
                <a:cubicBezTo>
                  <a:pt x="100" y="266"/>
                  <a:pt x="235" y="330"/>
                  <a:pt x="280" y="299"/>
                </a:cubicBezTo>
                <a:cubicBezTo>
                  <a:pt x="280" y="293"/>
                  <a:pt x="283" y="286"/>
                  <a:pt x="286" y="283"/>
                </a:cubicBezTo>
              </a:path>
            </a:pathLst>
          </a:custGeom>
          <a:noFill/>
          <a:ln w="6350" cap="rnd">
            <a:solidFill>
              <a:srgbClr val="FF6600"/>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defPPr>
              <a:defRPr lang="en-US"/>
            </a:defPPr>
            <a:lvl1pPr algn="l" rtl="0" fontAlgn="base">
              <a:spcBef>
                <a:spcPct val="0"/>
              </a:spcBef>
              <a:spcAft>
                <a:spcPct val="0"/>
              </a:spcAft>
              <a:defRPr sz="1400" kern="1200">
                <a:solidFill>
                  <a:schemeClr val="tx1"/>
                </a:solidFill>
                <a:latin typeface="Arial" panose="020B0604020202020204" pitchFamily="34" charset="0"/>
                <a:ea typeface="+mn-ea"/>
                <a:cs typeface="+mn-cs"/>
              </a:defRPr>
            </a:lvl1pPr>
            <a:lvl2pPr marL="457200" algn="l" rtl="0" fontAlgn="base">
              <a:spcBef>
                <a:spcPct val="0"/>
              </a:spcBef>
              <a:spcAft>
                <a:spcPct val="0"/>
              </a:spcAft>
              <a:defRPr sz="1400" kern="1200">
                <a:solidFill>
                  <a:schemeClr val="tx1"/>
                </a:solidFill>
                <a:latin typeface="Arial" panose="020B0604020202020204" pitchFamily="34" charset="0"/>
                <a:ea typeface="+mn-ea"/>
                <a:cs typeface="+mn-cs"/>
              </a:defRPr>
            </a:lvl2pPr>
            <a:lvl3pPr marL="914400" algn="l" rtl="0" fontAlgn="base">
              <a:spcBef>
                <a:spcPct val="0"/>
              </a:spcBef>
              <a:spcAft>
                <a:spcPct val="0"/>
              </a:spcAft>
              <a:defRPr sz="1400" kern="1200">
                <a:solidFill>
                  <a:schemeClr val="tx1"/>
                </a:solidFill>
                <a:latin typeface="Arial" panose="020B0604020202020204" pitchFamily="34" charset="0"/>
                <a:ea typeface="+mn-ea"/>
                <a:cs typeface="+mn-cs"/>
              </a:defRPr>
            </a:lvl3pPr>
            <a:lvl4pPr marL="1371600" algn="l" rtl="0" fontAlgn="base">
              <a:spcBef>
                <a:spcPct val="0"/>
              </a:spcBef>
              <a:spcAft>
                <a:spcPct val="0"/>
              </a:spcAft>
              <a:defRPr sz="1400" kern="1200">
                <a:solidFill>
                  <a:schemeClr val="tx1"/>
                </a:solidFill>
                <a:latin typeface="Arial" panose="020B0604020202020204" pitchFamily="34" charset="0"/>
                <a:ea typeface="+mn-ea"/>
                <a:cs typeface="+mn-cs"/>
              </a:defRPr>
            </a:lvl4pPr>
            <a:lvl5pPr marL="1828800" algn="l" rtl="0" fontAlgn="base">
              <a:spcBef>
                <a:spcPct val="0"/>
              </a:spcBef>
              <a:spcAft>
                <a:spcPct val="0"/>
              </a:spcAft>
              <a:defRPr sz="1400" kern="1200">
                <a:solidFill>
                  <a:schemeClr val="tx1"/>
                </a:solidFill>
                <a:latin typeface="Arial" panose="020B0604020202020204" pitchFamily="34" charset="0"/>
                <a:ea typeface="+mn-ea"/>
                <a:cs typeface="+mn-cs"/>
              </a:defRPr>
            </a:lvl5pPr>
            <a:lvl6pPr marL="2286000" algn="l" defTabSz="914400" rtl="0" eaLnBrk="1" latinLnBrk="0" hangingPunct="1">
              <a:defRPr sz="1400" kern="1200">
                <a:solidFill>
                  <a:schemeClr val="tx1"/>
                </a:solidFill>
                <a:latin typeface="Arial" panose="020B0604020202020204" pitchFamily="34" charset="0"/>
                <a:ea typeface="+mn-ea"/>
                <a:cs typeface="+mn-cs"/>
              </a:defRPr>
            </a:lvl6pPr>
            <a:lvl7pPr marL="2743200" algn="l" defTabSz="914400" rtl="0" eaLnBrk="1" latinLnBrk="0" hangingPunct="1">
              <a:defRPr sz="1400" kern="1200">
                <a:solidFill>
                  <a:schemeClr val="tx1"/>
                </a:solidFill>
                <a:latin typeface="Arial" panose="020B0604020202020204" pitchFamily="34" charset="0"/>
                <a:ea typeface="+mn-ea"/>
                <a:cs typeface="+mn-cs"/>
              </a:defRPr>
            </a:lvl7pPr>
            <a:lvl8pPr marL="3200400" algn="l" defTabSz="914400" rtl="0" eaLnBrk="1" latinLnBrk="0" hangingPunct="1">
              <a:defRPr sz="1400" kern="1200">
                <a:solidFill>
                  <a:schemeClr val="tx1"/>
                </a:solidFill>
                <a:latin typeface="Arial" panose="020B0604020202020204" pitchFamily="34" charset="0"/>
                <a:ea typeface="+mn-ea"/>
                <a:cs typeface="+mn-cs"/>
              </a:defRPr>
            </a:lvl8pPr>
            <a:lvl9pPr marL="3657600" algn="l" defTabSz="914400" rtl="0" eaLnBrk="1" latinLnBrk="0" hangingPunct="1">
              <a:defRPr sz="1400" kern="1200">
                <a:solidFill>
                  <a:schemeClr val="tx1"/>
                </a:solidFill>
                <a:latin typeface="Arial" panose="020B0604020202020204" pitchFamily="34" charset="0"/>
                <a:ea typeface="+mn-ea"/>
                <a:cs typeface="+mn-cs"/>
              </a:defRPr>
            </a:lvl9pPr>
          </a:lstStyle>
          <a:p>
            <a:endParaRPr lang="en-CA"/>
          </a:p>
        </p:txBody>
      </p:sp>
      <p:sp>
        <p:nvSpPr>
          <p:cNvPr id="105" name="Freeform 101">
            <a:extLst>
              <a:ext uri="{FF2B5EF4-FFF2-40B4-BE49-F238E27FC236}">
                <a16:creationId xmlns:a16="http://schemas.microsoft.com/office/drawing/2014/main" id="{CF4F48A7-8085-485C-BAE9-B6A3865EE9E6}"/>
              </a:ext>
            </a:extLst>
          </p:cNvPr>
          <p:cNvSpPr>
            <a:spLocks noChangeAspect="1"/>
          </p:cNvSpPr>
          <p:nvPr/>
        </p:nvSpPr>
        <p:spPr bwMode="auto">
          <a:xfrm>
            <a:off x="6395531" y="1440242"/>
            <a:ext cx="512" cy="2209"/>
          </a:xfrm>
          <a:custGeom>
            <a:avLst/>
            <a:gdLst>
              <a:gd name="T0" fmla="*/ 1 w 1"/>
              <a:gd name="T1" fmla="*/ 3 h 3"/>
              <a:gd name="T2" fmla="*/ 0 w 1"/>
              <a:gd name="T3" fmla="*/ 0 h 3"/>
            </a:gdLst>
            <a:ahLst/>
            <a:cxnLst>
              <a:cxn ang="0">
                <a:pos x="T0" y="T1"/>
              </a:cxn>
              <a:cxn ang="0">
                <a:pos x="T2" y="T3"/>
              </a:cxn>
            </a:cxnLst>
            <a:rect l="0" t="0" r="r" b="b"/>
            <a:pathLst>
              <a:path w="1" h="3">
                <a:moveTo>
                  <a:pt x="1" y="3"/>
                </a:moveTo>
                <a:cubicBezTo>
                  <a:pt x="1" y="2"/>
                  <a:pt x="0" y="1"/>
                  <a:pt x="0" y="0"/>
                </a:cubicBezTo>
              </a:path>
            </a:pathLst>
          </a:custGeom>
          <a:noFill/>
          <a:ln w="6350" cap="rnd">
            <a:solidFill>
              <a:srgbClr val="FF6600"/>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defPPr>
              <a:defRPr lang="en-US"/>
            </a:defPPr>
            <a:lvl1pPr algn="l" rtl="0" fontAlgn="base">
              <a:spcBef>
                <a:spcPct val="0"/>
              </a:spcBef>
              <a:spcAft>
                <a:spcPct val="0"/>
              </a:spcAft>
              <a:defRPr sz="1400" kern="1200">
                <a:solidFill>
                  <a:schemeClr val="tx1"/>
                </a:solidFill>
                <a:latin typeface="Arial" panose="020B0604020202020204" pitchFamily="34" charset="0"/>
                <a:ea typeface="+mn-ea"/>
                <a:cs typeface="+mn-cs"/>
              </a:defRPr>
            </a:lvl1pPr>
            <a:lvl2pPr marL="457200" algn="l" rtl="0" fontAlgn="base">
              <a:spcBef>
                <a:spcPct val="0"/>
              </a:spcBef>
              <a:spcAft>
                <a:spcPct val="0"/>
              </a:spcAft>
              <a:defRPr sz="1400" kern="1200">
                <a:solidFill>
                  <a:schemeClr val="tx1"/>
                </a:solidFill>
                <a:latin typeface="Arial" panose="020B0604020202020204" pitchFamily="34" charset="0"/>
                <a:ea typeface="+mn-ea"/>
                <a:cs typeface="+mn-cs"/>
              </a:defRPr>
            </a:lvl2pPr>
            <a:lvl3pPr marL="914400" algn="l" rtl="0" fontAlgn="base">
              <a:spcBef>
                <a:spcPct val="0"/>
              </a:spcBef>
              <a:spcAft>
                <a:spcPct val="0"/>
              </a:spcAft>
              <a:defRPr sz="1400" kern="1200">
                <a:solidFill>
                  <a:schemeClr val="tx1"/>
                </a:solidFill>
                <a:latin typeface="Arial" panose="020B0604020202020204" pitchFamily="34" charset="0"/>
                <a:ea typeface="+mn-ea"/>
                <a:cs typeface="+mn-cs"/>
              </a:defRPr>
            </a:lvl3pPr>
            <a:lvl4pPr marL="1371600" algn="l" rtl="0" fontAlgn="base">
              <a:spcBef>
                <a:spcPct val="0"/>
              </a:spcBef>
              <a:spcAft>
                <a:spcPct val="0"/>
              </a:spcAft>
              <a:defRPr sz="1400" kern="1200">
                <a:solidFill>
                  <a:schemeClr val="tx1"/>
                </a:solidFill>
                <a:latin typeface="Arial" panose="020B0604020202020204" pitchFamily="34" charset="0"/>
                <a:ea typeface="+mn-ea"/>
                <a:cs typeface="+mn-cs"/>
              </a:defRPr>
            </a:lvl4pPr>
            <a:lvl5pPr marL="1828800" algn="l" rtl="0" fontAlgn="base">
              <a:spcBef>
                <a:spcPct val="0"/>
              </a:spcBef>
              <a:spcAft>
                <a:spcPct val="0"/>
              </a:spcAft>
              <a:defRPr sz="1400" kern="1200">
                <a:solidFill>
                  <a:schemeClr val="tx1"/>
                </a:solidFill>
                <a:latin typeface="Arial" panose="020B0604020202020204" pitchFamily="34" charset="0"/>
                <a:ea typeface="+mn-ea"/>
                <a:cs typeface="+mn-cs"/>
              </a:defRPr>
            </a:lvl5pPr>
            <a:lvl6pPr marL="2286000" algn="l" defTabSz="914400" rtl="0" eaLnBrk="1" latinLnBrk="0" hangingPunct="1">
              <a:defRPr sz="1400" kern="1200">
                <a:solidFill>
                  <a:schemeClr val="tx1"/>
                </a:solidFill>
                <a:latin typeface="Arial" panose="020B0604020202020204" pitchFamily="34" charset="0"/>
                <a:ea typeface="+mn-ea"/>
                <a:cs typeface="+mn-cs"/>
              </a:defRPr>
            </a:lvl6pPr>
            <a:lvl7pPr marL="2743200" algn="l" defTabSz="914400" rtl="0" eaLnBrk="1" latinLnBrk="0" hangingPunct="1">
              <a:defRPr sz="1400" kern="1200">
                <a:solidFill>
                  <a:schemeClr val="tx1"/>
                </a:solidFill>
                <a:latin typeface="Arial" panose="020B0604020202020204" pitchFamily="34" charset="0"/>
                <a:ea typeface="+mn-ea"/>
                <a:cs typeface="+mn-cs"/>
              </a:defRPr>
            </a:lvl7pPr>
            <a:lvl8pPr marL="3200400" algn="l" defTabSz="914400" rtl="0" eaLnBrk="1" latinLnBrk="0" hangingPunct="1">
              <a:defRPr sz="1400" kern="1200">
                <a:solidFill>
                  <a:schemeClr val="tx1"/>
                </a:solidFill>
                <a:latin typeface="Arial" panose="020B0604020202020204" pitchFamily="34" charset="0"/>
                <a:ea typeface="+mn-ea"/>
                <a:cs typeface="+mn-cs"/>
              </a:defRPr>
            </a:lvl8pPr>
            <a:lvl9pPr marL="3657600" algn="l" defTabSz="914400" rtl="0" eaLnBrk="1" latinLnBrk="0" hangingPunct="1">
              <a:defRPr sz="1400" kern="1200">
                <a:solidFill>
                  <a:schemeClr val="tx1"/>
                </a:solidFill>
                <a:latin typeface="Arial" panose="020B0604020202020204" pitchFamily="34" charset="0"/>
                <a:ea typeface="+mn-ea"/>
                <a:cs typeface="+mn-cs"/>
              </a:defRPr>
            </a:lvl9pPr>
          </a:lstStyle>
          <a:p>
            <a:endParaRPr lang="en-CA"/>
          </a:p>
        </p:txBody>
      </p:sp>
      <p:sp>
        <p:nvSpPr>
          <p:cNvPr id="106" name="Freeform 102">
            <a:extLst>
              <a:ext uri="{FF2B5EF4-FFF2-40B4-BE49-F238E27FC236}">
                <a16:creationId xmlns:a16="http://schemas.microsoft.com/office/drawing/2014/main" id="{322EF7C0-C861-4175-A562-D6A2DDD4B30C}"/>
              </a:ext>
            </a:extLst>
          </p:cNvPr>
          <p:cNvSpPr>
            <a:spLocks noChangeAspect="1"/>
          </p:cNvSpPr>
          <p:nvPr/>
        </p:nvSpPr>
        <p:spPr bwMode="auto">
          <a:xfrm>
            <a:off x="6386829" y="1420359"/>
            <a:ext cx="13309" cy="19883"/>
          </a:xfrm>
          <a:custGeom>
            <a:avLst/>
            <a:gdLst>
              <a:gd name="T0" fmla="*/ 14 w 22"/>
              <a:gd name="T1" fmla="*/ 32 h 32"/>
              <a:gd name="T2" fmla="*/ 10 w 22"/>
              <a:gd name="T3" fmla="*/ 0 h 32"/>
              <a:gd name="T4" fmla="*/ 14 w 22"/>
              <a:gd name="T5" fmla="*/ 32 h 32"/>
            </a:gdLst>
            <a:ahLst/>
            <a:cxnLst>
              <a:cxn ang="0">
                <a:pos x="T0" y="T1"/>
              </a:cxn>
              <a:cxn ang="0">
                <a:pos x="T2" y="T3"/>
              </a:cxn>
              <a:cxn ang="0">
                <a:pos x="T4" y="T5"/>
              </a:cxn>
            </a:cxnLst>
            <a:rect l="0" t="0" r="r" b="b"/>
            <a:pathLst>
              <a:path w="22" h="32">
                <a:moveTo>
                  <a:pt x="14" y="32"/>
                </a:moveTo>
                <a:cubicBezTo>
                  <a:pt x="8" y="24"/>
                  <a:pt x="0" y="6"/>
                  <a:pt x="10" y="0"/>
                </a:cubicBezTo>
                <a:cubicBezTo>
                  <a:pt x="22" y="5"/>
                  <a:pt x="20" y="24"/>
                  <a:pt x="14" y="32"/>
                </a:cubicBezTo>
              </a:path>
            </a:pathLst>
          </a:custGeom>
          <a:noFill/>
          <a:ln w="6350" cap="rnd">
            <a:solidFill>
              <a:srgbClr val="FF6600"/>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defPPr>
              <a:defRPr lang="en-US"/>
            </a:defPPr>
            <a:lvl1pPr algn="l" rtl="0" fontAlgn="base">
              <a:spcBef>
                <a:spcPct val="0"/>
              </a:spcBef>
              <a:spcAft>
                <a:spcPct val="0"/>
              </a:spcAft>
              <a:defRPr sz="1400" kern="1200">
                <a:solidFill>
                  <a:schemeClr val="tx1"/>
                </a:solidFill>
                <a:latin typeface="Arial" panose="020B0604020202020204" pitchFamily="34" charset="0"/>
                <a:ea typeface="+mn-ea"/>
                <a:cs typeface="+mn-cs"/>
              </a:defRPr>
            </a:lvl1pPr>
            <a:lvl2pPr marL="457200" algn="l" rtl="0" fontAlgn="base">
              <a:spcBef>
                <a:spcPct val="0"/>
              </a:spcBef>
              <a:spcAft>
                <a:spcPct val="0"/>
              </a:spcAft>
              <a:defRPr sz="1400" kern="1200">
                <a:solidFill>
                  <a:schemeClr val="tx1"/>
                </a:solidFill>
                <a:latin typeface="Arial" panose="020B0604020202020204" pitchFamily="34" charset="0"/>
                <a:ea typeface="+mn-ea"/>
                <a:cs typeface="+mn-cs"/>
              </a:defRPr>
            </a:lvl2pPr>
            <a:lvl3pPr marL="914400" algn="l" rtl="0" fontAlgn="base">
              <a:spcBef>
                <a:spcPct val="0"/>
              </a:spcBef>
              <a:spcAft>
                <a:spcPct val="0"/>
              </a:spcAft>
              <a:defRPr sz="1400" kern="1200">
                <a:solidFill>
                  <a:schemeClr val="tx1"/>
                </a:solidFill>
                <a:latin typeface="Arial" panose="020B0604020202020204" pitchFamily="34" charset="0"/>
                <a:ea typeface="+mn-ea"/>
                <a:cs typeface="+mn-cs"/>
              </a:defRPr>
            </a:lvl3pPr>
            <a:lvl4pPr marL="1371600" algn="l" rtl="0" fontAlgn="base">
              <a:spcBef>
                <a:spcPct val="0"/>
              </a:spcBef>
              <a:spcAft>
                <a:spcPct val="0"/>
              </a:spcAft>
              <a:defRPr sz="1400" kern="1200">
                <a:solidFill>
                  <a:schemeClr val="tx1"/>
                </a:solidFill>
                <a:latin typeface="Arial" panose="020B0604020202020204" pitchFamily="34" charset="0"/>
                <a:ea typeface="+mn-ea"/>
                <a:cs typeface="+mn-cs"/>
              </a:defRPr>
            </a:lvl4pPr>
            <a:lvl5pPr marL="1828800" algn="l" rtl="0" fontAlgn="base">
              <a:spcBef>
                <a:spcPct val="0"/>
              </a:spcBef>
              <a:spcAft>
                <a:spcPct val="0"/>
              </a:spcAft>
              <a:defRPr sz="1400" kern="1200">
                <a:solidFill>
                  <a:schemeClr val="tx1"/>
                </a:solidFill>
                <a:latin typeface="Arial" panose="020B0604020202020204" pitchFamily="34" charset="0"/>
                <a:ea typeface="+mn-ea"/>
                <a:cs typeface="+mn-cs"/>
              </a:defRPr>
            </a:lvl5pPr>
            <a:lvl6pPr marL="2286000" algn="l" defTabSz="914400" rtl="0" eaLnBrk="1" latinLnBrk="0" hangingPunct="1">
              <a:defRPr sz="1400" kern="1200">
                <a:solidFill>
                  <a:schemeClr val="tx1"/>
                </a:solidFill>
                <a:latin typeface="Arial" panose="020B0604020202020204" pitchFamily="34" charset="0"/>
                <a:ea typeface="+mn-ea"/>
                <a:cs typeface="+mn-cs"/>
              </a:defRPr>
            </a:lvl6pPr>
            <a:lvl7pPr marL="2743200" algn="l" defTabSz="914400" rtl="0" eaLnBrk="1" latinLnBrk="0" hangingPunct="1">
              <a:defRPr sz="1400" kern="1200">
                <a:solidFill>
                  <a:schemeClr val="tx1"/>
                </a:solidFill>
                <a:latin typeface="Arial" panose="020B0604020202020204" pitchFamily="34" charset="0"/>
                <a:ea typeface="+mn-ea"/>
                <a:cs typeface="+mn-cs"/>
              </a:defRPr>
            </a:lvl7pPr>
            <a:lvl8pPr marL="3200400" algn="l" defTabSz="914400" rtl="0" eaLnBrk="1" latinLnBrk="0" hangingPunct="1">
              <a:defRPr sz="1400" kern="1200">
                <a:solidFill>
                  <a:schemeClr val="tx1"/>
                </a:solidFill>
                <a:latin typeface="Arial" panose="020B0604020202020204" pitchFamily="34" charset="0"/>
                <a:ea typeface="+mn-ea"/>
                <a:cs typeface="+mn-cs"/>
              </a:defRPr>
            </a:lvl8pPr>
            <a:lvl9pPr marL="3657600" algn="l" defTabSz="914400" rtl="0" eaLnBrk="1" latinLnBrk="0" hangingPunct="1">
              <a:defRPr sz="1400" kern="1200">
                <a:solidFill>
                  <a:schemeClr val="tx1"/>
                </a:solidFill>
                <a:latin typeface="Arial" panose="020B0604020202020204" pitchFamily="34" charset="0"/>
                <a:ea typeface="+mn-ea"/>
                <a:cs typeface="+mn-cs"/>
              </a:defRPr>
            </a:lvl9pPr>
          </a:lstStyle>
          <a:p>
            <a:endParaRPr lang="en-CA"/>
          </a:p>
        </p:txBody>
      </p:sp>
      <p:sp>
        <p:nvSpPr>
          <p:cNvPr id="107" name="Freeform 103">
            <a:extLst>
              <a:ext uri="{FF2B5EF4-FFF2-40B4-BE49-F238E27FC236}">
                <a16:creationId xmlns:a16="http://schemas.microsoft.com/office/drawing/2014/main" id="{9E6CA5E9-6553-4FCF-AB87-CF9EAD87BCA5}"/>
              </a:ext>
            </a:extLst>
          </p:cNvPr>
          <p:cNvSpPr>
            <a:spLocks noChangeAspect="1"/>
          </p:cNvSpPr>
          <p:nvPr/>
        </p:nvSpPr>
        <p:spPr bwMode="auto">
          <a:xfrm>
            <a:off x="6396043" y="1442451"/>
            <a:ext cx="88042" cy="32586"/>
          </a:xfrm>
          <a:custGeom>
            <a:avLst/>
            <a:gdLst>
              <a:gd name="T0" fmla="*/ 0 w 149"/>
              <a:gd name="T1" fmla="*/ 0 h 51"/>
              <a:gd name="T2" fmla="*/ 149 w 149"/>
              <a:gd name="T3" fmla="*/ 11 h 51"/>
            </a:gdLst>
            <a:ahLst/>
            <a:cxnLst>
              <a:cxn ang="0">
                <a:pos x="T0" y="T1"/>
              </a:cxn>
              <a:cxn ang="0">
                <a:pos x="T2" y="T3"/>
              </a:cxn>
            </a:cxnLst>
            <a:rect l="0" t="0" r="r" b="b"/>
            <a:pathLst>
              <a:path w="149" h="51">
                <a:moveTo>
                  <a:pt x="0" y="0"/>
                </a:moveTo>
                <a:cubicBezTo>
                  <a:pt x="35" y="51"/>
                  <a:pt x="103" y="35"/>
                  <a:pt x="149" y="11"/>
                </a:cubicBezTo>
              </a:path>
            </a:pathLst>
          </a:custGeom>
          <a:noFill/>
          <a:ln w="6350" cap="rnd">
            <a:solidFill>
              <a:srgbClr val="FF6600"/>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defPPr>
              <a:defRPr lang="en-US"/>
            </a:defPPr>
            <a:lvl1pPr algn="l" rtl="0" fontAlgn="base">
              <a:spcBef>
                <a:spcPct val="0"/>
              </a:spcBef>
              <a:spcAft>
                <a:spcPct val="0"/>
              </a:spcAft>
              <a:defRPr sz="1400" kern="1200">
                <a:solidFill>
                  <a:schemeClr val="tx1"/>
                </a:solidFill>
                <a:latin typeface="Arial" panose="020B0604020202020204" pitchFamily="34" charset="0"/>
                <a:ea typeface="+mn-ea"/>
                <a:cs typeface="+mn-cs"/>
              </a:defRPr>
            </a:lvl1pPr>
            <a:lvl2pPr marL="457200" algn="l" rtl="0" fontAlgn="base">
              <a:spcBef>
                <a:spcPct val="0"/>
              </a:spcBef>
              <a:spcAft>
                <a:spcPct val="0"/>
              </a:spcAft>
              <a:defRPr sz="1400" kern="1200">
                <a:solidFill>
                  <a:schemeClr val="tx1"/>
                </a:solidFill>
                <a:latin typeface="Arial" panose="020B0604020202020204" pitchFamily="34" charset="0"/>
                <a:ea typeface="+mn-ea"/>
                <a:cs typeface="+mn-cs"/>
              </a:defRPr>
            </a:lvl2pPr>
            <a:lvl3pPr marL="914400" algn="l" rtl="0" fontAlgn="base">
              <a:spcBef>
                <a:spcPct val="0"/>
              </a:spcBef>
              <a:spcAft>
                <a:spcPct val="0"/>
              </a:spcAft>
              <a:defRPr sz="1400" kern="1200">
                <a:solidFill>
                  <a:schemeClr val="tx1"/>
                </a:solidFill>
                <a:latin typeface="Arial" panose="020B0604020202020204" pitchFamily="34" charset="0"/>
                <a:ea typeface="+mn-ea"/>
                <a:cs typeface="+mn-cs"/>
              </a:defRPr>
            </a:lvl3pPr>
            <a:lvl4pPr marL="1371600" algn="l" rtl="0" fontAlgn="base">
              <a:spcBef>
                <a:spcPct val="0"/>
              </a:spcBef>
              <a:spcAft>
                <a:spcPct val="0"/>
              </a:spcAft>
              <a:defRPr sz="1400" kern="1200">
                <a:solidFill>
                  <a:schemeClr val="tx1"/>
                </a:solidFill>
                <a:latin typeface="Arial" panose="020B0604020202020204" pitchFamily="34" charset="0"/>
                <a:ea typeface="+mn-ea"/>
                <a:cs typeface="+mn-cs"/>
              </a:defRPr>
            </a:lvl4pPr>
            <a:lvl5pPr marL="1828800" algn="l" rtl="0" fontAlgn="base">
              <a:spcBef>
                <a:spcPct val="0"/>
              </a:spcBef>
              <a:spcAft>
                <a:spcPct val="0"/>
              </a:spcAft>
              <a:defRPr sz="1400" kern="1200">
                <a:solidFill>
                  <a:schemeClr val="tx1"/>
                </a:solidFill>
                <a:latin typeface="Arial" panose="020B0604020202020204" pitchFamily="34" charset="0"/>
                <a:ea typeface="+mn-ea"/>
                <a:cs typeface="+mn-cs"/>
              </a:defRPr>
            </a:lvl5pPr>
            <a:lvl6pPr marL="2286000" algn="l" defTabSz="914400" rtl="0" eaLnBrk="1" latinLnBrk="0" hangingPunct="1">
              <a:defRPr sz="1400" kern="1200">
                <a:solidFill>
                  <a:schemeClr val="tx1"/>
                </a:solidFill>
                <a:latin typeface="Arial" panose="020B0604020202020204" pitchFamily="34" charset="0"/>
                <a:ea typeface="+mn-ea"/>
                <a:cs typeface="+mn-cs"/>
              </a:defRPr>
            </a:lvl6pPr>
            <a:lvl7pPr marL="2743200" algn="l" defTabSz="914400" rtl="0" eaLnBrk="1" latinLnBrk="0" hangingPunct="1">
              <a:defRPr sz="1400" kern="1200">
                <a:solidFill>
                  <a:schemeClr val="tx1"/>
                </a:solidFill>
                <a:latin typeface="Arial" panose="020B0604020202020204" pitchFamily="34" charset="0"/>
                <a:ea typeface="+mn-ea"/>
                <a:cs typeface="+mn-cs"/>
              </a:defRPr>
            </a:lvl7pPr>
            <a:lvl8pPr marL="3200400" algn="l" defTabSz="914400" rtl="0" eaLnBrk="1" latinLnBrk="0" hangingPunct="1">
              <a:defRPr sz="1400" kern="1200">
                <a:solidFill>
                  <a:schemeClr val="tx1"/>
                </a:solidFill>
                <a:latin typeface="Arial" panose="020B0604020202020204" pitchFamily="34" charset="0"/>
                <a:ea typeface="+mn-ea"/>
                <a:cs typeface="+mn-cs"/>
              </a:defRPr>
            </a:lvl8pPr>
            <a:lvl9pPr marL="3657600" algn="l" defTabSz="914400" rtl="0" eaLnBrk="1" latinLnBrk="0" hangingPunct="1">
              <a:defRPr sz="1400" kern="1200">
                <a:solidFill>
                  <a:schemeClr val="tx1"/>
                </a:solidFill>
                <a:latin typeface="Arial" panose="020B0604020202020204" pitchFamily="34" charset="0"/>
                <a:ea typeface="+mn-ea"/>
                <a:cs typeface="+mn-cs"/>
              </a:defRPr>
            </a:lvl9pPr>
          </a:lstStyle>
          <a:p>
            <a:endParaRPr lang="en-CA"/>
          </a:p>
        </p:txBody>
      </p:sp>
      <p:sp>
        <p:nvSpPr>
          <p:cNvPr id="108" name="Freeform 104">
            <a:extLst>
              <a:ext uri="{FF2B5EF4-FFF2-40B4-BE49-F238E27FC236}">
                <a16:creationId xmlns:a16="http://schemas.microsoft.com/office/drawing/2014/main" id="{8FDFFE25-097A-4620-8171-2536853F59A8}"/>
              </a:ext>
            </a:extLst>
          </p:cNvPr>
          <p:cNvSpPr>
            <a:spLocks noChangeAspect="1"/>
          </p:cNvSpPr>
          <p:nvPr/>
        </p:nvSpPr>
        <p:spPr bwMode="auto">
          <a:xfrm>
            <a:off x="6484086" y="1434167"/>
            <a:ext cx="19451" cy="15465"/>
          </a:xfrm>
          <a:custGeom>
            <a:avLst/>
            <a:gdLst>
              <a:gd name="T0" fmla="*/ 0 w 32"/>
              <a:gd name="T1" fmla="*/ 24 h 24"/>
              <a:gd name="T2" fmla="*/ 32 w 32"/>
              <a:gd name="T3" fmla="*/ 0 h 24"/>
            </a:gdLst>
            <a:ahLst/>
            <a:cxnLst>
              <a:cxn ang="0">
                <a:pos x="T0" y="T1"/>
              </a:cxn>
              <a:cxn ang="0">
                <a:pos x="T2" y="T3"/>
              </a:cxn>
            </a:cxnLst>
            <a:rect l="0" t="0" r="r" b="b"/>
            <a:pathLst>
              <a:path w="32" h="24">
                <a:moveTo>
                  <a:pt x="0" y="24"/>
                </a:moveTo>
                <a:cubicBezTo>
                  <a:pt x="14" y="20"/>
                  <a:pt x="20" y="7"/>
                  <a:pt x="32" y="0"/>
                </a:cubicBezTo>
              </a:path>
            </a:pathLst>
          </a:custGeom>
          <a:noFill/>
          <a:ln w="6350" cap="rnd">
            <a:solidFill>
              <a:srgbClr val="FF6600"/>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defPPr>
              <a:defRPr lang="en-US"/>
            </a:defPPr>
            <a:lvl1pPr algn="l" rtl="0" fontAlgn="base">
              <a:spcBef>
                <a:spcPct val="0"/>
              </a:spcBef>
              <a:spcAft>
                <a:spcPct val="0"/>
              </a:spcAft>
              <a:defRPr sz="1400" kern="1200">
                <a:solidFill>
                  <a:schemeClr val="tx1"/>
                </a:solidFill>
                <a:latin typeface="Arial" panose="020B0604020202020204" pitchFamily="34" charset="0"/>
                <a:ea typeface="+mn-ea"/>
                <a:cs typeface="+mn-cs"/>
              </a:defRPr>
            </a:lvl1pPr>
            <a:lvl2pPr marL="457200" algn="l" rtl="0" fontAlgn="base">
              <a:spcBef>
                <a:spcPct val="0"/>
              </a:spcBef>
              <a:spcAft>
                <a:spcPct val="0"/>
              </a:spcAft>
              <a:defRPr sz="1400" kern="1200">
                <a:solidFill>
                  <a:schemeClr val="tx1"/>
                </a:solidFill>
                <a:latin typeface="Arial" panose="020B0604020202020204" pitchFamily="34" charset="0"/>
                <a:ea typeface="+mn-ea"/>
                <a:cs typeface="+mn-cs"/>
              </a:defRPr>
            </a:lvl2pPr>
            <a:lvl3pPr marL="914400" algn="l" rtl="0" fontAlgn="base">
              <a:spcBef>
                <a:spcPct val="0"/>
              </a:spcBef>
              <a:spcAft>
                <a:spcPct val="0"/>
              </a:spcAft>
              <a:defRPr sz="1400" kern="1200">
                <a:solidFill>
                  <a:schemeClr val="tx1"/>
                </a:solidFill>
                <a:latin typeface="Arial" panose="020B0604020202020204" pitchFamily="34" charset="0"/>
                <a:ea typeface="+mn-ea"/>
                <a:cs typeface="+mn-cs"/>
              </a:defRPr>
            </a:lvl3pPr>
            <a:lvl4pPr marL="1371600" algn="l" rtl="0" fontAlgn="base">
              <a:spcBef>
                <a:spcPct val="0"/>
              </a:spcBef>
              <a:spcAft>
                <a:spcPct val="0"/>
              </a:spcAft>
              <a:defRPr sz="1400" kern="1200">
                <a:solidFill>
                  <a:schemeClr val="tx1"/>
                </a:solidFill>
                <a:latin typeface="Arial" panose="020B0604020202020204" pitchFamily="34" charset="0"/>
                <a:ea typeface="+mn-ea"/>
                <a:cs typeface="+mn-cs"/>
              </a:defRPr>
            </a:lvl4pPr>
            <a:lvl5pPr marL="1828800" algn="l" rtl="0" fontAlgn="base">
              <a:spcBef>
                <a:spcPct val="0"/>
              </a:spcBef>
              <a:spcAft>
                <a:spcPct val="0"/>
              </a:spcAft>
              <a:defRPr sz="1400" kern="1200">
                <a:solidFill>
                  <a:schemeClr val="tx1"/>
                </a:solidFill>
                <a:latin typeface="Arial" panose="020B0604020202020204" pitchFamily="34" charset="0"/>
                <a:ea typeface="+mn-ea"/>
                <a:cs typeface="+mn-cs"/>
              </a:defRPr>
            </a:lvl5pPr>
            <a:lvl6pPr marL="2286000" algn="l" defTabSz="914400" rtl="0" eaLnBrk="1" latinLnBrk="0" hangingPunct="1">
              <a:defRPr sz="1400" kern="1200">
                <a:solidFill>
                  <a:schemeClr val="tx1"/>
                </a:solidFill>
                <a:latin typeface="Arial" panose="020B0604020202020204" pitchFamily="34" charset="0"/>
                <a:ea typeface="+mn-ea"/>
                <a:cs typeface="+mn-cs"/>
              </a:defRPr>
            </a:lvl6pPr>
            <a:lvl7pPr marL="2743200" algn="l" defTabSz="914400" rtl="0" eaLnBrk="1" latinLnBrk="0" hangingPunct="1">
              <a:defRPr sz="1400" kern="1200">
                <a:solidFill>
                  <a:schemeClr val="tx1"/>
                </a:solidFill>
                <a:latin typeface="Arial" panose="020B0604020202020204" pitchFamily="34" charset="0"/>
                <a:ea typeface="+mn-ea"/>
                <a:cs typeface="+mn-cs"/>
              </a:defRPr>
            </a:lvl7pPr>
            <a:lvl8pPr marL="3200400" algn="l" defTabSz="914400" rtl="0" eaLnBrk="1" latinLnBrk="0" hangingPunct="1">
              <a:defRPr sz="1400" kern="1200">
                <a:solidFill>
                  <a:schemeClr val="tx1"/>
                </a:solidFill>
                <a:latin typeface="Arial" panose="020B0604020202020204" pitchFamily="34" charset="0"/>
                <a:ea typeface="+mn-ea"/>
                <a:cs typeface="+mn-cs"/>
              </a:defRPr>
            </a:lvl8pPr>
            <a:lvl9pPr marL="3657600" algn="l" defTabSz="914400" rtl="0" eaLnBrk="1" latinLnBrk="0" hangingPunct="1">
              <a:defRPr sz="1400" kern="1200">
                <a:solidFill>
                  <a:schemeClr val="tx1"/>
                </a:solidFill>
                <a:latin typeface="Arial" panose="020B0604020202020204" pitchFamily="34" charset="0"/>
                <a:ea typeface="+mn-ea"/>
                <a:cs typeface="+mn-cs"/>
              </a:defRPr>
            </a:lvl9pPr>
          </a:lstStyle>
          <a:p>
            <a:endParaRPr lang="en-CA"/>
          </a:p>
        </p:txBody>
      </p:sp>
      <p:sp>
        <p:nvSpPr>
          <p:cNvPr id="109" name="Freeform 105">
            <a:extLst>
              <a:ext uri="{FF2B5EF4-FFF2-40B4-BE49-F238E27FC236}">
                <a16:creationId xmlns:a16="http://schemas.microsoft.com/office/drawing/2014/main" id="{CA5B0381-E051-43DA-94ED-7FABC47BAAD2}"/>
              </a:ext>
            </a:extLst>
          </p:cNvPr>
          <p:cNvSpPr>
            <a:spLocks noChangeAspect="1"/>
          </p:cNvSpPr>
          <p:nvPr/>
        </p:nvSpPr>
        <p:spPr bwMode="auto">
          <a:xfrm>
            <a:off x="6484086" y="1405999"/>
            <a:ext cx="16892" cy="11599"/>
          </a:xfrm>
          <a:custGeom>
            <a:avLst/>
            <a:gdLst>
              <a:gd name="T0" fmla="*/ 28 w 28"/>
              <a:gd name="T1" fmla="*/ 18 h 18"/>
              <a:gd name="T2" fmla="*/ 0 w 28"/>
              <a:gd name="T3" fmla="*/ 0 h 18"/>
            </a:gdLst>
            <a:ahLst/>
            <a:cxnLst>
              <a:cxn ang="0">
                <a:pos x="T0" y="T1"/>
              </a:cxn>
              <a:cxn ang="0">
                <a:pos x="T2" y="T3"/>
              </a:cxn>
            </a:cxnLst>
            <a:rect l="0" t="0" r="r" b="b"/>
            <a:pathLst>
              <a:path w="28" h="18">
                <a:moveTo>
                  <a:pt x="28" y="18"/>
                </a:moveTo>
                <a:cubicBezTo>
                  <a:pt x="18" y="13"/>
                  <a:pt x="8" y="7"/>
                  <a:pt x="0" y="0"/>
                </a:cubicBezTo>
              </a:path>
            </a:pathLst>
          </a:custGeom>
          <a:noFill/>
          <a:ln w="6350" cap="rnd">
            <a:solidFill>
              <a:srgbClr val="FF6600"/>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defPPr>
              <a:defRPr lang="en-US"/>
            </a:defPPr>
            <a:lvl1pPr algn="l" rtl="0" fontAlgn="base">
              <a:spcBef>
                <a:spcPct val="0"/>
              </a:spcBef>
              <a:spcAft>
                <a:spcPct val="0"/>
              </a:spcAft>
              <a:defRPr sz="1400" kern="1200">
                <a:solidFill>
                  <a:schemeClr val="tx1"/>
                </a:solidFill>
                <a:latin typeface="Arial" panose="020B0604020202020204" pitchFamily="34" charset="0"/>
                <a:ea typeface="+mn-ea"/>
                <a:cs typeface="+mn-cs"/>
              </a:defRPr>
            </a:lvl1pPr>
            <a:lvl2pPr marL="457200" algn="l" rtl="0" fontAlgn="base">
              <a:spcBef>
                <a:spcPct val="0"/>
              </a:spcBef>
              <a:spcAft>
                <a:spcPct val="0"/>
              </a:spcAft>
              <a:defRPr sz="1400" kern="1200">
                <a:solidFill>
                  <a:schemeClr val="tx1"/>
                </a:solidFill>
                <a:latin typeface="Arial" panose="020B0604020202020204" pitchFamily="34" charset="0"/>
                <a:ea typeface="+mn-ea"/>
                <a:cs typeface="+mn-cs"/>
              </a:defRPr>
            </a:lvl2pPr>
            <a:lvl3pPr marL="914400" algn="l" rtl="0" fontAlgn="base">
              <a:spcBef>
                <a:spcPct val="0"/>
              </a:spcBef>
              <a:spcAft>
                <a:spcPct val="0"/>
              </a:spcAft>
              <a:defRPr sz="1400" kern="1200">
                <a:solidFill>
                  <a:schemeClr val="tx1"/>
                </a:solidFill>
                <a:latin typeface="Arial" panose="020B0604020202020204" pitchFamily="34" charset="0"/>
                <a:ea typeface="+mn-ea"/>
                <a:cs typeface="+mn-cs"/>
              </a:defRPr>
            </a:lvl3pPr>
            <a:lvl4pPr marL="1371600" algn="l" rtl="0" fontAlgn="base">
              <a:spcBef>
                <a:spcPct val="0"/>
              </a:spcBef>
              <a:spcAft>
                <a:spcPct val="0"/>
              </a:spcAft>
              <a:defRPr sz="1400" kern="1200">
                <a:solidFill>
                  <a:schemeClr val="tx1"/>
                </a:solidFill>
                <a:latin typeface="Arial" panose="020B0604020202020204" pitchFamily="34" charset="0"/>
                <a:ea typeface="+mn-ea"/>
                <a:cs typeface="+mn-cs"/>
              </a:defRPr>
            </a:lvl4pPr>
            <a:lvl5pPr marL="1828800" algn="l" rtl="0" fontAlgn="base">
              <a:spcBef>
                <a:spcPct val="0"/>
              </a:spcBef>
              <a:spcAft>
                <a:spcPct val="0"/>
              </a:spcAft>
              <a:defRPr sz="1400" kern="1200">
                <a:solidFill>
                  <a:schemeClr val="tx1"/>
                </a:solidFill>
                <a:latin typeface="Arial" panose="020B0604020202020204" pitchFamily="34" charset="0"/>
                <a:ea typeface="+mn-ea"/>
                <a:cs typeface="+mn-cs"/>
              </a:defRPr>
            </a:lvl5pPr>
            <a:lvl6pPr marL="2286000" algn="l" defTabSz="914400" rtl="0" eaLnBrk="1" latinLnBrk="0" hangingPunct="1">
              <a:defRPr sz="1400" kern="1200">
                <a:solidFill>
                  <a:schemeClr val="tx1"/>
                </a:solidFill>
                <a:latin typeface="Arial" panose="020B0604020202020204" pitchFamily="34" charset="0"/>
                <a:ea typeface="+mn-ea"/>
                <a:cs typeface="+mn-cs"/>
              </a:defRPr>
            </a:lvl6pPr>
            <a:lvl7pPr marL="2743200" algn="l" defTabSz="914400" rtl="0" eaLnBrk="1" latinLnBrk="0" hangingPunct="1">
              <a:defRPr sz="1400" kern="1200">
                <a:solidFill>
                  <a:schemeClr val="tx1"/>
                </a:solidFill>
                <a:latin typeface="Arial" panose="020B0604020202020204" pitchFamily="34" charset="0"/>
                <a:ea typeface="+mn-ea"/>
                <a:cs typeface="+mn-cs"/>
              </a:defRPr>
            </a:lvl7pPr>
            <a:lvl8pPr marL="3200400" algn="l" defTabSz="914400" rtl="0" eaLnBrk="1" latinLnBrk="0" hangingPunct="1">
              <a:defRPr sz="1400" kern="1200">
                <a:solidFill>
                  <a:schemeClr val="tx1"/>
                </a:solidFill>
                <a:latin typeface="Arial" panose="020B0604020202020204" pitchFamily="34" charset="0"/>
                <a:ea typeface="+mn-ea"/>
                <a:cs typeface="+mn-cs"/>
              </a:defRPr>
            </a:lvl8pPr>
            <a:lvl9pPr marL="3657600" algn="l" defTabSz="914400" rtl="0" eaLnBrk="1" latinLnBrk="0" hangingPunct="1">
              <a:defRPr sz="1400" kern="1200">
                <a:solidFill>
                  <a:schemeClr val="tx1"/>
                </a:solidFill>
                <a:latin typeface="Arial" panose="020B0604020202020204" pitchFamily="34" charset="0"/>
                <a:ea typeface="+mn-ea"/>
                <a:cs typeface="+mn-cs"/>
              </a:defRPr>
            </a:lvl9pPr>
          </a:lstStyle>
          <a:p>
            <a:endParaRPr lang="en-CA"/>
          </a:p>
        </p:txBody>
      </p:sp>
      <p:sp>
        <p:nvSpPr>
          <p:cNvPr id="110" name="Freeform 106">
            <a:extLst>
              <a:ext uri="{FF2B5EF4-FFF2-40B4-BE49-F238E27FC236}">
                <a16:creationId xmlns:a16="http://schemas.microsoft.com/office/drawing/2014/main" id="{7F4D959D-97C3-487B-A06F-11D844F6EC87}"/>
              </a:ext>
            </a:extLst>
          </p:cNvPr>
          <p:cNvSpPr>
            <a:spLocks noChangeAspect="1"/>
          </p:cNvSpPr>
          <p:nvPr/>
        </p:nvSpPr>
        <p:spPr bwMode="auto">
          <a:xfrm>
            <a:off x="6469753" y="1401580"/>
            <a:ext cx="14332" cy="6075"/>
          </a:xfrm>
          <a:custGeom>
            <a:avLst/>
            <a:gdLst>
              <a:gd name="T0" fmla="*/ 25 w 25"/>
              <a:gd name="T1" fmla="*/ 7 h 10"/>
              <a:gd name="T2" fmla="*/ 0 w 25"/>
              <a:gd name="T3" fmla="*/ 0 h 10"/>
            </a:gdLst>
            <a:ahLst/>
            <a:cxnLst>
              <a:cxn ang="0">
                <a:pos x="T0" y="T1"/>
              </a:cxn>
              <a:cxn ang="0">
                <a:pos x="T2" y="T3"/>
              </a:cxn>
            </a:cxnLst>
            <a:rect l="0" t="0" r="r" b="b"/>
            <a:pathLst>
              <a:path w="25" h="10">
                <a:moveTo>
                  <a:pt x="25" y="7"/>
                </a:moveTo>
                <a:cubicBezTo>
                  <a:pt x="17" y="10"/>
                  <a:pt x="4" y="7"/>
                  <a:pt x="0" y="0"/>
                </a:cubicBezTo>
              </a:path>
            </a:pathLst>
          </a:custGeom>
          <a:noFill/>
          <a:ln w="6350" cap="rnd">
            <a:solidFill>
              <a:srgbClr val="FF6600"/>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defPPr>
              <a:defRPr lang="en-US"/>
            </a:defPPr>
            <a:lvl1pPr algn="l" rtl="0" fontAlgn="base">
              <a:spcBef>
                <a:spcPct val="0"/>
              </a:spcBef>
              <a:spcAft>
                <a:spcPct val="0"/>
              </a:spcAft>
              <a:defRPr sz="1400" kern="1200">
                <a:solidFill>
                  <a:schemeClr val="tx1"/>
                </a:solidFill>
                <a:latin typeface="Arial" panose="020B0604020202020204" pitchFamily="34" charset="0"/>
                <a:ea typeface="+mn-ea"/>
                <a:cs typeface="+mn-cs"/>
              </a:defRPr>
            </a:lvl1pPr>
            <a:lvl2pPr marL="457200" algn="l" rtl="0" fontAlgn="base">
              <a:spcBef>
                <a:spcPct val="0"/>
              </a:spcBef>
              <a:spcAft>
                <a:spcPct val="0"/>
              </a:spcAft>
              <a:defRPr sz="1400" kern="1200">
                <a:solidFill>
                  <a:schemeClr val="tx1"/>
                </a:solidFill>
                <a:latin typeface="Arial" panose="020B0604020202020204" pitchFamily="34" charset="0"/>
                <a:ea typeface="+mn-ea"/>
                <a:cs typeface="+mn-cs"/>
              </a:defRPr>
            </a:lvl2pPr>
            <a:lvl3pPr marL="914400" algn="l" rtl="0" fontAlgn="base">
              <a:spcBef>
                <a:spcPct val="0"/>
              </a:spcBef>
              <a:spcAft>
                <a:spcPct val="0"/>
              </a:spcAft>
              <a:defRPr sz="1400" kern="1200">
                <a:solidFill>
                  <a:schemeClr val="tx1"/>
                </a:solidFill>
                <a:latin typeface="Arial" panose="020B0604020202020204" pitchFamily="34" charset="0"/>
                <a:ea typeface="+mn-ea"/>
                <a:cs typeface="+mn-cs"/>
              </a:defRPr>
            </a:lvl3pPr>
            <a:lvl4pPr marL="1371600" algn="l" rtl="0" fontAlgn="base">
              <a:spcBef>
                <a:spcPct val="0"/>
              </a:spcBef>
              <a:spcAft>
                <a:spcPct val="0"/>
              </a:spcAft>
              <a:defRPr sz="1400" kern="1200">
                <a:solidFill>
                  <a:schemeClr val="tx1"/>
                </a:solidFill>
                <a:latin typeface="Arial" panose="020B0604020202020204" pitchFamily="34" charset="0"/>
                <a:ea typeface="+mn-ea"/>
                <a:cs typeface="+mn-cs"/>
              </a:defRPr>
            </a:lvl4pPr>
            <a:lvl5pPr marL="1828800" algn="l" rtl="0" fontAlgn="base">
              <a:spcBef>
                <a:spcPct val="0"/>
              </a:spcBef>
              <a:spcAft>
                <a:spcPct val="0"/>
              </a:spcAft>
              <a:defRPr sz="1400" kern="1200">
                <a:solidFill>
                  <a:schemeClr val="tx1"/>
                </a:solidFill>
                <a:latin typeface="Arial" panose="020B0604020202020204" pitchFamily="34" charset="0"/>
                <a:ea typeface="+mn-ea"/>
                <a:cs typeface="+mn-cs"/>
              </a:defRPr>
            </a:lvl5pPr>
            <a:lvl6pPr marL="2286000" algn="l" defTabSz="914400" rtl="0" eaLnBrk="1" latinLnBrk="0" hangingPunct="1">
              <a:defRPr sz="1400" kern="1200">
                <a:solidFill>
                  <a:schemeClr val="tx1"/>
                </a:solidFill>
                <a:latin typeface="Arial" panose="020B0604020202020204" pitchFamily="34" charset="0"/>
                <a:ea typeface="+mn-ea"/>
                <a:cs typeface="+mn-cs"/>
              </a:defRPr>
            </a:lvl6pPr>
            <a:lvl7pPr marL="2743200" algn="l" defTabSz="914400" rtl="0" eaLnBrk="1" latinLnBrk="0" hangingPunct="1">
              <a:defRPr sz="1400" kern="1200">
                <a:solidFill>
                  <a:schemeClr val="tx1"/>
                </a:solidFill>
                <a:latin typeface="Arial" panose="020B0604020202020204" pitchFamily="34" charset="0"/>
                <a:ea typeface="+mn-ea"/>
                <a:cs typeface="+mn-cs"/>
              </a:defRPr>
            </a:lvl7pPr>
            <a:lvl8pPr marL="3200400" algn="l" defTabSz="914400" rtl="0" eaLnBrk="1" latinLnBrk="0" hangingPunct="1">
              <a:defRPr sz="1400" kern="1200">
                <a:solidFill>
                  <a:schemeClr val="tx1"/>
                </a:solidFill>
                <a:latin typeface="Arial" panose="020B0604020202020204" pitchFamily="34" charset="0"/>
                <a:ea typeface="+mn-ea"/>
                <a:cs typeface="+mn-cs"/>
              </a:defRPr>
            </a:lvl8pPr>
            <a:lvl9pPr marL="3657600" algn="l" defTabSz="914400" rtl="0" eaLnBrk="1" latinLnBrk="0" hangingPunct="1">
              <a:defRPr sz="1400" kern="1200">
                <a:solidFill>
                  <a:schemeClr val="tx1"/>
                </a:solidFill>
                <a:latin typeface="Arial" panose="020B0604020202020204" pitchFamily="34" charset="0"/>
                <a:ea typeface="+mn-ea"/>
                <a:cs typeface="+mn-cs"/>
              </a:defRPr>
            </a:lvl9pPr>
          </a:lstStyle>
          <a:p>
            <a:endParaRPr lang="en-CA"/>
          </a:p>
        </p:txBody>
      </p:sp>
      <p:sp>
        <p:nvSpPr>
          <p:cNvPr id="111" name="Freeform 107">
            <a:extLst>
              <a:ext uri="{FF2B5EF4-FFF2-40B4-BE49-F238E27FC236}">
                <a16:creationId xmlns:a16="http://schemas.microsoft.com/office/drawing/2014/main" id="{FF70E3B3-23AF-4CD3-852F-C0D53B9FE443}"/>
              </a:ext>
            </a:extLst>
          </p:cNvPr>
          <p:cNvSpPr>
            <a:spLocks noChangeAspect="1"/>
          </p:cNvSpPr>
          <p:nvPr/>
        </p:nvSpPr>
        <p:spPr bwMode="auto">
          <a:xfrm>
            <a:off x="6459516" y="1399923"/>
            <a:ext cx="10237" cy="2209"/>
          </a:xfrm>
          <a:custGeom>
            <a:avLst/>
            <a:gdLst>
              <a:gd name="T0" fmla="*/ 17 w 17"/>
              <a:gd name="T1" fmla="*/ 3 h 4"/>
              <a:gd name="T2" fmla="*/ 0 w 17"/>
              <a:gd name="T3" fmla="*/ 0 h 4"/>
            </a:gdLst>
            <a:ahLst/>
            <a:cxnLst>
              <a:cxn ang="0">
                <a:pos x="T0" y="T1"/>
              </a:cxn>
              <a:cxn ang="0">
                <a:pos x="T2" y="T3"/>
              </a:cxn>
            </a:cxnLst>
            <a:rect l="0" t="0" r="r" b="b"/>
            <a:pathLst>
              <a:path w="17" h="4">
                <a:moveTo>
                  <a:pt x="17" y="3"/>
                </a:moveTo>
                <a:cubicBezTo>
                  <a:pt x="12" y="1"/>
                  <a:pt x="5" y="4"/>
                  <a:pt x="0" y="0"/>
                </a:cubicBezTo>
              </a:path>
            </a:pathLst>
          </a:custGeom>
          <a:noFill/>
          <a:ln w="6350" cap="rnd">
            <a:solidFill>
              <a:srgbClr val="FF6600"/>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defPPr>
              <a:defRPr lang="en-US"/>
            </a:defPPr>
            <a:lvl1pPr algn="l" rtl="0" fontAlgn="base">
              <a:spcBef>
                <a:spcPct val="0"/>
              </a:spcBef>
              <a:spcAft>
                <a:spcPct val="0"/>
              </a:spcAft>
              <a:defRPr sz="1400" kern="1200">
                <a:solidFill>
                  <a:schemeClr val="tx1"/>
                </a:solidFill>
                <a:latin typeface="Arial" panose="020B0604020202020204" pitchFamily="34" charset="0"/>
                <a:ea typeface="+mn-ea"/>
                <a:cs typeface="+mn-cs"/>
              </a:defRPr>
            </a:lvl1pPr>
            <a:lvl2pPr marL="457200" algn="l" rtl="0" fontAlgn="base">
              <a:spcBef>
                <a:spcPct val="0"/>
              </a:spcBef>
              <a:spcAft>
                <a:spcPct val="0"/>
              </a:spcAft>
              <a:defRPr sz="1400" kern="1200">
                <a:solidFill>
                  <a:schemeClr val="tx1"/>
                </a:solidFill>
                <a:latin typeface="Arial" panose="020B0604020202020204" pitchFamily="34" charset="0"/>
                <a:ea typeface="+mn-ea"/>
                <a:cs typeface="+mn-cs"/>
              </a:defRPr>
            </a:lvl2pPr>
            <a:lvl3pPr marL="914400" algn="l" rtl="0" fontAlgn="base">
              <a:spcBef>
                <a:spcPct val="0"/>
              </a:spcBef>
              <a:spcAft>
                <a:spcPct val="0"/>
              </a:spcAft>
              <a:defRPr sz="1400" kern="1200">
                <a:solidFill>
                  <a:schemeClr val="tx1"/>
                </a:solidFill>
                <a:latin typeface="Arial" panose="020B0604020202020204" pitchFamily="34" charset="0"/>
                <a:ea typeface="+mn-ea"/>
                <a:cs typeface="+mn-cs"/>
              </a:defRPr>
            </a:lvl3pPr>
            <a:lvl4pPr marL="1371600" algn="l" rtl="0" fontAlgn="base">
              <a:spcBef>
                <a:spcPct val="0"/>
              </a:spcBef>
              <a:spcAft>
                <a:spcPct val="0"/>
              </a:spcAft>
              <a:defRPr sz="1400" kern="1200">
                <a:solidFill>
                  <a:schemeClr val="tx1"/>
                </a:solidFill>
                <a:latin typeface="Arial" panose="020B0604020202020204" pitchFamily="34" charset="0"/>
                <a:ea typeface="+mn-ea"/>
                <a:cs typeface="+mn-cs"/>
              </a:defRPr>
            </a:lvl4pPr>
            <a:lvl5pPr marL="1828800" algn="l" rtl="0" fontAlgn="base">
              <a:spcBef>
                <a:spcPct val="0"/>
              </a:spcBef>
              <a:spcAft>
                <a:spcPct val="0"/>
              </a:spcAft>
              <a:defRPr sz="1400" kern="1200">
                <a:solidFill>
                  <a:schemeClr val="tx1"/>
                </a:solidFill>
                <a:latin typeface="Arial" panose="020B0604020202020204" pitchFamily="34" charset="0"/>
                <a:ea typeface="+mn-ea"/>
                <a:cs typeface="+mn-cs"/>
              </a:defRPr>
            </a:lvl5pPr>
            <a:lvl6pPr marL="2286000" algn="l" defTabSz="914400" rtl="0" eaLnBrk="1" latinLnBrk="0" hangingPunct="1">
              <a:defRPr sz="1400" kern="1200">
                <a:solidFill>
                  <a:schemeClr val="tx1"/>
                </a:solidFill>
                <a:latin typeface="Arial" panose="020B0604020202020204" pitchFamily="34" charset="0"/>
                <a:ea typeface="+mn-ea"/>
                <a:cs typeface="+mn-cs"/>
              </a:defRPr>
            </a:lvl6pPr>
            <a:lvl7pPr marL="2743200" algn="l" defTabSz="914400" rtl="0" eaLnBrk="1" latinLnBrk="0" hangingPunct="1">
              <a:defRPr sz="1400" kern="1200">
                <a:solidFill>
                  <a:schemeClr val="tx1"/>
                </a:solidFill>
                <a:latin typeface="Arial" panose="020B0604020202020204" pitchFamily="34" charset="0"/>
                <a:ea typeface="+mn-ea"/>
                <a:cs typeface="+mn-cs"/>
              </a:defRPr>
            </a:lvl7pPr>
            <a:lvl8pPr marL="3200400" algn="l" defTabSz="914400" rtl="0" eaLnBrk="1" latinLnBrk="0" hangingPunct="1">
              <a:defRPr sz="1400" kern="1200">
                <a:solidFill>
                  <a:schemeClr val="tx1"/>
                </a:solidFill>
                <a:latin typeface="Arial" panose="020B0604020202020204" pitchFamily="34" charset="0"/>
                <a:ea typeface="+mn-ea"/>
                <a:cs typeface="+mn-cs"/>
              </a:defRPr>
            </a:lvl8pPr>
            <a:lvl9pPr marL="3657600" algn="l" defTabSz="914400" rtl="0" eaLnBrk="1" latinLnBrk="0" hangingPunct="1">
              <a:defRPr sz="1400" kern="1200">
                <a:solidFill>
                  <a:schemeClr val="tx1"/>
                </a:solidFill>
                <a:latin typeface="Arial" panose="020B0604020202020204" pitchFamily="34" charset="0"/>
                <a:ea typeface="+mn-ea"/>
                <a:cs typeface="+mn-cs"/>
              </a:defRPr>
            </a:lvl9pPr>
          </a:lstStyle>
          <a:p>
            <a:endParaRPr lang="en-CA"/>
          </a:p>
        </p:txBody>
      </p:sp>
      <p:sp>
        <p:nvSpPr>
          <p:cNvPr id="112" name="Freeform 108">
            <a:extLst>
              <a:ext uri="{FF2B5EF4-FFF2-40B4-BE49-F238E27FC236}">
                <a16:creationId xmlns:a16="http://schemas.microsoft.com/office/drawing/2014/main" id="{EB61763C-AFD3-4B98-A087-9935BD07B5A0}"/>
              </a:ext>
            </a:extLst>
          </p:cNvPr>
          <p:cNvSpPr>
            <a:spLocks noChangeAspect="1"/>
          </p:cNvSpPr>
          <p:nvPr/>
        </p:nvSpPr>
        <p:spPr bwMode="auto">
          <a:xfrm>
            <a:off x="6484086" y="1392191"/>
            <a:ext cx="3583" cy="3866"/>
          </a:xfrm>
          <a:custGeom>
            <a:avLst/>
            <a:gdLst>
              <a:gd name="T0" fmla="*/ 0 w 6"/>
              <a:gd name="T1" fmla="*/ 6 h 6"/>
              <a:gd name="T2" fmla="*/ 6 w 6"/>
              <a:gd name="T3" fmla="*/ 0 h 6"/>
            </a:gdLst>
            <a:ahLst/>
            <a:cxnLst>
              <a:cxn ang="0">
                <a:pos x="T0" y="T1"/>
              </a:cxn>
              <a:cxn ang="0">
                <a:pos x="T2" y="T3"/>
              </a:cxn>
            </a:cxnLst>
            <a:rect l="0" t="0" r="r" b="b"/>
            <a:pathLst>
              <a:path w="6" h="6">
                <a:moveTo>
                  <a:pt x="0" y="6"/>
                </a:moveTo>
                <a:cubicBezTo>
                  <a:pt x="2" y="4"/>
                  <a:pt x="4" y="2"/>
                  <a:pt x="6" y="0"/>
                </a:cubicBezTo>
              </a:path>
            </a:pathLst>
          </a:custGeom>
          <a:noFill/>
          <a:ln w="6350" cap="rnd">
            <a:solidFill>
              <a:srgbClr val="FF6600"/>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defPPr>
              <a:defRPr lang="en-US"/>
            </a:defPPr>
            <a:lvl1pPr algn="l" rtl="0" fontAlgn="base">
              <a:spcBef>
                <a:spcPct val="0"/>
              </a:spcBef>
              <a:spcAft>
                <a:spcPct val="0"/>
              </a:spcAft>
              <a:defRPr sz="1400" kern="1200">
                <a:solidFill>
                  <a:schemeClr val="tx1"/>
                </a:solidFill>
                <a:latin typeface="Arial" panose="020B0604020202020204" pitchFamily="34" charset="0"/>
                <a:ea typeface="+mn-ea"/>
                <a:cs typeface="+mn-cs"/>
              </a:defRPr>
            </a:lvl1pPr>
            <a:lvl2pPr marL="457200" algn="l" rtl="0" fontAlgn="base">
              <a:spcBef>
                <a:spcPct val="0"/>
              </a:spcBef>
              <a:spcAft>
                <a:spcPct val="0"/>
              </a:spcAft>
              <a:defRPr sz="1400" kern="1200">
                <a:solidFill>
                  <a:schemeClr val="tx1"/>
                </a:solidFill>
                <a:latin typeface="Arial" panose="020B0604020202020204" pitchFamily="34" charset="0"/>
                <a:ea typeface="+mn-ea"/>
                <a:cs typeface="+mn-cs"/>
              </a:defRPr>
            </a:lvl2pPr>
            <a:lvl3pPr marL="914400" algn="l" rtl="0" fontAlgn="base">
              <a:spcBef>
                <a:spcPct val="0"/>
              </a:spcBef>
              <a:spcAft>
                <a:spcPct val="0"/>
              </a:spcAft>
              <a:defRPr sz="1400" kern="1200">
                <a:solidFill>
                  <a:schemeClr val="tx1"/>
                </a:solidFill>
                <a:latin typeface="Arial" panose="020B0604020202020204" pitchFamily="34" charset="0"/>
                <a:ea typeface="+mn-ea"/>
                <a:cs typeface="+mn-cs"/>
              </a:defRPr>
            </a:lvl3pPr>
            <a:lvl4pPr marL="1371600" algn="l" rtl="0" fontAlgn="base">
              <a:spcBef>
                <a:spcPct val="0"/>
              </a:spcBef>
              <a:spcAft>
                <a:spcPct val="0"/>
              </a:spcAft>
              <a:defRPr sz="1400" kern="1200">
                <a:solidFill>
                  <a:schemeClr val="tx1"/>
                </a:solidFill>
                <a:latin typeface="Arial" panose="020B0604020202020204" pitchFamily="34" charset="0"/>
                <a:ea typeface="+mn-ea"/>
                <a:cs typeface="+mn-cs"/>
              </a:defRPr>
            </a:lvl4pPr>
            <a:lvl5pPr marL="1828800" algn="l" rtl="0" fontAlgn="base">
              <a:spcBef>
                <a:spcPct val="0"/>
              </a:spcBef>
              <a:spcAft>
                <a:spcPct val="0"/>
              </a:spcAft>
              <a:defRPr sz="1400" kern="1200">
                <a:solidFill>
                  <a:schemeClr val="tx1"/>
                </a:solidFill>
                <a:latin typeface="Arial" panose="020B0604020202020204" pitchFamily="34" charset="0"/>
                <a:ea typeface="+mn-ea"/>
                <a:cs typeface="+mn-cs"/>
              </a:defRPr>
            </a:lvl5pPr>
            <a:lvl6pPr marL="2286000" algn="l" defTabSz="914400" rtl="0" eaLnBrk="1" latinLnBrk="0" hangingPunct="1">
              <a:defRPr sz="1400" kern="1200">
                <a:solidFill>
                  <a:schemeClr val="tx1"/>
                </a:solidFill>
                <a:latin typeface="Arial" panose="020B0604020202020204" pitchFamily="34" charset="0"/>
                <a:ea typeface="+mn-ea"/>
                <a:cs typeface="+mn-cs"/>
              </a:defRPr>
            </a:lvl6pPr>
            <a:lvl7pPr marL="2743200" algn="l" defTabSz="914400" rtl="0" eaLnBrk="1" latinLnBrk="0" hangingPunct="1">
              <a:defRPr sz="1400" kern="1200">
                <a:solidFill>
                  <a:schemeClr val="tx1"/>
                </a:solidFill>
                <a:latin typeface="Arial" panose="020B0604020202020204" pitchFamily="34" charset="0"/>
                <a:ea typeface="+mn-ea"/>
                <a:cs typeface="+mn-cs"/>
              </a:defRPr>
            </a:lvl7pPr>
            <a:lvl8pPr marL="3200400" algn="l" defTabSz="914400" rtl="0" eaLnBrk="1" latinLnBrk="0" hangingPunct="1">
              <a:defRPr sz="1400" kern="1200">
                <a:solidFill>
                  <a:schemeClr val="tx1"/>
                </a:solidFill>
                <a:latin typeface="Arial" panose="020B0604020202020204" pitchFamily="34" charset="0"/>
                <a:ea typeface="+mn-ea"/>
                <a:cs typeface="+mn-cs"/>
              </a:defRPr>
            </a:lvl8pPr>
            <a:lvl9pPr marL="3657600" algn="l" defTabSz="914400" rtl="0" eaLnBrk="1" latinLnBrk="0" hangingPunct="1">
              <a:defRPr sz="1400" kern="1200">
                <a:solidFill>
                  <a:schemeClr val="tx1"/>
                </a:solidFill>
                <a:latin typeface="Arial" panose="020B0604020202020204" pitchFamily="34" charset="0"/>
                <a:ea typeface="+mn-ea"/>
                <a:cs typeface="+mn-cs"/>
              </a:defRPr>
            </a:lvl9pPr>
          </a:lstStyle>
          <a:p>
            <a:endParaRPr lang="en-CA"/>
          </a:p>
        </p:txBody>
      </p:sp>
      <p:sp>
        <p:nvSpPr>
          <p:cNvPr id="113" name="Freeform 109">
            <a:extLst>
              <a:ext uri="{FF2B5EF4-FFF2-40B4-BE49-F238E27FC236}">
                <a16:creationId xmlns:a16="http://schemas.microsoft.com/office/drawing/2014/main" id="{1AF4B1AE-44AE-48D0-95EF-8E44ABC42D48}"/>
              </a:ext>
            </a:extLst>
          </p:cNvPr>
          <p:cNvSpPr>
            <a:spLocks noChangeAspect="1"/>
          </p:cNvSpPr>
          <p:nvPr/>
        </p:nvSpPr>
        <p:spPr bwMode="auto">
          <a:xfrm>
            <a:off x="6541416" y="1318733"/>
            <a:ext cx="18427" cy="3866"/>
          </a:xfrm>
          <a:custGeom>
            <a:avLst/>
            <a:gdLst>
              <a:gd name="T0" fmla="*/ 31 w 31"/>
              <a:gd name="T1" fmla="*/ 6 h 6"/>
              <a:gd name="T2" fmla="*/ 0 w 31"/>
              <a:gd name="T3" fmla="*/ 0 h 6"/>
            </a:gdLst>
            <a:ahLst/>
            <a:cxnLst>
              <a:cxn ang="0">
                <a:pos x="T0" y="T1"/>
              </a:cxn>
              <a:cxn ang="0">
                <a:pos x="T2" y="T3"/>
              </a:cxn>
            </a:cxnLst>
            <a:rect l="0" t="0" r="r" b="b"/>
            <a:pathLst>
              <a:path w="31" h="6">
                <a:moveTo>
                  <a:pt x="31" y="6"/>
                </a:moveTo>
                <a:cubicBezTo>
                  <a:pt x="20" y="6"/>
                  <a:pt x="11" y="0"/>
                  <a:pt x="0" y="0"/>
                </a:cubicBezTo>
              </a:path>
            </a:pathLst>
          </a:custGeom>
          <a:noFill/>
          <a:ln w="6350" cap="rnd">
            <a:solidFill>
              <a:srgbClr val="FF6600"/>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defPPr>
              <a:defRPr lang="en-US"/>
            </a:defPPr>
            <a:lvl1pPr algn="l" rtl="0" fontAlgn="base">
              <a:spcBef>
                <a:spcPct val="0"/>
              </a:spcBef>
              <a:spcAft>
                <a:spcPct val="0"/>
              </a:spcAft>
              <a:defRPr sz="1400" kern="1200">
                <a:solidFill>
                  <a:schemeClr val="tx1"/>
                </a:solidFill>
                <a:latin typeface="Arial" panose="020B0604020202020204" pitchFamily="34" charset="0"/>
                <a:ea typeface="+mn-ea"/>
                <a:cs typeface="+mn-cs"/>
              </a:defRPr>
            </a:lvl1pPr>
            <a:lvl2pPr marL="457200" algn="l" rtl="0" fontAlgn="base">
              <a:spcBef>
                <a:spcPct val="0"/>
              </a:spcBef>
              <a:spcAft>
                <a:spcPct val="0"/>
              </a:spcAft>
              <a:defRPr sz="1400" kern="1200">
                <a:solidFill>
                  <a:schemeClr val="tx1"/>
                </a:solidFill>
                <a:latin typeface="Arial" panose="020B0604020202020204" pitchFamily="34" charset="0"/>
                <a:ea typeface="+mn-ea"/>
                <a:cs typeface="+mn-cs"/>
              </a:defRPr>
            </a:lvl2pPr>
            <a:lvl3pPr marL="914400" algn="l" rtl="0" fontAlgn="base">
              <a:spcBef>
                <a:spcPct val="0"/>
              </a:spcBef>
              <a:spcAft>
                <a:spcPct val="0"/>
              </a:spcAft>
              <a:defRPr sz="1400" kern="1200">
                <a:solidFill>
                  <a:schemeClr val="tx1"/>
                </a:solidFill>
                <a:latin typeface="Arial" panose="020B0604020202020204" pitchFamily="34" charset="0"/>
                <a:ea typeface="+mn-ea"/>
                <a:cs typeface="+mn-cs"/>
              </a:defRPr>
            </a:lvl3pPr>
            <a:lvl4pPr marL="1371600" algn="l" rtl="0" fontAlgn="base">
              <a:spcBef>
                <a:spcPct val="0"/>
              </a:spcBef>
              <a:spcAft>
                <a:spcPct val="0"/>
              </a:spcAft>
              <a:defRPr sz="1400" kern="1200">
                <a:solidFill>
                  <a:schemeClr val="tx1"/>
                </a:solidFill>
                <a:latin typeface="Arial" panose="020B0604020202020204" pitchFamily="34" charset="0"/>
                <a:ea typeface="+mn-ea"/>
                <a:cs typeface="+mn-cs"/>
              </a:defRPr>
            </a:lvl4pPr>
            <a:lvl5pPr marL="1828800" algn="l" rtl="0" fontAlgn="base">
              <a:spcBef>
                <a:spcPct val="0"/>
              </a:spcBef>
              <a:spcAft>
                <a:spcPct val="0"/>
              </a:spcAft>
              <a:defRPr sz="1400" kern="1200">
                <a:solidFill>
                  <a:schemeClr val="tx1"/>
                </a:solidFill>
                <a:latin typeface="Arial" panose="020B0604020202020204" pitchFamily="34" charset="0"/>
                <a:ea typeface="+mn-ea"/>
                <a:cs typeface="+mn-cs"/>
              </a:defRPr>
            </a:lvl5pPr>
            <a:lvl6pPr marL="2286000" algn="l" defTabSz="914400" rtl="0" eaLnBrk="1" latinLnBrk="0" hangingPunct="1">
              <a:defRPr sz="1400" kern="1200">
                <a:solidFill>
                  <a:schemeClr val="tx1"/>
                </a:solidFill>
                <a:latin typeface="Arial" panose="020B0604020202020204" pitchFamily="34" charset="0"/>
                <a:ea typeface="+mn-ea"/>
                <a:cs typeface="+mn-cs"/>
              </a:defRPr>
            </a:lvl6pPr>
            <a:lvl7pPr marL="2743200" algn="l" defTabSz="914400" rtl="0" eaLnBrk="1" latinLnBrk="0" hangingPunct="1">
              <a:defRPr sz="1400" kern="1200">
                <a:solidFill>
                  <a:schemeClr val="tx1"/>
                </a:solidFill>
                <a:latin typeface="Arial" panose="020B0604020202020204" pitchFamily="34" charset="0"/>
                <a:ea typeface="+mn-ea"/>
                <a:cs typeface="+mn-cs"/>
              </a:defRPr>
            </a:lvl7pPr>
            <a:lvl8pPr marL="3200400" algn="l" defTabSz="914400" rtl="0" eaLnBrk="1" latinLnBrk="0" hangingPunct="1">
              <a:defRPr sz="1400" kern="1200">
                <a:solidFill>
                  <a:schemeClr val="tx1"/>
                </a:solidFill>
                <a:latin typeface="Arial" panose="020B0604020202020204" pitchFamily="34" charset="0"/>
                <a:ea typeface="+mn-ea"/>
                <a:cs typeface="+mn-cs"/>
              </a:defRPr>
            </a:lvl8pPr>
            <a:lvl9pPr marL="3657600" algn="l" defTabSz="914400" rtl="0" eaLnBrk="1" latinLnBrk="0" hangingPunct="1">
              <a:defRPr sz="1400" kern="1200">
                <a:solidFill>
                  <a:schemeClr val="tx1"/>
                </a:solidFill>
                <a:latin typeface="Arial" panose="020B0604020202020204" pitchFamily="34" charset="0"/>
                <a:ea typeface="+mn-ea"/>
                <a:cs typeface="+mn-cs"/>
              </a:defRPr>
            </a:lvl9pPr>
          </a:lstStyle>
          <a:p>
            <a:endParaRPr lang="en-CA"/>
          </a:p>
        </p:txBody>
      </p:sp>
      <p:sp>
        <p:nvSpPr>
          <p:cNvPr id="114" name="Freeform 110">
            <a:extLst>
              <a:ext uri="{FF2B5EF4-FFF2-40B4-BE49-F238E27FC236}">
                <a16:creationId xmlns:a16="http://schemas.microsoft.com/office/drawing/2014/main" id="{95B5DF13-547B-4C15-8075-F951376E752D}"/>
              </a:ext>
            </a:extLst>
          </p:cNvPr>
          <p:cNvSpPr>
            <a:spLocks noChangeAspect="1"/>
          </p:cNvSpPr>
          <p:nvPr/>
        </p:nvSpPr>
        <p:spPr bwMode="auto">
          <a:xfrm>
            <a:off x="6530154" y="1318733"/>
            <a:ext cx="11261" cy="2209"/>
          </a:xfrm>
          <a:custGeom>
            <a:avLst/>
            <a:gdLst>
              <a:gd name="T0" fmla="*/ 19 w 19"/>
              <a:gd name="T1" fmla="*/ 0 h 4"/>
              <a:gd name="T2" fmla="*/ 0 w 19"/>
              <a:gd name="T3" fmla="*/ 0 h 4"/>
            </a:gdLst>
            <a:ahLst/>
            <a:cxnLst>
              <a:cxn ang="0">
                <a:pos x="T0" y="T1"/>
              </a:cxn>
              <a:cxn ang="0">
                <a:pos x="T2" y="T3"/>
              </a:cxn>
            </a:cxnLst>
            <a:rect l="0" t="0" r="r" b="b"/>
            <a:pathLst>
              <a:path w="19" h="4">
                <a:moveTo>
                  <a:pt x="19" y="0"/>
                </a:moveTo>
                <a:cubicBezTo>
                  <a:pt x="13" y="4"/>
                  <a:pt x="6" y="3"/>
                  <a:pt x="0" y="0"/>
                </a:cubicBezTo>
              </a:path>
            </a:pathLst>
          </a:custGeom>
          <a:noFill/>
          <a:ln w="6350" cap="rnd">
            <a:solidFill>
              <a:srgbClr val="FF6600"/>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defPPr>
              <a:defRPr lang="en-US"/>
            </a:defPPr>
            <a:lvl1pPr algn="l" rtl="0" fontAlgn="base">
              <a:spcBef>
                <a:spcPct val="0"/>
              </a:spcBef>
              <a:spcAft>
                <a:spcPct val="0"/>
              </a:spcAft>
              <a:defRPr sz="1400" kern="1200">
                <a:solidFill>
                  <a:schemeClr val="tx1"/>
                </a:solidFill>
                <a:latin typeface="Arial" panose="020B0604020202020204" pitchFamily="34" charset="0"/>
                <a:ea typeface="+mn-ea"/>
                <a:cs typeface="+mn-cs"/>
              </a:defRPr>
            </a:lvl1pPr>
            <a:lvl2pPr marL="457200" algn="l" rtl="0" fontAlgn="base">
              <a:spcBef>
                <a:spcPct val="0"/>
              </a:spcBef>
              <a:spcAft>
                <a:spcPct val="0"/>
              </a:spcAft>
              <a:defRPr sz="1400" kern="1200">
                <a:solidFill>
                  <a:schemeClr val="tx1"/>
                </a:solidFill>
                <a:latin typeface="Arial" panose="020B0604020202020204" pitchFamily="34" charset="0"/>
                <a:ea typeface="+mn-ea"/>
                <a:cs typeface="+mn-cs"/>
              </a:defRPr>
            </a:lvl2pPr>
            <a:lvl3pPr marL="914400" algn="l" rtl="0" fontAlgn="base">
              <a:spcBef>
                <a:spcPct val="0"/>
              </a:spcBef>
              <a:spcAft>
                <a:spcPct val="0"/>
              </a:spcAft>
              <a:defRPr sz="1400" kern="1200">
                <a:solidFill>
                  <a:schemeClr val="tx1"/>
                </a:solidFill>
                <a:latin typeface="Arial" panose="020B0604020202020204" pitchFamily="34" charset="0"/>
                <a:ea typeface="+mn-ea"/>
                <a:cs typeface="+mn-cs"/>
              </a:defRPr>
            </a:lvl3pPr>
            <a:lvl4pPr marL="1371600" algn="l" rtl="0" fontAlgn="base">
              <a:spcBef>
                <a:spcPct val="0"/>
              </a:spcBef>
              <a:spcAft>
                <a:spcPct val="0"/>
              </a:spcAft>
              <a:defRPr sz="1400" kern="1200">
                <a:solidFill>
                  <a:schemeClr val="tx1"/>
                </a:solidFill>
                <a:latin typeface="Arial" panose="020B0604020202020204" pitchFamily="34" charset="0"/>
                <a:ea typeface="+mn-ea"/>
                <a:cs typeface="+mn-cs"/>
              </a:defRPr>
            </a:lvl4pPr>
            <a:lvl5pPr marL="1828800" algn="l" rtl="0" fontAlgn="base">
              <a:spcBef>
                <a:spcPct val="0"/>
              </a:spcBef>
              <a:spcAft>
                <a:spcPct val="0"/>
              </a:spcAft>
              <a:defRPr sz="1400" kern="1200">
                <a:solidFill>
                  <a:schemeClr val="tx1"/>
                </a:solidFill>
                <a:latin typeface="Arial" panose="020B0604020202020204" pitchFamily="34" charset="0"/>
                <a:ea typeface="+mn-ea"/>
                <a:cs typeface="+mn-cs"/>
              </a:defRPr>
            </a:lvl5pPr>
            <a:lvl6pPr marL="2286000" algn="l" defTabSz="914400" rtl="0" eaLnBrk="1" latinLnBrk="0" hangingPunct="1">
              <a:defRPr sz="1400" kern="1200">
                <a:solidFill>
                  <a:schemeClr val="tx1"/>
                </a:solidFill>
                <a:latin typeface="Arial" panose="020B0604020202020204" pitchFamily="34" charset="0"/>
                <a:ea typeface="+mn-ea"/>
                <a:cs typeface="+mn-cs"/>
              </a:defRPr>
            </a:lvl6pPr>
            <a:lvl7pPr marL="2743200" algn="l" defTabSz="914400" rtl="0" eaLnBrk="1" latinLnBrk="0" hangingPunct="1">
              <a:defRPr sz="1400" kern="1200">
                <a:solidFill>
                  <a:schemeClr val="tx1"/>
                </a:solidFill>
                <a:latin typeface="Arial" panose="020B0604020202020204" pitchFamily="34" charset="0"/>
                <a:ea typeface="+mn-ea"/>
                <a:cs typeface="+mn-cs"/>
              </a:defRPr>
            </a:lvl7pPr>
            <a:lvl8pPr marL="3200400" algn="l" defTabSz="914400" rtl="0" eaLnBrk="1" latinLnBrk="0" hangingPunct="1">
              <a:defRPr sz="1400" kern="1200">
                <a:solidFill>
                  <a:schemeClr val="tx1"/>
                </a:solidFill>
                <a:latin typeface="Arial" panose="020B0604020202020204" pitchFamily="34" charset="0"/>
                <a:ea typeface="+mn-ea"/>
                <a:cs typeface="+mn-cs"/>
              </a:defRPr>
            </a:lvl8pPr>
            <a:lvl9pPr marL="3657600" algn="l" defTabSz="914400" rtl="0" eaLnBrk="1" latinLnBrk="0" hangingPunct="1">
              <a:defRPr sz="1400" kern="1200">
                <a:solidFill>
                  <a:schemeClr val="tx1"/>
                </a:solidFill>
                <a:latin typeface="Arial" panose="020B0604020202020204" pitchFamily="34" charset="0"/>
                <a:ea typeface="+mn-ea"/>
                <a:cs typeface="+mn-cs"/>
              </a:defRPr>
            </a:lvl9pPr>
          </a:lstStyle>
          <a:p>
            <a:endParaRPr lang="en-CA"/>
          </a:p>
        </p:txBody>
      </p:sp>
      <p:sp>
        <p:nvSpPr>
          <p:cNvPr id="115" name="Freeform 111">
            <a:extLst>
              <a:ext uri="{FF2B5EF4-FFF2-40B4-BE49-F238E27FC236}">
                <a16:creationId xmlns:a16="http://schemas.microsoft.com/office/drawing/2014/main" id="{2FA7E7A5-5305-4721-AE04-F3CF2E0EE5D3}"/>
              </a:ext>
            </a:extLst>
          </p:cNvPr>
          <p:cNvSpPr>
            <a:spLocks noChangeAspect="1"/>
          </p:cNvSpPr>
          <p:nvPr/>
        </p:nvSpPr>
        <p:spPr bwMode="auto">
          <a:xfrm>
            <a:off x="6518893" y="1318733"/>
            <a:ext cx="11261" cy="9389"/>
          </a:xfrm>
          <a:custGeom>
            <a:avLst/>
            <a:gdLst>
              <a:gd name="T0" fmla="*/ 19 w 19"/>
              <a:gd name="T1" fmla="*/ 0 h 15"/>
              <a:gd name="T2" fmla="*/ 0 w 19"/>
              <a:gd name="T3" fmla="*/ 15 h 15"/>
            </a:gdLst>
            <a:ahLst/>
            <a:cxnLst>
              <a:cxn ang="0">
                <a:pos x="T0" y="T1"/>
              </a:cxn>
              <a:cxn ang="0">
                <a:pos x="T2" y="T3"/>
              </a:cxn>
            </a:cxnLst>
            <a:rect l="0" t="0" r="r" b="b"/>
            <a:pathLst>
              <a:path w="19" h="15">
                <a:moveTo>
                  <a:pt x="19" y="0"/>
                </a:moveTo>
                <a:cubicBezTo>
                  <a:pt x="13" y="6"/>
                  <a:pt x="2" y="6"/>
                  <a:pt x="0" y="15"/>
                </a:cubicBezTo>
              </a:path>
            </a:pathLst>
          </a:custGeom>
          <a:noFill/>
          <a:ln w="6350" cap="rnd">
            <a:solidFill>
              <a:srgbClr val="FF6600"/>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defPPr>
              <a:defRPr lang="en-US"/>
            </a:defPPr>
            <a:lvl1pPr algn="l" rtl="0" fontAlgn="base">
              <a:spcBef>
                <a:spcPct val="0"/>
              </a:spcBef>
              <a:spcAft>
                <a:spcPct val="0"/>
              </a:spcAft>
              <a:defRPr sz="1400" kern="1200">
                <a:solidFill>
                  <a:schemeClr val="tx1"/>
                </a:solidFill>
                <a:latin typeface="Arial" panose="020B0604020202020204" pitchFamily="34" charset="0"/>
                <a:ea typeface="+mn-ea"/>
                <a:cs typeface="+mn-cs"/>
              </a:defRPr>
            </a:lvl1pPr>
            <a:lvl2pPr marL="457200" algn="l" rtl="0" fontAlgn="base">
              <a:spcBef>
                <a:spcPct val="0"/>
              </a:spcBef>
              <a:spcAft>
                <a:spcPct val="0"/>
              </a:spcAft>
              <a:defRPr sz="1400" kern="1200">
                <a:solidFill>
                  <a:schemeClr val="tx1"/>
                </a:solidFill>
                <a:latin typeface="Arial" panose="020B0604020202020204" pitchFamily="34" charset="0"/>
                <a:ea typeface="+mn-ea"/>
                <a:cs typeface="+mn-cs"/>
              </a:defRPr>
            </a:lvl2pPr>
            <a:lvl3pPr marL="914400" algn="l" rtl="0" fontAlgn="base">
              <a:spcBef>
                <a:spcPct val="0"/>
              </a:spcBef>
              <a:spcAft>
                <a:spcPct val="0"/>
              </a:spcAft>
              <a:defRPr sz="1400" kern="1200">
                <a:solidFill>
                  <a:schemeClr val="tx1"/>
                </a:solidFill>
                <a:latin typeface="Arial" panose="020B0604020202020204" pitchFamily="34" charset="0"/>
                <a:ea typeface="+mn-ea"/>
                <a:cs typeface="+mn-cs"/>
              </a:defRPr>
            </a:lvl3pPr>
            <a:lvl4pPr marL="1371600" algn="l" rtl="0" fontAlgn="base">
              <a:spcBef>
                <a:spcPct val="0"/>
              </a:spcBef>
              <a:spcAft>
                <a:spcPct val="0"/>
              </a:spcAft>
              <a:defRPr sz="1400" kern="1200">
                <a:solidFill>
                  <a:schemeClr val="tx1"/>
                </a:solidFill>
                <a:latin typeface="Arial" panose="020B0604020202020204" pitchFamily="34" charset="0"/>
                <a:ea typeface="+mn-ea"/>
                <a:cs typeface="+mn-cs"/>
              </a:defRPr>
            </a:lvl4pPr>
            <a:lvl5pPr marL="1828800" algn="l" rtl="0" fontAlgn="base">
              <a:spcBef>
                <a:spcPct val="0"/>
              </a:spcBef>
              <a:spcAft>
                <a:spcPct val="0"/>
              </a:spcAft>
              <a:defRPr sz="1400" kern="1200">
                <a:solidFill>
                  <a:schemeClr val="tx1"/>
                </a:solidFill>
                <a:latin typeface="Arial" panose="020B0604020202020204" pitchFamily="34" charset="0"/>
                <a:ea typeface="+mn-ea"/>
                <a:cs typeface="+mn-cs"/>
              </a:defRPr>
            </a:lvl5pPr>
            <a:lvl6pPr marL="2286000" algn="l" defTabSz="914400" rtl="0" eaLnBrk="1" latinLnBrk="0" hangingPunct="1">
              <a:defRPr sz="1400" kern="1200">
                <a:solidFill>
                  <a:schemeClr val="tx1"/>
                </a:solidFill>
                <a:latin typeface="Arial" panose="020B0604020202020204" pitchFamily="34" charset="0"/>
                <a:ea typeface="+mn-ea"/>
                <a:cs typeface="+mn-cs"/>
              </a:defRPr>
            </a:lvl6pPr>
            <a:lvl7pPr marL="2743200" algn="l" defTabSz="914400" rtl="0" eaLnBrk="1" latinLnBrk="0" hangingPunct="1">
              <a:defRPr sz="1400" kern="1200">
                <a:solidFill>
                  <a:schemeClr val="tx1"/>
                </a:solidFill>
                <a:latin typeface="Arial" panose="020B0604020202020204" pitchFamily="34" charset="0"/>
                <a:ea typeface="+mn-ea"/>
                <a:cs typeface="+mn-cs"/>
              </a:defRPr>
            </a:lvl7pPr>
            <a:lvl8pPr marL="3200400" algn="l" defTabSz="914400" rtl="0" eaLnBrk="1" latinLnBrk="0" hangingPunct="1">
              <a:defRPr sz="1400" kern="1200">
                <a:solidFill>
                  <a:schemeClr val="tx1"/>
                </a:solidFill>
                <a:latin typeface="Arial" panose="020B0604020202020204" pitchFamily="34" charset="0"/>
                <a:ea typeface="+mn-ea"/>
                <a:cs typeface="+mn-cs"/>
              </a:defRPr>
            </a:lvl8pPr>
            <a:lvl9pPr marL="3657600" algn="l" defTabSz="914400" rtl="0" eaLnBrk="1" latinLnBrk="0" hangingPunct="1">
              <a:defRPr sz="1400" kern="1200">
                <a:solidFill>
                  <a:schemeClr val="tx1"/>
                </a:solidFill>
                <a:latin typeface="Arial" panose="020B0604020202020204" pitchFamily="34" charset="0"/>
                <a:ea typeface="+mn-ea"/>
                <a:cs typeface="+mn-cs"/>
              </a:defRPr>
            </a:lvl9pPr>
          </a:lstStyle>
          <a:p>
            <a:endParaRPr lang="en-CA"/>
          </a:p>
        </p:txBody>
      </p:sp>
      <p:sp>
        <p:nvSpPr>
          <p:cNvPr id="116" name="Freeform 112">
            <a:extLst>
              <a:ext uri="{FF2B5EF4-FFF2-40B4-BE49-F238E27FC236}">
                <a16:creationId xmlns:a16="http://schemas.microsoft.com/office/drawing/2014/main" id="{D3ECE2BB-C0A3-4F1E-813C-00BDF89EF37B}"/>
              </a:ext>
            </a:extLst>
          </p:cNvPr>
          <p:cNvSpPr>
            <a:spLocks noChangeAspect="1"/>
          </p:cNvSpPr>
          <p:nvPr/>
        </p:nvSpPr>
        <p:spPr bwMode="auto">
          <a:xfrm>
            <a:off x="6531690" y="1299955"/>
            <a:ext cx="512" cy="8285"/>
          </a:xfrm>
          <a:custGeom>
            <a:avLst/>
            <a:gdLst>
              <a:gd name="T0" fmla="*/ 1 w 1"/>
              <a:gd name="T1" fmla="*/ 13 h 13"/>
              <a:gd name="T2" fmla="*/ 0 w 1"/>
              <a:gd name="T3" fmla="*/ 0 h 13"/>
            </a:gdLst>
            <a:ahLst/>
            <a:cxnLst>
              <a:cxn ang="0">
                <a:pos x="T0" y="T1"/>
              </a:cxn>
              <a:cxn ang="0">
                <a:pos x="T2" y="T3"/>
              </a:cxn>
            </a:cxnLst>
            <a:rect l="0" t="0" r="r" b="b"/>
            <a:pathLst>
              <a:path w="1" h="13">
                <a:moveTo>
                  <a:pt x="1" y="13"/>
                </a:moveTo>
                <a:cubicBezTo>
                  <a:pt x="0" y="10"/>
                  <a:pt x="0" y="5"/>
                  <a:pt x="0" y="0"/>
                </a:cubicBezTo>
              </a:path>
            </a:pathLst>
          </a:custGeom>
          <a:noFill/>
          <a:ln w="6350" cap="rnd">
            <a:solidFill>
              <a:srgbClr val="FF6600"/>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defPPr>
              <a:defRPr lang="en-US"/>
            </a:defPPr>
            <a:lvl1pPr algn="l" rtl="0" fontAlgn="base">
              <a:spcBef>
                <a:spcPct val="0"/>
              </a:spcBef>
              <a:spcAft>
                <a:spcPct val="0"/>
              </a:spcAft>
              <a:defRPr sz="1400" kern="1200">
                <a:solidFill>
                  <a:schemeClr val="tx1"/>
                </a:solidFill>
                <a:latin typeface="Arial" panose="020B0604020202020204" pitchFamily="34" charset="0"/>
                <a:ea typeface="+mn-ea"/>
                <a:cs typeface="+mn-cs"/>
              </a:defRPr>
            </a:lvl1pPr>
            <a:lvl2pPr marL="457200" algn="l" rtl="0" fontAlgn="base">
              <a:spcBef>
                <a:spcPct val="0"/>
              </a:spcBef>
              <a:spcAft>
                <a:spcPct val="0"/>
              </a:spcAft>
              <a:defRPr sz="1400" kern="1200">
                <a:solidFill>
                  <a:schemeClr val="tx1"/>
                </a:solidFill>
                <a:latin typeface="Arial" panose="020B0604020202020204" pitchFamily="34" charset="0"/>
                <a:ea typeface="+mn-ea"/>
                <a:cs typeface="+mn-cs"/>
              </a:defRPr>
            </a:lvl2pPr>
            <a:lvl3pPr marL="914400" algn="l" rtl="0" fontAlgn="base">
              <a:spcBef>
                <a:spcPct val="0"/>
              </a:spcBef>
              <a:spcAft>
                <a:spcPct val="0"/>
              </a:spcAft>
              <a:defRPr sz="1400" kern="1200">
                <a:solidFill>
                  <a:schemeClr val="tx1"/>
                </a:solidFill>
                <a:latin typeface="Arial" panose="020B0604020202020204" pitchFamily="34" charset="0"/>
                <a:ea typeface="+mn-ea"/>
                <a:cs typeface="+mn-cs"/>
              </a:defRPr>
            </a:lvl3pPr>
            <a:lvl4pPr marL="1371600" algn="l" rtl="0" fontAlgn="base">
              <a:spcBef>
                <a:spcPct val="0"/>
              </a:spcBef>
              <a:spcAft>
                <a:spcPct val="0"/>
              </a:spcAft>
              <a:defRPr sz="1400" kern="1200">
                <a:solidFill>
                  <a:schemeClr val="tx1"/>
                </a:solidFill>
                <a:latin typeface="Arial" panose="020B0604020202020204" pitchFamily="34" charset="0"/>
                <a:ea typeface="+mn-ea"/>
                <a:cs typeface="+mn-cs"/>
              </a:defRPr>
            </a:lvl4pPr>
            <a:lvl5pPr marL="1828800" algn="l" rtl="0" fontAlgn="base">
              <a:spcBef>
                <a:spcPct val="0"/>
              </a:spcBef>
              <a:spcAft>
                <a:spcPct val="0"/>
              </a:spcAft>
              <a:defRPr sz="1400" kern="1200">
                <a:solidFill>
                  <a:schemeClr val="tx1"/>
                </a:solidFill>
                <a:latin typeface="Arial" panose="020B0604020202020204" pitchFamily="34" charset="0"/>
                <a:ea typeface="+mn-ea"/>
                <a:cs typeface="+mn-cs"/>
              </a:defRPr>
            </a:lvl5pPr>
            <a:lvl6pPr marL="2286000" algn="l" defTabSz="914400" rtl="0" eaLnBrk="1" latinLnBrk="0" hangingPunct="1">
              <a:defRPr sz="1400" kern="1200">
                <a:solidFill>
                  <a:schemeClr val="tx1"/>
                </a:solidFill>
                <a:latin typeface="Arial" panose="020B0604020202020204" pitchFamily="34" charset="0"/>
                <a:ea typeface="+mn-ea"/>
                <a:cs typeface="+mn-cs"/>
              </a:defRPr>
            </a:lvl6pPr>
            <a:lvl7pPr marL="2743200" algn="l" defTabSz="914400" rtl="0" eaLnBrk="1" latinLnBrk="0" hangingPunct="1">
              <a:defRPr sz="1400" kern="1200">
                <a:solidFill>
                  <a:schemeClr val="tx1"/>
                </a:solidFill>
                <a:latin typeface="Arial" panose="020B0604020202020204" pitchFamily="34" charset="0"/>
                <a:ea typeface="+mn-ea"/>
                <a:cs typeface="+mn-cs"/>
              </a:defRPr>
            </a:lvl7pPr>
            <a:lvl8pPr marL="3200400" algn="l" defTabSz="914400" rtl="0" eaLnBrk="1" latinLnBrk="0" hangingPunct="1">
              <a:defRPr sz="1400" kern="1200">
                <a:solidFill>
                  <a:schemeClr val="tx1"/>
                </a:solidFill>
                <a:latin typeface="Arial" panose="020B0604020202020204" pitchFamily="34" charset="0"/>
                <a:ea typeface="+mn-ea"/>
                <a:cs typeface="+mn-cs"/>
              </a:defRPr>
            </a:lvl8pPr>
            <a:lvl9pPr marL="3657600" algn="l" defTabSz="914400" rtl="0" eaLnBrk="1" latinLnBrk="0" hangingPunct="1">
              <a:defRPr sz="1400" kern="1200">
                <a:solidFill>
                  <a:schemeClr val="tx1"/>
                </a:solidFill>
                <a:latin typeface="Arial" panose="020B0604020202020204" pitchFamily="34" charset="0"/>
                <a:ea typeface="+mn-ea"/>
                <a:cs typeface="+mn-cs"/>
              </a:defRPr>
            </a:lvl9pPr>
          </a:lstStyle>
          <a:p>
            <a:endParaRPr lang="en-CA"/>
          </a:p>
        </p:txBody>
      </p:sp>
      <p:sp>
        <p:nvSpPr>
          <p:cNvPr id="117" name="Freeform 113">
            <a:extLst>
              <a:ext uri="{FF2B5EF4-FFF2-40B4-BE49-F238E27FC236}">
                <a16:creationId xmlns:a16="http://schemas.microsoft.com/office/drawing/2014/main" id="{5F168846-2CA5-4D32-A122-BBAA93C6A7B6}"/>
              </a:ext>
            </a:extLst>
          </p:cNvPr>
          <p:cNvSpPr>
            <a:spLocks noChangeAspect="1"/>
          </p:cNvSpPr>
          <p:nvPr/>
        </p:nvSpPr>
        <p:spPr bwMode="auto">
          <a:xfrm>
            <a:off x="6496371" y="1094494"/>
            <a:ext cx="126945" cy="24302"/>
          </a:xfrm>
          <a:custGeom>
            <a:avLst/>
            <a:gdLst>
              <a:gd name="T0" fmla="*/ 214 w 214"/>
              <a:gd name="T1" fmla="*/ 38 h 38"/>
              <a:gd name="T2" fmla="*/ 0 w 214"/>
              <a:gd name="T3" fmla="*/ 0 h 38"/>
            </a:gdLst>
            <a:ahLst/>
            <a:cxnLst>
              <a:cxn ang="0">
                <a:pos x="T0" y="T1"/>
              </a:cxn>
              <a:cxn ang="0">
                <a:pos x="T2" y="T3"/>
              </a:cxn>
            </a:cxnLst>
            <a:rect l="0" t="0" r="r" b="b"/>
            <a:pathLst>
              <a:path w="214" h="38">
                <a:moveTo>
                  <a:pt x="214" y="38"/>
                </a:moveTo>
                <a:cubicBezTo>
                  <a:pt x="142" y="30"/>
                  <a:pt x="69" y="16"/>
                  <a:pt x="0" y="0"/>
                </a:cubicBezTo>
              </a:path>
            </a:pathLst>
          </a:custGeom>
          <a:noFill/>
          <a:ln w="6350" cap="rnd">
            <a:solidFill>
              <a:srgbClr val="FF6600"/>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defPPr>
              <a:defRPr lang="en-US"/>
            </a:defPPr>
            <a:lvl1pPr algn="l" rtl="0" fontAlgn="base">
              <a:spcBef>
                <a:spcPct val="0"/>
              </a:spcBef>
              <a:spcAft>
                <a:spcPct val="0"/>
              </a:spcAft>
              <a:defRPr sz="1400" kern="1200">
                <a:solidFill>
                  <a:schemeClr val="tx1"/>
                </a:solidFill>
                <a:latin typeface="Arial" panose="020B0604020202020204" pitchFamily="34" charset="0"/>
                <a:ea typeface="+mn-ea"/>
                <a:cs typeface="+mn-cs"/>
              </a:defRPr>
            </a:lvl1pPr>
            <a:lvl2pPr marL="457200" algn="l" rtl="0" fontAlgn="base">
              <a:spcBef>
                <a:spcPct val="0"/>
              </a:spcBef>
              <a:spcAft>
                <a:spcPct val="0"/>
              </a:spcAft>
              <a:defRPr sz="1400" kern="1200">
                <a:solidFill>
                  <a:schemeClr val="tx1"/>
                </a:solidFill>
                <a:latin typeface="Arial" panose="020B0604020202020204" pitchFamily="34" charset="0"/>
                <a:ea typeface="+mn-ea"/>
                <a:cs typeface="+mn-cs"/>
              </a:defRPr>
            </a:lvl2pPr>
            <a:lvl3pPr marL="914400" algn="l" rtl="0" fontAlgn="base">
              <a:spcBef>
                <a:spcPct val="0"/>
              </a:spcBef>
              <a:spcAft>
                <a:spcPct val="0"/>
              </a:spcAft>
              <a:defRPr sz="1400" kern="1200">
                <a:solidFill>
                  <a:schemeClr val="tx1"/>
                </a:solidFill>
                <a:latin typeface="Arial" panose="020B0604020202020204" pitchFamily="34" charset="0"/>
                <a:ea typeface="+mn-ea"/>
                <a:cs typeface="+mn-cs"/>
              </a:defRPr>
            </a:lvl3pPr>
            <a:lvl4pPr marL="1371600" algn="l" rtl="0" fontAlgn="base">
              <a:spcBef>
                <a:spcPct val="0"/>
              </a:spcBef>
              <a:spcAft>
                <a:spcPct val="0"/>
              </a:spcAft>
              <a:defRPr sz="1400" kern="1200">
                <a:solidFill>
                  <a:schemeClr val="tx1"/>
                </a:solidFill>
                <a:latin typeface="Arial" panose="020B0604020202020204" pitchFamily="34" charset="0"/>
                <a:ea typeface="+mn-ea"/>
                <a:cs typeface="+mn-cs"/>
              </a:defRPr>
            </a:lvl4pPr>
            <a:lvl5pPr marL="1828800" algn="l" rtl="0" fontAlgn="base">
              <a:spcBef>
                <a:spcPct val="0"/>
              </a:spcBef>
              <a:spcAft>
                <a:spcPct val="0"/>
              </a:spcAft>
              <a:defRPr sz="1400" kern="1200">
                <a:solidFill>
                  <a:schemeClr val="tx1"/>
                </a:solidFill>
                <a:latin typeface="Arial" panose="020B0604020202020204" pitchFamily="34" charset="0"/>
                <a:ea typeface="+mn-ea"/>
                <a:cs typeface="+mn-cs"/>
              </a:defRPr>
            </a:lvl5pPr>
            <a:lvl6pPr marL="2286000" algn="l" defTabSz="914400" rtl="0" eaLnBrk="1" latinLnBrk="0" hangingPunct="1">
              <a:defRPr sz="1400" kern="1200">
                <a:solidFill>
                  <a:schemeClr val="tx1"/>
                </a:solidFill>
                <a:latin typeface="Arial" panose="020B0604020202020204" pitchFamily="34" charset="0"/>
                <a:ea typeface="+mn-ea"/>
                <a:cs typeface="+mn-cs"/>
              </a:defRPr>
            </a:lvl6pPr>
            <a:lvl7pPr marL="2743200" algn="l" defTabSz="914400" rtl="0" eaLnBrk="1" latinLnBrk="0" hangingPunct="1">
              <a:defRPr sz="1400" kern="1200">
                <a:solidFill>
                  <a:schemeClr val="tx1"/>
                </a:solidFill>
                <a:latin typeface="Arial" panose="020B0604020202020204" pitchFamily="34" charset="0"/>
                <a:ea typeface="+mn-ea"/>
                <a:cs typeface="+mn-cs"/>
              </a:defRPr>
            </a:lvl7pPr>
            <a:lvl8pPr marL="3200400" algn="l" defTabSz="914400" rtl="0" eaLnBrk="1" latinLnBrk="0" hangingPunct="1">
              <a:defRPr sz="1400" kern="1200">
                <a:solidFill>
                  <a:schemeClr val="tx1"/>
                </a:solidFill>
                <a:latin typeface="Arial" panose="020B0604020202020204" pitchFamily="34" charset="0"/>
                <a:ea typeface="+mn-ea"/>
                <a:cs typeface="+mn-cs"/>
              </a:defRPr>
            </a:lvl8pPr>
            <a:lvl9pPr marL="3657600" algn="l" defTabSz="914400" rtl="0" eaLnBrk="1" latinLnBrk="0" hangingPunct="1">
              <a:defRPr sz="1400" kern="1200">
                <a:solidFill>
                  <a:schemeClr val="tx1"/>
                </a:solidFill>
                <a:latin typeface="Arial" panose="020B0604020202020204" pitchFamily="34" charset="0"/>
                <a:ea typeface="+mn-ea"/>
                <a:cs typeface="+mn-cs"/>
              </a:defRPr>
            </a:lvl9pPr>
          </a:lstStyle>
          <a:p>
            <a:endParaRPr lang="en-CA"/>
          </a:p>
        </p:txBody>
      </p:sp>
      <p:sp>
        <p:nvSpPr>
          <p:cNvPr id="118" name="Freeform 114">
            <a:extLst>
              <a:ext uri="{FF2B5EF4-FFF2-40B4-BE49-F238E27FC236}">
                <a16:creationId xmlns:a16="http://schemas.microsoft.com/office/drawing/2014/main" id="{C3B64D25-588B-49F4-8F94-B37EBF67546A}"/>
              </a:ext>
            </a:extLst>
          </p:cNvPr>
          <p:cNvSpPr>
            <a:spLocks noChangeAspect="1"/>
          </p:cNvSpPr>
          <p:nvPr/>
        </p:nvSpPr>
        <p:spPr bwMode="auto">
          <a:xfrm>
            <a:off x="6480503" y="1094494"/>
            <a:ext cx="15868" cy="19331"/>
          </a:xfrm>
          <a:custGeom>
            <a:avLst/>
            <a:gdLst>
              <a:gd name="T0" fmla="*/ 26 w 26"/>
              <a:gd name="T1" fmla="*/ 0 h 30"/>
              <a:gd name="T2" fmla="*/ 0 w 26"/>
              <a:gd name="T3" fmla="*/ 30 h 30"/>
            </a:gdLst>
            <a:ahLst/>
            <a:cxnLst>
              <a:cxn ang="0">
                <a:pos x="T0" y="T1"/>
              </a:cxn>
              <a:cxn ang="0">
                <a:pos x="T2" y="T3"/>
              </a:cxn>
            </a:cxnLst>
            <a:rect l="0" t="0" r="r" b="b"/>
            <a:pathLst>
              <a:path w="26" h="30">
                <a:moveTo>
                  <a:pt x="26" y="0"/>
                </a:moveTo>
                <a:cubicBezTo>
                  <a:pt x="14" y="7"/>
                  <a:pt x="13" y="25"/>
                  <a:pt x="0" y="30"/>
                </a:cubicBezTo>
              </a:path>
            </a:pathLst>
          </a:custGeom>
          <a:noFill/>
          <a:ln w="6350" cap="rnd">
            <a:solidFill>
              <a:srgbClr val="FF6600"/>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defPPr>
              <a:defRPr lang="en-US"/>
            </a:defPPr>
            <a:lvl1pPr algn="l" rtl="0" fontAlgn="base">
              <a:spcBef>
                <a:spcPct val="0"/>
              </a:spcBef>
              <a:spcAft>
                <a:spcPct val="0"/>
              </a:spcAft>
              <a:defRPr sz="1400" kern="1200">
                <a:solidFill>
                  <a:schemeClr val="tx1"/>
                </a:solidFill>
                <a:latin typeface="Arial" panose="020B0604020202020204" pitchFamily="34" charset="0"/>
                <a:ea typeface="+mn-ea"/>
                <a:cs typeface="+mn-cs"/>
              </a:defRPr>
            </a:lvl1pPr>
            <a:lvl2pPr marL="457200" algn="l" rtl="0" fontAlgn="base">
              <a:spcBef>
                <a:spcPct val="0"/>
              </a:spcBef>
              <a:spcAft>
                <a:spcPct val="0"/>
              </a:spcAft>
              <a:defRPr sz="1400" kern="1200">
                <a:solidFill>
                  <a:schemeClr val="tx1"/>
                </a:solidFill>
                <a:latin typeface="Arial" panose="020B0604020202020204" pitchFamily="34" charset="0"/>
                <a:ea typeface="+mn-ea"/>
                <a:cs typeface="+mn-cs"/>
              </a:defRPr>
            </a:lvl2pPr>
            <a:lvl3pPr marL="914400" algn="l" rtl="0" fontAlgn="base">
              <a:spcBef>
                <a:spcPct val="0"/>
              </a:spcBef>
              <a:spcAft>
                <a:spcPct val="0"/>
              </a:spcAft>
              <a:defRPr sz="1400" kern="1200">
                <a:solidFill>
                  <a:schemeClr val="tx1"/>
                </a:solidFill>
                <a:latin typeface="Arial" panose="020B0604020202020204" pitchFamily="34" charset="0"/>
                <a:ea typeface="+mn-ea"/>
                <a:cs typeface="+mn-cs"/>
              </a:defRPr>
            </a:lvl3pPr>
            <a:lvl4pPr marL="1371600" algn="l" rtl="0" fontAlgn="base">
              <a:spcBef>
                <a:spcPct val="0"/>
              </a:spcBef>
              <a:spcAft>
                <a:spcPct val="0"/>
              </a:spcAft>
              <a:defRPr sz="1400" kern="1200">
                <a:solidFill>
                  <a:schemeClr val="tx1"/>
                </a:solidFill>
                <a:latin typeface="Arial" panose="020B0604020202020204" pitchFamily="34" charset="0"/>
                <a:ea typeface="+mn-ea"/>
                <a:cs typeface="+mn-cs"/>
              </a:defRPr>
            </a:lvl4pPr>
            <a:lvl5pPr marL="1828800" algn="l" rtl="0" fontAlgn="base">
              <a:spcBef>
                <a:spcPct val="0"/>
              </a:spcBef>
              <a:spcAft>
                <a:spcPct val="0"/>
              </a:spcAft>
              <a:defRPr sz="1400" kern="1200">
                <a:solidFill>
                  <a:schemeClr val="tx1"/>
                </a:solidFill>
                <a:latin typeface="Arial" panose="020B0604020202020204" pitchFamily="34" charset="0"/>
                <a:ea typeface="+mn-ea"/>
                <a:cs typeface="+mn-cs"/>
              </a:defRPr>
            </a:lvl5pPr>
            <a:lvl6pPr marL="2286000" algn="l" defTabSz="914400" rtl="0" eaLnBrk="1" latinLnBrk="0" hangingPunct="1">
              <a:defRPr sz="1400" kern="1200">
                <a:solidFill>
                  <a:schemeClr val="tx1"/>
                </a:solidFill>
                <a:latin typeface="Arial" panose="020B0604020202020204" pitchFamily="34" charset="0"/>
                <a:ea typeface="+mn-ea"/>
                <a:cs typeface="+mn-cs"/>
              </a:defRPr>
            </a:lvl6pPr>
            <a:lvl7pPr marL="2743200" algn="l" defTabSz="914400" rtl="0" eaLnBrk="1" latinLnBrk="0" hangingPunct="1">
              <a:defRPr sz="1400" kern="1200">
                <a:solidFill>
                  <a:schemeClr val="tx1"/>
                </a:solidFill>
                <a:latin typeface="Arial" panose="020B0604020202020204" pitchFamily="34" charset="0"/>
                <a:ea typeface="+mn-ea"/>
                <a:cs typeface="+mn-cs"/>
              </a:defRPr>
            </a:lvl7pPr>
            <a:lvl8pPr marL="3200400" algn="l" defTabSz="914400" rtl="0" eaLnBrk="1" latinLnBrk="0" hangingPunct="1">
              <a:defRPr sz="1400" kern="1200">
                <a:solidFill>
                  <a:schemeClr val="tx1"/>
                </a:solidFill>
                <a:latin typeface="Arial" panose="020B0604020202020204" pitchFamily="34" charset="0"/>
                <a:ea typeface="+mn-ea"/>
                <a:cs typeface="+mn-cs"/>
              </a:defRPr>
            </a:lvl8pPr>
            <a:lvl9pPr marL="3657600" algn="l" defTabSz="914400" rtl="0" eaLnBrk="1" latinLnBrk="0" hangingPunct="1">
              <a:defRPr sz="1400" kern="1200">
                <a:solidFill>
                  <a:schemeClr val="tx1"/>
                </a:solidFill>
                <a:latin typeface="Arial" panose="020B0604020202020204" pitchFamily="34" charset="0"/>
                <a:ea typeface="+mn-ea"/>
                <a:cs typeface="+mn-cs"/>
              </a:defRPr>
            </a:lvl9pPr>
          </a:lstStyle>
          <a:p>
            <a:endParaRPr lang="en-CA"/>
          </a:p>
        </p:txBody>
      </p:sp>
      <p:sp>
        <p:nvSpPr>
          <p:cNvPr id="119" name="Freeform 115">
            <a:extLst>
              <a:ext uri="{FF2B5EF4-FFF2-40B4-BE49-F238E27FC236}">
                <a16:creationId xmlns:a16="http://schemas.microsoft.com/office/drawing/2014/main" id="{4987B0FA-B8B5-4E97-B37A-BADC218BA26E}"/>
              </a:ext>
            </a:extLst>
          </p:cNvPr>
          <p:cNvSpPr>
            <a:spLocks noChangeAspect="1"/>
          </p:cNvSpPr>
          <p:nvPr/>
        </p:nvSpPr>
        <p:spPr bwMode="auto">
          <a:xfrm>
            <a:off x="6465658" y="1113825"/>
            <a:ext cx="14844" cy="21540"/>
          </a:xfrm>
          <a:custGeom>
            <a:avLst/>
            <a:gdLst>
              <a:gd name="T0" fmla="*/ 26 w 26"/>
              <a:gd name="T1" fmla="*/ 0 h 34"/>
              <a:gd name="T2" fmla="*/ 0 w 26"/>
              <a:gd name="T3" fmla="*/ 34 h 34"/>
            </a:gdLst>
            <a:ahLst/>
            <a:cxnLst>
              <a:cxn ang="0">
                <a:pos x="T0" y="T1"/>
              </a:cxn>
              <a:cxn ang="0">
                <a:pos x="T2" y="T3"/>
              </a:cxn>
            </a:cxnLst>
            <a:rect l="0" t="0" r="r" b="b"/>
            <a:pathLst>
              <a:path w="26" h="34">
                <a:moveTo>
                  <a:pt x="26" y="0"/>
                </a:moveTo>
                <a:cubicBezTo>
                  <a:pt x="23" y="15"/>
                  <a:pt x="7" y="21"/>
                  <a:pt x="0" y="34"/>
                </a:cubicBezTo>
              </a:path>
            </a:pathLst>
          </a:custGeom>
          <a:noFill/>
          <a:ln w="6350" cap="rnd">
            <a:solidFill>
              <a:srgbClr val="FF6600"/>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defPPr>
              <a:defRPr lang="en-US"/>
            </a:defPPr>
            <a:lvl1pPr algn="l" rtl="0" fontAlgn="base">
              <a:spcBef>
                <a:spcPct val="0"/>
              </a:spcBef>
              <a:spcAft>
                <a:spcPct val="0"/>
              </a:spcAft>
              <a:defRPr sz="1400" kern="1200">
                <a:solidFill>
                  <a:schemeClr val="tx1"/>
                </a:solidFill>
                <a:latin typeface="Arial" panose="020B0604020202020204" pitchFamily="34" charset="0"/>
                <a:ea typeface="+mn-ea"/>
                <a:cs typeface="+mn-cs"/>
              </a:defRPr>
            </a:lvl1pPr>
            <a:lvl2pPr marL="457200" algn="l" rtl="0" fontAlgn="base">
              <a:spcBef>
                <a:spcPct val="0"/>
              </a:spcBef>
              <a:spcAft>
                <a:spcPct val="0"/>
              </a:spcAft>
              <a:defRPr sz="1400" kern="1200">
                <a:solidFill>
                  <a:schemeClr val="tx1"/>
                </a:solidFill>
                <a:latin typeface="Arial" panose="020B0604020202020204" pitchFamily="34" charset="0"/>
                <a:ea typeface="+mn-ea"/>
                <a:cs typeface="+mn-cs"/>
              </a:defRPr>
            </a:lvl2pPr>
            <a:lvl3pPr marL="914400" algn="l" rtl="0" fontAlgn="base">
              <a:spcBef>
                <a:spcPct val="0"/>
              </a:spcBef>
              <a:spcAft>
                <a:spcPct val="0"/>
              </a:spcAft>
              <a:defRPr sz="1400" kern="1200">
                <a:solidFill>
                  <a:schemeClr val="tx1"/>
                </a:solidFill>
                <a:latin typeface="Arial" panose="020B0604020202020204" pitchFamily="34" charset="0"/>
                <a:ea typeface="+mn-ea"/>
                <a:cs typeface="+mn-cs"/>
              </a:defRPr>
            </a:lvl3pPr>
            <a:lvl4pPr marL="1371600" algn="l" rtl="0" fontAlgn="base">
              <a:spcBef>
                <a:spcPct val="0"/>
              </a:spcBef>
              <a:spcAft>
                <a:spcPct val="0"/>
              </a:spcAft>
              <a:defRPr sz="1400" kern="1200">
                <a:solidFill>
                  <a:schemeClr val="tx1"/>
                </a:solidFill>
                <a:latin typeface="Arial" panose="020B0604020202020204" pitchFamily="34" charset="0"/>
                <a:ea typeface="+mn-ea"/>
                <a:cs typeface="+mn-cs"/>
              </a:defRPr>
            </a:lvl4pPr>
            <a:lvl5pPr marL="1828800" algn="l" rtl="0" fontAlgn="base">
              <a:spcBef>
                <a:spcPct val="0"/>
              </a:spcBef>
              <a:spcAft>
                <a:spcPct val="0"/>
              </a:spcAft>
              <a:defRPr sz="1400" kern="1200">
                <a:solidFill>
                  <a:schemeClr val="tx1"/>
                </a:solidFill>
                <a:latin typeface="Arial" panose="020B0604020202020204" pitchFamily="34" charset="0"/>
                <a:ea typeface="+mn-ea"/>
                <a:cs typeface="+mn-cs"/>
              </a:defRPr>
            </a:lvl5pPr>
            <a:lvl6pPr marL="2286000" algn="l" defTabSz="914400" rtl="0" eaLnBrk="1" latinLnBrk="0" hangingPunct="1">
              <a:defRPr sz="1400" kern="1200">
                <a:solidFill>
                  <a:schemeClr val="tx1"/>
                </a:solidFill>
                <a:latin typeface="Arial" panose="020B0604020202020204" pitchFamily="34" charset="0"/>
                <a:ea typeface="+mn-ea"/>
                <a:cs typeface="+mn-cs"/>
              </a:defRPr>
            </a:lvl6pPr>
            <a:lvl7pPr marL="2743200" algn="l" defTabSz="914400" rtl="0" eaLnBrk="1" latinLnBrk="0" hangingPunct="1">
              <a:defRPr sz="1400" kern="1200">
                <a:solidFill>
                  <a:schemeClr val="tx1"/>
                </a:solidFill>
                <a:latin typeface="Arial" panose="020B0604020202020204" pitchFamily="34" charset="0"/>
                <a:ea typeface="+mn-ea"/>
                <a:cs typeface="+mn-cs"/>
              </a:defRPr>
            </a:lvl7pPr>
            <a:lvl8pPr marL="3200400" algn="l" defTabSz="914400" rtl="0" eaLnBrk="1" latinLnBrk="0" hangingPunct="1">
              <a:defRPr sz="1400" kern="1200">
                <a:solidFill>
                  <a:schemeClr val="tx1"/>
                </a:solidFill>
                <a:latin typeface="Arial" panose="020B0604020202020204" pitchFamily="34" charset="0"/>
                <a:ea typeface="+mn-ea"/>
                <a:cs typeface="+mn-cs"/>
              </a:defRPr>
            </a:lvl8pPr>
            <a:lvl9pPr marL="3657600" algn="l" defTabSz="914400" rtl="0" eaLnBrk="1" latinLnBrk="0" hangingPunct="1">
              <a:defRPr sz="1400" kern="1200">
                <a:solidFill>
                  <a:schemeClr val="tx1"/>
                </a:solidFill>
                <a:latin typeface="Arial" panose="020B0604020202020204" pitchFamily="34" charset="0"/>
                <a:ea typeface="+mn-ea"/>
                <a:cs typeface="+mn-cs"/>
              </a:defRPr>
            </a:lvl9pPr>
          </a:lstStyle>
          <a:p>
            <a:endParaRPr lang="en-CA"/>
          </a:p>
        </p:txBody>
      </p:sp>
      <p:sp>
        <p:nvSpPr>
          <p:cNvPr id="120" name="Freeform 116">
            <a:extLst>
              <a:ext uri="{FF2B5EF4-FFF2-40B4-BE49-F238E27FC236}">
                <a16:creationId xmlns:a16="http://schemas.microsoft.com/office/drawing/2014/main" id="{D7D15471-71E4-4C49-A54A-C16A2B1232F8}"/>
              </a:ext>
            </a:extLst>
          </p:cNvPr>
          <p:cNvSpPr>
            <a:spLocks noChangeAspect="1"/>
          </p:cNvSpPr>
          <p:nvPr/>
        </p:nvSpPr>
        <p:spPr bwMode="auto">
          <a:xfrm>
            <a:off x="6463099" y="1135366"/>
            <a:ext cx="2559" cy="20436"/>
          </a:xfrm>
          <a:custGeom>
            <a:avLst/>
            <a:gdLst>
              <a:gd name="T0" fmla="*/ 4 w 4"/>
              <a:gd name="T1" fmla="*/ 0 h 32"/>
              <a:gd name="T2" fmla="*/ 0 w 4"/>
              <a:gd name="T3" fmla="*/ 32 h 32"/>
            </a:gdLst>
            <a:ahLst/>
            <a:cxnLst>
              <a:cxn ang="0">
                <a:pos x="T0" y="T1"/>
              </a:cxn>
              <a:cxn ang="0">
                <a:pos x="T2" y="T3"/>
              </a:cxn>
            </a:cxnLst>
            <a:rect l="0" t="0" r="r" b="b"/>
            <a:pathLst>
              <a:path w="4" h="32">
                <a:moveTo>
                  <a:pt x="4" y="0"/>
                </a:moveTo>
                <a:cubicBezTo>
                  <a:pt x="2" y="10"/>
                  <a:pt x="4" y="22"/>
                  <a:pt x="0" y="32"/>
                </a:cubicBezTo>
              </a:path>
            </a:pathLst>
          </a:custGeom>
          <a:noFill/>
          <a:ln w="6350" cap="rnd">
            <a:solidFill>
              <a:srgbClr val="FF6600"/>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defPPr>
              <a:defRPr lang="en-US"/>
            </a:defPPr>
            <a:lvl1pPr algn="l" rtl="0" fontAlgn="base">
              <a:spcBef>
                <a:spcPct val="0"/>
              </a:spcBef>
              <a:spcAft>
                <a:spcPct val="0"/>
              </a:spcAft>
              <a:defRPr sz="1400" kern="1200">
                <a:solidFill>
                  <a:schemeClr val="tx1"/>
                </a:solidFill>
                <a:latin typeface="Arial" panose="020B0604020202020204" pitchFamily="34" charset="0"/>
                <a:ea typeface="+mn-ea"/>
                <a:cs typeface="+mn-cs"/>
              </a:defRPr>
            </a:lvl1pPr>
            <a:lvl2pPr marL="457200" algn="l" rtl="0" fontAlgn="base">
              <a:spcBef>
                <a:spcPct val="0"/>
              </a:spcBef>
              <a:spcAft>
                <a:spcPct val="0"/>
              </a:spcAft>
              <a:defRPr sz="1400" kern="1200">
                <a:solidFill>
                  <a:schemeClr val="tx1"/>
                </a:solidFill>
                <a:latin typeface="Arial" panose="020B0604020202020204" pitchFamily="34" charset="0"/>
                <a:ea typeface="+mn-ea"/>
                <a:cs typeface="+mn-cs"/>
              </a:defRPr>
            </a:lvl2pPr>
            <a:lvl3pPr marL="914400" algn="l" rtl="0" fontAlgn="base">
              <a:spcBef>
                <a:spcPct val="0"/>
              </a:spcBef>
              <a:spcAft>
                <a:spcPct val="0"/>
              </a:spcAft>
              <a:defRPr sz="1400" kern="1200">
                <a:solidFill>
                  <a:schemeClr val="tx1"/>
                </a:solidFill>
                <a:latin typeface="Arial" panose="020B0604020202020204" pitchFamily="34" charset="0"/>
                <a:ea typeface="+mn-ea"/>
                <a:cs typeface="+mn-cs"/>
              </a:defRPr>
            </a:lvl3pPr>
            <a:lvl4pPr marL="1371600" algn="l" rtl="0" fontAlgn="base">
              <a:spcBef>
                <a:spcPct val="0"/>
              </a:spcBef>
              <a:spcAft>
                <a:spcPct val="0"/>
              </a:spcAft>
              <a:defRPr sz="1400" kern="1200">
                <a:solidFill>
                  <a:schemeClr val="tx1"/>
                </a:solidFill>
                <a:latin typeface="Arial" panose="020B0604020202020204" pitchFamily="34" charset="0"/>
                <a:ea typeface="+mn-ea"/>
                <a:cs typeface="+mn-cs"/>
              </a:defRPr>
            </a:lvl4pPr>
            <a:lvl5pPr marL="1828800" algn="l" rtl="0" fontAlgn="base">
              <a:spcBef>
                <a:spcPct val="0"/>
              </a:spcBef>
              <a:spcAft>
                <a:spcPct val="0"/>
              </a:spcAft>
              <a:defRPr sz="1400" kern="1200">
                <a:solidFill>
                  <a:schemeClr val="tx1"/>
                </a:solidFill>
                <a:latin typeface="Arial" panose="020B0604020202020204" pitchFamily="34" charset="0"/>
                <a:ea typeface="+mn-ea"/>
                <a:cs typeface="+mn-cs"/>
              </a:defRPr>
            </a:lvl5pPr>
            <a:lvl6pPr marL="2286000" algn="l" defTabSz="914400" rtl="0" eaLnBrk="1" latinLnBrk="0" hangingPunct="1">
              <a:defRPr sz="1400" kern="1200">
                <a:solidFill>
                  <a:schemeClr val="tx1"/>
                </a:solidFill>
                <a:latin typeface="Arial" panose="020B0604020202020204" pitchFamily="34" charset="0"/>
                <a:ea typeface="+mn-ea"/>
                <a:cs typeface="+mn-cs"/>
              </a:defRPr>
            </a:lvl6pPr>
            <a:lvl7pPr marL="2743200" algn="l" defTabSz="914400" rtl="0" eaLnBrk="1" latinLnBrk="0" hangingPunct="1">
              <a:defRPr sz="1400" kern="1200">
                <a:solidFill>
                  <a:schemeClr val="tx1"/>
                </a:solidFill>
                <a:latin typeface="Arial" panose="020B0604020202020204" pitchFamily="34" charset="0"/>
                <a:ea typeface="+mn-ea"/>
                <a:cs typeface="+mn-cs"/>
              </a:defRPr>
            </a:lvl7pPr>
            <a:lvl8pPr marL="3200400" algn="l" defTabSz="914400" rtl="0" eaLnBrk="1" latinLnBrk="0" hangingPunct="1">
              <a:defRPr sz="1400" kern="1200">
                <a:solidFill>
                  <a:schemeClr val="tx1"/>
                </a:solidFill>
                <a:latin typeface="Arial" panose="020B0604020202020204" pitchFamily="34" charset="0"/>
                <a:ea typeface="+mn-ea"/>
                <a:cs typeface="+mn-cs"/>
              </a:defRPr>
            </a:lvl8pPr>
            <a:lvl9pPr marL="3657600" algn="l" defTabSz="914400" rtl="0" eaLnBrk="1" latinLnBrk="0" hangingPunct="1">
              <a:defRPr sz="1400" kern="1200">
                <a:solidFill>
                  <a:schemeClr val="tx1"/>
                </a:solidFill>
                <a:latin typeface="Arial" panose="020B0604020202020204" pitchFamily="34" charset="0"/>
                <a:ea typeface="+mn-ea"/>
                <a:cs typeface="+mn-cs"/>
              </a:defRPr>
            </a:lvl9pPr>
          </a:lstStyle>
          <a:p>
            <a:endParaRPr lang="en-CA"/>
          </a:p>
        </p:txBody>
      </p:sp>
      <p:sp>
        <p:nvSpPr>
          <p:cNvPr id="121" name="Freeform 117">
            <a:extLst>
              <a:ext uri="{FF2B5EF4-FFF2-40B4-BE49-F238E27FC236}">
                <a16:creationId xmlns:a16="http://schemas.microsoft.com/office/drawing/2014/main" id="{D0D27C6D-8CF2-44A9-B388-40B89AE98F4B}"/>
              </a:ext>
            </a:extLst>
          </p:cNvPr>
          <p:cNvSpPr>
            <a:spLocks noChangeAspect="1"/>
          </p:cNvSpPr>
          <p:nvPr/>
        </p:nvSpPr>
        <p:spPr bwMode="auto">
          <a:xfrm>
            <a:off x="6463099" y="1155801"/>
            <a:ext cx="6142" cy="6628"/>
          </a:xfrm>
          <a:custGeom>
            <a:avLst/>
            <a:gdLst>
              <a:gd name="T0" fmla="*/ 0 w 10"/>
              <a:gd name="T1" fmla="*/ 0 h 10"/>
              <a:gd name="T2" fmla="*/ 10 w 10"/>
              <a:gd name="T3" fmla="*/ 10 h 10"/>
            </a:gdLst>
            <a:ahLst/>
            <a:cxnLst>
              <a:cxn ang="0">
                <a:pos x="T0" y="T1"/>
              </a:cxn>
              <a:cxn ang="0">
                <a:pos x="T2" y="T3"/>
              </a:cxn>
            </a:cxnLst>
            <a:rect l="0" t="0" r="r" b="b"/>
            <a:pathLst>
              <a:path w="10" h="10">
                <a:moveTo>
                  <a:pt x="0" y="0"/>
                </a:moveTo>
                <a:cubicBezTo>
                  <a:pt x="5" y="4"/>
                  <a:pt x="8" y="6"/>
                  <a:pt x="10" y="10"/>
                </a:cubicBezTo>
              </a:path>
            </a:pathLst>
          </a:custGeom>
          <a:noFill/>
          <a:ln w="6350" cap="rnd">
            <a:solidFill>
              <a:srgbClr val="FF6600"/>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defPPr>
              <a:defRPr lang="en-US"/>
            </a:defPPr>
            <a:lvl1pPr algn="l" rtl="0" fontAlgn="base">
              <a:spcBef>
                <a:spcPct val="0"/>
              </a:spcBef>
              <a:spcAft>
                <a:spcPct val="0"/>
              </a:spcAft>
              <a:defRPr sz="1400" kern="1200">
                <a:solidFill>
                  <a:schemeClr val="tx1"/>
                </a:solidFill>
                <a:latin typeface="Arial" panose="020B0604020202020204" pitchFamily="34" charset="0"/>
                <a:ea typeface="+mn-ea"/>
                <a:cs typeface="+mn-cs"/>
              </a:defRPr>
            </a:lvl1pPr>
            <a:lvl2pPr marL="457200" algn="l" rtl="0" fontAlgn="base">
              <a:spcBef>
                <a:spcPct val="0"/>
              </a:spcBef>
              <a:spcAft>
                <a:spcPct val="0"/>
              </a:spcAft>
              <a:defRPr sz="1400" kern="1200">
                <a:solidFill>
                  <a:schemeClr val="tx1"/>
                </a:solidFill>
                <a:latin typeface="Arial" panose="020B0604020202020204" pitchFamily="34" charset="0"/>
                <a:ea typeface="+mn-ea"/>
                <a:cs typeface="+mn-cs"/>
              </a:defRPr>
            </a:lvl2pPr>
            <a:lvl3pPr marL="914400" algn="l" rtl="0" fontAlgn="base">
              <a:spcBef>
                <a:spcPct val="0"/>
              </a:spcBef>
              <a:spcAft>
                <a:spcPct val="0"/>
              </a:spcAft>
              <a:defRPr sz="1400" kern="1200">
                <a:solidFill>
                  <a:schemeClr val="tx1"/>
                </a:solidFill>
                <a:latin typeface="Arial" panose="020B0604020202020204" pitchFamily="34" charset="0"/>
                <a:ea typeface="+mn-ea"/>
                <a:cs typeface="+mn-cs"/>
              </a:defRPr>
            </a:lvl3pPr>
            <a:lvl4pPr marL="1371600" algn="l" rtl="0" fontAlgn="base">
              <a:spcBef>
                <a:spcPct val="0"/>
              </a:spcBef>
              <a:spcAft>
                <a:spcPct val="0"/>
              </a:spcAft>
              <a:defRPr sz="1400" kern="1200">
                <a:solidFill>
                  <a:schemeClr val="tx1"/>
                </a:solidFill>
                <a:latin typeface="Arial" panose="020B0604020202020204" pitchFamily="34" charset="0"/>
                <a:ea typeface="+mn-ea"/>
                <a:cs typeface="+mn-cs"/>
              </a:defRPr>
            </a:lvl4pPr>
            <a:lvl5pPr marL="1828800" algn="l" rtl="0" fontAlgn="base">
              <a:spcBef>
                <a:spcPct val="0"/>
              </a:spcBef>
              <a:spcAft>
                <a:spcPct val="0"/>
              </a:spcAft>
              <a:defRPr sz="1400" kern="1200">
                <a:solidFill>
                  <a:schemeClr val="tx1"/>
                </a:solidFill>
                <a:latin typeface="Arial" panose="020B0604020202020204" pitchFamily="34" charset="0"/>
                <a:ea typeface="+mn-ea"/>
                <a:cs typeface="+mn-cs"/>
              </a:defRPr>
            </a:lvl5pPr>
            <a:lvl6pPr marL="2286000" algn="l" defTabSz="914400" rtl="0" eaLnBrk="1" latinLnBrk="0" hangingPunct="1">
              <a:defRPr sz="1400" kern="1200">
                <a:solidFill>
                  <a:schemeClr val="tx1"/>
                </a:solidFill>
                <a:latin typeface="Arial" panose="020B0604020202020204" pitchFamily="34" charset="0"/>
                <a:ea typeface="+mn-ea"/>
                <a:cs typeface="+mn-cs"/>
              </a:defRPr>
            </a:lvl6pPr>
            <a:lvl7pPr marL="2743200" algn="l" defTabSz="914400" rtl="0" eaLnBrk="1" latinLnBrk="0" hangingPunct="1">
              <a:defRPr sz="1400" kern="1200">
                <a:solidFill>
                  <a:schemeClr val="tx1"/>
                </a:solidFill>
                <a:latin typeface="Arial" panose="020B0604020202020204" pitchFamily="34" charset="0"/>
                <a:ea typeface="+mn-ea"/>
                <a:cs typeface="+mn-cs"/>
              </a:defRPr>
            </a:lvl7pPr>
            <a:lvl8pPr marL="3200400" algn="l" defTabSz="914400" rtl="0" eaLnBrk="1" latinLnBrk="0" hangingPunct="1">
              <a:defRPr sz="1400" kern="1200">
                <a:solidFill>
                  <a:schemeClr val="tx1"/>
                </a:solidFill>
                <a:latin typeface="Arial" panose="020B0604020202020204" pitchFamily="34" charset="0"/>
                <a:ea typeface="+mn-ea"/>
                <a:cs typeface="+mn-cs"/>
              </a:defRPr>
            </a:lvl8pPr>
            <a:lvl9pPr marL="3657600" algn="l" defTabSz="914400" rtl="0" eaLnBrk="1" latinLnBrk="0" hangingPunct="1">
              <a:defRPr sz="1400" kern="1200">
                <a:solidFill>
                  <a:schemeClr val="tx1"/>
                </a:solidFill>
                <a:latin typeface="Arial" panose="020B0604020202020204" pitchFamily="34" charset="0"/>
                <a:ea typeface="+mn-ea"/>
                <a:cs typeface="+mn-cs"/>
              </a:defRPr>
            </a:lvl9pPr>
          </a:lstStyle>
          <a:p>
            <a:endParaRPr lang="en-CA"/>
          </a:p>
        </p:txBody>
      </p:sp>
      <p:sp>
        <p:nvSpPr>
          <p:cNvPr id="122" name="Freeform 118">
            <a:extLst>
              <a:ext uri="{FF2B5EF4-FFF2-40B4-BE49-F238E27FC236}">
                <a16:creationId xmlns:a16="http://schemas.microsoft.com/office/drawing/2014/main" id="{86B85F35-1FC4-4FC7-BB39-4F7E07C07C70}"/>
              </a:ext>
            </a:extLst>
          </p:cNvPr>
          <p:cNvSpPr>
            <a:spLocks noChangeAspect="1"/>
          </p:cNvSpPr>
          <p:nvPr/>
        </p:nvSpPr>
        <p:spPr bwMode="auto">
          <a:xfrm>
            <a:off x="6478455" y="1057490"/>
            <a:ext cx="3071" cy="20436"/>
          </a:xfrm>
          <a:custGeom>
            <a:avLst/>
            <a:gdLst>
              <a:gd name="T0" fmla="*/ 4 w 5"/>
              <a:gd name="T1" fmla="*/ 32 h 32"/>
              <a:gd name="T2" fmla="*/ 0 w 5"/>
              <a:gd name="T3" fmla="*/ 0 h 32"/>
            </a:gdLst>
            <a:ahLst/>
            <a:cxnLst>
              <a:cxn ang="0">
                <a:pos x="T0" y="T1"/>
              </a:cxn>
              <a:cxn ang="0">
                <a:pos x="T2" y="T3"/>
              </a:cxn>
            </a:cxnLst>
            <a:rect l="0" t="0" r="r" b="b"/>
            <a:pathLst>
              <a:path w="5" h="32">
                <a:moveTo>
                  <a:pt x="4" y="32"/>
                </a:moveTo>
                <a:cubicBezTo>
                  <a:pt x="0" y="22"/>
                  <a:pt x="5" y="10"/>
                  <a:pt x="0" y="0"/>
                </a:cubicBezTo>
              </a:path>
            </a:pathLst>
          </a:custGeom>
          <a:noFill/>
          <a:ln w="6350" cap="rnd">
            <a:solidFill>
              <a:srgbClr val="FF6600"/>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defPPr>
              <a:defRPr lang="en-US"/>
            </a:defPPr>
            <a:lvl1pPr algn="l" rtl="0" fontAlgn="base">
              <a:spcBef>
                <a:spcPct val="0"/>
              </a:spcBef>
              <a:spcAft>
                <a:spcPct val="0"/>
              </a:spcAft>
              <a:defRPr sz="1400" kern="1200">
                <a:solidFill>
                  <a:schemeClr val="tx1"/>
                </a:solidFill>
                <a:latin typeface="Arial" panose="020B0604020202020204" pitchFamily="34" charset="0"/>
                <a:ea typeface="+mn-ea"/>
                <a:cs typeface="+mn-cs"/>
              </a:defRPr>
            </a:lvl1pPr>
            <a:lvl2pPr marL="457200" algn="l" rtl="0" fontAlgn="base">
              <a:spcBef>
                <a:spcPct val="0"/>
              </a:spcBef>
              <a:spcAft>
                <a:spcPct val="0"/>
              </a:spcAft>
              <a:defRPr sz="1400" kern="1200">
                <a:solidFill>
                  <a:schemeClr val="tx1"/>
                </a:solidFill>
                <a:latin typeface="Arial" panose="020B0604020202020204" pitchFamily="34" charset="0"/>
                <a:ea typeface="+mn-ea"/>
                <a:cs typeface="+mn-cs"/>
              </a:defRPr>
            </a:lvl2pPr>
            <a:lvl3pPr marL="914400" algn="l" rtl="0" fontAlgn="base">
              <a:spcBef>
                <a:spcPct val="0"/>
              </a:spcBef>
              <a:spcAft>
                <a:spcPct val="0"/>
              </a:spcAft>
              <a:defRPr sz="1400" kern="1200">
                <a:solidFill>
                  <a:schemeClr val="tx1"/>
                </a:solidFill>
                <a:latin typeface="Arial" panose="020B0604020202020204" pitchFamily="34" charset="0"/>
                <a:ea typeface="+mn-ea"/>
                <a:cs typeface="+mn-cs"/>
              </a:defRPr>
            </a:lvl3pPr>
            <a:lvl4pPr marL="1371600" algn="l" rtl="0" fontAlgn="base">
              <a:spcBef>
                <a:spcPct val="0"/>
              </a:spcBef>
              <a:spcAft>
                <a:spcPct val="0"/>
              </a:spcAft>
              <a:defRPr sz="1400" kern="1200">
                <a:solidFill>
                  <a:schemeClr val="tx1"/>
                </a:solidFill>
                <a:latin typeface="Arial" panose="020B0604020202020204" pitchFamily="34" charset="0"/>
                <a:ea typeface="+mn-ea"/>
                <a:cs typeface="+mn-cs"/>
              </a:defRPr>
            </a:lvl4pPr>
            <a:lvl5pPr marL="1828800" algn="l" rtl="0" fontAlgn="base">
              <a:spcBef>
                <a:spcPct val="0"/>
              </a:spcBef>
              <a:spcAft>
                <a:spcPct val="0"/>
              </a:spcAft>
              <a:defRPr sz="1400" kern="1200">
                <a:solidFill>
                  <a:schemeClr val="tx1"/>
                </a:solidFill>
                <a:latin typeface="Arial" panose="020B0604020202020204" pitchFamily="34" charset="0"/>
                <a:ea typeface="+mn-ea"/>
                <a:cs typeface="+mn-cs"/>
              </a:defRPr>
            </a:lvl5pPr>
            <a:lvl6pPr marL="2286000" algn="l" defTabSz="914400" rtl="0" eaLnBrk="1" latinLnBrk="0" hangingPunct="1">
              <a:defRPr sz="1400" kern="1200">
                <a:solidFill>
                  <a:schemeClr val="tx1"/>
                </a:solidFill>
                <a:latin typeface="Arial" panose="020B0604020202020204" pitchFamily="34" charset="0"/>
                <a:ea typeface="+mn-ea"/>
                <a:cs typeface="+mn-cs"/>
              </a:defRPr>
            </a:lvl6pPr>
            <a:lvl7pPr marL="2743200" algn="l" defTabSz="914400" rtl="0" eaLnBrk="1" latinLnBrk="0" hangingPunct="1">
              <a:defRPr sz="1400" kern="1200">
                <a:solidFill>
                  <a:schemeClr val="tx1"/>
                </a:solidFill>
                <a:latin typeface="Arial" panose="020B0604020202020204" pitchFamily="34" charset="0"/>
                <a:ea typeface="+mn-ea"/>
                <a:cs typeface="+mn-cs"/>
              </a:defRPr>
            </a:lvl7pPr>
            <a:lvl8pPr marL="3200400" algn="l" defTabSz="914400" rtl="0" eaLnBrk="1" latinLnBrk="0" hangingPunct="1">
              <a:defRPr sz="1400" kern="1200">
                <a:solidFill>
                  <a:schemeClr val="tx1"/>
                </a:solidFill>
                <a:latin typeface="Arial" panose="020B0604020202020204" pitchFamily="34" charset="0"/>
                <a:ea typeface="+mn-ea"/>
                <a:cs typeface="+mn-cs"/>
              </a:defRPr>
            </a:lvl8pPr>
            <a:lvl9pPr marL="3657600" algn="l" defTabSz="914400" rtl="0" eaLnBrk="1" latinLnBrk="0" hangingPunct="1">
              <a:defRPr sz="1400" kern="1200">
                <a:solidFill>
                  <a:schemeClr val="tx1"/>
                </a:solidFill>
                <a:latin typeface="Arial" panose="020B0604020202020204" pitchFamily="34" charset="0"/>
                <a:ea typeface="+mn-ea"/>
                <a:cs typeface="+mn-cs"/>
              </a:defRPr>
            </a:lvl9pPr>
          </a:lstStyle>
          <a:p>
            <a:endParaRPr lang="en-CA"/>
          </a:p>
        </p:txBody>
      </p:sp>
      <p:sp>
        <p:nvSpPr>
          <p:cNvPr id="123" name="Freeform 119">
            <a:extLst>
              <a:ext uri="{FF2B5EF4-FFF2-40B4-BE49-F238E27FC236}">
                <a16:creationId xmlns:a16="http://schemas.microsoft.com/office/drawing/2014/main" id="{AFE8A054-486C-4C29-B169-FD6EA97E772D}"/>
              </a:ext>
            </a:extLst>
          </p:cNvPr>
          <p:cNvSpPr>
            <a:spLocks noChangeAspect="1"/>
          </p:cNvSpPr>
          <p:nvPr/>
        </p:nvSpPr>
        <p:spPr bwMode="auto">
          <a:xfrm>
            <a:off x="6472824" y="1035949"/>
            <a:ext cx="5631" cy="21540"/>
          </a:xfrm>
          <a:custGeom>
            <a:avLst/>
            <a:gdLst>
              <a:gd name="T0" fmla="*/ 10 w 10"/>
              <a:gd name="T1" fmla="*/ 34 h 34"/>
              <a:gd name="T2" fmla="*/ 0 w 10"/>
              <a:gd name="T3" fmla="*/ 0 h 34"/>
            </a:gdLst>
            <a:ahLst/>
            <a:cxnLst>
              <a:cxn ang="0">
                <a:pos x="T0" y="T1"/>
              </a:cxn>
              <a:cxn ang="0">
                <a:pos x="T2" y="T3"/>
              </a:cxn>
            </a:cxnLst>
            <a:rect l="0" t="0" r="r" b="b"/>
            <a:pathLst>
              <a:path w="10" h="34">
                <a:moveTo>
                  <a:pt x="10" y="34"/>
                </a:moveTo>
                <a:cubicBezTo>
                  <a:pt x="3" y="24"/>
                  <a:pt x="2" y="12"/>
                  <a:pt x="0" y="0"/>
                </a:cubicBezTo>
              </a:path>
            </a:pathLst>
          </a:custGeom>
          <a:noFill/>
          <a:ln w="6350" cap="rnd">
            <a:solidFill>
              <a:srgbClr val="FF6600"/>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defPPr>
              <a:defRPr lang="en-US"/>
            </a:defPPr>
            <a:lvl1pPr algn="l" rtl="0" fontAlgn="base">
              <a:spcBef>
                <a:spcPct val="0"/>
              </a:spcBef>
              <a:spcAft>
                <a:spcPct val="0"/>
              </a:spcAft>
              <a:defRPr sz="1400" kern="1200">
                <a:solidFill>
                  <a:schemeClr val="tx1"/>
                </a:solidFill>
                <a:latin typeface="Arial" panose="020B0604020202020204" pitchFamily="34" charset="0"/>
                <a:ea typeface="+mn-ea"/>
                <a:cs typeface="+mn-cs"/>
              </a:defRPr>
            </a:lvl1pPr>
            <a:lvl2pPr marL="457200" algn="l" rtl="0" fontAlgn="base">
              <a:spcBef>
                <a:spcPct val="0"/>
              </a:spcBef>
              <a:spcAft>
                <a:spcPct val="0"/>
              </a:spcAft>
              <a:defRPr sz="1400" kern="1200">
                <a:solidFill>
                  <a:schemeClr val="tx1"/>
                </a:solidFill>
                <a:latin typeface="Arial" panose="020B0604020202020204" pitchFamily="34" charset="0"/>
                <a:ea typeface="+mn-ea"/>
                <a:cs typeface="+mn-cs"/>
              </a:defRPr>
            </a:lvl2pPr>
            <a:lvl3pPr marL="914400" algn="l" rtl="0" fontAlgn="base">
              <a:spcBef>
                <a:spcPct val="0"/>
              </a:spcBef>
              <a:spcAft>
                <a:spcPct val="0"/>
              </a:spcAft>
              <a:defRPr sz="1400" kern="1200">
                <a:solidFill>
                  <a:schemeClr val="tx1"/>
                </a:solidFill>
                <a:latin typeface="Arial" panose="020B0604020202020204" pitchFamily="34" charset="0"/>
                <a:ea typeface="+mn-ea"/>
                <a:cs typeface="+mn-cs"/>
              </a:defRPr>
            </a:lvl3pPr>
            <a:lvl4pPr marL="1371600" algn="l" rtl="0" fontAlgn="base">
              <a:spcBef>
                <a:spcPct val="0"/>
              </a:spcBef>
              <a:spcAft>
                <a:spcPct val="0"/>
              </a:spcAft>
              <a:defRPr sz="1400" kern="1200">
                <a:solidFill>
                  <a:schemeClr val="tx1"/>
                </a:solidFill>
                <a:latin typeface="Arial" panose="020B0604020202020204" pitchFamily="34" charset="0"/>
                <a:ea typeface="+mn-ea"/>
                <a:cs typeface="+mn-cs"/>
              </a:defRPr>
            </a:lvl4pPr>
            <a:lvl5pPr marL="1828800" algn="l" rtl="0" fontAlgn="base">
              <a:spcBef>
                <a:spcPct val="0"/>
              </a:spcBef>
              <a:spcAft>
                <a:spcPct val="0"/>
              </a:spcAft>
              <a:defRPr sz="1400" kern="1200">
                <a:solidFill>
                  <a:schemeClr val="tx1"/>
                </a:solidFill>
                <a:latin typeface="Arial" panose="020B0604020202020204" pitchFamily="34" charset="0"/>
                <a:ea typeface="+mn-ea"/>
                <a:cs typeface="+mn-cs"/>
              </a:defRPr>
            </a:lvl5pPr>
            <a:lvl6pPr marL="2286000" algn="l" defTabSz="914400" rtl="0" eaLnBrk="1" latinLnBrk="0" hangingPunct="1">
              <a:defRPr sz="1400" kern="1200">
                <a:solidFill>
                  <a:schemeClr val="tx1"/>
                </a:solidFill>
                <a:latin typeface="Arial" panose="020B0604020202020204" pitchFamily="34" charset="0"/>
                <a:ea typeface="+mn-ea"/>
                <a:cs typeface="+mn-cs"/>
              </a:defRPr>
            </a:lvl6pPr>
            <a:lvl7pPr marL="2743200" algn="l" defTabSz="914400" rtl="0" eaLnBrk="1" latinLnBrk="0" hangingPunct="1">
              <a:defRPr sz="1400" kern="1200">
                <a:solidFill>
                  <a:schemeClr val="tx1"/>
                </a:solidFill>
                <a:latin typeface="Arial" panose="020B0604020202020204" pitchFamily="34" charset="0"/>
                <a:ea typeface="+mn-ea"/>
                <a:cs typeface="+mn-cs"/>
              </a:defRPr>
            </a:lvl7pPr>
            <a:lvl8pPr marL="3200400" algn="l" defTabSz="914400" rtl="0" eaLnBrk="1" latinLnBrk="0" hangingPunct="1">
              <a:defRPr sz="1400" kern="1200">
                <a:solidFill>
                  <a:schemeClr val="tx1"/>
                </a:solidFill>
                <a:latin typeface="Arial" panose="020B0604020202020204" pitchFamily="34" charset="0"/>
                <a:ea typeface="+mn-ea"/>
                <a:cs typeface="+mn-cs"/>
              </a:defRPr>
            </a:lvl8pPr>
            <a:lvl9pPr marL="3657600" algn="l" defTabSz="914400" rtl="0" eaLnBrk="1" latinLnBrk="0" hangingPunct="1">
              <a:defRPr sz="1400" kern="1200">
                <a:solidFill>
                  <a:schemeClr val="tx1"/>
                </a:solidFill>
                <a:latin typeface="Arial" panose="020B0604020202020204" pitchFamily="34" charset="0"/>
                <a:ea typeface="+mn-ea"/>
                <a:cs typeface="+mn-cs"/>
              </a:defRPr>
            </a:lvl9pPr>
          </a:lstStyle>
          <a:p>
            <a:endParaRPr lang="en-CA"/>
          </a:p>
        </p:txBody>
      </p:sp>
      <p:sp>
        <p:nvSpPr>
          <p:cNvPr id="124" name="Freeform 120">
            <a:extLst>
              <a:ext uri="{FF2B5EF4-FFF2-40B4-BE49-F238E27FC236}">
                <a16:creationId xmlns:a16="http://schemas.microsoft.com/office/drawing/2014/main" id="{38BD49B2-8135-4CD4-A54C-274315E965AF}"/>
              </a:ext>
            </a:extLst>
          </p:cNvPr>
          <p:cNvSpPr>
            <a:spLocks noChangeAspect="1"/>
          </p:cNvSpPr>
          <p:nvPr/>
        </p:nvSpPr>
        <p:spPr bwMode="auto">
          <a:xfrm>
            <a:off x="6466682" y="1032083"/>
            <a:ext cx="6142" cy="3866"/>
          </a:xfrm>
          <a:custGeom>
            <a:avLst/>
            <a:gdLst>
              <a:gd name="T0" fmla="*/ 10 w 10"/>
              <a:gd name="T1" fmla="*/ 6 h 6"/>
              <a:gd name="T2" fmla="*/ 0 w 10"/>
              <a:gd name="T3" fmla="*/ 0 h 6"/>
            </a:gdLst>
            <a:ahLst/>
            <a:cxnLst>
              <a:cxn ang="0">
                <a:pos x="T0" y="T1"/>
              </a:cxn>
              <a:cxn ang="0">
                <a:pos x="T2" y="T3"/>
              </a:cxn>
            </a:cxnLst>
            <a:rect l="0" t="0" r="r" b="b"/>
            <a:pathLst>
              <a:path w="10" h="6">
                <a:moveTo>
                  <a:pt x="10" y="6"/>
                </a:moveTo>
                <a:cubicBezTo>
                  <a:pt x="7" y="2"/>
                  <a:pt x="4" y="1"/>
                  <a:pt x="0" y="0"/>
                </a:cubicBezTo>
              </a:path>
            </a:pathLst>
          </a:custGeom>
          <a:noFill/>
          <a:ln w="6350" cap="rnd">
            <a:solidFill>
              <a:srgbClr val="FF6600"/>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defPPr>
              <a:defRPr lang="en-US"/>
            </a:defPPr>
            <a:lvl1pPr algn="l" rtl="0" fontAlgn="base">
              <a:spcBef>
                <a:spcPct val="0"/>
              </a:spcBef>
              <a:spcAft>
                <a:spcPct val="0"/>
              </a:spcAft>
              <a:defRPr sz="1400" kern="1200">
                <a:solidFill>
                  <a:schemeClr val="tx1"/>
                </a:solidFill>
                <a:latin typeface="Arial" panose="020B0604020202020204" pitchFamily="34" charset="0"/>
                <a:ea typeface="+mn-ea"/>
                <a:cs typeface="+mn-cs"/>
              </a:defRPr>
            </a:lvl1pPr>
            <a:lvl2pPr marL="457200" algn="l" rtl="0" fontAlgn="base">
              <a:spcBef>
                <a:spcPct val="0"/>
              </a:spcBef>
              <a:spcAft>
                <a:spcPct val="0"/>
              </a:spcAft>
              <a:defRPr sz="1400" kern="1200">
                <a:solidFill>
                  <a:schemeClr val="tx1"/>
                </a:solidFill>
                <a:latin typeface="Arial" panose="020B0604020202020204" pitchFamily="34" charset="0"/>
                <a:ea typeface="+mn-ea"/>
                <a:cs typeface="+mn-cs"/>
              </a:defRPr>
            </a:lvl2pPr>
            <a:lvl3pPr marL="914400" algn="l" rtl="0" fontAlgn="base">
              <a:spcBef>
                <a:spcPct val="0"/>
              </a:spcBef>
              <a:spcAft>
                <a:spcPct val="0"/>
              </a:spcAft>
              <a:defRPr sz="1400" kern="1200">
                <a:solidFill>
                  <a:schemeClr val="tx1"/>
                </a:solidFill>
                <a:latin typeface="Arial" panose="020B0604020202020204" pitchFamily="34" charset="0"/>
                <a:ea typeface="+mn-ea"/>
                <a:cs typeface="+mn-cs"/>
              </a:defRPr>
            </a:lvl3pPr>
            <a:lvl4pPr marL="1371600" algn="l" rtl="0" fontAlgn="base">
              <a:spcBef>
                <a:spcPct val="0"/>
              </a:spcBef>
              <a:spcAft>
                <a:spcPct val="0"/>
              </a:spcAft>
              <a:defRPr sz="1400" kern="1200">
                <a:solidFill>
                  <a:schemeClr val="tx1"/>
                </a:solidFill>
                <a:latin typeface="Arial" panose="020B0604020202020204" pitchFamily="34" charset="0"/>
                <a:ea typeface="+mn-ea"/>
                <a:cs typeface="+mn-cs"/>
              </a:defRPr>
            </a:lvl4pPr>
            <a:lvl5pPr marL="1828800" algn="l" rtl="0" fontAlgn="base">
              <a:spcBef>
                <a:spcPct val="0"/>
              </a:spcBef>
              <a:spcAft>
                <a:spcPct val="0"/>
              </a:spcAft>
              <a:defRPr sz="1400" kern="1200">
                <a:solidFill>
                  <a:schemeClr val="tx1"/>
                </a:solidFill>
                <a:latin typeface="Arial" panose="020B0604020202020204" pitchFamily="34" charset="0"/>
                <a:ea typeface="+mn-ea"/>
                <a:cs typeface="+mn-cs"/>
              </a:defRPr>
            </a:lvl5pPr>
            <a:lvl6pPr marL="2286000" algn="l" defTabSz="914400" rtl="0" eaLnBrk="1" latinLnBrk="0" hangingPunct="1">
              <a:defRPr sz="1400" kern="1200">
                <a:solidFill>
                  <a:schemeClr val="tx1"/>
                </a:solidFill>
                <a:latin typeface="Arial" panose="020B0604020202020204" pitchFamily="34" charset="0"/>
                <a:ea typeface="+mn-ea"/>
                <a:cs typeface="+mn-cs"/>
              </a:defRPr>
            </a:lvl6pPr>
            <a:lvl7pPr marL="2743200" algn="l" defTabSz="914400" rtl="0" eaLnBrk="1" latinLnBrk="0" hangingPunct="1">
              <a:defRPr sz="1400" kern="1200">
                <a:solidFill>
                  <a:schemeClr val="tx1"/>
                </a:solidFill>
                <a:latin typeface="Arial" panose="020B0604020202020204" pitchFamily="34" charset="0"/>
                <a:ea typeface="+mn-ea"/>
                <a:cs typeface="+mn-cs"/>
              </a:defRPr>
            </a:lvl7pPr>
            <a:lvl8pPr marL="3200400" algn="l" defTabSz="914400" rtl="0" eaLnBrk="1" latinLnBrk="0" hangingPunct="1">
              <a:defRPr sz="1400" kern="1200">
                <a:solidFill>
                  <a:schemeClr val="tx1"/>
                </a:solidFill>
                <a:latin typeface="Arial" panose="020B0604020202020204" pitchFamily="34" charset="0"/>
                <a:ea typeface="+mn-ea"/>
                <a:cs typeface="+mn-cs"/>
              </a:defRPr>
            </a:lvl8pPr>
            <a:lvl9pPr marL="3657600" algn="l" defTabSz="914400" rtl="0" eaLnBrk="1" latinLnBrk="0" hangingPunct="1">
              <a:defRPr sz="1400" kern="1200">
                <a:solidFill>
                  <a:schemeClr val="tx1"/>
                </a:solidFill>
                <a:latin typeface="Arial" panose="020B0604020202020204" pitchFamily="34" charset="0"/>
                <a:ea typeface="+mn-ea"/>
                <a:cs typeface="+mn-cs"/>
              </a:defRPr>
            </a:lvl9pPr>
          </a:lstStyle>
          <a:p>
            <a:endParaRPr lang="en-CA"/>
          </a:p>
        </p:txBody>
      </p:sp>
      <p:sp>
        <p:nvSpPr>
          <p:cNvPr id="125" name="Freeform 121">
            <a:extLst>
              <a:ext uri="{FF2B5EF4-FFF2-40B4-BE49-F238E27FC236}">
                <a16:creationId xmlns:a16="http://schemas.microsoft.com/office/drawing/2014/main" id="{17070F2D-549C-4FDA-B971-5A07EBC90C75}"/>
              </a:ext>
            </a:extLst>
          </p:cNvPr>
          <p:cNvSpPr>
            <a:spLocks noChangeAspect="1"/>
          </p:cNvSpPr>
          <p:nvPr/>
        </p:nvSpPr>
        <p:spPr bwMode="auto">
          <a:xfrm>
            <a:off x="6568545" y="937638"/>
            <a:ext cx="14332" cy="2209"/>
          </a:xfrm>
          <a:custGeom>
            <a:avLst/>
            <a:gdLst>
              <a:gd name="T0" fmla="*/ 24 w 24"/>
              <a:gd name="T1" fmla="*/ 0 h 4"/>
              <a:gd name="T2" fmla="*/ 0 w 24"/>
              <a:gd name="T3" fmla="*/ 0 h 4"/>
            </a:gdLst>
            <a:ahLst/>
            <a:cxnLst>
              <a:cxn ang="0">
                <a:pos x="T0" y="T1"/>
              </a:cxn>
              <a:cxn ang="0">
                <a:pos x="T2" y="T3"/>
              </a:cxn>
            </a:cxnLst>
            <a:rect l="0" t="0" r="r" b="b"/>
            <a:pathLst>
              <a:path w="24" h="4">
                <a:moveTo>
                  <a:pt x="24" y="0"/>
                </a:moveTo>
                <a:cubicBezTo>
                  <a:pt x="16" y="4"/>
                  <a:pt x="8" y="1"/>
                  <a:pt x="0" y="0"/>
                </a:cubicBezTo>
              </a:path>
            </a:pathLst>
          </a:custGeom>
          <a:noFill/>
          <a:ln w="6350" cap="rnd">
            <a:solidFill>
              <a:srgbClr val="FF6600"/>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defPPr>
              <a:defRPr lang="en-US"/>
            </a:defPPr>
            <a:lvl1pPr algn="l" rtl="0" fontAlgn="base">
              <a:spcBef>
                <a:spcPct val="0"/>
              </a:spcBef>
              <a:spcAft>
                <a:spcPct val="0"/>
              </a:spcAft>
              <a:defRPr sz="1400" kern="1200">
                <a:solidFill>
                  <a:schemeClr val="tx1"/>
                </a:solidFill>
                <a:latin typeface="Arial" panose="020B0604020202020204" pitchFamily="34" charset="0"/>
                <a:ea typeface="+mn-ea"/>
                <a:cs typeface="+mn-cs"/>
              </a:defRPr>
            </a:lvl1pPr>
            <a:lvl2pPr marL="457200" algn="l" rtl="0" fontAlgn="base">
              <a:spcBef>
                <a:spcPct val="0"/>
              </a:spcBef>
              <a:spcAft>
                <a:spcPct val="0"/>
              </a:spcAft>
              <a:defRPr sz="1400" kern="1200">
                <a:solidFill>
                  <a:schemeClr val="tx1"/>
                </a:solidFill>
                <a:latin typeface="Arial" panose="020B0604020202020204" pitchFamily="34" charset="0"/>
                <a:ea typeface="+mn-ea"/>
                <a:cs typeface="+mn-cs"/>
              </a:defRPr>
            </a:lvl2pPr>
            <a:lvl3pPr marL="914400" algn="l" rtl="0" fontAlgn="base">
              <a:spcBef>
                <a:spcPct val="0"/>
              </a:spcBef>
              <a:spcAft>
                <a:spcPct val="0"/>
              </a:spcAft>
              <a:defRPr sz="1400" kern="1200">
                <a:solidFill>
                  <a:schemeClr val="tx1"/>
                </a:solidFill>
                <a:latin typeface="Arial" panose="020B0604020202020204" pitchFamily="34" charset="0"/>
                <a:ea typeface="+mn-ea"/>
                <a:cs typeface="+mn-cs"/>
              </a:defRPr>
            </a:lvl3pPr>
            <a:lvl4pPr marL="1371600" algn="l" rtl="0" fontAlgn="base">
              <a:spcBef>
                <a:spcPct val="0"/>
              </a:spcBef>
              <a:spcAft>
                <a:spcPct val="0"/>
              </a:spcAft>
              <a:defRPr sz="1400" kern="1200">
                <a:solidFill>
                  <a:schemeClr val="tx1"/>
                </a:solidFill>
                <a:latin typeface="Arial" panose="020B0604020202020204" pitchFamily="34" charset="0"/>
                <a:ea typeface="+mn-ea"/>
                <a:cs typeface="+mn-cs"/>
              </a:defRPr>
            </a:lvl4pPr>
            <a:lvl5pPr marL="1828800" algn="l" rtl="0" fontAlgn="base">
              <a:spcBef>
                <a:spcPct val="0"/>
              </a:spcBef>
              <a:spcAft>
                <a:spcPct val="0"/>
              </a:spcAft>
              <a:defRPr sz="1400" kern="1200">
                <a:solidFill>
                  <a:schemeClr val="tx1"/>
                </a:solidFill>
                <a:latin typeface="Arial" panose="020B0604020202020204" pitchFamily="34" charset="0"/>
                <a:ea typeface="+mn-ea"/>
                <a:cs typeface="+mn-cs"/>
              </a:defRPr>
            </a:lvl5pPr>
            <a:lvl6pPr marL="2286000" algn="l" defTabSz="914400" rtl="0" eaLnBrk="1" latinLnBrk="0" hangingPunct="1">
              <a:defRPr sz="1400" kern="1200">
                <a:solidFill>
                  <a:schemeClr val="tx1"/>
                </a:solidFill>
                <a:latin typeface="Arial" panose="020B0604020202020204" pitchFamily="34" charset="0"/>
                <a:ea typeface="+mn-ea"/>
                <a:cs typeface="+mn-cs"/>
              </a:defRPr>
            </a:lvl6pPr>
            <a:lvl7pPr marL="2743200" algn="l" defTabSz="914400" rtl="0" eaLnBrk="1" latinLnBrk="0" hangingPunct="1">
              <a:defRPr sz="1400" kern="1200">
                <a:solidFill>
                  <a:schemeClr val="tx1"/>
                </a:solidFill>
                <a:latin typeface="Arial" panose="020B0604020202020204" pitchFamily="34" charset="0"/>
                <a:ea typeface="+mn-ea"/>
                <a:cs typeface="+mn-cs"/>
              </a:defRPr>
            </a:lvl7pPr>
            <a:lvl8pPr marL="3200400" algn="l" defTabSz="914400" rtl="0" eaLnBrk="1" latinLnBrk="0" hangingPunct="1">
              <a:defRPr sz="1400" kern="1200">
                <a:solidFill>
                  <a:schemeClr val="tx1"/>
                </a:solidFill>
                <a:latin typeface="Arial" panose="020B0604020202020204" pitchFamily="34" charset="0"/>
                <a:ea typeface="+mn-ea"/>
                <a:cs typeface="+mn-cs"/>
              </a:defRPr>
            </a:lvl8pPr>
            <a:lvl9pPr marL="3657600" algn="l" defTabSz="914400" rtl="0" eaLnBrk="1" latinLnBrk="0" hangingPunct="1">
              <a:defRPr sz="1400" kern="1200">
                <a:solidFill>
                  <a:schemeClr val="tx1"/>
                </a:solidFill>
                <a:latin typeface="Arial" panose="020B0604020202020204" pitchFamily="34" charset="0"/>
                <a:ea typeface="+mn-ea"/>
                <a:cs typeface="+mn-cs"/>
              </a:defRPr>
            </a:lvl9pPr>
          </a:lstStyle>
          <a:p>
            <a:endParaRPr lang="en-CA"/>
          </a:p>
        </p:txBody>
      </p:sp>
      <p:sp>
        <p:nvSpPr>
          <p:cNvPr id="126" name="Freeform 122">
            <a:extLst>
              <a:ext uri="{FF2B5EF4-FFF2-40B4-BE49-F238E27FC236}">
                <a16:creationId xmlns:a16="http://schemas.microsoft.com/office/drawing/2014/main" id="{733F3B14-8E03-45D5-8D13-9594A7893051}"/>
              </a:ext>
            </a:extLst>
          </p:cNvPr>
          <p:cNvSpPr>
            <a:spLocks noChangeAspect="1"/>
          </p:cNvSpPr>
          <p:nvPr/>
        </p:nvSpPr>
        <p:spPr bwMode="auto">
          <a:xfrm>
            <a:off x="6457468" y="790723"/>
            <a:ext cx="19451" cy="57993"/>
          </a:xfrm>
          <a:custGeom>
            <a:avLst/>
            <a:gdLst>
              <a:gd name="T0" fmla="*/ 33 w 33"/>
              <a:gd name="T1" fmla="*/ 0 h 91"/>
              <a:gd name="T2" fmla="*/ 5 w 33"/>
              <a:gd name="T3" fmla="*/ 91 h 91"/>
            </a:gdLst>
            <a:ahLst/>
            <a:cxnLst>
              <a:cxn ang="0">
                <a:pos x="T0" y="T1"/>
              </a:cxn>
              <a:cxn ang="0">
                <a:pos x="T2" y="T3"/>
              </a:cxn>
            </a:cxnLst>
            <a:rect l="0" t="0" r="r" b="b"/>
            <a:pathLst>
              <a:path w="33" h="91">
                <a:moveTo>
                  <a:pt x="33" y="0"/>
                </a:moveTo>
                <a:cubicBezTo>
                  <a:pt x="15" y="27"/>
                  <a:pt x="0" y="56"/>
                  <a:pt x="5" y="91"/>
                </a:cubicBezTo>
              </a:path>
            </a:pathLst>
          </a:custGeom>
          <a:noFill/>
          <a:ln w="6350" cap="rnd">
            <a:solidFill>
              <a:srgbClr val="FF6600"/>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defPPr>
              <a:defRPr lang="en-US"/>
            </a:defPPr>
            <a:lvl1pPr algn="l" rtl="0" fontAlgn="base">
              <a:spcBef>
                <a:spcPct val="0"/>
              </a:spcBef>
              <a:spcAft>
                <a:spcPct val="0"/>
              </a:spcAft>
              <a:defRPr sz="1400" kern="1200">
                <a:solidFill>
                  <a:schemeClr val="tx1"/>
                </a:solidFill>
                <a:latin typeface="Arial" panose="020B0604020202020204" pitchFamily="34" charset="0"/>
                <a:ea typeface="+mn-ea"/>
                <a:cs typeface="+mn-cs"/>
              </a:defRPr>
            </a:lvl1pPr>
            <a:lvl2pPr marL="457200" algn="l" rtl="0" fontAlgn="base">
              <a:spcBef>
                <a:spcPct val="0"/>
              </a:spcBef>
              <a:spcAft>
                <a:spcPct val="0"/>
              </a:spcAft>
              <a:defRPr sz="1400" kern="1200">
                <a:solidFill>
                  <a:schemeClr val="tx1"/>
                </a:solidFill>
                <a:latin typeface="Arial" panose="020B0604020202020204" pitchFamily="34" charset="0"/>
                <a:ea typeface="+mn-ea"/>
                <a:cs typeface="+mn-cs"/>
              </a:defRPr>
            </a:lvl2pPr>
            <a:lvl3pPr marL="914400" algn="l" rtl="0" fontAlgn="base">
              <a:spcBef>
                <a:spcPct val="0"/>
              </a:spcBef>
              <a:spcAft>
                <a:spcPct val="0"/>
              </a:spcAft>
              <a:defRPr sz="1400" kern="1200">
                <a:solidFill>
                  <a:schemeClr val="tx1"/>
                </a:solidFill>
                <a:latin typeface="Arial" panose="020B0604020202020204" pitchFamily="34" charset="0"/>
                <a:ea typeface="+mn-ea"/>
                <a:cs typeface="+mn-cs"/>
              </a:defRPr>
            </a:lvl3pPr>
            <a:lvl4pPr marL="1371600" algn="l" rtl="0" fontAlgn="base">
              <a:spcBef>
                <a:spcPct val="0"/>
              </a:spcBef>
              <a:spcAft>
                <a:spcPct val="0"/>
              </a:spcAft>
              <a:defRPr sz="1400" kern="1200">
                <a:solidFill>
                  <a:schemeClr val="tx1"/>
                </a:solidFill>
                <a:latin typeface="Arial" panose="020B0604020202020204" pitchFamily="34" charset="0"/>
                <a:ea typeface="+mn-ea"/>
                <a:cs typeface="+mn-cs"/>
              </a:defRPr>
            </a:lvl4pPr>
            <a:lvl5pPr marL="1828800" algn="l" rtl="0" fontAlgn="base">
              <a:spcBef>
                <a:spcPct val="0"/>
              </a:spcBef>
              <a:spcAft>
                <a:spcPct val="0"/>
              </a:spcAft>
              <a:defRPr sz="1400" kern="1200">
                <a:solidFill>
                  <a:schemeClr val="tx1"/>
                </a:solidFill>
                <a:latin typeface="Arial" panose="020B0604020202020204" pitchFamily="34" charset="0"/>
                <a:ea typeface="+mn-ea"/>
                <a:cs typeface="+mn-cs"/>
              </a:defRPr>
            </a:lvl5pPr>
            <a:lvl6pPr marL="2286000" algn="l" defTabSz="914400" rtl="0" eaLnBrk="1" latinLnBrk="0" hangingPunct="1">
              <a:defRPr sz="1400" kern="1200">
                <a:solidFill>
                  <a:schemeClr val="tx1"/>
                </a:solidFill>
                <a:latin typeface="Arial" panose="020B0604020202020204" pitchFamily="34" charset="0"/>
                <a:ea typeface="+mn-ea"/>
                <a:cs typeface="+mn-cs"/>
              </a:defRPr>
            </a:lvl6pPr>
            <a:lvl7pPr marL="2743200" algn="l" defTabSz="914400" rtl="0" eaLnBrk="1" latinLnBrk="0" hangingPunct="1">
              <a:defRPr sz="1400" kern="1200">
                <a:solidFill>
                  <a:schemeClr val="tx1"/>
                </a:solidFill>
                <a:latin typeface="Arial" panose="020B0604020202020204" pitchFamily="34" charset="0"/>
                <a:ea typeface="+mn-ea"/>
                <a:cs typeface="+mn-cs"/>
              </a:defRPr>
            </a:lvl7pPr>
            <a:lvl8pPr marL="3200400" algn="l" defTabSz="914400" rtl="0" eaLnBrk="1" latinLnBrk="0" hangingPunct="1">
              <a:defRPr sz="1400" kern="1200">
                <a:solidFill>
                  <a:schemeClr val="tx1"/>
                </a:solidFill>
                <a:latin typeface="Arial" panose="020B0604020202020204" pitchFamily="34" charset="0"/>
                <a:ea typeface="+mn-ea"/>
                <a:cs typeface="+mn-cs"/>
              </a:defRPr>
            </a:lvl8pPr>
            <a:lvl9pPr marL="3657600" algn="l" defTabSz="914400" rtl="0" eaLnBrk="1" latinLnBrk="0" hangingPunct="1">
              <a:defRPr sz="1400" kern="1200">
                <a:solidFill>
                  <a:schemeClr val="tx1"/>
                </a:solidFill>
                <a:latin typeface="Arial" panose="020B0604020202020204" pitchFamily="34" charset="0"/>
                <a:ea typeface="+mn-ea"/>
                <a:cs typeface="+mn-cs"/>
              </a:defRPr>
            </a:lvl9pPr>
          </a:lstStyle>
          <a:p>
            <a:endParaRPr lang="en-CA"/>
          </a:p>
        </p:txBody>
      </p:sp>
      <p:sp>
        <p:nvSpPr>
          <p:cNvPr id="127" name="Freeform 123">
            <a:extLst>
              <a:ext uri="{FF2B5EF4-FFF2-40B4-BE49-F238E27FC236}">
                <a16:creationId xmlns:a16="http://schemas.microsoft.com/office/drawing/2014/main" id="{9B759D72-3841-44DC-AA64-F8BEB026FD59}"/>
              </a:ext>
            </a:extLst>
          </p:cNvPr>
          <p:cNvSpPr>
            <a:spLocks noChangeAspect="1"/>
          </p:cNvSpPr>
          <p:nvPr/>
        </p:nvSpPr>
        <p:spPr bwMode="auto">
          <a:xfrm>
            <a:off x="6455933" y="848715"/>
            <a:ext cx="10749" cy="12151"/>
          </a:xfrm>
          <a:custGeom>
            <a:avLst/>
            <a:gdLst>
              <a:gd name="T0" fmla="*/ 8 w 18"/>
              <a:gd name="T1" fmla="*/ 0 h 19"/>
              <a:gd name="T2" fmla="*/ 17 w 18"/>
              <a:gd name="T3" fmla="*/ 18 h 19"/>
              <a:gd name="T4" fmla="*/ 10 w 18"/>
              <a:gd name="T5" fmla="*/ 19 h 19"/>
              <a:gd name="T6" fmla="*/ 2 w 18"/>
              <a:gd name="T7" fmla="*/ 15 h 19"/>
              <a:gd name="T8" fmla="*/ 0 w 18"/>
              <a:gd name="T9" fmla="*/ 13 h 19"/>
            </a:gdLst>
            <a:ahLst/>
            <a:cxnLst>
              <a:cxn ang="0">
                <a:pos x="T0" y="T1"/>
              </a:cxn>
              <a:cxn ang="0">
                <a:pos x="T2" y="T3"/>
              </a:cxn>
              <a:cxn ang="0">
                <a:pos x="T4" y="T5"/>
              </a:cxn>
              <a:cxn ang="0">
                <a:pos x="T6" y="T7"/>
              </a:cxn>
              <a:cxn ang="0">
                <a:pos x="T8" y="T9"/>
              </a:cxn>
            </a:cxnLst>
            <a:rect l="0" t="0" r="r" b="b"/>
            <a:pathLst>
              <a:path w="18" h="19">
                <a:moveTo>
                  <a:pt x="8" y="0"/>
                </a:moveTo>
                <a:cubicBezTo>
                  <a:pt x="14" y="2"/>
                  <a:pt x="18" y="12"/>
                  <a:pt x="17" y="18"/>
                </a:cubicBezTo>
                <a:cubicBezTo>
                  <a:pt x="15" y="19"/>
                  <a:pt x="12" y="19"/>
                  <a:pt x="10" y="19"/>
                </a:cubicBezTo>
                <a:cubicBezTo>
                  <a:pt x="7" y="18"/>
                  <a:pt x="5" y="16"/>
                  <a:pt x="2" y="15"/>
                </a:cubicBezTo>
                <a:cubicBezTo>
                  <a:pt x="2" y="14"/>
                  <a:pt x="1" y="14"/>
                  <a:pt x="0" y="13"/>
                </a:cubicBezTo>
              </a:path>
            </a:pathLst>
          </a:custGeom>
          <a:noFill/>
          <a:ln w="6350" cap="rnd">
            <a:solidFill>
              <a:srgbClr val="FF6600"/>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defPPr>
              <a:defRPr lang="en-US"/>
            </a:defPPr>
            <a:lvl1pPr algn="l" rtl="0" fontAlgn="base">
              <a:spcBef>
                <a:spcPct val="0"/>
              </a:spcBef>
              <a:spcAft>
                <a:spcPct val="0"/>
              </a:spcAft>
              <a:defRPr sz="1400" kern="1200">
                <a:solidFill>
                  <a:schemeClr val="tx1"/>
                </a:solidFill>
                <a:latin typeface="Arial" panose="020B0604020202020204" pitchFamily="34" charset="0"/>
                <a:ea typeface="+mn-ea"/>
                <a:cs typeface="+mn-cs"/>
              </a:defRPr>
            </a:lvl1pPr>
            <a:lvl2pPr marL="457200" algn="l" rtl="0" fontAlgn="base">
              <a:spcBef>
                <a:spcPct val="0"/>
              </a:spcBef>
              <a:spcAft>
                <a:spcPct val="0"/>
              </a:spcAft>
              <a:defRPr sz="1400" kern="1200">
                <a:solidFill>
                  <a:schemeClr val="tx1"/>
                </a:solidFill>
                <a:latin typeface="Arial" panose="020B0604020202020204" pitchFamily="34" charset="0"/>
                <a:ea typeface="+mn-ea"/>
                <a:cs typeface="+mn-cs"/>
              </a:defRPr>
            </a:lvl2pPr>
            <a:lvl3pPr marL="914400" algn="l" rtl="0" fontAlgn="base">
              <a:spcBef>
                <a:spcPct val="0"/>
              </a:spcBef>
              <a:spcAft>
                <a:spcPct val="0"/>
              </a:spcAft>
              <a:defRPr sz="1400" kern="1200">
                <a:solidFill>
                  <a:schemeClr val="tx1"/>
                </a:solidFill>
                <a:latin typeface="Arial" panose="020B0604020202020204" pitchFamily="34" charset="0"/>
                <a:ea typeface="+mn-ea"/>
                <a:cs typeface="+mn-cs"/>
              </a:defRPr>
            </a:lvl3pPr>
            <a:lvl4pPr marL="1371600" algn="l" rtl="0" fontAlgn="base">
              <a:spcBef>
                <a:spcPct val="0"/>
              </a:spcBef>
              <a:spcAft>
                <a:spcPct val="0"/>
              </a:spcAft>
              <a:defRPr sz="1400" kern="1200">
                <a:solidFill>
                  <a:schemeClr val="tx1"/>
                </a:solidFill>
                <a:latin typeface="Arial" panose="020B0604020202020204" pitchFamily="34" charset="0"/>
                <a:ea typeface="+mn-ea"/>
                <a:cs typeface="+mn-cs"/>
              </a:defRPr>
            </a:lvl4pPr>
            <a:lvl5pPr marL="1828800" algn="l" rtl="0" fontAlgn="base">
              <a:spcBef>
                <a:spcPct val="0"/>
              </a:spcBef>
              <a:spcAft>
                <a:spcPct val="0"/>
              </a:spcAft>
              <a:defRPr sz="1400" kern="1200">
                <a:solidFill>
                  <a:schemeClr val="tx1"/>
                </a:solidFill>
                <a:latin typeface="Arial" panose="020B0604020202020204" pitchFamily="34" charset="0"/>
                <a:ea typeface="+mn-ea"/>
                <a:cs typeface="+mn-cs"/>
              </a:defRPr>
            </a:lvl5pPr>
            <a:lvl6pPr marL="2286000" algn="l" defTabSz="914400" rtl="0" eaLnBrk="1" latinLnBrk="0" hangingPunct="1">
              <a:defRPr sz="1400" kern="1200">
                <a:solidFill>
                  <a:schemeClr val="tx1"/>
                </a:solidFill>
                <a:latin typeface="Arial" panose="020B0604020202020204" pitchFamily="34" charset="0"/>
                <a:ea typeface="+mn-ea"/>
                <a:cs typeface="+mn-cs"/>
              </a:defRPr>
            </a:lvl6pPr>
            <a:lvl7pPr marL="2743200" algn="l" defTabSz="914400" rtl="0" eaLnBrk="1" latinLnBrk="0" hangingPunct="1">
              <a:defRPr sz="1400" kern="1200">
                <a:solidFill>
                  <a:schemeClr val="tx1"/>
                </a:solidFill>
                <a:latin typeface="Arial" panose="020B0604020202020204" pitchFamily="34" charset="0"/>
                <a:ea typeface="+mn-ea"/>
                <a:cs typeface="+mn-cs"/>
              </a:defRPr>
            </a:lvl7pPr>
            <a:lvl8pPr marL="3200400" algn="l" defTabSz="914400" rtl="0" eaLnBrk="1" latinLnBrk="0" hangingPunct="1">
              <a:defRPr sz="1400" kern="1200">
                <a:solidFill>
                  <a:schemeClr val="tx1"/>
                </a:solidFill>
                <a:latin typeface="Arial" panose="020B0604020202020204" pitchFamily="34" charset="0"/>
                <a:ea typeface="+mn-ea"/>
                <a:cs typeface="+mn-cs"/>
              </a:defRPr>
            </a:lvl8pPr>
            <a:lvl9pPr marL="3657600" algn="l" defTabSz="914400" rtl="0" eaLnBrk="1" latinLnBrk="0" hangingPunct="1">
              <a:defRPr sz="1400" kern="1200">
                <a:solidFill>
                  <a:schemeClr val="tx1"/>
                </a:solidFill>
                <a:latin typeface="Arial" panose="020B0604020202020204" pitchFamily="34" charset="0"/>
                <a:ea typeface="+mn-ea"/>
                <a:cs typeface="+mn-cs"/>
              </a:defRPr>
            </a:lvl9pPr>
          </a:lstStyle>
          <a:p>
            <a:endParaRPr lang="en-CA"/>
          </a:p>
        </p:txBody>
      </p:sp>
      <p:sp>
        <p:nvSpPr>
          <p:cNvPr id="128" name="Freeform 124">
            <a:extLst>
              <a:ext uri="{FF2B5EF4-FFF2-40B4-BE49-F238E27FC236}">
                <a16:creationId xmlns:a16="http://schemas.microsoft.com/office/drawing/2014/main" id="{38AAEA60-36CF-4AD7-A13A-BCE63747BE6C}"/>
              </a:ext>
            </a:extLst>
          </p:cNvPr>
          <p:cNvSpPr>
            <a:spLocks noChangeAspect="1"/>
          </p:cNvSpPr>
          <p:nvPr/>
        </p:nvSpPr>
        <p:spPr bwMode="auto">
          <a:xfrm>
            <a:off x="6447231" y="857552"/>
            <a:ext cx="8702" cy="6075"/>
          </a:xfrm>
          <a:custGeom>
            <a:avLst/>
            <a:gdLst>
              <a:gd name="T0" fmla="*/ 14 w 14"/>
              <a:gd name="T1" fmla="*/ 0 h 10"/>
              <a:gd name="T2" fmla="*/ 0 w 14"/>
              <a:gd name="T3" fmla="*/ 10 h 10"/>
            </a:gdLst>
            <a:ahLst/>
            <a:cxnLst>
              <a:cxn ang="0">
                <a:pos x="T0" y="T1"/>
              </a:cxn>
              <a:cxn ang="0">
                <a:pos x="T2" y="T3"/>
              </a:cxn>
            </a:cxnLst>
            <a:rect l="0" t="0" r="r" b="b"/>
            <a:pathLst>
              <a:path w="14" h="10">
                <a:moveTo>
                  <a:pt x="14" y="0"/>
                </a:moveTo>
                <a:cubicBezTo>
                  <a:pt x="10" y="2"/>
                  <a:pt x="6" y="5"/>
                  <a:pt x="0" y="10"/>
                </a:cubicBezTo>
              </a:path>
            </a:pathLst>
          </a:custGeom>
          <a:noFill/>
          <a:ln w="6350" cap="rnd">
            <a:solidFill>
              <a:srgbClr val="FF6600"/>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defPPr>
              <a:defRPr lang="en-US"/>
            </a:defPPr>
            <a:lvl1pPr algn="l" rtl="0" fontAlgn="base">
              <a:spcBef>
                <a:spcPct val="0"/>
              </a:spcBef>
              <a:spcAft>
                <a:spcPct val="0"/>
              </a:spcAft>
              <a:defRPr sz="1400" kern="1200">
                <a:solidFill>
                  <a:schemeClr val="tx1"/>
                </a:solidFill>
                <a:latin typeface="Arial" panose="020B0604020202020204" pitchFamily="34" charset="0"/>
                <a:ea typeface="+mn-ea"/>
                <a:cs typeface="+mn-cs"/>
              </a:defRPr>
            </a:lvl1pPr>
            <a:lvl2pPr marL="457200" algn="l" rtl="0" fontAlgn="base">
              <a:spcBef>
                <a:spcPct val="0"/>
              </a:spcBef>
              <a:spcAft>
                <a:spcPct val="0"/>
              </a:spcAft>
              <a:defRPr sz="1400" kern="1200">
                <a:solidFill>
                  <a:schemeClr val="tx1"/>
                </a:solidFill>
                <a:latin typeface="Arial" panose="020B0604020202020204" pitchFamily="34" charset="0"/>
                <a:ea typeface="+mn-ea"/>
                <a:cs typeface="+mn-cs"/>
              </a:defRPr>
            </a:lvl2pPr>
            <a:lvl3pPr marL="914400" algn="l" rtl="0" fontAlgn="base">
              <a:spcBef>
                <a:spcPct val="0"/>
              </a:spcBef>
              <a:spcAft>
                <a:spcPct val="0"/>
              </a:spcAft>
              <a:defRPr sz="1400" kern="1200">
                <a:solidFill>
                  <a:schemeClr val="tx1"/>
                </a:solidFill>
                <a:latin typeface="Arial" panose="020B0604020202020204" pitchFamily="34" charset="0"/>
                <a:ea typeface="+mn-ea"/>
                <a:cs typeface="+mn-cs"/>
              </a:defRPr>
            </a:lvl3pPr>
            <a:lvl4pPr marL="1371600" algn="l" rtl="0" fontAlgn="base">
              <a:spcBef>
                <a:spcPct val="0"/>
              </a:spcBef>
              <a:spcAft>
                <a:spcPct val="0"/>
              </a:spcAft>
              <a:defRPr sz="1400" kern="1200">
                <a:solidFill>
                  <a:schemeClr val="tx1"/>
                </a:solidFill>
                <a:latin typeface="Arial" panose="020B0604020202020204" pitchFamily="34" charset="0"/>
                <a:ea typeface="+mn-ea"/>
                <a:cs typeface="+mn-cs"/>
              </a:defRPr>
            </a:lvl4pPr>
            <a:lvl5pPr marL="1828800" algn="l" rtl="0" fontAlgn="base">
              <a:spcBef>
                <a:spcPct val="0"/>
              </a:spcBef>
              <a:spcAft>
                <a:spcPct val="0"/>
              </a:spcAft>
              <a:defRPr sz="1400" kern="1200">
                <a:solidFill>
                  <a:schemeClr val="tx1"/>
                </a:solidFill>
                <a:latin typeface="Arial" panose="020B0604020202020204" pitchFamily="34" charset="0"/>
                <a:ea typeface="+mn-ea"/>
                <a:cs typeface="+mn-cs"/>
              </a:defRPr>
            </a:lvl5pPr>
            <a:lvl6pPr marL="2286000" algn="l" defTabSz="914400" rtl="0" eaLnBrk="1" latinLnBrk="0" hangingPunct="1">
              <a:defRPr sz="1400" kern="1200">
                <a:solidFill>
                  <a:schemeClr val="tx1"/>
                </a:solidFill>
                <a:latin typeface="Arial" panose="020B0604020202020204" pitchFamily="34" charset="0"/>
                <a:ea typeface="+mn-ea"/>
                <a:cs typeface="+mn-cs"/>
              </a:defRPr>
            </a:lvl6pPr>
            <a:lvl7pPr marL="2743200" algn="l" defTabSz="914400" rtl="0" eaLnBrk="1" latinLnBrk="0" hangingPunct="1">
              <a:defRPr sz="1400" kern="1200">
                <a:solidFill>
                  <a:schemeClr val="tx1"/>
                </a:solidFill>
                <a:latin typeface="Arial" panose="020B0604020202020204" pitchFamily="34" charset="0"/>
                <a:ea typeface="+mn-ea"/>
                <a:cs typeface="+mn-cs"/>
              </a:defRPr>
            </a:lvl7pPr>
            <a:lvl8pPr marL="3200400" algn="l" defTabSz="914400" rtl="0" eaLnBrk="1" latinLnBrk="0" hangingPunct="1">
              <a:defRPr sz="1400" kern="1200">
                <a:solidFill>
                  <a:schemeClr val="tx1"/>
                </a:solidFill>
                <a:latin typeface="Arial" panose="020B0604020202020204" pitchFamily="34" charset="0"/>
                <a:ea typeface="+mn-ea"/>
                <a:cs typeface="+mn-cs"/>
              </a:defRPr>
            </a:lvl8pPr>
            <a:lvl9pPr marL="3657600" algn="l" defTabSz="914400" rtl="0" eaLnBrk="1" latinLnBrk="0" hangingPunct="1">
              <a:defRPr sz="1400" kern="1200">
                <a:solidFill>
                  <a:schemeClr val="tx1"/>
                </a:solidFill>
                <a:latin typeface="Arial" panose="020B0604020202020204" pitchFamily="34" charset="0"/>
                <a:ea typeface="+mn-ea"/>
                <a:cs typeface="+mn-cs"/>
              </a:defRPr>
            </a:lvl9pPr>
          </a:lstStyle>
          <a:p>
            <a:endParaRPr lang="en-CA"/>
          </a:p>
        </p:txBody>
      </p:sp>
      <p:sp>
        <p:nvSpPr>
          <p:cNvPr id="129" name="Freeform 125">
            <a:extLst>
              <a:ext uri="{FF2B5EF4-FFF2-40B4-BE49-F238E27FC236}">
                <a16:creationId xmlns:a16="http://schemas.microsoft.com/office/drawing/2014/main" id="{4933665D-05C5-4083-A7FF-E536EEEED62F}"/>
              </a:ext>
            </a:extLst>
          </p:cNvPr>
          <p:cNvSpPr>
            <a:spLocks noChangeAspect="1"/>
          </p:cNvSpPr>
          <p:nvPr/>
        </p:nvSpPr>
        <p:spPr bwMode="auto">
          <a:xfrm>
            <a:off x="6361748" y="711742"/>
            <a:ext cx="1536" cy="16017"/>
          </a:xfrm>
          <a:custGeom>
            <a:avLst/>
            <a:gdLst>
              <a:gd name="T0" fmla="*/ 3 w 3"/>
              <a:gd name="T1" fmla="*/ 0 h 26"/>
              <a:gd name="T2" fmla="*/ 1 w 3"/>
              <a:gd name="T3" fmla="*/ 26 h 26"/>
            </a:gdLst>
            <a:ahLst/>
            <a:cxnLst>
              <a:cxn ang="0">
                <a:pos x="T0" y="T1"/>
              </a:cxn>
              <a:cxn ang="0">
                <a:pos x="T2" y="T3"/>
              </a:cxn>
            </a:cxnLst>
            <a:rect l="0" t="0" r="r" b="b"/>
            <a:pathLst>
              <a:path w="3" h="26">
                <a:moveTo>
                  <a:pt x="3" y="0"/>
                </a:moveTo>
                <a:cubicBezTo>
                  <a:pt x="0" y="8"/>
                  <a:pt x="1" y="17"/>
                  <a:pt x="1" y="26"/>
                </a:cubicBezTo>
              </a:path>
            </a:pathLst>
          </a:custGeom>
          <a:noFill/>
          <a:ln w="6350" cap="rnd">
            <a:solidFill>
              <a:srgbClr val="FF6600"/>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defPPr>
              <a:defRPr lang="en-US"/>
            </a:defPPr>
            <a:lvl1pPr algn="l" rtl="0" fontAlgn="base">
              <a:spcBef>
                <a:spcPct val="0"/>
              </a:spcBef>
              <a:spcAft>
                <a:spcPct val="0"/>
              </a:spcAft>
              <a:defRPr sz="1400" kern="1200">
                <a:solidFill>
                  <a:schemeClr val="tx1"/>
                </a:solidFill>
                <a:latin typeface="Arial" panose="020B0604020202020204" pitchFamily="34" charset="0"/>
                <a:ea typeface="+mn-ea"/>
                <a:cs typeface="+mn-cs"/>
              </a:defRPr>
            </a:lvl1pPr>
            <a:lvl2pPr marL="457200" algn="l" rtl="0" fontAlgn="base">
              <a:spcBef>
                <a:spcPct val="0"/>
              </a:spcBef>
              <a:spcAft>
                <a:spcPct val="0"/>
              </a:spcAft>
              <a:defRPr sz="1400" kern="1200">
                <a:solidFill>
                  <a:schemeClr val="tx1"/>
                </a:solidFill>
                <a:latin typeface="Arial" panose="020B0604020202020204" pitchFamily="34" charset="0"/>
                <a:ea typeface="+mn-ea"/>
                <a:cs typeface="+mn-cs"/>
              </a:defRPr>
            </a:lvl2pPr>
            <a:lvl3pPr marL="914400" algn="l" rtl="0" fontAlgn="base">
              <a:spcBef>
                <a:spcPct val="0"/>
              </a:spcBef>
              <a:spcAft>
                <a:spcPct val="0"/>
              </a:spcAft>
              <a:defRPr sz="1400" kern="1200">
                <a:solidFill>
                  <a:schemeClr val="tx1"/>
                </a:solidFill>
                <a:latin typeface="Arial" panose="020B0604020202020204" pitchFamily="34" charset="0"/>
                <a:ea typeface="+mn-ea"/>
                <a:cs typeface="+mn-cs"/>
              </a:defRPr>
            </a:lvl3pPr>
            <a:lvl4pPr marL="1371600" algn="l" rtl="0" fontAlgn="base">
              <a:spcBef>
                <a:spcPct val="0"/>
              </a:spcBef>
              <a:spcAft>
                <a:spcPct val="0"/>
              </a:spcAft>
              <a:defRPr sz="1400" kern="1200">
                <a:solidFill>
                  <a:schemeClr val="tx1"/>
                </a:solidFill>
                <a:latin typeface="Arial" panose="020B0604020202020204" pitchFamily="34" charset="0"/>
                <a:ea typeface="+mn-ea"/>
                <a:cs typeface="+mn-cs"/>
              </a:defRPr>
            </a:lvl4pPr>
            <a:lvl5pPr marL="1828800" algn="l" rtl="0" fontAlgn="base">
              <a:spcBef>
                <a:spcPct val="0"/>
              </a:spcBef>
              <a:spcAft>
                <a:spcPct val="0"/>
              </a:spcAft>
              <a:defRPr sz="1400" kern="1200">
                <a:solidFill>
                  <a:schemeClr val="tx1"/>
                </a:solidFill>
                <a:latin typeface="Arial" panose="020B0604020202020204" pitchFamily="34" charset="0"/>
                <a:ea typeface="+mn-ea"/>
                <a:cs typeface="+mn-cs"/>
              </a:defRPr>
            </a:lvl5pPr>
            <a:lvl6pPr marL="2286000" algn="l" defTabSz="914400" rtl="0" eaLnBrk="1" latinLnBrk="0" hangingPunct="1">
              <a:defRPr sz="1400" kern="1200">
                <a:solidFill>
                  <a:schemeClr val="tx1"/>
                </a:solidFill>
                <a:latin typeface="Arial" panose="020B0604020202020204" pitchFamily="34" charset="0"/>
                <a:ea typeface="+mn-ea"/>
                <a:cs typeface="+mn-cs"/>
              </a:defRPr>
            </a:lvl6pPr>
            <a:lvl7pPr marL="2743200" algn="l" defTabSz="914400" rtl="0" eaLnBrk="1" latinLnBrk="0" hangingPunct="1">
              <a:defRPr sz="1400" kern="1200">
                <a:solidFill>
                  <a:schemeClr val="tx1"/>
                </a:solidFill>
                <a:latin typeface="Arial" panose="020B0604020202020204" pitchFamily="34" charset="0"/>
                <a:ea typeface="+mn-ea"/>
                <a:cs typeface="+mn-cs"/>
              </a:defRPr>
            </a:lvl7pPr>
            <a:lvl8pPr marL="3200400" algn="l" defTabSz="914400" rtl="0" eaLnBrk="1" latinLnBrk="0" hangingPunct="1">
              <a:defRPr sz="1400" kern="1200">
                <a:solidFill>
                  <a:schemeClr val="tx1"/>
                </a:solidFill>
                <a:latin typeface="Arial" panose="020B0604020202020204" pitchFamily="34" charset="0"/>
                <a:ea typeface="+mn-ea"/>
                <a:cs typeface="+mn-cs"/>
              </a:defRPr>
            </a:lvl8pPr>
            <a:lvl9pPr marL="3657600" algn="l" defTabSz="914400" rtl="0" eaLnBrk="1" latinLnBrk="0" hangingPunct="1">
              <a:defRPr sz="1400" kern="1200">
                <a:solidFill>
                  <a:schemeClr val="tx1"/>
                </a:solidFill>
                <a:latin typeface="Arial" panose="020B0604020202020204" pitchFamily="34" charset="0"/>
                <a:ea typeface="+mn-ea"/>
                <a:cs typeface="+mn-cs"/>
              </a:defRPr>
            </a:lvl9pPr>
          </a:lstStyle>
          <a:p>
            <a:endParaRPr lang="en-CA"/>
          </a:p>
        </p:txBody>
      </p:sp>
      <p:sp>
        <p:nvSpPr>
          <p:cNvPr id="130" name="Freeform 126">
            <a:extLst>
              <a:ext uri="{FF2B5EF4-FFF2-40B4-BE49-F238E27FC236}">
                <a16:creationId xmlns:a16="http://schemas.microsoft.com/office/drawing/2014/main" id="{5FE0B3E8-FDE3-487D-9799-2838E2B68DB8}"/>
              </a:ext>
            </a:extLst>
          </p:cNvPr>
          <p:cNvSpPr>
            <a:spLocks noChangeAspect="1"/>
          </p:cNvSpPr>
          <p:nvPr/>
        </p:nvSpPr>
        <p:spPr bwMode="auto">
          <a:xfrm>
            <a:off x="6347415" y="727759"/>
            <a:ext cx="22011" cy="48051"/>
          </a:xfrm>
          <a:custGeom>
            <a:avLst/>
            <a:gdLst>
              <a:gd name="T0" fmla="*/ 25 w 37"/>
              <a:gd name="T1" fmla="*/ 0 h 75"/>
              <a:gd name="T2" fmla="*/ 13 w 37"/>
              <a:gd name="T3" fmla="*/ 75 h 75"/>
              <a:gd name="T4" fmla="*/ 25 w 37"/>
              <a:gd name="T5" fmla="*/ 0 h 75"/>
            </a:gdLst>
            <a:ahLst/>
            <a:cxnLst>
              <a:cxn ang="0">
                <a:pos x="T0" y="T1"/>
              </a:cxn>
              <a:cxn ang="0">
                <a:pos x="T2" y="T3"/>
              </a:cxn>
              <a:cxn ang="0">
                <a:pos x="T4" y="T5"/>
              </a:cxn>
            </a:cxnLst>
            <a:rect l="0" t="0" r="r" b="b"/>
            <a:pathLst>
              <a:path w="37" h="75">
                <a:moveTo>
                  <a:pt x="25" y="0"/>
                </a:moveTo>
                <a:cubicBezTo>
                  <a:pt x="28" y="21"/>
                  <a:pt x="37" y="66"/>
                  <a:pt x="13" y="75"/>
                </a:cubicBezTo>
                <a:cubicBezTo>
                  <a:pt x="0" y="53"/>
                  <a:pt x="11" y="20"/>
                  <a:pt x="25" y="0"/>
                </a:cubicBezTo>
              </a:path>
            </a:pathLst>
          </a:custGeom>
          <a:noFill/>
          <a:ln w="6350" cap="rnd">
            <a:solidFill>
              <a:srgbClr val="FF6600"/>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defPPr>
              <a:defRPr lang="en-US"/>
            </a:defPPr>
            <a:lvl1pPr algn="l" rtl="0" fontAlgn="base">
              <a:spcBef>
                <a:spcPct val="0"/>
              </a:spcBef>
              <a:spcAft>
                <a:spcPct val="0"/>
              </a:spcAft>
              <a:defRPr sz="1400" kern="1200">
                <a:solidFill>
                  <a:schemeClr val="tx1"/>
                </a:solidFill>
                <a:latin typeface="Arial" panose="020B0604020202020204" pitchFamily="34" charset="0"/>
                <a:ea typeface="+mn-ea"/>
                <a:cs typeface="+mn-cs"/>
              </a:defRPr>
            </a:lvl1pPr>
            <a:lvl2pPr marL="457200" algn="l" rtl="0" fontAlgn="base">
              <a:spcBef>
                <a:spcPct val="0"/>
              </a:spcBef>
              <a:spcAft>
                <a:spcPct val="0"/>
              </a:spcAft>
              <a:defRPr sz="1400" kern="1200">
                <a:solidFill>
                  <a:schemeClr val="tx1"/>
                </a:solidFill>
                <a:latin typeface="Arial" panose="020B0604020202020204" pitchFamily="34" charset="0"/>
                <a:ea typeface="+mn-ea"/>
                <a:cs typeface="+mn-cs"/>
              </a:defRPr>
            </a:lvl2pPr>
            <a:lvl3pPr marL="914400" algn="l" rtl="0" fontAlgn="base">
              <a:spcBef>
                <a:spcPct val="0"/>
              </a:spcBef>
              <a:spcAft>
                <a:spcPct val="0"/>
              </a:spcAft>
              <a:defRPr sz="1400" kern="1200">
                <a:solidFill>
                  <a:schemeClr val="tx1"/>
                </a:solidFill>
                <a:latin typeface="Arial" panose="020B0604020202020204" pitchFamily="34" charset="0"/>
                <a:ea typeface="+mn-ea"/>
                <a:cs typeface="+mn-cs"/>
              </a:defRPr>
            </a:lvl3pPr>
            <a:lvl4pPr marL="1371600" algn="l" rtl="0" fontAlgn="base">
              <a:spcBef>
                <a:spcPct val="0"/>
              </a:spcBef>
              <a:spcAft>
                <a:spcPct val="0"/>
              </a:spcAft>
              <a:defRPr sz="1400" kern="1200">
                <a:solidFill>
                  <a:schemeClr val="tx1"/>
                </a:solidFill>
                <a:latin typeface="Arial" panose="020B0604020202020204" pitchFamily="34" charset="0"/>
                <a:ea typeface="+mn-ea"/>
                <a:cs typeface="+mn-cs"/>
              </a:defRPr>
            </a:lvl4pPr>
            <a:lvl5pPr marL="1828800" algn="l" rtl="0" fontAlgn="base">
              <a:spcBef>
                <a:spcPct val="0"/>
              </a:spcBef>
              <a:spcAft>
                <a:spcPct val="0"/>
              </a:spcAft>
              <a:defRPr sz="1400" kern="1200">
                <a:solidFill>
                  <a:schemeClr val="tx1"/>
                </a:solidFill>
                <a:latin typeface="Arial" panose="020B0604020202020204" pitchFamily="34" charset="0"/>
                <a:ea typeface="+mn-ea"/>
                <a:cs typeface="+mn-cs"/>
              </a:defRPr>
            </a:lvl5pPr>
            <a:lvl6pPr marL="2286000" algn="l" defTabSz="914400" rtl="0" eaLnBrk="1" latinLnBrk="0" hangingPunct="1">
              <a:defRPr sz="1400" kern="1200">
                <a:solidFill>
                  <a:schemeClr val="tx1"/>
                </a:solidFill>
                <a:latin typeface="Arial" panose="020B0604020202020204" pitchFamily="34" charset="0"/>
                <a:ea typeface="+mn-ea"/>
                <a:cs typeface="+mn-cs"/>
              </a:defRPr>
            </a:lvl6pPr>
            <a:lvl7pPr marL="2743200" algn="l" defTabSz="914400" rtl="0" eaLnBrk="1" latinLnBrk="0" hangingPunct="1">
              <a:defRPr sz="1400" kern="1200">
                <a:solidFill>
                  <a:schemeClr val="tx1"/>
                </a:solidFill>
                <a:latin typeface="Arial" panose="020B0604020202020204" pitchFamily="34" charset="0"/>
                <a:ea typeface="+mn-ea"/>
                <a:cs typeface="+mn-cs"/>
              </a:defRPr>
            </a:lvl7pPr>
            <a:lvl8pPr marL="3200400" algn="l" defTabSz="914400" rtl="0" eaLnBrk="1" latinLnBrk="0" hangingPunct="1">
              <a:defRPr sz="1400" kern="1200">
                <a:solidFill>
                  <a:schemeClr val="tx1"/>
                </a:solidFill>
                <a:latin typeface="Arial" panose="020B0604020202020204" pitchFamily="34" charset="0"/>
                <a:ea typeface="+mn-ea"/>
                <a:cs typeface="+mn-cs"/>
              </a:defRPr>
            </a:lvl8pPr>
            <a:lvl9pPr marL="3657600" algn="l" defTabSz="914400" rtl="0" eaLnBrk="1" latinLnBrk="0" hangingPunct="1">
              <a:defRPr sz="1400" kern="1200">
                <a:solidFill>
                  <a:schemeClr val="tx1"/>
                </a:solidFill>
                <a:latin typeface="Arial" panose="020B0604020202020204" pitchFamily="34" charset="0"/>
                <a:ea typeface="+mn-ea"/>
                <a:cs typeface="+mn-cs"/>
              </a:defRPr>
            </a:lvl9pPr>
          </a:lstStyle>
          <a:p>
            <a:endParaRPr lang="en-CA"/>
          </a:p>
        </p:txBody>
      </p:sp>
      <p:sp>
        <p:nvSpPr>
          <p:cNvPr id="131" name="Freeform 127">
            <a:extLst>
              <a:ext uri="{FF2B5EF4-FFF2-40B4-BE49-F238E27FC236}">
                <a16:creationId xmlns:a16="http://schemas.microsoft.com/office/drawing/2014/main" id="{CB42EB82-1042-457D-AC64-D38DBE6F2061}"/>
              </a:ext>
            </a:extLst>
          </p:cNvPr>
          <p:cNvSpPr>
            <a:spLocks noChangeAspect="1"/>
          </p:cNvSpPr>
          <p:nvPr/>
        </p:nvSpPr>
        <p:spPr bwMode="auto">
          <a:xfrm>
            <a:off x="6171330" y="801769"/>
            <a:ext cx="22522" cy="5523"/>
          </a:xfrm>
          <a:custGeom>
            <a:avLst/>
            <a:gdLst>
              <a:gd name="T0" fmla="*/ 0 w 38"/>
              <a:gd name="T1" fmla="*/ 7 h 9"/>
              <a:gd name="T2" fmla="*/ 38 w 38"/>
              <a:gd name="T3" fmla="*/ 0 h 9"/>
            </a:gdLst>
            <a:ahLst/>
            <a:cxnLst>
              <a:cxn ang="0">
                <a:pos x="T0" y="T1"/>
              </a:cxn>
              <a:cxn ang="0">
                <a:pos x="T2" y="T3"/>
              </a:cxn>
            </a:cxnLst>
            <a:rect l="0" t="0" r="r" b="b"/>
            <a:pathLst>
              <a:path w="38" h="9">
                <a:moveTo>
                  <a:pt x="0" y="7"/>
                </a:moveTo>
                <a:cubicBezTo>
                  <a:pt x="14" y="9"/>
                  <a:pt x="25" y="4"/>
                  <a:pt x="38" y="0"/>
                </a:cubicBezTo>
              </a:path>
            </a:pathLst>
          </a:custGeom>
          <a:noFill/>
          <a:ln w="6350" cap="rnd">
            <a:solidFill>
              <a:srgbClr val="FF6600"/>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defPPr>
              <a:defRPr lang="en-US"/>
            </a:defPPr>
            <a:lvl1pPr algn="l" rtl="0" fontAlgn="base">
              <a:spcBef>
                <a:spcPct val="0"/>
              </a:spcBef>
              <a:spcAft>
                <a:spcPct val="0"/>
              </a:spcAft>
              <a:defRPr sz="1400" kern="1200">
                <a:solidFill>
                  <a:schemeClr val="tx1"/>
                </a:solidFill>
                <a:latin typeface="Arial" panose="020B0604020202020204" pitchFamily="34" charset="0"/>
                <a:ea typeface="+mn-ea"/>
                <a:cs typeface="+mn-cs"/>
              </a:defRPr>
            </a:lvl1pPr>
            <a:lvl2pPr marL="457200" algn="l" rtl="0" fontAlgn="base">
              <a:spcBef>
                <a:spcPct val="0"/>
              </a:spcBef>
              <a:spcAft>
                <a:spcPct val="0"/>
              </a:spcAft>
              <a:defRPr sz="1400" kern="1200">
                <a:solidFill>
                  <a:schemeClr val="tx1"/>
                </a:solidFill>
                <a:latin typeface="Arial" panose="020B0604020202020204" pitchFamily="34" charset="0"/>
                <a:ea typeface="+mn-ea"/>
                <a:cs typeface="+mn-cs"/>
              </a:defRPr>
            </a:lvl2pPr>
            <a:lvl3pPr marL="914400" algn="l" rtl="0" fontAlgn="base">
              <a:spcBef>
                <a:spcPct val="0"/>
              </a:spcBef>
              <a:spcAft>
                <a:spcPct val="0"/>
              </a:spcAft>
              <a:defRPr sz="1400" kern="1200">
                <a:solidFill>
                  <a:schemeClr val="tx1"/>
                </a:solidFill>
                <a:latin typeface="Arial" panose="020B0604020202020204" pitchFamily="34" charset="0"/>
                <a:ea typeface="+mn-ea"/>
                <a:cs typeface="+mn-cs"/>
              </a:defRPr>
            </a:lvl3pPr>
            <a:lvl4pPr marL="1371600" algn="l" rtl="0" fontAlgn="base">
              <a:spcBef>
                <a:spcPct val="0"/>
              </a:spcBef>
              <a:spcAft>
                <a:spcPct val="0"/>
              </a:spcAft>
              <a:defRPr sz="1400" kern="1200">
                <a:solidFill>
                  <a:schemeClr val="tx1"/>
                </a:solidFill>
                <a:latin typeface="Arial" panose="020B0604020202020204" pitchFamily="34" charset="0"/>
                <a:ea typeface="+mn-ea"/>
                <a:cs typeface="+mn-cs"/>
              </a:defRPr>
            </a:lvl4pPr>
            <a:lvl5pPr marL="1828800" algn="l" rtl="0" fontAlgn="base">
              <a:spcBef>
                <a:spcPct val="0"/>
              </a:spcBef>
              <a:spcAft>
                <a:spcPct val="0"/>
              </a:spcAft>
              <a:defRPr sz="1400" kern="1200">
                <a:solidFill>
                  <a:schemeClr val="tx1"/>
                </a:solidFill>
                <a:latin typeface="Arial" panose="020B0604020202020204" pitchFamily="34" charset="0"/>
                <a:ea typeface="+mn-ea"/>
                <a:cs typeface="+mn-cs"/>
              </a:defRPr>
            </a:lvl5pPr>
            <a:lvl6pPr marL="2286000" algn="l" defTabSz="914400" rtl="0" eaLnBrk="1" latinLnBrk="0" hangingPunct="1">
              <a:defRPr sz="1400" kern="1200">
                <a:solidFill>
                  <a:schemeClr val="tx1"/>
                </a:solidFill>
                <a:latin typeface="Arial" panose="020B0604020202020204" pitchFamily="34" charset="0"/>
                <a:ea typeface="+mn-ea"/>
                <a:cs typeface="+mn-cs"/>
              </a:defRPr>
            </a:lvl6pPr>
            <a:lvl7pPr marL="2743200" algn="l" defTabSz="914400" rtl="0" eaLnBrk="1" latinLnBrk="0" hangingPunct="1">
              <a:defRPr sz="1400" kern="1200">
                <a:solidFill>
                  <a:schemeClr val="tx1"/>
                </a:solidFill>
                <a:latin typeface="Arial" panose="020B0604020202020204" pitchFamily="34" charset="0"/>
                <a:ea typeface="+mn-ea"/>
                <a:cs typeface="+mn-cs"/>
              </a:defRPr>
            </a:lvl7pPr>
            <a:lvl8pPr marL="3200400" algn="l" defTabSz="914400" rtl="0" eaLnBrk="1" latinLnBrk="0" hangingPunct="1">
              <a:defRPr sz="1400" kern="1200">
                <a:solidFill>
                  <a:schemeClr val="tx1"/>
                </a:solidFill>
                <a:latin typeface="Arial" panose="020B0604020202020204" pitchFamily="34" charset="0"/>
                <a:ea typeface="+mn-ea"/>
                <a:cs typeface="+mn-cs"/>
              </a:defRPr>
            </a:lvl8pPr>
            <a:lvl9pPr marL="3657600" algn="l" defTabSz="914400" rtl="0" eaLnBrk="1" latinLnBrk="0" hangingPunct="1">
              <a:defRPr sz="1400" kern="1200">
                <a:solidFill>
                  <a:schemeClr val="tx1"/>
                </a:solidFill>
                <a:latin typeface="Arial" panose="020B0604020202020204" pitchFamily="34" charset="0"/>
                <a:ea typeface="+mn-ea"/>
                <a:cs typeface="+mn-cs"/>
              </a:defRPr>
            </a:lvl9pPr>
          </a:lstStyle>
          <a:p>
            <a:endParaRPr lang="en-CA"/>
          </a:p>
        </p:txBody>
      </p:sp>
      <p:sp>
        <p:nvSpPr>
          <p:cNvPr id="132" name="Freeform 128">
            <a:extLst>
              <a:ext uri="{FF2B5EF4-FFF2-40B4-BE49-F238E27FC236}">
                <a16:creationId xmlns:a16="http://schemas.microsoft.com/office/drawing/2014/main" id="{530CB833-BA5B-47A6-98E5-B38A9C04BDF2}"/>
              </a:ext>
            </a:extLst>
          </p:cNvPr>
          <p:cNvSpPr>
            <a:spLocks noChangeAspect="1"/>
          </p:cNvSpPr>
          <p:nvPr/>
        </p:nvSpPr>
        <p:spPr bwMode="auto">
          <a:xfrm>
            <a:off x="6193853" y="786856"/>
            <a:ext cx="4607" cy="14912"/>
          </a:xfrm>
          <a:custGeom>
            <a:avLst/>
            <a:gdLst>
              <a:gd name="T0" fmla="*/ 0 w 8"/>
              <a:gd name="T1" fmla="*/ 23 h 23"/>
              <a:gd name="T2" fmla="*/ 8 w 8"/>
              <a:gd name="T3" fmla="*/ 0 h 23"/>
            </a:gdLst>
            <a:ahLst/>
            <a:cxnLst>
              <a:cxn ang="0">
                <a:pos x="T0" y="T1"/>
              </a:cxn>
              <a:cxn ang="0">
                <a:pos x="T2" y="T3"/>
              </a:cxn>
            </a:cxnLst>
            <a:rect l="0" t="0" r="r" b="b"/>
            <a:pathLst>
              <a:path w="8" h="23">
                <a:moveTo>
                  <a:pt x="0" y="23"/>
                </a:moveTo>
                <a:cubicBezTo>
                  <a:pt x="0" y="14"/>
                  <a:pt x="6" y="8"/>
                  <a:pt x="8" y="0"/>
                </a:cubicBezTo>
              </a:path>
            </a:pathLst>
          </a:custGeom>
          <a:noFill/>
          <a:ln w="6350" cap="rnd">
            <a:solidFill>
              <a:srgbClr val="FF6600"/>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defPPr>
              <a:defRPr lang="en-US"/>
            </a:defPPr>
            <a:lvl1pPr algn="l" rtl="0" fontAlgn="base">
              <a:spcBef>
                <a:spcPct val="0"/>
              </a:spcBef>
              <a:spcAft>
                <a:spcPct val="0"/>
              </a:spcAft>
              <a:defRPr sz="1400" kern="1200">
                <a:solidFill>
                  <a:schemeClr val="tx1"/>
                </a:solidFill>
                <a:latin typeface="Arial" panose="020B0604020202020204" pitchFamily="34" charset="0"/>
                <a:ea typeface="+mn-ea"/>
                <a:cs typeface="+mn-cs"/>
              </a:defRPr>
            </a:lvl1pPr>
            <a:lvl2pPr marL="457200" algn="l" rtl="0" fontAlgn="base">
              <a:spcBef>
                <a:spcPct val="0"/>
              </a:spcBef>
              <a:spcAft>
                <a:spcPct val="0"/>
              </a:spcAft>
              <a:defRPr sz="1400" kern="1200">
                <a:solidFill>
                  <a:schemeClr val="tx1"/>
                </a:solidFill>
                <a:latin typeface="Arial" panose="020B0604020202020204" pitchFamily="34" charset="0"/>
                <a:ea typeface="+mn-ea"/>
                <a:cs typeface="+mn-cs"/>
              </a:defRPr>
            </a:lvl2pPr>
            <a:lvl3pPr marL="914400" algn="l" rtl="0" fontAlgn="base">
              <a:spcBef>
                <a:spcPct val="0"/>
              </a:spcBef>
              <a:spcAft>
                <a:spcPct val="0"/>
              </a:spcAft>
              <a:defRPr sz="1400" kern="1200">
                <a:solidFill>
                  <a:schemeClr val="tx1"/>
                </a:solidFill>
                <a:latin typeface="Arial" panose="020B0604020202020204" pitchFamily="34" charset="0"/>
                <a:ea typeface="+mn-ea"/>
                <a:cs typeface="+mn-cs"/>
              </a:defRPr>
            </a:lvl3pPr>
            <a:lvl4pPr marL="1371600" algn="l" rtl="0" fontAlgn="base">
              <a:spcBef>
                <a:spcPct val="0"/>
              </a:spcBef>
              <a:spcAft>
                <a:spcPct val="0"/>
              </a:spcAft>
              <a:defRPr sz="1400" kern="1200">
                <a:solidFill>
                  <a:schemeClr val="tx1"/>
                </a:solidFill>
                <a:latin typeface="Arial" panose="020B0604020202020204" pitchFamily="34" charset="0"/>
                <a:ea typeface="+mn-ea"/>
                <a:cs typeface="+mn-cs"/>
              </a:defRPr>
            </a:lvl4pPr>
            <a:lvl5pPr marL="1828800" algn="l" rtl="0" fontAlgn="base">
              <a:spcBef>
                <a:spcPct val="0"/>
              </a:spcBef>
              <a:spcAft>
                <a:spcPct val="0"/>
              </a:spcAft>
              <a:defRPr sz="1400" kern="1200">
                <a:solidFill>
                  <a:schemeClr val="tx1"/>
                </a:solidFill>
                <a:latin typeface="Arial" panose="020B0604020202020204" pitchFamily="34" charset="0"/>
                <a:ea typeface="+mn-ea"/>
                <a:cs typeface="+mn-cs"/>
              </a:defRPr>
            </a:lvl5pPr>
            <a:lvl6pPr marL="2286000" algn="l" defTabSz="914400" rtl="0" eaLnBrk="1" latinLnBrk="0" hangingPunct="1">
              <a:defRPr sz="1400" kern="1200">
                <a:solidFill>
                  <a:schemeClr val="tx1"/>
                </a:solidFill>
                <a:latin typeface="Arial" panose="020B0604020202020204" pitchFamily="34" charset="0"/>
                <a:ea typeface="+mn-ea"/>
                <a:cs typeface="+mn-cs"/>
              </a:defRPr>
            </a:lvl6pPr>
            <a:lvl7pPr marL="2743200" algn="l" defTabSz="914400" rtl="0" eaLnBrk="1" latinLnBrk="0" hangingPunct="1">
              <a:defRPr sz="1400" kern="1200">
                <a:solidFill>
                  <a:schemeClr val="tx1"/>
                </a:solidFill>
                <a:latin typeface="Arial" panose="020B0604020202020204" pitchFamily="34" charset="0"/>
                <a:ea typeface="+mn-ea"/>
                <a:cs typeface="+mn-cs"/>
              </a:defRPr>
            </a:lvl7pPr>
            <a:lvl8pPr marL="3200400" algn="l" defTabSz="914400" rtl="0" eaLnBrk="1" latinLnBrk="0" hangingPunct="1">
              <a:defRPr sz="1400" kern="1200">
                <a:solidFill>
                  <a:schemeClr val="tx1"/>
                </a:solidFill>
                <a:latin typeface="Arial" panose="020B0604020202020204" pitchFamily="34" charset="0"/>
                <a:ea typeface="+mn-ea"/>
                <a:cs typeface="+mn-cs"/>
              </a:defRPr>
            </a:lvl8pPr>
            <a:lvl9pPr marL="3657600" algn="l" defTabSz="914400" rtl="0" eaLnBrk="1" latinLnBrk="0" hangingPunct="1">
              <a:defRPr sz="1400" kern="1200">
                <a:solidFill>
                  <a:schemeClr val="tx1"/>
                </a:solidFill>
                <a:latin typeface="Arial" panose="020B0604020202020204" pitchFamily="34" charset="0"/>
                <a:ea typeface="+mn-ea"/>
                <a:cs typeface="+mn-cs"/>
              </a:defRPr>
            </a:lvl9pPr>
          </a:lstStyle>
          <a:p>
            <a:endParaRPr lang="en-CA"/>
          </a:p>
        </p:txBody>
      </p:sp>
      <p:sp>
        <p:nvSpPr>
          <p:cNvPr id="133" name="Freeform 129">
            <a:extLst>
              <a:ext uri="{FF2B5EF4-FFF2-40B4-BE49-F238E27FC236}">
                <a16:creationId xmlns:a16="http://schemas.microsoft.com/office/drawing/2014/main" id="{58DAC0CB-910D-4780-B534-D3925D7D29CF}"/>
              </a:ext>
            </a:extLst>
          </p:cNvPr>
          <p:cNvSpPr>
            <a:spLocks noChangeAspect="1"/>
          </p:cNvSpPr>
          <p:nvPr/>
        </p:nvSpPr>
        <p:spPr bwMode="auto">
          <a:xfrm>
            <a:off x="6193853" y="801769"/>
            <a:ext cx="7166" cy="13255"/>
          </a:xfrm>
          <a:custGeom>
            <a:avLst/>
            <a:gdLst>
              <a:gd name="T0" fmla="*/ 0 w 12"/>
              <a:gd name="T1" fmla="*/ 0 h 21"/>
              <a:gd name="T2" fmla="*/ 12 w 12"/>
              <a:gd name="T3" fmla="*/ 21 h 21"/>
            </a:gdLst>
            <a:ahLst/>
            <a:cxnLst>
              <a:cxn ang="0">
                <a:pos x="T0" y="T1"/>
              </a:cxn>
              <a:cxn ang="0">
                <a:pos x="T2" y="T3"/>
              </a:cxn>
            </a:cxnLst>
            <a:rect l="0" t="0" r="r" b="b"/>
            <a:pathLst>
              <a:path w="12" h="21">
                <a:moveTo>
                  <a:pt x="0" y="0"/>
                </a:moveTo>
                <a:cubicBezTo>
                  <a:pt x="6" y="5"/>
                  <a:pt x="11" y="13"/>
                  <a:pt x="12" y="21"/>
                </a:cubicBezTo>
              </a:path>
            </a:pathLst>
          </a:custGeom>
          <a:noFill/>
          <a:ln w="6350" cap="rnd">
            <a:solidFill>
              <a:srgbClr val="FF6600"/>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defPPr>
              <a:defRPr lang="en-US"/>
            </a:defPPr>
            <a:lvl1pPr algn="l" rtl="0" fontAlgn="base">
              <a:spcBef>
                <a:spcPct val="0"/>
              </a:spcBef>
              <a:spcAft>
                <a:spcPct val="0"/>
              </a:spcAft>
              <a:defRPr sz="1400" kern="1200">
                <a:solidFill>
                  <a:schemeClr val="tx1"/>
                </a:solidFill>
                <a:latin typeface="Arial" panose="020B0604020202020204" pitchFamily="34" charset="0"/>
                <a:ea typeface="+mn-ea"/>
                <a:cs typeface="+mn-cs"/>
              </a:defRPr>
            </a:lvl1pPr>
            <a:lvl2pPr marL="457200" algn="l" rtl="0" fontAlgn="base">
              <a:spcBef>
                <a:spcPct val="0"/>
              </a:spcBef>
              <a:spcAft>
                <a:spcPct val="0"/>
              </a:spcAft>
              <a:defRPr sz="1400" kern="1200">
                <a:solidFill>
                  <a:schemeClr val="tx1"/>
                </a:solidFill>
                <a:latin typeface="Arial" panose="020B0604020202020204" pitchFamily="34" charset="0"/>
                <a:ea typeface="+mn-ea"/>
                <a:cs typeface="+mn-cs"/>
              </a:defRPr>
            </a:lvl2pPr>
            <a:lvl3pPr marL="914400" algn="l" rtl="0" fontAlgn="base">
              <a:spcBef>
                <a:spcPct val="0"/>
              </a:spcBef>
              <a:spcAft>
                <a:spcPct val="0"/>
              </a:spcAft>
              <a:defRPr sz="1400" kern="1200">
                <a:solidFill>
                  <a:schemeClr val="tx1"/>
                </a:solidFill>
                <a:latin typeface="Arial" panose="020B0604020202020204" pitchFamily="34" charset="0"/>
                <a:ea typeface="+mn-ea"/>
                <a:cs typeface="+mn-cs"/>
              </a:defRPr>
            </a:lvl3pPr>
            <a:lvl4pPr marL="1371600" algn="l" rtl="0" fontAlgn="base">
              <a:spcBef>
                <a:spcPct val="0"/>
              </a:spcBef>
              <a:spcAft>
                <a:spcPct val="0"/>
              </a:spcAft>
              <a:defRPr sz="1400" kern="1200">
                <a:solidFill>
                  <a:schemeClr val="tx1"/>
                </a:solidFill>
                <a:latin typeface="Arial" panose="020B0604020202020204" pitchFamily="34" charset="0"/>
                <a:ea typeface="+mn-ea"/>
                <a:cs typeface="+mn-cs"/>
              </a:defRPr>
            </a:lvl4pPr>
            <a:lvl5pPr marL="1828800" algn="l" rtl="0" fontAlgn="base">
              <a:spcBef>
                <a:spcPct val="0"/>
              </a:spcBef>
              <a:spcAft>
                <a:spcPct val="0"/>
              </a:spcAft>
              <a:defRPr sz="1400" kern="1200">
                <a:solidFill>
                  <a:schemeClr val="tx1"/>
                </a:solidFill>
                <a:latin typeface="Arial" panose="020B0604020202020204" pitchFamily="34" charset="0"/>
                <a:ea typeface="+mn-ea"/>
                <a:cs typeface="+mn-cs"/>
              </a:defRPr>
            </a:lvl5pPr>
            <a:lvl6pPr marL="2286000" algn="l" defTabSz="914400" rtl="0" eaLnBrk="1" latinLnBrk="0" hangingPunct="1">
              <a:defRPr sz="1400" kern="1200">
                <a:solidFill>
                  <a:schemeClr val="tx1"/>
                </a:solidFill>
                <a:latin typeface="Arial" panose="020B0604020202020204" pitchFamily="34" charset="0"/>
                <a:ea typeface="+mn-ea"/>
                <a:cs typeface="+mn-cs"/>
              </a:defRPr>
            </a:lvl6pPr>
            <a:lvl7pPr marL="2743200" algn="l" defTabSz="914400" rtl="0" eaLnBrk="1" latinLnBrk="0" hangingPunct="1">
              <a:defRPr sz="1400" kern="1200">
                <a:solidFill>
                  <a:schemeClr val="tx1"/>
                </a:solidFill>
                <a:latin typeface="Arial" panose="020B0604020202020204" pitchFamily="34" charset="0"/>
                <a:ea typeface="+mn-ea"/>
                <a:cs typeface="+mn-cs"/>
              </a:defRPr>
            </a:lvl7pPr>
            <a:lvl8pPr marL="3200400" algn="l" defTabSz="914400" rtl="0" eaLnBrk="1" latinLnBrk="0" hangingPunct="1">
              <a:defRPr sz="1400" kern="1200">
                <a:solidFill>
                  <a:schemeClr val="tx1"/>
                </a:solidFill>
                <a:latin typeface="Arial" panose="020B0604020202020204" pitchFamily="34" charset="0"/>
                <a:ea typeface="+mn-ea"/>
                <a:cs typeface="+mn-cs"/>
              </a:defRPr>
            </a:lvl8pPr>
            <a:lvl9pPr marL="3657600" algn="l" defTabSz="914400" rtl="0" eaLnBrk="1" latinLnBrk="0" hangingPunct="1">
              <a:defRPr sz="1400" kern="1200">
                <a:solidFill>
                  <a:schemeClr val="tx1"/>
                </a:solidFill>
                <a:latin typeface="Arial" panose="020B0604020202020204" pitchFamily="34" charset="0"/>
                <a:ea typeface="+mn-ea"/>
                <a:cs typeface="+mn-cs"/>
              </a:defRPr>
            </a:lvl9pPr>
          </a:lstStyle>
          <a:p>
            <a:endParaRPr lang="en-CA"/>
          </a:p>
        </p:txBody>
      </p:sp>
      <p:sp>
        <p:nvSpPr>
          <p:cNvPr id="134" name="Freeform 130">
            <a:extLst>
              <a:ext uri="{FF2B5EF4-FFF2-40B4-BE49-F238E27FC236}">
                <a16:creationId xmlns:a16="http://schemas.microsoft.com/office/drawing/2014/main" id="{E533E9C3-1CF9-455F-982D-F37FD5F4E82F}"/>
              </a:ext>
            </a:extLst>
          </p:cNvPr>
          <p:cNvSpPr>
            <a:spLocks noChangeAspect="1"/>
          </p:cNvSpPr>
          <p:nvPr/>
        </p:nvSpPr>
        <p:spPr bwMode="auto">
          <a:xfrm>
            <a:off x="6176449" y="822757"/>
            <a:ext cx="119779" cy="43080"/>
          </a:xfrm>
          <a:custGeom>
            <a:avLst/>
            <a:gdLst>
              <a:gd name="T0" fmla="*/ 0 w 202"/>
              <a:gd name="T1" fmla="*/ 62 h 68"/>
              <a:gd name="T2" fmla="*/ 202 w 202"/>
              <a:gd name="T3" fmla="*/ 0 h 68"/>
            </a:gdLst>
            <a:ahLst/>
            <a:cxnLst>
              <a:cxn ang="0">
                <a:pos x="T0" y="T1"/>
              </a:cxn>
              <a:cxn ang="0">
                <a:pos x="T2" y="T3"/>
              </a:cxn>
            </a:cxnLst>
            <a:rect l="0" t="0" r="r" b="b"/>
            <a:pathLst>
              <a:path w="202" h="68">
                <a:moveTo>
                  <a:pt x="0" y="62"/>
                </a:moveTo>
                <a:cubicBezTo>
                  <a:pt x="72" y="68"/>
                  <a:pt x="137" y="29"/>
                  <a:pt x="202" y="0"/>
                </a:cubicBezTo>
              </a:path>
            </a:pathLst>
          </a:custGeom>
          <a:noFill/>
          <a:ln w="6350" cap="rnd">
            <a:solidFill>
              <a:srgbClr val="FF6600"/>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defPPr>
              <a:defRPr lang="en-US"/>
            </a:defPPr>
            <a:lvl1pPr algn="l" rtl="0" fontAlgn="base">
              <a:spcBef>
                <a:spcPct val="0"/>
              </a:spcBef>
              <a:spcAft>
                <a:spcPct val="0"/>
              </a:spcAft>
              <a:defRPr sz="1400" kern="1200">
                <a:solidFill>
                  <a:schemeClr val="tx1"/>
                </a:solidFill>
                <a:latin typeface="Arial" panose="020B0604020202020204" pitchFamily="34" charset="0"/>
                <a:ea typeface="+mn-ea"/>
                <a:cs typeface="+mn-cs"/>
              </a:defRPr>
            </a:lvl1pPr>
            <a:lvl2pPr marL="457200" algn="l" rtl="0" fontAlgn="base">
              <a:spcBef>
                <a:spcPct val="0"/>
              </a:spcBef>
              <a:spcAft>
                <a:spcPct val="0"/>
              </a:spcAft>
              <a:defRPr sz="1400" kern="1200">
                <a:solidFill>
                  <a:schemeClr val="tx1"/>
                </a:solidFill>
                <a:latin typeface="Arial" panose="020B0604020202020204" pitchFamily="34" charset="0"/>
                <a:ea typeface="+mn-ea"/>
                <a:cs typeface="+mn-cs"/>
              </a:defRPr>
            </a:lvl2pPr>
            <a:lvl3pPr marL="914400" algn="l" rtl="0" fontAlgn="base">
              <a:spcBef>
                <a:spcPct val="0"/>
              </a:spcBef>
              <a:spcAft>
                <a:spcPct val="0"/>
              </a:spcAft>
              <a:defRPr sz="1400" kern="1200">
                <a:solidFill>
                  <a:schemeClr val="tx1"/>
                </a:solidFill>
                <a:latin typeface="Arial" panose="020B0604020202020204" pitchFamily="34" charset="0"/>
                <a:ea typeface="+mn-ea"/>
                <a:cs typeface="+mn-cs"/>
              </a:defRPr>
            </a:lvl3pPr>
            <a:lvl4pPr marL="1371600" algn="l" rtl="0" fontAlgn="base">
              <a:spcBef>
                <a:spcPct val="0"/>
              </a:spcBef>
              <a:spcAft>
                <a:spcPct val="0"/>
              </a:spcAft>
              <a:defRPr sz="1400" kern="1200">
                <a:solidFill>
                  <a:schemeClr val="tx1"/>
                </a:solidFill>
                <a:latin typeface="Arial" panose="020B0604020202020204" pitchFamily="34" charset="0"/>
                <a:ea typeface="+mn-ea"/>
                <a:cs typeface="+mn-cs"/>
              </a:defRPr>
            </a:lvl4pPr>
            <a:lvl5pPr marL="1828800" algn="l" rtl="0" fontAlgn="base">
              <a:spcBef>
                <a:spcPct val="0"/>
              </a:spcBef>
              <a:spcAft>
                <a:spcPct val="0"/>
              </a:spcAft>
              <a:defRPr sz="1400" kern="1200">
                <a:solidFill>
                  <a:schemeClr val="tx1"/>
                </a:solidFill>
                <a:latin typeface="Arial" panose="020B0604020202020204" pitchFamily="34" charset="0"/>
                <a:ea typeface="+mn-ea"/>
                <a:cs typeface="+mn-cs"/>
              </a:defRPr>
            </a:lvl5pPr>
            <a:lvl6pPr marL="2286000" algn="l" defTabSz="914400" rtl="0" eaLnBrk="1" latinLnBrk="0" hangingPunct="1">
              <a:defRPr sz="1400" kern="1200">
                <a:solidFill>
                  <a:schemeClr val="tx1"/>
                </a:solidFill>
                <a:latin typeface="Arial" panose="020B0604020202020204" pitchFamily="34" charset="0"/>
                <a:ea typeface="+mn-ea"/>
                <a:cs typeface="+mn-cs"/>
              </a:defRPr>
            </a:lvl6pPr>
            <a:lvl7pPr marL="2743200" algn="l" defTabSz="914400" rtl="0" eaLnBrk="1" latinLnBrk="0" hangingPunct="1">
              <a:defRPr sz="1400" kern="1200">
                <a:solidFill>
                  <a:schemeClr val="tx1"/>
                </a:solidFill>
                <a:latin typeface="Arial" panose="020B0604020202020204" pitchFamily="34" charset="0"/>
                <a:ea typeface="+mn-ea"/>
                <a:cs typeface="+mn-cs"/>
              </a:defRPr>
            </a:lvl7pPr>
            <a:lvl8pPr marL="3200400" algn="l" defTabSz="914400" rtl="0" eaLnBrk="1" latinLnBrk="0" hangingPunct="1">
              <a:defRPr sz="1400" kern="1200">
                <a:solidFill>
                  <a:schemeClr val="tx1"/>
                </a:solidFill>
                <a:latin typeface="Arial" panose="020B0604020202020204" pitchFamily="34" charset="0"/>
                <a:ea typeface="+mn-ea"/>
                <a:cs typeface="+mn-cs"/>
              </a:defRPr>
            </a:lvl8pPr>
            <a:lvl9pPr marL="3657600" algn="l" defTabSz="914400" rtl="0" eaLnBrk="1" latinLnBrk="0" hangingPunct="1">
              <a:defRPr sz="1400" kern="1200">
                <a:solidFill>
                  <a:schemeClr val="tx1"/>
                </a:solidFill>
                <a:latin typeface="Arial" panose="020B0604020202020204" pitchFamily="34" charset="0"/>
                <a:ea typeface="+mn-ea"/>
                <a:cs typeface="+mn-cs"/>
              </a:defRPr>
            </a:lvl9pPr>
          </a:lstStyle>
          <a:p>
            <a:endParaRPr lang="en-CA"/>
          </a:p>
        </p:txBody>
      </p:sp>
      <p:sp>
        <p:nvSpPr>
          <p:cNvPr id="135" name="Freeform 131">
            <a:extLst>
              <a:ext uri="{FF2B5EF4-FFF2-40B4-BE49-F238E27FC236}">
                <a16:creationId xmlns:a16="http://schemas.microsoft.com/office/drawing/2014/main" id="{CABF8741-8B94-4D74-A600-FFE36D39C521}"/>
              </a:ext>
            </a:extLst>
          </p:cNvPr>
          <p:cNvSpPr>
            <a:spLocks noChangeAspect="1"/>
          </p:cNvSpPr>
          <p:nvPr/>
        </p:nvSpPr>
        <p:spPr bwMode="auto">
          <a:xfrm>
            <a:off x="6006506" y="822757"/>
            <a:ext cx="120291" cy="42528"/>
          </a:xfrm>
          <a:custGeom>
            <a:avLst/>
            <a:gdLst>
              <a:gd name="T0" fmla="*/ 202 w 202"/>
              <a:gd name="T1" fmla="*/ 62 h 67"/>
              <a:gd name="T2" fmla="*/ 0 w 202"/>
              <a:gd name="T3" fmla="*/ 0 h 67"/>
            </a:gdLst>
            <a:ahLst/>
            <a:cxnLst>
              <a:cxn ang="0">
                <a:pos x="T0" y="T1"/>
              </a:cxn>
              <a:cxn ang="0">
                <a:pos x="T2" y="T3"/>
              </a:cxn>
            </a:cxnLst>
            <a:rect l="0" t="0" r="r" b="b"/>
            <a:pathLst>
              <a:path w="202" h="67">
                <a:moveTo>
                  <a:pt x="202" y="62"/>
                </a:moveTo>
                <a:cubicBezTo>
                  <a:pt x="130" y="67"/>
                  <a:pt x="65" y="29"/>
                  <a:pt x="0" y="0"/>
                </a:cubicBezTo>
              </a:path>
            </a:pathLst>
          </a:custGeom>
          <a:noFill/>
          <a:ln w="6350" cap="rnd">
            <a:solidFill>
              <a:srgbClr val="FF6600"/>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defPPr>
              <a:defRPr lang="en-US"/>
            </a:defPPr>
            <a:lvl1pPr algn="l" rtl="0" fontAlgn="base">
              <a:spcBef>
                <a:spcPct val="0"/>
              </a:spcBef>
              <a:spcAft>
                <a:spcPct val="0"/>
              </a:spcAft>
              <a:defRPr sz="1400" kern="1200">
                <a:solidFill>
                  <a:schemeClr val="tx1"/>
                </a:solidFill>
                <a:latin typeface="Arial" panose="020B0604020202020204" pitchFamily="34" charset="0"/>
                <a:ea typeface="+mn-ea"/>
                <a:cs typeface="+mn-cs"/>
              </a:defRPr>
            </a:lvl1pPr>
            <a:lvl2pPr marL="457200" algn="l" rtl="0" fontAlgn="base">
              <a:spcBef>
                <a:spcPct val="0"/>
              </a:spcBef>
              <a:spcAft>
                <a:spcPct val="0"/>
              </a:spcAft>
              <a:defRPr sz="1400" kern="1200">
                <a:solidFill>
                  <a:schemeClr val="tx1"/>
                </a:solidFill>
                <a:latin typeface="Arial" panose="020B0604020202020204" pitchFamily="34" charset="0"/>
                <a:ea typeface="+mn-ea"/>
                <a:cs typeface="+mn-cs"/>
              </a:defRPr>
            </a:lvl2pPr>
            <a:lvl3pPr marL="914400" algn="l" rtl="0" fontAlgn="base">
              <a:spcBef>
                <a:spcPct val="0"/>
              </a:spcBef>
              <a:spcAft>
                <a:spcPct val="0"/>
              </a:spcAft>
              <a:defRPr sz="1400" kern="1200">
                <a:solidFill>
                  <a:schemeClr val="tx1"/>
                </a:solidFill>
                <a:latin typeface="Arial" panose="020B0604020202020204" pitchFamily="34" charset="0"/>
                <a:ea typeface="+mn-ea"/>
                <a:cs typeface="+mn-cs"/>
              </a:defRPr>
            </a:lvl3pPr>
            <a:lvl4pPr marL="1371600" algn="l" rtl="0" fontAlgn="base">
              <a:spcBef>
                <a:spcPct val="0"/>
              </a:spcBef>
              <a:spcAft>
                <a:spcPct val="0"/>
              </a:spcAft>
              <a:defRPr sz="1400" kern="1200">
                <a:solidFill>
                  <a:schemeClr val="tx1"/>
                </a:solidFill>
                <a:latin typeface="Arial" panose="020B0604020202020204" pitchFamily="34" charset="0"/>
                <a:ea typeface="+mn-ea"/>
                <a:cs typeface="+mn-cs"/>
              </a:defRPr>
            </a:lvl4pPr>
            <a:lvl5pPr marL="1828800" algn="l" rtl="0" fontAlgn="base">
              <a:spcBef>
                <a:spcPct val="0"/>
              </a:spcBef>
              <a:spcAft>
                <a:spcPct val="0"/>
              </a:spcAft>
              <a:defRPr sz="1400" kern="1200">
                <a:solidFill>
                  <a:schemeClr val="tx1"/>
                </a:solidFill>
                <a:latin typeface="Arial" panose="020B0604020202020204" pitchFamily="34" charset="0"/>
                <a:ea typeface="+mn-ea"/>
                <a:cs typeface="+mn-cs"/>
              </a:defRPr>
            </a:lvl5pPr>
            <a:lvl6pPr marL="2286000" algn="l" defTabSz="914400" rtl="0" eaLnBrk="1" latinLnBrk="0" hangingPunct="1">
              <a:defRPr sz="1400" kern="1200">
                <a:solidFill>
                  <a:schemeClr val="tx1"/>
                </a:solidFill>
                <a:latin typeface="Arial" panose="020B0604020202020204" pitchFamily="34" charset="0"/>
                <a:ea typeface="+mn-ea"/>
                <a:cs typeface="+mn-cs"/>
              </a:defRPr>
            </a:lvl6pPr>
            <a:lvl7pPr marL="2743200" algn="l" defTabSz="914400" rtl="0" eaLnBrk="1" latinLnBrk="0" hangingPunct="1">
              <a:defRPr sz="1400" kern="1200">
                <a:solidFill>
                  <a:schemeClr val="tx1"/>
                </a:solidFill>
                <a:latin typeface="Arial" panose="020B0604020202020204" pitchFamily="34" charset="0"/>
                <a:ea typeface="+mn-ea"/>
                <a:cs typeface="+mn-cs"/>
              </a:defRPr>
            </a:lvl7pPr>
            <a:lvl8pPr marL="3200400" algn="l" defTabSz="914400" rtl="0" eaLnBrk="1" latinLnBrk="0" hangingPunct="1">
              <a:defRPr sz="1400" kern="1200">
                <a:solidFill>
                  <a:schemeClr val="tx1"/>
                </a:solidFill>
                <a:latin typeface="Arial" panose="020B0604020202020204" pitchFamily="34" charset="0"/>
                <a:ea typeface="+mn-ea"/>
                <a:cs typeface="+mn-cs"/>
              </a:defRPr>
            </a:lvl8pPr>
            <a:lvl9pPr marL="3657600" algn="l" defTabSz="914400" rtl="0" eaLnBrk="1" latinLnBrk="0" hangingPunct="1">
              <a:defRPr sz="1400" kern="1200">
                <a:solidFill>
                  <a:schemeClr val="tx1"/>
                </a:solidFill>
                <a:latin typeface="Arial" panose="020B0604020202020204" pitchFamily="34" charset="0"/>
                <a:ea typeface="+mn-ea"/>
                <a:cs typeface="+mn-cs"/>
              </a:defRPr>
            </a:lvl9pPr>
          </a:lstStyle>
          <a:p>
            <a:endParaRPr lang="en-CA"/>
          </a:p>
        </p:txBody>
      </p:sp>
      <p:sp>
        <p:nvSpPr>
          <p:cNvPr id="136" name="Freeform 132">
            <a:extLst>
              <a:ext uri="{FF2B5EF4-FFF2-40B4-BE49-F238E27FC236}">
                <a16:creationId xmlns:a16="http://schemas.microsoft.com/office/drawing/2014/main" id="{A0F61EDB-2830-4ABA-982B-8637808C1875}"/>
              </a:ext>
            </a:extLst>
          </p:cNvPr>
          <p:cNvSpPr>
            <a:spLocks noChangeAspect="1"/>
          </p:cNvSpPr>
          <p:nvPr/>
        </p:nvSpPr>
        <p:spPr bwMode="auto">
          <a:xfrm>
            <a:off x="6108370" y="801769"/>
            <a:ext cx="22522" cy="5523"/>
          </a:xfrm>
          <a:custGeom>
            <a:avLst/>
            <a:gdLst>
              <a:gd name="T0" fmla="*/ 38 w 38"/>
              <a:gd name="T1" fmla="*/ 7 h 9"/>
              <a:gd name="T2" fmla="*/ 0 w 38"/>
              <a:gd name="T3" fmla="*/ 0 h 9"/>
            </a:gdLst>
            <a:ahLst/>
            <a:cxnLst>
              <a:cxn ang="0">
                <a:pos x="T0" y="T1"/>
              </a:cxn>
              <a:cxn ang="0">
                <a:pos x="T2" y="T3"/>
              </a:cxn>
            </a:cxnLst>
            <a:rect l="0" t="0" r="r" b="b"/>
            <a:pathLst>
              <a:path w="38" h="9">
                <a:moveTo>
                  <a:pt x="38" y="7"/>
                </a:moveTo>
                <a:cubicBezTo>
                  <a:pt x="24" y="9"/>
                  <a:pt x="13" y="4"/>
                  <a:pt x="0" y="0"/>
                </a:cubicBezTo>
              </a:path>
            </a:pathLst>
          </a:custGeom>
          <a:noFill/>
          <a:ln w="6350" cap="rnd">
            <a:solidFill>
              <a:srgbClr val="FF6600"/>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defPPr>
              <a:defRPr lang="en-US"/>
            </a:defPPr>
            <a:lvl1pPr algn="l" rtl="0" fontAlgn="base">
              <a:spcBef>
                <a:spcPct val="0"/>
              </a:spcBef>
              <a:spcAft>
                <a:spcPct val="0"/>
              </a:spcAft>
              <a:defRPr sz="1400" kern="1200">
                <a:solidFill>
                  <a:schemeClr val="tx1"/>
                </a:solidFill>
                <a:latin typeface="Arial" panose="020B0604020202020204" pitchFamily="34" charset="0"/>
                <a:ea typeface="+mn-ea"/>
                <a:cs typeface="+mn-cs"/>
              </a:defRPr>
            </a:lvl1pPr>
            <a:lvl2pPr marL="457200" algn="l" rtl="0" fontAlgn="base">
              <a:spcBef>
                <a:spcPct val="0"/>
              </a:spcBef>
              <a:spcAft>
                <a:spcPct val="0"/>
              </a:spcAft>
              <a:defRPr sz="1400" kern="1200">
                <a:solidFill>
                  <a:schemeClr val="tx1"/>
                </a:solidFill>
                <a:latin typeface="Arial" panose="020B0604020202020204" pitchFamily="34" charset="0"/>
                <a:ea typeface="+mn-ea"/>
                <a:cs typeface="+mn-cs"/>
              </a:defRPr>
            </a:lvl2pPr>
            <a:lvl3pPr marL="914400" algn="l" rtl="0" fontAlgn="base">
              <a:spcBef>
                <a:spcPct val="0"/>
              </a:spcBef>
              <a:spcAft>
                <a:spcPct val="0"/>
              </a:spcAft>
              <a:defRPr sz="1400" kern="1200">
                <a:solidFill>
                  <a:schemeClr val="tx1"/>
                </a:solidFill>
                <a:latin typeface="Arial" panose="020B0604020202020204" pitchFamily="34" charset="0"/>
                <a:ea typeface="+mn-ea"/>
                <a:cs typeface="+mn-cs"/>
              </a:defRPr>
            </a:lvl3pPr>
            <a:lvl4pPr marL="1371600" algn="l" rtl="0" fontAlgn="base">
              <a:spcBef>
                <a:spcPct val="0"/>
              </a:spcBef>
              <a:spcAft>
                <a:spcPct val="0"/>
              </a:spcAft>
              <a:defRPr sz="1400" kern="1200">
                <a:solidFill>
                  <a:schemeClr val="tx1"/>
                </a:solidFill>
                <a:latin typeface="Arial" panose="020B0604020202020204" pitchFamily="34" charset="0"/>
                <a:ea typeface="+mn-ea"/>
                <a:cs typeface="+mn-cs"/>
              </a:defRPr>
            </a:lvl4pPr>
            <a:lvl5pPr marL="1828800" algn="l" rtl="0" fontAlgn="base">
              <a:spcBef>
                <a:spcPct val="0"/>
              </a:spcBef>
              <a:spcAft>
                <a:spcPct val="0"/>
              </a:spcAft>
              <a:defRPr sz="1400" kern="1200">
                <a:solidFill>
                  <a:schemeClr val="tx1"/>
                </a:solidFill>
                <a:latin typeface="Arial" panose="020B0604020202020204" pitchFamily="34" charset="0"/>
                <a:ea typeface="+mn-ea"/>
                <a:cs typeface="+mn-cs"/>
              </a:defRPr>
            </a:lvl5pPr>
            <a:lvl6pPr marL="2286000" algn="l" defTabSz="914400" rtl="0" eaLnBrk="1" latinLnBrk="0" hangingPunct="1">
              <a:defRPr sz="1400" kern="1200">
                <a:solidFill>
                  <a:schemeClr val="tx1"/>
                </a:solidFill>
                <a:latin typeface="Arial" panose="020B0604020202020204" pitchFamily="34" charset="0"/>
                <a:ea typeface="+mn-ea"/>
                <a:cs typeface="+mn-cs"/>
              </a:defRPr>
            </a:lvl6pPr>
            <a:lvl7pPr marL="2743200" algn="l" defTabSz="914400" rtl="0" eaLnBrk="1" latinLnBrk="0" hangingPunct="1">
              <a:defRPr sz="1400" kern="1200">
                <a:solidFill>
                  <a:schemeClr val="tx1"/>
                </a:solidFill>
                <a:latin typeface="Arial" panose="020B0604020202020204" pitchFamily="34" charset="0"/>
                <a:ea typeface="+mn-ea"/>
                <a:cs typeface="+mn-cs"/>
              </a:defRPr>
            </a:lvl7pPr>
            <a:lvl8pPr marL="3200400" algn="l" defTabSz="914400" rtl="0" eaLnBrk="1" latinLnBrk="0" hangingPunct="1">
              <a:defRPr sz="1400" kern="1200">
                <a:solidFill>
                  <a:schemeClr val="tx1"/>
                </a:solidFill>
                <a:latin typeface="Arial" panose="020B0604020202020204" pitchFamily="34" charset="0"/>
                <a:ea typeface="+mn-ea"/>
                <a:cs typeface="+mn-cs"/>
              </a:defRPr>
            </a:lvl8pPr>
            <a:lvl9pPr marL="3657600" algn="l" defTabSz="914400" rtl="0" eaLnBrk="1" latinLnBrk="0" hangingPunct="1">
              <a:defRPr sz="1400" kern="1200">
                <a:solidFill>
                  <a:schemeClr val="tx1"/>
                </a:solidFill>
                <a:latin typeface="Arial" panose="020B0604020202020204" pitchFamily="34" charset="0"/>
                <a:ea typeface="+mn-ea"/>
                <a:cs typeface="+mn-cs"/>
              </a:defRPr>
            </a:lvl9pPr>
          </a:lstStyle>
          <a:p>
            <a:endParaRPr lang="en-CA"/>
          </a:p>
        </p:txBody>
      </p:sp>
      <p:sp>
        <p:nvSpPr>
          <p:cNvPr id="137" name="Freeform 133">
            <a:extLst>
              <a:ext uri="{FF2B5EF4-FFF2-40B4-BE49-F238E27FC236}">
                <a16:creationId xmlns:a16="http://schemas.microsoft.com/office/drawing/2014/main" id="{1D25000D-3125-4A7F-963F-D40CDF957218}"/>
              </a:ext>
            </a:extLst>
          </p:cNvPr>
          <p:cNvSpPr>
            <a:spLocks noChangeAspect="1"/>
          </p:cNvSpPr>
          <p:nvPr/>
        </p:nvSpPr>
        <p:spPr bwMode="auto">
          <a:xfrm>
            <a:off x="6101203" y="801769"/>
            <a:ext cx="7166" cy="13255"/>
          </a:xfrm>
          <a:custGeom>
            <a:avLst/>
            <a:gdLst>
              <a:gd name="T0" fmla="*/ 12 w 12"/>
              <a:gd name="T1" fmla="*/ 0 h 21"/>
              <a:gd name="T2" fmla="*/ 0 w 12"/>
              <a:gd name="T3" fmla="*/ 21 h 21"/>
            </a:gdLst>
            <a:ahLst/>
            <a:cxnLst>
              <a:cxn ang="0">
                <a:pos x="T0" y="T1"/>
              </a:cxn>
              <a:cxn ang="0">
                <a:pos x="T2" y="T3"/>
              </a:cxn>
            </a:cxnLst>
            <a:rect l="0" t="0" r="r" b="b"/>
            <a:pathLst>
              <a:path w="12" h="21">
                <a:moveTo>
                  <a:pt x="12" y="0"/>
                </a:moveTo>
                <a:cubicBezTo>
                  <a:pt x="6" y="5"/>
                  <a:pt x="1" y="13"/>
                  <a:pt x="0" y="21"/>
                </a:cubicBezTo>
              </a:path>
            </a:pathLst>
          </a:custGeom>
          <a:noFill/>
          <a:ln w="6350" cap="rnd">
            <a:solidFill>
              <a:srgbClr val="FF6600"/>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defPPr>
              <a:defRPr lang="en-US"/>
            </a:defPPr>
            <a:lvl1pPr algn="l" rtl="0" fontAlgn="base">
              <a:spcBef>
                <a:spcPct val="0"/>
              </a:spcBef>
              <a:spcAft>
                <a:spcPct val="0"/>
              </a:spcAft>
              <a:defRPr sz="1400" kern="1200">
                <a:solidFill>
                  <a:schemeClr val="tx1"/>
                </a:solidFill>
                <a:latin typeface="Arial" panose="020B0604020202020204" pitchFamily="34" charset="0"/>
                <a:ea typeface="+mn-ea"/>
                <a:cs typeface="+mn-cs"/>
              </a:defRPr>
            </a:lvl1pPr>
            <a:lvl2pPr marL="457200" algn="l" rtl="0" fontAlgn="base">
              <a:spcBef>
                <a:spcPct val="0"/>
              </a:spcBef>
              <a:spcAft>
                <a:spcPct val="0"/>
              </a:spcAft>
              <a:defRPr sz="1400" kern="1200">
                <a:solidFill>
                  <a:schemeClr val="tx1"/>
                </a:solidFill>
                <a:latin typeface="Arial" panose="020B0604020202020204" pitchFamily="34" charset="0"/>
                <a:ea typeface="+mn-ea"/>
                <a:cs typeface="+mn-cs"/>
              </a:defRPr>
            </a:lvl2pPr>
            <a:lvl3pPr marL="914400" algn="l" rtl="0" fontAlgn="base">
              <a:spcBef>
                <a:spcPct val="0"/>
              </a:spcBef>
              <a:spcAft>
                <a:spcPct val="0"/>
              </a:spcAft>
              <a:defRPr sz="1400" kern="1200">
                <a:solidFill>
                  <a:schemeClr val="tx1"/>
                </a:solidFill>
                <a:latin typeface="Arial" panose="020B0604020202020204" pitchFamily="34" charset="0"/>
                <a:ea typeface="+mn-ea"/>
                <a:cs typeface="+mn-cs"/>
              </a:defRPr>
            </a:lvl3pPr>
            <a:lvl4pPr marL="1371600" algn="l" rtl="0" fontAlgn="base">
              <a:spcBef>
                <a:spcPct val="0"/>
              </a:spcBef>
              <a:spcAft>
                <a:spcPct val="0"/>
              </a:spcAft>
              <a:defRPr sz="1400" kern="1200">
                <a:solidFill>
                  <a:schemeClr val="tx1"/>
                </a:solidFill>
                <a:latin typeface="Arial" panose="020B0604020202020204" pitchFamily="34" charset="0"/>
                <a:ea typeface="+mn-ea"/>
                <a:cs typeface="+mn-cs"/>
              </a:defRPr>
            </a:lvl4pPr>
            <a:lvl5pPr marL="1828800" algn="l" rtl="0" fontAlgn="base">
              <a:spcBef>
                <a:spcPct val="0"/>
              </a:spcBef>
              <a:spcAft>
                <a:spcPct val="0"/>
              </a:spcAft>
              <a:defRPr sz="1400" kern="1200">
                <a:solidFill>
                  <a:schemeClr val="tx1"/>
                </a:solidFill>
                <a:latin typeface="Arial" panose="020B0604020202020204" pitchFamily="34" charset="0"/>
                <a:ea typeface="+mn-ea"/>
                <a:cs typeface="+mn-cs"/>
              </a:defRPr>
            </a:lvl5pPr>
            <a:lvl6pPr marL="2286000" algn="l" defTabSz="914400" rtl="0" eaLnBrk="1" latinLnBrk="0" hangingPunct="1">
              <a:defRPr sz="1400" kern="1200">
                <a:solidFill>
                  <a:schemeClr val="tx1"/>
                </a:solidFill>
                <a:latin typeface="Arial" panose="020B0604020202020204" pitchFamily="34" charset="0"/>
                <a:ea typeface="+mn-ea"/>
                <a:cs typeface="+mn-cs"/>
              </a:defRPr>
            </a:lvl6pPr>
            <a:lvl7pPr marL="2743200" algn="l" defTabSz="914400" rtl="0" eaLnBrk="1" latinLnBrk="0" hangingPunct="1">
              <a:defRPr sz="1400" kern="1200">
                <a:solidFill>
                  <a:schemeClr val="tx1"/>
                </a:solidFill>
                <a:latin typeface="Arial" panose="020B0604020202020204" pitchFamily="34" charset="0"/>
                <a:ea typeface="+mn-ea"/>
                <a:cs typeface="+mn-cs"/>
              </a:defRPr>
            </a:lvl7pPr>
            <a:lvl8pPr marL="3200400" algn="l" defTabSz="914400" rtl="0" eaLnBrk="1" latinLnBrk="0" hangingPunct="1">
              <a:defRPr sz="1400" kern="1200">
                <a:solidFill>
                  <a:schemeClr val="tx1"/>
                </a:solidFill>
                <a:latin typeface="Arial" panose="020B0604020202020204" pitchFamily="34" charset="0"/>
                <a:ea typeface="+mn-ea"/>
                <a:cs typeface="+mn-cs"/>
              </a:defRPr>
            </a:lvl8pPr>
            <a:lvl9pPr marL="3657600" algn="l" defTabSz="914400" rtl="0" eaLnBrk="1" latinLnBrk="0" hangingPunct="1">
              <a:defRPr sz="1400" kern="1200">
                <a:solidFill>
                  <a:schemeClr val="tx1"/>
                </a:solidFill>
                <a:latin typeface="Arial" panose="020B0604020202020204" pitchFamily="34" charset="0"/>
                <a:ea typeface="+mn-ea"/>
                <a:cs typeface="+mn-cs"/>
              </a:defRPr>
            </a:lvl9pPr>
          </a:lstStyle>
          <a:p>
            <a:endParaRPr lang="en-CA"/>
          </a:p>
        </p:txBody>
      </p:sp>
      <p:sp>
        <p:nvSpPr>
          <p:cNvPr id="138" name="Freeform 134">
            <a:extLst>
              <a:ext uri="{FF2B5EF4-FFF2-40B4-BE49-F238E27FC236}">
                <a16:creationId xmlns:a16="http://schemas.microsoft.com/office/drawing/2014/main" id="{FB5A58E0-ED7F-4C6F-BED1-F705CEFB4E3D}"/>
              </a:ext>
            </a:extLst>
          </p:cNvPr>
          <p:cNvSpPr>
            <a:spLocks noChangeAspect="1"/>
          </p:cNvSpPr>
          <p:nvPr/>
        </p:nvSpPr>
        <p:spPr bwMode="auto">
          <a:xfrm>
            <a:off x="6103763" y="786856"/>
            <a:ext cx="4607" cy="14912"/>
          </a:xfrm>
          <a:custGeom>
            <a:avLst/>
            <a:gdLst>
              <a:gd name="T0" fmla="*/ 8 w 8"/>
              <a:gd name="T1" fmla="*/ 23 h 23"/>
              <a:gd name="T2" fmla="*/ 0 w 8"/>
              <a:gd name="T3" fmla="*/ 0 h 23"/>
            </a:gdLst>
            <a:ahLst/>
            <a:cxnLst>
              <a:cxn ang="0">
                <a:pos x="T0" y="T1"/>
              </a:cxn>
              <a:cxn ang="0">
                <a:pos x="T2" y="T3"/>
              </a:cxn>
            </a:cxnLst>
            <a:rect l="0" t="0" r="r" b="b"/>
            <a:pathLst>
              <a:path w="8" h="23">
                <a:moveTo>
                  <a:pt x="8" y="23"/>
                </a:moveTo>
                <a:cubicBezTo>
                  <a:pt x="8" y="14"/>
                  <a:pt x="2" y="8"/>
                  <a:pt x="0" y="0"/>
                </a:cubicBezTo>
              </a:path>
            </a:pathLst>
          </a:custGeom>
          <a:noFill/>
          <a:ln w="6350" cap="rnd">
            <a:solidFill>
              <a:srgbClr val="FF6600"/>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defPPr>
              <a:defRPr lang="en-US"/>
            </a:defPPr>
            <a:lvl1pPr algn="l" rtl="0" fontAlgn="base">
              <a:spcBef>
                <a:spcPct val="0"/>
              </a:spcBef>
              <a:spcAft>
                <a:spcPct val="0"/>
              </a:spcAft>
              <a:defRPr sz="1400" kern="1200">
                <a:solidFill>
                  <a:schemeClr val="tx1"/>
                </a:solidFill>
                <a:latin typeface="Arial" panose="020B0604020202020204" pitchFamily="34" charset="0"/>
                <a:ea typeface="+mn-ea"/>
                <a:cs typeface="+mn-cs"/>
              </a:defRPr>
            </a:lvl1pPr>
            <a:lvl2pPr marL="457200" algn="l" rtl="0" fontAlgn="base">
              <a:spcBef>
                <a:spcPct val="0"/>
              </a:spcBef>
              <a:spcAft>
                <a:spcPct val="0"/>
              </a:spcAft>
              <a:defRPr sz="1400" kern="1200">
                <a:solidFill>
                  <a:schemeClr val="tx1"/>
                </a:solidFill>
                <a:latin typeface="Arial" panose="020B0604020202020204" pitchFamily="34" charset="0"/>
                <a:ea typeface="+mn-ea"/>
                <a:cs typeface="+mn-cs"/>
              </a:defRPr>
            </a:lvl2pPr>
            <a:lvl3pPr marL="914400" algn="l" rtl="0" fontAlgn="base">
              <a:spcBef>
                <a:spcPct val="0"/>
              </a:spcBef>
              <a:spcAft>
                <a:spcPct val="0"/>
              </a:spcAft>
              <a:defRPr sz="1400" kern="1200">
                <a:solidFill>
                  <a:schemeClr val="tx1"/>
                </a:solidFill>
                <a:latin typeface="Arial" panose="020B0604020202020204" pitchFamily="34" charset="0"/>
                <a:ea typeface="+mn-ea"/>
                <a:cs typeface="+mn-cs"/>
              </a:defRPr>
            </a:lvl3pPr>
            <a:lvl4pPr marL="1371600" algn="l" rtl="0" fontAlgn="base">
              <a:spcBef>
                <a:spcPct val="0"/>
              </a:spcBef>
              <a:spcAft>
                <a:spcPct val="0"/>
              </a:spcAft>
              <a:defRPr sz="1400" kern="1200">
                <a:solidFill>
                  <a:schemeClr val="tx1"/>
                </a:solidFill>
                <a:latin typeface="Arial" panose="020B0604020202020204" pitchFamily="34" charset="0"/>
                <a:ea typeface="+mn-ea"/>
                <a:cs typeface="+mn-cs"/>
              </a:defRPr>
            </a:lvl4pPr>
            <a:lvl5pPr marL="1828800" algn="l" rtl="0" fontAlgn="base">
              <a:spcBef>
                <a:spcPct val="0"/>
              </a:spcBef>
              <a:spcAft>
                <a:spcPct val="0"/>
              </a:spcAft>
              <a:defRPr sz="1400" kern="1200">
                <a:solidFill>
                  <a:schemeClr val="tx1"/>
                </a:solidFill>
                <a:latin typeface="Arial" panose="020B0604020202020204" pitchFamily="34" charset="0"/>
                <a:ea typeface="+mn-ea"/>
                <a:cs typeface="+mn-cs"/>
              </a:defRPr>
            </a:lvl5pPr>
            <a:lvl6pPr marL="2286000" algn="l" defTabSz="914400" rtl="0" eaLnBrk="1" latinLnBrk="0" hangingPunct="1">
              <a:defRPr sz="1400" kern="1200">
                <a:solidFill>
                  <a:schemeClr val="tx1"/>
                </a:solidFill>
                <a:latin typeface="Arial" panose="020B0604020202020204" pitchFamily="34" charset="0"/>
                <a:ea typeface="+mn-ea"/>
                <a:cs typeface="+mn-cs"/>
              </a:defRPr>
            </a:lvl6pPr>
            <a:lvl7pPr marL="2743200" algn="l" defTabSz="914400" rtl="0" eaLnBrk="1" latinLnBrk="0" hangingPunct="1">
              <a:defRPr sz="1400" kern="1200">
                <a:solidFill>
                  <a:schemeClr val="tx1"/>
                </a:solidFill>
                <a:latin typeface="Arial" panose="020B0604020202020204" pitchFamily="34" charset="0"/>
                <a:ea typeface="+mn-ea"/>
                <a:cs typeface="+mn-cs"/>
              </a:defRPr>
            </a:lvl7pPr>
            <a:lvl8pPr marL="3200400" algn="l" defTabSz="914400" rtl="0" eaLnBrk="1" latinLnBrk="0" hangingPunct="1">
              <a:defRPr sz="1400" kern="1200">
                <a:solidFill>
                  <a:schemeClr val="tx1"/>
                </a:solidFill>
                <a:latin typeface="Arial" panose="020B0604020202020204" pitchFamily="34" charset="0"/>
                <a:ea typeface="+mn-ea"/>
                <a:cs typeface="+mn-cs"/>
              </a:defRPr>
            </a:lvl8pPr>
            <a:lvl9pPr marL="3657600" algn="l" defTabSz="914400" rtl="0" eaLnBrk="1" latinLnBrk="0" hangingPunct="1">
              <a:defRPr sz="1400" kern="1200">
                <a:solidFill>
                  <a:schemeClr val="tx1"/>
                </a:solidFill>
                <a:latin typeface="Arial" panose="020B0604020202020204" pitchFamily="34" charset="0"/>
                <a:ea typeface="+mn-ea"/>
                <a:cs typeface="+mn-cs"/>
              </a:defRPr>
            </a:lvl9pPr>
          </a:lstStyle>
          <a:p>
            <a:endParaRPr lang="en-CA"/>
          </a:p>
        </p:txBody>
      </p:sp>
      <p:sp>
        <p:nvSpPr>
          <p:cNvPr id="139" name="Freeform 135">
            <a:extLst>
              <a:ext uri="{FF2B5EF4-FFF2-40B4-BE49-F238E27FC236}">
                <a16:creationId xmlns:a16="http://schemas.microsoft.com/office/drawing/2014/main" id="{13D7792B-195D-4845-9E9C-010A6B82FCCA}"/>
              </a:ext>
            </a:extLst>
          </p:cNvPr>
          <p:cNvSpPr>
            <a:spLocks noChangeAspect="1"/>
          </p:cNvSpPr>
          <p:nvPr/>
        </p:nvSpPr>
        <p:spPr bwMode="auto">
          <a:xfrm>
            <a:off x="6213816" y="1424225"/>
            <a:ext cx="15868" cy="78981"/>
          </a:xfrm>
          <a:custGeom>
            <a:avLst/>
            <a:gdLst>
              <a:gd name="T0" fmla="*/ 26 w 26"/>
              <a:gd name="T1" fmla="*/ 0 h 124"/>
              <a:gd name="T2" fmla="*/ 0 w 26"/>
              <a:gd name="T3" fmla="*/ 124 h 124"/>
            </a:gdLst>
            <a:ahLst/>
            <a:cxnLst>
              <a:cxn ang="0">
                <a:pos x="T0" y="T1"/>
              </a:cxn>
              <a:cxn ang="0">
                <a:pos x="T2" y="T3"/>
              </a:cxn>
            </a:cxnLst>
            <a:rect l="0" t="0" r="r" b="b"/>
            <a:pathLst>
              <a:path w="26" h="124">
                <a:moveTo>
                  <a:pt x="26" y="0"/>
                </a:moveTo>
                <a:cubicBezTo>
                  <a:pt x="26" y="44"/>
                  <a:pt x="4" y="81"/>
                  <a:pt x="0" y="124"/>
                </a:cubicBezTo>
              </a:path>
            </a:pathLst>
          </a:custGeom>
          <a:noFill/>
          <a:ln w="6350" cap="rnd">
            <a:solidFill>
              <a:srgbClr val="FF6600"/>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defPPr>
              <a:defRPr lang="en-US"/>
            </a:defPPr>
            <a:lvl1pPr algn="l" rtl="0" fontAlgn="base">
              <a:spcBef>
                <a:spcPct val="0"/>
              </a:spcBef>
              <a:spcAft>
                <a:spcPct val="0"/>
              </a:spcAft>
              <a:defRPr sz="1400" kern="1200">
                <a:solidFill>
                  <a:schemeClr val="tx1"/>
                </a:solidFill>
                <a:latin typeface="Arial" panose="020B0604020202020204" pitchFamily="34" charset="0"/>
                <a:ea typeface="+mn-ea"/>
                <a:cs typeface="+mn-cs"/>
              </a:defRPr>
            </a:lvl1pPr>
            <a:lvl2pPr marL="457200" algn="l" rtl="0" fontAlgn="base">
              <a:spcBef>
                <a:spcPct val="0"/>
              </a:spcBef>
              <a:spcAft>
                <a:spcPct val="0"/>
              </a:spcAft>
              <a:defRPr sz="1400" kern="1200">
                <a:solidFill>
                  <a:schemeClr val="tx1"/>
                </a:solidFill>
                <a:latin typeface="Arial" panose="020B0604020202020204" pitchFamily="34" charset="0"/>
                <a:ea typeface="+mn-ea"/>
                <a:cs typeface="+mn-cs"/>
              </a:defRPr>
            </a:lvl2pPr>
            <a:lvl3pPr marL="914400" algn="l" rtl="0" fontAlgn="base">
              <a:spcBef>
                <a:spcPct val="0"/>
              </a:spcBef>
              <a:spcAft>
                <a:spcPct val="0"/>
              </a:spcAft>
              <a:defRPr sz="1400" kern="1200">
                <a:solidFill>
                  <a:schemeClr val="tx1"/>
                </a:solidFill>
                <a:latin typeface="Arial" panose="020B0604020202020204" pitchFamily="34" charset="0"/>
                <a:ea typeface="+mn-ea"/>
                <a:cs typeface="+mn-cs"/>
              </a:defRPr>
            </a:lvl3pPr>
            <a:lvl4pPr marL="1371600" algn="l" rtl="0" fontAlgn="base">
              <a:spcBef>
                <a:spcPct val="0"/>
              </a:spcBef>
              <a:spcAft>
                <a:spcPct val="0"/>
              </a:spcAft>
              <a:defRPr sz="1400" kern="1200">
                <a:solidFill>
                  <a:schemeClr val="tx1"/>
                </a:solidFill>
                <a:latin typeface="Arial" panose="020B0604020202020204" pitchFamily="34" charset="0"/>
                <a:ea typeface="+mn-ea"/>
                <a:cs typeface="+mn-cs"/>
              </a:defRPr>
            </a:lvl4pPr>
            <a:lvl5pPr marL="1828800" algn="l" rtl="0" fontAlgn="base">
              <a:spcBef>
                <a:spcPct val="0"/>
              </a:spcBef>
              <a:spcAft>
                <a:spcPct val="0"/>
              </a:spcAft>
              <a:defRPr sz="1400" kern="1200">
                <a:solidFill>
                  <a:schemeClr val="tx1"/>
                </a:solidFill>
                <a:latin typeface="Arial" panose="020B0604020202020204" pitchFamily="34" charset="0"/>
                <a:ea typeface="+mn-ea"/>
                <a:cs typeface="+mn-cs"/>
              </a:defRPr>
            </a:lvl5pPr>
            <a:lvl6pPr marL="2286000" algn="l" defTabSz="914400" rtl="0" eaLnBrk="1" latinLnBrk="0" hangingPunct="1">
              <a:defRPr sz="1400" kern="1200">
                <a:solidFill>
                  <a:schemeClr val="tx1"/>
                </a:solidFill>
                <a:latin typeface="Arial" panose="020B0604020202020204" pitchFamily="34" charset="0"/>
                <a:ea typeface="+mn-ea"/>
                <a:cs typeface="+mn-cs"/>
              </a:defRPr>
            </a:lvl6pPr>
            <a:lvl7pPr marL="2743200" algn="l" defTabSz="914400" rtl="0" eaLnBrk="1" latinLnBrk="0" hangingPunct="1">
              <a:defRPr sz="1400" kern="1200">
                <a:solidFill>
                  <a:schemeClr val="tx1"/>
                </a:solidFill>
                <a:latin typeface="Arial" panose="020B0604020202020204" pitchFamily="34" charset="0"/>
                <a:ea typeface="+mn-ea"/>
                <a:cs typeface="+mn-cs"/>
              </a:defRPr>
            </a:lvl7pPr>
            <a:lvl8pPr marL="3200400" algn="l" defTabSz="914400" rtl="0" eaLnBrk="1" latinLnBrk="0" hangingPunct="1">
              <a:defRPr sz="1400" kern="1200">
                <a:solidFill>
                  <a:schemeClr val="tx1"/>
                </a:solidFill>
                <a:latin typeface="Arial" panose="020B0604020202020204" pitchFamily="34" charset="0"/>
                <a:ea typeface="+mn-ea"/>
                <a:cs typeface="+mn-cs"/>
              </a:defRPr>
            </a:lvl8pPr>
            <a:lvl9pPr marL="3657600" algn="l" defTabSz="914400" rtl="0" eaLnBrk="1" latinLnBrk="0" hangingPunct="1">
              <a:defRPr sz="1400" kern="1200">
                <a:solidFill>
                  <a:schemeClr val="tx1"/>
                </a:solidFill>
                <a:latin typeface="Arial" panose="020B0604020202020204" pitchFamily="34" charset="0"/>
                <a:ea typeface="+mn-ea"/>
                <a:cs typeface="+mn-cs"/>
              </a:defRPr>
            </a:lvl9pPr>
          </a:lstStyle>
          <a:p>
            <a:endParaRPr lang="en-CA"/>
          </a:p>
        </p:txBody>
      </p:sp>
      <p:sp>
        <p:nvSpPr>
          <p:cNvPr id="140" name="Freeform 136">
            <a:extLst>
              <a:ext uri="{FF2B5EF4-FFF2-40B4-BE49-F238E27FC236}">
                <a16:creationId xmlns:a16="http://schemas.microsoft.com/office/drawing/2014/main" id="{1F9F47F8-5B86-4BDB-8F0F-AF55C96AEB92}"/>
              </a:ext>
            </a:extLst>
          </p:cNvPr>
          <p:cNvSpPr>
            <a:spLocks noChangeAspect="1"/>
          </p:cNvSpPr>
          <p:nvPr/>
        </p:nvSpPr>
        <p:spPr bwMode="auto">
          <a:xfrm>
            <a:off x="6213816" y="1495473"/>
            <a:ext cx="21499" cy="13808"/>
          </a:xfrm>
          <a:custGeom>
            <a:avLst/>
            <a:gdLst>
              <a:gd name="T0" fmla="*/ 0 w 36"/>
              <a:gd name="T1" fmla="*/ 12 h 22"/>
              <a:gd name="T2" fmla="*/ 36 w 36"/>
              <a:gd name="T3" fmla="*/ 0 h 22"/>
            </a:gdLst>
            <a:ahLst/>
            <a:cxnLst>
              <a:cxn ang="0">
                <a:pos x="T0" y="T1"/>
              </a:cxn>
              <a:cxn ang="0">
                <a:pos x="T2" y="T3"/>
              </a:cxn>
            </a:cxnLst>
            <a:rect l="0" t="0" r="r" b="b"/>
            <a:pathLst>
              <a:path w="36" h="22">
                <a:moveTo>
                  <a:pt x="0" y="12"/>
                </a:moveTo>
                <a:cubicBezTo>
                  <a:pt x="13" y="22"/>
                  <a:pt x="26" y="9"/>
                  <a:pt x="36" y="0"/>
                </a:cubicBezTo>
              </a:path>
            </a:pathLst>
          </a:custGeom>
          <a:noFill/>
          <a:ln w="6350" cap="rnd">
            <a:solidFill>
              <a:srgbClr val="FF6600"/>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defPPr>
              <a:defRPr lang="en-US"/>
            </a:defPPr>
            <a:lvl1pPr algn="l" rtl="0" fontAlgn="base">
              <a:spcBef>
                <a:spcPct val="0"/>
              </a:spcBef>
              <a:spcAft>
                <a:spcPct val="0"/>
              </a:spcAft>
              <a:defRPr sz="1400" kern="1200">
                <a:solidFill>
                  <a:schemeClr val="tx1"/>
                </a:solidFill>
                <a:latin typeface="Arial" panose="020B0604020202020204" pitchFamily="34" charset="0"/>
                <a:ea typeface="+mn-ea"/>
                <a:cs typeface="+mn-cs"/>
              </a:defRPr>
            </a:lvl1pPr>
            <a:lvl2pPr marL="457200" algn="l" rtl="0" fontAlgn="base">
              <a:spcBef>
                <a:spcPct val="0"/>
              </a:spcBef>
              <a:spcAft>
                <a:spcPct val="0"/>
              </a:spcAft>
              <a:defRPr sz="1400" kern="1200">
                <a:solidFill>
                  <a:schemeClr val="tx1"/>
                </a:solidFill>
                <a:latin typeface="Arial" panose="020B0604020202020204" pitchFamily="34" charset="0"/>
                <a:ea typeface="+mn-ea"/>
                <a:cs typeface="+mn-cs"/>
              </a:defRPr>
            </a:lvl2pPr>
            <a:lvl3pPr marL="914400" algn="l" rtl="0" fontAlgn="base">
              <a:spcBef>
                <a:spcPct val="0"/>
              </a:spcBef>
              <a:spcAft>
                <a:spcPct val="0"/>
              </a:spcAft>
              <a:defRPr sz="1400" kern="1200">
                <a:solidFill>
                  <a:schemeClr val="tx1"/>
                </a:solidFill>
                <a:latin typeface="Arial" panose="020B0604020202020204" pitchFamily="34" charset="0"/>
                <a:ea typeface="+mn-ea"/>
                <a:cs typeface="+mn-cs"/>
              </a:defRPr>
            </a:lvl3pPr>
            <a:lvl4pPr marL="1371600" algn="l" rtl="0" fontAlgn="base">
              <a:spcBef>
                <a:spcPct val="0"/>
              </a:spcBef>
              <a:spcAft>
                <a:spcPct val="0"/>
              </a:spcAft>
              <a:defRPr sz="1400" kern="1200">
                <a:solidFill>
                  <a:schemeClr val="tx1"/>
                </a:solidFill>
                <a:latin typeface="Arial" panose="020B0604020202020204" pitchFamily="34" charset="0"/>
                <a:ea typeface="+mn-ea"/>
                <a:cs typeface="+mn-cs"/>
              </a:defRPr>
            </a:lvl4pPr>
            <a:lvl5pPr marL="1828800" algn="l" rtl="0" fontAlgn="base">
              <a:spcBef>
                <a:spcPct val="0"/>
              </a:spcBef>
              <a:spcAft>
                <a:spcPct val="0"/>
              </a:spcAft>
              <a:defRPr sz="1400" kern="1200">
                <a:solidFill>
                  <a:schemeClr val="tx1"/>
                </a:solidFill>
                <a:latin typeface="Arial" panose="020B0604020202020204" pitchFamily="34" charset="0"/>
                <a:ea typeface="+mn-ea"/>
                <a:cs typeface="+mn-cs"/>
              </a:defRPr>
            </a:lvl5pPr>
            <a:lvl6pPr marL="2286000" algn="l" defTabSz="914400" rtl="0" eaLnBrk="1" latinLnBrk="0" hangingPunct="1">
              <a:defRPr sz="1400" kern="1200">
                <a:solidFill>
                  <a:schemeClr val="tx1"/>
                </a:solidFill>
                <a:latin typeface="Arial" panose="020B0604020202020204" pitchFamily="34" charset="0"/>
                <a:ea typeface="+mn-ea"/>
                <a:cs typeface="+mn-cs"/>
              </a:defRPr>
            </a:lvl6pPr>
            <a:lvl7pPr marL="2743200" algn="l" defTabSz="914400" rtl="0" eaLnBrk="1" latinLnBrk="0" hangingPunct="1">
              <a:defRPr sz="1400" kern="1200">
                <a:solidFill>
                  <a:schemeClr val="tx1"/>
                </a:solidFill>
                <a:latin typeface="Arial" panose="020B0604020202020204" pitchFamily="34" charset="0"/>
                <a:ea typeface="+mn-ea"/>
                <a:cs typeface="+mn-cs"/>
              </a:defRPr>
            </a:lvl7pPr>
            <a:lvl8pPr marL="3200400" algn="l" defTabSz="914400" rtl="0" eaLnBrk="1" latinLnBrk="0" hangingPunct="1">
              <a:defRPr sz="1400" kern="1200">
                <a:solidFill>
                  <a:schemeClr val="tx1"/>
                </a:solidFill>
                <a:latin typeface="Arial" panose="020B0604020202020204" pitchFamily="34" charset="0"/>
                <a:ea typeface="+mn-ea"/>
                <a:cs typeface="+mn-cs"/>
              </a:defRPr>
            </a:lvl8pPr>
            <a:lvl9pPr marL="3657600" algn="l" defTabSz="914400" rtl="0" eaLnBrk="1" latinLnBrk="0" hangingPunct="1">
              <a:defRPr sz="1400" kern="1200">
                <a:solidFill>
                  <a:schemeClr val="tx1"/>
                </a:solidFill>
                <a:latin typeface="Arial" panose="020B0604020202020204" pitchFamily="34" charset="0"/>
                <a:ea typeface="+mn-ea"/>
                <a:cs typeface="+mn-cs"/>
              </a:defRPr>
            </a:lvl9pPr>
          </a:lstStyle>
          <a:p>
            <a:endParaRPr lang="en-CA"/>
          </a:p>
        </p:txBody>
      </p:sp>
      <p:sp>
        <p:nvSpPr>
          <p:cNvPr id="141" name="Freeform 137">
            <a:extLst>
              <a:ext uri="{FF2B5EF4-FFF2-40B4-BE49-F238E27FC236}">
                <a16:creationId xmlns:a16="http://schemas.microsoft.com/office/drawing/2014/main" id="{1E9F08CC-893D-4B04-A17C-6107087F4599}"/>
              </a:ext>
            </a:extLst>
          </p:cNvPr>
          <p:cNvSpPr>
            <a:spLocks noChangeAspect="1"/>
          </p:cNvSpPr>
          <p:nvPr/>
        </p:nvSpPr>
        <p:spPr bwMode="auto">
          <a:xfrm>
            <a:off x="6472824" y="1033740"/>
            <a:ext cx="20475" cy="23749"/>
          </a:xfrm>
          <a:custGeom>
            <a:avLst/>
            <a:gdLst>
              <a:gd name="T0" fmla="*/ 10 w 35"/>
              <a:gd name="T1" fmla="*/ 37 h 37"/>
              <a:gd name="T2" fmla="*/ 35 w 35"/>
              <a:gd name="T3" fmla="*/ 11 h 37"/>
              <a:gd name="T4" fmla="*/ 33 w 35"/>
              <a:gd name="T5" fmla="*/ 6 h 37"/>
              <a:gd name="T6" fmla="*/ 0 w 35"/>
              <a:gd name="T7" fmla="*/ 3 h 37"/>
            </a:gdLst>
            <a:ahLst/>
            <a:cxnLst>
              <a:cxn ang="0">
                <a:pos x="T0" y="T1"/>
              </a:cxn>
              <a:cxn ang="0">
                <a:pos x="T2" y="T3"/>
              </a:cxn>
              <a:cxn ang="0">
                <a:pos x="T4" y="T5"/>
              </a:cxn>
              <a:cxn ang="0">
                <a:pos x="T6" y="T7"/>
              </a:cxn>
            </a:cxnLst>
            <a:rect l="0" t="0" r="r" b="b"/>
            <a:pathLst>
              <a:path w="35" h="37">
                <a:moveTo>
                  <a:pt x="10" y="37"/>
                </a:moveTo>
                <a:cubicBezTo>
                  <a:pt x="17" y="27"/>
                  <a:pt x="31" y="23"/>
                  <a:pt x="35" y="11"/>
                </a:cubicBezTo>
                <a:cubicBezTo>
                  <a:pt x="35" y="9"/>
                  <a:pt x="34" y="8"/>
                  <a:pt x="33" y="6"/>
                </a:cubicBezTo>
                <a:cubicBezTo>
                  <a:pt x="21" y="7"/>
                  <a:pt x="10" y="0"/>
                  <a:pt x="0" y="3"/>
                </a:cubicBezTo>
              </a:path>
            </a:pathLst>
          </a:custGeom>
          <a:noFill/>
          <a:ln w="6350" cap="rnd">
            <a:solidFill>
              <a:srgbClr val="FF6600"/>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defPPr>
              <a:defRPr lang="en-US"/>
            </a:defPPr>
            <a:lvl1pPr algn="l" rtl="0" fontAlgn="base">
              <a:spcBef>
                <a:spcPct val="0"/>
              </a:spcBef>
              <a:spcAft>
                <a:spcPct val="0"/>
              </a:spcAft>
              <a:defRPr sz="1400" kern="1200">
                <a:solidFill>
                  <a:schemeClr val="tx1"/>
                </a:solidFill>
                <a:latin typeface="Arial" panose="020B0604020202020204" pitchFamily="34" charset="0"/>
                <a:ea typeface="+mn-ea"/>
                <a:cs typeface="+mn-cs"/>
              </a:defRPr>
            </a:lvl1pPr>
            <a:lvl2pPr marL="457200" algn="l" rtl="0" fontAlgn="base">
              <a:spcBef>
                <a:spcPct val="0"/>
              </a:spcBef>
              <a:spcAft>
                <a:spcPct val="0"/>
              </a:spcAft>
              <a:defRPr sz="1400" kern="1200">
                <a:solidFill>
                  <a:schemeClr val="tx1"/>
                </a:solidFill>
                <a:latin typeface="Arial" panose="020B0604020202020204" pitchFamily="34" charset="0"/>
                <a:ea typeface="+mn-ea"/>
                <a:cs typeface="+mn-cs"/>
              </a:defRPr>
            </a:lvl2pPr>
            <a:lvl3pPr marL="914400" algn="l" rtl="0" fontAlgn="base">
              <a:spcBef>
                <a:spcPct val="0"/>
              </a:spcBef>
              <a:spcAft>
                <a:spcPct val="0"/>
              </a:spcAft>
              <a:defRPr sz="1400" kern="1200">
                <a:solidFill>
                  <a:schemeClr val="tx1"/>
                </a:solidFill>
                <a:latin typeface="Arial" panose="020B0604020202020204" pitchFamily="34" charset="0"/>
                <a:ea typeface="+mn-ea"/>
                <a:cs typeface="+mn-cs"/>
              </a:defRPr>
            </a:lvl3pPr>
            <a:lvl4pPr marL="1371600" algn="l" rtl="0" fontAlgn="base">
              <a:spcBef>
                <a:spcPct val="0"/>
              </a:spcBef>
              <a:spcAft>
                <a:spcPct val="0"/>
              </a:spcAft>
              <a:defRPr sz="1400" kern="1200">
                <a:solidFill>
                  <a:schemeClr val="tx1"/>
                </a:solidFill>
                <a:latin typeface="Arial" panose="020B0604020202020204" pitchFamily="34" charset="0"/>
                <a:ea typeface="+mn-ea"/>
                <a:cs typeface="+mn-cs"/>
              </a:defRPr>
            </a:lvl4pPr>
            <a:lvl5pPr marL="1828800" algn="l" rtl="0" fontAlgn="base">
              <a:spcBef>
                <a:spcPct val="0"/>
              </a:spcBef>
              <a:spcAft>
                <a:spcPct val="0"/>
              </a:spcAft>
              <a:defRPr sz="1400" kern="1200">
                <a:solidFill>
                  <a:schemeClr val="tx1"/>
                </a:solidFill>
                <a:latin typeface="Arial" panose="020B0604020202020204" pitchFamily="34" charset="0"/>
                <a:ea typeface="+mn-ea"/>
                <a:cs typeface="+mn-cs"/>
              </a:defRPr>
            </a:lvl5pPr>
            <a:lvl6pPr marL="2286000" algn="l" defTabSz="914400" rtl="0" eaLnBrk="1" latinLnBrk="0" hangingPunct="1">
              <a:defRPr sz="1400" kern="1200">
                <a:solidFill>
                  <a:schemeClr val="tx1"/>
                </a:solidFill>
                <a:latin typeface="Arial" panose="020B0604020202020204" pitchFamily="34" charset="0"/>
                <a:ea typeface="+mn-ea"/>
                <a:cs typeface="+mn-cs"/>
              </a:defRPr>
            </a:lvl6pPr>
            <a:lvl7pPr marL="2743200" algn="l" defTabSz="914400" rtl="0" eaLnBrk="1" latinLnBrk="0" hangingPunct="1">
              <a:defRPr sz="1400" kern="1200">
                <a:solidFill>
                  <a:schemeClr val="tx1"/>
                </a:solidFill>
                <a:latin typeface="Arial" panose="020B0604020202020204" pitchFamily="34" charset="0"/>
                <a:ea typeface="+mn-ea"/>
                <a:cs typeface="+mn-cs"/>
              </a:defRPr>
            </a:lvl7pPr>
            <a:lvl8pPr marL="3200400" algn="l" defTabSz="914400" rtl="0" eaLnBrk="1" latinLnBrk="0" hangingPunct="1">
              <a:defRPr sz="1400" kern="1200">
                <a:solidFill>
                  <a:schemeClr val="tx1"/>
                </a:solidFill>
                <a:latin typeface="Arial" panose="020B0604020202020204" pitchFamily="34" charset="0"/>
                <a:ea typeface="+mn-ea"/>
                <a:cs typeface="+mn-cs"/>
              </a:defRPr>
            </a:lvl8pPr>
            <a:lvl9pPr marL="3657600" algn="l" defTabSz="914400" rtl="0" eaLnBrk="1" latinLnBrk="0" hangingPunct="1">
              <a:defRPr sz="1400" kern="1200">
                <a:solidFill>
                  <a:schemeClr val="tx1"/>
                </a:solidFill>
                <a:latin typeface="Arial" panose="020B0604020202020204" pitchFamily="34" charset="0"/>
                <a:ea typeface="+mn-ea"/>
                <a:cs typeface="+mn-cs"/>
              </a:defRPr>
            </a:lvl9pPr>
          </a:lstStyle>
          <a:p>
            <a:endParaRPr lang="en-CA"/>
          </a:p>
        </p:txBody>
      </p:sp>
      <p:sp>
        <p:nvSpPr>
          <p:cNvPr id="142" name="Freeform 138">
            <a:extLst>
              <a:ext uri="{FF2B5EF4-FFF2-40B4-BE49-F238E27FC236}">
                <a16:creationId xmlns:a16="http://schemas.microsoft.com/office/drawing/2014/main" id="{3650C7A4-639B-45F5-A846-9505066E37AC}"/>
              </a:ext>
            </a:extLst>
          </p:cNvPr>
          <p:cNvSpPr>
            <a:spLocks noChangeAspect="1"/>
          </p:cNvSpPr>
          <p:nvPr/>
        </p:nvSpPr>
        <p:spPr bwMode="auto">
          <a:xfrm>
            <a:off x="6549094" y="932667"/>
            <a:ext cx="19451" cy="16569"/>
          </a:xfrm>
          <a:custGeom>
            <a:avLst/>
            <a:gdLst>
              <a:gd name="T0" fmla="*/ 33 w 33"/>
              <a:gd name="T1" fmla="*/ 7 h 25"/>
              <a:gd name="T2" fmla="*/ 0 w 33"/>
              <a:gd name="T3" fmla="*/ 13 h 25"/>
              <a:gd name="T4" fmla="*/ 33 w 33"/>
              <a:gd name="T5" fmla="*/ 7 h 25"/>
            </a:gdLst>
            <a:ahLst/>
            <a:cxnLst>
              <a:cxn ang="0">
                <a:pos x="T0" y="T1"/>
              </a:cxn>
              <a:cxn ang="0">
                <a:pos x="T2" y="T3"/>
              </a:cxn>
              <a:cxn ang="0">
                <a:pos x="T4" y="T5"/>
              </a:cxn>
            </a:cxnLst>
            <a:rect l="0" t="0" r="r" b="b"/>
            <a:pathLst>
              <a:path w="33" h="25">
                <a:moveTo>
                  <a:pt x="33" y="7"/>
                </a:moveTo>
                <a:cubicBezTo>
                  <a:pt x="24" y="0"/>
                  <a:pt x="5" y="4"/>
                  <a:pt x="0" y="13"/>
                </a:cubicBezTo>
                <a:cubicBezTo>
                  <a:pt x="6" y="25"/>
                  <a:pt x="27" y="16"/>
                  <a:pt x="33" y="7"/>
                </a:cubicBezTo>
              </a:path>
            </a:pathLst>
          </a:custGeom>
          <a:noFill/>
          <a:ln w="6350" cap="rnd">
            <a:solidFill>
              <a:srgbClr val="FF6600"/>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defPPr>
              <a:defRPr lang="en-US"/>
            </a:defPPr>
            <a:lvl1pPr algn="l" rtl="0" fontAlgn="base">
              <a:spcBef>
                <a:spcPct val="0"/>
              </a:spcBef>
              <a:spcAft>
                <a:spcPct val="0"/>
              </a:spcAft>
              <a:defRPr sz="1400" kern="1200">
                <a:solidFill>
                  <a:schemeClr val="tx1"/>
                </a:solidFill>
                <a:latin typeface="Arial" panose="020B0604020202020204" pitchFamily="34" charset="0"/>
                <a:ea typeface="+mn-ea"/>
                <a:cs typeface="+mn-cs"/>
              </a:defRPr>
            </a:lvl1pPr>
            <a:lvl2pPr marL="457200" algn="l" rtl="0" fontAlgn="base">
              <a:spcBef>
                <a:spcPct val="0"/>
              </a:spcBef>
              <a:spcAft>
                <a:spcPct val="0"/>
              </a:spcAft>
              <a:defRPr sz="1400" kern="1200">
                <a:solidFill>
                  <a:schemeClr val="tx1"/>
                </a:solidFill>
                <a:latin typeface="Arial" panose="020B0604020202020204" pitchFamily="34" charset="0"/>
                <a:ea typeface="+mn-ea"/>
                <a:cs typeface="+mn-cs"/>
              </a:defRPr>
            </a:lvl2pPr>
            <a:lvl3pPr marL="914400" algn="l" rtl="0" fontAlgn="base">
              <a:spcBef>
                <a:spcPct val="0"/>
              </a:spcBef>
              <a:spcAft>
                <a:spcPct val="0"/>
              </a:spcAft>
              <a:defRPr sz="1400" kern="1200">
                <a:solidFill>
                  <a:schemeClr val="tx1"/>
                </a:solidFill>
                <a:latin typeface="Arial" panose="020B0604020202020204" pitchFamily="34" charset="0"/>
                <a:ea typeface="+mn-ea"/>
                <a:cs typeface="+mn-cs"/>
              </a:defRPr>
            </a:lvl3pPr>
            <a:lvl4pPr marL="1371600" algn="l" rtl="0" fontAlgn="base">
              <a:spcBef>
                <a:spcPct val="0"/>
              </a:spcBef>
              <a:spcAft>
                <a:spcPct val="0"/>
              </a:spcAft>
              <a:defRPr sz="1400" kern="1200">
                <a:solidFill>
                  <a:schemeClr val="tx1"/>
                </a:solidFill>
                <a:latin typeface="Arial" panose="020B0604020202020204" pitchFamily="34" charset="0"/>
                <a:ea typeface="+mn-ea"/>
                <a:cs typeface="+mn-cs"/>
              </a:defRPr>
            </a:lvl4pPr>
            <a:lvl5pPr marL="1828800" algn="l" rtl="0" fontAlgn="base">
              <a:spcBef>
                <a:spcPct val="0"/>
              </a:spcBef>
              <a:spcAft>
                <a:spcPct val="0"/>
              </a:spcAft>
              <a:defRPr sz="1400" kern="1200">
                <a:solidFill>
                  <a:schemeClr val="tx1"/>
                </a:solidFill>
                <a:latin typeface="Arial" panose="020B0604020202020204" pitchFamily="34" charset="0"/>
                <a:ea typeface="+mn-ea"/>
                <a:cs typeface="+mn-cs"/>
              </a:defRPr>
            </a:lvl5pPr>
            <a:lvl6pPr marL="2286000" algn="l" defTabSz="914400" rtl="0" eaLnBrk="1" latinLnBrk="0" hangingPunct="1">
              <a:defRPr sz="1400" kern="1200">
                <a:solidFill>
                  <a:schemeClr val="tx1"/>
                </a:solidFill>
                <a:latin typeface="Arial" panose="020B0604020202020204" pitchFamily="34" charset="0"/>
                <a:ea typeface="+mn-ea"/>
                <a:cs typeface="+mn-cs"/>
              </a:defRPr>
            </a:lvl6pPr>
            <a:lvl7pPr marL="2743200" algn="l" defTabSz="914400" rtl="0" eaLnBrk="1" latinLnBrk="0" hangingPunct="1">
              <a:defRPr sz="1400" kern="1200">
                <a:solidFill>
                  <a:schemeClr val="tx1"/>
                </a:solidFill>
                <a:latin typeface="Arial" panose="020B0604020202020204" pitchFamily="34" charset="0"/>
                <a:ea typeface="+mn-ea"/>
                <a:cs typeface="+mn-cs"/>
              </a:defRPr>
            </a:lvl7pPr>
            <a:lvl8pPr marL="3200400" algn="l" defTabSz="914400" rtl="0" eaLnBrk="1" latinLnBrk="0" hangingPunct="1">
              <a:defRPr sz="1400" kern="1200">
                <a:solidFill>
                  <a:schemeClr val="tx1"/>
                </a:solidFill>
                <a:latin typeface="Arial" panose="020B0604020202020204" pitchFamily="34" charset="0"/>
                <a:ea typeface="+mn-ea"/>
                <a:cs typeface="+mn-cs"/>
              </a:defRPr>
            </a:lvl8pPr>
            <a:lvl9pPr marL="3657600" algn="l" defTabSz="914400" rtl="0" eaLnBrk="1" latinLnBrk="0" hangingPunct="1">
              <a:defRPr sz="1400" kern="1200">
                <a:solidFill>
                  <a:schemeClr val="tx1"/>
                </a:solidFill>
                <a:latin typeface="Arial" panose="020B0604020202020204" pitchFamily="34" charset="0"/>
                <a:ea typeface="+mn-ea"/>
                <a:cs typeface="+mn-cs"/>
              </a:defRPr>
            </a:lvl9pPr>
          </a:lstStyle>
          <a:p>
            <a:endParaRPr lang="en-CA"/>
          </a:p>
        </p:txBody>
      </p:sp>
      <p:sp>
        <p:nvSpPr>
          <p:cNvPr id="143" name="Freeform 139">
            <a:extLst>
              <a:ext uri="{FF2B5EF4-FFF2-40B4-BE49-F238E27FC236}">
                <a16:creationId xmlns:a16="http://schemas.microsoft.com/office/drawing/2014/main" id="{86848315-6619-43DC-94CD-CBBE5457A081}"/>
              </a:ext>
            </a:extLst>
          </p:cNvPr>
          <p:cNvSpPr>
            <a:spLocks noChangeAspect="1"/>
          </p:cNvSpPr>
          <p:nvPr/>
        </p:nvSpPr>
        <p:spPr bwMode="auto">
          <a:xfrm>
            <a:off x="6480503" y="1077925"/>
            <a:ext cx="15868" cy="16569"/>
          </a:xfrm>
          <a:custGeom>
            <a:avLst/>
            <a:gdLst>
              <a:gd name="T0" fmla="*/ 26 w 26"/>
              <a:gd name="T1" fmla="*/ 26 h 26"/>
              <a:gd name="T2" fmla="*/ 0 w 26"/>
              <a:gd name="T3" fmla="*/ 0 h 26"/>
            </a:gdLst>
            <a:ahLst/>
            <a:cxnLst>
              <a:cxn ang="0">
                <a:pos x="T0" y="T1"/>
              </a:cxn>
              <a:cxn ang="0">
                <a:pos x="T2" y="T3"/>
              </a:cxn>
            </a:cxnLst>
            <a:rect l="0" t="0" r="r" b="b"/>
            <a:pathLst>
              <a:path w="26" h="26">
                <a:moveTo>
                  <a:pt x="26" y="26"/>
                </a:moveTo>
                <a:cubicBezTo>
                  <a:pt x="18" y="16"/>
                  <a:pt x="11" y="6"/>
                  <a:pt x="0" y="0"/>
                </a:cubicBezTo>
              </a:path>
            </a:pathLst>
          </a:custGeom>
          <a:noFill/>
          <a:ln w="6350" cap="rnd">
            <a:solidFill>
              <a:srgbClr val="FF6600"/>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defPPr>
              <a:defRPr lang="en-US"/>
            </a:defPPr>
            <a:lvl1pPr algn="l" rtl="0" fontAlgn="base">
              <a:spcBef>
                <a:spcPct val="0"/>
              </a:spcBef>
              <a:spcAft>
                <a:spcPct val="0"/>
              </a:spcAft>
              <a:defRPr sz="1400" kern="1200">
                <a:solidFill>
                  <a:schemeClr val="tx1"/>
                </a:solidFill>
                <a:latin typeface="Arial" panose="020B0604020202020204" pitchFamily="34" charset="0"/>
                <a:ea typeface="+mn-ea"/>
                <a:cs typeface="+mn-cs"/>
              </a:defRPr>
            </a:lvl1pPr>
            <a:lvl2pPr marL="457200" algn="l" rtl="0" fontAlgn="base">
              <a:spcBef>
                <a:spcPct val="0"/>
              </a:spcBef>
              <a:spcAft>
                <a:spcPct val="0"/>
              </a:spcAft>
              <a:defRPr sz="1400" kern="1200">
                <a:solidFill>
                  <a:schemeClr val="tx1"/>
                </a:solidFill>
                <a:latin typeface="Arial" panose="020B0604020202020204" pitchFamily="34" charset="0"/>
                <a:ea typeface="+mn-ea"/>
                <a:cs typeface="+mn-cs"/>
              </a:defRPr>
            </a:lvl2pPr>
            <a:lvl3pPr marL="914400" algn="l" rtl="0" fontAlgn="base">
              <a:spcBef>
                <a:spcPct val="0"/>
              </a:spcBef>
              <a:spcAft>
                <a:spcPct val="0"/>
              </a:spcAft>
              <a:defRPr sz="1400" kern="1200">
                <a:solidFill>
                  <a:schemeClr val="tx1"/>
                </a:solidFill>
                <a:latin typeface="Arial" panose="020B0604020202020204" pitchFamily="34" charset="0"/>
                <a:ea typeface="+mn-ea"/>
                <a:cs typeface="+mn-cs"/>
              </a:defRPr>
            </a:lvl3pPr>
            <a:lvl4pPr marL="1371600" algn="l" rtl="0" fontAlgn="base">
              <a:spcBef>
                <a:spcPct val="0"/>
              </a:spcBef>
              <a:spcAft>
                <a:spcPct val="0"/>
              </a:spcAft>
              <a:defRPr sz="1400" kern="1200">
                <a:solidFill>
                  <a:schemeClr val="tx1"/>
                </a:solidFill>
                <a:latin typeface="Arial" panose="020B0604020202020204" pitchFamily="34" charset="0"/>
                <a:ea typeface="+mn-ea"/>
                <a:cs typeface="+mn-cs"/>
              </a:defRPr>
            </a:lvl4pPr>
            <a:lvl5pPr marL="1828800" algn="l" rtl="0" fontAlgn="base">
              <a:spcBef>
                <a:spcPct val="0"/>
              </a:spcBef>
              <a:spcAft>
                <a:spcPct val="0"/>
              </a:spcAft>
              <a:defRPr sz="1400" kern="1200">
                <a:solidFill>
                  <a:schemeClr val="tx1"/>
                </a:solidFill>
                <a:latin typeface="Arial" panose="020B0604020202020204" pitchFamily="34" charset="0"/>
                <a:ea typeface="+mn-ea"/>
                <a:cs typeface="+mn-cs"/>
              </a:defRPr>
            </a:lvl5pPr>
            <a:lvl6pPr marL="2286000" algn="l" defTabSz="914400" rtl="0" eaLnBrk="1" latinLnBrk="0" hangingPunct="1">
              <a:defRPr sz="1400" kern="1200">
                <a:solidFill>
                  <a:schemeClr val="tx1"/>
                </a:solidFill>
                <a:latin typeface="Arial" panose="020B0604020202020204" pitchFamily="34" charset="0"/>
                <a:ea typeface="+mn-ea"/>
                <a:cs typeface="+mn-cs"/>
              </a:defRPr>
            </a:lvl6pPr>
            <a:lvl7pPr marL="2743200" algn="l" defTabSz="914400" rtl="0" eaLnBrk="1" latinLnBrk="0" hangingPunct="1">
              <a:defRPr sz="1400" kern="1200">
                <a:solidFill>
                  <a:schemeClr val="tx1"/>
                </a:solidFill>
                <a:latin typeface="Arial" panose="020B0604020202020204" pitchFamily="34" charset="0"/>
                <a:ea typeface="+mn-ea"/>
                <a:cs typeface="+mn-cs"/>
              </a:defRPr>
            </a:lvl7pPr>
            <a:lvl8pPr marL="3200400" algn="l" defTabSz="914400" rtl="0" eaLnBrk="1" latinLnBrk="0" hangingPunct="1">
              <a:defRPr sz="1400" kern="1200">
                <a:solidFill>
                  <a:schemeClr val="tx1"/>
                </a:solidFill>
                <a:latin typeface="Arial" panose="020B0604020202020204" pitchFamily="34" charset="0"/>
                <a:ea typeface="+mn-ea"/>
                <a:cs typeface="+mn-cs"/>
              </a:defRPr>
            </a:lvl8pPr>
            <a:lvl9pPr marL="3657600" algn="l" defTabSz="914400" rtl="0" eaLnBrk="1" latinLnBrk="0" hangingPunct="1">
              <a:defRPr sz="1400" kern="1200">
                <a:solidFill>
                  <a:schemeClr val="tx1"/>
                </a:solidFill>
                <a:latin typeface="Arial" panose="020B0604020202020204" pitchFamily="34" charset="0"/>
                <a:ea typeface="+mn-ea"/>
                <a:cs typeface="+mn-cs"/>
              </a:defRPr>
            </a:lvl9pPr>
          </a:lstStyle>
          <a:p>
            <a:endParaRPr lang="en-CA"/>
          </a:p>
        </p:txBody>
      </p:sp>
      <p:sp>
        <p:nvSpPr>
          <p:cNvPr id="144" name="Freeform 140">
            <a:extLst>
              <a:ext uri="{FF2B5EF4-FFF2-40B4-BE49-F238E27FC236}">
                <a16:creationId xmlns:a16="http://schemas.microsoft.com/office/drawing/2014/main" id="{CDDA92A9-F970-4FA5-A729-FC65490AFF43}"/>
              </a:ext>
            </a:extLst>
          </p:cNvPr>
          <p:cNvSpPr>
            <a:spLocks noChangeAspect="1"/>
          </p:cNvSpPr>
          <p:nvPr/>
        </p:nvSpPr>
        <p:spPr bwMode="auto">
          <a:xfrm>
            <a:off x="6480503" y="1077925"/>
            <a:ext cx="0" cy="35900"/>
          </a:xfrm>
          <a:custGeom>
            <a:avLst/>
            <a:gdLst>
              <a:gd name="T0" fmla="*/ 0 h 56"/>
              <a:gd name="T1" fmla="*/ 56 h 56"/>
            </a:gdLst>
            <a:ahLst/>
            <a:cxnLst>
              <a:cxn ang="0">
                <a:pos x="0" y="T0"/>
              </a:cxn>
              <a:cxn ang="0">
                <a:pos x="0" y="T1"/>
              </a:cxn>
            </a:cxnLst>
            <a:rect l="0" t="0" r="r" b="b"/>
            <a:pathLst>
              <a:path h="56">
                <a:moveTo>
                  <a:pt x="0" y="0"/>
                </a:moveTo>
                <a:cubicBezTo>
                  <a:pt x="0" y="19"/>
                  <a:pt x="0" y="37"/>
                  <a:pt x="0" y="56"/>
                </a:cubicBezTo>
              </a:path>
            </a:pathLst>
          </a:custGeom>
          <a:noFill/>
          <a:ln w="6350" cap="rnd">
            <a:solidFill>
              <a:srgbClr val="FF6600"/>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defPPr>
              <a:defRPr lang="en-US"/>
            </a:defPPr>
            <a:lvl1pPr algn="l" rtl="0" fontAlgn="base">
              <a:spcBef>
                <a:spcPct val="0"/>
              </a:spcBef>
              <a:spcAft>
                <a:spcPct val="0"/>
              </a:spcAft>
              <a:defRPr sz="1400" kern="1200">
                <a:solidFill>
                  <a:schemeClr val="tx1"/>
                </a:solidFill>
                <a:latin typeface="Arial" panose="020B0604020202020204" pitchFamily="34" charset="0"/>
                <a:ea typeface="+mn-ea"/>
                <a:cs typeface="+mn-cs"/>
              </a:defRPr>
            </a:lvl1pPr>
            <a:lvl2pPr marL="457200" algn="l" rtl="0" fontAlgn="base">
              <a:spcBef>
                <a:spcPct val="0"/>
              </a:spcBef>
              <a:spcAft>
                <a:spcPct val="0"/>
              </a:spcAft>
              <a:defRPr sz="1400" kern="1200">
                <a:solidFill>
                  <a:schemeClr val="tx1"/>
                </a:solidFill>
                <a:latin typeface="Arial" panose="020B0604020202020204" pitchFamily="34" charset="0"/>
                <a:ea typeface="+mn-ea"/>
                <a:cs typeface="+mn-cs"/>
              </a:defRPr>
            </a:lvl2pPr>
            <a:lvl3pPr marL="914400" algn="l" rtl="0" fontAlgn="base">
              <a:spcBef>
                <a:spcPct val="0"/>
              </a:spcBef>
              <a:spcAft>
                <a:spcPct val="0"/>
              </a:spcAft>
              <a:defRPr sz="1400" kern="1200">
                <a:solidFill>
                  <a:schemeClr val="tx1"/>
                </a:solidFill>
                <a:latin typeface="Arial" panose="020B0604020202020204" pitchFamily="34" charset="0"/>
                <a:ea typeface="+mn-ea"/>
                <a:cs typeface="+mn-cs"/>
              </a:defRPr>
            </a:lvl3pPr>
            <a:lvl4pPr marL="1371600" algn="l" rtl="0" fontAlgn="base">
              <a:spcBef>
                <a:spcPct val="0"/>
              </a:spcBef>
              <a:spcAft>
                <a:spcPct val="0"/>
              </a:spcAft>
              <a:defRPr sz="1400" kern="1200">
                <a:solidFill>
                  <a:schemeClr val="tx1"/>
                </a:solidFill>
                <a:latin typeface="Arial" panose="020B0604020202020204" pitchFamily="34" charset="0"/>
                <a:ea typeface="+mn-ea"/>
                <a:cs typeface="+mn-cs"/>
              </a:defRPr>
            </a:lvl4pPr>
            <a:lvl5pPr marL="1828800" algn="l" rtl="0" fontAlgn="base">
              <a:spcBef>
                <a:spcPct val="0"/>
              </a:spcBef>
              <a:spcAft>
                <a:spcPct val="0"/>
              </a:spcAft>
              <a:defRPr sz="1400" kern="1200">
                <a:solidFill>
                  <a:schemeClr val="tx1"/>
                </a:solidFill>
                <a:latin typeface="Arial" panose="020B0604020202020204" pitchFamily="34" charset="0"/>
                <a:ea typeface="+mn-ea"/>
                <a:cs typeface="+mn-cs"/>
              </a:defRPr>
            </a:lvl5pPr>
            <a:lvl6pPr marL="2286000" algn="l" defTabSz="914400" rtl="0" eaLnBrk="1" latinLnBrk="0" hangingPunct="1">
              <a:defRPr sz="1400" kern="1200">
                <a:solidFill>
                  <a:schemeClr val="tx1"/>
                </a:solidFill>
                <a:latin typeface="Arial" panose="020B0604020202020204" pitchFamily="34" charset="0"/>
                <a:ea typeface="+mn-ea"/>
                <a:cs typeface="+mn-cs"/>
              </a:defRPr>
            </a:lvl6pPr>
            <a:lvl7pPr marL="2743200" algn="l" defTabSz="914400" rtl="0" eaLnBrk="1" latinLnBrk="0" hangingPunct="1">
              <a:defRPr sz="1400" kern="1200">
                <a:solidFill>
                  <a:schemeClr val="tx1"/>
                </a:solidFill>
                <a:latin typeface="Arial" panose="020B0604020202020204" pitchFamily="34" charset="0"/>
                <a:ea typeface="+mn-ea"/>
                <a:cs typeface="+mn-cs"/>
              </a:defRPr>
            </a:lvl7pPr>
            <a:lvl8pPr marL="3200400" algn="l" defTabSz="914400" rtl="0" eaLnBrk="1" latinLnBrk="0" hangingPunct="1">
              <a:defRPr sz="1400" kern="1200">
                <a:solidFill>
                  <a:schemeClr val="tx1"/>
                </a:solidFill>
                <a:latin typeface="Arial" panose="020B0604020202020204" pitchFamily="34" charset="0"/>
                <a:ea typeface="+mn-ea"/>
                <a:cs typeface="+mn-cs"/>
              </a:defRPr>
            </a:lvl8pPr>
            <a:lvl9pPr marL="3657600" algn="l" defTabSz="914400" rtl="0" eaLnBrk="1" latinLnBrk="0" hangingPunct="1">
              <a:defRPr sz="1400" kern="1200">
                <a:solidFill>
                  <a:schemeClr val="tx1"/>
                </a:solidFill>
                <a:latin typeface="Arial" panose="020B0604020202020204" pitchFamily="34" charset="0"/>
                <a:ea typeface="+mn-ea"/>
                <a:cs typeface="+mn-cs"/>
              </a:defRPr>
            </a:lvl9pPr>
          </a:lstStyle>
          <a:p>
            <a:endParaRPr lang="en-CA"/>
          </a:p>
        </p:txBody>
      </p:sp>
      <p:sp>
        <p:nvSpPr>
          <p:cNvPr id="145" name="Freeform 141">
            <a:extLst>
              <a:ext uri="{FF2B5EF4-FFF2-40B4-BE49-F238E27FC236}">
                <a16:creationId xmlns:a16="http://schemas.microsoft.com/office/drawing/2014/main" id="{445CF8EB-9F88-41E7-AA5D-7143807BE425}"/>
              </a:ext>
            </a:extLst>
          </p:cNvPr>
          <p:cNvSpPr>
            <a:spLocks noChangeAspect="1"/>
          </p:cNvSpPr>
          <p:nvPr/>
        </p:nvSpPr>
        <p:spPr bwMode="auto">
          <a:xfrm>
            <a:off x="6446719" y="1135366"/>
            <a:ext cx="18939" cy="20436"/>
          </a:xfrm>
          <a:custGeom>
            <a:avLst/>
            <a:gdLst>
              <a:gd name="T0" fmla="*/ 31 w 31"/>
              <a:gd name="T1" fmla="*/ 0 h 32"/>
              <a:gd name="T2" fmla="*/ 0 w 31"/>
              <a:gd name="T3" fmla="*/ 24 h 32"/>
              <a:gd name="T4" fmla="*/ 27 w 31"/>
              <a:gd name="T5" fmla="*/ 32 h 32"/>
            </a:gdLst>
            <a:ahLst/>
            <a:cxnLst>
              <a:cxn ang="0">
                <a:pos x="T0" y="T1"/>
              </a:cxn>
              <a:cxn ang="0">
                <a:pos x="T2" y="T3"/>
              </a:cxn>
              <a:cxn ang="0">
                <a:pos x="T4" y="T5"/>
              </a:cxn>
            </a:cxnLst>
            <a:rect l="0" t="0" r="r" b="b"/>
            <a:pathLst>
              <a:path w="31" h="32">
                <a:moveTo>
                  <a:pt x="31" y="0"/>
                </a:moveTo>
                <a:cubicBezTo>
                  <a:pt x="19" y="5"/>
                  <a:pt x="6" y="12"/>
                  <a:pt x="0" y="24"/>
                </a:cubicBezTo>
                <a:cubicBezTo>
                  <a:pt x="9" y="27"/>
                  <a:pt x="18" y="30"/>
                  <a:pt x="27" y="32"/>
                </a:cubicBezTo>
              </a:path>
            </a:pathLst>
          </a:custGeom>
          <a:noFill/>
          <a:ln w="6350" cap="rnd">
            <a:solidFill>
              <a:srgbClr val="FF6600"/>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defPPr>
              <a:defRPr lang="en-US"/>
            </a:defPPr>
            <a:lvl1pPr algn="l" rtl="0" fontAlgn="base">
              <a:spcBef>
                <a:spcPct val="0"/>
              </a:spcBef>
              <a:spcAft>
                <a:spcPct val="0"/>
              </a:spcAft>
              <a:defRPr sz="1400" kern="1200">
                <a:solidFill>
                  <a:schemeClr val="tx1"/>
                </a:solidFill>
                <a:latin typeface="Arial" panose="020B0604020202020204" pitchFamily="34" charset="0"/>
                <a:ea typeface="+mn-ea"/>
                <a:cs typeface="+mn-cs"/>
              </a:defRPr>
            </a:lvl1pPr>
            <a:lvl2pPr marL="457200" algn="l" rtl="0" fontAlgn="base">
              <a:spcBef>
                <a:spcPct val="0"/>
              </a:spcBef>
              <a:spcAft>
                <a:spcPct val="0"/>
              </a:spcAft>
              <a:defRPr sz="1400" kern="1200">
                <a:solidFill>
                  <a:schemeClr val="tx1"/>
                </a:solidFill>
                <a:latin typeface="Arial" panose="020B0604020202020204" pitchFamily="34" charset="0"/>
                <a:ea typeface="+mn-ea"/>
                <a:cs typeface="+mn-cs"/>
              </a:defRPr>
            </a:lvl2pPr>
            <a:lvl3pPr marL="914400" algn="l" rtl="0" fontAlgn="base">
              <a:spcBef>
                <a:spcPct val="0"/>
              </a:spcBef>
              <a:spcAft>
                <a:spcPct val="0"/>
              </a:spcAft>
              <a:defRPr sz="1400" kern="1200">
                <a:solidFill>
                  <a:schemeClr val="tx1"/>
                </a:solidFill>
                <a:latin typeface="Arial" panose="020B0604020202020204" pitchFamily="34" charset="0"/>
                <a:ea typeface="+mn-ea"/>
                <a:cs typeface="+mn-cs"/>
              </a:defRPr>
            </a:lvl3pPr>
            <a:lvl4pPr marL="1371600" algn="l" rtl="0" fontAlgn="base">
              <a:spcBef>
                <a:spcPct val="0"/>
              </a:spcBef>
              <a:spcAft>
                <a:spcPct val="0"/>
              </a:spcAft>
              <a:defRPr sz="1400" kern="1200">
                <a:solidFill>
                  <a:schemeClr val="tx1"/>
                </a:solidFill>
                <a:latin typeface="Arial" panose="020B0604020202020204" pitchFamily="34" charset="0"/>
                <a:ea typeface="+mn-ea"/>
                <a:cs typeface="+mn-cs"/>
              </a:defRPr>
            </a:lvl4pPr>
            <a:lvl5pPr marL="1828800" algn="l" rtl="0" fontAlgn="base">
              <a:spcBef>
                <a:spcPct val="0"/>
              </a:spcBef>
              <a:spcAft>
                <a:spcPct val="0"/>
              </a:spcAft>
              <a:defRPr sz="1400" kern="1200">
                <a:solidFill>
                  <a:schemeClr val="tx1"/>
                </a:solidFill>
                <a:latin typeface="Arial" panose="020B0604020202020204" pitchFamily="34" charset="0"/>
                <a:ea typeface="+mn-ea"/>
                <a:cs typeface="+mn-cs"/>
              </a:defRPr>
            </a:lvl5pPr>
            <a:lvl6pPr marL="2286000" algn="l" defTabSz="914400" rtl="0" eaLnBrk="1" latinLnBrk="0" hangingPunct="1">
              <a:defRPr sz="1400" kern="1200">
                <a:solidFill>
                  <a:schemeClr val="tx1"/>
                </a:solidFill>
                <a:latin typeface="Arial" panose="020B0604020202020204" pitchFamily="34" charset="0"/>
                <a:ea typeface="+mn-ea"/>
                <a:cs typeface="+mn-cs"/>
              </a:defRPr>
            </a:lvl6pPr>
            <a:lvl7pPr marL="2743200" algn="l" defTabSz="914400" rtl="0" eaLnBrk="1" latinLnBrk="0" hangingPunct="1">
              <a:defRPr sz="1400" kern="1200">
                <a:solidFill>
                  <a:schemeClr val="tx1"/>
                </a:solidFill>
                <a:latin typeface="Arial" panose="020B0604020202020204" pitchFamily="34" charset="0"/>
                <a:ea typeface="+mn-ea"/>
                <a:cs typeface="+mn-cs"/>
              </a:defRPr>
            </a:lvl7pPr>
            <a:lvl8pPr marL="3200400" algn="l" defTabSz="914400" rtl="0" eaLnBrk="1" latinLnBrk="0" hangingPunct="1">
              <a:defRPr sz="1400" kern="1200">
                <a:solidFill>
                  <a:schemeClr val="tx1"/>
                </a:solidFill>
                <a:latin typeface="Arial" panose="020B0604020202020204" pitchFamily="34" charset="0"/>
                <a:ea typeface="+mn-ea"/>
                <a:cs typeface="+mn-cs"/>
              </a:defRPr>
            </a:lvl8pPr>
            <a:lvl9pPr marL="3657600" algn="l" defTabSz="914400" rtl="0" eaLnBrk="1" latinLnBrk="0" hangingPunct="1">
              <a:defRPr sz="1400" kern="1200">
                <a:solidFill>
                  <a:schemeClr val="tx1"/>
                </a:solidFill>
                <a:latin typeface="Arial" panose="020B0604020202020204" pitchFamily="34" charset="0"/>
                <a:ea typeface="+mn-ea"/>
                <a:cs typeface="+mn-cs"/>
              </a:defRPr>
            </a:lvl9pPr>
          </a:lstStyle>
          <a:p>
            <a:endParaRPr lang="en-CA"/>
          </a:p>
        </p:txBody>
      </p:sp>
      <p:sp>
        <p:nvSpPr>
          <p:cNvPr id="146" name="Freeform 142">
            <a:extLst>
              <a:ext uri="{FF2B5EF4-FFF2-40B4-BE49-F238E27FC236}">
                <a16:creationId xmlns:a16="http://schemas.microsoft.com/office/drawing/2014/main" id="{91B35D43-FD2D-4CEC-884F-03D36AD999CA}"/>
              </a:ext>
            </a:extLst>
          </p:cNvPr>
          <p:cNvSpPr>
            <a:spLocks noChangeAspect="1"/>
          </p:cNvSpPr>
          <p:nvPr/>
        </p:nvSpPr>
        <p:spPr bwMode="auto">
          <a:xfrm>
            <a:off x="6532202" y="1308239"/>
            <a:ext cx="9214" cy="10494"/>
          </a:xfrm>
          <a:custGeom>
            <a:avLst/>
            <a:gdLst>
              <a:gd name="T0" fmla="*/ 15 w 15"/>
              <a:gd name="T1" fmla="*/ 16 h 16"/>
              <a:gd name="T2" fmla="*/ 0 w 15"/>
              <a:gd name="T3" fmla="*/ 0 h 16"/>
            </a:gdLst>
            <a:ahLst/>
            <a:cxnLst>
              <a:cxn ang="0">
                <a:pos x="T0" y="T1"/>
              </a:cxn>
              <a:cxn ang="0">
                <a:pos x="T2" y="T3"/>
              </a:cxn>
            </a:cxnLst>
            <a:rect l="0" t="0" r="r" b="b"/>
            <a:pathLst>
              <a:path w="15" h="16">
                <a:moveTo>
                  <a:pt x="15" y="16"/>
                </a:moveTo>
                <a:cubicBezTo>
                  <a:pt x="14" y="8"/>
                  <a:pt x="7" y="2"/>
                  <a:pt x="0" y="0"/>
                </a:cubicBezTo>
              </a:path>
            </a:pathLst>
          </a:custGeom>
          <a:noFill/>
          <a:ln w="6350" cap="rnd">
            <a:solidFill>
              <a:srgbClr val="FF6600"/>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defPPr>
              <a:defRPr lang="en-US"/>
            </a:defPPr>
            <a:lvl1pPr algn="l" rtl="0" fontAlgn="base">
              <a:spcBef>
                <a:spcPct val="0"/>
              </a:spcBef>
              <a:spcAft>
                <a:spcPct val="0"/>
              </a:spcAft>
              <a:defRPr sz="1400" kern="1200">
                <a:solidFill>
                  <a:schemeClr val="tx1"/>
                </a:solidFill>
                <a:latin typeface="Arial" panose="020B0604020202020204" pitchFamily="34" charset="0"/>
                <a:ea typeface="+mn-ea"/>
                <a:cs typeface="+mn-cs"/>
              </a:defRPr>
            </a:lvl1pPr>
            <a:lvl2pPr marL="457200" algn="l" rtl="0" fontAlgn="base">
              <a:spcBef>
                <a:spcPct val="0"/>
              </a:spcBef>
              <a:spcAft>
                <a:spcPct val="0"/>
              </a:spcAft>
              <a:defRPr sz="1400" kern="1200">
                <a:solidFill>
                  <a:schemeClr val="tx1"/>
                </a:solidFill>
                <a:latin typeface="Arial" panose="020B0604020202020204" pitchFamily="34" charset="0"/>
                <a:ea typeface="+mn-ea"/>
                <a:cs typeface="+mn-cs"/>
              </a:defRPr>
            </a:lvl2pPr>
            <a:lvl3pPr marL="914400" algn="l" rtl="0" fontAlgn="base">
              <a:spcBef>
                <a:spcPct val="0"/>
              </a:spcBef>
              <a:spcAft>
                <a:spcPct val="0"/>
              </a:spcAft>
              <a:defRPr sz="1400" kern="1200">
                <a:solidFill>
                  <a:schemeClr val="tx1"/>
                </a:solidFill>
                <a:latin typeface="Arial" panose="020B0604020202020204" pitchFamily="34" charset="0"/>
                <a:ea typeface="+mn-ea"/>
                <a:cs typeface="+mn-cs"/>
              </a:defRPr>
            </a:lvl3pPr>
            <a:lvl4pPr marL="1371600" algn="l" rtl="0" fontAlgn="base">
              <a:spcBef>
                <a:spcPct val="0"/>
              </a:spcBef>
              <a:spcAft>
                <a:spcPct val="0"/>
              </a:spcAft>
              <a:defRPr sz="1400" kern="1200">
                <a:solidFill>
                  <a:schemeClr val="tx1"/>
                </a:solidFill>
                <a:latin typeface="Arial" panose="020B0604020202020204" pitchFamily="34" charset="0"/>
                <a:ea typeface="+mn-ea"/>
                <a:cs typeface="+mn-cs"/>
              </a:defRPr>
            </a:lvl4pPr>
            <a:lvl5pPr marL="1828800" algn="l" rtl="0" fontAlgn="base">
              <a:spcBef>
                <a:spcPct val="0"/>
              </a:spcBef>
              <a:spcAft>
                <a:spcPct val="0"/>
              </a:spcAft>
              <a:defRPr sz="1400" kern="1200">
                <a:solidFill>
                  <a:schemeClr val="tx1"/>
                </a:solidFill>
                <a:latin typeface="Arial" panose="020B0604020202020204" pitchFamily="34" charset="0"/>
                <a:ea typeface="+mn-ea"/>
                <a:cs typeface="+mn-cs"/>
              </a:defRPr>
            </a:lvl5pPr>
            <a:lvl6pPr marL="2286000" algn="l" defTabSz="914400" rtl="0" eaLnBrk="1" latinLnBrk="0" hangingPunct="1">
              <a:defRPr sz="1400" kern="1200">
                <a:solidFill>
                  <a:schemeClr val="tx1"/>
                </a:solidFill>
                <a:latin typeface="Arial" panose="020B0604020202020204" pitchFamily="34" charset="0"/>
                <a:ea typeface="+mn-ea"/>
                <a:cs typeface="+mn-cs"/>
              </a:defRPr>
            </a:lvl6pPr>
            <a:lvl7pPr marL="2743200" algn="l" defTabSz="914400" rtl="0" eaLnBrk="1" latinLnBrk="0" hangingPunct="1">
              <a:defRPr sz="1400" kern="1200">
                <a:solidFill>
                  <a:schemeClr val="tx1"/>
                </a:solidFill>
                <a:latin typeface="Arial" panose="020B0604020202020204" pitchFamily="34" charset="0"/>
                <a:ea typeface="+mn-ea"/>
                <a:cs typeface="+mn-cs"/>
              </a:defRPr>
            </a:lvl7pPr>
            <a:lvl8pPr marL="3200400" algn="l" defTabSz="914400" rtl="0" eaLnBrk="1" latinLnBrk="0" hangingPunct="1">
              <a:defRPr sz="1400" kern="1200">
                <a:solidFill>
                  <a:schemeClr val="tx1"/>
                </a:solidFill>
                <a:latin typeface="Arial" panose="020B0604020202020204" pitchFamily="34" charset="0"/>
                <a:ea typeface="+mn-ea"/>
                <a:cs typeface="+mn-cs"/>
              </a:defRPr>
            </a:lvl8pPr>
            <a:lvl9pPr marL="3657600" algn="l" defTabSz="914400" rtl="0" eaLnBrk="1" latinLnBrk="0" hangingPunct="1">
              <a:defRPr sz="1400" kern="1200">
                <a:solidFill>
                  <a:schemeClr val="tx1"/>
                </a:solidFill>
                <a:latin typeface="Arial" panose="020B0604020202020204" pitchFamily="34" charset="0"/>
                <a:ea typeface="+mn-ea"/>
                <a:cs typeface="+mn-cs"/>
              </a:defRPr>
            </a:lvl9pPr>
          </a:lstStyle>
          <a:p>
            <a:endParaRPr lang="en-CA"/>
          </a:p>
        </p:txBody>
      </p:sp>
      <p:sp>
        <p:nvSpPr>
          <p:cNvPr id="147" name="Freeform 143">
            <a:extLst>
              <a:ext uri="{FF2B5EF4-FFF2-40B4-BE49-F238E27FC236}">
                <a16:creationId xmlns:a16="http://schemas.microsoft.com/office/drawing/2014/main" id="{FC0BFE03-D1C5-413D-B46B-96DF9D4C8F92}"/>
              </a:ext>
            </a:extLst>
          </p:cNvPr>
          <p:cNvSpPr>
            <a:spLocks noChangeAspect="1"/>
          </p:cNvSpPr>
          <p:nvPr/>
        </p:nvSpPr>
        <p:spPr bwMode="auto">
          <a:xfrm>
            <a:off x="6529643" y="1308239"/>
            <a:ext cx="2559" cy="10494"/>
          </a:xfrm>
          <a:custGeom>
            <a:avLst/>
            <a:gdLst>
              <a:gd name="T0" fmla="*/ 5 w 5"/>
              <a:gd name="T1" fmla="*/ 0 h 16"/>
              <a:gd name="T2" fmla="*/ 1 w 5"/>
              <a:gd name="T3" fmla="*/ 16 h 16"/>
            </a:gdLst>
            <a:ahLst/>
            <a:cxnLst>
              <a:cxn ang="0">
                <a:pos x="T0" y="T1"/>
              </a:cxn>
              <a:cxn ang="0">
                <a:pos x="T2" y="T3"/>
              </a:cxn>
            </a:cxnLst>
            <a:rect l="0" t="0" r="r" b="b"/>
            <a:pathLst>
              <a:path w="5" h="16">
                <a:moveTo>
                  <a:pt x="5" y="0"/>
                </a:moveTo>
                <a:cubicBezTo>
                  <a:pt x="2" y="5"/>
                  <a:pt x="0" y="11"/>
                  <a:pt x="1" y="16"/>
                </a:cubicBezTo>
              </a:path>
            </a:pathLst>
          </a:custGeom>
          <a:noFill/>
          <a:ln w="6350" cap="rnd">
            <a:solidFill>
              <a:srgbClr val="FF6600"/>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defPPr>
              <a:defRPr lang="en-US"/>
            </a:defPPr>
            <a:lvl1pPr algn="l" rtl="0" fontAlgn="base">
              <a:spcBef>
                <a:spcPct val="0"/>
              </a:spcBef>
              <a:spcAft>
                <a:spcPct val="0"/>
              </a:spcAft>
              <a:defRPr sz="1400" kern="1200">
                <a:solidFill>
                  <a:schemeClr val="tx1"/>
                </a:solidFill>
                <a:latin typeface="Arial" panose="020B0604020202020204" pitchFamily="34" charset="0"/>
                <a:ea typeface="+mn-ea"/>
                <a:cs typeface="+mn-cs"/>
              </a:defRPr>
            </a:lvl1pPr>
            <a:lvl2pPr marL="457200" algn="l" rtl="0" fontAlgn="base">
              <a:spcBef>
                <a:spcPct val="0"/>
              </a:spcBef>
              <a:spcAft>
                <a:spcPct val="0"/>
              </a:spcAft>
              <a:defRPr sz="1400" kern="1200">
                <a:solidFill>
                  <a:schemeClr val="tx1"/>
                </a:solidFill>
                <a:latin typeface="Arial" panose="020B0604020202020204" pitchFamily="34" charset="0"/>
                <a:ea typeface="+mn-ea"/>
                <a:cs typeface="+mn-cs"/>
              </a:defRPr>
            </a:lvl2pPr>
            <a:lvl3pPr marL="914400" algn="l" rtl="0" fontAlgn="base">
              <a:spcBef>
                <a:spcPct val="0"/>
              </a:spcBef>
              <a:spcAft>
                <a:spcPct val="0"/>
              </a:spcAft>
              <a:defRPr sz="1400" kern="1200">
                <a:solidFill>
                  <a:schemeClr val="tx1"/>
                </a:solidFill>
                <a:latin typeface="Arial" panose="020B0604020202020204" pitchFamily="34" charset="0"/>
                <a:ea typeface="+mn-ea"/>
                <a:cs typeface="+mn-cs"/>
              </a:defRPr>
            </a:lvl3pPr>
            <a:lvl4pPr marL="1371600" algn="l" rtl="0" fontAlgn="base">
              <a:spcBef>
                <a:spcPct val="0"/>
              </a:spcBef>
              <a:spcAft>
                <a:spcPct val="0"/>
              </a:spcAft>
              <a:defRPr sz="1400" kern="1200">
                <a:solidFill>
                  <a:schemeClr val="tx1"/>
                </a:solidFill>
                <a:latin typeface="Arial" panose="020B0604020202020204" pitchFamily="34" charset="0"/>
                <a:ea typeface="+mn-ea"/>
                <a:cs typeface="+mn-cs"/>
              </a:defRPr>
            </a:lvl4pPr>
            <a:lvl5pPr marL="1828800" algn="l" rtl="0" fontAlgn="base">
              <a:spcBef>
                <a:spcPct val="0"/>
              </a:spcBef>
              <a:spcAft>
                <a:spcPct val="0"/>
              </a:spcAft>
              <a:defRPr sz="1400" kern="1200">
                <a:solidFill>
                  <a:schemeClr val="tx1"/>
                </a:solidFill>
                <a:latin typeface="Arial" panose="020B0604020202020204" pitchFamily="34" charset="0"/>
                <a:ea typeface="+mn-ea"/>
                <a:cs typeface="+mn-cs"/>
              </a:defRPr>
            </a:lvl5pPr>
            <a:lvl6pPr marL="2286000" algn="l" defTabSz="914400" rtl="0" eaLnBrk="1" latinLnBrk="0" hangingPunct="1">
              <a:defRPr sz="1400" kern="1200">
                <a:solidFill>
                  <a:schemeClr val="tx1"/>
                </a:solidFill>
                <a:latin typeface="Arial" panose="020B0604020202020204" pitchFamily="34" charset="0"/>
                <a:ea typeface="+mn-ea"/>
                <a:cs typeface="+mn-cs"/>
              </a:defRPr>
            </a:lvl6pPr>
            <a:lvl7pPr marL="2743200" algn="l" defTabSz="914400" rtl="0" eaLnBrk="1" latinLnBrk="0" hangingPunct="1">
              <a:defRPr sz="1400" kern="1200">
                <a:solidFill>
                  <a:schemeClr val="tx1"/>
                </a:solidFill>
                <a:latin typeface="Arial" panose="020B0604020202020204" pitchFamily="34" charset="0"/>
                <a:ea typeface="+mn-ea"/>
                <a:cs typeface="+mn-cs"/>
              </a:defRPr>
            </a:lvl7pPr>
            <a:lvl8pPr marL="3200400" algn="l" defTabSz="914400" rtl="0" eaLnBrk="1" latinLnBrk="0" hangingPunct="1">
              <a:defRPr sz="1400" kern="1200">
                <a:solidFill>
                  <a:schemeClr val="tx1"/>
                </a:solidFill>
                <a:latin typeface="Arial" panose="020B0604020202020204" pitchFamily="34" charset="0"/>
                <a:ea typeface="+mn-ea"/>
                <a:cs typeface="+mn-cs"/>
              </a:defRPr>
            </a:lvl8pPr>
            <a:lvl9pPr marL="3657600" algn="l" defTabSz="914400" rtl="0" eaLnBrk="1" latinLnBrk="0" hangingPunct="1">
              <a:defRPr sz="1400" kern="1200">
                <a:solidFill>
                  <a:schemeClr val="tx1"/>
                </a:solidFill>
                <a:latin typeface="Arial" panose="020B0604020202020204" pitchFamily="34" charset="0"/>
                <a:ea typeface="+mn-ea"/>
                <a:cs typeface="+mn-cs"/>
              </a:defRPr>
            </a:lvl9pPr>
          </a:lstStyle>
          <a:p>
            <a:endParaRPr lang="en-CA"/>
          </a:p>
        </p:txBody>
      </p:sp>
      <p:sp>
        <p:nvSpPr>
          <p:cNvPr id="148" name="Freeform 144">
            <a:extLst>
              <a:ext uri="{FF2B5EF4-FFF2-40B4-BE49-F238E27FC236}">
                <a16:creationId xmlns:a16="http://schemas.microsoft.com/office/drawing/2014/main" id="{5BCE939C-C29F-455F-B74D-1867BBDE4AB3}"/>
              </a:ext>
            </a:extLst>
          </p:cNvPr>
          <p:cNvSpPr>
            <a:spLocks noChangeAspect="1"/>
          </p:cNvSpPr>
          <p:nvPr/>
        </p:nvSpPr>
        <p:spPr bwMode="auto">
          <a:xfrm>
            <a:off x="6484086" y="1396057"/>
            <a:ext cx="1536" cy="9942"/>
          </a:xfrm>
          <a:custGeom>
            <a:avLst/>
            <a:gdLst>
              <a:gd name="T0" fmla="*/ 0 w 2"/>
              <a:gd name="T1" fmla="*/ 16 h 16"/>
              <a:gd name="T2" fmla="*/ 0 w 2"/>
              <a:gd name="T3" fmla="*/ 0 h 16"/>
            </a:gdLst>
            <a:ahLst/>
            <a:cxnLst>
              <a:cxn ang="0">
                <a:pos x="T0" y="T1"/>
              </a:cxn>
              <a:cxn ang="0">
                <a:pos x="T2" y="T3"/>
              </a:cxn>
            </a:cxnLst>
            <a:rect l="0" t="0" r="r" b="b"/>
            <a:pathLst>
              <a:path w="2" h="16">
                <a:moveTo>
                  <a:pt x="0" y="16"/>
                </a:moveTo>
                <a:cubicBezTo>
                  <a:pt x="2" y="11"/>
                  <a:pt x="2" y="4"/>
                  <a:pt x="0" y="0"/>
                </a:cubicBezTo>
              </a:path>
            </a:pathLst>
          </a:custGeom>
          <a:noFill/>
          <a:ln w="6350" cap="rnd">
            <a:solidFill>
              <a:srgbClr val="FF6600"/>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defPPr>
              <a:defRPr lang="en-US"/>
            </a:defPPr>
            <a:lvl1pPr algn="l" rtl="0" fontAlgn="base">
              <a:spcBef>
                <a:spcPct val="0"/>
              </a:spcBef>
              <a:spcAft>
                <a:spcPct val="0"/>
              </a:spcAft>
              <a:defRPr sz="1400" kern="1200">
                <a:solidFill>
                  <a:schemeClr val="tx1"/>
                </a:solidFill>
                <a:latin typeface="Arial" panose="020B0604020202020204" pitchFamily="34" charset="0"/>
                <a:ea typeface="+mn-ea"/>
                <a:cs typeface="+mn-cs"/>
              </a:defRPr>
            </a:lvl1pPr>
            <a:lvl2pPr marL="457200" algn="l" rtl="0" fontAlgn="base">
              <a:spcBef>
                <a:spcPct val="0"/>
              </a:spcBef>
              <a:spcAft>
                <a:spcPct val="0"/>
              </a:spcAft>
              <a:defRPr sz="1400" kern="1200">
                <a:solidFill>
                  <a:schemeClr val="tx1"/>
                </a:solidFill>
                <a:latin typeface="Arial" panose="020B0604020202020204" pitchFamily="34" charset="0"/>
                <a:ea typeface="+mn-ea"/>
                <a:cs typeface="+mn-cs"/>
              </a:defRPr>
            </a:lvl2pPr>
            <a:lvl3pPr marL="914400" algn="l" rtl="0" fontAlgn="base">
              <a:spcBef>
                <a:spcPct val="0"/>
              </a:spcBef>
              <a:spcAft>
                <a:spcPct val="0"/>
              </a:spcAft>
              <a:defRPr sz="1400" kern="1200">
                <a:solidFill>
                  <a:schemeClr val="tx1"/>
                </a:solidFill>
                <a:latin typeface="Arial" panose="020B0604020202020204" pitchFamily="34" charset="0"/>
                <a:ea typeface="+mn-ea"/>
                <a:cs typeface="+mn-cs"/>
              </a:defRPr>
            </a:lvl3pPr>
            <a:lvl4pPr marL="1371600" algn="l" rtl="0" fontAlgn="base">
              <a:spcBef>
                <a:spcPct val="0"/>
              </a:spcBef>
              <a:spcAft>
                <a:spcPct val="0"/>
              </a:spcAft>
              <a:defRPr sz="1400" kern="1200">
                <a:solidFill>
                  <a:schemeClr val="tx1"/>
                </a:solidFill>
                <a:latin typeface="Arial" panose="020B0604020202020204" pitchFamily="34" charset="0"/>
                <a:ea typeface="+mn-ea"/>
                <a:cs typeface="+mn-cs"/>
              </a:defRPr>
            </a:lvl4pPr>
            <a:lvl5pPr marL="1828800" algn="l" rtl="0" fontAlgn="base">
              <a:spcBef>
                <a:spcPct val="0"/>
              </a:spcBef>
              <a:spcAft>
                <a:spcPct val="0"/>
              </a:spcAft>
              <a:defRPr sz="1400" kern="1200">
                <a:solidFill>
                  <a:schemeClr val="tx1"/>
                </a:solidFill>
                <a:latin typeface="Arial" panose="020B0604020202020204" pitchFamily="34" charset="0"/>
                <a:ea typeface="+mn-ea"/>
                <a:cs typeface="+mn-cs"/>
              </a:defRPr>
            </a:lvl5pPr>
            <a:lvl6pPr marL="2286000" algn="l" defTabSz="914400" rtl="0" eaLnBrk="1" latinLnBrk="0" hangingPunct="1">
              <a:defRPr sz="1400" kern="1200">
                <a:solidFill>
                  <a:schemeClr val="tx1"/>
                </a:solidFill>
                <a:latin typeface="Arial" panose="020B0604020202020204" pitchFamily="34" charset="0"/>
                <a:ea typeface="+mn-ea"/>
                <a:cs typeface="+mn-cs"/>
              </a:defRPr>
            </a:lvl6pPr>
            <a:lvl7pPr marL="2743200" algn="l" defTabSz="914400" rtl="0" eaLnBrk="1" latinLnBrk="0" hangingPunct="1">
              <a:defRPr sz="1400" kern="1200">
                <a:solidFill>
                  <a:schemeClr val="tx1"/>
                </a:solidFill>
                <a:latin typeface="Arial" panose="020B0604020202020204" pitchFamily="34" charset="0"/>
                <a:ea typeface="+mn-ea"/>
                <a:cs typeface="+mn-cs"/>
              </a:defRPr>
            </a:lvl7pPr>
            <a:lvl8pPr marL="3200400" algn="l" defTabSz="914400" rtl="0" eaLnBrk="1" latinLnBrk="0" hangingPunct="1">
              <a:defRPr sz="1400" kern="1200">
                <a:solidFill>
                  <a:schemeClr val="tx1"/>
                </a:solidFill>
                <a:latin typeface="Arial" panose="020B0604020202020204" pitchFamily="34" charset="0"/>
                <a:ea typeface="+mn-ea"/>
                <a:cs typeface="+mn-cs"/>
              </a:defRPr>
            </a:lvl8pPr>
            <a:lvl9pPr marL="3657600" algn="l" defTabSz="914400" rtl="0" eaLnBrk="1" latinLnBrk="0" hangingPunct="1">
              <a:defRPr sz="1400" kern="1200">
                <a:solidFill>
                  <a:schemeClr val="tx1"/>
                </a:solidFill>
                <a:latin typeface="Arial" panose="020B0604020202020204" pitchFamily="34" charset="0"/>
                <a:ea typeface="+mn-ea"/>
                <a:cs typeface="+mn-cs"/>
              </a:defRPr>
            </a:lvl9pPr>
          </a:lstStyle>
          <a:p>
            <a:endParaRPr lang="en-CA"/>
          </a:p>
        </p:txBody>
      </p:sp>
      <p:sp>
        <p:nvSpPr>
          <p:cNvPr id="149" name="Freeform 145">
            <a:extLst>
              <a:ext uri="{FF2B5EF4-FFF2-40B4-BE49-F238E27FC236}">
                <a16:creationId xmlns:a16="http://schemas.microsoft.com/office/drawing/2014/main" id="{931F2455-186F-4899-B174-F0B4BE0ADA2A}"/>
              </a:ext>
            </a:extLst>
          </p:cNvPr>
          <p:cNvSpPr>
            <a:spLocks noChangeAspect="1"/>
          </p:cNvSpPr>
          <p:nvPr/>
        </p:nvSpPr>
        <p:spPr bwMode="auto">
          <a:xfrm>
            <a:off x="6469753" y="1396057"/>
            <a:ext cx="14332" cy="5523"/>
          </a:xfrm>
          <a:custGeom>
            <a:avLst/>
            <a:gdLst>
              <a:gd name="T0" fmla="*/ 25 w 25"/>
              <a:gd name="T1" fmla="*/ 0 h 9"/>
              <a:gd name="T2" fmla="*/ 0 w 25"/>
              <a:gd name="T3" fmla="*/ 9 h 9"/>
            </a:gdLst>
            <a:ahLst/>
            <a:cxnLst>
              <a:cxn ang="0">
                <a:pos x="T0" y="T1"/>
              </a:cxn>
              <a:cxn ang="0">
                <a:pos x="T2" y="T3"/>
              </a:cxn>
            </a:cxnLst>
            <a:rect l="0" t="0" r="r" b="b"/>
            <a:pathLst>
              <a:path w="25" h="9">
                <a:moveTo>
                  <a:pt x="25" y="0"/>
                </a:moveTo>
                <a:cubicBezTo>
                  <a:pt x="16" y="1"/>
                  <a:pt x="8" y="5"/>
                  <a:pt x="0" y="9"/>
                </a:cubicBezTo>
              </a:path>
            </a:pathLst>
          </a:custGeom>
          <a:noFill/>
          <a:ln w="6350" cap="rnd">
            <a:solidFill>
              <a:srgbClr val="FF6600"/>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defPPr>
              <a:defRPr lang="en-US"/>
            </a:defPPr>
            <a:lvl1pPr algn="l" rtl="0" fontAlgn="base">
              <a:spcBef>
                <a:spcPct val="0"/>
              </a:spcBef>
              <a:spcAft>
                <a:spcPct val="0"/>
              </a:spcAft>
              <a:defRPr sz="1400" kern="1200">
                <a:solidFill>
                  <a:schemeClr val="tx1"/>
                </a:solidFill>
                <a:latin typeface="Arial" panose="020B0604020202020204" pitchFamily="34" charset="0"/>
                <a:ea typeface="+mn-ea"/>
                <a:cs typeface="+mn-cs"/>
              </a:defRPr>
            </a:lvl1pPr>
            <a:lvl2pPr marL="457200" algn="l" rtl="0" fontAlgn="base">
              <a:spcBef>
                <a:spcPct val="0"/>
              </a:spcBef>
              <a:spcAft>
                <a:spcPct val="0"/>
              </a:spcAft>
              <a:defRPr sz="1400" kern="1200">
                <a:solidFill>
                  <a:schemeClr val="tx1"/>
                </a:solidFill>
                <a:latin typeface="Arial" panose="020B0604020202020204" pitchFamily="34" charset="0"/>
                <a:ea typeface="+mn-ea"/>
                <a:cs typeface="+mn-cs"/>
              </a:defRPr>
            </a:lvl2pPr>
            <a:lvl3pPr marL="914400" algn="l" rtl="0" fontAlgn="base">
              <a:spcBef>
                <a:spcPct val="0"/>
              </a:spcBef>
              <a:spcAft>
                <a:spcPct val="0"/>
              </a:spcAft>
              <a:defRPr sz="1400" kern="1200">
                <a:solidFill>
                  <a:schemeClr val="tx1"/>
                </a:solidFill>
                <a:latin typeface="Arial" panose="020B0604020202020204" pitchFamily="34" charset="0"/>
                <a:ea typeface="+mn-ea"/>
                <a:cs typeface="+mn-cs"/>
              </a:defRPr>
            </a:lvl3pPr>
            <a:lvl4pPr marL="1371600" algn="l" rtl="0" fontAlgn="base">
              <a:spcBef>
                <a:spcPct val="0"/>
              </a:spcBef>
              <a:spcAft>
                <a:spcPct val="0"/>
              </a:spcAft>
              <a:defRPr sz="1400" kern="1200">
                <a:solidFill>
                  <a:schemeClr val="tx1"/>
                </a:solidFill>
                <a:latin typeface="Arial" panose="020B0604020202020204" pitchFamily="34" charset="0"/>
                <a:ea typeface="+mn-ea"/>
                <a:cs typeface="+mn-cs"/>
              </a:defRPr>
            </a:lvl4pPr>
            <a:lvl5pPr marL="1828800" algn="l" rtl="0" fontAlgn="base">
              <a:spcBef>
                <a:spcPct val="0"/>
              </a:spcBef>
              <a:spcAft>
                <a:spcPct val="0"/>
              </a:spcAft>
              <a:defRPr sz="1400" kern="1200">
                <a:solidFill>
                  <a:schemeClr val="tx1"/>
                </a:solidFill>
                <a:latin typeface="Arial" panose="020B0604020202020204" pitchFamily="34" charset="0"/>
                <a:ea typeface="+mn-ea"/>
                <a:cs typeface="+mn-cs"/>
              </a:defRPr>
            </a:lvl5pPr>
            <a:lvl6pPr marL="2286000" algn="l" defTabSz="914400" rtl="0" eaLnBrk="1" latinLnBrk="0" hangingPunct="1">
              <a:defRPr sz="1400" kern="1200">
                <a:solidFill>
                  <a:schemeClr val="tx1"/>
                </a:solidFill>
                <a:latin typeface="Arial" panose="020B0604020202020204" pitchFamily="34" charset="0"/>
                <a:ea typeface="+mn-ea"/>
                <a:cs typeface="+mn-cs"/>
              </a:defRPr>
            </a:lvl6pPr>
            <a:lvl7pPr marL="2743200" algn="l" defTabSz="914400" rtl="0" eaLnBrk="1" latinLnBrk="0" hangingPunct="1">
              <a:defRPr sz="1400" kern="1200">
                <a:solidFill>
                  <a:schemeClr val="tx1"/>
                </a:solidFill>
                <a:latin typeface="Arial" panose="020B0604020202020204" pitchFamily="34" charset="0"/>
                <a:ea typeface="+mn-ea"/>
                <a:cs typeface="+mn-cs"/>
              </a:defRPr>
            </a:lvl7pPr>
            <a:lvl8pPr marL="3200400" algn="l" defTabSz="914400" rtl="0" eaLnBrk="1" latinLnBrk="0" hangingPunct="1">
              <a:defRPr sz="1400" kern="1200">
                <a:solidFill>
                  <a:schemeClr val="tx1"/>
                </a:solidFill>
                <a:latin typeface="Arial" panose="020B0604020202020204" pitchFamily="34" charset="0"/>
                <a:ea typeface="+mn-ea"/>
                <a:cs typeface="+mn-cs"/>
              </a:defRPr>
            </a:lvl8pPr>
            <a:lvl9pPr marL="3657600" algn="l" defTabSz="914400" rtl="0" eaLnBrk="1" latinLnBrk="0" hangingPunct="1">
              <a:defRPr sz="1400" kern="1200">
                <a:solidFill>
                  <a:schemeClr val="tx1"/>
                </a:solidFill>
                <a:latin typeface="Arial" panose="020B0604020202020204" pitchFamily="34" charset="0"/>
                <a:ea typeface="+mn-ea"/>
                <a:cs typeface="+mn-cs"/>
              </a:defRPr>
            </a:lvl9pPr>
          </a:lstStyle>
          <a:p>
            <a:endParaRPr lang="en-CA"/>
          </a:p>
        </p:txBody>
      </p:sp>
      <p:sp>
        <p:nvSpPr>
          <p:cNvPr id="150" name="Freeform 146">
            <a:extLst>
              <a:ext uri="{FF2B5EF4-FFF2-40B4-BE49-F238E27FC236}">
                <a16:creationId xmlns:a16="http://schemas.microsoft.com/office/drawing/2014/main" id="{465781C4-FF5F-427A-97A1-CB410FB49D31}"/>
              </a:ext>
            </a:extLst>
          </p:cNvPr>
          <p:cNvSpPr>
            <a:spLocks noChangeAspect="1"/>
          </p:cNvSpPr>
          <p:nvPr/>
        </p:nvSpPr>
        <p:spPr bwMode="auto">
          <a:xfrm>
            <a:off x="6455933" y="848715"/>
            <a:ext cx="4607" cy="8837"/>
          </a:xfrm>
          <a:custGeom>
            <a:avLst/>
            <a:gdLst>
              <a:gd name="T0" fmla="*/ 8 w 8"/>
              <a:gd name="T1" fmla="*/ 0 h 13"/>
              <a:gd name="T2" fmla="*/ 0 w 8"/>
              <a:gd name="T3" fmla="*/ 13 h 13"/>
            </a:gdLst>
            <a:ahLst/>
            <a:cxnLst>
              <a:cxn ang="0">
                <a:pos x="T0" y="T1"/>
              </a:cxn>
              <a:cxn ang="0">
                <a:pos x="T2" y="T3"/>
              </a:cxn>
            </a:cxnLst>
            <a:rect l="0" t="0" r="r" b="b"/>
            <a:pathLst>
              <a:path w="8" h="13">
                <a:moveTo>
                  <a:pt x="8" y="0"/>
                </a:moveTo>
                <a:cubicBezTo>
                  <a:pt x="3" y="2"/>
                  <a:pt x="3" y="9"/>
                  <a:pt x="0" y="13"/>
                </a:cubicBezTo>
              </a:path>
            </a:pathLst>
          </a:custGeom>
          <a:noFill/>
          <a:ln w="6350" cap="rnd">
            <a:solidFill>
              <a:srgbClr val="FF6600"/>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defPPr>
              <a:defRPr lang="en-US"/>
            </a:defPPr>
            <a:lvl1pPr algn="l" rtl="0" fontAlgn="base">
              <a:spcBef>
                <a:spcPct val="0"/>
              </a:spcBef>
              <a:spcAft>
                <a:spcPct val="0"/>
              </a:spcAft>
              <a:defRPr sz="1400" kern="1200">
                <a:solidFill>
                  <a:schemeClr val="tx1"/>
                </a:solidFill>
                <a:latin typeface="Arial" panose="020B0604020202020204" pitchFamily="34" charset="0"/>
                <a:ea typeface="+mn-ea"/>
                <a:cs typeface="+mn-cs"/>
              </a:defRPr>
            </a:lvl1pPr>
            <a:lvl2pPr marL="457200" algn="l" rtl="0" fontAlgn="base">
              <a:spcBef>
                <a:spcPct val="0"/>
              </a:spcBef>
              <a:spcAft>
                <a:spcPct val="0"/>
              </a:spcAft>
              <a:defRPr sz="1400" kern="1200">
                <a:solidFill>
                  <a:schemeClr val="tx1"/>
                </a:solidFill>
                <a:latin typeface="Arial" panose="020B0604020202020204" pitchFamily="34" charset="0"/>
                <a:ea typeface="+mn-ea"/>
                <a:cs typeface="+mn-cs"/>
              </a:defRPr>
            </a:lvl2pPr>
            <a:lvl3pPr marL="914400" algn="l" rtl="0" fontAlgn="base">
              <a:spcBef>
                <a:spcPct val="0"/>
              </a:spcBef>
              <a:spcAft>
                <a:spcPct val="0"/>
              </a:spcAft>
              <a:defRPr sz="1400" kern="1200">
                <a:solidFill>
                  <a:schemeClr val="tx1"/>
                </a:solidFill>
                <a:latin typeface="Arial" panose="020B0604020202020204" pitchFamily="34" charset="0"/>
                <a:ea typeface="+mn-ea"/>
                <a:cs typeface="+mn-cs"/>
              </a:defRPr>
            </a:lvl3pPr>
            <a:lvl4pPr marL="1371600" algn="l" rtl="0" fontAlgn="base">
              <a:spcBef>
                <a:spcPct val="0"/>
              </a:spcBef>
              <a:spcAft>
                <a:spcPct val="0"/>
              </a:spcAft>
              <a:defRPr sz="1400" kern="1200">
                <a:solidFill>
                  <a:schemeClr val="tx1"/>
                </a:solidFill>
                <a:latin typeface="Arial" panose="020B0604020202020204" pitchFamily="34" charset="0"/>
                <a:ea typeface="+mn-ea"/>
                <a:cs typeface="+mn-cs"/>
              </a:defRPr>
            </a:lvl4pPr>
            <a:lvl5pPr marL="1828800" algn="l" rtl="0" fontAlgn="base">
              <a:spcBef>
                <a:spcPct val="0"/>
              </a:spcBef>
              <a:spcAft>
                <a:spcPct val="0"/>
              </a:spcAft>
              <a:defRPr sz="1400" kern="1200">
                <a:solidFill>
                  <a:schemeClr val="tx1"/>
                </a:solidFill>
                <a:latin typeface="Arial" panose="020B0604020202020204" pitchFamily="34" charset="0"/>
                <a:ea typeface="+mn-ea"/>
                <a:cs typeface="+mn-cs"/>
              </a:defRPr>
            </a:lvl5pPr>
            <a:lvl6pPr marL="2286000" algn="l" defTabSz="914400" rtl="0" eaLnBrk="1" latinLnBrk="0" hangingPunct="1">
              <a:defRPr sz="1400" kern="1200">
                <a:solidFill>
                  <a:schemeClr val="tx1"/>
                </a:solidFill>
                <a:latin typeface="Arial" panose="020B0604020202020204" pitchFamily="34" charset="0"/>
                <a:ea typeface="+mn-ea"/>
                <a:cs typeface="+mn-cs"/>
              </a:defRPr>
            </a:lvl6pPr>
            <a:lvl7pPr marL="2743200" algn="l" defTabSz="914400" rtl="0" eaLnBrk="1" latinLnBrk="0" hangingPunct="1">
              <a:defRPr sz="1400" kern="1200">
                <a:solidFill>
                  <a:schemeClr val="tx1"/>
                </a:solidFill>
                <a:latin typeface="Arial" panose="020B0604020202020204" pitchFamily="34" charset="0"/>
                <a:ea typeface="+mn-ea"/>
                <a:cs typeface="+mn-cs"/>
              </a:defRPr>
            </a:lvl7pPr>
            <a:lvl8pPr marL="3200400" algn="l" defTabSz="914400" rtl="0" eaLnBrk="1" latinLnBrk="0" hangingPunct="1">
              <a:defRPr sz="1400" kern="1200">
                <a:solidFill>
                  <a:schemeClr val="tx1"/>
                </a:solidFill>
                <a:latin typeface="Arial" panose="020B0604020202020204" pitchFamily="34" charset="0"/>
                <a:ea typeface="+mn-ea"/>
                <a:cs typeface="+mn-cs"/>
              </a:defRPr>
            </a:lvl8pPr>
            <a:lvl9pPr marL="3657600" algn="l" defTabSz="914400" rtl="0" eaLnBrk="1" latinLnBrk="0" hangingPunct="1">
              <a:defRPr sz="1400" kern="1200">
                <a:solidFill>
                  <a:schemeClr val="tx1"/>
                </a:solidFill>
                <a:latin typeface="Arial" panose="020B0604020202020204" pitchFamily="34" charset="0"/>
                <a:ea typeface="+mn-ea"/>
                <a:cs typeface="+mn-cs"/>
              </a:defRPr>
            </a:lvl9pPr>
          </a:lstStyle>
          <a:p>
            <a:endParaRPr lang="en-CA"/>
          </a:p>
        </p:txBody>
      </p:sp>
      <p:sp>
        <p:nvSpPr>
          <p:cNvPr id="151" name="Freeform 147">
            <a:extLst>
              <a:ext uri="{FF2B5EF4-FFF2-40B4-BE49-F238E27FC236}">
                <a16:creationId xmlns:a16="http://schemas.microsoft.com/office/drawing/2014/main" id="{E9567429-1BBF-4FAC-B114-F4B1B40E681D}"/>
              </a:ext>
            </a:extLst>
          </p:cNvPr>
          <p:cNvSpPr>
            <a:spLocks noChangeAspect="1"/>
          </p:cNvSpPr>
          <p:nvPr/>
        </p:nvSpPr>
        <p:spPr bwMode="auto">
          <a:xfrm>
            <a:off x="5933308" y="725550"/>
            <a:ext cx="22522" cy="50260"/>
          </a:xfrm>
          <a:custGeom>
            <a:avLst/>
            <a:gdLst>
              <a:gd name="T0" fmla="*/ 12 w 38"/>
              <a:gd name="T1" fmla="*/ 0 h 79"/>
              <a:gd name="T2" fmla="*/ 24 w 38"/>
              <a:gd name="T3" fmla="*/ 79 h 79"/>
              <a:gd name="T4" fmla="*/ 12 w 38"/>
              <a:gd name="T5" fmla="*/ 0 h 79"/>
            </a:gdLst>
            <a:ahLst/>
            <a:cxnLst>
              <a:cxn ang="0">
                <a:pos x="T0" y="T1"/>
              </a:cxn>
              <a:cxn ang="0">
                <a:pos x="T2" y="T3"/>
              </a:cxn>
              <a:cxn ang="0">
                <a:pos x="T4" y="T5"/>
              </a:cxn>
            </a:cxnLst>
            <a:rect l="0" t="0" r="r" b="b"/>
            <a:pathLst>
              <a:path w="38" h="79">
                <a:moveTo>
                  <a:pt x="12" y="0"/>
                </a:moveTo>
                <a:cubicBezTo>
                  <a:pt x="9" y="22"/>
                  <a:pt x="0" y="69"/>
                  <a:pt x="24" y="79"/>
                </a:cubicBezTo>
                <a:cubicBezTo>
                  <a:pt x="38" y="56"/>
                  <a:pt x="24" y="23"/>
                  <a:pt x="12" y="0"/>
                </a:cubicBezTo>
              </a:path>
            </a:pathLst>
          </a:custGeom>
          <a:noFill/>
          <a:ln w="6350" cap="rnd">
            <a:solidFill>
              <a:srgbClr val="FF6600"/>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defPPr>
              <a:defRPr lang="en-US"/>
            </a:defPPr>
            <a:lvl1pPr algn="l" rtl="0" fontAlgn="base">
              <a:spcBef>
                <a:spcPct val="0"/>
              </a:spcBef>
              <a:spcAft>
                <a:spcPct val="0"/>
              </a:spcAft>
              <a:defRPr sz="1400" kern="1200">
                <a:solidFill>
                  <a:schemeClr val="tx1"/>
                </a:solidFill>
                <a:latin typeface="Arial" panose="020B0604020202020204" pitchFamily="34" charset="0"/>
                <a:ea typeface="+mn-ea"/>
                <a:cs typeface="+mn-cs"/>
              </a:defRPr>
            </a:lvl1pPr>
            <a:lvl2pPr marL="457200" algn="l" rtl="0" fontAlgn="base">
              <a:spcBef>
                <a:spcPct val="0"/>
              </a:spcBef>
              <a:spcAft>
                <a:spcPct val="0"/>
              </a:spcAft>
              <a:defRPr sz="1400" kern="1200">
                <a:solidFill>
                  <a:schemeClr val="tx1"/>
                </a:solidFill>
                <a:latin typeface="Arial" panose="020B0604020202020204" pitchFamily="34" charset="0"/>
                <a:ea typeface="+mn-ea"/>
                <a:cs typeface="+mn-cs"/>
              </a:defRPr>
            </a:lvl2pPr>
            <a:lvl3pPr marL="914400" algn="l" rtl="0" fontAlgn="base">
              <a:spcBef>
                <a:spcPct val="0"/>
              </a:spcBef>
              <a:spcAft>
                <a:spcPct val="0"/>
              </a:spcAft>
              <a:defRPr sz="1400" kern="1200">
                <a:solidFill>
                  <a:schemeClr val="tx1"/>
                </a:solidFill>
                <a:latin typeface="Arial" panose="020B0604020202020204" pitchFamily="34" charset="0"/>
                <a:ea typeface="+mn-ea"/>
                <a:cs typeface="+mn-cs"/>
              </a:defRPr>
            </a:lvl3pPr>
            <a:lvl4pPr marL="1371600" algn="l" rtl="0" fontAlgn="base">
              <a:spcBef>
                <a:spcPct val="0"/>
              </a:spcBef>
              <a:spcAft>
                <a:spcPct val="0"/>
              </a:spcAft>
              <a:defRPr sz="1400" kern="1200">
                <a:solidFill>
                  <a:schemeClr val="tx1"/>
                </a:solidFill>
                <a:latin typeface="Arial" panose="020B0604020202020204" pitchFamily="34" charset="0"/>
                <a:ea typeface="+mn-ea"/>
                <a:cs typeface="+mn-cs"/>
              </a:defRPr>
            </a:lvl4pPr>
            <a:lvl5pPr marL="1828800" algn="l" rtl="0" fontAlgn="base">
              <a:spcBef>
                <a:spcPct val="0"/>
              </a:spcBef>
              <a:spcAft>
                <a:spcPct val="0"/>
              </a:spcAft>
              <a:defRPr sz="1400" kern="1200">
                <a:solidFill>
                  <a:schemeClr val="tx1"/>
                </a:solidFill>
                <a:latin typeface="Arial" panose="020B0604020202020204" pitchFamily="34" charset="0"/>
                <a:ea typeface="+mn-ea"/>
                <a:cs typeface="+mn-cs"/>
              </a:defRPr>
            </a:lvl5pPr>
            <a:lvl6pPr marL="2286000" algn="l" defTabSz="914400" rtl="0" eaLnBrk="1" latinLnBrk="0" hangingPunct="1">
              <a:defRPr sz="1400" kern="1200">
                <a:solidFill>
                  <a:schemeClr val="tx1"/>
                </a:solidFill>
                <a:latin typeface="Arial" panose="020B0604020202020204" pitchFamily="34" charset="0"/>
                <a:ea typeface="+mn-ea"/>
                <a:cs typeface="+mn-cs"/>
              </a:defRPr>
            </a:lvl6pPr>
            <a:lvl7pPr marL="2743200" algn="l" defTabSz="914400" rtl="0" eaLnBrk="1" latinLnBrk="0" hangingPunct="1">
              <a:defRPr sz="1400" kern="1200">
                <a:solidFill>
                  <a:schemeClr val="tx1"/>
                </a:solidFill>
                <a:latin typeface="Arial" panose="020B0604020202020204" pitchFamily="34" charset="0"/>
                <a:ea typeface="+mn-ea"/>
                <a:cs typeface="+mn-cs"/>
              </a:defRPr>
            </a:lvl7pPr>
            <a:lvl8pPr marL="3200400" algn="l" defTabSz="914400" rtl="0" eaLnBrk="1" latinLnBrk="0" hangingPunct="1">
              <a:defRPr sz="1400" kern="1200">
                <a:solidFill>
                  <a:schemeClr val="tx1"/>
                </a:solidFill>
                <a:latin typeface="Arial" panose="020B0604020202020204" pitchFamily="34" charset="0"/>
                <a:ea typeface="+mn-ea"/>
                <a:cs typeface="+mn-cs"/>
              </a:defRPr>
            </a:lvl8pPr>
            <a:lvl9pPr marL="3657600" algn="l" defTabSz="914400" rtl="0" eaLnBrk="1" latinLnBrk="0" hangingPunct="1">
              <a:defRPr sz="1400" kern="1200">
                <a:solidFill>
                  <a:schemeClr val="tx1"/>
                </a:solidFill>
                <a:latin typeface="Arial" panose="020B0604020202020204" pitchFamily="34" charset="0"/>
                <a:ea typeface="+mn-ea"/>
                <a:cs typeface="+mn-cs"/>
              </a:defRPr>
            </a:lvl9pPr>
          </a:lstStyle>
          <a:p>
            <a:endParaRPr lang="en-CA"/>
          </a:p>
        </p:txBody>
      </p:sp>
      <p:sp>
        <p:nvSpPr>
          <p:cNvPr id="152" name="Freeform 148">
            <a:extLst>
              <a:ext uri="{FF2B5EF4-FFF2-40B4-BE49-F238E27FC236}">
                <a16:creationId xmlns:a16="http://schemas.microsoft.com/office/drawing/2014/main" id="{F227D566-B8D3-4B94-8F0C-833072EADF32}"/>
              </a:ext>
            </a:extLst>
          </p:cNvPr>
          <p:cNvSpPr>
            <a:spLocks noChangeAspect="1"/>
          </p:cNvSpPr>
          <p:nvPr/>
        </p:nvSpPr>
        <p:spPr bwMode="auto">
          <a:xfrm>
            <a:off x="5733677" y="934876"/>
            <a:ext cx="19451" cy="14912"/>
          </a:xfrm>
          <a:custGeom>
            <a:avLst/>
            <a:gdLst>
              <a:gd name="T0" fmla="*/ 0 w 33"/>
              <a:gd name="T1" fmla="*/ 4 h 23"/>
              <a:gd name="T2" fmla="*/ 33 w 33"/>
              <a:gd name="T3" fmla="*/ 10 h 23"/>
              <a:gd name="T4" fmla="*/ 0 w 33"/>
              <a:gd name="T5" fmla="*/ 4 h 23"/>
            </a:gdLst>
            <a:ahLst/>
            <a:cxnLst>
              <a:cxn ang="0">
                <a:pos x="T0" y="T1"/>
              </a:cxn>
              <a:cxn ang="0">
                <a:pos x="T2" y="T3"/>
              </a:cxn>
              <a:cxn ang="0">
                <a:pos x="T4" y="T5"/>
              </a:cxn>
            </a:cxnLst>
            <a:rect l="0" t="0" r="r" b="b"/>
            <a:pathLst>
              <a:path w="33" h="23">
                <a:moveTo>
                  <a:pt x="0" y="4"/>
                </a:moveTo>
                <a:cubicBezTo>
                  <a:pt x="5" y="12"/>
                  <a:pt x="27" y="23"/>
                  <a:pt x="33" y="10"/>
                </a:cubicBezTo>
                <a:cubicBezTo>
                  <a:pt x="28" y="0"/>
                  <a:pt x="10" y="1"/>
                  <a:pt x="0" y="4"/>
                </a:cubicBezTo>
              </a:path>
            </a:pathLst>
          </a:custGeom>
          <a:noFill/>
          <a:ln w="6350" cap="rnd">
            <a:solidFill>
              <a:srgbClr val="FF6600"/>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defPPr>
              <a:defRPr lang="en-US"/>
            </a:defPPr>
            <a:lvl1pPr algn="l" rtl="0" fontAlgn="base">
              <a:spcBef>
                <a:spcPct val="0"/>
              </a:spcBef>
              <a:spcAft>
                <a:spcPct val="0"/>
              </a:spcAft>
              <a:defRPr sz="1400" kern="1200">
                <a:solidFill>
                  <a:schemeClr val="tx1"/>
                </a:solidFill>
                <a:latin typeface="Arial" panose="020B0604020202020204" pitchFamily="34" charset="0"/>
                <a:ea typeface="+mn-ea"/>
                <a:cs typeface="+mn-cs"/>
              </a:defRPr>
            </a:lvl1pPr>
            <a:lvl2pPr marL="457200" algn="l" rtl="0" fontAlgn="base">
              <a:spcBef>
                <a:spcPct val="0"/>
              </a:spcBef>
              <a:spcAft>
                <a:spcPct val="0"/>
              </a:spcAft>
              <a:defRPr sz="1400" kern="1200">
                <a:solidFill>
                  <a:schemeClr val="tx1"/>
                </a:solidFill>
                <a:latin typeface="Arial" panose="020B0604020202020204" pitchFamily="34" charset="0"/>
                <a:ea typeface="+mn-ea"/>
                <a:cs typeface="+mn-cs"/>
              </a:defRPr>
            </a:lvl2pPr>
            <a:lvl3pPr marL="914400" algn="l" rtl="0" fontAlgn="base">
              <a:spcBef>
                <a:spcPct val="0"/>
              </a:spcBef>
              <a:spcAft>
                <a:spcPct val="0"/>
              </a:spcAft>
              <a:defRPr sz="1400" kern="1200">
                <a:solidFill>
                  <a:schemeClr val="tx1"/>
                </a:solidFill>
                <a:latin typeface="Arial" panose="020B0604020202020204" pitchFamily="34" charset="0"/>
                <a:ea typeface="+mn-ea"/>
                <a:cs typeface="+mn-cs"/>
              </a:defRPr>
            </a:lvl3pPr>
            <a:lvl4pPr marL="1371600" algn="l" rtl="0" fontAlgn="base">
              <a:spcBef>
                <a:spcPct val="0"/>
              </a:spcBef>
              <a:spcAft>
                <a:spcPct val="0"/>
              </a:spcAft>
              <a:defRPr sz="1400" kern="1200">
                <a:solidFill>
                  <a:schemeClr val="tx1"/>
                </a:solidFill>
                <a:latin typeface="Arial" panose="020B0604020202020204" pitchFamily="34" charset="0"/>
                <a:ea typeface="+mn-ea"/>
                <a:cs typeface="+mn-cs"/>
              </a:defRPr>
            </a:lvl4pPr>
            <a:lvl5pPr marL="1828800" algn="l" rtl="0" fontAlgn="base">
              <a:spcBef>
                <a:spcPct val="0"/>
              </a:spcBef>
              <a:spcAft>
                <a:spcPct val="0"/>
              </a:spcAft>
              <a:defRPr sz="1400" kern="1200">
                <a:solidFill>
                  <a:schemeClr val="tx1"/>
                </a:solidFill>
                <a:latin typeface="Arial" panose="020B0604020202020204" pitchFamily="34" charset="0"/>
                <a:ea typeface="+mn-ea"/>
                <a:cs typeface="+mn-cs"/>
              </a:defRPr>
            </a:lvl5pPr>
            <a:lvl6pPr marL="2286000" algn="l" defTabSz="914400" rtl="0" eaLnBrk="1" latinLnBrk="0" hangingPunct="1">
              <a:defRPr sz="1400" kern="1200">
                <a:solidFill>
                  <a:schemeClr val="tx1"/>
                </a:solidFill>
                <a:latin typeface="Arial" panose="020B0604020202020204" pitchFamily="34" charset="0"/>
                <a:ea typeface="+mn-ea"/>
                <a:cs typeface="+mn-cs"/>
              </a:defRPr>
            </a:lvl6pPr>
            <a:lvl7pPr marL="2743200" algn="l" defTabSz="914400" rtl="0" eaLnBrk="1" latinLnBrk="0" hangingPunct="1">
              <a:defRPr sz="1400" kern="1200">
                <a:solidFill>
                  <a:schemeClr val="tx1"/>
                </a:solidFill>
                <a:latin typeface="Arial" panose="020B0604020202020204" pitchFamily="34" charset="0"/>
                <a:ea typeface="+mn-ea"/>
                <a:cs typeface="+mn-cs"/>
              </a:defRPr>
            </a:lvl7pPr>
            <a:lvl8pPr marL="3200400" algn="l" defTabSz="914400" rtl="0" eaLnBrk="1" latinLnBrk="0" hangingPunct="1">
              <a:defRPr sz="1400" kern="1200">
                <a:solidFill>
                  <a:schemeClr val="tx1"/>
                </a:solidFill>
                <a:latin typeface="Arial" panose="020B0604020202020204" pitchFamily="34" charset="0"/>
                <a:ea typeface="+mn-ea"/>
                <a:cs typeface="+mn-cs"/>
              </a:defRPr>
            </a:lvl8pPr>
            <a:lvl9pPr marL="3657600" algn="l" defTabSz="914400" rtl="0" eaLnBrk="1" latinLnBrk="0" hangingPunct="1">
              <a:defRPr sz="1400" kern="1200">
                <a:solidFill>
                  <a:schemeClr val="tx1"/>
                </a:solidFill>
                <a:latin typeface="Arial" panose="020B0604020202020204" pitchFamily="34" charset="0"/>
                <a:ea typeface="+mn-ea"/>
                <a:cs typeface="+mn-cs"/>
              </a:defRPr>
            </a:lvl9pPr>
          </a:lstStyle>
          <a:p>
            <a:endParaRPr lang="en-CA"/>
          </a:p>
        </p:txBody>
      </p:sp>
      <p:sp>
        <p:nvSpPr>
          <p:cNvPr id="153" name="Freeform 149">
            <a:extLst>
              <a:ext uri="{FF2B5EF4-FFF2-40B4-BE49-F238E27FC236}">
                <a16:creationId xmlns:a16="http://schemas.microsoft.com/office/drawing/2014/main" id="{EC463A3E-A093-4F2C-984A-E9864B8C6959}"/>
              </a:ext>
            </a:extLst>
          </p:cNvPr>
          <p:cNvSpPr>
            <a:spLocks noChangeAspect="1"/>
          </p:cNvSpPr>
          <p:nvPr/>
        </p:nvSpPr>
        <p:spPr bwMode="auto">
          <a:xfrm>
            <a:off x="5823767" y="1035949"/>
            <a:ext cx="6142" cy="21540"/>
          </a:xfrm>
          <a:custGeom>
            <a:avLst/>
            <a:gdLst>
              <a:gd name="T0" fmla="*/ 0 w 10"/>
              <a:gd name="T1" fmla="*/ 34 h 34"/>
              <a:gd name="T2" fmla="*/ 10 w 10"/>
              <a:gd name="T3" fmla="*/ 0 h 34"/>
            </a:gdLst>
            <a:ahLst/>
            <a:cxnLst>
              <a:cxn ang="0">
                <a:pos x="T0" y="T1"/>
              </a:cxn>
              <a:cxn ang="0">
                <a:pos x="T2" y="T3"/>
              </a:cxn>
            </a:cxnLst>
            <a:rect l="0" t="0" r="r" b="b"/>
            <a:pathLst>
              <a:path w="10" h="34">
                <a:moveTo>
                  <a:pt x="0" y="34"/>
                </a:moveTo>
                <a:cubicBezTo>
                  <a:pt x="5" y="23"/>
                  <a:pt x="8" y="12"/>
                  <a:pt x="10" y="0"/>
                </a:cubicBezTo>
              </a:path>
            </a:pathLst>
          </a:custGeom>
          <a:noFill/>
          <a:ln w="6350" cap="rnd">
            <a:solidFill>
              <a:srgbClr val="FF6600"/>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defPPr>
              <a:defRPr lang="en-US"/>
            </a:defPPr>
            <a:lvl1pPr algn="l" rtl="0" fontAlgn="base">
              <a:spcBef>
                <a:spcPct val="0"/>
              </a:spcBef>
              <a:spcAft>
                <a:spcPct val="0"/>
              </a:spcAft>
              <a:defRPr sz="1400" kern="1200">
                <a:solidFill>
                  <a:schemeClr val="tx1"/>
                </a:solidFill>
                <a:latin typeface="Arial" panose="020B0604020202020204" pitchFamily="34" charset="0"/>
                <a:ea typeface="+mn-ea"/>
                <a:cs typeface="+mn-cs"/>
              </a:defRPr>
            </a:lvl1pPr>
            <a:lvl2pPr marL="457200" algn="l" rtl="0" fontAlgn="base">
              <a:spcBef>
                <a:spcPct val="0"/>
              </a:spcBef>
              <a:spcAft>
                <a:spcPct val="0"/>
              </a:spcAft>
              <a:defRPr sz="1400" kern="1200">
                <a:solidFill>
                  <a:schemeClr val="tx1"/>
                </a:solidFill>
                <a:latin typeface="Arial" panose="020B0604020202020204" pitchFamily="34" charset="0"/>
                <a:ea typeface="+mn-ea"/>
                <a:cs typeface="+mn-cs"/>
              </a:defRPr>
            </a:lvl2pPr>
            <a:lvl3pPr marL="914400" algn="l" rtl="0" fontAlgn="base">
              <a:spcBef>
                <a:spcPct val="0"/>
              </a:spcBef>
              <a:spcAft>
                <a:spcPct val="0"/>
              </a:spcAft>
              <a:defRPr sz="1400" kern="1200">
                <a:solidFill>
                  <a:schemeClr val="tx1"/>
                </a:solidFill>
                <a:latin typeface="Arial" panose="020B0604020202020204" pitchFamily="34" charset="0"/>
                <a:ea typeface="+mn-ea"/>
                <a:cs typeface="+mn-cs"/>
              </a:defRPr>
            </a:lvl3pPr>
            <a:lvl4pPr marL="1371600" algn="l" rtl="0" fontAlgn="base">
              <a:spcBef>
                <a:spcPct val="0"/>
              </a:spcBef>
              <a:spcAft>
                <a:spcPct val="0"/>
              </a:spcAft>
              <a:defRPr sz="1400" kern="1200">
                <a:solidFill>
                  <a:schemeClr val="tx1"/>
                </a:solidFill>
                <a:latin typeface="Arial" panose="020B0604020202020204" pitchFamily="34" charset="0"/>
                <a:ea typeface="+mn-ea"/>
                <a:cs typeface="+mn-cs"/>
              </a:defRPr>
            </a:lvl4pPr>
            <a:lvl5pPr marL="1828800" algn="l" rtl="0" fontAlgn="base">
              <a:spcBef>
                <a:spcPct val="0"/>
              </a:spcBef>
              <a:spcAft>
                <a:spcPct val="0"/>
              </a:spcAft>
              <a:defRPr sz="1400" kern="1200">
                <a:solidFill>
                  <a:schemeClr val="tx1"/>
                </a:solidFill>
                <a:latin typeface="Arial" panose="020B0604020202020204" pitchFamily="34" charset="0"/>
                <a:ea typeface="+mn-ea"/>
                <a:cs typeface="+mn-cs"/>
              </a:defRPr>
            </a:lvl5pPr>
            <a:lvl6pPr marL="2286000" algn="l" defTabSz="914400" rtl="0" eaLnBrk="1" latinLnBrk="0" hangingPunct="1">
              <a:defRPr sz="1400" kern="1200">
                <a:solidFill>
                  <a:schemeClr val="tx1"/>
                </a:solidFill>
                <a:latin typeface="Arial" panose="020B0604020202020204" pitchFamily="34" charset="0"/>
                <a:ea typeface="+mn-ea"/>
                <a:cs typeface="+mn-cs"/>
              </a:defRPr>
            </a:lvl6pPr>
            <a:lvl7pPr marL="2743200" algn="l" defTabSz="914400" rtl="0" eaLnBrk="1" latinLnBrk="0" hangingPunct="1">
              <a:defRPr sz="1400" kern="1200">
                <a:solidFill>
                  <a:schemeClr val="tx1"/>
                </a:solidFill>
                <a:latin typeface="Arial" panose="020B0604020202020204" pitchFamily="34" charset="0"/>
                <a:ea typeface="+mn-ea"/>
                <a:cs typeface="+mn-cs"/>
              </a:defRPr>
            </a:lvl7pPr>
            <a:lvl8pPr marL="3200400" algn="l" defTabSz="914400" rtl="0" eaLnBrk="1" latinLnBrk="0" hangingPunct="1">
              <a:defRPr sz="1400" kern="1200">
                <a:solidFill>
                  <a:schemeClr val="tx1"/>
                </a:solidFill>
                <a:latin typeface="Arial" panose="020B0604020202020204" pitchFamily="34" charset="0"/>
                <a:ea typeface="+mn-ea"/>
                <a:cs typeface="+mn-cs"/>
              </a:defRPr>
            </a:lvl8pPr>
            <a:lvl9pPr marL="3657600" algn="l" defTabSz="914400" rtl="0" eaLnBrk="1" latinLnBrk="0" hangingPunct="1">
              <a:defRPr sz="1400" kern="1200">
                <a:solidFill>
                  <a:schemeClr val="tx1"/>
                </a:solidFill>
                <a:latin typeface="Arial" panose="020B0604020202020204" pitchFamily="34" charset="0"/>
                <a:ea typeface="+mn-ea"/>
                <a:cs typeface="+mn-cs"/>
              </a:defRPr>
            </a:lvl9pPr>
          </a:lstStyle>
          <a:p>
            <a:endParaRPr lang="en-CA"/>
          </a:p>
        </p:txBody>
      </p:sp>
      <p:sp>
        <p:nvSpPr>
          <p:cNvPr id="154" name="Freeform 150">
            <a:extLst>
              <a:ext uri="{FF2B5EF4-FFF2-40B4-BE49-F238E27FC236}">
                <a16:creationId xmlns:a16="http://schemas.microsoft.com/office/drawing/2014/main" id="{7B9696D5-52E8-4A67-BDE7-22644353274C}"/>
              </a:ext>
            </a:extLst>
          </p:cNvPr>
          <p:cNvSpPr>
            <a:spLocks noChangeAspect="1"/>
          </p:cNvSpPr>
          <p:nvPr/>
        </p:nvSpPr>
        <p:spPr bwMode="auto">
          <a:xfrm>
            <a:off x="5806363" y="1094494"/>
            <a:ext cx="13309" cy="16569"/>
          </a:xfrm>
          <a:custGeom>
            <a:avLst/>
            <a:gdLst>
              <a:gd name="T0" fmla="*/ 0 w 22"/>
              <a:gd name="T1" fmla="*/ 0 h 26"/>
              <a:gd name="T2" fmla="*/ 22 w 22"/>
              <a:gd name="T3" fmla="*/ 26 h 26"/>
            </a:gdLst>
            <a:ahLst/>
            <a:cxnLst>
              <a:cxn ang="0">
                <a:pos x="T0" y="T1"/>
              </a:cxn>
              <a:cxn ang="0">
                <a:pos x="T2" y="T3"/>
              </a:cxn>
            </a:cxnLst>
            <a:rect l="0" t="0" r="r" b="b"/>
            <a:pathLst>
              <a:path w="22" h="26">
                <a:moveTo>
                  <a:pt x="0" y="0"/>
                </a:moveTo>
                <a:cubicBezTo>
                  <a:pt x="9" y="7"/>
                  <a:pt x="13" y="18"/>
                  <a:pt x="22" y="26"/>
                </a:cubicBezTo>
              </a:path>
            </a:pathLst>
          </a:custGeom>
          <a:noFill/>
          <a:ln w="6350" cap="rnd">
            <a:solidFill>
              <a:srgbClr val="FF6600"/>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defPPr>
              <a:defRPr lang="en-US"/>
            </a:defPPr>
            <a:lvl1pPr algn="l" rtl="0" fontAlgn="base">
              <a:spcBef>
                <a:spcPct val="0"/>
              </a:spcBef>
              <a:spcAft>
                <a:spcPct val="0"/>
              </a:spcAft>
              <a:defRPr sz="1400" kern="1200">
                <a:solidFill>
                  <a:schemeClr val="tx1"/>
                </a:solidFill>
                <a:latin typeface="Arial" panose="020B0604020202020204" pitchFamily="34" charset="0"/>
                <a:ea typeface="+mn-ea"/>
                <a:cs typeface="+mn-cs"/>
              </a:defRPr>
            </a:lvl1pPr>
            <a:lvl2pPr marL="457200" algn="l" rtl="0" fontAlgn="base">
              <a:spcBef>
                <a:spcPct val="0"/>
              </a:spcBef>
              <a:spcAft>
                <a:spcPct val="0"/>
              </a:spcAft>
              <a:defRPr sz="1400" kern="1200">
                <a:solidFill>
                  <a:schemeClr val="tx1"/>
                </a:solidFill>
                <a:latin typeface="Arial" panose="020B0604020202020204" pitchFamily="34" charset="0"/>
                <a:ea typeface="+mn-ea"/>
                <a:cs typeface="+mn-cs"/>
              </a:defRPr>
            </a:lvl2pPr>
            <a:lvl3pPr marL="914400" algn="l" rtl="0" fontAlgn="base">
              <a:spcBef>
                <a:spcPct val="0"/>
              </a:spcBef>
              <a:spcAft>
                <a:spcPct val="0"/>
              </a:spcAft>
              <a:defRPr sz="1400" kern="1200">
                <a:solidFill>
                  <a:schemeClr val="tx1"/>
                </a:solidFill>
                <a:latin typeface="Arial" panose="020B0604020202020204" pitchFamily="34" charset="0"/>
                <a:ea typeface="+mn-ea"/>
                <a:cs typeface="+mn-cs"/>
              </a:defRPr>
            </a:lvl3pPr>
            <a:lvl4pPr marL="1371600" algn="l" rtl="0" fontAlgn="base">
              <a:spcBef>
                <a:spcPct val="0"/>
              </a:spcBef>
              <a:spcAft>
                <a:spcPct val="0"/>
              </a:spcAft>
              <a:defRPr sz="1400" kern="1200">
                <a:solidFill>
                  <a:schemeClr val="tx1"/>
                </a:solidFill>
                <a:latin typeface="Arial" panose="020B0604020202020204" pitchFamily="34" charset="0"/>
                <a:ea typeface="+mn-ea"/>
                <a:cs typeface="+mn-cs"/>
              </a:defRPr>
            </a:lvl4pPr>
            <a:lvl5pPr marL="1828800" algn="l" rtl="0" fontAlgn="base">
              <a:spcBef>
                <a:spcPct val="0"/>
              </a:spcBef>
              <a:spcAft>
                <a:spcPct val="0"/>
              </a:spcAft>
              <a:defRPr sz="1400" kern="1200">
                <a:solidFill>
                  <a:schemeClr val="tx1"/>
                </a:solidFill>
                <a:latin typeface="Arial" panose="020B0604020202020204" pitchFamily="34" charset="0"/>
                <a:ea typeface="+mn-ea"/>
                <a:cs typeface="+mn-cs"/>
              </a:defRPr>
            </a:lvl5pPr>
            <a:lvl6pPr marL="2286000" algn="l" defTabSz="914400" rtl="0" eaLnBrk="1" latinLnBrk="0" hangingPunct="1">
              <a:defRPr sz="1400" kern="1200">
                <a:solidFill>
                  <a:schemeClr val="tx1"/>
                </a:solidFill>
                <a:latin typeface="Arial" panose="020B0604020202020204" pitchFamily="34" charset="0"/>
                <a:ea typeface="+mn-ea"/>
                <a:cs typeface="+mn-cs"/>
              </a:defRPr>
            </a:lvl6pPr>
            <a:lvl7pPr marL="2743200" algn="l" defTabSz="914400" rtl="0" eaLnBrk="1" latinLnBrk="0" hangingPunct="1">
              <a:defRPr sz="1400" kern="1200">
                <a:solidFill>
                  <a:schemeClr val="tx1"/>
                </a:solidFill>
                <a:latin typeface="Arial" panose="020B0604020202020204" pitchFamily="34" charset="0"/>
                <a:ea typeface="+mn-ea"/>
                <a:cs typeface="+mn-cs"/>
              </a:defRPr>
            </a:lvl7pPr>
            <a:lvl8pPr marL="3200400" algn="l" defTabSz="914400" rtl="0" eaLnBrk="1" latinLnBrk="0" hangingPunct="1">
              <a:defRPr sz="1400" kern="1200">
                <a:solidFill>
                  <a:schemeClr val="tx1"/>
                </a:solidFill>
                <a:latin typeface="Arial" panose="020B0604020202020204" pitchFamily="34" charset="0"/>
                <a:ea typeface="+mn-ea"/>
                <a:cs typeface="+mn-cs"/>
              </a:defRPr>
            </a:lvl8pPr>
            <a:lvl9pPr marL="3657600" algn="l" defTabSz="914400" rtl="0" eaLnBrk="1" latinLnBrk="0" hangingPunct="1">
              <a:defRPr sz="1400" kern="1200">
                <a:solidFill>
                  <a:schemeClr val="tx1"/>
                </a:solidFill>
                <a:latin typeface="Arial" panose="020B0604020202020204" pitchFamily="34" charset="0"/>
                <a:ea typeface="+mn-ea"/>
                <a:cs typeface="+mn-cs"/>
              </a:defRPr>
            </a:lvl9pPr>
          </a:lstStyle>
          <a:p>
            <a:endParaRPr lang="en-CA"/>
          </a:p>
        </p:txBody>
      </p:sp>
      <p:sp>
        <p:nvSpPr>
          <p:cNvPr id="155" name="Freeform 151">
            <a:extLst>
              <a:ext uri="{FF2B5EF4-FFF2-40B4-BE49-F238E27FC236}">
                <a16:creationId xmlns:a16="http://schemas.microsoft.com/office/drawing/2014/main" id="{7D08B496-1597-4199-B7E2-C155E2F9B74A}"/>
              </a:ext>
            </a:extLst>
          </p:cNvPr>
          <p:cNvSpPr>
            <a:spLocks noChangeAspect="1"/>
          </p:cNvSpPr>
          <p:nvPr/>
        </p:nvSpPr>
        <p:spPr bwMode="auto">
          <a:xfrm>
            <a:off x="5819672" y="1077925"/>
            <a:ext cx="3583" cy="33139"/>
          </a:xfrm>
          <a:custGeom>
            <a:avLst/>
            <a:gdLst>
              <a:gd name="T0" fmla="*/ 0 w 6"/>
              <a:gd name="T1" fmla="*/ 52 h 52"/>
              <a:gd name="T2" fmla="*/ 4 w 6"/>
              <a:gd name="T3" fmla="*/ 0 h 52"/>
            </a:gdLst>
            <a:ahLst/>
            <a:cxnLst>
              <a:cxn ang="0">
                <a:pos x="T0" y="T1"/>
              </a:cxn>
              <a:cxn ang="0">
                <a:pos x="T2" y="T3"/>
              </a:cxn>
            </a:cxnLst>
            <a:rect l="0" t="0" r="r" b="b"/>
            <a:pathLst>
              <a:path w="6" h="52">
                <a:moveTo>
                  <a:pt x="0" y="52"/>
                </a:moveTo>
                <a:cubicBezTo>
                  <a:pt x="6" y="36"/>
                  <a:pt x="2" y="18"/>
                  <a:pt x="4" y="0"/>
                </a:cubicBezTo>
              </a:path>
            </a:pathLst>
          </a:custGeom>
          <a:noFill/>
          <a:ln w="6350" cap="rnd">
            <a:solidFill>
              <a:srgbClr val="FF6600"/>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defPPr>
              <a:defRPr lang="en-US"/>
            </a:defPPr>
            <a:lvl1pPr algn="l" rtl="0" fontAlgn="base">
              <a:spcBef>
                <a:spcPct val="0"/>
              </a:spcBef>
              <a:spcAft>
                <a:spcPct val="0"/>
              </a:spcAft>
              <a:defRPr sz="1400" kern="1200">
                <a:solidFill>
                  <a:schemeClr val="tx1"/>
                </a:solidFill>
                <a:latin typeface="Arial" panose="020B0604020202020204" pitchFamily="34" charset="0"/>
                <a:ea typeface="+mn-ea"/>
                <a:cs typeface="+mn-cs"/>
              </a:defRPr>
            </a:lvl1pPr>
            <a:lvl2pPr marL="457200" algn="l" rtl="0" fontAlgn="base">
              <a:spcBef>
                <a:spcPct val="0"/>
              </a:spcBef>
              <a:spcAft>
                <a:spcPct val="0"/>
              </a:spcAft>
              <a:defRPr sz="1400" kern="1200">
                <a:solidFill>
                  <a:schemeClr val="tx1"/>
                </a:solidFill>
                <a:latin typeface="Arial" panose="020B0604020202020204" pitchFamily="34" charset="0"/>
                <a:ea typeface="+mn-ea"/>
                <a:cs typeface="+mn-cs"/>
              </a:defRPr>
            </a:lvl2pPr>
            <a:lvl3pPr marL="914400" algn="l" rtl="0" fontAlgn="base">
              <a:spcBef>
                <a:spcPct val="0"/>
              </a:spcBef>
              <a:spcAft>
                <a:spcPct val="0"/>
              </a:spcAft>
              <a:defRPr sz="1400" kern="1200">
                <a:solidFill>
                  <a:schemeClr val="tx1"/>
                </a:solidFill>
                <a:latin typeface="Arial" panose="020B0604020202020204" pitchFamily="34" charset="0"/>
                <a:ea typeface="+mn-ea"/>
                <a:cs typeface="+mn-cs"/>
              </a:defRPr>
            </a:lvl3pPr>
            <a:lvl4pPr marL="1371600" algn="l" rtl="0" fontAlgn="base">
              <a:spcBef>
                <a:spcPct val="0"/>
              </a:spcBef>
              <a:spcAft>
                <a:spcPct val="0"/>
              </a:spcAft>
              <a:defRPr sz="1400" kern="1200">
                <a:solidFill>
                  <a:schemeClr val="tx1"/>
                </a:solidFill>
                <a:latin typeface="Arial" panose="020B0604020202020204" pitchFamily="34" charset="0"/>
                <a:ea typeface="+mn-ea"/>
                <a:cs typeface="+mn-cs"/>
              </a:defRPr>
            </a:lvl4pPr>
            <a:lvl5pPr marL="1828800" algn="l" rtl="0" fontAlgn="base">
              <a:spcBef>
                <a:spcPct val="0"/>
              </a:spcBef>
              <a:spcAft>
                <a:spcPct val="0"/>
              </a:spcAft>
              <a:defRPr sz="1400" kern="1200">
                <a:solidFill>
                  <a:schemeClr val="tx1"/>
                </a:solidFill>
                <a:latin typeface="Arial" panose="020B0604020202020204" pitchFamily="34" charset="0"/>
                <a:ea typeface="+mn-ea"/>
                <a:cs typeface="+mn-cs"/>
              </a:defRPr>
            </a:lvl5pPr>
            <a:lvl6pPr marL="2286000" algn="l" defTabSz="914400" rtl="0" eaLnBrk="1" latinLnBrk="0" hangingPunct="1">
              <a:defRPr sz="1400" kern="1200">
                <a:solidFill>
                  <a:schemeClr val="tx1"/>
                </a:solidFill>
                <a:latin typeface="Arial" panose="020B0604020202020204" pitchFamily="34" charset="0"/>
                <a:ea typeface="+mn-ea"/>
                <a:cs typeface="+mn-cs"/>
              </a:defRPr>
            </a:lvl6pPr>
            <a:lvl7pPr marL="2743200" algn="l" defTabSz="914400" rtl="0" eaLnBrk="1" latinLnBrk="0" hangingPunct="1">
              <a:defRPr sz="1400" kern="1200">
                <a:solidFill>
                  <a:schemeClr val="tx1"/>
                </a:solidFill>
                <a:latin typeface="Arial" panose="020B0604020202020204" pitchFamily="34" charset="0"/>
                <a:ea typeface="+mn-ea"/>
                <a:cs typeface="+mn-cs"/>
              </a:defRPr>
            </a:lvl7pPr>
            <a:lvl8pPr marL="3200400" algn="l" defTabSz="914400" rtl="0" eaLnBrk="1" latinLnBrk="0" hangingPunct="1">
              <a:defRPr sz="1400" kern="1200">
                <a:solidFill>
                  <a:schemeClr val="tx1"/>
                </a:solidFill>
                <a:latin typeface="Arial" panose="020B0604020202020204" pitchFamily="34" charset="0"/>
                <a:ea typeface="+mn-ea"/>
                <a:cs typeface="+mn-cs"/>
              </a:defRPr>
            </a:lvl8pPr>
            <a:lvl9pPr marL="3657600" algn="l" defTabSz="914400" rtl="0" eaLnBrk="1" latinLnBrk="0" hangingPunct="1">
              <a:defRPr sz="1400" kern="1200">
                <a:solidFill>
                  <a:schemeClr val="tx1"/>
                </a:solidFill>
                <a:latin typeface="Arial" panose="020B0604020202020204" pitchFamily="34" charset="0"/>
                <a:ea typeface="+mn-ea"/>
                <a:cs typeface="+mn-cs"/>
              </a:defRPr>
            </a:lvl9pPr>
          </a:lstStyle>
          <a:p>
            <a:endParaRPr lang="en-CA"/>
          </a:p>
        </p:txBody>
      </p:sp>
      <p:sp>
        <p:nvSpPr>
          <p:cNvPr id="156" name="Freeform 152">
            <a:extLst>
              <a:ext uri="{FF2B5EF4-FFF2-40B4-BE49-F238E27FC236}">
                <a16:creationId xmlns:a16="http://schemas.microsoft.com/office/drawing/2014/main" id="{A0AB704F-403C-4C09-8E99-E714D194BCED}"/>
              </a:ext>
            </a:extLst>
          </p:cNvPr>
          <p:cNvSpPr>
            <a:spLocks noChangeAspect="1"/>
          </p:cNvSpPr>
          <p:nvPr/>
        </p:nvSpPr>
        <p:spPr bwMode="auto">
          <a:xfrm>
            <a:off x="5837076" y="1135918"/>
            <a:ext cx="2559" cy="19883"/>
          </a:xfrm>
          <a:custGeom>
            <a:avLst/>
            <a:gdLst>
              <a:gd name="T0" fmla="*/ 0 w 4"/>
              <a:gd name="T1" fmla="*/ 0 h 31"/>
              <a:gd name="T2" fmla="*/ 4 w 4"/>
              <a:gd name="T3" fmla="*/ 31 h 31"/>
            </a:gdLst>
            <a:ahLst/>
            <a:cxnLst>
              <a:cxn ang="0">
                <a:pos x="T0" y="T1"/>
              </a:cxn>
              <a:cxn ang="0">
                <a:pos x="T2" y="T3"/>
              </a:cxn>
            </a:cxnLst>
            <a:rect l="0" t="0" r="r" b="b"/>
            <a:pathLst>
              <a:path w="4" h="31">
                <a:moveTo>
                  <a:pt x="0" y="0"/>
                </a:moveTo>
                <a:cubicBezTo>
                  <a:pt x="2" y="10"/>
                  <a:pt x="0" y="21"/>
                  <a:pt x="4" y="31"/>
                </a:cubicBezTo>
              </a:path>
            </a:pathLst>
          </a:custGeom>
          <a:noFill/>
          <a:ln w="6350" cap="rnd">
            <a:solidFill>
              <a:srgbClr val="FF6600"/>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defPPr>
              <a:defRPr lang="en-US"/>
            </a:defPPr>
            <a:lvl1pPr algn="l" rtl="0" fontAlgn="base">
              <a:spcBef>
                <a:spcPct val="0"/>
              </a:spcBef>
              <a:spcAft>
                <a:spcPct val="0"/>
              </a:spcAft>
              <a:defRPr sz="1400" kern="1200">
                <a:solidFill>
                  <a:schemeClr val="tx1"/>
                </a:solidFill>
                <a:latin typeface="Arial" panose="020B0604020202020204" pitchFamily="34" charset="0"/>
                <a:ea typeface="+mn-ea"/>
                <a:cs typeface="+mn-cs"/>
              </a:defRPr>
            </a:lvl1pPr>
            <a:lvl2pPr marL="457200" algn="l" rtl="0" fontAlgn="base">
              <a:spcBef>
                <a:spcPct val="0"/>
              </a:spcBef>
              <a:spcAft>
                <a:spcPct val="0"/>
              </a:spcAft>
              <a:defRPr sz="1400" kern="1200">
                <a:solidFill>
                  <a:schemeClr val="tx1"/>
                </a:solidFill>
                <a:latin typeface="Arial" panose="020B0604020202020204" pitchFamily="34" charset="0"/>
                <a:ea typeface="+mn-ea"/>
                <a:cs typeface="+mn-cs"/>
              </a:defRPr>
            </a:lvl2pPr>
            <a:lvl3pPr marL="914400" algn="l" rtl="0" fontAlgn="base">
              <a:spcBef>
                <a:spcPct val="0"/>
              </a:spcBef>
              <a:spcAft>
                <a:spcPct val="0"/>
              </a:spcAft>
              <a:defRPr sz="1400" kern="1200">
                <a:solidFill>
                  <a:schemeClr val="tx1"/>
                </a:solidFill>
                <a:latin typeface="Arial" panose="020B0604020202020204" pitchFamily="34" charset="0"/>
                <a:ea typeface="+mn-ea"/>
                <a:cs typeface="+mn-cs"/>
              </a:defRPr>
            </a:lvl3pPr>
            <a:lvl4pPr marL="1371600" algn="l" rtl="0" fontAlgn="base">
              <a:spcBef>
                <a:spcPct val="0"/>
              </a:spcBef>
              <a:spcAft>
                <a:spcPct val="0"/>
              </a:spcAft>
              <a:defRPr sz="1400" kern="1200">
                <a:solidFill>
                  <a:schemeClr val="tx1"/>
                </a:solidFill>
                <a:latin typeface="Arial" panose="020B0604020202020204" pitchFamily="34" charset="0"/>
                <a:ea typeface="+mn-ea"/>
                <a:cs typeface="+mn-cs"/>
              </a:defRPr>
            </a:lvl4pPr>
            <a:lvl5pPr marL="1828800" algn="l" rtl="0" fontAlgn="base">
              <a:spcBef>
                <a:spcPct val="0"/>
              </a:spcBef>
              <a:spcAft>
                <a:spcPct val="0"/>
              </a:spcAft>
              <a:defRPr sz="1400" kern="1200">
                <a:solidFill>
                  <a:schemeClr val="tx1"/>
                </a:solidFill>
                <a:latin typeface="Arial" panose="020B0604020202020204" pitchFamily="34" charset="0"/>
                <a:ea typeface="+mn-ea"/>
                <a:cs typeface="+mn-cs"/>
              </a:defRPr>
            </a:lvl5pPr>
            <a:lvl6pPr marL="2286000" algn="l" defTabSz="914400" rtl="0" eaLnBrk="1" latinLnBrk="0" hangingPunct="1">
              <a:defRPr sz="1400" kern="1200">
                <a:solidFill>
                  <a:schemeClr val="tx1"/>
                </a:solidFill>
                <a:latin typeface="Arial" panose="020B0604020202020204" pitchFamily="34" charset="0"/>
                <a:ea typeface="+mn-ea"/>
                <a:cs typeface="+mn-cs"/>
              </a:defRPr>
            </a:lvl6pPr>
            <a:lvl7pPr marL="2743200" algn="l" defTabSz="914400" rtl="0" eaLnBrk="1" latinLnBrk="0" hangingPunct="1">
              <a:defRPr sz="1400" kern="1200">
                <a:solidFill>
                  <a:schemeClr val="tx1"/>
                </a:solidFill>
                <a:latin typeface="Arial" panose="020B0604020202020204" pitchFamily="34" charset="0"/>
                <a:ea typeface="+mn-ea"/>
                <a:cs typeface="+mn-cs"/>
              </a:defRPr>
            </a:lvl7pPr>
            <a:lvl8pPr marL="3200400" algn="l" defTabSz="914400" rtl="0" eaLnBrk="1" latinLnBrk="0" hangingPunct="1">
              <a:defRPr sz="1400" kern="1200">
                <a:solidFill>
                  <a:schemeClr val="tx1"/>
                </a:solidFill>
                <a:latin typeface="Arial" panose="020B0604020202020204" pitchFamily="34" charset="0"/>
                <a:ea typeface="+mn-ea"/>
                <a:cs typeface="+mn-cs"/>
              </a:defRPr>
            </a:lvl8pPr>
            <a:lvl9pPr marL="3657600" algn="l" defTabSz="914400" rtl="0" eaLnBrk="1" latinLnBrk="0" hangingPunct="1">
              <a:defRPr sz="1400" kern="1200">
                <a:solidFill>
                  <a:schemeClr val="tx1"/>
                </a:solidFill>
                <a:latin typeface="Arial" panose="020B0604020202020204" pitchFamily="34" charset="0"/>
                <a:ea typeface="+mn-ea"/>
                <a:cs typeface="+mn-cs"/>
              </a:defRPr>
            </a:lvl9pPr>
          </a:lstStyle>
          <a:p>
            <a:endParaRPr lang="en-CA"/>
          </a:p>
        </p:txBody>
      </p:sp>
      <p:sp>
        <p:nvSpPr>
          <p:cNvPr id="157" name="Freeform 153">
            <a:extLst>
              <a:ext uri="{FF2B5EF4-FFF2-40B4-BE49-F238E27FC236}">
                <a16:creationId xmlns:a16="http://schemas.microsoft.com/office/drawing/2014/main" id="{EA7BD81F-6D9C-41E3-A167-2F763B08DACA}"/>
              </a:ext>
            </a:extLst>
          </p:cNvPr>
          <p:cNvSpPr>
            <a:spLocks noChangeAspect="1"/>
          </p:cNvSpPr>
          <p:nvPr/>
        </p:nvSpPr>
        <p:spPr bwMode="auto">
          <a:xfrm>
            <a:off x="5761318" y="1318733"/>
            <a:ext cx="11773" cy="2762"/>
          </a:xfrm>
          <a:custGeom>
            <a:avLst/>
            <a:gdLst>
              <a:gd name="T0" fmla="*/ 0 w 20"/>
              <a:gd name="T1" fmla="*/ 0 h 5"/>
              <a:gd name="T2" fmla="*/ 20 w 20"/>
              <a:gd name="T3" fmla="*/ 1 h 5"/>
            </a:gdLst>
            <a:ahLst/>
            <a:cxnLst>
              <a:cxn ang="0">
                <a:pos x="T0" y="T1"/>
              </a:cxn>
              <a:cxn ang="0">
                <a:pos x="T2" y="T3"/>
              </a:cxn>
            </a:cxnLst>
            <a:rect l="0" t="0" r="r" b="b"/>
            <a:pathLst>
              <a:path w="20" h="5">
                <a:moveTo>
                  <a:pt x="0" y="0"/>
                </a:moveTo>
                <a:cubicBezTo>
                  <a:pt x="6" y="3"/>
                  <a:pt x="14" y="5"/>
                  <a:pt x="20" y="1"/>
                </a:cubicBezTo>
              </a:path>
            </a:pathLst>
          </a:custGeom>
          <a:noFill/>
          <a:ln w="6350" cap="rnd">
            <a:solidFill>
              <a:srgbClr val="FF6600"/>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defPPr>
              <a:defRPr lang="en-US"/>
            </a:defPPr>
            <a:lvl1pPr algn="l" rtl="0" fontAlgn="base">
              <a:spcBef>
                <a:spcPct val="0"/>
              </a:spcBef>
              <a:spcAft>
                <a:spcPct val="0"/>
              </a:spcAft>
              <a:defRPr sz="1400" kern="1200">
                <a:solidFill>
                  <a:schemeClr val="tx1"/>
                </a:solidFill>
                <a:latin typeface="Arial" panose="020B0604020202020204" pitchFamily="34" charset="0"/>
                <a:ea typeface="+mn-ea"/>
                <a:cs typeface="+mn-cs"/>
              </a:defRPr>
            </a:lvl1pPr>
            <a:lvl2pPr marL="457200" algn="l" rtl="0" fontAlgn="base">
              <a:spcBef>
                <a:spcPct val="0"/>
              </a:spcBef>
              <a:spcAft>
                <a:spcPct val="0"/>
              </a:spcAft>
              <a:defRPr sz="1400" kern="1200">
                <a:solidFill>
                  <a:schemeClr val="tx1"/>
                </a:solidFill>
                <a:latin typeface="Arial" panose="020B0604020202020204" pitchFamily="34" charset="0"/>
                <a:ea typeface="+mn-ea"/>
                <a:cs typeface="+mn-cs"/>
              </a:defRPr>
            </a:lvl2pPr>
            <a:lvl3pPr marL="914400" algn="l" rtl="0" fontAlgn="base">
              <a:spcBef>
                <a:spcPct val="0"/>
              </a:spcBef>
              <a:spcAft>
                <a:spcPct val="0"/>
              </a:spcAft>
              <a:defRPr sz="1400" kern="1200">
                <a:solidFill>
                  <a:schemeClr val="tx1"/>
                </a:solidFill>
                <a:latin typeface="Arial" panose="020B0604020202020204" pitchFamily="34" charset="0"/>
                <a:ea typeface="+mn-ea"/>
                <a:cs typeface="+mn-cs"/>
              </a:defRPr>
            </a:lvl3pPr>
            <a:lvl4pPr marL="1371600" algn="l" rtl="0" fontAlgn="base">
              <a:spcBef>
                <a:spcPct val="0"/>
              </a:spcBef>
              <a:spcAft>
                <a:spcPct val="0"/>
              </a:spcAft>
              <a:defRPr sz="1400" kern="1200">
                <a:solidFill>
                  <a:schemeClr val="tx1"/>
                </a:solidFill>
                <a:latin typeface="Arial" panose="020B0604020202020204" pitchFamily="34" charset="0"/>
                <a:ea typeface="+mn-ea"/>
                <a:cs typeface="+mn-cs"/>
              </a:defRPr>
            </a:lvl4pPr>
            <a:lvl5pPr marL="1828800" algn="l" rtl="0" fontAlgn="base">
              <a:spcBef>
                <a:spcPct val="0"/>
              </a:spcBef>
              <a:spcAft>
                <a:spcPct val="0"/>
              </a:spcAft>
              <a:defRPr sz="1400" kern="1200">
                <a:solidFill>
                  <a:schemeClr val="tx1"/>
                </a:solidFill>
                <a:latin typeface="Arial" panose="020B0604020202020204" pitchFamily="34" charset="0"/>
                <a:ea typeface="+mn-ea"/>
                <a:cs typeface="+mn-cs"/>
              </a:defRPr>
            </a:lvl5pPr>
            <a:lvl6pPr marL="2286000" algn="l" defTabSz="914400" rtl="0" eaLnBrk="1" latinLnBrk="0" hangingPunct="1">
              <a:defRPr sz="1400" kern="1200">
                <a:solidFill>
                  <a:schemeClr val="tx1"/>
                </a:solidFill>
                <a:latin typeface="Arial" panose="020B0604020202020204" pitchFamily="34" charset="0"/>
                <a:ea typeface="+mn-ea"/>
                <a:cs typeface="+mn-cs"/>
              </a:defRPr>
            </a:lvl6pPr>
            <a:lvl7pPr marL="2743200" algn="l" defTabSz="914400" rtl="0" eaLnBrk="1" latinLnBrk="0" hangingPunct="1">
              <a:defRPr sz="1400" kern="1200">
                <a:solidFill>
                  <a:schemeClr val="tx1"/>
                </a:solidFill>
                <a:latin typeface="Arial" panose="020B0604020202020204" pitchFamily="34" charset="0"/>
                <a:ea typeface="+mn-ea"/>
                <a:cs typeface="+mn-cs"/>
              </a:defRPr>
            </a:lvl7pPr>
            <a:lvl8pPr marL="3200400" algn="l" defTabSz="914400" rtl="0" eaLnBrk="1" latinLnBrk="0" hangingPunct="1">
              <a:defRPr sz="1400" kern="1200">
                <a:solidFill>
                  <a:schemeClr val="tx1"/>
                </a:solidFill>
                <a:latin typeface="Arial" panose="020B0604020202020204" pitchFamily="34" charset="0"/>
                <a:ea typeface="+mn-ea"/>
                <a:cs typeface="+mn-cs"/>
              </a:defRPr>
            </a:lvl8pPr>
            <a:lvl9pPr marL="3657600" algn="l" defTabSz="914400" rtl="0" eaLnBrk="1" latinLnBrk="0" hangingPunct="1">
              <a:defRPr sz="1400" kern="1200">
                <a:solidFill>
                  <a:schemeClr val="tx1"/>
                </a:solidFill>
                <a:latin typeface="Arial" panose="020B0604020202020204" pitchFamily="34" charset="0"/>
                <a:ea typeface="+mn-ea"/>
                <a:cs typeface="+mn-cs"/>
              </a:defRPr>
            </a:lvl9pPr>
          </a:lstStyle>
          <a:p>
            <a:endParaRPr lang="en-CA"/>
          </a:p>
        </p:txBody>
      </p:sp>
      <p:sp>
        <p:nvSpPr>
          <p:cNvPr id="158" name="Freeform 154">
            <a:extLst>
              <a:ext uri="{FF2B5EF4-FFF2-40B4-BE49-F238E27FC236}">
                <a16:creationId xmlns:a16="http://schemas.microsoft.com/office/drawing/2014/main" id="{9AAAD2AA-504E-4EC5-95D7-2DC7F68D9CCA}"/>
              </a:ext>
            </a:extLst>
          </p:cNvPr>
          <p:cNvSpPr>
            <a:spLocks noChangeAspect="1"/>
          </p:cNvSpPr>
          <p:nvPr/>
        </p:nvSpPr>
        <p:spPr bwMode="auto">
          <a:xfrm>
            <a:off x="5769508" y="1307687"/>
            <a:ext cx="3583" cy="11599"/>
          </a:xfrm>
          <a:custGeom>
            <a:avLst/>
            <a:gdLst>
              <a:gd name="T0" fmla="*/ 6 w 6"/>
              <a:gd name="T1" fmla="*/ 18 h 18"/>
              <a:gd name="T2" fmla="*/ 0 w 6"/>
              <a:gd name="T3" fmla="*/ 0 h 18"/>
            </a:gdLst>
            <a:ahLst/>
            <a:cxnLst>
              <a:cxn ang="0">
                <a:pos x="T0" y="T1"/>
              </a:cxn>
              <a:cxn ang="0">
                <a:pos x="T2" y="T3"/>
              </a:cxn>
            </a:cxnLst>
            <a:rect l="0" t="0" r="r" b="b"/>
            <a:pathLst>
              <a:path w="6" h="18">
                <a:moveTo>
                  <a:pt x="6" y="18"/>
                </a:moveTo>
                <a:cubicBezTo>
                  <a:pt x="4" y="14"/>
                  <a:pt x="5" y="6"/>
                  <a:pt x="0" y="0"/>
                </a:cubicBezTo>
              </a:path>
            </a:pathLst>
          </a:custGeom>
          <a:noFill/>
          <a:ln w="6350" cap="rnd">
            <a:solidFill>
              <a:srgbClr val="FF6600"/>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defPPr>
              <a:defRPr lang="en-US"/>
            </a:defPPr>
            <a:lvl1pPr algn="l" rtl="0" fontAlgn="base">
              <a:spcBef>
                <a:spcPct val="0"/>
              </a:spcBef>
              <a:spcAft>
                <a:spcPct val="0"/>
              </a:spcAft>
              <a:defRPr sz="1400" kern="1200">
                <a:solidFill>
                  <a:schemeClr val="tx1"/>
                </a:solidFill>
                <a:latin typeface="Arial" panose="020B0604020202020204" pitchFamily="34" charset="0"/>
                <a:ea typeface="+mn-ea"/>
                <a:cs typeface="+mn-cs"/>
              </a:defRPr>
            </a:lvl1pPr>
            <a:lvl2pPr marL="457200" algn="l" rtl="0" fontAlgn="base">
              <a:spcBef>
                <a:spcPct val="0"/>
              </a:spcBef>
              <a:spcAft>
                <a:spcPct val="0"/>
              </a:spcAft>
              <a:defRPr sz="1400" kern="1200">
                <a:solidFill>
                  <a:schemeClr val="tx1"/>
                </a:solidFill>
                <a:latin typeface="Arial" panose="020B0604020202020204" pitchFamily="34" charset="0"/>
                <a:ea typeface="+mn-ea"/>
                <a:cs typeface="+mn-cs"/>
              </a:defRPr>
            </a:lvl2pPr>
            <a:lvl3pPr marL="914400" algn="l" rtl="0" fontAlgn="base">
              <a:spcBef>
                <a:spcPct val="0"/>
              </a:spcBef>
              <a:spcAft>
                <a:spcPct val="0"/>
              </a:spcAft>
              <a:defRPr sz="1400" kern="1200">
                <a:solidFill>
                  <a:schemeClr val="tx1"/>
                </a:solidFill>
                <a:latin typeface="Arial" panose="020B0604020202020204" pitchFamily="34" charset="0"/>
                <a:ea typeface="+mn-ea"/>
                <a:cs typeface="+mn-cs"/>
              </a:defRPr>
            </a:lvl3pPr>
            <a:lvl4pPr marL="1371600" algn="l" rtl="0" fontAlgn="base">
              <a:spcBef>
                <a:spcPct val="0"/>
              </a:spcBef>
              <a:spcAft>
                <a:spcPct val="0"/>
              </a:spcAft>
              <a:defRPr sz="1400" kern="1200">
                <a:solidFill>
                  <a:schemeClr val="tx1"/>
                </a:solidFill>
                <a:latin typeface="Arial" panose="020B0604020202020204" pitchFamily="34" charset="0"/>
                <a:ea typeface="+mn-ea"/>
                <a:cs typeface="+mn-cs"/>
              </a:defRPr>
            </a:lvl4pPr>
            <a:lvl5pPr marL="1828800" algn="l" rtl="0" fontAlgn="base">
              <a:spcBef>
                <a:spcPct val="0"/>
              </a:spcBef>
              <a:spcAft>
                <a:spcPct val="0"/>
              </a:spcAft>
              <a:defRPr sz="1400" kern="1200">
                <a:solidFill>
                  <a:schemeClr val="tx1"/>
                </a:solidFill>
                <a:latin typeface="Arial" panose="020B0604020202020204" pitchFamily="34" charset="0"/>
                <a:ea typeface="+mn-ea"/>
                <a:cs typeface="+mn-cs"/>
              </a:defRPr>
            </a:lvl5pPr>
            <a:lvl6pPr marL="2286000" algn="l" defTabSz="914400" rtl="0" eaLnBrk="1" latinLnBrk="0" hangingPunct="1">
              <a:defRPr sz="1400" kern="1200">
                <a:solidFill>
                  <a:schemeClr val="tx1"/>
                </a:solidFill>
                <a:latin typeface="Arial" panose="020B0604020202020204" pitchFamily="34" charset="0"/>
                <a:ea typeface="+mn-ea"/>
                <a:cs typeface="+mn-cs"/>
              </a:defRPr>
            </a:lvl6pPr>
            <a:lvl7pPr marL="2743200" algn="l" defTabSz="914400" rtl="0" eaLnBrk="1" latinLnBrk="0" hangingPunct="1">
              <a:defRPr sz="1400" kern="1200">
                <a:solidFill>
                  <a:schemeClr val="tx1"/>
                </a:solidFill>
                <a:latin typeface="Arial" panose="020B0604020202020204" pitchFamily="34" charset="0"/>
                <a:ea typeface="+mn-ea"/>
                <a:cs typeface="+mn-cs"/>
              </a:defRPr>
            </a:lvl7pPr>
            <a:lvl8pPr marL="3200400" algn="l" defTabSz="914400" rtl="0" eaLnBrk="1" latinLnBrk="0" hangingPunct="1">
              <a:defRPr sz="1400" kern="1200">
                <a:solidFill>
                  <a:schemeClr val="tx1"/>
                </a:solidFill>
                <a:latin typeface="Arial" panose="020B0604020202020204" pitchFamily="34" charset="0"/>
                <a:ea typeface="+mn-ea"/>
                <a:cs typeface="+mn-cs"/>
              </a:defRPr>
            </a:lvl8pPr>
            <a:lvl9pPr marL="3657600" algn="l" defTabSz="914400" rtl="0" eaLnBrk="1" latinLnBrk="0" hangingPunct="1">
              <a:defRPr sz="1400" kern="1200">
                <a:solidFill>
                  <a:schemeClr val="tx1"/>
                </a:solidFill>
                <a:latin typeface="Arial" panose="020B0604020202020204" pitchFamily="34" charset="0"/>
                <a:ea typeface="+mn-ea"/>
                <a:cs typeface="+mn-cs"/>
              </a:defRPr>
            </a:lvl9pPr>
          </a:lstStyle>
          <a:p>
            <a:endParaRPr lang="en-CA"/>
          </a:p>
        </p:txBody>
      </p:sp>
      <p:sp>
        <p:nvSpPr>
          <p:cNvPr id="159" name="Freeform 155">
            <a:extLst>
              <a:ext uri="{FF2B5EF4-FFF2-40B4-BE49-F238E27FC236}">
                <a16:creationId xmlns:a16="http://schemas.microsoft.com/office/drawing/2014/main" id="{BF4A2712-CA5E-4145-A0E2-72C472B51818}"/>
              </a:ext>
            </a:extLst>
          </p:cNvPr>
          <p:cNvSpPr>
            <a:spLocks noChangeAspect="1"/>
          </p:cNvSpPr>
          <p:nvPr/>
        </p:nvSpPr>
        <p:spPr bwMode="auto">
          <a:xfrm>
            <a:off x="5818137" y="1401580"/>
            <a:ext cx="14844" cy="6075"/>
          </a:xfrm>
          <a:custGeom>
            <a:avLst/>
            <a:gdLst>
              <a:gd name="T0" fmla="*/ 0 w 25"/>
              <a:gd name="T1" fmla="*/ 7 h 10"/>
              <a:gd name="T2" fmla="*/ 25 w 25"/>
              <a:gd name="T3" fmla="*/ 0 h 10"/>
            </a:gdLst>
            <a:ahLst/>
            <a:cxnLst>
              <a:cxn ang="0">
                <a:pos x="T0" y="T1"/>
              </a:cxn>
              <a:cxn ang="0">
                <a:pos x="T2" y="T3"/>
              </a:cxn>
            </a:cxnLst>
            <a:rect l="0" t="0" r="r" b="b"/>
            <a:pathLst>
              <a:path w="25" h="10">
                <a:moveTo>
                  <a:pt x="0" y="7"/>
                </a:moveTo>
                <a:cubicBezTo>
                  <a:pt x="8" y="10"/>
                  <a:pt x="21" y="7"/>
                  <a:pt x="25" y="0"/>
                </a:cubicBezTo>
              </a:path>
            </a:pathLst>
          </a:custGeom>
          <a:noFill/>
          <a:ln w="6350" cap="rnd">
            <a:solidFill>
              <a:srgbClr val="FF6600"/>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defPPr>
              <a:defRPr lang="en-US"/>
            </a:defPPr>
            <a:lvl1pPr algn="l" rtl="0" fontAlgn="base">
              <a:spcBef>
                <a:spcPct val="0"/>
              </a:spcBef>
              <a:spcAft>
                <a:spcPct val="0"/>
              </a:spcAft>
              <a:defRPr sz="1400" kern="1200">
                <a:solidFill>
                  <a:schemeClr val="tx1"/>
                </a:solidFill>
                <a:latin typeface="Arial" panose="020B0604020202020204" pitchFamily="34" charset="0"/>
                <a:ea typeface="+mn-ea"/>
                <a:cs typeface="+mn-cs"/>
              </a:defRPr>
            </a:lvl1pPr>
            <a:lvl2pPr marL="457200" algn="l" rtl="0" fontAlgn="base">
              <a:spcBef>
                <a:spcPct val="0"/>
              </a:spcBef>
              <a:spcAft>
                <a:spcPct val="0"/>
              </a:spcAft>
              <a:defRPr sz="1400" kern="1200">
                <a:solidFill>
                  <a:schemeClr val="tx1"/>
                </a:solidFill>
                <a:latin typeface="Arial" panose="020B0604020202020204" pitchFamily="34" charset="0"/>
                <a:ea typeface="+mn-ea"/>
                <a:cs typeface="+mn-cs"/>
              </a:defRPr>
            </a:lvl2pPr>
            <a:lvl3pPr marL="914400" algn="l" rtl="0" fontAlgn="base">
              <a:spcBef>
                <a:spcPct val="0"/>
              </a:spcBef>
              <a:spcAft>
                <a:spcPct val="0"/>
              </a:spcAft>
              <a:defRPr sz="1400" kern="1200">
                <a:solidFill>
                  <a:schemeClr val="tx1"/>
                </a:solidFill>
                <a:latin typeface="Arial" panose="020B0604020202020204" pitchFamily="34" charset="0"/>
                <a:ea typeface="+mn-ea"/>
                <a:cs typeface="+mn-cs"/>
              </a:defRPr>
            </a:lvl3pPr>
            <a:lvl4pPr marL="1371600" algn="l" rtl="0" fontAlgn="base">
              <a:spcBef>
                <a:spcPct val="0"/>
              </a:spcBef>
              <a:spcAft>
                <a:spcPct val="0"/>
              </a:spcAft>
              <a:defRPr sz="1400" kern="1200">
                <a:solidFill>
                  <a:schemeClr val="tx1"/>
                </a:solidFill>
                <a:latin typeface="Arial" panose="020B0604020202020204" pitchFamily="34" charset="0"/>
                <a:ea typeface="+mn-ea"/>
                <a:cs typeface="+mn-cs"/>
              </a:defRPr>
            </a:lvl4pPr>
            <a:lvl5pPr marL="1828800" algn="l" rtl="0" fontAlgn="base">
              <a:spcBef>
                <a:spcPct val="0"/>
              </a:spcBef>
              <a:spcAft>
                <a:spcPct val="0"/>
              </a:spcAft>
              <a:defRPr sz="1400" kern="1200">
                <a:solidFill>
                  <a:schemeClr val="tx1"/>
                </a:solidFill>
                <a:latin typeface="Arial" panose="020B0604020202020204" pitchFamily="34" charset="0"/>
                <a:ea typeface="+mn-ea"/>
                <a:cs typeface="+mn-cs"/>
              </a:defRPr>
            </a:lvl5pPr>
            <a:lvl6pPr marL="2286000" algn="l" defTabSz="914400" rtl="0" eaLnBrk="1" latinLnBrk="0" hangingPunct="1">
              <a:defRPr sz="1400" kern="1200">
                <a:solidFill>
                  <a:schemeClr val="tx1"/>
                </a:solidFill>
                <a:latin typeface="Arial" panose="020B0604020202020204" pitchFamily="34" charset="0"/>
                <a:ea typeface="+mn-ea"/>
                <a:cs typeface="+mn-cs"/>
              </a:defRPr>
            </a:lvl6pPr>
            <a:lvl7pPr marL="2743200" algn="l" defTabSz="914400" rtl="0" eaLnBrk="1" latinLnBrk="0" hangingPunct="1">
              <a:defRPr sz="1400" kern="1200">
                <a:solidFill>
                  <a:schemeClr val="tx1"/>
                </a:solidFill>
                <a:latin typeface="Arial" panose="020B0604020202020204" pitchFamily="34" charset="0"/>
                <a:ea typeface="+mn-ea"/>
                <a:cs typeface="+mn-cs"/>
              </a:defRPr>
            </a:lvl7pPr>
            <a:lvl8pPr marL="3200400" algn="l" defTabSz="914400" rtl="0" eaLnBrk="1" latinLnBrk="0" hangingPunct="1">
              <a:defRPr sz="1400" kern="1200">
                <a:solidFill>
                  <a:schemeClr val="tx1"/>
                </a:solidFill>
                <a:latin typeface="Arial" panose="020B0604020202020204" pitchFamily="34" charset="0"/>
                <a:ea typeface="+mn-ea"/>
                <a:cs typeface="+mn-cs"/>
              </a:defRPr>
            </a:lvl8pPr>
            <a:lvl9pPr marL="3657600" algn="l" defTabSz="914400" rtl="0" eaLnBrk="1" latinLnBrk="0" hangingPunct="1">
              <a:defRPr sz="1400" kern="1200">
                <a:solidFill>
                  <a:schemeClr val="tx1"/>
                </a:solidFill>
                <a:latin typeface="Arial" panose="020B0604020202020204" pitchFamily="34" charset="0"/>
                <a:ea typeface="+mn-ea"/>
                <a:cs typeface="+mn-cs"/>
              </a:defRPr>
            </a:lvl9pPr>
          </a:lstStyle>
          <a:p>
            <a:endParaRPr lang="en-CA"/>
          </a:p>
        </p:txBody>
      </p:sp>
      <p:sp>
        <p:nvSpPr>
          <p:cNvPr id="160" name="Freeform 156">
            <a:extLst>
              <a:ext uri="{FF2B5EF4-FFF2-40B4-BE49-F238E27FC236}">
                <a16:creationId xmlns:a16="http://schemas.microsoft.com/office/drawing/2014/main" id="{1B9EA534-CF67-492F-8C75-A53462D613AA}"/>
              </a:ext>
            </a:extLst>
          </p:cNvPr>
          <p:cNvSpPr>
            <a:spLocks noChangeAspect="1"/>
          </p:cNvSpPr>
          <p:nvPr/>
        </p:nvSpPr>
        <p:spPr bwMode="auto">
          <a:xfrm>
            <a:off x="5960438" y="1471171"/>
            <a:ext cx="8190" cy="22092"/>
          </a:xfrm>
          <a:custGeom>
            <a:avLst/>
            <a:gdLst>
              <a:gd name="T0" fmla="*/ 14 w 14"/>
              <a:gd name="T1" fmla="*/ 0 h 34"/>
              <a:gd name="T2" fmla="*/ 8 w 14"/>
              <a:gd name="T3" fmla="*/ 34 h 34"/>
            </a:gdLst>
            <a:ahLst/>
            <a:cxnLst>
              <a:cxn ang="0">
                <a:pos x="T0" y="T1"/>
              </a:cxn>
              <a:cxn ang="0">
                <a:pos x="T2" y="T3"/>
              </a:cxn>
            </a:cxnLst>
            <a:rect l="0" t="0" r="r" b="b"/>
            <a:pathLst>
              <a:path w="14" h="34">
                <a:moveTo>
                  <a:pt x="14" y="0"/>
                </a:moveTo>
                <a:cubicBezTo>
                  <a:pt x="11" y="11"/>
                  <a:pt x="0" y="21"/>
                  <a:pt x="8" y="34"/>
                </a:cubicBezTo>
              </a:path>
            </a:pathLst>
          </a:custGeom>
          <a:noFill/>
          <a:ln w="6350" cap="rnd">
            <a:solidFill>
              <a:srgbClr val="FF6600"/>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defPPr>
              <a:defRPr lang="en-US"/>
            </a:defPPr>
            <a:lvl1pPr algn="l" rtl="0" fontAlgn="base">
              <a:spcBef>
                <a:spcPct val="0"/>
              </a:spcBef>
              <a:spcAft>
                <a:spcPct val="0"/>
              </a:spcAft>
              <a:defRPr sz="1400" kern="1200">
                <a:solidFill>
                  <a:schemeClr val="tx1"/>
                </a:solidFill>
                <a:latin typeface="Arial" panose="020B0604020202020204" pitchFamily="34" charset="0"/>
                <a:ea typeface="+mn-ea"/>
                <a:cs typeface="+mn-cs"/>
              </a:defRPr>
            </a:lvl1pPr>
            <a:lvl2pPr marL="457200" algn="l" rtl="0" fontAlgn="base">
              <a:spcBef>
                <a:spcPct val="0"/>
              </a:spcBef>
              <a:spcAft>
                <a:spcPct val="0"/>
              </a:spcAft>
              <a:defRPr sz="1400" kern="1200">
                <a:solidFill>
                  <a:schemeClr val="tx1"/>
                </a:solidFill>
                <a:latin typeface="Arial" panose="020B0604020202020204" pitchFamily="34" charset="0"/>
                <a:ea typeface="+mn-ea"/>
                <a:cs typeface="+mn-cs"/>
              </a:defRPr>
            </a:lvl2pPr>
            <a:lvl3pPr marL="914400" algn="l" rtl="0" fontAlgn="base">
              <a:spcBef>
                <a:spcPct val="0"/>
              </a:spcBef>
              <a:spcAft>
                <a:spcPct val="0"/>
              </a:spcAft>
              <a:defRPr sz="1400" kern="1200">
                <a:solidFill>
                  <a:schemeClr val="tx1"/>
                </a:solidFill>
                <a:latin typeface="Arial" panose="020B0604020202020204" pitchFamily="34" charset="0"/>
                <a:ea typeface="+mn-ea"/>
                <a:cs typeface="+mn-cs"/>
              </a:defRPr>
            </a:lvl3pPr>
            <a:lvl4pPr marL="1371600" algn="l" rtl="0" fontAlgn="base">
              <a:spcBef>
                <a:spcPct val="0"/>
              </a:spcBef>
              <a:spcAft>
                <a:spcPct val="0"/>
              </a:spcAft>
              <a:defRPr sz="1400" kern="1200">
                <a:solidFill>
                  <a:schemeClr val="tx1"/>
                </a:solidFill>
                <a:latin typeface="Arial" panose="020B0604020202020204" pitchFamily="34" charset="0"/>
                <a:ea typeface="+mn-ea"/>
                <a:cs typeface="+mn-cs"/>
              </a:defRPr>
            </a:lvl4pPr>
            <a:lvl5pPr marL="1828800" algn="l" rtl="0" fontAlgn="base">
              <a:spcBef>
                <a:spcPct val="0"/>
              </a:spcBef>
              <a:spcAft>
                <a:spcPct val="0"/>
              </a:spcAft>
              <a:defRPr sz="1400" kern="1200">
                <a:solidFill>
                  <a:schemeClr val="tx1"/>
                </a:solidFill>
                <a:latin typeface="Arial" panose="020B0604020202020204" pitchFamily="34" charset="0"/>
                <a:ea typeface="+mn-ea"/>
                <a:cs typeface="+mn-cs"/>
              </a:defRPr>
            </a:lvl5pPr>
            <a:lvl6pPr marL="2286000" algn="l" defTabSz="914400" rtl="0" eaLnBrk="1" latinLnBrk="0" hangingPunct="1">
              <a:defRPr sz="1400" kern="1200">
                <a:solidFill>
                  <a:schemeClr val="tx1"/>
                </a:solidFill>
                <a:latin typeface="Arial" panose="020B0604020202020204" pitchFamily="34" charset="0"/>
                <a:ea typeface="+mn-ea"/>
                <a:cs typeface="+mn-cs"/>
              </a:defRPr>
            </a:lvl6pPr>
            <a:lvl7pPr marL="2743200" algn="l" defTabSz="914400" rtl="0" eaLnBrk="1" latinLnBrk="0" hangingPunct="1">
              <a:defRPr sz="1400" kern="1200">
                <a:solidFill>
                  <a:schemeClr val="tx1"/>
                </a:solidFill>
                <a:latin typeface="Arial" panose="020B0604020202020204" pitchFamily="34" charset="0"/>
                <a:ea typeface="+mn-ea"/>
                <a:cs typeface="+mn-cs"/>
              </a:defRPr>
            </a:lvl7pPr>
            <a:lvl8pPr marL="3200400" algn="l" defTabSz="914400" rtl="0" eaLnBrk="1" latinLnBrk="0" hangingPunct="1">
              <a:defRPr sz="1400" kern="1200">
                <a:solidFill>
                  <a:schemeClr val="tx1"/>
                </a:solidFill>
                <a:latin typeface="Arial" panose="020B0604020202020204" pitchFamily="34" charset="0"/>
                <a:ea typeface="+mn-ea"/>
                <a:cs typeface="+mn-cs"/>
              </a:defRPr>
            </a:lvl8pPr>
            <a:lvl9pPr marL="3657600" algn="l" defTabSz="914400" rtl="0" eaLnBrk="1" latinLnBrk="0" hangingPunct="1">
              <a:defRPr sz="1400" kern="1200">
                <a:solidFill>
                  <a:schemeClr val="tx1"/>
                </a:solidFill>
                <a:latin typeface="Arial" panose="020B0604020202020204" pitchFamily="34" charset="0"/>
                <a:ea typeface="+mn-ea"/>
                <a:cs typeface="+mn-cs"/>
              </a:defRPr>
            </a:lvl9pPr>
          </a:lstStyle>
          <a:p>
            <a:endParaRPr lang="en-CA"/>
          </a:p>
        </p:txBody>
      </p:sp>
      <p:sp>
        <p:nvSpPr>
          <p:cNvPr id="161" name="Freeform 157">
            <a:extLst>
              <a:ext uri="{FF2B5EF4-FFF2-40B4-BE49-F238E27FC236}">
                <a16:creationId xmlns:a16="http://schemas.microsoft.com/office/drawing/2014/main" id="{0D210B19-5026-4D18-AA24-6158C7BCA196}"/>
              </a:ext>
            </a:extLst>
          </p:cNvPr>
          <p:cNvSpPr>
            <a:spLocks noChangeAspect="1"/>
          </p:cNvSpPr>
          <p:nvPr/>
        </p:nvSpPr>
        <p:spPr bwMode="auto">
          <a:xfrm>
            <a:off x="5965045" y="1493264"/>
            <a:ext cx="56818" cy="50813"/>
          </a:xfrm>
          <a:custGeom>
            <a:avLst/>
            <a:gdLst>
              <a:gd name="T0" fmla="*/ 0 w 96"/>
              <a:gd name="T1" fmla="*/ 0 h 80"/>
              <a:gd name="T2" fmla="*/ 96 w 96"/>
              <a:gd name="T3" fmla="*/ 36 h 80"/>
            </a:gdLst>
            <a:ahLst/>
            <a:cxnLst>
              <a:cxn ang="0">
                <a:pos x="T0" y="T1"/>
              </a:cxn>
              <a:cxn ang="0">
                <a:pos x="T2" y="T3"/>
              </a:cxn>
            </a:cxnLst>
            <a:rect l="0" t="0" r="r" b="b"/>
            <a:pathLst>
              <a:path w="96" h="80">
                <a:moveTo>
                  <a:pt x="0" y="0"/>
                </a:moveTo>
                <a:cubicBezTo>
                  <a:pt x="34" y="11"/>
                  <a:pt x="51" y="80"/>
                  <a:pt x="96" y="36"/>
                </a:cubicBezTo>
              </a:path>
            </a:pathLst>
          </a:custGeom>
          <a:noFill/>
          <a:ln w="6350" cap="rnd">
            <a:solidFill>
              <a:srgbClr val="FF6600"/>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defPPr>
              <a:defRPr lang="en-US"/>
            </a:defPPr>
            <a:lvl1pPr algn="l" rtl="0" fontAlgn="base">
              <a:spcBef>
                <a:spcPct val="0"/>
              </a:spcBef>
              <a:spcAft>
                <a:spcPct val="0"/>
              </a:spcAft>
              <a:defRPr sz="1400" kern="1200">
                <a:solidFill>
                  <a:schemeClr val="tx1"/>
                </a:solidFill>
                <a:latin typeface="Arial" panose="020B0604020202020204" pitchFamily="34" charset="0"/>
                <a:ea typeface="+mn-ea"/>
                <a:cs typeface="+mn-cs"/>
              </a:defRPr>
            </a:lvl1pPr>
            <a:lvl2pPr marL="457200" algn="l" rtl="0" fontAlgn="base">
              <a:spcBef>
                <a:spcPct val="0"/>
              </a:spcBef>
              <a:spcAft>
                <a:spcPct val="0"/>
              </a:spcAft>
              <a:defRPr sz="1400" kern="1200">
                <a:solidFill>
                  <a:schemeClr val="tx1"/>
                </a:solidFill>
                <a:latin typeface="Arial" panose="020B0604020202020204" pitchFamily="34" charset="0"/>
                <a:ea typeface="+mn-ea"/>
                <a:cs typeface="+mn-cs"/>
              </a:defRPr>
            </a:lvl2pPr>
            <a:lvl3pPr marL="914400" algn="l" rtl="0" fontAlgn="base">
              <a:spcBef>
                <a:spcPct val="0"/>
              </a:spcBef>
              <a:spcAft>
                <a:spcPct val="0"/>
              </a:spcAft>
              <a:defRPr sz="1400" kern="1200">
                <a:solidFill>
                  <a:schemeClr val="tx1"/>
                </a:solidFill>
                <a:latin typeface="Arial" panose="020B0604020202020204" pitchFamily="34" charset="0"/>
                <a:ea typeface="+mn-ea"/>
                <a:cs typeface="+mn-cs"/>
              </a:defRPr>
            </a:lvl3pPr>
            <a:lvl4pPr marL="1371600" algn="l" rtl="0" fontAlgn="base">
              <a:spcBef>
                <a:spcPct val="0"/>
              </a:spcBef>
              <a:spcAft>
                <a:spcPct val="0"/>
              </a:spcAft>
              <a:defRPr sz="1400" kern="1200">
                <a:solidFill>
                  <a:schemeClr val="tx1"/>
                </a:solidFill>
                <a:latin typeface="Arial" panose="020B0604020202020204" pitchFamily="34" charset="0"/>
                <a:ea typeface="+mn-ea"/>
                <a:cs typeface="+mn-cs"/>
              </a:defRPr>
            </a:lvl4pPr>
            <a:lvl5pPr marL="1828800" algn="l" rtl="0" fontAlgn="base">
              <a:spcBef>
                <a:spcPct val="0"/>
              </a:spcBef>
              <a:spcAft>
                <a:spcPct val="0"/>
              </a:spcAft>
              <a:defRPr sz="1400" kern="1200">
                <a:solidFill>
                  <a:schemeClr val="tx1"/>
                </a:solidFill>
                <a:latin typeface="Arial" panose="020B0604020202020204" pitchFamily="34" charset="0"/>
                <a:ea typeface="+mn-ea"/>
                <a:cs typeface="+mn-cs"/>
              </a:defRPr>
            </a:lvl5pPr>
            <a:lvl6pPr marL="2286000" algn="l" defTabSz="914400" rtl="0" eaLnBrk="1" latinLnBrk="0" hangingPunct="1">
              <a:defRPr sz="1400" kern="1200">
                <a:solidFill>
                  <a:schemeClr val="tx1"/>
                </a:solidFill>
                <a:latin typeface="Arial" panose="020B0604020202020204" pitchFamily="34" charset="0"/>
                <a:ea typeface="+mn-ea"/>
                <a:cs typeface="+mn-cs"/>
              </a:defRPr>
            </a:lvl6pPr>
            <a:lvl7pPr marL="2743200" algn="l" defTabSz="914400" rtl="0" eaLnBrk="1" latinLnBrk="0" hangingPunct="1">
              <a:defRPr sz="1400" kern="1200">
                <a:solidFill>
                  <a:schemeClr val="tx1"/>
                </a:solidFill>
                <a:latin typeface="Arial" panose="020B0604020202020204" pitchFamily="34" charset="0"/>
                <a:ea typeface="+mn-ea"/>
                <a:cs typeface="+mn-cs"/>
              </a:defRPr>
            </a:lvl7pPr>
            <a:lvl8pPr marL="3200400" algn="l" defTabSz="914400" rtl="0" eaLnBrk="1" latinLnBrk="0" hangingPunct="1">
              <a:defRPr sz="1400" kern="1200">
                <a:solidFill>
                  <a:schemeClr val="tx1"/>
                </a:solidFill>
                <a:latin typeface="Arial" panose="020B0604020202020204" pitchFamily="34" charset="0"/>
                <a:ea typeface="+mn-ea"/>
                <a:cs typeface="+mn-cs"/>
              </a:defRPr>
            </a:lvl8pPr>
            <a:lvl9pPr marL="3657600" algn="l" defTabSz="914400" rtl="0" eaLnBrk="1" latinLnBrk="0" hangingPunct="1">
              <a:defRPr sz="1400" kern="1200">
                <a:solidFill>
                  <a:schemeClr val="tx1"/>
                </a:solidFill>
                <a:latin typeface="Arial" panose="020B0604020202020204" pitchFamily="34" charset="0"/>
                <a:ea typeface="+mn-ea"/>
                <a:cs typeface="+mn-cs"/>
              </a:defRPr>
            </a:lvl9pPr>
          </a:lstStyle>
          <a:p>
            <a:endParaRPr lang="en-CA"/>
          </a:p>
        </p:txBody>
      </p:sp>
      <p:sp>
        <p:nvSpPr>
          <p:cNvPr id="162" name="Freeform 158">
            <a:extLst>
              <a:ext uri="{FF2B5EF4-FFF2-40B4-BE49-F238E27FC236}">
                <a16:creationId xmlns:a16="http://schemas.microsoft.com/office/drawing/2014/main" id="{9820DB1A-EA72-4968-8EDC-243DC2926096}"/>
              </a:ext>
            </a:extLst>
          </p:cNvPr>
          <p:cNvSpPr>
            <a:spLocks noChangeAspect="1"/>
          </p:cNvSpPr>
          <p:nvPr/>
        </p:nvSpPr>
        <p:spPr bwMode="auto">
          <a:xfrm>
            <a:off x="6006506" y="1483875"/>
            <a:ext cx="15356" cy="32034"/>
          </a:xfrm>
          <a:custGeom>
            <a:avLst/>
            <a:gdLst>
              <a:gd name="T0" fmla="*/ 26 w 26"/>
              <a:gd name="T1" fmla="*/ 50 h 50"/>
              <a:gd name="T2" fmla="*/ 26 w 26"/>
              <a:gd name="T3" fmla="*/ 48 h 50"/>
              <a:gd name="T4" fmla="*/ 13 w 26"/>
              <a:gd name="T5" fmla="*/ 43 h 50"/>
              <a:gd name="T6" fmla="*/ 5 w 26"/>
              <a:gd name="T7" fmla="*/ 35 h 50"/>
              <a:gd name="T8" fmla="*/ 20 w 26"/>
              <a:gd name="T9" fmla="*/ 0 h 50"/>
            </a:gdLst>
            <a:ahLst/>
            <a:cxnLst>
              <a:cxn ang="0">
                <a:pos x="T0" y="T1"/>
              </a:cxn>
              <a:cxn ang="0">
                <a:pos x="T2" y="T3"/>
              </a:cxn>
              <a:cxn ang="0">
                <a:pos x="T4" y="T5"/>
              </a:cxn>
              <a:cxn ang="0">
                <a:pos x="T6" y="T7"/>
              </a:cxn>
              <a:cxn ang="0">
                <a:pos x="T8" y="T9"/>
              </a:cxn>
            </a:cxnLst>
            <a:rect l="0" t="0" r="r" b="b"/>
            <a:pathLst>
              <a:path w="26" h="50">
                <a:moveTo>
                  <a:pt x="26" y="50"/>
                </a:moveTo>
                <a:cubicBezTo>
                  <a:pt x="26" y="49"/>
                  <a:pt x="26" y="49"/>
                  <a:pt x="26" y="48"/>
                </a:cubicBezTo>
                <a:cubicBezTo>
                  <a:pt x="25" y="44"/>
                  <a:pt x="18" y="45"/>
                  <a:pt x="13" y="43"/>
                </a:cubicBezTo>
                <a:cubicBezTo>
                  <a:pt x="10" y="40"/>
                  <a:pt x="8" y="38"/>
                  <a:pt x="5" y="35"/>
                </a:cubicBezTo>
                <a:cubicBezTo>
                  <a:pt x="0" y="21"/>
                  <a:pt x="10" y="9"/>
                  <a:pt x="20" y="0"/>
                </a:cubicBezTo>
              </a:path>
            </a:pathLst>
          </a:custGeom>
          <a:noFill/>
          <a:ln w="6350" cap="rnd">
            <a:solidFill>
              <a:srgbClr val="FF6600"/>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defPPr>
              <a:defRPr lang="en-US"/>
            </a:defPPr>
            <a:lvl1pPr algn="l" rtl="0" fontAlgn="base">
              <a:spcBef>
                <a:spcPct val="0"/>
              </a:spcBef>
              <a:spcAft>
                <a:spcPct val="0"/>
              </a:spcAft>
              <a:defRPr sz="1400" kern="1200">
                <a:solidFill>
                  <a:schemeClr val="tx1"/>
                </a:solidFill>
                <a:latin typeface="Arial" panose="020B0604020202020204" pitchFamily="34" charset="0"/>
                <a:ea typeface="+mn-ea"/>
                <a:cs typeface="+mn-cs"/>
              </a:defRPr>
            </a:lvl1pPr>
            <a:lvl2pPr marL="457200" algn="l" rtl="0" fontAlgn="base">
              <a:spcBef>
                <a:spcPct val="0"/>
              </a:spcBef>
              <a:spcAft>
                <a:spcPct val="0"/>
              </a:spcAft>
              <a:defRPr sz="1400" kern="1200">
                <a:solidFill>
                  <a:schemeClr val="tx1"/>
                </a:solidFill>
                <a:latin typeface="Arial" panose="020B0604020202020204" pitchFamily="34" charset="0"/>
                <a:ea typeface="+mn-ea"/>
                <a:cs typeface="+mn-cs"/>
              </a:defRPr>
            </a:lvl2pPr>
            <a:lvl3pPr marL="914400" algn="l" rtl="0" fontAlgn="base">
              <a:spcBef>
                <a:spcPct val="0"/>
              </a:spcBef>
              <a:spcAft>
                <a:spcPct val="0"/>
              </a:spcAft>
              <a:defRPr sz="1400" kern="1200">
                <a:solidFill>
                  <a:schemeClr val="tx1"/>
                </a:solidFill>
                <a:latin typeface="Arial" panose="020B0604020202020204" pitchFamily="34" charset="0"/>
                <a:ea typeface="+mn-ea"/>
                <a:cs typeface="+mn-cs"/>
              </a:defRPr>
            </a:lvl3pPr>
            <a:lvl4pPr marL="1371600" algn="l" rtl="0" fontAlgn="base">
              <a:spcBef>
                <a:spcPct val="0"/>
              </a:spcBef>
              <a:spcAft>
                <a:spcPct val="0"/>
              </a:spcAft>
              <a:defRPr sz="1400" kern="1200">
                <a:solidFill>
                  <a:schemeClr val="tx1"/>
                </a:solidFill>
                <a:latin typeface="Arial" panose="020B0604020202020204" pitchFamily="34" charset="0"/>
                <a:ea typeface="+mn-ea"/>
                <a:cs typeface="+mn-cs"/>
              </a:defRPr>
            </a:lvl4pPr>
            <a:lvl5pPr marL="1828800" algn="l" rtl="0" fontAlgn="base">
              <a:spcBef>
                <a:spcPct val="0"/>
              </a:spcBef>
              <a:spcAft>
                <a:spcPct val="0"/>
              </a:spcAft>
              <a:defRPr sz="1400" kern="1200">
                <a:solidFill>
                  <a:schemeClr val="tx1"/>
                </a:solidFill>
                <a:latin typeface="Arial" panose="020B0604020202020204" pitchFamily="34" charset="0"/>
                <a:ea typeface="+mn-ea"/>
                <a:cs typeface="+mn-cs"/>
              </a:defRPr>
            </a:lvl5pPr>
            <a:lvl6pPr marL="2286000" algn="l" defTabSz="914400" rtl="0" eaLnBrk="1" latinLnBrk="0" hangingPunct="1">
              <a:defRPr sz="1400" kern="1200">
                <a:solidFill>
                  <a:schemeClr val="tx1"/>
                </a:solidFill>
                <a:latin typeface="Arial" panose="020B0604020202020204" pitchFamily="34" charset="0"/>
                <a:ea typeface="+mn-ea"/>
                <a:cs typeface="+mn-cs"/>
              </a:defRPr>
            </a:lvl6pPr>
            <a:lvl7pPr marL="2743200" algn="l" defTabSz="914400" rtl="0" eaLnBrk="1" latinLnBrk="0" hangingPunct="1">
              <a:defRPr sz="1400" kern="1200">
                <a:solidFill>
                  <a:schemeClr val="tx1"/>
                </a:solidFill>
                <a:latin typeface="Arial" panose="020B0604020202020204" pitchFamily="34" charset="0"/>
                <a:ea typeface="+mn-ea"/>
                <a:cs typeface="+mn-cs"/>
              </a:defRPr>
            </a:lvl7pPr>
            <a:lvl8pPr marL="3200400" algn="l" defTabSz="914400" rtl="0" eaLnBrk="1" latinLnBrk="0" hangingPunct="1">
              <a:defRPr sz="1400" kern="1200">
                <a:solidFill>
                  <a:schemeClr val="tx1"/>
                </a:solidFill>
                <a:latin typeface="Arial" panose="020B0604020202020204" pitchFamily="34" charset="0"/>
                <a:ea typeface="+mn-ea"/>
                <a:cs typeface="+mn-cs"/>
              </a:defRPr>
            </a:lvl8pPr>
            <a:lvl9pPr marL="3657600" algn="l" defTabSz="914400" rtl="0" eaLnBrk="1" latinLnBrk="0" hangingPunct="1">
              <a:defRPr sz="1400" kern="1200">
                <a:solidFill>
                  <a:schemeClr val="tx1"/>
                </a:solidFill>
                <a:latin typeface="Arial" panose="020B0604020202020204" pitchFamily="34" charset="0"/>
                <a:ea typeface="+mn-ea"/>
                <a:cs typeface="+mn-cs"/>
              </a:defRPr>
            </a:lvl9pPr>
          </a:lstStyle>
          <a:p>
            <a:endParaRPr lang="en-CA"/>
          </a:p>
        </p:txBody>
      </p:sp>
      <p:sp>
        <p:nvSpPr>
          <p:cNvPr id="163" name="Freeform 159">
            <a:extLst>
              <a:ext uri="{FF2B5EF4-FFF2-40B4-BE49-F238E27FC236}">
                <a16:creationId xmlns:a16="http://schemas.microsoft.com/office/drawing/2014/main" id="{A791C8E7-DF0C-48B2-9B6D-52D61BD94903}"/>
              </a:ext>
            </a:extLst>
          </p:cNvPr>
          <p:cNvSpPr>
            <a:spLocks noChangeAspect="1"/>
          </p:cNvSpPr>
          <p:nvPr/>
        </p:nvSpPr>
        <p:spPr bwMode="auto">
          <a:xfrm>
            <a:off x="6026470" y="1416493"/>
            <a:ext cx="80876" cy="272842"/>
          </a:xfrm>
          <a:custGeom>
            <a:avLst/>
            <a:gdLst>
              <a:gd name="T0" fmla="*/ 12 w 136"/>
              <a:gd name="T1" fmla="*/ 0 h 428"/>
              <a:gd name="T2" fmla="*/ 48 w 136"/>
              <a:gd name="T3" fmla="*/ 100 h 428"/>
              <a:gd name="T4" fmla="*/ 60 w 136"/>
              <a:gd name="T5" fmla="*/ 128 h 428"/>
              <a:gd name="T6" fmla="*/ 136 w 136"/>
              <a:gd name="T7" fmla="*/ 428 h 428"/>
            </a:gdLst>
            <a:ahLst/>
            <a:cxnLst>
              <a:cxn ang="0">
                <a:pos x="T0" y="T1"/>
              </a:cxn>
              <a:cxn ang="0">
                <a:pos x="T2" y="T3"/>
              </a:cxn>
              <a:cxn ang="0">
                <a:pos x="T4" y="T5"/>
              </a:cxn>
              <a:cxn ang="0">
                <a:pos x="T6" y="T7"/>
              </a:cxn>
            </a:cxnLst>
            <a:rect l="0" t="0" r="r" b="b"/>
            <a:pathLst>
              <a:path w="136" h="428">
                <a:moveTo>
                  <a:pt x="12" y="0"/>
                </a:moveTo>
                <a:cubicBezTo>
                  <a:pt x="0" y="37"/>
                  <a:pt x="34" y="68"/>
                  <a:pt x="48" y="100"/>
                </a:cubicBezTo>
                <a:cubicBezTo>
                  <a:pt x="60" y="128"/>
                  <a:pt x="60" y="128"/>
                  <a:pt x="60" y="128"/>
                </a:cubicBezTo>
                <a:cubicBezTo>
                  <a:pt x="95" y="221"/>
                  <a:pt x="130" y="328"/>
                  <a:pt x="136" y="428"/>
                </a:cubicBezTo>
              </a:path>
            </a:pathLst>
          </a:custGeom>
          <a:noFill/>
          <a:ln w="6350" cap="rnd">
            <a:solidFill>
              <a:srgbClr val="FF6600"/>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defPPr>
              <a:defRPr lang="en-US"/>
            </a:defPPr>
            <a:lvl1pPr algn="l" rtl="0" fontAlgn="base">
              <a:spcBef>
                <a:spcPct val="0"/>
              </a:spcBef>
              <a:spcAft>
                <a:spcPct val="0"/>
              </a:spcAft>
              <a:defRPr sz="1400" kern="1200">
                <a:solidFill>
                  <a:schemeClr val="tx1"/>
                </a:solidFill>
                <a:latin typeface="Arial" panose="020B0604020202020204" pitchFamily="34" charset="0"/>
                <a:ea typeface="+mn-ea"/>
                <a:cs typeface="+mn-cs"/>
              </a:defRPr>
            </a:lvl1pPr>
            <a:lvl2pPr marL="457200" algn="l" rtl="0" fontAlgn="base">
              <a:spcBef>
                <a:spcPct val="0"/>
              </a:spcBef>
              <a:spcAft>
                <a:spcPct val="0"/>
              </a:spcAft>
              <a:defRPr sz="1400" kern="1200">
                <a:solidFill>
                  <a:schemeClr val="tx1"/>
                </a:solidFill>
                <a:latin typeface="Arial" panose="020B0604020202020204" pitchFamily="34" charset="0"/>
                <a:ea typeface="+mn-ea"/>
                <a:cs typeface="+mn-cs"/>
              </a:defRPr>
            </a:lvl2pPr>
            <a:lvl3pPr marL="914400" algn="l" rtl="0" fontAlgn="base">
              <a:spcBef>
                <a:spcPct val="0"/>
              </a:spcBef>
              <a:spcAft>
                <a:spcPct val="0"/>
              </a:spcAft>
              <a:defRPr sz="1400" kern="1200">
                <a:solidFill>
                  <a:schemeClr val="tx1"/>
                </a:solidFill>
                <a:latin typeface="Arial" panose="020B0604020202020204" pitchFamily="34" charset="0"/>
                <a:ea typeface="+mn-ea"/>
                <a:cs typeface="+mn-cs"/>
              </a:defRPr>
            </a:lvl3pPr>
            <a:lvl4pPr marL="1371600" algn="l" rtl="0" fontAlgn="base">
              <a:spcBef>
                <a:spcPct val="0"/>
              </a:spcBef>
              <a:spcAft>
                <a:spcPct val="0"/>
              </a:spcAft>
              <a:defRPr sz="1400" kern="1200">
                <a:solidFill>
                  <a:schemeClr val="tx1"/>
                </a:solidFill>
                <a:latin typeface="Arial" panose="020B0604020202020204" pitchFamily="34" charset="0"/>
                <a:ea typeface="+mn-ea"/>
                <a:cs typeface="+mn-cs"/>
              </a:defRPr>
            </a:lvl4pPr>
            <a:lvl5pPr marL="1828800" algn="l" rtl="0" fontAlgn="base">
              <a:spcBef>
                <a:spcPct val="0"/>
              </a:spcBef>
              <a:spcAft>
                <a:spcPct val="0"/>
              </a:spcAft>
              <a:defRPr sz="1400" kern="1200">
                <a:solidFill>
                  <a:schemeClr val="tx1"/>
                </a:solidFill>
                <a:latin typeface="Arial" panose="020B0604020202020204" pitchFamily="34" charset="0"/>
                <a:ea typeface="+mn-ea"/>
                <a:cs typeface="+mn-cs"/>
              </a:defRPr>
            </a:lvl5pPr>
            <a:lvl6pPr marL="2286000" algn="l" defTabSz="914400" rtl="0" eaLnBrk="1" latinLnBrk="0" hangingPunct="1">
              <a:defRPr sz="1400" kern="1200">
                <a:solidFill>
                  <a:schemeClr val="tx1"/>
                </a:solidFill>
                <a:latin typeface="Arial" panose="020B0604020202020204" pitchFamily="34" charset="0"/>
                <a:ea typeface="+mn-ea"/>
                <a:cs typeface="+mn-cs"/>
              </a:defRPr>
            </a:lvl6pPr>
            <a:lvl7pPr marL="2743200" algn="l" defTabSz="914400" rtl="0" eaLnBrk="1" latinLnBrk="0" hangingPunct="1">
              <a:defRPr sz="1400" kern="1200">
                <a:solidFill>
                  <a:schemeClr val="tx1"/>
                </a:solidFill>
                <a:latin typeface="Arial" panose="020B0604020202020204" pitchFamily="34" charset="0"/>
                <a:ea typeface="+mn-ea"/>
                <a:cs typeface="+mn-cs"/>
              </a:defRPr>
            </a:lvl7pPr>
            <a:lvl8pPr marL="3200400" algn="l" defTabSz="914400" rtl="0" eaLnBrk="1" latinLnBrk="0" hangingPunct="1">
              <a:defRPr sz="1400" kern="1200">
                <a:solidFill>
                  <a:schemeClr val="tx1"/>
                </a:solidFill>
                <a:latin typeface="Arial" panose="020B0604020202020204" pitchFamily="34" charset="0"/>
                <a:ea typeface="+mn-ea"/>
                <a:cs typeface="+mn-cs"/>
              </a:defRPr>
            </a:lvl8pPr>
            <a:lvl9pPr marL="3657600" algn="l" defTabSz="914400" rtl="0" eaLnBrk="1" latinLnBrk="0" hangingPunct="1">
              <a:defRPr sz="1400" kern="1200">
                <a:solidFill>
                  <a:schemeClr val="tx1"/>
                </a:solidFill>
                <a:latin typeface="Arial" panose="020B0604020202020204" pitchFamily="34" charset="0"/>
                <a:ea typeface="+mn-ea"/>
                <a:cs typeface="+mn-cs"/>
              </a:defRPr>
            </a:lvl9pPr>
          </a:lstStyle>
          <a:p>
            <a:endParaRPr lang="en-CA"/>
          </a:p>
        </p:txBody>
      </p:sp>
      <p:sp>
        <p:nvSpPr>
          <p:cNvPr id="164" name="Freeform 160">
            <a:extLst>
              <a:ext uri="{FF2B5EF4-FFF2-40B4-BE49-F238E27FC236}">
                <a16:creationId xmlns:a16="http://schemas.microsoft.com/office/drawing/2014/main" id="{089160F0-1632-4979-A49B-C6A7BDF23834}"/>
              </a:ext>
            </a:extLst>
          </p:cNvPr>
          <p:cNvSpPr>
            <a:spLocks noChangeAspect="1"/>
          </p:cNvSpPr>
          <p:nvPr/>
        </p:nvSpPr>
        <p:spPr bwMode="auto">
          <a:xfrm>
            <a:off x="6383246" y="1478904"/>
            <a:ext cx="3583" cy="11599"/>
          </a:xfrm>
          <a:custGeom>
            <a:avLst/>
            <a:gdLst>
              <a:gd name="T0" fmla="*/ 6 w 6"/>
              <a:gd name="T1" fmla="*/ 18 h 18"/>
              <a:gd name="T2" fmla="*/ 0 w 6"/>
              <a:gd name="T3" fmla="*/ 0 h 18"/>
            </a:gdLst>
            <a:ahLst/>
            <a:cxnLst>
              <a:cxn ang="0">
                <a:pos x="T0" y="T1"/>
              </a:cxn>
              <a:cxn ang="0">
                <a:pos x="T2" y="T3"/>
              </a:cxn>
            </a:cxnLst>
            <a:rect l="0" t="0" r="r" b="b"/>
            <a:pathLst>
              <a:path w="6" h="18">
                <a:moveTo>
                  <a:pt x="6" y="18"/>
                </a:moveTo>
                <a:cubicBezTo>
                  <a:pt x="5" y="13"/>
                  <a:pt x="2" y="7"/>
                  <a:pt x="0" y="0"/>
                </a:cubicBezTo>
              </a:path>
            </a:pathLst>
          </a:custGeom>
          <a:noFill/>
          <a:ln w="6350" cap="rnd">
            <a:solidFill>
              <a:srgbClr val="FF6600"/>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defPPr>
              <a:defRPr lang="en-US"/>
            </a:defPPr>
            <a:lvl1pPr algn="l" rtl="0" fontAlgn="base">
              <a:spcBef>
                <a:spcPct val="0"/>
              </a:spcBef>
              <a:spcAft>
                <a:spcPct val="0"/>
              </a:spcAft>
              <a:defRPr sz="1400" kern="1200">
                <a:solidFill>
                  <a:schemeClr val="tx1"/>
                </a:solidFill>
                <a:latin typeface="Arial" panose="020B0604020202020204" pitchFamily="34" charset="0"/>
                <a:ea typeface="+mn-ea"/>
                <a:cs typeface="+mn-cs"/>
              </a:defRPr>
            </a:lvl1pPr>
            <a:lvl2pPr marL="457200" algn="l" rtl="0" fontAlgn="base">
              <a:spcBef>
                <a:spcPct val="0"/>
              </a:spcBef>
              <a:spcAft>
                <a:spcPct val="0"/>
              </a:spcAft>
              <a:defRPr sz="1400" kern="1200">
                <a:solidFill>
                  <a:schemeClr val="tx1"/>
                </a:solidFill>
                <a:latin typeface="Arial" panose="020B0604020202020204" pitchFamily="34" charset="0"/>
                <a:ea typeface="+mn-ea"/>
                <a:cs typeface="+mn-cs"/>
              </a:defRPr>
            </a:lvl2pPr>
            <a:lvl3pPr marL="914400" algn="l" rtl="0" fontAlgn="base">
              <a:spcBef>
                <a:spcPct val="0"/>
              </a:spcBef>
              <a:spcAft>
                <a:spcPct val="0"/>
              </a:spcAft>
              <a:defRPr sz="1400" kern="1200">
                <a:solidFill>
                  <a:schemeClr val="tx1"/>
                </a:solidFill>
                <a:latin typeface="Arial" panose="020B0604020202020204" pitchFamily="34" charset="0"/>
                <a:ea typeface="+mn-ea"/>
                <a:cs typeface="+mn-cs"/>
              </a:defRPr>
            </a:lvl3pPr>
            <a:lvl4pPr marL="1371600" algn="l" rtl="0" fontAlgn="base">
              <a:spcBef>
                <a:spcPct val="0"/>
              </a:spcBef>
              <a:spcAft>
                <a:spcPct val="0"/>
              </a:spcAft>
              <a:defRPr sz="1400" kern="1200">
                <a:solidFill>
                  <a:schemeClr val="tx1"/>
                </a:solidFill>
                <a:latin typeface="Arial" panose="020B0604020202020204" pitchFamily="34" charset="0"/>
                <a:ea typeface="+mn-ea"/>
                <a:cs typeface="+mn-cs"/>
              </a:defRPr>
            </a:lvl4pPr>
            <a:lvl5pPr marL="1828800" algn="l" rtl="0" fontAlgn="base">
              <a:spcBef>
                <a:spcPct val="0"/>
              </a:spcBef>
              <a:spcAft>
                <a:spcPct val="0"/>
              </a:spcAft>
              <a:defRPr sz="1400" kern="1200">
                <a:solidFill>
                  <a:schemeClr val="tx1"/>
                </a:solidFill>
                <a:latin typeface="Arial" panose="020B0604020202020204" pitchFamily="34" charset="0"/>
                <a:ea typeface="+mn-ea"/>
                <a:cs typeface="+mn-cs"/>
              </a:defRPr>
            </a:lvl5pPr>
            <a:lvl6pPr marL="2286000" algn="l" defTabSz="914400" rtl="0" eaLnBrk="1" latinLnBrk="0" hangingPunct="1">
              <a:defRPr sz="1400" kern="1200">
                <a:solidFill>
                  <a:schemeClr val="tx1"/>
                </a:solidFill>
                <a:latin typeface="Arial" panose="020B0604020202020204" pitchFamily="34" charset="0"/>
                <a:ea typeface="+mn-ea"/>
                <a:cs typeface="+mn-cs"/>
              </a:defRPr>
            </a:lvl6pPr>
            <a:lvl7pPr marL="2743200" algn="l" defTabSz="914400" rtl="0" eaLnBrk="1" latinLnBrk="0" hangingPunct="1">
              <a:defRPr sz="1400" kern="1200">
                <a:solidFill>
                  <a:schemeClr val="tx1"/>
                </a:solidFill>
                <a:latin typeface="Arial" panose="020B0604020202020204" pitchFamily="34" charset="0"/>
                <a:ea typeface="+mn-ea"/>
                <a:cs typeface="+mn-cs"/>
              </a:defRPr>
            </a:lvl7pPr>
            <a:lvl8pPr marL="3200400" algn="l" defTabSz="914400" rtl="0" eaLnBrk="1" latinLnBrk="0" hangingPunct="1">
              <a:defRPr sz="1400" kern="1200">
                <a:solidFill>
                  <a:schemeClr val="tx1"/>
                </a:solidFill>
                <a:latin typeface="Arial" panose="020B0604020202020204" pitchFamily="34" charset="0"/>
                <a:ea typeface="+mn-ea"/>
                <a:cs typeface="+mn-cs"/>
              </a:defRPr>
            </a:lvl8pPr>
            <a:lvl9pPr marL="3657600" algn="l" defTabSz="914400" rtl="0" eaLnBrk="1" latinLnBrk="0" hangingPunct="1">
              <a:defRPr sz="1400" kern="1200">
                <a:solidFill>
                  <a:schemeClr val="tx1"/>
                </a:solidFill>
                <a:latin typeface="Arial" panose="020B0604020202020204" pitchFamily="34" charset="0"/>
                <a:ea typeface="+mn-ea"/>
                <a:cs typeface="+mn-cs"/>
              </a:defRPr>
            </a:lvl9pPr>
          </a:lstStyle>
          <a:p>
            <a:endParaRPr lang="en-CA"/>
          </a:p>
        </p:txBody>
      </p:sp>
      <p:sp>
        <p:nvSpPr>
          <p:cNvPr id="165" name="Freeform 161">
            <a:extLst>
              <a:ext uri="{FF2B5EF4-FFF2-40B4-BE49-F238E27FC236}">
                <a16:creationId xmlns:a16="http://schemas.microsoft.com/office/drawing/2014/main" id="{E444648C-EECC-489F-8152-43708C40FDA0}"/>
              </a:ext>
            </a:extLst>
          </p:cNvPr>
          <p:cNvSpPr>
            <a:spLocks noChangeAspect="1"/>
          </p:cNvSpPr>
          <p:nvPr/>
        </p:nvSpPr>
        <p:spPr bwMode="auto">
          <a:xfrm>
            <a:off x="6386829" y="1490502"/>
            <a:ext cx="6654" cy="0"/>
          </a:xfrm>
          <a:custGeom>
            <a:avLst/>
            <a:gdLst>
              <a:gd name="T0" fmla="*/ 0 w 10"/>
              <a:gd name="T1" fmla="*/ 10 w 10"/>
            </a:gdLst>
            <a:ahLst/>
            <a:cxnLst>
              <a:cxn ang="0">
                <a:pos x="T0" y="0"/>
              </a:cxn>
              <a:cxn ang="0">
                <a:pos x="T1" y="0"/>
              </a:cxn>
            </a:cxnLst>
            <a:rect l="0" t="0" r="r" b="b"/>
            <a:pathLst>
              <a:path w="10">
                <a:moveTo>
                  <a:pt x="0" y="0"/>
                </a:moveTo>
                <a:cubicBezTo>
                  <a:pt x="4" y="0"/>
                  <a:pt x="7" y="0"/>
                  <a:pt x="10" y="0"/>
                </a:cubicBezTo>
              </a:path>
            </a:pathLst>
          </a:custGeom>
          <a:noFill/>
          <a:ln w="6350" cap="rnd">
            <a:solidFill>
              <a:srgbClr val="FF6600"/>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defPPr>
              <a:defRPr lang="en-US"/>
            </a:defPPr>
            <a:lvl1pPr algn="l" rtl="0" fontAlgn="base">
              <a:spcBef>
                <a:spcPct val="0"/>
              </a:spcBef>
              <a:spcAft>
                <a:spcPct val="0"/>
              </a:spcAft>
              <a:defRPr sz="1400" kern="1200">
                <a:solidFill>
                  <a:schemeClr val="tx1"/>
                </a:solidFill>
                <a:latin typeface="Arial" panose="020B0604020202020204" pitchFamily="34" charset="0"/>
                <a:ea typeface="+mn-ea"/>
                <a:cs typeface="+mn-cs"/>
              </a:defRPr>
            </a:lvl1pPr>
            <a:lvl2pPr marL="457200" algn="l" rtl="0" fontAlgn="base">
              <a:spcBef>
                <a:spcPct val="0"/>
              </a:spcBef>
              <a:spcAft>
                <a:spcPct val="0"/>
              </a:spcAft>
              <a:defRPr sz="1400" kern="1200">
                <a:solidFill>
                  <a:schemeClr val="tx1"/>
                </a:solidFill>
                <a:latin typeface="Arial" panose="020B0604020202020204" pitchFamily="34" charset="0"/>
                <a:ea typeface="+mn-ea"/>
                <a:cs typeface="+mn-cs"/>
              </a:defRPr>
            </a:lvl2pPr>
            <a:lvl3pPr marL="914400" algn="l" rtl="0" fontAlgn="base">
              <a:spcBef>
                <a:spcPct val="0"/>
              </a:spcBef>
              <a:spcAft>
                <a:spcPct val="0"/>
              </a:spcAft>
              <a:defRPr sz="1400" kern="1200">
                <a:solidFill>
                  <a:schemeClr val="tx1"/>
                </a:solidFill>
                <a:latin typeface="Arial" panose="020B0604020202020204" pitchFamily="34" charset="0"/>
                <a:ea typeface="+mn-ea"/>
                <a:cs typeface="+mn-cs"/>
              </a:defRPr>
            </a:lvl3pPr>
            <a:lvl4pPr marL="1371600" algn="l" rtl="0" fontAlgn="base">
              <a:spcBef>
                <a:spcPct val="0"/>
              </a:spcBef>
              <a:spcAft>
                <a:spcPct val="0"/>
              </a:spcAft>
              <a:defRPr sz="1400" kern="1200">
                <a:solidFill>
                  <a:schemeClr val="tx1"/>
                </a:solidFill>
                <a:latin typeface="Arial" panose="020B0604020202020204" pitchFamily="34" charset="0"/>
                <a:ea typeface="+mn-ea"/>
                <a:cs typeface="+mn-cs"/>
              </a:defRPr>
            </a:lvl4pPr>
            <a:lvl5pPr marL="1828800" algn="l" rtl="0" fontAlgn="base">
              <a:spcBef>
                <a:spcPct val="0"/>
              </a:spcBef>
              <a:spcAft>
                <a:spcPct val="0"/>
              </a:spcAft>
              <a:defRPr sz="1400" kern="1200">
                <a:solidFill>
                  <a:schemeClr val="tx1"/>
                </a:solidFill>
                <a:latin typeface="Arial" panose="020B0604020202020204" pitchFamily="34" charset="0"/>
                <a:ea typeface="+mn-ea"/>
                <a:cs typeface="+mn-cs"/>
              </a:defRPr>
            </a:lvl5pPr>
            <a:lvl6pPr marL="2286000" algn="l" defTabSz="914400" rtl="0" eaLnBrk="1" latinLnBrk="0" hangingPunct="1">
              <a:defRPr sz="1400" kern="1200">
                <a:solidFill>
                  <a:schemeClr val="tx1"/>
                </a:solidFill>
                <a:latin typeface="Arial" panose="020B0604020202020204" pitchFamily="34" charset="0"/>
                <a:ea typeface="+mn-ea"/>
                <a:cs typeface="+mn-cs"/>
              </a:defRPr>
            </a:lvl6pPr>
            <a:lvl7pPr marL="2743200" algn="l" defTabSz="914400" rtl="0" eaLnBrk="1" latinLnBrk="0" hangingPunct="1">
              <a:defRPr sz="1400" kern="1200">
                <a:solidFill>
                  <a:schemeClr val="tx1"/>
                </a:solidFill>
                <a:latin typeface="Arial" panose="020B0604020202020204" pitchFamily="34" charset="0"/>
                <a:ea typeface="+mn-ea"/>
                <a:cs typeface="+mn-cs"/>
              </a:defRPr>
            </a:lvl7pPr>
            <a:lvl8pPr marL="3200400" algn="l" defTabSz="914400" rtl="0" eaLnBrk="1" latinLnBrk="0" hangingPunct="1">
              <a:defRPr sz="1400" kern="1200">
                <a:solidFill>
                  <a:schemeClr val="tx1"/>
                </a:solidFill>
                <a:latin typeface="Arial" panose="020B0604020202020204" pitchFamily="34" charset="0"/>
                <a:ea typeface="+mn-ea"/>
                <a:cs typeface="+mn-cs"/>
              </a:defRPr>
            </a:lvl8pPr>
            <a:lvl9pPr marL="3657600" algn="l" defTabSz="914400" rtl="0" eaLnBrk="1" latinLnBrk="0" hangingPunct="1">
              <a:defRPr sz="1400" kern="1200">
                <a:solidFill>
                  <a:schemeClr val="tx1"/>
                </a:solidFill>
                <a:latin typeface="Arial" panose="020B0604020202020204" pitchFamily="34" charset="0"/>
                <a:ea typeface="+mn-ea"/>
                <a:cs typeface="+mn-cs"/>
              </a:defRPr>
            </a:lvl9pPr>
          </a:lstStyle>
          <a:p>
            <a:endParaRPr lang="en-CA"/>
          </a:p>
        </p:txBody>
      </p:sp>
      <p:sp>
        <p:nvSpPr>
          <p:cNvPr id="166" name="Freeform 162">
            <a:extLst>
              <a:ext uri="{FF2B5EF4-FFF2-40B4-BE49-F238E27FC236}">
                <a16:creationId xmlns:a16="http://schemas.microsoft.com/office/drawing/2014/main" id="{E2916838-686F-42D6-8F67-554F01070427}"/>
              </a:ext>
            </a:extLst>
          </p:cNvPr>
          <p:cNvSpPr>
            <a:spLocks noChangeAspect="1"/>
          </p:cNvSpPr>
          <p:nvPr/>
        </p:nvSpPr>
        <p:spPr bwMode="auto">
          <a:xfrm>
            <a:off x="6393484" y="1489950"/>
            <a:ext cx="3071" cy="552"/>
          </a:xfrm>
          <a:custGeom>
            <a:avLst/>
            <a:gdLst>
              <a:gd name="T0" fmla="*/ 0 w 6"/>
              <a:gd name="T1" fmla="*/ 1 h 1"/>
              <a:gd name="T2" fmla="*/ 6 w 6"/>
              <a:gd name="T3" fmla="*/ 0 h 1"/>
            </a:gdLst>
            <a:ahLst/>
            <a:cxnLst>
              <a:cxn ang="0">
                <a:pos x="T0" y="T1"/>
              </a:cxn>
              <a:cxn ang="0">
                <a:pos x="T2" y="T3"/>
              </a:cxn>
            </a:cxnLst>
            <a:rect l="0" t="0" r="r" b="b"/>
            <a:pathLst>
              <a:path w="6" h="1">
                <a:moveTo>
                  <a:pt x="0" y="1"/>
                </a:moveTo>
                <a:cubicBezTo>
                  <a:pt x="2" y="1"/>
                  <a:pt x="4" y="0"/>
                  <a:pt x="6" y="0"/>
                </a:cubicBezTo>
              </a:path>
            </a:pathLst>
          </a:custGeom>
          <a:noFill/>
          <a:ln w="6350" cap="rnd">
            <a:solidFill>
              <a:srgbClr val="FF6600"/>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defPPr>
              <a:defRPr lang="en-US"/>
            </a:defPPr>
            <a:lvl1pPr algn="l" rtl="0" fontAlgn="base">
              <a:spcBef>
                <a:spcPct val="0"/>
              </a:spcBef>
              <a:spcAft>
                <a:spcPct val="0"/>
              </a:spcAft>
              <a:defRPr sz="1400" kern="1200">
                <a:solidFill>
                  <a:schemeClr val="tx1"/>
                </a:solidFill>
                <a:latin typeface="Arial" panose="020B0604020202020204" pitchFamily="34" charset="0"/>
                <a:ea typeface="+mn-ea"/>
                <a:cs typeface="+mn-cs"/>
              </a:defRPr>
            </a:lvl1pPr>
            <a:lvl2pPr marL="457200" algn="l" rtl="0" fontAlgn="base">
              <a:spcBef>
                <a:spcPct val="0"/>
              </a:spcBef>
              <a:spcAft>
                <a:spcPct val="0"/>
              </a:spcAft>
              <a:defRPr sz="1400" kern="1200">
                <a:solidFill>
                  <a:schemeClr val="tx1"/>
                </a:solidFill>
                <a:latin typeface="Arial" panose="020B0604020202020204" pitchFamily="34" charset="0"/>
                <a:ea typeface="+mn-ea"/>
                <a:cs typeface="+mn-cs"/>
              </a:defRPr>
            </a:lvl2pPr>
            <a:lvl3pPr marL="914400" algn="l" rtl="0" fontAlgn="base">
              <a:spcBef>
                <a:spcPct val="0"/>
              </a:spcBef>
              <a:spcAft>
                <a:spcPct val="0"/>
              </a:spcAft>
              <a:defRPr sz="1400" kern="1200">
                <a:solidFill>
                  <a:schemeClr val="tx1"/>
                </a:solidFill>
                <a:latin typeface="Arial" panose="020B0604020202020204" pitchFamily="34" charset="0"/>
                <a:ea typeface="+mn-ea"/>
                <a:cs typeface="+mn-cs"/>
              </a:defRPr>
            </a:lvl3pPr>
            <a:lvl4pPr marL="1371600" algn="l" rtl="0" fontAlgn="base">
              <a:spcBef>
                <a:spcPct val="0"/>
              </a:spcBef>
              <a:spcAft>
                <a:spcPct val="0"/>
              </a:spcAft>
              <a:defRPr sz="1400" kern="1200">
                <a:solidFill>
                  <a:schemeClr val="tx1"/>
                </a:solidFill>
                <a:latin typeface="Arial" panose="020B0604020202020204" pitchFamily="34" charset="0"/>
                <a:ea typeface="+mn-ea"/>
                <a:cs typeface="+mn-cs"/>
              </a:defRPr>
            </a:lvl4pPr>
            <a:lvl5pPr marL="1828800" algn="l" rtl="0" fontAlgn="base">
              <a:spcBef>
                <a:spcPct val="0"/>
              </a:spcBef>
              <a:spcAft>
                <a:spcPct val="0"/>
              </a:spcAft>
              <a:defRPr sz="1400" kern="1200">
                <a:solidFill>
                  <a:schemeClr val="tx1"/>
                </a:solidFill>
                <a:latin typeface="Arial" panose="020B0604020202020204" pitchFamily="34" charset="0"/>
                <a:ea typeface="+mn-ea"/>
                <a:cs typeface="+mn-cs"/>
              </a:defRPr>
            </a:lvl5pPr>
            <a:lvl6pPr marL="2286000" algn="l" defTabSz="914400" rtl="0" eaLnBrk="1" latinLnBrk="0" hangingPunct="1">
              <a:defRPr sz="1400" kern="1200">
                <a:solidFill>
                  <a:schemeClr val="tx1"/>
                </a:solidFill>
                <a:latin typeface="Arial" panose="020B0604020202020204" pitchFamily="34" charset="0"/>
                <a:ea typeface="+mn-ea"/>
                <a:cs typeface="+mn-cs"/>
              </a:defRPr>
            </a:lvl6pPr>
            <a:lvl7pPr marL="2743200" algn="l" defTabSz="914400" rtl="0" eaLnBrk="1" latinLnBrk="0" hangingPunct="1">
              <a:defRPr sz="1400" kern="1200">
                <a:solidFill>
                  <a:schemeClr val="tx1"/>
                </a:solidFill>
                <a:latin typeface="Arial" panose="020B0604020202020204" pitchFamily="34" charset="0"/>
                <a:ea typeface="+mn-ea"/>
                <a:cs typeface="+mn-cs"/>
              </a:defRPr>
            </a:lvl7pPr>
            <a:lvl8pPr marL="3200400" algn="l" defTabSz="914400" rtl="0" eaLnBrk="1" latinLnBrk="0" hangingPunct="1">
              <a:defRPr sz="1400" kern="1200">
                <a:solidFill>
                  <a:schemeClr val="tx1"/>
                </a:solidFill>
                <a:latin typeface="Arial" panose="020B0604020202020204" pitchFamily="34" charset="0"/>
                <a:ea typeface="+mn-ea"/>
                <a:cs typeface="+mn-cs"/>
              </a:defRPr>
            </a:lvl8pPr>
            <a:lvl9pPr marL="3657600" algn="l" defTabSz="914400" rtl="0" eaLnBrk="1" latinLnBrk="0" hangingPunct="1">
              <a:defRPr sz="1400" kern="1200">
                <a:solidFill>
                  <a:schemeClr val="tx1"/>
                </a:solidFill>
                <a:latin typeface="Arial" panose="020B0604020202020204" pitchFamily="34" charset="0"/>
                <a:ea typeface="+mn-ea"/>
                <a:cs typeface="+mn-cs"/>
              </a:defRPr>
            </a:lvl9pPr>
          </a:lstStyle>
          <a:p>
            <a:endParaRPr lang="en-CA"/>
          </a:p>
        </p:txBody>
      </p:sp>
      <p:sp>
        <p:nvSpPr>
          <p:cNvPr id="167" name="Freeform 163">
            <a:extLst>
              <a:ext uri="{FF2B5EF4-FFF2-40B4-BE49-F238E27FC236}">
                <a16:creationId xmlns:a16="http://schemas.microsoft.com/office/drawing/2014/main" id="{099116CC-A7E8-40AB-AA04-8FFB3C27210A}"/>
              </a:ext>
            </a:extLst>
          </p:cNvPr>
          <p:cNvSpPr>
            <a:spLocks noChangeAspect="1"/>
          </p:cNvSpPr>
          <p:nvPr/>
        </p:nvSpPr>
        <p:spPr bwMode="auto">
          <a:xfrm>
            <a:off x="6393484" y="1478904"/>
            <a:ext cx="3071" cy="11046"/>
          </a:xfrm>
          <a:custGeom>
            <a:avLst/>
            <a:gdLst>
              <a:gd name="T0" fmla="*/ 6 w 6"/>
              <a:gd name="T1" fmla="*/ 17 h 17"/>
              <a:gd name="T2" fmla="*/ 0 w 6"/>
              <a:gd name="T3" fmla="*/ 0 h 17"/>
            </a:gdLst>
            <a:ahLst/>
            <a:cxnLst>
              <a:cxn ang="0">
                <a:pos x="T0" y="T1"/>
              </a:cxn>
              <a:cxn ang="0">
                <a:pos x="T2" y="T3"/>
              </a:cxn>
            </a:cxnLst>
            <a:rect l="0" t="0" r="r" b="b"/>
            <a:pathLst>
              <a:path w="6" h="17">
                <a:moveTo>
                  <a:pt x="6" y="17"/>
                </a:moveTo>
                <a:cubicBezTo>
                  <a:pt x="5" y="13"/>
                  <a:pt x="2" y="6"/>
                  <a:pt x="0" y="0"/>
                </a:cubicBezTo>
              </a:path>
            </a:pathLst>
          </a:custGeom>
          <a:noFill/>
          <a:ln w="6350" cap="rnd">
            <a:solidFill>
              <a:srgbClr val="FF6600"/>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defPPr>
              <a:defRPr lang="en-US"/>
            </a:defPPr>
            <a:lvl1pPr algn="l" rtl="0" fontAlgn="base">
              <a:spcBef>
                <a:spcPct val="0"/>
              </a:spcBef>
              <a:spcAft>
                <a:spcPct val="0"/>
              </a:spcAft>
              <a:defRPr sz="1400" kern="1200">
                <a:solidFill>
                  <a:schemeClr val="tx1"/>
                </a:solidFill>
                <a:latin typeface="Arial" panose="020B0604020202020204" pitchFamily="34" charset="0"/>
                <a:ea typeface="+mn-ea"/>
                <a:cs typeface="+mn-cs"/>
              </a:defRPr>
            </a:lvl1pPr>
            <a:lvl2pPr marL="457200" algn="l" rtl="0" fontAlgn="base">
              <a:spcBef>
                <a:spcPct val="0"/>
              </a:spcBef>
              <a:spcAft>
                <a:spcPct val="0"/>
              </a:spcAft>
              <a:defRPr sz="1400" kern="1200">
                <a:solidFill>
                  <a:schemeClr val="tx1"/>
                </a:solidFill>
                <a:latin typeface="Arial" panose="020B0604020202020204" pitchFamily="34" charset="0"/>
                <a:ea typeface="+mn-ea"/>
                <a:cs typeface="+mn-cs"/>
              </a:defRPr>
            </a:lvl2pPr>
            <a:lvl3pPr marL="914400" algn="l" rtl="0" fontAlgn="base">
              <a:spcBef>
                <a:spcPct val="0"/>
              </a:spcBef>
              <a:spcAft>
                <a:spcPct val="0"/>
              </a:spcAft>
              <a:defRPr sz="1400" kern="1200">
                <a:solidFill>
                  <a:schemeClr val="tx1"/>
                </a:solidFill>
                <a:latin typeface="Arial" panose="020B0604020202020204" pitchFamily="34" charset="0"/>
                <a:ea typeface="+mn-ea"/>
                <a:cs typeface="+mn-cs"/>
              </a:defRPr>
            </a:lvl3pPr>
            <a:lvl4pPr marL="1371600" algn="l" rtl="0" fontAlgn="base">
              <a:spcBef>
                <a:spcPct val="0"/>
              </a:spcBef>
              <a:spcAft>
                <a:spcPct val="0"/>
              </a:spcAft>
              <a:defRPr sz="1400" kern="1200">
                <a:solidFill>
                  <a:schemeClr val="tx1"/>
                </a:solidFill>
                <a:latin typeface="Arial" panose="020B0604020202020204" pitchFamily="34" charset="0"/>
                <a:ea typeface="+mn-ea"/>
                <a:cs typeface="+mn-cs"/>
              </a:defRPr>
            </a:lvl4pPr>
            <a:lvl5pPr marL="1828800" algn="l" rtl="0" fontAlgn="base">
              <a:spcBef>
                <a:spcPct val="0"/>
              </a:spcBef>
              <a:spcAft>
                <a:spcPct val="0"/>
              </a:spcAft>
              <a:defRPr sz="1400" kern="1200">
                <a:solidFill>
                  <a:schemeClr val="tx1"/>
                </a:solidFill>
                <a:latin typeface="Arial" panose="020B0604020202020204" pitchFamily="34" charset="0"/>
                <a:ea typeface="+mn-ea"/>
                <a:cs typeface="+mn-cs"/>
              </a:defRPr>
            </a:lvl5pPr>
            <a:lvl6pPr marL="2286000" algn="l" defTabSz="914400" rtl="0" eaLnBrk="1" latinLnBrk="0" hangingPunct="1">
              <a:defRPr sz="1400" kern="1200">
                <a:solidFill>
                  <a:schemeClr val="tx1"/>
                </a:solidFill>
                <a:latin typeface="Arial" panose="020B0604020202020204" pitchFamily="34" charset="0"/>
                <a:ea typeface="+mn-ea"/>
                <a:cs typeface="+mn-cs"/>
              </a:defRPr>
            </a:lvl6pPr>
            <a:lvl7pPr marL="2743200" algn="l" defTabSz="914400" rtl="0" eaLnBrk="1" latinLnBrk="0" hangingPunct="1">
              <a:defRPr sz="1400" kern="1200">
                <a:solidFill>
                  <a:schemeClr val="tx1"/>
                </a:solidFill>
                <a:latin typeface="Arial" panose="020B0604020202020204" pitchFamily="34" charset="0"/>
                <a:ea typeface="+mn-ea"/>
                <a:cs typeface="+mn-cs"/>
              </a:defRPr>
            </a:lvl7pPr>
            <a:lvl8pPr marL="3200400" algn="l" defTabSz="914400" rtl="0" eaLnBrk="1" latinLnBrk="0" hangingPunct="1">
              <a:defRPr sz="1400" kern="1200">
                <a:solidFill>
                  <a:schemeClr val="tx1"/>
                </a:solidFill>
                <a:latin typeface="Arial" panose="020B0604020202020204" pitchFamily="34" charset="0"/>
                <a:ea typeface="+mn-ea"/>
                <a:cs typeface="+mn-cs"/>
              </a:defRPr>
            </a:lvl8pPr>
            <a:lvl9pPr marL="3657600" algn="l" defTabSz="914400" rtl="0" eaLnBrk="1" latinLnBrk="0" hangingPunct="1">
              <a:defRPr sz="1400" kern="1200">
                <a:solidFill>
                  <a:schemeClr val="tx1"/>
                </a:solidFill>
                <a:latin typeface="Arial" panose="020B0604020202020204" pitchFamily="34" charset="0"/>
                <a:ea typeface="+mn-ea"/>
                <a:cs typeface="+mn-cs"/>
              </a:defRPr>
            </a:lvl9pPr>
          </a:lstStyle>
          <a:p>
            <a:endParaRPr lang="en-CA"/>
          </a:p>
        </p:txBody>
      </p:sp>
      <p:sp>
        <p:nvSpPr>
          <p:cNvPr id="168" name="Freeform 164">
            <a:extLst>
              <a:ext uri="{FF2B5EF4-FFF2-40B4-BE49-F238E27FC236}">
                <a16:creationId xmlns:a16="http://schemas.microsoft.com/office/drawing/2014/main" id="{0ECADFF5-3584-4136-99DF-5ED4B140006B}"/>
              </a:ext>
            </a:extLst>
          </p:cNvPr>
          <p:cNvSpPr>
            <a:spLocks noChangeAspect="1"/>
          </p:cNvSpPr>
          <p:nvPr/>
        </p:nvSpPr>
        <p:spPr bwMode="auto">
          <a:xfrm>
            <a:off x="6396555" y="1489950"/>
            <a:ext cx="17916" cy="7180"/>
          </a:xfrm>
          <a:custGeom>
            <a:avLst/>
            <a:gdLst>
              <a:gd name="T0" fmla="*/ 0 w 30"/>
              <a:gd name="T1" fmla="*/ 0 h 11"/>
              <a:gd name="T2" fmla="*/ 30 w 30"/>
              <a:gd name="T3" fmla="*/ 11 h 11"/>
            </a:gdLst>
            <a:ahLst/>
            <a:cxnLst>
              <a:cxn ang="0">
                <a:pos x="T0" y="T1"/>
              </a:cxn>
              <a:cxn ang="0">
                <a:pos x="T2" y="T3"/>
              </a:cxn>
            </a:cxnLst>
            <a:rect l="0" t="0" r="r" b="b"/>
            <a:pathLst>
              <a:path w="30" h="11">
                <a:moveTo>
                  <a:pt x="0" y="0"/>
                </a:moveTo>
                <a:cubicBezTo>
                  <a:pt x="10" y="4"/>
                  <a:pt x="21" y="6"/>
                  <a:pt x="30" y="11"/>
                </a:cubicBezTo>
              </a:path>
            </a:pathLst>
          </a:custGeom>
          <a:noFill/>
          <a:ln w="6350" cap="rnd">
            <a:solidFill>
              <a:srgbClr val="FF6600"/>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defPPr>
              <a:defRPr lang="en-US"/>
            </a:defPPr>
            <a:lvl1pPr algn="l" rtl="0" fontAlgn="base">
              <a:spcBef>
                <a:spcPct val="0"/>
              </a:spcBef>
              <a:spcAft>
                <a:spcPct val="0"/>
              </a:spcAft>
              <a:defRPr sz="1400" kern="1200">
                <a:solidFill>
                  <a:schemeClr val="tx1"/>
                </a:solidFill>
                <a:latin typeface="Arial" panose="020B0604020202020204" pitchFamily="34" charset="0"/>
                <a:ea typeface="+mn-ea"/>
                <a:cs typeface="+mn-cs"/>
              </a:defRPr>
            </a:lvl1pPr>
            <a:lvl2pPr marL="457200" algn="l" rtl="0" fontAlgn="base">
              <a:spcBef>
                <a:spcPct val="0"/>
              </a:spcBef>
              <a:spcAft>
                <a:spcPct val="0"/>
              </a:spcAft>
              <a:defRPr sz="1400" kern="1200">
                <a:solidFill>
                  <a:schemeClr val="tx1"/>
                </a:solidFill>
                <a:latin typeface="Arial" panose="020B0604020202020204" pitchFamily="34" charset="0"/>
                <a:ea typeface="+mn-ea"/>
                <a:cs typeface="+mn-cs"/>
              </a:defRPr>
            </a:lvl2pPr>
            <a:lvl3pPr marL="914400" algn="l" rtl="0" fontAlgn="base">
              <a:spcBef>
                <a:spcPct val="0"/>
              </a:spcBef>
              <a:spcAft>
                <a:spcPct val="0"/>
              </a:spcAft>
              <a:defRPr sz="1400" kern="1200">
                <a:solidFill>
                  <a:schemeClr val="tx1"/>
                </a:solidFill>
                <a:latin typeface="Arial" panose="020B0604020202020204" pitchFamily="34" charset="0"/>
                <a:ea typeface="+mn-ea"/>
                <a:cs typeface="+mn-cs"/>
              </a:defRPr>
            </a:lvl3pPr>
            <a:lvl4pPr marL="1371600" algn="l" rtl="0" fontAlgn="base">
              <a:spcBef>
                <a:spcPct val="0"/>
              </a:spcBef>
              <a:spcAft>
                <a:spcPct val="0"/>
              </a:spcAft>
              <a:defRPr sz="1400" kern="1200">
                <a:solidFill>
                  <a:schemeClr val="tx1"/>
                </a:solidFill>
                <a:latin typeface="Arial" panose="020B0604020202020204" pitchFamily="34" charset="0"/>
                <a:ea typeface="+mn-ea"/>
                <a:cs typeface="+mn-cs"/>
              </a:defRPr>
            </a:lvl4pPr>
            <a:lvl5pPr marL="1828800" algn="l" rtl="0" fontAlgn="base">
              <a:spcBef>
                <a:spcPct val="0"/>
              </a:spcBef>
              <a:spcAft>
                <a:spcPct val="0"/>
              </a:spcAft>
              <a:defRPr sz="1400" kern="1200">
                <a:solidFill>
                  <a:schemeClr val="tx1"/>
                </a:solidFill>
                <a:latin typeface="Arial" panose="020B0604020202020204" pitchFamily="34" charset="0"/>
                <a:ea typeface="+mn-ea"/>
                <a:cs typeface="+mn-cs"/>
              </a:defRPr>
            </a:lvl5pPr>
            <a:lvl6pPr marL="2286000" algn="l" defTabSz="914400" rtl="0" eaLnBrk="1" latinLnBrk="0" hangingPunct="1">
              <a:defRPr sz="1400" kern="1200">
                <a:solidFill>
                  <a:schemeClr val="tx1"/>
                </a:solidFill>
                <a:latin typeface="Arial" panose="020B0604020202020204" pitchFamily="34" charset="0"/>
                <a:ea typeface="+mn-ea"/>
                <a:cs typeface="+mn-cs"/>
              </a:defRPr>
            </a:lvl6pPr>
            <a:lvl7pPr marL="2743200" algn="l" defTabSz="914400" rtl="0" eaLnBrk="1" latinLnBrk="0" hangingPunct="1">
              <a:defRPr sz="1400" kern="1200">
                <a:solidFill>
                  <a:schemeClr val="tx1"/>
                </a:solidFill>
                <a:latin typeface="Arial" panose="020B0604020202020204" pitchFamily="34" charset="0"/>
                <a:ea typeface="+mn-ea"/>
                <a:cs typeface="+mn-cs"/>
              </a:defRPr>
            </a:lvl7pPr>
            <a:lvl8pPr marL="3200400" algn="l" defTabSz="914400" rtl="0" eaLnBrk="1" latinLnBrk="0" hangingPunct="1">
              <a:defRPr sz="1400" kern="1200">
                <a:solidFill>
                  <a:schemeClr val="tx1"/>
                </a:solidFill>
                <a:latin typeface="Arial" panose="020B0604020202020204" pitchFamily="34" charset="0"/>
                <a:ea typeface="+mn-ea"/>
                <a:cs typeface="+mn-cs"/>
              </a:defRPr>
            </a:lvl8pPr>
            <a:lvl9pPr marL="3657600" algn="l" defTabSz="914400" rtl="0" eaLnBrk="1" latinLnBrk="0" hangingPunct="1">
              <a:defRPr sz="1400" kern="1200">
                <a:solidFill>
                  <a:schemeClr val="tx1"/>
                </a:solidFill>
                <a:latin typeface="Arial" panose="020B0604020202020204" pitchFamily="34" charset="0"/>
                <a:ea typeface="+mn-ea"/>
                <a:cs typeface="+mn-cs"/>
              </a:defRPr>
            </a:lvl9pPr>
          </a:lstStyle>
          <a:p>
            <a:endParaRPr lang="en-CA"/>
          </a:p>
        </p:txBody>
      </p:sp>
      <p:sp>
        <p:nvSpPr>
          <p:cNvPr id="169" name="Freeform 165">
            <a:extLst>
              <a:ext uri="{FF2B5EF4-FFF2-40B4-BE49-F238E27FC236}">
                <a16:creationId xmlns:a16="http://schemas.microsoft.com/office/drawing/2014/main" id="{02F17577-AB9C-4C10-9246-1130F8055E10}"/>
              </a:ext>
            </a:extLst>
          </p:cNvPr>
          <p:cNvSpPr>
            <a:spLocks noChangeAspect="1"/>
          </p:cNvSpPr>
          <p:nvPr/>
        </p:nvSpPr>
        <p:spPr bwMode="auto">
          <a:xfrm>
            <a:off x="6393484" y="1490502"/>
            <a:ext cx="11261" cy="18779"/>
          </a:xfrm>
          <a:custGeom>
            <a:avLst/>
            <a:gdLst>
              <a:gd name="T0" fmla="*/ 0 w 20"/>
              <a:gd name="T1" fmla="*/ 0 h 30"/>
              <a:gd name="T2" fmla="*/ 20 w 20"/>
              <a:gd name="T3" fmla="*/ 30 h 30"/>
            </a:gdLst>
            <a:ahLst/>
            <a:cxnLst>
              <a:cxn ang="0">
                <a:pos x="T0" y="T1"/>
              </a:cxn>
              <a:cxn ang="0">
                <a:pos x="T2" y="T3"/>
              </a:cxn>
            </a:cxnLst>
            <a:rect l="0" t="0" r="r" b="b"/>
            <a:pathLst>
              <a:path w="20" h="30">
                <a:moveTo>
                  <a:pt x="0" y="0"/>
                </a:moveTo>
                <a:cubicBezTo>
                  <a:pt x="2" y="12"/>
                  <a:pt x="15" y="19"/>
                  <a:pt x="20" y="30"/>
                </a:cubicBezTo>
              </a:path>
            </a:pathLst>
          </a:custGeom>
          <a:noFill/>
          <a:ln w="6350" cap="rnd">
            <a:solidFill>
              <a:srgbClr val="FF6600"/>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defPPr>
              <a:defRPr lang="en-US"/>
            </a:defPPr>
            <a:lvl1pPr algn="l" rtl="0" fontAlgn="base">
              <a:spcBef>
                <a:spcPct val="0"/>
              </a:spcBef>
              <a:spcAft>
                <a:spcPct val="0"/>
              </a:spcAft>
              <a:defRPr sz="1400" kern="1200">
                <a:solidFill>
                  <a:schemeClr val="tx1"/>
                </a:solidFill>
                <a:latin typeface="Arial" panose="020B0604020202020204" pitchFamily="34" charset="0"/>
                <a:ea typeface="+mn-ea"/>
                <a:cs typeface="+mn-cs"/>
              </a:defRPr>
            </a:lvl1pPr>
            <a:lvl2pPr marL="457200" algn="l" rtl="0" fontAlgn="base">
              <a:spcBef>
                <a:spcPct val="0"/>
              </a:spcBef>
              <a:spcAft>
                <a:spcPct val="0"/>
              </a:spcAft>
              <a:defRPr sz="1400" kern="1200">
                <a:solidFill>
                  <a:schemeClr val="tx1"/>
                </a:solidFill>
                <a:latin typeface="Arial" panose="020B0604020202020204" pitchFamily="34" charset="0"/>
                <a:ea typeface="+mn-ea"/>
                <a:cs typeface="+mn-cs"/>
              </a:defRPr>
            </a:lvl2pPr>
            <a:lvl3pPr marL="914400" algn="l" rtl="0" fontAlgn="base">
              <a:spcBef>
                <a:spcPct val="0"/>
              </a:spcBef>
              <a:spcAft>
                <a:spcPct val="0"/>
              </a:spcAft>
              <a:defRPr sz="1400" kern="1200">
                <a:solidFill>
                  <a:schemeClr val="tx1"/>
                </a:solidFill>
                <a:latin typeface="Arial" panose="020B0604020202020204" pitchFamily="34" charset="0"/>
                <a:ea typeface="+mn-ea"/>
                <a:cs typeface="+mn-cs"/>
              </a:defRPr>
            </a:lvl3pPr>
            <a:lvl4pPr marL="1371600" algn="l" rtl="0" fontAlgn="base">
              <a:spcBef>
                <a:spcPct val="0"/>
              </a:spcBef>
              <a:spcAft>
                <a:spcPct val="0"/>
              </a:spcAft>
              <a:defRPr sz="1400" kern="1200">
                <a:solidFill>
                  <a:schemeClr val="tx1"/>
                </a:solidFill>
                <a:latin typeface="Arial" panose="020B0604020202020204" pitchFamily="34" charset="0"/>
                <a:ea typeface="+mn-ea"/>
                <a:cs typeface="+mn-cs"/>
              </a:defRPr>
            </a:lvl4pPr>
            <a:lvl5pPr marL="1828800" algn="l" rtl="0" fontAlgn="base">
              <a:spcBef>
                <a:spcPct val="0"/>
              </a:spcBef>
              <a:spcAft>
                <a:spcPct val="0"/>
              </a:spcAft>
              <a:defRPr sz="1400" kern="1200">
                <a:solidFill>
                  <a:schemeClr val="tx1"/>
                </a:solidFill>
                <a:latin typeface="Arial" panose="020B0604020202020204" pitchFamily="34" charset="0"/>
                <a:ea typeface="+mn-ea"/>
                <a:cs typeface="+mn-cs"/>
              </a:defRPr>
            </a:lvl5pPr>
            <a:lvl6pPr marL="2286000" algn="l" defTabSz="914400" rtl="0" eaLnBrk="1" latinLnBrk="0" hangingPunct="1">
              <a:defRPr sz="1400" kern="1200">
                <a:solidFill>
                  <a:schemeClr val="tx1"/>
                </a:solidFill>
                <a:latin typeface="Arial" panose="020B0604020202020204" pitchFamily="34" charset="0"/>
                <a:ea typeface="+mn-ea"/>
                <a:cs typeface="+mn-cs"/>
              </a:defRPr>
            </a:lvl6pPr>
            <a:lvl7pPr marL="2743200" algn="l" defTabSz="914400" rtl="0" eaLnBrk="1" latinLnBrk="0" hangingPunct="1">
              <a:defRPr sz="1400" kern="1200">
                <a:solidFill>
                  <a:schemeClr val="tx1"/>
                </a:solidFill>
                <a:latin typeface="Arial" panose="020B0604020202020204" pitchFamily="34" charset="0"/>
                <a:ea typeface="+mn-ea"/>
                <a:cs typeface="+mn-cs"/>
              </a:defRPr>
            </a:lvl7pPr>
            <a:lvl8pPr marL="3200400" algn="l" defTabSz="914400" rtl="0" eaLnBrk="1" latinLnBrk="0" hangingPunct="1">
              <a:defRPr sz="1400" kern="1200">
                <a:solidFill>
                  <a:schemeClr val="tx1"/>
                </a:solidFill>
                <a:latin typeface="Arial" panose="020B0604020202020204" pitchFamily="34" charset="0"/>
                <a:ea typeface="+mn-ea"/>
                <a:cs typeface="+mn-cs"/>
              </a:defRPr>
            </a:lvl8pPr>
            <a:lvl9pPr marL="3657600" algn="l" defTabSz="914400" rtl="0" eaLnBrk="1" latinLnBrk="0" hangingPunct="1">
              <a:defRPr sz="1400" kern="1200">
                <a:solidFill>
                  <a:schemeClr val="tx1"/>
                </a:solidFill>
                <a:latin typeface="Arial" panose="020B0604020202020204" pitchFamily="34" charset="0"/>
                <a:ea typeface="+mn-ea"/>
                <a:cs typeface="+mn-cs"/>
              </a:defRPr>
            </a:lvl9pPr>
          </a:lstStyle>
          <a:p>
            <a:endParaRPr lang="en-CA"/>
          </a:p>
        </p:txBody>
      </p:sp>
      <p:sp>
        <p:nvSpPr>
          <p:cNvPr id="170" name="Freeform 166">
            <a:extLst>
              <a:ext uri="{FF2B5EF4-FFF2-40B4-BE49-F238E27FC236}">
                <a16:creationId xmlns:a16="http://schemas.microsoft.com/office/drawing/2014/main" id="{751D1C0F-0A82-4A82-B083-D8A81BF41C70}"/>
              </a:ext>
            </a:extLst>
          </p:cNvPr>
          <p:cNvSpPr>
            <a:spLocks noChangeAspect="1"/>
          </p:cNvSpPr>
          <p:nvPr/>
        </p:nvSpPr>
        <p:spPr bwMode="auto">
          <a:xfrm>
            <a:off x="6337178" y="1493264"/>
            <a:ext cx="6142" cy="18779"/>
          </a:xfrm>
          <a:custGeom>
            <a:avLst/>
            <a:gdLst>
              <a:gd name="T0" fmla="*/ 0 w 10"/>
              <a:gd name="T1" fmla="*/ 0 h 30"/>
              <a:gd name="T2" fmla="*/ 6 w 10"/>
              <a:gd name="T3" fmla="*/ 30 h 30"/>
            </a:gdLst>
            <a:ahLst/>
            <a:cxnLst>
              <a:cxn ang="0">
                <a:pos x="T0" y="T1"/>
              </a:cxn>
              <a:cxn ang="0">
                <a:pos x="T2" y="T3"/>
              </a:cxn>
            </a:cxnLst>
            <a:rect l="0" t="0" r="r" b="b"/>
            <a:pathLst>
              <a:path w="10" h="30">
                <a:moveTo>
                  <a:pt x="0" y="0"/>
                </a:moveTo>
                <a:cubicBezTo>
                  <a:pt x="10" y="7"/>
                  <a:pt x="5" y="20"/>
                  <a:pt x="6" y="30"/>
                </a:cubicBezTo>
              </a:path>
            </a:pathLst>
          </a:custGeom>
          <a:noFill/>
          <a:ln w="6350" cap="rnd">
            <a:solidFill>
              <a:srgbClr val="FF6600"/>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defPPr>
              <a:defRPr lang="en-US"/>
            </a:defPPr>
            <a:lvl1pPr algn="l" rtl="0" fontAlgn="base">
              <a:spcBef>
                <a:spcPct val="0"/>
              </a:spcBef>
              <a:spcAft>
                <a:spcPct val="0"/>
              </a:spcAft>
              <a:defRPr sz="1400" kern="1200">
                <a:solidFill>
                  <a:schemeClr val="tx1"/>
                </a:solidFill>
                <a:latin typeface="Arial" panose="020B0604020202020204" pitchFamily="34" charset="0"/>
                <a:ea typeface="+mn-ea"/>
                <a:cs typeface="+mn-cs"/>
              </a:defRPr>
            </a:lvl1pPr>
            <a:lvl2pPr marL="457200" algn="l" rtl="0" fontAlgn="base">
              <a:spcBef>
                <a:spcPct val="0"/>
              </a:spcBef>
              <a:spcAft>
                <a:spcPct val="0"/>
              </a:spcAft>
              <a:defRPr sz="1400" kern="1200">
                <a:solidFill>
                  <a:schemeClr val="tx1"/>
                </a:solidFill>
                <a:latin typeface="Arial" panose="020B0604020202020204" pitchFamily="34" charset="0"/>
                <a:ea typeface="+mn-ea"/>
                <a:cs typeface="+mn-cs"/>
              </a:defRPr>
            </a:lvl2pPr>
            <a:lvl3pPr marL="914400" algn="l" rtl="0" fontAlgn="base">
              <a:spcBef>
                <a:spcPct val="0"/>
              </a:spcBef>
              <a:spcAft>
                <a:spcPct val="0"/>
              </a:spcAft>
              <a:defRPr sz="1400" kern="1200">
                <a:solidFill>
                  <a:schemeClr val="tx1"/>
                </a:solidFill>
                <a:latin typeface="Arial" panose="020B0604020202020204" pitchFamily="34" charset="0"/>
                <a:ea typeface="+mn-ea"/>
                <a:cs typeface="+mn-cs"/>
              </a:defRPr>
            </a:lvl3pPr>
            <a:lvl4pPr marL="1371600" algn="l" rtl="0" fontAlgn="base">
              <a:spcBef>
                <a:spcPct val="0"/>
              </a:spcBef>
              <a:spcAft>
                <a:spcPct val="0"/>
              </a:spcAft>
              <a:defRPr sz="1400" kern="1200">
                <a:solidFill>
                  <a:schemeClr val="tx1"/>
                </a:solidFill>
                <a:latin typeface="Arial" panose="020B0604020202020204" pitchFamily="34" charset="0"/>
                <a:ea typeface="+mn-ea"/>
                <a:cs typeface="+mn-cs"/>
              </a:defRPr>
            </a:lvl4pPr>
            <a:lvl5pPr marL="1828800" algn="l" rtl="0" fontAlgn="base">
              <a:spcBef>
                <a:spcPct val="0"/>
              </a:spcBef>
              <a:spcAft>
                <a:spcPct val="0"/>
              </a:spcAft>
              <a:defRPr sz="1400" kern="1200">
                <a:solidFill>
                  <a:schemeClr val="tx1"/>
                </a:solidFill>
                <a:latin typeface="Arial" panose="020B0604020202020204" pitchFamily="34" charset="0"/>
                <a:ea typeface="+mn-ea"/>
                <a:cs typeface="+mn-cs"/>
              </a:defRPr>
            </a:lvl5pPr>
            <a:lvl6pPr marL="2286000" algn="l" defTabSz="914400" rtl="0" eaLnBrk="1" latinLnBrk="0" hangingPunct="1">
              <a:defRPr sz="1400" kern="1200">
                <a:solidFill>
                  <a:schemeClr val="tx1"/>
                </a:solidFill>
                <a:latin typeface="Arial" panose="020B0604020202020204" pitchFamily="34" charset="0"/>
                <a:ea typeface="+mn-ea"/>
                <a:cs typeface="+mn-cs"/>
              </a:defRPr>
            </a:lvl6pPr>
            <a:lvl7pPr marL="2743200" algn="l" defTabSz="914400" rtl="0" eaLnBrk="1" latinLnBrk="0" hangingPunct="1">
              <a:defRPr sz="1400" kern="1200">
                <a:solidFill>
                  <a:schemeClr val="tx1"/>
                </a:solidFill>
                <a:latin typeface="Arial" panose="020B0604020202020204" pitchFamily="34" charset="0"/>
                <a:ea typeface="+mn-ea"/>
                <a:cs typeface="+mn-cs"/>
              </a:defRPr>
            </a:lvl7pPr>
            <a:lvl8pPr marL="3200400" algn="l" defTabSz="914400" rtl="0" eaLnBrk="1" latinLnBrk="0" hangingPunct="1">
              <a:defRPr sz="1400" kern="1200">
                <a:solidFill>
                  <a:schemeClr val="tx1"/>
                </a:solidFill>
                <a:latin typeface="Arial" panose="020B0604020202020204" pitchFamily="34" charset="0"/>
                <a:ea typeface="+mn-ea"/>
                <a:cs typeface="+mn-cs"/>
              </a:defRPr>
            </a:lvl8pPr>
            <a:lvl9pPr marL="3657600" algn="l" defTabSz="914400" rtl="0" eaLnBrk="1" latinLnBrk="0" hangingPunct="1">
              <a:defRPr sz="1400" kern="1200">
                <a:solidFill>
                  <a:schemeClr val="tx1"/>
                </a:solidFill>
                <a:latin typeface="Arial" panose="020B0604020202020204" pitchFamily="34" charset="0"/>
                <a:ea typeface="+mn-ea"/>
                <a:cs typeface="+mn-cs"/>
              </a:defRPr>
            </a:lvl9pPr>
          </a:lstStyle>
          <a:p>
            <a:endParaRPr lang="en-CA"/>
          </a:p>
        </p:txBody>
      </p:sp>
      <p:sp>
        <p:nvSpPr>
          <p:cNvPr id="171" name="Freeform 167">
            <a:extLst>
              <a:ext uri="{FF2B5EF4-FFF2-40B4-BE49-F238E27FC236}">
                <a16:creationId xmlns:a16="http://schemas.microsoft.com/office/drawing/2014/main" id="{C87FFFA4-F8F9-4D09-940F-1D36A42B1BF0}"/>
              </a:ext>
            </a:extLst>
          </p:cNvPr>
          <p:cNvSpPr>
            <a:spLocks noChangeAspect="1"/>
          </p:cNvSpPr>
          <p:nvPr/>
        </p:nvSpPr>
        <p:spPr bwMode="auto">
          <a:xfrm>
            <a:off x="6267051" y="1529717"/>
            <a:ext cx="8190" cy="33139"/>
          </a:xfrm>
          <a:custGeom>
            <a:avLst/>
            <a:gdLst>
              <a:gd name="T0" fmla="*/ 5 w 13"/>
              <a:gd name="T1" fmla="*/ 0 h 53"/>
              <a:gd name="T2" fmla="*/ 0 w 13"/>
              <a:gd name="T3" fmla="*/ 53 h 53"/>
            </a:gdLst>
            <a:ahLst/>
            <a:cxnLst>
              <a:cxn ang="0">
                <a:pos x="T0" y="T1"/>
              </a:cxn>
              <a:cxn ang="0">
                <a:pos x="T2" y="T3"/>
              </a:cxn>
            </a:cxnLst>
            <a:rect l="0" t="0" r="r" b="b"/>
            <a:pathLst>
              <a:path w="13" h="53">
                <a:moveTo>
                  <a:pt x="5" y="0"/>
                </a:moveTo>
                <a:cubicBezTo>
                  <a:pt x="13" y="18"/>
                  <a:pt x="3" y="36"/>
                  <a:pt x="0" y="53"/>
                </a:cubicBezTo>
              </a:path>
            </a:pathLst>
          </a:custGeom>
          <a:noFill/>
          <a:ln w="6350" cap="rnd">
            <a:solidFill>
              <a:srgbClr val="FF6600"/>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defPPr>
              <a:defRPr lang="en-US"/>
            </a:defPPr>
            <a:lvl1pPr algn="l" rtl="0" fontAlgn="base">
              <a:spcBef>
                <a:spcPct val="0"/>
              </a:spcBef>
              <a:spcAft>
                <a:spcPct val="0"/>
              </a:spcAft>
              <a:defRPr sz="1400" kern="1200">
                <a:solidFill>
                  <a:schemeClr val="tx1"/>
                </a:solidFill>
                <a:latin typeface="Arial" panose="020B0604020202020204" pitchFamily="34" charset="0"/>
                <a:ea typeface="+mn-ea"/>
                <a:cs typeface="+mn-cs"/>
              </a:defRPr>
            </a:lvl1pPr>
            <a:lvl2pPr marL="457200" algn="l" rtl="0" fontAlgn="base">
              <a:spcBef>
                <a:spcPct val="0"/>
              </a:spcBef>
              <a:spcAft>
                <a:spcPct val="0"/>
              </a:spcAft>
              <a:defRPr sz="1400" kern="1200">
                <a:solidFill>
                  <a:schemeClr val="tx1"/>
                </a:solidFill>
                <a:latin typeface="Arial" panose="020B0604020202020204" pitchFamily="34" charset="0"/>
                <a:ea typeface="+mn-ea"/>
                <a:cs typeface="+mn-cs"/>
              </a:defRPr>
            </a:lvl2pPr>
            <a:lvl3pPr marL="914400" algn="l" rtl="0" fontAlgn="base">
              <a:spcBef>
                <a:spcPct val="0"/>
              </a:spcBef>
              <a:spcAft>
                <a:spcPct val="0"/>
              </a:spcAft>
              <a:defRPr sz="1400" kern="1200">
                <a:solidFill>
                  <a:schemeClr val="tx1"/>
                </a:solidFill>
                <a:latin typeface="Arial" panose="020B0604020202020204" pitchFamily="34" charset="0"/>
                <a:ea typeface="+mn-ea"/>
                <a:cs typeface="+mn-cs"/>
              </a:defRPr>
            </a:lvl3pPr>
            <a:lvl4pPr marL="1371600" algn="l" rtl="0" fontAlgn="base">
              <a:spcBef>
                <a:spcPct val="0"/>
              </a:spcBef>
              <a:spcAft>
                <a:spcPct val="0"/>
              </a:spcAft>
              <a:defRPr sz="1400" kern="1200">
                <a:solidFill>
                  <a:schemeClr val="tx1"/>
                </a:solidFill>
                <a:latin typeface="Arial" panose="020B0604020202020204" pitchFamily="34" charset="0"/>
                <a:ea typeface="+mn-ea"/>
                <a:cs typeface="+mn-cs"/>
              </a:defRPr>
            </a:lvl4pPr>
            <a:lvl5pPr marL="1828800" algn="l" rtl="0" fontAlgn="base">
              <a:spcBef>
                <a:spcPct val="0"/>
              </a:spcBef>
              <a:spcAft>
                <a:spcPct val="0"/>
              </a:spcAft>
              <a:defRPr sz="1400" kern="1200">
                <a:solidFill>
                  <a:schemeClr val="tx1"/>
                </a:solidFill>
                <a:latin typeface="Arial" panose="020B0604020202020204" pitchFamily="34" charset="0"/>
                <a:ea typeface="+mn-ea"/>
                <a:cs typeface="+mn-cs"/>
              </a:defRPr>
            </a:lvl5pPr>
            <a:lvl6pPr marL="2286000" algn="l" defTabSz="914400" rtl="0" eaLnBrk="1" latinLnBrk="0" hangingPunct="1">
              <a:defRPr sz="1400" kern="1200">
                <a:solidFill>
                  <a:schemeClr val="tx1"/>
                </a:solidFill>
                <a:latin typeface="Arial" panose="020B0604020202020204" pitchFamily="34" charset="0"/>
                <a:ea typeface="+mn-ea"/>
                <a:cs typeface="+mn-cs"/>
              </a:defRPr>
            </a:lvl6pPr>
            <a:lvl7pPr marL="2743200" algn="l" defTabSz="914400" rtl="0" eaLnBrk="1" latinLnBrk="0" hangingPunct="1">
              <a:defRPr sz="1400" kern="1200">
                <a:solidFill>
                  <a:schemeClr val="tx1"/>
                </a:solidFill>
                <a:latin typeface="Arial" panose="020B0604020202020204" pitchFamily="34" charset="0"/>
                <a:ea typeface="+mn-ea"/>
                <a:cs typeface="+mn-cs"/>
              </a:defRPr>
            </a:lvl7pPr>
            <a:lvl8pPr marL="3200400" algn="l" defTabSz="914400" rtl="0" eaLnBrk="1" latinLnBrk="0" hangingPunct="1">
              <a:defRPr sz="1400" kern="1200">
                <a:solidFill>
                  <a:schemeClr val="tx1"/>
                </a:solidFill>
                <a:latin typeface="Arial" panose="020B0604020202020204" pitchFamily="34" charset="0"/>
                <a:ea typeface="+mn-ea"/>
                <a:cs typeface="+mn-cs"/>
              </a:defRPr>
            </a:lvl8pPr>
            <a:lvl9pPr marL="3657600" algn="l" defTabSz="914400" rtl="0" eaLnBrk="1" latinLnBrk="0" hangingPunct="1">
              <a:defRPr sz="1400" kern="1200">
                <a:solidFill>
                  <a:schemeClr val="tx1"/>
                </a:solidFill>
                <a:latin typeface="Arial" panose="020B0604020202020204" pitchFamily="34" charset="0"/>
                <a:ea typeface="+mn-ea"/>
                <a:cs typeface="+mn-cs"/>
              </a:defRPr>
            </a:lvl9pPr>
          </a:lstStyle>
          <a:p>
            <a:endParaRPr lang="en-CA"/>
          </a:p>
        </p:txBody>
      </p:sp>
      <p:sp>
        <p:nvSpPr>
          <p:cNvPr id="172" name="Freeform 168">
            <a:extLst>
              <a:ext uri="{FF2B5EF4-FFF2-40B4-BE49-F238E27FC236}">
                <a16:creationId xmlns:a16="http://schemas.microsoft.com/office/drawing/2014/main" id="{9CDD5DFA-E79D-414C-8034-B59EC3DA4C5D}"/>
              </a:ext>
            </a:extLst>
          </p:cNvPr>
          <p:cNvSpPr>
            <a:spLocks noChangeAspect="1"/>
          </p:cNvSpPr>
          <p:nvPr/>
        </p:nvSpPr>
        <p:spPr bwMode="auto">
          <a:xfrm>
            <a:off x="6236850" y="1522537"/>
            <a:ext cx="33272" cy="12703"/>
          </a:xfrm>
          <a:custGeom>
            <a:avLst/>
            <a:gdLst>
              <a:gd name="T0" fmla="*/ 0 w 57"/>
              <a:gd name="T1" fmla="*/ 19 h 19"/>
              <a:gd name="T2" fmla="*/ 25 w 57"/>
              <a:gd name="T3" fmla="*/ 0 h 19"/>
              <a:gd name="T4" fmla="*/ 57 w 57"/>
              <a:gd name="T5" fmla="*/ 10 h 19"/>
            </a:gdLst>
            <a:ahLst/>
            <a:cxnLst>
              <a:cxn ang="0">
                <a:pos x="T0" y="T1"/>
              </a:cxn>
              <a:cxn ang="0">
                <a:pos x="T2" y="T3"/>
              </a:cxn>
              <a:cxn ang="0">
                <a:pos x="T4" y="T5"/>
              </a:cxn>
            </a:cxnLst>
            <a:rect l="0" t="0" r="r" b="b"/>
            <a:pathLst>
              <a:path w="57" h="19">
                <a:moveTo>
                  <a:pt x="0" y="19"/>
                </a:moveTo>
                <a:cubicBezTo>
                  <a:pt x="11" y="18"/>
                  <a:pt x="20" y="10"/>
                  <a:pt x="25" y="0"/>
                </a:cubicBezTo>
                <a:cubicBezTo>
                  <a:pt x="35" y="1"/>
                  <a:pt x="45" y="12"/>
                  <a:pt x="57" y="10"/>
                </a:cubicBezTo>
              </a:path>
            </a:pathLst>
          </a:custGeom>
          <a:noFill/>
          <a:ln w="6350" cap="rnd">
            <a:solidFill>
              <a:srgbClr val="FF6600"/>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defPPr>
              <a:defRPr lang="en-US"/>
            </a:defPPr>
            <a:lvl1pPr algn="l" rtl="0" fontAlgn="base">
              <a:spcBef>
                <a:spcPct val="0"/>
              </a:spcBef>
              <a:spcAft>
                <a:spcPct val="0"/>
              </a:spcAft>
              <a:defRPr sz="1400" kern="1200">
                <a:solidFill>
                  <a:schemeClr val="tx1"/>
                </a:solidFill>
                <a:latin typeface="Arial" panose="020B0604020202020204" pitchFamily="34" charset="0"/>
                <a:ea typeface="+mn-ea"/>
                <a:cs typeface="+mn-cs"/>
              </a:defRPr>
            </a:lvl1pPr>
            <a:lvl2pPr marL="457200" algn="l" rtl="0" fontAlgn="base">
              <a:spcBef>
                <a:spcPct val="0"/>
              </a:spcBef>
              <a:spcAft>
                <a:spcPct val="0"/>
              </a:spcAft>
              <a:defRPr sz="1400" kern="1200">
                <a:solidFill>
                  <a:schemeClr val="tx1"/>
                </a:solidFill>
                <a:latin typeface="Arial" panose="020B0604020202020204" pitchFamily="34" charset="0"/>
                <a:ea typeface="+mn-ea"/>
                <a:cs typeface="+mn-cs"/>
              </a:defRPr>
            </a:lvl2pPr>
            <a:lvl3pPr marL="914400" algn="l" rtl="0" fontAlgn="base">
              <a:spcBef>
                <a:spcPct val="0"/>
              </a:spcBef>
              <a:spcAft>
                <a:spcPct val="0"/>
              </a:spcAft>
              <a:defRPr sz="1400" kern="1200">
                <a:solidFill>
                  <a:schemeClr val="tx1"/>
                </a:solidFill>
                <a:latin typeface="Arial" panose="020B0604020202020204" pitchFamily="34" charset="0"/>
                <a:ea typeface="+mn-ea"/>
                <a:cs typeface="+mn-cs"/>
              </a:defRPr>
            </a:lvl3pPr>
            <a:lvl4pPr marL="1371600" algn="l" rtl="0" fontAlgn="base">
              <a:spcBef>
                <a:spcPct val="0"/>
              </a:spcBef>
              <a:spcAft>
                <a:spcPct val="0"/>
              </a:spcAft>
              <a:defRPr sz="1400" kern="1200">
                <a:solidFill>
                  <a:schemeClr val="tx1"/>
                </a:solidFill>
                <a:latin typeface="Arial" panose="020B0604020202020204" pitchFamily="34" charset="0"/>
                <a:ea typeface="+mn-ea"/>
                <a:cs typeface="+mn-cs"/>
              </a:defRPr>
            </a:lvl4pPr>
            <a:lvl5pPr marL="1828800" algn="l" rtl="0" fontAlgn="base">
              <a:spcBef>
                <a:spcPct val="0"/>
              </a:spcBef>
              <a:spcAft>
                <a:spcPct val="0"/>
              </a:spcAft>
              <a:defRPr sz="1400" kern="1200">
                <a:solidFill>
                  <a:schemeClr val="tx1"/>
                </a:solidFill>
                <a:latin typeface="Arial" panose="020B0604020202020204" pitchFamily="34" charset="0"/>
                <a:ea typeface="+mn-ea"/>
                <a:cs typeface="+mn-cs"/>
              </a:defRPr>
            </a:lvl5pPr>
            <a:lvl6pPr marL="2286000" algn="l" defTabSz="914400" rtl="0" eaLnBrk="1" latinLnBrk="0" hangingPunct="1">
              <a:defRPr sz="1400" kern="1200">
                <a:solidFill>
                  <a:schemeClr val="tx1"/>
                </a:solidFill>
                <a:latin typeface="Arial" panose="020B0604020202020204" pitchFamily="34" charset="0"/>
                <a:ea typeface="+mn-ea"/>
                <a:cs typeface="+mn-cs"/>
              </a:defRPr>
            </a:lvl6pPr>
            <a:lvl7pPr marL="2743200" algn="l" defTabSz="914400" rtl="0" eaLnBrk="1" latinLnBrk="0" hangingPunct="1">
              <a:defRPr sz="1400" kern="1200">
                <a:solidFill>
                  <a:schemeClr val="tx1"/>
                </a:solidFill>
                <a:latin typeface="Arial" panose="020B0604020202020204" pitchFamily="34" charset="0"/>
                <a:ea typeface="+mn-ea"/>
                <a:cs typeface="+mn-cs"/>
              </a:defRPr>
            </a:lvl7pPr>
            <a:lvl8pPr marL="3200400" algn="l" defTabSz="914400" rtl="0" eaLnBrk="1" latinLnBrk="0" hangingPunct="1">
              <a:defRPr sz="1400" kern="1200">
                <a:solidFill>
                  <a:schemeClr val="tx1"/>
                </a:solidFill>
                <a:latin typeface="Arial" panose="020B0604020202020204" pitchFamily="34" charset="0"/>
                <a:ea typeface="+mn-ea"/>
                <a:cs typeface="+mn-cs"/>
              </a:defRPr>
            </a:lvl8pPr>
            <a:lvl9pPr marL="3657600" algn="l" defTabSz="914400" rtl="0" eaLnBrk="1" latinLnBrk="0" hangingPunct="1">
              <a:defRPr sz="1400" kern="1200">
                <a:solidFill>
                  <a:schemeClr val="tx1"/>
                </a:solidFill>
                <a:latin typeface="Arial" panose="020B0604020202020204" pitchFamily="34" charset="0"/>
                <a:ea typeface="+mn-ea"/>
                <a:cs typeface="+mn-cs"/>
              </a:defRPr>
            </a:lvl9pPr>
          </a:lstStyle>
          <a:p>
            <a:endParaRPr lang="en-CA"/>
          </a:p>
        </p:txBody>
      </p:sp>
      <p:sp>
        <p:nvSpPr>
          <p:cNvPr id="173" name="Freeform 169">
            <a:extLst>
              <a:ext uri="{FF2B5EF4-FFF2-40B4-BE49-F238E27FC236}">
                <a16:creationId xmlns:a16="http://schemas.microsoft.com/office/drawing/2014/main" id="{C0EABCE1-3DFE-4A58-83B1-0CFE0EE6F273}"/>
              </a:ext>
            </a:extLst>
          </p:cNvPr>
          <p:cNvSpPr>
            <a:spLocks noChangeAspect="1"/>
          </p:cNvSpPr>
          <p:nvPr/>
        </p:nvSpPr>
        <p:spPr bwMode="auto">
          <a:xfrm>
            <a:off x="6270122" y="1515909"/>
            <a:ext cx="10237" cy="13808"/>
          </a:xfrm>
          <a:custGeom>
            <a:avLst/>
            <a:gdLst>
              <a:gd name="T0" fmla="*/ 0 w 17"/>
              <a:gd name="T1" fmla="*/ 21 h 21"/>
              <a:gd name="T2" fmla="*/ 17 w 17"/>
              <a:gd name="T3" fmla="*/ 0 h 21"/>
            </a:gdLst>
            <a:ahLst/>
            <a:cxnLst>
              <a:cxn ang="0">
                <a:pos x="T0" y="T1"/>
              </a:cxn>
              <a:cxn ang="0">
                <a:pos x="T2" y="T3"/>
              </a:cxn>
            </a:cxnLst>
            <a:rect l="0" t="0" r="r" b="b"/>
            <a:pathLst>
              <a:path w="17" h="21">
                <a:moveTo>
                  <a:pt x="0" y="21"/>
                </a:moveTo>
                <a:cubicBezTo>
                  <a:pt x="9" y="17"/>
                  <a:pt x="13" y="8"/>
                  <a:pt x="17" y="0"/>
                </a:cubicBezTo>
              </a:path>
            </a:pathLst>
          </a:custGeom>
          <a:noFill/>
          <a:ln w="6350" cap="rnd">
            <a:solidFill>
              <a:srgbClr val="FF6600"/>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defPPr>
              <a:defRPr lang="en-US"/>
            </a:defPPr>
            <a:lvl1pPr algn="l" rtl="0" fontAlgn="base">
              <a:spcBef>
                <a:spcPct val="0"/>
              </a:spcBef>
              <a:spcAft>
                <a:spcPct val="0"/>
              </a:spcAft>
              <a:defRPr sz="1400" kern="1200">
                <a:solidFill>
                  <a:schemeClr val="tx1"/>
                </a:solidFill>
                <a:latin typeface="Arial" panose="020B0604020202020204" pitchFamily="34" charset="0"/>
                <a:ea typeface="+mn-ea"/>
                <a:cs typeface="+mn-cs"/>
              </a:defRPr>
            </a:lvl1pPr>
            <a:lvl2pPr marL="457200" algn="l" rtl="0" fontAlgn="base">
              <a:spcBef>
                <a:spcPct val="0"/>
              </a:spcBef>
              <a:spcAft>
                <a:spcPct val="0"/>
              </a:spcAft>
              <a:defRPr sz="1400" kern="1200">
                <a:solidFill>
                  <a:schemeClr val="tx1"/>
                </a:solidFill>
                <a:latin typeface="Arial" panose="020B0604020202020204" pitchFamily="34" charset="0"/>
                <a:ea typeface="+mn-ea"/>
                <a:cs typeface="+mn-cs"/>
              </a:defRPr>
            </a:lvl2pPr>
            <a:lvl3pPr marL="914400" algn="l" rtl="0" fontAlgn="base">
              <a:spcBef>
                <a:spcPct val="0"/>
              </a:spcBef>
              <a:spcAft>
                <a:spcPct val="0"/>
              </a:spcAft>
              <a:defRPr sz="1400" kern="1200">
                <a:solidFill>
                  <a:schemeClr val="tx1"/>
                </a:solidFill>
                <a:latin typeface="Arial" panose="020B0604020202020204" pitchFamily="34" charset="0"/>
                <a:ea typeface="+mn-ea"/>
                <a:cs typeface="+mn-cs"/>
              </a:defRPr>
            </a:lvl3pPr>
            <a:lvl4pPr marL="1371600" algn="l" rtl="0" fontAlgn="base">
              <a:spcBef>
                <a:spcPct val="0"/>
              </a:spcBef>
              <a:spcAft>
                <a:spcPct val="0"/>
              </a:spcAft>
              <a:defRPr sz="1400" kern="1200">
                <a:solidFill>
                  <a:schemeClr val="tx1"/>
                </a:solidFill>
                <a:latin typeface="Arial" panose="020B0604020202020204" pitchFamily="34" charset="0"/>
                <a:ea typeface="+mn-ea"/>
                <a:cs typeface="+mn-cs"/>
              </a:defRPr>
            </a:lvl4pPr>
            <a:lvl5pPr marL="1828800" algn="l" rtl="0" fontAlgn="base">
              <a:spcBef>
                <a:spcPct val="0"/>
              </a:spcBef>
              <a:spcAft>
                <a:spcPct val="0"/>
              </a:spcAft>
              <a:defRPr sz="1400" kern="1200">
                <a:solidFill>
                  <a:schemeClr val="tx1"/>
                </a:solidFill>
                <a:latin typeface="Arial" panose="020B0604020202020204" pitchFamily="34" charset="0"/>
                <a:ea typeface="+mn-ea"/>
                <a:cs typeface="+mn-cs"/>
              </a:defRPr>
            </a:lvl5pPr>
            <a:lvl6pPr marL="2286000" algn="l" defTabSz="914400" rtl="0" eaLnBrk="1" latinLnBrk="0" hangingPunct="1">
              <a:defRPr sz="1400" kern="1200">
                <a:solidFill>
                  <a:schemeClr val="tx1"/>
                </a:solidFill>
                <a:latin typeface="Arial" panose="020B0604020202020204" pitchFamily="34" charset="0"/>
                <a:ea typeface="+mn-ea"/>
                <a:cs typeface="+mn-cs"/>
              </a:defRPr>
            </a:lvl6pPr>
            <a:lvl7pPr marL="2743200" algn="l" defTabSz="914400" rtl="0" eaLnBrk="1" latinLnBrk="0" hangingPunct="1">
              <a:defRPr sz="1400" kern="1200">
                <a:solidFill>
                  <a:schemeClr val="tx1"/>
                </a:solidFill>
                <a:latin typeface="Arial" panose="020B0604020202020204" pitchFamily="34" charset="0"/>
                <a:ea typeface="+mn-ea"/>
                <a:cs typeface="+mn-cs"/>
              </a:defRPr>
            </a:lvl7pPr>
            <a:lvl8pPr marL="3200400" algn="l" defTabSz="914400" rtl="0" eaLnBrk="1" latinLnBrk="0" hangingPunct="1">
              <a:defRPr sz="1400" kern="1200">
                <a:solidFill>
                  <a:schemeClr val="tx1"/>
                </a:solidFill>
                <a:latin typeface="Arial" panose="020B0604020202020204" pitchFamily="34" charset="0"/>
                <a:ea typeface="+mn-ea"/>
                <a:cs typeface="+mn-cs"/>
              </a:defRPr>
            </a:lvl8pPr>
            <a:lvl9pPr marL="3657600" algn="l" defTabSz="914400" rtl="0" eaLnBrk="1" latinLnBrk="0" hangingPunct="1">
              <a:defRPr sz="1400" kern="1200">
                <a:solidFill>
                  <a:schemeClr val="tx1"/>
                </a:solidFill>
                <a:latin typeface="Arial" panose="020B0604020202020204" pitchFamily="34" charset="0"/>
                <a:ea typeface="+mn-ea"/>
                <a:cs typeface="+mn-cs"/>
              </a:defRPr>
            </a:lvl9pPr>
          </a:lstStyle>
          <a:p>
            <a:endParaRPr lang="en-CA"/>
          </a:p>
        </p:txBody>
      </p:sp>
      <p:sp>
        <p:nvSpPr>
          <p:cNvPr id="174" name="Freeform 170">
            <a:extLst>
              <a:ext uri="{FF2B5EF4-FFF2-40B4-BE49-F238E27FC236}">
                <a16:creationId xmlns:a16="http://schemas.microsoft.com/office/drawing/2014/main" id="{3D95D383-94DF-4A80-B0FB-0B051BCC988B}"/>
              </a:ext>
            </a:extLst>
          </p:cNvPr>
          <p:cNvSpPr>
            <a:spLocks noChangeAspect="1"/>
          </p:cNvSpPr>
          <p:nvPr/>
        </p:nvSpPr>
        <p:spPr bwMode="auto">
          <a:xfrm>
            <a:off x="6280360" y="1482770"/>
            <a:ext cx="16380" cy="33139"/>
          </a:xfrm>
          <a:custGeom>
            <a:avLst/>
            <a:gdLst>
              <a:gd name="T0" fmla="*/ 0 w 27"/>
              <a:gd name="T1" fmla="*/ 52 h 52"/>
              <a:gd name="T2" fmla="*/ 0 w 27"/>
              <a:gd name="T3" fmla="*/ 50 h 52"/>
              <a:gd name="T4" fmla="*/ 13 w 27"/>
              <a:gd name="T5" fmla="*/ 45 h 52"/>
              <a:gd name="T6" fmla="*/ 21 w 27"/>
              <a:gd name="T7" fmla="*/ 37 h 52"/>
              <a:gd name="T8" fmla="*/ 8 w 27"/>
              <a:gd name="T9" fmla="*/ 0 h 52"/>
            </a:gdLst>
            <a:ahLst/>
            <a:cxnLst>
              <a:cxn ang="0">
                <a:pos x="T0" y="T1"/>
              </a:cxn>
              <a:cxn ang="0">
                <a:pos x="T2" y="T3"/>
              </a:cxn>
              <a:cxn ang="0">
                <a:pos x="T4" y="T5"/>
              </a:cxn>
              <a:cxn ang="0">
                <a:pos x="T6" y="T7"/>
              </a:cxn>
              <a:cxn ang="0">
                <a:pos x="T8" y="T9"/>
              </a:cxn>
            </a:cxnLst>
            <a:rect l="0" t="0" r="r" b="b"/>
            <a:pathLst>
              <a:path w="27" h="52">
                <a:moveTo>
                  <a:pt x="0" y="52"/>
                </a:moveTo>
                <a:cubicBezTo>
                  <a:pt x="0" y="51"/>
                  <a:pt x="0" y="51"/>
                  <a:pt x="0" y="50"/>
                </a:cubicBezTo>
                <a:cubicBezTo>
                  <a:pt x="1" y="46"/>
                  <a:pt x="8" y="47"/>
                  <a:pt x="13" y="45"/>
                </a:cubicBezTo>
                <a:cubicBezTo>
                  <a:pt x="16" y="42"/>
                  <a:pt x="18" y="40"/>
                  <a:pt x="21" y="37"/>
                </a:cubicBezTo>
                <a:cubicBezTo>
                  <a:pt x="27" y="22"/>
                  <a:pt x="15" y="12"/>
                  <a:pt x="8" y="0"/>
                </a:cubicBezTo>
              </a:path>
            </a:pathLst>
          </a:custGeom>
          <a:noFill/>
          <a:ln w="6350" cap="rnd">
            <a:solidFill>
              <a:srgbClr val="FF6600"/>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defPPr>
              <a:defRPr lang="en-US"/>
            </a:defPPr>
            <a:lvl1pPr algn="l" rtl="0" fontAlgn="base">
              <a:spcBef>
                <a:spcPct val="0"/>
              </a:spcBef>
              <a:spcAft>
                <a:spcPct val="0"/>
              </a:spcAft>
              <a:defRPr sz="1400" kern="1200">
                <a:solidFill>
                  <a:schemeClr val="tx1"/>
                </a:solidFill>
                <a:latin typeface="Arial" panose="020B0604020202020204" pitchFamily="34" charset="0"/>
                <a:ea typeface="+mn-ea"/>
                <a:cs typeface="+mn-cs"/>
              </a:defRPr>
            </a:lvl1pPr>
            <a:lvl2pPr marL="457200" algn="l" rtl="0" fontAlgn="base">
              <a:spcBef>
                <a:spcPct val="0"/>
              </a:spcBef>
              <a:spcAft>
                <a:spcPct val="0"/>
              </a:spcAft>
              <a:defRPr sz="1400" kern="1200">
                <a:solidFill>
                  <a:schemeClr val="tx1"/>
                </a:solidFill>
                <a:latin typeface="Arial" panose="020B0604020202020204" pitchFamily="34" charset="0"/>
                <a:ea typeface="+mn-ea"/>
                <a:cs typeface="+mn-cs"/>
              </a:defRPr>
            </a:lvl2pPr>
            <a:lvl3pPr marL="914400" algn="l" rtl="0" fontAlgn="base">
              <a:spcBef>
                <a:spcPct val="0"/>
              </a:spcBef>
              <a:spcAft>
                <a:spcPct val="0"/>
              </a:spcAft>
              <a:defRPr sz="1400" kern="1200">
                <a:solidFill>
                  <a:schemeClr val="tx1"/>
                </a:solidFill>
                <a:latin typeface="Arial" panose="020B0604020202020204" pitchFamily="34" charset="0"/>
                <a:ea typeface="+mn-ea"/>
                <a:cs typeface="+mn-cs"/>
              </a:defRPr>
            </a:lvl3pPr>
            <a:lvl4pPr marL="1371600" algn="l" rtl="0" fontAlgn="base">
              <a:spcBef>
                <a:spcPct val="0"/>
              </a:spcBef>
              <a:spcAft>
                <a:spcPct val="0"/>
              </a:spcAft>
              <a:defRPr sz="1400" kern="1200">
                <a:solidFill>
                  <a:schemeClr val="tx1"/>
                </a:solidFill>
                <a:latin typeface="Arial" panose="020B0604020202020204" pitchFamily="34" charset="0"/>
                <a:ea typeface="+mn-ea"/>
                <a:cs typeface="+mn-cs"/>
              </a:defRPr>
            </a:lvl4pPr>
            <a:lvl5pPr marL="1828800" algn="l" rtl="0" fontAlgn="base">
              <a:spcBef>
                <a:spcPct val="0"/>
              </a:spcBef>
              <a:spcAft>
                <a:spcPct val="0"/>
              </a:spcAft>
              <a:defRPr sz="1400" kern="1200">
                <a:solidFill>
                  <a:schemeClr val="tx1"/>
                </a:solidFill>
                <a:latin typeface="Arial" panose="020B0604020202020204" pitchFamily="34" charset="0"/>
                <a:ea typeface="+mn-ea"/>
                <a:cs typeface="+mn-cs"/>
              </a:defRPr>
            </a:lvl5pPr>
            <a:lvl6pPr marL="2286000" algn="l" defTabSz="914400" rtl="0" eaLnBrk="1" latinLnBrk="0" hangingPunct="1">
              <a:defRPr sz="1400" kern="1200">
                <a:solidFill>
                  <a:schemeClr val="tx1"/>
                </a:solidFill>
                <a:latin typeface="Arial" panose="020B0604020202020204" pitchFamily="34" charset="0"/>
                <a:ea typeface="+mn-ea"/>
                <a:cs typeface="+mn-cs"/>
              </a:defRPr>
            </a:lvl6pPr>
            <a:lvl7pPr marL="2743200" algn="l" defTabSz="914400" rtl="0" eaLnBrk="1" latinLnBrk="0" hangingPunct="1">
              <a:defRPr sz="1400" kern="1200">
                <a:solidFill>
                  <a:schemeClr val="tx1"/>
                </a:solidFill>
                <a:latin typeface="Arial" panose="020B0604020202020204" pitchFamily="34" charset="0"/>
                <a:ea typeface="+mn-ea"/>
                <a:cs typeface="+mn-cs"/>
              </a:defRPr>
            </a:lvl7pPr>
            <a:lvl8pPr marL="3200400" algn="l" defTabSz="914400" rtl="0" eaLnBrk="1" latinLnBrk="0" hangingPunct="1">
              <a:defRPr sz="1400" kern="1200">
                <a:solidFill>
                  <a:schemeClr val="tx1"/>
                </a:solidFill>
                <a:latin typeface="Arial" panose="020B0604020202020204" pitchFamily="34" charset="0"/>
                <a:ea typeface="+mn-ea"/>
                <a:cs typeface="+mn-cs"/>
              </a:defRPr>
            </a:lvl8pPr>
            <a:lvl9pPr marL="3657600" algn="l" defTabSz="914400" rtl="0" eaLnBrk="1" latinLnBrk="0" hangingPunct="1">
              <a:defRPr sz="1400" kern="1200">
                <a:solidFill>
                  <a:schemeClr val="tx1"/>
                </a:solidFill>
                <a:latin typeface="Arial" panose="020B0604020202020204" pitchFamily="34" charset="0"/>
                <a:ea typeface="+mn-ea"/>
                <a:cs typeface="+mn-cs"/>
              </a:defRPr>
            </a:lvl9pPr>
          </a:lstStyle>
          <a:p>
            <a:endParaRPr lang="en-CA"/>
          </a:p>
        </p:txBody>
      </p:sp>
      <p:sp>
        <p:nvSpPr>
          <p:cNvPr id="175" name="Freeform 171">
            <a:extLst>
              <a:ext uri="{FF2B5EF4-FFF2-40B4-BE49-F238E27FC236}">
                <a16:creationId xmlns:a16="http://schemas.microsoft.com/office/drawing/2014/main" id="{CD3F0856-69DB-471D-BF39-02F43D971461}"/>
              </a:ext>
            </a:extLst>
          </p:cNvPr>
          <p:cNvSpPr>
            <a:spLocks noChangeAspect="1"/>
          </p:cNvSpPr>
          <p:nvPr/>
        </p:nvSpPr>
        <p:spPr bwMode="auto">
          <a:xfrm>
            <a:off x="6259885" y="1482770"/>
            <a:ext cx="25082" cy="11046"/>
          </a:xfrm>
          <a:custGeom>
            <a:avLst/>
            <a:gdLst>
              <a:gd name="T0" fmla="*/ 42 w 42"/>
              <a:gd name="T1" fmla="*/ 0 h 18"/>
              <a:gd name="T2" fmla="*/ 0 w 42"/>
              <a:gd name="T3" fmla="*/ 18 h 18"/>
            </a:gdLst>
            <a:ahLst/>
            <a:cxnLst>
              <a:cxn ang="0">
                <a:pos x="T0" y="T1"/>
              </a:cxn>
              <a:cxn ang="0">
                <a:pos x="T2" y="T3"/>
              </a:cxn>
            </a:cxnLst>
            <a:rect l="0" t="0" r="r" b="b"/>
            <a:pathLst>
              <a:path w="42" h="18">
                <a:moveTo>
                  <a:pt x="42" y="0"/>
                </a:moveTo>
                <a:cubicBezTo>
                  <a:pt x="27" y="5"/>
                  <a:pt x="12" y="8"/>
                  <a:pt x="0" y="18"/>
                </a:cubicBezTo>
              </a:path>
            </a:pathLst>
          </a:custGeom>
          <a:noFill/>
          <a:ln w="6350" cap="rnd">
            <a:solidFill>
              <a:srgbClr val="FF6600"/>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defPPr>
              <a:defRPr lang="en-US"/>
            </a:defPPr>
            <a:lvl1pPr algn="l" rtl="0" fontAlgn="base">
              <a:spcBef>
                <a:spcPct val="0"/>
              </a:spcBef>
              <a:spcAft>
                <a:spcPct val="0"/>
              </a:spcAft>
              <a:defRPr sz="1400" kern="1200">
                <a:solidFill>
                  <a:schemeClr val="tx1"/>
                </a:solidFill>
                <a:latin typeface="Arial" panose="020B0604020202020204" pitchFamily="34" charset="0"/>
                <a:ea typeface="+mn-ea"/>
                <a:cs typeface="+mn-cs"/>
              </a:defRPr>
            </a:lvl1pPr>
            <a:lvl2pPr marL="457200" algn="l" rtl="0" fontAlgn="base">
              <a:spcBef>
                <a:spcPct val="0"/>
              </a:spcBef>
              <a:spcAft>
                <a:spcPct val="0"/>
              </a:spcAft>
              <a:defRPr sz="1400" kern="1200">
                <a:solidFill>
                  <a:schemeClr val="tx1"/>
                </a:solidFill>
                <a:latin typeface="Arial" panose="020B0604020202020204" pitchFamily="34" charset="0"/>
                <a:ea typeface="+mn-ea"/>
                <a:cs typeface="+mn-cs"/>
              </a:defRPr>
            </a:lvl2pPr>
            <a:lvl3pPr marL="914400" algn="l" rtl="0" fontAlgn="base">
              <a:spcBef>
                <a:spcPct val="0"/>
              </a:spcBef>
              <a:spcAft>
                <a:spcPct val="0"/>
              </a:spcAft>
              <a:defRPr sz="1400" kern="1200">
                <a:solidFill>
                  <a:schemeClr val="tx1"/>
                </a:solidFill>
                <a:latin typeface="Arial" panose="020B0604020202020204" pitchFamily="34" charset="0"/>
                <a:ea typeface="+mn-ea"/>
                <a:cs typeface="+mn-cs"/>
              </a:defRPr>
            </a:lvl3pPr>
            <a:lvl4pPr marL="1371600" algn="l" rtl="0" fontAlgn="base">
              <a:spcBef>
                <a:spcPct val="0"/>
              </a:spcBef>
              <a:spcAft>
                <a:spcPct val="0"/>
              </a:spcAft>
              <a:defRPr sz="1400" kern="1200">
                <a:solidFill>
                  <a:schemeClr val="tx1"/>
                </a:solidFill>
                <a:latin typeface="Arial" panose="020B0604020202020204" pitchFamily="34" charset="0"/>
                <a:ea typeface="+mn-ea"/>
                <a:cs typeface="+mn-cs"/>
              </a:defRPr>
            </a:lvl4pPr>
            <a:lvl5pPr marL="1828800" algn="l" rtl="0" fontAlgn="base">
              <a:spcBef>
                <a:spcPct val="0"/>
              </a:spcBef>
              <a:spcAft>
                <a:spcPct val="0"/>
              </a:spcAft>
              <a:defRPr sz="1400" kern="1200">
                <a:solidFill>
                  <a:schemeClr val="tx1"/>
                </a:solidFill>
                <a:latin typeface="Arial" panose="020B0604020202020204" pitchFamily="34" charset="0"/>
                <a:ea typeface="+mn-ea"/>
                <a:cs typeface="+mn-cs"/>
              </a:defRPr>
            </a:lvl5pPr>
            <a:lvl6pPr marL="2286000" algn="l" defTabSz="914400" rtl="0" eaLnBrk="1" latinLnBrk="0" hangingPunct="1">
              <a:defRPr sz="1400" kern="1200">
                <a:solidFill>
                  <a:schemeClr val="tx1"/>
                </a:solidFill>
                <a:latin typeface="Arial" panose="020B0604020202020204" pitchFamily="34" charset="0"/>
                <a:ea typeface="+mn-ea"/>
                <a:cs typeface="+mn-cs"/>
              </a:defRPr>
            </a:lvl6pPr>
            <a:lvl7pPr marL="2743200" algn="l" defTabSz="914400" rtl="0" eaLnBrk="1" latinLnBrk="0" hangingPunct="1">
              <a:defRPr sz="1400" kern="1200">
                <a:solidFill>
                  <a:schemeClr val="tx1"/>
                </a:solidFill>
                <a:latin typeface="Arial" panose="020B0604020202020204" pitchFamily="34" charset="0"/>
                <a:ea typeface="+mn-ea"/>
                <a:cs typeface="+mn-cs"/>
              </a:defRPr>
            </a:lvl7pPr>
            <a:lvl8pPr marL="3200400" algn="l" defTabSz="914400" rtl="0" eaLnBrk="1" latinLnBrk="0" hangingPunct="1">
              <a:defRPr sz="1400" kern="1200">
                <a:solidFill>
                  <a:schemeClr val="tx1"/>
                </a:solidFill>
                <a:latin typeface="Arial" panose="020B0604020202020204" pitchFamily="34" charset="0"/>
                <a:ea typeface="+mn-ea"/>
                <a:cs typeface="+mn-cs"/>
              </a:defRPr>
            </a:lvl8pPr>
            <a:lvl9pPr marL="3657600" algn="l" defTabSz="914400" rtl="0" eaLnBrk="1" latinLnBrk="0" hangingPunct="1">
              <a:defRPr sz="1400" kern="1200">
                <a:solidFill>
                  <a:schemeClr val="tx1"/>
                </a:solidFill>
                <a:latin typeface="Arial" panose="020B0604020202020204" pitchFamily="34" charset="0"/>
                <a:ea typeface="+mn-ea"/>
                <a:cs typeface="+mn-cs"/>
              </a:defRPr>
            </a:lvl9pPr>
          </a:lstStyle>
          <a:p>
            <a:endParaRPr lang="en-CA"/>
          </a:p>
        </p:txBody>
      </p:sp>
      <p:sp>
        <p:nvSpPr>
          <p:cNvPr id="176" name="Freeform 172">
            <a:extLst>
              <a:ext uri="{FF2B5EF4-FFF2-40B4-BE49-F238E27FC236}">
                <a16:creationId xmlns:a16="http://schemas.microsoft.com/office/drawing/2014/main" id="{70D9599F-55A2-4FA7-A141-F4F1F5EA2197}"/>
              </a:ext>
            </a:extLst>
          </p:cNvPr>
          <p:cNvSpPr>
            <a:spLocks noChangeAspect="1"/>
          </p:cNvSpPr>
          <p:nvPr/>
        </p:nvSpPr>
        <p:spPr bwMode="auto">
          <a:xfrm>
            <a:off x="6284966" y="1464544"/>
            <a:ext cx="47604" cy="18226"/>
          </a:xfrm>
          <a:custGeom>
            <a:avLst/>
            <a:gdLst>
              <a:gd name="T0" fmla="*/ 0 w 80"/>
              <a:gd name="T1" fmla="*/ 29 h 29"/>
              <a:gd name="T2" fmla="*/ 65 w 80"/>
              <a:gd name="T3" fmla="*/ 0 h 29"/>
              <a:gd name="T4" fmla="*/ 80 w 80"/>
              <a:gd name="T5" fmla="*/ 11 h 29"/>
            </a:gdLst>
            <a:ahLst/>
            <a:cxnLst>
              <a:cxn ang="0">
                <a:pos x="T0" y="T1"/>
              </a:cxn>
              <a:cxn ang="0">
                <a:pos x="T2" y="T3"/>
              </a:cxn>
              <a:cxn ang="0">
                <a:pos x="T4" y="T5"/>
              </a:cxn>
            </a:cxnLst>
            <a:rect l="0" t="0" r="r" b="b"/>
            <a:pathLst>
              <a:path w="80" h="29">
                <a:moveTo>
                  <a:pt x="0" y="29"/>
                </a:moveTo>
                <a:cubicBezTo>
                  <a:pt x="15" y="7"/>
                  <a:pt x="43" y="4"/>
                  <a:pt x="65" y="0"/>
                </a:cubicBezTo>
                <a:cubicBezTo>
                  <a:pt x="70" y="4"/>
                  <a:pt x="75" y="7"/>
                  <a:pt x="80" y="11"/>
                </a:cubicBezTo>
              </a:path>
            </a:pathLst>
          </a:custGeom>
          <a:noFill/>
          <a:ln w="6350" cap="rnd">
            <a:solidFill>
              <a:srgbClr val="FF6600"/>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defPPr>
              <a:defRPr lang="en-US"/>
            </a:defPPr>
            <a:lvl1pPr algn="l" rtl="0" fontAlgn="base">
              <a:spcBef>
                <a:spcPct val="0"/>
              </a:spcBef>
              <a:spcAft>
                <a:spcPct val="0"/>
              </a:spcAft>
              <a:defRPr sz="1400" kern="1200">
                <a:solidFill>
                  <a:schemeClr val="tx1"/>
                </a:solidFill>
                <a:latin typeface="Arial" panose="020B0604020202020204" pitchFamily="34" charset="0"/>
                <a:ea typeface="+mn-ea"/>
                <a:cs typeface="+mn-cs"/>
              </a:defRPr>
            </a:lvl1pPr>
            <a:lvl2pPr marL="457200" algn="l" rtl="0" fontAlgn="base">
              <a:spcBef>
                <a:spcPct val="0"/>
              </a:spcBef>
              <a:spcAft>
                <a:spcPct val="0"/>
              </a:spcAft>
              <a:defRPr sz="1400" kern="1200">
                <a:solidFill>
                  <a:schemeClr val="tx1"/>
                </a:solidFill>
                <a:latin typeface="Arial" panose="020B0604020202020204" pitchFamily="34" charset="0"/>
                <a:ea typeface="+mn-ea"/>
                <a:cs typeface="+mn-cs"/>
              </a:defRPr>
            </a:lvl2pPr>
            <a:lvl3pPr marL="914400" algn="l" rtl="0" fontAlgn="base">
              <a:spcBef>
                <a:spcPct val="0"/>
              </a:spcBef>
              <a:spcAft>
                <a:spcPct val="0"/>
              </a:spcAft>
              <a:defRPr sz="1400" kern="1200">
                <a:solidFill>
                  <a:schemeClr val="tx1"/>
                </a:solidFill>
                <a:latin typeface="Arial" panose="020B0604020202020204" pitchFamily="34" charset="0"/>
                <a:ea typeface="+mn-ea"/>
                <a:cs typeface="+mn-cs"/>
              </a:defRPr>
            </a:lvl3pPr>
            <a:lvl4pPr marL="1371600" algn="l" rtl="0" fontAlgn="base">
              <a:spcBef>
                <a:spcPct val="0"/>
              </a:spcBef>
              <a:spcAft>
                <a:spcPct val="0"/>
              </a:spcAft>
              <a:defRPr sz="1400" kern="1200">
                <a:solidFill>
                  <a:schemeClr val="tx1"/>
                </a:solidFill>
                <a:latin typeface="Arial" panose="020B0604020202020204" pitchFamily="34" charset="0"/>
                <a:ea typeface="+mn-ea"/>
                <a:cs typeface="+mn-cs"/>
              </a:defRPr>
            </a:lvl4pPr>
            <a:lvl5pPr marL="1828800" algn="l" rtl="0" fontAlgn="base">
              <a:spcBef>
                <a:spcPct val="0"/>
              </a:spcBef>
              <a:spcAft>
                <a:spcPct val="0"/>
              </a:spcAft>
              <a:defRPr sz="1400" kern="1200">
                <a:solidFill>
                  <a:schemeClr val="tx1"/>
                </a:solidFill>
                <a:latin typeface="Arial" panose="020B0604020202020204" pitchFamily="34" charset="0"/>
                <a:ea typeface="+mn-ea"/>
                <a:cs typeface="+mn-cs"/>
              </a:defRPr>
            </a:lvl5pPr>
            <a:lvl6pPr marL="2286000" algn="l" defTabSz="914400" rtl="0" eaLnBrk="1" latinLnBrk="0" hangingPunct="1">
              <a:defRPr sz="1400" kern="1200">
                <a:solidFill>
                  <a:schemeClr val="tx1"/>
                </a:solidFill>
                <a:latin typeface="Arial" panose="020B0604020202020204" pitchFamily="34" charset="0"/>
                <a:ea typeface="+mn-ea"/>
                <a:cs typeface="+mn-cs"/>
              </a:defRPr>
            </a:lvl6pPr>
            <a:lvl7pPr marL="2743200" algn="l" defTabSz="914400" rtl="0" eaLnBrk="1" latinLnBrk="0" hangingPunct="1">
              <a:defRPr sz="1400" kern="1200">
                <a:solidFill>
                  <a:schemeClr val="tx1"/>
                </a:solidFill>
                <a:latin typeface="Arial" panose="020B0604020202020204" pitchFamily="34" charset="0"/>
                <a:ea typeface="+mn-ea"/>
                <a:cs typeface="+mn-cs"/>
              </a:defRPr>
            </a:lvl7pPr>
            <a:lvl8pPr marL="3200400" algn="l" defTabSz="914400" rtl="0" eaLnBrk="1" latinLnBrk="0" hangingPunct="1">
              <a:defRPr sz="1400" kern="1200">
                <a:solidFill>
                  <a:schemeClr val="tx1"/>
                </a:solidFill>
                <a:latin typeface="Arial" panose="020B0604020202020204" pitchFamily="34" charset="0"/>
                <a:ea typeface="+mn-ea"/>
                <a:cs typeface="+mn-cs"/>
              </a:defRPr>
            </a:lvl8pPr>
            <a:lvl9pPr marL="3657600" algn="l" defTabSz="914400" rtl="0" eaLnBrk="1" latinLnBrk="0" hangingPunct="1">
              <a:defRPr sz="1400" kern="1200">
                <a:solidFill>
                  <a:schemeClr val="tx1"/>
                </a:solidFill>
                <a:latin typeface="Arial" panose="020B0604020202020204" pitchFamily="34" charset="0"/>
                <a:ea typeface="+mn-ea"/>
                <a:cs typeface="+mn-cs"/>
              </a:defRPr>
            </a:lvl9pPr>
          </a:lstStyle>
          <a:p>
            <a:endParaRPr lang="en-CA"/>
          </a:p>
        </p:txBody>
      </p:sp>
      <p:sp>
        <p:nvSpPr>
          <p:cNvPr id="177" name="Freeform 173">
            <a:extLst>
              <a:ext uri="{FF2B5EF4-FFF2-40B4-BE49-F238E27FC236}">
                <a16:creationId xmlns:a16="http://schemas.microsoft.com/office/drawing/2014/main" id="{D6994730-7A96-4877-BCA1-E6F6C302BAE9}"/>
              </a:ext>
            </a:extLst>
          </p:cNvPr>
          <p:cNvSpPr>
            <a:spLocks noChangeAspect="1"/>
          </p:cNvSpPr>
          <p:nvPr/>
        </p:nvSpPr>
        <p:spPr bwMode="auto">
          <a:xfrm>
            <a:off x="6332571" y="1470067"/>
            <a:ext cx="54259" cy="20436"/>
          </a:xfrm>
          <a:custGeom>
            <a:avLst/>
            <a:gdLst>
              <a:gd name="T0" fmla="*/ 0 w 92"/>
              <a:gd name="T1" fmla="*/ 2 h 32"/>
              <a:gd name="T2" fmla="*/ 92 w 92"/>
              <a:gd name="T3" fmla="*/ 32 h 32"/>
            </a:gdLst>
            <a:ahLst/>
            <a:cxnLst>
              <a:cxn ang="0">
                <a:pos x="T0" y="T1"/>
              </a:cxn>
              <a:cxn ang="0">
                <a:pos x="T2" y="T3"/>
              </a:cxn>
            </a:cxnLst>
            <a:rect l="0" t="0" r="r" b="b"/>
            <a:pathLst>
              <a:path w="92" h="32">
                <a:moveTo>
                  <a:pt x="0" y="2"/>
                </a:moveTo>
                <a:cubicBezTo>
                  <a:pt x="36" y="0"/>
                  <a:pt x="56" y="31"/>
                  <a:pt x="92" y="32"/>
                </a:cubicBezTo>
              </a:path>
            </a:pathLst>
          </a:custGeom>
          <a:noFill/>
          <a:ln w="6350" cap="rnd">
            <a:solidFill>
              <a:srgbClr val="FF6600"/>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defPPr>
              <a:defRPr lang="en-US"/>
            </a:defPPr>
            <a:lvl1pPr algn="l" rtl="0" fontAlgn="base">
              <a:spcBef>
                <a:spcPct val="0"/>
              </a:spcBef>
              <a:spcAft>
                <a:spcPct val="0"/>
              </a:spcAft>
              <a:defRPr sz="1400" kern="1200">
                <a:solidFill>
                  <a:schemeClr val="tx1"/>
                </a:solidFill>
                <a:latin typeface="Arial" panose="020B0604020202020204" pitchFamily="34" charset="0"/>
                <a:ea typeface="+mn-ea"/>
                <a:cs typeface="+mn-cs"/>
              </a:defRPr>
            </a:lvl1pPr>
            <a:lvl2pPr marL="457200" algn="l" rtl="0" fontAlgn="base">
              <a:spcBef>
                <a:spcPct val="0"/>
              </a:spcBef>
              <a:spcAft>
                <a:spcPct val="0"/>
              </a:spcAft>
              <a:defRPr sz="1400" kern="1200">
                <a:solidFill>
                  <a:schemeClr val="tx1"/>
                </a:solidFill>
                <a:latin typeface="Arial" panose="020B0604020202020204" pitchFamily="34" charset="0"/>
                <a:ea typeface="+mn-ea"/>
                <a:cs typeface="+mn-cs"/>
              </a:defRPr>
            </a:lvl2pPr>
            <a:lvl3pPr marL="914400" algn="l" rtl="0" fontAlgn="base">
              <a:spcBef>
                <a:spcPct val="0"/>
              </a:spcBef>
              <a:spcAft>
                <a:spcPct val="0"/>
              </a:spcAft>
              <a:defRPr sz="1400" kern="1200">
                <a:solidFill>
                  <a:schemeClr val="tx1"/>
                </a:solidFill>
                <a:latin typeface="Arial" panose="020B0604020202020204" pitchFamily="34" charset="0"/>
                <a:ea typeface="+mn-ea"/>
                <a:cs typeface="+mn-cs"/>
              </a:defRPr>
            </a:lvl3pPr>
            <a:lvl4pPr marL="1371600" algn="l" rtl="0" fontAlgn="base">
              <a:spcBef>
                <a:spcPct val="0"/>
              </a:spcBef>
              <a:spcAft>
                <a:spcPct val="0"/>
              </a:spcAft>
              <a:defRPr sz="1400" kern="1200">
                <a:solidFill>
                  <a:schemeClr val="tx1"/>
                </a:solidFill>
                <a:latin typeface="Arial" panose="020B0604020202020204" pitchFamily="34" charset="0"/>
                <a:ea typeface="+mn-ea"/>
                <a:cs typeface="+mn-cs"/>
              </a:defRPr>
            </a:lvl4pPr>
            <a:lvl5pPr marL="1828800" algn="l" rtl="0" fontAlgn="base">
              <a:spcBef>
                <a:spcPct val="0"/>
              </a:spcBef>
              <a:spcAft>
                <a:spcPct val="0"/>
              </a:spcAft>
              <a:defRPr sz="1400" kern="1200">
                <a:solidFill>
                  <a:schemeClr val="tx1"/>
                </a:solidFill>
                <a:latin typeface="Arial" panose="020B0604020202020204" pitchFamily="34" charset="0"/>
                <a:ea typeface="+mn-ea"/>
                <a:cs typeface="+mn-cs"/>
              </a:defRPr>
            </a:lvl5pPr>
            <a:lvl6pPr marL="2286000" algn="l" defTabSz="914400" rtl="0" eaLnBrk="1" latinLnBrk="0" hangingPunct="1">
              <a:defRPr sz="1400" kern="1200">
                <a:solidFill>
                  <a:schemeClr val="tx1"/>
                </a:solidFill>
                <a:latin typeface="Arial" panose="020B0604020202020204" pitchFamily="34" charset="0"/>
                <a:ea typeface="+mn-ea"/>
                <a:cs typeface="+mn-cs"/>
              </a:defRPr>
            </a:lvl6pPr>
            <a:lvl7pPr marL="2743200" algn="l" defTabSz="914400" rtl="0" eaLnBrk="1" latinLnBrk="0" hangingPunct="1">
              <a:defRPr sz="1400" kern="1200">
                <a:solidFill>
                  <a:schemeClr val="tx1"/>
                </a:solidFill>
                <a:latin typeface="Arial" panose="020B0604020202020204" pitchFamily="34" charset="0"/>
                <a:ea typeface="+mn-ea"/>
                <a:cs typeface="+mn-cs"/>
              </a:defRPr>
            </a:lvl7pPr>
            <a:lvl8pPr marL="3200400" algn="l" defTabSz="914400" rtl="0" eaLnBrk="1" latinLnBrk="0" hangingPunct="1">
              <a:defRPr sz="1400" kern="1200">
                <a:solidFill>
                  <a:schemeClr val="tx1"/>
                </a:solidFill>
                <a:latin typeface="Arial" panose="020B0604020202020204" pitchFamily="34" charset="0"/>
                <a:ea typeface="+mn-ea"/>
                <a:cs typeface="+mn-cs"/>
              </a:defRPr>
            </a:lvl8pPr>
            <a:lvl9pPr marL="3657600" algn="l" defTabSz="914400" rtl="0" eaLnBrk="1" latinLnBrk="0" hangingPunct="1">
              <a:defRPr sz="1400" kern="1200">
                <a:solidFill>
                  <a:schemeClr val="tx1"/>
                </a:solidFill>
                <a:latin typeface="Arial" panose="020B0604020202020204" pitchFamily="34" charset="0"/>
                <a:ea typeface="+mn-ea"/>
                <a:cs typeface="+mn-cs"/>
              </a:defRPr>
            </a:lvl9pPr>
          </a:lstStyle>
          <a:p>
            <a:endParaRPr lang="en-CA"/>
          </a:p>
        </p:txBody>
      </p:sp>
      <p:sp>
        <p:nvSpPr>
          <p:cNvPr id="178" name="Freeform 174">
            <a:extLst>
              <a:ext uri="{FF2B5EF4-FFF2-40B4-BE49-F238E27FC236}">
                <a16:creationId xmlns:a16="http://schemas.microsoft.com/office/drawing/2014/main" id="{D40AB3F0-D3C1-4DD5-A824-501FAB2EFF38}"/>
              </a:ext>
            </a:extLst>
          </p:cNvPr>
          <p:cNvSpPr>
            <a:spLocks noChangeAspect="1"/>
          </p:cNvSpPr>
          <p:nvPr/>
        </p:nvSpPr>
        <p:spPr bwMode="auto">
          <a:xfrm>
            <a:off x="6332571" y="1471171"/>
            <a:ext cx="8702" cy="22092"/>
          </a:xfrm>
          <a:custGeom>
            <a:avLst/>
            <a:gdLst>
              <a:gd name="T0" fmla="*/ 8 w 15"/>
              <a:gd name="T1" fmla="*/ 34 h 34"/>
              <a:gd name="T2" fmla="*/ 0 w 15"/>
              <a:gd name="T3" fmla="*/ 0 h 34"/>
            </a:gdLst>
            <a:ahLst/>
            <a:cxnLst>
              <a:cxn ang="0">
                <a:pos x="T0" y="T1"/>
              </a:cxn>
              <a:cxn ang="0">
                <a:pos x="T2" y="T3"/>
              </a:cxn>
            </a:cxnLst>
            <a:rect l="0" t="0" r="r" b="b"/>
            <a:pathLst>
              <a:path w="15" h="34">
                <a:moveTo>
                  <a:pt x="8" y="34"/>
                </a:moveTo>
                <a:cubicBezTo>
                  <a:pt x="15" y="21"/>
                  <a:pt x="6" y="11"/>
                  <a:pt x="0" y="0"/>
                </a:cubicBezTo>
              </a:path>
            </a:pathLst>
          </a:custGeom>
          <a:noFill/>
          <a:ln w="6350" cap="rnd">
            <a:solidFill>
              <a:srgbClr val="FF6600"/>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defPPr>
              <a:defRPr lang="en-US"/>
            </a:defPPr>
            <a:lvl1pPr algn="l" rtl="0" fontAlgn="base">
              <a:spcBef>
                <a:spcPct val="0"/>
              </a:spcBef>
              <a:spcAft>
                <a:spcPct val="0"/>
              </a:spcAft>
              <a:defRPr sz="1400" kern="1200">
                <a:solidFill>
                  <a:schemeClr val="tx1"/>
                </a:solidFill>
                <a:latin typeface="Arial" panose="020B0604020202020204" pitchFamily="34" charset="0"/>
                <a:ea typeface="+mn-ea"/>
                <a:cs typeface="+mn-cs"/>
              </a:defRPr>
            </a:lvl1pPr>
            <a:lvl2pPr marL="457200" algn="l" rtl="0" fontAlgn="base">
              <a:spcBef>
                <a:spcPct val="0"/>
              </a:spcBef>
              <a:spcAft>
                <a:spcPct val="0"/>
              </a:spcAft>
              <a:defRPr sz="1400" kern="1200">
                <a:solidFill>
                  <a:schemeClr val="tx1"/>
                </a:solidFill>
                <a:latin typeface="Arial" panose="020B0604020202020204" pitchFamily="34" charset="0"/>
                <a:ea typeface="+mn-ea"/>
                <a:cs typeface="+mn-cs"/>
              </a:defRPr>
            </a:lvl2pPr>
            <a:lvl3pPr marL="914400" algn="l" rtl="0" fontAlgn="base">
              <a:spcBef>
                <a:spcPct val="0"/>
              </a:spcBef>
              <a:spcAft>
                <a:spcPct val="0"/>
              </a:spcAft>
              <a:defRPr sz="1400" kern="1200">
                <a:solidFill>
                  <a:schemeClr val="tx1"/>
                </a:solidFill>
                <a:latin typeface="Arial" panose="020B0604020202020204" pitchFamily="34" charset="0"/>
                <a:ea typeface="+mn-ea"/>
                <a:cs typeface="+mn-cs"/>
              </a:defRPr>
            </a:lvl3pPr>
            <a:lvl4pPr marL="1371600" algn="l" rtl="0" fontAlgn="base">
              <a:spcBef>
                <a:spcPct val="0"/>
              </a:spcBef>
              <a:spcAft>
                <a:spcPct val="0"/>
              </a:spcAft>
              <a:defRPr sz="1400" kern="1200">
                <a:solidFill>
                  <a:schemeClr val="tx1"/>
                </a:solidFill>
                <a:latin typeface="Arial" panose="020B0604020202020204" pitchFamily="34" charset="0"/>
                <a:ea typeface="+mn-ea"/>
                <a:cs typeface="+mn-cs"/>
              </a:defRPr>
            </a:lvl4pPr>
            <a:lvl5pPr marL="1828800" algn="l" rtl="0" fontAlgn="base">
              <a:spcBef>
                <a:spcPct val="0"/>
              </a:spcBef>
              <a:spcAft>
                <a:spcPct val="0"/>
              </a:spcAft>
              <a:defRPr sz="1400" kern="1200">
                <a:solidFill>
                  <a:schemeClr val="tx1"/>
                </a:solidFill>
                <a:latin typeface="Arial" panose="020B0604020202020204" pitchFamily="34" charset="0"/>
                <a:ea typeface="+mn-ea"/>
                <a:cs typeface="+mn-cs"/>
              </a:defRPr>
            </a:lvl5pPr>
            <a:lvl6pPr marL="2286000" algn="l" defTabSz="914400" rtl="0" eaLnBrk="1" latinLnBrk="0" hangingPunct="1">
              <a:defRPr sz="1400" kern="1200">
                <a:solidFill>
                  <a:schemeClr val="tx1"/>
                </a:solidFill>
                <a:latin typeface="Arial" panose="020B0604020202020204" pitchFamily="34" charset="0"/>
                <a:ea typeface="+mn-ea"/>
                <a:cs typeface="+mn-cs"/>
              </a:defRPr>
            </a:lvl6pPr>
            <a:lvl7pPr marL="2743200" algn="l" defTabSz="914400" rtl="0" eaLnBrk="1" latinLnBrk="0" hangingPunct="1">
              <a:defRPr sz="1400" kern="1200">
                <a:solidFill>
                  <a:schemeClr val="tx1"/>
                </a:solidFill>
                <a:latin typeface="Arial" panose="020B0604020202020204" pitchFamily="34" charset="0"/>
                <a:ea typeface="+mn-ea"/>
                <a:cs typeface="+mn-cs"/>
              </a:defRPr>
            </a:lvl7pPr>
            <a:lvl8pPr marL="3200400" algn="l" defTabSz="914400" rtl="0" eaLnBrk="1" latinLnBrk="0" hangingPunct="1">
              <a:defRPr sz="1400" kern="1200">
                <a:solidFill>
                  <a:schemeClr val="tx1"/>
                </a:solidFill>
                <a:latin typeface="Arial" panose="020B0604020202020204" pitchFamily="34" charset="0"/>
                <a:ea typeface="+mn-ea"/>
                <a:cs typeface="+mn-cs"/>
              </a:defRPr>
            </a:lvl8pPr>
            <a:lvl9pPr marL="3657600" algn="l" defTabSz="914400" rtl="0" eaLnBrk="1" latinLnBrk="0" hangingPunct="1">
              <a:defRPr sz="1400" kern="1200">
                <a:solidFill>
                  <a:schemeClr val="tx1"/>
                </a:solidFill>
                <a:latin typeface="Arial" panose="020B0604020202020204" pitchFamily="34" charset="0"/>
                <a:ea typeface="+mn-ea"/>
                <a:cs typeface="+mn-cs"/>
              </a:defRPr>
            </a:lvl9pPr>
          </a:lstStyle>
          <a:p>
            <a:endParaRPr lang="en-CA"/>
          </a:p>
        </p:txBody>
      </p:sp>
      <p:sp>
        <p:nvSpPr>
          <p:cNvPr id="179" name="Freeform 175">
            <a:extLst>
              <a:ext uri="{FF2B5EF4-FFF2-40B4-BE49-F238E27FC236}">
                <a16:creationId xmlns:a16="http://schemas.microsoft.com/office/drawing/2014/main" id="{016D0374-7C07-4852-B177-BE135A767B8D}"/>
              </a:ext>
            </a:extLst>
          </p:cNvPr>
          <p:cNvSpPr>
            <a:spLocks noChangeAspect="1"/>
          </p:cNvSpPr>
          <p:nvPr/>
        </p:nvSpPr>
        <p:spPr bwMode="auto">
          <a:xfrm>
            <a:off x="6280360" y="1493264"/>
            <a:ext cx="56818" cy="51365"/>
          </a:xfrm>
          <a:custGeom>
            <a:avLst/>
            <a:gdLst>
              <a:gd name="T0" fmla="*/ 0 w 96"/>
              <a:gd name="T1" fmla="*/ 36 h 81"/>
              <a:gd name="T2" fmla="*/ 96 w 96"/>
              <a:gd name="T3" fmla="*/ 0 h 81"/>
            </a:gdLst>
            <a:ahLst/>
            <a:cxnLst>
              <a:cxn ang="0">
                <a:pos x="T0" y="T1"/>
              </a:cxn>
              <a:cxn ang="0">
                <a:pos x="T2" y="T3"/>
              </a:cxn>
            </a:cxnLst>
            <a:rect l="0" t="0" r="r" b="b"/>
            <a:pathLst>
              <a:path w="96" h="81">
                <a:moveTo>
                  <a:pt x="0" y="36"/>
                </a:moveTo>
                <a:cubicBezTo>
                  <a:pt x="43" y="81"/>
                  <a:pt x="63" y="11"/>
                  <a:pt x="96" y="0"/>
                </a:cubicBezTo>
              </a:path>
            </a:pathLst>
          </a:custGeom>
          <a:noFill/>
          <a:ln w="6350" cap="rnd">
            <a:solidFill>
              <a:srgbClr val="FF6600"/>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defPPr>
              <a:defRPr lang="en-US"/>
            </a:defPPr>
            <a:lvl1pPr algn="l" rtl="0" fontAlgn="base">
              <a:spcBef>
                <a:spcPct val="0"/>
              </a:spcBef>
              <a:spcAft>
                <a:spcPct val="0"/>
              </a:spcAft>
              <a:defRPr sz="1400" kern="1200">
                <a:solidFill>
                  <a:schemeClr val="tx1"/>
                </a:solidFill>
                <a:latin typeface="Arial" panose="020B0604020202020204" pitchFamily="34" charset="0"/>
                <a:ea typeface="+mn-ea"/>
                <a:cs typeface="+mn-cs"/>
              </a:defRPr>
            </a:lvl1pPr>
            <a:lvl2pPr marL="457200" algn="l" rtl="0" fontAlgn="base">
              <a:spcBef>
                <a:spcPct val="0"/>
              </a:spcBef>
              <a:spcAft>
                <a:spcPct val="0"/>
              </a:spcAft>
              <a:defRPr sz="1400" kern="1200">
                <a:solidFill>
                  <a:schemeClr val="tx1"/>
                </a:solidFill>
                <a:latin typeface="Arial" panose="020B0604020202020204" pitchFamily="34" charset="0"/>
                <a:ea typeface="+mn-ea"/>
                <a:cs typeface="+mn-cs"/>
              </a:defRPr>
            </a:lvl2pPr>
            <a:lvl3pPr marL="914400" algn="l" rtl="0" fontAlgn="base">
              <a:spcBef>
                <a:spcPct val="0"/>
              </a:spcBef>
              <a:spcAft>
                <a:spcPct val="0"/>
              </a:spcAft>
              <a:defRPr sz="1400" kern="1200">
                <a:solidFill>
                  <a:schemeClr val="tx1"/>
                </a:solidFill>
                <a:latin typeface="Arial" panose="020B0604020202020204" pitchFamily="34" charset="0"/>
                <a:ea typeface="+mn-ea"/>
                <a:cs typeface="+mn-cs"/>
              </a:defRPr>
            </a:lvl3pPr>
            <a:lvl4pPr marL="1371600" algn="l" rtl="0" fontAlgn="base">
              <a:spcBef>
                <a:spcPct val="0"/>
              </a:spcBef>
              <a:spcAft>
                <a:spcPct val="0"/>
              </a:spcAft>
              <a:defRPr sz="1400" kern="1200">
                <a:solidFill>
                  <a:schemeClr val="tx1"/>
                </a:solidFill>
                <a:latin typeface="Arial" panose="020B0604020202020204" pitchFamily="34" charset="0"/>
                <a:ea typeface="+mn-ea"/>
                <a:cs typeface="+mn-cs"/>
              </a:defRPr>
            </a:lvl4pPr>
            <a:lvl5pPr marL="1828800" algn="l" rtl="0" fontAlgn="base">
              <a:spcBef>
                <a:spcPct val="0"/>
              </a:spcBef>
              <a:spcAft>
                <a:spcPct val="0"/>
              </a:spcAft>
              <a:defRPr sz="1400" kern="1200">
                <a:solidFill>
                  <a:schemeClr val="tx1"/>
                </a:solidFill>
                <a:latin typeface="Arial" panose="020B0604020202020204" pitchFamily="34" charset="0"/>
                <a:ea typeface="+mn-ea"/>
                <a:cs typeface="+mn-cs"/>
              </a:defRPr>
            </a:lvl5pPr>
            <a:lvl6pPr marL="2286000" algn="l" defTabSz="914400" rtl="0" eaLnBrk="1" latinLnBrk="0" hangingPunct="1">
              <a:defRPr sz="1400" kern="1200">
                <a:solidFill>
                  <a:schemeClr val="tx1"/>
                </a:solidFill>
                <a:latin typeface="Arial" panose="020B0604020202020204" pitchFamily="34" charset="0"/>
                <a:ea typeface="+mn-ea"/>
                <a:cs typeface="+mn-cs"/>
              </a:defRPr>
            </a:lvl6pPr>
            <a:lvl7pPr marL="2743200" algn="l" defTabSz="914400" rtl="0" eaLnBrk="1" latinLnBrk="0" hangingPunct="1">
              <a:defRPr sz="1400" kern="1200">
                <a:solidFill>
                  <a:schemeClr val="tx1"/>
                </a:solidFill>
                <a:latin typeface="Arial" panose="020B0604020202020204" pitchFamily="34" charset="0"/>
                <a:ea typeface="+mn-ea"/>
                <a:cs typeface="+mn-cs"/>
              </a:defRPr>
            </a:lvl7pPr>
            <a:lvl8pPr marL="3200400" algn="l" defTabSz="914400" rtl="0" eaLnBrk="1" latinLnBrk="0" hangingPunct="1">
              <a:defRPr sz="1400" kern="1200">
                <a:solidFill>
                  <a:schemeClr val="tx1"/>
                </a:solidFill>
                <a:latin typeface="Arial" panose="020B0604020202020204" pitchFamily="34" charset="0"/>
                <a:ea typeface="+mn-ea"/>
                <a:cs typeface="+mn-cs"/>
              </a:defRPr>
            </a:lvl8pPr>
            <a:lvl9pPr marL="3657600" algn="l" defTabSz="914400" rtl="0" eaLnBrk="1" latinLnBrk="0" hangingPunct="1">
              <a:defRPr sz="1400" kern="1200">
                <a:solidFill>
                  <a:schemeClr val="tx1"/>
                </a:solidFill>
                <a:latin typeface="Arial" panose="020B0604020202020204" pitchFamily="34" charset="0"/>
                <a:ea typeface="+mn-ea"/>
                <a:cs typeface="+mn-cs"/>
              </a:defRPr>
            </a:lvl9pPr>
          </a:lstStyle>
          <a:p>
            <a:endParaRPr lang="en-CA"/>
          </a:p>
        </p:txBody>
      </p:sp>
      <p:sp>
        <p:nvSpPr>
          <p:cNvPr id="180" name="Freeform 176">
            <a:extLst>
              <a:ext uri="{FF2B5EF4-FFF2-40B4-BE49-F238E27FC236}">
                <a16:creationId xmlns:a16="http://schemas.microsoft.com/office/drawing/2014/main" id="{365AA187-946D-431C-B4A7-97FC3BDE9E83}"/>
              </a:ext>
            </a:extLst>
          </p:cNvPr>
          <p:cNvSpPr>
            <a:spLocks noChangeAspect="1"/>
          </p:cNvSpPr>
          <p:nvPr/>
        </p:nvSpPr>
        <p:spPr bwMode="auto">
          <a:xfrm>
            <a:off x="5863182" y="1482770"/>
            <a:ext cx="15356" cy="4971"/>
          </a:xfrm>
          <a:custGeom>
            <a:avLst/>
            <a:gdLst>
              <a:gd name="T0" fmla="*/ 0 w 26"/>
              <a:gd name="T1" fmla="*/ 0 h 8"/>
              <a:gd name="T2" fmla="*/ 26 w 26"/>
              <a:gd name="T3" fmla="*/ 6 h 8"/>
            </a:gdLst>
            <a:ahLst/>
            <a:cxnLst>
              <a:cxn ang="0">
                <a:pos x="T0" y="T1"/>
              </a:cxn>
              <a:cxn ang="0">
                <a:pos x="T2" y="T3"/>
              </a:cxn>
            </a:cxnLst>
            <a:rect l="0" t="0" r="r" b="b"/>
            <a:pathLst>
              <a:path w="26" h="8">
                <a:moveTo>
                  <a:pt x="0" y="0"/>
                </a:moveTo>
                <a:cubicBezTo>
                  <a:pt x="6" y="8"/>
                  <a:pt x="17" y="5"/>
                  <a:pt x="26" y="6"/>
                </a:cubicBezTo>
              </a:path>
            </a:pathLst>
          </a:custGeom>
          <a:noFill/>
          <a:ln w="6350" cap="rnd">
            <a:solidFill>
              <a:srgbClr val="FF6600"/>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defPPr>
              <a:defRPr lang="en-US"/>
            </a:defPPr>
            <a:lvl1pPr algn="l" rtl="0" fontAlgn="base">
              <a:spcBef>
                <a:spcPct val="0"/>
              </a:spcBef>
              <a:spcAft>
                <a:spcPct val="0"/>
              </a:spcAft>
              <a:defRPr sz="1400" kern="1200">
                <a:solidFill>
                  <a:schemeClr val="tx1"/>
                </a:solidFill>
                <a:latin typeface="Arial" panose="020B0604020202020204" pitchFamily="34" charset="0"/>
                <a:ea typeface="+mn-ea"/>
                <a:cs typeface="+mn-cs"/>
              </a:defRPr>
            </a:lvl1pPr>
            <a:lvl2pPr marL="457200" algn="l" rtl="0" fontAlgn="base">
              <a:spcBef>
                <a:spcPct val="0"/>
              </a:spcBef>
              <a:spcAft>
                <a:spcPct val="0"/>
              </a:spcAft>
              <a:defRPr sz="1400" kern="1200">
                <a:solidFill>
                  <a:schemeClr val="tx1"/>
                </a:solidFill>
                <a:latin typeface="Arial" panose="020B0604020202020204" pitchFamily="34" charset="0"/>
                <a:ea typeface="+mn-ea"/>
                <a:cs typeface="+mn-cs"/>
              </a:defRPr>
            </a:lvl2pPr>
            <a:lvl3pPr marL="914400" algn="l" rtl="0" fontAlgn="base">
              <a:spcBef>
                <a:spcPct val="0"/>
              </a:spcBef>
              <a:spcAft>
                <a:spcPct val="0"/>
              </a:spcAft>
              <a:defRPr sz="1400" kern="1200">
                <a:solidFill>
                  <a:schemeClr val="tx1"/>
                </a:solidFill>
                <a:latin typeface="Arial" panose="020B0604020202020204" pitchFamily="34" charset="0"/>
                <a:ea typeface="+mn-ea"/>
                <a:cs typeface="+mn-cs"/>
              </a:defRPr>
            </a:lvl3pPr>
            <a:lvl4pPr marL="1371600" algn="l" rtl="0" fontAlgn="base">
              <a:spcBef>
                <a:spcPct val="0"/>
              </a:spcBef>
              <a:spcAft>
                <a:spcPct val="0"/>
              </a:spcAft>
              <a:defRPr sz="1400" kern="1200">
                <a:solidFill>
                  <a:schemeClr val="tx1"/>
                </a:solidFill>
                <a:latin typeface="Arial" panose="020B0604020202020204" pitchFamily="34" charset="0"/>
                <a:ea typeface="+mn-ea"/>
                <a:cs typeface="+mn-cs"/>
              </a:defRPr>
            </a:lvl4pPr>
            <a:lvl5pPr marL="1828800" algn="l" rtl="0" fontAlgn="base">
              <a:spcBef>
                <a:spcPct val="0"/>
              </a:spcBef>
              <a:spcAft>
                <a:spcPct val="0"/>
              </a:spcAft>
              <a:defRPr sz="1400" kern="1200">
                <a:solidFill>
                  <a:schemeClr val="tx1"/>
                </a:solidFill>
                <a:latin typeface="Arial" panose="020B0604020202020204" pitchFamily="34" charset="0"/>
                <a:ea typeface="+mn-ea"/>
                <a:cs typeface="+mn-cs"/>
              </a:defRPr>
            </a:lvl5pPr>
            <a:lvl6pPr marL="2286000" algn="l" defTabSz="914400" rtl="0" eaLnBrk="1" latinLnBrk="0" hangingPunct="1">
              <a:defRPr sz="1400" kern="1200">
                <a:solidFill>
                  <a:schemeClr val="tx1"/>
                </a:solidFill>
                <a:latin typeface="Arial" panose="020B0604020202020204" pitchFamily="34" charset="0"/>
                <a:ea typeface="+mn-ea"/>
                <a:cs typeface="+mn-cs"/>
              </a:defRPr>
            </a:lvl6pPr>
            <a:lvl7pPr marL="2743200" algn="l" defTabSz="914400" rtl="0" eaLnBrk="1" latinLnBrk="0" hangingPunct="1">
              <a:defRPr sz="1400" kern="1200">
                <a:solidFill>
                  <a:schemeClr val="tx1"/>
                </a:solidFill>
                <a:latin typeface="Arial" panose="020B0604020202020204" pitchFamily="34" charset="0"/>
                <a:ea typeface="+mn-ea"/>
                <a:cs typeface="+mn-cs"/>
              </a:defRPr>
            </a:lvl7pPr>
            <a:lvl8pPr marL="3200400" algn="l" defTabSz="914400" rtl="0" eaLnBrk="1" latinLnBrk="0" hangingPunct="1">
              <a:defRPr sz="1400" kern="1200">
                <a:solidFill>
                  <a:schemeClr val="tx1"/>
                </a:solidFill>
                <a:latin typeface="Arial" panose="020B0604020202020204" pitchFamily="34" charset="0"/>
                <a:ea typeface="+mn-ea"/>
                <a:cs typeface="+mn-cs"/>
              </a:defRPr>
            </a:lvl8pPr>
            <a:lvl9pPr marL="3657600" algn="l" defTabSz="914400" rtl="0" eaLnBrk="1" latinLnBrk="0" hangingPunct="1">
              <a:defRPr sz="1400" kern="1200">
                <a:solidFill>
                  <a:schemeClr val="tx1"/>
                </a:solidFill>
                <a:latin typeface="Arial" panose="020B0604020202020204" pitchFamily="34" charset="0"/>
                <a:ea typeface="+mn-ea"/>
                <a:cs typeface="+mn-cs"/>
              </a:defRPr>
            </a:lvl9pPr>
          </a:lstStyle>
          <a:p>
            <a:endParaRPr lang="en-CA"/>
          </a:p>
        </p:txBody>
      </p:sp>
      <p:sp>
        <p:nvSpPr>
          <p:cNvPr id="181" name="Freeform 177">
            <a:extLst>
              <a:ext uri="{FF2B5EF4-FFF2-40B4-BE49-F238E27FC236}">
                <a16:creationId xmlns:a16="http://schemas.microsoft.com/office/drawing/2014/main" id="{99C104A6-C3B6-409A-AF2C-28E1C93BFB72}"/>
              </a:ext>
            </a:extLst>
          </p:cNvPr>
          <p:cNvSpPr>
            <a:spLocks noChangeAspect="1"/>
          </p:cNvSpPr>
          <p:nvPr/>
        </p:nvSpPr>
        <p:spPr bwMode="auto">
          <a:xfrm>
            <a:off x="5878538" y="1478904"/>
            <a:ext cx="4607" cy="7732"/>
          </a:xfrm>
          <a:custGeom>
            <a:avLst/>
            <a:gdLst>
              <a:gd name="T0" fmla="*/ 0 w 8"/>
              <a:gd name="T1" fmla="*/ 12 h 12"/>
              <a:gd name="T2" fmla="*/ 8 w 8"/>
              <a:gd name="T3" fmla="*/ 0 h 12"/>
            </a:gdLst>
            <a:ahLst/>
            <a:cxnLst>
              <a:cxn ang="0">
                <a:pos x="T0" y="T1"/>
              </a:cxn>
              <a:cxn ang="0">
                <a:pos x="T2" y="T3"/>
              </a:cxn>
            </a:cxnLst>
            <a:rect l="0" t="0" r="r" b="b"/>
            <a:pathLst>
              <a:path w="8" h="12">
                <a:moveTo>
                  <a:pt x="0" y="12"/>
                </a:moveTo>
                <a:cubicBezTo>
                  <a:pt x="2" y="9"/>
                  <a:pt x="7" y="5"/>
                  <a:pt x="8" y="0"/>
                </a:cubicBezTo>
              </a:path>
            </a:pathLst>
          </a:custGeom>
          <a:noFill/>
          <a:ln w="6350" cap="rnd">
            <a:solidFill>
              <a:srgbClr val="FF6600"/>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defPPr>
              <a:defRPr lang="en-US"/>
            </a:defPPr>
            <a:lvl1pPr algn="l" rtl="0" fontAlgn="base">
              <a:spcBef>
                <a:spcPct val="0"/>
              </a:spcBef>
              <a:spcAft>
                <a:spcPct val="0"/>
              </a:spcAft>
              <a:defRPr sz="1400" kern="1200">
                <a:solidFill>
                  <a:schemeClr val="tx1"/>
                </a:solidFill>
                <a:latin typeface="Arial" panose="020B0604020202020204" pitchFamily="34" charset="0"/>
                <a:ea typeface="+mn-ea"/>
                <a:cs typeface="+mn-cs"/>
              </a:defRPr>
            </a:lvl1pPr>
            <a:lvl2pPr marL="457200" algn="l" rtl="0" fontAlgn="base">
              <a:spcBef>
                <a:spcPct val="0"/>
              </a:spcBef>
              <a:spcAft>
                <a:spcPct val="0"/>
              </a:spcAft>
              <a:defRPr sz="1400" kern="1200">
                <a:solidFill>
                  <a:schemeClr val="tx1"/>
                </a:solidFill>
                <a:latin typeface="Arial" panose="020B0604020202020204" pitchFamily="34" charset="0"/>
                <a:ea typeface="+mn-ea"/>
                <a:cs typeface="+mn-cs"/>
              </a:defRPr>
            </a:lvl2pPr>
            <a:lvl3pPr marL="914400" algn="l" rtl="0" fontAlgn="base">
              <a:spcBef>
                <a:spcPct val="0"/>
              </a:spcBef>
              <a:spcAft>
                <a:spcPct val="0"/>
              </a:spcAft>
              <a:defRPr sz="1400" kern="1200">
                <a:solidFill>
                  <a:schemeClr val="tx1"/>
                </a:solidFill>
                <a:latin typeface="Arial" panose="020B0604020202020204" pitchFamily="34" charset="0"/>
                <a:ea typeface="+mn-ea"/>
                <a:cs typeface="+mn-cs"/>
              </a:defRPr>
            </a:lvl3pPr>
            <a:lvl4pPr marL="1371600" algn="l" rtl="0" fontAlgn="base">
              <a:spcBef>
                <a:spcPct val="0"/>
              </a:spcBef>
              <a:spcAft>
                <a:spcPct val="0"/>
              </a:spcAft>
              <a:defRPr sz="1400" kern="1200">
                <a:solidFill>
                  <a:schemeClr val="tx1"/>
                </a:solidFill>
                <a:latin typeface="Arial" panose="020B0604020202020204" pitchFamily="34" charset="0"/>
                <a:ea typeface="+mn-ea"/>
                <a:cs typeface="+mn-cs"/>
              </a:defRPr>
            </a:lvl4pPr>
            <a:lvl5pPr marL="1828800" algn="l" rtl="0" fontAlgn="base">
              <a:spcBef>
                <a:spcPct val="0"/>
              </a:spcBef>
              <a:spcAft>
                <a:spcPct val="0"/>
              </a:spcAft>
              <a:defRPr sz="1400" kern="1200">
                <a:solidFill>
                  <a:schemeClr val="tx1"/>
                </a:solidFill>
                <a:latin typeface="Arial" panose="020B0604020202020204" pitchFamily="34" charset="0"/>
                <a:ea typeface="+mn-ea"/>
                <a:cs typeface="+mn-cs"/>
              </a:defRPr>
            </a:lvl5pPr>
            <a:lvl6pPr marL="2286000" algn="l" defTabSz="914400" rtl="0" eaLnBrk="1" latinLnBrk="0" hangingPunct="1">
              <a:defRPr sz="1400" kern="1200">
                <a:solidFill>
                  <a:schemeClr val="tx1"/>
                </a:solidFill>
                <a:latin typeface="Arial" panose="020B0604020202020204" pitchFamily="34" charset="0"/>
                <a:ea typeface="+mn-ea"/>
                <a:cs typeface="+mn-cs"/>
              </a:defRPr>
            </a:lvl6pPr>
            <a:lvl7pPr marL="2743200" algn="l" defTabSz="914400" rtl="0" eaLnBrk="1" latinLnBrk="0" hangingPunct="1">
              <a:defRPr sz="1400" kern="1200">
                <a:solidFill>
                  <a:schemeClr val="tx1"/>
                </a:solidFill>
                <a:latin typeface="Arial" panose="020B0604020202020204" pitchFamily="34" charset="0"/>
                <a:ea typeface="+mn-ea"/>
                <a:cs typeface="+mn-cs"/>
              </a:defRPr>
            </a:lvl7pPr>
            <a:lvl8pPr marL="3200400" algn="l" defTabSz="914400" rtl="0" eaLnBrk="1" latinLnBrk="0" hangingPunct="1">
              <a:defRPr sz="1400" kern="1200">
                <a:solidFill>
                  <a:schemeClr val="tx1"/>
                </a:solidFill>
                <a:latin typeface="Arial" panose="020B0604020202020204" pitchFamily="34" charset="0"/>
                <a:ea typeface="+mn-ea"/>
                <a:cs typeface="+mn-cs"/>
              </a:defRPr>
            </a:lvl8pPr>
            <a:lvl9pPr marL="3657600" algn="l" defTabSz="914400" rtl="0" eaLnBrk="1" latinLnBrk="0" hangingPunct="1">
              <a:defRPr sz="1400" kern="1200">
                <a:solidFill>
                  <a:schemeClr val="tx1"/>
                </a:solidFill>
                <a:latin typeface="Arial" panose="020B0604020202020204" pitchFamily="34" charset="0"/>
                <a:ea typeface="+mn-ea"/>
                <a:cs typeface="+mn-cs"/>
              </a:defRPr>
            </a:lvl9pPr>
          </a:lstStyle>
          <a:p>
            <a:endParaRPr lang="en-CA"/>
          </a:p>
        </p:txBody>
      </p:sp>
      <p:sp>
        <p:nvSpPr>
          <p:cNvPr id="182" name="Freeform 178">
            <a:extLst>
              <a:ext uri="{FF2B5EF4-FFF2-40B4-BE49-F238E27FC236}">
                <a16:creationId xmlns:a16="http://schemas.microsoft.com/office/drawing/2014/main" id="{575E612C-21ED-4C35-9CD1-60AF83273D8E}"/>
              </a:ext>
            </a:extLst>
          </p:cNvPr>
          <p:cNvSpPr>
            <a:spLocks noChangeAspect="1"/>
          </p:cNvSpPr>
          <p:nvPr/>
        </p:nvSpPr>
        <p:spPr bwMode="auto">
          <a:xfrm>
            <a:off x="5878538" y="1476142"/>
            <a:ext cx="18939" cy="17674"/>
          </a:xfrm>
          <a:custGeom>
            <a:avLst/>
            <a:gdLst>
              <a:gd name="T0" fmla="*/ 0 w 32"/>
              <a:gd name="T1" fmla="*/ 16 h 28"/>
              <a:gd name="T2" fmla="*/ 1 w 32"/>
              <a:gd name="T3" fmla="*/ 19 h 28"/>
              <a:gd name="T4" fmla="*/ 32 w 32"/>
              <a:gd name="T5" fmla="*/ 0 h 28"/>
            </a:gdLst>
            <a:ahLst/>
            <a:cxnLst>
              <a:cxn ang="0">
                <a:pos x="T0" y="T1"/>
              </a:cxn>
              <a:cxn ang="0">
                <a:pos x="T2" y="T3"/>
              </a:cxn>
              <a:cxn ang="0">
                <a:pos x="T4" y="T5"/>
              </a:cxn>
            </a:cxnLst>
            <a:rect l="0" t="0" r="r" b="b"/>
            <a:pathLst>
              <a:path w="32" h="28">
                <a:moveTo>
                  <a:pt x="0" y="16"/>
                </a:moveTo>
                <a:cubicBezTo>
                  <a:pt x="0" y="17"/>
                  <a:pt x="1" y="18"/>
                  <a:pt x="1" y="19"/>
                </a:cubicBezTo>
                <a:cubicBezTo>
                  <a:pt x="15" y="28"/>
                  <a:pt x="31" y="13"/>
                  <a:pt x="32" y="0"/>
                </a:cubicBezTo>
              </a:path>
            </a:pathLst>
          </a:custGeom>
          <a:noFill/>
          <a:ln w="6350" cap="rnd">
            <a:solidFill>
              <a:srgbClr val="FF6600"/>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defPPr>
              <a:defRPr lang="en-US"/>
            </a:defPPr>
            <a:lvl1pPr algn="l" rtl="0" fontAlgn="base">
              <a:spcBef>
                <a:spcPct val="0"/>
              </a:spcBef>
              <a:spcAft>
                <a:spcPct val="0"/>
              </a:spcAft>
              <a:defRPr sz="1400" kern="1200">
                <a:solidFill>
                  <a:schemeClr val="tx1"/>
                </a:solidFill>
                <a:latin typeface="Arial" panose="020B0604020202020204" pitchFamily="34" charset="0"/>
                <a:ea typeface="+mn-ea"/>
                <a:cs typeface="+mn-cs"/>
              </a:defRPr>
            </a:lvl1pPr>
            <a:lvl2pPr marL="457200" algn="l" rtl="0" fontAlgn="base">
              <a:spcBef>
                <a:spcPct val="0"/>
              </a:spcBef>
              <a:spcAft>
                <a:spcPct val="0"/>
              </a:spcAft>
              <a:defRPr sz="1400" kern="1200">
                <a:solidFill>
                  <a:schemeClr val="tx1"/>
                </a:solidFill>
                <a:latin typeface="Arial" panose="020B0604020202020204" pitchFamily="34" charset="0"/>
                <a:ea typeface="+mn-ea"/>
                <a:cs typeface="+mn-cs"/>
              </a:defRPr>
            </a:lvl2pPr>
            <a:lvl3pPr marL="914400" algn="l" rtl="0" fontAlgn="base">
              <a:spcBef>
                <a:spcPct val="0"/>
              </a:spcBef>
              <a:spcAft>
                <a:spcPct val="0"/>
              </a:spcAft>
              <a:defRPr sz="1400" kern="1200">
                <a:solidFill>
                  <a:schemeClr val="tx1"/>
                </a:solidFill>
                <a:latin typeface="Arial" panose="020B0604020202020204" pitchFamily="34" charset="0"/>
                <a:ea typeface="+mn-ea"/>
                <a:cs typeface="+mn-cs"/>
              </a:defRPr>
            </a:lvl3pPr>
            <a:lvl4pPr marL="1371600" algn="l" rtl="0" fontAlgn="base">
              <a:spcBef>
                <a:spcPct val="0"/>
              </a:spcBef>
              <a:spcAft>
                <a:spcPct val="0"/>
              </a:spcAft>
              <a:defRPr sz="1400" kern="1200">
                <a:solidFill>
                  <a:schemeClr val="tx1"/>
                </a:solidFill>
                <a:latin typeface="Arial" panose="020B0604020202020204" pitchFamily="34" charset="0"/>
                <a:ea typeface="+mn-ea"/>
                <a:cs typeface="+mn-cs"/>
              </a:defRPr>
            </a:lvl4pPr>
            <a:lvl5pPr marL="1828800" algn="l" rtl="0" fontAlgn="base">
              <a:spcBef>
                <a:spcPct val="0"/>
              </a:spcBef>
              <a:spcAft>
                <a:spcPct val="0"/>
              </a:spcAft>
              <a:defRPr sz="1400" kern="1200">
                <a:solidFill>
                  <a:schemeClr val="tx1"/>
                </a:solidFill>
                <a:latin typeface="Arial" panose="020B0604020202020204" pitchFamily="34" charset="0"/>
                <a:ea typeface="+mn-ea"/>
                <a:cs typeface="+mn-cs"/>
              </a:defRPr>
            </a:lvl5pPr>
            <a:lvl6pPr marL="2286000" algn="l" defTabSz="914400" rtl="0" eaLnBrk="1" latinLnBrk="0" hangingPunct="1">
              <a:defRPr sz="1400" kern="1200">
                <a:solidFill>
                  <a:schemeClr val="tx1"/>
                </a:solidFill>
                <a:latin typeface="Arial" panose="020B0604020202020204" pitchFamily="34" charset="0"/>
                <a:ea typeface="+mn-ea"/>
                <a:cs typeface="+mn-cs"/>
              </a:defRPr>
            </a:lvl6pPr>
            <a:lvl7pPr marL="2743200" algn="l" defTabSz="914400" rtl="0" eaLnBrk="1" latinLnBrk="0" hangingPunct="1">
              <a:defRPr sz="1400" kern="1200">
                <a:solidFill>
                  <a:schemeClr val="tx1"/>
                </a:solidFill>
                <a:latin typeface="Arial" panose="020B0604020202020204" pitchFamily="34" charset="0"/>
                <a:ea typeface="+mn-ea"/>
                <a:cs typeface="+mn-cs"/>
              </a:defRPr>
            </a:lvl7pPr>
            <a:lvl8pPr marL="3200400" algn="l" defTabSz="914400" rtl="0" eaLnBrk="1" latinLnBrk="0" hangingPunct="1">
              <a:defRPr sz="1400" kern="1200">
                <a:solidFill>
                  <a:schemeClr val="tx1"/>
                </a:solidFill>
                <a:latin typeface="Arial" panose="020B0604020202020204" pitchFamily="34" charset="0"/>
                <a:ea typeface="+mn-ea"/>
                <a:cs typeface="+mn-cs"/>
              </a:defRPr>
            </a:lvl8pPr>
            <a:lvl9pPr marL="3657600" algn="l" defTabSz="914400" rtl="0" eaLnBrk="1" latinLnBrk="0" hangingPunct="1">
              <a:defRPr sz="1400" kern="1200">
                <a:solidFill>
                  <a:schemeClr val="tx1"/>
                </a:solidFill>
                <a:latin typeface="Arial" panose="020B0604020202020204" pitchFamily="34" charset="0"/>
                <a:ea typeface="+mn-ea"/>
                <a:cs typeface="+mn-cs"/>
              </a:defRPr>
            </a:lvl9pPr>
          </a:lstStyle>
          <a:p>
            <a:endParaRPr lang="en-CA"/>
          </a:p>
        </p:txBody>
      </p:sp>
      <p:sp>
        <p:nvSpPr>
          <p:cNvPr id="183" name="Freeform 179">
            <a:extLst>
              <a:ext uri="{FF2B5EF4-FFF2-40B4-BE49-F238E27FC236}">
                <a16:creationId xmlns:a16="http://schemas.microsoft.com/office/drawing/2014/main" id="{6358542B-5B15-4442-B72E-B791FD92F1B4}"/>
              </a:ext>
            </a:extLst>
          </p:cNvPr>
          <p:cNvSpPr>
            <a:spLocks noChangeAspect="1"/>
          </p:cNvSpPr>
          <p:nvPr/>
        </p:nvSpPr>
        <p:spPr bwMode="auto">
          <a:xfrm>
            <a:off x="6153415" y="923278"/>
            <a:ext cx="23034" cy="46947"/>
          </a:xfrm>
          <a:custGeom>
            <a:avLst/>
            <a:gdLst>
              <a:gd name="T0" fmla="*/ 38 w 38"/>
              <a:gd name="T1" fmla="*/ 0 h 73"/>
              <a:gd name="T2" fmla="*/ 26 w 38"/>
              <a:gd name="T3" fmla="*/ 73 h 73"/>
            </a:gdLst>
            <a:ahLst/>
            <a:cxnLst>
              <a:cxn ang="0">
                <a:pos x="T0" y="T1"/>
              </a:cxn>
              <a:cxn ang="0">
                <a:pos x="T2" y="T3"/>
              </a:cxn>
            </a:cxnLst>
            <a:rect l="0" t="0" r="r" b="b"/>
            <a:pathLst>
              <a:path w="38" h="73">
                <a:moveTo>
                  <a:pt x="38" y="0"/>
                </a:moveTo>
                <a:cubicBezTo>
                  <a:pt x="21" y="13"/>
                  <a:pt x="0" y="53"/>
                  <a:pt x="26" y="73"/>
                </a:cubicBezTo>
              </a:path>
            </a:pathLst>
          </a:custGeom>
          <a:noFill/>
          <a:ln w="6350" cap="rnd">
            <a:solidFill>
              <a:srgbClr val="FF6600"/>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defPPr>
              <a:defRPr lang="en-US"/>
            </a:defPPr>
            <a:lvl1pPr algn="l" rtl="0" fontAlgn="base">
              <a:spcBef>
                <a:spcPct val="0"/>
              </a:spcBef>
              <a:spcAft>
                <a:spcPct val="0"/>
              </a:spcAft>
              <a:defRPr sz="1400" kern="1200">
                <a:solidFill>
                  <a:schemeClr val="tx1"/>
                </a:solidFill>
                <a:latin typeface="Arial" panose="020B0604020202020204" pitchFamily="34" charset="0"/>
                <a:ea typeface="+mn-ea"/>
                <a:cs typeface="+mn-cs"/>
              </a:defRPr>
            </a:lvl1pPr>
            <a:lvl2pPr marL="457200" algn="l" rtl="0" fontAlgn="base">
              <a:spcBef>
                <a:spcPct val="0"/>
              </a:spcBef>
              <a:spcAft>
                <a:spcPct val="0"/>
              </a:spcAft>
              <a:defRPr sz="1400" kern="1200">
                <a:solidFill>
                  <a:schemeClr val="tx1"/>
                </a:solidFill>
                <a:latin typeface="Arial" panose="020B0604020202020204" pitchFamily="34" charset="0"/>
                <a:ea typeface="+mn-ea"/>
                <a:cs typeface="+mn-cs"/>
              </a:defRPr>
            </a:lvl2pPr>
            <a:lvl3pPr marL="914400" algn="l" rtl="0" fontAlgn="base">
              <a:spcBef>
                <a:spcPct val="0"/>
              </a:spcBef>
              <a:spcAft>
                <a:spcPct val="0"/>
              </a:spcAft>
              <a:defRPr sz="1400" kern="1200">
                <a:solidFill>
                  <a:schemeClr val="tx1"/>
                </a:solidFill>
                <a:latin typeface="Arial" panose="020B0604020202020204" pitchFamily="34" charset="0"/>
                <a:ea typeface="+mn-ea"/>
                <a:cs typeface="+mn-cs"/>
              </a:defRPr>
            </a:lvl3pPr>
            <a:lvl4pPr marL="1371600" algn="l" rtl="0" fontAlgn="base">
              <a:spcBef>
                <a:spcPct val="0"/>
              </a:spcBef>
              <a:spcAft>
                <a:spcPct val="0"/>
              </a:spcAft>
              <a:defRPr sz="1400" kern="1200">
                <a:solidFill>
                  <a:schemeClr val="tx1"/>
                </a:solidFill>
                <a:latin typeface="Arial" panose="020B0604020202020204" pitchFamily="34" charset="0"/>
                <a:ea typeface="+mn-ea"/>
                <a:cs typeface="+mn-cs"/>
              </a:defRPr>
            </a:lvl4pPr>
            <a:lvl5pPr marL="1828800" algn="l" rtl="0" fontAlgn="base">
              <a:spcBef>
                <a:spcPct val="0"/>
              </a:spcBef>
              <a:spcAft>
                <a:spcPct val="0"/>
              </a:spcAft>
              <a:defRPr sz="1400" kern="1200">
                <a:solidFill>
                  <a:schemeClr val="tx1"/>
                </a:solidFill>
                <a:latin typeface="Arial" panose="020B0604020202020204" pitchFamily="34" charset="0"/>
                <a:ea typeface="+mn-ea"/>
                <a:cs typeface="+mn-cs"/>
              </a:defRPr>
            </a:lvl5pPr>
            <a:lvl6pPr marL="2286000" algn="l" defTabSz="914400" rtl="0" eaLnBrk="1" latinLnBrk="0" hangingPunct="1">
              <a:defRPr sz="1400" kern="1200">
                <a:solidFill>
                  <a:schemeClr val="tx1"/>
                </a:solidFill>
                <a:latin typeface="Arial" panose="020B0604020202020204" pitchFamily="34" charset="0"/>
                <a:ea typeface="+mn-ea"/>
                <a:cs typeface="+mn-cs"/>
              </a:defRPr>
            </a:lvl6pPr>
            <a:lvl7pPr marL="2743200" algn="l" defTabSz="914400" rtl="0" eaLnBrk="1" latinLnBrk="0" hangingPunct="1">
              <a:defRPr sz="1400" kern="1200">
                <a:solidFill>
                  <a:schemeClr val="tx1"/>
                </a:solidFill>
                <a:latin typeface="Arial" panose="020B0604020202020204" pitchFamily="34" charset="0"/>
                <a:ea typeface="+mn-ea"/>
                <a:cs typeface="+mn-cs"/>
              </a:defRPr>
            </a:lvl7pPr>
            <a:lvl8pPr marL="3200400" algn="l" defTabSz="914400" rtl="0" eaLnBrk="1" latinLnBrk="0" hangingPunct="1">
              <a:defRPr sz="1400" kern="1200">
                <a:solidFill>
                  <a:schemeClr val="tx1"/>
                </a:solidFill>
                <a:latin typeface="Arial" panose="020B0604020202020204" pitchFamily="34" charset="0"/>
                <a:ea typeface="+mn-ea"/>
                <a:cs typeface="+mn-cs"/>
              </a:defRPr>
            </a:lvl8pPr>
            <a:lvl9pPr marL="3657600" algn="l" defTabSz="914400" rtl="0" eaLnBrk="1" latinLnBrk="0" hangingPunct="1">
              <a:defRPr sz="1400" kern="1200">
                <a:solidFill>
                  <a:schemeClr val="tx1"/>
                </a:solidFill>
                <a:latin typeface="Arial" panose="020B0604020202020204" pitchFamily="34" charset="0"/>
                <a:ea typeface="+mn-ea"/>
                <a:cs typeface="+mn-cs"/>
              </a:defRPr>
            </a:lvl9pPr>
          </a:lstStyle>
          <a:p>
            <a:endParaRPr lang="en-CA"/>
          </a:p>
        </p:txBody>
      </p:sp>
      <p:sp>
        <p:nvSpPr>
          <p:cNvPr id="184" name="Freeform 180">
            <a:extLst>
              <a:ext uri="{FF2B5EF4-FFF2-40B4-BE49-F238E27FC236}">
                <a16:creationId xmlns:a16="http://schemas.microsoft.com/office/drawing/2014/main" id="{1DAD54D4-013C-4A48-8090-D72AD08177D2}"/>
              </a:ext>
            </a:extLst>
          </p:cNvPr>
          <p:cNvSpPr>
            <a:spLocks noChangeAspect="1"/>
          </p:cNvSpPr>
          <p:nvPr/>
        </p:nvSpPr>
        <p:spPr bwMode="auto">
          <a:xfrm>
            <a:off x="6126797" y="923278"/>
            <a:ext cx="19963" cy="45290"/>
          </a:xfrm>
          <a:custGeom>
            <a:avLst/>
            <a:gdLst>
              <a:gd name="T0" fmla="*/ 0 w 35"/>
              <a:gd name="T1" fmla="*/ 0 h 70"/>
              <a:gd name="T2" fmla="*/ 6 w 35"/>
              <a:gd name="T3" fmla="*/ 70 h 70"/>
            </a:gdLst>
            <a:ahLst/>
            <a:cxnLst>
              <a:cxn ang="0">
                <a:pos x="T0" y="T1"/>
              </a:cxn>
              <a:cxn ang="0">
                <a:pos x="T2" y="T3"/>
              </a:cxn>
            </a:cxnLst>
            <a:rect l="0" t="0" r="r" b="b"/>
            <a:pathLst>
              <a:path w="35" h="70">
                <a:moveTo>
                  <a:pt x="0" y="0"/>
                </a:moveTo>
                <a:cubicBezTo>
                  <a:pt x="22" y="16"/>
                  <a:pt x="35" y="56"/>
                  <a:pt x="6" y="70"/>
                </a:cubicBezTo>
              </a:path>
            </a:pathLst>
          </a:custGeom>
          <a:noFill/>
          <a:ln w="6350" cap="rnd">
            <a:solidFill>
              <a:srgbClr val="FF6600"/>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defPPr>
              <a:defRPr lang="en-US"/>
            </a:defPPr>
            <a:lvl1pPr algn="l" rtl="0" fontAlgn="base">
              <a:spcBef>
                <a:spcPct val="0"/>
              </a:spcBef>
              <a:spcAft>
                <a:spcPct val="0"/>
              </a:spcAft>
              <a:defRPr sz="1400" kern="1200">
                <a:solidFill>
                  <a:schemeClr val="tx1"/>
                </a:solidFill>
                <a:latin typeface="Arial" panose="020B0604020202020204" pitchFamily="34" charset="0"/>
                <a:ea typeface="+mn-ea"/>
                <a:cs typeface="+mn-cs"/>
              </a:defRPr>
            </a:lvl1pPr>
            <a:lvl2pPr marL="457200" algn="l" rtl="0" fontAlgn="base">
              <a:spcBef>
                <a:spcPct val="0"/>
              </a:spcBef>
              <a:spcAft>
                <a:spcPct val="0"/>
              </a:spcAft>
              <a:defRPr sz="1400" kern="1200">
                <a:solidFill>
                  <a:schemeClr val="tx1"/>
                </a:solidFill>
                <a:latin typeface="Arial" panose="020B0604020202020204" pitchFamily="34" charset="0"/>
                <a:ea typeface="+mn-ea"/>
                <a:cs typeface="+mn-cs"/>
              </a:defRPr>
            </a:lvl2pPr>
            <a:lvl3pPr marL="914400" algn="l" rtl="0" fontAlgn="base">
              <a:spcBef>
                <a:spcPct val="0"/>
              </a:spcBef>
              <a:spcAft>
                <a:spcPct val="0"/>
              </a:spcAft>
              <a:defRPr sz="1400" kern="1200">
                <a:solidFill>
                  <a:schemeClr val="tx1"/>
                </a:solidFill>
                <a:latin typeface="Arial" panose="020B0604020202020204" pitchFamily="34" charset="0"/>
                <a:ea typeface="+mn-ea"/>
                <a:cs typeface="+mn-cs"/>
              </a:defRPr>
            </a:lvl3pPr>
            <a:lvl4pPr marL="1371600" algn="l" rtl="0" fontAlgn="base">
              <a:spcBef>
                <a:spcPct val="0"/>
              </a:spcBef>
              <a:spcAft>
                <a:spcPct val="0"/>
              </a:spcAft>
              <a:defRPr sz="1400" kern="1200">
                <a:solidFill>
                  <a:schemeClr val="tx1"/>
                </a:solidFill>
                <a:latin typeface="Arial" panose="020B0604020202020204" pitchFamily="34" charset="0"/>
                <a:ea typeface="+mn-ea"/>
                <a:cs typeface="+mn-cs"/>
              </a:defRPr>
            </a:lvl4pPr>
            <a:lvl5pPr marL="1828800" algn="l" rtl="0" fontAlgn="base">
              <a:spcBef>
                <a:spcPct val="0"/>
              </a:spcBef>
              <a:spcAft>
                <a:spcPct val="0"/>
              </a:spcAft>
              <a:defRPr sz="1400" kern="1200">
                <a:solidFill>
                  <a:schemeClr val="tx1"/>
                </a:solidFill>
                <a:latin typeface="Arial" panose="020B0604020202020204" pitchFamily="34" charset="0"/>
                <a:ea typeface="+mn-ea"/>
                <a:cs typeface="+mn-cs"/>
              </a:defRPr>
            </a:lvl5pPr>
            <a:lvl6pPr marL="2286000" algn="l" defTabSz="914400" rtl="0" eaLnBrk="1" latinLnBrk="0" hangingPunct="1">
              <a:defRPr sz="1400" kern="1200">
                <a:solidFill>
                  <a:schemeClr val="tx1"/>
                </a:solidFill>
                <a:latin typeface="Arial" panose="020B0604020202020204" pitchFamily="34" charset="0"/>
                <a:ea typeface="+mn-ea"/>
                <a:cs typeface="+mn-cs"/>
              </a:defRPr>
            </a:lvl6pPr>
            <a:lvl7pPr marL="2743200" algn="l" defTabSz="914400" rtl="0" eaLnBrk="1" latinLnBrk="0" hangingPunct="1">
              <a:defRPr sz="1400" kern="1200">
                <a:solidFill>
                  <a:schemeClr val="tx1"/>
                </a:solidFill>
                <a:latin typeface="Arial" panose="020B0604020202020204" pitchFamily="34" charset="0"/>
                <a:ea typeface="+mn-ea"/>
                <a:cs typeface="+mn-cs"/>
              </a:defRPr>
            </a:lvl7pPr>
            <a:lvl8pPr marL="3200400" algn="l" defTabSz="914400" rtl="0" eaLnBrk="1" latinLnBrk="0" hangingPunct="1">
              <a:defRPr sz="1400" kern="1200">
                <a:solidFill>
                  <a:schemeClr val="tx1"/>
                </a:solidFill>
                <a:latin typeface="Arial" panose="020B0604020202020204" pitchFamily="34" charset="0"/>
                <a:ea typeface="+mn-ea"/>
                <a:cs typeface="+mn-cs"/>
              </a:defRPr>
            </a:lvl8pPr>
            <a:lvl9pPr marL="3657600" algn="l" defTabSz="914400" rtl="0" eaLnBrk="1" latinLnBrk="0" hangingPunct="1">
              <a:defRPr sz="1400" kern="1200">
                <a:solidFill>
                  <a:schemeClr val="tx1"/>
                </a:solidFill>
                <a:latin typeface="Arial" panose="020B0604020202020204" pitchFamily="34" charset="0"/>
                <a:ea typeface="+mn-ea"/>
                <a:cs typeface="+mn-cs"/>
              </a:defRPr>
            </a:lvl9pPr>
          </a:lstStyle>
          <a:p>
            <a:endParaRPr lang="en-CA"/>
          </a:p>
        </p:txBody>
      </p:sp>
      <p:sp>
        <p:nvSpPr>
          <p:cNvPr id="186" name="Freeform 182">
            <a:extLst>
              <a:ext uri="{FF2B5EF4-FFF2-40B4-BE49-F238E27FC236}">
                <a16:creationId xmlns:a16="http://schemas.microsoft.com/office/drawing/2014/main" id="{1602D94A-4E4A-4624-87C8-58F029BD2A78}"/>
              </a:ext>
            </a:extLst>
          </p:cNvPr>
          <p:cNvSpPr>
            <a:spLocks noChangeAspect="1"/>
          </p:cNvSpPr>
          <p:nvPr/>
        </p:nvSpPr>
        <p:spPr bwMode="auto">
          <a:xfrm>
            <a:off x="5843218" y="1497130"/>
            <a:ext cx="6654" cy="12151"/>
          </a:xfrm>
          <a:custGeom>
            <a:avLst/>
            <a:gdLst>
              <a:gd name="T0" fmla="*/ 0 w 12"/>
              <a:gd name="T1" fmla="*/ 20 h 20"/>
              <a:gd name="T2" fmla="*/ 12 w 12"/>
              <a:gd name="T3" fmla="*/ 0 h 20"/>
            </a:gdLst>
            <a:ahLst/>
            <a:cxnLst>
              <a:cxn ang="0">
                <a:pos x="T0" y="T1"/>
              </a:cxn>
              <a:cxn ang="0">
                <a:pos x="T2" y="T3"/>
              </a:cxn>
            </a:cxnLst>
            <a:rect l="0" t="0" r="r" b="b"/>
            <a:pathLst>
              <a:path w="12" h="20">
                <a:moveTo>
                  <a:pt x="0" y="20"/>
                </a:moveTo>
                <a:cubicBezTo>
                  <a:pt x="5" y="13"/>
                  <a:pt x="7" y="7"/>
                  <a:pt x="12" y="0"/>
                </a:cubicBezTo>
              </a:path>
            </a:pathLst>
          </a:custGeom>
          <a:noFill/>
          <a:ln w="6350" cap="rnd">
            <a:solidFill>
              <a:srgbClr val="FF6600"/>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defPPr>
              <a:defRPr lang="en-US"/>
            </a:defPPr>
            <a:lvl1pPr algn="l" rtl="0" fontAlgn="base">
              <a:spcBef>
                <a:spcPct val="0"/>
              </a:spcBef>
              <a:spcAft>
                <a:spcPct val="0"/>
              </a:spcAft>
              <a:defRPr sz="1400" kern="1200">
                <a:solidFill>
                  <a:schemeClr val="tx1"/>
                </a:solidFill>
                <a:latin typeface="Arial" panose="020B0604020202020204" pitchFamily="34" charset="0"/>
                <a:ea typeface="+mn-ea"/>
                <a:cs typeface="+mn-cs"/>
              </a:defRPr>
            </a:lvl1pPr>
            <a:lvl2pPr marL="457200" algn="l" rtl="0" fontAlgn="base">
              <a:spcBef>
                <a:spcPct val="0"/>
              </a:spcBef>
              <a:spcAft>
                <a:spcPct val="0"/>
              </a:spcAft>
              <a:defRPr sz="1400" kern="1200">
                <a:solidFill>
                  <a:schemeClr val="tx1"/>
                </a:solidFill>
                <a:latin typeface="Arial" panose="020B0604020202020204" pitchFamily="34" charset="0"/>
                <a:ea typeface="+mn-ea"/>
                <a:cs typeface="+mn-cs"/>
              </a:defRPr>
            </a:lvl2pPr>
            <a:lvl3pPr marL="914400" algn="l" rtl="0" fontAlgn="base">
              <a:spcBef>
                <a:spcPct val="0"/>
              </a:spcBef>
              <a:spcAft>
                <a:spcPct val="0"/>
              </a:spcAft>
              <a:defRPr sz="1400" kern="1200">
                <a:solidFill>
                  <a:schemeClr val="tx1"/>
                </a:solidFill>
                <a:latin typeface="Arial" panose="020B0604020202020204" pitchFamily="34" charset="0"/>
                <a:ea typeface="+mn-ea"/>
                <a:cs typeface="+mn-cs"/>
              </a:defRPr>
            </a:lvl3pPr>
            <a:lvl4pPr marL="1371600" algn="l" rtl="0" fontAlgn="base">
              <a:spcBef>
                <a:spcPct val="0"/>
              </a:spcBef>
              <a:spcAft>
                <a:spcPct val="0"/>
              </a:spcAft>
              <a:defRPr sz="1400" kern="1200">
                <a:solidFill>
                  <a:schemeClr val="tx1"/>
                </a:solidFill>
                <a:latin typeface="Arial" panose="020B0604020202020204" pitchFamily="34" charset="0"/>
                <a:ea typeface="+mn-ea"/>
                <a:cs typeface="+mn-cs"/>
              </a:defRPr>
            </a:lvl4pPr>
            <a:lvl5pPr marL="1828800" algn="l" rtl="0" fontAlgn="base">
              <a:spcBef>
                <a:spcPct val="0"/>
              </a:spcBef>
              <a:spcAft>
                <a:spcPct val="0"/>
              </a:spcAft>
              <a:defRPr sz="1400" kern="1200">
                <a:solidFill>
                  <a:schemeClr val="tx1"/>
                </a:solidFill>
                <a:latin typeface="Arial" panose="020B0604020202020204" pitchFamily="34" charset="0"/>
                <a:ea typeface="+mn-ea"/>
                <a:cs typeface="+mn-cs"/>
              </a:defRPr>
            </a:lvl5pPr>
            <a:lvl6pPr marL="2286000" algn="l" defTabSz="914400" rtl="0" eaLnBrk="1" latinLnBrk="0" hangingPunct="1">
              <a:defRPr sz="1400" kern="1200">
                <a:solidFill>
                  <a:schemeClr val="tx1"/>
                </a:solidFill>
                <a:latin typeface="Arial" panose="020B0604020202020204" pitchFamily="34" charset="0"/>
                <a:ea typeface="+mn-ea"/>
                <a:cs typeface="+mn-cs"/>
              </a:defRPr>
            </a:lvl6pPr>
            <a:lvl7pPr marL="2743200" algn="l" defTabSz="914400" rtl="0" eaLnBrk="1" latinLnBrk="0" hangingPunct="1">
              <a:defRPr sz="1400" kern="1200">
                <a:solidFill>
                  <a:schemeClr val="tx1"/>
                </a:solidFill>
                <a:latin typeface="Arial" panose="020B0604020202020204" pitchFamily="34" charset="0"/>
                <a:ea typeface="+mn-ea"/>
                <a:cs typeface="+mn-cs"/>
              </a:defRPr>
            </a:lvl7pPr>
            <a:lvl8pPr marL="3200400" algn="l" defTabSz="914400" rtl="0" eaLnBrk="1" latinLnBrk="0" hangingPunct="1">
              <a:defRPr sz="1400" kern="1200">
                <a:solidFill>
                  <a:schemeClr val="tx1"/>
                </a:solidFill>
                <a:latin typeface="Arial" panose="020B0604020202020204" pitchFamily="34" charset="0"/>
                <a:ea typeface="+mn-ea"/>
                <a:cs typeface="+mn-cs"/>
              </a:defRPr>
            </a:lvl8pPr>
            <a:lvl9pPr marL="3657600" algn="l" defTabSz="914400" rtl="0" eaLnBrk="1" latinLnBrk="0" hangingPunct="1">
              <a:defRPr sz="1400" kern="1200">
                <a:solidFill>
                  <a:schemeClr val="tx1"/>
                </a:solidFill>
                <a:latin typeface="Arial" panose="020B0604020202020204" pitchFamily="34" charset="0"/>
                <a:ea typeface="+mn-ea"/>
                <a:cs typeface="+mn-cs"/>
              </a:defRPr>
            </a:lvl9pPr>
          </a:lstStyle>
          <a:p>
            <a:endParaRPr lang="en-CA"/>
          </a:p>
        </p:txBody>
      </p:sp>
      <p:sp>
        <p:nvSpPr>
          <p:cNvPr id="187" name="Freeform 183">
            <a:extLst>
              <a:ext uri="{FF2B5EF4-FFF2-40B4-BE49-F238E27FC236}">
                <a16:creationId xmlns:a16="http://schemas.microsoft.com/office/drawing/2014/main" id="{6B7D2BC7-2428-43B5-97CE-1E38FCFF4BD7}"/>
              </a:ext>
            </a:extLst>
          </p:cNvPr>
          <p:cNvSpPr>
            <a:spLocks noChangeAspect="1"/>
          </p:cNvSpPr>
          <p:nvPr/>
        </p:nvSpPr>
        <p:spPr bwMode="auto">
          <a:xfrm>
            <a:off x="6452349" y="1497130"/>
            <a:ext cx="7166" cy="12151"/>
          </a:xfrm>
          <a:custGeom>
            <a:avLst/>
            <a:gdLst>
              <a:gd name="T0" fmla="*/ 12 w 12"/>
              <a:gd name="T1" fmla="*/ 20 h 20"/>
              <a:gd name="T2" fmla="*/ 0 w 12"/>
              <a:gd name="T3" fmla="*/ 0 h 20"/>
            </a:gdLst>
            <a:ahLst/>
            <a:cxnLst>
              <a:cxn ang="0">
                <a:pos x="T0" y="T1"/>
              </a:cxn>
              <a:cxn ang="0">
                <a:pos x="T2" y="T3"/>
              </a:cxn>
            </a:cxnLst>
            <a:rect l="0" t="0" r="r" b="b"/>
            <a:pathLst>
              <a:path w="12" h="20">
                <a:moveTo>
                  <a:pt x="12" y="20"/>
                </a:moveTo>
                <a:cubicBezTo>
                  <a:pt x="7" y="13"/>
                  <a:pt x="5" y="7"/>
                  <a:pt x="0" y="0"/>
                </a:cubicBezTo>
              </a:path>
            </a:pathLst>
          </a:custGeom>
          <a:noFill/>
          <a:ln w="6350" cap="rnd">
            <a:solidFill>
              <a:srgbClr val="FF6600"/>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defPPr>
              <a:defRPr lang="en-US"/>
            </a:defPPr>
            <a:lvl1pPr algn="l" rtl="0" fontAlgn="base">
              <a:spcBef>
                <a:spcPct val="0"/>
              </a:spcBef>
              <a:spcAft>
                <a:spcPct val="0"/>
              </a:spcAft>
              <a:defRPr sz="1400" kern="1200">
                <a:solidFill>
                  <a:schemeClr val="tx1"/>
                </a:solidFill>
                <a:latin typeface="Arial" panose="020B0604020202020204" pitchFamily="34" charset="0"/>
                <a:ea typeface="+mn-ea"/>
                <a:cs typeface="+mn-cs"/>
              </a:defRPr>
            </a:lvl1pPr>
            <a:lvl2pPr marL="457200" algn="l" rtl="0" fontAlgn="base">
              <a:spcBef>
                <a:spcPct val="0"/>
              </a:spcBef>
              <a:spcAft>
                <a:spcPct val="0"/>
              </a:spcAft>
              <a:defRPr sz="1400" kern="1200">
                <a:solidFill>
                  <a:schemeClr val="tx1"/>
                </a:solidFill>
                <a:latin typeface="Arial" panose="020B0604020202020204" pitchFamily="34" charset="0"/>
                <a:ea typeface="+mn-ea"/>
                <a:cs typeface="+mn-cs"/>
              </a:defRPr>
            </a:lvl2pPr>
            <a:lvl3pPr marL="914400" algn="l" rtl="0" fontAlgn="base">
              <a:spcBef>
                <a:spcPct val="0"/>
              </a:spcBef>
              <a:spcAft>
                <a:spcPct val="0"/>
              </a:spcAft>
              <a:defRPr sz="1400" kern="1200">
                <a:solidFill>
                  <a:schemeClr val="tx1"/>
                </a:solidFill>
                <a:latin typeface="Arial" panose="020B0604020202020204" pitchFamily="34" charset="0"/>
                <a:ea typeface="+mn-ea"/>
                <a:cs typeface="+mn-cs"/>
              </a:defRPr>
            </a:lvl3pPr>
            <a:lvl4pPr marL="1371600" algn="l" rtl="0" fontAlgn="base">
              <a:spcBef>
                <a:spcPct val="0"/>
              </a:spcBef>
              <a:spcAft>
                <a:spcPct val="0"/>
              </a:spcAft>
              <a:defRPr sz="1400" kern="1200">
                <a:solidFill>
                  <a:schemeClr val="tx1"/>
                </a:solidFill>
                <a:latin typeface="Arial" panose="020B0604020202020204" pitchFamily="34" charset="0"/>
                <a:ea typeface="+mn-ea"/>
                <a:cs typeface="+mn-cs"/>
              </a:defRPr>
            </a:lvl4pPr>
            <a:lvl5pPr marL="1828800" algn="l" rtl="0" fontAlgn="base">
              <a:spcBef>
                <a:spcPct val="0"/>
              </a:spcBef>
              <a:spcAft>
                <a:spcPct val="0"/>
              </a:spcAft>
              <a:defRPr sz="1400" kern="1200">
                <a:solidFill>
                  <a:schemeClr val="tx1"/>
                </a:solidFill>
                <a:latin typeface="Arial" panose="020B0604020202020204" pitchFamily="34" charset="0"/>
                <a:ea typeface="+mn-ea"/>
                <a:cs typeface="+mn-cs"/>
              </a:defRPr>
            </a:lvl5pPr>
            <a:lvl6pPr marL="2286000" algn="l" defTabSz="914400" rtl="0" eaLnBrk="1" latinLnBrk="0" hangingPunct="1">
              <a:defRPr sz="1400" kern="1200">
                <a:solidFill>
                  <a:schemeClr val="tx1"/>
                </a:solidFill>
                <a:latin typeface="Arial" panose="020B0604020202020204" pitchFamily="34" charset="0"/>
                <a:ea typeface="+mn-ea"/>
                <a:cs typeface="+mn-cs"/>
              </a:defRPr>
            </a:lvl6pPr>
            <a:lvl7pPr marL="2743200" algn="l" defTabSz="914400" rtl="0" eaLnBrk="1" latinLnBrk="0" hangingPunct="1">
              <a:defRPr sz="1400" kern="1200">
                <a:solidFill>
                  <a:schemeClr val="tx1"/>
                </a:solidFill>
                <a:latin typeface="Arial" panose="020B0604020202020204" pitchFamily="34" charset="0"/>
                <a:ea typeface="+mn-ea"/>
                <a:cs typeface="+mn-cs"/>
              </a:defRPr>
            </a:lvl7pPr>
            <a:lvl8pPr marL="3200400" algn="l" defTabSz="914400" rtl="0" eaLnBrk="1" latinLnBrk="0" hangingPunct="1">
              <a:defRPr sz="1400" kern="1200">
                <a:solidFill>
                  <a:schemeClr val="tx1"/>
                </a:solidFill>
                <a:latin typeface="Arial" panose="020B0604020202020204" pitchFamily="34" charset="0"/>
                <a:ea typeface="+mn-ea"/>
                <a:cs typeface="+mn-cs"/>
              </a:defRPr>
            </a:lvl8pPr>
            <a:lvl9pPr marL="3657600" algn="l" defTabSz="914400" rtl="0" eaLnBrk="1" latinLnBrk="0" hangingPunct="1">
              <a:defRPr sz="1400" kern="1200">
                <a:solidFill>
                  <a:schemeClr val="tx1"/>
                </a:solidFill>
                <a:latin typeface="Arial" panose="020B0604020202020204" pitchFamily="34" charset="0"/>
                <a:ea typeface="+mn-ea"/>
                <a:cs typeface="+mn-cs"/>
              </a:defRPr>
            </a:lvl9pPr>
          </a:lstStyle>
          <a:p>
            <a:endParaRPr lang="en-CA"/>
          </a:p>
        </p:txBody>
      </p:sp>
      <p:sp>
        <p:nvSpPr>
          <p:cNvPr id="188" name="Freeform 184">
            <a:extLst>
              <a:ext uri="{FF2B5EF4-FFF2-40B4-BE49-F238E27FC236}">
                <a16:creationId xmlns:a16="http://schemas.microsoft.com/office/drawing/2014/main" id="{DF47D45F-FD44-4485-9B40-206EA8E5193E}"/>
              </a:ext>
            </a:extLst>
          </p:cNvPr>
          <p:cNvSpPr>
            <a:spLocks noChangeAspect="1"/>
          </p:cNvSpPr>
          <p:nvPr/>
        </p:nvSpPr>
        <p:spPr bwMode="auto">
          <a:xfrm>
            <a:off x="5909762" y="1588814"/>
            <a:ext cx="37367" cy="61307"/>
          </a:xfrm>
          <a:custGeom>
            <a:avLst/>
            <a:gdLst>
              <a:gd name="T0" fmla="*/ 0 w 64"/>
              <a:gd name="T1" fmla="*/ 0 h 96"/>
              <a:gd name="T2" fmla="*/ 64 w 64"/>
              <a:gd name="T3" fmla="*/ 96 h 96"/>
            </a:gdLst>
            <a:ahLst/>
            <a:cxnLst>
              <a:cxn ang="0">
                <a:pos x="T0" y="T1"/>
              </a:cxn>
              <a:cxn ang="0">
                <a:pos x="T2" y="T3"/>
              </a:cxn>
            </a:cxnLst>
            <a:rect l="0" t="0" r="r" b="b"/>
            <a:pathLst>
              <a:path w="64" h="96">
                <a:moveTo>
                  <a:pt x="0" y="0"/>
                </a:moveTo>
                <a:cubicBezTo>
                  <a:pt x="11" y="35"/>
                  <a:pt x="24" y="83"/>
                  <a:pt x="64" y="96"/>
                </a:cubicBezTo>
              </a:path>
            </a:pathLst>
          </a:custGeom>
          <a:noFill/>
          <a:ln w="6350" cap="rnd">
            <a:solidFill>
              <a:srgbClr val="FF6600"/>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defPPr>
              <a:defRPr lang="en-US"/>
            </a:defPPr>
            <a:lvl1pPr algn="l" rtl="0" fontAlgn="base">
              <a:spcBef>
                <a:spcPct val="0"/>
              </a:spcBef>
              <a:spcAft>
                <a:spcPct val="0"/>
              </a:spcAft>
              <a:defRPr sz="1400" kern="1200">
                <a:solidFill>
                  <a:schemeClr val="tx1"/>
                </a:solidFill>
                <a:latin typeface="Arial" panose="020B0604020202020204" pitchFamily="34" charset="0"/>
                <a:ea typeface="+mn-ea"/>
                <a:cs typeface="+mn-cs"/>
              </a:defRPr>
            </a:lvl1pPr>
            <a:lvl2pPr marL="457200" algn="l" rtl="0" fontAlgn="base">
              <a:spcBef>
                <a:spcPct val="0"/>
              </a:spcBef>
              <a:spcAft>
                <a:spcPct val="0"/>
              </a:spcAft>
              <a:defRPr sz="1400" kern="1200">
                <a:solidFill>
                  <a:schemeClr val="tx1"/>
                </a:solidFill>
                <a:latin typeface="Arial" panose="020B0604020202020204" pitchFamily="34" charset="0"/>
                <a:ea typeface="+mn-ea"/>
                <a:cs typeface="+mn-cs"/>
              </a:defRPr>
            </a:lvl2pPr>
            <a:lvl3pPr marL="914400" algn="l" rtl="0" fontAlgn="base">
              <a:spcBef>
                <a:spcPct val="0"/>
              </a:spcBef>
              <a:spcAft>
                <a:spcPct val="0"/>
              </a:spcAft>
              <a:defRPr sz="1400" kern="1200">
                <a:solidFill>
                  <a:schemeClr val="tx1"/>
                </a:solidFill>
                <a:latin typeface="Arial" panose="020B0604020202020204" pitchFamily="34" charset="0"/>
                <a:ea typeface="+mn-ea"/>
                <a:cs typeface="+mn-cs"/>
              </a:defRPr>
            </a:lvl3pPr>
            <a:lvl4pPr marL="1371600" algn="l" rtl="0" fontAlgn="base">
              <a:spcBef>
                <a:spcPct val="0"/>
              </a:spcBef>
              <a:spcAft>
                <a:spcPct val="0"/>
              </a:spcAft>
              <a:defRPr sz="1400" kern="1200">
                <a:solidFill>
                  <a:schemeClr val="tx1"/>
                </a:solidFill>
                <a:latin typeface="Arial" panose="020B0604020202020204" pitchFamily="34" charset="0"/>
                <a:ea typeface="+mn-ea"/>
                <a:cs typeface="+mn-cs"/>
              </a:defRPr>
            </a:lvl4pPr>
            <a:lvl5pPr marL="1828800" algn="l" rtl="0" fontAlgn="base">
              <a:spcBef>
                <a:spcPct val="0"/>
              </a:spcBef>
              <a:spcAft>
                <a:spcPct val="0"/>
              </a:spcAft>
              <a:defRPr sz="1400" kern="1200">
                <a:solidFill>
                  <a:schemeClr val="tx1"/>
                </a:solidFill>
                <a:latin typeface="Arial" panose="020B0604020202020204" pitchFamily="34" charset="0"/>
                <a:ea typeface="+mn-ea"/>
                <a:cs typeface="+mn-cs"/>
              </a:defRPr>
            </a:lvl5pPr>
            <a:lvl6pPr marL="2286000" algn="l" defTabSz="914400" rtl="0" eaLnBrk="1" latinLnBrk="0" hangingPunct="1">
              <a:defRPr sz="1400" kern="1200">
                <a:solidFill>
                  <a:schemeClr val="tx1"/>
                </a:solidFill>
                <a:latin typeface="Arial" panose="020B0604020202020204" pitchFamily="34" charset="0"/>
                <a:ea typeface="+mn-ea"/>
                <a:cs typeface="+mn-cs"/>
              </a:defRPr>
            </a:lvl6pPr>
            <a:lvl7pPr marL="2743200" algn="l" defTabSz="914400" rtl="0" eaLnBrk="1" latinLnBrk="0" hangingPunct="1">
              <a:defRPr sz="1400" kern="1200">
                <a:solidFill>
                  <a:schemeClr val="tx1"/>
                </a:solidFill>
                <a:latin typeface="Arial" panose="020B0604020202020204" pitchFamily="34" charset="0"/>
                <a:ea typeface="+mn-ea"/>
                <a:cs typeface="+mn-cs"/>
              </a:defRPr>
            </a:lvl7pPr>
            <a:lvl8pPr marL="3200400" algn="l" defTabSz="914400" rtl="0" eaLnBrk="1" latinLnBrk="0" hangingPunct="1">
              <a:defRPr sz="1400" kern="1200">
                <a:solidFill>
                  <a:schemeClr val="tx1"/>
                </a:solidFill>
                <a:latin typeface="Arial" panose="020B0604020202020204" pitchFamily="34" charset="0"/>
                <a:ea typeface="+mn-ea"/>
                <a:cs typeface="+mn-cs"/>
              </a:defRPr>
            </a:lvl8pPr>
            <a:lvl9pPr marL="3657600" algn="l" defTabSz="914400" rtl="0" eaLnBrk="1" latinLnBrk="0" hangingPunct="1">
              <a:defRPr sz="1400" kern="1200">
                <a:solidFill>
                  <a:schemeClr val="tx1"/>
                </a:solidFill>
                <a:latin typeface="Arial" panose="020B0604020202020204" pitchFamily="34" charset="0"/>
                <a:ea typeface="+mn-ea"/>
                <a:cs typeface="+mn-cs"/>
              </a:defRPr>
            </a:lvl9pPr>
          </a:lstStyle>
          <a:p>
            <a:endParaRPr lang="en-CA"/>
          </a:p>
        </p:txBody>
      </p:sp>
      <p:sp>
        <p:nvSpPr>
          <p:cNvPr id="189" name="Freeform 185">
            <a:extLst>
              <a:ext uri="{FF2B5EF4-FFF2-40B4-BE49-F238E27FC236}">
                <a16:creationId xmlns:a16="http://schemas.microsoft.com/office/drawing/2014/main" id="{3BAD9B07-2E79-4270-AD92-8BE59A71F7DD}"/>
              </a:ext>
            </a:extLst>
          </p:cNvPr>
          <p:cNvSpPr>
            <a:spLocks noChangeAspect="1"/>
          </p:cNvSpPr>
          <p:nvPr/>
        </p:nvSpPr>
        <p:spPr bwMode="auto">
          <a:xfrm>
            <a:off x="6355093" y="1588814"/>
            <a:ext cx="38391" cy="61307"/>
          </a:xfrm>
          <a:custGeom>
            <a:avLst/>
            <a:gdLst>
              <a:gd name="T0" fmla="*/ 0 w 64"/>
              <a:gd name="T1" fmla="*/ 96 h 96"/>
              <a:gd name="T2" fmla="*/ 64 w 64"/>
              <a:gd name="T3" fmla="*/ 0 h 96"/>
            </a:gdLst>
            <a:ahLst/>
            <a:cxnLst>
              <a:cxn ang="0">
                <a:pos x="T0" y="T1"/>
              </a:cxn>
              <a:cxn ang="0">
                <a:pos x="T2" y="T3"/>
              </a:cxn>
            </a:cxnLst>
            <a:rect l="0" t="0" r="r" b="b"/>
            <a:pathLst>
              <a:path w="64" h="96">
                <a:moveTo>
                  <a:pt x="0" y="96"/>
                </a:moveTo>
                <a:cubicBezTo>
                  <a:pt x="40" y="84"/>
                  <a:pt x="54" y="35"/>
                  <a:pt x="64" y="0"/>
                </a:cubicBezTo>
              </a:path>
            </a:pathLst>
          </a:custGeom>
          <a:noFill/>
          <a:ln w="6350" cap="rnd">
            <a:solidFill>
              <a:srgbClr val="FF6600"/>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defPPr>
              <a:defRPr lang="en-US"/>
            </a:defPPr>
            <a:lvl1pPr algn="l" rtl="0" fontAlgn="base">
              <a:spcBef>
                <a:spcPct val="0"/>
              </a:spcBef>
              <a:spcAft>
                <a:spcPct val="0"/>
              </a:spcAft>
              <a:defRPr sz="1400" kern="1200">
                <a:solidFill>
                  <a:schemeClr val="tx1"/>
                </a:solidFill>
                <a:latin typeface="Arial" panose="020B0604020202020204" pitchFamily="34" charset="0"/>
                <a:ea typeface="+mn-ea"/>
                <a:cs typeface="+mn-cs"/>
              </a:defRPr>
            </a:lvl1pPr>
            <a:lvl2pPr marL="457200" algn="l" rtl="0" fontAlgn="base">
              <a:spcBef>
                <a:spcPct val="0"/>
              </a:spcBef>
              <a:spcAft>
                <a:spcPct val="0"/>
              </a:spcAft>
              <a:defRPr sz="1400" kern="1200">
                <a:solidFill>
                  <a:schemeClr val="tx1"/>
                </a:solidFill>
                <a:latin typeface="Arial" panose="020B0604020202020204" pitchFamily="34" charset="0"/>
                <a:ea typeface="+mn-ea"/>
                <a:cs typeface="+mn-cs"/>
              </a:defRPr>
            </a:lvl2pPr>
            <a:lvl3pPr marL="914400" algn="l" rtl="0" fontAlgn="base">
              <a:spcBef>
                <a:spcPct val="0"/>
              </a:spcBef>
              <a:spcAft>
                <a:spcPct val="0"/>
              </a:spcAft>
              <a:defRPr sz="1400" kern="1200">
                <a:solidFill>
                  <a:schemeClr val="tx1"/>
                </a:solidFill>
                <a:latin typeface="Arial" panose="020B0604020202020204" pitchFamily="34" charset="0"/>
                <a:ea typeface="+mn-ea"/>
                <a:cs typeface="+mn-cs"/>
              </a:defRPr>
            </a:lvl3pPr>
            <a:lvl4pPr marL="1371600" algn="l" rtl="0" fontAlgn="base">
              <a:spcBef>
                <a:spcPct val="0"/>
              </a:spcBef>
              <a:spcAft>
                <a:spcPct val="0"/>
              </a:spcAft>
              <a:defRPr sz="1400" kern="1200">
                <a:solidFill>
                  <a:schemeClr val="tx1"/>
                </a:solidFill>
                <a:latin typeface="Arial" panose="020B0604020202020204" pitchFamily="34" charset="0"/>
                <a:ea typeface="+mn-ea"/>
                <a:cs typeface="+mn-cs"/>
              </a:defRPr>
            </a:lvl4pPr>
            <a:lvl5pPr marL="1828800" algn="l" rtl="0" fontAlgn="base">
              <a:spcBef>
                <a:spcPct val="0"/>
              </a:spcBef>
              <a:spcAft>
                <a:spcPct val="0"/>
              </a:spcAft>
              <a:defRPr sz="1400" kern="1200">
                <a:solidFill>
                  <a:schemeClr val="tx1"/>
                </a:solidFill>
                <a:latin typeface="Arial" panose="020B0604020202020204" pitchFamily="34" charset="0"/>
                <a:ea typeface="+mn-ea"/>
                <a:cs typeface="+mn-cs"/>
              </a:defRPr>
            </a:lvl5pPr>
            <a:lvl6pPr marL="2286000" algn="l" defTabSz="914400" rtl="0" eaLnBrk="1" latinLnBrk="0" hangingPunct="1">
              <a:defRPr sz="1400" kern="1200">
                <a:solidFill>
                  <a:schemeClr val="tx1"/>
                </a:solidFill>
                <a:latin typeface="Arial" panose="020B0604020202020204" pitchFamily="34" charset="0"/>
                <a:ea typeface="+mn-ea"/>
                <a:cs typeface="+mn-cs"/>
              </a:defRPr>
            </a:lvl6pPr>
            <a:lvl7pPr marL="2743200" algn="l" defTabSz="914400" rtl="0" eaLnBrk="1" latinLnBrk="0" hangingPunct="1">
              <a:defRPr sz="1400" kern="1200">
                <a:solidFill>
                  <a:schemeClr val="tx1"/>
                </a:solidFill>
                <a:latin typeface="Arial" panose="020B0604020202020204" pitchFamily="34" charset="0"/>
                <a:ea typeface="+mn-ea"/>
                <a:cs typeface="+mn-cs"/>
              </a:defRPr>
            </a:lvl7pPr>
            <a:lvl8pPr marL="3200400" algn="l" defTabSz="914400" rtl="0" eaLnBrk="1" latinLnBrk="0" hangingPunct="1">
              <a:defRPr sz="1400" kern="1200">
                <a:solidFill>
                  <a:schemeClr val="tx1"/>
                </a:solidFill>
                <a:latin typeface="Arial" panose="020B0604020202020204" pitchFamily="34" charset="0"/>
                <a:ea typeface="+mn-ea"/>
                <a:cs typeface="+mn-cs"/>
              </a:defRPr>
            </a:lvl8pPr>
            <a:lvl9pPr marL="3657600" algn="l" defTabSz="914400" rtl="0" eaLnBrk="1" latinLnBrk="0" hangingPunct="1">
              <a:defRPr sz="1400" kern="1200">
                <a:solidFill>
                  <a:schemeClr val="tx1"/>
                </a:solidFill>
                <a:latin typeface="Arial" panose="020B0604020202020204" pitchFamily="34" charset="0"/>
                <a:ea typeface="+mn-ea"/>
                <a:cs typeface="+mn-cs"/>
              </a:defRPr>
            </a:lvl9pPr>
          </a:lstStyle>
          <a:p>
            <a:endParaRPr lang="en-CA"/>
          </a:p>
        </p:txBody>
      </p:sp>
      <p:sp>
        <p:nvSpPr>
          <p:cNvPr id="193" name="Freeform 14">
            <a:extLst>
              <a:ext uri="{FF2B5EF4-FFF2-40B4-BE49-F238E27FC236}">
                <a16:creationId xmlns:a16="http://schemas.microsoft.com/office/drawing/2014/main" id="{E88C2A40-195A-407A-9BC4-4AD5A8720C77}"/>
              </a:ext>
            </a:extLst>
          </p:cNvPr>
          <p:cNvSpPr>
            <a:spLocks noChangeAspect="1"/>
          </p:cNvSpPr>
          <p:nvPr/>
        </p:nvSpPr>
        <p:spPr bwMode="auto">
          <a:xfrm>
            <a:off x="5908926" y="1086785"/>
            <a:ext cx="477689" cy="4940328"/>
          </a:xfrm>
          <a:custGeom>
            <a:avLst/>
            <a:gdLst>
              <a:gd name="T0" fmla="*/ 45 w 90"/>
              <a:gd name="T1" fmla="*/ 763 h 763"/>
              <a:gd name="T2" fmla="*/ 61 w 90"/>
              <a:gd name="T3" fmla="*/ 669 h 763"/>
              <a:gd name="T4" fmla="*/ 55 w 90"/>
              <a:gd name="T5" fmla="*/ 451 h 763"/>
              <a:gd name="T6" fmla="*/ 63 w 90"/>
              <a:gd name="T7" fmla="*/ 234 h 763"/>
              <a:gd name="T8" fmla="*/ 57 w 90"/>
              <a:gd name="T9" fmla="*/ 150 h 763"/>
              <a:gd name="T10" fmla="*/ 73 w 90"/>
              <a:gd name="T11" fmla="*/ 91 h 763"/>
              <a:gd name="T12" fmla="*/ 65 w 90"/>
              <a:gd name="T13" fmla="*/ 51 h 763"/>
              <a:gd name="T14" fmla="*/ 45 w 90"/>
              <a:gd name="T15" fmla="*/ 20 h 763"/>
              <a:gd name="T16" fmla="*/ 24 w 90"/>
              <a:gd name="T17" fmla="*/ 51 h 763"/>
              <a:gd name="T18" fmla="*/ 17 w 90"/>
              <a:gd name="T19" fmla="*/ 91 h 763"/>
              <a:gd name="T20" fmla="*/ 33 w 90"/>
              <a:gd name="T21" fmla="*/ 150 h 763"/>
              <a:gd name="T22" fmla="*/ 27 w 90"/>
              <a:gd name="T23" fmla="*/ 234 h 763"/>
              <a:gd name="T24" fmla="*/ 34 w 90"/>
              <a:gd name="T25" fmla="*/ 451 h 763"/>
              <a:gd name="T26" fmla="*/ 29 w 90"/>
              <a:gd name="T27" fmla="*/ 669 h 763"/>
              <a:gd name="T28" fmla="*/ 45 w 90"/>
              <a:gd name="T29" fmla="*/ 763 h 7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90" h="763">
                <a:moveTo>
                  <a:pt x="45" y="763"/>
                </a:moveTo>
                <a:cubicBezTo>
                  <a:pt x="51" y="755"/>
                  <a:pt x="61" y="718"/>
                  <a:pt x="61" y="669"/>
                </a:cubicBezTo>
                <a:cubicBezTo>
                  <a:pt x="61" y="619"/>
                  <a:pt x="55" y="527"/>
                  <a:pt x="55" y="451"/>
                </a:cubicBezTo>
                <a:cubicBezTo>
                  <a:pt x="55" y="375"/>
                  <a:pt x="58" y="326"/>
                  <a:pt x="63" y="234"/>
                </a:cubicBezTo>
                <a:cubicBezTo>
                  <a:pt x="65" y="194"/>
                  <a:pt x="61" y="200"/>
                  <a:pt x="57" y="150"/>
                </a:cubicBezTo>
                <a:cubicBezTo>
                  <a:pt x="52" y="103"/>
                  <a:pt x="61" y="120"/>
                  <a:pt x="73" y="91"/>
                </a:cubicBezTo>
                <a:cubicBezTo>
                  <a:pt x="85" y="62"/>
                  <a:pt x="60" y="59"/>
                  <a:pt x="65" y="51"/>
                </a:cubicBezTo>
                <a:cubicBezTo>
                  <a:pt x="90" y="16"/>
                  <a:pt x="51" y="0"/>
                  <a:pt x="45" y="20"/>
                </a:cubicBezTo>
                <a:cubicBezTo>
                  <a:pt x="38" y="0"/>
                  <a:pt x="0" y="16"/>
                  <a:pt x="24" y="51"/>
                </a:cubicBezTo>
                <a:cubicBezTo>
                  <a:pt x="30" y="59"/>
                  <a:pt x="5" y="62"/>
                  <a:pt x="17" y="91"/>
                </a:cubicBezTo>
                <a:cubicBezTo>
                  <a:pt x="29" y="120"/>
                  <a:pt x="37" y="103"/>
                  <a:pt x="33" y="150"/>
                </a:cubicBezTo>
                <a:cubicBezTo>
                  <a:pt x="28" y="200"/>
                  <a:pt x="25" y="194"/>
                  <a:pt x="27" y="234"/>
                </a:cubicBezTo>
                <a:cubicBezTo>
                  <a:pt x="31" y="326"/>
                  <a:pt x="34" y="375"/>
                  <a:pt x="34" y="451"/>
                </a:cubicBezTo>
                <a:cubicBezTo>
                  <a:pt x="34" y="527"/>
                  <a:pt x="29" y="619"/>
                  <a:pt x="29" y="669"/>
                </a:cubicBezTo>
                <a:cubicBezTo>
                  <a:pt x="29" y="718"/>
                  <a:pt x="39" y="755"/>
                  <a:pt x="45" y="763"/>
                </a:cubicBezTo>
                <a:close/>
              </a:path>
            </a:pathLst>
          </a:custGeom>
          <a:solidFill>
            <a:srgbClr val="FFF5EE"/>
          </a:solidFill>
          <a:ln w="6350" cap="flat">
            <a:solidFill>
              <a:srgbClr val="FF6600"/>
            </a:solidFill>
            <a:prstDash val="solid"/>
            <a:miter lim="800000"/>
            <a:headEnd/>
            <a:tailEnd/>
          </a:ln>
        </p:spPr>
        <p:txBody>
          <a:bodyPr/>
          <a:lstStyle/>
          <a:p>
            <a:endParaRPr lang="en-CA" dirty="0"/>
          </a:p>
        </p:txBody>
      </p:sp>
      <p:sp>
        <p:nvSpPr>
          <p:cNvPr id="196" name="Freeform 17">
            <a:extLst>
              <a:ext uri="{FF2B5EF4-FFF2-40B4-BE49-F238E27FC236}">
                <a16:creationId xmlns:a16="http://schemas.microsoft.com/office/drawing/2014/main" id="{AA37DA5C-01F8-4E6E-8787-53FA0E0A836D}"/>
              </a:ext>
            </a:extLst>
          </p:cNvPr>
          <p:cNvSpPr>
            <a:spLocks noChangeAspect="1"/>
          </p:cNvSpPr>
          <p:nvPr/>
        </p:nvSpPr>
        <p:spPr bwMode="auto">
          <a:xfrm>
            <a:off x="5354807" y="348208"/>
            <a:ext cx="792963" cy="1805734"/>
          </a:xfrm>
          <a:custGeom>
            <a:avLst/>
            <a:gdLst>
              <a:gd name="T0" fmla="*/ 149 w 149"/>
              <a:gd name="T1" fmla="*/ 34 h 279"/>
              <a:gd name="T2" fmla="*/ 67 w 149"/>
              <a:gd name="T3" fmla="*/ 203 h 279"/>
              <a:gd name="T4" fmla="*/ 149 w 149"/>
              <a:gd name="T5" fmla="*/ 253 h 279"/>
              <a:gd name="T6" fmla="*/ 149 w 149"/>
              <a:gd name="T7" fmla="*/ 34 h 279"/>
            </a:gdLst>
            <a:ahLst/>
            <a:cxnLst>
              <a:cxn ang="0">
                <a:pos x="T0" y="T1"/>
              </a:cxn>
              <a:cxn ang="0">
                <a:pos x="T2" y="T3"/>
              </a:cxn>
              <a:cxn ang="0">
                <a:pos x="T4" y="T5"/>
              </a:cxn>
              <a:cxn ang="0">
                <a:pos x="T6" y="T7"/>
              </a:cxn>
            </a:cxnLst>
            <a:rect l="0" t="0" r="r" b="b"/>
            <a:pathLst>
              <a:path w="149" h="279">
                <a:moveTo>
                  <a:pt x="149" y="34"/>
                </a:moveTo>
                <a:cubicBezTo>
                  <a:pt x="84" y="0"/>
                  <a:pt x="0" y="134"/>
                  <a:pt x="67" y="203"/>
                </a:cubicBezTo>
                <a:cubicBezTo>
                  <a:pt x="59" y="254"/>
                  <a:pt x="142" y="279"/>
                  <a:pt x="149" y="253"/>
                </a:cubicBezTo>
                <a:lnTo>
                  <a:pt x="149" y="34"/>
                </a:lnTo>
                <a:close/>
              </a:path>
            </a:pathLst>
          </a:custGeom>
          <a:noFill/>
          <a:ln w="6350" cap="flat">
            <a:solidFill>
              <a:srgbClr val="FF6600"/>
            </a:solidFill>
            <a:prstDash val="solid"/>
            <a:miter lim="800000"/>
            <a:headEnd/>
            <a:tailEnd/>
          </a:ln>
          <a:extLst>
            <a:ext uri="{909E8E84-426E-40DD-AFC4-6F175D3DCCD1}">
              <a14:hiddenFill xmlns:a14="http://schemas.microsoft.com/office/drawing/2010/main">
                <a:solidFill>
                  <a:srgbClr val="FFF5EE"/>
                </a:solidFill>
              </a14:hiddenFill>
            </a:ext>
          </a:extLst>
        </p:spPr>
        <p:txBody>
          <a:bodyPr/>
          <a:lstStyle/>
          <a:p>
            <a:endParaRPr lang="en-CA" dirty="0"/>
          </a:p>
        </p:txBody>
      </p:sp>
      <p:sp>
        <p:nvSpPr>
          <p:cNvPr id="197" name="Freeform 18">
            <a:extLst>
              <a:ext uri="{FF2B5EF4-FFF2-40B4-BE49-F238E27FC236}">
                <a16:creationId xmlns:a16="http://schemas.microsoft.com/office/drawing/2014/main" id="{F7A685CB-1254-4398-BD7C-F3F5BC2A29B3}"/>
              </a:ext>
            </a:extLst>
          </p:cNvPr>
          <p:cNvSpPr>
            <a:spLocks noChangeAspect="1"/>
          </p:cNvSpPr>
          <p:nvPr/>
        </p:nvSpPr>
        <p:spPr bwMode="auto">
          <a:xfrm>
            <a:off x="5710685" y="1662527"/>
            <a:ext cx="437085" cy="122127"/>
          </a:xfrm>
          <a:custGeom>
            <a:avLst/>
            <a:gdLst>
              <a:gd name="T0" fmla="*/ 0 w 82"/>
              <a:gd name="T1" fmla="*/ 0 h 19"/>
              <a:gd name="T2" fmla="*/ 82 w 82"/>
              <a:gd name="T3" fmla="*/ 0 h 19"/>
            </a:gdLst>
            <a:ahLst/>
            <a:cxnLst>
              <a:cxn ang="0">
                <a:pos x="T0" y="T1"/>
              </a:cxn>
              <a:cxn ang="0">
                <a:pos x="T2" y="T3"/>
              </a:cxn>
            </a:cxnLst>
            <a:rect l="0" t="0" r="r" b="b"/>
            <a:pathLst>
              <a:path w="82" h="19">
                <a:moveTo>
                  <a:pt x="0" y="0"/>
                </a:moveTo>
                <a:cubicBezTo>
                  <a:pt x="19" y="15"/>
                  <a:pt x="66" y="19"/>
                  <a:pt x="82" y="0"/>
                </a:cubicBezTo>
              </a:path>
            </a:pathLst>
          </a:custGeom>
          <a:noFill/>
          <a:ln w="6350" cap="flat">
            <a:solidFill>
              <a:srgbClr val="FF6600"/>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CA"/>
          </a:p>
        </p:txBody>
      </p:sp>
      <p:sp>
        <p:nvSpPr>
          <p:cNvPr id="198" name="Freeform 19">
            <a:extLst>
              <a:ext uri="{FF2B5EF4-FFF2-40B4-BE49-F238E27FC236}">
                <a16:creationId xmlns:a16="http://schemas.microsoft.com/office/drawing/2014/main" id="{13A5DBD4-1061-4896-82B2-D46010F69802}"/>
              </a:ext>
            </a:extLst>
          </p:cNvPr>
          <p:cNvSpPr>
            <a:spLocks noChangeAspect="1"/>
          </p:cNvSpPr>
          <p:nvPr/>
        </p:nvSpPr>
        <p:spPr bwMode="auto">
          <a:xfrm>
            <a:off x="6142994" y="348208"/>
            <a:ext cx="792963" cy="1805734"/>
          </a:xfrm>
          <a:custGeom>
            <a:avLst/>
            <a:gdLst>
              <a:gd name="T0" fmla="*/ 0 w 149"/>
              <a:gd name="T1" fmla="*/ 34 h 279"/>
              <a:gd name="T2" fmla="*/ 82 w 149"/>
              <a:gd name="T3" fmla="*/ 203 h 279"/>
              <a:gd name="T4" fmla="*/ 0 w 149"/>
              <a:gd name="T5" fmla="*/ 253 h 279"/>
              <a:gd name="T6" fmla="*/ 0 w 149"/>
              <a:gd name="T7" fmla="*/ 34 h 279"/>
            </a:gdLst>
            <a:ahLst/>
            <a:cxnLst>
              <a:cxn ang="0">
                <a:pos x="T0" y="T1"/>
              </a:cxn>
              <a:cxn ang="0">
                <a:pos x="T2" y="T3"/>
              </a:cxn>
              <a:cxn ang="0">
                <a:pos x="T4" y="T5"/>
              </a:cxn>
              <a:cxn ang="0">
                <a:pos x="T6" y="T7"/>
              </a:cxn>
            </a:cxnLst>
            <a:rect l="0" t="0" r="r" b="b"/>
            <a:pathLst>
              <a:path w="149" h="279">
                <a:moveTo>
                  <a:pt x="0" y="34"/>
                </a:moveTo>
                <a:cubicBezTo>
                  <a:pt x="65" y="0"/>
                  <a:pt x="149" y="134"/>
                  <a:pt x="82" y="203"/>
                </a:cubicBezTo>
                <a:cubicBezTo>
                  <a:pt x="90" y="254"/>
                  <a:pt x="7" y="279"/>
                  <a:pt x="0" y="253"/>
                </a:cubicBezTo>
                <a:lnTo>
                  <a:pt x="0" y="34"/>
                </a:lnTo>
                <a:close/>
              </a:path>
            </a:pathLst>
          </a:custGeom>
          <a:noFill/>
          <a:ln w="6350" cap="flat">
            <a:solidFill>
              <a:srgbClr val="FF6600"/>
            </a:solidFill>
            <a:prstDash val="solid"/>
            <a:miter lim="800000"/>
            <a:headEnd/>
            <a:tailEnd/>
          </a:ln>
          <a:extLst>
            <a:ext uri="{909E8E84-426E-40DD-AFC4-6F175D3DCCD1}">
              <a14:hiddenFill xmlns:a14="http://schemas.microsoft.com/office/drawing/2010/main">
                <a:solidFill>
                  <a:srgbClr val="FFF5EE"/>
                </a:solidFill>
              </a14:hiddenFill>
            </a:ext>
          </a:extLst>
        </p:spPr>
        <p:txBody>
          <a:bodyPr/>
          <a:lstStyle/>
          <a:p>
            <a:endParaRPr lang="en-CA"/>
          </a:p>
        </p:txBody>
      </p:sp>
      <p:sp>
        <p:nvSpPr>
          <p:cNvPr id="226" name="Text Box 102">
            <a:extLst>
              <a:ext uri="{FF2B5EF4-FFF2-40B4-BE49-F238E27FC236}">
                <a16:creationId xmlns:a16="http://schemas.microsoft.com/office/drawing/2014/main" id="{C3A563C0-9E70-4136-8A7D-3AE329609ABC}"/>
              </a:ext>
            </a:extLst>
          </p:cNvPr>
          <p:cNvSpPr txBox="1">
            <a:spLocks noChangeArrowheads="1"/>
          </p:cNvSpPr>
          <p:nvPr/>
        </p:nvSpPr>
        <p:spPr bwMode="auto">
          <a:xfrm>
            <a:off x="2690670" y="3200181"/>
            <a:ext cx="424796" cy="262252"/>
          </a:xfrm>
          <a:prstGeom prst="rect">
            <a:avLst/>
          </a:prstGeom>
          <a:solidFill>
            <a:schemeClr val="accent4">
              <a:lumMod val="40000"/>
              <a:lumOff val="60000"/>
            </a:schemeClr>
          </a:solidFill>
          <a:ln w="19050" algn="ctr">
            <a:noFill/>
            <a:miter lim="800000"/>
            <a:headEnd/>
            <a:tailEnd/>
          </a:ln>
          <a:effectLst/>
        </p:spPr>
        <p:txBody>
          <a:bodyPr wrap="none" lIns="92075" tIns="46038" rIns="92075" bIns="46038">
            <a:spAutoFit/>
          </a:bodyPr>
          <a:lstStyle/>
          <a:p>
            <a:pPr eaLnBrk="1" hangingPunct="1"/>
            <a:r>
              <a:rPr lang="el-GR" sz="1050" b="1" dirty="0">
                <a:solidFill>
                  <a:schemeClr val="tx2"/>
                </a:solidFill>
                <a:cs typeface="Arial" pitchFamily="34" charset="0"/>
              </a:rPr>
              <a:t>β</a:t>
            </a:r>
            <a:r>
              <a:rPr lang="en-CA" sz="1050" b="1" dirty="0">
                <a:solidFill>
                  <a:schemeClr val="tx2"/>
                </a:solidFill>
                <a:cs typeface="Arial" pitchFamily="34" charset="0"/>
              </a:rPr>
              <a:t> (-)</a:t>
            </a:r>
            <a:endParaRPr lang="el-GR" sz="1050" b="1" dirty="0">
              <a:solidFill>
                <a:schemeClr val="tx2"/>
              </a:solidFill>
              <a:cs typeface="Arial" pitchFamily="34" charset="0"/>
            </a:endParaRPr>
          </a:p>
        </p:txBody>
      </p:sp>
      <p:sp>
        <p:nvSpPr>
          <p:cNvPr id="227" name="Text Box 99">
            <a:extLst>
              <a:ext uri="{FF2B5EF4-FFF2-40B4-BE49-F238E27FC236}">
                <a16:creationId xmlns:a16="http://schemas.microsoft.com/office/drawing/2014/main" id="{B5BA238F-E473-4329-84F5-9C4827E94098}"/>
              </a:ext>
            </a:extLst>
          </p:cNvPr>
          <p:cNvSpPr txBox="1">
            <a:spLocks noChangeArrowheads="1"/>
          </p:cNvSpPr>
          <p:nvPr/>
        </p:nvSpPr>
        <p:spPr bwMode="auto">
          <a:xfrm>
            <a:off x="1915449" y="4074215"/>
            <a:ext cx="484107" cy="254558"/>
          </a:xfrm>
          <a:prstGeom prst="rect">
            <a:avLst/>
          </a:prstGeom>
          <a:solidFill>
            <a:schemeClr val="accent6">
              <a:lumMod val="40000"/>
              <a:lumOff val="60000"/>
            </a:schemeClr>
          </a:solidFill>
          <a:ln w="19050" algn="ctr">
            <a:noFill/>
            <a:miter lim="800000"/>
            <a:headEnd/>
            <a:tailEnd/>
          </a:ln>
          <a:effectLst/>
        </p:spPr>
        <p:txBody>
          <a:bodyPr wrap="none" lIns="92075" tIns="46038" rIns="92075" bIns="46038">
            <a:spAutoFit/>
          </a:bodyPr>
          <a:lstStyle/>
          <a:p>
            <a:pPr eaLnBrk="1" hangingPunct="1"/>
            <a:r>
              <a:rPr lang="en-US" sz="1050" b="1" dirty="0">
                <a:solidFill>
                  <a:schemeClr val="tx2"/>
                </a:solidFill>
              </a:rPr>
              <a:t>M (+)</a:t>
            </a:r>
          </a:p>
        </p:txBody>
      </p:sp>
      <p:sp>
        <p:nvSpPr>
          <p:cNvPr id="230" name="Text Box 100">
            <a:extLst>
              <a:ext uri="{FF2B5EF4-FFF2-40B4-BE49-F238E27FC236}">
                <a16:creationId xmlns:a16="http://schemas.microsoft.com/office/drawing/2014/main" id="{3BE7BC14-4886-40A5-AFCB-20FCA2C6D511}"/>
              </a:ext>
            </a:extLst>
          </p:cNvPr>
          <p:cNvSpPr txBox="1">
            <a:spLocks noChangeArrowheads="1"/>
          </p:cNvSpPr>
          <p:nvPr/>
        </p:nvSpPr>
        <p:spPr bwMode="auto">
          <a:xfrm>
            <a:off x="2278987" y="5634720"/>
            <a:ext cx="365485" cy="200697"/>
          </a:xfrm>
          <a:prstGeom prst="rect">
            <a:avLst/>
          </a:prstGeom>
          <a:solidFill>
            <a:srgbClr val="FF9933"/>
          </a:solidFill>
          <a:ln w="19050" algn="ctr">
            <a:noFill/>
            <a:miter lim="800000"/>
            <a:headEnd/>
            <a:tailEnd/>
          </a:ln>
          <a:effectLst/>
        </p:spPr>
        <p:txBody>
          <a:bodyPr wrap="none" lIns="92075" tIns="46038" rIns="92075" bIns="46038">
            <a:spAutoFit/>
          </a:bodyPr>
          <a:lstStyle/>
          <a:p>
            <a:pPr eaLnBrk="1" hangingPunct="1"/>
            <a:r>
              <a:rPr lang="en-US" sz="700" b="1" dirty="0">
                <a:solidFill>
                  <a:schemeClr val="tx2"/>
                </a:solidFill>
              </a:rPr>
              <a:t>N (+)</a:t>
            </a:r>
          </a:p>
        </p:txBody>
      </p:sp>
      <p:sp>
        <p:nvSpPr>
          <p:cNvPr id="231" name="Text Box 101">
            <a:extLst>
              <a:ext uri="{FF2B5EF4-FFF2-40B4-BE49-F238E27FC236}">
                <a16:creationId xmlns:a16="http://schemas.microsoft.com/office/drawing/2014/main" id="{95844564-2E8A-4B50-A264-1C2AD68B356C}"/>
              </a:ext>
            </a:extLst>
          </p:cNvPr>
          <p:cNvSpPr txBox="1">
            <a:spLocks noChangeArrowheads="1"/>
          </p:cNvSpPr>
          <p:nvPr/>
        </p:nvSpPr>
        <p:spPr bwMode="auto">
          <a:xfrm>
            <a:off x="1594780" y="4846579"/>
            <a:ext cx="458459" cy="262252"/>
          </a:xfrm>
          <a:prstGeom prst="rect">
            <a:avLst/>
          </a:prstGeom>
          <a:solidFill>
            <a:schemeClr val="accent4">
              <a:lumMod val="40000"/>
              <a:lumOff val="60000"/>
            </a:schemeClr>
          </a:solidFill>
          <a:ln w="19050" algn="ctr">
            <a:noFill/>
            <a:miter lim="800000"/>
            <a:headEnd/>
            <a:tailEnd/>
          </a:ln>
          <a:effectLst/>
        </p:spPr>
        <p:txBody>
          <a:bodyPr wrap="none" lIns="92075" tIns="46038" rIns="92075" bIns="46038">
            <a:spAutoFit/>
          </a:bodyPr>
          <a:lstStyle/>
          <a:p>
            <a:pPr eaLnBrk="1" hangingPunct="1"/>
            <a:r>
              <a:rPr lang="el-GR" sz="1050" b="1" dirty="0">
                <a:solidFill>
                  <a:schemeClr val="tx2"/>
                </a:solidFill>
                <a:cs typeface="Arial" pitchFamily="34" charset="0"/>
              </a:rPr>
              <a:t>α</a:t>
            </a:r>
            <a:r>
              <a:rPr lang="en-CA" sz="1050" b="1" dirty="0">
                <a:solidFill>
                  <a:schemeClr val="tx2"/>
                </a:solidFill>
                <a:cs typeface="Arial" pitchFamily="34" charset="0"/>
              </a:rPr>
              <a:t> (+)</a:t>
            </a:r>
            <a:endParaRPr lang="el-GR" sz="1050" b="1" dirty="0">
              <a:solidFill>
                <a:schemeClr val="tx2"/>
              </a:solidFill>
              <a:cs typeface="Arial" pitchFamily="34" charset="0"/>
            </a:endParaRPr>
          </a:p>
        </p:txBody>
      </p:sp>
      <p:sp>
        <p:nvSpPr>
          <p:cNvPr id="235" name="TextBox 234">
            <a:extLst>
              <a:ext uri="{FF2B5EF4-FFF2-40B4-BE49-F238E27FC236}">
                <a16:creationId xmlns:a16="http://schemas.microsoft.com/office/drawing/2014/main" id="{C7BE544C-C43E-4687-9832-BAF2A72ABC80}"/>
              </a:ext>
            </a:extLst>
          </p:cNvPr>
          <p:cNvSpPr txBox="1"/>
          <p:nvPr/>
        </p:nvSpPr>
        <p:spPr>
          <a:xfrm>
            <a:off x="407645" y="676187"/>
            <a:ext cx="6950452" cy="1077218"/>
          </a:xfrm>
          <a:prstGeom prst="rect">
            <a:avLst/>
          </a:prstGeom>
          <a:noFill/>
        </p:spPr>
        <p:txBody>
          <a:bodyPr wrap="square">
            <a:spAutoFit/>
          </a:bodyPr>
          <a:lstStyle/>
          <a:p>
            <a:r>
              <a:rPr lang="en-US" sz="3200" b="1" dirty="0">
                <a:solidFill>
                  <a:srgbClr val="7030A0"/>
                </a:solidFill>
              </a:rPr>
              <a:t>Classification of Neurological </a:t>
            </a:r>
          </a:p>
          <a:p>
            <a:r>
              <a:rPr lang="en-US" sz="3200" b="1" dirty="0">
                <a:solidFill>
                  <a:srgbClr val="7030A0"/>
                </a:solidFill>
              </a:rPr>
              <a:t>Lesions</a:t>
            </a:r>
          </a:p>
        </p:txBody>
      </p:sp>
      <p:grpSp>
        <p:nvGrpSpPr>
          <p:cNvPr id="252" name="Group 251">
            <a:extLst>
              <a:ext uri="{FF2B5EF4-FFF2-40B4-BE49-F238E27FC236}">
                <a16:creationId xmlns:a16="http://schemas.microsoft.com/office/drawing/2014/main" id="{662E68FC-8ABE-4B68-A34B-776944016FBA}"/>
              </a:ext>
            </a:extLst>
          </p:cNvPr>
          <p:cNvGrpSpPr/>
          <p:nvPr/>
        </p:nvGrpSpPr>
        <p:grpSpPr>
          <a:xfrm>
            <a:off x="2077662" y="2706144"/>
            <a:ext cx="3952910" cy="2264956"/>
            <a:chOff x="1871587" y="2698468"/>
            <a:chExt cx="3952910" cy="2264956"/>
          </a:xfrm>
        </p:grpSpPr>
        <p:grpSp>
          <p:nvGrpSpPr>
            <p:cNvPr id="215" name="Group 214">
              <a:extLst>
                <a:ext uri="{FF2B5EF4-FFF2-40B4-BE49-F238E27FC236}">
                  <a16:creationId xmlns:a16="http://schemas.microsoft.com/office/drawing/2014/main" id="{CE783663-7D94-484B-86AF-DF1C313F3619}"/>
                </a:ext>
              </a:extLst>
            </p:cNvPr>
            <p:cNvGrpSpPr/>
            <p:nvPr/>
          </p:nvGrpSpPr>
          <p:grpSpPr>
            <a:xfrm>
              <a:off x="1871587" y="3099152"/>
              <a:ext cx="3952910" cy="1864272"/>
              <a:chOff x="1871587" y="3099152"/>
              <a:chExt cx="3952910" cy="1864272"/>
            </a:xfrm>
          </p:grpSpPr>
          <p:sp>
            <p:nvSpPr>
              <p:cNvPr id="205" name="Freeform 258">
                <a:extLst>
                  <a:ext uri="{FF2B5EF4-FFF2-40B4-BE49-F238E27FC236}">
                    <a16:creationId xmlns:a16="http://schemas.microsoft.com/office/drawing/2014/main" id="{5B211A26-A572-4EFD-BF14-C1C72735F6BE}"/>
                  </a:ext>
                </a:extLst>
              </p:cNvPr>
              <p:cNvSpPr>
                <a:spLocks/>
              </p:cNvSpPr>
              <p:nvPr/>
            </p:nvSpPr>
            <p:spPr bwMode="auto">
              <a:xfrm rot="10800000">
                <a:off x="1871587" y="3099152"/>
                <a:ext cx="2488634" cy="1864272"/>
              </a:xfrm>
              <a:custGeom>
                <a:avLst/>
                <a:gdLst>
                  <a:gd name="T0" fmla="*/ 0 w 576"/>
                  <a:gd name="T1" fmla="*/ 192 h 192"/>
                  <a:gd name="T2" fmla="*/ 0 w 576"/>
                  <a:gd name="T3" fmla="*/ 0 h 192"/>
                  <a:gd name="T4" fmla="*/ 576 w 576"/>
                  <a:gd name="T5" fmla="*/ 0 h 192"/>
                </a:gdLst>
                <a:ahLst/>
                <a:cxnLst>
                  <a:cxn ang="0">
                    <a:pos x="T0" y="T1"/>
                  </a:cxn>
                  <a:cxn ang="0">
                    <a:pos x="T2" y="T3"/>
                  </a:cxn>
                  <a:cxn ang="0">
                    <a:pos x="T4" y="T5"/>
                  </a:cxn>
                </a:cxnLst>
                <a:rect l="0" t="0" r="r" b="b"/>
                <a:pathLst>
                  <a:path w="576" h="192">
                    <a:moveTo>
                      <a:pt x="0" y="192"/>
                    </a:moveTo>
                    <a:lnTo>
                      <a:pt x="0" y="0"/>
                    </a:lnTo>
                    <a:lnTo>
                      <a:pt x="576" y="0"/>
                    </a:lnTo>
                  </a:path>
                </a:pathLst>
              </a:custGeom>
              <a:noFill/>
              <a:ln w="57150">
                <a:solidFill>
                  <a:srgbClr val="FFC000"/>
                </a:solidFill>
                <a:round/>
                <a:headEnd/>
                <a:tailEnd type="stealth" w="lg"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CA"/>
              </a:p>
            </p:txBody>
          </p:sp>
          <p:cxnSp>
            <p:nvCxnSpPr>
              <p:cNvPr id="207" name="Straight Connector 206">
                <a:extLst>
                  <a:ext uri="{FF2B5EF4-FFF2-40B4-BE49-F238E27FC236}">
                    <a16:creationId xmlns:a16="http://schemas.microsoft.com/office/drawing/2014/main" id="{74CD9B09-8872-4B18-A250-B371AFA443D5}"/>
                  </a:ext>
                </a:extLst>
              </p:cNvPr>
              <p:cNvCxnSpPr>
                <a:cxnSpLocks/>
                <a:stCxn id="205" idx="0"/>
              </p:cNvCxnSpPr>
              <p:nvPr/>
            </p:nvCxnSpPr>
            <p:spPr>
              <a:xfrm>
                <a:off x="4360221" y="3099152"/>
                <a:ext cx="1464276" cy="1"/>
              </a:xfrm>
              <a:prstGeom prst="line">
                <a:avLst/>
              </a:prstGeom>
              <a:ln w="57150">
                <a:solidFill>
                  <a:srgbClr val="FFC000"/>
                </a:solidFill>
              </a:ln>
            </p:spPr>
            <p:style>
              <a:lnRef idx="1">
                <a:schemeClr val="accent1"/>
              </a:lnRef>
              <a:fillRef idx="0">
                <a:schemeClr val="accent1"/>
              </a:fillRef>
              <a:effectRef idx="0">
                <a:schemeClr val="accent1"/>
              </a:effectRef>
              <a:fontRef idx="minor">
                <a:schemeClr val="tx1"/>
              </a:fontRef>
            </p:style>
          </p:cxnSp>
          <p:sp>
            <p:nvSpPr>
              <p:cNvPr id="214" name="Freeform 22">
                <a:extLst>
                  <a:ext uri="{FF2B5EF4-FFF2-40B4-BE49-F238E27FC236}">
                    <a16:creationId xmlns:a16="http://schemas.microsoft.com/office/drawing/2014/main" id="{02FF2F47-5052-4C18-8724-D0385ACBA8D6}"/>
                  </a:ext>
                </a:extLst>
              </p:cNvPr>
              <p:cNvSpPr>
                <a:spLocks/>
              </p:cNvSpPr>
              <p:nvPr/>
            </p:nvSpPr>
            <p:spPr bwMode="auto">
              <a:xfrm flipH="1" flipV="1">
                <a:off x="2902286" y="3213193"/>
                <a:ext cx="1470183" cy="83265"/>
              </a:xfrm>
              <a:custGeom>
                <a:avLst/>
                <a:gdLst>
                  <a:gd name="T0" fmla="*/ 0 w 432"/>
                  <a:gd name="T1" fmla="*/ 0 h 1"/>
                  <a:gd name="T2" fmla="*/ 432 w 432"/>
                  <a:gd name="T3" fmla="*/ 0 h 1"/>
                </a:gdLst>
                <a:ahLst/>
                <a:cxnLst>
                  <a:cxn ang="0">
                    <a:pos x="T0" y="T1"/>
                  </a:cxn>
                  <a:cxn ang="0">
                    <a:pos x="T2" y="T3"/>
                  </a:cxn>
                </a:cxnLst>
                <a:rect l="0" t="0" r="r" b="b"/>
                <a:pathLst>
                  <a:path w="432" h="1">
                    <a:moveTo>
                      <a:pt x="0" y="0"/>
                    </a:moveTo>
                    <a:lnTo>
                      <a:pt x="432" y="0"/>
                    </a:lnTo>
                  </a:path>
                </a:pathLst>
              </a:custGeom>
              <a:noFill/>
              <a:ln w="57150" cap="rnd">
                <a:solidFill>
                  <a:srgbClr val="FFC000"/>
                </a:solidFill>
                <a:prstDash val="solid"/>
                <a:miter lim="800000"/>
                <a:headEnd/>
                <a:tailEnd type="stealth" w="lg" len="med"/>
              </a:ln>
              <a:extLst>
                <a:ext uri="{909E8E84-426E-40DD-AFC4-6F175D3DCCD1}">
                  <a14:hiddenFill xmlns:a14="http://schemas.microsoft.com/office/drawing/2010/main">
                    <a:solidFill>
                      <a:srgbClr val="FFFFFF"/>
                    </a:solidFill>
                  </a14:hiddenFill>
                </a:ext>
              </a:extLst>
            </p:spPr>
            <p:txBody>
              <a:bodyPr/>
              <a:lstStyle/>
              <a:p>
                <a:endParaRPr lang="en-CA" dirty="0"/>
              </a:p>
            </p:txBody>
          </p:sp>
        </p:grpSp>
        <p:sp>
          <p:nvSpPr>
            <p:cNvPr id="242" name="Rectangle 89">
              <a:extLst>
                <a:ext uri="{FF2B5EF4-FFF2-40B4-BE49-F238E27FC236}">
                  <a16:creationId xmlns:a16="http://schemas.microsoft.com/office/drawing/2014/main" id="{437CD9FF-6302-469B-89B8-DD05C64F9DD5}"/>
                </a:ext>
              </a:extLst>
            </p:cNvPr>
            <p:cNvSpPr>
              <a:spLocks noChangeArrowheads="1"/>
            </p:cNvSpPr>
            <p:nvPr/>
          </p:nvSpPr>
          <p:spPr bwMode="auto">
            <a:xfrm>
              <a:off x="4360220" y="2698468"/>
              <a:ext cx="807817" cy="314894"/>
            </a:xfrm>
            <a:prstGeom prst="rect">
              <a:avLst/>
            </a:prstGeom>
            <a:solidFill>
              <a:schemeClr val="accent4">
                <a:lumMod val="40000"/>
                <a:lumOff val="60000"/>
              </a:schemeClr>
            </a:solidFill>
            <a:ln w="19050" algn="ctr">
              <a:noFill/>
              <a:miter lim="800000"/>
              <a:headEnd/>
              <a:tailEnd/>
            </a:ln>
            <a:effectLst/>
          </p:spPr>
          <p:txBody>
            <a:bodyPr wrap="square" lIns="36000" tIns="0" rIns="36000" bIns="0" anchor="ctr">
              <a:spAutoFit/>
            </a:bodyPr>
            <a:lstStyle/>
            <a:p>
              <a:pPr algn="ctr">
                <a:lnSpc>
                  <a:spcPct val="85000"/>
                </a:lnSpc>
              </a:pPr>
              <a:r>
                <a:rPr lang="en-US" altLang="en-US" sz="800" b="1" dirty="0"/>
                <a:t>Sympathetic</a:t>
              </a:r>
              <a:br>
                <a:rPr lang="en-US" altLang="en-US" sz="800" b="1" dirty="0"/>
              </a:br>
              <a:r>
                <a:rPr lang="en-US" altLang="en-US" sz="800" b="1" dirty="0"/>
                <a:t>hypogastric</a:t>
              </a:r>
              <a:br>
                <a:rPr lang="en-US" altLang="en-US" sz="800" b="1" dirty="0"/>
              </a:br>
              <a:r>
                <a:rPr lang="en-US" altLang="en-US" sz="800" b="1" dirty="0"/>
                <a:t>nerve (HGN)</a:t>
              </a:r>
            </a:p>
          </p:txBody>
        </p:sp>
      </p:grpSp>
      <p:grpSp>
        <p:nvGrpSpPr>
          <p:cNvPr id="253" name="Group 252">
            <a:extLst>
              <a:ext uri="{FF2B5EF4-FFF2-40B4-BE49-F238E27FC236}">
                <a16:creationId xmlns:a16="http://schemas.microsoft.com/office/drawing/2014/main" id="{276FF4A5-CAA7-4F17-BAFB-C2203DB17B1C}"/>
              </a:ext>
            </a:extLst>
          </p:cNvPr>
          <p:cNvGrpSpPr/>
          <p:nvPr/>
        </p:nvGrpSpPr>
        <p:grpSpPr>
          <a:xfrm>
            <a:off x="2692516" y="4302044"/>
            <a:ext cx="2864030" cy="1435753"/>
            <a:chOff x="2669384" y="4302019"/>
            <a:chExt cx="3906835" cy="1435753"/>
          </a:xfrm>
        </p:grpSpPr>
        <p:sp>
          <p:nvSpPr>
            <p:cNvPr id="219" name="Freeform 15">
              <a:extLst>
                <a:ext uri="{FF2B5EF4-FFF2-40B4-BE49-F238E27FC236}">
                  <a16:creationId xmlns:a16="http://schemas.microsoft.com/office/drawing/2014/main" id="{D806829E-97F3-4374-9BEB-EBBE55CF1631}"/>
                </a:ext>
              </a:extLst>
            </p:cNvPr>
            <p:cNvSpPr>
              <a:spLocks/>
            </p:cNvSpPr>
            <p:nvPr/>
          </p:nvSpPr>
          <p:spPr bwMode="auto">
            <a:xfrm flipH="1" flipV="1">
              <a:off x="2669384" y="4302019"/>
              <a:ext cx="3906835" cy="1435753"/>
            </a:xfrm>
            <a:custGeom>
              <a:avLst/>
              <a:gdLst>
                <a:gd name="T0" fmla="*/ 0 w 510"/>
                <a:gd name="T1" fmla="*/ 0 h 114"/>
                <a:gd name="T2" fmla="*/ 255 w 510"/>
                <a:gd name="T3" fmla="*/ 0 h 114"/>
                <a:gd name="T4" fmla="*/ 255 w 510"/>
                <a:gd name="T5" fmla="*/ 114 h 114"/>
                <a:gd name="T6" fmla="*/ 510 w 510"/>
                <a:gd name="T7" fmla="*/ 114 h 114"/>
              </a:gdLst>
              <a:ahLst/>
              <a:cxnLst>
                <a:cxn ang="0">
                  <a:pos x="T0" y="T1"/>
                </a:cxn>
                <a:cxn ang="0">
                  <a:pos x="T2" y="T3"/>
                </a:cxn>
                <a:cxn ang="0">
                  <a:pos x="T4" y="T5"/>
                </a:cxn>
                <a:cxn ang="0">
                  <a:pos x="T6" y="T7"/>
                </a:cxn>
              </a:cxnLst>
              <a:rect l="0" t="0" r="r" b="b"/>
              <a:pathLst>
                <a:path w="510" h="114">
                  <a:moveTo>
                    <a:pt x="0" y="0"/>
                  </a:moveTo>
                  <a:lnTo>
                    <a:pt x="255" y="0"/>
                  </a:lnTo>
                  <a:lnTo>
                    <a:pt x="255" y="114"/>
                  </a:lnTo>
                  <a:lnTo>
                    <a:pt x="510" y="114"/>
                  </a:lnTo>
                </a:path>
              </a:pathLst>
            </a:custGeom>
            <a:noFill/>
            <a:ln w="57150" cap="rnd">
              <a:solidFill>
                <a:srgbClr val="00B050"/>
              </a:solidFill>
              <a:prstDash val="solid"/>
              <a:round/>
              <a:headEnd/>
              <a:tailEnd type="stealth" w="lg" len="med"/>
            </a:ln>
            <a:extLst>
              <a:ext uri="{909E8E84-426E-40DD-AFC4-6F175D3DCCD1}">
                <a14:hiddenFill xmlns:a14="http://schemas.microsoft.com/office/drawing/2010/main">
                  <a:solidFill>
                    <a:srgbClr val="FFFFFF"/>
                  </a:solidFill>
                </a14:hiddenFill>
              </a:ext>
            </a:extLst>
          </p:spPr>
          <p:txBody>
            <a:bodyPr/>
            <a:lstStyle/>
            <a:p>
              <a:endParaRPr lang="en-CA"/>
            </a:p>
          </p:txBody>
        </p:sp>
        <p:sp>
          <p:nvSpPr>
            <p:cNvPr id="243" name="Rectangle 90">
              <a:extLst>
                <a:ext uri="{FF2B5EF4-FFF2-40B4-BE49-F238E27FC236}">
                  <a16:creationId xmlns:a16="http://schemas.microsoft.com/office/drawing/2014/main" id="{AEA3B6AA-251A-4663-9696-504A954E8240}"/>
                </a:ext>
              </a:extLst>
            </p:cNvPr>
            <p:cNvSpPr>
              <a:spLocks noChangeArrowheads="1"/>
            </p:cNvSpPr>
            <p:nvPr/>
          </p:nvSpPr>
          <p:spPr bwMode="auto">
            <a:xfrm>
              <a:off x="3157902" y="4420186"/>
              <a:ext cx="1352156" cy="236475"/>
            </a:xfrm>
            <a:prstGeom prst="rect">
              <a:avLst/>
            </a:prstGeom>
            <a:solidFill>
              <a:schemeClr val="accent6">
                <a:lumMod val="40000"/>
                <a:lumOff val="60000"/>
              </a:schemeClr>
            </a:solidFill>
            <a:ln w="19050" algn="ctr">
              <a:noFill/>
              <a:miter lim="800000"/>
              <a:headEnd/>
              <a:tailEnd/>
            </a:ln>
            <a:effectLst/>
          </p:spPr>
          <p:txBody>
            <a:bodyPr wrap="square" lIns="36000" tIns="0" rIns="36000" bIns="0" anchor="ctr">
              <a:spAutoFit/>
            </a:bodyPr>
            <a:lstStyle/>
            <a:p>
              <a:pPr algn="ctr">
                <a:lnSpc>
                  <a:spcPct val="85000"/>
                </a:lnSpc>
              </a:pPr>
              <a:r>
                <a:rPr lang="en-US" altLang="en-US" sz="900" b="1" dirty="0"/>
                <a:t>Parasympathetic</a:t>
              </a:r>
              <a:br>
                <a:rPr lang="en-US" altLang="en-US" sz="900" b="1" dirty="0"/>
              </a:br>
              <a:r>
                <a:rPr lang="en-US" altLang="en-US" sz="900" b="1" dirty="0"/>
                <a:t>pelvic </a:t>
              </a:r>
              <a:r>
                <a:rPr lang="en-US" altLang="en-US" sz="800" b="1" dirty="0"/>
                <a:t>nerve</a:t>
              </a:r>
              <a:r>
                <a:rPr lang="en-US" altLang="en-US" sz="900" b="1" dirty="0"/>
                <a:t> (PLN)</a:t>
              </a:r>
            </a:p>
          </p:txBody>
        </p:sp>
      </p:grpSp>
      <p:grpSp>
        <p:nvGrpSpPr>
          <p:cNvPr id="250" name="Group 249">
            <a:extLst>
              <a:ext uri="{FF2B5EF4-FFF2-40B4-BE49-F238E27FC236}">
                <a16:creationId xmlns:a16="http://schemas.microsoft.com/office/drawing/2014/main" id="{867DAA36-0723-41C2-B376-97E7630D75E5}"/>
              </a:ext>
            </a:extLst>
          </p:cNvPr>
          <p:cNvGrpSpPr/>
          <p:nvPr/>
        </p:nvGrpSpPr>
        <p:grpSpPr>
          <a:xfrm>
            <a:off x="5884503" y="1767272"/>
            <a:ext cx="1206819" cy="338517"/>
            <a:chOff x="8827475" y="1659696"/>
            <a:chExt cx="1206819" cy="338517"/>
          </a:xfrm>
        </p:grpSpPr>
        <p:sp>
          <p:nvSpPr>
            <p:cNvPr id="236" name="Text Box 138">
              <a:extLst>
                <a:ext uri="{FF2B5EF4-FFF2-40B4-BE49-F238E27FC236}">
                  <a16:creationId xmlns:a16="http://schemas.microsoft.com/office/drawing/2014/main" id="{86146F78-0F7A-4AF4-8EA6-E89E5A476081}"/>
                </a:ext>
              </a:extLst>
            </p:cNvPr>
            <p:cNvSpPr txBox="1">
              <a:spLocks noChangeArrowheads="1"/>
            </p:cNvSpPr>
            <p:nvPr/>
          </p:nvSpPr>
          <p:spPr bwMode="auto">
            <a:xfrm>
              <a:off x="9450480" y="1690436"/>
              <a:ext cx="583814"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eaLnBrk="1" hangingPunct="1"/>
              <a:r>
                <a:rPr lang="en-CA" altLang="en-US" sz="1400" b="1" dirty="0">
                  <a:latin typeface="Arial" panose="020B0604020202020204" pitchFamily="34" charset="0"/>
                </a:rPr>
                <a:t>PMC</a:t>
              </a:r>
              <a:endParaRPr lang="en-US" altLang="en-US" sz="2000" b="1" dirty="0">
                <a:latin typeface="Arial" panose="020B0604020202020204" pitchFamily="34" charset="0"/>
              </a:endParaRPr>
            </a:p>
          </p:txBody>
        </p:sp>
        <p:sp>
          <p:nvSpPr>
            <p:cNvPr id="241" name="Oval 128">
              <a:extLst>
                <a:ext uri="{FF2B5EF4-FFF2-40B4-BE49-F238E27FC236}">
                  <a16:creationId xmlns:a16="http://schemas.microsoft.com/office/drawing/2014/main" id="{956E2017-35D0-4E41-A389-B43F4C97BC85}"/>
                </a:ext>
              </a:extLst>
            </p:cNvPr>
            <p:cNvSpPr>
              <a:spLocks noChangeArrowheads="1"/>
            </p:cNvSpPr>
            <p:nvPr/>
          </p:nvSpPr>
          <p:spPr bwMode="auto">
            <a:xfrm>
              <a:off x="8827475" y="1659696"/>
              <a:ext cx="152400" cy="304800"/>
            </a:xfrm>
            <a:prstGeom prst="ellipse">
              <a:avLst/>
            </a:prstGeom>
            <a:solidFill>
              <a:schemeClr val="accent1"/>
            </a:solidFill>
            <a:ln w="9525">
              <a:solidFill>
                <a:schemeClr val="tx1"/>
              </a:solidFill>
              <a:round/>
              <a:headEnd/>
              <a:tailEnd/>
            </a:ln>
            <a:effectLst/>
          </p:spPr>
          <p:txBody>
            <a:bodyPr wrap="none" anchor="ctr"/>
            <a:lstStyle/>
            <a:p>
              <a:endParaRPr lang="pl-PL"/>
            </a:p>
          </p:txBody>
        </p:sp>
        <p:sp>
          <p:nvSpPr>
            <p:cNvPr id="244" name="Oval 128">
              <a:extLst>
                <a:ext uri="{FF2B5EF4-FFF2-40B4-BE49-F238E27FC236}">
                  <a16:creationId xmlns:a16="http://schemas.microsoft.com/office/drawing/2014/main" id="{0881B7B0-B644-4544-91A9-45B95A93F02C}"/>
                </a:ext>
              </a:extLst>
            </p:cNvPr>
            <p:cNvSpPr>
              <a:spLocks noChangeArrowheads="1"/>
            </p:cNvSpPr>
            <p:nvPr/>
          </p:nvSpPr>
          <p:spPr bwMode="auto">
            <a:xfrm>
              <a:off x="9231522" y="1667958"/>
              <a:ext cx="152400" cy="304800"/>
            </a:xfrm>
            <a:prstGeom prst="ellipse">
              <a:avLst/>
            </a:prstGeom>
            <a:solidFill>
              <a:schemeClr val="accent1"/>
            </a:solidFill>
            <a:ln w="9525">
              <a:solidFill>
                <a:schemeClr val="tx1"/>
              </a:solidFill>
              <a:round/>
              <a:headEnd/>
              <a:tailEnd/>
            </a:ln>
            <a:effectLst/>
          </p:spPr>
          <p:txBody>
            <a:bodyPr wrap="none" anchor="ctr"/>
            <a:lstStyle/>
            <a:p>
              <a:endParaRPr lang="pl-PL"/>
            </a:p>
          </p:txBody>
        </p:sp>
      </p:grpSp>
      <p:grpSp>
        <p:nvGrpSpPr>
          <p:cNvPr id="254" name="Group 253">
            <a:extLst>
              <a:ext uri="{FF2B5EF4-FFF2-40B4-BE49-F238E27FC236}">
                <a16:creationId xmlns:a16="http://schemas.microsoft.com/office/drawing/2014/main" id="{B3D6DA60-1EC7-4864-BEFA-6BB066DD6F78}"/>
              </a:ext>
            </a:extLst>
          </p:cNvPr>
          <p:cNvGrpSpPr/>
          <p:nvPr/>
        </p:nvGrpSpPr>
        <p:grpSpPr>
          <a:xfrm>
            <a:off x="2706147" y="5560183"/>
            <a:ext cx="2864029" cy="270785"/>
            <a:chOff x="2577569" y="5018605"/>
            <a:chExt cx="5500958" cy="270785"/>
          </a:xfrm>
        </p:grpSpPr>
        <p:sp>
          <p:nvSpPr>
            <p:cNvPr id="203" name="Freeform 22">
              <a:extLst>
                <a:ext uri="{FF2B5EF4-FFF2-40B4-BE49-F238E27FC236}">
                  <a16:creationId xmlns:a16="http://schemas.microsoft.com/office/drawing/2014/main" id="{A50975D8-3940-418A-9AE1-2FB0E386B1AC}"/>
                </a:ext>
              </a:extLst>
            </p:cNvPr>
            <p:cNvSpPr>
              <a:spLocks/>
            </p:cNvSpPr>
            <p:nvPr/>
          </p:nvSpPr>
          <p:spPr bwMode="auto">
            <a:xfrm flipH="1" flipV="1">
              <a:off x="2577569" y="5190513"/>
              <a:ext cx="5500958" cy="98877"/>
            </a:xfrm>
            <a:custGeom>
              <a:avLst/>
              <a:gdLst>
                <a:gd name="T0" fmla="*/ 0 w 432"/>
                <a:gd name="T1" fmla="*/ 0 h 1"/>
                <a:gd name="T2" fmla="*/ 432 w 432"/>
                <a:gd name="T3" fmla="*/ 0 h 1"/>
              </a:gdLst>
              <a:ahLst/>
              <a:cxnLst>
                <a:cxn ang="0">
                  <a:pos x="T0" y="T1"/>
                </a:cxn>
                <a:cxn ang="0">
                  <a:pos x="T2" y="T3"/>
                </a:cxn>
              </a:cxnLst>
              <a:rect l="0" t="0" r="r" b="b"/>
              <a:pathLst>
                <a:path w="432" h="1">
                  <a:moveTo>
                    <a:pt x="0" y="0"/>
                  </a:moveTo>
                  <a:lnTo>
                    <a:pt x="432" y="0"/>
                  </a:lnTo>
                </a:path>
              </a:pathLst>
            </a:custGeom>
            <a:noFill/>
            <a:ln w="57150" cap="rnd">
              <a:solidFill>
                <a:srgbClr val="FF0000"/>
              </a:solidFill>
              <a:prstDash val="solid"/>
              <a:miter lim="800000"/>
              <a:headEnd/>
              <a:tailEnd type="stealth" w="lg" len="med"/>
            </a:ln>
            <a:extLst>
              <a:ext uri="{909E8E84-426E-40DD-AFC4-6F175D3DCCD1}">
                <a14:hiddenFill xmlns:a14="http://schemas.microsoft.com/office/drawing/2010/main">
                  <a:solidFill>
                    <a:srgbClr val="FFFFFF"/>
                  </a:solidFill>
                </a14:hiddenFill>
              </a:ext>
            </a:extLst>
          </p:spPr>
          <p:txBody>
            <a:bodyPr/>
            <a:lstStyle/>
            <a:p>
              <a:endParaRPr lang="en-CA" sz="1200">
                <a:ln w="57150">
                  <a:solidFill>
                    <a:srgbClr val="FF0000"/>
                  </a:solidFill>
                </a:ln>
              </a:endParaRPr>
            </a:p>
          </p:txBody>
        </p:sp>
        <p:sp>
          <p:nvSpPr>
            <p:cNvPr id="245" name="Rectangle 91">
              <a:extLst>
                <a:ext uri="{FF2B5EF4-FFF2-40B4-BE49-F238E27FC236}">
                  <a16:creationId xmlns:a16="http://schemas.microsoft.com/office/drawing/2014/main" id="{163F1F98-260A-4253-8FF1-705DFFB67FD0}"/>
                </a:ext>
              </a:extLst>
            </p:cNvPr>
            <p:cNvSpPr>
              <a:spLocks noChangeArrowheads="1"/>
            </p:cNvSpPr>
            <p:nvPr/>
          </p:nvSpPr>
          <p:spPr bwMode="auto">
            <a:xfrm>
              <a:off x="2863829" y="5018605"/>
              <a:ext cx="2070579" cy="210250"/>
            </a:xfrm>
            <a:prstGeom prst="rect">
              <a:avLst/>
            </a:prstGeom>
            <a:solidFill>
              <a:srgbClr val="FFC000"/>
            </a:solidFill>
            <a:ln w="19050" algn="ctr">
              <a:noFill/>
              <a:miter lim="800000"/>
              <a:headEnd/>
              <a:tailEnd/>
            </a:ln>
            <a:effectLst/>
          </p:spPr>
          <p:txBody>
            <a:bodyPr wrap="square" lIns="36000" tIns="0" rIns="36000" bIns="0" anchor="ctr">
              <a:spAutoFit/>
            </a:bodyPr>
            <a:lstStyle/>
            <a:p>
              <a:pPr algn="ctr">
                <a:lnSpc>
                  <a:spcPct val="85000"/>
                </a:lnSpc>
              </a:pPr>
              <a:r>
                <a:rPr lang="en-US" altLang="en-US" sz="800" b="1" dirty="0">
                  <a:solidFill>
                    <a:srgbClr val="002060"/>
                  </a:solidFill>
                </a:rPr>
                <a:t>Somatic</a:t>
              </a:r>
              <a:br>
                <a:rPr lang="en-US" altLang="en-US" sz="800" b="1" dirty="0">
                  <a:solidFill>
                    <a:srgbClr val="002060"/>
                  </a:solidFill>
                </a:rPr>
              </a:br>
              <a:r>
                <a:rPr lang="en-US" altLang="en-US" sz="800" b="1" dirty="0">
                  <a:solidFill>
                    <a:srgbClr val="002060"/>
                  </a:solidFill>
                </a:rPr>
                <a:t>pudendal nerve (PDN)</a:t>
              </a:r>
            </a:p>
          </p:txBody>
        </p:sp>
      </p:grpSp>
      <p:grpSp>
        <p:nvGrpSpPr>
          <p:cNvPr id="251" name="Group 250">
            <a:extLst>
              <a:ext uri="{FF2B5EF4-FFF2-40B4-BE49-F238E27FC236}">
                <a16:creationId xmlns:a16="http://schemas.microsoft.com/office/drawing/2014/main" id="{112E1014-D6AD-4170-B4EC-4D3CE7A82737}"/>
              </a:ext>
            </a:extLst>
          </p:cNvPr>
          <p:cNvGrpSpPr/>
          <p:nvPr/>
        </p:nvGrpSpPr>
        <p:grpSpPr>
          <a:xfrm>
            <a:off x="5644611" y="614535"/>
            <a:ext cx="1918565" cy="1273080"/>
            <a:chOff x="8587583" y="506959"/>
            <a:chExt cx="1918565" cy="1273080"/>
          </a:xfrm>
        </p:grpSpPr>
        <p:sp>
          <p:nvSpPr>
            <p:cNvPr id="9" name="Freeform 5">
              <a:extLst>
                <a:ext uri="{FF2B5EF4-FFF2-40B4-BE49-F238E27FC236}">
                  <a16:creationId xmlns:a16="http://schemas.microsoft.com/office/drawing/2014/main" id="{78D7588E-D14E-4664-90E8-AD5949BA2D03}"/>
                </a:ext>
              </a:extLst>
            </p:cNvPr>
            <p:cNvSpPr>
              <a:spLocks noChangeAspect="1"/>
            </p:cNvSpPr>
            <p:nvPr/>
          </p:nvSpPr>
          <p:spPr bwMode="auto">
            <a:xfrm>
              <a:off x="8587583" y="506959"/>
              <a:ext cx="1014024" cy="1273080"/>
            </a:xfrm>
            <a:custGeom>
              <a:avLst/>
              <a:gdLst>
                <a:gd name="T0" fmla="*/ 907 w 1711"/>
                <a:gd name="T1" fmla="*/ 1994 h 1994"/>
                <a:gd name="T2" fmla="*/ 929 w 1711"/>
                <a:gd name="T3" fmla="*/ 1684 h 1994"/>
                <a:gd name="T4" fmla="*/ 1449 w 1711"/>
                <a:gd name="T5" fmla="*/ 1284 h 1994"/>
                <a:gd name="T6" fmla="*/ 1445 w 1711"/>
                <a:gd name="T7" fmla="*/ 1258 h 1994"/>
                <a:gd name="T8" fmla="*/ 1544 w 1711"/>
                <a:gd name="T9" fmla="*/ 1109 h 1994"/>
                <a:gd name="T10" fmla="*/ 1682 w 1711"/>
                <a:gd name="T11" fmla="*/ 949 h 1994"/>
                <a:gd name="T12" fmla="*/ 1651 w 1711"/>
                <a:gd name="T13" fmla="*/ 790 h 1994"/>
                <a:gd name="T14" fmla="*/ 1674 w 1711"/>
                <a:gd name="T15" fmla="*/ 643 h 1994"/>
                <a:gd name="T16" fmla="*/ 1583 w 1711"/>
                <a:gd name="T17" fmla="*/ 506 h 1994"/>
                <a:gd name="T18" fmla="*/ 1537 w 1711"/>
                <a:gd name="T19" fmla="*/ 404 h 1994"/>
                <a:gd name="T20" fmla="*/ 1528 w 1711"/>
                <a:gd name="T21" fmla="*/ 397 h 1994"/>
                <a:gd name="T22" fmla="*/ 1530 w 1711"/>
                <a:gd name="T23" fmla="*/ 347 h 1994"/>
                <a:gd name="T24" fmla="*/ 1405 w 1711"/>
                <a:gd name="T25" fmla="*/ 276 h 1994"/>
                <a:gd name="T26" fmla="*/ 1324 w 1711"/>
                <a:gd name="T27" fmla="*/ 161 h 1994"/>
                <a:gd name="T28" fmla="*/ 1282 w 1711"/>
                <a:gd name="T29" fmla="*/ 119 h 1994"/>
                <a:gd name="T30" fmla="*/ 1213 w 1711"/>
                <a:gd name="T31" fmla="*/ 152 h 1994"/>
                <a:gd name="T32" fmla="*/ 984 w 1711"/>
                <a:gd name="T33" fmla="*/ 17 h 1994"/>
                <a:gd name="T34" fmla="*/ 916 w 1711"/>
                <a:gd name="T35" fmla="*/ 27 h 1994"/>
                <a:gd name="T36" fmla="*/ 868 w 1711"/>
                <a:gd name="T37" fmla="*/ 269 h 1994"/>
                <a:gd name="T38" fmla="*/ 889 w 1711"/>
                <a:gd name="T39" fmla="*/ 300 h 1994"/>
                <a:gd name="T40" fmla="*/ 872 w 1711"/>
                <a:gd name="T41" fmla="*/ 353 h 1994"/>
                <a:gd name="T42" fmla="*/ 897 w 1711"/>
                <a:gd name="T43" fmla="*/ 388 h 1994"/>
                <a:gd name="T44" fmla="*/ 813 w 1711"/>
                <a:gd name="T45" fmla="*/ 388 h 1994"/>
                <a:gd name="T46" fmla="*/ 810 w 1711"/>
                <a:gd name="T47" fmla="*/ 380 h 1994"/>
                <a:gd name="T48" fmla="*/ 812 w 1711"/>
                <a:gd name="T49" fmla="*/ 371 h 1994"/>
                <a:gd name="T50" fmla="*/ 821 w 1711"/>
                <a:gd name="T51" fmla="*/ 300 h 1994"/>
                <a:gd name="T52" fmla="*/ 824 w 1711"/>
                <a:gd name="T53" fmla="*/ 295 h 1994"/>
                <a:gd name="T54" fmla="*/ 838 w 1711"/>
                <a:gd name="T55" fmla="*/ 281 h 1994"/>
                <a:gd name="T56" fmla="*/ 834 w 1711"/>
                <a:gd name="T57" fmla="*/ 91 h 1994"/>
                <a:gd name="T58" fmla="*/ 720 w 1711"/>
                <a:gd name="T59" fmla="*/ 19 h 1994"/>
                <a:gd name="T60" fmla="*/ 499 w 1711"/>
                <a:gd name="T61" fmla="*/ 149 h 1994"/>
                <a:gd name="T62" fmla="*/ 498 w 1711"/>
                <a:gd name="T63" fmla="*/ 151 h 1994"/>
                <a:gd name="T64" fmla="*/ 410 w 1711"/>
                <a:gd name="T65" fmla="*/ 137 h 1994"/>
                <a:gd name="T66" fmla="*/ 308 w 1711"/>
                <a:gd name="T67" fmla="*/ 223 h 1994"/>
                <a:gd name="T68" fmla="*/ 304 w 1711"/>
                <a:gd name="T69" fmla="*/ 276 h 1994"/>
                <a:gd name="T70" fmla="*/ 185 w 1711"/>
                <a:gd name="T71" fmla="*/ 392 h 1994"/>
                <a:gd name="T72" fmla="*/ 133 w 1711"/>
                <a:gd name="T73" fmla="*/ 408 h 1994"/>
                <a:gd name="T74" fmla="*/ 127 w 1711"/>
                <a:gd name="T75" fmla="*/ 506 h 1994"/>
                <a:gd name="T76" fmla="*/ 46 w 1711"/>
                <a:gd name="T77" fmla="*/ 621 h 1994"/>
                <a:gd name="T78" fmla="*/ 59 w 1711"/>
                <a:gd name="T79" fmla="*/ 790 h 1994"/>
                <a:gd name="T80" fmla="*/ 28 w 1711"/>
                <a:gd name="T81" fmla="*/ 949 h 1994"/>
                <a:gd name="T82" fmla="*/ 166 w 1711"/>
                <a:gd name="T83" fmla="*/ 1109 h 1994"/>
                <a:gd name="T84" fmla="*/ 265 w 1711"/>
                <a:gd name="T85" fmla="*/ 1258 h 1994"/>
                <a:gd name="T86" fmla="*/ 263 w 1711"/>
                <a:gd name="T87" fmla="*/ 1286 h 1994"/>
                <a:gd name="T88" fmla="*/ 261 w 1711"/>
                <a:gd name="T89" fmla="*/ 1284 h 1994"/>
                <a:gd name="T90" fmla="*/ 781 w 1711"/>
                <a:gd name="T91" fmla="*/ 1684 h 1994"/>
                <a:gd name="T92" fmla="*/ 782 w 1711"/>
                <a:gd name="T93" fmla="*/ 1687 h 1994"/>
                <a:gd name="T94" fmla="*/ 803 w 1711"/>
                <a:gd name="T95" fmla="*/ 1990 h 19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711" h="1994">
                  <a:moveTo>
                    <a:pt x="907" y="1994"/>
                  </a:moveTo>
                  <a:cubicBezTo>
                    <a:pt x="905" y="1888"/>
                    <a:pt x="929" y="1684"/>
                    <a:pt x="929" y="1684"/>
                  </a:cubicBezTo>
                  <a:cubicBezTo>
                    <a:pt x="1249" y="1712"/>
                    <a:pt x="1584" y="1411"/>
                    <a:pt x="1449" y="1284"/>
                  </a:cubicBezTo>
                  <a:cubicBezTo>
                    <a:pt x="1451" y="1275"/>
                    <a:pt x="1445" y="1267"/>
                    <a:pt x="1445" y="1258"/>
                  </a:cubicBezTo>
                  <a:cubicBezTo>
                    <a:pt x="1525" y="1277"/>
                    <a:pt x="1626" y="1171"/>
                    <a:pt x="1544" y="1109"/>
                  </a:cubicBezTo>
                  <a:cubicBezTo>
                    <a:pt x="1616" y="1105"/>
                    <a:pt x="1655" y="1017"/>
                    <a:pt x="1682" y="949"/>
                  </a:cubicBezTo>
                  <a:cubicBezTo>
                    <a:pt x="1706" y="889"/>
                    <a:pt x="1711" y="823"/>
                    <a:pt x="1651" y="790"/>
                  </a:cubicBezTo>
                  <a:cubicBezTo>
                    <a:pt x="1699" y="770"/>
                    <a:pt x="1686" y="687"/>
                    <a:pt x="1674" y="643"/>
                  </a:cubicBezTo>
                  <a:cubicBezTo>
                    <a:pt x="1658" y="580"/>
                    <a:pt x="1626" y="521"/>
                    <a:pt x="1583" y="506"/>
                  </a:cubicBezTo>
                  <a:cubicBezTo>
                    <a:pt x="1634" y="475"/>
                    <a:pt x="1596" y="387"/>
                    <a:pt x="1537" y="404"/>
                  </a:cubicBezTo>
                  <a:cubicBezTo>
                    <a:pt x="1534" y="402"/>
                    <a:pt x="1530" y="400"/>
                    <a:pt x="1528" y="397"/>
                  </a:cubicBezTo>
                  <a:cubicBezTo>
                    <a:pt x="1519" y="380"/>
                    <a:pt x="1534" y="364"/>
                    <a:pt x="1530" y="347"/>
                  </a:cubicBezTo>
                  <a:cubicBezTo>
                    <a:pt x="1510" y="303"/>
                    <a:pt x="1457" y="241"/>
                    <a:pt x="1405" y="276"/>
                  </a:cubicBezTo>
                  <a:cubicBezTo>
                    <a:pt x="1424" y="213"/>
                    <a:pt x="1371" y="201"/>
                    <a:pt x="1324" y="161"/>
                  </a:cubicBezTo>
                  <a:cubicBezTo>
                    <a:pt x="1309" y="148"/>
                    <a:pt x="1298" y="127"/>
                    <a:pt x="1282" y="119"/>
                  </a:cubicBezTo>
                  <a:cubicBezTo>
                    <a:pt x="1250" y="103"/>
                    <a:pt x="1230" y="118"/>
                    <a:pt x="1213" y="152"/>
                  </a:cubicBezTo>
                  <a:cubicBezTo>
                    <a:pt x="1209" y="43"/>
                    <a:pt x="1047" y="43"/>
                    <a:pt x="984" y="17"/>
                  </a:cubicBezTo>
                  <a:cubicBezTo>
                    <a:pt x="956" y="7"/>
                    <a:pt x="933" y="13"/>
                    <a:pt x="916" y="27"/>
                  </a:cubicBezTo>
                  <a:cubicBezTo>
                    <a:pt x="872" y="61"/>
                    <a:pt x="855" y="180"/>
                    <a:pt x="868" y="269"/>
                  </a:cubicBezTo>
                  <a:cubicBezTo>
                    <a:pt x="869" y="281"/>
                    <a:pt x="886" y="294"/>
                    <a:pt x="889" y="300"/>
                  </a:cubicBezTo>
                  <a:cubicBezTo>
                    <a:pt x="859" y="315"/>
                    <a:pt x="860" y="331"/>
                    <a:pt x="872" y="353"/>
                  </a:cubicBezTo>
                  <a:cubicBezTo>
                    <a:pt x="878" y="364"/>
                    <a:pt x="914" y="369"/>
                    <a:pt x="897" y="388"/>
                  </a:cubicBezTo>
                  <a:cubicBezTo>
                    <a:pt x="869" y="388"/>
                    <a:pt x="841" y="388"/>
                    <a:pt x="813" y="388"/>
                  </a:cubicBezTo>
                  <a:cubicBezTo>
                    <a:pt x="812" y="386"/>
                    <a:pt x="811" y="383"/>
                    <a:pt x="810" y="380"/>
                  </a:cubicBezTo>
                  <a:cubicBezTo>
                    <a:pt x="811" y="377"/>
                    <a:pt x="811" y="374"/>
                    <a:pt x="812" y="371"/>
                  </a:cubicBezTo>
                  <a:cubicBezTo>
                    <a:pt x="844" y="360"/>
                    <a:pt x="862" y="313"/>
                    <a:pt x="821" y="300"/>
                  </a:cubicBezTo>
                  <a:cubicBezTo>
                    <a:pt x="822" y="298"/>
                    <a:pt x="823" y="297"/>
                    <a:pt x="824" y="295"/>
                  </a:cubicBezTo>
                  <a:cubicBezTo>
                    <a:pt x="829" y="290"/>
                    <a:pt x="835" y="287"/>
                    <a:pt x="838" y="281"/>
                  </a:cubicBezTo>
                  <a:cubicBezTo>
                    <a:pt x="855" y="247"/>
                    <a:pt x="842" y="119"/>
                    <a:pt x="834" y="91"/>
                  </a:cubicBezTo>
                  <a:cubicBezTo>
                    <a:pt x="818" y="36"/>
                    <a:pt x="783" y="0"/>
                    <a:pt x="720" y="19"/>
                  </a:cubicBezTo>
                  <a:cubicBezTo>
                    <a:pt x="637" y="43"/>
                    <a:pt x="503" y="50"/>
                    <a:pt x="499" y="149"/>
                  </a:cubicBezTo>
                  <a:cubicBezTo>
                    <a:pt x="499" y="150"/>
                    <a:pt x="498" y="150"/>
                    <a:pt x="498" y="151"/>
                  </a:cubicBezTo>
                  <a:cubicBezTo>
                    <a:pt x="475" y="108"/>
                    <a:pt x="447" y="99"/>
                    <a:pt x="410" y="137"/>
                  </a:cubicBezTo>
                  <a:cubicBezTo>
                    <a:pt x="385" y="163"/>
                    <a:pt x="321" y="198"/>
                    <a:pt x="308" y="223"/>
                  </a:cubicBezTo>
                  <a:cubicBezTo>
                    <a:pt x="298" y="244"/>
                    <a:pt x="307" y="269"/>
                    <a:pt x="304" y="276"/>
                  </a:cubicBezTo>
                  <a:cubicBezTo>
                    <a:pt x="241" y="238"/>
                    <a:pt x="161" y="331"/>
                    <a:pt x="185" y="392"/>
                  </a:cubicBezTo>
                  <a:cubicBezTo>
                    <a:pt x="165" y="414"/>
                    <a:pt x="146" y="402"/>
                    <a:pt x="133" y="408"/>
                  </a:cubicBezTo>
                  <a:cubicBezTo>
                    <a:pt x="101" y="422"/>
                    <a:pt x="90" y="488"/>
                    <a:pt x="127" y="506"/>
                  </a:cubicBezTo>
                  <a:cubicBezTo>
                    <a:pt x="82" y="521"/>
                    <a:pt x="65" y="563"/>
                    <a:pt x="46" y="621"/>
                  </a:cubicBezTo>
                  <a:cubicBezTo>
                    <a:pt x="25" y="687"/>
                    <a:pt x="7" y="766"/>
                    <a:pt x="59" y="790"/>
                  </a:cubicBezTo>
                  <a:cubicBezTo>
                    <a:pt x="0" y="821"/>
                    <a:pt x="3" y="887"/>
                    <a:pt x="28" y="949"/>
                  </a:cubicBezTo>
                  <a:cubicBezTo>
                    <a:pt x="55" y="1017"/>
                    <a:pt x="94" y="1107"/>
                    <a:pt x="166" y="1109"/>
                  </a:cubicBezTo>
                  <a:cubicBezTo>
                    <a:pt x="84" y="1171"/>
                    <a:pt x="185" y="1277"/>
                    <a:pt x="265" y="1258"/>
                  </a:cubicBezTo>
                  <a:cubicBezTo>
                    <a:pt x="263" y="1268"/>
                    <a:pt x="260" y="1276"/>
                    <a:pt x="263" y="1286"/>
                  </a:cubicBezTo>
                  <a:cubicBezTo>
                    <a:pt x="261" y="1284"/>
                    <a:pt x="261" y="1284"/>
                    <a:pt x="261" y="1284"/>
                  </a:cubicBezTo>
                  <a:cubicBezTo>
                    <a:pt x="126" y="1411"/>
                    <a:pt x="461" y="1712"/>
                    <a:pt x="781" y="1684"/>
                  </a:cubicBezTo>
                  <a:cubicBezTo>
                    <a:pt x="782" y="1687"/>
                    <a:pt x="782" y="1687"/>
                    <a:pt x="782" y="1687"/>
                  </a:cubicBezTo>
                  <a:cubicBezTo>
                    <a:pt x="794" y="1791"/>
                    <a:pt x="805" y="1885"/>
                    <a:pt x="803" y="1990"/>
                  </a:cubicBezTo>
                </a:path>
              </a:pathLst>
            </a:custGeom>
            <a:solidFill>
              <a:srgbClr val="FFC000"/>
            </a:solidFill>
            <a:ln w="6350" cap="rnd">
              <a:solidFill>
                <a:srgbClr val="FF6600"/>
              </a:solidFill>
              <a:prstDash val="solid"/>
              <a:miter lim="800000"/>
              <a:headEnd/>
              <a:tailEnd/>
            </a:ln>
          </p:spPr>
          <p:txBody>
            <a:bodyPr/>
            <a:lstStyle>
              <a:defPPr>
                <a:defRPr lang="en-US"/>
              </a:defPPr>
              <a:lvl1pPr algn="l" rtl="0" fontAlgn="base">
                <a:spcBef>
                  <a:spcPct val="0"/>
                </a:spcBef>
                <a:spcAft>
                  <a:spcPct val="0"/>
                </a:spcAft>
                <a:defRPr sz="1400" kern="1200">
                  <a:solidFill>
                    <a:schemeClr val="tx1"/>
                  </a:solidFill>
                  <a:latin typeface="Arial" panose="020B0604020202020204" pitchFamily="34" charset="0"/>
                  <a:ea typeface="+mn-ea"/>
                  <a:cs typeface="+mn-cs"/>
                </a:defRPr>
              </a:lvl1pPr>
              <a:lvl2pPr marL="457200" algn="l" rtl="0" fontAlgn="base">
                <a:spcBef>
                  <a:spcPct val="0"/>
                </a:spcBef>
                <a:spcAft>
                  <a:spcPct val="0"/>
                </a:spcAft>
                <a:defRPr sz="1400" kern="1200">
                  <a:solidFill>
                    <a:schemeClr val="tx1"/>
                  </a:solidFill>
                  <a:latin typeface="Arial" panose="020B0604020202020204" pitchFamily="34" charset="0"/>
                  <a:ea typeface="+mn-ea"/>
                  <a:cs typeface="+mn-cs"/>
                </a:defRPr>
              </a:lvl2pPr>
              <a:lvl3pPr marL="914400" algn="l" rtl="0" fontAlgn="base">
                <a:spcBef>
                  <a:spcPct val="0"/>
                </a:spcBef>
                <a:spcAft>
                  <a:spcPct val="0"/>
                </a:spcAft>
                <a:defRPr sz="1400" kern="1200">
                  <a:solidFill>
                    <a:schemeClr val="tx1"/>
                  </a:solidFill>
                  <a:latin typeface="Arial" panose="020B0604020202020204" pitchFamily="34" charset="0"/>
                  <a:ea typeface="+mn-ea"/>
                  <a:cs typeface="+mn-cs"/>
                </a:defRPr>
              </a:lvl3pPr>
              <a:lvl4pPr marL="1371600" algn="l" rtl="0" fontAlgn="base">
                <a:spcBef>
                  <a:spcPct val="0"/>
                </a:spcBef>
                <a:spcAft>
                  <a:spcPct val="0"/>
                </a:spcAft>
                <a:defRPr sz="1400" kern="1200">
                  <a:solidFill>
                    <a:schemeClr val="tx1"/>
                  </a:solidFill>
                  <a:latin typeface="Arial" panose="020B0604020202020204" pitchFamily="34" charset="0"/>
                  <a:ea typeface="+mn-ea"/>
                  <a:cs typeface="+mn-cs"/>
                </a:defRPr>
              </a:lvl4pPr>
              <a:lvl5pPr marL="1828800" algn="l" rtl="0" fontAlgn="base">
                <a:spcBef>
                  <a:spcPct val="0"/>
                </a:spcBef>
                <a:spcAft>
                  <a:spcPct val="0"/>
                </a:spcAft>
                <a:defRPr sz="1400" kern="1200">
                  <a:solidFill>
                    <a:schemeClr val="tx1"/>
                  </a:solidFill>
                  <a:latin typeface="Arial" panose="020B0604020202020204" pitchFamily="34" charset="0"/>
                  <a:ea typeface="+mn-ea"/>
                  <a:cs typeface="+mn-cs"/>
                </a:defRPr>
              </a:lvl5pPr>
              <a:lvl6pPr marL="2286000" algn="l" defTabSz="914400" rtl="0" eaLnBrk="1" latinLnBrk="0" hangingPunct="1">
                <a:defRPr sz="1400" kern="1200">
                  <a:solidFill>
                    <a:schemeClr val="tx1"/>
                  </a:solidFill>
                  <a:latin typeface="Arial" panose="020B0604020202020204" pitchFamily="34" charset="0"/>
                  <a:ea typeface="+mn-ea"/>
                  <a:cs typeface="+mn-cs"/>
                </a:defRPr>
              </a:lvl6pPr>
              <a:lvl7pPr marL="2743200" algn="l" defTabSz="914400" rtl="0" eaLnBrk="1" latinLnBrk="0" hangingPunct="1">
                <a:defRPr sz="1400" kern="1200">
                  <a:solidFill>
                    <a:schemeClr val="tx1"/>
                  </a:solidFill>
                  <a:latin typeface="Arial" panose="020B0604020202020204" pitchFamily="34" charset="0"/>
                  <a:ea typeface="+mn-ea"/>
                  <a:cs typeface="+mn-cs"/>
                </a:defRPr>
              </a:lvl7pPr>
              <a:lvl8pPr marL="3200400" algn="l" defTabSz="914400" rtl="0" eaLnBrk="1" latinLnBrk="0" hangingPunct="1">
                <a:defRPr sz="1400" kern="1200">
                  <a:solidFill>
                    <a:schemeClr val="tx1"/>
                  </a:solidFill>
                  <a:latin typeface="Arial" panose="020B0604020202020204" pitchFamily="34" charset="0"/>
                  <a:ea typeface="+mn-ea"/>
                  <a:cs typeface="+mn-cs"/>
                </a:defRPr>
              </a:lvl8pPr>
              <a:lvl9pPr marL="3657600" algn="l" defTabSz="914400" rtl="0" eaLnBrk="1" latinLnBrk="0" hangingPunct="1">
                <a:defRPr sz="1400" kern="1200">
                  <a:solidFill>
                    <a:schemeClr val="tx1"/>
                  </a:solidFill>
                  <a:latin typeface="Arial" panose="020B0604020202020204" pitchFamily="34" charset="0"/>
                  <a:ea typeface="+mn-ea"/>
                  <a:cs typeface="+mn-cs"/>
                </a:defRPr>
              </a:lvl9pPr>
            </a:lstStyle>
            <a:p>
              <a:endParaRPr lang="en-CA"/>
            </a:p>
          </p:txBody>
        </p:sp>
        <p:sp>
          <p:nvSpPr>
            <p:cNvPr id="185" name="Freeform 181">
              <a:extLst>
                <a:ext uri="{FF2B5EF4-FFF2-40B4-BE49-F238E27FC236}">
                  <a16:creationId xmlns:a16="http://schemas.microsoft.com/office/drawing/2014/main" id="{78157F4C-4945-4B65-BDE3-92D3C93F74F2}"/>
                </a:ext>
              </a:extLst>
            </p:cNvPr>
            <p:cNvSpPr>
              <a:spLocks noChangeAspect="1"/>
            </p:cNvSpPr>
            <p:nvPr/>
          </p:nvSpPr>
          <p:spPr bwMode="auto">
            <a:xfrm>
              <a:off x="8880887" y="748872"/>
              <a:ext cx="428439" cy="343538"/>
            </a:xfrm>
            <a:custGeom>
              <a:avLst/>
              <a:gdLst>
                <a:gd name="T0" fmla="*/ 318 w 723"/>
                <a:gd name="T1" fmla="*/ 105 h 538"/>
                <a:gd name="T2" fmla="*/ 160 w 723"/>
                <a:gd name="T3" fmla="*/ 79 h 538"/>
                <a:gd name="T4" fmla="*/ 1 w 723"/>
                <a:gd name="T5" fmla="*/ 0 h 538"/>
                <a:gd name="T6" fmla="*/ 0 w 723"/>
                <a:gd name="T7" fmla="*/ 7 h 538"/>
                <a:gd name="T8" fmla="*/ 46 w 723"/>
                <a:gd name="T9" fmla="*/ 61 h 538"/>
                <a:gd name="T10" fmla="*/ 165 w 723"/>
                <a:gd name="T11" fmla="*/ 182 h 538"/>
                <a:gd name="T12" fmla="*/ 172 w 723"/>
                <a:gd name="T13" fmla="*/ 183 h 538"/>
                <a:gd name="T14" fmla="*/ 332 w 723"/>
                <a:gd name="T15" fmla="*/ 391 h 538"/>
                <a:gd name="T16" fmla="*/ 327 w 723"/>
                <a:gd name="T17" fmla="*/ 468 h 538"/>
                <a:gd name="T18" fmla="*/ 384 w 723"/>
                <a:gd name="T19" fmla="*/ 469 h 538"/>
                <a:gd name="T20" fmla="*/ 374 w 723"/>
                <a:gd name="T21" fmla="*/ 390 h 538"/>
                <a:gd name="T22" fmla="*/ 555 w 723"/>
                <a:gd name="T23" fmla="*/ 182 h 538"/>
                <a:gd name="T24" fmla="*/ 675 w 723"/>
                <a:gd name="T25" fmla="*/ 62 h 538"/>
                <a:gd name="T26" fmla="*/ 719 w 723"/>
                <a:gd name="T27" fmla="*/ 0 h 538"/>
                <a:gd name="T28" fmla="*/ 563 w 723"/>
                <a:gd name="T29" fmla="*/ 78 h 538"/>
                <a:gd name="T30" fmla="*/ 402 w 723"/>
                <a:gd name="T31" fmla="*/ 105 h 538"/>
                <a:gd name="T32" fmla="*/ 318 w 723"/>
                <a:gd name="T33" fmla="*/ 105 h 5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723" h="538">
                  <a:moveTo>
                    <a:pt x="318" y="105"/>
                  </a:moveTo>
                  <a:cubicBezTo>
                    <a:pt x="263" y="97"/>
                    <a:pt x="211" y="91"/>
                    <a:pt x="160" y="79"/>
                  </a:cubicBezTo>
                  <a:cubicBezTo>
                    <a:pt x="100" y="65"/>
                    <a:pt x="61" y="19"/>
                    <a:pt x="1" y="0"/>
                  </a:cubicBezTo>
                  <a:cubicBezTo>
                    <a:pt x="1" y="2"/>
                    <a:pt x="0" y="5"/>
                    <a:pt x="0" y="7"/>
                  </a:cubicBezTo>
                  <a:cubicBezTo>
                    <a:pt x="7" y="31"/>
                    <a:pt x="39" y="37"/>
                    <a:pt x="46" y="61"/>
                  </a:cubicBezTo>
                  <a:cubicBezTo>
                    <a:pt x="108" y="61"/>
                    <a:pt x="174" y="115"/>
                    <a:pt x="165" y="182"/>
                  </a:cubicBezTo>
                  <a:cubicBezTo>
                    <a:pt x="167" y="182"/>
                    <a:pt x="170" y="183"/>
                    <a:pt x="172" y="183"/>
                  </a:cubicBezTo>
                  <a:cubicBezTo>
                    <a:pt x="281" y="150"/>
                    <a:pt x="364" y="279"/>
                    <a:pt x="332" y="391"/>
                  </a:cubicBezTo>
                  <a:cubicBezTo>
                    <a:pt x="324" y="418"/>
                    <a:pt x="299" y="445"/>
                    <a:pt x="327" y="468"/>
                  </a:cubicBezTo>
                  <a:cubicBezTo>
                    <a:pt x="334" y="538"/>
                    <a:pt x="377" y="537"/>
                    <a:pt x="384" y="469"/>
                  </a:cubicBezTo>
                  <a:cubicBezTo>
                    <a:pt x="413" y="438"/>
                    <a:pt x="376" y="416"/>
                    <a:pt x="374" y="390"/>
                  </a:cubicBezTo>
                  <a:cubicBezTo>
                    <a:pt x="362" y="283"/>
                    <a:pt x="442" y="151"/>
                    <a:pt x="555" y="182"/>
                  </a:cubicBezTo>
                  <a:cubicBezTo>
                    <a:pt x="546" y="116"/>
                    <a:pt x="611" y="60"/>
                    <a:pt x="675" y="62"/>
                  </a:cubicBezTo>
                  <a:cubicBezTo>
                    <a:pt x="678" y="34"/>
                    <a:pt x="723" y="30"/>
                    <a:pt x="719" y="0"/>
                  </a:cubicBezTo>
                  <a:cubicBezTo>
                    <a:pt x="663" y="19"/>
                    <a:pt x="620" y="61"/>
                    <a:pt x="563" y="78"/>
                  </a:cubicBezTo>
                  <a:cubicBezTo>
                    <a:pt x="518" y="92"/>
                    <a:pt x="457" y="95"/>
                    <a:pt x="402" y="105"/>
                  </a:cubicBezTo>
                  <a:lnTo>
                    <a:pt x="318" y="105"/>
                  </a:lnTo>
                  <a:close/>
                </a:path>
              </a:pathLst>
            </a:custGeom>
            <a:noFill/>
            <a:ln w="6350" cap="rnd">
              <a:solidFill>
                <a:srgbClr val="FF6600"/>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defPPr>
                <a:defRPr lang="en-US"/>
              </a:defPPr>
              <a:lvl1pPr algn="l" rtl="0" fontAlgn="base">
                <a:spcBef>
                  <a:spcPct val="0"/>
                </a:spcBef>
                <a:spcAft>
                  <a:spcPct val="0"/>
                </a:spcAft>
                <a:defRPr sz="1400" kern="1200">
                  <a:solidFill>
                    <a:schemeClr val="tx1"/>
                  </a:solidFill>
                  <a:latin typeface="Arial" panose="020B0604020202020204" pitchFamily="34" charset="0"/>
                  <a:ea typeface="+mn-ea"/>
                  <a:cs typeface="+mn-cs"/>
                </a:defRPr>
              </a:lvl1pPr>
              <a:lvl2pPr marL="457200" algn="l" rtl="0" fontAlgn="base">
                <a:spcBef>
                  <a:spcPct val="0"/>
                </a:spcBef>
                <a:spcAft>
                  <a:spcPct val="0"/>
                </a:spcAft>
                <a:defRPr sz="1400" kern="1200">
                  <a:solidFill>
                    <a:schemeClr val="tx1"/>
                  </a:solidFill>
                  <a:latin typeface="Arial" panose="020B0604020202020204" pitchFamily="34" charset="0"/>
                  <a:ea typeface="+mn-ea"/>
                  <a:cs typeface="+mn-cs"/>
                </a:defRPr>
              </a:lvl2pPr>
              <a:lvl3pPr marL="914400" algn="l" rtl="0" fontAlgn="base">
                <a:spcBef>
                  <a:spcPct val="0"/>
                </a:spcBef>
                <a:spcAft>
                  <a:spcPct val="0"/>
                </a:spcAft>
                <a:defRPr sz="1400" kern="1200">
                  <a:solidFill>
                    <a:schemeClr val="tx1"/>
                  </a:solidFill>
                  <a:latin typeface="Arial" panose="020B0604020202020204" pitchFamily="34" charset="0"/>
                  <a:ea typeface="+mn-ea"/>
                  <a:cs typeface="+mn-cs"/>
                </a:defRPr>
              </a:lvl3pPr>
              <a:lvl4pPr marL="1371600" algn="l" rtl="0" fontAlgn="base">
                <a:spcBef>
                  <a:spcPct val="0"/>
                </a:spcBef>
                <a:spcAft>
                  <a:spcPct val="0"/>
                </a:spcAft>
                <a:defRPr sz="1400" kern="1200">
                  <a:solidFill>
                    <a:schemeClr val="tx1"/>
                  </a:solidFill>
                  <a:latin typeface="Arial" panose="020B0604020202020204" pitchFamily="34" charset="0"/>
                  <a:ea typeface="+mn-ea"/>
                  <a:cs typeface="+mn-cs"/>
                </a:defRPr>
              </a:lvl4pPr>
              <a:lvl5pPr marL="1828800" algn="l" rtl="0" fontAlgn="base">
                <a:spcBef>
                  <a:spcPct val="0"/>
                </a:spcBef>
                <a:spcAft>
                  <a:spcPct val="0"/>
                </a:spcAft>
                <a:defRPr sz="1400" kern="1200">
                  <a:solidFill>
                    <a:schemeClr val="tx1"/>
                  </a:solidFill>
                  <a:latin typeface="Arial" panose="020B0604020202020204" pitchFamily="34" charset="0"/>
                  <a:ea typeface="+mn-ea"/>
                  <a:cs typeface="+mn-cs"/>
                </a:defRPr>
              </a:lvl5pPr>
              <a:lvl6pPr marL="2286000" algn="l" defTabSz="914400" rtl="0" eaLnBrk="1" latinLnBrk="0" hangingPunct="1">
                <a:defRPr sz="1400" kern="1200">
                  <a:solidFill>
                    <a:schemeClr val="tx1"/>
                  </a:solidFill>
                  <a:latin typeface="Arial" panose="020B0604020202020204" pitchFamily="34" charset="0"/>
                  <a:ea typeface="+mn-ea"/>
                  <a:cs typeface="+mn-cs"/>
                </a:defRPr>
              </a:lvl6pPr>
              <a:lvl7pPr marL="2743200" algn="l" defTabSz="914400" rtl="0" eaLnBrk="1" latinLnBrk="0" hangingPunct="1">
                <a:defRPr sz="1400" kern="1200">
                  <a:solidFill>
                    <a:schemeClr val="tx1"/>
                  </a:solidFill>
                  <a:latin typeface="Arial" panose="020B0604020202020204" pitchFamily="34" charset="0"/>
                  <a:ea typeface="+mn-ea"/>
                  <a:cs typeface="+mn-cs"/>
                </a:defRPr>
              </a:lvl7pPr>
              <a:lvl8pPr marL="3200400" algn="l" defTabSz="914400" rtl="0" eaLnBrk="1" latinLnBrk="0" hangingPunct="1">
                <a:defRPr sz="1400" kern="1200">
                  <a:solidFill>
                    <a:schemeClr val="tx1"/>
                  </a:solidFill>
                  <a:latin typeface="Arial" panose="020B0604020202020204" pitchFamily="34" charset="0"/>
                  <a:ea typeface="+mn-ea"/>
                  <a:cs typeface="+mn-cs"/>
                </a:defRPr>
              </a:lvl8pPr>
              <a:lvl9pPr marL="3657600" algn="l" defTabSz="914400" rtl="0" eaLnBrk="1" latinLnBrk="0" hangingPunct="1">
                <a:defRPr sz="1400" kern="1200">
                  <a:solidFill>
                    <a:schemeClr val="tx1"/>
                  </a:solidFill>
                  <a:latin typeface="Arial" panose="020B0604020202020204" pitchFamily="34" charset="0"/>
                  <a:ea typeface="+mn-ea"/>
                  <a:cs typeface="+mn-cs"/>
                </a:defRPr>
              </a:lvl9pPr>
            </a:lstStyle>
            <a:p>
              <a:endParaRPr lang="en-CA"/>
            </a:p>
          </p:txBody>
        </p:sp>
        <p:sp>
          <p:nvSpPr>
            <p:cNvPr id="247" name="Rectangle 25">
              <a:extLst>
                <a:ext uri="{FF2B5EF4-FFF2-40B4-BE49-F238E27FC236}">
                  <a16:creationId xmlns:a16="http://schemas.microsoft.com/office/drawing/2014/main" id="{6FFA8ECF-13B4-413E-8164-B6E5575B2222}"/>
                </a:ext>
              </a:extLst>
            </p:cNvPr>
            <p:cNvSpPr>
              <a:spLocks noChangeArrowheads="1"/>
            </p:cNvSpPr>
            <p:nvPr/>
          </p:nvSpPr>
          <p:spPr bwMode="auto">
            <a:xfrm>
              <a:off x="9713186" y="1063814"/>
              <a:ext cx="792962" cy="183127"/>
            </a:xfrm>
            <a:prstGeom prst="rect">
              <a:avLst/>
            </a:prstGeom>
            <a:noFill/>
            <a:ln w="9525">
              <a:noFill/>
              <a:miter lim="800000"/>
              <a:headEnd/>
              <a:tailEnd/>
            </a:ln>
          </p:spPr>
          <p:txBody>
            <a:bodyPr wrap="square" lIns="0" tIns="0" rIns="0" bIns="0">
              <a:spAutoFit/>
            </a:bodyPr>
            <a:lstStyle/>
            <a:p>
              <a:pPr>
                <a:lnSpc>
                  <a:spcPct val="85000"/>
                </a:lnSpc>
              </a:pPr>
              <a:r>
                <a:rPr lang="en-US" altLang="en-US" sz="1400" b="1" dirty="0">
                  <a:solidFill>
                    <a:srgbClr val="000000"/>
                  </a:solidFill>
                  <a:latin typeface="Arial" panose="020B0604020202020204" pitchFamily="34" charset="0"/>
                  <a:cs typeface="Arial" panose="020B0604020202020204" pitchFamily="34" charset="0"/>
                </a:rPr>
                <a:t>Brain</a:t>
              </a:r>
              <a:endParaRPr lang="en-US" altLang="en-US" sz="2000" b="1" dirty="0">
                <a:solidFill>
                  <a:srgbClr val="000000"/>
                </a:solidFill>
                <a:latin typeface="Arial" panose="020B0604020202020204" pitchFamily="34" charset="0"/>
                <a:cs typeface="Arial" panose="020B0604020202020204" pitchFamily="34" charset="0"/>
              </a:endParaRPr>
            </a:p>
          </p:txBody>
        </p:sp>
      </p:grpSp>
      <p:grpSp>
        <p:nvGrpSpPr>
          <p:cNvPr id="272" name="Group 271">
            <a:extLst>
              <a:ext uri="{FF2B5EF4-FFF2-40B4-BE49-F238E27FC236}">
                <a16:creationId xmlns:a16="http://schemas.microsoft.com/office/drawing/2014/main" id="{ECCC05F1-B9F0-45A9-85CF-B1ACA973E100}"/>
              </a:ext>
            </a:extLst>
          </p:cNvPr>
          <p:cNvGrpSpPr/>
          <p:nvPr/>
        </p:nvGrpSpPr>
        <p:grpSpPr>
          <a:xfrm>
            <a:off x="7273811" y="804397"/>
            <a:ext cx="3606781" cy="922517"/>
            <a:chOff x="7273811" y="804397"/>
            <a:chExt cx="3606781" cy="922517"/>
          </a:xfrm>
        </p:grpSpPr>
        <p:sp>
          <p:nvSpPr>
            <p:cNvPr id="233" name="Left Bracket 232">
              <a:extLst>
                <a:ext uri="{FF2B5EF4-FFF2-40B4-BE49-F238E27FC236}">
                  <a16:creationId xmlns:a16="http://schemas.microsoft.com/office/drawing/2014/main" id="{266E4B77-EE63-439C-9818-5C80C09DE028}"/>
                </a:ext>
              </a:extLst>
            </p:cNvPr>
            <p:cNvSpPr/>
            <p:nvPr/>
          </p:nvSpPr>
          <p:spPr>
            <a:xfrm flipH="1">
              <a:off x="7273811" y="804397"/>
              <a:ext cx="692731" cy="922517"/>
            </a:xfrm>
            <a:prstGeom prst="leftBracket">
              <a:avLst/>
            </a:prstGeom>
            <a:ln w="38100"/>
          </p:spPr>
          <p:style>
            <a:lnRef idx="1">
              <a:schemeClr val="dk1"/>
            </a:lnRef>
            <a:fillRef idx="0">
              <a:schemeClr val="dk1"/>
            </a:fillRef>
            <a:effectRef idx="0">
              <a:schemeClr val="dk1"/>
            </a:effectRef>
            <a:fontRef idx="minor">
              <a:schemeClr val="tx1"/>
            </a:fontRef>
          </p:style>
          <p:txBody>
            <a:bodyPr rtlCol="0" anchor="ctr"/>
            <a:lstStyle/>
            <a:p>
              <a:pPr algn="ctr"/>
              <a:endParaRPr lang="en-CA" dirty="0"/>
            </a:p>
          </p:txBody>
        </p:sp>
        <p:sp>
          <p:nvSpPr>
            <p:cNvPr id="234" name="TextBox 233">
              <a:extLst>
                <a:ext uri="{FF2B5EF4-FFF2-40B4-BE49-F238E27FC236}">
                  <a16:creationId xmlns:a16="http://schemas.microsoft.com/office/drawing/2014/main" id="{E848FDF4-46F8-464F-874C-EFC30562574E}"/>
                </a:ext>
              </a:extLst>
            </p:cNvPr>
            <p:cNvSpPr txBox="1"/>
            <p:nvPr/>
          </p:nvSpPr>
          <p:spPr>
            <a:xfrm>
              <a:off x="8146284" y="1015320"/>
              <a:ext cx="2734308" cy="369332"/>
            </a:xfrm>
            <a:prstGeom prst="rect">
              <a:avLst/>
            </a:prstGeom>
            <a:solidFill>
              <a:schemeClr val="bg2"/>
            </a:solidFill>
          </p:spPr>
          <p:txBody>
            <a:bodyPr wrap="square" rtlCol="0">
              <a:spAutoFit/>
            </a:bodyPr>
            <a:lstStyle/>
            <a:p>
              <a:pPr algn="ctr"/>
              <a:r>
                <a:rPr lang="en-CA" i="1" dirty="0" err="1">
                  <a:solidFill>
                    <a:schemeClr val="accent1">
                      <a:lumMod val="75000"/>
                    </a:schemeClr>
                  </a:solidFill>
                </a:rPr>
                <a:t>Suprapontine</a:t>
              </a:r>
              <a:r>
                <a:rPr lang="en-CA" i="1" dirty="0">
                  <a:solidFill>
                    <a:schemeClr val="accent1">
                      <a:lumMod val="75000"/>
                    </a:schemeClr>
                  </a:solidFill>
                </a:rPr>
                <a:t> lesion (SPL)</a:t>
              </a:r>
            </a:p>
          </p:txBody>
        </p:sp>
      </p:grpSp>
      <p:grpSp>
        <p:nvGrpSpPr>
          <p:cNvPr id="271" name="Group 270">
            <a:extLst>
              <a:ext uri="{FF2B5EF4-FFF2-40B4-BE49-F238E27FC236}">
                <a16:creationId xmlns:a16="http://schemas.microsoft.com/office/drawing/2014/main" id="{E75E8D42-36E0-44C8-B6D9-77F24C934DF6}"/>
              </a:ext>
            </a:extLst>
          </p:cNvPr>
          <p:cNvGrpSpPr/>
          <p:nvPr/>
        </p:nvGrpSpPr>
        <p:grpSpPr>
          <a:xfrm>
            <a:off x="6053096" y="1793783"/>
            <a:ext cx="4718563" cy="3125428"/>
            <a:chOff x="6053096" y="1793783"/>
            <a:chExt cx="4718563" cy="3125428"/>
          </a:xfrm>
        </p:grpSpPr>
        <p:grpSp>
          <p:nvGrpSpPr>
            <p:cNvPr id="249" name="Group 248">
              <a:extLst>
                <a:ext uri="{FF2B5EF4-FFF2-40B4-BE49-F238E27FC236}">
                  <a16:creationId xmlns:a16="http://schemas.microsoft.com/office/drawing/2014/main" id="{408165FE-329B-4523-B30F-F034E8752DE8}"/>
                </a:ext>
              </a:extLst>
            </p:cNvPr>
            <p:cNvGrpSpPr/>
            <p:nvPr/>
          </p:nvGrpSpPr>
          <p:grpSpPr>
            <a:xfrm>
              <a:off x="6053096" y="3004457"/>
              <a:ext cx="893539" cy="508881"/>
              <a:chOff x="8996068" y="2896881"/>
              <a:chExt cx="893539" cy="508881"/>
            </a:xfrm>
          </p:grpSpPr>
          <p:sp>
            <p:nvSpPr>
              <p:cNvPr id="194" name="Freeform 15">
                <a:extLst>
                  <a:ext uri="{FF2B5EF4-FFF2-40B4-BE49-F238E27FC236}">
                    <a16:creationId xmlns:a16="http://schemas.microsoft.com/office/drawing/2014/main" id="{5DCFCFD7-3C94-4454-904A-D7A60988F086}"/>
                  </a:ext>
                </a:extLst>
              </p:cNvPr>
              <p:cNvSpPr>
                <a:spLocks noChangeAspect="1"/>
              </p:cNvSpPr>
              <p:nvPr/>
            </p:nvSpPr>
            <p:spPr bwMode="auto">
              <a:xfrm>
                <a:off x="8996068" y="2896881"/>
                <a:ext cx="186744" cy="508881"/>
              </a:xfrm>
              <a:custGeom>
                <a:avLst/>
                <a:gdLst>
                  <a:gd name="T0" fmla="*/ 25 w 31"/>
                  <a:gd name="T1" fmla="*/ 165 h 333"/>
                  <a:gd name="T2" fmla="*/ 31 w 31"/>
                  <a:gd name="T3" fmla="*/ 0 h 333"/>
                  <a:gd name="T4" fmla="*/ 0 w 31"/>
                  <a:gd name="T5" fmla="*/ 0 h 333"/>
                  <a:gd name="T6" fmla="*/ 4 w 31"/>
                  <a:gd name="T7" fmla="*/ 165 h 333"/>
                  <a:gd name="T8" fmla="*/ 0 w 31"/>
                  <a:gd name="T9" fmla="*/ 333 h 333"/>
                  <a:gd name="T10" fmla="*/ 30 w 31"/>
                  <a:gd name="T11" fmla="*/ 333 h 333"/>
                  <a:gd name="T12" fmla="*/ 25 w 31"/>
                  <a:gd name="T13" fmla="*/ 165 h 333"/>
                </a:gdLst>
                <a:ahLst/>
                <a:cxnLst>
                  <a:cxn ang="0">
                    <a:pos x="T0" y="T1"/>
                  </a:cxn>
                  <a:cxn ang="0">
                    <a:pos x="T2" y="T3"/>
                  </a:cxn>
                  <a:cxn ang="0">
                    <a:pos x="T4" y="T5"/>
                  </a:cxn>
                  <a:cxn ang="0">
                    <a:pos x="T6" y="T7"/>
                  </a:cxn>
                  <a:cxn ang="0">
                    <a:pos x="T8" y="T9"/>
                  </a:cxn>
                  <a:cxn ang="0">
                    <a:pos x="T10" y="T11"/>
                  </a:cxn>
                  <a:cxn ang="0">
                    <a:pos x="T12" y="T13"/>
                  </a:cxn>
                </a:cxnLst>
                <a:rect l="0" t="0" r="r" b="b"/>
                <a:pathLst>
                  <a:path w="31" h="333">
                    <a:moveTo>
                      <a:pt x="25" y="165"/>
                    </a:moveTo>
                    <a:cubicBezTo>
                      <a:pt x="25" y="105"/>
                      <a:pt x="27" y="61"/>
                      <a:pt x="31" y="0"/>
                    </a:cubicBezTo>
                    <a:cubicBezTo>
                      <a:pt x="0" y="0"/>
                      <a:pt x="0" y="0"/>
                      <a:pt x="0" y="0"/>
                    </a:cubicBezTo>
                    <a:cubicBezTo>
                      <a:pt x="3" y="61"/>
                      <a:pt x="4" y="105"/>
                      <a:pt x="4" y="165"/>
                    </a:cubicBezTo>
                    <a:cubicBezTo>
                      <a:pt x="4" y="220"/>
                      <a:pt x="2" y="283"/>
                      <a:pt x="0" y="333"/>
                    </a:cubicBezTo>
                    <a:cubicBezTo>
                      <a:pt x="30" y="333"/>
                      <a:pt x="30" y="333"/>
                      <a:pt x="30" y="333"/>
                    </a:cubicBezTo>
                    <a:cubicBezTo>
                      <a:pt x="29" y="283"/>
                      <a:pt x="25" y="220"/>
                      <a:pt x="25" y="165"/>
                    </a:cubicBezTo>
                    <a:close/>
                  </a:path>
                </a:pathLst>
              </a:custGeom>
              <a:solidFill>
                <a:srgbClr val="3366FF"/>
              </a:solidFill>
              <a:ln>
                <a:noFill/>
              </a:ln>
              <a:extLst>
                <a:ext uri="{91240B29-F687-4F45-9708-019B960494DF}">
                  <a14:hiddenLine xmlns:a14="http://schemas.microsoft.com/office/drawing/2010/main" w="15875" cap="flat">
                    <a:solidFill>
                      <a:srgbClr val="FF6600"/>
                    </a:solidFill>
                    <a:prstDash val="solid"/>
                    <a:miter lim="800000"/>
                    <a:headEnd/>
                    <a:tailEnd/>
                  </a14:hiddenLine>
                </a:ext>
              </a:extLst>
            </p:spPr>
            <p:txBody>
              <a:bodyPr/>
              <a:lstStyle/>
              <a:p>
                <a:endParaRPr lang="en-CA"/>
              </a:p>
            </p:txBody>
          </p:sp>
          <p:sp>
            <p:nvSpPr>
              <p:cNvPr id="240" name="Rectangle 29">
                <a:extLst>
                  <a:ext uri="{FF2B5EF4-FFF2-40B4-BE49-F238E27FC236}">
                    <a16:creationId xmlns:a16="http://schemas.microsoft.com/office/drawing/2014/main" id="{0DD48555-3112-42F6-B437-5F9203B86BA9}"/>
                  </a:ext>
                </a:extLst>
              </p:cNvPr>
              <p:cNvSpPr>
                <a:spLocks noChangeArrowheads="1"/>
              </p:cNvSpPr>
              <p:nvPr/>
            </p:nvSpPr>
            <p:spPr bwMode="auto">
              <a:xfrm>
                <a:off x="9274054" y="3092605"/>
                <a:ext cx="615553" cy="215444"/>
              </a:xfrm>
              <a:prstGeom prst="rect">
                <a:avLst/>
              </a:prstGeom>
              <a:noFill/>
              <a:ln w="9525">
                <a:noFill/>
                <a:miter lim="800000"/>
                <a:headEnd/>
                <a:tailEnd/>
              </a:ln>
            </p:spPr>
            <p:txBody>
              <a:bodyPr wrap="none" lIns="0" tIns="0" rIns="0" bIns="0">
                <a:spAutoFit/>
              </a:bodyPr>
              <a:lstStyle/>
              <a:p>
                <a:pPr algn="r"/>
                <a:r>
                  <a:rPr lang="en-US" altLang="en-US" sz="1400" b="1" dirty="0">
                    <a:solidFill>
                      <a:srgbClr val="002060"/>
                    </a:solidFill>
                    <a:latin typeface="Arial" panose="020B0604020202020204" pitchFamily="34" charset="0"/>
                    <a:cs typeface="Arial" panose="020B0604020202020204" pitchFamily="34" charset="0"/>
                  </a:rPr>
                  <a:t>T10–L2</a:t>
                </a:r>
              </a:p>
            </p:txBody>
          </p:sp>
        </p:grpSp>
        <p:sp>
          <p:nvSpPr>
            <p:cNvPr id="238" name="Left Bracket 237">
              <a:extLst>
                <a:ext uri="{FF2B5EF4-FFF2-40B4-BE49-F238E27FC236}">
                  <a16:creationId xmlns:a16="http://schemas.microsoft.com/office/drawing/2014/main" id="{7515D378-063D-4FD7-B384-DE110641449F}"/>
                </a:ext>
              </a:extLst>
            </p:cNvPr>
            <p:cNvSpPr/>
            <p:nvPr/>
          </p:nvSpPr>
          <p:spPr>
            <a:xfrm flipH="1">
              <a:off x="7273810" y="1793783"/>
              <a:ext cx="692731" cy="3125428"/>
            </a:xfrm>
            <a:prstGeom prst="leftBracket">
              <a:avLst/>
            </a:prstGeom>
            <a:ln w="38100"/>
          </p:spPr>
          <p:style>
            <a:lnRef idx="1">
              <a:schemeClr val="dk1"/>
            </a:lnRef>
            <a:fillRef idx="0">
              <a:schemeClr val="dk1"/>
            </a:fillRef>
            <a:effectRef idx="0">
              <a:schemeClr val="dk1"/>
            </a:effectRef>
            <a:fontRef idx="minor">
              <a:schemeClr val="tx1"/>
            </a:fontRef>
          </p:style>
          <p:txBody>
            <a:bodyPr rtlCol="0" anchor="ctr"/>
            <a:lstStyle/>
            <a:p>
              <a:pPr algn="ctr"/>
              <a:endParaRPr lang="en-CA" dirty="0"/>
            </a:p>
          </p:txBody>
        </p:sp>
        <p:sp>
          <p:nvSpPr>
            <p:cNvPr id="239" name="TextBox 238">
              <a:extLst>
                <a:ext uri="{FF2B5EF4-FFF2-40B4-BE49-F238E27FC236}">
                  <a16:creationId xmlns:a16="http://schemas.microsoft.com/office/drawing/2014/main" id="{398357A3-9D7D-426C-80D8-AE0E0B5FD027}"/>
                </a:ext>
              </a:extLst>
            </p:cNvPr>
            <p:cNvSpPr txBox="1"/>
            <p:nvPr/>
          </p:nvSpPr>
          <p:spPr>
            <a:xfrm>
              <a:off x="8146284" y="2855915"/>
              <a:ext cx="2625375" cy="646331"/>
            </a:xfrm>
            <a:prstGeom prst="rect">
              <a:avLst/>
            </a:prstGeom>
            <a:solidFill>
              <a:schemeClr val="bg2"/>
            </a:solidFill>
          </p:spPr>
          <p:txBody>
            <a:bodyPr wrap="square" rtlCol="0">
              <a:spAutoFit/>
            </a:bodyPr>
            <a:lstStyle/>
            <a:p>
              <a:pPr algn="ctr"/>
              <a:r>
                <a:rPr lang="it-IT" i="1" dirty="0">
                  <a:solidFill>
                    <a:schemeClr val="accent1">
                      <a:lumMod val="75000"/>
                    </a:schemeClr>
                  </a:solidFill>
                </a:rPr>
                <a:t>Suprasacral spinal cord/</a:t>
              </a:r>
            </a:p>
            <a:p>
              <a:pPr algn="ctr"/>
              <a:r>
                <a:rPr lang="it-IT" i="1" dirty="0">
                  <a:solidFill>
                    <a:schemeClr val="accent1">
                      <a:lumMod val="75000"/>
                    </a:schemeClr>
                  </a:solidFill>
                </a:rPr>
                <a:t>pontine lesion (SSL)</a:t>
              </a:r>
              <a:endParaRPr lang="en-CA" i="1" dirty="0">
                <a:solidFill>
                  <a:schemeClr val="accent1">
                    <a:lumMod val="75000"/>
                  </a:schemeClr>
                </a:solidFill>
              </a:endParaRPr>
            </a:p>
          </p:txBody>
        </p:sp>
      </p:grpSp>
      <p:grpSp>
        <p:nvGrpSpPr>
          <p:cNvPr id="270" name="Group 269">
            <a:extLst>
              <a:ext uri="{FF2B5EF4-FFF2-40B4-BE49-F238E27FC236}">
                <a16:creationId xmlns:a16="http://schemas.microsoft.com/office/drawing/2014/main" id="{748AB1E1-B0F5-4558-84D9-D66F19E8A292}"/>
              </a:ext>
            </a:extLst>
          </p:cNvPr>
          <p:cNvGrpSpPr/>
          <p:nvPr/>
        </p:nvGrpSpPr>
        <p:grpSpPr>
          <a:xfrm>
            <a:off x="6058712" y="4917644"/>
            <a:ext cx="4831057" cy="739015"/>
            <a:chOff x="6058712" y="4917644"/>
            <a:chExt cx="4831057" cy="739015"/>
          </a:xfrm>
        </p:grpSpPr>
        <p:grpSp>
          <p:nvGrpSpPr>
            <p:cNvPr id="248" name="Group 247">
              <a:extLst>
                <a:ext uri="{FF2B5EF4-FFF2-40B4-BE49-F238E27FC236}">
                  <a16:creationId xmlns:a16="http://schemas.microsoft.com/office/drawing/2014/main" id="{B001BE6D-471B-4AC7-BF10-3439CC31C822}"/>
                </a:ext>
              </a:extLst>
            </p:cNvPr>
            <p:cNvGrpSpPr/>
            <p:nvPr/>
          </p:nvGrpSpPr>
          <p:grpSpPr>
            <a:xfrm>
              <a:off x="6058712" y="4919211"/>
              <a:ext cx="862717" cy="737448"/>
              <a:chOff x="9006938" y="4811635"/>
              <a:chExt cx="860028" cy="737448"/>
            </a:xfrm>
          </p:grpSpPr>
          <p:sp>
            <p:nvSpPr>
              <p:cNvPr id="195" name="Freeform 16">
                <a:extLst>
                  <a:ext uri="{FF2B5EF4-FFF2-40B4-BE49-F238E27FC236}">
                    <a16:creationId xmlns:a16="http://schemas.microsoft.com/office/drawing/2014/main" id="{3B6AD9C5-6CF3-49D8-AAC5-25A1938E9770}"/>
                  </a:ext>
                </a:extLst>
              </p:cNvPr>
              <p:cNvSpPr>
                <a:spLocks noChangeAspect="1"/>
              </p:cNvSpPr>
              <p:nvPr/>
            </p:nvSpPr>
            <p:spPr bwMode="auto">
              <a:xfrm flipH="1">
                <a:off x="9006938" y="4811635"/>
                <a:ext cx="176358" cy="737448"/>
              </a:xfrm>
              <a:custGeom>
                <a:avLst/>
                <a:gdLst>
                  <a:gd name="T0" fmla="*/ 29 w 29"/>
                  <a:gd name="T1" fmla="*/ 0 h 17"/>
                  <a:gd name="T2" fmla="*/ 0 w 29"/>
                  <a:gd name="T3" fmla="*/ 0 h 17"/>
                  <a:gd name="T4" fmla="*/ 2 w 29"/>
                  <a:gd name="T5" fmla="*/ 17 h 17"/>
                  <a:gd name="T6" fmla="*/ 27 w 29"/>
                  <a:gd name="T7" fmla="*/ 17 h 17"/>
                  <a:gd name="T8" fmla="*/ 29 w 29"/>
                  <a:gd name="T9" fmla="*/ 0 h 17"/>
                </a:gdLst>
                <a:ahLst/>
                <a:cxnLst>
                  <a:cxn ang="0">
                    <a:pos x="T0" y="T1"/>
                  </a:cxn>
                  <a:cxn ang="0">
                    <a:pos x="T2" y="T3"/>
                  </a:cxn>
                  <a:cxn ang="0">
                    <a:pos x="T4" y="T5"/>
                  </a:cxn>
                  <a:cxn ang="0">
                    <a:pos x="T6" y="T7"/>
                  </a:cxn>
                  <a:cxn ang="0">
                    <a:pos x="T8" y="T9"/>
                  </a:cxn>
                </a:cxnLst>
                <a:rect l="0" t="0" r="r" b="b"/>
                <a:pathLst>
                  <a:path w="29" h="17">
                    <a:moveTo>
                      <a:pt x="29" y="0"/>
                    </a:moveTo>
                    <a:cubicBezTo>
                      <a:pt x="0" y="0"/>
                      <a:pt x="0" y="0"/>
                      <a:pt x="0" y="0"/>
                    </a:cubicBezTo>
                    <a:cubicBezTo>
                      <a:pt x="0" y="6"/>
                      <a:pt x="1" y="12"/>
                      <a:pt x="2" y="17"/>
                    </a:cubicBezTo>
                    <a:cubicBezTo>
                      <a:pt x="27" y="17"/>
                      <a:pt x="27" y="17"/>
                      <a:pt x="27" y="17"/>
                    </a:cubicBezTo>
                    <a:cubicBezTo>
                      <a:pt x="28" y="12"/>
                      <a:pt x="29" y="6"/>
                      <a:pt x="29" y="0"/>
                    </a:cubicBezTo>
                    <a:close/>
                  </a:path>
                </a:pathLst>
              </a:custGeom>
              <a:solidFill>
                <a:srgbClr val="3366FF"/>
              </a:solidFill>
              <a:ln>
                <a:noFill/>
              </a:ln>
              <a:extLst>
                <a:ext uri="{91240B29-F687-4F45-9708-019B960494DF}">
                  <a14:hiddenLine xmlns:a14="http://schemas.microsoft.com/office/drawing/2010/main" w="15875" cap="flat">
                    <a:solidFill>
                      <a:srgbClr val="FF6600"/>
                    </a:solidFill>
                    <a:prstDash val="solid"/>
                    <a:miter lim="800000"/>
                    <a:headEnd/>
                    <a:tailEnd/>
                  </a14:hiddenLine>
                </a:ext>
              </a:extLst>
            </p:spPr>
            <p:txBody>
              <a:bodyPr/>
              <a:lstStyle/>
              <a:p>
                <a:endParaRPr lang="en-CA" dirty="0"/>
              </a:p>
            </p:txBody>
          </p:sp>
          <p:sp>
            <p:nvSpPr>
              <p:cNvPr id="237" name="TextBox 236">
                <a:extLst>
                  <a:ext uri="{FF2B5EF4-FFF2-40B4-BE49-F238E27FC236}">
                    <a16:creationId xmlns:a16="http://schemas.microsoft.com/office/drawing/2014/main" id="{B59439D3-0A43-4FEB-AB63-19254667B380}"/>
                  </a:ext>
                </a:extLst>
              </p:cNvPr>
              <p:cNvSpPr txBox="1"/>
              <p:nvPr/>
            </p:nvSpPr>
            <p:spPr>
              <a:xfrm>
                <a:off x="9256208" y="4974258"/>
                <a:ext cx="610758" cy="307777"/>
              </a:xfrm>
              <a:prstGeom prst="rect">
                <a:avLst/>
              </a:prstGeom>
              <a:noFill/>
            </p:spPr>
            <p:txBody>
              <a:bodyPr wrap="none" rtlCol="0">
                <a:spAutoFit/>
              </a:bodyPr>
              <a:lstStyle/>
              <a:p>
                <a:r>
                  <a:rPr lang="en-CA" sz="1400" b="1" dirty="0">
                    <a:latin typeface="Arial" panose="020B0604020202020204" pitchFamily="34" charset="0"/>
                    <a:cs typeface="Arial" panose="020B0604020202020204" pitchFamily="34" charset="0"/>
                  </a:rPr>
                  <a:t>S 2-4</a:t>
                </a:r>
              </a:p>
            </p:txBody>
          </p:sp>
        </p:grpSp>
        <p:sp>
          <p:nvSpPr>
            <p:cNvPr id="246" name="Left Bracket 245">
              <a:extLst>
                <a:ext uri="{FF2B5EF4-FFF2-40B4-BE49-F238E27FC236}">
                  <a16:creationId xmlns:a16="http://schemas.microsoft.com/office/drawing/2014/main" id="{B581322C-A6CF-4611-A86F-A6C1A4E4CB07}"/>
                </a:ext>
              </a:extLst>
            </p:cNvPr>
            <p:cNvSpPr/>
            <p:nvPr/>
          </p:nvSpPr>
          <p:spPr>
            <a:xfrm flipH="1">
              <a:off x="7273809" y="4917644"/>
              <a:ext cx="692731" cy="739015"/>
            </a:xfrm>
            <a:prstGeom prst="leftBracket">
              <a:avLst/>
            </a:prstGeom>
            <a:ln w="38100"/>
          </p:spPr>
          <p:style>
            <a:lnRef idx="1">
              <a:schemeClr val="dk1"/>
            </a:lnRef>
            <a:fillRef idx="0">
              <a:schemeClr val="dk1"/>
            </a:fillRef>
            <a:effectRef idx="0">
              <a:schemeClr val="dk1"/>
            </a:effectRef>
            <a:fontRef idx="minor">
              <a:schemeClr val="tx1"/>
            </a:fontRef>
          </p:style>
          <p:txBody>
            <a:bodyPr rtlCol="0" anchor="ctr"/>
            <a:lstStyle/>
            <a:p>
              <a:pPr algn="ctr"/>
              <a:endParaRPr lang="en-CA" dirty="0"/>
            </a:p>
          </p:txBody>
        </p:sp>
        <p:sp>
          <p:nvSpPr>
            <p:cNvPr id="255" name="TextBox 254">
              <a:extLst>
                <a:ext uri="{FF2B5EF4-FFF2-40B4-BE49-F238E27FC236}">
                  <a16:creationId xmlns:a16="http://schemas.microsoft.com/office/drawing/2014/main" id="{53750FFE-C760-472E-96EF-DE907FF2F489}"/>
                </a:ext>
              </a:extLst>
            </p:cNvPr>
            <p:cNvSpPr txBox="1"/>
            <p:nvPr/>
          </p:nvSpPr>
          <p:spPr>
            <a:xfrm>
              <a:off x="8155461" y="5005961"/>
              <a:ext cx="2734308" cy="646331"/>
            </a:xfrm>
            <a:prstGeom prst="rect">
              <a:avLst/>
            </a:prstGeom>
            <a:solidFill>
              <a:schemeClr val="bg2"/>
            </a:solidFill>
          </p:spPr>
          <p:txBody>
            <a:bodyPr wrap="square" rtlCol="0">
              <a:spAutoFit/>
            </a:bodyPr>
            <a:lstStyle/>
            <a:p>
              <a:pPr algn="ctr"/>
              <a:r>
                <a:rPr lang="en-CA" i="1" dirty="0">
                  <a:solidFill>
                    <a:schemeClr val="accent1">
                      <a:lumMod val="75000"/>
                    </a:schemeClr>
                  </a:solidFill>
                </a:rPr>
                <a:t>Sacral Spinal Cord Lesion</a:t>
              </a:r>
            </a:p>
            <a:p>
              <a:pPr algn="ctr"/>
              <a:r>
                <a:rPr lang="en-CA" i="1" dirty="0">
                  <a:solidFill>
                    <a:schemeClr val="accent1">
                      <a:lumMod val="75000"/>
                    </a:schemeClr>
                  </a:solidFill>
                </a:rPr>
                <a:t>(SSCL)</a:t>
              </a:r>
            </a:p>
          </p:txBody>
        </p:sp>
      </p:grpSp>
      <p:cxnSp>
        <p:nvCxnSpPr>
          <p:cNvPr id="260" name="Straight Connector 259">
            <a:extLst>
              <a:ext uri="{FF2B5EF4-FFF2-40B4-BE49-F238E27FC236}">
                <a16:creationId xmlns:a16="http://schemas.microsoft.com/office/drawing/2014/main" id="{11481175-E923-48F6-A8C7-C37FC69DED00}"/>
              </a:ext>
            </a:extLst>
          </p:cNvPr>
          <p:cNvCxnSpPr>
            <a:cxnSpLocks/>
          </p:cNvCxnSpPr>
          <p:nvPr/>
        </p:nvCxnSpPr>
        <p:spPr>
          <a:xfrm flipV="1">
            <a:off x="5580721" y="5494085"/>
            <a:ext cx="455986" cy="238006"/>
          </a:xfrm>
          <a:prstGeom prst="line">
            <a:avLst/>
          </a:prstGeom>
          <a:ln w="57150">
            <a:solidFill>
              <a:srgbClr val="00B050"/>
            </a:solidFill>
          </a:ln>
        </p:spPr>
        <p:style>
          <a:lnRef idx="1">
            <a:schemeClr val="accent5"/>
          </a:lnRef>
          <a:fillRef idx="0">
            <a:schemeClr val="accent5"/>
          </a:fillRef>
          <a:effectRef idx="0">
            <a:schemeClr val="accent5"/>
          </a:effectRef>
          <a:fontRef idx="minor">
            <a:schemeClr val="tx1"/>
          </a:fontRef>
        </p:style>
      </p:cxnSp>
      <p:cxnSp>
        <p:nvCxnSpPr>
          <p:cNvPr id="262" name="Straight Connector 261">
            <a:extLst>
              <a:ext uri="{FF2B5EF4-FFF2-40B4-BE49-F238E27FC236}">
                <a16:creationId xmlns:a16="http://schemas.microsoft.com/office/drawing/2014/main" id="{93498CC7-2BBA-4CD0-A9B8-24E2F68C3543}"/>
              </a:ext>
            </a:extLst>
          </p:cNvPr>
          <p:cNvCxnSpPr>
            <a:cxnSpLocks/>
          </p:cNvCxnSpPr>
          <p:nvPr/>
        </p:nvCxnSpPr>
        <p:spPr>
          <a:xfrm flipV="1">
            <a:off x="5586473" y="5599711"/>
            <a:ext cx="455986" cy="238006"/>
          </a:xfrm>
          <a:prstGeom prst="line">
            <a:avLst/>
          </a:prstGeom>
          <a:ln w="57150">
            <a:solidFill>
              <a:srgbClr val="FF0000"/>
            </a:solidFill>
          </a:ln>
        </p:spPr>
        <p:style>
          <a:lnRef idx="1">
            <a:schemeClr val="accent5"/>
          </a:lnRef>
          <a:fillRef idx="0">
            <a:schemeClr val="accent5"/>
          </a:fillRef>
          <a:effectRef idx="0">
            <a:schemeClr val="accent5"/>
          </a:effectRef>
          <a:fontRef idx="minor">
            <a:schemeClr val="tx1"/>
          </a:fontRef>
        </p:style>
      </p:cxnSp>
      <p:grpSp>
        <p:nvGrpSpPr>
          <p:cNvPr id="269" name="Group 268">
            <a:extLst>
              <a:ext uri="{FF2B5EF4-FFF2-40B4-BE49-F238E27FC236}">
                <a16:creationId xmlns:a16="http://schemas.microsoft.com/office/drawing/2014/main" id="{51531983-8BB0-4481-9635-CDCEF9F26D04}"/>
              </a:ext>
            </a:extLst>
          </p:cNvPr>
          <p:cNvGrpSpPr/>
          <p:nvPr/>
        </p:nvGrpSpPr>
        <p:grpSpPr>
          <a:xfrm>
            <a:off x="5485636" y="5666109"/>
            <a:ext cx="5394956" cy="622613"/>
            <a:chOff x="5485636" y="5666109"/>
            <a:chExt cx="5394956" cy="622613"/>
          </a:xfrm>
        </p:grpSpPr>
        <p:sp>
          <p:nvSpPr>
            <p:cNvPr id="263" name="Left Bracket 262">
              <a:extLst>
                <a:ext uri="{FF2B5EF4-FFF2-40B4-BE49-F238E27FC236}">
                  <a16:creationId xmlns:a16="http://schemas.microsoft.com/office/drawing/2014/main" id="{9FBF8530-10E3-4D92-834B-BDF9C1E5419F}"/>
                </a:ext>
              </a:extLst>
            </p:cNvPr>
            <p:cNvSpPr/>
            <p:nvPr/>
          </p:nvSpPr>
          <p:spPr>
            <a:xfrm flipH="1">
              <a:off x="6253486" y="5666109"/>
              <a:ext cx="735481" cy="343216"/>
            </a:xfrm>
            <a:prstGeom prst="leftBracket">
              <a:avLst/>
            </a:prstGeom>
            <a:ln w="38100"/>
          </p:spPr>
          <p:style>
            <a:lnRef idx="1">
              <a:schemeClr val="dk1"/>
            </a:lnRef>
            <a:fillRef idx="0">
              <a:schemeClr val="dk1"/>
            </a:fillRef>
            <a:effectRef idx="0">
              <a:schemeClr val="dk1"/>
            </a:effectRef>
            <a:fontRef idx="minor">
              <a:schemeClr val="tx1"/>
            </a:fontRef>
          </p:style>
          <p:txBody>
            <a:bodyPr rtlCol="0" anchor="ctr"/>
            <a:lstStyle/>
            <a:p>
              <a:pPr algn="ctr"/>
              <a:endParaRPr lang="en-CA" dirty="0"/>
            </a:p>
          </p:txBody>
        </p:sp>
        <p:sp>
          <p:nvSpPr>
            <p:cNvPr id="264" name="TextBox 263">
              <a:extLst>
                <a:ext uri="{FF2B5EF4-FFF2-40B4-BE49-F238E27FC236}">
                  <a16:creationId xmlns:a16="http://schemas.microsoft.com/office/drawing/2014/main" id="{83418A78-9D62-476B-92BA-71A172FEC865}"/>
                </a:ext>
              </a:extLst>
            </p:cNvPr>
            <p:cNvSpPr txBox="1"/>
            <p:nvPr/>
          </p:nvSpPr>
          <p:spPr>
            <a:xfrm>
              <a:off x="7166695" y="5703947"/>
              <a:ext cx="3713897" cy="584775"/>
            </a:xfrm>
            <a:prstGeom prst="rect">
              <a:avLst/>
            </a:prstGeom>
            <a:solidFill>
              <a:schemeClr val="bg2"/>
            </a:solidFill>
          </p:spPr>
          <p:txBody>
            <a:bodyPr wrap="square" rtlCol="0">
              <a:spAutoFit/>
            </a:bodyPr>
            <a:lstStyle/>
            <a:p>
              <a:pPr algn="ctr"/>
              <a:r>
                <a:rPr lang="en-CA" sz="1600" i="1" dirty="0" err="1">
                  <a:solidFill>
                    <a:schemeClr val="accent1">
                      <a:lumMod val="75000"/>
                    </a:schemeClr>
                  </a:solidFill>
                </a:rPr>
                <a:t>Infrasacral</a:t>
              </a:r>
              <a:r>
                <a:rPr lang="en-CA" sz="1600" i="1" dirty="0">
                  <a:solidFill>
                    <a:schemeClr val="accent1">
                      <a:lumMod val="75000"/>
                    </a:schemeClr>
                  </a:solidFill>
                </a:rPr>
                <a:t> (cauda equina and peripheral nerves) Lesion (CEPNL)</a:t>
              </a:r>
            </a:p>
          </p:txBody>
        </p:sp>
        <p:cxnSp>
          <p:nvCxnSpPr>
            <p:cNvPr id="266" name="Straight Connector 265">
              <a:extLst>
                <a:ext uri="{FF2B5EF4-FFF2-40B4-BE49-F238E27FC236}">
                  <a16:creationId xmlns:a16="http://schemas.microsoft.com/office/drawing/2014/main" id="{6EAD6FB5-485C-4766-BF5D-47BF46E04D8B}"/>
                </a:ext>
              </a:extLst>
            </p:cNvPr>
            <p:cNvCxnSpPr>
              <a:cxnSpLocks/>
            </p:cNvCxnSpPr>
            <p:nvPr/>
          </p:nvCxnSpPr>
          <p:spPr>
            <a:xfrm flipV="1">
              <a:off x="5485636" y="6009008"/>
              <a:ext cx="766921" cy="13255"/>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30912730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72"/>
                                        </p:tgtEl>
                                        <p:attrNameLst>
                                          <p:attrName>style.visibility</p:attrName>
                                        </p:attrNameLst>
                                      </p:cBhvr>
                                      <p:to>
                                        <p:strVal val="visible"/>
                                      </p:to>
                                    </p:set>
                                    <p:anim calcmode="lin" valueType="num">
                                      <p:cBhvr additive="base">
                                        <p:cTn id="7" dur="500" fill="hold"/>
                                        <p:tgtEl>
                                          <p:spTgt spid="272"/>
                                        </p:tgtEl>
                                        <p:attrNameLst>
                                          <p:attrName>ppt_x</p:attrName>
                                        </p:attrNameLst>
                                      </p:cBhvr>
                                      <p:tavLst>
                                        <p:tav tm="0">
                                          <p:val>
                                            <p:strVal val="#ppt_x"/>
                                          </p:val>
                                        </p:tav>
                                        <p:tav tm="100000">
                                          <p:val>
                                            <p:strVal val="#ppt_x"/>
                                          </p:val>
                                        </p:tav>
                                      </p:tavLst>
                                    </p:anim>
                                    <p:anim calcmode="lin" valueType="num">
                                      <p:cBhvr additive="base">
                                        <p:cTn id="8" dur="500" fill="hold"/>
                                        <p:tgtEl>
                                          <p:spTgt spid="27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271"/>
                                        </p:tgtEl>
                                        <p:attrNameLst>
                                          <p:attrName>style.visibility</p:attrName>
                                        </p:attrNameLst>
                                      </p:cBhvr>
                                      <p:to>
                                        <p:strVal val="visible"/>
                                      </p:to>
                                    </p:set>
                                    <p:anim calcmode="lin" valueType="num">
                                      <p:cBhvr additive="base">
                                        <p:cTn id="13" dur="500" fill="hold"/>
                                        <p:tgtEl>
                                          <p:spTgt spid="271"/>
                                        </p:tgtEl>
                                        <p:attrNameLst>
                                          <p:attrName>ppt_x</p:attrName>
                                        </p:attrNameLst>
                                      </p:cBhvr>
                                      <p:tavLst>
                                        <p:tav tm="0">
                                          <p:val>
                                            <p:strVal val="#ppt_x"/>
                                          </p:val>
                                        </p:tav>
                                        <p:tav tm="100000">
                                          <p:val>
                                            <p:strVal val="#ppt_x"/>
                                          </p:val>
                                        </p:tav>
                                      </p:tavLst>
                                    </p:anim>
                                    <p:anim calcmode="lin" valueType="num">
                                      <p:cBhvr additive="base">
                                        <p:cTn id="14" dur="500" fill="hold"/>
                                        <p:tgtEl>
                                          <p:spTgt spid="271"/>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270"/>
                                        </p:tgtEl>
                                        <p:attrNameLst>
                                          <p:attrName>style.visibility</p:attrName>
                                        </p:attrNameLst>
                                      </p:cBhvr>
                                      <p:to>
                                        <p:strVal val="visible"/>
                                      </p:to>
                                    </p:set>
                                    <p:anim calcmode="lin" valueType="num">
                                      <p:cBhvr additive="base">
                                        <p:cTn id="19" dur="500" fill="hold"/>
                                        <p:tgtEl>
                                          <p:spTgt spid="270"/>
                                        </p:tgtEl>
                                        <p:attrNameLst>
                                          <p:attrName>ppt_x</p:attrName>
                                        </p:attrNameLst>
                                      </p:cBhvr>
                                      <p:tavLst>
                                        <p:tav tm="0">
                                          <p:val>
                                            <p:strVal val="#ppt_x"/>
                                          </p:val>
                                        </p:tav>
                                        <p:tav tm="100000">
                                          <p:val>
                                            <p:strVal val="#ppt_x"/>
                                          </p:val>
                                        </p:tav>
                                      </p:tavLst>
                                    </p:anim>
                                    <p:anim calcmode="lin" valueType="num">
                                      <p:cBhvr additive="base">
                                        <p:cTn id="20" dur="500" fill="hold"/>
                                        <p:tgtEl>
                                          <p:spTgt spid="270"/>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269"/>
                                        </p:tgtEl>
                                        <p:attrNameLst>
                                          <p:attrName>style.visibility</p:attrName>
                                        </p:attrNameLst>
                                      </p:cBhvr>
                                      <p:to>
                                        <p:strVal val="visible"/>
                                      </p:to>
                                    </p:set>
                                    <p:anim calcmode="lin" valueType="num">
                                      <p:cBhvr additive="base">
                                        <p:cTn id="25" dur="500" fill="hold"/>
                                        <p:tgtEl>
                                          <p:spTgt spid="269"/>
                                        </p:tgtEl>
                                        <p:attrNameLst>
                                          <p:attrName>ppt_x</p:attrName>
                                        </p:attrNameLst>
                                      </p:cBhvr>
                                      <p:tavLst>
                                        <p:tav tm="0">
                                          <p:val>
                                            <p:strVal val="#ppt_x"/>
                                          </p:val>
                                        </p:tav>
                                        <p:tav tm="100000">
                                          <p:val>
                                            <p:strVal val="#ppt_x"/>
                                          </p:val>
                                        </p:tav>
                                      </p:tavLst>
                                    </p:anim>
                                    <p:anim calcmode="lin" valueType="num">
                                      <p:cBhvr additive="base">
                                        <p:cTn id="26" dur="500" fill="hold"/>
                                        <p:tgtEl>
                                          <p:spTgt spid="26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B06DD844-5EF2-4613-AD0D-9D822294BC23}"/>
              </a:ext>
            </a:extLst>
          </p:cNvPr>
          <p:cNvGrpSpPr/>
          <p:nvPr/>
        </p:nvGrpSpPr>
        <p:grpSpPr>
          <a:xfrm>
            <a:off x="159601" y="2639446"/>
            <a:ext cx="3100511" cy="3509007"/>
            <a:chOff x="2176463" y="841375"/>
            <a:chExt cx="4789487" cy="5483225"/>
          </a:xfrm>
        </p:grpSpPr>
        <p:sp>
          <p:nvSpPr>
            <p:cNvPr id="3" name="Freeform 3">
              <a:extLst>
                <a:ext uri="{FF2B5EF4-FFF2-40B4-BE49-F238E27FC236}">
                  <a16:creationId xmlns:a16="http://schemas.microsoft.com/office/drawing/2014/main" id="{C547EE6E-673C-46BB-B652-C8259782F4C9}"/>
                </a:ext>
              </a:extLst>
            </p:cNvPr>
            <p:cNvSpPr>
              <a:spLocks noChangeAspect="1"/>
            </p:cNvSpPr>
            <p:nvPr/>
          </p:nvSpPr>
          <p:spPr bwMode="auto">
            <a:xfrm>
              <a:off x="2176463" y="841375"/>
              <a:ext cx="4789487" cy="5483225"/>
            </a:xfrm>
            <a:custGeom>
              <a:avLst/>
              <a:gdLst>
                <a:gd name="T0" fmla="*/ 311 w 625"/>
                <a:gd name="T1" fmla="*/ 2 h 716"/>
                <a:gd name="T2" fmla="*/ 0 w 625"/>
                <a:gd name="T3" fmla="*/ 174 h 716"/>
                <a:gd name="T4" fmla="*/ 281 w 625"/>
                <a:gd name="T5" fmla="*/ 452 h 716"/>
                <a:gd name="T6" fmla="*/ 281 w 625"/>
                <a:gd name="T7" fmla="*/ 695 h 716"/>
                <a:gd name="T8" fmla="*/ 300 w 625"/>
                <a:gd name="T9" fmla="*/ 695 h 716"/>
                <a:gd name="T10" fmla="*/ 300 w 625"/>
                <a:gd name="T11" fmla="*/ 446 h 716"/>
                <a:gd name="T12" fmla="*/ 43 w 625"/>
                <a:gd name="T13" fmla="*/ 175 h 716"/>
                <a:gd name="T14" fmla="*/ 311 w 625"/>
                <a:gd name="T15" fmla="*/ 27 h 716"/>
                <a:gd name="T16" fmla="*/ 582 w 625"/>
                <a:gd name="T17" fmla="*/ 175 h 716"/>
                <a:gd name="T18" fmla="*/ 327 w 625"/>
                <a:gd name="T19" fmla="*/ 446 h 716"/>
                <a:gd name="T20" fmla="*/ 327 w 625"/>
                <a:gd name="T21" fmla="*/ 695 h 716"/>
                <a:gd name="T22" fmla="*/ 347 w 625"/>
                <a:gd name="T23" fmla="*/ 695 h 716"/>
                <a:gd name="T24" fmla="*/ 347 w 625"/>
                <a:gd name="T25" fmla="*/ 452 h 716"/>
                <a:gd name="T26" fmla="*/ 625 w 625"/>
                <a:gd name="T27" fmla="*/ 174 h 716"/>
                <a:gd name="T28" fmla="*/ 311 w 625"/>
                <a:gd name="T29" fmla="*/ 2 h 7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625" h="716">
                  <a:moveTo>
                    <a:pt x="311" y="2"/>
                  </a:moveTo>
                  <a:cubicBezTo>
                    <a:pt x="138" y="4"/>
                    <a:pt x="0" y="70"/>
                    <a:pt x="0" y="174"/>
                  </a:cubicBezTo>
                  <a:cubicBezTo>
                    <a:pt x="0" y="278"/>
                    <a:pt x="281" y="452"/>
                    <a:pt x="281" y="452"/>
                  </a:cubicBezTo>
                  <a:cubicBezTo>
                    <a:pt x="281" y="452"/>
                    <a:pt x="281" y="716"/>
                    <a:pt x="281" y="695"/>
                  </a:cubicBezTo>
                  <a:cubicBezTo>
                    <a:pt x="281" y="708"/>
                    <a:pt x="300" y="710"/>
                    <a:pt x="300" y="695"/>
                  </a:cubicBezTo>
                  <a:cubicBezTo>
                    <a:pt x="300" y="464"/>
                    <a:pt x="300" y="446"/>
                    <a:pt x="300" y="446"/>
                  </a:cubicBezTo>
                  <a:cubicBezTo>
                    <a:pt x="300" y="446"/>
                    <a:pt x="43" y="266"/>
                    <a:pt x="43" y="175"/>
                  </a:cubicBezTo>
                  <a:cubicBezTo>
                    <a:pt x="43" y="85"/>
                    <a:pt x="161" y="28"/>
                    <a:pt x="311" y="27"/>
                  </a:cubicBezTo>
                  <a:cubicBezTo>
                    <a:pt x="463" y="25"/>
                    <a:pt x="582" y="85"/>
                    <a:pt x="582" y="175"/>
                  </a:cubicBezTo>
                  <a:cubicBezTo>
                    <a:pt x="582" y="266"/>
                    <a:pt x="329" y="442"/>
                    <a:pt x="327" y="446"/>
                  </a:cubicBezTo>
                  <a:cubicBezTo>
                    <a:pt x="327" y="695"/>
                    <a:pt x="327" y="695"/>
                    <a:pt x="327" y="695"/>
                  </a:cubicBezTo>
                  <a:cubicBezTo>
                    <a:pt x="328" y="711"/>
                    <a:pt x="348" y="708"/>
                    <a:pt x="347" y="695"/>
                  </a:cubicBezTo>
                  <a:cubicBezTo>
                    <a:pt x="347" y="704"/>
                    <a:pt x="347" y="452"/>
                    <a:pt x="347" y="452"/>
                  </a:cubicBezTo>
                  <a:cubicBezTo>
                    <a:pt x="349" y="447"/>
                    <a:pt x="625" y="278"/>
                    <a:pt x="625" y="174"/>
                  </a:cubicBezTo>
                  <a:cubicBezTo>
                    <a:pt x="625" y="70"/>
                    <a:pt x="486" y="0"/>
                    <a:pt x="311" y="2"/>
                  </a:cubicBezTo>
                  <a:close/>
                </a:path>
              </a:pathLst>
            </a:custGeom>
            <a:solidFill>
              <a:srgbClr val="FFF5EE"/>
            </a:solidFill>
            <a:ln w="6350">
              <a:solidFill>
                <a:srgbClr val="FF6600"/>
              </a:solidFill>
              <a:round/>
              <a:headEnd/>
              <a:tailEnd/>
            </a:ln>
          </p:spPr>
          <p:txBody>
            <a:bodyPr/>
            <a:lstStyle/>
            <a:p>
              <a:endParaRPr lang="en-CA"/>
            </a:p>
          </p:txBody>
        </p:sp>
        <mc:AlternateContent xmlns:mc="http://schemas.openxmlformats.org/markup-compatibility/2006" xmlns:p14="http://schemas.microsoft.com/office/powerpoint/2010/main">
          <mc:Choice Requires="p14">
            <p:contentPart p14:bwMode="auto" r:id="rId3">
              <p14:nvContentPartPr>
                <p14:cNvPr id="4" name="Ink 3">
                  <a:extLst>
                    <a:ext uri="{FF2B5EF4-FFF2-40B4-BE49-F238E27FC236}">
                      <a16:creationId xmlns:a16="http://schemas.microsoft.com/office/drawing/2014/main" id="{A40380F7-9B18-42BA-B4D6-2ACD49B88167}"/>
                    </a:ext>
                  </a:extLst>
                </p14:cNvPr>
                <p14:cNvContentPartPr/>
                <p14:nvPr/>
              </p14:nvContentPartPr>
              <p14:xfrm>
                <a:off x="4059178" y="4041717"/>
                <a:ext cx="352800" cy="2154600"/>
              </p14:xfrm>
            </p:contentPart>
          </mc:Choice>
          <mc:Fallback xmlns="">
            <p:pic>
              <p:nvPicPr>
                <p:cNvPr id="4" name="Ink 3">
                  <a:extLst>
                    <a:ext uri="{FF2B5EF4-FFF2-40B4-BE49-F238E27FC236}">
                      <a16:creationId xmlns:a16="http://schemas.microsoft.com/office/drawing/2014/main" id="{A40380F7-9B18-42BA-B4D6-2ACD49B88167}"/>
                    </a:ext>
                  </a:extLst>
                </p:cNvPr>
                <p:cNvPicPr/>
                <p:nvPr/>
              </p:nvPicPr>
              <p:blipFill>
                <a:blip r:embed="rId4"/>
                <a:stretch>
                  <a:fillRect/>
                </a:stretch>
              </p:blipFill>
              <p:spPr>
                <a:xfrm>
                  <a:off x="3961950" y="3943269"/>
                  <a:ext cx="546701" cy="2350933"/>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5" name="Ink 4">
                  <a:extLst>
                    <a:ext uri="{FF2B5EF4-FFF2-40B4-BE49-F238E27FC236}">
                      <a16:creationId xmlns:a16="http://schemas.microsoft.com/office/drawing/2014/main" id="{2D7EDEAB-1CE5-43F6-BB1A-F61B3BB7EB7B}"/>
                    </a:ext>
                  </a:extLst>
                </p14:cNvPr>
                <p14:cNvContentPartPr/>
                <p14:nvPr/>
              </p14:nvContentPartPr>
              <p14:xfrm>
                <a:off x="4741378" y="4050357"/>
                <a:ext cx="317880" cy="2118960"/>
              </p14:xfrm>
            </p:contentPart>
          </mc:Choice>
          <mc:Fallback xmlns="">
            <p:pic>
              <p:nvPicPr>
                <p:cNvPr id="5" name="Ink 4">
                  <a:extLst>
                    <a:ext uri="{FF2B5EF4-FFF2-40B4-BE49-F238E27FC236}">
                      <a16:creationId xmlns:a16="http://schemas.microsoft.com/office/drawing/2014/main" id="{2D7EDEAB-1CE5-43F6-BB1A-F61B3BB7EB7B}"/>
                    </a:ext>
                  </a:extLst>
                </p:cNvPr>
                <p:cNvPicPr/>
                <p:nvPr/>
              </p:nvPicPr>
              <p:blipFill>
                <a:blip r:embed="rId6"/>
                <a:stretch>
                  <a:fillRect/>
                </a:stretch>
              </p:blipFill>
              <p:spPr>
                <a:xfrm>
                  <a:off x="4644125" y="3951918"/>
                  <a:ext cx="511831" cy="2315275"/>
                </a:xfrm>
                <a:prstGeom prst="rect">
                  <a:avLst/>
                </a:prstGeom>
              </p:spPr>
            </p:pic>
          </mc:Fallback>
        </mc:AlternateContent>
        <p:sp>
          <p:nvSpPr>
            <p:cNvPr id="6" name="Oval 5">
              <a:extLst>
                <a:ext uri="{FF2B5EF4-FFF2-40B4-BE49-F238E27FC236}">
                  <a16:creationId xmlns:a16="http://schemas.microsoft.com/office/drawing/2014/main" id="{48697B95-D7E8-4860-950D-50768849418E}"/>
                </a:ext>
              </a:extLst>
            </p:cNvPr>
            <p:cNvSpPr/>
            <p:nvPr/>
          </p:nvSpPr>
          <p:spPr>
            <a:xfrm>
              <a:off x="3701201" y="4974008"/>
              <a:ext cx="457200" cy="914400"/>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7" name="Oval 6">
              <a:extLst>
                <a:ext uri="{FF2B5EF4-FFF2-40B4-BE49-F238E27FC236}">
                  <a16:creationId xmlns:a16="http://schemas.microsoft.com/office/drawing/2014/main" id="{36EB27D0-EF91-4944-9239-898FC9F09DB6}"/>
                </a:ext>
              </a:extLst>
            </p:cNvPr>
            <p:cNvSpPr/>
            <p:nvPr/>
          </p:nvSpPr>
          <p:spPr>
            <a:xfrm>
              <a:off x="4931458" y="4974008"/>
              <a:ext cx="457200" cy="914400"/>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grpSp>
      <p:sp>
        <p:nvSpPr>
          <p:cNvPr id="10" name="Line 6">
            <a:extLst>
              <a:ext uri="{FF2B5EF4-FFF2-40B4-BE49-F238E27FC236}">
                <a16:creationId xmlns:a16="http://schemas.microsoft.com/office/drawing/2014/main" id="{D62A32EF-FFDF-4725-AE0F-48465E3235CC}"/>
              </a:ext>
            </a:extLst>
          </p:cNvPr>
          <p:cNvSpPr>
            <a:spLocks noChangeAspect="1" noChangeShapeType="1"/>
          </p:cNvSpPr>
          <p:nvPr/>
        </p:nvSpPr>
        <p:spPr bwMode="auto">
          <a:xfrm>
            <a:off x="6235315" y="1495473"/>
            <a:ext cx="0" cy="0"/>
          </a:xfrm>
          <a:prstGeom prst="line">
            <a:avLst/>
          </a:prstGeom>
          <a:noFill/>
          <a:ln w="6350" cap="rnd">
            <a:solidFill>
              <a:srgbClr val="FF6600"/>
            </a:solidFill>
            <a:miter lim="800000"/>
            <a:headEnd/>
            <a:tailEnd/>
          </a:ln>
          <a:extLst>
            <a:ext uri="{909E8E84-426E-40DD-AFC4-6F175D3DCCD1}">
              <a14:hiddenFill xmlns:a14="http://schemas.microsoft.com/office/drawing/2010/main">
                <a:noFill/>
              </a14:hiddenFill>
            </a:ext>
          </a:extLst>
        </p:spPr>
        <p:txBody>
          <a:bodyPr/>
          <a:lstStyle>
            <a:defPPr>
              <a:defRPr lang="en-US"/>
            </a:defPPr>
            <a:lvl1pPr algn="l" rtl="0" fontAlgn="base">
              <a:spcBef>
                <a:spcPct val="0"/>
              </a:spcBef>
              <a:spcAft>
                <a:spcPct val="0"/>
              </a:spcAft>
              <a:defRPr sz="1400" kern="1200">
                <a:solidFill>
                  <a:schemeClr val="tx1"/>
                </a:solidFill>
                <a:latin typeface="Arial" panose="020B0604020202020204" pitchFamily="34" charset="0"/>
                <a:ea typeface="+mn-ea"/>
                <a:cs typeface="+mn-cs"/>
              </a:defRPr>
            </a:lvl1pPr>
            <a:lvl2pPr marL="457200" algn="l" rtl="0" fontAlgn="base">
              <a:spcBef>
                <a:spcPct val="0"/>
              </a:spcBef>
              <a:spcAft>
                <a:spcPct val="0"/>
              </a:spcAft>
              <a:defRPr sz="1400" kern="1200">
                <a:solidFill>
                  <a:schemeClr val="tx1"/>
                </a:solidFill>
                <a:latin typeface="Arial" panose="020B0604020202020204" pitchFamily="34" charset="0"/>
                <a:ea typeface="+mn-ea"/>
                <a:cs typeface="+mn-cs"/>
              </a:defRPr>
            </a:lvl2pPr>
            <a:lvl3pPr marL="914400" algn="l" rtl="0" fontAlgn="base">
              <a:spcBef>
                <a:spcPct val="0"/>
              </a:spcBef>
              <a:spcAft>
                <a:spcPct val="0"/>
              </a:spcAft>
              <a:defRPr sz="1400" kern="1200">
                <a:solidFill>
                  <a:schemeClr val="tx1"/>
                </a:solidFill>
                <a:latin typeface="Arial" panose="020B0604020202020204" pitchFamily="34" charset="0"/>
                <a:ea typeface="+mn-ea"/>
                <a:cs typeface="+mn-cs"/>
              </a:defRPr>
            </a:lvl3pPr>
            <a:lvl4pPr marL="1371600" algn="l" rtl="0" fontAlgn="base">
              <a:spcBef>
                <a:spcPct val="0"/>
              </a:spcBef>
              <a:spcAft>
                <a:spcPct val="0"/>
              </a:spcAft>
              <a:defRPr sz="1400" kern="1200">
                <a:solidFill>
                  <a:schemeClr val="tx1"/>
                </a:solidFill>
                <a:latin typeface="Arial" panose="020B0604020202020204" pitchFamily="34" charset="0"/>
                <a:ea typeface="+mn-ea"/>
                <a:cs typeface="+mn-cs"/>
              </a:defRPr>
            </a:lvl4pPr>
            <a:lvl5pPr marL="1828800" algn="l" rtl="0" fontAlgn="base">
              <a:spcBef>
                <a:spcPct val="0"/>
              </a:spcBef>
              <a:spcAft>
                <a:spcPct val="0"/>
              </a:spcAft>
              <a:defRPr sz="1400" kern="1200">
                <a:solidFill>
                  <a:schemeClr val="tx1"/>
                </a:solidFill>
                <a:latin typeface="Arial" panose="020B0604020202020204" pitchFamily="34" charset="0"/>
                <a:ea typeface="+mn-ea"/>
                <a:cs typeface="+mn-cs"/>
              </a:defRPr>
            </a:lvl5pPr>
            <a:lvl6pPr marL="2286000" algn="l" defTabSz="914400" rtl="0" eaLnBrk="1" latinLnBrk="0" hangingPunct="1">
              <a:defRPr sz="1400" kern="1200">
                <a:solidFill>
                  <a:schemeClr val="tx1"/>
                </a:solidFill>
                <a:latin typeface="Arial" panose="020B0604020202020204" pitchFamily="34" charset="0"/>
                <a:ea typeface="+mn-ea"/>
                <a:cs typeface="+mn-cs"/>
              </a:defRPr>
            </a:lvl6pPr>
            <a:lvl7pPr marL="2743200" algn="l" defTabSz="914400" rtl="0" eaLnBrk="1" latinLnBrk="0" hangingPunct="1">
              <a:defRPr sz="1400" kern="1200">
                <a:solidFill>
                  <a:schemeClr val="tx1"/>
                </a:solidFill>
                <a:latin typeface="Arial" panose="020B0604020202020204" pitchFamily="34" charset="0"/>
                <a:ea typeface="+mn-ea"/>
                <a:cs typeface="+mn-cs"/>
              </a:defRPr>
            </a:lvl7pPr>
            <a:lvl8pPr marL="3200400" algn="l" defTabSz="914400" rtl="0" eaLnBrk="1" latinLnBrk="0" hangingPunct="1">
              <a:defRPr sz="1400" kern="1200">
                <a:solidFill>
                  <a:schemeClr val="tx1"/>
                </a:solidFill>
                <a:latin typeface="Arial" panose="020B0604020202020204" pitchFamily="34" charset="0"/>
                <a:ea typeface="+mn-ea"/>
                <a:cs typeface="+mn-cs"/>
              </a:defRPr>
            </a:lvl8pPr>
            <a:lvl9pPr marL="3657600" algn="l" defTabSz="914400" rtl="0" eaLnBrk="1" latinLnBrk="0" hangingPunct="1">
              <a:defRPr sz="1400" kern="1200">
                <a:solidFill>
                  <a:schemeClr val="tx1"/>
                </a:solidFill>
                <a:latin typeface="Arial" panose="020B0604020202020204" pitchFamily="34" charset="0"/>
                <a:ea typeface="+mn-ea"/>
                <a:cs typeface="+mn-cs"/>
              </a:defRPr>
            </a:lvl9pPr>
          </a:lstStyle>
          <a:p>
            <a:endParaRPr lang="en-CA"/>
          </a:p>
        </p:txBody>
      </p:sp>
      <p:sp>
        <p:nvSpPr>
          <p:cNvPr id="11" name="Line 7">
            <a:extLst>
              <a:ext uri="{FF2B5EF4-FFF2-40B4-BE49-F238E27FC236}">
                <a16:creationId xmlns:a16="http://schemas.microsoft.com/office/drawing/2014/main" id="{76D1B1DB-1E22-4BEC-BAF2-423821B84874}"/>
              </a:ext>
            </a:extLst>
          </p:cNvPr>
          <p:cNvSpPr>
            <a:spLocks noChangeAspect="1" noChangeShapeType="1"/>
          </p:cNvSpPr>
          <p:nvPr/>
        </p:nvSpPr>
        <p:spPr bwMode="auto">
          <a:xfrm>
            <a:off x="6235315" y="1497682"/>
            <a:ext cx="0" cy="0"/>
          </a:xfrm>
          <a:prstGeom prst="line">
            <a:avLst/>
          </a:prstGeom>
          <a:noFill/>
          <a:ln w="6350" cap="rnd">
            <a:solidFill>
              <a:srgbClr val="FF6600"/>
            </a:solidFill>
            <a:miter lim="800000"/>
            <a:headEnd/>
            <a:tailEnd/>
          </a:ln>
          <a:extLst>
            <a:ext uri="{909E8E84-426E-40DD-AFC4-6F175D3DCCD1}">
              <a14:hiddenFill xmlns:a14="http://schemas.microsoft.com/office/drawing/2010/main">
                <a:noFill/>
              </a14:hiddenFill>
            </a:ext>
          </a:extLst>
        </p:spPr>
        <p:txBody>
          <a:bodyPr/>
          <a:lstStyle>
            <a:defPPr>
              <a:defRPr lang="en-US"/>
            </a:defPPr>
            <a:lvl1pPr algn="l" rtl="0" fontAlgn="base">
              <a:spcBef>
                <a:spcPct val="0"/>
              </a:spcBef>
              <a:spcAft>
                <a:spcPct val="0"/>
              </a:spcAft>
              <a:defRPr sz="1400" kern="1200">
                <a:solidFill>
                  <a:schemeClr val="tx1"/>
                </a:solidFill>
                <a:latin typeface="Arial" panose="020B0604020202020204" pitchFamily="34" charset="0"/>
                <a:ea typeface="+mn-ea"/>
                <a:cs typeface="+mn-cs"/>
              </a:defRPr>
            </a:lvl1pPr>
            <a:lvl2pPr marL="457200" algn="l" rtl="0" fontAlgn="base">
              <a:spcBef>
                <a:spcPct val="0"/>
              </a:spcBef>
              <a:spcAft>
                <a:spcPct val="0"/>
              </a:spcAft>
              <a:defRPr sz="1400" kern="1200">
                <a:solidFill>
                  <a:schemeClr val="tx1"/>
                </a:solidFill>
                <a:latin typeface="Arial" panose="020B0604020202020204" pitchFamily="34" charset="0"/>
                <a:ea typeface="+mn-ea"/>
                <a:cs typeface="+mn-cs"/>
              </a:defRPr>
            </a:lvl2pPr>
            <a:lvl3pPr marL="914400" algn="l" rtl="0" fontAlgn="base">
              <a:spcBef>
                <a:spcPct val="0"/>
              </a:spcBef>
              <a:spcAft>
                <a:spcPct val="0"/>
              </a:spcAft>
              <a:defRPr sz="1400" kern="1200">
                <a:solidFill>
                  <a:schemeClr val="tx1"/>
                </a:solidFill>
                <a:latin typeface="Arial" panose="020B0604020202020204" pitchFamily="34" charset="0"/>
                <a:ea typeface="+mn-ea"/>
                <a:cs typeface="+mn-cs"/>
              </a:defRPr>
            </a:lvl3pPr>
            <a:lvl4pPr marL="1371600" algn="l" rtl="0" fontAlgn="base">
              <a:spcBef>
                <a:spcPct val="0"/>
              </a:spcBef>
              <a:spcAft>
                <a:spcPct val="0"/>
              </a:spcAft>
              <a:defRPr sz="1400" kern="1200">
                <a:solidFill>
                  <a:schemeClr val="tx1"/>
                </a:solidFill>
                <a:latin typeface="Arial" panose="020B0604020202020204" pitchFamily="34" charset="0"/>
                <a:ea typeface="+mn-ea"/>
                <a:cs typeface="+mn-cs"/>
              </a:defRPr>
            </a:lvl4pPr>
            <a:lvl5pPr marL="1828800" algn="l" rtl="0" fontAlgn="base">
              <a:spcBef>
                <a:spcPct val="0"/>
              </a:spcBef>
              <a:spcAft>
                <a:spcPct val="0"/>
              </a:spcAft>
              <a:defRPr sz="1400" kern="1200">
                <a:solidFill>
                  <a:schemeClr val="tx1"/>
                </a:solidFill>
                <a:latin typeface="Arial" panose="020B0604020202020204" pitchFamily="34" charset="0"/>
                <a:ea typeface="+mn-ea"/>
                <a:cs typeface="+mn-cs"/>
              </a:defRPr>
            </a:lvl5pPr>
            <a:lvl6pPr marL="2286000" algn="l" defTabSz="914400" rtl="0" eaLnBrk="1" latinLnBrk="0" hangingPunct="1">
              <a:defRPr sz="1400" kern="1200">
                <a:solidFill>
                  <a:schemeClr val="tx1"/>
                </a:solidFill>
                <a:latin typeface="Arial" panose="020B0604020202020204" pitchFamily="34" charset="0"/>
                <a:ea typeface="+mn-ea"/>
                <a:cs typeface="+mn-cs"/>
              </a:defRPr>
            </a:lvl6pPr>
            <a:lvl7pPr marL="2743200" algn="l" defTabSz="914400" rtl="0" eaLnBrk="1" latinLnBrk="0" hangingPunct="1">
              <a:defRPr sz="1400" kern="1200">
                <a:solidFill>
                  <a:schemeClr val="tx1"/>
                </a:solidFill>
                <a:latin typeface="Arial" panose="020B0604020202020204" pitchFamily="34" charset="0"/>
                <a:ea typeface="+mn-ea"/>
                <a:cs typeface="+mn-cs"/>
              </a:defRPr>
            </a:lvl7pPr>
            <a:lvl8pPr marL="3200400" algn="l" defTabSz="914400" rtl="0" eaLnBrk="1" latinLnBrk="0" hangingPunct="1">
              <a:defRPr sz="1400" kern="1200">
                <a:solidFill>
                  <a:schemeClr val="tx1"/>
                </a:solidFill>
                <a:latin typeface="Arial" panose="020B0604020202020204" pitchFamily="34" charset="0"/>
                <a:ea typeface="+mn-ea"/>
                <a:cs typeface="+mn-cs"/>
              </a:defRPr>
            </a:lvl8pPr>
            <a:lvl9pPr marL="3657600" algn="l" defTabSz="914400" rtl="0" eaLnBrk="1" latinLnBrk="0" hangingPunct="1">
              <a:defRPr sz="1400" kern="1200">
                <a:solidFill>
                  <a:schemeClr val="tx1"/>
                </a:solidFill>
                <a:latin typeface="Arial" panose="020B0604020202020204" pitchFamily="34" charset="0"/>
                <a:ea typeface="+mn-ea"/>
                <a:cs typeface="+mn-cs"/>
              </a:defRPr>
            </a:lvl9pPr>
          </a:lstStyle>
          <a:p>
            <a:endParaRPr lang="en-CA"/>
          </a:p>
        </p:txBody>
      </p:sp>
      <p:sp>
        <p:nvSpPr>
          <p:cNvPr id="12" name="Freeform 8">
            <a:extLst>
              <a:ext uri="{FF2B5EF4-FFF2-40B4-BE49-F238E27FC236}">
                <a16:creationId xmlns:a16="http://schemas.microsoft.com/office/drawing/2014/main" id="{D7DD0D93-B4ED-4CF9-A37A-7BA5303BB6D6}"/>
              </a:ext>
            </a:extLst>
          </p:cNvPr>
          <p:cNvSpPr>
            <a:spLocks noChangeAspect="1"/>
          </p:cNvSpPr>
          <p:nvPr/>
        </p:nvSpPr>
        <p:spPr bwMode="auto">
          <a:xfrm>
            <a:off x="6193853" y="1503206"/>
            <a:ext cx="19963" cy="72905"/>
          </a:xfrm>
          <a:custGeom>
            <a:avLst/>
            <a:gdLst>
              <a:gd name="T0" fmla="*/ 34 w 34"/>
              <a:gd name="T1" fmla="*/ 0 h 114"/>
              <a:gd name="T2" fmla="*/ 0 w 34"/>
              <a:gd name="T3" fmla="*/ 114 h 114"/>
            </a:gdLst>
            <a:ahLst/>
            <a:cxnLst>
              <a:cxn ang="0">
                <a:pos x="T0" y="T1"/>
              </a:cxn>
              <a:cxn ang="0">
                <a:pos x="T2" y="T3"/>
              </a:cxn>
            </a:cxnLst>
            <a:rect l="0" t="0" r="r" b="b"/>
            <a:pathLst>
              <a:path w="34" h="114">
                <a:moveTo>
                  <a:pt x="34" y="0"/>
                </a:moveTo>
                <a:cubicBezTo>
                  <a:pt x="18" y="35"/>
                  <a:pt x="14" y="77"/>
                  <a:pt x="0" y="114"/>
                </a:cubicBezTo>
              </a:path>
            </a:pathLst>
          </a:custGeom>
          <a:noFill/>
          <a:ln w="6350" cap="rnd">
            <a:solidFill>
              <a:srgbClr val="FF6600"/>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defPPr>
              <a:defRPr lang="en-US"/>
            </a:defPPr>
            <a:lvl1pPr algn="l" rtl="0" fontAlgn="base">
              <a:spcBef>
                <a:spcPct val="0"/>
              </a:spcBef>
              <a:spcAft>
                <a:spcPct val="0"/>
              </a:spcAft>
              <a:defRPr sz="1400" kern="1200">
                <a:solidFill>
                  <a:schemeClr val="tx1"/>
                </a:solidFill>
                <a:latin typeface="Arial" panose="020B0604020202020204" pitchFamily="34" charset="0"/>
                <a:ea typeface="+mn-ea"/>
                <a:cs typeface="+mn-cs"/>
              </a:defRPr>
            </a:lvl1pPr>
            <a:lvl2pPr marL="457200" algn="l" rtl="0" fontAlgn="base">
              <a:spcBef>
                <a:spcPct val="0"/>
              </a:spcBef>
              <a:spcAft>
                <a:spcPct val="0"/>
              </a:spcAft>
              <a:defRPr sz="1400" kern="1200">
                <a:solidFill>
                  <a:schemeClr val="tx1"/>
                </a:solidFill>
                <a:latin typeface="Arial" panose="020B0604020202020204" pitchFamily="34" charset="0"/>
                <a:ea typeface="+mn-ea"/>
                <a:cs typeface="+mn-cs"/>
              </a:defRPr>
            </a:lvl2pPr>
            <a:lvl3pPr marL="914400" algn="l" rtl="0" fontAlgn="base">
              <a:spcBef>
                <a:spcPct val="0"/>
              </a:spcBef>
              <a:spcAft>
                <a:spcPct val="0"/>
              </a:spcAft>
              <a:defRPr sz="1400" kern="1200">
                <a:solidFill>
                  <a:schemeClr val="tx1"/>
                </a:solidFill>
                <a:latin typeface="Arial" panose="020B0604020202020204" pitchFamily="34" charset="0"/>
                <a:ea typeface="+mn-ea"/>
                <a:cs typeface="+mn-cs"/>
              </a:defRPr>
            </a:lvl3pPr>
            <a:lvl4pPr marL="1371600" algn="l" rtl="0" fontAlgn="base">
              <a:spcBef>
                <a:spcPct val="0"/>
              </a:spcBef>
              <a:spcAft>
                <a:spcPct val="0"/>
              </a:spcAft>
              <a:defRPr sz="1400" kern="1200">
                <a:solidFill>
                  <a:schemeClr val="tx1"/>
                </a:solidFill>
                <a:latin typeface="Arial" panose="020B0604020202020204" pitchFamily="34" charset="0"/>
                <a:ea typeface="+mn-ea"/>
                <a:cs typeface="+mn-cs"/>
              </a:defRPr>
            </a:lvl4pPr>
            <a:lvl5pPr marL="1828800" algn="l" rtl="0" fontAlgn="base">
              <a:spcBef>
                <a:spcPct val="0"/>
              </a:spcBef>
              <a:spcAft>
                <a:spcPct val="0"/>
              </a:spcAft>
              <a:defRPr sz="1400" kern="1200">
                <a:solidFill>
                  <a:schemeClr val="tx1"/>
                </a:solidFill>
                <a:latin typeface="Arial" panose="020B0604020202020204" pitchFamily="34" charset="0"/>
                <a:ea typeface="+mn-ea"/>
                <a:cs typeface="+mn-cs"/>
              </a:defRPr>
            </a:lvl5pPr>
            <a:lvl6pPr marL="2286000" algn="l" defTabSz="914400" rtl="0" eaLnBrk="1" latinLnBrk="0" hangingPunct="1">
              <a:defRPr sz="1400" kern="1200">
                <a:solidFill>
                  <a:schemeClr val="tx1"/>
                </a:solidFill>
                <a:latin typeface="Arial" panose="020B0604020202020204" pitchFamily="34" charset="0"/>
                <a:ea typeface="+mn-ea"/>
                <a:cs typeface="+mn-cs"/>
              </a:defRPr>
            </a:lvl6pPr>
            <a:lvl7pPr marL="2743200" algn="l" defTabSz="914400" rtl="0" eaLnBrk="1" latinLnBrk="0" hangingPunct="1">
              <a:defRPr sz="1400" kern="1200">
                <a:solidFill>
                  <a:schemeClr val="tx1"/>
                </a:solidFill>
                <a:latin typeface="Arial" panose="020B0604020202020204" pitchFamily="34" charset="0"/>
                <a:ea typeface="+mn-ea"/>
                <a:cs typeface="+mn-cs"/>
              </a:defRPr>
            </a:lvl7pPr>
            <a:lvl8pPr marL="3200400" algn="l" defTabSz="914400" rtl="0" eaLnBrk="1" latinLnBrk="0" hangingPunct="1">
              <a:defRPr sz="1400" kern="1200">
                <a:solidFill>
                  <a:schemeClr val="tx1"/>
                </a:solidFill>
                <a:latin typeface="Arial" panose="020B0604020202020204" pitchFamily="34" charset="0"/>
                <a:ea typeface="+mn-ea"/>
                <a:cs typeface="+mn-cs"/>
              </a:defRPr>
            </a:lvl8pPr>
            <a:lvl9pPr marL="3657600" algn="l" defTabSz="914400" rtl="0" eaLnBrk="1" latinLnBrk="0" hangingPunct="1">
              <a:defRPr sz="1400" kern="1200">
                <a:solidFill>
                  <a:schemeClr val="tx1"/>
                </a:solidFill>
                <a:latin typeface="Arial" panose="020B0604020202020204" pitchFamily="34" charset="0"/>
                <a:ea typeface="+mn-ea"/>
                <a:cs typeface="+mn-cs"/>
              </a:defRPr>
            </a:lvl9pPr>
          </a:lstStyle>
          <a:p>
            <a:endParaRPr lang="en-CA"/>
          </a:p>
        </p:txBody>
      </p:sp>
      <p:sp>
        <p:nvSpPr>
          <p:cNvPr id="13" name="Freeform 9">
            <a:extLst>
              <a:ext uri="{FF2B5EF4-FFF2-40B4-BE49-F238E27FC236}">
                <a16:creationId xmlns:a16="http://schemas.microsoft.com/office/drawing/2014/main" id="{4CE3622A-6C47-46B7-8E19-194075A0DFD9}"/>
              </a:ext>
            </a:extLst>
          </p:cNvPr>
          <p:cNvSpPr>
            <a:spLocks noChangeAspect="1"/>
          </p:cNvSpPr>
          <p:nvPr/>
        </p:nvSpPr>
        <p:spPr bwMode="auto">
          <a:xfrm>
            <a:off x="6073050" y="1424225"/>
            <a:ext cx="16892" cy="80638"/>
          </a:xfrm>
          <a:custGeom>
            <a:avLst/>
            <a:gdLst>
              <a:gd name="T0" fmla="*/ 0 w 28"/>
              <a:gd name="T1" fmla="*/ 0 h 126"/>
              <a:gd name="T2" fmla="*/ 28 w 28"/>
              <a:gd name="T3" fmla="*/ 126 h 126"/>
            </a:gdLst>
            <a:ahLst/>
            <a:cxnLst>
              <a:cxn ang="0">
                <a:pos x="T0" y="T1"/>
              </a:cxn>
              <a:cxn ang="0">
                <a:pos x="T2" y="T3"/>
              </a:cxn>
            </a:cxnLst>
            <a:rect l="0" t="0" r="r" b="b"/>
            <a:pathLst>
              <a:path w="28" h="126">
                <a:moveTo>
                  <a:pt x="0" y="0"/>
                </a:moveTo>
                <a:cubicBezTo>
                  <a:pt x="1" y="44"/>
                  <a:pt x="21" y="83"/>
                  <a:pt x="28" y="126"/>
                </a:cubicBezTo>
              </a:path>
            </a:pathLst>
          </a:custGeom>
          <a:noFill/>
          <a:ln w="6350" cap="rnd">
            <a:solidFill>
              <a:srgbClr val="FF6600"/>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defPPr>
              <a:defRPr lang="en-US"/>
            </a:defPPr>
            <a:lvl1pPr algn="l" rtl="0" fontAlgn="base">
              <a:spcBef>
                <a:spcPct val="0"/>
              </a:spcBef>
              <a:spcAft>
                <a:spcPct val="0"/>
              </a:spcAft>
              <a:defRPr sz="1400" kern="1200">
                <a:solidFill>
                  <a:schemeClr val="tx1"/>
                </a:solidFill>
                <a:latin typeface="Arial" panose="020B0604020202020204" pitchFamily="34" charset="0"/>
                <a:ea typeface="+mn-ea"/>
                <a:cs typeface="+mn-cs"/>
              </a:defRPr>
            </a:lvl1pPr>
            <a:lvl2pPr marL="457200" algn="l" rtl="0" fontAlgn="base">
              <a:spcBef>
                <a:spcPct val="0"/>
              </a:spcBef>
              <a:spcAft>
                <a:spcPct val="0"/>
              </a:spcAft>
              <a:defRPr sz="1400" kern="1200">
                <a:solidFill>
                  <a:schemeClr val="tx1"/>
                </a:solidFill>
                <a:latin typeface="Arial" panose="020B0604020202020204" pitchFamily="34" charset="0"/>
                <a:ea typeface="+mn-ea"/>
                <a:cs typeface="+mn-cs"/>
              </a:defRPr>
            </a:lvl2pPr>
            <a:lvl3pPr marL="914400" algn="l" rtl="0" fontAlgn="base">
              <a:spcBef>
                <a:spcPct val="0"/>
              </a:spcBef>
              <a:spcAft>
                <a:spcPct val="0"/>
              </a:spcAft>
              <a:defRPr sz="1400" kern="1200">
                <a:solidFill>
                  <a:schemeClr val="tx1"/>
                </a:solidFill>
                <a:latin typeface="Arial" panose="020B0604020202020204" pitchFamily="34" charset="0"/>
                <a:ea typeface="+mn-ea"/>
                <a:cs typeface="+mn-cs"/>
              </a:defRPr>
            </a:lvl3pPr>
            <a:lvl4pPr marL="1371600" algn="l" rtl="0" fontAlgn="base">
              <a:spcBef>
                <a:spcPct val="0"/>
              </a:spcBef>
              <a:spcAft>
                <a:spcPct val="0"/>
              </a:spcAft>
              <a:defRPr sz="1400" kern="1200">
                <a:solidFill>
                  <a:schemeClr val="tx1"/>
                </a:solidFill>
                <a:latin typeface="Arial" panose="020B0604020202020204" pitchFamily="34" charset="0"/>
                <a:ea typeface="+mn-ea"/>
                <a:cs typeface="+mn-cs"/>
              </a:defRPr>
            </a:lvl4pPr>
            <a:lvl5pPr marL="1828800" algn="l" rtl="0" fontAlgn="base">
              <a:spcBef>
                <a:spcPct val="0"/>
              </a:spcBef>
              <a:spcAft>
                <a:spcPct val="0"/>
              </a:spcAft>
              <a:defRPr sz="1400" kern="1200">
                <a:solidFill>
                  <a:schemeClr val="tx1"/>
                </a:solidFill>
                <a:latin typeface="Arial" panose="020B0604020202020204" pitchFamily="34" charset="0"/>
                <a:ea typeface="+mn-ea"/>
                <a:cs typeface="+mn-cs"/>
              </a:defRPr>
            </a:lvl5pPr>
            <a:lvl6pPr marL="2286000" algn="l" defTabSz="914400" rtl="0" eaLnBrk="1" latinLnBrk="0" hangingPunct="1">
              <a:defRPr sz="1400" kern="1200">
                <a:solidFill>
                  <a:schemeClr val="tx1"/>
                </a:solidFill>
                <a:latin typeface="Arial" panose="020B0604020202020204" pitchFamily="34" charset="0"/>
                <a:ea typeface="+mn-ea"/>
                <a:cs typeface="+mn-cs"/>
              </a:defRPr>
            </a:lvl6pPr>
            <a:lvl7pPr marL="2743200" algn="l" defTabSz="914400" rtl="0" eaLnBrk="1" latinLnBrk="0" hangingPunct="1">
              <a:defRPr sz="1400" kern="1200">
                <a:solidFill>
                  <a:schemeClr val="tx1"/>
                </a:solidFill>
                <a:latin typeface="Arial" panose="020B0604020202020204" pitchFamily="34" charset="0"/>
                <a:ea typeface="+mn-ea"/>
                <a:cs typeface="+mn-cs"/>
              </a:defRPr>
            </a:lvl7pPr>
            <a:lvl8pPr marL="3200400" algn="l" defTabSz="914400" rtl="0" eaLnBrk="1" latinLnBrk="0" hangingPunct="1">
              <a:defRPr sz="1400" kern="1200">
                <a:solidFill>
                  <a:schemeClr val="tx1"/>
                </a:solidFill>
                <a:latin typeface="Arial" panose="020B0604020202020204" pitchFamily="34" charset="0"/>
                <a:ea typeface="+mn-ea"/>
                <a:cs typeface="+mn-cs"/>
              </a:defRPr>
            </a:lvl8pPr>
            <a:lvl9pPr marL="3657600" algn="l" defTabSz="914400" rtl="0" eaLnBrk="1" latinLnBrk="0" hangingPunct="1">
              <a:defRPr sz="1400" kern="1200">
                <a:solidFill>
                  <a:schemeClr val="tx1"/>
                </a:solidFill>
                <a:latin typeface="Arial" panose="020B0604020202020204" pitchFamily="34" charset="0"/>
                <a:ea typeface="+mn-ea"/>
                <a:cs typeface="+mn-cs"/>
              </a:defRPr>
            </a:lvl9pPr>
          </a:lstStyle>
          <a:p>
            <a:endParaRPr lang="en-CA"/>
          </a:p>
        </p:txBody>
      </p:sp>
      <p:sp>
        <p:nvSpPr>
          <p:cNvPr id="14" name="Freeform 10">
            <a:extLst>
              <a:ext uri="{FF2B5EF4-FFF2-40B4-BE49-F238E27FC236}">
                <a16:creationId xmlns:a16="http://schemas.microsoft.com/office/drawing/2014/main" id="{712F800A-C0FE-42B2-A34C-AFF5547D3196}"/>
              </a:ext>
            </a:extLst>
          </p:cNvPr>
          <p:cNvSpPr>
            <a:spLocks noChangeAspect="1"/>
          </p:cNvSpPr>
          <p:nvPr/>
        </p:nvSpPr>
        <p:spPr bwMode="auto">
          <a:xfrm>
            <a:off x="6089942" y="1504863"/>
            <a:ext cx="18427" cy="71248"/>
          </a:xfrm>
          <a:custGeom>
            <a:avLst/>
            <a:gdLst>
              <a:gd name="T0" fmla="*/ 0 w 32"/>
              <a:gd name="T1" fmla="*/ 0 h 112"/>
              <a:gd name="T2" fmla="*/ 32 w 32"/>
              <a:gd name="T3" fmla="*/ 112 h 112"/>
            </a:gdLst>
            <a:ahLst/>
            <a:cxnLst>
              <a:cxn ang="0">
                <a:pos x="T0" y="T1"/>
              </a:cxn>
              <a:cxn ang="0">
                <a:pos x="T2" y="T3"/>
              </a:cxn>
            </a:cxnLst>
            <a:rect l="0" t="0" r="r" b="b"/>
            <a:pathLst>
              <a:path w="32" h="112">
                <a:moveTo>
                  <a:pt x="0" y="0"/>
                </a:moveTo>
                <a:cubicBezTo>
                  <a:pt x="12" y="36"/>
                  <a:pt x="19" y="75"/>
                  <a:pt x="32" y="112"/>
                </a:cubicBezTo>
              </a:path>
            </a:pathLst>
          </a:custGeom>
          <a:noFill/>
          <a:ln w="6350" cap="rnd">
            <a:solidFill>
              <a:srgbClr val="FF6600"/>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defPPr>
              <a:defRPr lang="en-US"/>
            </a:defPPr>
            <a:lvl1pPr algn="l" rtl="0" fontAlgn="base">
              <a:spcBef>
                <a:spcPct val="0"/>
              </a:spcBef>
              <a:spcAft>
                <a:spcPct val="0"/>
              </a:spcAft>
              <a:defRPr sz="1400" kern="1200">
                <a:solidFill>
                  <a:schemeClr val="tx1"/>
                </a:solidFill>
                <a:latin typeface="Arial" panose="020B0604020202020204" pitchFamily="34" charset="0"/>
                <a:ea typeface="+mn-ea"/>
                <a:cs typeface="+mn-cs"/>
              </a:defRPr>
            </a:lvl1pPr>
            <a:lvl2pPr marL="457200" algn="l" rtl="0" fontAlgn="base">
              <a:spcBef>
                <a:spcPct val="0"/>
              </a:spcBef>
              <a:spcAft>
                <a:spcPct val="0"/>
              </a:spcAft>
              <a:defRPr sz="1400" kern="1200">
                <a:solidFill>
                  <a:schemeClr val="tx1"/>
                </a:solidFill>
                <a:latin typeface="Arial" panose="020B0604020202020204" pitchFamily="34" charset="0"/>
                <a:ea typeface="+mn-ea"/>
                <a:cs typeface="+mn-cs"/>
              </a:defRPr>
            </a:lvl2pPr>
            <a:lvl3pPr marL="914400" algn="l" rtl="0" fontAlgn="base">
              <a:spcBef>
                <a:spcPct val="0"/>
              </a:spcBef>
              <a:spcAft>
                <a:spcPct val="0"/>
              </a:spcAft>
              <a:defRPr sz="1400" kern="1200">
                <a:solidFill>
                  <a:schemeClr val="tx1"/>
                </a:solidFill>
                <a:latin typeface="Arial" panose="020B0604020202020204" pitchFamily="34" charset="0"/>
                <a:ea typeface="+mn-ea"/>
                <a:cs typeface="+mn-cs"/>
              </a:defRPr>
            </a:lvl3pPr>
            <a:lvl4pPr marL="1371600" algn="l" rtl="0" fontAlgn="base">
              <a:spcBef>
                <a:spcPct val="0"/>
              </a:spcBef>
              <a:spcAft>
                <a:spcPct val="0"/>
              </a:spcAft>
              <a:defRPr sz="1400" kern="1200">
                <a:solidFill>
                  <a:schemeClr val="tx1"/>
                </a:solidFill>
                <a:latin typeface="Arial" panose="020B0604020202020204" pitchFamily="34" charset="0"/>
                <a:ea typeface="+mn-ea"/>
                <a:cs typeface="+mn-cs"/>
              </a:defRPr>
            </a:lvl4pPr>
            <a:lvl5pPr marL="1828800" algn="l" rtl="0" fontAlgn="base">
              <a:spcBef>
                <a:spcPct val="0"/>
              </a:spcBef>
              <a:spcAft>
                <a:spcPct val="0"/>
              </a:spcAft>
              <a:defRPr sz="1400" kern="1200">
                <a:solidFill>
                  <a:schemeClr val="tx1"/>
                </a:solidFill>
                <a:latin typeface="Arial" panose="020B0604020202020204" pitchFamily="34" charset="0"/>
                <a:ea typeface="+mn-ea"/>
                <a:cs typeface="+mn-cs"/>
              </a:defRPr>
            </a:lvl5pPr>
            <a:lvl6pPr marL="2286000" algn="l" defTabSz="914400" rtl="0" eaLnBrk="1" latinLnBrk="0" hangingPunct="1">
              <a:defRPr sz="1400" kern="1200">
                <a:solidFill>
                  <a:schemeClr val="tx1"/>
                </a:solidFill>
                <a:latin typeface="Arial" panose="020B0604020202020204" pitchFamily="34" charset="0"/>
                <a:ea typeface="+mn-ea"/>
                <a:cs typeface="+mn-cs"/>
              </a:defRPr>
            </a:lvl6pPr>
            <a:lvl7pPr marL="2743200" algn="l" defTabSz="914400" rtl="0" eaLnBrk="1" latinLnBrk="0" hangingPunct="1">
              <a:defRPr sz="1400" kern="1200">
                <a:solidFill>
                  <a:schemeClr val="tx1"/>
                </a:solidFill>
                <a:latin typeface="Arial" panose="020B0604020202020204" pitchFamily="34" charset="0"/>
                <a:ea typeface="+mn-ea"/>
                <a:cs typeface="+mn-cs"/>
              </a:defRPr>
            </a:lvl7pPr>
            <a:lvl8pPr marL="3200400" algn="l" defTabSz="914400" rtl="0" eaLnBrk="1" latinLnBrk="0" hangingPunct="1">
              <a:defRPr sz="1400" kern="1200">
                <a:solidFill>
                  <a:schemeClr val="tx1"/>
                </a:solidFill>
                <a:latin typeface="Arial" panose="020B0604020202020204" pitchFamily="34" charset="0"/>
                <a:ea typeface="+mn-ea"/>
                <a:cs typeface="+mn-cs"/>
              </a:defRPr>
            </a:lvl8pPr>
            <a:lvl9pPr marL="3657600" algn="l" defTabSz="914400" rtl="0" eaLnBrk="1" latinLnBrk="0" hangingPunct="1">
              <a:defRPr sz="1400" kern="1200">
                <a:solidFill>
                  <a:schemeClr val="tx1"/>
                </a:solidFill>
                <a:latin typeface="Arial" panose="020B0604020202020204" pitchFamily="34" charset="0"/>
                <a:ea typeface="+mn-ea"/>
                <a:cs typeface="+mn-cs"/>
              </a:defRPr>
            </a:lvl9pPr>
          </a:lstStyle>
          <a:p>
            <a:endParaRPr lang="en-CA"/>
          </a:p>
        </p:txBody>
      </p:sp>
      <p:sp>
        <p:nvSpPr>
          <p:cNvPr id="15" name="Freeform 11">
            <a:extLst>
              <a:ext uri="{FF2B5EF4-FFF2-40B4-BE49-F238E27FC236}">
                <a16:creationId xmlns:a16="http://schemas.microsoft.com/office/drawing/2014/main" id="{DBB2E123-E63F-4E97-81B9-BC195673EC4D}"/>
              </a:ext>
            </a:extLst>
          </p:cNvPr>
          <p:cNvSpPr>
            <a:spLocks noChangeAspect="1"/>
          </p:cNvSpPr>
          <p:nvPr/>
        </p:nvSpPr>
        <p:spPr bwMode="auto">
          <a:xfrm>
            <a:off x="6066908" y="1495473"/>
            <a:ext cx="23034" cy="11599"/>
          </a:xfrm>
          <a:custGeom>
            <a:avLst/>
            <a:gdLst>
              <a:gd name="T0" fmla="*/ 38 w 38"/>
              <a:gd name="T1" fmla="*/ 14 h 18"/>
              <a:gd name="T2" fmla="*/ 0 w 38"/>
              <a:gd name="T3" fmla="*/ 0 h 18"/>
            </a:gdLst>
            <a:ahLst/>
            <a:cxnLst>
              <a:cxn ang="0">
                <a:pos x="T0" y="T1"/>
              </a:cxn>
              <a:cxn ang="0">
                <a:pos x="T2" y="T3"/>
              </a:cxn>
            </a:cxnLst>
            <a:rect l="0" t="0" r="r" b="b"/>
            <a:pathLst>
              <a:path w="38" h="18">
                <a:moveTo>
                  <a:pt x="38" y="14"/>
                </a:moveTo>
                <a:cubicBezTo>
                  <a:pt x="23" y="18"/>
                  <a:pt x="10" y="11"/>
                  <a:pt x="0" y="0"/>
                </a:cubicBezTo>
              </a:path>
            </a:pathLst>
          </a:custGeom>
          <a:noFill/>
          <a:ln w="6350" cap="rnd">
            <a:solidFill>
              <a:srgbClr val="FF6600"/>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defPPr>
              <a:defRPr lang="en-US"/>
            </a:defPPr>
            <a:lvl1pPr algn="l" rtl="0" fontAlgn="base">
              <a:spcBef>
                <a:spcPct val="0"/>
              </a:spcBef>
              <a:spcAft>
                <a:spcPct val="0"/>
              </a:spcAft>
              <a:defRPr sz="1400" kern="1200">
                <a:solidFill>
                  <a:schemeClr val="tx1"/>
                </a:solidFill>
                <a:latin typeface="Arial" panose="020B0604020202020204" pitchFamily="34" charset="0"/>
                <a:ea typeface="+mn-ea"/>
                <a:cs typeface="+mn-cs"/>
              </a:defRPr>
            </a:lvl1pPr>
            <a:lvl2pPr marL="457200" algn="l" rtl="0" fontAlgn="base">
              <a:spcBef>
                <a:spcPct val="0"/>
              </a:spcBef>
              <a:spcAft>
                <a:spcPct val="0"/>
              </a:spcAft>
              <a:defRPr sz="1400" kern="1200">
                <a:solidFill>
                  <a:schemeClr val="tx1"/>
                </a:solidFill>
                <a:latin typeface="Arial" panose="020B0604020202020204" pitchFamily="34" charset="0"/>
                <a:ea typeface="+mn-ea"/>
                <a:cs typeface="+mn-cs"/>
              </a:defRPr>
            </a:lvl2pPr>
            <a:lvl3pPr marL="914400" algn="l" rtl="0" fontAlgn="base">
              <a:spcBef>
                <a:spcPct val="0"/>
              </a:spcBef>
              <a:spcAft>
                <a:spcPct val="0"/>
              </a:spcAft>
              <a:defRPr sz="1400" kern="1200">
                <a:solidFill>
                  <a:schemeClr val="tx1"/>
                </a:solidFill>
                <a:latin typeface="Arial" panose="020B0604020202020204" pitchFamily="34" charset="0"/>
                <a:ea typeface="+mn-ea"/>
                <a:cs typeface="+mn-cs"/>
              </a:defRPr>
            </a:lvl3pPr>
            <a:lvl4pPr marL="1371600" algn="l" rtl="0" fontAlgn="base">
              <a:spcBef>
                <a:spcPct val="0"/>
              </a:spcBef>
              <a:spcAft>
                <a:spcPct val="0"/>
              </a:spcAft>
              <a:defRPr sz="1400" kern="1200">
                <a:solidFill>
                  <a:schemeClr val="tx1"/>
                </a:solidFill>
                <a:latin typeface="Arial" panose="020B0604020202020204" pitchFamily="34" charset="0"/>
                <a:ea typeface="+mn-ea"/>
                <a:cs typeface="+mn-cs"/>
              </a:defRPr>
            </a:lvl4pPr>
            <a:lvl5pPr marL="1828800" algn="l" rtl="0" fontAlgn="base">
              <a:spcBef>
                <a:spcPct val="0"/>
              </a:spcBef>
              <a:spcAft>
                <a:spcPct val="0"/>
              </a:spcAft>
              <a:defRPr sz="1400" kern="1200">
                <a:solidFill>
                  <a:schemeClr val="tx1"/>
                </a:solidFill>
                <a:latin typeface="Arial" panose="020B0604020202020204" pitchFamily="34" charset="0"/>
                <a:ea typeface="+mn-ea"/>
                <a:cs typeface="+mn-cs"/>
              </a:defRPr>
            </a:lvl5pPr>
            <a:lvl6pPr marL="2286000" algn="l" defTabSz="914400" rtl="0" eaLnBrk="1" latinLnBrk="0" hangingPunct="1">
              <a:defRPr sz="1400" kern="1200">
                <a:solidFill>
                  <a:schemeClr val="tx1"/>
                </a:solidFill>
                <a:latin typeface="Arial" panose="020B0604020202020204" pitchFamily="34" charset="0"/>
                <a:ea typeface="+mn-ea"/>
                <a:cs typeface="+mn-cs"/>
              </a:defRPr>
            </a:lvl6pPr>
            <a:lvl7pPr marL="2743200" algn="l" defTabSz="914400" rtl="0" eaLnBrk="1" latinLnBrk="0" hangingPunct="1">
              <a:defRPr sz="1400" kern="1200">
                <a:solidFill>
                  <a:schemeClr val="tx1"/>
                </a:solidFill>
                <a:latin typeface="Arial" panose="020B0604020202020204" pitchFamily="34" charset="0"/>
                <a:ea typeface="+mn-ea"/>
                <a:cs typeface="+mn-cs"/>
              </a:defRPr>
            </a:lvl7pPr>
            <a:lvl8pPr marL="3200400" algn="l" defTabSz="914400" rtl="0" eaLnBrk="1" latinLnBrk="0" hangingPunct="1">
              <a:defRPr sz="1400" kern="1200">
                <a:solidFill>
                  <a:schemeClr val="tx1"/>
                </a:solidFill>
                <a:latin typeface="Arial" panose="020B0604020202020204" pitchFamily="34" charset="0"/>
                <a:ea typeface="+mn-ea"/>
                <a:cs typeface="+mn-cs"/>
              </a:defRPr>
            </a:lvl8pPr>
            <a:lvl9pPr marL="3657600" algn="l" defTabSz="914400" rtl="0" eaLnBrk="1" latinLnBrk="0" hangingPunct="1">
              <a:defRPr sz="1400" kern="1200">
                <a:solidFill>
                  <a:schemeClr val="tx1"/>
                </a:solidFill>
                <a:latin typeface="Arial" panose="020B0604020202020204" pitchFamily="34" charset="0"/>
                <a:ea typeface="+mn-ea"/>
                <a:cs typeface="+mn-cs"/>
              </a:defRPr>
            </a:lvl9pPr>
          </a:lstStyle>
          <a:p>
            <a:endParaRPr lang="en-CA"/>
          </a:p>
        </p:txBody>
      </p:sp>
      <p:sp>
        <p:nvSpPr>
          <p:cNvPr id="16" name="Line 12">
            <a:extLst>
              <a:ext uri="{FF2B5EF4-FFF2-40B4-BE49-F238E27FC236}">
                <a16:creationId xmlns:a16="http://schemas.microsoft.com/office/drawing/2014/main" id="{BBAC3B5F-7421-4E04-8188-AFDB24D7872B}"/>
              </a:ext>
            </a:extLst>
          </p:cNvPr>
          <p:cNvSpPr>
            <a:spLocks noChangeAspect="1" noChangeShapeType="1"/>
          </p:cNvSpPr>
          <p:nvPr/>
        </p:nvSpPr>
        <p:spPr bwMode="auto">
          <a:xfrm>
            <a:off x="6062301" y="1497682"/>
            <a:ext cx="0" cy="0"/>
          </a:xfrm>
          <a:prstGeom prst="line">
            <a:avLst/>
          </a:prstGeom>
          <a:noFill/>
          <a:ln w="6350" cap="rnd">
            <a:solidFill>
              <a:srgbClr val="FF6600"/>
            </a:solidFill>
            <a:miter lim="800000"/>
            <a:headEnd/>
            <a:tailEnd/>
          </a:ln>
          <a:extLst>
            <a:ext uri="{909E8E84-426E-40DD-AFC4-6F175D3DCCD1}">
              <a14:hiddenFill xmlns:a14="http://schemas.microsoft.com/office/drawing/2010/main">
                <a:noFill/>
              </a14:hiddenFill>
            </a:ext>
          </a:extLst>
        </p:spPr>
        <p:txBody>
          <a:bodyPr/>
          <a:lstStyle>
            <a:defPPr>
              <a:defRPr lang="en-US"/>
            </a:defPPr>
            <a:lvl1pPr algn="l" rtl="0" fontAlgn="base">
              <a:spcBef>
                <a:spcPct val="0"/>
              </a:spcBef>
              <a:spcAft>
                <a:spcPct val="0"/>
              </a:spcAft>
              <a:defRPr sz="1400" kern="1200">
                <a:solidFill>
                  <a:schemeClr val="tx1"/>
                </a:solidFill>
                <a:latin typeface="Arial" panose="020B0604020202020204" pitchFamily="34" charset="0"/>
                <a:ea typeface="+mn-ea"/>
                <a:cs typeface="+mn-cs"/>
              </a:defRPr>
            </a:lvl1pPr>
            <a:lvl2pPr marL="457200" algn="l" rtl="0" fontAlgn="base">
              <a:spcBef>
                <a:spcPct val="0"/>
              </a:spcBef>
              <a:spcAft>
                <a:spcPct val="0"/>
              </a:spcAft>
              <a:defRPr sz="1400" kern="1200">
                <a:solidFill>
                  <a:schemeClr val="tx1"/>
                </a:solidFill>
                <a:latin typeface="Arial" panose="020B0604020202020204" pitchFamily="34" charset="0"/>
                <a:ea typeface="+mn-ea"/>
                <a:cs typeface="+mn-cs"/>
              </a:defRPr>
            </a:lvl2pPr>
            <a:lvl3pPr marL="914400" algn="l" rtl="0" fontAlgn="base">
              <a:spcBef>
                <a:spcPct val="0"/>
              </a:spcBef>
              <a:spcAft>
                <a:spcPct val="0"/>
              </a:spcAft>
              <a:defRPr sz="1400" kern="1200">
                <a:solidFill>
                  <a:schemeClr val="tx1"/>
                </a:solidFill>
                <a:latin typeface="Arial" panose="020B0604020202020204" pitchFamily="34" charset="0"/>
                <a:ea typeface="+mn-ea"/>
                <a:cs typeface="+mn-cs"/>
              </a:defRPr>
            </a:lvl3pPr>
            <a:lvl4pPr marL="1371600" algn="l" rtl="0" fontAlgn="base">
              <a:spcBef>
                <a:spcPct val="0"/>
              </a:spcBef>
              <a:spcAft>
                <a:spcPct val="0"/>
              </a:spcAft>
              <a:defRPr sz="1400" kern="1200">
                <a:solidFill>
                  <a:schemeClr val="tx1"/>
                </a:solidFill>
                <a:latin typeface="Arial" panose="020B0604020202020204" pitchFamily="34" charset="0"/>
                <a:ea typeface="+mn-ea"/>
                <a:cs typeface="+mn-cs"/>
              </a:defRPr>
            </a:lvl4pPr>
            <a:lvl5pPr marL="1828800" algn="l" rtl="0" fontAlgn="base">
              <a:spcBef>
                <a:spcPct val="0"/>
              </a:spcBef>
              <a:spcAft>
                <a:spcPct val="0"/>
              </a:spcAft>
              <a:defRPr sz="1400" kern="1200">
                <a:solidFill>
                  <a:schemeClr val="tx1"/>
                </a:solidFill>
                <a:latin typeface="Arial" panose="020B0604020202020204" pitchFamily="34" charset="0"/>
                <a:ea typeface="+mn-ea"/>
                <a:cs typeface="+mn-cs"/>
              </a:defRPr>
            </a:lvl5pPr>
            <a:lvl6pPr marL="2286000" algn="l" defTabSz="914400" rtl="0" eaLnBrk="1" latinLnBrk="0" hangingPunct="1">
              <a:defRPr sz="1400" kern="1200">
                <a:solidFill>
                  <a:schemeClr val="tx1"/>
                </a:solidFill>
                <a:latin typeface="Arial" panose="020B0604020202020204" pitchFamily="34" charset="0"/>
                <a:ea typeface="+mn-ea"/>
                <a:cs typeface="+mn-cs"/>
              </a:defRPr>
            </a:lvl6pPr>
            <a:lvl7pPr marL="2743200" algn="l" defTabSz="914400" rtl="0" eaLnBrk="1" latinLnBrk="0" hangingPunct="1">
              <a:defRPr sz="1400" kern="1200">
                <a:solidFill>
                  <a:schemeClr val="tx1"/>
                </a:solidFill>
                <a:latin typeface="Arial" panose="020B0604020202020204" pitchFamily="34" charset="0"/>
                <a:ea typeface="+mn-ea"/>
                <a:cs typeface="+mn-cs"/>
              </a:defRPr>
            </a:lvl7pPr>
            <a:lvl8pPr marL="3200400" algn="l" defTabSz="914400" rtl="0" eaLnBrk="1" latinLnBrk="0" hangingPunct="1">
              <a:defRPr sz="1400" kern="1200">
                <a:solidFill>
                  <a:schemeClr val="tx1"/>
                </a:solidFill>
                <a:latin typeface="Arial" panose="020B0604020202020204" pitchFamily="34" charset="0"/>
                <a:ea typeface="+mn-ea"/>
                <a:cs typeface="+mn-cs"/>
              </a:defRPr>
            </a:lvl8pPr>
            <a:lvl9pPr marL="3657600" algn="l" defTabSz="914400" rtl="0" eaLnBrk="1" latinLnBrk="0" hangingPunct="1">
              <a:defRPr sz="1400" kern="1200">
                <a:solidFill>
                  <a:schemeClr val="tx1"/>
                </a:solidFill>
                <a:latin typeface="Arial" panose="020B0604020202020204" pitchFamily="34" charset="0"/>
                <a:ea typeface="+mn-ea"/>
                <a:cs typeface="+mn-cs"/>
              </a:defRPr>
            </a:lvl9pPr>
          </a:lstStyle>
          <a:p>
            <a:endParaRPr lang="en-CA"/>
          </a:p>
        </p:txBody>
      </p:sp>
      <p:sp>
        <p:nvSpPr>
          <p:cNvPr id="17" name="Freeform 13">
            <a:extLst>
              <a:ext uri="{FF2B5EF4-FFF2-40B4-BE49-F238E27FC236}">
                <a16:creationId xmlns:a16="http://schemas.microsoft.com/office/drawing/2014/main" id="{21111BD6-5FB4-4E73-ADCE-928E64F60D32}"/>
              </a:ext>
            </a:extLst>
          </p:cNvPr>
          <p:cNvSpPr>
            <a:spLocks noChangeAspect="1"/>
          </p:cNvSpPr>
          <p:nvPr/>
        </p:nvSpPr>
        <p:spPr bwMode="auto">
          <a:xfrm>
            <a:off x="5930749" y="1576111"/>
            <a:ext cx="79341" cy="107149"/>
          </a:xfrm>
          <a:custGeom>
            <a:avLst/>
            <a:gdLst>
              <a:gd name="T0" fmla="*/ 134 w 134"/>
              <a:gd name="T1" fmla="*/ 114 h 168"/>
              <a:gd name="T2" fmla="*/ 0 w 134"/>
              <a:gd name="T3" fmla="*/ 0 h 168"/>
            </a:gdLst>
            <a:ahLst/>
            <a:cxnLst>
              <a:cxn ang="0">
                <a:pos x="T0" y="T1"/>
              </a:cxn>
              <a:cxn ang="0">
                <a:pos x="T2" y="T3"/>
              </a:cxn>
            </a:cxnLst>
            <a:rect l="0" t="0" r="r" b="b"/>
            <a:pathLst>
              <a:path w="134" h="168">
                <a:moveTo>
                  <a:pt x="134" y="114"/>
                </a:moveTo>
                <a:cubicBezTo>
                  <a:pt x="59" y="168"/>
                  <a:pt x="14" y="56"/>
                  <a:pt x="0" y="0"/>
                </a:cubicBezTo>
              </a:path>
            </a:pathLst>
          </a:custGeom>
          <a:noFill/>
          <a:ln w="6350" cap="rnd">
            <a:solidFill>
              <a:srgbClr val="FF6600"/>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defPPr>
              <a:defRPr lang="en-US"/>
            </a:defPPr>
            <a:lvl1pPr algn="l" rtl="0" fontAlgn="base">
              <a:spcBef>
                <a:spcPct val="0"/>
              </a:spcBef>
              <a:spcAft>
                <a:spcPct val="0"/>
              </a:spcAft>
              <a:defRPr sz="1400" kern="1200">
                <a:solidFill>
                  <a:schemeClr val="tx1"/>
                </a:solidFill>
                <a:latin typeface="Arial" panose="020B0604020202020204" pitchFamily="34" charset="0"/>
                <a:ea typeface="+mn-ea"/>
                <a:cs typeface="+mn-cs"/>
              </a:defRPr>
            </a:lvl1pPr>
            <a:lvl2pPr marL="457200" algn="l" rtl="0" fontAlgn="base">
              <a:spcBef>
                <a:spcPct val="0"/>
              </a:spcBef>
              <a:spcAft>
                <a:spcPct val="0"/>
              </a:spcAft>
              <a:defRPr sz="1400" kern="1200">
                <a:solidFill>
                  <a:schemeClr val="tx1"/>
                </a:solidFill>
                <a:latin typeface="Arial" panose="020B0604020202020204" pitchFamily="34" charset="0"/>
                <a:ea typeface="+mn-ea"/>
                <a:cs typeface="+mn-cs"/>
              </a:defRPr>
            </a:lvl2pPr>
            <a:lvl3pPr marL="914400" algn="l" rtl="0" fontAlgn="base">
              <a:spcBef>
                <a:spcPct val="0"/>
              </a:spcBef>
              <a:spcAft>
                <a:spcPct val="0"/>
              </a:spcAft>
              <a:defRPr sz="1400" kern="1200">
                <a:solidFill>
                  <a:schemeClr val="tx1"/>
                </a:solidFill>
                <a:latin typeface="Arial" panose="020B0604020202020204" pitchFamily="34" charset="0"/>
                <a:ea typeface="+mn-ea"/>
                <a:cs typeface="+mn-cs"/>
              </a:defRPr>
            </a:lvl3pPr>
            <a:lvl4pPr marL="1371600" algn="l" rtl="0" fontAlgn="base">
              <a:spcBef>
                <a:spcPct val="0"/>
              </a:spcBef>
              <a:spcAft>
                <a:spcPct val="0"/>
              </a:spcAft>
              <a:defRPr sz="1400" kern="1200">
                <a:solidFill>
                  <a:schemeClr val="tx1"/>
                </a:solidFill>
                <a:latin typeface="Arial" panose="020B0604020202020204" pitchFamily="34" charset="0"/>
                <a:ea typeface="+mn-ea"/>
                <a:cs typeface="+mn-cs"/>
              </a:defRPr>
            </a:lvl4pPr>
            <a:lvl5pPr marL="1828800" algn="l" rtl="0" fontAlgn="base">
              <a:spcBef>
                <a:spcPct val="0"/>
              </a:spcBef>
              <a:spcAft>
                <a:spcPct val="0"/>
              </a:spcAft>
              <a:defRPr sz="1400" kern="1200">
                <a:solidFill>
                  <a:schemeClr val="tx1"/>
                </a:solidFill>
                <a:latin typeface="Arial" panose="020B0604020202020204" pitchFamily="34" charset="0"/>
                <a:ea typeface="+mn-ea"/>
                <a:cs typeface="+mn-cs"/>
              </a:defRPr>
            </a:lvl5pPr>
            <a:lvl6pPr marL="2286000" algn="l" defTabSz="914400" rtl="0" eaLnBrk="1" latinLnBrk="0" hangingPunct="1">
              <a:defRPr sz="1400" kern="1200">
                <a:solidFill>
                  <a:schemeClr val="tx1"/>
                </a:solidFill>
                <a:latin typeface="Arial" panose="020B0604020202020204" pitchFamily="34" charset="0"/>
                <a:ea typeface="+mn-ea"/>
                <a:cs typeface="+mn-cs"/>
              </a:defRPr>
            </a:lvl6pPr>
            <a:lvl7pPr marL="2743200" algn="l" defTabSz="914400" rtl="0" eaLnBrk="1" latinLnBrk="0" hangingPunct="1">
              <a:defRPr sz="1400" kern="1200">
                <a:solidFill>
                  <a:schemeClr val="tx1"/>
                </a:solidFill>
                <a:latin typeface="Arial" panose="020B0604020202020204" pitchFamily="34" charset="0"/>
                <a:ea typeface="+mn-ea"/>
                <a:cs typeface="+mn-cs"/>
              </a:defRPr>
            </a:lvl7pPr>
            <a:lvl8pPr marL="3200400" algn="l" defTabSz="914400" rtl="0" eaLnBrk="1" latinLnBrk="0" hangingPunct="1">
              <a:defRPr sz="1400" kern="1200">
                <a:solidFill>
                  <a:schemeClr val="tx1"/>
                </a:solidFill>
                <a:latin typeface="Arial" panose="020B0604020202020204" pitchFamily="34" charset="0"/>
                <a:ea typeface="+mn-ea"/>
                <a:cs typeface="+mn-cs"/>
              </a:defRPr>
            </a:lvl8pPr>
            <a:lvl9pPr marL="3657600" algn="l" defTabSz="914400" rtl="0" eaLnBrk="1" latinLnBrk="0" hangingPunct="1">
              <a:defRPr sz="1400" kern="1200">
                <a:solidFill>
                  <a:schemeClr val="tx1"/>
                </a:solidFill>
                <a:latin typeface="Arial" panose="020B0604020202020204" pitchFamily="34" charset="0"/>
                <a:ea typeface="+mn-ea"/>
                <a:cs typeface="+mn-cs"/>
              </a:defRPr>
            </a:lvl9pPr>
          </a:lstStyle>
          <a:p>
            <a:endParaRPr lang="en-CA"/>
          </a:p>
        </p:txBody>
      </p:sp>
      <p:sp>
        <p:nvSpPr>
          <p:cNvPr id="18" name="Freeform 14">
            <a:extLst>
              <a:ext uri="{FF2B5EF4-FFF2-40B4-BE49-F238E27FC236}">
                <a16:creationId xmlns:a16="http://schemas.microsoft.com/office/drawing/2014/main" id="{97C7776D-0B19-45EA-860E-BA3B9BEC0E0B}"/>
              </a:ext>
            </a:extLst>
          </p:cNvPr>
          <p:cNvSpPr>
            <a:spLocks noChangeAspect="1"/>
          </p:cNvSpPr>
          <p:nvPr/>
        </p:nvSpPr>
        <p:spPr bwMode="auto">
          <a:xfrm>
            <a:off x="5949688" y="1565617"/>
            <a:ext cx="60401" cy="82847"/>
          </a:xfrm>
          <a:custGeom>
            <a:avLst/>
            <a:gdLst>
              <a:gd name="T0" fmla="*/ 102 w 102"/>
              <a:gd name="T1" fmla="*/ 130 h 130"/>
              <a:gd name="T2" fmla="*/ 0 w 102"/>
              <a:gd name="T3" fmla="*/ 0 h 130"/>
            </a:gdLst>
            <a:ahLst/>
            <a:cxnLst>
              <a:cxn ang="0">
                <a:pos x="T0" y="T1"/>
              </a:cxn>
              <a:cxn ang="0">
                <a:pos x="T2" y="T3"/>
              </a:cxn>
            </a:cxnLst>
            <a:rect l="0" t="0" r="r" b="b"/>
            <a:pathLst>
              <a:path w="102" h="130">
                <a:moveTo>
                  <a:pt x="102" y="130"/>
                </a:moveTo>
                <a:cubicBezTo>
                  <a:pt x="50" y="106"/>
                  <a:pt x="12" y="56"/>
                  <a:pt x="0" y="0"/>
                </a:cubicBezTo>
              </a:path>
            </a:pathLst>
          </a:custGeom>
          <a:noFill/>
          <a:ln w="6350" cap="rnd">
            <a:solidFill>
              <a:srgbClr val="FF6600"/>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defPPr>
              <a:defRPr lang="en-US"/>
            </a:defPPr>
            <a:lvl1pPr algn="l" rtl="0" fontAlgn="base">
              <a:spcBef>
                <a:spcPct val="0"/>
              </a:spcBef>
              <a:spcAft>
                <a:spcPct val="0"/>
              </a:spcAft>
              <a:defRPr sz="1400" kern="1200">
                <a:solidFill>
                  <a:schemeClr val="tx1"/>
                </a:solidFill>
                <a:latin typeface="Arial" panose="020B0604020202020204" pitchFamily="34" charset="0"/>
                <a:ea typeface="+mn-ea"/>
                <a:cs typeface="+mn-cs"/>
              </a:defRPr>
            </a:lvl1pPr>
            <a:lvl2pPr marL="457200" algn="l" rtl="0" fontAlgn="base">
              <a:spcBef>
                <a:spcPct val="0"/>
              </a:spcBef>
              <a:spcAft>
                <a:spcPct val="0"/>
              </a:spcAft>
              <a:defRPr sz="1400" kern="1200">
                <a:solidFill>
                  <a:schemeClr val="tx1"/>
                </a:solidFill>
                <a:latin typeface="Arial" panose="020B0604020202020204" pitchFamily="34" charset="0"/>
                <a:ea typeface="+mn-ea"/>
                <a:cs typeface="+mn-cs"/>
              </a:defRPr>
            </a:lvl2pPr>
            <a:lvl3pPr marL="914400" algn="l" rtl="0" fontAlgn="base">
              <a:spcBef>
                <a:spcPct val="0"/>
              </a:spcBef>
              <a:spcAft>
                <a:spcPct val="0"/>
              </a:spcAft>
              <a:defRPr sz="1400" kern="1200">
                <a:solidFill>
                  <a:schemeClr val="tx1"/>
                </a:solidFill>
                <a:latin typeface="Arial" panose="020B0604020202020204" pitchFamily="34" charset="0"/>
                <a:ea typeface="+mn-ea"/>
                <a:cs typeface="+mn-cs"/>
              </a:defRPr>
            </a:lvl3pPr>
            <a:lvl4pPr marL="1371600" algn="l" rtl="0" fontAlgn="base">
              <a:spcBef>
                <a:spcPct val="0"/>
              </a:spcBef>
              <a:spcAft>
                <a:spcPct val="0"/>
              </a:spcAft>
              <a:defRPr sz="1400" kern="1200">
                <a:solidFill>
                  <a:schemeClr val="tx1"/>
                </a:solidFill>
                <a:latin typeface="Arial" panose="020B0604020202020204" pitchFamily="34" charset="0"/>
                <a:ea typeface="+mn-ea"/>
                <a:cs typeface="+mn-cs"/>
              </a:defRPr>
            </a:lvl4pPr>
            <a:lvl5pPr marL="1828800" algn="l" rtl="0" fontAlgn="base">
              <a:spcBef>
                <a:spcPct val="0"/>
              </a:spcBef>
              <a:spcAft>
                <a:spcPct val="0"/>
              </a:spcAft>
              <a:defRPr sz="1400" kern="1200">
                <a:solidFill>
                  <a:schemeClr val="tx1"/>
                </a:solidFill>
                <a:latin typeface="Arial" panose="020B0604020202020204" pitchFamily="34" charset="0"/>
                <a:ea typeface="+mn-ea"/>
                <a:cs typeface="+mn-cs"/>
              </a:defRPr>
            </a:lvl5pPr>
            <a:lvl6pPr marL="2286000" algn="l" defTabSz="914400" rtl="0" eaLnBrk="1" latinLnBrk="0" hangingPunct="1">
              <a:defRPr sz="1400" kern="1200">
                <a:solidFill>
                  <a:schemeClr val="tx1"/>
                </a:solidFill>
                <a:latin typeface="Arial" panose="020B0604020202020204" pitchFamily="34" charset="0"/>
                <a:ea typeface="+mn-ea"/>
                <a:cs typeface="+mn-cs"/>
              </a:defRPr>
            </a:lvl6pPr>
            <a:lvl7pPr marL="2743200" algn="l" defTabSz="914400" rtl="0" eaLnBrk="1" latinLnBrk="0" hangingPunct="1">
              <a:defRPr sz="1400" kern="1200">
                <a:solidFill>
                  <a:schemeClr val="tx1"/>
                </a:solidFill>
                <a:latin typeface="Arial" panose="020B0604020202020204" pitchFamily="34" charset="0"/>
                <a:ea typeface="+mn-ea"/>
                <a:cs typeface="+mn-cs"/>
              </a:defRPr>
            </a:lvl7pPr>
            <a:lvl8pPr marL="3200400" algn="l" defTabSz="914400" rtl="0" eaLnBrk="1" latinLnBrk="0" hangingPunct="1">
              <a:defRPr sz="1400" kern="1200">
                <a:solidFill>
                  <a:schemeClr val="tx1"/>
                </a:solidFill>
                <a:latin typeface="Arial" panose="020B0604020202020204" pitchFamily="34" charset="0"/>
                <a:ea typeface="+mn-ea"/>
                <a:cs typeface="+mn-cs"/>
              </a:defRPr>
            </a:lvl8pPr>
            <a:lvl9pPr marL="3657600" algn="l" defTabSz="914400" rtl="0" eaLnBrk="1" latinLnBrk="0" hangingPunct="1">
              <a:defRPr sz="1400" kern="1200">
                <a:solidFill>
                  <a:schemeClr val="tx1"/>
                </a:solidFill>
                <a:latin typeface="Arial" panose="020B0604020202020204" pitchFamily="34" charset="0"/>
                <a:ea typeface="+mn-ea"/>
                <a:cs typeface="+mn-cs"/>
              </a:defRPr>
            </a:lvl9pPr>
          </a:lstStyle>
          <a:p>
            <a:endParaRPr lang="en-CA"/>
          </a:p>
        </p:txBody>
      </p:sp>
      <p:sp>
        <p:nvSpPr>
          <p:cNvPr id="19" name="Freeform 15">
            <a:extLst>
              <a:ext uri="{FF2B5EF4-FFF2-40B4-BE49-F238E27FC236}">
                <a16:creationId xmlns:a16="http://schemas.microsoft.com/office/drawing/2014/main" id="{AA51B9D5-819B-4EC4-BBD7-D4B3498CA923}"/>
              </a:ext>
            </a:extLst>
          </p:cNvPr>
          <p:cNvSpPr>
            <a:spLocks noChangeAspect="1"/>
          </p:cNvSpPr>
          <p:nvPr/>
        </p:nvSpPr>
        <p:spPr bwMode="auto">
          <a:xfrm>
            <a:off x="6010090" y="1646254"/>
            <a:ext cx="4607" cy="2209"/>
          </a:xfrm>
          <a:custGeom>
            <a:avLst/>
            <a:gdLst>
              <a:gd name="T0" fmla="*/ 0 w 8"/>
              <a:gd name="T1" fmla="*/ 4 h 4"/>
              <a:gd name="T2" fmla="*/ 8 w 8"/>
              <a:gd name="T3" fmla="*/ 0 h 4"/>
            </a:gdLst>
            <a:ahLst/>
            <a:cxnLst>
              <a:cxn ang="0">
                <a:pos x="T0" y="T1"/>
              </a:cxn>
              <a:cxn ang="0">
                <a:pos x="T2" y="T3"/>
              </a:cxn>
            </a:cxnLst>
            <a:rect l="0" t="0" r="r" b="b"/>
            <a:pathLst>
              <a:path w="8" h="4">
                <a:moveTo>
                  <a:pt x="0" y="4"/>
                </a:moveTo>
                <a:cubicBezTo>
                  <a:pt x="2" y="4"/>
                  <a:pt x="5" y="2"/>
                  <a:pt x="8" y="0"/>
                </a:cubicBezTo>
              </a:path>
            </a:pathLst>
          </a:custGeom>
          <a:noFill/>
          <a:ln w="6350" cap="rnd">
            <a:solidFill>
              <a:srgbClr val="FF6600"/>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defPPr>
              <a:defRPr lang="en-US"/>
            </a:defPPr>
            <a:lvl1pPr algn="l" rtl="0" fontAlgn="base">
              <a:spcBef>
                <a:spcPct val="0"/>
              </a:spcBef>
              <a:spcAft>
                <a:spcPct val="0"/>
              </a:spcAft>
              <a:defRPr sz="1400" kern="1200">
                <a:solidFill>
                  <a:schemeClr val="tx1"/>
                </a:solidFill>
                <a:latin typeface="Arial" panose="020B0604020202020204" pitchFamily="34" charset="0"/>
                <a:ea typeface="+mn-ea"/>
                <a:cs typeface="+mn-cs"/>
              </a:defRPr>
            </a:lvl1pPr>
            <a:lvl2pPr marL="457200" algn="l" rtl="0" fontAlgn="base">
              <a:spcBef>
                <a:spcPct val="0"/>
              </a:spcBef>
              <a:spcAft>
                <a:spcPct val="0"/>
              </a:spcAft>
              <a:defRPr sz="1400" kern="1200">
                <a:solidFill>
                  <a:schemeClr val="tx1"/>
                </a:solidFill>
                <a:latin typeface="Arial" panose="020B0604020202020204" pitchFamily="34" charset="0"/>
                <a:ea typeface="+mn-ea"/>
                <a:cs typeface="+mn-cs"/>
              </a:defRPr>
            </a:lvl2pPr>
            <a:lvl3pPr marL="914400" algn="l" rtl="0" fontAlgn="base">
              <a:spcBef>
                <a:spcPct val="0"/>
              </a:spcBef>
              <a:spcAft>
                <a:spcPct val="0"/>
              </a:spcAft>
              <a:defRPr sz="1400" kern="1200">
                <a:solidFill>
                  <a:schemeClr val="tx1"/>
                </a:solidFill>
                <a:latin typeface="Arial" panose="020B0604020202020204" pitchFamily="34" charset="0"/>
                <a:ea typeface="+mn-ea"/>
                <a:cs typeface="+mn-cs"/>
              </a:defRPr>
            </a:lvl3pPr>
            <a:lvl4pPr marL="1371600" algn="l" rtl="0" fontAlgn="base">
              <a:spcBef>
                <a:spcPct val="0"/>
              </a:spcBef>
              <a:spcAft>
                <a:spcPct val="0"/>
              </a:spcAft>
              <a:defRPr sz="1400" kern="1200">
                <a:solidFill>
                  <a:schemeClr val="tx1"/>
                </a:solidFill>
                <a:latin typeface="Arial" panose="020B0604020202020204" pitchFamily="34" charset="0"/>
                <a:ea typeface="+mn-ea"/>
                <a:cs typeface="+mn-cs"/>
              </a:defRPr>
            </a:lvl4pPr>
            <a:lvl5pPr marL="1828800" algn="l" rtl="0" fontAlgn="base">
              <a:spcBef>
                <a:spcPct val="0"/>
              </a:spcBef>
              <a:spcAft>
                <a:spcPct val="0"/>
              </a:spcAft>
              <a:defRPr sz="1400" kern="1200">
                <a:solidFill>
                  <a:schemeClr val="tx1"/>
                </a:solidFill>
                <a:latin typeface="Arial" panose="020B0604020202020204" pitchFamily="34" charset="0"/>
                <a:ea typeface="+mn-ea"/>
                <a:cs typeface="+mn-cs"/>
              </a:defRPr>
            </a:lvl5pPr>
            <a:lvl6pPr marL="2286000" algn="l" defTabSz="914400" rtl="0" eaLnBrk="1" latinLnBrk="0" hangingPunct="1">
              <a:defRPr sz="1400" kern="1200">
                <a:solidFill>
                  <a:schemeClr val="tx1"/>
                </a:solidFill>
                <a:latin typeface="Arial" panose="020B0604020202020204" pitchFamily="34" charset="0"/>
                <a:ea typeface="+mn-ea"/>
                <a:cs typeface="+mn-cs"/>
              </a:defRPr>
            </a:lvl6pPr>
            <a:lvl7pPr marL="2743200" algn="l" defTabSz="914400" rtl="0" eaLnBrk="1" latinLnBrk="0" hangingPunct="1">
              <a:defRPr sz="1400" kern="1200">
                <a:solidFill>
                  <a:schemeClr val="tx1"/>
                </a:solidFill>
                <a:latin typeface="Arial" panose="020B0604020202020204" pitchFamily="34" charset="0"/>
                <a:ea typeface="+mn-ea"/>
                <a:cs typeface="+mn-cs"/>
              </a:defRPr>
            </a:lvl7pPr>
            <a:lvl8pPr marL="3200400" algn="l" defTabSz="914400" rtl="0" eaLnBrk="1" latinLnBrk="0" hangingPunct="1">
              <a:defRPr sz="1400" kern="1200">
                <a:solidFill>
                  <a:schemeClr val="tx1"/>
                </a:solidFill>
                <a:latin typeface="Arial" panose="020B0604020202020204" pitchFamily="34" charset="0"/>
                <a:ea typeface="+mn-ea"/>
                <a:cs typeface="+mn-cs"/>
              </a:defRPr>
            </a:lvl8pPr>
            <a:lvl9pPr marL="3657600" algn="l" defTabSz="914400" rtl="0" eaLnBrk="1" latinLnBrk="0" hangingPunct="1">
              <a:defRPr sz="1400" kern="1200">
                <a:solidFill>
                  <a:schemeClr val="tx1"/>
                </a:solidFill>
                <a:latin typeface="Arial" panose="020B0604020202020204" pitchFamily="34" charset="0"/>
                <a:ea typeface="+mn-ea"/>
                <a:cs typeface="+mn-cs"/>
              </a:defRPr>
            </a:lvl9pPr>
          </a:lstStyle>
          <a:p>
            <a:endParaRPr lang="en-CA"/>
          </a:p>
        </p:txBody>
      </p:sp>
      <p:sp>
        <p:nvSpPr>
          <p:cNvPr id="20" name="Freeform 16">
            <a:extLst>
              <a:ext uri="{FF2B5EF4-FFF2-40B4-BE49-F238E27FC236}">
                <a16:creationId xmlns:a16="http://schemas.microsoft.com/office/drawing/2014/main" id="{EB29BF76-8F2C-4053-8648-90FAD759B16A}"/>
              </a:ext>
            </a:extLst>
          </p:cNvPr>
          <p:cNvSpPr>
            <a:spLocks noChangeAspect="1"/>
          </p:cNvSpPr>
          <p:nvPr/>
        </p:nvSpPr>
        <p:spPr bwMode="auto">
          <a:xfrm>
            <a:off x="5973235" y="1565617"/>
            <a:ext cx="41462" cy="80638"/>
          </a:xfrm>
          <a:custGeom>
            <a:avLst/>
            <a:gdLst>
              <a:gd name="T0" fmla="*/ 70 w 70"/>
              <a:gd name="T1" fmla="*/ 126 h 126"/>
              <a:gd name="T2" fmla="*/ 0 w 70"/>
              <a:gd name="T3" fmla="*/ 0 h 126"/>
            </a:gdLst>
            <a:ahLst/>
            <a:cxnLst>
              <a:cxn ang="0">
                <a:pos x="T0" y="T1"/>
              </a:cxn>
              <a:cxn ang="0">
                <a:pos x="T2" y="T3"/>
              </a:cxn>
            </a:cxnLst>
            <a:rect l="0" t="0" r="r" b="b"/>
            <a:pathLst>
              <a:path w="70" h="126">
                <a:moveTo>
                  <a:pt x="70" y="126"/>
                </a:moveTo>
                <a:cubicBezTo>
                  <a:pt x="38" y="90"/>
                  <a:pt x="12" y="46"/>
                  <a:pt x="0" y="0"/>
                </a:cubicBezTo>
              </a:path>
            </a:pathLst>
          </a:custGeom>
          <a:noFill/>
          <a:ln w="6350" cap="rnd">
            <a:solidFill>
              <a:srgbClr val="FF6600"/>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defPPr>
              <a:defRPr lang="en-US"/>
            </a:defPPr>
            <a:lvl1pPr algn="l" rtl="0" fontAlgn="base">
              <a:spcBef>
                <a:spcPct val="0"/>
              </a:spcBef>
              <a:spcAft>
                <a:spcPct val="0"/>
              </a:spcAft>
              <a:defRPr sz="1400" kern="1200">
                <a:solidFill>
                  <a:schemeClr val="tx1"/>
                </a:solidFill>
                <a:latin typeface="Arial" panose="020B0604020202020204" pitchFamily="34" charset="0"/>
                <a:ea typeface="+mn-ea"/>
                <a:cs typeface="+mn-cs"/>
              </a:defRPr>
            </a:lvl1pPr>
            <a:lvl2pPr marL="457200" algn="l" rtl="0" fontAlgn="base">
              <a:spcBef>
                <a:spcPct val="0"/>
              </a:spcBef>
              <a:spcAft>
                <a:spcPct val="0"/>
              </a:spcAft>
              <a:defRPr sz="1400" kern="1200">
                <a:solidFill>
                  <a:schemeClr val="tx1"/>
                </a:solidFill>
                <a:latin typeface="Arial" panose="020B0604020202020204" pitchFamily="34" charset="0"/>
                <a:ea typeface="+mn-ea"/>
                <a:cs typeface="+mn-cs"/>
              </a:defRPr>
            </a:lvl2pPr>
            <a:lvl3pPr marL="914400" algn="l" rtl="0" fontAlgn="base">
              <a:spcBef>
                <a:spcPct val="0"/>
              </a:spcBef>
              <a:spcAft>
                <a:spcPct val="0"/>
              </a:spcAft>
              <a:defRPr sz="1400" kern="1200">
                <a:solidFill>
                  <a:schemeClr val="tx1"/>
                </a:solidFill>
                <a:latin typeface="Arial" panose="020B0604020202020204" pitchFamily="34" charset="0"/>
                <a:ea typeface="+mn-ea"/>
                <a:cs typeface="+mn-cs"/>
              </a:defRPr>
            </a:lvl3pPr>
            <a:lvl4pPr marL="1371600" algn="l" rtl="0" fontAlgn="base">
              <a:spcBef>
                <a:spcPct val="0"/>
              </a:spcBef>
              <a:spcAft>
                <a:spcPct val="0"/>
              </a:spcAft>
              <a:defRPr sz="1400" kern="1200">
                <a:solidFill>
                  <a:schemeClr val="tx1"/>
                </a:solidFill>
                <a:latin typeface="Arial" panose="020B0604020202020204" pitchFamily="34" charset="0"/>
                <a:ea typeface="+mn-ea"/>
                <a:cs typeface="+mn-cs"/>
              </a:defRPr>
            </a:lvl4pPr>
            <a:lvl5pPr marL="1828800" algn="l" rtl="0" fontAlgn="base">
              <a:spcBef>
                <a:spcPct val="0"/>
              </a:spcBef>
              <a:spcAft>
                <a:spcPct val="0"/>
              </a:spcAft>
              <a:defRPr sz="1400" kern="1200">
                <a:solidFill>
                  <a:schemeClr val="tx1"/>
                </a:solidFill>
                <a:latin typeface="Arial" panose="020B0604020202020204" pitchFamily="34" charset="0"/>
                <a:ea typeface="+mn-ea"/>
                <a:cs typeface="+mn-cs"/>
              </a:defRPr>
            </a:lvl5pPr>
            <a:lvl6pPr marL="2286000" algn="l" defTabSz="914400" rtl="0" eaLnBrk="1" latinLnBrk="0" hangingPunct="1">
              <a:defRPr sz="1400" kern="1200">
                <a:solidFill>
                  <a:schemeClr val="tx1"/>
                </a:solidFill>
                <a:latin typeface="Arial" panose="020B0604020202020204" pitchFamily="34" charset="0"/>
                <a:ea typeface="+mn-ea"/>
                <a:cs typeface="+mn-cs"/>
              </a:defRPr>
            </a:lvl6pPr>
            <a:lvl7pPr marL="2743200" algn="l" defTabSz="914400" rtl="0" eaLnBrk="1" latinLnBrk="0" hangingPunct="1">
              <a:defRPr sz="1400" kern="1200">
                <a:solidFill>
                  <a:schemeClr val="tx1"/>
                </a:solidFill>
                <a:latin typeface="Arial" panose="020B0604020202020204" pitchFamily="34" charset="0"/>
                <a:ea typeface="+mn-ea"/>
                <a:cs typeface="+mn-cs"/>
              </a:defRPr>
            </a:lvl7pPr>
            <a:lvl8pPr marL="3200400" algn="l" defTabSz="914400" rtl="0" eaLnBrk="1" latinLnBrk="0" hangingPunct="1">
              <a:defRPr sz="1400" kern="1200">
                <a:solidFill>
                  <a:schemeClr val="tx1"/>
                </a:solidFill>
                <a:latin typeface="Arial" panose="020B0604020202020204" pitchFamily="34" charset="0"/>
                <a:ea typeface="+mn-ea"/>
                <a:cs typeface="+mn-cs"/>
              </a:defRPr>
            </a:lvl8pPr>
            <a:lvl9pPr marL="3657600" algn="l" defTabSz="914400" rtl="0" eaLnBrk="1" latinLnBrk="0" hangingPunct="1">
              <a:defRPr sz="1400" kern="1200">
                <a:solidFill>
                  <a:schemeClr val="tx1"/>
                </a:solidFill>
                <a:latin typeface="Arial" panose="020B0604020202020204" pitchFamily="34" charset="0"/>
                <a:ea typeface="+mn-ea"/>
                <a:cs typeface="+mn-cs"/>
              </a:defRPr>
            </a:lvl9pPr>
          </a:lstStyle>
          <a:p>
            <a:endParaRPr lang="en-CA"/>
          </a:p>
        </p:txBody>
      </p:sp>
      <p:sp>
        <p:nvSpPr>
          <p:cNvPr id="21" name="Freeform 17">
            <a:extLst>
              <a:ext uri="{FF2B5EF4-FFF2-40B4-BE49-F238E27FC236}">
                <a16:creationId xmlns:a16="http://schemas.microsoft.com/office/drawing/2014/main" id="{FA104532-EF55-4DDF-8B58-47D8D9F521C2}"/>
              </a:ext>
            </a:extLst>
          </p:cNvPr>
          <p:cNvSpPr>
            <a:spLocks noChangeAspect="1"/>
          </p:cNvSpPr>
          <p:nvPr/>
        </p:nvSpPr>
        <p:spPr bwMode="auto">
          <a:xfrm>
            <a:off x="6014696" y="1646254"/>
            <a:ext cx="9726" cy="2762"/>
          </a:xfrm>
          <a:custGeom>
            <a:avLst/>
            <a:gdLst>
              <a:gd name="T0" fmla="*/ 0 w 16"/>
              <a:gd name="T1" fmla="*/ 0 h 5"/>
              <a:gd name="T2" fmla="*/ 16 w 16"/>
              <a:gd name="T3" fmla="*/ 3 h 5"/>
            </a:gdLst>
            <a:ahLst/>
            <a:cxnLst>
              <a:cxn ang="0">
                <a:pos x="T0" y="T1"/>
              </a:cxn>
              <a:cxn ang="0">
                <a:pos x="T2" y="T3"/>
              </a:cxn>
            </a:cxnLst>
            <a:rect l="0" t="0" r="r" b="b"/>
            <a:pathLst>
              <a:path w="16" h="5">
                <a:moveTo>
                  <a:pt x="0" y="0"/>
                </a:moveTo>
                <a:cubicBezTo>
                  <a:pt x="5" y="3"/>
                  <a:pt x="10" y="5"/>
                  <a:pt x="16" y="3"/>
                </a:cubicBezTo>
              </a:path>
            </a:pathLst>
          </a:custGeom>
          <a:noFill/>
          <a:ln w="6350" cap="rnd">
            <a:solidFill>
              <a:srgbClr val="FF6600"/>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defPPr>
              <a:defRPr lang="en-US"/>
            </a:defPPr>
            <a:lvl1pPr algn="l" rtl="0" fontAlgn="base">
              <a:spcBef>
                <a:spcPct val="0"/>
              </a:spcBef>
              <a:spcAft>
                <a:spcPct val="0"/>
              </a:spcAft>
              <a:defRPr sz="1400" kern="1200">
                <a:solidFill>
                  <a:schemeClr val="tx1"/>
                </a:solidFill>
                <a:latin typeface="Arial" panose="020B0604020202020204" pitchFamily="34" charset="0"/>
                <a:ea typeface="+mn-ea"/>
                <a:cs typeface="+mn-cs"/>
              </a:defRPr>
            </a:lvl1pPr>
            <a:lvl2pPr marL="457200" algn="l" rtl="0" fontAlgn="base">
              <a:spcBef>
                <a:spcPct val="0"/>
              </a:spcBef>
              <a:spcAft>
                <a:spcPct val="0"/>
              </a:spcAft>
              <a:defRPr sz="1400" kern="1200">
                <a:solidFill>
                  <a:schemeClr val="tx1"/>
                </a:solidFill>
                <a:latin typeface="Arial" panose="020B0604020202020204" pitchFamily="34" charset="0"/>
                <a:ea typeface="+mn-ea"/>
                <a:cs typeface="+mn-cs"/>
              </a:defRPr>
            </a:lvl2pPr>
            <a:lvl3pPr marL="914400" algn="l" rtl="0" fontAlgn="base">
              <a:spcBef>
                <a:spcPct val="0"/>
              </a:spcBef>
              <a:spcAft>
                <a:spcPct val="0"/>
              </a:spcAft>
              <a:defRPr sz="1400" kern="1200">
                <a:solidFill>
                  <a:schemeClr val="tx1"/>
                </a:solidFill>
                <a:latin typeface="Arial" panose="020B0604020202020204" pitchFamily="34" charset="0"/>
                <a:ea typeface="+mn-ea"/>
                <a:cs typeface="+mn-cs"/>
              </a:defRPr>
            </a:lvl3pPr>
            <a:lvl4pPr marL="1371600" algn="l" rtl="0" fontAlgn="base">
              <a:spcBef>
                <a:spcPct val="0"/>
              </a:spcBef>
              <a:spcAft>
                <a:spcPct val="0"/>
              </a:spcAft>
              <a:defRPr sz="1400" kern="1200">
                <a:solidFill>
                  <a:schemeClr val="tx1"/>
                </a:solidFill>
                <a:latin typeface="Arial" panose="020B0604020202020204" pitchFamily="34" charset="0"/>
                <a:ea typeface="+mn-ea"/>
                <a:cs typeface="+mn-cs"/>
              </a:defRPr>
            </a:lvl4pPr>
            <a:lvl5pPr marL="1828800" algn="l" rtl="0" fontAlgn="base">
              <a:spcBef>
                <a:spcPct val="0"/>
              </a:spcBef>
              <a:spcAft>
                <a:spcPct val="0"/>
              </a:spcAft>
              <a:defRPr sz="1400" kern="1200">
                <a:solidFill>
                  <a:schemeClr val="tx1"/>
                </a:solidFill>
                <a:latin typeface="Arial" panose="020B0604020202020204" pitchFamily="34" charset="0"/>
                <a:ea typeface="+mn-ea"/>
                <a:cs typeface="+mn-cs"/>
              </a:defRPr>
            </a:lvl5pPr>
            <a:lvl6pPr marL="2286000" algn="l" defTabSz="914400" rtl="0" eaLnBrk="1" latinLnBrk="0" hangingPunct="1">
              <a:defRPr sz="1400" kern="1200">
                <a:solidFill>
                  <a:schemeClr val="tx1"/>
                </a:solidFill>
                <a:latin typeface="Arial" panose="020B0604020202020204" pitchFamily="34" charset="0"/>
                <a:ea typeface="+mn-ea"/>
                <a:cs typeface="+mn-cs"/>
              </a:defRPr>
            </a:lvl6pPr>
            <a:lvl7pPr marL="2743200" algn="l" defTabSz="914400" rtl="0" eaLnBrk="1" latinLnBrk="0" hangingPunct="1">
              <a:defRPr sz="1400" kern="1200">
                <a:solidFill>
                  <a:schemeClr val="tx1"/>
                </a:solidFill>
                <a:latin typeface="Arial" panose="020B0604020202020204" pitchFamily="34" charset="0"/>
                <a:ea typeface="+mn-ea"/>
                <a:cs typeface="+mn-cs"/>
              </a:defRPr>
            </a:lvl7pPr>
            <a:lvl8pPr marL="3200400" algn="l" defTabSz="914400" rtl="0" eaLnBrk="1" latinLnBrk="0" hangingPunct="1">
              <a:defRPr sz="1400" kern="1200">
                <a:solidFill>
                  <a:schemeClr val="tx1"/>
                </a:solidFill>
                <a:latin typeface="Arial" panose="020B0604020202020204" pitchFamily="34" charset="0"/>
                <a:ea typeface="+mn-ea"/>
                <a:cs typeface="+mn-cs"/>
              </a:defRPr>
            </a:lvl8pPr>
            <a:lvl9pPr marL="3657600" algn="l" defTabSz="914400" rtl="0" eaLnBrk="1" latinLnBrk="0" hangingPunct="1">
              <a:defRPr sz="1400" kern="1200">
                <a:solidFill>
                  <a:schemeClr val="tx1"/>
                </a:solidFill>
                <a:latin typeface="Arial" panose="020B0604020202020204" pitchFamily="34" charset="0"/>
                <a:ea typeface="+mn-ea"/>
                <a:cs typeface="+mn-cs"/>
              </a:defRPr>
            </a:lvl9pPr>
          </a:lstStyle>
          <a:p>
            <a:endParaRPr lang="en-CA"/>
          </a:p>
        </p:txBody>
      </p:sp>
      <p:sp>
        <p:nvSpPr>
          <p:cNvPr id="22" name="Freeform 18">
            <a:extLst>
              <a:ext uri="{FF2B5EF4-FFF2-40B4-BE49-F238E27FC236}">
                <a16:creationId xmlns:a16="http://schemas.microsoft.com/office/drawing/2014/main" id="{A41F4288-D27B-474F-8647-FA5E3C2352D5}"/>
              </a:ext>
            </a:extLst>
          </p:cNvPr>
          <p:cNvSpPr>
            <a:spLocks noChangeAspect="1"/>
          </p:cNvSpPr>
          <p:nvPr/>
        </p:nvSpPr>
        <p:spPr bwMode="auto">
          <a:xfrm>
            <a:off x="6006506" y="1606488"/>
            <a:ext cx="17916" cy="41976"/>
          </a:xfrm>
          <a:custGeom>
            <a:avLst/>
            <a:gdLst>
              <a:gd name="T0" fmla="*/ 30 w 30"/>
              <a:gd name="T1" fmla="*/ 65 h 65"/>
              <a:gd name="T2" fmla="*/ 0 w 30"/>
              <a:gd name="T3" fmla="*/ 0 h 65"/>
            </a:gdLst>
            <a:ahLst/>
            <a:cxnLst>
              <a:cxn ang="0">
                <a:pos x="T0" y="T1"/>
              </a:cxn>
              <a:cxn ang="0">
                <a:pos x="T2" y="T3"/>
              </a:cxn>
            </a:cxnLst>
            <a:rect l="0" t="0" r="r" b="b"/>
            <a:pathLst>
              <a:path w="30" h="65">
                <a:moveTo>
                  <a:pt x="30" y="65"/>
                </a:moveTo>
                <a:cubicBezTo>
                  <a:pt x="23" y="42"/>
                  <a:pt x="6" y="24"/>
                  <a:pt x="0" y="0"/>
                </a:cubicBezTo>
              </a:path>
            </a:pathLst>
          </a:custGeom>
          <a:noFill/>
          <a:ln w="6350" cap="rnd">
            <a:solidFill>
              <a:srgbClr val="FF6600"/>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defPPr>
              <a:defRPr lang="en-US"/>
            </a:defPPr>
            <a:lvl1pPr algn="l" rtl="0" fontAlgn="base">
              <a:spcBef>
                <a:spcPct val="0"/>
              </a:spcBef>
              <a:spcAft>
                <a:spcPct val="0"/>
              </a:spcAft>
              <a:defRPr sz="1400" kern="1200">
                <a:solidFill>
                  <a:schemeClr val="tx1"/>
                </a:solidFill>
                <a:latin typeface="Arial" panose="020B0604020202020204" pitchFamily="34" charset="0"/>
                <a:ea typeface="+mn-ea"/>
                <a:cs typeface="+mn-cs"/>
              </a:defRPr>
            </a:lvl1pPr>
            <a:lvl2pPr marL="457200" algn="l" rtl="0" fontAlgn="base">
              <a:spcBef>
                <a:spcPct val="0"/>
              </a:spcBef>
              <a:spcAft>
                <a:spcPct val="0"/>
              </a:spcAft>
              <a:defRPr sz="1400" kern="1200">
                <a:solidFill>
                  <a:schemeClr val="tx1"/>
                </a:solidFill>
                <a:latin typeface="Arial" panose="020B0604020202020204" pitchFamily="34" charset="0"/>
                <a:ea typeface="+mn-ea"/>
                <a:cs typeface="+mn-cs"/>
              </a:defRPr>
            </a:lvl2pPr>
            <a:lvl3pPr marL="914400" algn="l" rtl="0" fontAlgn="base">
              <a:spcBef>
                <a:spcPct val="0"/>
              </a:spcBef>
              <a:spcAft>
                <a:spcPct val="0"/>
              </a:spcAft>
              <a:defRPr sz="1400" kern="1200">
                <a:solidFill>
                  <a:schemeClr val="tx1"/>
                </a:solidFill>
                <a:latin typeface="Arial" panose="020B0604020202020204" pitchFamily="34" charset="0"/>
                <a:ea typeface="+mn-ea"/>
                <a:cs typeface="+mn-cs"/>
              </a:defRPr>
            </a:lvl3pPr>
            <a:lvl4pPr marL="1371600" algn="l" rtl="0" fontAlgn="base">
              <a:spcBef>
                <a:spcPct val="0"/>
              </a:spcBef>
              <a:spcAft>
                <a:spcPct val="0"/>
              </a:spcAft>
              <a:defRPr sz="1400" kern="1200">
                <a:solidFill>
                  <a:schemeClr val="tx1"/>
                </a:solidFill>
                <a:latin typeface="Arial" panose="020B0604020202020204" pitchFamily="34" charset="0"/>
                <a:ea typeface="+mn-ea"/>
                <a:cs typeface="+mn-cs"/>
              </a:defRPr>
            </a:lvl4pPr>
            <a:lvl5pPr marL="1828800" algn="l" rtl="0" fontAlgn="base">
              <a:spcBef>
                <a:spcPct val="0"/>
              </a:spcBef>
              <a:spcAft>
                <a:spcPct val="0"/>
              </a:spcAft>
              <a:defRPr sz="1400" kern="1200">
                <a:solidFill>
                  <a:schemeClr val="tx1"/>
                </a:solidFill>
                <a:latin typeface="Arial" panose="020B0604020202020204" pitchFamily="34" charset="0"/>
                <a:ea typeface="+mn-ea"/>
                <a:cs typeface="+mn-cs"/>
              </a:defRPr>
            </a:lvl5pPr>
            <a:lvl6pPr marL="2286000" algn="l" defTabSz="914400" rtl="0" eaLnBrk="1" latinLnBrk="0" hangingPunct="1">
              <a:defRPr sz="1400" kern="1200">
                <a:solidFill>
                  <a:schemeClr val="tx1"/>
                </a:solidFill>
                <a:latin typeface="Arial" panose="020B0604020202020204" pitchFamily="34" charset="0"/>
                <a:ea typeface="+mn-ea"/>
                <a:cs typeface="+mn-cs"/>
              </a:defRPr>
            </a:lvl6pPr>
            <a:lvl7pPr marL="2743200" algn="l" defTabSz="914400" rtl="0" eaLnBrk="1" latinLnBrk="0" hangingPunct="1">
              <a:defRPr sz="1400" kern="1200">
                <a:solidFill>
                  <a:schemeClr val="tx1"/>
                </a:solidFill>
                <a:latin typeface="Arial" panose="020B0604020202020204" pitchFamily="34" charset="0"/>
                <a:ea typeface="+mn-ea"/>
                <a:cs typeface="+mn-cs"/>
              </a:defRPr>
            </a:lvl7pPr>
            <a:lvl8pPr marL="3200400" algn="l" defTabSz="914400" rtl="0" eaLnBrk="1" latinLnBrk="0" hangingPunct="1">
              <a:defRPr sz="1400" kern="1200">
                <a:solidFill>
                  <a:schemeClr val="tx1"/>
                </a:solidFill>
                <a:latin typeface="Arial" panose="020B0604020202020204" pitchFamily="34" charset="0"/>
                <a:ea typeface="+mn-ea"/>
                <a:cs typeface="+mn-cs"/>
              </a:defRPr>
            </a:lvl8pPr>
            <a:lvl9pPr marL="3657600" algn="l" defTabSz="914400" rtl="0" eaLnBrk="1" latinLnBrk="0" hangingPunct="1">
              <a:defRPr sz="1400" kern="1200">
                <a:solidFill>
                  <a:schemeClr val="tx1"/>
                </a:solidFill>
                <a:latin typeface="Arial" panose="020B0604020202020204" pitchFamily="34" charset="0"/>
                <a:ea typeface="+mn-ea"/>
                <a:cs typeface="+mn-cs"/>
              </a:defRPr>
            </a:lvl9pPr>
          </a:lstStyle>
          <a:p>
            <a:endParaRPr lang="en-CA"/>
          </a:p>
        </p:txBody>
      </p:sp>
      <p:sp>
        <p:nvSpPr>
          <p:cNvPr id="23" name="Freeform 19">
            <a:extLst>
              <a:ext uri="{FF2B5EF4-FFF2-40B4-BE49-F238E27FC236}">
                <a16:creationId xmlns:a16="http://schemas.microsoft.com/office/drawing/2014/main" id="{3F967456-8C82-4110-A056-4A44AB916284}"/>
              </a:ext>
            </a:extLst>
          </p:cNvPr>
          <p:cNvSpPr>
            <a:spLocks noChangeAspect="1"/>
          </p:cNvSpPr>
          <p:nvPr/>
        </p:nvSpPr>
        <p:spPr bwMode="auto">
          <a:xfrm>
            <a:off x="6025446" y="1598756"/>
            <a:ext cx="22522" cy="67382"/>
          </a:xfrm>
          <a:custGeom>
            <a:avLst/>
            <a:gdLst>
              <a:gd name="T0" fmla="*/ 38 w 38"/>
              <a:gd name="T1" fmla="*/ 105 h 105"/>
              <a:gd name="T2" fmla="*/ 0 w 38"/>
              <a:gd name="T3" fmla="*/ 0 h 105"/>
            </a:gdLst>
            <a:ahLst/>
            <a:cxnLst>
              <a:cxn ang="0">
                <a:pos x="T0" y="T1"/>
              </a:cxn>
              <a:cxn ang="0">
                <a:pos x="T2" y="T3"/>
              </a:cxn>
            </a:cxnLst>
            <a:rect l="0" t="0" r="r" b="b"/>
            <a:pathLst>
              <a:path w="38" h="105">
                <a:moveTo>
                  <a:pt x="38" y="105"/>
                </a:moveTo>
                <a:cubicBezTo>
                  <a:pt x="19" y="72"/>
                  <a:pt x="7" y="37"/>
                  <a:pt x="0" y="0"/>
                </a:cubicBezTo>
              </a:path>
            </a:pathLst>
          </a:custGeom>
          <a:noFill/>
          <a:ln w="6350" cap="rnd">
            <a:solidFill>
              <a:srgbClr val="FF6600"/>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defPPr>
              <a:defRPr lang="en-US"/>
            </a:defPPr>
            <a:lvl1pPr algn="l" rtl="0" fontAlgn="base">
              <a:spcBef>
                <a:spcPct val="0"/>
              </a:spcBef>
              <a:spcAft>
                <a:spcPct val="0"/>
              </a:spcAft>
              <a:defRPr sz="1400" kern="1200">
                <a:solidFill>
                  <a:schemeClr val="tx1"/>
                </a:solidFill>
                <a:latin typeface="Arial" panose="020B0604020202020204" pitchFamily="34" charset="0"/>
                <a:ea typeface="+mn-ea"/>
                <a:cs typeface="+mn-cs"/>
              </a:defRPr>
            </a:lvl1pPr>
            <a:lvl2pPr marL="457200" algn="l" rtl="0" fontAlgn="base">
              <a:spcBef>
                <a:spcPct val="0"/>
              </a:spcBef>
              <a:spcAft>
                <a:spcPct val="0"/>
              </a:spcAft>
              <a:defRPr sz="1400" kern="1200">
                <a:solidFill>
                  <a:schemeClr val="tx1"/>
                </a:solidFill>
                <a:latin typeface="Arial" panose="020B0604020202020204" pitchFamily="34" charset="0"/>
                <a:ea typeface="+mn-ea"/>
                <a:cs typeface="+mn-cs"/>
              </a:defRPr>
            </a:lvl2pPr>
            <a:lvl3pPr marL="914400" algn="l" rtl="0" fontAlgn="base">
              <a:spcBef>
                <a:spcPct val="0"/>
              </a:spcBef>
              <a:spcAft>
                <a:spcPct val="0"/>
              </a:spcAft>
              <a:defRPr sz="1400" kern="1200">
                <a:solidFill>
                  <a:schemeClr val="tx1"/>
                </a:solidFill>
                <a:latin typeface="Arial" panose="020B0604020202020204" pitchFamily="34" charset="0"/>
                <a:ea typeface="+mn-ea"/>
                <a:cs typeface="+mn-cs"/>
              </a:defRPr>
            </a:lvl3pPr>
            <a:lvl4pPr marL="1371600" algn="l" rtl="0" fontAlgn="base">
              <a:spcBef>
                <a:spcPct val="0"/>
              </a:spcBef>
              <a:spcAft>
                <a:spcPct val="0"/>
              </a:spcAft>
              <a:defRPr sz="1400" kern="1200">
                <a:solidFill>
                  <a:schemeClr val="tx1"/>
                </a:solidFill>
                <a:latin typeface="Arial" panose="020B0604020202020204" pitchFamily="34" charset="0"/>
                <a:ea typeface="+mn-ea"/>
                <a:cs typeface="+mn-cs"/>
              </a:defRPr>
            </a:lvl4pPr>
            <a:lvl5pPr marL="1828800" algn="l" rtl="0" fontAlgn="base">
              <a:spcBef>
                <a:spcPct val="0"/>
              </a:spcBef>
              <a:spcAft>
                <a:spcPct val="0"/>
              </a:spcAft>
              <a:defRPr sz="1400" kern="1200">
                <a:solidFill>
                  <a:schemeClr val="tx1"/>
                </a:solidFill>
                <a:latin typeface="Arial" panose="020B0604020202020204" pitchFamily="34" charset="0"/>
                <a:ea typeface="+mn-ea"/>
                <a:cs typeface="+mn-cs"/>
              </a:defRPr>
            </a:lvl5pPr>
            <a:lvl6pPr marL="2286000" algn="l" defTabSz="914400" rtl="0" eaLnBrk="1" latinLnBrk="0" hangingPunct="1">
              <a:defRPr sz="1400" kern="1200">
                <a:solidFill>
                  <a:schemeClr val="tx1"/>
                </a:solidFill>
                <a:latin typeface="Arial" panose="020B0604020202020204" pitchFamily="34" charset="0"/>
                <a:ea typeface="+mn-ea"/>
                <a:cs typeface="+mn-cs"/>
              </a:defRPr>
            </a:lvl6pPr>
            <a:lvl7pPr marL="2743200" algn="l" defTabSz="914400" rtl="0" eaLnBrk="1" latinLnBrk="0" hangingPunct="1">
              <a:defRPr sz="1400" kern="1200">
                <a:solidFill>
                  <a:schemeClr val="tx1"/>
                </a:solidFill>
                <a:latin typeface="Arial" panose="020B0604020202020204" pitchFamily="34" charset="0"/>
                <a:ea typeface="+mn-ea"/>
                <a:cs typeface="+mn-cs"/>
              </a:defRPr>
            </a:lvl7pPr>
            <a:lvl8pPr marL="3200400" algn="l" defTabSz="914400" rtl="0" eaLnBrk="1" latinLnBrk="0" hangingPunct="1">
              <a:defRPr sz="1400" kern="1200">
                <a:solidFill>
                  <a:schemeClr val="tx1"/>
                </a:solidFill>
                <a:latin typeface="Arial" panose="020B0604020202020204" pitchFamily="34" charset="0"/>
                <a:ea typeface="+mn-ea"/>
                <a:cs typeface="+mn-cs"/>
              </a:defRPr>
            </a:lvl8pPr>
            <a:lvl9pPr marL="3657600" algn="l" defTabSz="914400" rtl="0" eaLnBrk="1" latinLnBrk="0" hangingPunct="1">
              <a:defRPr sz="1400" kern="1200">
                <a:solidFill>
                  <a:schemeClr val="tx1"/>
                </a:solidFill>
                <a:latin typeface="Arial" panose="020B0604020202020204" pitchFamily="34" charset="0"/>
                <a:ea typeface="+mn-ea"/>
                <a:cs typeface="+mn-cs"/>
              </a:defRPr>
            </a:lvl9pPr>
          </a:lstStyle>
          <a:p>
            <a:endParaRPr lang="en-CA"/>
          </a:p>
        </p:txBody>
      </p:sp>
      <p:sp>
        <p:nvSpPr>
          <p:cNvPr id="24" name="Freeform 20">
            <a:extLst>
              <a:ext uri="{FF2B5EF4-FFF2-40B4-BE49-F238E27FC236}">
                <a16:creationId xmlns:a16="http://schemas.microsoft.com/office/drawing/2014/main" id="{259A919E-3F86-4060-8FE7-99EE1CCA88A3}"/>
              </a:ext>
            </a:extLst>
          </p:cNvPr>
          <p:cNvSpPr>
            <a:spLocks noChangeAspect="1"/>
          </p:cNvSpPr>
          <p:nvPr/>
        </p:nvSpPr>
        <p:spPr bwMode="auto">
          <a:xfrm>
            <a:off x="6058718" y="1644598"/>
            <a:ext cx="15356" cy="27063"/>
          </a:xfrm>
          <a:custGeom>
            <a:avLst/>
            <a:gdLst>
              <a:gd name="T0" fmla="*/ 26 w 26"/>
              <a:gd name="T1" fmla="*/ 42 h 42"/>
              <a:gd name="T2" fmla="*/ 0 w 26"/>
              <a:gd name="T3" fmla="*/ 0 h 42"/>
            </a:gdLst>
            <a:ahLst/>
            <a:cxnLst>
              <a:cxn ang="0">
                <a:pos x="T0" y="T1"/>
              </a:cxn>
              <a:cxn ang="0">
                <a:pos x="T2" y="T3"/>
              </a:cxn>
            </a:cxnLst>
            <a:rect l="0" t="0" r="r" b="b"/>
            <a:pathLst>
              <a:path w="26" h="42">
                <a:moveTo>
                  <a:pt x="26" y="42"/>
                </a:moveTo>
                <a:cubicBezTo>
                  <a:pt x="16" y="28"/>
                  <a:pt x="3" y="17"/>
                  <a:pt x="0" y="0"/>
                </a:cubicBezTo>
              </a:path>
            </a:pathLst>
          </a:custGeom>
          <a:noFill/>
          <a:ln w="6350" cap="rnd">
            <a:solidFill>
              <a:srgbClr val="FF6600"/>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defPPr>
              <a:defRPr lang="en-US"/>
            </a:defPPr>
            <a:lvl1pPr algn="l" rtl="0" fontAlgn="base">
              <a:spcBef>
                <a:spcPct val="0"/>
              </a:spcBef>
              <a:spcAft>
                <a:spcPct val="0"/>
              </a:spcAft>
              <a:defRPr sz="1400" kern="1200">
                <a:solidFill>
                  <a:schemeClr val="tx1"/>
                </a:solidFill>
                <a:latin typeface="Arial" panose="020B0604020202020204" pitchFamily="34" charset="0"/>
                <a:ea typeface="+mn-ea"/>
                <a:cs typeface="+mn-cs"/>
              </a:defRPr>
            </a:lvl1pPr>
            <a:lvl2pPr marL="457200" algn="l" rtl="0" fontAlgn="base">
              <a:spcBef>
                <a:spcPct val="0"/>
              </a:spcBef>
              <a:spcAft>
                <a:spcPct val="0"/>
              </a:spcAft>
              <a:defRPr sz="1400" kern="1200">
                <a:solidFill>
                  <a:schemeClr val="tx1"/>
                </a:solidFill>
                <a:latin typeface="Arial" panose="020B0604020202020204" pitchFamily="34" charset="0"/>
                <a:ea typeface="+mn-ea"/>
                <a:cs typeface="+mn-cs"/>
              </a:defRPr>
            </a:lvl2pPr>
            <a:lvl3pPr marL="914400" algn="l" rtl="0" fontAlgn="base">
              <a:spcBef>
                <a:spcPct val="0"/>
              </a:spcBef>
              <a:spcAft>
                <a:spcPct val="0"/>
              </a:spcAft>
              <a:defRPr sz="1400" kern="1200">
                <a:solidFill>
                  <a:schemeClr val="tx1"/>
                </a:solidFill>
                <a:latin typeface="Arial" panose="020B0604020202020204" pitchFamily="34" charset="0"/>
                <a:ea typeface="+mn-ea"/>
                <a:cs typeface="+mn-cs"/>
              </a:defRPr>
            </a:lvl3pPr>
            <a:lvl4pPr marL="1371600" algn="l" rtl="0" fontAlgn="base">
              <a:spcBef>
                <a:spcPct val="0"/>
              </a:spcBef>
              <a:spcAft>
                <a:spcPct val="0"/>
              </a:spcAft>
              <a:defRPr sz="1400" kern="1200">
                <a:solidFill>
                  <a:schemeClr val="tx1"/>
                </a:solidFill>
                <a:latin typeface="Arial" panose="020B0604020202020204" pitchFamily="34" charset="0"/>
                <a:ea typeface="+mn-ea"/>
                <a:cs typeface="+mn-cs"/>
              </a:defRPr>
            </a:lvl4pPr>
            <a:lvl5pPr marL="1828800" algn="l" rtl="0" fontAlgn="base">
              <a:spcBef>
                <a:spcPct val="0"/>
              </a:spcBef>
              <a:spcAft>
                <a:spcPct val="0"/>
              </a:spcAft>
              <a:defRPr sz="1400" kern="1200">
                <a:solidFill>
                  <a:schemeClr val="tx1"/>
                </a:solidFill>
                <a:latin typeface="Arial" panose="020B0604020202020204" pitchFamily="34" charset="0"/>
                <a:ea typeface="+mn-ea"/>
                <a:cs typeface="+mn-cs"/>
              </a:defRPr>
            </a:lvl5pPr>
            <a:lvl6pPr marL="2286000" algn="l" defTabSz="914400" rtl="0" eaLnBrk="1" latinLnBrk="0" hangingPunct="1">
              <a:defRPr sz="1400" kern="1200">
                <a:solidFill>
                  <a:schemeClr val="tx1"/>
                </a:solidFill>
                <a:latin typeface="Arial" panose="020B0604020202020204" pitchFamily="34" charset="0"/>
                <a:ea typeface="+mn-ea"/>
                <a:cs typeface="+mn-cs"/>
              </a:defRPr>
            </a:lvl6pPr>
            <a:lvl7pPr marL="2743200" algn="l" defTabSz="914400" rtl="0" eaLnBrk="1" latinLnBrk="0" hangingPunct="1">
              <a:defRPr sz="1400" kern="1200">
                <a:solidFill>
                  <a:schemeClr val="tx1"/>
                </a:solidFill>
                <a:latin typeface="Arial" panose="020B0604020202020204" pitchFamily="34" charset="0"/>
                <a:ea typeface="+mn-ea"/>
                <a:cs typeface="+mn-cs"/>
              </a:defRPr>
            </a:lvl7pPr>
            <a:lvl8pPr marL="3200400" algn="l" defTabSz="914400" rtl="0" eaLnBrk="1" latinLnBrk="0" hangingPunct="1">
              <a:defRPr sz="1400" kern="1200">
                <a:solidFill>
                  <a:schemeClr val="tx1"/>
                </a:solidFill>
                <a:latin typeface="Arial" panose="020B0604020202020204" pitchFamily="34" charset="0"/>
                <a:ea typeface="+mn-ea"/>
                <a:cs typeface="+mn-cs"/>
              </a:defRPr>
            </a:lvl8pPr>
            <a:lvl9pPr marL="3657600" algn="l" defTabSz="914400" rtl="0" eaLnBrk="1" latinLnBrk="0" hangingPunct="1">
              <a:defRPr sz="1400" kern="1200">
                <a:solidFill>
                  <a:schemeClr val="tx1"/>
                </a:solidFill>
                <a:latin typeface="Arial" panose="020B0604020202020204" pitchFamily="34" charset="0"/>
                <a:ea typeface="+mn-ea"/>
                <a:cs typeface="+mn-cs"/>
              </a:defRPr>
            </a:lvl9pPr>
          </a:lstStyle>
          <a:p>
            <a:endParaRPr lang="en-CA"/>
          </a:p>
        </p:txBody>
      </p:sp>
      <p:sp>
        <p:nvSpPr>
          <p:cNvPr id="25" name="Freeform 21">
            <a:extLst>
              <a:ext uri="{FF2B5EF4-FFF2-40B4-BE49-F238E27FC236}">
                <a16:creationId xmlns:a16="http://schemas.microsoft.com/office/drawing/2014/main" id="{0D3EE9A3-49B3-4C41-8ED0-BEE1BD0F3775}"/>
              </a:ext>
            </a:extLst>
          </p:cNvPr>
          <p:cNvSpPr>
            <a:spLocks noChangeAspect="1"/>
          </p:cNvSpPr>
          <p:nvPr/>
        </p:nvSpPr>
        <p:spPr bwMode="auto">
          <a:xfrm>
            <a:off x="6074074" y="1671661"/>
            <a:ext cx="5631" cy="2209"/>
          </a:xfrm>
          <a:custGeom>
            <a:avLst/>
            <a:gdLst>
              <a:gd name="T0" fmla="*/ 0 w 10"/>
              <a:gd name="T1" fmla="*/ 0 h 4"/>
              <a:gd name="T2" fmla="*/ 10 w 10"/>
              <a:gd name="T3" fmla="*/ 4 h 4"/>
            </a:gdLst>
            <a:ahLst/>
            <a:cxnLst>
              <a:cxn ang="0">
                <a:pos x="T0" y="T1"/>
              </a:cxn>
              <a:cxn ang="0">
                <a:pos x="T2" y="T3"/>
              </a:cxn>
            </a:cxnLst>
            <a:rect l="0" t="0" r="r" b="b"/>
            <a:pathLst>
              <a:path w="10" h="4">
                <a:moveTo>
                  <a:pt x="0" y="0"/>
                </a:moveTo>
                <a:cubicBezTo>
                  <a:pt x="3" y="3"/>
                  <a:pt x="6" y="3"/>
                  <a:pt x="10" y="4"/>
                </a:cubicBezTo>
              </a:path>
            </a:pathLst>
          </a:custGeom>
          <a:noFill/>
          <a:ln w="6350" cap="rnd">
            <a:solidFill>
              <a:srgbClr val="FF6600"/>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defPPr>
              <a:defRPr lang="en-US"/>
            </a:defPPr>
            <a:lvl1pPr algn="l" rtl="0" fontAlgn="base">
              <a:spcBef>
                <a:spcPct val="0"/>
              </a:spcBef>
              <a:spcAft>
                <a:spcPct val="0"/>
              </a:spcAft>
              <a:defRPr sz="1400" kern="1200">
                <a:solidFill>
                  <a:schemeClr val="tx1"/>
                </a:solidFill>
                <a:latin typeface="Arial" panose="020B0604020202020204" pitchFamily="34" charset="0"/>
                <a:ea typeface="+mn-ea"/>
                <a:cs typeface="+mn-cs"/>
              </a:defRPr>
            </a:lvl1pPr>
            <a:lvl2pPr marL="457200" algn="l" rtl="0" fontAlgn="base">
              <a:spcBef>
                <a:spcPct val="0"/>
              </a:spcBef>
              <a:spcAft>
                <a:spcPct val="0"/>
              </a:spcAft>
              <a:defRPr sz="1400" kern="1200">
                <a:solidFill>
                  <a:schemeClr val="tx1"/>
                </a:solidFill>
                <a:latin typeface="Arial" panose="020B0604020202020204" pitchFamily="34" charset="0"/>
                <a:ea typeface="+mn-ea"/>
                <a:cs typeface="+mn-cs"/>
              </a:defRPr>
            </a:lvl2pPr>
            <a:lvl3pPr marL="914400" algn="l" rtl="0" fontAlgn="base">
              <a:spcBef>
                <a:spcPct val="0"/>
              </a:spcBef>
              <a:spcAft>
                <a:spcPct val="0"/>
              </a:spcAft>
              <a:defRPr sz="1400" kern="1200">
                <a:solidFill>
                  <a:schemeClr val="tx1"/>
                </a:solidFill>
                <a:latin typeface="Arial" panose="020B0604020202020204" pitchFamily="34" charset="0"/>
                <a:ea typeface="+mn-ea"/>
                <a:cs typeface="+mn-cs"/>
              </a:defRPr>
            </a:lvl3pPr>
            <a:lvl4pPr marL="1371600" algn="l" rtl="0" fontAlgn="base">
              <a:spcBef>
                <a:spcPct val="0"/>
              </a:spcBef>
              <a:spcAft>
                <a:spcPct val="0"/>
              </a:spcAft>
              <a:defRPr sz="1400" kern="1200">
                <a:solidFill>
                  <a:schemeClr val="tx1"/>
                </a:solidFill>
                <a:latin typeface="Arial" panose="020B0604020202020204" pitchFamily="34" charset="0"/>
                <a:ea typeface="+mn-ea"/>
                <a:cs typeface="+mn-cs"/>
              </a:defRPr>
            </a:lvl4pPr>
            <a:lvl5pPr marL="1828800" algn="l" rtl="0" fontAlgn="base">
              <a:spcBef>
                <a:spcPct val="0"/>
              </a:spcBef>
              <a:spcAft>
                <a:spcPct val="0"/>
              </a:spcAft>
              <a:defRPr sz="1400" kern="1200">
                <a:solidFill>
                  <a:schemeClr val="tx1"/>
                </a:solidFill>
                <a:latin typeface="Arial" panose="020B0604020202020204" pitchFamily="34" charset="0"/>
                <a:ea typeface="+mn-ea"/>
                <a:cs typeface="+mn-cs"/>
              </a:defRPr>
            </a:lvl5pPr>
            <a:lvl6pPr marL="2286000" algn="l" defTabSz="914400" rtl="0" eaLnBrk="1" latinLnBrk="0" hangingPunct="1">
              <a:defRPr sz="1400" kern="1200">
                <a:solidFill>
                  <a:schemeClr val="tx1"/>
                </a:solidFill>
                <a:latin typeface="Arial" panose="020B0604020202020204" pitchFamily="34" charset="0"/>
                <a:ea typeface="+mn-ea"/>
                <a:cs typeface="+mn-cs"/>
              </a:defRPr>
            </a:lvl6pPr>
            <a:lvl7pPr marL="2743200" algn="l" defTabSz="914400" rtl="0" eaLnBrk="1" latinLnBrk="0" hangingPunct="1">
              <a:defRPr sz="1400" kern="1200">
                <a:solidFill>
                  <a:schemeClr val="tx1"/>
                </a:solidFill>
                <a:latin typeface="Arial" panose="020B0604020202020204" pitchFamily="34" charset="0"/>
                <a:ea typeface="+mn-ea"/>
                <a:cs typeface="+mn-cs"/>
              </a:defRPr>
            </a:lvl7pPr>
            <a:lvl8pPr marL="3200400" algn="l" defTabSz="914400" rtl="0" eaLnBrk="1" latinLnBrk="0" hangingPunct="1">
              <a:defRPr sz="1400" kern="1200">
                <a:solidFill>
                  <a:schemeClr val="tx1"/>
                </a:solidFill>
                <a:latin typeface="Arial" panose="020B0604020202020204" pitchFamily="34" charset="0"/>
                <a:ea typeface="+mn-ea"/>
                <a:cs typeface="+mn-cs"/>
              </a:defRPr>
            </a:lvl8pPr>
            <a:lvl9pPr marL="3657600" algn="l" defTabSz="914400" rtl="0" eaLnBrk="1" latinLnBrk="0" hangingPunct="1">
              <a:defRPr sz="1400" kern="1200">
                <a:solidFill>
                  <a:schemeClr val="tx1"/>
                </a:solidFill>
                <a:latin typeface="Arial" panose="020B0604020202020204" pitchFamily="34" charset="0"/>
                <a:ea typeface="+mn-ea"/>
                <a:cs typeface="+mn-cs"/>
              </a:defRPr>
            </a:lvl9pPr>
          </a:lstStyle>
          <a:p>
            <a:endParaRPr lang="en-CA"/>
          </a:p>
        </p:txBody>
      </p:sp>
      <p:sp>
        <p:nvSpPr>
          <p:cNvPr id="26" name="Freeform 22">
            <a:extLst>
              <a:ext uri="{FF2B5EF4-FFF2-40B4-BE49-F238E27FC236}">
                <a16:creationId xmlns:a16="http://schemas.microsoft.com/office/drawing/2014/main" id="{887F5A64-59D0-42D1-9945-6640988E0740}"/>
              </a:ext>
            </a:extLst>
          </p:cNvPr>
          <p:cNvSpPr>
            <a:spLocks noChangeAspect="1"/>
          </p:cNvSpPr>
          <p:nvPr/>
        </p:nvSpPr>
        <p:spPr bwMode="auto">
          <a:xfrm>
            <a:off x="6070491" y="1642388"/>
            <a:ext cx="9214" cy="31482"/>
          </a:xfrm>
          <a:custGeom>
            <a:avLst/>
            <a:gdLst>
              <a:gd name="T0" fmla="*/ 16 w 16"/>
              <a:gd name="T1" fmla="*/ 50 h 50"/>
              <a:gd name="T2" fmla="*/ 0 w 16"/>
              <a:gd name="T3" fmla="*/ 0 h 50"/>
            </a:gdLst>
            <a:ahLst/>
            <a:cxnLst>
              <a:cxn ang="0">
                <a:pos x="T0" y="T1"/>
              </a:cxn>
              <a:cxn ang="0">
                <a:pos x="T2" y="T3"/>
              </a:cxn>
            </a:cxnLst>
            <a:rect l="0" t="0" r="r" b="b"/>
            <a:pathLst>
              <a:path w="16" h="50">
                <a:moveTo>
                  <a:pt x="16" y="50"/>
                </a:moveTo>
                <a:cubicBezTo>
                  <a:pt x="16" y="32"/>
                  <a:pt x="1" y="18"/>
                  <a:pt x="0" y="0"/>
                </a:cubicBezTo>
              </a:path>
            </a:pathLst>
          </a:custGeom>
          <a:noFill/>
          <a:ln w="6350" cap="rnd">
            <a:solidFill>
              <a:srgbClr val="FF6600"/>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defPPr>
              <a:defRPr lang="en-US"/>
            </a:defPPr>
            <a:lvl1pPr algn="l" rtl="0" fontAlgn="base">
              <a:spcBef>
                <a:spcPct val="0"/>
              </a:spcBef>
              <a:spcAft>
                <a:spcPct val="0"/>
              </a:spcAft>
              <a:defRPr sz="1400" kern="1200">
                <a:solidFill>
                  <a:schemeClr val="tx1"/>
                </a:solidFill>
                <a:latin typeface="Arial" panose="020B0604020202020204" pitchFamily="34" charset="0"/>
                <a:ea typeface="+mn-ea"/>
                <a:cs typeface="+mn-cs"/>
              </a:defRPr>
            </a:lvl1pPr>
            <a:lvl2pPr marL="457200" algn="l" rtl="0" fontAlgn="base">
              <a:spcBef>
                <a:spcPct val="0"/>
              </a:spcBef>
              <a:spcAft>
                <a:spcPct val="0"/>
              </a:spcAft>
              <a:defRPr sz="1400" kern="1200">
                <a:solidFill>
                  <a:schemeClr val="tx1"/>
                </a:solidFill>
                <a:latin typeface="Arial" panose="020B0604020202020204" pitchFamily="34" charset="0"/>
                <a:ea typeface="+mn-ea"/>
                <a:cs typeface="+mn-cs"/>
              </a:defRPr>
            </a:lvl2pPr>
            <a:lvl3pPr marL="914400" algn="l" rtl="0" fontAlgn="base">
              <a:spcBef>
                <a:spcPct val="0"/>
              </a:spcBef>
              <a:spcAft>
                <a:spcPct val="0"/>
              </a:spcAft>
              <a:defRPr sz="1400" kern="1200">
                <a:solidFill>
                  <a:schemeClr val="tx1"/>
                </a:solidFill>
                <a:latin typeface="Arial" panose="020B0604020202020204" pitchFamily="34" charset="0"/>
                <a:ea typeface="+mn-ea"/>
                <a:cs typeface="+mn-cs"/>
              </a:defRPr>
            </a:lvl3pPr>
            <a:lvl4pPr marL="1371600" algn="l" rtl="0" fontAlgn="base">
              <a:spcBef>
                <a:spcPct val="0"/>
              </a:spcBef>
              <a:spcAft>
                <a:spcPct val="0"/>
              </a:spcAft>
              <a:defRPr sz="1400" kern="1200">
                <a:solidFill>
                  <a:schemeClr val="tx1"/>
                </a:solidFill>
                <a:latin typeface="Arial" panose="020B0604020202020204" pitchFamily="34" charset="0"/>
                <a:ea typeface="+mn-ea"/>
                <a:cs typeface="+mn-cs"/>
              </a:defRPr>
            </a:lvl4pPr>
            <a:lvl5pPr marL="1828800" algn="l" rtl="0" fontAlgn="base">
              <a:spcBef>
                <a:spcPct val="0"/>
              </a:spcBef>
              <a:spcAft>
                <a:spcPct val="0"/>
              </a:spcAft>
              <a:defRPr sz="1400" kern="1200">
                <a:solidFill>
                  <a:schemeClr val="tx1"/>
                </a:solidFill>
                <a:latin typeface="Arial" panose="020B0604020202020204" pitchFamily="34" charset="0"/>
                <a:ea typeface="+mn-ea"/>
                <a:cs typeface="+mn-cs"/>
              </a:defRPr>
            </a:lvl5pPr>
            <a:lvl6pPr marL="2286000" algn="l" defTabSz="914400" rtl="0" eaLnBrk="1" latinLnBrk="0" hangingPunct="1">
              <a:defRPr sz="1400" kern="1200">
                <a:solidFill>
                  <a:schemeClr val="tx1"/>
                </a:solidFill>
                <a:latin typeface="Arial" panose="020B0604020202020204" pitchFamily="34" charset="0"/>
                <a:ea typeface="+mn-ea"/>
                <a:cs typeface="+mn-cs"/>
              </a:defRPr>
            </a:lvl6pPr>
            <a:lvl7pPr marL="2743200" algn="l" defTabSz="914400" rtl="0" eaLnBrk="1" latinLnBrk="0" hangingPunct="1">
              <a:defRPr sz="1400" kern="1200">
                <a:solidFill>
                  <a:schemeClr val="tx1"/>
                </a:solidFill>
                <a:latin typeface="Arial" panose="020B0604020202020204" pitchFamily="34" charset="0"/>
                <a:ea typeface="+mn-ea"/>
                <a:cs typeface="+mn-cs"/>
              </a:defRPr>
            </a:lvl7pPr>
            <a:lvl8pPr marL="3200400" algn="l" defTabSz="914400" rtl="0" eaLnBrk="1" latinLnBrk="0" hangingPunct="1">
              <a:defRPr sz="1400" kern="1200">
                <a:solidFill>
                  <a:schemeClr val="tx1"/>
                </a:solidFill>
                <a:latin typeface="Arial" panose="020B0604020202020204" pitchFamily="34" charset="0"/>
                <a:ea typeface="+mn-ea"/>
                <a:cs typeface="+mn-cs"/>
              </a:defRPr>
            </a:lvl8pPr>
            <a:lvl9pPr marL="3657600" algn="l" defTabSz="914400" rtl="0" eaLnBrk="1" latinLnBrk="0" hangingPunct="1">
              <a:defRPr sz="1400" kern="1200">
                <a:solidFill>
                  <a:schemeClr val="tx1"/>
                </a:solidFill>
                <a:latin typeface="Arial" panose="020B0604020202020204" pitchFamily="34" charset="0"/>
                <a:ea typeface="+mn-ea"/>
                <a:cs typeface="+mn-cs"/>
              </a:defRPr>
            </a:lvl9pPr>
          </a:lstStyle>
          <a:p>
            <a:endParaRPr lang="en-CA"/>
          </a:p>
        </p:txBody>
      </p:sp>
      <p:sp>
        <p:nvSpPr>
          <p:cNvPr id="27" name="Freeform 23">
            <a:extLst>
              <a:ext uri="{FF2B5EF4-FFF2-40B4-BE49-F238E27FC236}">
                <a16:creationId xmlns:a16="http://schemas.microsoft.com/office/drawing/2014/main" id="{0E31BD20-CF03-4471-9D2C-C24411EDDB10}"/>
              </a:ext>
            </a:extLst>
          </p:cNvPr>
          <p:cNvSpPr>
            <a:spLocks noChangeAspect="1"/>
          </p:cNvSpPr>
          <p:nvPr/>
        </p:nvSpPr>
        <p:spPr bwMode="auto">
          <a:xfrm>
            <a:off x="6079705" y="1624162"/>
            <a:ext cx="20475" cy="59650"/>
          </a:xfrm>
          <a:custGeom>
            <a:avLst/>
            <a:gdLst>
              <a:gd name="T0" fmla="*/ 34 w 34"/>
              <a:gd name="T1" fmla="*/ 93 h 93"/>
              <a:gd name="T2" fmla="*/ 0 w 34"/>
              <a:gd name="T3" fmla="*/ 0 h 93"/>
            </a:gdLst>
            <a:ahLst/>
            <a:cxnLst>
              <a:cxn ang="0">
                <a:pos x="T0" y="T1"/>
              </a:cxn>
              <a:cxn ang="0">
                <a:pos x="T2" y="T3"/>
              </a:cxn>
            </a:cxnLst>
            <a:rect l="0" t="0" r="r" b="b"/>
            <a:pathLst>
              <a:path w="34" h="93">
                <a:moveTo>
                  <a:pt x="34" y="93"/>
                </a:moveTo>
                <a:cubicBezTo>
                  <a:pt x="19" y="62"/>
                  <a:pt x="4" y="34"/>
                  <a:pt x="0" y="0"/>
                </a:cubicBezTo>
              </a:path>
            </a:pathLst>
          </a:custGeom>
          <a:noFill/>
          <a:ln w="6350" cap="rnd">
            <a:solidFill>
              <a:srgbClr val="FF6600"/>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defPPr>
              <a:defRPr lang="en-US"/>
            </a:defPPr>
            <a:lvl1pPr algn="l" rtl="0" fontAlgn="base">
              <a:spcBef>
                <a:spcPct val="0"/>
              </a:spcBef>
              <a:spcAft>
                <a:spcPct val="0"/>
              </a:spcAft>
              <a:defRPr sz="1400" kern="1200">
                <a:solidFill>
                  <a:schemeClr val="tx1"/>
                </a:solidFill>
                <a:latin typeface="Arial" panose="020B0604020202020204" pitchFamily="34" charset="0"/>
                <a:ea typeface="+mn-ea"/>
                <a:cs typeface="+mn-cs"/>
              </a:defRPr>
            </a:lvl1pPr>
            <a:lvl2pPr marL="457200" algn="l" rtl="0" fontAlgn="base">
              <a:spcBef>
                <a:spcPct val="0"/>
              </a:spcBef>
              <a:spcAft>
                <a:spcPct val="0"/>
              </a:spcAft>
              <a:defRPr sz="1400" kern="1200">
                <a:solidFill>
                  <a:schemeClr val="tx1"/>
                </a:solidFill>
                <a:latin typeface="Arial" panose="020B0604020202020204" pitchFamily="34" charset="0"/>
                <a:ea typeface="+mn-ea"/>
                <a:cs typeface="+mn-cs"/>
              </a:defRPr>
            </a:lvl2pPr>
            <a:lvl3pPr marL="914400" algn="l" rtl="0" fontAlgn="base">
              <a:spcBef>
                <a:spcPct val="0"/>
              </a:spcBef>
              <a:spcAft>
                <a:spcPct val="0"/>
              </a:spcAft>
              <a:defRPr sz="1400" kern="1200">
                <a:solidFill>
                  <a:schemeClr val="tx1"/>
                </a:solidFill>
                <a:latin typeface="Arial" panose="020B0604020202020204" pitchFamily="34" charset="0"/>
                <a:ea typeface="+mn-ea"/>
                <a:cs typeface="+mn-cs"/>
              </a:defRPr>
            </a:lvl3pPr>
            <a:lvl4pPr marL="1371600" algn="l" rtl="0" fontAlgn="base">
              <a:spcBef>
                <a:spcPct val="0"/>
              </a:spcBef>
              <a:spcAft>
                <a:spcPct val="0"/>
              </a:spcAft>
              <a:defRPr sz="1400" kern="1200">
                <a:solidFill>
                  <a:schemeClr val="tx1"/>
                </a:solidFill>
                <a:latin typeface="Arial" panose="020B0604020202020204" pitchFamily="34" charset="0"/>
                <a:ea typeface="+mn-ea"/>
                <a:cs typeface="+mn-cs"/>
              </a:defRPr>
            </a:lvl4pPr>
            <a:lvl5pPr marL="1828800" algn="l" rtl="0" fontAlgn="base">
              <a:spcBef>
                <a:spcPct val="0"/>
              </a:spcBef>
              <a:spcAft>
                <a:spcPct val="0"/>
              </a:spcAft>
              <a:defRPr sz="1400" kern="1200">
                <a:solidFill>
                  <a:schemeClr val="tx1"/>
                </a:solidFill>
                <a:latin typeface="Arial" panose="020B0604020202020204" pitchFamily="34" charset="0"/>
                <a:ea typeface="+mn-ea"/>
                <a:cs typeface="+mn-cs"/>
              </a:defRPr>
            </a:lvl5pPr>
            <a:lvl6pPr marL="2286000" algn="l" defTabSz="914400" rtl="0" eaLnBrk="1" latinLnBrk="0" hangingPunct="1">
              <a:defRPr sz="1400" kern="1200">
                <a:solidFill>
                  <a:schemeClr val="tx1"/>
                </a:solidFill>
                <a:latin typeface="Arial" panose="020B0604020202020204" pitchFamily="34" charset="0"/>
                <a:ea typeface="+mn-ea"/>
                <a:cs typeface="+mn-cs"/>
              </a:defRPr>
            </a:lvl6pPr>
            <a:lvl7pPr marL="2743200" algn="l" defTabSz="914400" rtl="0" eaLnBrk="1" latinLnBrk="0" hangingPunct="1">
              <a:defRPr sz="1400" kern="1200">
                <a:solidFill>
                  <a:schemeClr val="tx1"/>
                </a:solidFill>
                <a:latin typeface="Arial" panose="020B0604020202020204" pitchFamily="34" charset="0"/>
                <a:ea typeface="+mn-ea"/>
                <a:cs typeface="+mn-cs"/>
              </a:defRPr>
            </a:lvl7pPr>
            <a:lvl8pPr marL="3200400" algn="l" defTabSz="914400" rtl="0" eaLnBrk="1" latinLnBrk="0" hangingPunct="1">
              <a:defRPr sz="1400" kern="1200">
                <a:solidFill>
                  <a:schemeClr val="tx1"/>
                </a:solidFill>
                <a:latin typeface="Arial" panose="020B0604020202020204" pitchFamily="34" charset="0"/>
                <a:ea typeface="+mn-ea"/>
                <a:cs typeface="+mn-cs"/>
              </a:defRPr>
            </a:lvl8pPr>
            <a:lvl9pPr marL="3657600" algn="l" defTabSz="914400" rtl="0" eaLnBrk="1" latinLnBrk="0" hangingPunct="1">
              <a:defRPr sz="1400" kern="1200">
                <a:solidFill>
                  <a:schemeClr val="tx1"/>
                </a:solidFill>
                <a:latin typeface="Arial" panose="020B0604020202020204" pitchFamily="34" charset="0"/>
                <a:ea typeface="+mn-ea"/>
                <a:cs typeface="+mn-cs"/>
              </a:defRPr>
            </a:lvl9pPr>
          </a:lstStyle>
          <a:p>
            <a:endParaRPr lang="en-CA"/>
          </a:p>
        </p:txBody>
      </p:sp>
      <p:sp>
        <p:nvSpPr>
          <p:cNvPr id="28" name="Freeform 24">
            <a:extLst>
              <a:ext uri="{FF2B5EF4-FFF2-40B4-BE49-F238E27FC236}">
                <a16:creationId xmlns:a16="http://schemas.microsoft.com/office/drawing/2014/main" id="{F65AC022-3CAB-4C24-B7A0-64A5F086854A}"/>
              </a:ext>
            </a:extLst>
          </p:cNvPr>
          <p:cNvSpPr>
            <a:spLocks noChangeAspect="1"/>
          </p:cNvSpPr>
          <p:nvPr/>
        </p:nvSpPr>
        <p:spPr bwMode="auto">
          <a:xfrm>
            <a:off x="5786400" y="1446317"/>
            <a:ext cx="23546" cy="12151"/>
          </a:xfrm>
          <a:custGeom>
            <a:avLst/>
            <a:gdLst>
              <a:gd name="T0" fmla="*/ 0 w 40"/>
              <a:gd name="T1" fmla="*/ 3 h 19"/>
              <a:gd name="T2" fmla="*/ 40 w 40"/>
              <a:gd name="T3" fmla="*/ 19 h 19"/>
            </a:gdLst>
            <a:ahLst/>
            <a:cxnLst>
              <a:cxn ang="0">
                <a:pos x="T0" y="T1"/>
              </a:cxn>
              <a:cxn ang="0">
                <a:pos x="T2" y="T3"/>
              </a:cxn>
            </a:cxnLst>
            <a:rect l="0" t="0" r="r" b="b"/>
            <a:pathLst>
              <a:path w="40" h="19">
                <a:moveTo>
                  <a:pt x="0" y="3"/>
                </a:moveTo>
                <a:cubicBezTo>
                  <a:pt x="16" y="0"/>
                  <a:pt x="29" y="8"/>
                  <a:pt x="40" y="19"/>
                </a:cubicBezTo>
              </a:path>
            </a:pathLst>
          </a:custGeom>
          <a:noFill/>
          <a:ln w="6350" cap="rnd">
            <a:solidFill>
              <a:srgbClr val="FF6600"/>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defPPr>
              <a:defRPr lang="en-US"/>
            </a:defPPr>
            <a:lvl1pPr algn="l" rtl="0" fontAlgn="base">
              <a:spcBef>
                <a:spcPct val="0"/>
              </a:spcBef>
              <a:spcAft>
                <a:spcPct val="0"/>
              </a:spcAft>
              <a:defRPr sz="1400" kern="1200">
                <a:solidFill>
                  <a:schemeClr val="tx1"/>
                </a:solidFill>
                <a:latin typeface="Arial" panose="020B0604020202020204" pitchFamily="34" charset="0"/>
                <a:ea typeface="+mn-ea"/>
                <a:cs typeface="+mn-cs"/>
              </a:defRPr>
            </a:lvl1pPr>
            <a:lvl2pPr marL="457200" algn="l" rtl="0" fontAlgn="base">
              <a:spcBef>
                <a:spcPct val="0"/>
              </a:spcBef>
              <a:spcAft>
                <a:spcPct val="0"/>
              </a:spcAft>
              <a:defRPr sz="1400" kern="1200">
                <a:solidFill>
                  <a:schemeClr val="tx1"/>
                </a:solidFill>
                <a:latin typeface="Arial" panose="020B0604020202020204" pitchFamily="34" charset="0"/>
                <a:ea typeface="+mn-ea"/>
                <a:cs typeface="+mn-cs"/>
              </a:defRPr>
            </a:lvl2pPr>
            <a:lvl3pPr marL="914400" algn="l" rtl="0" fontAlgn="base">
              <a:spcBef>
                <a:spcPct val="0"/>
              </a:spcBef>
              <a:spcAft>
                <a:spcPct val="0"/>
              </a:spcAft>
              <a:defRPr sz="1400" kern="1200">
                <a:solidFill>
                  <a:schemeClr val="tx1"/>
                </a:solidFill>
                <a:latin typeface="Arial" panose="020B0604020202020204" pitchFamily="34" charset="0"/>
                <a:ea typeface="+mn-ea"/>
                <a:cs typeface="+mn-cs"/>
              </a:defRPr>
            </a:lvl3pPr>
            <a:lvl4pPr marL="1371600" algn="l" rtl="0" fontAlgn="base">
              <a:spcBef>
                <a:spcPct val="0"/>
              </a:spcBef>
              <a:spcAft>
                <a:spcPct val="0"/>
              </a:spcAft>
              <a:defRPr sz="1400" kern="1200">
                <a:solidFill>
                  <a:schemeClr val="tx1"/>
                </a:solidFill>
                <a:latin typeface="Arial" panose="020B0604020202020204" pitchFamily="34" charset="0"/>
                <a:ea typeface="+mn-ea"/>
                <a:cs typeface="+mn-cs"/>
              </a:defRPr>
            </a:lvl4pPr>
            <a:lvl5pPr marL="1828800" algn="l" rtl="0" fontAlgn="base">
              <a:spcBef>
                <a:spcPct val="0"/>
              </a:spcBef>
              <a:spcAft>
                <a:spcPct val="0"/>
              </a:spcAft>
              <a:defRPr sz="1400" kern="1200">
                <a:solidFill>
                  <a:schemeClr val="tx1"/>
                </a:solidFill>
                <a:latin typeface="Arial" panose="020B0604020202020204" pitchFamily="34" charset="0"/>
                <a:ea typeface="+mn-ea"/>
                <a:cs typeface="+mn-cs"/>
              </a:defRPr>
            </a:lvl5pPr>
            <a:lvl6pPr marL="2286000" algn="l" defTabSz="914400" rtl="0" eaLnBrk="1" latinLnBrk="0" hangingPunct="1">
              <a:defRPr sz="1400" kern="1200">
                <a:solidFill>
                  <a:schemeClr val="tx1"/>
                </a:solidFill>
                <a:latin typeface="Arial" panose="020B0604020202020204" pitchFamily="34" charset="0"/>
                <a:ea typeface="+mn-ea"/>
                <a:cs typeface="+mn-cs"/>
              </a:defRPr>
            </a:lvl6pPr>
            <a:lvl7pPr marL="2743200" algn="l" defTabSz="914400" rtl="0" eaLnBrk="1" latinLnBrk="0" hangingPunct="1">
              <a:defRPr sz="1400" kern="1200">
                <a:solidFill>
                  <a:schemeClr val="tx1"/>
                </a:solidFill>
                <a:latin typeface="Arial" panose="020B0604020202020204" pitchFamily="34" charset="0"/>
                <a:ea typeface="+mn-ea"/>
                <a:cs typeface="+mn-cs"/>
              </a:defRPr>
            </a:lvl7pPr>
            <a:lvl8pPr marL="3200400" algn="l" defTabSz="914400" rtl="0" eaLnBrk="1" latinLnBrk="0" hangingPunct="1">
              <a:defRPr sz="1400" kern="1200">
                <a:solidFill>
                  <a:schemeClr val="tx1"/>
                </a:solidFill>
                <a:latin typeface="Arial" panose="020B0604020202020204" pitchFamily="34" charset="0"/>
                <a:ea typeface="+mn-ea"/>
                <a:cs typeface="+mn-cs"/>
              </a:defRPr>
            </a:lvl8pPr>
            <a:lvl9pPr marL="3657600" algn="l" defTabSz="914400" rtl="0" eaLnBrk="1" latinLnBrk="0" hangingPunct="1">
              <a:defRPr sz="1400" kern="1200">
                <a:solidFill>
                  <a:schemeClr val="tx1"/>
                </a:solidFill>
                <a:latin typeface="Arial" panose="020B0604020202020204" pitchFamily="34" charset="0"/>
                <a:ea typeface="+mn-ea"/>
                <a:cs typeface="+mn-cs"/>
              </a:defRPr>
            </a:lvl9pPr>
          </a:lstStyle>
          <a:p>
            <a:endParaRPr lang="en-CA"/>
          </a:p>
        </p:txBody>
      </p:sp>
      <p:sp>
        <p:nvSpPr>
          <p:cNvPr id="29" name="Freeform 25">
            <a:extLst>
              <a:ext uri="{FF2B5EF4-FFF2-40B4-BE49-F238E27FC236}">
                <a16:creationId xmlns:a16="http://schemas.microsoft.com/office/drawing/2014/main" id="{69838962-7FB3-4E86-B336-8E05F6F2A5A1}"/>
              </a:ext>
            </a:extLst>
          </p:cNvPr>
          <p:cNvSpPr>
            <a:spLocks noChangeAspect="1"/>
          </p:cNvSpPr>
          <p:nvPr/>
        </p:nvSpPr>
        <p:spPr bwMode="auto">
          <a:xfrm>
            <a:off x="5786912" y="1459021"/>
            <a:ext cx="34807" cy="31482"/>
          </a:xfrm>
          <a:custGeom>
            <a:avLst/>
            <a:gdLst>
              <a:gd name="T0" fmla="*/ 0 w 58"/>
              <a:gd name="T1" fmla="*/ 49 h 49"/>
              <a:gd name="T2" fmla="*/ 58 w 58"/>
              <a:gd name="T3" fmla="*/ 7 h 49"/>
            </a:gdLst>
            <a:ahLst/>
            <a:cxnLst>
              <a:cxn ang="0">
                <a:pos x="T0" y="T1"/>
              </a:cxn>
              <a:cxn ang="0">
                <a:pos x="T2" y="T3"/>
              </a:cxn>
            </a:cxnLst>
            <a:rect l="0" t="0" r="r" b="b"/>
            <a:pathLst>
              <a:path w="58" h="49">
                <a:moveTo>
                  <a:pt x="0" y="49"/>
                </a:moveTo>
                <a:cubicBezTo>
                  <a:pt x="5" y="22"/>
                  <a:pt x="29" y="0"/>
                  <a:pt x="58" y="7"/>
                </a:cubicBezTo>
              </a:path>
            </a:pathLst>
          </a:custGeom>
          <a:noFill/>
          <a:ln w="6350" cap="rnd">
            <a:solidFill>
              <a:srgbClr val="FF6600"/>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defPPr>
              <a:defRPr lang="en-US"/>
            </a:defPPr>
            <a:lvl1pPr algn="l" rtl="0" fontAlgn="base">
              <a:spcBef>
                <a:spcPct val="0"/>
              </a:spcBef>
              <a:spcAft>
                <a:spcPct val="0"/>
              </a:spcAft>
              <a:defRPr sz="1400" kern="1200">
                <a:solidFill>
                  <a:schemeClr val="tx1"/>
                </a:solidFill>
                <a:latin typeface="Arial" panose="020B0604020202020204" pitchFamily="34" charset="0"/>
                <a:ea typeface="+mn-ea"/>
                <a:cs typeface="+mn-cs"/>
              </a:defRPr>
            </a:lvl1pPr>
            <a:lvl2pPr marL="457200" algn="l" rtl="0" fontAlgn="base">
              <a:spcBef>
                <a:spcPct val="0"/>
              </a:spcBef>
              <a:spcAft>
                <a:spcPct val="0"/>
              </a:spcAft>
              <a:defRPr sz="1400" kern="1200">
                <a:solidFill>
                  <a:schemeClr val="tx1"/>
                </a:solidFill>
                <a:latin typeface="Arial" panose="020B0604020202020204" pitchFamily="34" charset="0"/>
                <a:ea typeface="+mn-ea"/>
                <a:cs typeface="+mn-cs"/>
              </a:defRPr>
            </a:lvl2pPr>
            <a:lvl3pPr marL="914400" algn="l" rtl="0" fontAlgn="base">
              <a:spcBef>
                <a:spcPct val="0"/>
              </a:spcBef>
              <a:spcAft>
                <a:spcPct val="0"/>
              </a:spcAft>
              <a:defRPr sz="1400" kern="1200">
                <a:solidFill>
                  <a:schemeClr val="tx1"/>
                </a:solidFill>
                <a:latin typeface="Arial" panose="020B0604020202020204" pitchFamily="34" charset="0"/>
                <a:ea typeface="+mn-ea"/>
                <a:cs typeface="+mn-cs"/>
              </a:defRPr>
            </a:lvl3pPr>
            <a:lvl4pPr marL="1371600" algn="l" rtl="0" fontAlgn="base">
              <a:spcBef>
                <a:spcPct val="0"/>
              </a:spcBef>
              <a:spcAft>
                <a:spcPct val="0"/>
              </a:spcAft>
              <a:defRPr sz="1400" kern="1200">
                <a:solidFill>
                  <a:schemeClr val="tx1"/>
                </a:solidFill>
                <a:latin typeface="Arial" panose="020B0604020202020204" pitchFamily="34" charset="0"/>
                <a:ea typeface="+mn-ea"/>
                <a:cs typeface="+mn-cs"/>
              </a:defRPr>
            </a:lvl4pPr>
            <a:lvl5pPr marL="1828800" algn="l" rtl="0" fontAlgn="base">
              <a:spcBef>
                <a:spcPct val="0"/>
              </a:spcBef>
              <a:spcAft>
                <a:spcPct val="0"/>
              </a:spcAft>
              <a:defRPr sz="1400" kern="1200">
                <a:solidFill>
                  <a:schemeClr val="tx1"/>
                </a:solidFill>
                <a:latin typeface="Arial" panose="020B0604020202020204" pitchFamily="34" charset="0"/>
                <a:ea typeface="+mn-ea"/>
                <a:cs typeface="+mn-cs"/>
              </a:defRPr>
            </a:lvl5pPr>
            <a:lvl6pPr marL="2286000" algn="l" defTabSz="914400" rtl="0" eaLnBrk="1" latinLnBrk="0" hangingPunct="1">
              <a:defRPr sz="1400" kern="1200">
                <a:solidFill>
                  <a:schemeClr val="tx1"/>
                </a:solidFill>
                <a:latin typeface="Arial" panose="020B0604020202020204" pitchFamily="34" charset="0"/>
                <a:ea typeface="+mn-ea"/>
                <a:cs typeface="+mn-cs"/>
              </a:defRPr>
            </a:lvl6pPr>
            <a:lvl7pPr marL="2743200" algn="l" defTabSz="914400" rtl="0" eaLnBrk="1" latinLnBrk="0" hangingPunct="1">
              <a:defRPr sz="1400" kern="1200">
                <a:solidFill>
                  <a:schemeClr val="tx1"/>
                </a:solidFill>
                <a:latin typeface="Arial" panose="020B0604020202020204" pitchFamily="34" charset="0"/>
                <a:ea typeface="+mn-ea"/>
                <a:cs typeface="+mn-cs"/>
              </a:defRPr>
            </a:lvl7pPr>
            <a:lvl8pPr marL="3200400" algn="l" defTabSz="914400" rtl="0" eaLnBrk="1" latinLnBrk="0" hangingPunct="1">
              <a:defRPr sz="1400" kern="1200">
                <a:solidFill>
                  <a:schemeClr val="tx1"/>
                </a:solidFill>
                <a:latin typeface="Arial" panose="020B0604020202020204" pitchFamily="34" charset="0"/>
                <a:ea typeface="+mn-ea"/>
                <a:cs typeface="+mn-cs"/>
              </a:defRPr>
            </a:lvl8pPr>
            <a:lvl9pPr marL="3657600" algn="l" defTabSz="914400" rtl="0" eaLnBrk="1" latinLnBrk="0" hangingPunct="1">
              <a:defRPr sz="1400" kern="1200">
                <a:solidFill>
                  <a:schemeClr val="tx1"/>
                </a:solidFill>
                <a:latin typeface="Arial" panose="020B0604020202020204" pitchFamily="34" charset="0"/>
                <a:ea typeface="+mn-ea"/>
                <a:cs typeface="+mn-cs"/>
              </a:defRPr>
            </a:lvl9pPr>
          </a:lstStyle>
          <a:p>
            <a:endParaRPr lang="en-CA"/>
          </a:p>
        </p:txBody>
      </p:sp>
      <p:sp>
        <p:nvSpPr>
          <p:cNvPr id="30" name="Freeform 26">
            <a:extLst>
              <a:ext uri="{FF2B5EF4-FFF2-40B4-BE49-F238E27FC236}">
                <a16:creationId xmlns:a16="http://schemas.microsoft.com/office/drawing/2014/main" id="{B108B74C-00BA-4A71-A113-FE479EA26069}"/>
              </a:ext>
            </a:extLst>
          </p:cNvPr>
          <p:cNvSpPr>
            <a:spLocks noChangeAspect="1"/>
          </p:cNvSpPr>
          <p:nvPr/>
        </p:nvSpPr>
        <p:spPr bwMode="auto">
          <a:xfrm>
            <a:off x="5798173" y="1470067"/>
            <a:ext cx="51699" cy="76771"/>
          </a:xfrm>
          <a:custGeom>
            <a:avLst/>
            <a:gdLst>
              <a:gd name="T0" fmla="*/ 0 w 88"/>
              <a:gd name="T1" fmla="*/ 74 h 120"/>
              <a:gd name="T2" fmla="*/ 64 w 88"/>
              <a:gd name="T3" fmla="*/ 0 h 120"/>
              <a:gd name="T4" fmla="*/ 87 w 88"/>
              <a:gd name="T5" fmla="*/ 7 h 120"/>
              <a:gd name="T6" fmla="*/ 87 w 88"/>
              <a:gd name="T7" fmla="*/ 13 h 120"/>
              <a:gd name="T8" fmla="*/ 22 w 88"/>
              <a:gd name="T9" fmla="*/ 120 h 120"/>
            </a:gdLst>
            <a:ahLst/>
            <a:cxnLst>
              <a:cxn ang="0">
                <a:pos x="T0" y="T1"/>
              </a:cxn>
              <a:cxn ang="0">
                <a:pos x="T2" y="T3"/>
              </a:cxn>
              <a:cxn ang="0">
                <a:pos x="T4" y="T5"/>
              </a:cxn>
              <a:cxn ang="0">
                <a:pos x="T6" y="T7"/>
              </a:cxn>
              <a:cxn ang="0">
                <a:pos x="T8" y="T9"/>
              </a:cxn>
            </a:cxnLst>
            <a:rect l="0" t="0" r="r" b="b"/>
            <a:pathLst>
              <a:path w="88" h="120">
                <a:moveTo>
                  <a:pt x="0" y="74"/>
                </a:moveTo>
                <a:cubicBezTo>
                  <a:pt x="4" y="39"/>
                  <a:pt x="33" y="14"/>
                  <a:pt x="64" y="0"/>
                </a:cubicBezTo>
                <a:cubicBezTo>
                  <a:pt x="72" y="2"/>
                  <a:pt x="79" y="4"/>
                  <a:pt x="87" y="7"/>
                </a:cubicBezTo>
                <a:cubicBezTo>
                  <a:pt x="88" y="9"/>
                  <a:pt x="87" y="11"/>
                  <a:pt x="87" y="13"/>
                </a:cubicBezTo>
                <a:cubicBezTo>
                  <a:pt x="44" y="29"/>
                  <a:pt x="28" y="79"/>
                  <a:pt x="22" y="120"/>
                </a:cubicBezTo>
              </a:path>
            </a:pathLst>
          </a:custGeom>
          <a:noFill/>
          <a:ln w="6350" cap="rnd">
            <a:solidFill>
              <a:srgbClr val="FF6600"/>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defPPr>
              <a:defRPr lang="en-US"/>
            </a:defPPr>
            <a:lvl1pPr algn="l" rtl="0" fontAlgn="base">
              <a:spcBef>
                <a:spcPct val="0"/>
              </a:spcBef>
              <a:spcAft>
                <a:spcPct val="0"/>
              </a:spcAft>
              <a:defRPr sz="1400" kern="1200">
                <a:solidFill>
                  <a:schemeClr val="tx1"/>
                </a:solidFill>
                <a:latin typeface="Arial" panose="020B0604020202020204" pitchFamily="34" charset="0"/>
                <a:ea typeface="+mn-ea"/>
                <a:cs typeface="+mn-cs"/>
              </a:defRPr>
            </a:lvl1pPr>
            <a:lvl2pPr marL="457200" algn="l" rtl="0" fontAlgn="base">
              <a:spcBef>
                <a:spcPct val="0"/>
              </a:spcBef>
              <a:spcAft>
                <a:spcPct val="0"/>
              </a:spcAft>
              <a:defRPr sz="1400" kern="1200">
                <a:solidFill>
                  <a:schemeClr val="tx1"/>
                </a:solidFill>
                <a:latin typeface="Arial" panose="020B0604020202020204" pitchFamily="34" charset="0"/>
                <a:ea typeface="+mn-ea"/>
                <a:cs typeface="+mn-cs"/>
              </a:defRPr>
            </a:lvl2pPr>
            <a:lvl3pPr marL="914400" algn="l" rtl="0" fontAlgn="base">
              <a:spcBef>
                <a:spcPct val="0"/>
              </a:spcBef>
              <a:spcAft>
                <a:spcPct val="0"/>
              </a:spcAft>
              <a:defRPr sz="1400" kern="1200">
                <a:solidFill>
                  <a:schemeClr val="tx1"/>
                </a:solidFill>
                <a:latin typeface="Arial" panose="020B0604020202020204" pitchFamily="34" charset="0"/>
                <a:ea typeface="+mn-ea"/>
                <a:cs typeface="+mn-cs"/>
              </a:defRPr>
            </a:lvl3pPr>
            <a:lvl4pPr marL="1371600" algn="l" rtl="0" fontAlgn="base">
              <a:spcBef>
                <a:spcPct val="0"/>
              </a:spcBef>
              <a:spcAft>
                <a:spcPct val="0"/>
              </a:spcAft>
              <a:defRPr sz="1400" kern="1200">
                <a:solidFill>
                  <a:schemeClr val="tx1"/>
                </a:solidFill>
                <a:latin typeface="Arial" panose="020B0604020202020204" pitchFamily="34" charset="0"/>
                <a:ea typeface="+mn-ea"/>
                <a:cs typeface="+mn-cs"/>
              </a:defRPr>
            </a:lvl4pPr>
            <a:lvl5pPr marL="1828800" algn="l" rtl="0" fontAlgn="base">
              <a:spcBef>
                <a:spcPct val="0"/>
              </a:spcBef>
              <a:spcAft>
                <a:spcPct val="0"/>
              </a:spcAft>
              <a:defRPr sz="1400" kern="1200">
                <a:solidFill>
                  <a:schemeClr val="tx1"/>
                </a:solidFill>
                <a:latin typeface="Arial" panose="020B0604020202020204" pitchFamily="34" charset="0"/>
                <a:ea typeface="+mn-ea"/>
                <a:cs typeface="+mn-cs"/>
              </a:defRPr>
            </a:lvl5pPr>
            <a:lvl6pPr marL="2286000" algn="l" defTabSz="914400" rtl="0" eaLnBrk="1" latinLnBrk="0" hangingPunct="1">
              <a:defRPr sz="1400" kern="1200">
                <a:solidFill>
                  <a:schemeClr val="tx1"/>
                </a:solidFill>
                <a:latin typeface="Arial" panose="020B0604020202020204" pitchFamily="34" charset="0"/>
                <a:ea typeface="+mn-ea"/>
                <a:cs typeface="+mn-cs"/>
              </a:defRPr>
            </a:lvl6pPr>
            <a:lvl7pPr marL="2743200" algn="l" defTabSz="914400" rtl="0" eaLnBrk="1" latinLnBrk="0" hangingPunct="1">
              <a:defRPr sz="1400" kern="1200">
                <a:solidFill>
                  <a:schemeClr val="tx1"/>
                </a:solidFill>
                <a:latin typeface="Arial" panose="020B0604020202020204" pitchFamily="34" charset="0"/>
                <a:ea typeface="+mn-ea"/>
                <a:cs typeface="+mn-cs"/>
              </a:defRPr>
            </a:lvl7pPr>
            <a:lvl8pPr marL="3200400" algn="l" defTabSz="914400" rtl="0" eaLnBrk="1" latinLnBrk="0" hangingPunct="1">
              <a:defRPr sz="1400" kern="1200">
                <a:solidFill>
                  <a:schemeClr val="tx1"/>
                </a:solidFill>
                <a:latin typeface="Arial" panose="020B0604020202020204" pitchFamily="34" charset="0"/>
                <a:ea typeface="+mn-ea"/>
                <a:cs typeface="+mn-cs"/>
              </a:defRPr>
            </a:lvl8pPr>
            <a:lvl9pPr marL="3657600" algn="l" defTabSz="914400" rtl="0" eaLnBrk="1" latinLnBrk="0" hangingPunct="1">
              <a:defRPr sz="1400" kern="1200">
                <a:solidFill>
                  <a:schemeClr val="tx1"/>
                </a:solidFill>
                <a:latin typeface="Arial" panose="020B0604020202020204" pitchFamily="34" charset="0"/>
                <a:ea typeface="+mn-ea"/>
                <a:cs typeface="+mn-cs"/>
              </a:defRPr>
            </a:lvl9pPr>
          </a:lstStyle>
          <a:p>
            <a:endParaRPr lang="en-CA"/>
          </a:p>
        </p:txBody>
      </p:sp>
      <p:sp>
        <p:nvSpPr>
          <p:cNvPr id="31" name="Freeform 27">
            <a:extLst>
              <a:ext uri="{FF2B5EF4-FFF2-40B4-BE49-F238E27FC236}">
                <a16:creationId xmlns:a16="http://schemas.microsoft.com/office/drawing/2014/main" id="{4704464B-9714-42EC-88C8-9B4E1584D93D}"/>
              </a:ext>
            </a:extLst>
          </p:cNvPr>
          <p:cNvSpPr>
            <a:spLocks noChangeAspect="1"/>
          </p:cNvSpPr>
          <p:nvPr/>
        </p:nvSpPr>
        <p:spPr bwMode="auto">
          <a:xfrm>
            <a:off x="5830422" y="1524746"/>
            <a:ext cx="5631" cy="52470"/>
          </a:xfrm>
          <a:custGeom>
            <a:avLst/>
            <a:gdLst>
              <a:gd name="T0" fmla="*/ 1 w 9"/>
              <a:gd name="T1" fmla="*/ 82 h 82"/>
              <a:gd name="T2" fmla="*/ 9 w 9"/>
              <a:gd name="T3" fmla="*/ 0 h 82"/>
            </a:gdLst>
            <a:ahLst/>
            <a:cxnLst>
              <a:cxn ang="0">
                <a:pos x="T0" y="T1"/>
              </a:cxn>
              <a:cxn ang="0">
                <a:pos x="T2" y="T3"/>
              </a:cxn>
            </a:cxnLst>
            <a:rect l="0" t="0" r="r" b="b"/>
            <a:pathLst>
              <a:path w="9" h="82">
                <a:moveTo>
                  <a:pt x="1" y="82"/>
                </a:moveTo>
                <a:cubicBezTo>
                  <a:pt x="0" y="54"/>
                  <a:pt x="1" y="26"/>
                  <a:pt x="9" y="0"/>
                </a:cubicBezTo>
              </a:path>
            </a:pathLst>
          </a:custGeom>
          <a:noFill/>
          <a:ln w="6350" cap="rnd">
            <a:solidFill>
              <a:srgbClr val="FF6600"/>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defPPr>
              <a:defRPr lang="en-US"/>
            </a:defPPr>
            <a:lvl1pPr algn="l" rtl="0" fontAlgn="base">
              <a:spcBef>
                <a:spcPct val="0"/>
              </a:spcBef>
              <a:spcAft>
                <a:spcPct val="0"/>
              </a:spcAft>
              <a:defRPr sz="1400" kern="1200">
                <a:solidFill>
                  <a:schemeClr val="tx1"/>
                </a:solidFill>
                <a:latin typeface="Arial" panose="020B0604020202020204" pitchFamily="34" charset="0"/>
                <a:ea typeface="+mn-ea"/>
                <a:cs typeface="+mn-cs"/>
              </a:defRPr>
            </a:lvl1pPr>
            <a:lvl2pPr marL="457200" algn="l" rtl="0" fontAlgn="base">
              <a:spcBef>
                <a:spcPct val="0"/>
              </a:spcBef>
              <a:spcAft>
                <a:spcPct val="0"/>
              </a:spcAft>
              <a:defRPr sz="1400" kern="1200">
                <a:solidFill>
                  <a:schemeClr val="tx1"/>
                </a:solidFill>
                <a:latin typeface="Arial" panose="020B0604020202020204" pitchFamily="34" charset="0"/>
                <a:ea typeface="+mn-ea"/>
                <a:cs typeface="+mn-cs"/>
              </a:defRPr>
            </a:lvl2pPr>
            <a:lvl3pPr marL="914400" algn="l" rtl="0" fontAlgn="base">
              <a:spcBef>
                <a:spcPct val="0"/>
              </a:spcBef>
              <a:spcAft>
                <a:spcPct val="0"/>
              </a:spcAft>
              <a:defRPr sz="1400" kern="1200">
                <a:solidFill>
                  <a:schemeClr val="tx1"/>
                </a:solidFill>
                <a:latin typeface="Arial" panose="020B0604020202020204" pitchFamily="34" charset="0"/>
                <a:ea typeface="+mn-ea"/>
                <a:cs typeface="+mn-cs"/>
              </a:defRPr>
            </a:lvl3pPr>
            <a:lvl4pPr marL="1371600" algn="l" rtl="0" fontAlgn="base">
              <a:spcBef>
                <a:spcPct val="0"/>
              </a:spcBef>
              <a:spcAft>
                <a:spcPct val="0"/>
              </a:spcAft>
              <a:defRPr sz="1400" kern="1200">
                <a:solidFill>
                  <a:schemeClr val="tx1"/>
                </a:solidFill>
                <a:latin typeface="Arial" panose="020B0604020202020204" pitchFamily="34" charset="0"/>
                <a:ea typeface="+mn-ea"/>
                <a:cs typeface="+mn-cs"/>
              </a:defRPr>
            </a:lvl4pPr>
            <a:lvl5pPr marL="1828800" algn="l" rtl="0" fontAlgn="base">
              <a:spcBef>
                <a:spcPct val="0"/>
              </a:spcBef>
              <a:spcAft>
                <a:spcPct val="0"/>
              </a:spcAft>
              <a:defRPr sz="1400" kern="1200">
                <a:solidFill>
                  <a:schemeClr val="tx1"/>
                </a:solidFill>
                <a:latin typeface="Arial" panose="020B0604020202020204" pitchFamily="34" charset="0"/>
                <a:ea typeface="+mn-ea"/>
                <a:cs typeface="+mn-cs"/>
              </a:defRPr>
            </a:lvl5pPr>
            <a:lvl6pPr marL="2286000" algn="l" defTabSz="914400" rtl="0" eaLnBrk="1" latinLnBrk="0" hangingPunct="1">
              <a:defRPr sz="1400" kern="1200">
                <a:solidFill>
                  <a:schemeClr val="tx1"/>
                </a:solidFill>
                <a:latin typeface="Arial" panose="020B0604020202020204" pitchFamily="34" charset="0"/>
                <a:ea typeface="+mn-ea"/>
                <a:cs typeface="+mn-cs"/>
              </a:defRPr>
            </a:lvl6pPr>
            <a:lvl7pPr marL="2743200" algn="l" defTabSz="914400" rtl="0" eaLnBrk="1" latinLnBrk="0" hangingPunct="1">
              <a:defRPr sz="1400" kern="1200">
                <a:solidFill>
                  <a:schemeClr val="tx1"/>
                </a:solidFill>
                <a:latin typeface="Arial" panose="020B0604020202020204" pitchFamily="34" charset="0"/>
                <a:ea typeface="+mn-ea"/>
                <a:cs typeface="+mn-cs"/>
              </a:defRPr>
            </a:lvl7pPr>
            <a:lvl8pPr marL="3200400" algn="l" defTabSz="914400" rtl="0" eaLnBrk="1" latinLnBrk="0" hangingPunct="1">
              <a:defRPr sz="1400" kern="1200">
                <a:solidFill>
                  <a:schemeClr val="tx1"/>
                </a:solidFill>
                <a:latin typeface="Arial" panose="020B0604020202020204" pitchFamily="34" charset="0"/>
                <a:ea typeface="+mn-ea"/>
                <a:cs typeface="+mn-cs"/>
              </a:defRPr>
            </a:lvl8pPr>
            <a:lvl9pPr marL="3657600" algn="l" defTabSz="914400" rtl="0" eaLnBrk="1" latinLnBrk="0" hangingPunct="1">
              <a:defRPr sz="1400" kern="1200">
                <a:solidFill>
                  <a:schemeClr val="tx1"/>
                </a:solidFill>
                <a:latin typeface="Arial" panose="020B0604020202020204" pitchFamily="34" charset="0"/>
                <a:ea typeface="+mn-ea"/>
                <a:cs typeface="+mn-cs"/>
              </a:defRPr>
            </a:lvl9pPr>
          </a:lstStyle>
          <a:p>
            <a:endParaRPr lang="en-CA"/>
          </a:p>
        </p:txBody>
      </p:sp>
      <p:sp>
        <p:nvSpPr>
          <p:cNvPr id="32" name="Freeform 28">
            <a:extLst>
              <a:ext uri="{FF2B5EF4-FFF2-40B4-BE49-F238E27FC236}">
                <a16:creationId xmlns:a16="http://schemas.microsoft.com/office/drawing/2014/main" id="{13DD5FDA-D627-495F-BF63-A9BCDF3D54D5}"/>
              </a:ext>
            </a:extLst>
          </p:cNvPr>
          <p:cNvSpPr>
            <a:spLocks noChangeAspect="1"/>
          </p:cNvSpPr>
          <p:nvPr/>
        </p:nvSpPr>
        <p:spPr bwMode="auto">
          <a:xfrm>
            <a:off x="5857039" y="1489950"/>
            <a:ext cx="49140" cy="128136"/>
          </a:xfrm>
          <a:custGeom>
            <a:avLst/>
            <a:gdLst>
              <a:gd name="T0" fmla="*/ 38 w 82"/>
              <a:gd name="T1" fmla="*/ 201 h 201"/>
              <a:gd name="T2" fmla="*/ 80 w 82"/>
              <a:gd name="T3" fmla="*/ 1 h 201"/>
              <a:gd name="T4" fmla="*/ 82 w 82"/>
              <a:gd name="T5" fmla="*/ 0 h 201"/>
            </a:gdLst>
            <a:ahLst/>
            <a:cxnLst>
              <a:cxn ang="0">
                <a:pos x="T0" y="T1"/>
              </a:cxn>
              <a:cxn ang="0">
                <a:pos x="T2" y="T3"/>
              </a:cxn>
              <a:cxn ang="0">
                <a:pos x="T4" y="T5"/>
              </a:cxn>
            </a:cxnLst>
            <a:rect l="0" t="0" r="r" b="b"/>
            <a:pathLst>
              <a:path w="82" h="201">
                <a:moveTo>
                  <a:pt x="38" y="201"/>
                </a:moveTo>
                <a:cubicBezTo>
                  <a:pt x="0" y="159"/>
                  <a:pt x="5" y="17"/>
                  <a:pt x="80" y="1"/>
                </a:cubicBezTo>
                <a:cubicBezTo>
                  <a:pt x="81" y="1"/>
                  <a:pt x="81" y="0"/>
                  <a:pt x="82" y="0"/>
                </a:cubicBezTo>
              </a:path>
            </a:pathLst>
          </a:custGeom>
          <a:noFill/>
          <a:ln w="6350" cap="rnd">
            <a:solidFill>
              <a:srgbClr val="FF6600"/>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defPPr>
              <a:defRPr lang="en-US"/>
            </a:defPPr>
            <a:lvl1pPr algn="l" rtl="0" fontAlgn="base">
              <a:spcBef>
                <a:spcPct val="0"/>
              </a:spcBef>
              <a:spcAft>
                <a:spcPct val="0"/>
              </a:spcAft>
              <a:defRPr sz="1400" kern="1200">
                <a:solidFill>
                  <a:schemeClr val="tx1"/>
                </a:solidFill>
                <a:latin typeface="Arial" panose="020B0604020202020204" pitchFamily="34" charset="0"/>
                <a:ea typeface="+mn-ea"/>
                <a:cs typeface="+mn-cs"/>
              </a:defRPr>
            </a:lvl1pPr>
            <a:lvl2pPr marL="457200" algn="l" rtl="0" fontAlgn="base">
              <a:spcBef>
                <a:spcPct val="0"/>
              </a:spcBef>
              <a:spcAft>
                <a:spcPct val="0"/>
              </a:spcAft>
              <a:defRPr sz="1400" kern="1200">
                <a:solidFill>
                  <a:schemeClr val="tx1"/>
                </a:solidFill>
                <a:latin typeface="Arial" panose="020B0604020202020204" pitchFamily="34" charset="0"/>
                <a:ea typeface="+mn-ea"/>
                <a:cs typeface="+mn-cs"/>
              </a:defRPr>
            </a:lvl2pPr>
            <a:lvl3pPr marL="914400" algn="l" rtl="0" fontAlgn="base">
              <a:spcBef>
                <a:spcPct val="0"/>
              </a:spcBef>
              <a:spcAft>
                <a:spcPct val="0"/>
              </a:spcAft>
              <a:defRPr sz="1400" kern="1200">
                <a:solidFill>
                  <a:schemeClr val="tx1"/>
                </a:solidFill>
                <a:latin typeface="Arial" panose="020B0604020202020204" pitchFamily="34" charset="0"/>
                <a:ea typeface="+mn-ea"/>
                <a:cs typeface="+mn-cs"/>
              </a:defRPr>
            </a:lvl3pPr>
            <a:lvl4pPr marL="1371600" algn="l" rtl="0" fontAlgn="base">
              <a:spcBef>
                <a:spcPct val="0"/>
              </a:spcBef>
              <a:spcAft>
                <a:spcPct val="0"/>
              </a:spcAft>
              <a:defRPr sz="1400" kern="1200">
                <a:solidFill>
                  <a:schemeClr val="tx1"/>
                </a:solidFill>
                <a:latin typeface="Arial" panose="020B0604020202020204" pitchFamily="34" charset="0"/>
                <a:ea typeface="+mn-ea"/>
                <a:cs typeface="+mn-cs"/>
              </a:defRPr>
            </a:lvl4pPr>
            <a:lvl5pPr marL="1828800" algn="l" rtl="0" fontAlgn="base">
              <a:spcBef>
                <a:spcPct val="0"/>
              </a:spcBef>
              <a:spcAft>
                <a:spcPct val="0"/>
              </a:spcAft>
              <a:defRPr sz="1400" kern="1200">
                <a:solidFill>
                  <a:schemeClr val="tx1"/>
                </a:solidFill>
                <a:latin typeface="Arial" panose="020B0604020202020204" pitchFamily="34" charset="0"/>
                <a:ea typeface="+mn-ea"/>
                <a:cs typeface="+mn-cs"/>
              </a:defRPr>
            </a:lvl5pPr>
            <a:lvl6pPr marL="2286000" algn="l" defTabSz="914400" rtl="0" eaLnBrk="1" latinLnBrk="0" hangingPunct="1">
              <a:defRPr sz="1400" kern="1200">
                <a:solidFill>
                  <a:schemeClr val="tx1"/>
                </a:solidFill>
                <a:latin typeface="Arial" panose="020B0604020202020204" pitchFamily="34" charset="0"/>
                <a:ea typeface="+mn-ea"/>
                <a:cs typeface="+mn-cs"/>
              </a:defRPr>
            </a:lvl6pPr>
            <a:lvl7pPr marL="2743200" algn="l" defTabSz="914400" rtl="0" eaLnBrk="1" latinLnBrk="0" hangingPunct="1">
              <a:defRPr sz="1400" kern="1200">
                <a:solidFill>
                  <a:schemeClr val="tx1"/>
                </a:solidFill>
                <a:latin typeface="Arial" panose="020B0604020202020204" pitchFamily="34" charset="0"/>
                <a:ea typeface="+mn-ea"/>
                <a:cs typeface="+mn-cs"/>
              </a:defRPr>
            </a:lvl7pPr>
            <a:lvl8pPr marL="3200400" algn="l" defTabSz="914400" rtl="0" eaLnBrk="1" latinLnBrk="0" hangingPunct="1">
              <a:defRPr sz="1400" kern="1200">
                <a:solidFill>
                  <a:schemeClr val="tx1"/>
                </a:solidFill>
                <a:latin typeface="Arial" panose="020B0604020202020204" pitchFamily="34" charset="0"/>
                <a:ea typeface="+mn-ea"/>
                <a:cs typeface="+mn-cs"/>
              </a:defRPr>
            </a:lvl8pPr>
            <a:lvl9pPr marL="3657600" algn="l" defTabSz="914400" rtl="0" eaLnBrk="1" latinLnBrk="0" hangingPunct="1">
              <a:defRPr sz="1400" kern="1200">
                <a:solidFill>
                  <a:schemeClr val="tx1"/>
                </a:solidFill>
                <a:latin typeface="Arial" panose="020B0604020202020204" pitchFamily="34" charset="0"/>
                <a:ea typeface="+mn-ea"/>
                <a:cs typeface="+mn-cs"/>
              </a:defRPr>
            </a:lvl9pPr>
          </a:lstStyle>
          <a:p>
            <a:endParaRPr lang="en-CA"/>
          </a:p>
        </p:txBody>
      </p:sp>
      <p:sp>
        <p:nvSpPr>
          <p:cNvPr id="33" name="Freeform 29">
            <a:extLst>
              <a:ext uri="{FF2B5EF4-FFF2-40B4-BE49-F238E27FC236}">
                <a16:creationId xmlns:a16="http://schemas.microsoft.com/office/drawing/2014/main" id="{6961B6C5-1D59-49A4-BDCC-558CF5BEF4D4}"/>
              </a:ext>
            </a:extLst>
          </p:cNvPr>
          <p:cNvSpPr>
            <a:spLocks noChangeAspect="1"/>
          </p:cNvSpPr>
          <p:nvPr/>
        </p:nvSpPr>
        <p:spPr bwMode="auto">
          <a:xfrm>
            <a:off x="5906179" y="1478904"/>
            <a:ext cx="3583" cy="11046"/>
          </a:xfrm>
          <a:custGeom>
            <a:avLst/>
            <a:gdLst>
              <a:gd name="T0" fmla="*/ 0 w 6"/>
              <a:gd name="T1" fmla="*/ 17 h 17"/>
              <a:gd name="T2" fmla="*/ 6 w 6"/>
              <a:gd name="T3" fmla="*/ 0 h 17"/>
            </a:gdLst>
            <a:ahLst/>
            <a:cxnLst>
              <a:cxn ang="0">
                <a:pos x="T0" y="T1"/>
              </a:cxn>
              <a:cxn ang="0">
                <a:pos x="T2" y="T3"/>
              </a:cxn>
            </a:cxnLst>
            <a:rect l="0" t="0" r="r" b="b"/>
            <a:pathLst>
              <a:path w="6" h="17">
                <a:moveTo>
                  <a:pt x="0" y="17"/>
                </a:moveTo>
                <a:cubicBezTo>
                  <a:pt x="1" y="13"/>
                  <a:pt x="4" y="6"/>
                  <a:pt x="6" y="0"/>
                </a:cubicBezTo>
              </a:path>
            </a:pathLst>
          </a:custGeom>
          <a:noFill/>
          <a:ln w="6350" cap="rnd">
            <a:solidFill>
              <a:srgbClr val="FF6600"/>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defPPr>
              <a:defRPr lang="en-US"/>
            </a:defPPr>
            <a:lvl1pPr algn="l" rtl="0" fontAlgn="base">
              <a:spcBef>
                <a:spcPct val="0"/>
              </a:spcBef>
              <a:spcAft>
                <a:spcPct val="0"/>
              </a:spcAft>
              <a:defRPr sz="1400" kern="1200">
                <a:solidFill>
                  <a:schemeClr val="tx1"/>
                </a:solidFill>
                <a:latin typeface="Arial" panose="020B0604020202020204" pitchFamily="34" charset="0"/>
                <a:ea typeface="+mn-ea"/>
                <a:cs typeface="+mn-cs"/>
              </a:defRPr>
            </a:lvl1pPr>
            <a:lvl2pPr marL="457200" algn="l" rtl="0" fontAlgn="base">
              <a:spcBef>
                <a:spcPct val="0"/>
              </a:spcBef>
              <a:spcAft>
                <a:spcPct val="0"/>
              </a:spcAft>
              <a:defRPr sz="1400" kern="1200">
                <a:solidFill>
                  <a:schemeClr val="tx1"/>
                </a:solidFill>
                <a:latin typeface="Arial" panose="020B0604020202020204" pitchFamily="34" charset="0"/>
                <a:ea typeface="+mn-ea"/>
                <a:cs typeface="+mn-cs"/>
              </a:defRPr>
            </a:lvl2pPr>
            <a:lvl3pPr marL="914400" algn="l" rtl="0" fontAlgn="base">
              <a:spcBef>
                <a:spcPct val="0"/>
              </a:spcBef>
              <a:spcAft>
                <a:spcPct val="0"/>
              </a:spcAft>
              <a:defRPr sz="1400" kern="1200">
                <a:solidFill>
                  <a:schemeClr val="tx1"/>
                </a:solidFill>
                <a:latin typeface="Arial" panose="020B0604020202020204" pitchFamily="34" charset="0"/>
                <a:ea typeface="+mn-ea"/>
                <a:cs typeface="+mn-cs"/>
              </a:defRPr>
            </a:lvl3pPr>
            <a:lvl4pPr marL="1371600" algn="l" rtl="0" fontAlgn="base">
              <a:spcBef>
                <a:spcPct val="0"/>
              </a:spcBef>
              <a:spcAft>
                <a:spcPct val="0"/>
              </a:spcAft>
              <a:defRPr sz="1400" kern="1200">
                <a:solidFill>
                  <a:schemeClr val="tx1"/>
                </a:solidFill>
                <a:latin typeface="Arial" panose="020B0604020202020204" pitchFamily="34" charset="0"/>
                <a:ea typeface="+mn-ea"/>
                <a:cs typeface="+mn-cs"/>
              </a:defRPr>
            </a:lvl4pPr>
            <a:lvl5pPr marL="1828800" algn="l" rtl="0" fontAlgn="base">
              <a:spcBef>
                <a:spcPct val="0"/>
              </a:spcBef>
              <a:spcAft>
                <a:spcPct val="0"/>
              </a:spcAft>
              <a:defRPr sz="1400" kern="1200">
                <a:solidFill>
                  <a:schemeClr val="tx1"/>
                </a:solidFill>
                <a:latin typeface="Arial" panose="020B0604020202020204" pitchFamily="34" charset="0"/>
                <a:ea typeface="+mn-ea"/>
                <a:cs typeface="+mn-cs"/>
              </a:defRPr>
            </a:lvl5pPr>
            <a:lvl6pPr marL="2286000" algn="l" defTabSz="914400" rtl="0" eaLnBrk="1" latinLnBrk="0" hangingPunct="1">
              <a:defRPr sz="1400" kern="1200">
                <a:solidFill>
                  <a:schemeClr val="tx1"/>
                </a:solidFill>
                <a:latin typeface="Arial" panose="020B0604020202020204" pitchFamily="34" charset="0"/>
                <a:ea typeface="+mn-ea"/>
                <a:cs typeface="+mn-cs"/>
              </a:defRPr>
            </a:lvl6pPr>
            <a:lvl7pPr marL="2743200" algn="l" defTabSz="914400" rtl="0" eaLnBrk="1" latinLnBrk="0" hangingPunct="1">
              <a:defRPr sz="1400" kern="1200">
                <a:solidFill>
                  <a:schemeClr val="tx1"/>
                </a:solidFill>
                <a:latin typeface="Arial" panose="020B0604020202020204" pitchFamily="34" charset="0"/>
                <a:ea typeface="+mn-ea"/>
                <a:cs typeface="+mn-cs"/>
              </a:defRPr>
            </a:lvl7pPr>
            <a:lvl8pPr marL="3200400" algn="l" defTabSz="914400" rtl="0" eaLnBrk="1" latinLnBrk="0" hangingPunct="1">
              <a:defRPr sz="1400" kern="1200">
                <a:solidFill>
                  <a:schemeClr val="tx1"/>
                </a:solidFill>
                <a:latin typeface="Arial" panose="020B0604020202020204" pitchFamily="34" charset="0"/>
                <a:ea typeface="+mn-ea"/>
                <a:cs typeface="+mn-cs"/>
              </a:defRPr>
            </a:lvl8pPr>
            <a:lvl9pPr marL="3657600" algn="l" defTabSz="914400" rtl="0" eaLnBrk="1" latinLnBrk="0" hangingPunct="1">
              <a:defRPr sz="1400" kern="1200">
                <a:solidFill>
                  <a:schemeClr val="tx1"/>
                </a:solidFill>
                <a:latin typeface="Arial" panose="020B0604020202020204" pitchFamily="34" charset="0"/>
                <a:ea typeface="+mn-ea"/>
                <a:cs typeface="+mn-cs"/>
              </a:defRPr>
            </a:lvl9pPr>
          </a:lstStyle>
          <a:p>
            <a:endParaRPr lang="en-CA"/>
          </a:p>
        </p:txBody>
      </p:sp>
      <p:sp>
        <p:nvSpPr>
          <p:cNvPr id="34" name="Freeform 30">
            <a:extLst>
              <a:ext uri="{FF2B5EF4-FFF2-40B4-BE49-F238E27FC236}">
                <a16:creationId xmlns:a16="http://schemas.microsoft.com/office/drawing/2014/main" id="{82A5B954-3746-4923-8005-A3D309E64F71}"/>
              </a:ext>
            </a:extLst>
          </p:cNvPr>
          <p:cNvSpPr>
            <a:spLocks noChangeAspect="1"/>
          </p:cNvSpPr>
          <p:nvPr/>
        </p:nvSpPr>
        <p:spPr bwMode="auto">
          <a:xfrm>
            <a:off x="5906179" y="1489950"/>
            <a:ext cx="3583" cy="552"/>
          </a:xfrm>
          <a:custGeom>
            <a:avLst/>
            <a:gdLst>
              <a:gd name="T0" fmla="*/ 0 w 6"/>
              <a:gd name="T1" fmla="*/ 0 h 1"/>
              <a:gd name="T2" fmla="*/ 6 w 6"/>
              <a:gd name="T3" fmla="*/ 1 h 1"/>
            </a:gdLst>
            <a:ahLst/>
            <a:cxnLst>
              <a:cxn ang="0">
                <a:pos x="T0" y="T1"/>
              </a:cxn>
              <a:cxn ang="0">
                <a:pos x="T2" y="T3"/>
              </a:cxn>
            </a:cxnLst>
            <a:rect l="0" t="0" r="r" b="b"/>
            <a:pathLst>
              <a:path w="6" h="1">
                <a:moveTo>
                  <a:pt x="0" y="0"/>
                </a:moveTo>
                <a:cubicBezTo>
                  <a:pt x="2" y="1"/>
                  <a:pt x="4" y="1"/>
                  <a:pt x="6" y="1"/>
                </a:cubicBezTo>
              </a:path>
            </a:pathLst>
          </a:custGeom>
          <a:noFill/>
          <a:ln w="6350" cap="rnd">
            <a:solidFill>
              <a:srgbClr val="FF6600"/>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defPPr>
              <a:defRPr lang="en-US"/>
            </a:defPPr>
            <a:lvl1pPr algn="l" rtl="0" fontAlgn="base">
              <a:spcBef>
                <a:spcPct val="0"/>
              </a:spcBef>
              <a:spcAft>
                <a:spcPct val="0"/>
              </a:spcAft>
              <a:defRPr sz="1400" kern="1200">
                <a:solidFill>
                  <a:schemeClr val="tx1"/>
                </a:solidFill>
                <a:latin typeface="Arial" panose="020B0604020202020204" pitchFamily="34" charset="0"/>
                <a:ea typeface="+mn-ea"/>
                <a:cs typeface="+mn-cs"/>
              </a:defRPr>
            </a:lvl1pPr>
            <a:lvl2pPr marL="457200" algn="l" rtl="0" fontAlgn="base">
              <a:spcBef>
                <a:spcPct val="0"/>
              </a:spcBef>
              <a:spcAft>
                <a:spcPct val="0"/>
              </a:spcAft>
              <a:defRPr sz="1400" kern="1200">
                <a:solidFill>
                  <a:schemeClr val="tx1"/>
                </a:solidFill>
                <a:latin typeface="Arial" panose="020B0604020202020204" pitchFamily="34" charset="0"/>
                <a:ea typeface="+mn-ea"/>
                <a:cs typeface="+mn-cs"/>
              </a:defRPr>
            </a:lvl2pPr>
            <a:lvl3pPr marL="914400" algn="l" rtl="0" fontAlgn="base">
              <a:spcBef>
                <a:spcPct val="0"/>
              </a:spcBef>
              <a:spcAft>
                <a:spcPct val="0"/>
              </a:spcAft>
              <a:defRPr sz="1400" kern="1200">
                <a:solidFill>
                  <a:schemeClr val="tx1"/>
                </a:solidFill>
                <a:latin typeface="Arial" panose="020B0604020202020204" pitchFamily="34" charset="0"/>
                <a:ea typeface="+mn-ea"/>
                <a:cs typeface="+mn-cs"/>
              </a:defRPr>
            </a:lvl3pPr>
            <a:lvl4pPr marL="1371600" algn="l" rtl="0" fontAlgn="base">
              <a:spcBef>
                <a:spcPct val="0"/>
              </a:spcBef>
              <a:spcAft>
                <a:spcPct val="0"/>
              </a:spcAft>
              <a:defRPr sz="1400" kern="1200">
                <a:solidFill>
                  <a:schemeClr val="tx1"/>
                </a:solidFill>
                <a:latin typeface="Arial" panose="020B0604020202020204" pitchFamily="34" charset="0"/>
                <a:ea typeface="+mn-ea"/>
                <a:cs typeface="+mn-cs"/>
              </a:defRPr>
            </a:lvl4pPr>
            <a:lvl5pPr marL="1828800" algn="l" rtl="0" fontAlgn="base">
              <a:spcBef>
                <a:spcPct val="0"/>
              </a:spcBef>
              <a:spcAft>
                <a:spcPct val="0"/>
              </a:spcAft>
              <a:defRPr sz="1400" kern="1200">
                <a:solidFill>
                  <a:schemeClr val="tx1"/>
                </a:solidFill>
                <a:latin typeface="Arial" panose="020B0604020202020204" pitchFamily="34" charset="0"/>
                <a:ea typeface="+mn-ea"/>
                <a:cs typeface="+mn-cs"/>
              </a:defRPr>
            </a:lvl5pPr>
            <a:lvl6pPr marL="2286000" algn="l" defTabSz="914400" rtl="0" eaLnBrk="1" latinLnBrk="0" hangingPunct="1">
              <a:defRPr sz="1400" kern="1200">
                <a:solidFill>
                  <a:schemeClr val="tx1"/>
                </a:solidFill>
                <a:latin typeface="Arial" panose="020B0604020202020204" pitchFamily="34" charset="0"/>
                <a:ea typeface="+mn-ea"/>
                <a:cs typeface="+mn-cs"/>
              </a:defRPr>
            </a:lvl6pPr>
            <a:lvl7pPr marL="2743200" algn="l" defTabSz="914400" rtl="0" eaLnBrk="1" latinLnBrk="0" hangingPunct="1">
              <a:defRPr sz="1400" kern="1200">
                <a:solidFill>
                  <a:schemeClr val="tx1"/>
                </a:solidFill>
                <a:latin typeface="Arial" panose="020B0604020202020204" pitchFamily="34" charset="0"/>
                <a:ea typeface="+mn-ea"/>
                <a:cs typeface="+mn-cs"/>
              </a:defRPr>
            </a:lvl7pPr>
            <a:lvl8pPr marL="3200400" algn="l" defTabSz="914400" rtl="0" eaLnBrk="1" latinLnBrk="0" hangingPunct="1">
              <a:defRPr sz="1400" kern="1200">
                <a:solidFill>
                  <a:schemeClr val="tx1"/>
                </a:solidFill>
                <a:latin typeface="Arial" panose="020B0604020202020204" pitchFamily="34" charset="0"/>
                <a:ea typeface="+mn-ea"/>
                <a:cs typeface="+mn-cs"/>
              </a:defRPr>
            </a:lvl8pPr>
            <a:lvl9pPr marL="3657600" algn="l" defTabSz="914400" rtl="0" eaLnBrk="1" latinLnBrk="0" hangingPunct="1">
              <a:defRPr sz="1400" kern="1200">
                <a:solidFill>
                  <a:schemeClr val="tx1"/>
                </a:solidFill>
                <a:latin typeface="Arial" panose="020B0604020202020204" pitchFamily="34" charset="0"/>
                <a:ea typeface="+mn-ea"/>
                <a:cs typeface="+mn-cs"/>
              </a:defRPr>
            </a:lvl9pPr>
          </a:lstStyle>
          <a:p>
            <a:endParaRPr lang="en-CA"/>
          </a:p>
        </p:txBody>
      </p:sp>
      <p:sp>
        <p:nvSpPr>
          <p:cNvPr id="35" name="Freeform 31">
            <a:extLst>
              <a:ext uri="{FF2B5EF4-FFF2-40B4-BE49-F238E27FC236}">
                <a16:creationId xmlns:a16="http://schemas.microsoft.com/office/drawing/2014/main" id="{CBB31ADC-243F-437B-9082-517B2EF81A08}"/>
              </a:ext>
            </a:extLst>
          </p:cNvPr>
          <p:cNvSpPr>
            <a:spLocks noChangeAspect="1"/>
          </p:cNvSpPr>
          <p:nvPr/>
        </p:nvSpPr>
        <p:spPr bwMode="auto">
          <a:xfrm>
            <a:off x="5909762" y="1490502"/>
            <a:ext cx="5631" cy="0"/>
          </a:xfrm>
          <a:custGeom>
            <a:avLst/>
            <a:gdLst>
              <a:gd name="T0" fmla="*/ 0 w 10"/>
              <a:gd name="T1" fmla="*/ 10 w 10"/>
            </a:gdLst>
            <a:ahLst/>
            <a:cxnLst>
              <a:cxn ang="0">
                <a:pos x="T0" y="0"/>
              </a:cxn>
              <a:cxn ang="0">
                <a:pos x="T1" y="0"/>
              </a:cxn>
            </a:cxnLst>
            <a:rect l="0" t="0" r="r" b="b"/>
            <a:pathLst>
              <a:path w="10">
                <a:moveTo>
                  <a:pt x="0" y="0"/>
                </a:moveTo>
                <a:cubicBezTo>
                  <a:pt x="3" y="0"/>
                  <a:pt x="6" y="0"/>
                  <a:pt x="10" y="0"/>
                </a:cubicBezTo>
              </a:path>
            </a:pathLst>
          </a:custGeom>
          <a:noFill/>
          <a:ln w="6350" cap="rnd">
            <a:solidFill>
              <a:srgbClr val="FF6600"/>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defPPr>
              <a:defRPr lang="en-US"/>
            </a:defPPr>
            <a:lvl1pPr algn="l" rtl="0" fontAlgn="base">
              <a:spcBef>
                <a:spcPct val="0"/>
              </a:spcBef>
              <a:spcAft>
                <a:spcPct val="0"/>
              </a:spcAft>
              <a:defRPr sz="1400" kern="1200">
                <a:solidFill>
                  <a:schemeClr val="tx1"/>
                </a:solidFill>
                <a:latin typeface="Arial" panose="020B0604020202020204" pitchFamily="34" charset="0"/>
                <a:ea typeface="+mn-ea"/>
                <a:cs typeface="+mn-cs"/>
              </a:defRPr>
            </a:lvl1pPr>
            <a:lvl2pPr marL="457200" algn="l" rtl="0" fontAlgn="base">
              <a:spcBef>
                <a:spcPct val="0"/>
              </a:spcBef>
              <a:spcAft>
                <a:spcPct val="0"/>
              </a:spcAft>
              <a:defRPr sz="1400" kern="1200">
                <a:solidFill>
                  <a:schemeClr val="tx1"/>
                </a:solidFill>
                <a:latin typeface="Arial" panose="020B0604020202020204" pitchFamily="34" charset="0"/>
                <a:ea typeface="+mn-ea"/>
                <a:cs typeface="+mn-cs"/>
              </a:defRPr>
            </a:lvl2pPr>
            <a:lvl3pPr marL="914400" algn="l" rtl="0" fontAlgn="base">
              <a:spcBef>
                <a:spcPct val="0"/>
              </a:spcBef>
              <a:spcAft>
                <a:spcPct val="0"/>
              </a:spcAft>
              <a:defRPr sz="1400" kern="1200">
                <a:solidFill>
                  <a:schemeClr val="tx1"/>
                </a:solidFill>
                <a:latin typeface="Arial" panose="020B0604020202020204" pitchFamily="34" charset="0"/>
                <a:ea typeface="+mn-ea"/>
                <a:cs typeface="+mn-cs"/>
              </a:defRPr>
            </a:lvl3pPr>
            <a:lvl4pPr marL="1371600" algn="l" rtl="0" fontAlgn="base">
              <a:spcBef>
                <a:spcPct val="0"/>
              </a:spcBef>
              <a:spcAft>
                <a:spcPct val="0"/>
              </a:spcAft>
              <a:defRPr sz="1400" kern="1200">
                <a:solidFill>
                  <a:schemeClr val="tx1"/>
                </a:solidFill>
                <a:latin typeface="Arial" panose="020B0604020202020204" pitchFamily="34" charset="0"/>
                <a:ea typeface="+mn-ea"/>
                <a:cs typeface="+mn-cs"/>
              </a:defRPr>
            </a:lvl4pPr>
            <a:lvl5pPr marL="1828800" algn="l" rtl="0" fontAlgn="base">
              <a:spcBef>
                <a:spcPct val="0"/>
              </a:spcBef>
              <a:spcAft>
                <a:spcPct val="0"/>
              </a:spcAft>
              <a:defRPr sz="1400" kern="1200">
                <a:solidFill>
                  <a:schemeClr val="tx1"/>
                </a:solidFill>
                <a:latin typeface="Arial" panose="020B0604020202020204" pitchFamily="34" charset="0"/>
                <a:ea typeface="+mn-ea"/>
                <a:cs typeface="+mn-cs"/>
              </a:defRPr>
            </a:lvl5pPr>
            <a:lvl6pPr marL="2286000" algn="l" defTabSz="914400" rtl="0" eaLnBrk="1" latinLnBrk="0" hangingPunct="1">
              <a:defRPr sz="1400" kern="1200">
                <a:solidFill>
                  <a:schemeClr val="tx1"/>
                </a:solidFill>
                <a:latin typeface="Arial" panose="020B0604020202020204" pitchFamily="34" charset="0"/>
                <a:ea typeface="+mn-ea"/>
                <a:cs typeface="+mn-cs"/>
              </a:defRPr>
            </a:lvl6pPr>
            <a:lvl7pPr marL="2743200" algn="l" defTabSz="914400" rtl="0" eaLnBrk="1" latinLnBrk="0" hangingPunct="1">
              <a:defRPr sz="1400" kern="1200">
                <a:solidFill>
                  <a:schemeClr val="tx1"/>
                </a:solidFill>
                <a:latin typeface="Arial" panose="020B0604020202020204" pitchFamily="34" charset="0"/>
                <a:ea typeface="+mn-ea"/>
                <a:cs typeface="+mn-cs"/>
              </a:defRPr>
            </a:lvl7pPr>
            <a:lvl8pPr marL="3200400" algn="l" defTabSz="914400" rtl="0" eaLnBrk="1" latinLnBrk="0" hangingPunct="1">
              <a:defRPr sz="1400" kern="1200">
                <a:solidFill>
                  <a:schemeClr val="tx1"/>
                </a:solidFill>
                <a:latin typeface="Arial" panose="020B0604020202020204" pitchFamily="34" charset="0"/>
                <a:ea typeface="+mn-ea"/>
                <a:cs typeface="+mn-cs"/>
              </a:defRPr>
            </a:lvl8pPr>
            <a:lvl9pPr marL="3657600" algn="l" defTabSz="914400" rtl="0" eaLnBrk="1" latinLnBrk="0" hangingPunct="1">
              <a:defRPr sz="1400" kern="1200">
                <a:solidFill>
                  <a:schemeClr val="tx1"/>
                </a:solidFill>
                <a:latin typeface="Arial" panose="020B0604020202020204" pitchFamily="34" charset="0"/>
                <a:ea typeface="+mn-ea"/>
                <a:cs typeface="+mn-cs"/>
              </a:defRPr>
            </a:lvl9pPr>
          </a:lstStyle>
          <a:p>
            <a:endParaRPr lang="en-CA"/>
          </a:p>
        </p:txBody>
      </p:sp>
      <p:sp>
        <p:nvSpPr>
          <p:cNvPr id="36" name="Freeform 32">
            <a:extLst>
              <a:ext uri="{FF2B5EF4-FFF2-40B4-BE49-F238E27FC236}">
                <a16:creationId xmlns:a16="http://schemas.microsoft.com/office/drawing/2014/main" id="{64656403-C3ED-4535-BC1B-86800E1B8E75}"/>
              </a:ext>
            </a:extLst>
          </p:cNvPr>
          <p:cNvSpPr>
            <a:spLocks noChangeAspect="1"/>
          </p:cNvSpPr>
          <p:nvPr/>
        </p:nvSpPr>
        <p:spPr bwMode="auto">
          <a:xfrm>
            <a:off x="5915393" y="1478904"/>
            <a:ext cx="3583" cy="11599"/>
          </a:xfrm>
          <a:custGeom>
            <a:avLst/>
            <a:gdLst>
              <a:gd name="T0" fmla="*/ 0 w 6"/>
              <a:gd name="T1" fmla="*/ 18 h 18"/>
              <a:gd name="T2" fmla="*/ 6 w 6"/>
              <a:gd name="T3" fmla="*/ 0 h 18"/>
            </a:gdLst>
            <a:ahLst/>
            <a:cxnLst>
              <a:cxn ang="0">
                <a:pos x="T0" y="T1"/>
              </a:cxn>
              <a:cxn ang="0">
                <a:pos x="T2" y="T3"/>
              </a:cxn>
            </a:cxnLst>
            <a:rect l="0" t="0" r="r" b="b"/>
            <a:pathLst>
              <a:path w="6" h="18">
                <a:moveTo>
                  <a:pt x="0" y="18"/>
                </a:moveTo>
                <a:cubicBezTo>
                  <a:pt x="1" y="13"/>
                  <a:pt x="4" y="7"/>
                  <a:pt x="6" y="0"/>
                </a:cubicBezTo>
              </a:path>
            </a:pathLst>
          </a:custGeom>
          <a:noFill/>
          <a:ln w="6350" cap="rnd">
            <a:solidFill>
              <a:srgbClr val="FF6600"/>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defPPr>
              <a:defRPr lang="en-US"/>
            </a:defPPr>
            <a:lvl1pPr algn="l" rtl="0" fontAlgn="base">
              <a:spcBef>
                <a:spcPct val="0"/>
              </a:spcBef>
              <a:spcAft>
                <a:spcPct val="0"/>
              </a:spcAft>
              <a:defRPr sz="1400" kern="1200">
                <a:solidFill>
                  <a:schemeClr val="tx1"/>
                </a:solidFill>
                <a:latin typeface="Arial" panose="020B0604020202020204" pitchFamily="34" charset="0"/>
                <a:ea typeface="+mn-ea"/>
                <a:cs typeface="+mn-cs"/>
              </a:defRPr>
            </a:lvl1pPr>
            <a:lvl2pPr marL="457200" algn="l" rtl="0" fontAlgn="base">
              <a:spcBef>
                <a:spcPct val="0"/>
              </a:spcBef>
              <a:spcAft>
                <a:spcPct val="0"/>
              </a:spcAft>
              <a:defRPr sz="1400" kern="1200">
                <a:solidFill>
                  <a:schemeClr val="tx1"/>
                </a:solidFill>
                <a:latin typeface="Arial" panose="020B0604020202020204" pitchFamily="34" charset="0"/>
                <a:ea typeface="+mn-ea"/>
                <a:cs typeface="+mn-cs"/>
              </a:defRPr>
            </a:lvl2pPr>
            <a:lvl3pPr marL="914400" algn="l" rtl="0" fontAlgn="base">
              <a:spcBef>
                <a:spcPct val="0"/>
              </a:spcBef>
              <a:spcAft>
                <a:spcPct val="0"/>
              </a:spcAft>
              <a:defRPr sz="1400" kern="1200">
                <a:solidFill>
                  <a:schemeClr val="tx1"/>
                </a:solidFill>
                <a:latin typeface="Arial" panose="020B0604020202020204" pitchFamily="34" charset="0"/>
                <a:ea typeface="+mn-ea"/>
                <a:cs typeface="+mn-cs"/>
              </a:defRPr>
            </a:lvl3pPr>
            <a:lvl4pPr marL="1371600" algn="l" rtl="0" fontAlgn="base">
              <a:spcBef>
                <a:spcPct val="0"/>
              </a:spcBef>
              <a:spcAft>
                <a:spcPct val="0"/>
              </a:spcAft>
              <a:defRPr sz="1400" kern="1200">
                <a:solidFill>
                  <a:schemeClr val="tx1"/>
                </a:solidFill>
                <a:latin typeface="Arial" panose="020B0604020202020204" pitchFamily="34" charset="0"/>
                <a:ea typeface="+mn-ea"/>
                <a:cs typeface="+mn-cs"/>
              </a:defRPr>
            </a:lvl4pPr>
            <a:lvl5pPr marL="1828800" algn="l" rtl="0" fontAlgn="base">
              <a:spcBef>
                <a:spcPct val="0"/>
              </a:spcBef>
              <a:spcAft>
                <a:spcPct val="0"/>
              </a:spcAft>
              <a:defRPr sz="1400" kern="1200">
                <a:solidFill>
                  <a:schemeClr val="tx1"/>
                </a:solidFill>
                <a:latin typeface="Arial" panose="020B0604020202020204" pitchFamily="34" charset="0"/>
                <a:ea typeface="+mn-ea"/>
                <a:cs typeface="+mn-cs"/>
              </a:defRPr>
            </a:lvl5pPr>
            <a:lvl6pPr marL="2286000" algn="l" defTabSz="914400" rtl="0" eaLnBrk="1" latinLnBrk="0" hangingPunct="1">
              <a:defRPr sz="1400" kern="1200">
                <a:solidFill>
                  <a:schemeClr val="tx1"/>
                </a:solidFill>
                <a:latin typeface="Arial" panose="020B0604020202020204" pitchFamily="34" charset="0"/>
                <a:ea typeface="+mn-ea"/>
                <a:cs typeface="+mn-cs"/>
              </a:defRPr>
            </a:lvl6pPr>
            <a:lvl7pPr marL="2743200" algn="l" defTabSz="914400" rtl="0" eaLnBrk="1" latinLnBrk="0" hangingPunct="1">
              <a:defRPr sz="1400" kern="1200">
                <a:solidFill>
                  <a:schemeClr val="tx1"/>
                </a:solidFill>
                <a:latin typeface="Arial" panose="020B0604020202020204" pitchFamily="34" charset="0"/>
                <a:ea typeface="+mn-ea"/>
                <a:cs typeface="+mn-cs"/>
              </a:defRPr>
            </a:lvl7pPr>
            <a:lvl8pPr marL="3200400" algn="l" defTabSz="914400" rtl="0" eaLnBrk="1" latinLnBrk="0" hangingPunct="1">
              <a:defRPr sz="1400" kern="1200">
                <a:solidFill>
                  <a:schemeClr val="tx1"/>
                </a:solidFill>
                <a:latin typeface="Arial" panose="020B0604020202020204" pitchFamily="34" charset="0"/>
                <a:ea typeface="+mn-ea"/>
                <a:cs typeface="+mn-cs"/>
              </a:defRPr>
            </a:lvl8pPr>
            <a:lvl9pPr marL="3657600" algn="l" defTabSz="914400" rtl="0" eaLnBrk="1" latinLnBrk="0" hangingPunct="1">
              <a:defRPr sz="1400" kern="1200">
                <a:solidFill>
                  <a:schemeClr val="tx1"/>
                </a:solidFill>
                <a:latin typeface="Arial" panose="020B0604020202020204" pitchFamily="34" charset="0"/>
                <a:ea typeface="+mn-ea"/>
                <a:cs typeface="+mn-cs"/>
              </a:defRPr>
            </a:lvl9pPr>
          </a:lstStyle>
          <a:p>
            <a:endParaRPr lang="en-CA"/>
          </a:p>
        </p:txBody>
      </p:sp>
      <p:sp>
        <p:nvSpPr>
          <p:cNvPr id="37" name="Freeform 33">
            <a:extLst>
              <a:ext uri="{FF2B5EF4-FFF2-40B4-BE49-F238E27FC236}">
                <a16:creationId xmlns:a16="http://schemas.microsoft.com/office/drawing/2014/main" id="{DFA4A285-83E7-4E39-A0AF-88C992F8FC3D}"/>
              </a:ext>
            </a:extLst>
          </p:cNvPr>
          <p:cNvSpPr>
            <a:spLocks noChangeAspect="1"/>
          </p:cNvSpPr>
          <p:nvPr/>
        </p:nvSpPr>
        <p:spPr bwMode="auto">
          <a:xfrm>
            <a:off x="5915393" y="1471171"/>
            <a:ext cx="41462" cy="19331"/>
          </a:xfrm>
          <a:custGeom>
            <a:avLst/>
            <a:gdLst>
              <a:gd name="T0" fmla="*/ 0 w 70"/>
              <a:gd name="T1" fmla="*/ 30 h 30"/>
              <a:gd name="T2" fmla="*/ 70 w 70"/>
              <a:gd name="T3" fmla="*/ 0 h 30"/>
            </a:gdLst>
            <a:ahLst/>
            <a:cxnLst>
              <a:cxn ang="0">
                <a:pos x="T0" y="T1"/>
              </a:cxn>
              <a:cxn ang="0">
                <a:pos x="T2" y="T3"/>
              </a:cxn>
            </a:cxnLst>
            <a:rect l="0" t="0" r="r" b="b"/>
            <a:pathLst>
              <a:path w="70" h="30">
                <a:moveTo>
                  <a:pt x="0" y="30"/>
                </a:moveTo>
                <a:cubicBezTo>
                  <a:pt x="26" y="25"/>
                  <a:pt x="50" y="16"/>
                  <a:pt x="70" y="0"/>
                </a:cubicBezTo>
              </a:path>
            </a:pathLst>
          </a:custGeom>
          <a:noFill/>
          <a:ln w="6350" cap="rnd">
            <a:solidFill>
              <a:srgbClr val="FF6600"/>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defPPr>
              <a:defRPr lang="en-US"/>
            </a:defPPr>
            <a:lvl1pPr algn="l" rtl="0" fontAlgn="base">
              <a:spcBef>
                <a:spcPct val="0"/>
              </a:spcBef>
              <a:spcAft>
                <a:spcPct val="0"/>
              </a:spcAft>
              <a:defRPr sz="1400" kern="1200">
                <a:solidFill>
                  <a:schemeClr val="tx1"/>
                </a:solidFill>
                <a:latin typeface="Arial" panose="020B0604020202020204" pitchFamily="34" charset="0"/>
                <a:ea typeface="+mn-ea"/>
                <a:cs typeface="+mn-cs"/>
              </a:defRPr>
            </a:lvl1pPr>
            <a:lvl2pPr marL="457200" algn="l" rtl="0" fontAlgn="base">
              <a:spcBef>
                <a:spcPct val="0"/>
              </a:spcBef>
              <a:spcAft>
                <a:spcPct val="0"/>
              </a:spcAft>
              <a:defRPr sz="1400" kern="1200">
                <a:solidFill>
                  <a:schemeClr val="tx1"/>
                </a:solidFill>
                <a:latin typeface="Arial" panose="020B0604020202020204" pitchFamily="34" charset="0"/>
                <a:ea typeface="+mn-ea"/>
                <a:cs typeface="+mn-cs"/>
              </a:defRPr>
            </a:lvl2pPr>
            <a:lvl3pPr marL="914400" algn="l" rtl="0" fontAlgn="base">
              <a:spcBef>
                <a:spcPct val="0"/>
              </a:spcBef>
              <a:spcAft>
                <a:spcPct val="0"/>
              </a:spcAft>
              <a:defRPr sz="1400" kern="1200">
                <a:solidFill>
                  <a:schemeClr val="tx1"/>
                </a:solidFill>
                <a:latin typeface="Arial" panose="020B0604020202020204" pitchFamily="34" charset="0"/>
                <a:ea typeface="+mn-ea"/>
                <a:cs typeface="+mn-cs"/>
              </a:defRPr>
            </a:lvl3pPr>
            <a:lvl4pPr marL="1371600" algn="l" rtl="0" fontAlgn="base">
              <a:spcBef>
                <a:spcPct val="0"/>
              </a:spcBef>
              <a:spcAft>
                <a:spcPct val="0"/>
              </a:spcAft>
              <a:defRPr sz="1400" kern="1200">
                <a:solidFill>
                  <a:schemeClr val="tx1"/>
                </a:solidFill>
                <a:latin typeface="Arial" panose="020B0604020202020204" pitchFamily="34" charset="0"/>
                <a:ea typeface="+mn-ea"/>
                <a:cs typeface="+mn-cs"/>
              </a:defRPr>
            </a:lvl4pPr>
            <a:lvl5pPr marL="1828800" algn="l" rtl="0" fontAlgn="base">
              <a:spcBef>
                <a:spcPct val="0"/>
              </a:spcBef>
              <a:spcAft>
                <a:spcPct val="0"/>
              </a:spcAft>
              <a:defRPr sz="1400" kern="1200">
                <a:solidFill>
                  <a:schemeClr val="tx1"/>
                </a:solidFill>
                <a:latin typeface="Arial" panose="020B0604020202020204" pitchFamily="34" charset="0"/>
                <a:ea typeface="+mn-ea"/>
                <a:cs typeface="+mn-cs"/>
              </a:defRPr>
            </a:lvl5pPr>
            <a:lvl6pPr marL="2286000" algn="l" defTabSz="914400" rtl="0" eaLnBrk="1" latinLnBrk="0" hangingPunct="1">
              <a:defRPr sz="1400" kern="1200">
                <a:solidFill>
                  <a:schemeClr val="tx1"/>
                </a:solidFill>
                <a:latin typeface="Arial" panose="020B0604020202020204" pitchFamily="34" charset="0"/>
                <a:ea typeface="+mn-ea"/>
                <a:cs typeface="+mn-cs"/>
              </a:defRPr>
            </a:lvl6pPr>
            <a:lvl7pPr marL="2743200" algn="l" defTabSz="914400" rtl="0" eaLnBrk="1" latinLnBrk="0" hangingPunct="1">
              <a:defRPr sz="1400" kern="1200">
                <a:solidFill>
                  <a:schemeClr val="tx1"/>
                </a:solidFill>
                <a:latin typeface="Arial" panose="020B0604020202020204" pitchFamily="34" charset="0"/>
                <a:ea typeface="+mn-ea"/>
                <a:cs typeface="+mn-cs"/>
              </a:defRPr>
            </a:lvl7pPr>
            <a:lvl8pPr marL="3200400" algn="l" defTabSz="914400" rtl="0" eaLnBrk="1" latinLnBrk="0" hangingPunct="1">
              <a:defRPr sz="1400" kern="1200">
                <a:solidFill>
                  <a:schemeClr val="tx1"/>
                </a:solidFill>
                <a:latin typeface="Arial" panose="020B0604020202020204" pitchFamily="34" charset="0"/>
                <a:ea typeface="+mn-ea"/>
                <a:cs typeface="+mn-cs"/>
              </a:defRPr>
            </a:lvl8pPr>
            <a:lvl9pPr marL="3657600" algn="l" defTabSz="914400" rtl="0" eaLnBrk="1" latinLnBrk="0" hangingPunct="1">
              <a:defRPr sz="1400" kern="1200">
                <a:solidFill>
                  <a:schemeClr val="tx1"/>
                </a:solidFill>
                <a:latin typeface="Arial" panose="020B0604020202020204" pitchFamily="34" charset="0"/>
                <a:ea typeface="+mn-ea"/>
                <a:cs typeface="+mn-cs"/>
              </a:defRPr>
            </a:lvl9pPr>
          </a:lstStyle>
          <a:p>
            <a:endParaRPr lang="en-CA"/>
          </a:p>
        </p:txBody>
      </p:sp>
      <p:sp>
        <p:nvSpPr>
          <p:cNvPr id="38" name="Freeform 34">
            <a:extLst>
              <a:ext uri="{FF2B5EF4-FFF2-40B4-BE49-F238E27FC236}">
                <a16:creationId xmlns:a16="http://schemas.microsoft.com/office/drawing/2014/main" id="{92D5C3FE-2227-4225-BE11-ADE5E8E7AE58}"/>
              </a:ext>
            </a:extLst>
          </p:cNvPr>
          <p:cNvSpPr>
            <a:spLocks noChangeAspect="1"/>
          </p:cNvSpPr>
          <p:nvPr/>
        </p:nvSpPr>
        <p:spPr bwMode="auto">
          <a:xfrm>
            <a:off x="5956855" y="1471171"/>
            <a:ext cx="11773" cy="0"/>
          </a:xfrm>
          <a:custGeom>
            <a:avLst/>
            <a:gdLst>
              <a:gd name="T0" fmla="*/ 0 w 20"/>
              <a:gd name="T1" fmla="*/ 20 w 20"/>
            </a:gdLst>
            <a:ahLst/>
            <a:cxnLst>
              <a:cxn ang="0">
                <a:pos x="T0" y="0"/>
              </a:cxn>
              <a:cxn ang="0">
                <a:pos x="T1" y="0"/>
              </a:cxn>
            </a:cxnLst>
            <a:rect l="0" t="0" r="r" b="b"/>
            <a:pathLst>
              <a:path w="20">
                <a:moveTo>
                  <a:pt x="0" y="0"/>
                </a:moveTo>
                <a:cubicBezTo>
                  <a:pt x="7" y="0"/>
                  <a:pt x="13" y="0"/>
                  <a:pt x="20" y="0"/>
                </a:cubicBezTo>
              </a:path>
            </a:pathLst>
          </a:custGeom>
          <a:noFill/>
          <a:ln w="6350" cap="rnd">
            <a:solidFill>
              <a:srgbClr val="FF6600"/>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defPPr>
              <a:defRPr lang="en-US"/>
            </a:defPPr>
            <a:lvl1pPr algn="l" rtl="0" fontAlgn="base">
              <a:spcBef>
                <a:spcPct val="0"/>
              </a:spcBef>
              <a:spcAft>
                <a:spcPct val="0"/>
              </a:spcAft>
              <a:defRPr sz="1400" kern="1200">
                <a:solidFill>
                  <a:schemeClr val="tx1"/>
                </a:solidFill>
                <a:latin typeface="Arial" panose="020B0604020202020204" pitchFamily="34" charset="0"/>
                <a:ea typeface="+mn-ea"/>
                <a:cs typeface="+mn-cs"/>
              </a:defRPr>
            </a:lvl1pPr>
            <a:lvl2pPr marL="457200" algn="l" rtl="0" fontAlgn="base">
              <a:spcBef>
                <a:spcPct val="0"/>
              </a:spcBef>
              <a:spcAft>
                <a:spcPct val="0"/>
              </a:spcAft>
              <a:defRPr sz="1400" kern="1200">
                <a:solidFill>
                  <a:schemeClr val="tx1"/>
                </a:solidFill>
                <a:latin typeface="Arial" panose="020B0604020202020204" pitchFamily="34" charset="0"/>
                <a:ea typeface="+mn-ea"/>
                <a:cs typeface="+mn-cs"/>
              </a:defRPr>
            </a:lvl2pPr>
            <a:lvl3pPr marL="914400" algn="l" rtl="0" fontAlgn="base">
              <a:spcBef>
                <a:spcPct val="0"/>
              </a:spcBef>
              <a:spcAft>
                <a:spcPct val="0"/>
              </a:spcAft>
              <a:defRPr sz="1400" kern="1200">
                <a:solidFill>
                  <a:schemeClr val="tx1"/>
                </a:solidFill>
                <a:latin typeface="Arial" panose="020B0604020202020204" pitchFamily="34" charset="0"/>
                <a:ea typeface="+mn-ea"/>
                <a:cs typeface="+mn-cs"/>
              </a:defRPr>
            </a:lvl3pPr>
            <a:lvl4pPr marL="1371600" algn="l" rtl="0" fontAlgn="base">
              <a:spcBef>
                <a:spcPct val="0"/>
              </a:spcBef>
              <a:spcAft>
                <a:spcPct val="0"/>
              </a:spcAft>
              <a:defRPr sz="1400" kern="1200">
                <a:solidFill>
                  <a:schemeClr val="tx1"/>
                </a:solidFill>
                <a:latin typeface="Arial" panose="020B0604020202020204" pitchFamily="34" charset="0"/>
                <a:ea typeface="+mn-ea"/>
                <a:cs typeface="+mn-cs"/>
              </a:defRPr>
            </a:lvl4pPr>
            <a:lvl5pPr marL="1828800" algn="l" rtl="0" fontAlgn="base">
              <a:spcBef>
                <a:spcPct val="0"/>
              </a:spcBef>
              <a:spcAft>
                <a:spcPct val="0"/>
              </a:spcAft>
              <a:defRPr sz="1400" kern="1200">
                <a:solidFill>
                  <a:schemeClr val="tx1"/>
                </a:solidFill>
                <a:latin typeface="Arial" panose="020B0604020202020204" pitchFamily="34" charset="0"/>
                <a:ea typeface="+mn-ea"/>
                <a:cs typeface="+mn-cs"/>
              </a:defRPr>
            </a:lvl5pPr>
            <a:lvl6pPr marL="2286000" algn="l" defTabSz="914400" rtl="0" eaLnBrk="1" latinLnBrk="0" hangingPunct="1">
              <a:defRPr sz="1400" kern="1200">
                <a:solidFill>
                  <a:schemeClr val="tx1"/>
                </a:solidFill>
                <a:latin typeface="Arial" panose="020B0604020202020204" pitchFamily="34" charset="0"/>
                <a:ea typeface="+mn-ea"/>
                <a:cs typeface="+mn-cs"/>
              </a:defRPr>
            </a:lvl6pPr>
            <a:lvl7pPr marL="2743200" algn="l" defTabSz="914400" rtl="0" eaLnBrk="1" latinLnBrk="0" hangingPunct="1">
              <a:defRPr sz="1400" kern="1200">
                <a:solidFill>
                  <a:schemeClr val="tx1"/>
                </a:solidFill>
                <a:latin typeface="Arial" panose="020B0604020202020204" pitchFamily="34" charset="0"/>
                <a:ea typeface="+mn-ea"/>
                <a:cs typeface="+mn-cs"/>
              </a:defRPr>
            </a:lvl7pPr>
            <a:lvl8pPr marL="3200400" algn="l" defTabSz="914400" rtl="0" eaLnBrk="1" latinLnBrk="0" hangingPunct="1">
              <a:defRPr sz="1400" kern="1200">
                <a:solidFill>
                  <a:schemeClr val="tx1"/>
                </a:solidFill>
                <a:latin typeface="Arial" panose="020B0604020202020204" pitchFamily="34" charset="0"/>
                <a:ea typeface="+mn-ea"/>
                <a:cs typeface="+mn-cs"/>
              </a:defRPr>
            </a:lvl8pPr>
            <a:lvl9pPr marL="3657600" algn="l" defTabSz="914400" rtl="0" eaLnBrk="1" latinLnBrk="0" hangingPunct="1">
              <a:defRPr sz="1400" kern="1200">
                <a:solidFill>
                  <a:schemeClr val="tx1"/>
                </a:solidFill>
                <a:latin typeface="Arial" panose="020B0604020202020204" pitchFamily="34" charset="0"/>
                <a:ea typeface="+mn-ea"/>
                <a:cs typeface="+mn-cs"/>
              </a:defRPr>
            </a:lvl9pPr>
          </a:lstStyle>
          <a:p>
            <a:endParaRPr lang="en-CA"/>
          </a:p>
        </p:txBody>
      </p:sp>
      <p:sp>
        <p:nvSpPr>
          <p:cNvPr id="39" name="Freeform 35">
            <a:extLst>
              <a:ext uri="{FF2B5EF4-FFF2-40B4-BE49-F238E27FC236}">
                <a16:creationId xmlns:a16="http://schemas.microsoft.com/office/drawing/2014/main" id="{4B6FAE0A-238C-4C75-98E3-092A900ABC73}"/>
              </a:ext>
            </a:extLst>
          </p:cNvPr>
          <p:cNvSpPr>
            <a:spLocks noChangeAspect="1"/>
          </p:cNvSpPr>
          <p:nvPr/>
        </p:nvSpPr>
        <p:spPr bwMode="auto">
          <a:xfrm>
            <a:off x="5968628" y="1462334"/>
            <a:ext cx="16892" cy="8837"/>
          </a:xfrm>
          <a:custGeom>
            <a:avLst/>
            <a:gdLst>
              <a:gd name="T0" fmla="*/ 0 w 28"/>
              <a:gd name="T1" fmla="*/ 14 h 14"/>
              <a:gd name="T2" fmla="*/ 28 w 28"/>
              <a:gd name="T3" fmla="*/ 2 h 14"/>
            </a:gdLst>
            <a:ahLst/>
            <a:cxnLst>
              <a:cxn ang="0">
                <a:pos x="T0" y="T1"/>
              </a:cxn>
              <a:cxn ang="0">
                <a:pos x="T2" y="T3"/>
              </a:cxn>
            </a:cxnLst>
            <a:rect l="0" t="0" r="r" b="b"/>
            <a:pathLst>
              <a:path w="28" h="14">
                <a:moveTo>
                  <a:pt x="0" y="14"/>
                </a:moveTo>
                <a:cubicBezTo>
                  <a:pt x="11" y="11"/>
                  <a:pt x="16" y="0"/>
                  <a:pt x="28" y="2"/>
                </a:cubicBezTo>
              </a:path>
            </a:pathLst>
          </a:custGeom>
          <a:noFill/>
          <a:ln w="6350" cap="rnd">
            <a:solidFill>
              <a:srgbClr val="FF6600"/>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defPPr>
              <a:defRPr lang="en-US"/>
            </a:defPPr>
            <a:lvl1pPr algn="l" rtl="0" fontAlgn="base">
              <a:spcBef>
                <a:spcPct val="0"/>
              </a:spcBef>
              <a:spcAft>
                <a:spcPct val="0"/>
              </a:spcAft>
              <a:defRPr sz="1400" kern="1200">
                <a:solidFill>
                  <a:schemeClr val="tx1"/>
                </a:solidFill>
                <a:latin typeface="Arial" panose="020B0604020202020204" pitchFamily="34" charset="0"/>
                <a:ea typeface="+mn-ea"/>
                <a:cs typeface="+mn-cs"/>
              </a:defRPr>
            </a:lvl1pPr>
            <a:lvl2pPr marL="457200" algn="l" rtl="0" fontAlgn="base">
              <a:spcBef>
                <a:spcPct val="0"/>
              </a:spcBef>
              <a:spcAft>
                <a:spcPct val="0"/>
              </a:spcAft>
              <a:defRPr sz="1400" kern="1200">
                <a:solidFill>
                  <a:schemeClr val="tx1"/>
                </a:solidFill>
                <a:latin typeface="Arial" panose="020B0604020202020204" pitchFamily="34" charset="0"/>
                <a:ea typeface="+mn-ea"/>
                <a:cs typeface="+mn-cs"/>
              </a:defRPr>
            </a:lvl2pPr>
            <a:lvl3pPr marL="914400" algn="l" rtl="0" fontAlgn="base">
              <a:spcBef>
                <a:spcPct val="0"/>
              </a:spcBef>
              <a:spcAft>
                <a:spcPct val="0"/>
              </a:spcAft>
              <a:defRPr sz="1400" kern="1200">
                <a:solidFill>
                  <a:schemeClr val="tx1"/>
                </a:solidFill>
                <a:latin typeface="Arial" panose="020B0604020202020204" pitchFamily="34" charset="0"/>
                <a:ea typeface="+mn-ea"/>
                <a:cs typeface="+mn-cs"/>
              </a:defRPr>
            </a:lvl3pPr>
            <a:lvl4pPr marL="1371600" algn="l" rtl="0" fontAlgn="base">
              <a:spcBef>
                <a:spcPct val="0"/>
              </a:spcBef>
              <a:spcAft>
                <a:spcPct val="0"/>
              </a:spcAft>
              <a:defRPr sz="1400" kern="1200">
                <a:solidFill>
                  <a:schemeClr val="tx1"/>
                </a:solidFill>
                <a:latin typeface="Arial" panose="020B0604020202020204" pitchFamily="34" charset="0"/>
                <a:ea typeface="+mn-ea"/>
                <a:cs typeface="+mn-cs"/>
              </a:defRPr>
            </a:lvl4pPr>
            <a:lvl5pPr marL="1828800" algn="l" rtl="0" fontAlgn="base">
              <a:spcBef>
                <a:spcPct val="0"/>
              </a:spcBef>
              <a:spcAft>
                <a:spcPct val="0"/>
              </a:spcAft>
              <a:defRPr sz="1400" kern="1200">
                <a:solidFill>
                  <a:schemeClr val="tx1"/>
                </a:solidFill>
                <a:latin typeface="Arial" panose="020B0604020202020204" pitchFamily="34" charset="0"/>
                <a:ea typeface="+mn-ea"/>
                <a:cs typeface="+mn-cs"/>
              </a:defRPr>
            </a:lvl5pPr>
            <a:lvl6pPr marL="2286000" algn="l" defTabSz="914400" rtl="0" eaLnBrk="1" latinLnBrk="0" hangingPunct="1">
              <a:defRPr sz="1400" kern="1200">
                <a:solidFill>
                  <a:schemeClr val="tx1"/>
                </a:solidFill>
                <a:latin typeface="Arial" panose="020B0604020202020204" pitchFamily="34" charset="0"/>
                <a:ea typeface="+mn-ea"/>
                <a:cs typeface="+mn-cs"/>
              </a:defRPr>
            </a:lvl6pPr>
            <a:lvl7pPr marL="2743200" algn="l" defTabSz="914400" rtl="0" eaLnBrk="1" latinLnBrk="0" hangingPunct="1">
              <a:defRPr sz="1400" kern="1200">
                <a:solidFill>
                  <a:schemeClr val="tx1"/>
                </a:solidFill>
                <a:latin typeface="Arial" panose="020B0604020202020204" pitchFamily="34" charset="0"/>
                <a:ea typeface="+mn-ea"/>
                <a:cs typeface="+mn-cs"/>
              </a:defRPr>
            </a:lvl7pPr>
            <a:lvl8pPr marL="3200400" algn="l" defTabSz="914400" rtl="0" eaLnBrk="1" latinLnBrk="0" hangingPunct="1">
              <a:defRPr sz="1400" kern="1200">
                <a:solidFill>
                  <a:schemeClr val="tx1"/>
                </a:solidFill>
                <a:latin typeface="Arial" panose="020B0604020202020204" pitchFamily="34" charset="0"/>
                <a:ea typeface="+mn-ea"/>
                <a:cs typeface="+mn-cs"/>
              </a:defRPr>
            </a:lvl8pPr>
            <a:lvl9pPr marL="3657600" algn="l" defTabSz="914400" rtl="0" eaLnBrk="1" latinLnBrk="0" hangingPunct="1">
              <a:defRPr sz="1400" kern="1200">
                <a:solidFill>
                  <a:schemeClr val="tx1"/>
                </a:solidFill>
                <a:latin typeface="Arial" panose="020B0604020202020204" pitchFamily="34" charset="0"/>
                <a:ea typeface="+mn-ea"/>
                <a:cs typeface="+mn-cs"/>
              </a:defRPr>
            </a:lvl9pPr>
          </a:lstStyle>
          <a:p>
            <a:endParaRPr lang="en-CA"/>
          </a:p>
        </p:txBody>
      </p:sp>
      <p:sp>
        <p:nvSpPr>
          <p:cNvPr id="40" name="Freeform 36">
            <a:extLst>
              <a:ext uri="{FF2B5EF4-FFF2-40B4-BE49-F238E27FC236}">
                <a16:creationId xmlns:a16="http://schemas.microsoft.com/office/drawing/2014/main" id="{4BEDC5F1-6101-4C8E-B11B-8DB9F47B64C4}"/>
              </a:ext>
            </a:extLst>
          </p:cNvPr>
          <p:cNvSpPr>
            <a:spLocks noChangeAspect="1"/>
          </p:cNvSpPr>
          <p:nvPr/>
        </p:nvSpPr>
        <p:spPr bwMode="auto">
          <a:xfrm>
            <a:off x="5985520" y="1463439"/>
            <a:ext cx="28153" cy="12703"/>
          </a:xfrm>
          <a:custGeom>
            <a:avLst/>
            <a:gdLst>
              <a:gd name="T0" fmla="*/ 0 w 48"/>
              <a:gd name="T1" fmla="*/ 0 h 20"/>
              <a:gd name="T2" fmla="*/ 48 w 48"/>
              <a:gd name="T3" fmla="*/ 20 h 20"/>
            </a:gdLst>
            <a:ahLst/>
            <a:cxnLst>
              <a:cxn ang="0">
                <a:pos x="T0" y="T1"/>
              </a:cxn>
              <a:cxn ang="0">
                <a:pos x="T2" y="T3"/>
              </a:cxn>
            </a:cxnLst>
            <a:rect l="0" t="0" r="r" b="b"/>
            <a:pathLst>
              <a:path w="48" h="20">
                <a:moveTo>
                  <a:pt x="0" y="0"/>
                </a:moveTo>
                <a:cubicBezTo>
                  <a:pt x="15" y="9"/>
                  <a:pt x="33" y="10"/>
                  <a:pt x="48" y="20"/>
                </a:cubicBezTo>
              </a:path>
            </a:pathLst>
          </a:custGeom>
          <a:noFill/>
          <a:ln w="6350" cap="rnd">
            <a:solidFill>
              <a:srgbClr val="FF6600"/>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defPPr>
              <a:defRPr lang="en-US"/>
            </a:defPPr>
            <a:lvl1pPr algn="l" rtl="0" fontAlgn="base">
              <a:spcBef>
                <a:spcPct val="0"/>
              </a:spcBef>
              <a:spcAft>
                <a:spcPct val="0"/>
              </a:spcAft>
              <a:defRPr sz="1400" kern="1200">
                <a:solidFill>
                  <a:schemeClr val="tx1"/>
                </a:solidFill>
                <a:latin typeface="Arial" panose="020B0604020202020204" pitchFamily="34" charset="0"/>
                <a:ea typeface="+mn-ea"/>
                <a:cs typeface="+mn-cs"/>
              </a:defRPr>
            </a:lvl1pPr>
            <a:lvl2pPr marL="457200" algn="l" rtl="0" fontAlgn="base">
              <a:spcBef>
                <a:spcPct val="0"/>
              </a:spcBef>
              <a:spcAft>
                <a:spcPct val="0"/>
              </a:spcAft>
              <a:defRPr sz="1400" kern="1200">
                <a:solidFill>
                  <a:schemeClr val="tx1"/>
                </a:solidFill>
                <a:latin typeface="Arial" panose="020B0604020202020204" pitchFamily="34" charset="0"/>
                <a:ea typeface="+mn-ea"/>
                <a:cs typeface="+mn-cs"/>
              </a:defRPr>
            </a:lvl2pPr>
            <a:lvl3pPr marL="914400" algn="l" rtl="0" fontAlgn="base">
              <a:spcBef>
                <a:spcPct val="0"/>
              </a:spcBef>
              <a:spcAft>
                <a:spcPct val="0"/>
              </a:spcAft>
              <a:defRPr sz="1400" kern="1200">
                <a:solidFill>
                  <a:schemeClr val="tx1"/>
                </a:solidFill>
                <a:latin typeface="Arial" panose="020B0604020202020204" pitchFamily="34" charset="0"/>
                <a:ea typeface="+mn-ea"/>
                <a:cs typeface="+mn-cs"/>
              </a:defRPr>
            </a:lvl3pPr>
            <a:lvl4pPr marL="1371600" algn="l" rtl="0" fontAlgn="base">
              <a:spcBef>
                <a:spcPct val="0"/>
              </a:spcBef>
              <a:spcAft>
                <a:spcPct val="0"/>
              </a:spcAft>
              <a:defRPr sz="1400" kern="1200">
                <a:solidFill>
                  <a:schemeClr val="tx1"/>
                </a:solidFill>
                <a:latin typeface="Arial" panose="020B0604020202020204" pitchFamily="34" charset="0"/>
                <a:ea typeface="+mn-ea"/>
                <a:cs typeface="+mn-cs"/>
              </a:defRPr>
            </a:lvl4pPr>
            <a:lvl5pPr marL="1828800" algn="l" rtl="0" fontAlgn="base">
              <a:spcBef>
                <a:spcPct val="0"/>
              </a:spcBef>
              <a:spcAft>
                <a:spcPct val="0"/>
              </a:spcAft>
              <a:defRPr sz="1400" kern="1200">
                <a:solidFill>
                  <a:schemeClr val="tx1"/>
                </a:solidFill>
                <a:latin typeface="Arial" panose="020B0604020202020204" pitchFamily="34" charset="0"/>
                <a:ea typeface="+mn-ea"/>
                <a:cs typeface="+mn-cs"/>
              </a:defRPr>
            </a:lvl5pPr>
            <a:lvl6pPr marL="2286000" algn="l" defTabSz="914400" rtl="0" eaLnBrk="1" latinLnBrk="0" hangingPunct="1">
              <a:defRPr sz="1400" kern="1200">
                <a:solidFill>
                  <a:schemeClr val="tx1"/>
                </a:solidFill>
                <a:latin typeface="Arial" panose="020B0604020202020204" pitchFamily="34" charset="0"/>
                <a:ea typeface="+mn-ea"/>
                <a:cs typeface="+mn-cs"/>
              </a:defRPr>
            </a:lvl6pPr>
            <a:lvl7pPr marL="2743200" algn="l" defTabSz="914400" rtl="0" eaLnBrk="1" latinLnBrk="0" hangingPunct="1">
              <a:defRPr sz="1400" kern="1200">
                <a:solidFill>
                  <a:schemeClr val="tx1"/>
                </a:solidFill>
                <a:latin typeface="Arial" panose="020B0604020202020204" pitchFamily="34" charset="0"/>
                <a:ea typeface="+mn-ea"/>
                <a:cs typeface="+mn-cs"/>
              </a:defRPr>
            </a:lvl7pPr>
            <a:lvl8pPr marL="3200400" algn="l" defTabSz="914400" rtl="0" eaLnBrk="1" latinLnBrk="0" hangingPunct="1">
              <a:defRPr sz="1400" kern="1200">
                <a:solidFill>
                  <a:schemeClr val="tx1"/>
                </a:solidFill>
                <a:latin typeface="Arial" panose="020B0604020202020204" pitchFamily="34" charset="0"/>
                <a:ea typeface="+mn-ea"/>
                <a:cs typeface="+mn-cs"/>
              </a:defRPr>
            </a:lvl8pPr>
            <a:lvl9pPr marL="3657600" algn="l" defTabSz="914400" rtl="0" eaLnBrk="1" latinLnBrk="0" hangingPunct="1">
              <a:defRPr sz="1400" kern="1200">
                <a:solidFill>
                  <a:schemeClr val="tx1"/>
                </a:solidFill>
                <a:latin typeface="Arial" panose="020B0604020202020204" pitchFamily="34" charset="0"/>
                <a:ea typeface="+mn-ea"/>
                <a:cs typeface="+mn-cs"/>
              </a:defRPr>
            </a:lvl9pPr>
          </a:lstStyle>
          <a:p>
            <a:endParaRPr lang="en-CA"/>
          </a:p>
        </p:txBody>
      </p:sp>
      <p:sp>
        <p:nvSpPr>
          <p:cNvPr id="41" name="Freeform 37">
            <a:extLst>
              <a:ext uri="{FF2B5EF4-FFF2-40B4-BE49-F238E27FC236}">
                <a16:creationId xmlns:a16="http://schemas.microsoft.com/office/drawing/2014/main" id="{414B83DB-2888-49C7-8283-922190629592}"/>
              </a:ext>
            </a:extLst>
          </p:cNvPr>
          <p:cNvSpPr>
            <a:spLocks noChangeAspect="1"/>
          </p:cNvSpPr>
          <p:nvPr/>
        </p:nvSpPr>
        <p:spPr bwMode="auto">
          <a:xfrm>
            <a:off x="6013673" y="1476142"/>
            <a:ext cx="4607" cy="7732"/>
          </a:xfrm>
          <a:custGeom>
            <a:avLst/>
            <a:gdLst>
              <a:gd name="T0" fmla="*/ 0 w 8"/>
              <a:gd name="T1" fmla="*/ 0 h 12"/>
              <a:gd name="T2" fmla="*/ 8 w 8"/>
              <a:gd name="T3" fmla="*/ 12 h 12"/>
            </a:gdLst>
            <a:ahLst/>
            <a:cxnLst>
              <a:cxn ang="0">
                <a:pos x="T0" y="T1"/>
              </a:cxn>
              <a:cxn ang="0">
                <a:pos x="T2" y="T3"/>
              </a:cxn>
            </a:cxnLst>
            <a:rect l="0" t="0" r="r" b="b"/>
            <a:pathLst>
              <a:path w="8" h="12">
                <a:moveTo>
                  <a:pt x="0" y="0"/>
                </a:moveTo>
                <a:cubicBezTo>
                  <a:pt x="2" y="5"/>
                  <a:pt x="6" y="7"/>
                  <a:pt x="8" y="12"/>
                </a:cubicBezTo>
              </a:path>
            </a:pathLst>
          </a:custGeom>
          <a:noFill/>
          <a:ln w="6350" cap="rnd">
            <a:solidFill>
              <a:srgbClr val="FF6600"/>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defPPr>
              <a:defRPr lang="en-US"/>
            </a:defPPr>
            <a:lvl1pPr algn="l" rtl="0" fontAlgn="base">
              <a:spcBef>
                <a:spcPct val="0"/>
              </a:spcBef>
              <a:spcAft>
                <a:spcPct val="0"/>
              </a:spcAft>
              <a:defRPr sz="1400" kern="1200">
                <a:solidFill>
                  <a:schemeClr val="tx1"/>
                </a:solidFill>
                <a:latin typeface="Arial" panose="020B0604020202020204" pitchFamily="34" charset="0"/>
                <a:ea typeface="+mn-ea"/>
                <a:cs typeface="+mn-cs"/>
              </a:defRPr>
            </a:lvl1pPr>
            <a:lvl2pPr marL="457200" algn="l" rtl="0" fontAlgn="base">
              <a:spcBef>
                <a:spcPct val="0"/>
              </a:spcBef>
              <a:spcAft>
                <a:spcPct val="0"/>
              </a:spcAft>
              <a:defRPr sz="1400" kern="1200">
                <a:solidFill>
                  <a:schemeClr val="tx1"/>
                </a:solidFill>
                <a:latin typeface="Arial" panose="020B0604020202020204" pitchFamily="34" charset="0"/>
                <a:ea typeface="+mn-ea"/>
                <a:cs typeface="+mn-cs"/>
              </a:defRPr>
            </a:lvl2pPr>
            <a:lvl3pPr marL="914400" algn="l" rtl="0" fontAlgn="base">
              <a:spcBef>
                <a:spcPct val="0"/>
              </a:spcBef>
              <a:spcAft>
                <a:spcPct val="0"/>
              </a:spcAft>
              <a:defRPr sz="1400" kern="1200">
                <a:solidFill>
                  <a:schemeClr val="tx1"/>
                </a:solidFill>
                <a:latin typeface="Arial" panose="020B0604020202020204" pitchFamily="34" charset="0"/>
                <a:ea typeface="+mn-ea"/>
                <a:cs typeface="+mn-cs"/>
              </a:defRPr>
            </a:lvl3pPr>
            <a:lvl4pPr marL="1371600" algn="l" rtl="0" fontAlgn="base">
              <a:spcBef>
                <a:spcPct val="0"/>
              </a:spcBef>
              <a:spcAft>
                <a:spcPct val="0"/>
              </a:spcAft>
              <a:defRPr sz="1400" kern="1200">
                <a:solidFill>
                  <a:schemeClr val="tx1"/>
                </a:solidFill>
                <a:latin typeface="Arial" panose="020B0604020202020204" pitchFamily="34" charset="0"/>
                <a:ea typeface="+mn-ea"/>
                <a:cs typeface="+mn-cs"/>
              </a:defRPr>
            </a:lvl4pPr>
            <a:lvl5pPr marL="1828800" algn="l" rtl="0" fontAlgn="base">
              <a:spcBef>
                <a:spcPct val="0"/>
              </a:spcBef>
              <a:spcAft>
                <a:spcPct val="0"/>
              </a:spcAft>
              <a:defRPr sz="1400" kern="1200">
                <a:solidFill>
                  <a:schemeClr val="tx1"/>
                </a:solidFill>
                <a:latin typeface="Arial" panose="020B0604020202020204" pitchFamily="34" charset="0"/>
                <a:ea typeface="+mn-ea"/>
                <a:cs typeface="+mn-cs"/>
              </a:defRPr>
            </a:lvl5pPr>
            <a:lvl6pPr marL="2286000" algn="l" defTabSz="914400" rtl="0" eaLnBrk="1" latinLnBrk="0" hangingPunct="1">
              <a:defRPr sz="1400" kern="1200">
                <a:solidFill>
                  <a:schemeClr val="tx1"/>
                </a:solidFill>
                <a:latin typeface="Arial" panose="020B0604020202020204" pitchFamily="34" charset="0"/>
                <a:ea typeface="+mn-ea"/>
                <a:cs typeface="+mn-cs"/>
              </a:defRPr>
            </a:lvl6pPr>
            <a:lvl7pPr marL="2743200" algn="l" defTabSz="914400" rtl="0" eaLnBrk="1" latinLnBrk="0" hangingPunct="1">
              <a:defRPr sz="1400" kern="1200">
                <a:solidFill>
                  <a:schemeClr val="tx1"/>
                </a:solidFill>
                <a:latin typeface="Arial" panose="020B0604020202020204" pitchFamily="34" charset="0"/>
                <a:ea typeface="+mn-ea"/>
                <a:cs typeface="+mn-cs"/>
              </a:defRPr>
            </a:lvl7pPr>
            <a:lvl8pPr marL="3200400" algn="l" defTabSz="914400" rtl="0" eaLnBrk="1" latinLnBrk="0" hangingPunct="1">
              <a:defRPr sz="1400" kern="1200">
                <a:solidFill>
                  <a:schemeClr val="tx1"/>
                </a:solidFill>
                <a:latin typeface="Arial" panose="020B0604020202020204" pitchFamily="34" charset="0"/>
                <a:ea typeface="+mn-ea"/>
                <a:cs typeface="+mn-cs"/>
              </a:defRPr>
            </a:lvl8pPr>
            <a:lvl9pPr marL="3657600" algn="l" defTabSz="914400" rtl="0" eaLnBrk="1" latinLnBrk="0" hangingPunct="1">
              <a:defRPr sz="1400" kern="1200">
                <a:solidFill>
                  <a:schemeClr val="tx1"/>
                </a:solidFill>
                <a:latin typeface="Arial" panose="020B0604020202020204" pitchFamily="34" charset="0"/>
                <a:ea typeface="+mn-ea"/>
                <a:cs typeface="+mn-cs"/>
              </a:defRPr>
            </a:lvl9pPr>
          </a:lstStyle>
          <a:p>
            <a:endParaRPr lang="en-CA"/>
          </a:p>
        </p:txBody>
      </p:sp>
      <p:sp>
        <p:nvSpPr>
          <p:cNvPr id="42" name="Freeform 38">
            <a:extLst>
              <a:ext uri="{FF2B5EF4-FFF2-40B4-BE49-F238E27FC236}">
                <a16:creationId xmlns:a16="http://schemas.microsoft.com/office/drawing/2014/main" id="{54343D85-2534-4499-BCCB-66A6B2051276}"/>
              </a:ext>
            </a:extLst>
          </p:cNvPr>
          <p:cNvSpPr>
            <a:spLocks noChangeAspect="1"/>
          </p:cNvSpPr>
          <p:nvPr/>
        </p:nvSpPr>
        <p:spPr bwMode="auto">
          <a:xfrm>
            <a:off x="6018280" y="1483875"/>
            <a:ext cx="24058" cy="9942"/>
          </a:xfrm>
          <a:custGeom>
            <a:avLst/>
            <a:gdLst>
              <a:gd name="T0" fmla="*/ 0 w 40"/>
              <a:gd name="T1" fmla="*/ 0 h 16"/>
              <a:gd name="T2" fmla="*/ 40 w 40"/>
              <a:gd name="T3" fmla="*/ 16 h 16"/>
            </a:gdLst>
            <a:ahLst/>
            <a:cxnLst>
              <a:cxn ang="0">
                <a:pos x="T0" y="T1"/>
              </a:cxn>
              <a:cxn ang="0">
                <a:pos x="T2" y="T3"/>
              </a:cxn>
            </a:cxnLst>
            <a:rect l="0" t="0" r="r" b="b"/>
            <a:pathLst>
              <a:path w="40" h="16">
                <a:moveTo>
                  <a:pt x="0" y="0"/>
                </a:moveTo>
                <a:cubicBezTo>
                  <a:pt x="15" y="1"/>
                  <a:pt x="28" y="7"/>
                  <a:pt x="40" y="16"/>
                </a:cubicBezTo>
              </a:path>
            </a:pathLst>
          </a:custGeom>
          <a:noFill/>
          <a:ln w="6350" cap="rnd">
            <a:solidFill>
              <a:srgbClr val="FF6600"/>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defPPr>
              <a:defRPr lang="en-US"/>
            </a:defPPr>
            <a:lvl1pPr algn="l" rtl="0" fontAlgn="base">
              <a:spcBef>
                <a:spcPct val="0"/>
              </a:spcBef>
              <a:spcAft>
                <a:spcPct val="0"/>
              </a:spcAft>
              <a:defRPr sz="1400" kern="1200">
                <a:solidFill>
                  <a:schemeClr val="tx1"/>
                </a:solidFill>
                <a:latin typeface="Arial" panose="020B0604020202020204" pitchFamily="34" charset="0"/>
                <a:ea typeface="+mn-ea"/>
                <a:cs typeface="+mn-cs"/>
              </a:defRPr>
            </a:lvl1pPr>
            <a:lvl2pPr marL="457200" algn="l" rtl="0" fontAlgn="base">
              <a:spcBef>
                <a:spcPct val="0"/>
              </a:spcBef>
              <a:spcAft>
                <a:spcPct val="0"/>
              </a:spcAft>
              <a:defRPr sz="1400" kern="1200">
                <a:solidFill>
                  <a:schemeClr val="tx1"/>
                </a:solidFill>
                <a:latin typeface="Arial" panose="020B0604020202020204" pitchFamily="34" charset="0"/>
                <a:ea typeface="+mn-ea"/>
                <a:cs typeface="+mn-cs"/>
              </a:defRPr>
            </a:lvl2pPr>
            <a:lvl3pPr marL="914400" algn="l" rtl="0" fontAlgn="base">
              <a:spcBef>
                <a:spcPct val="0"/>
              </a:spcBef>
              <a:spcAft>
                <a:spcPct val="0"/>
              </a:spcAft>
              <a:defRPr sz="1400" kern="1200">
                <a:solidFill>
                  <a:schemeClr val="tx1"/>
                </a:solidFill>
                <a:latin typeface="Arial" panose="020B0604020202020204" pitchFamily="34" charset="0"/>
                <a:ea typeface="+mn-ea"/>
                <a:cs typeface="+mn-cs"/>
              </a:defRPr>
            </a:lvl3pPr>
            <a:lvl4pPr marL="1371600" algn="l" rtl="0" fontAlgn="base">
              <a:spcBef>
                <a:spcPct val="0"/>
              </a:spcBef>
              <a:spcAft>
                <a:spcPct val="0"/>
              </a:spcAft>
              <a:defRPr sz="1400" kern="1200">
                <a:solidFill>
                  <a:schemeClr val="tx1"/>
                </a:solidFill>
                <a:latin typeface="Arial" panose="020B0604020202020204" pitchFamily="34" charset="0"/>
                <a:ea typeface="+mn-ea"/>
                <a:cs typeface="+mn-cs"/>
              </a:defRPr>
            </a:lvl4pPr>
            <a:lvl5pPr marL="1828800" algn="l" rtl="0" fontAlgn="base">
              <a:spcBef>
                <a:spcPct val="0"/>
              </a:spcBef>
              <a:spcAft>
                <a:spcPct val="0"/>
              </a:spcAft>
              <a:defRPr sz="1400" kern="1200">
                <a:solidFill>
                  <a:schemeClr val="tx1"/>
                </a:solidFill>
                <a:latin typeface="Arial" panose="020B0604020202020204" pitchFamily="34" charset="0"/>
                <a:ea typeface="+mn-ea"/>
                <a:cs typeface="+mn-cs"/>
              </a:defRPr>
            </a:lvl5pPr>
            <a:lvl6pPr marL="2286000" algn="l" defTabSz="914400" rtl="0" eaLnBrk="1" latinLnBrk="0" hangingPunct="1">
              <a:defRPr sz="1400" kern="1200">
                <a:solidFill>
                  <a:schemeClr val="tx1"/>
                </a:solidFill>
                <a:latin typeface="Arial" panose="020B0604020202020204" pitchFamily="34" charset="0"/>
                <a:ea typeface="+mn-ea"/>
                <a:cs typeface="+mn-cs"/>
              </a:defRPr>
            </a:lvl6pPr>
            <a:lvl7pPr marL="2743200" algn="l" defTabSz="914400" rtl="0" eaLnBrk="1" latinLnBrk="0" hangingPunct="1">
              <a:defRPr sz="1400" kern="1200">
                <a:solidFill>
                  <a:schemeClr val="tx1"/>
                </a:solidFill>
                <a:latin typeface="Arial" panose="020B0604020202020204" pitchFamily="34" charset="0"/>
                <a:ea typeface="+mn-ea"/>
                <a:cs typeface="+mn-cs"/>
              </a:defRPr>
            </a:lvl7pPr>
            <a:lvl8pPr marL="3200400" algn="l" defTabSz="914400" rtl="0" eaLnBrk="1" latinLnBrk="0" hangingPunct="1">
              <a:defRPr sz="1400" kern="1200">
                <a:solidFill>
                  <a:schemeClr val="tx1"/>
                </a:solidFill>
                <a:latin typeface="Arial" panose="020B0604020202020204" pitchFamily="34" charset="0"/>
                <a:ea typeface="+mn-ea"/>
                <a:cs typeface="+mn-cs"/>
              </a:defRPr>
            </a:lvl8pPr>
            <a:lvl9pPr marL="3657600" algn="l" defTabSz="914400" rtl="0" eaLnBrk="1" latinLnBrk="0" hangingPunct="1">
              <a:defRPr sz="1400" kern="1200">
                <a:solidFill>
                  <a:schemeClr val="tx1"/>
                </a:solidFill>
                <a:latin typeface="Arial" panose="020B0604020202020204" pitchFamily="34" charset="0"/>
                <a:ea typeface="+mn-ea"/>
                <a:cs typeface="+mn-cs"/>
              </a:defRPr>
            </a:lvl9pPr>
          </a:lstStyle>
          <a:p>
            <a:endParaRPr lang="en-CA"/>
          </a:p>
        </p:txBody>
      </p:sp>
      <p:sp>
        <p:nvSpPr>
          <p:cNvPr id="43" name="Freeform 39">
            <a:extLst>
              <a:ext uri="{FF2B5EF4-FFF2-40B4-BE49-F238E27FC236}">
                <a16:creationId xmlns:a16="http://schemas.microsoft.com/office/drawing/2014/main" id="{1E23B308-1491-406A-BB38-825EC0FB614F}"/>
              </a:ext>
            </a:extLst>
          </p:cNvPr>
          <p:cNvSpPr>
            <a:spLocks noChangeAspect="1"/>
          </p:cNvSpPr>
          <p:nvPr/>
        </p:nvSpPr>
        <p:spPr bwMode="auto">
          <a:xfrm>
            <a:off x="6021863" y="1515909"/>
            <a:ext cx="10237" cy="13808"/>
          </a:xfrm>
          <a:custGeom>
            <a:avLst/>
            <a:gdLst>
              <a:gd name="T0" fmla="*/ 0 w 17"/>
              <a:gd name="T1" fmla="*/ 0 h 21"/>
              <a:gd name="T2" fmla="*/ 17 w 17"/>
              <a:gd name="T3" fmla="*/ 21 h 21"/>
            </a:gdLst>
            <a:ahLst/>
            <a:cxnLst>
              <a:cxn ang="0">
                <a:pos x="T0" y="T1"/>
              </a:cxn>
              <a:cxn ang="0">
                <a:pos x="T2" y="T3"/>
              </a:cxn>
            </a:cxnLst>
            <a:rect l="0" t="0" r="r" b="b"/>
            <a:pathLst>
              <a:path w="17" h="21">
                <a:moveTo>
                  <a:pt x="0" y="0"/>
                </a:moveTo>
                <a:cubicBezTo>
                  <a:pt x="3" y="8"/>
                  <a:pt x="8" y="16"/>
                  <a:pt x="17" y="21"/>
                </a:cubicBezTo>
              </a:path>
            </a:pathLst>
          </a:custGeom>
          <a:noFill/>
          <a:ln w="6350" cap="rnd">
            <a:solidFill>
              <a:srgbClr val="FF6600"/>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defPPr>
              <a:defRPr lang="en-US"/>
            </a:defPPr>
            <a:lvl1pPr algn="l" rtl="0" fontAlgn="base">
              <a:spcBef>
                <a:spcPct val="0"/>
              </a:spcBef>
              <a:spcAft>
                <a:spcPct val="0"/>
              </a:spcAft>
              <a:defRPr sz="1400" kern="1200">
                <a:solidFill>
                  <a:schemeClr val="tx1"/>
                </a:solidFill>
                <a:latin typeface="Arial" panose="020B0604020202020204" pitchFamily="34" charset="0"/>
                <a:ea typeface="+mn-ea"/>
                <a:cs typeface="+mn-cs"/>
              </a:defRPr>
            </a:lvl1pPr>
            <a:lvl2pPr marL="457200" algn="l" rtl="0" fontAlgn="base">
              <a:spcBef>
                <a:spcPct val="0"/>
              </a:spcBef>
              <a:spcAft>
                <a:spcPct val="0"/>
              </a:spcAft>
              <a:defRPr sz="1400" kern="1200">
                <a:solidFill>
                  <a:schemeClr val="tx1"/>
                </a:solidFill>
                <a:latin typeface="Arial" panose="020B0604020202020204" pitchFamily="34" charset="0"/>
                <a:ea typeface="+mn-ea"/>
                <a:cs typeface="+mn-cs"/>
              </a:defRPr>
            </a:lvl2pPr>
            <a:lvl3pPr marL="914400" algn="l" rtl="0" fontAlgn="base">
              <a:spcBef>
                <a:spcPct val="0"/>
              </a:spcBef>
              <a:spcAft>
                <a:spcPct val="0"/>
              </a:spcAft>
              <a:defRPr sz="1400" kern="1200">
                <a:solidFill>
                  <a:schemeClr val="tx1"/>
                </a:solidFill>
                <a:latin typeface="Arial" panose="020B0604020202020204" pitchFamily="34" charset="0"/>
                <a:ea typeface="+mn-ea"/>
                <a:cs typeface="+mn-cs"/>
              </a:defRPr>
            </a:lvl3pPr>
            <a:lvl4pPr marL="1371600" algn="l" rtl="0" fontAlgn="base">
              <a:spcBef>
                <a:spcPct val="0"/>
              </a:spcBef>
              <a:spcAft>
                <a:spcPct val="0"/>
              </a:spcAft>
              <a:defRPr sz="1400" kern="1200">
                <a:solidFill>
                  <a:schemeClr val="tx1"/>
                </a:solidFill>
                <a:latin typeface="Arial" panose="020B0604020202020204" pitchFamily="34" charset="0"/>
                <a:ea typeface="+mn-ea"/>
                <a:cs typeface="+mn-cs"/>
              </a:defRPr>
            </a:lvl4pPr>
            <a:lvl5pPr marL="1828800" algn="l" rtl="0" fontAlgn="base">
              <a:spcBef>
                <a:spcPct val="0"/>
              </a:spcBef>
              <a:spcAft>
                <a:spcPct val="0"/>
              </a:spcAft>
              <a:defRPr sz="1400" kern="1200">
                <a:solidFill>
                  <a:schemeClr val="tx1"/>
                </a:solidFill>
                <a:latin typeface="Arial" panose="020B0604020202020204" pitchFamily="34" charset="0"/>
                <a:ea typeface="+mn-ea"/>
                <a:cs typeface="+mn-cs"/>
              </a:defRPr>
            </a:lvl5pPr>
            <a:lvl6pPr marL="2286000" algn="l" defTabSz="914400" rtl="0" eaLnBrk="1" latinLnBrk="0" hangingPunct="1">
              <a:defRPr sz="1400" kern="1200">
                <a:solidFill>
                  <a:schemeClr val="tx1"/>
                </a:solidFill>
                <a:latin typeface="Arial" panose="020B0604020202020204" pitchFamily="34" charset="0"/>
                <a:ea typeface="+mn-ea"/>
                <a:cs typeface="+mn-cs"/>
              </a:defRPr>
            </a:lvl6pPr>
            <a:lvl7pPr marL="2743200" algn="l" defTabSz="914400" rtl="0" eaLnBrk="1" latinLnBrk="0" hangingPunct="1">
              <a:defRPr sz="1400" kern="1200">
                <a:solidFill>
                  <a:schemeClr val="tx1"/>
                </a:solidFill>
                <a:latin typeface="Arial" panose="020B0604020202020204" pitchFamily="34" charset="0"/>
                <a:ea typeface="+mn-ea"/>
                <a:cs typeface="+mn-cs"/>
              </a:defRPr>
            </a:lvl7pPr>
            <a:lvl8pPr marL="3200400" algn="l" defTabSz="914400" rtl="0" eaLnBrk="1" latinLnBrk="0" hangingPunct="1">
              <a:defRPr sz="1400" kern="1200">
                <a:solidFill>
                  <a:schemeClr val="tx1"/>
                </a:solidFill>
                <a:latin typeface="Arial" panose="020B0604020202020204" pitchFamily="34" charset="0"/>
                <a:ea typeface="+mn-ea"/>
                <a:cs typeface="+mn-cs"/>
              </a:defRPr>
            </a:lvl8pPr>
            <a:lvl9pPr marL="3657600" algn="l" defTabSz="914400" rtl="0" eaLnBrk="1" latinLnBrk="0" hangingPunct="1">
              <a:defRPr sz="1400" kern="1200">
                <a:solidFill>
                  <a:schemeClr val="tx1"/>
                </a:solidFill>
                <a:latin typeface="Arial" panose="020B0604020202020204" pitchFamily="34" charset="0"/>
                <a:ea typeface="+mn-ea"/>
                <a:cs typeface="+mn-cs"/>
              </a:defRPr>
            </a:lvl9pPr>
          </a:lstStyle>
          <a:p>
            <a:endParaRPr lang="en-CA"/>
          </a:p>
        </p:txBody>
      </p:sp>
      <p:sp>
        <p:nvSpPr>
          <p:cNvPr id="44" name="Freeform 40">
            <a:extLst>
              <a:ext uri="{FF2B5EF4-FFF2-40B4-BE49-F238E27FC236}">
                <a16:creationId xmlns:a16="http://schemas.microsoft.com/office/drawing/2014/main" id="{974FD715-1522-4B09-B768-1D76E06BC14D}"/>
              </a:ext>
            </a:extLst>
          </p:cNvPr>
          <p:cNvSpPr>
            <a:spLocks noChangeAspect="1"/>
          </p:cNvSpPr>
          <p:nvPr/>
        </p:nvSpPr>
        <p:spPr bwMode="auto">
          <a:xfrm>
            <a:off x="6032100" y="1522537"/>
            <a:ext cx="33784" cy="12703"/>
          </a:xfrm>
          <a:custGeom>
            <a:avLst/>
            <a:gdLst>
              <a:gd name="T0" fmla="*/ 0 w 57"/>
              <a:gd name="T1" fmla="*/ 11 h 20"/>
              <a:gd name="T2" fmla="*/ 26 w 57"/>
              <a:gd name="T3" fmla="*/ 1 h 20"/>
              <a:gd name="T4" fmla="*/ 32 w 57"/>
              <a:gd name="T5" fmla="*/ 1 h 20"/>
              <a:gd name="T6" fmla="*/ 57 w 57"/>
              <a:gd name="T7" fmla="*/ 20 h 20"/>
            </a:gdLst>
            <a:ahLst/>
            <a:cxnLst>
              <a:cxn ang="0">
                <a:pos x="T0" y="T1"/>
              </a:cxn>
              <a:cxn ang="0">
                <a:pos x="T2" y="T3"/>
              </a:cxn>
              <a:cxn ang="0">
                <a:pos x="T4" y="T5"/>
              </a:cxn>
              <a:cxn ang="0">
                <a:pos x="T6" y="T7"/>
              </a:cxn>
            </a:cxnLst>
            <a:rect l="0" t="0" r="r" b="b"/>
            <a:pathLst>
              <a:path w="57" h="20">
                <a:moveTo>
                  <a:pt x="0" y="11"/>
                </a:moveTo>
                <a:cubicBezTo>
                  <a:pt x="9" y="10"/>
                  <a:pt x="20" y="10"/>
                  <a:pt x="26" y="1"/>
                </a:cubicBezTo>
                <a:cubicBezTo>
                  <a:pt x="28" y="0"/>
                  <a:pt x="30" y="1"/>
                  <a:pt x="32" y="1"/>
                </a:cubicBezTo>
                <a:cubicBezTo>
                  <a:pt x="37" y="11"/>
                  <a:pt x="46" y="19"/>
                  <a:pt x="57" y="20"/>
                </a:cubicBezTo>
              </a:path>
            </a:pathLst>
          </a:custGeom>
          <a:noFill/>
          <a:ln w="6350" cap="rnd">
            <a:solidFill>
              <a:srgbClr val="FF6600"/>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defPPr>
              <a:defRPr lang="en-US"/>
            </a:defPPr>
            <a:lvl1pPr algn="l" rtl="0" fontAlgn="base">
              <a:spcBef>
                <a:spcPct val="0"/>
              </a:spcBef>
              <a:spcAft>
                <a:spcPct val="0"/>
              </a:spcAft>
              <a:defRPr sz="1400" kern="1200">
                <a:solidFill>
                  <a:schemeClr val="tx1"/>
                </a:solidFill>
                <a:latin typeface="Arial" panose="020B0604020202020204" pitchFamily="34" charset="0"/>
                <a:ea typeface="+mn-ea"/>
                <a:cs typeface="+mn-cs"/>
              </a:defRPr>
            </a:lvl1pPr>
            <a:lvl2pPr marL="457200" algn="l" rtl="0" fontAlgn="base">
              <a:spcBef>
                <a:spcPct val="0"/>
              </a:spcBef>
              <a:spcAft>
                <a:spcPct val="0"/>
              </a:spcAft>
              <a:defRPr sz="1400" kern="1200">
                <a:solidFill>
                  <a:schemeClr val="tx1"/>
                </a:solidFill>
                <a:latin typeface="Arial" panose="020B0604020202020204" pitchFamily="34" charset="0"/>
                <a:ea typeface="+mn-ea"/>
                <a:cs typeface="+mn-cs"/>
              </a:defRPr>
            </a:lvl2pPr>
            <a:lvl3pPr marL="914400" algn="l" rtl="0" fontAlgn="base">
              <a:spcBef>
                <a:spcPct val="0"/>
              </a:spcBef>
              <a:spcAft>
                <a:spcPct val="0"/>
              </a:spcAft>
              <a:defRPr sz="1400" kern="1200">
                <a:solidFill>
                  <a:schemeClr val="tx1"/>
                </a:solidFill>
                <a:latin typeface="Arial" panose="020B0604020202020204" pitchFamily="34" charset="0"/>
                <a:ea typeface="+mn-ea"/>
                <a:cs typeface="+mn-cs"/>
              </a:defRPr>
            </a:lvl3pPr>
            <a:lvl4pPr marL="1371600" algn="l" rtl="0" fontAlgn="base">
              <a:spcBef>
                <a:spcPct val="0"/>
              </a:spcBef>
              <a:spcAft>
                <a:spcPct val="0"/>
              </a:spcAft>
              <a:defRPr sz="1400" kern="1200">
                <a:solidFill>
                  <a:schemeClr val="tx1"/>
                </a:solidFill>
                <a:latin typeface="Arial" panose="020B0604020202020204" pitchFamily="34" charset="0"/>
                <a:ea typeface="+mn-ea"/>
                <a:cs typeface="+mn-cs"/>
              </a:defRPr>
            </a:lvl4pPr>
            <a:lvl5pPr marL="1828800" algn="l" rtl="0" fontAlgn="base">
              <a:spcBef>
                <a:spcPct val="0"/>
              </a:spcBef>
              <a:spcAft>
                <a:spcPct val="0"/>
              </a:spcAft>
              <a:defRPr sz="1400" kern="1200">
                <a:solidFill>
                  <a:schemeClr val="tx1"/>
                </a:solidFill>
                <a:latin typeface="Arial" panose="020B0604020202020204" pitchFamily="34" charset="0"/>
                <a:ea typeface="+mn-ea"/>
                <a:cs typeface="+mn-cs"/>
              </a:defRPr>
            </a:lvl5pPr>
            <a:lvl6pPr marL="2286000" algn="l" defTabSz="914400" rtl="0" eaLnBrk="1" latinLnBrk="0" hangingPunct="1">
              <a:defRPr sz="1400" kern="1200">
                <a:solidFill>
                  <a:schemeClr val="tx1"/>
                </a:solidFill>
                <a:latin typeface="Arial" panose="020B0604020202020204" pitchFamily="34" charset="0"/>
                <a:ea typeface="+mn-ea"/>
                <a:cs typeface="+mn-cs"/>
              </a:defRPr>
            </a:lvl6pPr>
            <a:lvl7pPr marL="2743200" algn="l" defTabSz="914400" rtl="0" eaLnBrk="1" latinLnBrk="0" hangingPunct="1">
              <a:defRPr sz="1400" kern="1200">
                <a:solidFill>
                  <a:schemeClr val="tx1"/>
                </a:solidFill>
                <a:latin typeface="Arial" panose="020B0604020202020204" pitchFamily="34" charset="0"/>
                <a:ea typeface="+mn-ea"/>
                <a:cs typeface="+mn-cs"/>
              </a:defRPr>
            </a:lvl7pPr>
            <a:lvl8pPr marL="3200400" algn="l" defTabSz="914400" rtl="0" eaLnBrk="1" latinLnBrk="0" hangingPunct="1">
              <a:defRPr sz="1400" kern="1200">
                <a:solidFill>
                  <a:schemeClr val="tx1"/>
                </a:solidFill>
                <a:latin typeface="Arial" panose="020B0604020202020204" pitchFamily="34" charset="0"/>
                <a:ea typeface="+mn-ea"/>
                <a:cs typeface="+mn-cs"/>
              </a:defRPr>
            </a:lvl8pPr>
            <a:lvl9pPr marL="3657600" algn="l" defTabSz="914400" rtl="0" eaLnBrk="1" latinLnBrk="0" hangingPunct="1">
              <a:defRPr sz="1400" kern="1200">
                <a:solidFill>
                  <a:schemeClr val="tx1"/>
                </a:solidFill>
                <a:latin typeface="Arial" panose="020B0604020202020204" pitchFamily="34" charset="0"/>
                <a:ea typeface="+mn-ea"/>
                <a:cs typeface="+mn-cs"/>
              </a:defRPr>
            </a:lvl9pPr>
          </a:lstStyle>
          <a:p>
            <a:endParaRPr lang="en-CA"/>
          </a:p>
        </p:txBody>
      </p:sp>
      <p:sp>
        <p:nvSpPr>
          <p:cNvPr id="45" name="Freeform 41">
            <a:extLst>
              <a:ext uri="{FF2B5EF4-FFF2-40B4-BE49-F238E27FC236}">
                <a16:creationId xmlns:a16="http://schemas.microsoft.com/office/drawing/2014/main" id="{EE599AC8-1A0B-40FB-9AC9-B0C960BD1BD6}"/>
              </a:ext>
            </a:extLst>
          </p:cNvPr>
          <p:cNvSpPr>
            <a:spLocks noChangeAspect="1"/>
          </p:cNvSpPr>
          <p:nvPr/>
        </p:nvSpPr>
        <p:spPr bwMode="auto">
          <a:xfrm>
            <a:off x="6026981" y="1529717"/>
            <a:ext cx="6654" cy="28720"/>
          </a:xfrm>
          <a:custGeom>
            <a:avLst/>
            <a:gdLst>
              <a:gd name="T0" fmla="*/ 8 w 11"/>
              <a:gd name="T1" fmla="*/ 0 h 45"/>
              <a:gd name="T2" fmla="*/ 9 w 11"/>
              <a:gd name="T3" fmla="*/ 45 h 45"/>
            </a:gdLst>
            <a:ahLst/>
            <a:cxnLst>
              <a:cxn ang="0">
                <a:pos x="T0" y="T1"/>
              </a:cxn>
              <a:cxn ang="0">
                <a:pos x="T2" y="T3"/>
              </a:cxn>
            </a:cxnLst>
            <a:rect l="0" t="0" r="r" b="b"/>
            <a:pathLst>
              <a:path w="11" h="45">
                <a:moveTo>
                  <a:pt x="8" y="0"/>
                </a:moveTo>
                <a:cubicBezTo>
                  <a:pt x="0" y="15"/>
                  <a:pt x="11" y="29"/>
                  <a:pt x="9" y="45"/>
                </a:cubicBezTo>
              </a:path>
            </a:pathLst>
          </a:custGeom>
          <a:noFill/>
          <a:ln w="6350" cap="rnd">
            <a:solidFill>
              <a:srgbClr val="FF6600"/>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defPPr>
              <a:defRPr lang="en-US"/>
            </a:defPPr>
            <a:lvl1pPr algn="l" rtl="0" fontAlgn="base">
              <a:spcBef>
                <a:spcPct val="0"/>
              </a:spcBef>
              <a:spcAft>
                <a:spcPct val="0"/>
              </a:spcAft>
              <a:defRPr sz="1400" kern="1200">
                <a:solidFill>
                  <a:schemeClr val="tx1"/>
                </a:solidFill>
                <a:latin typeface="Arial" panose="020B0604020202020204" pitchFamily="34" charset="0"/>
                <a:ea typeface="+mn-ea"/>
                <a:cs typeface="+mn-cs"/>
              </a:defRPr>
            </a:lvl1pPr>
            <a:lvl2pPr marL="457200" algn="l" rtl="0" fontAlgn="base">
              <a:spcBef>
                <a:spcPct val="0"/>
              </a:spcBef>
              <a:spcAft>
                <a:spcPct val="0"/>
              </a:spcAft>
              <a:defRPr sz="1400" kern="1200">
                <a:solidFill>
                  <a:schemeClr val="tx1"/>
                </a:solidFill>
                <a:latin typeface="Arial" panose="020B0604020202020204" pitchFamily="34" charset="0"/>
                <a:ea typeface="+mn-ea"/>
                <a:cs typeface="+mn-cs"/>
              </a:defRPr>
            </a:lvl2pPr>
            <a:lvl3pPr marL="914400" algn="l" rtl="0" fontAlgn="base">
              <a:spcBef>
                <a:spcPct val="0"/>
              </a:spcBef>
              <a:spcAft>
                <a:spcPct val="0"/>
              </a:spcAft>
              <a:defRPr sz="1400" kern="1200">
                <a:solidFill>
                  <a:schemeClr val="tx1"/>
                </a:solidFill>
                <a:latin typeface="Arial" panose="020B0604020202020204" pitchFamily="34" charset="0"/>
                <a:ea typeface="+mn-ea"/>
                <a:cs typeface="+mn-cs"/>
              </a:defRPr>
            </a:lvl3pPr>
            <a:lvl4pPr marL="1371600" algn="l" rtl="0" fontAlgn="base">
              <a:spcBef>
                <a:spcPct val="0"/>
              </a:spcBef>
              <a:spcAft>
                <a:spcPct val="0"/>
              </a:spcAft>
              <a:defRPr sz="1400" kern="1200">
                <a:solidFill>
                  <a:schemeClr val="tx1"/>
                </a:solidFill>
                <a:latin typeface="Arial" panose="020B0604020202020204" pitchFamily="34" charset="0"/>
                <a:ea typeface="+mn-ea"/>
                <a:cs typeface="+mn-cs"/>
              </a:defRPr>
            </a:lvl4pPr>
            <a:lvl5pPr marL="1828800" algn="l" rtl="0" fontAlgn="base">
              <a:spcBef>
                <a:spcPct val="0"/>
              </a:spcBef>
              <a:spcAft>
                <a:spcPct val="0"/>
              </a:spcAft>
              <a:defRPr sz="1400" kern="1200">
                <a:solidFill>
                  <a:schemeClr val="tx1"/>
                </a:solidFill>
                <a:latin typeface="Arial" panose="020B0604020202020204" pitchFamily="34" charset="0"/>
                <a:ea typeface="+mn-ea"/>
                <a:cs typeface="+mn-cs"/>
              </a:defRPr>
            </a:lvl5pPr>
            <a:lvl6pPr marL="2286000" algn="l" defTabSz="914400" rtl="0" eaLnBrk="1" latinLnBrk="0" hangingPunct="1">
              <a:defRPr sz="1400" kern="1200">
                <a:solidFill>
                  <a:schemeClr val="tx1"/>
                </a:solidFill>
                <a:latin typeface="Arial" panose="020B0604020202020204" pitchFamily="34" charset="0"/>
                <a:ea typeface="+mn-ea"/>
                <a:cs typeface="+mn-cs"/>
              </a:defRPr>
            </a:lvl6pPr>
            <a:lvl7pPr marL="2743200" algn="l" defTabSz="914400" rtl="0" eaLnBrk="1" latinLnBrk="0" hangingPunct="1">
              <a:defRPr sz="1400" kern="1200">
                <a:solidFill>
                  <a:schemeClr val="tx1"/>
                </a:solidFill>
                <a:latin typeface="Arial" panose="020B0604020202020204" pitchFamily="34" charset="0"/>
                <a:ea typeface="+mn-ea"/>
                <a:cs typeface="+mn-cs"/>
              </a:defRPr>
            </a:lvl7pPr>
            <a:lvl8pPr marL="3200400" algn="l" defTabSz="914400" rtl="0" eaLnBrk="1" latinLnBrk="0" hangingPunct="1">
              <a:defRPr sz="1400" kern="1200">
                <a:solidFill>
                  <a:schemeClr val="tx1"/>
                </a:solidFill>
                <a:latin typeface="Arial" panose="020B0604020202020204" pitchFamily="34" charset="0"/>
                <a:ea typeface="+mn-ea"/>
                <a:cs typeface="+mn-cs"/>
              </a:defRPr>
            </a:lvl8pPr>
            <a:lvl9pPr marL="3657600" algn="l" defTabSz="914400" rtl="0" eaLnBrk="1" latinLnBrk="0" hangingPunct="1">
              <a:defRPr sz="1400" kern="1200">
                <a:solidFill>
                  <a:schemeClr val="tx1"/>
                </a:solidFill>
                <a:latin typeface="Arial" panose="020B0604020202020204" pitchFamily="34" charset="0"/>
                <a:ea typeface="+mn-ea"/>
                <a:cs typeface="+mn-cs"/>
              </a:defRPr>
            </a:lvl9pPr>
          </a:lstStyle>
          <a:p>
            <a:endParaRPr lang="en-CA"/>
          </a:p>
        </p:txBody>
      </p:sp>
      <p:sp>
        <p:nvSpPr>
          <p:cNvPr id="46" name="Freeform 42">
            <a:extLst>
              <a:ext uri="{FF2B5EF4-FFF2-40B4-BE49-F238E27FC236}">
                <a16:creationId xmlns:a16="http://schemas.microsoft.com/office/drawing/2014/main" id="{E702C975-16E1-416A-93CF-515E6CA96CD0}"/>
              </a:ext>
            </a:extLst>
          </p:cNvPr>
          <p:cNvSpPr>
            <a:spLocks noChangeAspect="1"/>
          </p:cNvSpPr>
          <p:nvPr/>
        </p:nvSpPr>
        <p:spPr bwMode="auto">
          <a:xfrm>
            <a:off x="5960438" y="1493264"/>
            <a:ext cx="4607" cy="18779"/>
          </a:xfrm>
          <a:custGeom>
            <a:avLst/>
            <a:gdLst>
              <a:gd name="T0" fmla="*/ 8 w 8"/>
              <a:gd name="T1" fmla="*/ 0 h 30"/>
              <a:gd name="T2" fmla="*/ 2 w 8"/>
              <a:gd name="T3" fmla="*/ 30 h 30"/>
            </a:gdLst>
            <a:ahLst/>
            <a:cxnLst>
              <a:cxn ang="0">
                <a:pos x="T0" y="T1"/>
              </a:cxn>
              <a:cxn ang="0">
                <a:pos x="T2" y="T3"/>
              </a:cxn>
            </a:cxnLst>
            <a:rect l="0" t="0" r="r" b="b"/>
            <a:pathLst>
              <a:path w="8" h="30">
                <a:moveTo>
                  <a:pt x="8" y="0"/>
                </a:moveTo>
                <a:cubicBezTo>
                  <a:pt x="0" y="8"/>
                  <a:pt x="2" y="20"/>
                  <a:pt x="2" y="30"/>
                </a:cubicBezTo>
              </a:path>
            </a:pathLst>
          </a:custGeom>
          <a:noFill/>
          <a:ln w="6350" cap="rnd">
            <a:solidFill>
              <a:srgbClr val="FF6600"/>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defPPr>
              <a:defRPr lang="en-US"/>
            </a:defPPr>
            <a:lvl1pPr algn="l" rtl="0" fontAlgn="base">
              <a:spcBef>
                <a:spcPct val="0"/>
              </a:spcBef>
              <a:spcAft>
                <a:spcPct val="0"/>
              </a:spcAft>
              <a:defRPr sz="1400" kern="1200">
                <a:solidFill>
                  <a:schemeClr val="tx1"/>
                </a:solidFill>
                <a:latin typeface="Arial" panose="020B0604020202020204" pitchFamily="34" charset="0"/>
                <a:ea typeface="+mn-ea"/>
                <a:cs typeface="+mn-cs"/>
              </a:defRPr>
            </a:lvl1pPr>
            <a:lvl2pPr marL="457200" algn="l" rtl="0" fontAlgn="base">
              <a:spcBef>
                <a:spcPct val="0"/>
              </a:spcBef>
              <a:spcAft>
                <a:spcPct val="0"/>
              </a:spcAft>
              <a:defRPr sz="1400" kern="1200">
                <a:solidFill>
                  <a:schemeClr val="tx1"/>
                </a:solidFill>
                <a:latin typeface="Arial" panose="020B0604020202020204" pitchFamily="34" charset="0"/>
                <a:ea typeface="+mn-ea"/>
                <a:cs typeface="+mn-cs"/>
              </a:defRPr>
            </a:lvl2pPr>
            <a:lvl3pPr marL="914400" algn="l" rtl="0" fontAlgn="base">
              <a:spcBef>
                <a:spcPct val="0"/>
              </a:spcBef>
              <a:spcAft>
                <a:spcPct val="0"/>
              </a:spcAft>
              <a:defRPr sz="1400" kern="1200">
                <a:solidFill>
                  <a:schemeClr val="tx1"/>
                </a:solidFill>
                <a:latin typeface="Arial" panose="020B0604020202020204" pitchFamily="34" charset="0"/>
                <a:ea typeface="+mn-ea"/>
                <a:cs typeface="+mn-cs"/>
              </a:defRPr>
            </a:lvl3pPr>
            <a:lvl4pPr marL="1371600" algn="l" rtl="0" fontAlgn="base">
              <a:spcBef>
                <a:spcPct val="0"/>
              </a:spcBef>
              <a:spcAft>
                <a:spcPct val="0"/>
              </a:spcAft>
              <a:defRPr sz="1400" kern="1200">
                <a:solidFill>
                  <a:schemeClr val="tx1"/>
                </a:solidFill>
                <a:latin typeface="Arial" panose="020B0604020202020204" pitchFamily="34" charset="0"/>
                <a:ea typeface="+mn-ea"/>
                <a:cs typeface="+mn-cs"/>
              </a:defRPr>
            </a:lvl4pPr>
            <a:lvl5pPr marL="1828800" algn="l" rtl="0" fontAlgn="base">
              <a:spcBef>
                <a:spcPct val="0"/>
              </a:spcBef>
              <a:spcAft>
                <a:spcPct val="0"/>
              </a:spcAft>
              <a:defRPr sz="1400" kern="1200">
                <a:solidFill>
                  <a:schemeClr val="tx1"/>
                </a:solidFill>
                <a:latin typeface="Arial" panose="020B0604020202020204" pitchFamily="34" charset="0"/>
                <a:ea typeface="+mn-ea"/>
                <a:cs typeface="+mn-cs"/>
              </a:defRPr>
            </a:lvl5pPr>
            <a:lvl6pPr marL="2286000" algn="l" defTabSz="914400" rtl="0" eaLnBrk="1" latinLnBrk="0" hangingPunct="1">
              <a:defRPr sz="1400" kern="1200">
                <a:solidFill>
                  <a:schemeClr val="tx1"/>
                </a:solidFill>
                <a:latin typeface="Arial" panose="020B0604020202020204" pitchFamily="34" charset="0"/>
                <a:ea typeface="+mn-ea"/>
                <a:cs typeface="+mn-cs"/>
              </a:defRPr>
            </a:lvl6pPr>
            <a:lvl7pPr marL="2743200" algn="l" defTabSz="914400" rtl="0" eaLnBrk="1" latinLnBrk="0" hangingPunct="1">
              <a:defRPr sz="1400" kern="1200">
                <a:solidFill>
                  <a:schemeClr val="tx1"/>
                </a:solidFill>
                <a:latin typeface="Arial" panose="020B0604020202020204" pitchFamily="34" charset="0"/>
                <a:ea typeface="+mn-ea"/>
                <a:cs typeface="+mn-cs"/>
              </a:defRPr>
            </a:lvl7pPr>
            <a:lvl8pPr marL="3200400" algn="l" defTabSz="914400" rtl="0" eaLnBrk="1" latinLnBrk="0" hangingPunct="1">
              <a:defRPr sz="1400" kern="1200">
                <a:solidFill>
                  <a:schemeClr val="tx1"/>
                </a:solidFill>
                <a:latin typeface="Arial" panose="020B0604020202020204" pitchFamily="34" charset="0"/>
                <a:ea typeface="+mn-ea"/>
                <a:cs typeface="+mn-cs"/>
              </a:defRPr>
            </a:lvl8pPr>
            <a:lvl9pPr marL="3657600" algn="l" defTabSz="914400" rtl="0" eaLnBrk="1" latinLnBrk="0" hangingPunct="1">
              <a:defRPr sz="1400" kern="1200">
                <a:solidFill>
                  <a:schemeClr val="tx1"/>
                </a:solidFill>
                <a:latin typeface="Arial" panose="020B0604020202020204" pitchFamily="34" charset="0"/>
                <a:ea typeface="+mn-ea"/>
                <a:cs typeface="+mn-cs"/>
              </a:defRPr>
            </a:lvl9pPr>
          </a:lstStyle>
          <a:p>
            <a:endParaRPr lang="en-CA"/>
          </a:p>
        </p:txBody>
      </p:sp>
      <p:sp>
        <p:nvSpPr>
          <p:cNvPr id="47" name="Freeform 43">
            <a:extLst>
              <a:ext uri="{FF2B5EF4-FFF2-40B4-BE49-F238E27FC236}">
                <a16:creationId xmlns:a16="http://schemas.microsoft.com/office/drawing/2014/main" id="{FF3FBECC-3F5A-425B-9A90-9C39888004C4}"/>
              </a:ext>
            </a:extLst>
          </p:cNvPr>
          <p:cNvSpPr>
            <a:spLocks noChangeAspect="1"/>
          </p:cNvSpPr>
          <p:nvPr/>
        </p:nvSpPr>
        <p:spPr bwMode="auto">
          <a:xfrm>
            <a:off x="5897477" y="1490502"/>
            <a:ext cx="12285" cy="21540"/>
          </a:xfrm>
          <a:custGeom>
            <a:avLst/>
            <a:gdLst>
              <a:gd name="T0" fmla="*/ 20 w 20"/>
              <a:gd name="T1" fmla="*/ 0 h 34"/>
              <a:gd name="T2" fmla="*/ 0 w 20"/>
              <a:gd name="T3" fmla="*/ 34 h 34"/>
            </a:gdLst>
            <a:ahLst/>
            <a:cxnLst>
              <a:cxn ang="0">
                <a:pos x="T0" y="T1"/>
              </a:cxn>
              <a:cxn ang="0">
                <a:pos x="T2" y="T3"/>
              </a:cxn>
            </a:cxnLst>
            <a:rect l="0" t="0" r="r" b="b"/>
            <a:pathLst>
              <a:path w="20" h="34">
                <a:moveTo>
                  <a:pt x="20" y="0"/>
                </a:moveTo>
                <a:cubicBezTo>
                  <a:pt x="18" y="13"/>
                  <a:pt x="1" y="20"/>
                  <a:pt x="0" y="34"/>
                </a:cubicBezTo>
              </a:path>
            </a:pathLst>
          </a:custGeom>
          <a:noFill/>
          <a:ln w="6350" cap="rnd">
            <a:solidFill>
              <a:srgbClr val="FF6600"/>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defPPr>
              <a:defRPr lang="en-US"/>
            </a:defPPr>
            <a:lvl1pPr algn="l" rtl="0" fontAlgn="base">
              <a:spcBef>
                <a:spcPct val="0"/>
              </a:spcBef>
              <a:spcAft>
                <a:spcPct val="0"/>
              </a:spcAft>
              <a:defRPr sz="1400" kern="1200">
                <a:solidFill>
                  <a:schemeClr val="tx1"/>
                </a:solidFill>
                <a:latin typeface="Arial" panose="020B0604020202020204" pitchFamily="34" charset="0"/>
                <a:ea typeface="+mn-ea"/>
                <a:cs typeface="+mn-cs"/>
              </a:defRPr>
            </a:lvl1pPr>
            <a:lvl2pPr marL="457200" algn="l" rtl="0" fontAlgn="base">
              <a:spcBef>
                <a:spcPct val="0"/>
              </a:spcBef>
              <a:spcAft>
                <a:spcPct val="0"/>
              </a:spcAft>
              <a:defRPr sz="1400" kern="1200">
                <a:solidFill>
                  <a:schemeClr val="tx1"/>
                </a:solidFill>
                <a:latin typeface="Arial" panose="020B0604020202020204" pitchFamily="34" charset="0"/>
                <a:ea typeface="+mn-ea"/>
                <a:cs typeface="+mn-cs"/>
              </a:defRPr>
            </a:lvl2pPr>
            <a:lvl3pPr marL="914400" algn="l" rtl="0" fontAlgn="base">
              <a:spcBef>
                <a:spcPct val="0"/>
              </a:spcBef>
              <a:spcAft>
                <a:spcPct val="0"/>
              </a:spcAft>
              <a:defRPr sz="1400" kern="1200">
                <a:solidFill>
                  <a:schemeClr val="tx1"/>
                </a:solidFill>
                <a:latin typeface="Arial" panose="020B0604020202020204" pitchFamily="34" charset="0"/>
                <a:ea typeface="+mn-ea"/>
                <a:cs typeface="+mn-cs"/>
              </a:defRPr>
            </a:lvl3pPr>
            <a:lvl4pPr marL="1371600" algn="l" rtl="0" fontAlgn="base">
              <a:spcBef>
                <a:spcPct val="0"/>
              </a:spcBef>
              <a:spcAft>
                <a:spcPct val="0"/>
              </a:spcAft>
              <a:defRPr sz="1400" kern="1200">
                <a:solidFill>
                  <a:schemeClr val="tx1"/>
                </a:solidFill>
                <a:latin typeface="Arial" panose="020B0604020202020204" pitchFamily="34" charset="0"/>
                <a:ea typeface="+mn-ea"/>
                <a:cs typeface="+mn-cs"/>
              </a:defRPr>
            </a:lvl4pPr>
            <a:lvl5pPr marL="1828800" algn="l" rtl="0" fontAlgn="base">
              <a:spcBef>
                <a:spcPct val="0"/>
              </a:spcBef>
              <a:spcAft>
                <a:spcPct val="0"/>
              </a:spcAft>
              <a:defRPr sz="1400" kern="1200">
                <a:solidFill>
                  <a:schemeClr val="tx1"/>
                </a:solidFill>
                <a:latin typeface="Arial" panose="020B0604020202020204" pitchFamily="34" charset="0"/>
                <a:ea typeface="+mn-ea"/>
                <a:cs typeface="+mn-cs"/>
              </a:defRPr>
            </a:lvl5pPr>
            <a:lvl6pPr marL="2286000" algn="l" defTabSz="914400" rtl="0" eaLnBrk="1" latinLnBrk="0" hangingPunct="1">
              <a:defRPr sz="1400" kern="1200">
                <a:solidFill>
                  <a:schemeClr val="tx1"/>
                </a:solidFill>
                <a:latin typeface="Arial" panose="020B0604020202020204" pitchFamily="34" charset="0"/>
                <a:ea typeface="+mn-ea"/>
                <a:cs typeface="+mn-cs"/>
              </a:defRPr>
            </a:lvl6pPr>
            <a:lvl7pPr marL="2743200" algn="l" defTabSz="914400" rtl="0" eaLnBrk="1" latinLnBrk="0" hangingPunct="1">
              <a:defRPr sz="1400" kern="1200">
                <a:solidFill>
                  <a:schemeClr val="tx1"/>
                </a:solidFill>
                <a:latin typeface="Arial" panose="020B0604020202020204" pitchFamily="34" charset="0"/>
                <a:ea typeface="+mn-ea"/>
                <a:cs typeface="+mn-cs"/>
              </a:defRPr>
            </a:lvl7pPr>
            <a:lvl8pPr marL="3200400" algn="l" defTabSz="914400" rtl="0" eaLnBrk="1" latinLnBrk="0" hangingPunct="1">
              <a:defRPr sz="1400" kern="1200">
                <a:solidFill>
                  <a:schemeClr val="tx1"/>
                </a:solidFill>
                <a:latin typeface="Arial" panose="020B0604020202020204" pitchFamily="34" charset="0"/>
                <a:ea typeface="+mn-ea"/>
                <a:cs typeface="+mn-cs"/>
              </a:defRPr>
            </a:lvl8pPr>
            <a:lvl9pPr marL="3657600" algn="l" defTabSz="914400" rtl="0" eaLnBrk="1" latinLnBrk="0" hangingPunct="1">
              <a:defRPr sz="1400" kern="1200">
                <a:solidFill>
                  <a:schemeClr val="tx1"/>
                </a:solidFill>
                <a:latin typeface="Arial" panose="020B0604020202020204" pitchFamily="34" charset="0"/>
                <a:ea typeface="+mn-ea"/>
                <a:cs typeface="+mn-cs"/>
              </a:defRPr>
            </a:lvl9pPr>
          </a:lstStyle>
          <a:p>
            <a:endParaRPr lang="en-CA"/>
          </a:p>
        </p:txBody>
      </p:sp>
      <p:sp>
        <p:nvSpPr>
          <p:cNvPr id="48" name="Freeform 44">
            <a:extLst>
              <a:ext uri="{FF2B5EF4-FFF2-40B4-BE49-F238E27FC236}">
                <a16:creationId xmlns:a16="http://schemas.microsoft.com/office/drawing/2014/main" id="{497D965E-2689-4DAA-A555-115D9DC18088}"/>
              </a:ext>
            </a:extLst>
          </p:cNvPr>
          <p:cNvSpPr>
            <a:spLocks noChangeAspect="1"/>
          </p:cNvSpPr>
          <p:nvPr/>
        </p:nvSpPr>
        <p:spPr bwMode="auto">
          <a:xfrm>
            <a:off x="6423684" y="1527507"/>
            <a:ext cx="16380" cy="92236"/>
          </a:xfrm>
          <a:custGeom>
            <a:avLst/>
            <a:gdLst>
              <a:gd name="T0" fmla="*/ 0 w 27"/>
              <a:gd name="T1" fmla="*/ 144 h 144"/>
              <a:gd name="T2" fmla="*/ 12 w 27"/>
              <a:gd name="T3" fmla="*/ 0 h 144"/>
            </a:gdLst>
            <a:ahLst/>
            <a:cxnLst>
              <a:cxn ang="0">
                <a:pos x="T0" y="T1"/>
              </a:cxn>
              <a:cxn ang="0">
                <a:pos x="T2" y="T3"/>
              </a:cxn>
            </a:cxnLst>
            <a:rect l="0" t="0" r="r" b="b"/>
            <a:pathLst>
              <a:path w="27" h="144">
                <a:moveTo>
                  <a:pt x="0" y="144"/>
                </a:moveTo>
                <a:cubicBezTo>
                  <a:pt x="27" y="102"/>
                  <a:pt x="24" y="48"/>
                  <a:pt x="12" y="0"/>
                </a:cubicBezTo>
              </a:path>
            </a:pathLst>
          </a:custGeom>
          <a:noFill/>
          <a:ln w="6350" cap="rnd">
            <a:solidFill>
              <a:srgbClr val="FF6600"/>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defPPr>
              <a:defRPr lang="en-US"/>
            </a:defPPr>
            <a:lvl1pPr algn="l" rtl="0" fontAlgn="base">
              <a:spcBef>
                <a:spcPct val="0"/>
              </a:spcBef>
              <a:spcAft>
                <a:spcPct val="0"/>
              </a:spcAft>
              <a:defRPr sz="1400" kern="1200">
                <a:solidFill>
                  <a:schemeClr val="tx1"/>
                </a:solidFill>
                <a:latin typeface="Arial" panose="020B0604020202020204" pitchFamily="34" charset="0"/>
                <a:ea typeface="+mn-ea"/>
                <a:cs typeface="+mn-cs"/>
              </a:defRPr>
            </a:lvl1pPr>
            <a:lvl2pPr marL="457200" algn="l" rtl="0" fontAlgn="base">
              <a:spcBef>
                <a:spcPct val="0"/>
              </a:spcBef>
              <a:spcAft>
                <a:spcPct val="0"/>
              </a:spcAft>
              <a:defRPr sz="1400" kern="1200">
                <a:solidFill>
                  <a:schemeClr val="tx1"/>
                </a:solidFill>
                <a:latin typeface="Arial" panose="020B0604020202020204" pitchFamily="34" charset="0"/>
                <a:ea typeface="+mn-ea"/>
                <a:cs typeface="+mn-cs"/>
              </a:defRPr>
            </a:lvl2pPr>
            <a:lvl3pPr marL="914400" algn="l" rtl="0" fontAlgn="base">
              <a:spcBef>
                <a:spcPct val="0"/>
              </a:spcBef>
              <a:spcAft>
                <a:spcPct val="0"/>
              </a:spcAft>
              <a:defRPr sz="1400" kern="1200">
                <a:solidFill>
                  <a:schemeClr val="tx1"/>
                </a:solidFill>
                <a:latin typeface="Arial" panose="020B0604020202020204" pitchFamily="34" charset="0"/>
                <a:ea typeface="+mn-ea"/>
                <a:cs typeface="+mn-cs"/>
              </a:defRPr>
            </a:lvl3pPr>
            <a:lvl4pPr marL="1371600" algn="l" rtl="0" fontAlgn="base">
              <a:spcBef>
                <a:spcPct val="0"/>
              </a:spcBef>
              <a:spcAft>
                <a:spcPct val="0"/>
              </a:spcAft>
              <a:defRPr sz="1400" kern="1200">
                <a:solidFill>
                  <a:schemeClr val="tx1"/>
                </a:solidFill>
                <a:latin typeface="Arial" panose="020B0604020202020204" pitchFamily="34" charset="0"/>
                <a:ea typeface="+mn-ea"/>
                <a:cs typeface="+mn-cs"/>
              </a:defRPr>
            </a:lvl4pPr>
            <a:lvl5pPr marL="1828800" algn="l" rtl="0" fontAlgn="base">
              <a:spcBef>
                <a:spcPct val="0"/>
              </a:spcBef>
              <a:spcAft>
                <a:spcPct val="0"/>
              </a:spcAft>
              <a:defRPr sz="1400" kern="1200">
                <a:solidFill>
                  <a:schemeClr val="tx1"/>
                </a:solidFill>
                <a:latin typeface="Arial" panose="020B0604020202020204" pitchFamily="34" charset="0"/>
                <a:ea typeface="+mn-ea"/>
                <a:cs typeface="+mn-cs"/>
              </a:defRPr>
            </a:lvl5pPr>
            <a:lvl6pPr marL="2286000" algn="l" defTabSz="914400" rtl="0" eaLnBrk="1" latinLnBrk="0" hangingPunct="1">
              <a:defRPr sz="1400" kern="1200">
                <a:solidFill>
                  <a:schemeClr val="tx1"/>
                </a:solidFill>
                <a:latin typeface="Arial" panose="020B0604020202020204" pitchFamily="34" charset="0"/>
                <a:ea typeface="+mn-ea"/>
                <a:cs typeface="+mn-cs"/>
              </a:defRPr>
            </a:lvl6pPr>
            <a:lvl7pPr marL="2743200" algn="l" defTabSz="914400" rtl="0" eaLnBrk="1" latinLnBrk="0" hangingPunct="1">
              <a:defRPr sz="1400" kern="1200">
                <a:solidFill>
                  <a:schemeClr val="tx1"/>
                </a:solidFill>
                <a:latin typeface="Arial" panose="020B0604020202020204" pitchFamily="34" charset="0"/>
                <a:ea typeface="+mn-ea"/>
                <a:cs typeface="+mn-cs"/>
              </a:defRPr>
            </a:lvl7pPr>
            <a:lvl8pPr marL="3200400" algn="l" defTabSz="914400" rtl="0" eaLnBrk="1" latinLnBrk="0" hangingPunct="1">
              <a:defRPr sz="1400" kern="1200">
                <a:solidFill>
                  <a:schemeClr val="tx1"/>
                </a:solidFill>
                <a:latin typeface="Arial" panose="020B0604020202020204" pitchFamily="34" charset="0"/>
                <a:ea typeface="+mn-ea"/>
                <a:cs typeface="+mn-cs"/>
              </a:defRPr>
            </a:lvl8pPr>
            <a:lvl9pPr marL="3657600" algn="l" defTabSz="914400" rtl="0" eaLnBrk="1" latinLnBrk="0" hangingPunct="1">
              <a:defRPr sz="1400" kern="1200">
                <a:solidFill>
                  <a:schemeClr val="tx1"/>
                </a:solidFill>
                <a:latin typeface="Arial" panose="020B0604020202020204" pitchFamily="34" charset="0"/>
                <a:ea typeface="+mn-ea"/>
                <a:cs typeface="+mn-cs"/>
              </a:defRPr>
            </a:lvl9pPr>
          </a:lstStyle>
          <a:p>
            <a:endParaRPr lang="en-CA"/>
          </a:p>
        </p:txBody>
      </p:sp>
      <p:sp>
        <p:nvSpPr>
          <p:cNvPr id="49" name="Freeform 45">
            <a:extLst>
              <a:ext uri="{FF2B5EF4-FFF2-40B4-BE49-F238E27FC236}">
                <a16:creationId xmlns:a16="http://schemas.microsoft.com/office/drawing/2014/main" id="{4E00FC1E-C585-4F9E-84DE-57C872CE8C1D}"/>
              </a:ext>
            </a:extLst>
          </p:cNvPr>
          <p:cNvSpPr>
            <a:spLocks noChangeAspect="1"/>
          </p:cNvSpPr>
          <p:nvPr/>
        </p:nvSpPr>
        <p:spPr bwMode="auto">
          <a:xfrm>
            <a:off x="6466682" y="1524746"/>
            <a:ext cx="5119" cy="51365"/>
          </a:xfrm>
          <a:custGeom>
            <a:avLst/>
            <a:gdLst>
              <a:gd name="T0" fmla="*/ 8 w 9"/>
              <a:gd name="T1" fmla="*/ 80 h 80"/>
              <a:gd name="T2" fmla="*/ 0 w 9"/>
              <a:gd name="T3" fmla="*/ 0 h 80"/>
            </a:gdLst>
            <a:ahLst/>
            <a:cxnLst>
              <a:cxn ang="0">
                <a:pos x="T0" y="T1"/>
              </a:cxn>
              <a:cxn ang="0">
                <a:pos x="T2" y="T3"/>
              </a:cxn>
            </a:cxnLst>
            <a:rect l="0" t="0" r="r" b="b"/>
            <a:pathLst>
              <a:path w="9" h="80">
                <a:moveTo>
                  <a:pt x="8" y="80"/>
                </a:moveTo>
                <a:cubicBezTo>
                  <a:pt x="9" y="53"/>
                  <a:pt x="8" y="26"/>
                  <a:pt x="0" y="0"/>
                </a:cubicBezTo>
              </a:path>
            </a:pathLst>
          </a:custGeom>
          <a:noFill/>
          <a:ln w="6350" cap="rnd">
            <a:solidFill>
              <a:srgbClr val="FF6600"/>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defPPr>
              <a:defRPr lang="en-US"/>
            </a:defPPr>
            <a:lvl1pPr algn="l" rtl="0" fontAlgn="base">
              <a:spcBef>
                <a:spcPct val="0"/>
              </a:spcBef>
              <a:spcAft>
                <a:spcPct val="0"/>
              </a:spcAft>
              <a:defRPr sz="1400" kern="1200">
                <a:solidFill>
                  <a:schemeClr val="tx1"/>
                </a:solidFill>
                <a:latin typeface="Arial" panose="020B0604020202020204" pitchFamily="34" charset="0"/>
                <a:ea typeface="+mn-ea"/>
                <a:cs typeface="+mn-cs"/>
              </a:defRPr>
            </a:lvl1pPr>
            <a:lvl2pPr marL="457200" algn="l" rtl="0" fontAlgn="base">
              <a:spcBef>
                <a:spcPct val="0"/>
              </a:spcBef>
              <a:spcAft>
                <a:spcPct val="0"/>
              </a:spcAft>
              <a:defRPr sz="1400" kern="1200">
                <a:solidFill>
                  <a:schemeClr val="tx1"/>
                </a:solidFill>
                <a:latin typeface="Arial" panose="020B0604020202020204" pitchFamily="34" charset="0"/>
                <a:ea typeface="+mn-ea"/>
                <a:cs typeface="+mn-cs"/>
              </a:defRPr>
            </a:lvl2pPr>
            <a:lvl3pPr marL="914400" algn="l" rtl="0" fontAlgn="base">
              <a:spcBef>
                <a:spcPct val="0"/>
              </a:spcBef>
              <a:spcAft>
                <a:spcPct val="0"/>
              </a:spcAft>
              <a:defRPr sz="1400" kern="1200">
                <a:solidFill>
                  <a:schemeClr val="tx1"/>
                </a:solidFill>
                <a:latin typeface="Arial" panose="020B0604020202020204" pitchFamily="34" charset="0"/>
                <a:ea typeface="+mn-ea"/>
                <a:cs typeface="+mn-cs"/>
              </a:defRPr>
            </a:lvl3pPr>
            <a:lvl4pPr marL="1371600" algn="l" rtl="0" fontAlgn="base">
              <a:spcBef>
                <a:spcPct val="0"/>
              </a:spcBef>
              <a:spcAft>
                <a:spcPct val="0"/>
              </a:spcAft>
              <a:defRPr sz="1400" kern="1200">
                <a:solidFill>
                  <a:schemeClr val="tx1"/>
                </a:solidFill>
                <a:latin typeface="Arial" panose="020B0604020202020204" pitchFamily="34" charset="0"/>
                <a:ea typeface="+mn-ea"/>
                <a:cs typeface="+mn-cs"/>
              </a:defRPr>
            </a:lvl4pPr>
            <a:lvl5pPr marL="1828800" algn="l" rtl="0" fontAlgn="base">
              <a:spcBef>
                <a:spcPct val="0"/>
              </a:spcBef>
              <a:spcAft>
                <a:spcPct val="0"/>
              </a:spcAft>
              <a:defRPr sz="1400" kern="1200">
                <a:solidFill>
                  <a:schemeClr val="tx1"/>
                </a:solidFill>
                <a:latin typeface="Arial" panose="020B0604020202020204" pitchFamily="34" charset="0"/>
                <a:ea typeface="+mn-ea"/>
                <a:cs typeface="+mn-cs"/>
              </a:defRPr>
            </a:lvl5pPr>
            <a:lvl6pPr marL="2286000" algn="l" defTabSz="914400" rtl="0" eaLnBrk="1" latinLnBrk="0" hangingPunct="1">
              <a:defRPr sz="1400" kern="1200">
                <a:solidFill>
                  <a:schemeClr val="tx1"/>
                </a:solidFill>
                <a:latin typeface="Arial" panose="020B0604020202020204" pitchFamily="34" charset="0"/>
                <a:ea typeface="+mn-ea"/>
                <a:cs typeface="+mn-cs"/>
              </a:defRPr>
            </a:lvl6pPr>
            <a:lvl7pPr marL="2743200" algn="l" defTabSz="914400" rtl="0" eaLnBrk="1" latinLnBrk="0" hangingPunct="1">
              <a:defRPr sz="1400" kern="1200">
                <a:solidFill>
                  <a:schemeClr val="tx1"/>
                </a:solidFill>
                <a:latin typeface="Arial" panose="020B0604020202020204" pitchFamily="34" charset="0"/>
                <a:ea typeface="+mn-ea"/>
                <a:cs typeface="+mn-cs"/>
              </a:defRPr>
            </a:lvl7pPr>
            <a:lvl8pPr marL="3200400" algn="l" defTabSz="914400" rtl="0" eaLnBrk="1" latinLnBrk="0" hangingPunct="1">
              <a:defRPr sz="1400" kern="1200">
                <a:solidFill>
                  <a:schemeClr val="tx1"/>
                </a:solidFill>
                <a:latin typeface="Arial" panose="020B0604020202020204" pitchFamily="34" charset="0"/>
                <a:ea typeface="+mn-ea"/>
                <a:cs typeface="+mn-cs"/>
              </a:defRPr>
            </a:lvl8pPr>
            <a:lvl9pPr marL="3657600" algn="l" defTabSz="914400" rtl="0" eaLnBrk="1" latinLnBrk="0" hangingPunct="1">
              <a:defRPr sz="1400" kern="1200">
                <a:solidFill>
                  <a:schemeClr val="tx1"/>
                </a:solidFill>
                <a:latin typeface="Arial" panose="020B0604020202020204" pitchFamily="34" charset="0"/>
                <a:ea typeface="+mn-ea"/>
                <a:cs typeface="+mn-cs"/>
              </a:defRPr>
            </a:lvl9pPr>
          </a:lstStyle>
          <a:p>
            <a:endParaRPr lang="en-CA"/>
          </a:p>
        </p:txBody>
      </p:sp>
      <p:sp>
        <p:nvSpPr>
          <p:cNvPr id="50" name="Freeform 46">
            <a:extLst>
              <a:ext uri="{FF2B5EF4-FFF2-40B4-BE49-F238E27FC236}">
                <a16:creationId xmlns:a16="http://schemas.microsoft.com/office/drawing/2014/main" id="{A79EE821-3583-40AB-8A18-6BF4FFA07A9D}"/>
              </a:ext>
            </a:extLst>
          </p:cNvPr>
          <p:cNvSpPr>
            <a:spLocks noChangeAspect="1"/>
          </p:cNvSpPr>
          <p:nvPr/>
        </p:nvSpPr>
        <p:spPr bwMode="auto">
          <a:xfrm>
            <a:off x="6439553" y="1478904"/>
            <a:ext cx="12797" cy="6628"/>
          </a:xfrm>
          <a:custGeom>
            <a:avLst/>
            <a:gdLst>
              <a:gd name="T0" fmla="*/ 22 w 22"/>
              <a:gd name="T1" fmla="*/ 0 h 10"/>
              <a:gd name="T2" fmla="*/ 0 w 22"/>
              <a:gd name="T3" fmla="*/ 6 h 10"/>
            </a:gdLst>
            <a:ahLst/>
            <a:cxnLst>
              <a:cxn ang="0">
                <a:pos x="T0" y="T1"/>
              </a:cxn>
              <a:cxn ang="0">
                <a:pos x="T2" y="T3"/>
              </a:cxn>
            </a:cxnLst>
            <a:rect l="0" t="0" r="r" b="b"/>
            <a:pathLst>
              <a:path w="22" h="10">
                <a:moveTo>
                  <a:pt x="22" y="0"/>
                </a:moveTo>
                <a:cubicBezTo>
                  <a:pt x="14" y="1"/>
                  <a:pt x="8" y="10"/>
                  <a:pt x="0" y="6"/>
                </a:cubicBezTo>
              </a:path>
            </a:pathLst>
          </a:custGeom>
          <a:noFill/>
          <a:ln w="6350" cap="rnd">
            <a:solidFill>
              <a:srgbClr val="FF6600"/>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defPPr>
              <a:defRPr lang="en-US"/>
            </a:defPPr>
            <a:lvl1pPr algn="l" rtl="0" fontAlgn="base">
              <a:spcBef>
                <a:spcPct val="0"/>
              </a:spcBef>
              <a:spcAft>
                <a:spcPct val="0"/>
              </a:spcAft>
              <a:defRPr sz="1400" kern="1200">
                <a:solidFill>
                  <a:schemeClr val="tx1"/>
                </a:solidFill>
                <a:latin typeface="Arial" panose="020B0604020202020204" pitchFamily="34" charset="0"/>
                <a:ea typeface="+mn-ea"/>
                <a:cs typeface="+mn-cs"/>
              </a:defRPr>
            </a:lvl1pPr>
            <a:lvl2pPr marL="457200" algn="l" rtl="0" fontAlgn="base">
              <a:spcBef>
                <a:spcPct val="0"/>
              </a:spcBef>
              <a:spcAft>
                <a:spcPct val="0"/>
              </a:spcAft>
              <a:defRPr sz="1400" kern="1200">
                <a:solidFill>
                  <a:schemeClr val="tx1"/>
                </a:solidFill>
                <a:latin typeface="Arial" panose="020B0604020202020204" pitchFamily="34" charset="0"/>
                <a:ea typeface="+mn-ea"/>
                <a:cs typeface="+mn-cs"/>
              </a:defRPr>
            </a:lvl2pPr>
            <a:lvl3pPr marL="914400" algn="l" rtl="0" fontAlgn="base">
              <a:spcBef>
                <a:spcPct val="0"/>
              </a:spcBef>
              <a:spcAft>
                <a:spcPct val="0"/>
              </a:spcAft>
              <a:defRPr sz="1400" kern="1200">
                <a:solidFill>
                  <a:schemeClr val="tx1"/>
                </a:solidFill>
                <a:latin typeface="Arial" panose="020B0604020202020204" pitchFamily="34" charset="0"/>
                <a:ea typeface="+mn-ea"/>
                <a:cs typeface="+mn-cs"/>
              </a:defRPr>
            </a:lvl3pPr>
            <a:lvl4pPr marL="1371600" algn="l" rtl="0" fontAlgn="base">
              <a:spcBef>
                <a:spcPct val="0"/>
              </a:spcBef>
              <a:spcAft>
                <a:spcPct val="0"/>
              </a:spcAft>
              <a:defRPr sz="1400" kern="1200">
                <a:solidFill>
                  <a:schemeClr val="tx1"/>
                </a:solidFill>
                <a:latin typeface="Arial" panose="020B0604020202020204" pitchFamily="34" charset="0"/>
                <a:ea typeface="+mn-ea"/>
                <a:cs typeface="+mn-cs"/>
              </a:defRPr>
            </a:lvl4pPr>
            <a:lvl5pPr marL="1828800" algn="l" rtl="0" fontAlgn="base">
              <a:spcBef>
                <a:spcPct val="0"/>
              </a:spcBef>
              <a:spcAft>
                <a:spcPct val="0"/>
              </a:spcAft>
              <a:defRPr sz="1400" kern="1200">
                <a:solidFill>
                  <a:schemeClr val="tx1"/>
                </a:solidFill>
                <a:latin typeface="Arial" panose="020B0604020202020204" pitchFamily="34" charset="0"/>
                <a:ea typeface="+mn-ea"/>
                <a:cs typeface="+mn-cs"/>
              </a:defRPr>
            </a:lvl5pPr>
            <a:lvl6pPr marL="2286000" algn="l" defTabSz="914400" rtl="0" eaLnBrk="1" latinLnBrk="0" hangingPunct="1">
              <a:defRPr sz="1400" kern="1200">
                <a:solidFill>
                  <a:schemeClr val="tx1"/>
                </a:solidFill>
                <a:latin typeface="Arial" panose="020B0604020202020204" pitchFamily="34" charset="0"/>
                <a:ea typeface="+mn-ea"/>
                <a:cs typeface="+mn-cs"/>
              </a:defRPr>
            </a:lvl6pPr>
            <a:lvl7pPr marL="2743200" algn="l" defTabSz="914400" rtl="0" eaLnBrk="1" latinLnBrk="0" hangingPunct="1">
              <a:defRPr sz="1400" kern="1200">
                <a:solidFill>
                  <a:schemeClr val="tx1"/>
                </a:solidFill>
                <a:latin typeface="Arial" panose="020B0604020202020204" pitchFamily="34" charset="0"/>
                <a:ea typeface="+mn-ea"/>
                <a:cs typeface="+mn-cs"/>
              </a:defRPr>
            </a:lvl7pPr>
            <a:lvl8pPr marL="3200400" algn="l" defTabSz="914400" rtl="0" eaLnBrk="1" latinLnBrk="0" hangingPunct="1">
              <a:defRPr sz="1400" kern="1200">
                <a:solidFill>
                  <a:schemeClr val="tx1"/>
                </a:solidFill>
                <a:latin typeface="Arial" panose="020B0604020202020204" pitchFamily="34" charset="0"/>
                <a:ea typeface="+mn-ea"/>
                <a:cs typeface="+mn-cs"/>
              </a:defRPr>
            </a:lvl8pPr>
            <a:lvl9pPr marL="3657600" algn="l" defTabSz="914400" rtl="0" eaLnBrk="1" latinLnBrk="0" hangingPunct="1">
              <a:defRPr sz="1400" kern="1200">
                <a:solidFill>
                  <a:schemeClr val="tx1"/>
                </a:solidFill>
                <a:latin typeface="Arial" panose="020B0604020202020204" pitchFamily="34" charset="0"/>
                <a:ea typeface="+mn-ea"/>
                <a:cs typeface="+mn-cs"/>
              </a:defRPr>
            </a:lvl9pPr>
          </a:lstStyle>
          <a:p>
            <a:endParaRPr lang="en-CA"/>
          </a:p>
        </p:txBody>
      </p:sp>
      <p:sp>
        <p:nvSpPr>
          <p:cNvPr id="51" name="Freeform 47">
            <a:extLst>
              <a:ext uri="{FF2B5EF4-FFF2-40B4-BE49-F238E27FC236}">
                <a16:creationId xmlns:a16="http://schemas.microsoft.com/office/drawing/2014/main" id="{8B78D161-9CFD-4AFE-B998-F36B62C707B0}"/>
              </a:ext>
            </a:extLst>
          </p:cNvPr>
          <p:cNvSpPr>
            <a:spLocks noChangeAspect="1"/>
          </p:cNvSpPr>
          <p:nvPr/>
        </p:nvSpPr>
        <p:spPr bwMode="auto">
          <a:xfrm>
            <a:off x="6433410" y="1482770"/>
            <a:ext cx="6142" cy="3866"/>
          </a:xfrm>
          <a:custGeom>
            <a:avLst/>
            <a:gdLst>
              <a:gd name="T0" fmla="*/ 10 w 10"/>
              <a:gd name="T1" fmla="*/ 0 h 6"/>
              <a:gd name="T2" fmla="*/ 0 w 10"/>
              <a:gd name="T3" fmla="*/ 6 h 6"/>
            </a:gdLst>
            <a:ahLst/>
            <a:cxnLst>
              <a:cxn ang="0">
                <a:pos x="T0" y="T1"/>
              </a:cxn>
              <a:cxn ang="0">
                <a:pos x="T2" y="T3"/>
              </a:cxn>
            </a:cxnLst>
            <a:rect l="0" t="0" r="r" b="b"/>
            <a:pathLst>
              <a:path w="10" h="6">
                <a:moveTo>
                  <a:pt x="10" y="0"/>
                </a:moveTo>
                <a:cubicBezTo>
                  <a:pt x="7" y="3"/>
                  <a:pt x="4" y="5"/>
                  <a:pt x="0" y="6"/>
                </a:cubicBezTo>
              </a:path>
            </a:pathLst>
          </a:custGeom>
          <a:noFill/>
          <a:ln w="6350" cap="rnd">
            <a:solidFill>
              <a:srgbClr val="FF6600"/>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defPPr>
              <a:defRPr lang="en-US"/>
            </a:defPPr>
            <a:lvl1pPr algn="l" rtl="0" fontAlgn="base">
              <a:spcBef>
                <a:spcPct val="0"/>
              </a:spcBef>
              <a:spcAft>
                <a:spcPct val="0"/>
              </a:spcAft>
              <a:defRPr sz="1400" kern="1200">
                <a:solidFill>
                  <a:schemeClr val="tx1"/>
                </a:solidFill>
                <a:latin typeface="Arial" panose="020B0604020202020204" pitchFamily="34" charset="0"/>
                <a:ea typeface="+mn-ea"/>
                <a:cs typeface="+mn-cs"/>
              </a:defRPr>
            </a:lvl1pPr>
            <a:lvl2pPr marL="457200" algn="l" rtl="0" fontAlgn="base">
              <a:spcBef>
                <a:spcPct val="0"/>
              </a:spcBef>
              <a:spcAft>
                <a:spcPct val="0"/>
              </a:spcAft>
              <a:defRPr sz="1400" kern="1200">
                <a:solidFill>
                  <a:schemeClr val="tx1"/>
                </a:solidFill>
                <a:latin typeface="Arial" panose="020B0604020202020204" pitchFamily="34" charset="0"/>
                <a:ea typeface="+mn-ea"/>
                <a:cs typeface="+mn-cs"/>
              </a:defRPr>
            </a:lvl2pPr>
            <a:lvl3pPr marL="914400" algn="l" rtl="0" fontAlgn="base">
              <a:spcBef>
                <a:spcPct val="0"/>
              </a:spcBef>
              <a:spcAft>
                <a:spcPct val="0"/>
              </a:spcAft>
              <a:defRPr sz="1400" kern="1200">
                <a:solidFill>
                  <a:schemeClr val="tx1"/>
                </a:solidFill>
                <a:latin typeface="Arial" panose="020B0604020202020204" pitchFamily="34" charset="0"/>
                <a:ea typeface="+mn-ea"/>
                <a:cs typeface="+mn-cs"/>
              </a:defRPr>
            </a:lvl3pPr>
            <a:lvl4pPr marL="1371600" algn="l" rtl="0" fontAlgn="base">
              <a:spcBef>
                <a:spcPct val="0"/>
              </a:spcBef>
              <a:spcAft>
                <a:spcPct val="0"/>
              </a:spcAft>
              <a:defRPr sz="1400" kern="1200">
                <a:solidFill>
                  <a:schemeClr val="tx1"/>
                </a:solidFill>
                <a:latin typeface="Arial" panose="020B0604020202020204" pitchFamily="34" charset="0"/>
                <a:ea typeface="+mn-ea"/>
                <a:cs typeface="+mn-cs"/>
              </a:defRPr>
            </a:lvl4pPr>
            <a:lvl5pPr marL="1828800" algn="l" rtl="0" fontAlgn="base">
              <a:spcBef>
                <a:spcPct val="0"/>
              </a:spcBef>
              <a:spcAft>
                <a:spcPct val="0"/>
              </a:spcAft>
              <a:defRPr sz="1400" kern="1200">
                <a:solidFill>
                  <a:schemeClr val="tx1"/>
                </a:solidFill>
                <a:latin typeface="Arial" panose="020B0604020202020204" pitchFamily="34" charset="0"/>
                <a:ea typeface="+mn-ea"/>
                <a:cs typeface="+mn-cs"/>
              </a:defRPr>
            </a:lvl5pPr>
            <a:lvl6pPr marL="2286000" algn="l" defTabSz="914400" rtl="0" eaLnBrk="1" latinLnBrk="0" hangingPunct="1">
              <a:defRPr sz="1400" kern="1200">
                <a:solidFill>
                  <a:schemeClr val="tx1"/>
                </a:solidFill>
                <a:latin typeface="Arial" panose="020B0604020202020204" pitchFamily="34" charset="0"/>
                <a:ea typeface="+mn-ea"/>
                <a:cs typeface="+mn-cs"/>
              </a:defRPr>
            </a:lvl6pPr>
            <a:lvl7pPr marL="2743200" algn="l" defTabSz="914400" rtl="0" eaLnBrk="1" latinLnBrk="0" hangingPunct="1">
              <a:defRPr sz="1400" kern="1200">
                <a:solidFill>
                  <a:schemeClr val="tx1"/>
                </a:solidFill>
                <a:latin typeface="Arial" panose="020B0604020202020204" pitchFamily="34" charset="0"/>
                <a:ea typeface="+mn-ea"/>
                <a:cs typeface="+mn-cs"/>
              </a:defRPr>
            </a:lvl7pPr>
            <a:lvl8pPr marL="3200400" algn="l" defTabSz="914400" rtl="0" eaLnBrk="1" latinLnBrk="0" hangingPunct="1">
              <a:defRPr sz="1400" kern="1200">
                <a:solidFill>
                  <a:schemeClr val="tx1"/>
                </a:solidFill>
                <a:latin typeface="Arial" panose="020B0604020202020204" pitchFamily="34" charset="0"/>
                <a:ea typeface="+mn-ea"/>
                <a:cs typeface="+mn-cs"/>
              </a:defRPr>
            </a:lvl8pPr>
            <a:lvl9pPr marL="3657600" algn="l" defTabSz="914400" rtl="0" eaLnBrk="1" latinLnBrk="0" hangingPunct="1">
              <a:defRPr sz="1400" kern="1200">
                <a:solidFill>
                  <a:schemeClr val="tx1"/>
                </a:solidFill>
                <a:latin typeface="Arial" panose="020B0604020202020204" pitchFamily="34" charset="0"/>
                <a:ea typeface="+mn-ea"/>
                <a:cs typeface="+mn-cs"/>
              </a:defRPr>
            </a:lvl9pPr>
          </a:lstStyle>
          <a:p>
            <a:endParaRPr lang="en-CA"/>
          </a:p>
        </p:txBody>
      </p:sp>
      <p:sp>
        <p:nvSpPr>
          <p:cNvPr id="52" name="Freeform 48">
            <a:extLst>
              <a:ext uri="{FF2B5EF4-FFF2-40B4-BE49-F238E27FC236}">
                <a16:creationId xmlns:a16="http://schemas.microsoft.com/office/drawing/2014/main" id="{A473344A-3935-4AD3-86B1-A6818D3C45CC}"/>
              </a:ext>
            </a:extLst>
          </p:cNvPr>
          <p:cNvSpPr>
            <a:spLocks noChangeAspect="1"/>
          </p:cNvSpPr>
          <p:nvPr/>
        </p:nvSpPr>
        <p:spPr bwMode="auto">
          <a:xfrm>
            <a:off x="6433410" y="1486636"/>
            <a:ext cx="4607" cy="7180"/>
          </a:xfrm>
          <a:custGeom>
            <a:avLst/>
            <a:gdLst>
              <a:gd name="T0" fmla="*/ 0 w 8"/>
              <a:gd name="T1" fmla="*/ 0 h 12"/>
              <a:gd name="T2" fmla="*/ 8 w 8"/>
              <a:gd name="T3" fmla="*/ 12 h 12"/>
            </a:gdLst>
            <a:ahLst/>
            <a:cxnLst>
              <a:cxn ang="0">
                <a:pos x="T0" y="T1"/>
              </a:cxn>
              <a:cxn ang="0">
                <a:pos x="T2" y="T3"/>
              </a:cxn>
            </a:cxnLst>
            <a:rect l="0" t="0" r="r" b="b"/>
            <a:pathLst>
              <a:path w="8" h="12">
                <a:moveTo>
                  <a:pt x="0" y="0"/>
                </a:moveTo>
                <a:cubicBezTo>
                  <a:pt x="1" y="4"/>
                  <a:pt x="5" y="8"/>
                  <a:pt x="8" y="12"/>
                </a:cubicBezTo>
              </a:path>
            </a:pathLst>
          </a:custGeom>
          <a:noFill/>
          <a:ln w="6350" cap="rnd">
            <a:solidFill>
              <a:srgbClr val="FF6600"/>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defPPr>
              <a:defRPr lang="en-US"/>
            </a:defPPr>
            <a:lvl1pPr algn="l" rtl="0" fontAlgn="base">
              <a:spcBef>
                <a:spcPct val="0"/>
              </a:spcBef>
              <a:spcAft>
                <a:spcPct val="0"/>
              </a:spcAft>
              <a:defRPr sz="1400" kern="1200">
                <a:solidFill>
                  <a:schemeClr val="tx1"/>
                </a:solidFill>
                <a:latin typeface="Arial" panose="020B0604020202020204" pitchFamily="34" charset="0"/>
                <a:ea typeface="+mn-ea"/>
                <a:cs typeface="+mn-cs"/>
              </a:defRPr>
            </a:lvl1pPr>
            <a:lvl2pPr marL="457200" algn="l" rtl="0" fontAlgn="base">
              <a:spcBef>
                <a:spcPct val="0"/>
              </a:spcBef>
              <a:spcAft>
                <a:spcPct val="0"/>
              </a:spcAft>
              <a:defRPr sz="1400" kern="1200">
                <a:solidFill>
                  <a:schemeClr val="tx1"/>
                </a:solidFill>
                <a:latin typeface="Arial" panose="020B0604020202020204" pitchFamily="34" charset="0"/>
                <a:ea typeface="+mn-ea"/>
                <a:cs typeface="+mn-cs"/>
              </a:defRPr>
            </a:lvl2pPr>
            <a:lvl3pPr marL="914400" algn="l" rtl="0" fontAlgn="base">
              <a:spcBef>
                <a:spcPct val="0"/>
              </a:spcBef>
              <a:spcAft>
                <a:spcPct val="0"/>
              </a:spcAft>
              <a:defRPr sz="1400" kern="1200">
                <a:solidFill>
                  <a:schemeClr val="tx1"/>
                </a:solidFill>
                <a:latin typeface="Arial" panose="020B0604020202020204" pitchFamily="34" charset="0"/>
                <a:ea typeface="+mn-ea"/>
                <a:cs typeface="+mn-cs"/>
              </a:defRPr>
            </a:lvl3pPr>
            <a:lvl4pPr marL="1371600" algn="l" rtl="0" fontAlgn="base">
              <a:spcBef>
                <a:spcPct val="0"/>
              </a:spcBef>
              <a:spcAft>
                <a:spcPct val="0"/>
              </a:spcAft>
              <a:defRPr sz="1400" kern="1200">
                <a:solidFill>
                  <a:schemeClr val="tx1"/>
                </a:solidFill>
                <a:latin typeface="Arial" panose="020B0604020202020204" pitchFamily="34" charset="0"/>
                <a:ea typeface="+mn-ea"/>
                <a:cs typeface="+mn-cs"/>
              </a:defRPr>
            </a:lvl4pPr>
            <a:lvl5pPr marL="1828800" algn="l" rtl="0" fontAlgn="base">
              <a:spcBef>
                <a:spcPct val="0"/>
              </a:spcBef>
              <a:spcAft>
                <a:spcPct val="0"/>
              </a:spcAft>
              <a:defRPr sz="1400" kern="1200">
                <a:solidFill>
                  <a:schemeClr val="tx1"/>
                </a:solidFill>
                <a:latin typeface="Arial" panose="020B0604020202020204" pitchFamily="34" charset="0"/>
                <a:ea typeface="+mn-ea"/>
                <a:cs typeface="+mn-cs"/>
              </a:defRPr>
            </a:lvl5pPr>
            <a:lvl6pPr marL="2286000" algn="l" defTabSz="914400" rtl="0" eaLnBrk="1" latinLnBrk="0" hangingPunct="1">
              <a:defRPr sz="1400" kern="1200">
                <a:solidFill>
                  <a:schemeClr val="tx1"/>
                </a:solidFill>
                <a:latin typeface="Arial" panose="020B0604020202020204" pitchFamily="34" charset="0"/>
                <a:ea typeface="+mn-ea"/>
                <a:cs typeface="+mn-cs"/>
              </a:defRPr>
            </a:lvl6pPr>
            <a:lvl7pPr marL="2743200" algn="l" defTabSz="914400" rtl="0" eaLnBrk="1" latinLnBrk="0" hangingPunct="1">
              <a:defRPr sz="1400" kern="1200">
                <a:solidFill>
                  <a:schemeClr val="tx1"/>
                </a:solidFill>
                <a:latin typeface="Arial" panose="020B0604020202020204" pitchFamily="34" charset="0"/>
                <a:ea typeface="+mn-ea"/>
                <a:cs typeface="+mn-cs"/>
              </a:defRPr>
            </a:lvl7pPr>
            <a:lvl8pPr marL="3200400" algn="l" defTabSz="914400" rtl="0" eaLnBrk="1" latinLnBrk="0" hangingPunct="1">
              <a:defRPr sz="1400" kern="1200">
                <a:solidFill>
                  <a:schemeClr val="tx1"/>
                </a:solidFill>
                <a:latin typeface="Arial" panose="020B0604020202020204" pitchFamily="34" charset="0"/>
                <a:ea typeface="+mn-ea"/>
                <a:cs typeface="+mn-cs"/>
              </a:defRPr>
            </a:lvl8pPr>
            <a:lvl9pPr marL="3657600" algn="l" defTabSz="914400" rtl="0" eaLnBrk="1" latinLnBrk="0" hangingPunct="1">
              <a:defRPr sz="1400" kern="1200">
                <a:solidFill>
                  <a:schemeClr val="tx1"/>
                </a:solidFill>
                <a:latin typeface="Arial" panose="020B0604020202020204" pitchFamily="34" charset="0"/>
                <a:ea typeface="+mn-ea"/>
                <a:cs typeface="+mn-cs"/>
              </a:defRPr>
            </a:lvl9pPr>
          </a:lstStyle>
          <a:p>
            <a:endParaRPr lang="en-CA"/>
          </a:p>
        </p:txBody>
      </p:sp>
      <p:sp>
        <p:nvSpPr>
          <p:cNvPr id="53" name="Freeform 49">
            <a:extLst>
              <a:ext uri="{FF2B5EF4-FFF2-40B4-BE49-F238E27FC236}">
                <a16:creationId xmlns:a16="http://schemas.microsoft.com/office/drawing/2014/main" id="{212D41B7-95A9-4E19-BB46-390102D4941B}"/>
              </a:ext>
            </a:extLst>
          </p:cNvPr>
          <p:cNvSpPr>
            <a:spLocks noChangeAspect="1"/>
          </p:cNvSpPr>
          <p:nvPr/>
        </p:nvSpPr>
        <p:spPr bwMode="auto">
          <a:xfrm>
            <a:off x="6423684" y="1486636"/>
            <a:ext cx="9726" cy="0"/>
          </a:xfrm>
          <a:custGeom>
            <a:avLst/>
            <a:gdLst>
              <a:gd name="T0" fmla="*/ 16 w 16"/>
              <a:gd name="T1" fmla="*/ 0 w 16"/>
            </a:gdLst>
            <a:ahLst/>
            <a:cxnLst>
              <a:cxn ang="0">
                <a:pos x="T0" y="0"/>
              </a:cxn>
              <a:cxn ang="0">
                <a:pos x="T1" y="0"/>
              </a:cxn>
            </a:cxnLst>
            <a:rect l="0" t="0" r="r" b="b"/>
            <a:pathLst>
              <a:path w="16">
                <a:moveTo>
                  <a:pt x="16" y="0"/>
                </a:moveTo>
                <a:cubicBezTo>
                  <a:pt x="11" y="0"/>
                  <a:pt x="5" y="0"/>
                  <a:pt x="0" y="0"/>
                </a:cubicBezTo>
              </a:path>
            </a:pathLst>
          </a:custGeom>
          <a:noFill/>
          <a:ln w="6350" cap="rnd">
            <a:solidFill>
              <a:srgbClr val="FF6600"/>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defPPr>
              <a:defRPr lang="en-US"/>
            </a:defPPr>
            <a:lvl1pPr algn="l" rtl="0" fontAlgn="base">
              <a:spcBef>
                <a:spcPct val="0"/>
              </a:spcBef>
              <a:spcAft>
                <a:spcPct val="0"/>
              </a:spcAft>
              <a:defRPr sz="1400" kern="1200">
                <a:solidFill>
                  <a:schemeClr val="tx1"/>
                </a:solidFill>
                <a:latin typeface="Arial" panose="020B0604020202020204" pitchFamily="34" charset="0"/>
                <a:ea typeface="+mn-ea"/>
                <a:cs typeface="+mn-cs"/>
              </a:defRPr>
            </a:lvl1pPr>
            <a:lvl2pPr marL="457200" algn="l" rtl="0" fontAlgn="base">
              <a:spcBef>
                <a:spcPct val="0"/>
              </a:spcBef>
              <a:spcAft>
                <a:spcPct val="0"/>
              </a:spcAft>
              <a:defRPr sz="1400" kern="1200">
                <a:solidFill>
                  <a:schemeClr val="tx1"/>
                </a:solidFill>
                <a:latin typeface="Arial" panose="020B0604020202020204" pitchFamily="34" charset="0"/>
                <a:ea typeface="+mn-ea"/>
                <a:cs typeface="+mn-cs"/>
              </a:defRPr>
            </a:lvl2pPr>
            <a:lvl3pPr marL="914400" algn="l" rtl="0" fontAlgn="base">
              <a:spcBef>
                <a:spcPct val="0"/>
              </a:spcBef>
              <a:spcAft>
                <a:spcPct val="0"/>
              </a:spcAft>
              <a:defRPr sz="1400" kern="1200">
                <a:solidFill>
                  <a:schemeClr val="tx1"/>
                </a:solidFill>
                <a:latin typeface="Arial" panose="020B0604020202020204" pitchFamily="34" charset="0"/>
                <a:ea typeface="+mn-ea"/>
                <a:cs typeface="+mn-cs"/>
              </a:defRPr>
            </a:lvl3pPr>
            <a:lvl4pPr marL="1371600" algn="l" rtl="0" fontAlgn="base">
              <a:spcBef>
                <a:spcPct val="0"/>
              </a:spcBef>
              <a:spcAft>
                <a:spcPct val="0"/>
              </a:spcAft>
              <a:defRPr sz="1400" kern="1200">
                <a:solidFill>
                  <a:schemeClr val="tx1"/>
                </a:solidFill>
                <a:latin typeface="Arial" panose="020B0604020202020204" pitchFamily="34" charset="0"/>
                <a:ea typeface="+mn-ea"/>
                <a:cs typeface="+mn-cs"/>
              </a:defRPr>
            </a:lvl4pPr>
            <a:lvl5pPr marL="1828800" algn="l" rtl="0" fontAlgn="base">
              <a:spcBef>
                <a:spcPct val="0"/>
              </a:spcBef>
              <a:spcAft>
                <a:spcPct val="0"/>
              </a:spcAft>
              <a:defRPr sz="1400" kern="1200">
                <a:solidFill>
                  <a:schemeClr val="tx1"/>
                </a:solidFill>
                <a:latin typeface="Arial" panose="020B0604020202020204" pitchFamily="34" charset="0"/>
                <a:ea typeface="+mn-ea"/>
                <a:cs typeface="+mn-cs"/>
              </a:defRPr>
            </a:lvl5pPr>
            <a:lvl6pPr marL="2286000" algn="l" defTabSz="914400" rtl="0" eaLnBrk="1" latinLnBrk="0" hangingPunct="1">
              <a:defRPr sz="1400" kern="1200">
                <a:solidFill>
                  <a:schemeClr val="tx1"/>
                </a:solidFill>
                <a:latin typeface="Arial" panose="020B0604020202020204" pitchFamily="34" charset="0"/>
                <a:ea typeface="+mn-ea"/>
                <a:cs typeface="+mn-cs"/>
              </a:defRPr>
            </a:lvl6pPr>
            <a:lvl7pPr marL="2743200" algn="l" defTabSz="914400" rtl="0" eaLnBrk="1" latinLnBrk="0" hangingPunct="1">
              <a:defRPr sz="1400" kern="1200">
                <a:solidFill>
                  <a:schemeClr val="tx1"/>
                </a:solidFill>
                <a:latin typeface="Arial" panose="020B0604020202020204" pitchFamily="34" charset="0"/>
                <a:ea typeface="+mn-ea"/>
                <a:cs typeface="+mn-cs"/>
              </a:defRPr>
            </a:lvl7pPr>
            <a:lvl8pPr marL="3200400" algn="l" defTabSz="914400" rtl="0" eaLnBrk="1" latinLnBrk="0" hangingPunct="1">
              <a:defRPr sz="1400" kern="1200">
                <a:solidFill>
                  <a:schemeClr val="tx1"/>
                </a:solidFill>
                <a:latin typeface="Arial" panose="020B0604020202020204" pitchFamily="34" charset="0"/>
                <a:ea typeface="+mn-ea"/>
                <a:cs typeface="+mn-cs"/>
              </a:defRPr>
            </a:lvl8pPr>
            <a:lvl9pPr marL="3657600" algn="l" defTabSz="914400" rtl="0" eaLnBrk="1" latinLnBrk="0" hangingPunct="1">
              <a:defRPr sz="1400" kern="1200">
                <a:solidFill>
                  <a:schemeClr val="tx1"/>
                </a:solidFill>
                <a:latin typeface="Arial" panose="020B0604020202020204" pitchFamily="34" charset="0"/>
                <a:ea typeface="+mn-ea"/>
                <a:cs typeface="+mn-cs"/>
              </a:defRPr>
            </a:lvl9pPr>
          </a:lstStyle>
          <a:p>
            <a:endParaRPr lang="en-CA"/>
          </a:p>
        </p:txBody>
      </p:sp>
      <p:sp>
        <p:nvSpPr>
          <p:cNvPr id="54" name="Freeform 50">
            <a:extLst>
              <a:ext uri="{FF2B5EF4-FFF2-40B4-BE49-F238E27FC236}">
                <a16:creationId xmlns:a16="http://schemas.microsoft.com/office/drawing/2014/main" id="{FE8FE317-9C9B-4468-94D3-3A4D0C1FC047}"/>
              </a:ext>
            </a:extLst>
          </p:cNvPr>
          <p:cNvSpPr>
            <a:spLocks noChangeAspect="1"/>
          </p:cNvSpPr>
          <p:nvPr/>
        </p:nvSpPr>
        <p:spPr bwMode="auto">
          <a:xfrm>
            <a:off x="6404745" y="1476142"/>
            <a:ext cx="18939" cy="17674"/>
          </a:xfrm>
          <a:custGeom>
            <a:avLst/>
            <a:gdLst>
              <a:gd name="T0" fmla="*/ 32 w 32"/>
              <a:gd name="T1" fmla="*/ 16 h 27"/>
              <a:gd name="T2" fmla="*/ 31 w 32"/>
              <a:gd name="T3" fmla="*/ 19 h 27"/>
              <a:gd name="T4" fmla="*/ 0 w 32"/>
              <a:gd name="T5" fmla="*/ 0 h 27"/>
            </a:gdLst>
            <a:ahLst/>
            <a:cxnLst>
              <a:cxn ang="0">
                <a:pos x="T0" y="T1"/>
              </a:cxn>
              <a:cxn ang="0">
                <a:pos x="T2" y="T3"/>
              </a:cxn>
              <a:cxn ang="0">
                <a:pos x="T4" y="T5"/>
              </a:cxn>
            </a:cxnLst>
            <a:rect l="0" t="0" r="r" b="b"/>
            <a:pathLst>
              <a:path w="32" h="27">
                <a:moveTo>
                  <a:pt x="32" y="16"/>
                </a:moveTo>
                <a:cubicBezTo>
                  <a:pt x="32" y="17"/>
                  <a:pt x="31" y="18"/>
                  <a:pt x="31" y="19"/>
                </a:cubicBezTo>
                <a:cubicBezTo>
                  <a:pt x="17" y="27"/>
                  <a:pt x="1" y="13"/>
                  <a:pt x="0" y="0"/>
                </a:cubicBezTo>
              </a:path>
            </a:pathLst>
          </a:custGeom>
          <a:noFill/>
          <a:ln w="6350" cap="rnd">
            <a:solidFill>
              <a:srgbClr val="FF6600"/>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defPPr>
              <a:defRPr lang="en-US"/>
            </a:defPPr>
            <a:lvl1pPr algn="l" rtl="0" fontAlgn="base">
              <a:spcBef>
                <a:spcPct val="0"/>
              </a:spcBef>
              <a:spcAft>
                <a:spcPct val="0"/>
              </a:spcAft>
              <a:defRPr sz="1400" kern="1200">
                <a:solidFill>
                  <a:schemeClr val="tx1"/>
                </a:solidFill>
                <a:latin typeface="Arial" panose="020B0604020202020204" pitchFamily="34" charset="0"/>
                <a:ea typeface="+mn-ea"/>
                <a:cs typeface="+mn-cs"/>
              </a:defRPr>
            </a:lvl1pPr>
            <a:lvl2pPr marL="457200" algn="l" rtl="0" fontAlgn="base">
              <a:spcBef>
                <a:spcPct val="0"/>
              </a:spcBef>
              <a:spcAft>
                <a:spcPct val="0"/>
              </a:spcAft>
              <a:defRPr sz="1400" kern="1200">
                <a:solidFill>
                  <a:schemeClr val="tx1"/>
                </a:solidFill>
                <a:latin typeface="Arial" panose="020B0604020202020204" pitchFamily="34" charset="0"/>
                <a:ea typeface="+mn-ea"/>
                <a:cs typeface="+mn-cs"/>
              </a:defRPr>
            </a:lvl2pPr>
            <a:lvl3pPr marL="914400" algn="l" rtl="0" fontAlgn="base">
              <a:spcBef>
                <a:spcPct val="0"/>
              </a:spcBef>
              <a:spcAft>
                <a:spcPct val="0"/>
              </a:spcAft>
              <a:defRPr sz="1400" kern="1200">
                <a:solidFill>
                  <a:schemeClr val="tx1"/>
                </a:solidFill>
                <a:latin typeface="Arial" panose="020B0604020202020204" pitchFamily="34" charset="0"/>
                <a:ea typeface="+mn-ea"/>
                <a:cs typeface="+mn-cs"/>
              </a:defRPr>
            </a:lvl3pPr>
            <a:lvl4pPr marL="1371600" algn="l" rtl="0" fontAlgn="base">
              <a:spcBef>
                <a:spcPct val="0"/>
              </a:spcBef>
              <a:spcAft>
                <a:spcPct val="0"/>
              </a:spcAft>
              <a:defRPr sz="1400" kern="1200">
                <a:solidFill>
                  <a:schemeClr val="tx1"/>
                </a:solidFill>
                <a:latin typeface="Arial" panose="020B0604020202020204" pitchFamily="34" charset="0"/>
                <a:ea typeface="+mn-ea"/>
                <a:cs typeface="+mn-cs"/>
              </a:defRPr>
            </a:lvl4pPr>
            <a:lvl5pPr marL="1828800" algn="l" rtl="0" fontAlgn="base">
              <a:spcBef>
                <a:spcPct val="0"/>
              </a:spcBef>
              <a:spcAft>
                <a:spcPct val="0"/>
              </a:spcAft>
              <a:defRPr sz="1400" kern="1200">
                <a:solidFill>
                  <a:schemeClr val="tx1"/>
                </a:solidFill>
                <a:latin typeface="Arial" panose="020B0604020202020204" pitchFamily="34" charset="0"/>
                <a:ea typeface="+mn-ea"/>
                <a:cs typeface="+mn-cs"/>
              </a:defRPr>
            </a:lvl5pPr>
            <a:lvl6pPr marL="2286000" algn="l" defTabSz="914400" rtl="0" eaLnBrk="1" latinLnBrk="0" hangingPunct="1">
              <a:defRPr sz="1400" kern="1200">
                <a:solidFill>
                  <a:schemeClr val="tx1"/>
                </a:solidFill>
                <a:latin typeface="Arial" panose="020B0604020202020204" pitchFamily="34" charset="0"/>
                <a:ea typeface="+mn-ea"/>
                <a:cs typeface="+mn-cs"/>
              </a:defRPr>
            </a:lvl6pPr>
            <a:lvl7pPr marL="2743200" algn="l" defTabSz="914400" rtl="0" eaLnBrk="1" latinLnBrk="0" hangingPunct="1">
              <a:defRPr sz="1400" kern="1200">
                <a:solidFill>
                  <a:schemeClr val="tx1"/>
                </a:solidFill>
                <a:latin typeface="Arial" panose="020B0604020202020204" pitchFamily="34" charset="0"/>
                <a:ea typeface="+mn-ea"/>
                <a:cs typeface="+mn-cs"/>
              </a:defRPr>
            </a:lvl7pPr>
            <a:lvl8pPr marL="3200400" algn="l" defTabSz="914400" rtl="0" eaLnBrk="1" latinLnBrk="0" hangingPunct="1">
              <a:defRPr sz="1400" kern="1200">
                <a:solidFill>
                  <a:schemeClr val="tx1"/>
                </a:solidFill>
                <a:latin typeface="Arial" panose="020B0604020202020204" pitchFamily="34" charset="0"/>
                <a:ea typeface="+mn-ea"/>
                <a:cs typeface="+mn-cs"/>
              </a:defRPr>
            </a:lvl8pPr>
            <a:lvl9pPr marL="3657600" algn="l" defTabSz="914400" rtl="0" eaLnBrk="1" latinLnBrk="0" hangingPunct="1">
              <a:defRPr sz="1400" kern="1200">
                <a:solidFill>
                  <a:schemeClr val="tx1"/>
                </a:solidFill>
                <a:latin typeface="Arial" panose="020B0604020202020204" pitchFamily="34" charset="0"/>
                <a:ea typeface="+mn-ea"/>
                <a:cs typeface="+mn-cs"/>
              </a:defRPr>
            </a:lvl9pPr>
          </a:lstStyle>
          <a:p>
            <a:endParaRPr lang="en-CA"/>
          </a:p>
        </p:txBody>
      </p:sp>
      <p:sp>
        <p:nvSpPr>
          <p:cNvPr id="55" name="Freeform 51">
            <a:extLst>
              <a:ext uri="{FF2B5EF4-FFF2-40B4-BE49-F238E27FC236}">
                <a16:creationId xmlns:a16="http://schemas.microsoft.com/office/drawing/2014/main" id="{08A9C153-EE8E-4FB6-93A8-99E21535D7BB}"/>
              </a:ext>
            </a:extLst>
          </p:cNvPr>
          <p:cNvSpPr>
            <a:spLocks noChangeAspect="1"/>
          </p:cNvSpPr>
          <p:nvPr/>
        </p:nvSpPr>
        <p:spPr bwMode="auto">
          <a:xfrm>
            <a:off x="6419078" y="1478904"/>
            <a:ext cx="4607" cy="7732"/>
          </a:xfrm>
          <a:custGeom>
            <a:avLst/>
            <a:gdLst>
              <a:gd name="T0" fmla="*/ 8 w 8"/>
              <a:gd name="T1" fmla="*/ 12 h 12"/>
              <a:gd name="T2" fmla="*/ 0 w 8"/>
              <a:gd name="T3" fmla="*/ 0 h 12"/>
            </a:gdLst>
            <a:ahLst/>
            <a:cxnLst>
              <a:cxn ang="0">
                <a:pos x="T0" y="T1"/>
              </a:cxn>
              <a:cxn ang="0">
                <a:pos x="T2" y="T3"/>
              </a:cxn>
            </a:cxnLst>
            <a:rect l="0" t="0" r="r" b="b"/>
            <a:pathLst>
              <a:path w="8" h="12">
                <a:moveTo>
                  <a:pt x="8" y="12"/>
                </a:moveTo>
                <a:cubicBezTo>
                  <a:pt x="6" y="9"/>
                  <a:pt x="1" y="5"/>
                  <a:pt x="0" y="0"/>
                </a:cubicBezTo>
              </a:path>
            </a:pathLst>
          </a:custGeom>
          <a:noFill/>
          <a:ln w="6350" cap="rnd">
            <a:solidFill>
              <a:srgbClr val="FF6600"/>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defPPr>
              <a:defRPr lang="en-US"/>
            </a:defPPr>
            <a:lvl1pPr algn="l" rtl="0" fontAlgn="base">
              <a:spcBef>
                <a:spcPct val="0"/>
              </a:spcBef>
              <a:spcAft>
                <a:spcPct val="0"/>
              </a:spcAft>
              <a:defRPr sz="1400" kern="1200">
                <a:solidFill>
                  <a:schemeClr val="tx1"/>
                </a:solidFill>
                <a:latin typeface="Arial" panose="020B0604020202020204" pitchFamily="34" charset="0"/>
                <a:ea typeface="+mn-ea"/>
                <a:cs typeface="+mn-cs"/>
              </a:defRPr>
            </a:lvl1pPr>
            <a:lvl2pPr marL="457200" algn="l" rtl="0" fontAlgn="base">
              <a:spcBef>
                <a:spcPct val="0"/>
              </a:spcBef>
              <a:spcAft>
                <a:spcPct val="0"/>
              </a:spcAft>
              <a:defRPr sz="1400" kern="1200">
                <a:solidFill>
                  <a:schemeClr val="tx1"/>
                </a:solidFill>
                <a:latin typeface="Arial" panose="020B0604020202020204" pitchFamily="34" charset="0"/>
                <a:ea typeface="+mn-ea"/>
                <a:cs typeface="+mn-cs"/>
              </a:defRPr>
            </a:lvl2pPr>
            <a:lvl3pPr marL="914400" algn="l" rtl="0" fontAlgn="base">
              <a:spcBef>
                <a:spcPct val="0"/>
              </a:spcBef>
              <a:spcAft>
                <a:spcPct val="0"/>
              </a:spcAft>
              <a:defRPr sz="1400" kern="1200">
                <a:solidFill>
                  <a:schemeClr val="tx1"/>
                </a:solidFill>
                <a:latin typeface="Arial" panose="020B0604020202020204" pitchFamily="34" charset="0"/>
                <a:ea typeface="+mn-ea"/>
                <a:cs typeface="+mn-cs"/>
              </a:defRPr>
            </a:lvl3pPr>
            <a:lvl4pPr marL="1371600" algn="l" rtl="0" fontAlgn="base">
              <a:spcBef>
                <a:spcPct val="0"/>
              </a:spcBef>
              <a:spcAft>
                <a:spcPct val="0"/>
              </a:spcAft>
              <a:defRPr sz="1400" kern="1200">
                <a:solidFill>
                  <a:schemeClr val="tx1"/>
                </a:solidFill>
                <a:latin typeface="Arial" panose="020B0604020202020204" pitchFamily="34" charset="0"/>
                <a:ea typeface="+mn-ea"/>
                <a:cs typeface="+mn-cs"/>
              </a:defRPr>
            </a:lvl4pPr>
            <a:lvl5pPr marL="1828800" algn="l" rtl="0" fontAlgn="base">
              <a:spcBef>
                <a:spcPct val="0"/>
              </a:spcBef>
              <a:spcAft>
                <a:spcPct val="0"/>
              </a:spcAft>
              <a:defRPr sz="1400" kern="1200">
                <a:solidFill>
                  <a:schemeClr val="tx1"/>
                </a:solidFill>
                <a:latin typeface="Arial" panose="020B0604020202020204" pitchFamily="34" charset="0"/>
                <a:ea typeface="+mn-ea"/>
                <a:cs typeface="+mn-cs"/>
              </a:defRPr>
            </a:lvl5pPr>
            <a:lvl6pPr marL="2286000" algn="l" defTabSz="914400" rtl="0" eaLnBrk="1" latinLnBrk="0" hangingPunct="1">
              <a:defRPr sz="1400" kern="1200">
                <a:solidFill>
                  <a:schemeClr val="tx1"/>
                </a:solidFill>
                <a:latin typeface="Arial" panose="020B0604020202020204" pitchFamily="34" charset="0"/>
                <a:ea typeface="+mn-ea"/>
                <a:cs typeface="+mn-cs"/>
              </a:defRPr>
            </a:lvl6pPr>
            <a:lvl7pPr marL="2743200" algn="l" defTabSz="914400" rtl="0" eaLnBrk="1" latinLnBrk="0" hangingPunct="1">
              <a:defRPr sz="1400" kern="1200">
                <a:solidFill>
                  <a:schemeClr val="tx1"/>
                </a:solidFill>
                <a:latin typeface="Arial" panose="020B0604020202020204" pitchFamily="34" charset="0"/>
                <a:ea typeface="+mn-ea"/>
                <a:cs typeface="+mn-cs"/>
              </a:defRPr>
            </a:lvl7pPr>
            <a:lvl8pPr marL="3200400" algn="l" defTabSz="914400" rtl="0" eaLnBrk="1" latinLnBrk="0" hangingPunct="1">
              <a:defRPr sz="1400" kern="1200">
                <a:solidFill>
                  <a:schemeClr val="tx1"/>
                </a:solidFill>
                <a:latin typeface="Arial" panose="020B0604020202020204" pitchFamily="34" charset="0"/>
                <a:ea typeface="+mn-ea"/>
                <a:cs typeface="+mn-cs"/>
              </a:defRPr>
            </a:lvl8pPr>
            <a:lvl9pPr marL="3657600" algn="l" defTabSz="914400" rtl="0" eaLnBrk="1" latinLnBrk="0" hangingPunct="1">
              <a:defRPr sz="1400" kern="1200">
                <a:solidFill>
                  <a:schemeClr val="tx1"/>
                </a:solidFill>
                <a:latin typeface="Arial" panose="020B0604020202020204" pitchFamily="34" charset="0"/>
                <a:ea typeface="+mn-ea"/>
                <a:cs typeface="+mn-cs"/>
              </a:defRPr>
            </a:lvl9pPr>
          </a:lstStyle>
          <a:p>
            <a:endParaRPr lang="en-CA"/>
          </a:p>
        </p:txBody>
      </p:sp>
      <p:sp>
        <p:nvSpPr>
          <p:cNvPr id="56" name="Freeform 52">
            <a:extLst>
              <a:ext uri="{FF2B5EF4-FFF2-40B4-BE49-F238E27FC236}">
                <a16:creationId xmlns:a16="http://schemas.microsoft.com/office/drawing/2014/main" id="{516FE9BD-847C-44FB-8D88-1DA480AC4193}"/>
              </a:ext>
            </a:extLst>
          </p:cNvPr>
          <p:cNvSpPr>
            <a:spLocks noChangeAspect="1"/>
          </p:cNvSpPr>
          <p:nvPr/>
        </p:nvSpPr>
        <p:spPr bwMode="auto">
          <a:xfrm>
            <a:off x="6202043" y="1639627"/>
            <a:ext cx="17916" cy="44185"/>
          </a:xfrm>
          <a:custGeom>
            <a:avLst/>
            <a:gdLst>
              <a:gd name="T0" fmla="*/ 0 w 30"/>
              <a:gd name="T1" fmla="*/ 69 h 69"/>
              <a:gd name="T2" fmla="*/ 30 w 30"/>
              <a:gd name="T3" fmla="*/ 0 h 69"/>
            </a:gdLst>
            <a:ahLst/>
            <a:cxnLst>
              <a:cxn ang="0">
                <a:pos x="T0" y="T1"/>
              </a:cxn>
              <a:cxn ang="0">
                <a:pos x="T2" y="T3"/>
              </a:cxn>
            </a:cxnLst>
            <a:rect l="0" t="0" r="r" b="b"/>
            <a:pathLst>
              <a:path w="30" h="69">
                <a:moveTo>
                  <a:pt x="0" y="69"/>
                </a:moveTo>
                <a:cubicBezTo>
                  <a:pt x="10" y="45"/>
                  <a:pt x="23" y="24"/>
                  <a:pt x="30" y="0"/>
                </a:cubicBezTo>
              </a:path>
            </a:pathLst>
          </a:custGeom>
          <a:noFill/>
          <a:ln w="6350" cap="rnd">
            <a:solidFill>
              <a:srgbClr val="FF6600"/>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defPPr>
              <a:defRPr lang="en-US"/>
            </a:defPPr>
            <a:lvl1pPr algn="l" rtl="0" fontAlgn="base">
              <a:spcBef>
                <a:spcPct val="0"/>
              </a:spcBef>
              <a:spcAft>
                <a:spcPct val="0"/>
              </a:spcAft>
              <a:defRPr sz="1400" kern="1200">
                <a:solidFill>
                  <a:schemeClr val="tx1"/>
                </a:solidFill>
                <a:latin typeface="Arial" panose="020B0604020202020204" pitchFamily="34" charset="0"/>
                <a:ea typeface="+mn-ea"/>
                <a:cs typeface="+mn-cs"/>
              </a:defRPr>
            </a:lvl1pPr>
            <a:lvl2pPr marL="457200" algn="l" rtl="0" fontAlgn="base">
              <a:spcBef>
                <a:spcPct val="0"/>
              </a:spcBef>
              <a:spcAft>
                <a:spcPct val="0"/>
              </a:spcAft>
              <a:defRPr sz="1400" kern="1200">
                <a:solidFill>
                  <a:schemeClr val="tx1"/>
                </a:solidFill>
                <a:latin typeface="Arial" panose="020B0604020202020204" pitchFamily="34" charset="0"/>
                <a:ea typeface="+mn-ea"/>
                <a:cs typeface="+mn-cs"/>
              </a:defRPr>
            </a:lvl2pPr>
            <a:lvl3pPr marL="914400" algn="l" rtl="0" fontAlgn="base">
              <a:spcBef>
                <a:spcPct val="0"/>
              </a:spcBef>
              <a:spcAft>
                <a:spcPct val="0"/>
              </a:spcAft>
              <a:defRPr sz="1400" kern="1200">
                <a:solidFill>
                  <a:schemeClr val="tx1"/>
                </a:solidFill>
                <a:latin typeface="Arial" panose="020B0604020202020204" pitchFamily="34" charset="0"/>
                <a:ea typeface="+mn-ea"/>
                <a:cs typeface="+mn-cs"/>
              </a:defRPr>
            </a:lvl3pPr>
            <a:lvl4pPr marL="1371600" algn="l" rtl="0" fontAlgn="base">
              <a:spcBef>
                <a:spcPct val="0"/>
              </a:spcBef>
              <a:spcAft>
                <a:spcPct val="0"/>
              </a:spcAft>
              <a:defRPr sz="1400" kern="1200">
                <a:solidFill>
                  <a:schemeClr val="tx1"/>
                </a:solidFill>
                <a:latin typeface="Arial" panose="020B0604020202020204" pitchFamily="34" charset="0"/>
                <a:ea typeface="+mn-ea"/>
                <a:cs typeface="+mn-cs"/>
              </a:defRPr>
            </a:lvl4pPr>
            <a:lvl5pPr marL="1828800" algn="l" rtl="0" fontAlgn="base">
              <a:spcBef>
                <a:spcPct val="0"/>
              </a:spcBef>
              <a:spcAft>
                <a:spcPct val="0"/>
              </a:spcAft>
              <a:defRPr sz="1400" kern="1200">
                <a:solidFill>
                  <a:schemeClr val="tx1"/>
                </a:solidFill>
                <a:latin typeface="Arial" panose="020B0604020202020204" pitchFamily="34" charset="0"/>
                <a:ea typeface="+mn-ea"/>
                <a:cs typeface="+mn-cs"/>
              </a:defRPr>
            </a:lvl5pPr>
            <a:lvl6pPr marL="2286000" algn="l" defTabSz="914400" rtl="0" eaLnBrk="1" latinLnBrk="0" hangingPunct="1">
              <a:defRPr sz="1400" kern="1200">
                <a:solidFill>
                  <a:schemeClr val="tx1"/>
                </a:solidFill>
                <a:latin typeface="Arial" panose="020B0604020202020204" pitchFamily="34" charset="0"/>
                <a:ea typeface="+mn-ea"/>
                <a:cs typeface="+mn-cs"/>
              </a:defRPr>
            </a:lvl6pPr>
            <a:lvl7pPr marL="2743200" algn="l" defTabSz="914400" rtl="0" eaLnBrk="1" latinLnBrk="0" hangingPunct="1">
              <a:defRPr sz="1400" kern="1200">
                <a:solidFill>
                  <a:schemeClr val="tx1"/>
                </a:solidFill>
                <a:latin typeface="Arial" panose="020B0604020202020204" pitchFamily="34" charset="0"/>
                <a:ea typeface="+mn-ea"/>
                <a:cs typeface="+mn-cs"/>
              </a:defRPr>
            </a:lvl7pPr>
            <a:lvl8pPr marL="3200400" algn="l" defTabSz="914400" rtl="0" eaLnBrk="1" latinLnBrk="0" hangingPunct="1">
              <a:defRPr sz="1400" kern="1200">
                <a:solidFill>
                  <a:schemeClr val="tx1"/>
                </a:solidFill>
                <a:latin typeface="Arial" panose="020B0604020202020204" pitchFamily="34" charset="0"/>
                <a:ea typeface="+mn-ea"/>
                <a:cs typeface="+mn-cs"/>
              </a:defRPr>
            </a:lvl8pPr>
            <a:lvl9pPr marL="3657600" algn="l" defTabSz="914400" rtl="0" eaLnBrk="1" latinLnBrk="0" hangingPunct="1">
              <a:defRPr sz="1400" kern="1200">
                <a:solidFill>
                  <a:schemeClr val="tx1"/>
                </a:solidFill>
                <a:latin typeface="Arial" panose="020B0604020202020204" pitchFamily="34" charset="0"/>
                <a:ea typeface="+mn-ea"/>
                <a:cs typeface="+mn-cs"/>
              </a:defRPr>
            </a:lvl9pPr>
          </a:lstStyle>
          <a:p>
            <a:endParaRPr lang="en-CA"/>
          </a:p>
        </p:txBody>
      </p:sp>
      <p:sp>
        <p:nvSpPr>
          <p:cNvPr id="57" name="Freeform 53">
            <a:extLst>
              <a:ext uri="{FF2B5EF4-FFF2-40B4-BE49-F238E27FC236}">
                <a16:creationId xmlns:a16="http://schemas.microsoft.com/office/drawing/2014/main" id="{E2EA1229-7919-47E2-A998-911FE7F84887}"/>
              </a:ext>
            </a:extLst>
          </p:cNvPr>
          <p:cNvSpPr>
            <a:spLocks noChangeAspect="1"/>
          </p:cNvSpPr>
          <p:nvPr/>
        </p:nvSpPr>
        <p:spPr bwMode="auto">
          <a:xfrm>
            <a:off x="6223030" y="1642388"/>
            <a:ext cx="8702" cy="30929"/>
          </a:xfrm>
          <a:custGeom>
            <a:avLst/>
            <a:gdLst>
              <a:gd name="T0" fmla="*/ 3 w 15"/>
              <a:gd name="T1" fmla="*/ 48 h 48"/>
              <a:gd name="T2" fmla="*/ 0 w 15"/>
              <a:gd name="T3" fmla="*/ 44 h 48"/>
              <a:gd name="T4" fmla="*/ 15 w 15"/>
              <a:gd name="T5" fmla="*/ 0 h 48"/>
            </a:gdLst>
            <a:ahLst/>
            <a:cxnLst>
              <a:cxn ang="0">
                <a:pos x="T0" y="T1"/>
              </a:cxn>
              <a:cxn ang="0">
                <a:pos x="T2" y="T3"/>
              </a:cxn>
              <a:cxn ang="0">
                <a:pos x="T4" y="T5"/>
              </a:cxn>
            </a:cxnLst>
            <a:rect l="0" t="0" r="r" b="b"/>
            <a:pathLst>
              <a:path w="15" h="48">
                <a:moveTo>
                  <a:pt x="3" y="48"/>
                </a:moveTo>
                <a:cubicBezTo>
                  <a:pt x="2" y="47"/>
                  <a:pt x="1" y="45"/>
                  <a:pt x="0" y="44"/>
                </a:cubicBezTo>
                <a:cubicBezTo>
                  <a:pt x="3" y="28"/>
                  <a:pt x="14" y="16"/>
                  <a:pt x="15" y="0"/>
                </a:cubicBezTo>
              </a:path>
            </a:pathLst>
          </a:custGeom>
          <a:noFill/>
          <a:ln w="6350" cap="rnd">
            <a:solidFill>
              <a:srgbClr val="FF6600"/>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defPPr>
              <a:defRPr lang="en-US"/>
            </a:defPPr>
            <a:lvl1pPr algn="l" rtl="0" fontAlgn="base">
              <a:spcBef>
                <a:spcPct val="0"/>
              </a:spcBef>
              <a:spcAft>
                <a:spcPct val="0"/>
              </a:spcAft>
              <a:defRPr sz="1400" kern="1200">
                <a:solidFill>
                  <a:schemeClr val="tx1"/>
                </a:solidFill>
                <a:latin typeface="Arial" panose="020B0604020202020204" pitchFamily="34" charset="0"/>
                <a:ea typeface="+mn-ea"/>
                <a:cs typeface="+mn-cs"/>
              </a:defRPr>
            </a:lvl1pPr>
            <a:lvl2pPr marL="457200" algn="l" rtl="0" fontAlgn="base">
              <a:spcBef>
                <a:spcPct val="0"/>
              </a:spcBef>
              <a:spcAft>
                <a:spcPct val="0"/>
              </a:spcAft>
              <a:defRPr sz="1400" kern="1200">
                <a:solidFill>
                  <a:schemeClr val="tx1"/>
                </a:solidFill>
                <a:latin typeface="Arial" panose="020B0604020202020204" pitchFamily="34" charset="0"/>
                <a:ea typeface="+mn-ea"/>
                <a:cs typeface="+mn-cs"/>
              </a:defRPr>
            </a:lvl2pPr>
            <a:lvl3pPr marL="914400" algn="l" rtl="0" fontAlgn="base">
              <a:spcBef>
                <a:spcPct val="0"/>
              </a:spcBef>
              <a:spcAft>
                <a:spcPct val="0"/>
              </a:spcAft>
              <a:defRPr sz="1400" kern="1200">
                <a:solidFill>
                  <a:schemeClr val="tx1"/>
                </a:solidFill>
                <a:latin typeface="Arial" panose="020B0604020202020204" pitchFamily="34" charset="0"/>
                <a:ea typeface="+mn-ea"/>
                <a:cs typeface="+mn-cs"/>
              </a:defRPr>
            </a:lvl3pPr>
            <a:lvl4pPr marL="1371600" algn="l" rtl="0" fontAlgn="base">
              <a:spcBef>
                <a:spcPct val="0"/>
              </a:spcBef>
              <a:spcAft>
                <a:spcPct val="0"/>
              </a:spcAft>
              <a:defRPr sz="1400" kern="1200">
                <a:solidFill>
                  <a:schemeClr val="tx1"/>
                </a:solidFill>
                <a:latin typeface="Arial" panose="020B0604020202020204" pitchFamily="34" charset="0"/>
                <a:ea typeface="+mn-ea"/>
                <a:cs typeface="+mn-cs"/>
              </a:defRPr>
            </a:lvl4pPr>
            <a:lvl5pPr marL="1828800" algn="l" rtl="0" fontAlgn="base">
              <a:spcBef>
                <a:spcPct val="0"/>
              </a:spcBef>
              <a:spcAft>
                <a:spcPct val="0"/>
              </a:spcAft>
              <a:defRPr sz="1400" kern="1200">
                <a:solidFill>
                  <a:schemeClr val="tx1"/>
                </a:solidFill>
                <a:latin typeface="Arial" panose="020B0604020202020204" pitchFamily="34" charset="0"/>
                <a:ea typeface="+mn-ea"/>
                <a:cs typeface="+mn-cs"/>
              </a:defRPr>
            </a:lvl5pPr>
            <a:lvl6pPr marL="2286000" algn="l" defTabSz="914400" rtl="0" eaLnBrk="1" latinLnBrk="0" hangingPunct="1">
              <a:defRPr sz="1400" kern="1200">
                <a:solidFill>
                  <a:schemeClr val="tx1"/>
                </a:solidFill>
                <a:latin typeface="Arial" panose="020B0604020202020204" pitchFamily="34" charset="0"/>
                <a:ea typeface="+mn-ea"/>
                <a:cs typeface="+mn-cs"/>
              </a:defRPr>
            </a:lvl6pPr>
            <a:lvl7pPr marL="2743200" algn="l" defTabSz="914400" rtl="0" eaLnBrk="1" latinLnBrk="0" hangingPunct="1">
              <a:defRPr sz="1400" kern="1200">
                <a:solidFill>
                  <a:schemeClr val="tx1"/>
                </a:solidFill>
                <a:latin typeface="Arial" panose="020B0604020202020204" pitchFamily="34" charset="0"/>
                <a:ea typeface="+mn-ea"/>
                <a:cs typeface="+mn-cs"/>
              </a:defRPr>
            </a:lvl7pPr>
            <a:lvl8pPr marL="3200400" algn="l" defTabSz="914400" rtl="0" eaLnBrk="1" latinLnBrk="0" hangingPunct="1">
              <a:defRPr sz="1400" kern="1200">
                <a:solidFill>
                  <a:schemeClr val="tx1"/>
                </a:solidFill>
                <a:latin typeface="Arial" panose="020B0604020202020204" pitchFamily="34" charset="0"/>
                <a:ea typeface="+mn-ea"/>
                <a:cs typeface="+mn-cs"/>
              </a:defRPr>
            </a:lvl8pPr>
            <a:lvl9pPr marL="3657600" algn="l" defTabSz="914400" rtl="0" eaLnBrk="1" latinLnBrk="0" hangingPunct="1">
              <a:defRPr sz="1400" kern="1200">
                <a:solidFill>
                  <a:schemeClr val="tx1"/>
                </a:solidFill>
                <a:latin typeface="Arial" panose="020B0604020202020204" pitchFamily="34" charset="0"/>
                <a:ea typeface="+mn-ea"/>
                <a:cs typeface="+mn-cs"/>
              </a:defRPr>
            </a:lvl9pPr>
          </a:lstStyle>
          <a:p>
            <a:endParaRPr lang="en-CA"/>
          </a:p>
        </p:txBody>
      </p:sp>
      <p:sp>
        <p:nvSpPr>
          <p:cNvPr id="58" name="Freeform 54">
            <a:extLst>
              <a:ext uri="{FF2B5EF4-FFF2-40B4-BE49-F238E27FC236}">
                <a16:creationId xmlns:a16="http://schemas.microsoft.com/office/drawing/2014/main" id="{EC3DF151-676E-43E6-B3A6-4C749AA21C1B}"/>
              </a:ext>
            </a:extLst>
          </p:cNvPr>
          <p:cNvSpPr>
            <a:spLocks noChangeAspect="1"/>
          </p:cNvSpPr>
          <p:nvPr/>
        </p:nvSpPr>
        <p:spPr bwMode="auto">
          <a:xfrm>
            <a:off x="6224565" y="1671661"/>
            <a:ext cx="3583" cy="1657"/>
          </a:xfrm>
          <a:custGeom>
            <a:avLst/>
            <a:gdLst>
              <a:gd name="T0" fmla="*/ 0 w 6"/>
              <a:gd name="T1" fmla="*/ 2 h 2"/>
              <a:gd name="T2" fmla="*/ 6 w 6"/>
              <a:gd name="T3" fmla="*/ 0 h 2"/>
            </a:gdLst>
            <a:ahLst/>
            <a:cxnLst>
              <a:cxn ang="0">
                <a:pos x="T0" y="T1"/>
              </a:cxn>
              <a:cxn ang="0">
                <a:pos x="T2" y="T3"/>
              </a:cxn>
            </a:cxnLst>
            <a:rect l="0" t="0" r="r" b="b"/>
            <a:pathLst>
              <a:path w="6" h="2">
                <a:moveTo>
                  <a:pt x="0" y="2"/>
                </a:moveTo>
                <a:cubicBezTo>
                  <a:pt x="2" y="1"/>
                  <a:pt x="4" y="0"/>
                  <a:pt x="6" y="0"/>
                </a:cubicBezTo>
              </a:path>
            </a:pathLst>
          </a:custGeom>
          <a:noFill/>
          <a:ln w="6350" cap="rnd">
            <a:solidFill>
              <a:srgbClr val="FF6600"/>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defPPr>
              <a:defRPr lang="en-US"/>
            </a:defPPr>
            <a:lvl1pPr algn="l" rtl="0" fontAlgn="base">
              <a:spcBef>
                <a:spcPct val="0"/>
              </a:spcBef>
              <a:spcAft>
                <a:spcPct val="0"/>
              </a:spcAft>
              <a:defRPr sz="1400" kern="1200">
                <a:solidFill>
                  <a:schemeClr val="tx1"/>
                </a:solidFill>
                <a:latin typeface="Arial" panose="020B0604020202020204" pitchFamily="34" charset="0"/>
                <a:ea typeface="+mn-ea"/>
                <a:cs typeface="+mn-cs"/>
              </a:defRPr>
            </a:lvl1pPr>
            <a:lvl2pPr marL="457200" algn="l" rtl="0" fontAlgn="base">
              <a:spcBef>
                <a:spcPct val="0"/>
              </a:spcBef>
              <a:spcAft>
                <a:spcPct val="0"/>
              </a:spcAft>
              <a:defRPr sz="1400" kern="1200">
                <a:solidFill>
                  <a:schemeClr val="tx1"/>
                </a:solidFill>
                <a:latin typeface="Arial" panose="020B0604020202020204" pitchFamily="34" charset="0"/>
                <a:ea typeface="+mn-ea"/>
                <a:cs typeface="+mn-cs"/>
              </a:defRPr>
            </a:lvl2pPr>
            <a:lvl3pPr marL="914400" algn="l" rtl="0" fontAlgn="base">
              <a:spcBef>
                <a:spcPct val="0"/>
              </a:spcBef>
              <a:spcAft>
                <a:spcPct val="0"/>
              </a:spcAft>
              <a:defRPr sz="1400" kern="1200">
                <a:solidFill>
                  <a:schemeClr val="tx1"/>
                </a:solidFill>
                <a:latin typeface="Arial" panose="020B0604020202020204" pitchFamily="34" charset="0"/>
                <a:ea typeface="+mn-ea"/>
                <a:cs typeface="+mn-cs"/>
              </a:defRPr>
            </a:lvl3pPr>
            <a:lvl4pPr marL="1371600" algn="l" rtl="0" fontAlgn="base">
              <a:spcBef>
                <a:spcPct val="0"/>
              </a:spcBef>
              <a:spcAft>
                <a:spcPct val="0"/>
              </a:spcAft>
              <a:defRPr sz="1400" kern="1200">
                <a:solidFill>
                  <a:schemeClr val="tx1"/>
                </a:solidFill>
                <a:latin typeface="Arial" panose="020B0604020202020204" pitchFamily="34" charset="0"/>
                <a:ea typeface="+mn-ea"/>
                <a:cs typeface="+mn-cs"/>
              </a:defRPr>
            </a:lvl4pPr>
            <a:lvl5pPr marL="1828800" algn="l" rtl="0" fontAlgn="base">
              <a:spcBef>
                <a:spcPct val="0"/>
              </a:spcBef>
              <a:spcAft>
                <a:spcPct val="0"/>
              </a:spcAft>
              <a:defRPr sz="1400" kern="1200">
                <a:solidFill>
                  <a:schemeClr val="tx1"/>
                </a:solidFill>
                <a:latin typeface="Arial" panose="020B0604020202020204" pitchFamily="34" charset="0"/>
                <a:ea typeface="+mn-ea"/>
                <a:cs typeface="+mn-cs"/>
              </a:defRPr>
            </a:lvl5pPr>
            <a:lvl6pPr marL="2286000" algn="l" defTabSz="914400" rtl="0" eaLnBrk="1" latinLnBrk="0" hangingPunct="1">
              <a:defRPr sz="1400" kern="1200">
                <a:solidFill>
                  <a:schemeClr val="tx1"/>
                </a:solidFill>
                <a:latin typeface="Arial" panose="020B0604020202020204" pitchFamily="34" charset="0"/>
                <a:ea typeface="+mn-ea"/>
                <a:cs typeface="+mn-cs"/>
              </a:defRPr>
            </a:lvl6pPr>
            <a:lvl7pPr marL="2743200" algn="l" defTabSz="914400" rtl="0" eaLnBrk="1" latinLnBrk="0" hangingPunct="1">
              <a:defRPr sz="1400" kern="1200">
                <a:solidFill>
                  <a:schemeClr val="tx1"/>
                </a:solidFill>
                <a:latin typeface="Arial" panose="020B0604020202020204" pitchFamily="34" charset="0"/>
                <a:ea typeface="+mn-ea"/>
                <a:cs typeface="+mn-cs"/>
              </a:defRPr>
            </a:lvl7pPr>
            <a:lvl8pPr marL="3200400" algn="l" defTabSz="914400" rtl="0" eaLnBrk="1" latinLnBrk="0" hangingPunct="1">
              <a:defRPr sz="1400" kern="1200">
                <a:solidFill>
                  <a:schemeClr val="tx1"/>
                </a:solidFill>
                <a:latin typeface="Arial" panose="020B0604020202020204" pitchFamily="34" charset="0"/>
                <a:ea typeface="+mn-ea"/>
                <a:cs typeface="+mn-cs"/>
              </a:defRPr>
            </a:lvl8pPr>
            <a:lvl9pPr marL="3657600" algn="l" defTabSz="914400" rtl="0" eaLnBrk="1" latinLnBrk="0" hangingPunct="1">
              <a:defRPr sz="1400" kern="1200">
                <a:solidFill>
                  <a:schemeClr val="tx1"/>
                </a:solidFill>
                <a:latin typeface="Arial" panose="020B0604020202020204" pitchFamily="34" charset="0"/>
                <a:ea typeface="+mn-ea"/>
                <a:cs typeface="+mn-cs"/>
              </a:defRPr>
            </a:lvl9pPr>
          </a:lstStyle>
          <a:p>
            <a:endParaRPr lang="en-CA"/>
          </a:p>
        </p:txBody>
      </p:sp>
      <p:sp>
        <p:nvSpPr>
          <p:cNvPr id="59" name="Freeform 55">
            <a:extLst>
              <a:ext uri="{FF2B5EF4-FFF2-40B4-BE49-F238E27FC236}">
                <a16:creationId xmlns:a16="http://schemas.microsoft.com/office/drawing/2014/main" id="{0DA9817C-D142-4670-97F4-627FA759327D}"/>
              </a:ext>
            </a:extLst>
          </p:cNvPr>
          <p:cNvSpPr>
            <a:spLocks noChangeAspect="1"/>
          </p:cNvSpPr>
          <p:nvPr/>
        </p:nvSpPr>
        <p:spPr bwMode="auto">
          <a:xfrm>
            <a:off x="6228148" y="1644598"/>
            <a:ext cx="15356" cy="27063"/>
          </a:xfrm>
          <a:custGeom>
            <a:avLst/>
            <a:gdLst>
              <a:gd name="T0" fmla="*/ 0 w 26"/>
              <a:gd name="T1" fmla="*/ 42 h 42"/>
              <a:gd name="T2" fmla="*/ 26 w 26"/>
              <a:gd name="T3" fmla="*/ 0 h 42"/>
            </a:gdLst>
            <a:ahLst/>
            <a:cxnLst>
              <a:cxn ang="0">
                <a:pos x="T0" y="T1"/>
              </a:cxn>
              <a:cxn ang="0">
                <a:pos x="T2" y="T3"/>
              </a:cxn>
            </a:cxnLst>
            <a:rect l="0" t="0" r="r" b="b"/>
            <a:pathLst>
              <a:path w="26" h="42">
                <a:moveTo>
                  <a:pt x="0" y="42"/>
                </a:moveTo>
                <a:cubicBezTo>
                  <a:pt x="10" y="28"/>
                  <a:pt x="23" y="17"/>
                  <a:pt x="26" y="0"/>
                </a:cubicBezTo>
              </a:path>
            </a:pathLst>
          </a:custGeom>
          <a:noFill/>
          <a:ln w="6350" cap="rnd">
            <a:solidFill>
              <a:srgbClr val="FF6600"/>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defPPr>
              <a:defRPr lang="en-US"/>
            </a:defPPr>
            <a:lvl1pPr algn="l" rtl="0" fontAlgn="base">
              <a:spcBef>
                <a:spcPct val="0"/>
              </a:spcBef>
              <a:spcAft>
                <a:spcPct val="0"/>
              </a:spcAft>
              <a:defRPr sz="1400" kern="1200">
                <a:solidFill>
                  <a:schemeClr val="tx1"/>
                </a:solidFill>
                <a:latin typeface="Arial" panose="020B0604020202020204" pitchFamily="34" charset="0"/>
                <a:ea typeface="+mn-ea"/>
                <a:cs typeface="+mn-cs"/>
              </a:defRPr>
            </a:lvl1pPr>
            <a:lvl2pPr marL="457200" algn="l" rtl="0" fontAlgn="base">
              <a:spcBef>
                <a:spcPct val="0"/>
              </a:spcBef>
              <a:spcAft>
                <a:spcPct val="0"/>
              </a:spcAft>
              <a:defRPr sz="1400" kern="1200">
                <a:solidFill>
                  <a:schemeClr val="tx1"/>
                </a:solidFill>
                <a:latin typeface="Arial" panose="020B0604020202020204" pitchFamily="34" charset="0"/>
                <a:ea typeface="+mn-ea"/>
                <a:cs typeface="+mn-cs"/>
              </a:defRPr>
            </a:lvl2pPr>
            <a:lvl3pPr marL="914400" algn="l" rtl="0" fontAlgn="base">
              <a:spcBef>
                <a:spcPct val="0"/>
              </a:spcBef>
              <a:spcAft>
                <a:spcPct val="0"/>
              </a:spcAft>
              <a:defRPr sz="1400" kern="1200">
                <a:solidFill>
                  <a:schemeClr val="tx1"/>
                </a:solidFill>
                <a:latin typeface="Arial" panose="020B0604020202020204" pitchFamily="34" charset="0"/>
                <a:ea typeface="+mn-ea"/>
                <a:cs typeface="+mn-cs"/>
              </a:defRPr>
            </a:lvl3pPr>
            <a:lvl4pPr marL="1371600" algn="l" rtl="0" fontAlgn="base">
              <a:spcBef>
                <a:spcPct val="0"/>
              </a:spcBef>
              <a:spcAft>
                <a:spcPct val="0"/>
              </a:spcAft>
              <a:defRPr sz="1400" kern="1200">
                <a:solidFill>
                  <a:schemeClr val="tx1"/>
                </a:solidFill>
                <a:latin typeface="Arial" panose="020B0604020202020204" pitchFamily="34" charset="0"/>
                <a:ea typeface="+mn-ea"/>
                <a:cs typeface="+mn-cs"/>
              </a:defRPr>
            </a:lvl4pPr>
            <a:lvl5pPr marL="1828800" algn="l" rtl="0" fontAlgn="base">
              <a:spcBef>
                <a:spcPct val="0"/>
              </a:spcBef>
              <a:spcAft>
                <a:spcPct val="0"/>
              </a:spcAft>
              <a:defRPr sz="1400" kern="1200">
                <a:solidFill>
                  <a:schemeClr val="tx1"/>
                </a:solidFill>
                <a:latin typeface="Arial" panose="020B0604020202020204" pitchFamily="34" charset="0"/>
                <a:ea typeface="+mn-ea"/>
                <a:cs typeface="+mn-cs"/>
              </a:defRPr>
            </a:lvl5pPr>
            <a:lvl6pPr marL="2286000" algn="l" defTabSz="914400" rtl="0" eaLnBrk="1" latinLnBrk="0" hangingPunct="1">
              <a:defRPr sz="1400" kern="1200">
                <a:solidFill>
                  <a:schemeClr val="tx1"/>
                </a:solidFill>
                <a:latin typeface="Arial" panose="020B0604020202020204" pitchFamily="34" charset="0"/>
                <a:ea typeface="+mn-ea"/>
                <a:cs typeface="+mn-cs"/>
              </a:defRPr>
            </a:lvl6pPr>
            <a:lvl7pPr marL="2743200" algn="l" defTabSz="914400" rtl="0" eaLnBrk="1" latinLnBrk="0" hangingPunct="1">
              <a:defRPr sz="1400" kern="1200">
                <a:solidFill>
                  <a:schemeClr val="tx1"/>
                </a:solidFill>
                <a:latin typeface="Arial" panose="020B0604020202020204" pitchFamily="34" charset="0"/>
                <a:ea typeface="+mn-ea"/>
                <a:cs typeface="+mn-cs"/>
              </a:defRPr>
            </a:lvl7pPr>
            <a:lvl8pPr marL="3200400" algn="l" defTabSz="914400" rtl="0" eaLnBrk="1" latinLnBrk="0" hangingPunct="1">
              <a:defRPr sz="1400" kern="1200">
                <a:solidFill>
                  <a:schemeClr val="tx1"/>
                </a:solidFill>
                <a:latin typeface="Arial" panose="020B0604020202020204" pitchFamily="34" charset="0"/>
                <a:ea typeface="+mn-ea"/>
                <a:cs typeface="+mn-cs"/>
              </a:defRPr>
            </a:lvl8pPr>
            <a:lvl9pPr marL="3657600" algn="l" defTabSz="914400" rtl="0" eaLnBrk="1" latinLnBrk="0" hangingPunct="1">
              <a:defRPr sz="1400" kern="1200">
                <a:solidFill>
                  <a:schemeClr val="tx1"/>
                </a:solidFill>
                <a:latin typeface="Arial" panose="020B0604020202020204" pitchFamily="34" charset="0"/>
                <a:ea typeface="+mn-ea"/>
                <a:cs typeface="+mn-cs"/>
              </a:defRPr>
            </a:lvl9pPr>
          </a:lstStyle>
          <a:p>
            <a:endParaRPr lang="en-CA"/>
          </a:p>
        </p:txBody>
      </p:sp>
      <p:sp>
        <p:nvSpPr>
          <p:cNvPr id="60" name="Freeform 56">
            <a:extLst>
              <a:ext uri="{FF2B5EF4-FFF2-40B4-BE49-F238E27FC236}">
                <a16:creationId xmlns:a16="http://schemas.microsoft.com/office/drawing/2014/main" id="{A8AC9F9C-731F-4509-870A-81B01E453A23}"/>
              </a:ext>
            </a:extLst>
          </p:cNvPr>
          <p:cNvSpPr>
            <a:spLocks noChangeAspect="1"/>
          </p:cNvSpPr>
          <p:nvPr/>
        </p:nvSpPr>
        <p:spPr bwMode="auto">
          <a:xfrm>
            <a:off x="6254254" y="1576111"/>
            <a:ext cx="32248" cy="90027"/>
          </a:xfrm>
          <a:custGeom>
            <a:avLst/>
            <a:gdLst>
              <a:gd name="T0" fmla="*/ 0 w 54"/>
              <a:gd name="T1" fmla="*/ 141 h 141"/>
              <a:gd name="T2" fmla="*/ 54 w 54"/>
              <a:gd name="T3" fmla="*/ 0 h 141"/>
            </a:gdLst>
            <a:ahLst/>
            <a:cxnLst>
              <a:cxn ang="0">
                <a:pos x="T0" y="T1"/>
              </a:cxn>
              <a:cxn ang="0">
                <a:pos x="T2" y="T3"/>
              </a:cxn>
            </a:cxnLst>
            <a:rect l="0" t="0" r="r" b="b"/>
            <a:pathLst>
              <a:path w="54" h="141">
                <a:moveTo>
                  <a:pt x="0" y="141"/>
                </a:moveTo>
                <a:cubicBezTo>
                  <a:pt x="28" y="98"/>
                  <a:pt x="31" y="46"/>
                  <a:pt x="54" y="0"/>
                </a:cubicBezTo>
              </a:path>
            </a:pathLst>
          </a:custGeom>
          <a:noFill/>
          <a:ln w="6350" cap="rnd">
            <a:solidFill>
              <a:srgbClr val="FF6600"/>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defPPr>
              <a:defRPr lang="en-US"/>
            </a:defPPr>
            <a:lvl1pPr algn="l" rtl="0" fontAlgn="base">
              <a:spcBef>
                <a:spcPct val="0"/>
              </a:spcBef>
              <a:spcAft>
                <a:spcPct val="0"/>
              </a:spcAft>
              <a:defRPr sz="1400" kern="1200">
                <a:solidFill>
                  <a:schemeClr val="tx1"/>
                </a:solidFill>
                <a:latin typeface="Arial" panose="020B0604020202020204" pitchFamily="34" charset="0"/>
                <a:ea typeface="+mn-ea"/>
                <a:cs typeface="+mn-cs"/>
              </a:defRPr>
            </a:lvl1pPr>
            <a:lvl2pPr marL="457200" algn="l" rtl="0" fontAlgn="base">
              <a:spcBef>
                <a:spcPct val="0"/>
              </a:spcBef>
              <a:spcAft>
                <a:spcPct val="0"/>
              </a:spcAft>
              <a:defRPr sz="1400" kern="1200">
                <a:solidFill>
                  <a:schemeClr val="tx1"/>
                </a:solidFill>
                <a:latin typeface="Arial" panose="020B0604020202020204" pitchFamily="34" charset="0"/>
                <a:ea typeface="+mn-ea"/>
                <a:cs typeface="+mn-cs"/>
              </a:defRPr>
            </a:lvl2pPr>
            <a:lvl3pPr marL="914400" algn="l" rtl="0" fontAlgn="base">
              <a:spcBef>
                <a:spcPct val="0"/>
              </a:spcBef>
              <a:spcAft>
                <a:spcPct val="0"/>
              </a:spcAft>
              <a:defRPr sz="1400" kern="1200">
                <a:solidFill>
                  <a:schemeClr val="tx1"/>
                </a:solidFill>
                <a:latin typeface="Arial" panose="020B0604020202020204" pitchFamily="34" charset="0"/>
                <a:ea typeface="+mn-ea"/>
                <a:cs typeface="+mn-cs"/>
              </a:defRPr>
            </a:lvl3pPr>
            <a:lvl4pPr marL="1371600" algn="l" rtl="0" fontAlgn="base">
              <a:spcBef>
                <a:spcPct val="0"/>
              </a:spcBef>
              <a:spcAft>
                <a:spcPct val="0"/>
              </a:spcAft>
              <a:defRPr sz="1400" kern="1200">
                <a:solidFill>
                  <a:schemeClr val="tx1"/>
                </a:solidFill>
                <a:latin typeface="Arial" panose="020B0604020202020204" pitchFamily="34" charset="0"/>
                <a:ea typeface="+mn-ea"/>
                <a:cs typeface="+mn-cs"/>
              </a:defRPr>
            </a:lvl4pPr>
            <a:lvl5pPr marL="1828800" algn="l" rtl="0" fontAlgn="base">
              <a:spcBef>
                <a:spcPct val="0"/>
              </a:spcBef>
              <a:spcAft>
                <a:spcPct val="0"/>
              </a:spcAft>
              <a:defRPr sz="1400" kern="1200">
                <a:solidFill>
                  <a:schemeClr val="tx1"/>
                </a:solidFill>
                <a:latin typeface="Arial" panose="020B0604020202020204" pitchFamily="34" charset="0"/>
                <a:ea typeface="+mn-ea"/>
                <a:cs typeface="+mn-cs"/>
              </a:defRPr>
            </a:lvl5pPr>
            <a:lvl6pPr marL="2286000" algn="l" defTabSz="914400" rtl="0" eaLnBrk="1" latinLnBrk="0" hangingPunct="1">
              <a:defRPr sz="1400" kern="1200">
                <a:solidFill>
                  <a:schemeClr val="tx1"/>
                </a:solidFill>
                <a:latin typeface="Arial" panose="020B0604020202020204" pitchFamily="34" charset="0"/>
                <a:ea typeface="+mn-ea"/>
                <a:cs typeface="+mn-cs"/>
              </a:defRPr>
            </a:lvl6pPr>
            <a:lvl7pPr marL="2743200" algn="l" defTabSz="914400" rtl="0" eaLnBrk="1" latinLnBrk="0" hangingPunct="1">
              <a:defRPr sz="1400" kern="1200">
                <a:solidFill>
                  <a:schemeClr val="tx1"/>
                </a:solidFill>
                <a:latin typeface="Arial" panose="020B0604020202020204" pitchFamily="34" charset="0"/>
                <a:ea typeface="+mn-ea"/>
                <a:cs typeface="+mn-cs"/>
              </a:defRPr>
            </a:lvl7pPr>
            <a:lvl8pPr marL="3200400" algn="l" defTabSz="914400" rtl="0" eaLnBrk="1" latinLnBrk="0" hangingPunct="1">
              <a:defRPr sz="1400" kern="1200">
                <a:solidFill>
                  <a:schemeClr val="tx1"/>
                </a:solidFill>
                <a:latin typeface="Arial" panose="020B0604020202020204" pitchFamily="34" charset="0"/>
                <a:ea typeface="+mn-ea"/>
                <a:cs typeface="+mn-cs"/>
              </a:defRPr>
            </a:lvl8pPr>
            <a:lvl9pPr marL="3657600" algn="l" defTabSz="914400" rtl="0" eaLnBrk="1" latinLnBrk="0" hangingPunct="1">
              <a:defRPr sz="1400" kern="1200">
                <a:solidFill>
                  <a:schemeClr val="tx1"/>
                </a:solidFill>
                <a:latin typeface="Arial" panose="020B0604020202020204" pitchFamily="34" charset="0"/>
                <a:ea typeface="+mn-ea"/>
                <a:cs typeface="+mn-cs"/>
              </a:defRPr>
            </a:lvl9pPr>
          </a:lstStyle>
          <a:p>
            <a:endParaRPr lang="en-CA"/>
          </a:p>
        </p:txBody>
      </p:sp>
      <p:sp>
        <p:nvSpPr>
          <p:cNvPr id="61" name="Freeform 57">
            <a:extLst>
              <a:ext uri="{FF2B5EF4-FFF2-40B4-BE49-F238E27FC236}">
                <a16:creationId xmlns:a16="http://schemas.microsoft.com/office/drawing/2014/main" id="{AFD4C799-4B81-46CF-A47C-AD205FACCA95}"/>
              </a:ext>
            </a:extLst>
          </p:cNvPr>
          <p:cNvSpPr>
            <a:spLocks noChangeAspect="1"/>
          </p:cNvSpPr>
          <p:nvPr/>
        </p:nvSpPr>
        <p:spPr bwMode="auto">
          <a:xfrm>
            <a:off x="6275753" y="1606488"/>
            <a:ext cx="20475" cy="41976"/>
          </a:xfrm>
          <a:custGeom>
            <a:avLst/>
            <a:gdLst>
              <a:gd name="T0" fmla="*/ 0 w 34"/>
              <a:gd name="T1" fmla="*/ 66 h 66"/>
              <a:gd name="T2" fmla="*/ 34 w 34"/>
              <a:gd name="T3" fmla="*/ 0 h 66"/>
            </a:gdLst>
            <a:ahLst/>
            <a:cxnLst>
              <a:cxn ang="0">
                <a:pos x="T0" y="T1"/>
              </a:cxn>
              <a:cxn ang="0">
                <a:pos x="T2" y="T3"/>
              </a:cxn>
            </a:cxnLst>
            <a:rect l="0" t="0" r="r" b="b"/>
            <a:pathLst>
              <a:path w="34" h="66">
                <a:moveTo>
                  <a:pt x="0" y="66"/>
                </a:moveTo>
                <a:cubicBezTo>
                  <a:pt x="12" y="44"/>
                  <a:pt x="26" y="25"/>
                  <a:pt x="34" y="0"/>
                </a:cubicBezTo>
              </a:path>
            </a:pathLst>
          </a:custGeom>
          <a:noFill/>
          <a:ln w="6350" cap="rnd">
            <a:solidFill>
              <a:srgbClr val="FF6600"/>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defPPr>
              <a:defRPr lang="en-US"/>
            </a:defPPr>
            <a:lvl1pPr algn="l" rtl="0" fontAlgn="base">
              <a:spcBef>
                <a:spcPct val="0"/>
              </a:spcBef>
              <a:spcAft>
                <a:spcPct val="0"/>
              </a:spcAft>
              <a:defRPr sz="1400" kern="1200">
                <a:solidFill>
                  <a:schemeClr val="tx1"/>
                </a:solidFill>
                <a:latin typeface="Arial" panose="020B0604020202020204" pitchFamily="34" charset="0"/>
                <a:ea typeface="+mn-ea"/>
                <a:cs typeface="+mn-cs"/>
              </a:defRPr>
            </a:lvl1pPr>
            <a:lvl2pPr marL="457200" algn="l" rtl="0" fontAlgn="base">
              <a:spcBef>
                <a:spcPct val="0"/>
              </a:spcBef>
              <a:spcAft>
                <a:spcPct val="0"/>
              </a:spcAft>
              <a:defRPr sz="1400" kern="1200">
                <a:solidFill>
                  <a:schemeClr val="tx1"/>
                </a:solidFill>
                <a:latin typeface="Arial" panose="020B0604020202020204" pitchFamily="34" charset="0"/>
                <a:ea typeface="+mn-ea"/>
                <a:cs typeface="+mn-cs"/>
              </a:defRPr>
            </a:lvl2pPr>
            <a:lvl3pPr marL="914400" algn="l" rtl="0" fontAlgn="base">
              <a:spcBef>
                <a:spcPct val="0"/>
              </a:spcBef>
              <a:spcAft>
                <a:spcPct val="0"/>
              </a:spcAft>
              <a:defRPr sz="1400" kern="1200">
                <a:solidFill>
                  <a:schemeClr val="tx1"/>
                </a:solidFill>
                <a:latin typeface="Arial" panose="020B0604020202020204" pitchFamily="34" charset="0"/>
                <a:ea typeface="+mn-ea"/>
                <a:cs typeface="+mn-cs"/>
              </a:defRPr>
            </a:lvl3pPr>
            <a:lvl4pPr marL="1371600" algn="l" rtl="0" fontAlgn="base">
              <a:spcBef>
                <a:spcPct val="0"/>
              </a:spcBef>
              <a:spcAft>
                <a:spcPct val="0"/>
              </a:spcAft>
              <a:defRPr sz="1400" kern="1200">
                <a:solidFill>
                  <a:schemeClr val="tx1"/>
                </a:solidFill>
                <a:latin typeface="Arial" panose="020B0604020202020204" pitchFamily="34" charset="0"/>
                <a:ea typeface="+mn-ea"/>
                <a:cs typeface="+mn-cs"/>
              </a:defRPr>
            </a:lvl4pPr>
            <a:lvl5pPr marL="1828800" algn="l" rtl="0" fontAlgn="base">
              <a:spcBef>
                <a:spcPct val="0"/>
              </a:spcBef>
              <a:spcAft>
                <a:spcPct val="0"/>
              </a:spcAft>
              <a:defRPr sz="1400" kern="1200">
                <a:solidFill>
                  <a:schemeClr val="tx1"/>
                </a:solidFill>
                <a:latin typeface="Arial" panose="020B0604020202020204" pitchFamily="34" charset="0"/>
                <a:ea typeface="+mn-ea"/>
                <a:cs typeface="+mn-cs"/>
              </a:defRPr>
            </a:lvl5pPr>
            <a:lvl6pPr marL="2286000" algn="l" defTabSz="914400" rtl="0" eaLnBrk="1" latinLnBrk="0" hangingPunct="1">
              <a:defRPr sz="1400" kern="1200">
                <a:solidFill>
                  <a:schemeClr val="tx1"/>
                </a:solidFill>
                <a:latin typeface="Arial" panose="020B0604020202020204" pitchFamily="34" charset="0"/>
                <a:ea typeface="+mn-ea"/>
                <a:cs typeface="+mn-cs"/>
              </a:defRPr>
            </a:lvl6pPr>
            <a:lvl7pPr marL="2743200" algn="l" defTabSz="914400" rtl="0" eaLnBrk="1" latinLnBrk="0" hangingPunct="1">
              <a:defRPr sz="1400" kern="1200">
                <a:solidFill>
                  <a:schemeClr val="tx1"/>
                </a:solidFill>
                <a:latin typeface="Arial" panose="020B0604020202020204" pitchFamily="34" charset="0"/>
                <a:ea typeface="+mn-ea"/>
                <a:cs typeface="+mn-cs"/>
              </a:defRPr>
            </a:lvl7pPr>
            <a:lvl8pPr marL="3200400" algn="l" defTabSz="914400" rtl="0" eaLnBrk="1" latinLnBrk="0" hangingPunct="1">
              <a:defRPr sz="1400" kern="1200">
                <a:solidFill>
                  <a:schemeClr val="tx1"/>
                </a:solidFill>
                <a:latin typeface="Arial" panose="020B0604020202020204" pitchFamily="34" charset="0"/>
                <a:ea typeface="+mn-ea"/>
                <a:cs typeface="+mn-cs"/>
              </a:defRPr>
            </a:lvl8pPr>
            <a:lvl9pPr marL="3657600" algn="l" defTabSz="914400" rtl="0" eaLnBrk="1" latinLnBrk="0" hangingPunct="1">
              <a:defRPr sz="1400" kern="1200">
                <a:solidFill>
                  <a:schemeClr val="tx1"/>
                </a:solidFill>
                <a:latin typeface="Arial" panose="020B0604020202020204" pitchFamily="34" charset="0"/>
                <a:ea typeface="+mn-ea"/>
                <a:cs typeface="+mn-cs"/>
              </a:defRPr>
            </a:lvl9pPr>
          </a:lstStyle>
          <a:p>
            <a:endParaRPr lang="en-CA"/>
          </a:p>
        </p:txBody>
      </p:sp>
      <p:sp>
        <p:nvSpPr>
          <p:cNvPr id="62" name="Freeform 58">
            <a:extLst>
              <a:ext uri="{FF2B5EF4-FFF2-40B4-BE49-F238E27FC236}">
                <a16:creationId xmlns:a16="http://schemas.microsoft.com/office/drawing/2014/main" id="{626812A4-D5B4-49C4-9171-3CA039233A23}"/>
              </a:ext>
            </a:extLst>
          </p:cNvPr>
          <p:cNvSpPr>
            <a:spLocks noChangeAspect="1"/>
          </p:cNvSpPr>
          <p:nvPr/>
        </p:nvSpPr>
        <p:spPr bwMode="auto">
          <a:xfrm>
            <a:off x="6275753" y="1646254"/>
            <a:ext cx="11773" cy="6075"/>
          </a:xfrm>
          <a:custGeom>
            <a:avLst/>
            <a:gdLst>
              <a:gd name="T0" fmla="*/ 0 w 20"/>
              <a:gd name="T1" fmla="*/ 4 h 9"/>
              <a:gd name="T2" fmla="*/ 20 w 20"/>
              <a:gd name="T3" fmla="*/ 0 h 9"/>
            </a:gdLst>
            <a:ahLst/>
            <a:cxnLst>
              <a:cxn ang="0">
                <a:pos x="T0" y="T1"/>
              </a:cxn>
              <a:cxn ang="0">
                <a:pos x="T2" y="T3"/>
              </a:cxn>
            </a:cxnLst>
            <a:rect l="0" t="0" r="r" b="b"/>
            <a:pathLst>
              <a:path w="20" h="9">
                <a:moveTo>
                  <a:pt x="0" y="4"/>
                </a:moveTo>
                <a:cubicBezTo>
                  <a:pt x="7" y="9"/>
                  <a:pt x="14" y="3"/>
                  <a:pt x="20" y="0"/>
                </a:cubicBezTo>
              </a:path>
            </a:pathLst>
          </a:custGeom>
          <a:noFill/>
          <a:ln w="6350" cap="rnd">
            <a:solidFill>
              <a:srgbClr val="FF6600"/>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defPPr>
              <a:defRPr lang="en-US"/>
            </a:defPPr>
            <a:lvl1pPr algn="l" rtl="0" fontAlgn="base">
              <a:spcBef>
                <a:spcPct val="0"/>
              </a:spcBef>
              <a:spcAft>
                <a:spcPct val="0"/>
              </a:spcAft>
              <a:defRPr sz="1400" kern="1200">
                <a:solidFill>
                  <a:schemeClr val="tx1"/>
                </a:solidFill>
                <a:latin typeface="Arial" panose="020B0604020202020204" pitchFamily="34" charset="0"/>
                <a:ea typeface="+mn-ea"/>
                <a:cs typeface="+mn-cs"/>
              </a:defRPr>
            </a:lvl1pPr>
            <a:lvl2pPr marL="457200" algn="l" rtl="0" fontAlgn="base">
              <a:spcBef>
                <a:spcPct val="0"/>
              </a:spcBef>
              <a:spcAft>
                <a:spcPct val="0"/>
              </a:spcAft>
              <a:defRPr sz="1400" kern="1200">
                <a:solidFill>
                  <a:schemeClr val="tx1"/>
                </a:solidFill>
                <a:latin typeface="Arial" panose="020B0604020202020204" pitchFamily="34" charset="0"/>
                <a:ea typeface="+mn-ea"/>
                <a:cs typeface="+mn-cs"/>
              </a:defRPr>
            </a:lvl2pPr>
            <a:lvl3pPr marL="914400" algn="l" rtl="0" fontAlgn="base">
              <a:spcBef>
                <a:spcPct val="0"/>
              </a:spcBef>
              <a:spcAft>
                <a:spcPct val="0"/>
              </a:spcAft>
              <a:defRPr sz="1400" kern="1200">
                <a:solidFill>
                  <a:schemeClr val="tx1"/>
                </a:solidFill>
                <a:latin typeface="Arial" panose="020B0604020202020204" pitchFamily="34" charset="0"/>
                <a:ea typeface="+mn-ea"/>
                <a:cs typeface="+mn-cs"/>
              </a:defRPr>
            </a:lvl3pPr>
            <a:lvl4pPr marL="1371600" algn="l" rtl="0" fontAlgn="base">
              <a:spcBef>
                <a:spcPct val="0"/>
              </a:spcBef>
              <a:spcAft>
                <a:spcPct val="0"/>
              </a:spcAft>
              <a:defRPr sz="1400" kern="1200">
                <a:solidFill>
                  <a:schemeClr val="tx1"/>
                </a:solidFill>
                <a:latin typeface="Arial" panose="020B0604020202020204" pitchFamily="34" charset="0"/>
                <a:ea typeface="+mn-ea"/>
                <a:cs typeface="+mn-cs"/>
              </a:defRPr>
            </a:lvl4pPr>
            <a:lvl5pPr marL="1828800" algn="l" rtl="0" fontAlgn="base">
              <a:spcBef>
                <a:spcPct val="0"/>
              </a:spcBef>
              <a:spcAft>
                <a:spcPct val="0"/>
              </a:spcAft>
              <a:defRPr sz="1400" kern="1200">
                <a:solidFill>
                  <a:schemeClr val="tx1"/>
                </a:solidFill>
                <a:latin typeface="Arial" panose="020B0604020202020204" pitchFamily="34" charset="0"/>
                <a:ea typeface="+mn-ea"/>
                <a:cs typeface="+mn-cs"/>
              </a:defRPr>
            </a:lvl5pPr>
            <a:lvl6pPr marL="2286000" algn="l" defTabSz="914400" rtl="0" eaLnBrk="1" latinLnBrk="0" hangingPunct="1">
              <a:defRPr sz="1400" kern="1200">
                <a:solidFill>
                  <a:schemeClr val="tx1"/>
                </a:solidFill>
                <a:latin typeface="Arial" panose="020B0604020202020204" pitchFamily="34" charset="0"/>
                <a:ea typeface="+mn-ea"/>
                <a:cs typeface="+mn-cs"/>
              </a:defRPr>
            </a:lvl6pPr>
            <a:lvl7pPr marL="2743200" algn="l" defTabSz="914400" rtl="0" eaLnBrk="1" latinLnBrk="0" hangingPunct="1">
              <a:defRPr sz="1400" kern="1200">
                <a:solidFill>
                  <a:schemeClr val="tx1"/>
                </a:solidFill>
                <a:latin typeface="Arial" panose="020B0604020202020204" pitchFamily="34" charset="0"/>
                <a:ea typeface="+mn-ea"/>
                <a:cs typeface="+mn-cs"/>
              </a:defRPr>
            </a:lvl7pPr>
            <a:lvl8pPr marL="3200400" algn="l" defTabSz="914400" rtl="0" eaLnBrk="1" latinLnBrk="0" hangingPunct="1">
              <a:defRPr sz="1400" kern="1200">
                <a:solidFill>
                  <a:schemeClr val="tx1"/>
                </a:solidFill>
                <a:latin typeface="Arial" panose="020B0604020202020204" pitchFamily="34" charset="0"/>
                <a:ea typeface="+mn-ea"/>
                <a:cs typeface="+mn-cs"/>
              </a:defRPr>
            </a:lvl8pPr>
            <a:lvl9pPr marL="3657600" algn="l" defTabSz="914400" rtl="0" eaLnBrk="1" latinLnBrk="0" hangingPunct="1">
              <a:defRPr sz="1400" kern="1200">
                <a:solidFill>
                  <a:schemeClr val="tx1"/>
                </a:solidFill>
                <a:latin typeface="Arial" panose="020B0604020202020204" pitchFamily="34" charset="0"/>
                <a:ea typeface="+mn-ea"/>
                <a:cs typeface="+mn-cs"/>
              </a:defRPr>
            </a:lvl9pPr>
          </a:lstStyle>
          <a:p>
            <a:endParaRPr lang="en-CA"/>
          </a:p>
        </p:txBody>
      </p:sp>
      <p:sp>
        <p:nvSpPr>
          <p:cNvPr id="63" name="Freeform 59">
            <a:extLst>
              <a:ext uri="{FF2B5EF4-FFF2-40B4-BE49-F238E27FC236}">
                <a16:creationId xmlns:a16="http://schemas.microsoft.com/office/drawing/2014/main" id="{7212FA9F-F033-4793-AE37-352C8A78C59E}"/>
              </a:ext>
            </a:extLst>
          </p:cNvPr>
          <p:cNvSpPr>
            <a:spLocks noChangeAspect="1"/>
          </p:cNvSpPr>
          <p:nvPr/>
        </p:nvSpPr>
        <p:spPr bwMode="auto">
          <a:xfrm>
            <a:off x="6287526" y="1562855"/>
            <a:ext cx="44021" cy="83399"/>
          </a:xfrm>
          <a:custGeom>
            <a:avLst/>
            <a:gdLst>
              <a:gd name="T0" fmla="*/ 0 w 74"/>
              <a:gd name="T1" fmla="*/ 130 h 130"/>
              <a:gd name="T2" fmla="*/ 74 w 74"/>
              <a:gd name="T3" fmla="*/ 0 h 130"/>
            </a:gdLst>
            <a:ahLst/>
            <a:cxnLst>
              <a:cxn ang="0">
                <a:pos x="T0" y="T1"/>
              </a:cxn>
              <a:cxn ang="0">
                <a:pos x="T2" y="T3"/>
              </a:cxn>
            </a:cxnLst>
            <a:rect l="0" t="0" r="r" b="b"/>
            <a:pathLst>
              <a:path w="74" h="130">
                <a:moveTo>
                  <a:pt x="0" y="130"/>
                </a:moveTo>
                <a:cubicBezTo>
                  <a:pt x="35" y="93"/>
                  <a:pt x="56" y="47"/>
                  <a:pt x="74" y="0"/>
                </a:cubicBezTo>
              </a:path>
            </a:pathLst>
          </a:custGeom>
          <a:noFill/>
          <a:ln w="6350" cap="rnd">
            <a:solidFill>
              <a:srgbClr val="FF6600"/>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defPPr>
              <a:defRPr lang="en-US"/>
            </a:defPPr>
            <a:lvl1pPr algn="l" rtl="0" fontAlgn="base">
              <a:spcBef>
                <a:spcPct val="0"/>
              </a:spcBef>
              <a:spcAft>
                <a:spcPct val="0"/>
              </a:spcAft>
              <a:defRPr sz="1400" kern="1200">
                <a:solidFill>
                  <a:schemeClr val="tx1"/>
                </a:solidFill>
                <a:latin typeface="Arial" panose="020B0604020202020204" pitchFamily="34" charset="0"/>
                <a:ea typeface="+mn-ea"/>
                <a:cs typeface="+mn-cs"/>
              </a:defRPr>
            </a:lvl1pPr>
            <a:lvl2pPr marL="457200" algn="l" rtl="0" fontAlgn="base">
              <a:spcBef>
                <a:spcPct val="0"/>
              </a:spcBef>
              <a:spcAft>
                <a:spcPct val="0"/>
              </a:spcAft>
              <a:defRPr sz="1400" kern="1200">
                <a:solidFill>
                  <a:schemeClr val="tx1"/>
                </a:solidFill>
                <a:latin typeface="Arial" panose="020B0604020202020204" pitchFamily="34" charset="0"/>
                <a:ea typeface="+mn-ea"/>
                <a:cs typeface="+mn-cs"/>
              </a:defRPr>
            </a:lvl2pPr>
            <a:lvl3pPr marL="914400" algn="l" rtl="0" fontAlgn="base">
              <a:spcBef>
                <a:spcPct val="0"/>
              </a:spcBef>
              <a:spcAft>
                <a:spcPct val="0"/>
              </a:spcAft>
              <a:defRPr sz="1400" kern="1200">
                <a:solidFill>
                  <a:schemeClr val="tx1"/>
                </a:solidFill>
                <a:latin typeface="Arial" panose="020B0604020202020204" pitchFamily="34" charset="0"/>
                <a:ea typeface="+mn-ea"/>
                <a:cs typeface="+mn-cs"/>
              </a:defRPr>
            </a:lvl3pPr>
            <a:lvl4pPr marL="1371600" algn="l" rtl="0" fontAlgn="base">
              <a:spcBef>
                <a:spcPct val="0"/>
              </a:spcBef>
              <a:spcAft>
                <a:spcPct val="0"/>
              </a:spcAft>
              <a:defRPr sz="1400" kern="1200">
                <a:solidFill>
                  <a:schemeClr val="tx1"/>
                </a:solidFill>
                <a:latin typeface="Arial" panose="020B0604020202020204" pitchFamily="34" charset="0"/>
                <a:ea typeface="+mn-ea"/>
                <a:cs typeface="+mn-cs"/>
              </a:defRPr>
            </a:lvl4pPr>
            <a:lvl5pPr marL="1828800" algn="l" rtl="0" fontAlgn="base">
              <a:spcBef>
                <a:spcPct val="0"/>
              </a:spcBef>
              <a:spcAft>
                <a:spcPct val="0"/>
              </a:spcAft>
              <a:defRPr sz="1400" kern="1200">
                <a:solidFill>
                  <a:schemeClr val="tx1"/>
                </a:solidFill>
                <a:latin typeface="Arial" panose="020B0604020202020204" pitchFamily="34" charset="0"/>
                <a:ea typeface="+mn-ea"/>
                <a:cs typeface="+mn-cs"/>
              </a:defRPr>
            </a:lvl5pPr>
            <a:lvl6pPr marL="2286000" algn="l" defTabSz="914400" rtl="0" eaLnBrk="1" latinLnBrk="0" hangingPunct="1">
              <a:defRPr sz="1400" kern="1200">
                <a:solidFill>
                  <a:schemeClr val="tx1"/>
                </a:solidFill>
                <a:latin typeface="Arial" panose="020B0604020202020204" pitchFamily="34" charset="0"/>
                <a:ea typeface="+mn-ea"/>
                <a:cs typeface="+mn-cs"/>
              </a:defRPr>
            </a:lvl6pPr>
            <a:lvl7pPr marL="2743200" algn="l" defTabSz="914400" rtl="0" eaLnBrk="1" latinLnBrk="0" hangingPunct="1">
              <a:defRPr sz="1400" kern="1200">
                <a:solidFill>
                  <a:schemeClr val="tx1"/>
                </a:solidFill>
                <a:latin typeface="Arial" panose="020B0604020202020204" pitchFamily="34" charset="0"/>
                <a:ea typeface="+mn-ea"/>
                <a:cs typeface="+mn-cs"/>
              </a:defRPr>
            </a:lvl7pPr>
            <a:lvl8pPr marL="3200400" algn="l" defTabSz="914400" rtl="0" eaLnBrk="1" latinLnBrk="0" hangingPunct="1">
              <a:defRPr sz="1400" kern="1200">
                <a:solidFill>
                  <a:schemeClr val="tx1"/>
                </a:solidFill>
                <a:latin typeface="Arial" panose="020B0604020202020204" pitchFamily="34" charset="0"/>
                <a:ea typeface="+mn-ea"/>
                <a:cs typeface="+mn-cs"/>
              </a:defRPr>
            </a:lvl8pPr>
            <a:lvl9pPr marL="3657600" algn="l" defTabSz="914400" rtl="0" eaLnBrk="1" latinLnBrk="0" hangingPunct="1">
              <a:defRPr sz="1400" kern="1200">
                <a:solidFill>
                  <a:schemeClr val="tx1"/>
                </a:solidFill>
                <a:latin typeface="Arial" panose="020B0604020202020204" pitchFamily="34" charset="0"/>
                <a:ea typeface="+mn-ea"/>
                <a:cs typeface="+mn-cs"/>
              </a:defRPr>
            </a:lvl9pPr>
          </a:lstStyle>
          <a:p>
            <a:endParaRPr lang="en-CA"/>
          </a:p>
        </p:txBody>
      </p:sp>
      <p:sp>
        <p:nvSpPr>
          <p:cNvPr id="64" name="Freeform 60">
            <a:extLst>
              <a:ext uri="{FF2B5EF4-FFF2-40B4-BE49-F238E27FC236}">
                <a16:creationId xmlns:a16="http://schemas.microsoft.com/office/drawing/2014/main" id="{81190CD9-4D0F-4021-B606-2A3E517354AF}"/>
              </a:ext>
            </a:extLst>
          </p:cNvPr>
          <p:cNvSpPr>
            <a:spLocks noChangeAspect="1"/>
          </p:cNvSpPr>
          <p:nvPr/>
        </p:nvSpPr>
        <p:spPr bwMode="auto">
          <a:xfrm>
            <a:off x="6287526" y="1646254"/>
            <a:ext cx="5119" cy="2209"/>
          </a:xfrm>
          <a:custGeom>
            <a:avLst/>
            <a:gdLst>
              <a:gd name="T0" fmla="*/ 0 w 8"/>
              <a:gd name="T1" fmla="*/ 0 h 4"/>
              <a:gd name="T2" fmla="*/ 8 w 8"/>
              <a:gd name="T3" fmla="*/ 4 h 4"/>
            </a:gdLst>
            <a:ahLst/>
            <a:cxnLst>
              <a:cxn ang="0">
                <a:pos x="T0" y="T1"/>
              </a:cxn>
              <a:cxn ang="0">
                <a:pos x="T2" y="T3"/>
              </a:cxn>
            </a:cxnLst>
            <a:rect l="0" t="0" r="r" b="b"/>
            <a:pathLst>
              <a:path w="8" h="4">
                <a:moveTo>
                  <a:pt x="0" y="0"/>
                </a:moveTo>
                <a:cubicBezTo>
                  <a:pt x="3" y="3"/>
                  <a:pt x="6" y="3"/>
                  <a:pt x="8" y="4"/>
                </a:cubicBezTo>
              </a:path>
            </a:pathLst>
          </a:custGeom>
          <a:noFill/>
          <a:ln w="6350" cap="rnd">
            <a:solidFill>
              <a:srgbClr val="FF6600"/>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defPPr>
              <a:defRPr lang="en-US"/>
            </a:defPPr>
            <a:lvl1pPr algn="l" rtl="0" fontAlgn="base">
              <a:spcBef>
                <a:spcPct val="0"/>
              </a:spcBef>
              <a:spcAft>
                <a:spcPct val="0"/>
              </a:spcAft>
              <a:defRPr sz="1400" kern="1200">
                <a:solidFill>
                  <a:schemeClr val="tx1"/>
                </a:solidFill>
                <a:latin typeface="Arial" panose="020B0604020202020204" pitchFamily="34" charset="0"/>
                <a:ea typeface="+mn-ea"/>
                <a:cs typeface="+mn-cs"/>
              </a:defRPr>
            </a:lvl1pPr>
            <a:lvl2pPr marL="457200" algn="l" rtl="0" fontAlgn="base">
              <a:spcBef>
                <a:spcPct val="0"/>
              </a:spcBef>
              <a:spcAft>
                <a:spcPct val="0"/>
              </a:spcAft>
              <a:defRPr sz="1400" kern="1200">
                <a:solidFill>
                  <a:schemeClr val="tx1"/>
                </a:solidFill>
                <a:latin typeface="Arial" panose="020B0604020202020204" pitchFamily="34" charset="0"/>
                <a:ea typeface="+mn-ea"/>
                <a:cs typeface="+mn-cs"/>
              </a:defRPr>
            </a:lvl2pPr>
            <a:lvl3pPr marL="914400" algn="l" rtl="0" fontAlgn="base">
              <a:spcBef>
                <a:spcPct val="0"/>
              </a:spcBef>
              <a:spcAft>
                <a:spcPct val="0"/>
              </a:spcAft>
              <a:defRPr sz="1400" kern="1200">
                <a:solidFill>
                  <a:schemeClr val="tx1"/>
                </a:solidFill>
                <a:latin typeface="Arial" panose="020B0604020202020204" pitchFamily="34" charset="0"/>
                <a:ea typeface="+mn-ea"/>
                <a:cs typeface="+mn-cs"/>
              </a:defRPr>
            </a:lvl3pPr>
            <a:lvl4pPr marL="1371600" algn="l" rtl="0" fontAlgn="base">
              <a:spcBef>
                <a:spcPct val="0"/>
              </a:spcBef>
              <a:spcAft>
                <a:spcPct val="0"/>
              </a:spcAft>
              <a:defRPr sz="1400" kern="1200">
                <a:solidFill>
                  <a:schemeClr val="tx1"/>
                </a:solidFill>
                <a:latin typeface="Arial" panose="020B0604020202020204" pitchFamily="34" charset="0"/>
                <a:ea typeface="+mn-ea"/>
                <a:cs typeface="+mn-cs"/>
              </a:defRPr>
            </a:lvl4pPr>
            <a:lvl5pPr marL="1828800" algn="l" rtl="0" fontAlgn="base">
              <a:spcBef>
                <a:spcPct val="0"/>
              </a:spcBef>
              <a:spcAft>
                <a:spcPct val="0"/>
              </a:spcAft>
              <a:defRPr sz="1400" kern="1200">
                <a:solidFill>
                  <a:schemeClr val="tx1"/>
                </a:solidFill>
                <a:latin typeface="Arial" panose="020B0604020202020204" pitchFamily="34" charset="0"/>
                <a:ea typeface="+mn-ea"/>
                <a:cs typeface="+mn-cs"/>
              </a:defRPr>
            </a:lvl5pPr>
            <a:lvl6pPr marL="2286000" algn="l" defTabSz="914400" rtl="0" eaLnBrk="1" latinLnBrk="0" hangingPunct="1">
              <a:defRPr sz="1400" kern="1200">
                <a:solidFill>
                  <a:schemeClr val="tx1"/>
                </a:solidFill>
                <a:latin typeface="Arial" panose="020B0604020202020204" pitchFamily="34" charset="0"/>
                <a:ea typeface="+mn-ea"/>
                <a:cs typeface="+mn-cs"/>
              </a:defRPr>
            </a:lvl6pPr>
            <a:lvl7pPr marL="2743200" algn="l" defTabSz="914400" rtl="0" eaLnBrk="1" latinLnBrk="0" hangingPunct="1">
              <a:defRPr sz="1400" kern="1200">
                <a:solidFill>
                  <a:schemeClr val="tx1"/>
                </a:solidFill>
                <a:latin typeface="Arial" panose="020B0604020202020204" pitchFamily="34" charset="0"/>
                <a:ea typeface="+mn-ea"/>
                <a:cs typeface="+mn-cs"/>
              </a:defRPr>
            </a:lvl7pPr>
            <a:lvl8pPr marL="3200400" algn="l" defTabSz="914400" rtl="0" eaLnBrk="1" latinLnBrk="0" hangingPunct="1">
              <a:defRPr sz="1400" kern="1200">
                <a:solidFill>
                  <a:schemeClr val="tx1"/>
                </a:solidFill>
                <a:latin typeface="Arial" panose="020B0604020202020204" pitchFamily="34" charset="0"/>
                <a:ea typeface="+mn-ea"/>
                <a:cs typeface="+mn-cs"/>
              </a:defRPr>
            </a:lvl8pPr>
            <a:lvl9pPr marL="3657600" algn="l" defTabSz="914400" rtl="0" eaLnBrk="1" latinLnBrk="0" hangingPunct="1">
              <a:defRPr sz="1400" kern="1200">
                <a:solidFill>
                  <a:schemeClr val="tx1"/>
                </a:solidFill>
                <a:latin typeface="Arial" panose="020B0604020202020204" pitchFamily="34" charset="0"/>
                <a:ea typeface="+mn-ea"/>
                <a:cs typeface="+mn-cs"/>
              </a:defRPr>
            </a:lvl9pPr>
          </a:lstStyle>
          <a:p>
            <a:endParaRPr lang="en-CA"/>
          </a:p>
        </p:txBody>
      </p:sp>
      <p:sp>
        <p:nvSpPr>
          <p:cNvPr id="65" name="Freeform 61">
            <a:extLst>
              <a:ext uri="{FF2B5EF4-FFF2-40B4-BE49-F238E27FC236}">
                <a16:creationId xmlns:a16="http://schemas.microsoft.com/office/drawing/2014/main" id="{B0763385-5E36-406B-9853-60129BE0D597}"/>
              </a:ext>
            </a:extLst>
          </p:cNvPr>
          <p:cNvSpPr>
            <a:spLocks noChangeAspect="1"/>
          </p:cNvSpPr>
          <p:nvPr/>
        </p:nvSpPr>
        <p:spPr bwMode="auto">
          <a:xfrm>
            <a:off x="6292645" y="1552914"/>
            <a:ext cx="64496" cy="95550"/>
          </a:xfrm>
          <a:custGeom>
            <a:avLst/>
            <a:gdLst>
              <a:gd name="T0" fmla="*/ 0 w 110"/>
              <a:gd name="T1" fmla="*/ 150 h 150"/>
              <a:gd name="T2" fmla="*/ 110 w 110"/>
              <a:gd name="T3" fmla="*/ 0 h 150"/>
            </a:gdLst>
            <a:ahLst/>
            <a:cxnLst>
              <a:cxn ang="0">
                <a:pos x="T0" y="T1"/>
              </a:cxn>
              <a:cxn ang="0">
                <a:pos x="T2" y="T3"/>
              </a:cxn>
            </a:cxnLst>
            <a:rect l="0" t="0" r="r" b="b"/>
            <a:pathLst>
              <a:path w="110" h="150">
                <a:moveTo>
                  <a:pt x="0" y="150"/>
                </a:moveTo>
                <a:cubicBezTo>
                  <a:pt x="60" y="123"/>
                  <a:pt x="94" y="62"/>
                  <a:pt x="110" y="0"/>
                </a:cubicBezTo>
              </a:path>
            </a:pathLst>
          </a:custGeom>
          <a:noFill/>
          <a:ln w="6350" cap="rnd">
            <a:solidFill>
              <a:srgbClr val="FF6600"/>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defPPr>
              <a:defRPr lang="en-US"/>
            </a:defPPr>
            <a:lvl1pPr algn="l" rtl="0" fontAlgn="base">
              <a:spcBef>
                <a:spcPct val="0"/>
              </a:spcBef>
              <a:spcAft>
                <a:spcPct val="0"/>
              </a:spcAft>
              <a:defRPr sz="1400" kern="1200">
                <a:solidFill>
                  <a:schemeClr val="tx1"/>
                </a:solidFill>
                <a:latin typeface="Arial" panose="020B0604020202020204" pitchFamily="34" charset="0"/>
                <a:ea typeface="+mn-ea"/>
                <a:cs typeface="+mn-cs"/>
              </a:defRPr>
            </a:lvl1pPr>
            <a:lvl2pPr marL="457200" algn="l" rtl="0" fontAlgn="base">
              <a:spcBef>
                <a:spcPct val="0"/>
              </a:spcBef>
              <a:spcAft>
                <a:spcPct val="0"/>
              </a:spcAft>
              <a:defRPr sz="1400" kern="1200">
                <a:solidFill>
                  <a:schemeClr val="tx1"/>
                </a:solidFill>
                <a:latin typeface="Arial" panose="020B0604020202020204" pitchFamily="34" charset="0"/>
                <a:ea typeface="+mn-ea"/>
                <a:cs typeface="+mn-cs"/>
              </a:defRPr>
            </a:lvl2pPr>
            <a:lvl3pPr marL="914400" algn="l" rtl="0" fontAlgn="base">
              <a:spcBef>
                <a:spcPct val="0"/>
              </a:spcBef>
              <a:spcAft>
                <a:spcPct val="0"/>
              </a:spcAft>
              <a:defRPr sz="1400" kern="1200">
                <a:solidFill>
                  <a:schemeClr val="tx1"/>
                </a:solidFill>
                <a:latin typeface="Arial" panose="020B0604020202020204" pitchFamily="34" charset="0"/>
                <a:ea typeface="+mn-ea"/>
                <a:cs typeface="+mn-cs"/>
              </a:defRPr>
            </a:lvl3pPr>
            <a:lvl4pPr marL="1371600" algn="l" rtl="0" fontAlgn="base">
              <a:spcBef>
                <a:spcPct val="0"/>
              </a:spcBef>
              <a:spcAft>
                <a:spcPct val="0"/>
              </a:spcAft>
              <a:defRPr sz="1400" kern="1200">
                <a:solidFill>
                  <a:schemeClr val="tx1"/>
                </a:solidFill>
                <a:latin typeface="Arial" panose="020B0604020202020204" pitchFamily="34" charset="0"/>
                <a:ea typeface="+mn-ea"/>
                <a:cs typeface="+mn-cs"/>
              </a:defRPr>
            </a:lvl4pPr>
            <a:lvl5pPr marL="1828800" algn="l" rtl="0" fontAlgn="base">
              <a:spcBef>
                <a:spcPct val="0"/>
              </a:spcBef>
              <a:spcAft>
                <a:spcPct val="0"/>
              </a:spcAft>
              <a:defRPr sz="1400" kern="1200">
                <a:solidFill>
                  <a:schemeClr val="tx1"/>
                </a:solidFill>
                <a:latin typeface="Arial" panose="020B0604020202020204" pitchFamily="34" charset="0"/>
                <a:ea typeface="+mn-ea"/>
                <a:cs typeface="+mn-cs"/>
              </a:defRPr>
            </a:lvl5pPr>
            <a:lvl6pPr marL="2286000" algn="l" defTabSz="914400" rtl="0" eaLnBrk="1" latinLnBrk="0" hangingPunct="1">
              <a:defRPr sz="1400" kern="1200">
                <a:solidFill>
                  <a:schemeClr val="tx1"/>
                </a:solidFill>
                <a:latin typeface="Arial" panose="020B0604020202020204" pitchFamily="34" charset="0"/>
                <a:ea typeface="+mn-ea"/>
                <a:cs typeface="+mn-cs"/>
              </a:defRPr>
            </a:lvl6pPr>
            <a:lvl7pPr marL="2743200" algn="l" defTabSz="914400" rtl="0" eaLnBrk="1" latinLnBrk="0" hangingPunct="1">
              <a:defRPr sz="1400" kern="1200">
                <a:solidFill>
                  <a:schemeClr val="tx1"/>
                </a:solidFill>
                <a:latin typeface="Arial" panose="020B0604020202020204" pitchFamily="34" charset="0"/>
                <a:ea typeface="+mn-ea"/>
                <a:cs typeface="+mn-cs"/>
              </a:defRPr>
            </a:lvl7pPr>
            <a:lvl8pPr marL="3200400" algn="l" defTabSz="914400" rtl="0" eaLnBrk="1" latinLnBrk="0" hangingPunct="1">
              <a:defRPr sz="1400" kern="1200">
                <a:solidFill>
                  <a:schemeClr val="tx1"/>
                </a:solidFill>
                <a:latin typeface="Arial" panose="020B0604020202020204" pitchFamily="34" charset="0"/>
                <a:ea typeface="+mn-ea"/>
                <a:cs typeface="+mn-cs"/>
              </a:defRPr>
            </a:lvl8pPr>
            <a:lvl9pPr marL="3657600" algn="l" defTabSz="914400" rtl="0" eaLnBrk="1" latinLnBrk="0" hangingPunct="1">
              <a:defRPr sz="1400" kern="1200">
                <a:solidFill>
                  <a:schemeClr val="tx1"/>
                </a:solidFill>
                <a:latin typeface="Arial" panose="020B0604020202020204" pitchFamily="34" charset="0"/>
                <a:ea typeface="+mn-ea"/>
                <a:cs typeface="+mn-cs"/>
              </a:defRPr>
            </a:lvl9pPr>
          </a:lstStyle>
          <a:p>
            <a:endParaRPr lang="en-CA"/>
          </a:p>
        </p:txBody>
      </p:sp>
      <p:sp>
        <p:nvSpPr>
          <p:cNvPr id="66" name="Freeform 62">
            <a:extLst>
              <a:ext uri="{FF2B5EF4-FFF2-40B4-BE49-F238E27FC236}">
                <a16:creationId xmlns:a16="http://schemas.microsoft.com/office/drawing/2014/main" id="{8411969A-3415-4F8E-AF3D-CDE084EE9CD0}"/>
              </a:ext>
            </a:extLst>
          </p:cNvPr>
          <p:cNvSpPr>
            <a:spLocks noChangeAspect="1"/>
          </p:cNvSpPr>
          <p:nvPr/>
        </p:nvSpPr>
        <p:spPr bwMode="auto">
          <a:xfrm>
            <a:off x="6292645" y="1576111"/>
            <a:ext cx="78829" cy="107149"/>
          </a:xfrm>
          <a:custGeom>
            <a:avLst/>
            <a:gdLst>
              <a:gd name="T0" fmla="*/ 0 w 134"/>
              <a:gd name="T1" fmla="*/ 114 h 168"/>
              <a:gd name="T2" fmla="*/ 134 w 134"/>
              <a:gd name="T3" fmla="*/ 0 h 168"/>
            </a:gdLst>
            <a:ahLst/>
            <a:cxnLst>
              <a:cxn ang="0">
                <a:pos x="T0" y="T1"/>
              </a:cxn>
              <a:cxn ang="0">
                <a:pos x="T2" y="T3"/>
              </a:cxn>
            </a:cxnLst>
            <a:rect l="0" t="0" r="r" b="b"/>
            <a:pathLst>
              <a:path w="134" h="168">
                <a:moveTo>
                  <a:pt x="0" y="114"/>
                </a:moveTo>
                <a:cubicBezTo>
                  <a:pt x="75" y="168"/>
                  <a:pt x="120" y="57"/>
                  <a:pt x="134" y="0"/>
                </a:cubicBezTo>
              </a:path>
            </a:pathLst>
          </a:custGeom>
          <a:noFill/>
          <a:ln w="6350" cap="rnd">
            <a:solidFill>
              <a:srgbClr val="FF6600"/>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defPPr>
              <a:defRPr lang="en-US"/>
            </a:defPPr>
            <a:lvl1pPr algn="l" rtl="0" fontAlgn="base">
              <a:spcBef>
                <a:spcPct val="0"/>
              </a:spcBef>
              <a:spcAft>
                <a:spcPct val="0"/>
              </a:spcAft>
              <a:defRPr sz="1400" kern="1200">
                <a:solidFill>
                  <a:schemeClr val="tx1"/>
                </a:solidFill>
                <a:latin typeface="Arial" panose="020B0604020202020204" pitchFamily="34" charset="0"/>
                <a:ea typeface="+mn-ea"/>
                <a:cs typeface="+mn-cs"/>
              </a:defRPr>
            </a:lvl1pPr>
            <a:lvl2pPr marL="457200" algn="l" rtl="0" fontAlgn="base">
              <a:spcBef>
                <a:spcPct val="0"/>
              </a:spcBef>
              <a:spcAft>
                <a:spcPct val="0"/>
              </a:spcAft>
              <a:defRPr sz="1400" kern="1200">
                <a:solidFill>
                  <a:schemeClr val="tx1"/>
                </a:solidFill>
                <a:latin typeface="Arial" panose="020B0604020202020204" pitchFamily="34" charset="0"/>
                <a:ea typeface="+mn-ea"/>
                <a:cs typeface="+mn-cs"/>
              </a:defRPr>
            </a:lvl2pPr>
            <a:lvl3pPr marL="914400" algn="l" rtl="0" fontAlgn="base">
              <a:spcBef>
                <a:spcPct val="0"/>
              </a:spcBef>
              <a:spcAft>
                <a:spcPct val="0"/>
              </a:spcAft>
              <a:defRPr sz="1400" kern="1200">
                <a:solidFill>
                  <a:schemeClr val="tx1"/>
                </a:solidFill>
                <a:latin typeface="Arial" panose="020B0604020202020204" pitchFamily="34" charset="0"/>
                <a:ea typeface="+mn-ea"/>
                <a:cs typeface="+mn-cs"/>
              </a:defRPr>
            </a:lvl3pPr>
            <a:lvl4pPr marL="1371600" algn="l" rtl="0" fontAlgn="base">
              <a:spcBef>
                <a:spcPct val="0"/>
              </a:spcBef>
              <a:spcAft>
                <a:spcPct val="0"/>
              </a:spcAft>
              <a:defRPr sz="1400" kern="1200">
                <a:solidFill>
                  <a:schemeClr val="tx1"/>
                </a:solidFill>
                <a:latin typeface="Arial" panose="020B0604020202020204" pitchFamily="34" charset="0"/>
                <a:ea typeface="+mn-ea"/>
                <a:cs typeface="+mn-cs"/>
              </a:defRPr>
            </a:lvl4pPr>
            <a:lvl5pPr marL="1828800" algn="l" rtl="0" fontAlgn="base">
              <a:spcBef>
                <a:spcPct val="0"/>
              </a:spcBef>
              <a:spcAft>
                <a:spcPct val="0"/>
              </a:spcAft>
              <a:defRPr sz="1400" kern="1200">
                <a:solidFill>
                  <a:schemeClr val="tx1"/>
                </a:solidFill>
                <a:latin typeface="Arial" panose="020B0604020202020204" pitchFamily="34" charset="0"/>
                <a:ea typeface="+mn-ea"/>
                <a:cs typeface="+mn-cs"/>
              </a:defRPr>
            </a:lvl5pPr>
            <a:lvl6pPr marL="2286000" algn="l" defTabSz="914400" rtl="0" eaLnBrk="1" latinLnBrk="0" hangingPunct="1">
              <a:defRPr sz="1400" kern="1200">
                <a:solidFill>
                  <a:schemeClr val="tx1"/>
                </a:solidFill>
                <a:latin typeface="Arial" panose="020B0604020202020204" pitchFamily="34" charset="0"/>
                <a:ea typeface="+mn-ea"/>
                <a:cs typeface="+mn-cs"/>
              </a:defRPr>
            </a:lvl6pPr>
            <a:lvl7pPr marL="2743200" algn="l" defTabSz="914400" rtl="0" eaLnBrk="1" latinLnBrk="0" hangingPunct="1">
              <a:defRPr sz="1400" kern="1200">
                <a:solidFill>
                  <a:schemeClr val="tx1"/>
                </a:solidFill>
                <a:latin typeface="Arial" panose="020B0604020202020204" pitchFamily="34" charset="0"/>
                <a:ea typeface="+mn-ea"/>
                <a:cs typeface="+mn-cs"/>
              </a:defRPr>
            </a:lvl7pPr>
            <a:lvl8pPr marL="3200400" algn="l" defTabSz="914400" rtl="0" eaLnBrk="1" latinLnBrk="0" hangingPunct="1">
              <a:defRPr sz="1400" kern="1200">
                <a:solidFill>
                  <a:schemeClr val="tx1"/>
                </a:solidFill>
                <a:latin typeface="Arial" panose="020B0604020202020204" pitchFamily="34" charset="0"/>
                <a:ea typeface="+mn-ea"/>
                <a:cs typeface="+mn-cs"/>
              </a:defRPr>
            </a:lvl8pPr>
            <a:lvl9pPr marL="3657600" algn="l" defTabSz="914400" rtl="0" eaLnBrk="1" latinLnBrk="0" hangingPunct="1">
              <a:defRPr sz="1400" kern="1200">
                <a:solidFill>
                  <a:schemeClr val="tx1"/>
                </a:solidFill>
                <a:latin typeface="Arial" panose="020B0604020202020204" pitchFamily="34" charset="0"/>
                <a:ea typeface="+mn-ea"/>
                <a:cs typeface="+mn-cs"/>
              </a:defRPr>
            </a:lvl9pPr>
          </a:lstStyle>
          <a:p>
            <a:endParaRPr lang="en-CA"/>
          </a:p>
        </p:txBody>
      </p:sp>
      <p:sp>
        <p:nvSpPr>
          <p:cNvPr id="67" name="Freeform 63">
            <a:extLst>
              <a:ext uri="{FF2B5EF4-FFF2-40B4-BE49-F238E27FC236}">
                <a16:creationId xmlns:a16="http://schemas.microsoft.com/office/drawing/2014/main" id="{DEB9FDE1-DF9E-46EA-920C-2A198A7C3597}"/>
              </a:ext>
            </a:extLst>
          </p:cNvPr>
          <p:cNvSpPr>
            <a:spLocks noChangeAspect="1"/>
          </p:cNvSpPr>
          <p:nvPr/>
        </p:nvSpPr>
        <p:spPr bwMode="auto">
          <a:xfrm>
            <a:off x="6194876" y="1415388"/>
            <a:ext cx="82412" cy="273947"/>
          </a:xfrm>
          <a:custGeom>
            <a:avLst/>
            <a:gdLst>
              <a:gd name="T0" fmla="*/ 0 w 139"/>
              <a:gd name="T1" fmla="*/ 429 h 429"/>
              <a:gd name="T2" fmla="*/ 76 w 139"/>
              <a:gd name="T3" fmla="*/ 130 h 429"/>
              <a:gd name="T4" fmla="*/ 88 w 139"/>
              <a:gd name="T5" fmla="*/ 101 h 429"/>
              <a:gd name="T6" fmla="*/ 122 w 139"/>
              <a:gd name="T7" fmla="*/ 1 h 429"/>
              <a:gd name="T8" fmla="*/ 121 w 139"/>
              <a:gd name="T9" fmla="*/ 0 h 429"/>
            </a:gdLst>
            <a:ahLst/>
            <a:cxnLst>
              <a:cxn ang="0">
                <a:pos x="T0" y="T1"/>
              </a:cxn>
              <a:cxn ang="0">
                <a:pos x="T2" y="T3"/>
              </a:cxn>
              <a:cxn ang="0">
                <a:pos x="T4" y="T5"/>
              </a:cxn>
              <a:cxn ang="0">
                <a:pos x="T6" y="T7"/>
              </a:cxn>
              <a:cxn ang="0">
                <a:pos x="T8" y="T9"/>
              </a:cxn>
            </a:cxnLst>
            <a:rect l="0" t="0" r="r" b="b"/>
            <a:pathLst>
              <a:path w="139" h="429">
                <a:moveTo>
                  <a:pt x="0" y="429"/>
                </a:moveTo>
                <a:cubicBezTo>
                  <a:pt x="7" y="329"/>
                  <a:pt x="40" y="222"/>
                  <a:pt x="76" y="130"/>
                </a:cubicBezTo>
                <a:cubicBezTo>
                  <a:pt x="88" y="101"/>
                  <a:pt x="88" y="101"/>
                  <a:pt x="88" y="101"/>
                </a:cubicBezTo>
                <a:cubicBezTo>
                  <a:pt x="102" y="70"/>
                  <a:pt x="139" y="35"/>
                  <a:pt x="122" y="1"/>
                </a:cubicBezTo>
                <a:cubicBezTo>
                  <a:pt x="122" y="1"/>
                  <a:pt x="121" y="0"/>
                  <a:pt x="121" y="0"/>
                </a:cubicBezTo>
              </a:path>
            </a:pathLst>
          </a:custGeom>
          <a:noFill/>
          <a:ln w="6350" cap="rnd">
            <a:solidFill>
              <a:srgbClr val="FF6600"/>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defPPr>
              <a:defRPr lang="en-US"/>
            </a:defPPr>
            <a:lvl1pPr algn="l" rtl="0" fontAlgn="base">
              <a:spcBef>
                <a:spcPct val="0"/>
              </a:spcBef>
              <a:spcAft>
                <a:spcPct val="0"/>
              </a:spcAft>
              <a:defRPr sz="1400" kern="1200">
                <a:solidFill>
                  <a:schemeClr val="tx1"/>
                </a:solidFill>
                <a:latin typeface="Arial" panose="020B0604020202020204" pitchFamily="34" charset="0"/>
                <a:ea typeface="+mn-ea"/>
                <a:cs typeface="+mn-cs"/>
              </a:defRPr>
            </a:lvl1pPr>
            <a:lvl2pPr marL="457200" algn="l" rtl="0" fontAlgn="base">
              <a:spcBef>
                <a:spcPct val="0"/>
              </a:spcBef>
              <a:spcAft>
                <a:spcPct val="0"/>
              </a:spcAft>
              <a:defRPr sz="1400" kern="1200">
                <a:solidFill>
                  <a:schemeClr val="tx1"/>
                </a:solidFill>
                <a:latin typeface="Arial" panose="020B0604020202020204" pitchFamily="34" charset="0"/>
                <a:ea typeface="+mn-ea"/>
                <a:cs typeface="+mn-cs"/>
              </a:defRPr>
            </a:lvl2pPr>
            <a:lvl3pPr marL="914400" algn="l" rtl="0" fontAlgn="base">
              <a:spcBef>
                <a:spcPct val="0"/>
              </a:spcBef>
              <a:spcAft>
                <a:spcPct val="0"/>
              </a:spcAft>
              <a:defRPr sz="1400" kern="1200">
                <a:solidFill>
                  <a:schemeClr val="tx1"/>
                </a:solidFill>
                <a:latin typeface="Arial" panose="020B0604020202020204" pitchFamily="34" charset="0"/>
                <a:ea typeface="+mn-ea"/>
                <a:cs typeface="+mn-cs"/>
              </a:defRPr>
            </a:lvl3pPr>
            <a:lvl4pPr marL="1371600" algn="l" rtl="0" fontAlgn="base">
              <a:spcBef>
                <a:spcPct val="0"/>
              </a:spcBef>
              <a:spcAft>
                <a:spcPct val="0"/>
              </a:spcAft>
              <a:defRPr sz="1400" kern="1200">
                <a:solidFill>
                  <a:schemeClr val="tx1"/>
                </a:solidFill>
                <a:latin typeface="Arial" panose="020B0604020202020204" pitchFamily="34" charset="0"/>
                <a:ea typeface="+mn-ea"/>
                <a:cs typeface="+mn-cs"/>
              </a:defRPr>
            </a:lvl4pPr>
            <a:lvl5pPr marL="1828800" algn="l" rtl="0" fontAlgn="base">
              <a:spcBef>
                <a:spcPct val="0"/>
              </a:spcBef>
              <a:spcAft>
                <a:spcPct val="0"/>
              </a:spcAft>
              <a:defRPr sz="1400" kern="1200">
                <a:solidFill>
                  <a:schemeClr val="tx1"/>
                </a:solidFill>
                <a:latin typeface="Arial" panose="020B0604020202020204" pitchFamily="34" charset="0"/>
                <a:ea typeface="+mn-ea"/>
                <a:cs typeface="+mn-cs"/>
              </a:defRPr>
            </a:lvl5pPr>
            <a:lvl6pPr marL="2286000" algn="l" defTabSz="914400" rtl="0" eaLnBrk="1" latinLnBrk="0" hangingPunct="1">
              <a:defRPr sz="1400" kern="1200">
                <a:solidFill>
                  <a:schemeClr val="tx1"/>
                </a:solidFill>
                <a:latin typeface="Arial" panose="020B0604020202020204" pitchFamily="34" charset="0"/>
                <a:ea typeface="+mn-ea"/>
                <a:cs typeface="+mn-cs"/>
              </a:defRPr>
            </a:lvl6pPr>
            <a:lvl7pPr marL="2743200" algn="l" defTabSz="914400" rtl="0" eaLnBrk="1" latinLnBrk="0" hangingPunct="1">
              <a:defRPr sz="1400" kern="1200">
                <a:solidFill>
                  <a:schemeClr val="tx1"/>
                </a:solidFill>
                <a:latin typeface="Arial" panose="020B0604020202020204" pitchFamily="34" charset="0"/>
                <a:ea typeface="+mn-ea"/>
                <a:cs typeface="+mn-cs"/>
              </a:defRPr>
            </a:lvl7pPr>
            <a:lvl8pPr marL="3200400" algn="l" defTabSz="914400" rtl="0" eaLnBrk="1" latinLnBrk="0" hangingPunct="1">
              <a:defRPr sz="1400" kern="1200">
                <a:solidFill>
                  <a:schemeClr val="tx1"/>
                </a:solidFill>
                <a:latin typeface="Arial" panose="020B0604020202020204" pitchFamily="34" charset="0"/>
                <a:ea typeface="+mn-ea"/>
                <a:cs typeface="+mn-cs"/>
              </a:defRPr>
            </a:lvl8pPr>
            <a:lvl9pPr marL="3657600" algn="l" defTabSz="914400" rtl="0" eaLnBrk="1" latinLnBrk="0" hangingPunct="1">
              <a:defRPr sz="1400" kern="1200">
                <a:solidFill>
                  <a:schemeClr val="tx1"/>
                </a:solidFill>
                <a:latin typeface="Arial" panose="020B0604020202020204" pitchFamily="34" charset="0"/>
                <a:ea typeface="+mn-ea"/>
                <a:cs typeface="+mn-cs"/>
              </a:defRPr>
            </a:lvl9pPr>
          </a:lstStyle>
          <a:p>
            <a:endParaRPr lang="en-CA"/>
          </a:p>
        </p:txBody>
      </p:sp>
      <p:sp>
        <p:nvSpPr>
          <p:cNvPr id="68" name="Freeform 64">
            <a:extLst>
              <a:ext uri="{FF2B5EF4-FFF2-40B4-BE49-F238E27FC236}">
                <a16:creationId xmlns:a16="http://schemas.microsoft.com/office/drawing/2014/main" id="{217EAA1E-0F66-4D9D-951C-EB7474047D83}"/>
              </a:ext>
            </a:extLst>
          </p:cNvPr>
          <p:cNvSpPr>
            <a:spLocks noChangeAspect="1"/>
          </p:cNvSpPr>
          <p:nvPr/>
        </p:nvSpPr>
        <p:spPr bwMode="auto">
          <a:xfrm>
            <a:off x="6487669" y="1458468"/>
            <a:ext cx="2559" cy="4971"/>
          </a:xfrm>
          <a:custGeom>
            <a:avLst/>
            <a:gdLst>
              <a:gd name="T0" fmla="*/ 4 w 4"/>
              <a:gd name="T1" fmla="*/ 0 h 8"/>
              <a:gd name="T2" fmla="*/ 0 w 4"/>
              <a:gd name="T3" fmla="*/ 8 h 8"/>
            </a:gdLst>
            <a:ahLst/>
            <a:cxnLst>
              <a:cxn ang="0">
                <a:pos x="T0" y="T1"/>
              </a:cxn>
              <a:cxn ang="0">
                <a:pos x="T2" y="T3"/>
              </a:cxn>
            </a:cxnLst>
            <a:rect l="0" t="0" r="r" b="b"/>
            <a:pathLst>
              <a:path w="4" h="8">
                <a:moveTo>
                  <a:pt x="4" y="0"/>
                </a:moveTo>
                <a:cubicBezTo>
                  <a:pt x="2" y="3"/>
                  <a:pt x="1" y="5"/>
                  <a:pt x="0" y="8"/>
                </a:cubicBezTo>
              </a:path>
            </a:pathLst>
          </a:custGeom>
          <a:noFill/>
          <a:ln w="6350" cap="rnd">
            <a:solidFill>
              <a:srgbClr val="FF6600"/>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defPPr>
              <a:defRPr lang="en-US"/>
            </a:defPPr>
            <a:lvl1pPr algn="l" rtl="0" fontAlgn="base">
              <a:spcBef>
                <a:spcPct val="0"/>
              </a:spcBef>
              <a:spcAft>
                <a:spcPct val="0"/>
              </a:spcAft>
              <a:defRPr sz="1400" kern="1200">
                <a:solidFill>
                  <a:schemeClr val="tx1"/>
                </a:solidFill>
                <a:latin typeface="Arial" panose="020B0604020202020204" pitchFamily="34" charset="0"/>
                <a:ea typeface="+mn-ea"/>
                <a:cs typeface="+mn-cs"/>
              </a:defRPr>
            </a:lvl1pPr>
            <a:lvl2pPr marL="457200" algn="l" rtl="0" fontAlgn="base">
              <a:spcBef>
                <a:spcPct val="0"/>
              </a:spcBef>
              <a:spcAft>
                <a:spcPct val="0"/>
              </a:spcAft>
              <a:defRPr sz="1400" kern="1200">
                <a:solidFill>
                  <a:schemeClr val="tx1"/>
                </a:solidFill>
                <a:latin typeface="Arial" panose="020B0604020202020204" pitchFamily="34" charset="0"/>
                <a:ea typeface="+mn-ea"/>
                <a:cs typeface="+mn-cs"/>
              </a:defRPr>
            </a:lvl2pPr>
            <a:lvl3pPr marL="914400" algn="l" rtl="0" fontAlgn="base">
              <a:spcBef>
                <a:spcPct val="0"/>
              </a:spcBef>
              <a:spcAft>
                <a:spcPct val="0"/>
              </a:spcAft>
              <a:defRPr sz="1400" kern="1200">
                <a:solidFill>
                  <a:schemeClr val="tx1"/>
                </a:solidFill>
                <a:latin typeface="Arial" panose="020B0604020202020204" pitchFamily="34" charset="0"/>
                <a:ea typeface="+mn-ea"/>
                <a:cs typeface="+mn-cs"/>
              </a:defRPr>
            </a:lvl3pPr>
            <a:lvl4pPr marL="1371600" algn="l" rtl="0" fontAlgn="base">
              <a:spcBef>
                <a:spcPct val="0"/>
              </a:spcBef>
              <a:spcAft>
                <a:spcPct val="0"/>
              </a:spcAft>
              <a:defRPr sz="1400" kern="1200">
                <a:solidFill>
                  <a:schemeClr val="tx1"/>
                </a:solidFill>
                <a:latin typeface="Arial" panose="020B0604020202020204" pitchFamily="34" charset="0"/>
                <a:ea typeface="+mn-ea"/>
                <a:cs typeface="+mn-cs"/>
              </a:defRPr>
            </a:lvl4pPr>
            <a:lvl5pPr marL="1828800" algn="l" rtl="0" fontAlgn="base">
              <a:spcBef>
                <a:spcPct val="0"/>
              </a:spcBef>
              <a:spcAft>
                <a:spcPct val="0"/>
              </a:spcAft>
              <a:defRPr sz="1400" kern="1200">
                <a:solidFill>
                  <a:schemeClr val="tx1"/>
                </a:solidFill>
                <a:latin typeface="Arial" panose="020B0604020202020204" pitchFamily="34" charset="0"/>
                <a:ea typeface="+mn-ea"/>
                <a:cs typeface="+mn-cs"/>
              </a:defRPr>
            </a:lvl5pPr>
            <a:lvl6pPr marL="2286000" algn="l" defTabSz="914400" rtl="0" eaLnBrk="1" latinLnBrk="0" hangingPunct="1">
              <a:defRPr sz="1400" kern="1200">
                <a:solidFill>
                  <a:schemeClr val="tx1"/>
                </a:solidFill>
                <a:latin typeface="Arial" panose="020B0604020202020204" pitchFamily="34" charset="0"/>
                <a:ea typeface="+mn-ea"/>
                <a:cs typeface="+mn-cs"/>
              </a:defRPr>
            </a:lvl6pPr>
            <a:lvl7pPr marL="2743200" algn="l" defTabSz="914400" rtl="0" eaLnBrk="1" latinLnBrk="0" hangingPunct="1">
              <a:defRPr sz="1400" kern="1200">
                <a:solidFill>
                  <a:schemeClr val="tx1"/>
                </a:solidFill>
                <a:latin typeface="Arial" panose="020B0604020202020204" pitchFamily="34" charset="0"/>
                <a:ea typeface="+mn-ea"/>
                <a:cs typeface="+mn-cs"/>
              </a:defRPr>
            </a:lvl7pPr>
            <a:lvl8pPr marL="3200400" algn="l" defTabSz="914400" rtl="0" eaLnBrk="1" latinLnBrk="0" hangingPunct="1">
              <a:defRPr sz="1400" kern="1200">
                <a:solidFill>
                  <a:schemeClr val="tx1"/>
                </a:solidFill>
                <a:latin typeface="Arial" panose="020B0604020202020204" pitchFamily="34" charset="0"/>
                <a:ea typeface="+mn-ea"/>
                <a:cs typeface="+mn-cs"/>
              </a:defRPr>
            </a:lvl8pPr>
            <a:lvl9pPr marL="3657600" algn="l" defTabSz="914400" rtl="0" eaLnBrk="1" latinLnBrk="0" hangingPunct="1">
              <a:defRPr sz="1400" kern="1200">
                <a:solidFill>
                  <a:schemeClr val="tx1"/>
                </a:solidFill>
                <a:latin typeface="Arial" panose="020B0604020202020204" pitchFamily="34" charset="0"/>
                <a:ea typeface="+mn-ea"/>
                <a:cs typeface="+mn-cs"/>
              </a:defRPr>
            </a:lvl9pPr>
          </a:lstStyle>
          <a:p>
            <a:endParaRPr lang="en-CA"/>
          </a:p>
        </p:txBody>
      </p:sp>
      <p:sp>
        <p:nvSpPr>
          <p:cNvPr id="69" name="Freeform 65">
            <a:extLst>
              <a:ext uri="{FF2B5EF4-FFF2-40B4-BE49-F238E27FC236}">
                <a16:creationId xmlns:a16="http://schemas.microsoft.com/office/drawing/2014/main" id="{CFAAAB58-5DAE-40A7-A2C5-F6A44257CC46}"/>
              </a:ext>
            </a:extLst>
          </p:cNvPr>
          <p:cNvSpPr>
            <a:spLocks noChangeAspect="1"/>
          </p:cNvSpPr>
          <p:nvPr/>
        </p:nvSpPr>
        <p:spPr bwMode="auto">
          <a:xfrm>
            <a:off x="6487669" y="1461230"/>
            <a:ext cx="27641" cy="29273"/>
          </a:xfrm>
          <a:custGeom>
            <a:avLst/>
            <a:gdLst>
              <a:gd name="T0" fmla="*/ 0 w 46"/>
              <a:gd name="T1" fmla="*/ 4 h 46"/>
              <a:gd name="T2" fmla="*/ 46 w 46"/>
              <a:gd name="T3" fmla="*/ 46 h 46"/>
            </a:gdLst>
            <a:ahLst/>
            <a:cxnLst>
              <a:cxn ang="0">
                <a:pos x="T0" y="T1"/>
              </a:cxn>
              <a:cxn ang="0">
                <a:pos x="T2" y="T3"/>
              </a:cxn>
            </a:cxnLst>
            <a:rect l="0" t="0" r="r" b="b"/>
            <a:pathLst>
              <a:path w="46" h="46">
                <a:moveTo>
                  <a:pt x="0" y="4"/>
                </a:moveTo>
                <a:cubicBezTo>
                  <a:pt x="26" y="0"/>
                  <a:pt x="40" y="25"/>
                  <a:pt x="46" y="46"/>
                </a:cubicBezTo>
              </a:path>
            </a:pathLst>
          </a:custGeom>
          <a:noFill/>
          <a:ln w="6350" cap="rnd">
            <a:solidFill>
              <a:srgbClr val="FF6600"/>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defPPr>
              <a:defRPr lang="en-US"/>
            </a:defPPr>
            <a:lvl1pPr algn="l" rtl="0" fontAlgn="base">
              <a:spcBef>
                <a:spcPct val="0"/>
              </a:spcBef>
              <a:spcAft>
                <a:spcPct val="0"/>
              </a:spcAft>
              <a:defRPr sz="1400" kern="1200">
                <a:solidFill>
                  <a:schemeClr val="tx1"/>
                </a:solidFill>
                <a:latin typeface="Arial" panose="020B0604020202020204" pitchFamily="34" charset="0"/>
                <a:ea typeface="+mn-ea"/>
                <a:cs typeface="+mn-cs"/>
              </a:defRPr>
            </a:lvl1pPr>
            <a:lvl2pPr marL="457200" algn="l" rtl="0" fontAlgn="base">
              <a:spcBef>
                <a:spcPct val="0"/>
              </a:spcBef>
              <a:spcAft>
                <a:spcPct val="0"/>
              </a:spcAft>
              <a:defRPr sz="1400" kern="1200">
                <a:solidFill>
                  <a:schemeClr val="tx1"/>
                </a:solidFill>
                <a:latin typeface="Arial" panose="020B0604020202020204" pitchFamily="34" charset="0"/>
                <a:ea typeface="+mn-ea"/>
                <a:cs typeface="+mn-cs"/>
              </a:defRPr>
            </a:lvl2pPr>
            <a:lvl3pPr marL="914400" algn="l" rtl="0" fontAlgn="base">
              <a:spcBef>
                <a:spcPct val="0"/>
              </a:spcBef>
              <a:spcAft>
                <a:spcPct val="0"/>
              </a:spcAft>
              <a:defRPr sz="1400" kern="1200">
                <a:solidFill>
                  <a:schemeClr val="tx1"/>
                </a:solidFill>
                <a:latin typeface="Arial" panose="020B0604020202020204" pitchFamily="34" charset="0"/>
                <a:ea typeface="+mn-ea"/>
                <a:cs typeface="+mn-cs"/>
              </a:defRPr>
            </a:lvl3pPr>
            <a:lvl4pPr marL="1371600" algn="l" rtl="0" fontAlgn="base">
              <a:spcBef>
                <a:spcPct val="0"/>
              </a:spcBef>
              <a:spcAft>
                <a:spcPct val="0"/>
              </a:spcAft>
              <a:defRPr sz="1400" kern="1200">
                <a:solidFill>
                  <a:schemeClr val="tx1"/>
                </a:solidFill>
                <a:latin typeface="Arial" panose="020B0604020202020204" pitchFamily="34" charset="0"/>
                <a:ea typeface="+mn-ea"/>
                <a:cs typeface="+mn-cs"/>
              </a:defRPr>
            </a:lvl4pPr>
            <a:lvl5pPr marL="1828800" algn="l" rtl="0" fontAlgn="base">
              <a:spcBef>
                <a:spcPct val="0"/>
              </a:spcBef>
              <a:spcAft>
                <a:spcPct val="0"/>
              </a:spcAft>
              <a:defRPr sz="1400" kern="1200">
                <a:solidFill>
                  <a:schemeClr val="tx1"/>
                </a:solidFill>
                <a:latin typeface="Arial" panose="020B0604020202020204" pitchFamily="34" charset="0"/>
                <a:ea typeface="+mn-ea"/>
                <a:cs typeface="+mn-cs"/>
              </a:defRPr>
            </a:lvl5pPr>
            <a:lvl6pPr marL="2286000" algn="l" defTabSz="914400" rtl="0" eaLnBrk="1" latinLnBrk="0" hangingPunct="1">
              <a:defRPr sz="1400" kern="1200">
                <a:solidFill>
                  <a:schemeClr val="tx1"/>
                </a:solidFill>
                <a:latin typeface="Arial" panose="020B0604020202020204" pitchFamily="34" charset="0"/>
                <a:ea typeface="+mn-ea"/>
                <a:cs typeface="+mn-cs"/>
              </a:defRPr>
            </a:lvl6pPr>
            <a:lvl7pPr marL="2743200" algn="l" defTabSz="914400" rtl="0" eaLnBrk="1" latinLnBrk="0" hangingPunct="1">
              <a:defRPr sz="1400" kern="1200">
                <a:solidFill>
                  <a:schemeClr val="tx1"/>
                </a:solidFill>
                <a:latin typeface="Arial" panose="020B0604020202020204" pitchFamily="34" charset="0"/>
                <a:ea typeface="+mn-ea"/>
                <a:cs typeface="+mn-cs"/>
              </a:defRPr>
            </a:lvl7pPr>
            <a:lvl8pPr marL="3200400" algn="l" defTabSz="914400" rtl="0" eaLnBrk="1" latinLnBrk="0" hangingPunct="1">
              <a:defRPr sz="1400" kern="1200">
                <a:solidFill>
                  <a:schemeClr val="tx1"/>
                </a:solidFill>
                <a:latin typeface="Arial" panose="020B0604020202020204" pitchFamily="34" charset="0"/>
                <a:ea typeface="+mn-ea"/>
                <a:cs typeface="+mn-cs"/>
              </a:defRPr>
            </a:lvl8pPr>
            <a:lvl9pPr marL="3657600" algn="l" defTabSz="914400" rtl="0" eaLnBrk="1" latinLnBrk="0" hangingPunct="1">
              <a:defRPr sz="1400" kern="1200">
                <a:solidFill>
                  <a:schemeClr val="tx1"/>
                </a:solidFill>
                <a:latin typeface="Arial" panose="020B0604020202020204" pitchFamily="34" charset="0"/>
                <a:ea typeface="+mn-ea"/>
                <a:cs typeface="+mn-cs"/>
              </a:defRPr>
            </a:lvl9pPr>
          </a:lstStyle>
          <a:p>
            <a:endParaRPr lang="en-CA"/>
          </a:p>
        </p:txBody>
      </p:sp>
      <p:sp>
        <p:nvSpPr>
          <p:cNvPr id="70" name="Freeform 66">
            <a:extLst>
              <a:ext uri="{FF2B5EF4-FFF2-40B4-BE49-F238E27FC236}">
                <a16:creationId xmlns:a16="http://schemas.microsoft.com/office/drawing/2014/main" id="{18587C84-7881-4677-9923-75AB7784842E}"/>
              </a:ext>
            </a:extLst>
          </p:cNvPr>
          <p:cNvSpPr>
            <a:spLocks noChangeAspect="1"/>
          </p:cNvSpPr>
          <p:nvPr/>
        </p:nvSpPr>
        <p:spPr bwMode="auto">
          <a:xfrm>
            <a:off x="6452349" y="1463439"/>
            <a:ext cx="35319" cy="15465"/>
          </a:xfrm>
          <a:custGeom>
            <a:avLst/>
            <a:gdLst>
              <a:gd name="T0" fmla="*/ 60 w 60"/>
              <a:gd name="T1" fmla="*/ 0 h 24"/>
              <a:gd name="T2" fmla="*/ 0 w 60"/>
              <a:gd name="T3" fmla="*/ 24 h 24"/>
            </a:gdLst>
            <a:ahLst/>
            <a:cxnLst>
              <a:cxn ang="0">
                <a:pos x="T0" y="T1"/>
              </a:cxn>
              <a:cxn ang="0">
                <a:pos x="T2" y="T3"/>
              </a:cxn>
            </a:cxnLst>
            <a:rect l="0" t="0" r="r" b="b"/>
            <a:pathLst>
              <a:path w="60" h="24">
                <a:moveTo>
                  <a:pt x="60" y="0"/>
                </a:moveTo>
                <a:cubicBezTo>
                  <a:pt x="41" y="4"/>
                  <a:pt x="10" y="9"/>
                  <a:pt x="0" y="24"/>
                </a:cubicBezTo>
              </a:path>
            </a:pathLst>
          </a:custGeom>
          <a:noFill/>
          <a:ln w="6350" cap="rnd">
            <a:solidFill>
              <a:srgbClr val="FF6600"/>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defPPr>
              <a:defRPr lang="en-US"/>
            </a:defPPr>
            <a:lvl1pPr algn="l" rtl="0" fontAlgn="base">
              <a:spcBef>
                <a:spcPct val="0"/>
              </a:spcBef>
              <a:spcAft>
                <a:spcPct val="0"/>
              </a:spcAft>
              <a:defRPr sz="1400" kern="1200">
                <a:solidFill>
                  <a:schemeClr val="tx1"/>
                </a:solidFill>
                <a:latin typeface="Arial" panose="020B0604020202020204" pitchFamily="34" charset="0"/>
                <a:ea typeface="+mn-ea"/>
                <a:cs typeface="+mn-cs"/>
              </a:defRPr>
            </a:lvl1pPr>
            <a:lvl2pPr marL="457200" algn="l" rtl="0" fontAlgn="base">
              <a:spcBef>
                <a:spcPct val="0"/>
              </a:spcBef>
              <a:spcAft>
                <a:spcPct val="0"/>
              </a:spcAft>
              <a:defRPr sz="1400" kern="1200">
                <a:solidFill>
                  <a:schemeClr val="tx1"/>
                </a:solidFill>
                <a:latin typeface="Arial" panose="020B0604020202020204" pitchFamily="34" charset="0"/>
                <a:ea typeface="+mn-ea"/>
                <a:cs typeface="+mn-cs"/>
              </a:defRPr>
            </a:lvl2pPr>
            <a:lvl3pPr marL="914400" algn="l" rtl="0" fontAlgn="base">
              <a:spcBef>
                <a:spcPct val="0"/>
              </a:spcBef>
              <a:spcAft>
                <a:spcPct val="0"/>
              </a:spcAft>
              <a:defRPr sz="1400" kern="1200">
                <a:solidFill>
                  <a:schemeClr val="tx1"/>
                </a:solidFill>
                <a:latin typeface="Arial" panose="020B0604020202020204" pitchFamily="34" charset="0"/>
                <a:ea typeface="+mn-ea"/>
                <a:cs typeface="+mn-cs"/>
              </a:defRPr>
            </a:lvl3pPr>
            <a:lvl4pPr marL="1371600" algn="l" rtl="0" fontAlgn="base">
              <a:spcBef>
                <a:spcPct val="0"/>
              </a:spcBef>
              <a:spcAft>
                <a:spcPct val="0"/>
              </a:spcAft>
              <a:defRPr sz="1400" kern="1200">
                <a:solidFill>
                  <a:schemeClr val="tx1"/>
                </a:solidFill>
                <a:latin typeface="Arial" panose="020B0604020202020204" pitchFamily="34" charset="0"/>
                <a:ea typeface="+mn-ea"/>
                <a:cs typeface="+mn-cs"/>
              </a:defRPr>
            </a:lvl4pPr>
            <a:lvl5pPr marL="1828800" algn="l" rtl="0" fontAlgn="base">
              <a:spcBef>
                <a:spcPct val="0"/>
              </a:spcBef>
              <a:spcAft>
                <a:spcPct val="0"/>
              </a:spcAft>
              <a:defRPr sz="1400" kern="1200">
                <a:solidFill>
                  <a:schemeClr val="tx1"/>
                </a:solidFill>
                <a:latin typeface="Arial" panose="020B0604020202020204" pitchFamily="34" charset="0"/>
                <a:ea typeface="+mn-ea"/>
                <a:cs typeface="+mn-cs"/>
              </a:defRPr>
            </a:lvl5pPr>
            <a:lvl6pPr marL="2286000" algn="l" defTabSz="914400" rtl="0" eaLnBrk="1" latinLnBrk="0" hangingPunct="1">
              <a:defRPr sz="1400" kern="1200">
                <a:solidFill>
                  <a:schemeClr val="tx1"/>
                </a:solidFill>
                <a:latin typeface="Arial" panose="020B0604020202020204" pitchFamily="34" charset="0"/>
                <a:ea typeface="+mn-ea"/>
                <a:cs typeface="+mn-cs"/>
              </a:defRPr>
            </a:lvl6pPr>
            <a:lvl7pPr marL="2743200" algn="l" defTabSz="914400" rtl="0" eaLnBrk="1" latinLnBrk="0" hangingPunct="1">
              <a:defRPr sz="1400" kern="1200">
                <a:solidFill>
                  <a:schemeClr val="tx1"/>
                </a:solidFill>
                <a:latin typeface="Arial" panose="020B0604020202020204" pitchFamily="34" charset="0"/>
                <a:ea typeface="+mn-ea"/>
                <a:cs typeface="+mn-cs"/>
              </a:defRPr>
            </a:lvl7pPr>
            <a:lvl8pPr marL="3200400" algn="l" defTabSz="914400" rtl="0" eaLnBrk="1" latinLnBrk="0" hangingPunct="1">
              <a:defRPr sz="1400" kern="1200">
                <a:solidFill>
                  <a:schemeClr val="tx1"/>
                </a:solidFill>
                <a:latin typeface="Arial" panose="020B0604020202020204" pitchFamily="34" charset="0"/>
                <a:ea typeface="+mn-ea"/>
                <a:cs typeface="+mn-cs"/>
              </a:defRPr>
            </a:lvl8pPr>
            <a:lvl9pPr marL="3657600" algn="l" defTabSz="914400" rtl="0" eaLnBrk="1" latinLnBrk="0" hangingPunct="1">
              <a:defRPr sz="1400" kern="1200">
                <a:solidFill>
                  <a:schemeClr val="tx1"/>
                </a:solidFill>
                <a:latin typeface="Arial" panose="020B0604020202020204" pitchFamily="34" charset="0"/>
                <a:ea typeface="+mn-ea"/>
                <a:cs typeface="+mn-cs"/>
              </a:defRPr>
            </a:lvl9pPr>
          </a:lstStyle>
          <a:p>
            <a:endParaRPr lang="en-CA"/>
          </a:p>
        </p:txBody>
      </p:sp>
      <p:sp>
        <p:nvSpPr>
          <p:cNvPr id="71" name="Freeform 67">
            <a:extLst>
              <a:ext uri="{FF2B5EF4-FFF2-40B4-BE49-F238E27FC236}">
                <a16:creationId xmlns:a16="http://schemas.microsoft.com/office/drawing/2014/main" id="{4277695B-A106-43E8-BFDF-257B0FAA92CE}"/>
              </a:ext>
            </a:extLst>
          </p:cNvPr>
          <p:cNvSpPr>
            <a:spLocks noChangeAspect="1"/>
          </p:cNvSpPr>
          <p:nvPr/>
        </p:nvSpPr>
        <p:spPr bwMode="auto">
          <a:xfrm>
            <a:off x="6452349" y="1478904"/>
            <a:ext cx="38902" cy="67934"/>
          </a:xfrm>
          <a:custGeom>
            <a:avLst/>
            <a:gdLst>
              <a:gd name="T0" fmla="*/ 0 w 66"/>
              <a:gd name="T1" fmla="*/ 0 h 106"/>
              <a:gd name="T2" fmla="*/ 66 w 66"/>
              <a:gd name="T3" fmla="*/ 106 h 106"/>
            </a:gdLst>
            <a:ahLst/>
            <a:cxnLst>
              <a:cxn ang="0">
                <a:pos x="T0" y="T1"/>
              </a:cxn>
              <a:cxn ang="0">
                <a:pos x="T2" y="T3"/>
              </a:cxn>
            </a:cxnLst>
            <a:rect l="0" t="0" r="r" b="b"/>
            <a:pathLst>
              <a:path w="66" h="106">
                <a:moveTo>
                  <a:pt x="0" y="0"/>
                </a:moveTo>
                <a:cubicBezTo>
                  <a:pt x="45" y="12"/>
                  <a:pt x="59" y="66"/>
                  <a:pt x="66" y="106"/>
                </a:cubicBezTo>
              </a:path>
            </a:pathLst>
          </a:custGeom>
          <a:noFill/>
          <a:ln w="6350" cap="rnd">
            <a:solidFill>
              <a:srgbClr val="FF6600"/>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defPPr>
              <a:defRPr lang="en-US"/>
            </a:defPPr>
            <a:lvl1pPr algn="l" rtl="0" fontAlgn="base">
              <a:spcBef>
                <a:spcPct val="0"/>
              </a:spcBef>
              <a:spcAft>
                <a:spcPct val="0"/>
              </a:spcAft>
              <a:defRPr sz="1400" kern="1200">
                <a:solidFill>
                  <a:schemeClr val="tx1"/>
                </a:solidFill>
                <a:latin typeface="Arial" panose="020B0604020202020204" pitchFamily="34" charset="0"/>
                <a:ea typeface="+mn-ea"/>
                <a:cs typeface="+mn-cs"/>
              </a:defRPr>
            </a:lvl1pPr>
            <a:lvl2pPr marL="457200" algn="l" rtl="0" fontAlgn="base">
              <a:spcBef>
                <a:spcPct val="0"/>
              </a:spcBef>
              <a:spcAft>
                <a:spcPct val="0"/>
              </a:spcAft>
              <a:defRPr sz="1400" kern="1200">
                <a:solidFill>
                  <a:schemeClr val="tx1"/>
                </a:solidFill>
                <a:latin typeface="Arial" panose="020B0604020202020204" pitchFamily="34" charset="0"/>
                <a:ea typeface="+mn-ea"/>
                <a:cs typeface="+mn-cs"/>
              </a:defRPr>
            </a:lvl2pPr>
            <a:lvl3pPr marL="914400" algn="l" rtl="0" fontAlgn="base">
              <a:spcBef>
                <a:spcPct val="0"/>
              </a:spcBef>
              <a:spcAft>
                <a:spcPct val="0"/>
              </a:spcAft>
              <a:defRPr sz="1400" kern="1200">
                <a:solidFill>
                  <a:schemeClr val="tx1"/>
                </a:solidFill>
                <a:latin typeface="Arial" panose="020B0604020202020204" pitchFamily="34" charset="0"/>
                <a:ea typeface="+mn-ea"/>
                <a:cs typeface="+mn-cs"/>
              </a:defRPr>
            </a:lvl3pPr>
            <a:lvl4pPr marL="1371600" algn="l" rtl="0" fontAlgn="base">
              <a:spcBef>
                <a:spcPct val="0"/>
              </a:spcBef>
              <a:spcAft>
                <a:spcPct val="0"/>
              </a:spcAft>
              <a:defRPr sz="1400" kern="1200">
                <a:solidFill>
                  <a:schemeClr val="tx1"/>
                </a:solidFill>
                <a:latin typeface="Arial" panose="020B0604020202020204" pitchFamily="34" charset="0"/>
                <a:ea typeface="+mn-ea"/>
                <a:cs typeface="+mn-cs"/>
              </a:defRPr>
            </a:lvl4pPr>
            <a:lvl5pPr marL="1828800" algn="l" rtl="0" fontAlgn="base">
              <a:spcBef>
                <a:spcPct val="0"/>
              </a:spcBef>
              <a:spcAft>
                <a:spcPct val="0"/>
              </a:spcAft>
              <a:defRPr sz="1400" kern="1200">
                <a:solidFill>
                  <a:schemeClr val="tx1"/>
                </a:solidFill>
                <a:latin typeface="Arial" panose="020B0604020202020204" pitchFamily="34" charset="0"/>
                <a:ea typeface="+mn-ea"/>
                <a:cs typeface="+mn-cs"/>
              </a:defRPr>
            </a:lvl5pPr>
            <a:lvl6pPr marL="2286000" algn="l" defTabSz="914400" rtl="0" eaLnBrk="1" latinLnBrk="0" hangingPunct="1">
              <a:defRPr sz="1400" kern="1200">
                <a:solidFill>
                  <a:schemeClr val="tx1"/>
                </a:solidFill>
                <a:latin typeface="Arial" panose="020B0604020202020204" pitchFamily="34" charset="0"/>
                <a:ea typeface="+mn-ea"/>
                <a:cs typeface="+mn-cs"/>
              </a:defRPr>
            </a:lvl6pPr>
            <a:lvl7pPr marL="2743200" algn="l" defTabSz="914400" rtl="0" eaLnBrk="1" latinLnBrk="0" hangingPunct="1">
              <a:defRPr sz="1400" kern="1200">
                <a:solidFill>
                  <a:schemeClr val="tx1"/>
                </a:solidFill>
                <a:latin typeface="Arial" panose="020B0604020202020204" pitchFamily="34" charset="0"/>
                <a:ea typeface="+mn-ea"/>
                <a:cs typeface="+mn-cs"/>
              </a:defRPr>
            </a:lvl7pPr>
            <a:lvl8pPr marL="3200400" algn="l" defTabSz="914400" rtl="0" eaLnBrk="1" latinLnBrk="0" hangingPunct="1">
              <a:defRPr sz="1400" kern="1200">
                <a:solidFill>
                  <a:schemeClr val="tx1"/>
                </a:solidFill>
                <a:latin typeface="Arial" panose="020B0604020202020204" pitchFamily="34" charset="0"/>
                <a:ea typeface="+mn-ea"/>
                <a:cs typeface="+mn-cs"/>
              </a:defRPr>
            </a:lvl8pPr>
            <a:lvl9pPr marL="3657600" algn="l" defTabSz="914400" rtl="0" eaLnBrk="1" latinLnBrk="0" hangingPunct="1">
              <a:defRPr sz="1400" kern="1200">
                <a:solidFill>
                  <a:schemeClr val="tx1"/>
                </a:solidFill>
                <a:latin typeface="Arial" panose="020B0604020202020204" pitchFamily="34" charset="0"/>
                <a:ea typeface="+mn-ea"/>
                <a:cs typeface="+mn-cs"/>
              </a:defRPr>
            </a:lvl9pPr>
          </a:lstStyle>
          <a:p>
            <a:endParaRPr lang="en-CA"/>
          </a:p>
        </p:txBody>
      </p:sp>
      <p:sp>
        <p:nvSpPr>
          <p:cNvPr id="72" name="Freeform 68">
            <a:extLst>
              <a:ext uri="{FF2B5EF4-FFF2-40B4-BE49-F238E27FC236}">
                <a16:creationId xmlns:a16="http://schemas.microsoft.com/office/drawing/2014/main" id="{537F7E8C-4193-45E2-9863-A3FED0AA04DE}"/>
              </a:ext>
            </a:extLst>
          </p:cNvPr>
          <p:cNvSpPr>
            <a:spLocks noChangeAspect="1"/>
          </p:cNvSpPr>
          <p:nvPr/>
        </p:nvSpPr>
        <p:spPr bwMode="auto">
          <a:xfrm>
            <a:off x="6476408" y="1476142"/>
            <a:ext cx="28153" cy="40871"/>
          </a:xfrm>
          <a:custGeom>
            <a:avLst/>
            <a:gdLst>
              <a:gd name="T0" fmla="*/ 48 w 48"/>
              <a:gd name="T1" fmla="*/ 64 h 64"/>
              <a:gd name="T2" fmla="*/ 0 w 48"/>
              <a:gd name="T3" fmla="*/ 0 h 64"/>
            </a:gdLst>
            <a:ahLst/>
            <a:cxnLst>
              <a:cxn ang="0">
                <a:pos x="T0" y="T1"/>
              </a:cxn>
              <a:cxn ang="0">
                <a:pos x="T2" y="T3"/>
              </a:cxn>
            </a:cxnLst>
            <a:rect l="0" t="0" r="r" b="b"/>
            <a:pathLst>
              <a:path w="48" h="64">
                <a:moveTo>
                  <a:pt x="48" y="64"/>
                </a:moveTo>
                <a:cubicBezTo>
                  <a:pt x="43" y="37"/>
                  <a:pt x="27" y="10"/>
                  <a:pt x="0" y="0"/>
                </a:cubicBezTo>
              </a:path>
            </a:pathLst>
          </a:custGeom>
          <a:noFill/>
          <a:ln w="6350" cap="rnd">
            <a:solidFill>
              <a:srgbClr val="FF6600"/>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defPPr>
              <a:defRPr lang="en-US"/>
            </a:defPPr>
            <a:lvl1pPr algn="l" rtl="0" fontAlgn="base">
              <a:spcBef>
                <a:spcPct val="0"/>
              </a:spcBef>
              <a:spcAft>
                <a:spcPct val="0"/>
              </a:spcAft>
              <a:defRPr sz="1400" kern="1200">
                <a:solidFill>
                  <a:schemeClr val="tx1"/>
                </a:solidFill>
                <a:latin typeface="Arial" panose="020B0604020202020204" pitchFamily="34" charset="0"/>
                <a:ea typeface="+mn-ea"/>
                <a:cs typeface="+mn-cs"/>
              </a:defRPr>
            </a:lvl1pPr>
            <a:lvl2pPr marL="457200" algn="l" rtl="0" fontAlgn="base">
              <a:spcBef>
                <a:spcPct val="0"/>
              </a:spcBef>
              <a:spcAft>
                <a:spcPct val="0"/>
              </a:spcAft>
              <a:defRPr sz="1400" kern="1200">
                <a:solidFill>
                  <a:schemeClr val="tx1"/>
                </a:solidFill>
                <a:latin typeface="Arial" panose="020B0604020202020204" pitchFamily="34" charset="0"/>
                <a:ea typeface="+mn-ea"/>
                <a:cs typeface="+mn-cs"/>
              </a:defRPr>
            </a:lvl2pPr>
            <a:lvl3pPr marL="914400" algn="l" rtl="0" fontAlgn="base">
              <a:spcBef>
                <a:spcPct val="0"/>
              </a:spcBef>
              <a:spcAft>
                <a:spcPct val="0"/>
              </a:spcAft>
              <a:defRPr sz="1400" kern="1200">
                <a:solidFill>
                  <a:schemeClr val="tx1"/>
                </a:solidFill>
                <a:latin typeface="Arial" panose="020B0604020202020204" pitchFamily="34" charset="0"/>
                <a:ea typeface="+mn-ea"/>
                <a:cs typeface="+mn-cs"/>
              </a:defRPr>
            </a:lvl3pPr>
            <a:lvl4pPr marL="1371600" algn="l" rtl="0" fontAlgn="base">
              <a:spcBef>
                <a:spcPct val="0"/>
              </a:spcBef>
              <a:spcAft>
                <a:spcPct val="0"/>
              </a:spcAft>
              <a:defRPr sz="1400" kern="1200">
                <a:solidFill>
                  <a:schemeClr val="tx1"/>
                </a:solidFill>
                <a:latin typeface="Arial" panose="020B0604020202020204" pitchFamily="34" charset="0"/>
                <a:ea typeface="+mn-ea"/>
                <a:cs typeface="+mn-cs"/>
              </a:defRPr>
            </a:lvl4pPr>
            <a:lvl5pPr marL="1828800" algn="l" rtl="0" fontAlgn="base">
              <a:spcBef>
                <a:spcPct val="0"/>
              </a:spcBef>
              <a:spcAft>
                <a:spcPct val="0"/>
              </a:spcAft>
              <a:defRPr sz="1400" kern="1200">
                <a:solidFill>
                  <a:schemeClr val="tx1"/>
                </a:solidFill>
                <a:latin typeface="Arial" panose="020B0604020202020204" pitchFamily="34" charset="0"/>
                <a:ea typeface="+mn-ea"/>
                <a:cs typeface="+mn-cs"/>
              </a:defRPr>
            </a:lvl5pPr>
            <a:lvl6pPr marL="2286000" algn="l" defTabSz="914400" rtl="0" eaLnBrk="1" latinLnBrk="0" hangingPunct="1">
              <a:defRPr sz="1400" kern="1200">
                <a:solidFill>
                  <a:schemeClr val="tx1"/>
                </a:solidFill>
                <a:latin typeface="Arial" panose="020B0604020202020204" pitchFamily="34" charset="0"/>
                <a:ea typeface="+mn-ea"/>
                <a:cs typeface="+mn-cs"/>
              </a:defRPr>
            </a:lvl6pPr>
            <a:lvl7pPr marL="2743200" algn="l" defTabSz="914400" rtl="0" eaLnBrk="1" latinLnBrk="0" hangingPunct="1">
              <a:defRPr sz="1400" kern="1200">
                <a:solidFill>
                  <a:schemeClr val="tx1"/>
                </a:solidFill>
                <a:latin typeface="Arial" panose="020B0604020202020204" pitchFamily="34" charset="0"/>
                <a:ea typeface="+mn-ea"/>
                <a:cs typeface="+mn-cs"/>
              </a:defRPr>
            </a:lvl7pPr>
            <a:lvl8pPr marL="3200400" algn="l" defTabSz="914400" rtl="0" eaLnBrk="1" latinLnBrk="0" hangingPunct="1">
              <a:defRPr sz="1400" kern="1200">
                <a:solidFill>
                  <a:schemeClr val="tx1"/>
                </a:solidFill>
                <a:latin typeface="Arial" panose="020B0604020202020204" pitchFamily="34" charset="0"/>
                <a:ea typeface="+mn-ea"/>
                <a:cs typeface="+mn-cs"/>
              </a:defRPr>
            </a:lvl8pPr>
            <a:lvl9pPr marL="3657600" algn="l" defTabSz="914400" rtl="0" eaLnBrk="1" latinLnBrk="0" hangingPunct="1">
              <a:defRPr sz="1400" kern="1200">
                <a:solidFill>
                  <a:schemeClr val="tx1"/>
                </a:solidFill>
                <a:latin typeface="Arial" panose="020B0604020202020204" pitchFamily="34" charset="0"/>
                <a:ea typeface="+mn-ea"/>
                <a:cs typeface="+mn-cs"/>
              </a:defRPr>
            </a:lvl9pPr>
          </a:lstStyle>
          <a:p>
            <a:endParaRPr lang="en-CA"/>
          </a:p>
        </p:txBody>
      </p:sp>
      <p:sp>
        <p:nvSpPr>
          <p:cNvPr id="73" name="Freeform 69">
            <a:extLst>
              <a:ext uri="{FF2B5EF4-FFF2-40B4-BE49-F238E27FC236}">
                <a16:creationId xmlns:a16="http://schemas.microsoft.com/office/drawing/2014/main" id="{046CDFF3-98CA-4A32-8FAA-D3894B3A344C}"/>
              </a:ext>
            </a:extLst>
          </p:cNvPr>
          <p:cNvSpPr>
            <a:spLocks noChangeAspect="1"/>
          </p:cNvSpPr>
          <p:nvPr/>
        </p:nvSpPr>
        <p:spPr bwMode="auto">
          <a:xfrm>
            <a:off x="6484086" y="1449631"/>
            <a:ext cx="6142" cy="8837"/>
          </a:xfrm>
          <a:custGeom>
            <a:avLst/>
            <a:gdLst>
              <a:gd name="T0" fmla="*/ 0 w 10"/>
              <a:gd name="T1" fmla="*/ 0 h 14"/>
              <a:gd name="T2" fmla="*/ 10 w 10"/>
              <a:gd name="T3" fmla="*/ 14 h 14"/>
            </a:gdLst>
            <a:ahLst/>
            <a:cxnLst>
              <a:cxn ang="0">
                <a:pos x="T0" y="T1"/>
              </a:cxn>
              <a:cxn ang="0">
                <a:pos x="T2" y="T3"/>
              </a:cxn>
            </a:cxnLst>
            <a:rect l="0" t="0" r="r" b="b"/>
            <a:pathLst>
              <a:path w="10" h="14">
                <a:moveTo>
                  <a:pt x="0" y="0"/>
                </a:moveTo>
                <a:cubicBezTo>
                  <a:pt x="1" y="4"/>
                  <a:pt x="5" y="9"/>
                  <a:pt x="10" y="14"/>
                </a:cubicBezTo>
              </a:path>
            </a:pathLst>
          </a:custGeom>
          <a:noFill/>
          <a:ln w="6350" cap="rnd">
            <a:solidFill>
              <a:srgbClr val="FF6600"/>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defPPr>
              <a:defRPr lang="en-US"/>
            </a:defPPr>
            <a:lvl1pPr algn="l" rtl="0" fontAlgn="base">
              <a:spcBef>
                <a:spcPct val="0"/>
              </a:spcBef>
              <a:spcAft>
                <a:spcPct val="0"/>
              </a:spcAft>
              <a:defRPr sz="1400" kern="1200">
                <a:solidFill>
                  <a:schemeClr val="tx1"/>
                </a:solidFill>
                <a:latin typeface="Arial" panose="020B0604020202020204" pitchFamily="34" charset="0"/>
                <a:ea typeface="+mn-ea"/>
                <a:cs typeface="+mn-cs"/>
              </a:defRPr>
            </a:lvl1pPr>
            <a:lvl2pPr marL="457200" algn="l" rtl="0" fontAlgn="base">
              <a:spcBef>
                <a:spcPct val="0"/>
              </a:spcBef>
              <a:spcAft>
                <a:spcPct val="0"/>
              </a:spcAft>
              <a:defRPr sz="1400" kern="1200">
                <a:solidFill>
                  <a:schemeClr val="tx1"/>
                </a:solidFill>
                <a:latin typeface="Arial" panose="020B0604020202020204" pitchFamily="34" charset="0"/>
                <a:ea typeface="+mn-ea"/>
                <a:cs typeface="+mn-cs"/>
              </a:defRPr>
            </a:lvl2pPr>
            <a:lvl3pPr marL="914400" algn="l" rtl="0" fontAlgn="base">
              <a:spcBef>
                <a:spcPct val="0"/>
              </a:spcBef>
              <a:spcAft>
                <a:spcPct val="0"/>
              </a:spcAft>
              <a:defRPr sz="1400" kern="1200">
                <a:solidFill>
                  <a:schemeClr val="tx1"/>
                </a:solidFill>
                <a:latin typeface="Arial" panose="020B0604020202020204" pitchFamily="34" charset="0"/>
                <a:ea typeface="+mn-ea"/>
                <a:cs typeface="+mn-cs"/>
              </a:defRPr>
            </a:lvl3pPr>
            <a:lvl4pPr marL="1371600" algn="l" rtl="0" fontAlgn="base">
              <a:spcBef>
                <a:spcPct val="0"/>
              </a:spcBef>
              <a:spcAft>
                <a:spcPct val="0"/>
              </a:spcAft>
              <a:defRPr sz="1400" kern="1200">
                <a:solidFill>
                  <a:schemeClr val="tx1"/>
                </a:solidFill>
                <a:latin typeface="Arial" panose="020B0604020202020204" pitchFamily="34" charset="0"/>
                <a:ea typeface="+mn-ea"/>
                <a:cs typeface="+mn-cs"/>
              </a:defRPr>
            </a:lvl4pPr>
            <a:lvl5pPr marL="1828800" algn="l" rtl="0" fontAlgn="base">
              <a:spcBef>
                <a:spcPct val="0"/>
              </a:spcBef>
              <a:spcAft>
                <a:spcPct val="0"/>
              </a:spcAft>
              <a:defRPr sz="1400" kern="1200">
                <a:solidFill>
                  <a:schemeClr val="tx1"/>
                </a:solidFill>
                <a:latin typeface="Arial" panose="020B0604020202020204" pitchFamily="34" charset="0"/>
                <a:ea typeface="+mn-ea"/>
                <a:cs typeface="+mn-cs"/>
              </a:defRPr>
            </a:lvl5pPr>
            <a:lvl6pPr marL="2286000" algn="l" defTabSz="914400" rtl="0" eaLnBrk="1" latinLnBrk="0" hangingPunct="1">
              <a:defRPr sz="1400" kern="1200">
                <a:solidFill>
                  <a:schemeClr val="tx1"/>
                </a:solidFill>
                <a:latin typeface="Arial" panose="020B0604020202020204" pitchFamily="34" charset="0"/>
                <a:ea typeface="+mn-ea"/>
                <a:cs typeface="+mn-cs"/>
              </a:defRPr>
            </a:lvl6pPr>
            <a:lvl7pPr marL="2743200" algn="l" defTabSz="914400" rtl="0" eaLnBrk="1" latinLnBrk="0" hangingPunct="1">
              <a:defRPr sz="1400" kern="1200">
                <a:solidFill>
                  <a:schemeClr val="tx1"/>
                </a:solidFill>
                <a:latin typeface="Arial" panose="020B0604020202020204" pitchFamily="34" charset="0"/>
                <a:ea typeface="+mn-ea"/>
                <a:cs typeface="+mn-cs"/>
              </a:defRPr>
            </a:lvl7pPr>
            <a:lvl8pPr marL="3200400" algn="l" defTabSz="914400" rtl="0" eaLnBrk="1" latinLnBrk="0" hangingPunct="1">
              <a:defRPr sz="1400" kern="1200">
                <a:solidFill>
                  <a:schemeClr val="tx1"/>
                </a:solidFill>
                <a:latin typeface="Arial" panose="020B0604020202020204" pitchFamily="34" charset="0"/>
                <a:ea typeface="+mn-ea"/>
                <a:cs typeface="+mn-cs"/>
              </a:defRPr>
            </a:lvl8pPr>
            <a:lvl9pPr marL="3657600" algn="l" defTabSz="914400" rtl="0" eaLnBrk="1" latinLnBrk="0" hangingPunct="1">
              <a:defRPr sz="1400" kern="1200">
                <a:solidFill>
                  <a:schemeClr val="tx1"/>
                </a:solidFill>
                <a:latin typeface="Arial" panose="020B0604020202020204" pitchFamily="34" charset="0"/>
                <a:ea typeface="+mn-ea"/>
                <a:cs typeface="+mn-cs"/>
              </a:defRPr>
            </a:lvl9pPr>
          </a:lstStyle>
          <a:p>
            <a:endParaRPr lang="en-CA"/>
          </a:p>
        </p:txBody>
      </p:sp>
      <p:sp>
        <p:nvSpPr>
          <p:cNvPr id="74" name="Freeform 70">
            <a:extLst>
              <a:ext uri="{FF2B5EF4-FFF2-40B4-BE49-F238E27FC236}">
                <a16:creationId xmlns:a16="http://schemas.microsoft.com/office/drawing/2014/main" id="{EFD4BFCD-F459-4575-8154-CA6AF0F8B3E8}"/>
              </a:ext>
            </a:extLst>
          </p:cNvPr>
          <p:cNvSpPr>
            <a:spLocks noChangeAspect="1"/>
          </p:cNvSpPr>
          <p:nvPr/>
        </p:nvSpPr>
        <p:spPr bwMode="auto">
          <a:xfrm>
            <a:off x="6490228" y="1445765"/>
            <a:ext cx="26106" cy="12703"/>
          </a:xfrm>
          <a:custGeom>
            <a:avLst/>
            <a:gdLst>
              <a:gd name="T0" fmla="*/ 0 w 44"/>
              <a:gd name="T1" fmla="*/ 20 h 20"/>
              <a:gd name="T2" fmla="*/ 44 w 44"/>
              <a:gd name="T3" fmla="*/ 4 h 20"/>
            </a:gdLst>
            <a:ahLst/>
            <a:cxnLst>
              <a:cxn ang="0">
                <a:pos x="T0" y="T1"/>
              </a:cxn>
              <a:cxn ang="0">
                <a:pos x="T2" y="T3"/>
              </a:cxn>
            </a:cxnLst>
            <a:rect l="0" t="0" r="r" b="b"/>
            <a:pathLst>
              <a:path w="44" h="20">
                <a:moveTo>
                  <a:pt x="0" y="20"/>
                </a:moveTo>
                <a:cubicBezTo>
                  <a:pt x="14" y="12"/>
                  <a:pt x="26" y="0"/>
                  <a:pt x="44" y="4"/>
                </a:cubicBezTo>
              </a:path>
            </a:pathLst>
          </a:custGeom>
          <a:noFill/>
          <a:ln w="6350" cap="rnd">
            <a:solidFill>
              <a:srgbClr val="FF6600"/>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defPPr>
              <a:defRPr lang="en-US"/>
            </a:defPPr>
            <a:lvl1pPr algn="l" rtl="0" fontAlgn="base">
              <a:spcBef>
                <a:spcPct val="0"/>
              </a:spcBef>
              <a:spcAft>
                <a:spcPct val="0"/>
              </a:spcAft>
              <a:defRPr sz="1400" kern="1200">
                <a:solidFill>
                  <a:schemeClr val="tx1"/>
                </a:solidFill>
                <a:latin typeface="Arial" panose="020B0604020202020204" pitchFamily="34" charset="0"/>
                <a:ea typeface="+mn-ea"/>
                <a:cs typeface="+mn-cs"/>
              </a:defRPr>
            </a:lvl1pPr>
            <a:lvl2pPr marL="457200" algn="l" rtl="0" fontAlgn="base">
              <a:spcBef>
                <a:spcPct val="0"/>
              </a:spcBef>
              <a:spcAft>
                <a:spcPct val="0"/>
              </a:spcAft>
              <a:defRPr sz="1400" kern="1200">
                <a:solidFill>
                  <a:schemeClr val="tx1"/>
                </a:solidFill>
                <a:latin typeface="Arial" panose="020B0604020202020204" pitchFamily="34" charset="0"/>
                <a:ea typeface="+mn-ea"/>
                <a:cs typeface="+mn-cs"/>
              </a:defRPr>
            </a:lvl2pPr>
            <a:lvl3pPr marL="914400" algn="l" rtl="0" fontAlgn="base">
              <a:spcBef>
                <a:spcPct val="0"/>
              </a:spcBef>
              <a:spcAft>
                <a:spcPct val="0"/>
              </a:spcAft>
              <a:defRPr sz="1400" kern="1200">
                <a:solidFill>
                  <a:schemeClr val="tx1"/>
                </a:solidFill>
                <a:latin typeface="Arial" panose="020B0604020202020204" pitchFamily="34" charset="0"/>
                <a:ea typeface="+mn-ea"/>
                <a:cs typeface="+mn-cs"/>
              </a:defRPr>
            </a:lvl3pPr>
            <a:lvl4pPr marL="1371600" algn="l" rtl="0" fontAlgn="base">
              <a:spcBef>
                <a:spcPct val="0"/>
              </a:spcBef>
              <a:spcAft>
                <a:spcPct val="0"/>
              </a:spcAft>
              <a:defRPr sz="1400" kern="1200">
                <a:solidFill>
                  <a:schemeClr val="tx1"/>
                </a:solidFill>
                <a:latin typeface="Arial" panose="020B0604020202020204" pitchFamily="34" charset="0"/>
                <a:ea typeface="+mn-ea"/>
                <a:cs typeface="+mn-cs"/>
              </a:defRPr>
            </a:lvl4pPr>
            <a:lvl5pPr marL="1828800" algn="l" rtl="0" fontAlgn="base">
              <a:spcBef>
                <a:spcPct val="0"/>
              </a:spcBef>
              <a:spcAft>
                <a:spcPct val="0"/>
              </a:spcAft>
              <a:defRPr sz="1400" kern="1200">
                <a:solidFill>
                  <a:schemeClr val="tx1"/>
                </a:solidFill>
                <a:latin typeface="Arial" panose="020B0604020202020204" pitchFamily="34" charset="0"/>
                <a:ea typeface="+mn-ea"/>
                <a:cs typeface="+mn-cs"/>
              </a:defRPr>
            </a:lvl5pPr>
            <a:lvl6pPr marL="2286000" algn="l" defTabSz="914400" rtl="0" eaLnBrk="1" latinLnBrk="0" hangingPunct="1">
              <a:defRPr sz="1400" kern="1200">
                <a:solidFill>
                  <a:schemeClr val="tx1"/>
                </a:solidFill>
                <a:latin typeface="Arial" panose="020B0604020202020204" pitchFamily="34" charset="0"/>
                <a:ea typeface="+mn-ea"/>
                <a:cs typeface="+mn-cs"/>
              </a:defRPr>
            </a:lvl6pPr>
            <a:lvl7pPr marL="2743200" algn="l" defTabSz="914400" rtl="0" eaLnBrk="1" latinLnBrk="0" hangingPunct="1">
              <a:defRPr sz="1400" kern="1200">
                <a:solidFill>
                  <a:schemeClr val="tx1"/>
                </a:solidFill>
                <a:latin typeface="Arial" panose="020B0604020202020204" pitchFamily="34" charset="0"/>
                <a:ea typeface="+mn-ea"/>
                <a:cs typeface="+mn-cs"/>
              </a:defRPr>
            </a:lvl7pPr>
            <a:lvl8pPr marL="3200400" algn="l" defTabSz="914400" rtl="0" eaLnBrk="1" latinLnBrk="0" hangingPunct="1">
              <a:defRPr sz="1400" kern="1200">
                <a:solidFill>
                  <a:schemeClr val="tx1"/>
                </a:solidFill>
                <a:latin typeface="Arial" panose="020B0604020202020204" pitchFamily="34" charset="0"/>
                <a:ea typeface="+mn-ea"/>
                <a:cs typeface="+mn-cs"/>
              </a:defRPr>
            </a:lvl8pPr>
            <a:lvl9pPr marL="3657600" algn="l" defTabSz="914400" rtl="0" eaLnBrk="1" latinLnBrk="0" hangingPunct="1">
              <a:defRPr sz="1400" kern="1200">
                <a:solidFill>
                  <a:schemeClr val="tx1"/>
                </a:solidFill>
                <a:latin typeface="Arial" panose="020B0604020202020204" pitchFamily="34" charset="0"/>
                <a:ea typeface="+mn-ea"/>
                <a:cs typeface="+mn-cs"/>
              </a:defRPr>
            </a:lvl9pPr>
          </a:lstStyle>
          <a:p>
            <a:endParaRPr lang="en-CA"/>
          </a:p>
        </p:txBody>
      </p:sp>
      <p:sp>
        <p:nvSpPr>
          <p:cNvPr id="75" name="Freeform 71">
            <a:extLst>
              <a:ext uri="{FF2B5EF4-FFF2-40B4-BE49-F238E27FC236}">
                <a16:creationId xmlns:a16="http://schemas.microsoft.com/office/drawing/2014/main" id="{E698D68B-183F-4BFB-9D67-C43546F1B5D5}"/>
              </a:ext>
            </a:extLst>
          </p:cNvPr>
          <p:cNvSpPr>
            <a:spLocks noChangeAspect="1"/>
          </p:cNvSpPr>
          <p:nvPr/>
        </p:nvSpPr>
        <p:spPr bwMode="auto">
          <a:xfrm>
            <a:off x="5939963" y="710637"/>
            <a:ext cx="512" cy="14912"/>
          </a:xfrm>
          <a:custGeom>
            <a:avLst/>
            <a:gdLst>
              <a:gd name="T0" fmla="*/ 0 w 2"/>
              <a:gd name="T1" fmla="*/ 0 h 23"/>
              <a:gd name="T2" fmla="*/ 1 w 2"/>
              <a:gd name="T3" fmla="*/ 23 h 23"/>
            </a:gdLst>
            <a:ahLst/>
            <a:cxnLst>
              <a:cxn ang="0">
                <a:pos x="T0" y="T1"/>
              </a:cxn>
              <a:cxn ang="0">
                <a:pos x="T2" y="T3"/>
              </a:cxn>
            </a:cxnLst>
            <a:rect l="0" t="0" r="r" b="b"/>
            <a:pathLst>
              <a:path w="2" h="23">
                <a:moveTo>
                  <a:pt x="0" y="0"/>
                </a:moveTo>
                <a:cubicBezTo>
                  <a:pt x="2" y="8"/>
                  <a:pt x="1" y="15"/>
                  <a:pt x="1" y="23"/>
                </a:cubicBezTo>
              </a:path>
            </a:pathLst>
          </a:custGeom>
          <a:noFill/>
          <a:ln w="6350" cap="rnd">
            <a:solidFill>
              <a:srgbClr val="FF6600"/>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defPPr>
              <a:defRPr lang="en-US"/>
            </a:defPPr>
            <a:lvl1pPr algn="l" rtl="0" fontAlgn="base">
              <a:spcBef>
                <a:spcPct val="0"/>
              </a:spcBef>
              <a:spcAft>
                <a:spcPct val="0"/>
              </a:spcAft>
              <a:defRPr sz="1400" kern="1200">
                <a:solidFill>
                  <a:schemeClr val="tx1"/>
                </a:solidFill>
                <a:latin typeface="Arial" panose="020B0604020202020204" pitchFamily="34" charset="0"/>
                <a:ea typeface="+mn-ea"/>
                <a:cs typeface="+mn-cs"/>
              </a:defRPr>
            </a:lvl1pPr>
            <a:lvl2pPr marL="457200" algn="l" rtl="0" fontAlgn="base">
              <a:spcBef>
                <a:spcPct val="0"/>
              </a:spcBef>
              <a:spcAft>
                <a:spcPct val="0"/>
              </a:spcAft>
              <a:defRPr sz="1400" kern="1200">
                <a:solidFill>
                  <a:schemeClr val="tx1"/>
                </a:solidFill>
                <a:latin typeface="Arial" panose="020B0604020202020204" pitchFamily="34" charset="0"/>
                <a:ea typeface="+mn-ea"/>
                <a:cs typeface="+mn-cs"/>
              </a:defRPr>
            </a:lvl2pPr>
            <a:lvl3pPr marL="914400" algn="l" rtl="0" fontAlgn="base">
              <a:spcBef>
                <a:spcPct val="0"/>
              </a:spcBef>
              <a:spcAft>
                <a:spcPct val="0"/>
              </a:spcAft>
              <a:defRPr sz="1400" kern="1200">
                <a:solidFill>
                  <a:schemeClr val="tx1"/>
                </a:solidFill>
                <a:latin typeface="Arial" panose="020B0604020202020204" pitchFamily="34" charset="0"/>
                <a:ea typeface="+mn-ea"/>
                <a:cs typeface="+mn-cs"/>
              </a:defRPr>
            </a:lvl3pPr>
            <a:lvl4pPr marL="1371600" algn="l" rtl="0" fontAlgn="base">
              <a:spcBef>
                <a:spcPct val="0"/>
              </a:spcBef>
              <a:spcAft>
                <a:spcPct val="0"/>
              </a:spcAft>
              <a:defRPr sz="1400" kern="1200">
                <a:solidFill>
                  <a:schemeClr val="tx1"/>
                </a:solidFill>
                <a:latin typeface="Arial" panose="020B0604020202020204" pitchFamily="34" charset="0"/>
                <a:ea typeface="+mn-ea"/>
                <a:cs typeface="+mn-cs"/>
              </a:defRPr>
            </a:lvl4pPr>
            <a:lvl5pPr marL="1828800" algn="l" rtl="0" fontAlgn="base">
              <a:spcBef>
                <a:spcPct val="0"/>
              </a:spcBef>
              <a:spcAft>
                <a:spcPct val="0"/>
              </a:spcAft>
              <a:defRPr sz="1400" kern="1200">
                <a:solidFill>
                  <a:schemeClr val="tx1"/>
                </a:solidFill>
                <a:latin typeface="Arial" panose="020B0604020202020204" pitchFamily="34" charset="0"/>
                <a:ea typeface="+mn-ea"/>
                <a:cs typeface="+mn-cs"/>
              </a:defRPr>
            </a:lvl5pPr>
            <a:lvl6pPr marL="2286000" algn="l" defTabSz="914400" rtl="0" eaLnBrk="1" latinLnBrk="0" hangingPunct="1">
              <a:defRPr sz="1400" kern="1200">
                <a:solidFill>
                  <a:schemeClr val="tx1"/>
                </a:solidFill>
                <a:latin typeface="Arial" panose="020B0604020202020204" pitchFamily="34" charset="0"/>
                <a:ea typeface="+mn-ea"/>
                <a:cs typeface="+mn-cs"/>
              </a:defRPr>
            </a:lvl6pPr>
            <a:lvl7pPr marL="2743200" algn="l" defTabSz="914400" rtl="0" eaLnBrk="1" latinLnBrk="0" hangingPunct="1">
              <a:defRPr sz="1400" kern="1200">
                <a:solidFill>
                  <a:schemeClr val="tx1"/>
                </a:solidFill>
                <a:latin typeface="Arial" panose="020B0604020202020204" pitchFamily="34" charset="0"/>
                <a:ea typeface="+mn-ea"/>
                <a:cs typeface="+mn-cs"/>
              </a:defRPr>
            </a:lvl7pPr>
            <a:lvl8pPr marL="3200400" algn="l" defTabSz="914400" rtl="0" eaLnBrk="1" latinLnBrk="0" hangingPunct="1">
              <a:defRPr sz="1400" kern="1200">
                <a:solidFill>
                  <a:schemeClr val="tx1"/>
                </a:solidFill>
                <a:latin typeface="Arial" panose="020B0604020202020204" pitchFamily="34" charset="0"/>
                <a:ea typeface="+mn-ea"/>
                <a:cs typeface="+mn-cs"/>
              </a:defRPr>
            </a:lvl8pPr>
            <a:lvl9pPr marL="3657600" algn="l" defTabSz="914400" rtl="0" eaLnBrk="1" latinLnBrk="0" hangingPunct="1">
              <a:defRPr sz="1400" kern="1200">
                <a:solidFill>
                  <a:schemeClr val="tx1"/>
                </a:solidFill>
                <a:latin typeface="Arial" panose="020B0604020202020204" pitchFamily="34" charset="0"/>
                <a:ea typeface="+mn-ea"/>
                <a:cs typeface="+mn-cs"/>
              </a:defRPr>
            </a:lvl9pPr>
          </a:lstStyle>
          <a:p>
            <a:endParaRPr lang="en-CA"/>
          </a:p>
        </p:txBody>
      </p:sp>
      <p:sp>
        <p:nvSpPr>
          <p:cNvPr id="76" name="Freeform 72">
            <a:extLst>
              <a:ext uri="{FF2B5EF4-FFF2-40B4-BE49-F238E27FC236}">
                <a16:creationId xmlns:a16="http://schemas.microsoft.com/office/drawing/2014/main" id="{345F2BBF-F428-4254-B269-0E2FC9397E47}"/>
              </a:ext>
            </a:extLst>
          </p:cNvPr>
          <p:cNvSpPr>
            <a:spLocks noChangeAspect="1"/>
          </p:cNvSpPr>
          <p:nvPr/>
        </p:nvSpPr>
        <p:spPr bwMode="auto">
          <a:xfrm>
            <a:off x="5824791" y="790723"/>
            <a:ext cx="19963" cy="57993"/>
          </a:xfrm>
          <a:custGeom>
            <a:avLst/>
            <a:gdLst>
              <a:gd name="T0" fmla="*/ 0 w 34"/>
              <a:gd name="T1" fmla="*/ 0 h 91"/>
              <a:gd name="T2" fmla="*/ 28 w 34"/>
              <a:gd name="T3" fmla="*/ 91 h 91"/>
            </a:gdLst>
            <a:ahLst/>
            <a:cxnLst>
              <a:cxn ang="0">
                <a:pos x="T0" y="T1"/>
              </a:cxn>
              <a:cxn ang="0">
                <a:pos x="T2" y="T3"/>
              </a:cxn>
            </a:cxnLst>
            <a:rect l="0" t="0" r="r" b="b"/>
            <a:pathLst>
              <a:path w="34" h="91">
                <a:moveTo>
                  <a:pt x="0" y="0"/>
                </a:moveTo>
                <a:cubicBezTo>
                  <a:pt x="19" y="26"/>
                  <a:pt x="34" y="57"/>
                  <a:pt x="28" y="91"/>
                </a:cubicBezTo>
              </a:path>
            </a:pathLst>
          </a:custGeom>
          <a:noFill/>
          <a:ln w="6350" cap="rnd">
            <a:solidFill>
              <a:srgbClr val="FF6600"/>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defPPr>
              <a:defRPr lang="en-US"/>
            </a:defPPr>
            <a:lvl1pPr algn="l" rtl="0" fontAlgn="base">
              <a:spcBef>
                <a:spcPct val="0"/>
              </a:spcBef>
              <a:spcAft>
                <a:spcPct val="0"/>
              </a:spcAft>
              <a:defRPr sz="1400" kern="1200">
                <a:solidFill>
                  <a:schemeClr val="tx1"/>
                </a:solidFill>
                <a:latin typeface="Arial" panose="020B0604020202020204" pitchFamily="34" charset="0"/>
                <a:ea typeface="+mn-ea"/>
                <a:cs typeface="+mn-cs"/>
              </a:defRPr>
            </a:lvl1pPr>
            <a:lvl2pPr marL="457200" algn="l" rtl="0" fontAlgn="base">
              <a:spcBef>
                <a:spcPct val="0"/>
              </a:spcBef>
              <a:spcAft>
                <a:spcPct val="0"/>
              </a:spcAft>
              <a:defRPr sz="1400" kern="1200">
                <a:solidFill>
                  <a:schemeClr val="tx1"/>
                </a:solidFill>
                <a:latin typeface="Arial" panose="020B0604020202020204" pitchFamily="34" charset="0"/>
                <a:ea typeface="+mn-ea"/>
                <a:cs typeface="+mn-cs"/>
              </a:defRPr>
            </a:lvl2pPr>
            <a:lvl3pPr marL="914400" algn="l" rtl="0" fontAlgn="base">
              <a:spcBef>
                <a:spcPct val="0"/>
              </a:spcBef>
              <a:spcAft>
                <a:spcPct val="0"/>
              </a:spcAft>
              <a:defRPr sz="1400" kern="1200">
                <a:solidFill>
                  <a:schemeClr val="tx1"/>
                </a:solidFill>
                <a:latin typeface="Arial" panose="020B0604020202020204" pitchFamily="34" charset="0"/>
                <a:ea typeface="+mn-ea"/>
                <a:cs typeface="+mn-cs"/>
              </a:defRPr>
            </a:lvl3pPr>
            <a:lvl4pPr marL="1371600" algn="l" rtl="0" fontAlgn="base">
              <a:spcBef>
                <a:spcPct val="0"/>
              </a:spcBef>
              <a:spcAft>
                <a:spcPct val="0"/>
              </a:spcAft>
              <a:defRPr sz="1400" kern="1200">
                <a:solidFill>
                  <a:schemeClr val="tx1"/>
                </a:solidFill>
                <a:latin typeface="Arial" panose="020B0604020202020204" pitchFamily="34" charset="0"/>
                <a:ea typeface="+mn-ea"/>
                <a:cs typeface="+mn-cs"/>
              </a:defRPr>
            </a:lvl4pPr>
            <a:lvl5pPr marL="1828800" algn="l" rtl="0" fontAlgn="base">
              <a:spcBef>
                <a:spcPct val="0"/>
              </a:spcBef>
              <a:spcAft>
                <a:spcPct val="0"/>
              </a:spcAft>
              <a:defRPr sz="1400" kern="1200">
                <a:solidFill>
                  <a:schemeClr val="tx1"/>
                </a:solidFill>
                <a:latin typeface="Arial" panose="020B0604020202020204" pitchFamily="34" charset="0"/>
                <a:ea typeface="+mn-ea"/>
                <a:cs typeface="+mn-cs"/>
              </a:defRPr>
            </a:lvl5pPr>
            <a:lvl6pPr marL="2286000" algn="l" defTabSz="914400" rtl="0" eaLnBrk="1" latinLnBrk="0" hangingPunct="1">
              <a:defRPr sz="1400" kern="1200">
                <a:solidFill>
                  <a:schemeClr val="tx1"/>
                </a:solidFill>
                <a:latin typeface="Arial" panose="020B0604020202020204" pitchFamily="34" charset="0"/>
                <a:ea typeface="+mn-ea"/>
                <a:cs typeface="+mn-cs"/>
              </a:defRPr>
            </a:lvl6pPr>
            <a:lvl7pPr marL="2743200" algn="l" defTabSz="914400" rtl="0" eaLnBrk="1" latinLnBrk="0" hangingPunct="1">
              <a:defRPr sz="1400" kern="1200">
                <a:solidFill>
                  <a:schemeClr val="tx1"/>
                </a:solidFill>
                <a:latin typeface="Arial" panose="020B0604020202020204" pitchFamily="34" charset="0"/>
                <a:ea typeface="+mn-ea"/>
                <a:cs typeface="+mn-cs"/>
              </a:defRPr>
            </a:lvl7pPr>
            <a:lvl8pPr marL="3200400" algn="l" defTabSz="914400" rtl="0" eaLnBrk="1" latinLnBrk="0" hangingPunct="1">
              <a:defRPr sz="1400" kern="1200">
                <a:solidFill>
                  <a:schemeClr val="tx1"/>
                </a:solidFill>
                <a:latin typeface="Arial" panose="020B0604020202020204" pitchFamily="34" charset="0"/>
                <a:ea typeface="+mn-ea"/>
                <a:cs typeface="+mn-cs"/>
              </a:defRPr>
            </a:lvl8pPr>
            <a:lvl9pPr marL="3657600" algn="l" defTabSz="914400" rtl="0" eaLnBrk="1" latinLnBrk="0" hangingPunct="1">
              <a:defRPr sz="1400" kern="1200">
                <a:solidFill>
                  <a:schemeClr val="tx1"/>
                </a:solidFill>
                <a:latin typeface="Arial" panose="020B0604020202020204" pitchFamily="34" charset="0"/>
                <a:ea typeface="+mn-ea"/>
                <a:cs typeface="+mn-cs"/>
              </a:defRPr>
            </a:lvl9pPr>
          </a:lstStyle>
          <a:p>
            <a:endParaRPr lang="en-CA"/>
          </a:p>
        </p:txBody>
      </p:sp>
      <p:sp>
        <p:nvSpPr>
          <p:cNvPr id="77" name="Freeform 73">
            <a:extLst>
              <a:ext uri="{FF2B5EF4-FFF2-40B4-BE49-F238E27FC236}">
                <a16:creationId xmlns:a16="http://schemas.microsoft.com/office/drawing/2014/main" id="{4027B6C5-8193-4968-A846-342AD0761B85}"/>
              </a:ext>
            </a:extLst>
          </p:cNvPr>
          <p:cNvSpPr>
            <a:spLocks noChangeAspect="1"/>
          </p:cNvSpPr>
          <p:nvPr/>
        </p:nvSpPr>
        <p:spPr bwMode="auto">
          <a:xfrm>
            <a:off x="5841171" y="848715"/>
            <a:ext cx="13821" cy="14912"/>
          </a:xfrm>
          <a:custGeom>
            <a:avLst/>
            <a:gdLst>
              <a:gd name="T0" fmla="*/ 0 w 23"/>
              <a:gd name="T1" fmla="*/ 0 h 23"/>
              <a:gd name="T2" fmla="*/ 23 w 23"/>
              <a:gd name="T3" fmla="*/ 23 h 23"/>
            </a:gdLst>
            <a:ahLst/>
            <a:cxnLst>
              <a:cxn ang="0">
                <a:pos x="T0" y="T1"/>
              </a:cxn>
              <a:cxn ang="0">
                <a:pos x="T2" y="T3"/>
              </a:cxn>
            </a:cxnLst>
            <a:rect l="0" t="0" r="r" b="b"/>
            <a:pathLst>
              <a:path w="23" h="23">
                <a:moveTo>
                  <a:pt x="0" y="0"/>
                </a:moveTo>
                <a:cubicBezTo>
                  <a:pt x="7" y="9"/>
                  <a:pt x="13" y="17"/>
                  <a:pt x="23" y="23"/>
                </a:cubicBezTo>
              </a:path>
            </a:pathLst>
          </a:custGeom>
          <a:noFill/>
          <a:ln w="6350" cap="rnd">
            <a:solidFill>
              <a:srgbClr val="FF6600"/>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defPPr>
              <a:defRPr lang="en-US"/>
            </a:defPPr>
            <a:lvl1pPr algn="l" rtl="0" fontAlgn="base">
              <a:spcBef>
                <a:spcPct val="0"/>
              </a:spcBef>
              <a:spcAft>
                <a:spcPct val="0"/>
              </a:spcAft>
              <a:defRPr sz="1400" kern="1200">
                <a:solidFill>
                  <a:schemeClr val="tx1"/>
                </a:solidFill>
                <a:latin typeface="Arial" panose="020B0604020202020204" pitchFamily="34" charset="0"/>
                <a:ea typeface="+mn-ea"/>
                <a:cs typeface="+mn-cs"/>
              </a:defRPr>
            </a:lvl1pPr>
            <a:lvl2pPr marL="457200" algn="l" rtl="0" fontAlgn="base">
              <a:spcBef>
                <a:spcPct val="0"/>
              </a:spcBef>
              <a:spcAft>
                <a:spcPct val="0"/>
              </a:spcAft>
              <a:defRPr sz="1400" kern="1200">
                <a:solidFill>
                  <a:schemeClr val="tx1"/>
                </a:solidFill>
                <a:latin typeface="Arial" panose="020B0604020202020204" pitchFamily="34" charset="0"/>
                <a:ea typeface="+mn-ea"/>
                <a:cs typeface="+mn-cs"/>
              </a:defRPr>
            </a:lvl2pPr>
            <a:lvl3pPr marL="914400" algn="l" rtl="0" fontAlgn="base">
              <a:spcBef>
                <a:spcPct val="0"/>
              </a:spcBef>
              <a:spcAft>
                <a:spcPct val="0"/>
              </a:spcAft>
              <a:defRPr sz="1400" kern="1200">
                <a:solidFill>
                  <a:schemeClr val="tx1"/>
                </a:solidFill>
                <a:latin typeface="Arial" panose="020B0604020202020204" pitchFamily="34" charset="0"/>
                <a:ea typeface="+mn-ea"/>
                <a:cs typeface="+mn-cs"/>
              </a:defRPr>
            </a:lvl3pPr>
            <a:lvl4pPr marL="1371600" algn="l" rtl="0" fontAlgn="base">
              <a:spcBef>
                <a:spcPct val="0"/>
              </a:spcBef>
              <a:spcAft>
                <a:spcPct val="0"/>
              </a:spcAft>
              <a:defRPr sz="1400" kern="1200">
                <a:solidFill>
                  <a:schemeClr val="tx1"/>
                </a:solidFill>
                <a:latin typeface="Arial" panose="020B0604020202020204" pitchFamily="34" charset="0"/>
                <a:ea typeface="+mn-ea"/>
                <a:cs typeface="+mn-cs"/>
              </a:defRPr>
            </a:lvl4pPr>
            <a:lvl5pPr marL="1828800" algn="l" rtl="0" fontAlgn="base">
              <a:spcBef>
                <a:spcPct val="0"/>
              </a:spcBef>
              <a:spcAft>
                <a:spcPct val="0"/>
              </a:spcAft>
              <a:defRPr sz="1400" kern="1200">
                <a:solidFill>
                  <a:schemeClr val="tx1"/>
                </a:solidFill>
                <a:latin typeface="Arial" panose="020B0604020202020204" pitchFamily="34" charset="0"/>
                <a:ea typeface="+mn-ea"/>
                <a:cs typeface="+mn-cs"/>
              </a:defRPr>
            </a:lvl5pPr>
            <a:lvl6pPr marL="2286000" algn="l" defTabSz="914400" rtl="0" eaLnBrk="1" latinLnBrk="0" hangingPunct="1">
              <a:defRPr sz="1400" kern="1200">
                <a:solidFill>
                  <a:schemeClr val="tx1"/>
                </a:solidFill>
                <a:latin typeface="Arial" panose="020B0604020202020204" pitchFamily="34" charset="0"/>
                <a:ea typeface="+mn-ea"/>
                <a:cs typeface="+mn-cs"/>
              </a:defRPr>
            </a:lvl6pPr>
            <a:lvl7pPr marL="2743200" algn="l" defTabSz="914400" rtl="0" eaLnBrk="1" latinLnBrk="0" hangingPunct="1">
              <a:defRPr sz="1400" kern="1200">
                <a:solidFill>
                  <a:schemeClr val="tx1"/>
                </a:solidFill>
                <a:latin typeface="Arial" panose="020B0604020202020204" pitchFamily="34" charset="0"/>
                <a:ea typeface="+mn-ea"/>
                <a:cs typeface="+mn-cs"/>
              </a:defRPr>
            </a:lvl7pPr>
            <a:lvl8pPr marL="3200400" algn="l" defTabSz="914400" rtl="0" eaLnBrk="1" latinLnBrk="0" hangingPunct="1">
              <a:defRPr sz="1400" kern="1200">
                <a:solidFill>
                  <a:schemeClr val="tx1"/>
                </a:solidFill>
                <a:latin typeface="Arial" panose="020B0604020202020204" pitchFamily="34" charset="0"/>
                <a:ea typeface="+mn-ea"/>
                <a:cs typeface="+mn-cs"/>
              </a:defRPr>
            </a:lvl8pPr>
            <a:lvl9pPr marL="3657600" algn="l" defTabSz="914400" rtl="0" eaLnBrk="1" latinLnBrk="0" hangingPunct="1">
              <a:defRPr sz="1400" kern="1200">
                <a:solidFill>
                  <a:schemeClr val="tx1"/>
                </a:solidFill>
                <a:latin typeface="Arial" panose="020B0604020202020204" pitchFamily="34" charset="0"/>
                <a:ea typeface="+mn-ea"/>
                <a:cs typeface="+mn-cs"/>
              </a:defRPr>
            </a:lvl9pPr>
          </a:lstStyle>
          <a:p>
            <a:endParaRPr lang="en-CA"/>
          </a:p>
        </p:txBody>
      </p:sp>
      <p:sp>
        <p:nvSpPr>
          <p:cNvPr id="78" name="Freeform 74">
            <a:extLst>
              <a:ext uri="{FF2B5EF4-FFF2-40B4-BE49-F238E27FC236}">
                <a16:creationId xmlns:a16="http://schemas.microsoft.com/office/drawing/2014/main" id="{8F04AAD7-D2DB-4ED1-B1BA-651D066D5296}"/>
              </a:ext>
            </a:extLst>
          </p:cNvPr>
          <p:cNvSpPr>
            <a:spLocks noChangeAspect="1"/>
          </p:cNvSpPr>
          <p:nvPr/>
        </p:nvSpPr>
        <p:spPr bwMode="auto">
          <a:xfrm>
            <a:off x="5830933" y="848715"/>
            <a:ext cx="10237" cy="17122"/>
          </a:xfrm>
          <a:custGeom>
            <a:avLst/>
            <a:gdLst>
              <a:gd name="T0" fmla="*/ 17 w 17"/>
              <a:gd name="T1" fmla="*/ 0 h 27"/>
              <a:gd name="T2" fmla="*/ 0 w 17"/>
              <a:gd name="T3" fmla="*/ 27 h 27"/>
            </a:gdLst>
            <a:ahLst/>
            <a:cxnLst>
              <a:cxn ang="0">
                <a:pos x="T0" y="T1"/>
              </a:cxn>
              <a:cxn ang="0">
                <a:pos x="T2" y="T3"/>
              </a:cxn>
            </a:cxnLst>
            <a:rect l="0" t="0" r="r" b="b"/>
            <a:pathLst>
              <a:path w="17" h="27">
                <a:moveTo>
                  <a:pt x="17" y="0"/>
                </a:moveTo>
                <a:cubicBezTo>
                  <a:pt x="7" y="5"/>
                  <a:pt x="11" y="23"/>
                  <a:pt x="0" y="27"/>
                </a:cubicBezTo>
              </a:path>
            </a:pathLst>
          </a:custGeom>
          <a:noFill/>
          <a:ln w="6350" cap="rnd">
            <a:solidFill>
              <a:srgbClr val="FF6600"/>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defPPr>
              <a:defRPr lang="en-US"/>
            </a:defPPr>
            <a:lvl1pPr algn="l" rtl="0" fontAlgn="base">
              <a:spcBef>
                <a:spcPct val="0"/>
              </a:spcBef>
              <a:spcAft>
                <a:spcPct val="0"/>
              </a:spcAft>
              <a:defRPr sz="1400" kern="1200">
                <a:solidFill>
                  <a:schemeClr val="tx1"/>
                </a:solidFill>
                <a:latin typeface="Arial" panose="020B0604020202020204" pitchFamily="34" charset="0"/>
                <a:ea typeface="+mn-ea"/>
                <a:cs typeface="+mn-cs"/>
              </a:defRPr>
            </a:lvl1pPr>
            <a:lvl2pPr marL="457200" algn="l" rtl="0" fontAlgn="base">
              <a:spcBef>
                <a:spcPct val="0"/>
              </a:spcBef>
              <a:spcAft>
                <a:spcPct val="0"/>
              </a:spcAft>
              <a:defRPr sz="1400" kern="1200">
                <a:solidFill>
                  <a:schemeClr val="tx1"/>
                </a:solidFill>
                <a:latin typeface="Arial" panose="020B0604020202020204" pitchFamily="34" charset="0"/>
                <a:ea typeface="+mn-ea"/>
                <a:cs typeface="+mn-cs"/>
              </a:defRPr>
            </a:lvl2pPr>
            <a:lvl3pPr marL="914400" algn="l" rtl="0" fontAlgn="base">
              <a:spcBef>
                <a:spcPct val="0"/>
              </a:spcBef>
              <a:spcAft>
                <a:spcPct val="0"/>
              </a:spcAft>
              <a:defRPr sz="1400" kern="1200">
                <a:solidFill>
                  <a:schemeClr val="tx1"/>
                </a:solidFill>
                <a:latin typeface="Arial" panose="020B0604020202020204" pitchFamily="34" charset="0"/>
                <a:ea typeface="+mn-ea"/>
                <a:cs typeface="+mn-cs"/>
              </a:defRPr>
            </a:lvl3pPr>
            <a:lvl4pPr marL="1371600" algn="l" rtl="0" fontAlgn="base">
              <a:spcBef>
                <a:spcPct val="0"/>
              </a:spcBef>
              <a:spcAft>
                <a:spcPct val="0"/>
              </a:spcAft>
              <a:defRPr sz="1400" kern="1200">
                <a:solidFill>
                  <a:schemeClr val="tx1"/>
                </a:solidFill>
                <a:latin typeface="Arial" panose="020B0604020202020204" pitchFamily="34" charset="0"/>
                <a:ea typeface="+mn-ea"/>
                <a:cs typeface="+mn-cs"/>
              </a:defRPr>
            </a:lvl4pPr>
            <a:lvl5pPr marL="1828800" algn="l" rtl="0" fontAlgn="base">
              <a:spcBef>
                <a:spcPct val="0"/>
              </a:spcBef>
              <a:spcAft>
                <a:spcPct val="0"/>
              </a:spcAft>
              <a:defRPr sz="1400" kern="1200">
                <a:solidFill>
                  <a:schemeClr val="tx1"/>
                </a:solidFill>
                <a:latin typeface="Arial" panose="020B0604020202020204" pitchFamily="34" charset="0"/>
                <a:ea typeface="+mn-ea"/>
                <a:cs typeface="+mn-cs"/>
              </a:defRPr>
            </a:lvl5pPr>
            <a:lvl6pPr marL="2286000" algn="l" defTabSz="914400" rtl="0" eaLnBrk="1" latinLnBrk="0" hangingPunct="1">
              <a:defRPr sz="1400" kern="1200">
                <a:solidFill>
                  <a:schemeClr val="tx1"/>
                </a:solidFill>
                <a:latin typeface="Arial" panose="020B0604020202020204" pitchFamily="34" charset="0"/>
                <a:ea typeface="+mn-ea"/>
                <a:cs typeface="+mn-cs"/>
              </a:defRPr>
            </a:lvl6pPr>
            <a:lvl7pPr marL="2743200" algn="l" defTabSz="914400" rtl="0" eaLnBrk="1" latinLnBrk="0" hangingPunct="1">
              <a:defRPr sz="1400" kern="1200">
                <a:solidFill>
                  <a:schemeClr val="tx1"/>
                </a:solidFill>
                <a:latin typeface="Arial" panose="020B0604020202020204" pitchFamily="34" charset="0"/>
                <a:ea typeface="+mn-ea"/>
                <a:cs typeface="+mn-cs"/>
              </a:defRPr>
            </a:lvl7pPr>
            <a:lvl8pPr marL="3200400" algn="l" defTabSz="914400" rtl="0" eaLnBrk="1" latinLnBrk="0" hangingPunct="1">
              <a:defRPr sz="1400" kern="1200">
                <a:solidFill>
                  <a:schemeClr val="tx1"/>
                </a:solidFill>
                <a:latin typeface="Arial" panose="020B0604020202020204" pitchFamily="34" charset="0"/>
                <a:ea typeface="+mn-ea"/>
                <a:cs typeface="+mn-cs"/>
              </a:defRPr>
            </a:lvl8pPr>
            <a:lvl9pPr marL="3657600" algn="l" defTabSz="914400" rtl="0" eaLnBrk="1" latinLnBrk="0" hangingPunct="1">
              <a:defRPr sz="1400" kern="1200">
                <a:solidFill>
                  <a:schemeClr val="tx1"/>
                </a:solidFill>
                <a:latin typeface="Arial" panose="020B0604020202020204" pitchFamily="34" charset="0"/>
                <a:ea typeface="+mn-ea"/>
                <a:cs typeface="+mn-cs"/>
              </a:defRPr>
            </a:lvl9pPr>
          </a:lstStyle>
          <a:p>
            <a:endParaRPr lang="en-CA"/>
          </a:p>
        </p:txBody>
      </p:sp>
      <p:sp>
        <p:nvSpPr>
          <p:cNvPr id="79" name="Freeform 75">
            <a:extLst>
              <a:ext uri="{FF2B5EF4-FFF2-40B4-BE49-F238E27FC236}">
                <a16:creationId xmlns:a16="http://schemas.microsoft.com/office/drawing/2014/main" id="{41D8F2DF-7093-4A03-8434-C14DFA0B5D26}"/>
              </a:ext>
            </a:extLst>
          </p:cNvPr>
          <p:cNvSpPr>
            <a:spLocks noChangeAspect="1"/>
          </p:cNvSpPr>
          <p:nvPr/>
        </p:nvSpPr>
        <p:spPr bwMode="auto">
          <a:xfrm>
            <a:off x="5719857" y="937638"/>
            <a:ext cx="13821" cy="2209"/>
          </a:xfrm>
          <a:custGeom>
            <a:avLst/>
            <a:gdLst>
              <a:gd name="T0" fmla="*/ 0 w 24"/>
              <a:gd name="T1" fmla="*/ 0 h 3"/>
              <a:gd name="T2" fmla="*/ 24 w 24"/>
              <a:gd name="T3" fmla="*/ 0 h 3"/>
            </a:gdLst>
            <a:ahLst/>
            <a:cxnLst>
              <a:cxn ang="0">
                <a:pos x="T0" y="T1"/>
              </a:cxn>
              <a:cxn ang="0">
                <a:pos x="T2" y="T3"/>
              </a:cxn>
            </a:cxnLst>
            <a:rect l="0" t="0" r="r" b="b"/>
            <a:pathLst>
              <a:path w="24" h="3">
                <a:moveTo>
                  <a:pt x="0" y="0"/>
                </a:moveTo>
                <a:cubicBezTo>
                  <a:pt x="8" y="3"/>
                  <a:pt x="16" y="3"/>
                  <a:pt x="24" y="0"/>
                </a:cubicBezTo>
              </a:path>
            </a:pathLst>
          </a:custGeom>
          <a:noFill/>
          <a:ln w="6350" cap="rnd">
            <a:solidFill>
              <a:srgbClr val="FF6600"/>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defPPr>
              <a:defRPr lang="en-US"/>
            </a:defPPr>
            <a:lvl1pPr algn="l" rtl="0" fontAlgn="base">
              <a:spcBef>
                <a:spcPct val="0"/>
              </a:spcBef>
              <a:spcAft>
                <a:spcPct val="0"/>
              </a:spcAft>
              <a:defRPr sz="1400" kern="1200">
                <a:solidFill>
                  <a:schemeClr val="tx1"/>
                </a:solidFill>
                <a:latin typeface="Arial" panose="020B0604020202020204" pitchFamily="34" charset="0"/>
                <a:ea typeface="+mn-ea"/>
                <a:cs typeface="+mn-cs"/>
              </a:defRPr>
            </a:lvl1pPr>
            <a:lvl2pPr marL="457200" algn="l" rtl="0" fontAlgn="base">
              <a:spcBef>
                <a:spcPct val="0"/>
              </a:spcBef>
              <a:spcAft>
                <a:spcPct val="0"/>
              </a:spcAft>
              <a:defRPr sz="1400" kern="1200">
                <a:solidFill>
                  <a:schemeClr val="tx1"/>
                </a:solidFill>
                <a:latin typeface="Arial" panose="020B0604020202020204" pitchFamily="34" charset="0"/>
                <a:ea typeface="+mn-ea"/>
                <a:cs typeface="+mn-cs"/>
              </a:defRPr>
            </a:lvl2pPr>
            <a:lvl3pPr marL="914400" algn="l" rtl="0" fontAlgn="base">
              <a:spcBef>
                <a:spcPct val="0"/>
              </a:spcBef>
              <a:spcAft>
                <a:spcPct val="0"/>
              </a:spcAft>
              <a:defRPr sz="1400" kern="1200">
                <a:solidFill>
                  <a:schemeClr val="tx1"/>
                </a:solidFill>
                <a:latin typeface="Arial" panose="020B0604020202020204" pitchFamily="34" charset="0"/>
                <a:ea typeface="+mn-ea"/>
                <a:cs typeface="+mn-cs"/>
              </a:defRPr>
            </a:lvl3pPr>
            <a:lvl4pPr marL="1371600" algn="l" rtl="0" fontAlgn="base">
              <a:spcBef>
                <a:spcPct val="0"/>
              </a:spcBef>
              <a:spcAft>
                <a:spcPct val="0"/>
              </a:spcAft>
              <a:defRPr sz="1400" kern="1200">
                <a:solidFill>
                  <a:schemeClr val="tx1"/>
                </a:solidFill>
                <a:latin typeface="Arial" panose="020B0604020202020204" pitchFamily="34" charset="0"/>
                <a:ea typeface="+mn-ea"/>
                <a:cs typeface="+mn-cs"/>
              </a:defRPr>
            </a:lvl4pPr>
            <a:lvl5pPr marL="1828800" algn="l" rtl="0" fontAlgn="base">
              <a:spcBef>
                <a:spcPct val="0"/>
              </a:spcBef>
              <a:spcAft>
                <a:spcPct val="0"/>
              </a:spcAft>
              <a:defRPr sz="1400" kern="1200">
                <a:solidFill>
                  <a:schemeClr val="tx1"/>
                </a:solidFill>
                <a:latin typeface="Arial" panose="020B0604020202020204" pitchFamily="34" charset="0"/>
                <a:ea typeface="+mn-ea"/>
                <a:cs typeface="+mn-cs"/>
              </a:defRPr>
            </a:lvl5pPr>
            <a:lvl6pPr marL="2286000" algn="l" defTabSz="914400" rtl="0" eaLnBrk="1" latinLnBrk="0" hangingPunct="1">
              <a:defRPr sz="1400" kern="1200">
                <a:solidFill>
                  <a:schemeClr val="tx1"/>
                </a:solidFill>
                <a:latin typeface="Arial" panose="020B0604020202020204" pitchFamily="34" charset="0"/>
                <a:ea typeface="+mn-ea"/>
                <a:cs typeface="+mn-cs"/>
              </a:defRPr>
            </a:lvl6pPr>
            <a:lvl7pPr marL="2743200" algn="l" defTabSz="914400" rtl="0" eaLnBrk="1" latinLnBrk="0" hangingPunct="1">
              <a:defRPr sz="1400" kern="1200">
                <a:solidFill>
                  <a:schemeClr val="tx1"/>
                </a:solidFill>
                <a:latin typeface="Arial" panose="020B0604020202020204" pitchFamily="34" charset="0"/>
                <a:ea typeface="+mn-ea"/>
                <a:cs typeface="+mn-cs"/>
              </a:defRPr>
            </a:lvl7pPr>
            <a:lvl8pPr marL="3200400" algn="l" defTabSz="914400" rtl="0" eaLnBrk="1" latinLnBrk="0" hangingPunct="1">
              <a:defRPr sz="1400" kern="1200">
                <a:solidFill>
                  <a:schemeClr val="tx1"/>
                </a:solidFill>
                <a:latin typeface="Arial" panose="020B0604020202020204" pitchFamily="34" charset="0"/>
                <a:ea typeface="+mn-ea"/>
                <a:cs typeface="+mn-cs"/>
              </a:defRPr>
            </a:lvl8pPr>
            <a:lvl9pPr marL="3657600" algn="l" defTabSz="914400" rtl="0" eaLnBrk="1" latinLnBrk="0" hangingPunct="1">
              <a:defRPr sz="1400" kern="1200">
                <a:solidFill>
                  <a:schemeClr val="tx1"/>
                </a:solidFill>
                <a:latin typeface="Arial" panose="020B0604020202020204" pitchFamily="34" charset="0"/>
                <a:ea typeface="+mn-ea"/>
                <a:cs typeface="+mn-cs"/>
              </a:defRPr>
            </a:lvl9pPr>
          </a:lstStyle>
          <a:p>
            <a:endParaRPr lang="en-CA"/>
          </a:p>
        </p:txBody>
      </p:sp>
      <p:sp>
        <p:nvSpPr>
          <p:cNvPr id="80" name="Freeform 76">
            <a:extLst>
              <a:ext uri="{FF2B5EF4-FFF2-40B4-BE49-F238E27FC236}">
                <a16:creationId xmlns:a16="http://schemas.microsoft.com/office/drawing/2014/main" id="{203D01FA-44F7-4EB0-994C-C1C638F3FEE5}"/>
              </a:ext>
            </a:extLst>
          </p:cNvPr>
          <p:cNvSpPr>
            <a:spLocks noChangeAspect="1"/>
          </p:cNvSpPr>
          <p:nvPr/>
        </p:nvSpPr>
        <p:spPr bwMode="auto">
          <a:xfrm>
            <a:off x="5679418" y="1094494"/>
            <a:ext cx="126945" cy="24302"/>
          </a:xfrm>
          <a:custGeom>
            <a:avLst/>
            <a:gdLst>
              <a:gd name="T0" fmla="*/ 0 w 214"/>
              <a:gd name="T1" fmla="*/ 38 h 38"/>
              <a:gd name="T2" fmla="*/ 214 w 214"/>
              <a:gd name="T3" fmla="*/ 0 h 38"/>
            </a:gdLst>
            <a:ahLst/>
            <a:cxnLst>
              <a:cxn ang="0">
                <a:pos x="T0" y="T1"/>
              </a:cxn>
              <a:cxn ang="0">
                <a:pos x="T2" y="T3"/>
              </a:cxn>
            </a:cxnLst>
            <a:rect l="0" t="0" r="r" b="b"/>
            <a:pathLst>
              <a:path w="214" h="38">
                <a:moveTo>
                  <a:pt x="0" y="38"/>
                </a:moveTo>
                <a:cubicBezTo>
                  <a:pt x="71" y="31"/>
                  <a:pt x="144" y="16"/>
                  <a:pt x="214" y="0"/>
                </a:cubicBezTo>
              </a:path>
            </a:pathLst>
          </a:custGeom>
          <a:noFill/>
          <a:ln w="6350" cap="rnd">
            <a:solidFill>
              <a:srgbClr val="FF6600"/>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defPPr>
              <a:defRPr lang="en-US"/>
            </a:defPPr>
            <a:lvl1pPr algn="l" rtl="0" fontAlgn="base">
              <a:spcBef>
                <a:spcPct val="0"/>
              </a:spcBef>
              <a:spcAft>
                <a:spcPct val="0"/>
              </a:spcAft>
              <a:defRPr sz="1400" kern="1200">
                <a:solidFill>
                  <a:schemeClr val="tx1"/>
                </a:solidFill>
                <a:latin typeface="Arial" panose="020B0604020202020204" pitchFamily="34" charset="0"/>
                <a:ea typeface="+mn-ea"/>
                <a:cs typeface="+mn-cs"/>
              </a:defRPr>
            </a:lvl1pPr>
            <a:lvl2pPr marL="457200" algn="l" rtl="0" fontAlgn="base">
              <a:spcBef>
                <a:spcPct val="0"/>
              </a:spcBef>
              <a:spcAft>
                <a:spcPct val="0"/>
              </a:spcAft>
              <a:defRPr sz="1400" kern="1200">
                <a:solidFill>
                  <a:schemeClr val="tx1"/>
                </a:solidFill>
                <a:latin typeface="Arial" panose="020B0604020202020204" pitchFamily="34" charset="0"/>
                <a:ea typeface="+mn-ea"/>
                <a:cs typeface="+mn-cs"/>
              </a:defRPr>
            </a:lvl2pPr>
            <a:lvl3pPr marL="914400" algn="l" rtl="0" fontAlgn="base">
              <a:spcBef>
                <a:spcPct val="0"/>
              </a:spcBef>
              <a:spcAft>
                <a:spcPct val="0"/>
              </a:spcAft>
              <a:defRPr sz="1400" kern="1200">
                <a:solidFill>
                  <a:schemeClr val="tx1"/>
                </a:solidFill>
                <a:latin typeface="Arial" panose="020B0604020202020204" pitchFamily="34" charset="0"/>
                <a:ea typeface="+mn-ea"/>
                <a:cs typeface="+mn-cs"/>
              </a:defRPr>
            </a:lvl3pPr>
            <a:lvl4pPr marL="1371600" algn="l" rtl="0" fontAlgn="base">
              <a:spcBef>
                <a:spcPct val="0"/>
              </a:spcBef>
              <a:spcAft>
                <a:spcPct val="0"/>
              </a:spcAft>
              <a:defRPr sz="1400" kern="1200">
                <a:solidFill>
                  <a:schemeClr val="tx1"/>
                </a:solidFill>
                <a:latin typeface="Arial" panose="020B0604020202020204" pitchFamily="34" charset="0"/>
                <a:ea typeface="+mn-ea"/>
                <a:cs typeface="+mn-cs"/>
              </a:defRPr>
            </a:lvl4pPr>
            <a:lvl5pPr marL="1828800" algn="l" rtl="0" fontAlgn="base">
              <a:spcBef>
                <a:spcPct val="0"/>
              </a:spcBef>
              <a:spcAft>
                <a:spcPct val="0"/>
              </a:spcAft>
              <a:defRPr sz="1400" kern="1200">
                <a:solidFill>
                  <a:schemeClr val="tx1"/>
                </a:solidFill>
                <a:latin typeface="Arial" panose="020B0604020202020204" pitchFamily="34" charset="0"/>
                <a:ea typeface="+mn-ea"/>
                <a:cs typeface="+mn-cs"/>
              </a:defRPr>
            </a:lvl5pPr>
            <a:lvl6pPr marL="2286000" algn="l" defTabSz="914400" rtl="0" eaLnBrk="1" latinLnBrk="0" hangingPunct="1">
              <a:defRPr sz="1400" kern="1200">
                <a:solidFill>
                  <a:schemeClr val="tx1"/>
                </a:solidFill>
                <a:latin typeface="Arial" panose="020B0604020202020204" pitchFamily="34" charset="0"/>
                <a:ea typeface="+mn-ea"/>
                <a:cs typeface="+mn-cs"/>
              </a:defRPr>
            </a:lvl6pPr>
            <a:lvl7pPr marL="2743200" algn="l" defTabSz="914400" rtl="0" eaLnBrk="1" latinLnBrk="0" hangingPunct="1">
              <a:defRPr sz="1400" kern="1200">
                <a:solidFill>
                  <a:schemeClr val="tx1"/>
                </a:solidFill>
                <a:latin typeface="Arial" panose="020B0604020202020204" pitchFamily="34" charset="0"/>
                <a:ea typeface="+mn-ea"/>
                <a:cs typeface="+mn-cs"/>
              </a:defRPr>
            </a:lvl7pPr>
            <a:lvl8pPr marL="3200400" algn="l" defTabSz="914400" rtl="0" eaLnBrk="1" latinLnBrk="0" hangingPunct="1">
              <a:defRPr sz="1400" kern="1200">
                <a:solidFill>
                  <a:schemeClr val="tx1"/>
                </a:solidFill>
                <a:latin typeface="Arial" panose="020B0604020202020204" pitchFamily="34" charset="0"/>
                <a:ea typeface="+mn-ea"/>
                <a:cs typeface="+mn-cs"/>
              </a:defRPr>
            </a:lvl8pPr>
            <a:lvl9pPr marL="3657600" algn="l" defTabSz="914400" rtl="0" eaLnBrk="1" latinLnBrk="0" hangingPunct="1">
              <a:defRPr sz="1400" kern="1200">
                <a:solidFill>
                  <a:schemeClr val="tx1"/>
                </a:solidFill>
                <a:latin typeface="Arial" panose="020B0604020202020204" pitchFamily="34" charset="0"/>
                <a:ea typeface="+mn-ea"/>
                <a:cs typeface="+mn-cs"/>
              </a:defRPr>
            </a:lvl9pPr>
          </a:lstStyle>
          <a:p>
            <a:endParaRPr lang="en-CA"/>
          </a:p>
        </p:txBody>
      </p:sp>
      <p:sp>
        <p:nvSpPr>
          <p:cNvPr id="81" name="Freeform 77">
            <a:extLst>
              <a:ext uri="{FF2B5EF4-FFF2-40B4-BE49-F238E27FC236}">
                <a16:creationId xmlns:a16="http://schemas.microsoft.com/office/drawing/2014/main" id="{E08E887F-868F-4154-9A4F-E331A293DCE7}"/>
              </a:ext>
            </a:extLst>
          </p:cNvPr>
          <p:cNvSpPr>
            <a:spLocks noChangeAspect="1"/>
          </p:cNvSpPr>
          <p:nvPr/>
        </p:nvSpPr>
        <p:spPr bwMode="auto">
          <a:xfrm>
            <a:off x="5806363" y="1077925"/>
            <a:ext cx="15356" cy="16569"/>
          </a:xfrm>
          <a:custGeom>
            <a:avLst/>
            <a:gdLst>
              <a:gd name="T0" fmla="*/ 0 w 26"/>
              <a:gd name="T1" fmla="*/ 26 h 26"/>
              <a:gd name="T2" fmla="*/ 26 w 26"/>
              <a:gd name="T3" fmla="*/ 0 h 26"/>
            </a:gdLst>
            <a:ahLst/>
            <a:cxnLst>
              <a:cxn ang="0">
                <a:pos x="T0" y="T1"/>
              </a:cxn>
              <a:cxn ang="0">
                <a:pos x="T2" y="T3"/>
              </a:cxn>
            </a:cxnLst>
            <a:rect l="0" t="0" r="r" b="b"/>
            <a:pathLst>
              <a:path w="26" h="26">
                <a:moveTo>
                  <a:pt x="0" y="26"/>
                </a:moveTo>
                <a:cubicBezTo>
                  <a:pt x="8" y="16"/>
                  <a:pt x="15" y="6"/>
                  <a:pt x="26" y="0"/>
                </a:cubicBezTo>
              </a:path>
            </a:pathLst>
          </a:custGeom>
          <a:noFill/>
          <a:ln w="6350" cap="rnd">
            <a:solidFill>
              <a:srgbClr val="FF6600"/>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defPPr>
              <a:defRPr lang="en-US"/>
            </a:defPPr>
            <a:lvl1pPr algn="l" rtl="0" fontAlgn="base">
              <a:spcBef>
                <a:spcPct val="0"/>
              </a:spcBef>
              <a:spcAft>
                <a:spcPct val="0"/>
              </a:spcAft>
              <a:defRPr sz="1400" kern="1200">
                <a:solidFill>
                  <a:schemeClr val="tx1"/>
                </a:solidFill>
                <a:latin typeface="Arial" panose="020B0604020202020204" pitchFamily="34" charset="0"/>
                <a:ea typeface="+mn-ea"/>
                <a:cs typeface="+mn-cs"/>
              </a:defRPr>
            </a:lvl1pPr>
            <a:lvl2pPr marL="457200" algn="l" rtl="0" fontAlgn="base">
              <a:spcBef>
                <a:spcPct val="0"/>
              </a:spcBef>
              <a:spcAft>
                <a:spcPct val="0"/>
              </a:spcAft>
              <a:defRPr sz="1400" kern="1200">
                <a:solidFill>
                  <a:schemeClr val="tx1"/>
                </a:solidFill>
                <a:latin typeface="Arial" panose="020B0604020202020204" pitchFamily="34" charset="0"/>
                <a:ea typeface="+mn-ea"/>
                <a:cs typeface="+mn-cs"/>
              </a:defRPr>
            </a:lvl2pPr>
            <a:lvl3pPr marL="914400" algn="l" rtl="0" fontAlgn="base">
              <a:spcBef>
                <a:spcPct val="0"/>
              </a:spcBef>
              <a:spcAft>
                <a:spcPct val="0"/>
              </a:spcAft>
              <a:defRPr sz="1400" kern="1200">
                <a:solidFill>
                  <a:schemeClr val="tx1"/>
                </a:solidFill>
                <a:latin typeface="Arial" panose="020B0604020202020204" pitchFamily="34" charset="0"/>
                <a:ea typeface="+mn-ea"/>
                <a:cs typeface="+mn-cs"/>
              </a:defRPr>
            </a:lvl3pPr>
            <a:lvl4pPr marL="1371600" algn="l" rtl="0" fontAlgn="base">
              <a:spcBef>
                <a:spcPct val="0"/>
              </a:spcBef>
              <a:spcAft>
                <a:spcPct val="0"/>
              </a:spcAft>
              <a:defRPr sz="1400" kern="1200">
                <a:solidFill>
                  <a:schemeClr val="tx1"/>
                </a:solidFill>
                <a:latin typeface="Arial" panose="020B0604020202020204" pitchFamily="34" charset="0"/>
                <a:ea typeface="+mn-ea"/>
                <a:cs typeface="+mn-cs"/>
              </a:defRPr>
            </a:lvl4pPr>
            <a:lvl5pPr marL="1828800" algn="l" rtl="0" fontAlgn="base">
              <a:spcBef>
                <a:spcPct val="0"/>
              </a:spcBef>
              <a:spcAft>
                <a:spcPct val="0"/>
              </a:spcAft>
              <a:defRPr sz="1400" kern="1200">
                <a:solidFill>
                  <a:schemeClr val="tx1"/>
                </a:solidFill>
                <a:latin typeface="Arial" panose="020B0604020202020204" pitchFamily="34" charset="0"/>
                <a:ea typeface="+mn-ea"/>
                <a:cs typeface="+mn-cs"/>
              </a:defRPr>
            </a:lvl5pPr>
            <a:lvl6pPr marL="2286000" algn="l" defTabSz="914400" rtl="0" eaLnBrk="1" latinLnBrk="0" hangingPunct="1">
              <a:defRPr sz="1400" kern="1200">
                <a:solidFill>
                  <a:schemeClr val="tx1"/>
                </a:solidFill>
                <a:latin typeface="Arial" panose="020B0604020202020204" pitchFamily="34" charset="0"/>
                <a:ea typeface="+mn-ea"/>
                <a:cs typeface="+mn-cs"/>
              </a:defRPr>
            </a:lvl6pPr>
            <a:lvl7pPr marL="2743200" algn="l" defTabSz="914400" rtl="0" eaLnBrk="1" latinLnBrk="0" hangingPunct="1">
              <a:defRPr sz="1400" kern="1200">
                <a:solidFill>
                  <a:schemeClr val="tx1"/>
                </a:solidFill>
                <a:latin typeface="Arial" panose="020B0604020202020204" pitchFamily="34" charset="0"/>
                <a:ea typeface="+mn-ea"/>
                <a:cs typeface="+mn-cs"/>
              </a:defRPr>
            </a:lvl7pPr>
            <a:lvl8pPr marL="3200400" algn="l" defTabSz="914400" rtl="0" eaLnBrk="1" latinLnBrk="0" hangingPunct="1">
              <a:defRPr sz="1400" kern="1200">
                <a:solidFill>
                  <a:schemeClr val="tx1"/>
                </a:solidFill>
                <a:latin typeface="Arial" panose="020B0604020202020204" pitchFamily="34" charset="0"/>
                <a:ea typeface="+mn-ea"/>
                <a:cs typeface="+mn-cs"/>
              </a:defRPr>
            </a:lvl8pPr>
            <a:lvl9pPr marL="3657600" algn="l" defTabSz="914400" rtl="0" eaLnBrk="1" latinLnBrk="0" hangingPunct="1">
              <a:defRPr sz="1400" kern="1200">
                <a:solidFill>
                  <a:schemeClr val="tx1"/>
                </a:solidFill>
                <a:latin typeface="Arial" panose="020B0604020202020204" pitchFamily="34" charset="0"/>
                <a:ea typeface="+mn-ea"/>
                <a:cs typeface="+mn-cs"/>
              </a:defRPr>
            </a:lvl9pPr>
          </a:lstStyle>
          <a:p>
            <a:endParaRPr lang="en-CA"/>
          </a:p>
        </p:txBody>
      </p:sp>
      <p:sp>
        <p:nvSpPr>
          <p:cNvPr id="82" name="Freeform 78">
            <a:extLst>
              <a:ext uri="{FF2B5EF4-FFF2-40B4-BE49-F238E27FC236}">
                <a16:creationId xmlns:a16="http://schemas.microsoft.com/office/drawing/2014/main" id="{F79D5A19-611B-4220-8707-D4706668E1F4}"/>
              </a:ext>
            </a:extLst>
          </p:cNvPr>
          <p:cNvSpPr>
            <a:spLocks noChangeAspect="1"/>
          </p:cNvSpPr>
          <p:nvPr/>
        </p:nvSpPr>
        <p:spPr bwMode="auto">
          <a:xfrm>
            <a:off x="5821720" y="1057490"/>
            <a:ext cx="2047" cy="20436"/>
          </a:xfrm>
          <a:custGeom>
            <a:avLst/>
            <a:gdLst>
              <a:gd name="T0" fmla="*/ 0 w 4"/>
              <a:gd name="T1" fmla="*/ 32 h 32"/>
              <a:gd name="T2" fmla="*/ 4 w 4"/>
              <a:gd name="T3" fmla="*/ 0 h 32"/>
            </a:gdLst>
            <a:ahLst/>
            <a:cxnLst>
              <a:cxn ang="0">
                <a:pos x="T0" y="T1"/>
              </a:cxn>
              <a:cxn ang="0">
                <a:pos x="T2" y="T3"/>
              </a:cxn>
            </a:cxnLst>
            <a:rect l="0" t="0" r="r" b="b"/>
            <a:pathLst>
              <a:path w="4" h="32">
                <a:moveTo>
                  <a:pt x="0" y="32"/>
                </a:moveTo>
                <a:cubicBezTo>
                  <a:pt x="4" y="22"/>
                  <a:pt x="0" y="10"/>
                  <a:pt x="4" y="0"/>
                </a:cubicBezTo>
              </a:path>
            </a:pathLst>
          </a:custGeom>
          <a:noFill/>
          <a:ln w="6350" cap="rnd">
            <a:solidFill>
              <a:srgbClr val="FF6600"/>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defPPr>
              <a:defRPr lang="en-US"/>
            </a:defPPr>
            <a:lvl1pPr algn="l" rtl="0" fontAlgn="base">
              <a:spcBef>
                <a:spcPct val="0"/>
              </a:spcBef>
              <a:spcAft>
                <a:spcPct val="0"/>
              </a:spcAft>
              <a:defRPr sz="1400" kern="1200">
                <a:solidFill>
                  <a:schemeClr val="tx1"/>
                </a:solidFill>
                <a:latin typeface="Arial" panose="020B0604020202020204" pitchFamily="34" charset="0"/>
                <a:ea typeface="+mn-ea"/>
                <a:cs typeface="+mn-cs"/>
              </a:defRPr>
            </a:lvl1pPr>
            <a:lvl2pPr marL="457200" algn="l" rtl="0" fontAlgn="base">
              <a:spcBef>
                <a:spcPct val="0"/>
              </a:spcBef>
              <a:spcAft>
                <a:spcPct val="0"/>
              </a:spcAft>
              <a:defRPr sz="1400" kern="1200">
                <a:solidFill>
                  <a:schemeClr val="tx1"/>
                </a:solidFill>
                <a:latin typeface="Arial" panose="020B0604020202020204" pitchFamily="34" charset="0"/>
                <a:ea typeface="+mn-ea"/>
                <a:cs typeface="+mn-cs"/>
              </a:defRPr>
            </a:lvl2pPr>
            <a:lvl3pPr marL="914400" algn="l" rtl="0" fontAlgn="base">
              <a:spcBef>
                <a:spcPct val="0"/>
              </a:spcBef>
              <a:spcAft>
                <a:spcPct val="0"/>
              </a:spcAft>
              <a:defRPr sz="1400" kern="1200">
                <a:solidFill>
                  <a:schemeClr val="tx1"/>
                </a:solidFill>
                <a:latin typeface="Arial" panose="020B0604020202020204" pitchFamily="34" charset="0"/>
                <a:ea typeface="+mn-ea"/>
                <a:cs typeface="+mn-cs"/>
              </a:defRPr>
            </a:lvl3pPr>
            <a:lvl4pPr marL="1371600" algn="l" rtl="0" fontAlgn="base">
              <a:spcBef>
                <a:spcPct val="0"/>
              </a:spcBef>
              <a:spcAft>
                <a:spcPct val="0"/>
              </a:spcAft>
              <a:defRPr sz="1400" kern="1200">
                <a:solidFill>
                  <a:schemeClr val="tx1"/>
                </a:solidFill>
                <a:latin typeface="Arial" panose="020B0604020202020204" pitchFamily="34" charset="0"/>
                <a:ea typeface="+mn-ea"/>
                <a:cs typeface="+mn-cs"/>
              </a:defRPr>
            </a:lvl4pPr>
            <a:lvl5pPr marL="1828800" algn="l" rtl="0" fontAlgn="base">
              <a:spcBef>
                <a:spcPct val="0"/>
              </a:spcBef>
              <a:spcAft>
                <a:spcPct val="0"/>
              </a:spcAft>
              <a:defRPr sz="1400" kern="1200">
                <a:solidFill>
                  <a:schemeClr val="tx1"/>
                </a:solidFill>
                <a:latin typeface="Arial" panose="020B0604020202020204" pitchFamily="34" charset="0"/>
                <a:ea typeface="+mn-ea"/>
                <a:cs typeface="+mn-cs"/>
              </a:defRPr>
            </a:lvl5pPr>
            <a:lvl6pPr marL="2286000" algn="l" defTabSz="914400" rtl="0" eaLnBrk="1" latinLnBrk="0" hangingPunct="1">
              <a:defRPr sz="1400" kern="1200">
                <a:solidFill>
                  <a:schemeClr val="tx1"/>
                </a:solidFill>
                <a:latin typeface="Arial" panose="020B0604020202020204" pitchFamily="34" charset="0"/>
                <a:ea typeface="+mn-ea"/>
                <a:cs typeface="+mn-cs"/>
              </a:defRPr>
            </a:lvl6pPr>
            <a:lvl7pPr marL="2743200" algn="l" defTabSz="914400" rtl="0" eaLnBrk="1" latinLnBrk="0" hangingPunct="1">
              <a:defRPr sz="1400" kern="1200">
                <a:solidFill>
                  <a:schemeClr val="tx1"/>
                </a:solidFill>
                <a:latin typeface="Arial" panose="020B0604020202020204" pitchFamily="34" charset="0"/>
                <a:ea typeface="+mn-ea"/>
                <a:cs typeface="+mn-cs"/>
              </a:defRPr>
            </a:lvl7pPr>
            <a:lvl8pPr marL="3200400" algn="l" defTabSz="914400" rtl="0" eaLnBrk="1" latinLnBrk="0" hangingPunct="1">
              <a:defRPr sz="1400" kern="1200">
                <a:solidFill>
                  <a:schemeClr val="tx1"/>
                </a:solidFill>
                <a:latin typeface="Arial" panose="020B0604020202020204" pitchFamily="34" charset="0"/>
                <a:ea typeface="+mn-ea"/>
                <a:cs typeface="+mn-cs"/>
              </a:defRPr>
            </a:lvl8pPr>
            <a:lvl9pPr marL="3657600" algn="l" defTabSz="914400" rtl="0" eaLnBrk="1" latinLnBrk="0" hangingPunct="1">
              <a:defRPr sz="1400" kern="1200">
                <a:solidFill>
                  <a:schemeClr val="tx1"/>
                </a:solidFill>
                <a:latin typeface="Arial" panose="020B0604020202020204" pitchFamily="34" charset="0"/>
                <a:ea typeface="+mn-ea"/>
                <a:cs typeface="+mn-cs"/>
              </a:defRPr>
            </a:lvl9pPr>
          </a:lstStyle>
          <a:p>
            <a:endParaRPr lang="en-CA"/>
          </a:p>
        </p:txBody>
      </p:sp>
      <p:sp>
        <p:nvSpPr>
          <p:cNvPr id="83" name="Freeform 79">
            <a:extLst>
              <a:ext uri="{FF2B5EF4-FFF2-40B4-BE49-F238E27FC236}">
                <a16:creationId xmlns:a16="http://schemas.microsoft.com/office/drawing/2014/main" id="{3D0DDB87-E7AE-4D4A-A64C-66C8E519C671}"/>
              </a:ext>
            </a:extLst>
          </p:cNvPr>
          <p:cNvSpPr>
            <a:spLocks noChangeAspect="1"/>
          </p:cNvSpPr>
          <p:nvPr/>
        </p:nvSpPr>
        <p:spPr bwMode="auto">
          <a:xfrm>
            <a:off x="5808923" y="1033740"/>
            <a:ext cx="20987" cy="23749"/>
          </a:xfrm>
          <a:custGeom>
            <a:avLst/>
            <a:gdLst>
              <a:gd name="T0" fmla="*/ 26 w 36"/>
              <a:gd name="T1" fmla="*/ 37 h 37"/>
              <a:gd name="T2" fmla="*/ 1 w 36"/>
              <a:gd name="T3" fmla="*/ 15 h 37"/>
              <a:gd name="T4" fmla="*/ 1 w 36"/>
              <a:gd name="T5" fmla="*/ 7 h 37"/>
              <a:gd name="T6" fmla="*/ 36 w 36"/>
              <a:gd name="T7" fmla="*/ 3 h 37"/>
            </a:gdLst>
            <a:ahLst/>
            <a:cxnLst>
              <a:cxn ang="0">
                <a:pos x="T0" y="T1"/>
              </a:cxn>
              <a:cxn ang="0">
                <a:pos x="T2" y="T3"/>
              </a:cxn>
              <a:cxn ang="0">
                <a:pos x="T4" y="T5"/>
              </a:cxn>
              <a:cxn ang="0">
                <a:pos x="T6" y="T7"/>
              </a:cxn>
            </a:cxnLst>
            <a:rect l="0" t="0" r="r" b="b"/>
            <a:pathLst>
              <a:path w="36" h="37">
                <a:moveTo>
                  <a:pt x="26" y="37"/>
                </a:moveTo>
                <a:cubicBezTo>
                  <a:pt x="21" y="26"/>
                  <a:pt x="8" y="24"/>
                  <a:pt x="1" y="15"/>
                </a:cubicBezTo>
                <a:cubicBezTo>
                  <a:pt x="0" y="12"/>
                  <a:pt x="0" y="9"/>
                  <a:pt x="1" y="7"/>
                </a:cubicBezTo>
                <a:cubicBezTo>
                  <a:pt x="12" y="6"/>
                  <a:pt x="25" y="0"/>
                  <a:pt x="36" y="3"/>
                </a:cubicBezTo>
              </a:path>
            </a:pathLst>
          </a:custGeom>
          <a:noFill/>
          <a:ln w="6350" cap="rnd">
            <a:solidFill>
              <a:srgbClr val="FF6600"/>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defPPr>
              <a:defRPr lang="en-US"/>
            </a:defPPr>
            <a:lvl1pPr algn="l" rtl="0" fontAlgn="base">
              <a:spcBef>
                <a:spcPct val="0"/>
              </a:spcBef>
              <a:spcAft>
                <a:spcPct val="0"/>
              </a:spcAft>
              <a:defRPr sz="1400" kern="1200">
                <a:solidFill>
                  <a:schemeClr val="tx1"/>
                </a:solidFill>
                <a:latin typeface="Arial" panose="020B0604020202020204" pitchFamily="34" charset="0"/>
                <a:ea typeface="+mn-ea"/>
                <a:cs typeface="+mn-cs"/>
              </a:defRPr>
            </a:lvl1pPr>
            <a:lvl2pPr marL="457200" algn="l" rtl="0" fontAlgn="base">
              <a:spcBef>
                <a:spcPct val="0"/>
              </a:spcBef>
              <a:spcAft>
                <a:spcPct val="0"/>
              </a:spcAft>
              <a:defRPr sz="1400" kern="1200">
                <a:solidFill>
                  <a:schemeClr val="tx1"/>
                </a:solidFill>
                <a:latin typeface="Arial" panose="020B0604020202020204" pitchFamily="34" charset="0"/>
                <a:ea typeface="+mn-ea"/>
                <a:cs typeface="+mn-cs"/>
              </a:defRPr>
            </a:lvl2pPr>
            <a:lvl3pPr marL="914400" algn="l" rtl="0" fontAlgn="base">
              <a:spcBef>
                <a:spcPct val="0"/>
              </a:spcBef>
              <a:spcAft>
                <a:spcPct val="0"/>
              </a:spcAft>
              <a:defRPr sz="1400" kern="1200">
                <a:solidFill>
                  <a:schemeClr val="tx1"/>
                </a:solidFill>
                <a:latin typeface="Arial" panose="020B0604020202020204" pitchFamily="34" charset="0"/>
                <a:ea typeface="+mn-ea"/>
                <a:cs typeface="+mn-cs"/>
              </a:defRPr>
            </a:lvl3pPr>
            <a:lvl4pPr marL="1371600" algn="l" rtl="0" fontAlgn="base">
              <a:spcBef>
                <a:spcPct val="0"/>
              </a:spcBef>
              <a:spcAft>
                <a:spcPct val="0"/>
              </a:spcAft>
              <a:defRPr sz="1400" kern="1200">
                <a:solidFill>
                  <a:schemeClr val="tx1"/>
                </a:solidFill>
                <a:latin typeface="Arial" panose="020B0604020202020204" pitchFamily="34" charset="0"/>
                <a:ea typeface="+mn-ea"/>
                <a:cs typeface="+mn-cs"/>
              </a:defRPr>
            </a:lvl4pPr>
            <a:lvl5pPr marL="1828800" algn="l" rtl="0" fontAlgn="base">
              <a:spcBef>
                <a:spcPct val="0"/>
              </a:spcBef>
              <a:spcAft>
                <a:spcPct val="0"/>
              </a:spcAft>
              <a:defRPr sz="1400" kern="1200">
                <a:solidFill>
                  <a:schemeClr val="tx1"/>
                </a:solidFill>
                <a:latin typeface="Arial" panose="020B0604020202020204" pitchFamily="34" charset="0"/>
                <a:ea typeface="+mn-ea"/>
                <a:cs typeface="+mn-cs"/>
              </a:defRPr>
            </a:lvl5pPr>
            <a:lvl6pPr marL="2286000" algn="l" defTabSz="914400" rtl="0" eaLnBrk="1" latinLnBrk="0" hangingPunct="1">
              <a:defRPr sz="1400" kern="1200">
                <a:solidFill>
                  <a:schemeClr val="tx1"/>
                </a:solidFill>
                <a:latin typeface="Arial" panose="020B0604020202020204" pitchFamily="34" charset="0"/>
                <a:ea typeface="+mn-ea"/>
                <a:cs typeface="+mn-cs"/>
              </a:defRPr>
            </a:lvl6pPr>
            <a:lvl7pPr marL="2743200" algn="l" defTabSz="914400" rtl="0" eaLnBrk="1" latinLnBrk="0" hangingPunct="1">
              <a:defRPr sz="1400" kern="1200">
                <a:solidFill>
                  <a:schemeClr val="tx1"/>
                </a:solidFill>
                <a:latin typeface="Arial" panose="020B0604020202020204" pitchFamily="34" charset="0"/>
                <a:ea typeface="+mn-ea"/>
                <a:cs typeface="+mn-cs"/>
              </a:defRPr>
            </a:lvl7pPr>
            <a:lvl8pPr marL="3200400" algn="l" defTabSz="914400" rtl="0" eaLnBrk="1" latinLnBrk="0" hangingPunct="1">
              <a:defRPr sz="1400" kern="1200">
                <a:solidFill>
                  <a:schemeClr val="tx1"/>
                </a:solidFill>
                <a:latin typeface="Arial" panose="020B0604020202020204" pitchFamily="34" charset="0"/>
                <a:ea typeface="+mn-ea"/>
                <a:cs typeface="+mn-cs"/>
              </a:defRPr>
            </a:lvl8pPr>
            <a:lvl9pPr marL="3657600" algn="l" defTabSz="914400" rtl="0" eaLnBrk="1" latinLnBrk="0" hangingPunct="1">
              <a:defRPr sz="1400" kern="1200">
                <a:solidFill>
                  <a:schemeClr val="tx1"/>
                </a:solidFill>
                <a:latin typeface="Arial" panose="020B0604020202020204" pitchFamily="34" charset="0"/>
                <a:ea typeface="+mn-ea"/>
                <a:cs typeface="+mn-cs"/>
              </a:defRPr>
            </a:lvl9pPr>
          </a:lstStyle>
          <a:p>
            <a:endParaRPr lang="en-CA"/>
          </a:p>
        </p:txBody>
      </p:sp>
      <p:sp>
        <p:nvSpPr>
          <p:cNvPr id="84" name="Freeform 80">
            <a:extLst>
              <a:ext uri="{FF2B5EF4-FFF2-40B4-BE49-F238E27FC236}">
                <a16:creationId xmlns:a16="http://schemas.microsoft.com/office/drawing/2014/main" id="{20873548-2AF0-49BF-829C-165AF486DC1A}"/>
              </a:ext>
            </a:extLst>
          </p:cNvPr>
          <p:cNvSpPr>
            <a:spLocks noChangeAspect="1"/>
          </p:cNvSpPr>
          <p:nvPr/>
        </p:nvSpPr>
        <p:spPr bwMode="auto">
          <a:xfrm>
            <a:off x="5829910" y="1032083"/>
            <a:ext cx="6142" cy="3866"/>
          </a:xfrm>
          <a:custGeom>
            <a:avLst/>
            <a:gdLst>
              <a:gd name="T0" fmla="*/ 0 w 10"/>
              <a:gd name="T1" fmla="*/ 6 h 6"/>
              <a:gd name="T2" fmla="*/ 10 w 10"/>
              <a:gd name="T3" fmla="*/ 0 h 6"/>
            </a:gdLst>
            <a:ahLst/>
            <a:cxnLst>
              <a:cxn ang="0">
                <a:pos x="T0" y="T1"/>
              </a:cxn>
              <a:cxn ang="0">
                <a:pos x="T2" y="T3"/>
              </a:cxn>
            </a:cxnLst>
            <a:rect l="0" t="0" r="r" b="b"/>
            <a:pathLst>
              <a:path w="10" h="6">
                <a:moveTo>
                  <a:pt x="0" y="6"/>
                </a:moveTo>
                <a:cubicBezTo>
                  <a:pt x="3" y="2"/>
                  <a:pt x="6" y="1"/>
                  <a:pt x="10" y="0"/>
                </a:cubicBezTo>
              </a:path>
            </a:pathLst>
          </a:custGeom>
          <a:noFill/>
          <a:ln w="6350" cap="rnd">
            <a:solidFill>
              <a:srgbClr val="FF6600"/>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defPPr>
              <a:defRPr lang="en-US"/>
            </a:defPPr>
            <a:lvl1pPr algn="l" rtl="0" fontAlgn="base">
              <a:spcBef>
                <a:spcPct val="0"/>
              </a:spcBef>
              <a:spcAft>
                <a:spcPct val="0"/>
              </a:spcAft>
              <a:defRPr sz="1400" kern="1200">
                <a:solidFill>
                  <a:schemeClr val="tx1"/>
                </a:solidFill>
                <a:latin typeface="Arial" panose="020B0604020202020204" pitchFamily="34" charset="0"/>
                <a:ea typeface="+mn-ea"/>
                <a:cs typeface="+mn-cs"/>
              </a:defRPr>
            </a:lvl1pPr>
            <a:lvl2pPr marL="457200" algn="l" rtl="0" fontAlgn="base">
              <a:spcBef>
                <a:spcPct val="0"/>
              </a:spcBef>
              <a:spcAft>
                <a:spcPct val="0"/>
              </a:spcAft>
              <a:defRPr sz="1400" kern="1200">
                <a:solidFill>
                  <a:schemeClr val="tx1"/>
                </a:solidFill>
                <a:latin typeface="Arial" panose="020B0604020202020204" pitchFamily="34" charset="0"/>
                <a:ea typeface="+mn-ea"/>
                <a:cs typeface="+mn-cs"/>
              </a:defRPr>
            </a:lvl2pPr>
            <a:lvl3pPr marL="914400" algn="l" rtl="0" fontAlgn="base">
              <a:spcBef>
                <a:spcPct val="0"/>
              </a:spcBef>
              <a:spcAft>
                <a:spcPct val="0"/>
              </a:spcAft>
              <a:defRPr sz="1400" kern="1200">
                <a:solidFill>
                  <a:schemeClr val="tx1"/>
                </a:solidFill>
                <a:latin typeface="Arial" panose="020B0604020202020204" pitchFamily="34" charset="0"/>
                <a:ea typeface="+mn-ea"/>
                <a:cs typeface="+mn-cs"/>
              </a:defRPr>
            </a:lvl3pPr>
            <a:lvl4pPr marL="1371600" algn="l" rtl="0" fontAlgn="base">
              <a:spcBef>
                <a:spcPct val="0"/>
              </a:spcBef>
              <a:spcAft>
                <a:spcPct val="0"/>
              </a:spcAft>
              <a:defRPr sz="1400" kern="1200">
                <a:solidFill>
                  <a:schemeClr val="tx1"/>
                </a:solidFill>
                <a:latin typeface="Arial" panose="020B0604020202020204" pitchFamily="34" charset="0"/>
                <a:ea typeface="+mn-ea"/>
                <a:cs typeface="+mn-cs"/>
              </a:defRPr>
            </a:lvl4pPr>
            <a:lvl5pPr marL="1828800" algn="l" rtl="0" fontAlgn="base">
              <a:spcBef>
                <a:spcPct val="0"/>
              </a:spcBef>
              <a:spcAft>
                <a:spcPct val="0"/>
              </a:spcAft>
              <a:defRPr sz="1400" kern="1200">
                <a:solidFill>
                  <a:schemeClr val="tx1"/>
                </a:solidFill>
                <a:latin typeface="Arial" panose="020B0604020202020204" pitchFamily="34" charset="0"/>
                <a:ea typeface="+mn-ea"/>
                <a:cs typeface="+mn-cs"/>
              </a:defRPr>
            </a:lvl5pPr>
            <a:lvl6pPr marL="2286000" algn="l" defTabSz="914400" rtl="0" eaLnBrk="1" latinLnBrk="0" hangingPunct="1">
              <a:defRPr sz="1400" kern="1200">
                <a:solidFill>
                  <a:schemeClr val="tx1"/>
                </a:solidFill>
                <a:latin typeface="Arial" panose="020B0604020202020204" pitchFamily="34" charset="0"/>
                <a:ea typeface="+mn-ea"/>
                <a:cs typeface="+mn-cs"/>
              </a:defRPr>
            </a:lvl6pPr>
            <a:lvl7pPr marL="2743200" algn="l" defTabSz="914400" rtl="0" eaLnBrk="1" latinLnBrk="0" hangingPunct="1">
              <a:defRPr sz="1400" kern="1200">
                <a:solidFill>
                  <a:schemeClr val="tx1"/>
                </a:solidFill>
                <a:latin typeface="Arial" panose="020B0604020202020204" pitchFamily="34" charset="0"/>
                <a:ea typeface="+mn-ea"/>
                <a:cs typeface="+mn-cs"/>
              </a:defRPr>
            </a:lvl7pPr>
            <a:lvl8pPr marL="3200400" algn="l" defTabSz="914400" rtl="0" eaLnBrk="1" latinLnBrk="0" hangingPunct="1">
              <a:defRPr sz="1400" kern="1200">
                <a:solidFill>
                  <a:schemeClr val="tx1"/>
                </a:solidFill>
                <a:latin typeface="Arial" panose="020B0604020202020204" pitchFamily="34" charset="0"/>
                <a:ea typeface="+mn-ea"/>
                <a:cs typeface="+mn-cs"/>
              </a:defRPr>
            </a:lvl8pPr>
            <a:lvl9pPr marL="3657600" algn="l" defTabSz="914400" rtl="0" eaLnBrk="1" latinLnBrk="0" hangingPunct="1">
              <a:defRPr sz="1400" kern="1200">
                <a:solidFill>
                  <a:schemeClr val="tx1"/>
                </a:solidFill>
                <a:latin typeface="Arial" panose="020B0604020202020204" pitchFamily="34" charset="0"/>
                <a:ea typeface="+mn-ea"/>
                <a:cs typeface="+mn-cs"/>
              </a:defRPr>
            </a:lvl9pPr>
          </a:lstStyle>
          <a:p>
            <a:endParaRPr lang="en-CA"/>
          </a:p>
        </p:txBody>
      </p:sp>
      <p:sp>
        <p:nvSpPr>
          <p:cNvPr id="85" name="Freeform 81">
            <a:extLst>
              <a:ext uri="{FF2B5EF4-FFF2-40B4-BE49-F238E27FC236}">
                <a16:creationId xmlns:a16="http://schemas.microsoft.com/office/drawing/2014/main" id="{78C18652-7833-44BA-8872-B8CEA1306B9C}"/>
              </a:ext>
            </a:extLst>
          </p:cNvPr>
          <p:cNvSpPr>
            <a:spLocks noChangeAspect="1"/>
          </p:cNvSpPr>
          <p:nvPr/>
        </p:nvSpPr>
        <p:spPr bwMode="auto">
          <a:xfrm>
            <a:off x="5819672" y="1111064"/>
            <a:ext cx="17404" cy="24854"/>
          </a:xfrm>
          <a:custGeom>
            <a:avLst/>
            <a:gdLst>
              <a:gd name="T0" fmla="*/ 0 w 30"/>
              <a:gd name="T1" fmla="*/ 0 h 39"/>
              <a:gd name="T2" fmla="*/ 30 w 30"/>
              <a:gd name="T3" fmla="*/ 39 h 39"/>
            </a:gdLst>
            <a:ahLst/>
            <a:cxnLst>
              <a:cxn ang="0">
                <a:pos x="T0" y="T1"/>
              </a:cxn>
              <a:cxn ang="0">
                <a:pos x="T2" y="T3"/>
              </a:cxn>
            </a:cxnLst>
            <a:rect l="0" t="0" r="r" b="b"/>
            <a:pathLst>
              <a:path w="30" h="39">
                <a:moveTo>
                  <a:pt x="0" y="0"/>
                </a:moveTo>
                <a:cubicBezTo>
                  <a:pt x="8" y="14"/>
                  <a:pt x="18" y="27"/>
                  <a:pt x="30" y="39"/>
                </a:cubicBezTo>
              </a:path>
            </a:pathLst>
          </a:custGeom>
          <a:noFill/>
          <a:ln w="6350" cap="rnd">
            <a:solidFill>
              <a:srgbClr val="FF6600"/>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defPPr>
              <a:defRPr lang="en-US"/>
            </a:defPPr>
            <a:lvl1pPr algn="l" rtl="0" fontAlgn="base">
              <a:spcBef>
                <a:spcPct val="0"/>
              </a:spcBef>
              <a:spcAft>
                <a:spcPct val="0"/>
              </a:spcAft>
              <a:defRPr sz="1400" kern="1200">
                <a:solidFill>
                  <a:schemeClr val="tx1"/>
                </a:solidFill>
                <a:latin typeface="Arial" panose="020B0604020202020204" pitchFamily="34" charset="0"/>
                <a:ea typeface="+mn-ea"/>
                <a:cs typeface="+mn-cs"/>
              </a:defRPr>
            </a:lvl1pPr>
            <a:lvl2pPr marL="457200" algn="l" rtl="0" fontAlgn="base">
              <a:spcBef>
                <a:spcPct val="0"/>
              </a:spcBef>
              <a:spcAft>
                <a:spcPct val="0"/>
              </a:spcAft>
              <a:defRPr sz="1400" kern="1200">
                <a:solidFill>
                  <a:schemeClr val="tx1"/>
                </a:solidFill>
                <a:latin typeface="Arial" panose="020B0604020202020204" pitchFamily="34" charset="0"/>
                <a:ea typeface="+mn-ea"/>
                <a:cs typeface="+mn-cs"/>
              </a:defRPr>
            </a:lvl2pPr>
            <a:lvl3pPr marL="914400" algn="l" rtl="0" fontAlgn="base">
              <a:spcBef>
                <a:spcPct val="0"/>
              </a:spcBef>
              <a:spcAft>
                <a:spcPct val="0"/>
              </a:spcAft>
              <a:defRPr sz="1400" kern="1200">
                <a:solidFill>
                  <a:schemeClr val="tx1"/>
                </a:solidFill>
                <a:latin typeface="Arial" panose="020B0604020202020204" pitchFamily="34" charset="0"/>
                <a:ea typeface="+mn-ea"/>
                <a:cs typeface="+mn-cs"/>
              </a:defRPr>
            </a:lvl3pPr>
            <a:lvl4pPr marL="1371600" algn="l" rtl="0" fontAlgn="base">
              <a:spcBef>
                <a:spcPct val="0"/>
              </a:spcBef>
              <a:spcAft>
                <a:spcPct val="0"/>
              </a:spcAft>
              <a:defRPr sz="1400" kern="1200">
                <a:solidFill>
                  <a:schemeClr val="tx1"/>
                </a:solidFill>
                <a:latin typeface="Arial" panose="020B0604020202020204" pitchFamily="34" charset="0"/>
                <a:ea typeface="+mn-ea"/>
                <a:cs typeface="+mn-cs"/>
              </a:defRPr>
            </a:lvl4pPr>
            <a:lvl5pPr marL="1828800" algn="l" rtl="0" fontAlgn="base">
              <a:spcBef>
                <a:spcPct val="0"/>
              </a:spcBef>
              <a:spcAft>
                <a:spcPct val="0"/>
              </a:spcAft>
              <a:defRPr sz="1400" kern="1200">
                <a:solidFill>
                  <a:schemeClr val="tx1"/>
                </a:solidFill>
                <a:latin typeface="Arial" panose="020B0604020202020204" pitchFamily="34" charset="0"/>
                <a:ea typeface="+mn-ea"/>
                <a:cs typeface="+mn-cs"/>
              </a:defRPr>
            </a:lvl5pPr>
            <a:lvl6pPr marL="2286000" algn="l" defTabSz="914400" rtl="0" eaLnBrk="1" latinLnBrk="0" hangingPunct="1">
              <a:defRPr sz="1400" kern="1200">
                <a:solidFill>
                  <a:schemeClr val="tx1"/>
                </a:solidFill>
                <a:latin typeface="Arial" panose="020B0604020202020204" pitchFamily="34" charset="0"/>
                <a:ea typeface="+mn-ea"/>
                <a:cs typeface="+mn-cs"/>
              </a:defRPr>
            </a:lvl6pPr>
            <a:lvl7pPr marL="2743200" algn="l" defTabSz="914400" rtl="0" eaLnBrk="1" latinLnBrk="0" hangingPunct="1">
              <a:defRPr sz="1400" kern="1200">
                <a:solidFill>
                  <a:schemeClr val="tx1"/>
                </a:solidFill>
                <a:latin typeface="Arial" panose="020B0604020202020204" pitchFamily="34" charset="0"/>
                <a:ea typeface="+mn-ea"/>
                <a:cs typeface="+mn-cs"/>
              </a:defRPr>
            </a:lvl7pPr>
            <a:lvl8pPr marL="3200400" algn="l" defTabSz="914400" rtl="0" eaLnBrk="1" latinLnBrk="0" hangingPunct="1">
              <a:defRPr sz="1400" kern="1200">
                <a:solidFill>
                  <a:schemeClr val="tx1"/>
                </a:solidFill>
                <a:latin typeface="Arial" panose="020B0604020202020204" pitchFamily="34" charset="0"/>
                <a:ea typeface="+mn-ea"/>
                <a:cs typeface="+mn-cs"/>
              </a:defRPr>
            </a:lvl8pPr>
            <a:lvl9pPr marL="3657600" algn="l" defTabSz="914400" rtl="0" eaLnBrk="1" latinLnBrk="0" hangingPunct="1">
              <a:defRPr sz="1400" kern="1200">
                <a:solidFill>
                  <a:schemeClr val="tx1"/>
                </a:solidFill>
                <a:latin typeface="Arial" panose="020B0604020202020204" pitchFamily="34" charset="0"/>
                <a:ea typeface="+mn-ea"/>
                <a:cs typeface="+mn-cs"/>
              </a:defRPr>
            </a:lvl9pPr>
          </a:lstStyle>
          <a:p>
            <a:endParaRPr lang="en-CA"/>
          </a:p>
        </p:txBody>
      </p:sp>
      <p:sp>
        <p:nvSpPr>
          <p:cNvPr id="86" name="Freeform 82">
            <a:extLst>
              <a:ext uri="{FF2B5EF4-FFF2-40B4-BE49-F238E27FC236}">
                <a16:creationId xmlns:a16="http://schemas.microsoft.com/office/drawing/2014/main" id="{1AF0CB0D-C385-4149-B247-476E03D2478E}"/>
              </a:ext>
            </a:extLst>
          </p:cNvPr>
          <p:cNvSpPr>
            <a:spLocks noChangeAspect="1"/>
          </p:cNvSpPr>
          <p:nvPr/>
        </p:nvSpPr>
        <p:spPr bwMode="auto">
          <a:xfrm>
            <a:off x="5837076" y="1135366"/>
            <a:ext cx="18427" cy="20436"/>
          </a:xfrm>
          <a:custGeom>
            <a:avLst/>
            <a:gdLst>
              <a:gd name="T0" fmla="*/ 0 w 31"/>
              <a:gd name="T1" fmla="*/ 1 h 32"/>
              <a:gd name="T2" fmla="*/ 2 w 31"/>
              <a:gd name="T3" fmla="*/ 0 h 32"/>
              <a:gd name="T4" fmla="*/ 31 w 31"/>
              <a:gd name="T5" fmla="*/ 24 h 32"/>
              <a:gd name="T6" fmla="*/ 4 w 31"/>
              <a:gd name="T7" fmla="*/ 32 h 32"/>
            </a:gdLst>
            <a:ahLst/>
            <a:cxnLst>
              <a:cxn ang="0">
                <a:pos x="T0" y="T1"/>
              </a:cxn>
              <a:cxn ang="0">
                <a:pos x="T2" y="T3"/>
              </a:cxn>
              <a:cxn ang="0">
                <a:pos x="T4" y="T5"/>
              </a:cxn>
              <a:cxn ang="0">
                <a:pos x="T6" y="T7"/>
              </a:cxn>
            </a:cxnLst>
            <a:rect l="0" t="0" r="r" b="b"/>
            <a:pathLst>
              <a:path w="31" h="32">
                <a:moveTo>
                  <a:pt x="0" y="1"/>
                </a:moveTo>
                <a:cubicBezTo>
                  <a:pt x="1" y="1"/>
                  <a:pt x="1" y="1"/>
                  <a:pt x="2" y="0"/>
                </a:cubicBezTo>
                <a:cubicBezTo>
                  <a:pt x="13" y="6"/>
                  <a:pt x="26" y="12"/>
                  <a:pt x="31" y="24"/>
                </a:cubicBezTo>
                <a:cubicBezTo>
                  <a:pt x="22" y="26"/>
                  <a:pt x="14" y="31"/>
                  <a:pt x="4" y="32"/>
                </a:cubicBezTo>
              </a:path>
            </a:pathLst>
          </a:custGeom>
          <a:noFill/>
          <a:ln w="6350" cap="rnd">
            <a:solidFill>
              <a:srgbClr val="FF6600"/>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defPPr>
              <a:defRPr lang="en-US"/>
            </a:defPPr>
            <a:lvl1pPr algn="l" rtl="0" fontAlgn="base">
              <a:spcBef>
                <a:spcPct val="0"/>
              </a:spcBef>
              <a:spcAft>
                <a:spcPct val="0"/>
              </a:spcAft>
              <a:defRPr sz="1400" kern="1200">
                <a:solidFill>
                  <a:schemeClr val="tx1"/>
                </a:solidFill>
                <a:latin typeface="Arial" panose="020B0604020202020204" pitchFamily="34" charset="0"/>
                <a:ea typeface="+mn-ea"/>
                <a:cs typeface="+mn-cs"/>
              </a:defRPr>
            </a:lvl1pPr>
            <a:lvl2pPr marL="457200" algn="l" rtl="0" fontAlgn="base">
              <a:spcBef>
                <a:spcPct val="0"/>
              </a:spcBef>
              <a:spcAft>
                <a:spcPct val="0"/>
              </a:spcAft>
              <a:defRPr sz="1400" kern="1200">
                <a:solidFill>
                  <a:schemeClr val="tx1"/>
                </a:solidFill>
                <a:latin typeface="Arial" panose="020B0604020202020204" pitchFamily="34" charset="0"/>
                <a:ea typeface="+mn-ea"/>
                <a:cs typeface="+mn-cs"/>
              </a:defRPr>
            </a:lvl2pPr>
            <a:lvl3pPr marL="914400" algn="l" rtl="0" fontAlgn="base">
              <a:spcBef>
                <a:spcPct val="0"/>
              </a:spcBef>
              <a:spcAft>
                <a:spcPct val="0"/>
              </a:spcAft>
              <a:defRPr sz="1400" kern="1200">
                <a:solidFill>
                  <a:schemeClr val="tx1"/>
                </a:solidFill>
                <a:latin typeface="Arial" panose="020B0604020202020204" pitchFamily="34" charset="0"/>
                <a:ea typeface="+mn-ea"/>
                <a:cs typeface="+mn-cs"/>
              </a:defRPr>
            </a:lvl3pPr>
            <a:lvl4pPr marL="1371600" algn="l" rtl="0" fontAlgn="base">
              <a:spcBef>
                <a:spcPct val="0"/>
              </a:spcBef>
              <a:spcAft>
                <a:spcPct val="0"/>
              </a:spcAft>
              <a:defRPr sz="1400" kern="1200">
                <a:solidFill>
                  <a:schemeClr val="tx1"/>
                </a:solidFill>
                <a:latin typeface="Arial" panose="020B0604020202020204" pitchFamily="34" charset="0"/>
                <a:ea typeface="+mn-ea"/>
                <a:cs typeface="+mn-cs"/>
              </a:defRPr>
            </a:lvl4pPr>
            <a:lvl5pPr marL="1828800" algn="l" rtl="0" fontAlgn="base">
              <a:spcBef>
                <a:spcPct val="0"/>
              </a:spcBef>
              <a:spcAft>
                <a:spcPct val="0"/>
              </a:spcAft>
              <a:defRPr sz="1400" kern="1200">
                <a:solidFill>
                  <a:schemeClr val="tx1"/>
                </a:solidFill>
                <a:latin typeface="Arial" panose="020B0604020202020204" pitchFamily="34" charset="0"/>
                <a:ea typeface="+mn-ea"/>
                <a:cs typeface="+mn-cs"/>
              </a:defRPr>
            </a:lvl5pPr>
            <a:lvl6pPr marL="2286000" algn="l" defTabSz="914400" rtl="0" eaLnBrk="1" latinLnBrk="0" hangingPunct="1">
              <a:defRPr sz="1400" kern="1200">
                <a:solidFill>
                  <a:schemeClr val="tx1"/>
                </a:solidFill>
                <a:latin typeface="Arial" panose="020B0604020202020204" pitchFamily="34" charset="0"/>
                <a:ea typeface="+mn-ea"/>
                <a:cs typeface="+mn-cs"/>
              </a:defRPr>
            </a:lvl6pPr>
            <a:lvl7pPr marL="2743200" algn="l" defTabSz="914400" rtl="0" eaLnBrk="1" latinLnBrk="0" hangingPunct="1">
              <a:defRPr sz="1400" kern="1200">
                <a:solidFill>
                  <a:schemeClr val="tx1"/>
                </a:solidFill>
                <a:latin typeface="Arial" panose="020B0604020202020204" pitchFamily="34" charset="0"/>
                <a:ea typeface="+mn-ea"/>
                <a:cs typeface="+mn-cs"/>
              </a:defRPr>
            </a:lvl7pPr>
            <a:lvl8pPr marL="3200400" algn="l" defTabSz="914400" rtl="0" eaLnBrk="1" latinLnBrk="0" hangingPunct="1">
              <a:defRPr sz="1400" kern="1200">
                <a:solidFill>
                  <a:schemeClr val="tx1"/>
                </a:solidFill>
                <a:latin typeface="Arial" panose="020B0604020202020204" pitchFamily="34" charset="0"/>
                <a:ea typeface="+mn-ea"/>
                <a:cs typeface="+mn-cs"/>
              </a:defRPr>
            </a:lvl8pPr>
            <a:lvl9pPr marL="3657600" algn="l" defTabSz="914400" rtl="0" eaLnBrk="1" latinLnBrk="0" hangingPunct="1">
              <a:defRPr sz="1400" kern="1200">
                <a:solidFill>
                  <a:schemeClr val="tx1"/>
                </a:solidFill>
                <a:latin typeface="Arial" panose="020B0604020202020204" pitchFamily="34" charset="0"/>
                <a:ea typeface="+mn-ea"/>
                <a:cs typeface="+mn-cs"/>
              </a:defRPr>
            </a:lvl9pPr>
          </a:lstStyle>
          <a:p>
            <a:endParaRPr lang="en-CA"/>
          </a:p>
        </p:txBody>
      </p:sp>
      <p:sp>
        <p:nvSpPr>
          <p:cNvPr id="87" name="Freeform 83">
            <a:extLst>
              <a:ext uri="{FF2B5EF4-FFF2-40B4-BE49-F238E27FC236}">
                <a16:creationId xmlns:a16="http://schemas.microsoft.com/office/drawing/2014/main" id="{AE274EF0-F95B-476D-8251-8C592CCB9F58}"/>
              </a:ext>
            </a:extLst>
          </p:cNvPr>
          <p:cNvSpPr>
            <a:spLocks noChangeAspect="1"/>
          </p:cNvSpPr>
          <p:nvPr/>
        </p:nvSpPr>
        <p:spPr bwMode="auto">
          <a:xfrm>
            <a:off x="5830933" y="1155801"/>
            <a:ext cx="8702" cy="6628"/>
          </a:xfrm>
          <a:custGeom>
            <a:avLst/>
            <a:gdLst>
              <a:gd name="T0" fmla="*/ 14 w 14"/>
              <a:gd name="T1" fmla="*/ 0 h 10"/>
              <a:gd name="T2" fmla="*/ 0 w 14"/>
              <a:gd name="T3" fmla="*/ 10 h 10"/>
            </a:gdLst>
            <a:ahLst/>
            <a:cxnLst>
              <a:cxn ang="0">
                <a:pos x="T0" y="T1"/>
              </a:cxn>
              <a:cxn ang="0">
                <a:pos x="T2" y="T3"/>
              </a:cxn>
            </a:cxnLst>
            <a:rect l="0" t="0" r="r" b="b"/>
            <a:pathLst>
              <a:path w="14" h="10">
                <a:moveTo>
                  <a:pt x="14" y="0"/>
                </a:moveTo>
                <a:cubicBezTo>
                  <a:pt x="9" y="6"/>
                  <a:pt x="5" y="8"/>
                  <a:pt x="0" y="10"/>
                </a:cubicBezTo>
              </a:path>
            </a:pathLst>
          </a:custGeom>
          <a:noFill/>
          <a:ln w="6350" cap="rnd">
            <a:solidFill>
              <a:srgbClr val="FF6600"/>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defPPr>
              <a:defRPr lang="en-US"/>
            </a:defPPr>
            <a:lvl1pPr algn="l" rtl="0" fontAlgn="base">
              <a:spcBef>
                <a:spcPct val="0"/>
              </a:spcBef>
              <a:spcAft>
                <a:spcPct val="0"/>
              </a:spcAft>
              <a:defRPr sz="1400" kern="1200">
                <a:solidFill>
                  <a:schemeClr val="tx1"/>
                </a:solidFill>
                <a:latin typeface="Arial" panose="020B0604020202020204" pitchFamily="34" charset="0"/>
                <a:ea typeface="+mn-ea"/>
                <a:cs typeface="+mn-cs"/>
              </a:defRPr>
            </a:lvl1pPr>
            <a:lvl2pPr marL="457200" algn="l" rtl="0" fontAlgn="base">
              <a:spcBef>
                <a:spcPct val="0"/>
              </a:spcBef>
              <a:spcAft>
                <a:spcPct val="0"/>
              </a:spcAft>
              <a:defRPr sz="1400" kern="1200">
                <a:solidFill>
                  <a:schemeClr val="tx1"/>
                </a:solidFill>
                <a:latin typeface="Arial" panose="020B0604020202020204" pitchFamily="34" charset="0"/>
                <a:ea typeface="+mn-ea"/>
                <a:cs typeface="+mn-cs"/>
              </a:defRPr>
            </a:lvl2pPr>
            <a:lvl3pPr marL="914400" algn="l" rtl="0" fontAlgn="base">
              <a:spcBef>
                <a:spcPct val="0"/>
              </a:spcBef>
              <a:spcAft>
                <a:spcPct val="0"/>
              </a:spcAft>
              <a:defRPr sz="1400" kern="1200">
                <a:solidFill>
                  <a:schemeClr val="tx1"/>
                </a:solidFill>
                <a:latin typeface="Arial" panose="020B0604020202020204" pitchFamily="34" charset="0"/>
                <a:ea typeface="+mn-ea"/>
                <a:cs typeface="+mn-cs"/>
              </a:defRPr>
            </a:lvl3pPr>
            <a:lvl4pPr marL="1371600" algn="l" rtl="0" fontAlgn="base">
              <a:spcBef>
                <a:spcPct val="0"/>
              </a:spcBef>
              <a:spcAft>
                <a:spcPct val="0"/>
              </a:spcAft>
              <a:defRPr sz="1400" kern="1200">
                <a:solidFill>
                  <a:schemeClr val="tx1"/>
                </a:solidFill>
                <a:latin typeface="Arial" panose="020B0604020202020204" pitchFamily="34" charset="0"/>
                <a:ea typeface="+mn-ea"/>
                <a:cs typeface="+mn-cs"/>
              </a:defRPr>
            </a:lvl4pPr>
            <a:lvl5pPr marL="1828800" algn="l" rtl="0" fontAlgn="base">
              <a:spcBef>
                <a:spcPct val="0"/>
              </a:spcBef>
              <a:spcAft>
                <a:spcPct val="0"/>
              </a:spcAft>
              <a:defRPr sz="1400" kern="1200">
                <a:solidFill>
                  <a:schemeClr val="tx1"/>
                </a:solidFill>
                <a:latin typeface="Arial" panose="020B0604020202020204" pitchFamily="34" charset="0"/>
                <a:ea typeface="+mn-ea"/>
                <a:cs typeface="+mn-cs"/>
              </a:defRPr>
            </a:lvl5pPr>
            <a:lvl6pPr marL="2286000" algn="l" defTabSz="914400" rtl="0" eaLnBrk="1" latinLnBrk="0" hangingPunct="1">
              <a:defRPr sz="1400" kern="1200">
                <a:solidFill>
                  <a:schemeClr val="tx1"/>
                </a:solidFill>
                <a:latin typeface="Arial" panose="020B0604020202020204" pitchFamily="34" charset="0"/>
                <a:ea typeface="+mn-ea"/>
                <a:cs typeface="+mn-cs"/>
              </a:defRPr>
            </a:lvl6pPr>
            <a:lvl7pPr marL="2743200" algn="l" defTabSz="914400" rtl="0" eaLnBrk="1" latinLnBrk="0" hangingPunct="1">
              <a:defRPr sz="1400" kern="1200">
                <a:solidFill>
                  <a:schemeClr val="tx1"/>
                </a:solidFill>
                <a:latin typeface="Arial" panose="020B0604020202020204" pitchFamily="34" charset="0"/>
                <a:ea typeface="+mn-ea"/>
                <a:cs typeface="+mn-cs"/>
              </a:defRPr>
            </a:lvl7pPr>
            <a:lvl8pPr marL="3200400" algn="l" defTabSz="914400" rtl="0" eaLnBrk="1" latinLnBrk="0" hangingPunct="1">
              <a:defRPr sz="1400" kern="1200">
                <a:solidFill>
                  <a:schemeClr val="tx1"/>
                </a:solidFill>
                <a:latin typeface="Arial" panose="020B0604020202020204" pitchFamily="34" charset="0"/>
                <a:ea typeface="+mn-ea"/>
                <a:cs typeface="+mn-cs"/>
              </a:defRPr>
            </a:lvl8pPr>
            <a:lvl9pPr marL="3657600" algn="l" defTabSz="914400" rtl="0" eaLnBrk="1" latinLnBrk="0" hangingPunct="1">
              <a:defRPr sz="1400" kern="1200">
                <a:solidFill>
                  <a:schemeClr val="tx1"/>
                </a:solidFill>
                <a:latin typeface="Arial" panose="020B0604020202020204" pitchFamily="34" charset="0"/>
                <a:ea typeface="+mn-ea"/>
                <a:cs typeface="+mn-cs"/>
              </a:defRPr>
            </a:lvl9pPr>
          </a:lstStyle>
          <a:p>
            <a:endParaRPr lang="en-CA"/>
          </a:p>
        </p:txBody>
      </p:sp>
      <p:sp>
        <p:nvSpPr>
          <p:cNvPr id="88" name="Freeform 84">
            <a:extLst>
              <a:ext uri="{FF2B5EF4-FFF2-40B4-BE49-F238E27FC236}">
                <a16:creationId xmlns:a16="http://schemas.microsoft.com/office/drawing/2014/main" id="{2EE1AA00-344B-489E-854F-50E30AA0A246}"/>
              </a:ext>
            </a:extLst>
          </p:cNvPr>
          <p:cNvSpPr>
            <a:spLocks noChangeAspect="1"/>
          </p:cNvSpPr>
          <p:nvPr/>
        </p:nvSpPr>
        <p:spPr bwMode="auto">
          <a:xfrm>
            <a:off x="5742891" y="1318733"/>
            <a:ext cx="18427" cy="3866"/>
          </a:xfrm>
          <a:custGeom>
            <a:avLst/>
            <a:gdLst>
              <a:gd name="T0" fmla="*/ 0 w 31"/>
              <a:gd name="T1" fmla="*/ 6 h 6"/>
              <a:gd name="T2" fmla="*/ 31 w 31"/>
              <a:gd name="T3" fmla="*/ 0 h 6"/>
            </a:gdLst>
            <a:ahLst/>
            <a:cxnLst>
              <a:cxn ang="0">
                <a:pos x="T0" y="T1"/>
              </a:cxn>
              <a:cxn ang="0">
                <a:pos x="T2" y="T3"/>
              </a:cxn>
            </a:cxnLst>
            <a:rect l="0" t="0" r="r" b="b"/>
            <a:pathLst>
              <a:path w="31" h="6">
                <a:moveTo>
                  <a:pt x="0" y="6"/>
                </a:moveTo>
                <a:cubicBezTo>
                  <a:pt x="11" y="6"/>
                  <a:pt x="20" y="0"/>
                  <a:pt x="31" y="0"/>
                </a:cubicBezTo>
              </a:path>
            </a:pathLst>
          </a:custGeom>
          <a:noFill/>
          <a:ln w="6350" cap="rnd">
            <a:solidFill>
              <a:srgbClr val="FF6600"/>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defPPr>
              <a:defRPr lang="en-US"/>
            </a:defPPr>
            <a:lvl1pPr algn="l" rtl="0" fontAlgn="base">
              <a:spcBef>
                <a:spcPct val="0"/>
              </a:spcBef>
              <a:spcAft>
                <a:spcPct val="0"/>
              </a:spcAft>
              <a:defRPr sz="1400" kern="1200">
                <a:solidFill>
                  <a:schemeClr val="tx1"/>
                </a:solidFill>
                <a:latin typeface="Arial" panose="020B0604020202020204" pitchFamily="34" charset="0"/>
                <a:ea typeface="+mn-ea"/>
                <a:cs typeface="+mn-cs"/>
              </a:defRPr>
            </a:lvl1pPr>
            <a:lvl2pPr marL="457200" algn="l" rtl="0" fontAlgn="base">
              <a:spcBef>
                <a:spcPct val="0"/>
              </a:spcBef>
              <a:spcAft>
                <a:spcPct val="0"/>
              </a:spcAft>
              <a:defRPr sz="1400" kern="1200">
                <a:solidFill>
                  <a:schemeClr val="tx1"/>
                </a:solidFill>
                <a:latin typeface="Arial" panose="020B0604020202020204" pitchFamily="34" charset="0"/>
                <a:ea typeface="+mn-ea"/>
                <a:cs typeface="+mn-cs"/>
              </a:defRPr>
            </a:lvl2pPr>
            <a:lvl3pPr marL="914400" algn="l" rtl="0" fontAlgn="base">
              <a:spcBef>
                <a:spcPct val="0"/>
              </a:spcBef>
              <a:spcAft>
                <a:spcPct val="0"/>
              </a:spcAft>
              <a:defRPr sz="1400" kern="1200">
                <a:solidFill>
                  <a:schemeClr val="tx1"/>
                </a:solidFill>
                <a:latin typeface="Arial" panose="020B0604020202020204" pitchFamily="34" charset="0"/>
                <a:ea typeface="+mn-ea"/>
                <a:cs typeface="+mn-cs"/>
              </a:defRPr>
            </a:lvl3pPr>
            <a:lvl4pPr marL="1371600" algn="l" rtl="0" fontAlgn="base">
              <a:spcBef>
                <a:spcPct val="0"/>
              </a:spcBef>
              <a:spcAft>
                <a:spcPct val="0"/>
              </a:spcAft>
              <a:defRPr sz="1400" kern="1200">
                <a:solidFill>
                  <a:schemeClr val="tx1"/>
                </a:solidFill>
                <a:latin typeface="Arial" panose="020B0604020202020204" pitchFamily="34" charset="0"/>
                <a:ea typeface="+mn-ea"/>
                <a:cs typeface="+mn-cs"/>
              </a:defRPr>
            </a:lvl4pPr>
            <a:lvl5pPr marL="1828800" algn="l" rtl="0" fontAlgn="base">
              <a:spcBef>
                <a:spcPct val="0"/>
              </a:spcBef>
              <a:spcAft>
                <a:spcPct val="0"/>
              </a:spcAft>
              <a:defRPr sz="1400" kern="1200">
                <a:solidFill>
                  <a:schemeClr val="tx1"/>
                </a:solidFill>
                <a:latin typeface="Arial" panose="020B0604020202020204" pitchFamily="34" charset="0"/>
                <a:ea typeface="+mn-ea"/>
                <a:cs typeface="+mn-cs"/>
              </a:defRPr>
            </a:lvl5pPr>
            <a:lvl6pPr marL="2286000" algn="l" defTabSz="914400" rtl="0" eaLnBrk="1" latinLnBrk="0" hangingPunct="1">
              <a:defRPr sz="1400" kern="1200">
                <a:solidFill>
                  <a:schemeClr val="tx1"/>
                </a:solidFill>
                <a:latin typeface="Arial" panose="020B0604020202020204" pitchFamily="34" charset="0"/>
                <a:ea typeface="+mn-ea"/>
                <a:cs typeface="+mn-cs"/>
              </a:defRPr>
            </a:lvl6pPr>
            <a:lvl7pPr marL="2743200" algn="l" defTabSz="914400" rtl="0" eaLnBrk="1" latinLnBrk="0" hangingPunct="1">
              <a:defRPr sz="1400" kern="1200">
                <a:solidFill>
                  <a:schemeClr val="tx1"/>
                </a:solidFill>
                <a:latin typeface="Arial" panose="020B0604020202020204" pitchFamily="34" charset="0"/>
                <a:ea typeface="+mn-ea"/>
                <a:cs typeface="+mn-cs"/>
              </a:defRPr>
            </a:lvl7pPr>
            <a:lvl8pPr marL="3200400" algn="l" defTabSz="914400" rtl="0" eaLnBrk="1" latinLnBrk="0" hangingPunct="1">
              <a:defRPr sz="1400" kern="1200">
                <a:solidFill>
                  <a:schemeClr val="tx1"/>
                </a:solidFill>
                <a:latin typeface="Arial" panose="020B0604020202020204" pitchFamily="34" charset="0"/>
                <a:ea typeface="+mn-ea"/>
                <a:cs typeface="+mn-cs"/>
              </a:defRPr>
            </a:lvl8pPr>
            <a:lvl9pPr marL="3657600" algn="l" defTabSz="914400" rtl="0" eaLnBrk="1" latinLnBrk="0" hangingPunct="1">
              <a:defRPr sz="1400" kern="1200">
                <a:solidFill>
                  <a:schemeClr val="tx1"/>
                </a:solidFill>
                <a:latin typeface="Arial" panose="020B0604020202020204" pitchFamily="34" charset="0"/>
                <a:ea typeface="+mn-ea"/>
                <a:cs typeface="+mn-cs"/>
              </a:defRPr>
            </a:lvl9pPr>
          </a:lstStyle>
          <a:p>
            <a:endParaRPr lang="en-CA"/>
          </a:p>
        </p:txBody>
      </p:sp>
      <p:sp>
        <p:nvSpPr>
          <p:cNvPr id="89" name="Freeform 85">
            <a:extLst>
              <a:ext uri="{FF2B5EF4-FFF2-40B4-BE49-F238E27FC236}">
                <a16:creationId xmlns:a16="http://schemas.microsoft.com/office/drawing/2014/main" id="{F13AF251-9FAA-485A-8D68-D9D7DFDBF2BC}"/>
              </a:ext>
            </a:extLst>
          </p:cNvPr>
          <p:cNvSpPr>
            <a:spLocks noChangeAspect="1"/>
          </p:cNvSpPr>
          <p:nvPr/>
        </p:nvSpPr>
        <p:spPr bwMode="auto">
          <a:xfrm>
            <a:off x="5761318" y="1307687"/>
            <a:ext cx="8190" cy="11046"/>
          </a:xfrm>
          <a:custGeom>
            <a:avLst/>
            <a:gdLst>
              <a:gd name="T0" fmla="*/ 0 w 14"/>
              <a:gd name="T1" fmla="*/ 17 h 17"/>
              <a:gd name="T2" fmla="*/ 14 w 14"/>
              <a:gd name="T3" fmla="*/ 0 h 17"/>
            </a:gdLst>
            <a:ahLst/>
            <a:cxnLst>
              <a:cxn ang="0">
                <a:pos x="T0" y="T1"/>
              </a:cxn>
              <a:cxn ang="0">
                <a:pos x="T2" y="T3"/>
              </a:cxn>
            </a:cxnLst>
            <a:rect l="0" t="0" r="r" b="b"/>
            <a:pathLst>
              <a:path w="14" h="17">
                <a:moveTo>
                  <a:pt x="0" y="17"/>
                </a:moveTo>
                <a:cubicBezTo>
                  <a:pt x="1" y="9"/>
                  <a:pt x="8" y="5"/>
                  <a:pt x="14" y="0"/>
                </a:cubicBezTo>
              </a:path>
            </a:pathLst>
          </a:custGeom>
          <a:noFill/>
          <a:ln w="6350" cap="rnd">
            <a:solidFill>
              <a:srgbClr val="FF6600"/>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defPPr>
              <a:defRPr lang="en-US"/>
            </a:defPPr>
            <a:lvl1pPr algn="l" rtl="0" fontAlgn="base">
              <a:spcBef>
                <a:spcPct val="0"/>
              </a:spcBef>
              <a:spcAft>
                <a:spcPct val="0"/>
              </a:spcAft>
              <a:defRPr sz="1400" kern="1200">
                <a:solidFill>
                  <a:schemeClr val="tx1"/>
                </a:solidFill>
                <a:latin typeface="Arial" panose="020B0604020202020204" pitchFamily="34" charset="0"/>
                <a:ea typeface="+mn-ea"/>
                <a:cs typeface="+mn-cs"/>
              </a:defRPr>
            </a:lvl1pPr>
            <a:lvl2pPr marL="457200" algn="l" rtl="0" fontAlgn="base">
              <a:spcBef>
                <a:spcPct val="0"/>
              </a:spcBef>
              <a:spcAft>
                <a:spcPct val="0"/>
              </a:spcAft>
              <a:defRPr sz="1400" kern="1200">
                <a:solidFill>
                  <a:schemeClr val="tx1"/>
                </a:solidFill>
                <a:latin typeface="Arial" panose="020B0604020202020204" pitchFamily="34" charset="0"/>
                <a:ea typeface="+mn-ea"/>
                <a:cs typeface="+mn-cs"/>
              </a:defRPr>
            </a:lvl2pPr>
            <a:lvl3pPr marL="914400" algn="l" rtl="0" fontAlgn="base">
              <a:spcBef>
                <a:spcPct val="0"/>
              </a:spcBef>
              <a:spcAft>
                <a:spcPct val="0"/>
              </a:spcAft>
              <a:defRPr sz="1400" kern="1200">
                <a:solidFill>
                  <a:schemeClr val="tx1"/>
                </a:solidFill>
                <a:latin typeface="Arial" panose="020B0604020202020204" pitchFamily="34" charset="0"/>
                <a:ea typeface="+mn-ea"/>
                <a:cs typeface="+mn-cs"/>
              </a:defRPr>
            </a:lvl3pPr>
            <a:lvl4pPr marL="1371600" algn="l" rtl="0" fontAlgn="base">
              <a:spcBef>
                <a:spcPct val="0"/>
              </a:spcBef>
              <a:spcAft>
                <a:spcPct val="0"/>
              </a:spcAft>
              <a:defRPr sz="1400" kern="1200">
                <a:solidFill>
                  <a:schemeClr val="tx1"/>
                </a:solidFill>
                <a:latin typeface="Arial" panose="020B0604020202020204" pitchFamily="34" charset="0"/>
                <a:ea typeface="+mn-ea"/>
                <a:cs typeface="+mn-cs"/>
              </a:defRPr>
            </a:lvl4pPr>
            <a:lvl5pPr marL="1828800" algn="l" rtl="0" fontAlgn="base">
              <a:spcBef>
                <a:spcPct val="0"/>
              </a:spcBef>
              <a:spcAft>
                <a:spcPct val="0"/>
              </a:spcAft>
              <a:defRPr sz="1400" kern="1200">
                <a:solidFill>
                  <a:schemeClr val="tx1"/>
                </a:solidFill>
                <a:latin typeface="Arial" panose="020B0604020202020204" pitchFamily="34" charset="0"/>
                <a:ea typeface="+mn-ea"/>
                <a:cs typeface="+mn-cs"/>
              </a:defRPr>
            </a:lvl5pPr>
            <a:lvl6pPr marL="2286000" algn="l" defTabSz="914400" rtl="0" eaLnBrk="1" latinLnBrk="0" hangingPunct="1">
              <a:defRPr sz="1400" kern="1200">
                <a:solidFill>
                  <a:schemeClr val="tx1"/>
                </a:solidFill>
                <a:latin typeface="Arial" panose="020B0604020202020204" pitchFamily="34" charset="0"/>
                <a:ea typeface="+mn-ea"/>
                <a:cs typeface="+mn-cs"/>
              </a:defRPr>
            </a:lvl6pPr>
            <a:lvl7pPr marL="2743200" algn="l" defTabSz="914400" rtl="0" eaLnBrk="1" latinLnBrk="0" hangingPunct="1">
              <a:defRPr sz="1400" kern="1200">
                <a:solidFill>
                  <a:schemeClr val="tx1"/>
                </a:solidFill>
                <a:latin typeface="Arial" panose="020B0604020202020204" pitchFamily="34" charset="0"/>
                <a:ea typeface="+mn-ea"/>
                <a:cs typeface="+mn-cs"/>
              </a:defRPr>
            </a:lvl7pPr>
            <a:lvl8pPr marL="3200400" algn="l" defTabSz="914400" rtl="0" eaLnBrk="1" latinLnBrk="0" hangingPunct="1">
              <a:defRPr sz="1400" kern="1200">
                <a:solidFill>
                  <a:schemeClr val="tx1"/>
                </a:solidFill>
                <a:latin typeface="Arial" panose="020B0604020202020204" pitchFamily="34" charset="0"/>
                <a:ea typeface="+mn-ea"/>
                <a:cs typeface="+mn-cs"/>
              </a:defRPr>
            </a:lvl8pPr>
            <a:lvl9pPr marL="3657600" algn="l" defTabSz="914400" rtl="0" eaLnBrk="1" latinLnBrk="0" hangingPunct="1">
              <a:defRPr sz="1400" kern="1200">
                <a:solidFill>
                  <a:schemeClr val="tx1"/>
                </a:solidFill>
                <a:latin typeface="Arial" panose="020B0604020202020204" pitchFamily="34" charset="0"/>
                <a:ea typeface="+mn-ea"/>
                <a:cs typeface="+mn-cs"/>
              </a:defRPr>
            </a:lvl9pPr>
          </a:lstStyle>
          <a:p>
            <a:endParaRPr lang="en-CA"/>
          </a:p>
        </p:txBody>
      </p:sp>
      <p:sp>
        <p:nvSpPr>
          <p:cNvPr id="90" name="Freeform 86">
            <a:extLst>
              <a:ext uri="{FF2B5EF4-FFF2-40B4-BE49-F238E27FC236}">
                <a16:creationId xmlns:a16="http://schemas.microsoft.com/office/drawing/2014/main" id="{AC1D2980-67F6-46AA-9E8D-AC957276A75B}"/>
              </a:ext>
            </a:extLst>
          </p:cNvPr>
          <p:cNvSpPr>
            <a:spLocks noChangeAspect="1"/>
          </p:cNvSpPr>
          <p:nvPr/>
        </p:nvSpPr>
        <p:spPr bwMode="auto">
          <a:xfrm>
            <a:off x="5769508" y="1299955"/>
            <a:ext cx="1024" cy="7732"/>
          </a:xfrm>
          <a:custGeom>
            <a:avLst/>
            <a:gdLst>
              <a:gd name="T0" fmla="*/ 0 w 2"/>
              <a:gd name="T1" fmla="*/ 12 h 12"/>
              <a:gd name="T2" fmla="*/ 2 w 2"/>
              <a:gd name="T3" fmla="*/ 0 h 12"/>
            </a:gdLst>
            <a:ahLst/>
            <a:cxnLst>
              <a:cxn ang="0">
                <a:pos x="T0" y="T1"/>
              </a:cxn>
              <a:cxn ang="0">
                <a:pos x="T2" y="T3"/>
              </a:cxn>
            </a:cxnLst>
            <a:rect l="0" t="0" r="r" b="b"/>
            <a:pathLst>
              <a:path w="2" h="12">
                <a:moveTo>
                  <a:pt x="0" y="12"/>
                </a:moveTo>
                <a:cubicBezTo>
                  <a:pt x="1" y="8"/>
                  <a:pt x="2" y="4"/>
                  <a:pt x="2" y="0"/>
                </a:cubicBezTo>
              </a:path>
            </a:pathLst>
          </a:custGeom>
          <a:noFill/>
          <a:ln w="6350" cap="rnd">
            <a:solidFill>
              <a:srgbClr val="FF6600"/>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defPPr>
              <a:defRPr lang="en-US"/>
            </a:defPPr>
            <a:lvl1pPr algn="l" rtl="0" fontAlgn="base">
              <a:spcBef>
                <a:spcPct val="0"/>
              </a:spcBef>
              <a:spcAft>
                <a:spcPct val="0"/>
              </a:spcAft>
              <a:defRPr sz="1400" kern="1200">
                <a:solidFill>
                  <a:schemeClr val="tx1"/>
                </a:solidFill>
                <a:latin typeface="Arial" panose="020B0604020202020204" pitchFamily="34" charset="0"/>
                <a:ea typeface="+mn-ea"/>
                <a:cs typeface="+mn-cs"/>
              </a:defRPr>
            </a:lvl1pPr>
            <a:lvl2pPr marL="457200" algn="l" rtl="0" fontAlgn="base">
              <a:spcBef>
                <a:spcPct val="0"/>
              </a:spcBef>
              <a:spcAft>
                <a:spcPct val="0"/>
              </a:spcAft>
              <a:defRPr sz="1400" kern="1200">
                <a:solidFill>
                  <a:schemeClr val="tx1"/>
                </a:solidFill>
                <a:latin typeface="Arial" panose="020B0604020202020204" pitchFamily="34" charset="0"/>
                <a:ea typeface="+mn-ea"/>
                <a:cs typeface="+mn-cs"/>
              </a:defRPr>
            </a:lvl2pPr>
            <a:lvl3pPr marL="914400" algn="l" rtl="0" fontAlgn="base">
              <a:spcBef>
                <a:spcPct val="0"/>
              </a:spcBef>
              <a:spcAft>
                <a:spcPct val="0"/>
              </a:spcAft>
              <a:defRPr sz="1400" kern="1200">
                <a:solidFill>
                  <a:schemeClr val="tx1"/>
                </a:solidFill>
                <a:latin typeface="Arial" panose="020B0604020202020204" pitchFamily="34" charset="0"/>
                <a:ea typeface="+mn-ea"/>
                <a:cs typeface="+mn-cs"/>
              </a:defRPr>
            </a:lvl3pPr>
            <a:lvl4pPr marL="1371600" algn="l" rtl="0" fontAlgn="base">
              <a:spcBef>
                <a:spcPct val="0"/>
              </a:spcBef>
              <a:spcAft>
                <a:spcPct val="0"/>
              </a:spcAft>
              <a:defRPr sz="1400" kern="1200">
                <a:solidFill>
                  <a:schemeClr val="tx1"/>
                </a:solidFill>
                <a:latin typeface="Arial" panose="020B0604020202020204" pitchFamily="34" charset="0"/>
                <a:ea typeface="+mn-ea"/>
                <a:cs typeface="+mn-cs"/>
              </a:defRPr>
            </a:lvl4pPr>
            <a:lvl5pPr marL="1828800" algn="l" rtl="0" fontAlgn="base">
              <a:spcBef>
                <a:spcPct val="0"/>
              </a:spcBef>
              <a:spcAft>
                <a:spcPct val="0"/>
              </a:spcAft>
              <a:defRPr sz="1400" kern="1200">
                <a:solidFill>
                  <a:schemeClr val="tx1"/>
                </a:solidFill>
                <a:latin typeface="Arial" panose="020B0604020202020204" pitchFamily="34" charset="0"/>
                <a:ea typeface="+mn-ea"/>
                <a:cs typeface="+mn-cs"/>
              </a:defRPr>
            </a:lvl5pPr>
            <a:lvl6pPr marL="2286000" algn="l" defTabSz="914400" rtl="0" eaLnBrk="1" latinLnBrk="0" hangingPunct="1">
              <a:defRPr sz="1400" kern="1200">
                <a:solidFill>
                  <a:schemeClr val="tx1"/>
                </a:solidFill>
                <a:latin typeface="Arial" panose="020B0604020202020204" pitchFamily="34" charset="0"/>
                <a:ea typeface="+mn-ea"/>
                <a:cs typeface="+mn-cs"/>
              </a:defRPr>
            </a:lvl6pPr>
            <a:lvl7pPr marL="2743200" algn="l" defTabSz="914400" rtl="0" eaLnBrk="1" latinLnBrk="0" hangingPunct="1">
              <a:defRPr sz="1400" kern="1200">
                <a:solidFill>
                  <a:schemeClr val="tx1"/>
                </a:solidFill>
                <a:latin typeface="Arial" panose="020B0604020202020204" pitchFamily="34" charset="0"/>
                <a:ea typeface="+mn-ea"/>
                <a:cs typeface="+mn-cs"/>
              </a:defRPr>
            </a:lvl7pPr>
            <a:lvl8pPr marL="3200400" algn="l" defTabSz="914400" rtl="0" eaLnBrk="1" latinLnBrk="0" hangingPunct="1">
              <a:defRPr sz="1400" kern="1200">
                <a:solidFill>
                  <a:schemeClr val="tx1"/>
                </a:solidFill>
                <a:latin typeface="Arial" panose="020B0604020202020204" pitchFamily="34" charset="0"/>
                <a:ea typeface="+mn-ea"/>
                <a:cs typeface="+mn-cs"/>
              </a:defRPr>
            </a:lvl8pPr>
            <a:lvl9pPr marL="3657600" algn="l" defTabSz="914400" rtl="0" eaLnBrk="1" latinLnBrk="0" hangingPunct="1">
              <a:defRPr sz="1400" kern="1200">
                <a:solidFill>
                  <a:schemeClr val="tx1"/>
                </a:solidFill>
                <a:latin typeface="Arial" panose="020B0604020202020204" pitchFamily="34" charset="0"/>
                <a:ea typeface="+mn-ea"/>
                <a:cs typeface="+mn-cs"/>
              </a:defRPr>
            </a:lvl9pPr>
          </a:lstStyle>
          <a:p>
            <a:endParaRPr lang="en-CA"/>
          </a:p>
        </p:txBody>
      </p:sp>
      <p:sp>
        <p:nvSpPr>
          <p:cNvPr id="91" name="Freeform 87">
            <a:extLst>
              <a:ext uri="{FF2B5EF4-FFF2-40B4-BE49-F238E27FC236}">
                <a16:creationId xmlns:a16="http://schemas.microsoft.com/office/drawing/2014/main" id="{0B07107F-4FDF-42DC-B8E9-E29CE0C3CDF5}"/>
              </a:ext>
            </a:extLst>
          </p:cNvPr>
          <p:cNvSpPr>
            <a:spLocks noChangeAspect="1"/>
          </p:cNvSpPr>
          <p:nvPr/>
        </p:nvSpPr>
        <p:spPr bwMode="auto">
          <a:xfrm>
            <a:off x="5773092" y="1319286"/>
            <a:ext cx="10237" cy="8837"/>
          </a:xfrm>
          <a:custGeom>
            <a:avLst/>
            <a:gdLst>
              <a:gd name="T0" fmla="*/ 0 w 18"/>
              <a:gd name="T1" fmla="*/ 0 h 14"/>
              <a:gd name="T2" fmla="*/ 18 w 18"/>
              <a:gd name="T3" fmla="*/ 14 h 14"/>
            </a:gdLst>
            <a:ahLst/>
            <a:cxnLst>
              <a:cxn ang="0">
                <a:pos x="T0" y="T1"/>
              </a:cxn>
              <a:cxn ang="0">
                <a:pos x="T2" y="T3"/>
              </a:cxn>
            </a:cxnLst>
            <a:rect l="0" t="0" r="r" b="b"/>
            <a:pathLst>
              <a:path w="18" h="14">
                <a:moveTo>
                  <a:pt x="0" y="0"/>
                </a:moveTo>
                <a:cubicBezTo>
                  <a:pt x="6" y="5"/>
                  <a:pt x="16" y="6"/>
                  <a:pt x="18" y="14"/>
                </a:cubicBezTo>
              </a:path>
            </a:pathLst>
          </a:custGeom>
          <a:noFill/>
          <a:ln w="6350" cap="rnd">
            <a:solidFill>
              <a:srgbClr val="FF6600"/>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defPPr>
              <a:defRPr lang="en-US"/>
            </a:defPPr>
            <a:lvl1pPr algn="l" rtl="0" fontAlgn="base">
              <a:spcBef>
                <a:spcPct val="0"/>
              </a:spcBef>
              <a:spcAft>
                <a:spcPct val="0"/>
              </a:spcAft>
              <a:defRPr sz="1400" kern="1200">
                <a:solidFill>
                  <a:schemeClr val="tx1"/>
                </a:solidFill>
                <a:latin typeface="Arial" panose="020B0604020202020204" pitchFamily="34" charset="0"/>
                <a:ea typeface="+mn-ea"/>
                <a:cs typeface="+mn-cs"/>
              </a:defRPr>
            </a:lvl1pPr>
            <a:lvl2pPr marL="457200" algn="l" rtl="0" fontAlgn="base">
              <a:spcBef>
                <a:spcPct val="0"/>
              </a:spcBef>
              <a:spcAft>
                <a:spcPct val="0"/>
              </a:spcAft>
              <a:defRPr sz="1400" kern="1200">
                <a:solidFill>
                  <a:schemeClr val="tx1"/>
                </a:solidFill>
                <a:latin typeface="Arial" panose="020B0604020202020204" pitchFamily="34" charset="0"/>
                <a:ea typeface="+mn-ea"/>
                <a:cs typeface="+mn-cs"/>
              </a:defRPr>
            </a:lvl2pPr>
            <a:lvl3pPr marL="914400" algn="l" rtl="0" fontAlgn="base">
              <a:spcBef>
                <a:spcPct val="0"/>
              </a:spcBef>
              <a:spcAft>
                <a:spcPct val="0"/>
              </a:spcAft>
              <a:defRPr sz="1400" kern="1200">
                <a:solidFill>
                  <a:schemeClr val="tx1"/>
                </a:solidFill>
                <a:latin typeface="Arial" panose="020B0604020202020204" pitchFamily="34" charset="0"/>
                <a:ea typeface="+mn-ea"/>
                <a:cs typeface="+mn-cs"/>
              </a:defRPr>
            </a:lvl3pPr>
            <a:lvl4pPr marL="1371600" algn="l" rtl="0" fontAlgn="base">
              <a:spcBef>
                <a:spcPct val="0"/>
              </a:spcBef>
              <a:spcAft>
                <a:spcPct val="0"/>
              </a:spcAft>
              <a:defRPr sz="1400" kern="1200">
                <a:solidFill>
                  <a:schemeClr val="tx1"/>
                </a:solidFill>
                <a:latin typeface="Arial" panose="020B0604020202020204" pitchFamily="34" charset="0"/>
                <a:ea typeface="+mn-ea"/>
                <a:cs typeface="+mn-cs"/>
              </a:defRPr>
            </a:lvl4pPr>
            <a:lvl5pPr marL="1828800" algn="l" rtl="0" fontAlgn="base">
              <a:spcBef>
                <a:spcPct val="0"/>
              </a:spcBef>
              <a:spcAft>
                <a:spcPct val="0"/>
              </a:spcAft>
              <a:defRPr sz="1400" kern="1200">
                <a:solidFill>
                  <a:schemeClr val="tx1"/>
                </a:solidFill>
                <a:latin typeface="Arial" panose="020B0604020202020204" pitchFamily="34" charset="0"/>
                <a:ea typeface="+mn-ea"/>
                <a:cs typeface="+mn-cs"/>
              </a:defRPr>
            </a:lvl5pPr>
            <a:lvl6pPr marL="2286000" algn="l" defTabSz="914400" rtl="0" eaLnBrk="1" latinLnBrk="0" hangingPunct="1">
              <a:defRPr sz="1400" kern="1200">
                <a:solidFill>
                  <a:schemeClr val="tx1"/>
                </a:solidFill>
                <a:latin typeface="Arial" panose="020B0604020202020204" pitchFamily="34" charset="0"/>
                <a:ea typeface="+mn-ea"/>
                <a:cs typeface="+mn-cs"/>
              </a:defRPr>
            </a:lvl6pPr>
            <a:lvl7pPr marL="2743200" algn="l" defTabSz="914400" rtl="0" eaLnBrk="1" latinLnBrk="0" hangingPunct="1">
              <a:defRPr sz="1400" kern="1200">
                <a:solidFill>
                  <a:schemeClr val="tx1"/>
                </a:solidFill>
                <a:latin typeface="Arial" panose="020B0604020202020204" pitchFamily="34" charset="0"/>
                <a:ea typeface="+mn-ea"/>
                <a:cs typeface="+mn-cs"/>
              </a:defRPr>
            </a:lvl7pPr>
            <a:lvl8pPr marL="3200400" algn="l" defTabSz="914400" rtl="0" eaLnBrk="1" latinLnBrk="0" hangingPunct="1">
              <a:defRPr sz="1400" kern="1200">
                <a:solidFill>
                  <a:schemeClr val="tx1"/>
                </a:solidFill>
                <a:latin typeface="Arial" panose="020B0604020202020204" pitchFamily="34" charset="0"/>
                <a:ea typeface="+mn-ea"/>
                <a:cs typeface="+mn-cs"/>
              </a:defRPr>
            </a:lvl8pPr>
            <a:lvl9pPr marL="3657600" algn="l" defTabSz="914400" rtl="0" eaLnBrk="1" latinLnBrk="0" hangingPunct="1">
              <a:defRPr sz="1400" kern="1200">
                <a:solidFill>
                  <a:schemeClr val="tx1"/>
                </a:solidFill>
                <a:latin typeface="Arial" panose="020B0604020202020204" pitchFamily="34" charset="0"/>
                <a:ea typeface="+mn-ea"/>
                <a:cs typeface="+mn-cs"/>
              </a:defRPr>
            </a:lvl9pPr>
          </a:lstStyle>
          <a:p>
            <a:endParaRPr lang="en-CA"/>
          </a:p>
        </p:txBody>
      </p:sp>
      <p:sp>
        <p:nvSpPr>
          <p:cNvPr id="92" name="Freeform 88">
            <a:extLst>
              <a:ext uri="{FF2B5EF4-FFF2-40B4-BE49-F238E27FC236}">
                <a16:creationId xmlns:a16="http://schemas.microsoft.com/office/drawing/2014/main" id="{E66C072A-44CF-42E9-8748-4E5645816DD5}"/>
              </a:ext>
            </a:extLst>
          </p:cNvPr>
          <p:cNvSpPr>
            <a:spLocks noChangeAspect="1"/>
          </p:cNvSpPr>
          <p:nvPr/>
        </p:nvSpPr>
        <p:spPr bwMode="auto">
          <a:xfrm>
            <a:off x="5801757" y="1405999"/>
            <a:ext cx="16380" cy="11599"/>
          </a:xfrm>
          <a:custGeom>
            <a:avLst/>
            <a:gdLst>
              <a:gd name="T0" fmla="*/ 0 w 28"/>
              <a:gd name="T1" fmla="*/ 18 h 18"/>
              <a:gd name="T2" fmla="*/ 28 w 28"/>
              <a:gd name="T3" fmla="*/ 0 h 18"/>
            </a:gdLst>
            <a:ahLst/>
            <a:cxnLst>
              <a:cxn ang="0">
                <a:pos x="T0" y="T1"/>
              </a:cxn>
              <a:cxn ang="0">
                <a:pos x="T2" y="T3"/>
              </a:cxn>
            </a:cxnLst>
            <a:rect l="0" t="0" r="r" b="b"/>
            <a:pathLst>
              <a:path w="28" h="18">
                <a:moveTo>
                  <a:pt x="0" y="18"/>
                </a:moveTo>
                <a:cubicBezTo>
                  <a:pt x="10" y="13"/>
                  <a:pt x="20" y="7"/>
                  <a:pt x="28" y="0"/>
                </a:cubicBezTo>
              </a:path>
            </a:pathLst>
          </a:custGeom>
          <a:noFill/>
          <a:ln w="6350" cap="rnd">
            <a:solidFill>
              <a:srgbClr val="FF6600"/>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defPPr>
              <a:defRPr lang="en-US"/>
            </a:defPPr>
            <a:lvl1pPr algn="l" rtl="0" fontAlgn="base">
              <a:spcBef>
                <a:spcPct val="0"/>
              </a:spcBef>
              <a:spcAft>
                <a:spcPct val="0"/>
              </a:spcAft>
              <a:defRPr sz="1400" kern="1200">
                <a:solidFill>
                  <a:schemeClr val="tx1"/>
                </a:solidFill>
                <a:latin typeface="Arial" panose="020B0604020202020204" pitchFamily="34" charset="0"/>
                <a:ea typeface="+mn-ea"/>
                <a:cs typeface="+mn-cs"/>
              </a:defRPr>
            </a:lvl1pPr>
            <a:lvl2pPr marL="457200" algn="l" rtl="0" fontAlgn="base">
              <a:spcBef>
                <a:spcPct val="0"/>
              </a:spcBef>
              <a:spcAft>
                <a:spcPct val="0"/>
              </a:spcAft>
              <a:defRPr sz="1400" kern="1200">
                <a:solidFill>
                  <a:schemeClr val="tx1"/>
                </a:solidFill>
                <a:latin typeface="Arial" panose="020B0604020202020204" pitchFamily="34" charset="0"/>
                <a:ea typeface="+mn-ea"/>
                <a:cs typeface="+mn-cs"/>
              </a:defRPr>
            </a:lvl2pPr>
            <a:lvl3pPr marL="914400" algn="l" rtl="0" fontAlgn="base">
              <a:spcBef>
                <a:spcPct val="0"/>
              </a:spcBef>
              <a:spcAft>
                <a:spcPct val="0"/>
              </a:spcAft>
              <a:defRPr sz="1400" kern="1200">
                <a:solidFill>
                  <a:schemeClr val="tx1"/>
                </a:solidFill>
                <a:latin typeface="Arial" panose="020B0604020202020204" pitchFamily="34" charset="0"/>
                <a:ea typeface="+mn-ea"/>
                <a:cs typeface="+mn-cs"/>
              </a:defRPr>
            </a:lvl3pPr>
            <a:lvl4pPr marL="1371600" algn="l" rtl="0" fontAlgn="base">
              <a:spcBef>
                <a:spcPct val="0"/>
              </a:spcBef>
              <a:spcAft>
                <a:spcPct val="0"/>
              </a:spcAft>
              <a:defRPr sz="1400" kern="1200">
                <a:solidFill>
                  <a:schemeClr val="tx1"/>
                </a:solidFill>
                <a:latin typeface="Arial" panose="020B0604020202020204" pitchFamily="34" charset="0"/>
                <a:ea typeface="+mn-ea"/>
                <a:cs typeface="+mn-cs"/>
              </a:defRPr>
            </a:lvl4pPr>
            <a:lvl5pPr marL="1828800" algn="l" rtl="0" fontAlgn="base">
              <a:spcBef>
                <a:spcPct val="0"/>
              </a:spcBef>
              <a:spcAft>
                <a:spcPct val="0"/>
              </a:spcAft>
              <a:defRPr sz="1400" kern="1200">
                <a:solidFill>
                  <a:schemeClr val="tx1"/>
                </a:solidFill>
                <a:latin typeface="Arial" panose="020B0604020202020204" pitchFamily="34" charset="0"/>
                <a:ea typeface="+mn-ea"/>
                <a:cs typeface="+mn-cs"/>
              </a:defRPr>
            </a:lvl5pPr>
            <a:lvl6pPr marL="2286000" algn="l" defTabSz="914400" rtl="0" eaLnBrk="1" latinLnBrk="0" hangingPunct="1">
              <a:defRPr sz="1400" kern="1200">
                <a:solidFill>
                  <a:schemeClr val="tx1"/>
                </a:solidFill>
                <a:latin typeface="Arial" panose="020B0604020202020204" pitchFamily="34" charset="0"/>
                <a:ea typeface="+mn-ea"/>
                <a:cs typeface="+mn-cs"/>
              </a:defRPr>
            </a:lvl6pPr>
            <a:lvl7pPr marL="2743200" algn="l" defTabSz="914400" rtl="0" eaLnBrk="1" latinLnBrk="0" hangingPunct="1">
              <a:defRPr sz="1400" kern="1200">
                <a:solidFill>
                  <a:schemeClr val="tx1"/>
                </a:solidFill>
                <a:latin typeface="Arial" panose="020B0604020202020204" pitchFamily="34" charset="0"/>
                <a:ea typeface="+mn-ea"/>
                <a:cs typeface="+mn-cs"/>
              </a:defRPr>
            </a:lvl7pPr>
            <a:lvl8pPr marL="3200400" algn="l" defTabSz="914400" rtl="0" eaLnBrk="1" latinLnBrk="0" hangingPunct="1">
              <a:defRPr sz="1400" kern="1200">
                <a:solidFill>
                  <a:schemeClr val="tx1"/>
                </a:solidFill>
                <a:latin typeface="Arial" panose="020B0604020202020204" pitchFamily="34" charset="0"/>
                <a:ea typeface="+mn-ea"/>
                <a:cs typeface="+mn-cs"/>
              </a:defRPr>
            </a:lvl8pPr>
            <a:lvl9pPr marL="3657600" algn="l" defTabSz="914400" rtl="0" eaLnBrk="1" latinLnBrk="0" hangingPunct="1">
              <a:defRPr sz="1400" kern="1200">
                <a:solidFill>
                  <a:schemeClr val="tx1"/>
                </a:solidFill>
                <a:latin typeface="Arial" panose="020B0604020202020204" pitchFamily="34" charset="0"/>
                <a:ea typeface="+mn-ea"/>
                <a:cs typeface="+mn-cs"/>
              </a:defRPr>
            </a:lvl9pPr>
          </a:lstStyle>
          <a:p>
            <a:endParaRPr lang="en-CA"/>
          </a:p>
        </p:txBody>
      </p:sp>
      <p:sp>
        <p:nvSpPr>
          <p:cNvPr id="93" name="Freeform 89">
            <a:extLst>
              <a:ext uri="{FF2B5EF4-FFF2-40B4-BE49-F238E27FC236}">
                <a16:creationId xmlns:a16="http://schemas.microsoft.com/office/drawing/2014/main" id="{994D6ABF-8807-4808-B9D5-8081EED39BD6}"/>
              </a:ext>
            </a:extLst>
          </p:cNvPr>
          <p:cNvSpPr>
            <a:spLocks noChangeAspect="1"/>
          </p:cNvSpPr>
          <p:nvPr/>
        </p:nvSpPr>
        <p:spPr bwMode="auto">
          <a:xfrm>
            <a:off x="5816601" y="1396057"/>
            <a:ext cx="1536" cy="9942"/>
          </a:xfrm>
          <a:custGeom>
            <a:avLst/>
            <a:gdLst>
              <a:gd name="T0" fmla="*/ 2 w 2"/>
              <a:gd name="T1" fmla="*/ 16 h 16"/>
              <a:gd name="T2" fmla="*/ 2 w 2"/>
              <a:gd name="T3" fmla="*/ 0 h 16"/>
            </a:gdLst>
            <a:ahLst/>
            <a:cxnLst>
              <a:cxn ang="0">
                <a:pos x="T0" y="T1"/>
              </a:cxn>
              <a:cxn ang="0">
                <a:pos x="T2" y="T3"/>
              </a:cxn>
            </a:cxnLst>
            <a:rect l="0" t="0" r="r" b="b"/>
            <a:pathLst>
              <a:path w="2" h="16">
                <a:moveTo>
                  <a:pt x="2" y="16"/>
                </a:moveTo>
                <a:cubicBezTo>
                  <a:pt x="0" y="11"/>
                  <a:pt x="0" y="4"/>
                  <a:pt x="2" y="0"/>
                </a:cubicBezTo>
              </a:path>
            </a:pathLst>
          </a:custGeom>
          <a:noFill/>
          <a:ln w="6350" cap="rnd">
            <a:solidFill>
              <a:srgbClr val="FF6600"/>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defPPr>
              <a:defRPr lang="en-US"/>
            </a:defPPr>
            <a:lvl1pPr algn="l" rtl="0" fontAlgn="base">
              <a:spcBef>
                <a:spcPct val="0"/>
              </a:spcBef>
              <a:spcAft>
                <a:spcPct val="0"/>
              </a:spcAft>
              <a:defRPr sz="1400" kern="1200">
                <a:solidFill>
                  <a:schemeClr val="tx1"/>
                </a:solidFill>
                <a:latin typeface="Arial" panose="020B0604020202020204" pitchFamily="34" charset="0"/>
                <a:ea typeface="+mn-ea"/>
                <a:cs typeface="+mn-cs"/>
              </a:defRPr>
            </a:lvl1pPr>
            <a:lvl2pPr marL="457200" algn="l" rtl="0" fontAlgn="base">
              <a:spcBef>
                <a:spcPct val="0"/>
              </a:spcBef>
              <a:spcAft>
                <a:spcPct val="0"/>
              </a:spcAft>
              <a:defRPr sz="1400" kern="1200">
                <a:solidFill>
                  <a:schemeClr val="tx1"/>
                </a:solidFill>
                <a:latin typeface="Arial" panose="020B0604020202020204" pitchFamily="34" charset="0"/>
                <a:ea typeface="+mn-ea"/>
                <a:cs typeface="+mn-cs"/>
              </a:defRPr>
            </a:lvl2pPr>
            <a:lvl3pPr marL="914400" algn="l" rtl="0" fontAlgn="base">
              <a:spcBef>
                <a:spcPct val="0"/>
              </a:spcBef>
              <a:spcAft>
                <a:spcPct val="0"/>
              </a:spcAft>
              <a:defRPr sz="1400" kern="1200">
                <a:solidFill>
                  <a:schemeClr val="tx1"/>
                </a:solidFill>
                <a:latin typeface="Arial" panose="020B0604020202020204" pitchFamily="34" charset="0"/>
                <a:ea typeface="+mn-ea"/>
                <a:cs typeface="+mn-cs"/>
              </a:defRPr>
            </a:lvl3pPr>
            <a:lvl4pPr marL="1371600" algn="l" rtl="0" fontAlgn="base">
              <a:spcBef>
                <a:spcPct val="0"/>
              </a:spcBef>
              <a:spcAft>
                <a:spcPct val="0"/>
              </a:spcAft>
              <a:defRPr sz="1400" kern="1200">
                <a:solidFill>
                  <a:schemeClr val="tx1"/>
                </a:solidFill>
                <a:latin typeface="Arial" panose="020B0604020202020204" pitchFamily="34" charset="0"/>
                <a:ea typeface="+mn-ea"/>
                <a:cs typeface="+mn-cs"/>
              </a:defRPr>
            </a:lvl4pPr>
            <a:lvl5pPr marL="1828800" algn="l" rtl="0" fontAlgn="base">
              <a:spcBef>
                <a:spcPct val="0"/>
              </a:spcBef>
              <a:spcAft>
                <a:spcPct val="0"/>
              </a:spcAft>
              <a:defRPr sz="1400" kern="1200">
                <a:solidFill>
                  <a:schemeClr val="tx1"/>
                </a:solidFill>
                <a:latin typeface="Arial" panose="020B0604020202020204" pitchFamily="34" charset="0"/>
                <a:ea typeface="+mn-ea"/>
                <a:cs typeface="+mn-cs"/>
              </a:defRPr>
            </a:lvl5pPr>
            <a:lvl6pPr marL="2286000" algn="l" defTabSz="914400" rtl="0" eaLnBrk="1" latinLnBrk="0" hangingPunct="1">
              <a:defRPr sz="1400" kern="1200">
                <a:solidFill>
                  <a:schemeClr val="tx1"/>
                </a:solidFill>
                <a:latin typeface="Arial" panose="020B0604020202020204" pitchFamily="34" charset="0"/>
                <a:ea typeface="+mn-ea"/>
                <a:cs typeface="+mn-cs"/>
              </a:defRPr>
            </a:lvl6pPr>
            <a:lvl7pPr marL="2743200" algn="l" defTabSz="914400" rtl="0" eaLnBrk="1" latinLnBrk="0" hangingPunct="1">
              <a:defRPr sz="1400" kern="1200">
                <a:solidFill>
                  <a:schemeClr val="tx1"/>
                </a:solidFill>
                <a:latin typeface="Arial" panose="020B0604020202020204" pitchFamily="34" charset="0"/>
                <a:ea typeface="+mn-ea"/>
                <a:cs typeface="+mn-cs"/>
              </a:defRPr>
            </a:lvl7pPr>
            <a:lvl8pPr marL="3200400" algn="l" defTabSz="914400" rtl="0" eaLnBrk="1" latinLnBrk="0" hangingPunct="1">
              <a:defRPr sz="1400" kern="1200">
                <a:solidFill>
                  <a:schemeClr val="tx1"/>
                </a:solidFill>
                <a:latin typeface="Arial" panose="020B0604020202020204" pitchFamily="34" charset="0"/>
                <a:ea typeface="+mn-ea"/>
                <a:cs typeface="+mn-cs"/>
              </a:defRPr>
            </a:lvl8pPr>
            <a:lvl9pPr marL="3657600" algn="l" defTabSz="914400" rtl="0" eaLnBrk="1" latinLnBrk="0" hangingPunct="1">
              <a:defRPr sz="1400" kern="1200">
                <a:solidFill>
                  <a:schemeClr val="tx1"/>
                </a:solidFill>
                <a:latin typeface="Arial" panose="020B0604020202020204" pitchFamily="34" charset="0"/>
                <a:ea typeface="+mn-ea"/>
                <a:cs typeface="+mn-cs"/>
              </a:defRPr>
            </a:lvl9pPr>
          </a:lstStyle>
          <a:p>
            <a:endParaRPr lang="en-CA"/>
          </a:p>
        </p:txBody>
      </p:sp>
      <p:sp>
        <p:nvSpPr>
          <p:cNvPr id="94" name="Freeform 90">
            <a:extLst>
              <a:ext uri="{FF2B5EF4-FFF2-40B4-BE49-F238E27FC236}">
                <a16:creationId xmlns:a16="http://schemas.microsoft.com/office/drawing/2014/main" id="{313E2467-2619-42A4-BB0C-62AD8D6831DA}"/>
              </a:ext>
            </a:extLst>
          </p:cNvPr>
          <p:cNvSpPr>
            <a:spLocks noChangeAspect="1"/>
          </p:cNvSpPr>
          <p:nvPr/>
        </p:nvSpPr>
        <p:spPr bwMode="auto">
          <a:xfrm>
            <a:off x="5814553" y="1392191"/>
            <a:ext cx="3583" cy="3866"/>
          </a:xfrm>
          <a:custGeom>
            <a:avLst/>
            <a:gdLst>
              <a:gd name="T0" fmla="*/ 6 w 6"/>
              <a:gd name="T1" fmla="*/ 6 h 6"/>
              <a:gd name="T2" fmla="*/ 0 w 6"/>
              <a:gd name="T3" fmla="*/ 0 h 6"/>
            </a:gdLst>
            <a:ahLst/>
            <a:cxnLst>
              <a:cxn ang="0">
                <a:pos x="T0" y="T1"/>
              </a:cxn>
              <a:cxn ang="0">
                <a:pos x="T2" y="T3"/>
              </a:cxn>
            </a:cxnLst>
            <a:rect l="0" t="0" r="r" b="b"/>
            <a:pathLst>
              <a:path w="6" h="6">
                <a:moveTo>
                  <a:pt x="6" y="6"/>
                </a:moveTo>
                <a:cubicBezTo>
                  <a:pt x="4" y="4"/>
                  <a:pt x="2" y="2"/>
                  <a:pt x="0" y="0"/>
                </a:cubicBezTo>
              </a:path>
            </a:pathLst>
          </a:custGeom>
          <a:noFill/>
          <a:ln w="6350" cap="rnd">
            <a:solidFill>
              <a:srgbClr val="FF6600"/>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defPPr>
              <a:defRPr lang="en-US"/>
            </a:defPPr>
            <a:lvl1pPr algn="l" rtl="0" fontAlgn="base">
              <a:spcBef>
                <a:spcPct val="0"/>
              </a:spcBef>
              <a:spcAft>
                <a:spcPct val="0"/>
              </a:spcAft>
              <a:defRPr sz="1400" kern="1200">
                <a:solidFill>
                  <a:schemeClr val="tx1"/>
                </a:solidFill>
                <a:latin typeface="Arial" panose="020B0604020202020204" pitchFamily="34" charset="0"/>
                <a:ea typeface="+mn-ea"/>
                <a:cs typeface="+mn-cs"/>
              </a:defRPr>
            </a:lvl1pPr>
            <a:lvl2pPr marL="457200" algn="l" rtl="0" fontAlgn="base">
              <a:spcBef>
                <a:spcPct val="0"/>
              </a:spcBef>
              <a:spcAft>
                <a:spcPct val="0"/>
              </a:spcAft>
              <a:defRPr sz="1400" kern="1200">
                <a:solidFill>
                  <a:schemeClr val="tx1"/>
                </a:solidFill>
                <a:latin typeface="Arial" panose="020B0604020202020204" pitchFamily="34" charset="0"/>
                <a:ea typeface="+mn-ea"/>
                <a:cs typeface="+mn-cs"/>
              </a:defRPr>
            </a:lvl2pPr>
            <a:lvl3pPr marL="914400" algn="l" rtl="0" fontAlgn="base">
              <a:spcBef>
                <a:spcPct val="0"/>
              </a:spcBef>
              <a:spcAft>
                <a:spcPct val="0"/>
              </a:spcAft>
              <a:defRPr sz="1400" kern="1200">
                <a:solidFill>
                  <a:schemeClr val="tx1"/>
                </a:solidFill>
                <a:latin typeface="Arial" panose="020B0604020202020204" pitchFamily="34" charset="0"/>
                <a:ea typeface="+mn-ea"/>
                <a:cs typeface="+mn-cs"/>
              </a:defRPr>
            </a:lvl3pPr>
            <a:lvl4pPr marL="1371600" algn="l" rtl="0" fontAlgn="base">
              <a:spcBef>
                <a:spcPct val="0"/>
              </a:spcBef>
              <a:spcAft>
                <a:spcPct val="0"/>
              </a:spcAft>
              <a:defRPr sz="1400" kern="1200">
                <a:solidFill>
                  <a:schemeClr val="tx1"/>
                </a:solidFill>
                <a:latin typeface="Arial" panose="020B0604020202020204" pitchFamily="34" charset="0"/>
                <a:ea typeface="+mn-ea"/>
                <a:cs typeface="+mn-cs"/>
              </a:defRPr>
            </a:lvl4pPr>
            <a:lvl5pPr marL="1828800" algn="l" rtl="0" fontAlgn="base">
              <a:spcBef>
                <a:spcPct val="0"/>
              </a:spcBef>
              <a:spcAft>
                <a:spcPct val="0"/>
              </a:spcAft>
              <a:defRPr sz="1400" kern="1200">
                <a:solidFill>
                  <a:schemeClr val="tx1"/>
                </a:solidFill>
                <a:latin typeface="Arial" panose="020B0604020202020204" pitchFamily="34" charset="0"/>
                <a:ea typeface="+mn-ea"/>
                <a:cs typeface="+mn-cs"/>
              </a:defRPr>
            </a:lvl5pPr>
            <a:lvl6pPr marL="2286000" algn="l" defTabSz="914400" rtl="0" eaLnBrk="1" latinLnBrk="0" hangingPunct="1">
              <a:defRPr sz="1400" kern="1200">
                <a:solidFill>
                  <a:schemeClr val="tx1"/>
                </a:solidFill>
                <a:latin typeface="Arial" panose="020B0604020202020204" pitchFamily="34" charset="0"/>
                <a:ea typeface="+mn-ea"/>
                <a:cs typeface="+mn-cs"/>
              </a:defRPr>
            </a:lvl6pPr>
            <a:lvl7pPr marL="2743200" algn="l" defTabSz="914400" rtl="0" eaLnBrk="1" latinLnBrk="0" hangingPunct="1">
              <a:defRPr sz="1400" kern="1200">
                <a:solidFill>
                  <a:schemeClr val="tx1"/>
                </a:solidFill>
                <a:latin typeface="Arial" panose="020B0604020202020204" pitchFamily="34" charset="0"/>
                <a:ea typeface="+mn-ea"/>
                <a:cs typeface="+mn-cs"/>
              </a:defRPr>
            </a:lvl7pPr>
            <a:lvl8pPr marL="3200400" algn="l" defTabSz="914400" rtl="0" eaLnBrk="1" latinLnBrk="0" hangingPunct="1">
              <a:defRPr sz="1400" kern="1200">
                <a:solidFill>
                  <a:schemeClr val="tx1"/>
                </a:solidFill>
                <a:latin typeface="Arial" panose="020B0604020202020204" pitchFamily="34" charset="0"/>
                <a:ea typeface="+mn-ea"/>
                <a:cs typeface="+mn-cs"/>
              </a:defRPr>
            </a:lvl8pPr>
            <a:lvl9pPr marL="3657600" algn="l" defTabSz="914400" rtl="0" eaLnBrk="1" latinLnBrk="0" hangingPunct="1">
              <a:defRPr sz="1400" kern="1200">
                <a:solidFill>
                  <a:schemeClr val="tx1"/>
                </a:solidFill>
                <a:latin typeface="Arial" panose="020B0604020202020204" pitchFamily="34" charset="0"/>
                <a:ea typeface="+mn-ea"/>
                <a:cs typeface="+mn-cs"/>
              </a:defRPr>
            </a:lvl9pPr>
          </a:lstStyle>
          <a:p>
            <a:endParaRPr lang="en-CA"/>
          </a:p>
        </p:txBody>
      </p:sp>
      <p:sp>
        <p:nvSpPr>
          <p:cNvPr id="95" name="Freeform 91">
            <a:extLst>
              <a:ext uri="{FF2B5EF4-FFF2-40B4-BE49-F238E27FC236}">
                <a16:creationId xmlns:a16="http://schemas.microsoft.com/office/drawing/2014/main" id="{B82A3A47-A361-4234-BD1D-EDB7EBBB7360}"/>
              </a:ext>
            </a:extLst>
          </p:cNvPr>
          <p:cNvSpPr>
            <a:spLocks noChangeAspect="1"/>
          </p:cNvSpPr>
          <p:nvPr/>
        </p:nvSpPr>
        <p:spPr bwMode="auto">
          <a:xfrm>
            <a:off x="5818137" y="1396057"/>
            <a:ext cx="14844" cy="5523"/>
          </a:xfrm>
          <a:custGeom>
            <a:avLst/>
            <a:gdLst>
              <a:gd name="T0" fmla="*/ 0 w 25"/>
              <a:gd name="T1" fmla="*/ 0 h 9"/>
              <a:gd name="T2" fmla="*/ 25 w 25"/>
              <a:gd name="T3" fmla="*/ 9 h 9"/>
            </a:gdLst>
            <a:ahLst/>
            <a:cxnLst>
              <a:cxn ang="0">
                <a:pos x="T0" y="T1"/>
              </a:cxn>
              <a:cxn ang="0">
                <a:pos x="T2" y="T3"/>
              </a:cxn>
            </a:cxnLst>
            <a:rect l="0" t="0" r="r" b="b"/>
            <a:pathLst>
              <a:path w="25" h="9">
                <a:moveTo>
                  <a:pt x="0" y="0"/>
                </a:moveTo>
                <a:cubicBezTo>
                  <a:pt x="9" y="1"/>
                  <a:pt x="17" y="5"/>
                  <a:pt x="25" y="9"/>
                </a:cubicBezTo>
              </a:path>
            </a:pathLst>
          </a:custGeom>
          <a:noFill/>
          <a:ln w="6350" cap="rnd">
            <a:solidFill>
              <a:srgbClr val="FF6600"/>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defPPr>
              <a:defRPr lang="en-US"/>
            </a:defPPr>
            <a:lvl1pPr algn="l" rtl="0" fontAlgn="base">
              <a:spcBef>
                <a:spcPct val="0"/>
              </a:spcBef>
              <a:spcAft>
                <a:spcPct val="0"/>
              </a:spcAft>
              <a:defRPr sz="1400" kern="1200">
                <a:solidFill>
                  <a:schemeClr val="tx1"/>
                </a:solidFill>
                <a:latin typeface="Arial" panose="020B0604020202020204" pitchFamily="34" charset="0"/>
                <a:ea typeface="+mn-ea"/>
                <a:cs typeface="+mn-cs"/>
              </a:defRPr>
            </a:lvl1pPr>
            <a:lvl2pPr marL="457200" algn="l" rtl="0" fontAlgn="base">
              <a:spcBef>
                <a:spcPct val="0"/>
              </a:spcBef>
              <a:spcAft>
                <a:spcPct val="0"/>
              </a:spcAft>
              <a:defRPr sz="1400" kern="1200">
                <a:solidFill>
                  <a:schemeClr val="tx1"/>
                </a:solidFill>
                <a:latin typeface="Arial" panose="020B0604020202020204" pitchFamily="34" charset="0"/>
                <a:ea typeface="+mn-ea"/>
                <a:cs typeface="+mn-cs"/>
              </a:defRPr>
            </a:lvl2pPr>
            <a:lvl3pPr marL="914400" algn="l" rtl="0" fontAlgn="base">
              <a:spcBef>
                <a:spcPct val="0"/>
              </a:spcBef>
              <a:spcAft>
                <a:spcPct val="0"/>
              </a:spcAft>
              <a:defRPr sz="1400" kern="1200">
                <a:solidFill>
                  <a:schemeClr val="tx1"/>
                </a:solidFill>
                <a:latin typeface="Arial" panose="020B0604020202020204" pitchFamily="34" charset="0"/>
                <a:ea typeface="+mn-ea"/>
                <a:cs typeface="+mn-cs"/>
              </a:defRPr>
            </a:lvl3pPr>
            <a:lvl4pPr marL="1371600" algn="l" rtl="0" fontAlgn="base">
              <a:spcBef>
                <a:spcPct val="0"/>
              </a:spcBef>
              <a:spcAft>
                <a:spcPct val="0"/>
              </a:spcAft>
              <a:defRPr sz="1400" kern="1200">
                <a:solidFill>
                  <a:schemeClr val="tx1"/>
                </a:solidFill>
                <a:latin typeface="Arial" panose="020B0604020202020204" pitchFamily="34" charset="0"/>
                <a:ea typeface="+mn-ea"/>
                <a:cs typeface="+mn-cs"/>
              </a:defRPr>
            </a:lvl4pPr>
            <a:lvl5pPr marL="1828800" algn="l" rtl="0" fontAlgn="base">
              <a:spcBef>
                <a:spcPct val="0"/>
              </a:spcBef>
              <a:spcAft>
                <a:spcPct val="0"/>
              </a:spcAft>
              <a:defRPr sz="1400" kern="1200">
                <a:solidFill>
                  <a:schemeClr val="tx1"/>
                </a:solidFill>
                <a:latin typeface="Arial" panose="020B0604020202020204" pitchFamily="34" charset="0"/>
                <a:ea typeface="+mn-ea"/>
                <a:cs typeface="+mn-cs"/>
              </a:defRPr>
            </a:lvl5pPr>
            <a:lvl6pPr marL="2286000" algn="l" defTabSz="914400" rtl="0" eaLnBrk="1" latinLnBrk="0" hangingPunct="1">
              <a:defRPr sz="1400" kern="1200">
                <a:solidFill>
                  <a:schemeClr val="tx1"/>
                </a:solidFill>
                <a:latin typeface="Arial" panose="020B0604020202020204" pitchFamily="34" charset="0"/>
                <a:ea typeface="+mn-ea"/>
                <a:cs typeface="+mn-cs"/>
              </a:defRPr>
            </a:lvl6pPr>
            <a:lvl7pPr marL="2743200" algn="l" defTabSz="914400" rtl="0" eaLnBrk="1" latinLnBrk="0" hangingPunct="1">
              <a:defRPr sz="1400" kern="1200">
                <a:solidFill>
                  <a:schemeClr val="tx1"/>
                </a:solidFill>
                <a:latin typeface="Arial" panose="020B0604020202020204" pitchFamily="34" charset="0"/>
                <a:ea typeface="+mn-ea"/>
                <a:cs typeface="+mn-cs"/>
              </a:defRPr>
            </a:lvl7pPr>
            <a:lvl8pPr marL="3200400" algn="l" defTabSz="914400" rtl="0" eaLnBrk="1" latinLnBrk="0" hangingPunct="1">
              <a:defRPr sz="1400" kern="1200">
                <a:solidFill>
                  <a:schemeClr val="tx1"/>
                </a:solidFill>
                <a:latin typeface="Arial" panose="020B0604020202020204" pitchFamily="34" charset="0"/>
                <a:ea typeface="+mn-ea"/>
                <a:cs typeface="+mn-cs"/>
              </a:defRPr>
            </a:lvl8pPr>
            <a:lvl9pPr marL="3657600" algn="l" defTabSz="914400" rtl="0" eaLnBrk="1" latinLnBrk="0" hangingPunct="1">
              <a:defRPr sz="1400" kern="1200">
                <a:solidFill>
                  <a:schemeClr val="tx1"/>
                </a:solidFill>
                <a:latin typeface="Arial" panose="020B0604020202020204" pitchFamily="34" charset="0"/>
                <a:ea typeface="+mn-ea"/>
                <a:cs typeface="+mn-cs"/>
              </a:defRPr>
            </a:lvl9pPr>
          </a:lstStyle>
          <a:p>
            <a:endParaRPr lang="en-CA"/>
          </a:p>
        </p:txBody>
      </p:sp>
      <p:sp>
        <p:nvSpPr>
          <p:cNvPr id="96" name="Freeform 92">
            <a:extLst>
              <a:ext uri="{FF2B5EF4-FFF2-40B4-BE49-F238E27FC236}">
                <a16:creationId xmlns:a16="http://schemas.microsoft.com/office/drawing/2014/main" id="{8EF45CC1-2A90-41FA-8A59-046BEE8419B8}"/>
              </a:ext>
            </a:extLst>
          </p:cNvPr>
          <p:cNvSpPr>
            <a:spLocks noChangeAspect="1"/>
          </p:cNvSpPr>
          <p:nvPr/>
        </p:nvSpPr>
        <p:spPr bwMode="auto">
          <a:xfrm>
            <a:off x="5832981" y="1399923"/>
            <a:ext cx="10237" cy="2209"/>
          </a:xfrm>
          <a:custGeom>
            <a:avLst/>
            <a:gdLst>
              <a:gd name="T0" fmla="*/ 0 w 17"/>
              <a:gd name="T1" fmla="*/ 3 h 4"/>
              <a:gd name="T2" fmla="*/ 17 w 17"/>
              <a:gd name="T3" fmla="*/ 0 h 4"/>
            </a:gdLst>
            <a:ahLst/>
            <a:cxnLst>
              <a:cxn ang="0">
                <a:pos x="T0" y="T1"/>
              </a:cxn>
              <a:cxn ang="0">
                <a:pos x="T2" y="T3"/>
              </a:cxn>
            </a:cxnLst>
            <a:rect l="0" t="0" r="r" b="b"/>
            <a:pathLst>
              <a:path w="17" h="4">
                <a:moveTo>
                  <a:pt x="0" y="3"/>
                </a:moveTo>
                <a:cubicBezTo>
                  <a:pt x="5" y="1"/>
                  <a:pt x="12" y="4"/>
                  <a:pt x="17" y="0"/>
                </a:cubicBezTo>
              </a:path>
            </a:pathLst>
          </a:custGeom>
          <a:noFill/>
          <a:ln w="6350" cap="rnd">
            <a:solidFill>
              <a:srgbClr val="FF6600"/>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defPPr>
              <a:defRPr lang="en-US"/>
            </a:defPPr>
            <a:lvl1pPr algn="l" rtl="0" fontAlgn="base">
              <a:spcBef>
                <a:spcPct val="0"/>
              </a:spcBef>
              <a:spcAft>
                <a:spcPct val="0"/>
              </a:spcAft>
              <a:defRPr sz="1400" kern="1200">
                <a:solidFill>
                  <a:schemeClr val="tx1"/>
                </a:solidFill>
                <a:latin typeface="Arial" panose="020B0604020202020204" pitchFamily="34" charset="0"/>
                <a:ea typeface="+mn-ea"/>
                <a:cs typeface="+mn-cs"/>
              </a:defRPr>
            </a:lvl1pPr>
            <a:lvl2pPr marL="457200" algn="l" rtl="0" fontAlgn="base">
              <a:spcBef>
                <a:spcPct val="0"/>
              </a:spcBef>
              <a:spcAft>
                <a:spcPct val="0"/>
              </a:spcAft>
              <a:defRPr sz="1400" kern="1200">
                <a:solidFill>
                  <a:schemeClr val="tx1"/>
                </a:solidFill>
                <a:latin typeface="Arial" panose="020B0604020202020204" pitchFamily="34" charset="0"/>
                <a:ea typeface="+mn-ea"/>
                <a:cs typeface="+mn-cs"/>
              </a:defRPr>
            </a:lvl2pPr>
            <a:lvl3pPr marL="914400" algn="l" rtl="0" fontAlgn="base">
              <a:spcBef>
                <a:spcPct val="0"/>
              </a:spcBef>
              <a:spcAft>
                <a:spcPct val="0"/>
              </a:spcAft>
              <a:defRPr sz="1400" kern="1200">
                <a:solidFill>
                  <a:schemeClr val="tx1"/>
                </a:solidFill>
                <a:latin typeface="Arial" panose="020B0604020202020204" pitchFamily="34" charset="0"/>
                <a:ea typeface="+mn-ea"/>
                <a:cs typeface="+mn-cs"/>
              </a:defRPr>
            </a:lvl3pPr>
            <a:lvl4pPr marL="1371600" algn="l" rtl="0" fontAlgn="base">
              <a:spcBef>
                <a:spcPct val="0"/>
              </a:spcBef>
              <a:spcAft>
                <a:spcPct val="0"/>
              </a:spcAft>
              <a:defRPr sz="1400" kern="1200">
                <a:solidFill>
                  <a:schemeClr val="tx1"/>
                </a:solidFill>
                <a:latin typeface="Arial" panose="020B0604020202020204" pitchFamily="34" charset="0"/>
                <a:ea typeface="+mn-ea"/>
                <a:cs typeface="+mn-cs"/>
              </a:defRPr>
            </a:lvl4pPr>
            <a:lvl5pPr marL="1828800" algn="l" rtl="0" fontAlgn="base">
              <a:spcBef>
                <a:spcPct val="0"/>
              </a:spcBef>
              <a:spcAft>
                <a:spcPct val="0"/>
              </a:spcAft>
              <a:defRPr sz="1400" kern="1200">
                <a:solidFill>
                  <a:schemeClr val="tx1"/>
                </a:solidFill>
                <a:latin typeface="Arial" panose="020B0604020202020204" pitchFamily="34" charset="0"/>
                <a:ea typeface="+mn-ea"/>
                <a:cs typeface="+mn-cs"/>
              </a:defRPr>
            </a:lvl5pPr>
            <a:lvl6pPr marL="2286000" algn="l" defTabSz="914400" rtl="0" eaLnBrk="1" latinLnBrk="0" hangingPunct="1">
              <a:defRPr sz="1400" kern="1200">
                <a:solidFill>
                  <a:schemeClr val="tx1"/>
                </a:solidFill>
                <a:latin typeface="Arial" panose="020B0604020202020204" pitchFamily="34" charset="0"/>
                <a:ea typeface="+mn-ea"/>
                <a:cs typeface="+mn-cs"/>
              </a:defRPr>
            </a:lvl6pPr>
            <a:lvl7pPr marL="2743200" algn="l" defTabSz="914400" rtl="0" eaLnBrk="1" latinLnBrk="0" hangingPunct="1">
              <a:defRPr sz="1400" kern="1200">
                <a:solidFill>
                  <a:schemeClr val="tx1"/>
                </a:solidFill>
                <a:latin typeface="Arial" panose="020B0604020202020204" pitchFamily="34" charset="0"/>
                <a:ea typeface="+mn-ea"/>
                <a:cs typeface="+mn-cs"/>
              </a:defRPr>
            </a:lvl7pPr>
            <a:lvl8pPr marL="3200400" algn="l" defTabSz="914400" rtl="0" eaLnBrk="1" latinLnBrk="0" hangingPunct="1">
              <a:defRPr sz="1400" kern="1200">
                <a:solidFill>
                  <a:schemeClr val="tx1"/>
                </a:solidFill>
                <a:latin typeface="Arial" panose="020B0604020202020204" pitchFamily="34" charset="0"/>
                <a:ea typeface="+mn-ea"/>
                <a:cs typeface="+mn-cs"/>
              </a:defRPr>
            </a:lvl8pPr>
            <a:lvl9pPr marL="3657600" algn="l" defTabSz="914400" rtl="0" eaLnBrk="1" latinLnBrk="0" hangingPunct="1">
              <a:defRPr sz="1400" kern="1200">
                <a:solidFill>
                  <a:schemeClr val="tx1"/>
                </a:solidFill>
                <a:latin typeface="Arial" panose="020B0604020202020204" pitchFamily="34" charset="0"/>
                <a:ea typeface="+mn-ea"/>
                <a:cs typeface="+mn-cs"/>
              </a:defRPr>
            </a:lvl9pPr>
          </a:lstStyle>
          <a:p>
            <a:endParaRPr lang="en-CA"/>
          </a:p>
        </p:txBody>
      </p:sp>
      <p:sp>
        <p:nvSpPr>
          <p:cNvPr id="97" name="Freeform 93">
            <a:extLst>
              <a:ext uri="{FF2B5EF4-FFF2-40B4-BE49-F238E27FC236}">
                <a16:creationId xmlns:a16="http://schemas.microsoft.com/office/drawing/2014/main" id="{D3CA9687-97C9-4959-98D2-1190672BEAD5}"/>
              </a:ext>
            </a:extLst>
          </p:cNvPr>
          <p:cNvSpPr>
            <a:spLocks noChangeAspect="1"/>
          </p:cNvSpPr>
          <p:nvPr/>
        </p:nvSpPr>
        <p:spPr bwMode="auto">
          <a:xfrm>
            <a:off x="5800221" y="1435823"/>
            <a:ext cx="106470" cy="44737"/>
          </a:xfrm>
          <a:custGeom>
            <a:avLst/>
            <a:gdLst>
              <a:gd name="T0" fmla="*/ 0 w 179"/>
              <a:gd name="T1" fmla="*/ 0 h 71"/>
              <a:gd name="T2" fmla="*/ 179 w 179"/>
              <a:gd name="T3" fmla="*/ 11 h 71"/>
            </a:gdLst>
            <a:ahLst/>
            <a:cxnLst>
              <a:cxn ang="0">
                <a:pos x="T0" y="T1"/>
              </a:cxn>
              <a:cxn ang="0">
                <a:pos x="T2" y="T3"/>
              </a:cxn>
            </a:cxnLst>
            <a:rect l="0" t="0" r="r" b="b"/>
            <a:pathLst>
              <a:path w="179" h="71">
                <a:moveTo>
                  <a:pt x="0" y="0"/>
                </a:moveTo>
                <a:cubicBezTo>
                  <a:pt x="46" y="40"/>
                  <a:pt x="134" y="71"/>
                  <a:pt x="179" y="11"/>
                </a:cubicBezTo>
              </a:path>
            </a:pathLst>
          </a:custGeom>
          <a:noFill/>
          <a:ln w="6350" cap="rnd">
            <a:solidFill>
              <a:srgbClr val="FF6600"/>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defPPr>
              <a:defRPr lang="en-US"/>
            </a:defPPr>
            <a:lvl1pPr algn="l" rtl="0" fontAlgn="base">
              <a:spcBef>
                <a:spcPct val="0"/>
              </a:spcBef>
              <a:spcAft>
                <a:spcPct val="0"/>
              </a:spcAft>
              <a:defRPr sz="1400" kern="1200">
                <a:solidFill>
                  <a:schemeClr val="tx1"/>
                </a:solidFill>
                <a:latin typeface="Arial" panose="020B0604020202020204" pitchFamily="34" charset="0"/>
                <a:ea typeface="+mn-ea"/>
                <a:cs typeface="+mn-cs"/>
              </a:defRPr>
            </a:lvl1pPr>
            <a:lvl2pPr marL="457200" algn="l" rtl="0" fontAlgn="base">
              <a:spcBef>
                <a:spcPct val="0"/>
              </a:spcBef>
              <a:spcAft>
                <a:spcPct val="0"/>
              </a:spcAft>
              <a:defRPr sz="1400" kern="1200">
                <a:solidFill>
                  <a:schemeClr val="tx1"/>
                </a:solidFill>
                <a:latin typeface="Arial" panose="020B0604020202020204" pitchFamily="34" charset="0"/>
                <a:ea typeface="+mn-ea"/>
                <a:cs typeface="+mn-cs"/>
              </a:defRPr>
            </a:lvl2pPr>
            <a:lvl3pPr marL="914400" algn="l" rtl="0" fontAlgn="base">
              <a:spcBef>
                <a:spcPct val="0"/>
              </a:spcBef>
              <a:spcAft>
                <a:spcPct val="0"/>
              </a:spcAft>
              <a:defRPr sz="1400" kern="1200">
                <a:solidFill>
                  <a:schemeClr val="tx1"/>
                </a:solidFill>
                <a:latin typeface="Arial" panose="020B0604020202020204" pitchFamily="34" charset="0"/>
                <a:ea typeface="+mn-ea"/>
                <a:cs typeface="+mn-cs"/>
              </a:defRPr>
            </a:lvl3pPr>
            <a:lvl4pPr marL="1371600" algn="l" rtl="0" fontAlgn="base">
              <a:spcBef>
                <a:spcPct val="0"/>
              </a:spcBef>
              <a:spcAft>
                <a:spcPct val="0"/>
              </a:spcAft>
              <a:defRPr sz="1400" kern="1200">
                <a:solidFill>
                  <a:schemeClr val="tx1"/>
                </a:solidFill>
                <a:latin typeface="Arial" panose="020B0604020202020204" pitchFamily="34" charset="0"/>
                <a:ea typeface="+mn-ea"/>
                <a:cs typeface="+mn-cs"/>
              </a:defRPr>
            </a:lvl4pPr>
            <a:lvl5pPr marL="1828800" algn="l" rtl="0" fontAlgn="base">
              <a:spcBef>
                <a:spcPct val="0"/>
              </a:spcBef>
              <a:spcAft>
                <a:spcPct val="0"/>
              </a:spcAft>
              <a:defRPr sz="1400" kern="1200">
                <a:solidFill>
                  <a:schemeClr val="tx1"/>
                </a:solidFill>
                <a:latin typeface="Arial" panose="020B0604020202020204" pitchFamily="34" charset="0"/>
                <a:ea typeface="+mn-ea"/>
                <a:cs typeface="+mn-cs"/>
              </a:defRPr>
            </a:lvl5pPr>
            <a:lvl6pPr marL="2286000" algn="l" defTabSz="914400" rtl="0" eaLnBrk="1" latinLnBrk="0" hangingPunct="1">
              <a:defRPr sz="1400" kern="1200">
                <a:solidFill>
                  <a:schemeClr val="tx1"/>
                </a:solidFill>
                <a:latin typeface="Arial" panose="020B0604020202020204" pitchFamily="34" charset="0"/>
                <a:ea typeface="+mn-ea"/>
                <a:cs typeface="+mn-cs"/>
              </a:defRPr>
            </a:lvl6pPr>
            <a:lvl7pPr marL="2743200" algn="l" defTabSz="914400" rtl="0" eaLnBrk="1" latinLnBrk="0" hangingPunct="1">
              <a:defRPr sz="1400" kern="1200">
                <a:solidFill>
                  <a:schemeClr val="tx1"/>
                </a:solidFill>
                <a:latin typeface="Arial" panose="020B0604020202020204" pitchFamily="34" charset="0"/>
                <a:ea typeface="+mn-ea"/>
                <a:cs typeface="+mn-cs"/>
              </a:defRPr>
            </a:lvl7pPr>
            <a:lvl8pPr marL="3200400" algn="l" defTabSz="914400" rtl="0" eaLnBrk="1" latinLnBrk="0" hangingPunct="1">
              <a:defRPr sz="1400" kern="1200">
                <a:solidFill>
                  <a:schemeClr val="tx1"/>
                </a:solidFill>
                <a:latin typeface="Arial" panose="020B0604020202020204" pitchFamily="34" charset="0"/>
                <a:ea typeface="+mn-ea"/>
                <a:cs typeface="+mn-cs"/>
              </a:defRPr>
            </a:lvl8pPr>
            <a:lvl9pPr marL="3657600" algn="l" defTabSz="914400" rtl="0" eaLnBrk="1" latinLnBrk="0" hangingPunct="1">
              <a:defRPr sz="1400" kern="1200">
                <a:solidFill>
                  <a:schemeClr val="tx1"/>
                </a:solidFill>
                <a:latin typeface="Arial" panose="020B0604020202020204" pitchFamily="34" charset="0"/>
                <a:ea typeface="+mn-ea"/>
                <a:cs typeface="+mn-cs"/>
              </a:defRPr>
            </a:lvl9pPr>
          </a:lstStyle>
          <a:p>
            <a:endParaRPr lang="en-CA"/>
          </a:p>
        </p:txBody>
      </p:sp>
      <p:sp>
        <p:nvSpPr>
          <p:cNvPr id="98" name="Freeform 94">
            <a:extLst>
              <a:ext uri="{FF2B5EF4-FFF2-40B4-BE49-F238E27FC236}">
                <a16:creationId xmlns:a16="http://schemas.microsoft.com/office/drawing/2014/main" id="{92E26386-77F7-4A76-B9EB-E41EC98D10CC}"/>
              </a:ext>
            </a:extLst>
          </p:cNvPr>
          <p:cNvSpPr>
            <a:spLocks noChangeAspect="1"/>
          </p:cNvSpPr>
          <p:nvPr/>
        </p:nvSpPr>
        <p:spPr bwMode="auto">
          <a:xfrm>
            <a:off x="5906691" y="1440242"/>
            <a:ext cx="0" cy="2209"/>
          </a:xfrm>
          <a:custGeom>
            <a:avLst/>
            <a:gdLst>
              <a:gd name="T0" fmla="*/ 0 w 1"/>
              <a:gd name="T1" fmla="*/ 3 h 3"/>
              <a:gd name="T2" fmla="*/ 1 w 1"/>
              <a:gd name="T3" fmla="*/ 0 h 3"/>
            </a:gdLst>
            <a:ahLst/>
            <a:cxnLst>
              <a:cxn ang="0">
                <a:pos x="T0" y="T1"/>
              </a:cxn>
              <a:cxn ang="0">
                <a:pos x="T2" y="T3"/>
              </a:cxn>
            </a:cxnLst>
            <a:rect l="0" t="0" r="r" b="b"/>
            <a:pathLst>
              <a:path w="1" h="3">
                <a:moveTo>
                  <a:pt x="0" y="3"/>
                </a:moveTo>
                <a:cubicBezTo>
                  <a:pt x="0" y="2"/>
                  <a:pt x="1" y="1"/>
                  <a:pt x="1" y="0"/>
                </a:cubicBezTo>
              </a:path>
            </a:pathLst>
          </a:custGeom>
          <a:noFill/>
          <a:ln w="6350" cap="rnd">
            <a:solidFill>
              <a:srgbClr val="FF6600"/>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defPPr>
              <a:defRPr lang="en-US"/>
            </a:defPPr>
            <a:lvl1pPr algn="l" rtl="0" fontAlgn="base">
              <a:spcBef>
                <a:spcPct val="0"/>
              </a:spcBef>
              <a:spcAft>
                <a:spcPct val="0"/>
              </a:spcAft>
              <a:defRPr sz="1400" kern="1200">
                <a:solidFill>
                  <a:schemeClr val="tx1"/>
                </a:solidFill>
                <a:latin typeface="Arial" panose="020B0604020202020204" pitchFamily="34" charset="0"/>
                <a:ea typeface="+mn-ea"/>
                <a:cs typeface="+mn-cs"/>
              </a:defRPr>
            </a:lvl1pPr>
            <a:lvl2pPr marL="457200" algn="l" rtl="0" fontAlgn="base">
              <a:spcBef>
                <a:spcPct val="0"/>
              </a:spcBef>
              <a:spcAft>
                <a:spcPct val="0"/>
              </a:spcAft>
              <a:defRPr sz="1400" kern="1200">
                <a:solidFill>
                  <a:schemeClr val="tx1"/>
                </a:solidFill>
                <a:latin typeface="Arial" panose="020B0604020202020204" pitchFamily="34" charset="0"/>
                <a:ea typeface="+mn-ea"/>
                <a:cs typeface="+mn-cs"/>
              </a:defRPr>
            </a:lvl2pPr>
            <a:lvl3pPr marL="914400" algn="l" rtl="0" fontAlgn="base">
              <a:spcBef>
                <a:spcPct val="0"/>
              </a:spcBef>
              <a:spcAft>
                <a:spcPct val="0"/>
              </a:spcAft>
              <a:defRPr sz="1400" kern="1200">
                <a:solidFill>
                  <a:schemeClr val="tx1"/>
                </a:solidFill>
                <a:latin typeface="Arial" panose="020B0604020202020204" pitchFamily="34" charset="0"/>
                <a:ea typeface="+mn-ea"/>
                <a:cs typeface="+mn-cs"/>
              </a:defRPr>
            </a:lvl3pPr>
            <a:lvl4pPr marL="1371600" algn="l" rtl="0" fontAlgn="base">
              <a:spcBef>
                <a:spcPct val="0"/>
              </a:spcBef>
              <a:spcAft>
                <a:spcPct val="0"/>
              </a:spcAft>
              <a:defRPr sz="1400" kern="1200">
                <a:solidFill>
                  <a:schemeClr val="tx1"/>
                </a:solidFill>
                <a:latin typeface="Arial" panose="020B0604020202020204" pitchFamily="34" charset="0"/>
                <a:ea typeface="+mn-ea"/>
                <a:cs typeface="+mn-cs"/>
              </a:defRPr>
            </a:lvl4pPr>
            <a:lvl5pPr marL="1828800" algn="l" rtl="0" fontAlgn="base">
              <a:spcBef>
                <a:spcPct val="0"/>
              </a:spcBef>
              <a:spcAft>
                <a:spcPct val="0"/>
              </a:spcAft>
              <a:defRPr sz="1400" kern="1200">
                <a:solidFill>
                  <a:schemeClr val="tx1"/>
                </a:solidFill>
                <a:latin typeface="Arial" panose="020B0604020202020204" pitchFamily="34" charset="0"/>
                <a:ea typeface="+mn-ea"/>
                <a:cs typeface="+mn-cs"/>
              </a:defRPr>
            </a:lvl5pPr>
            <a:lvl6pPr marL="2286000" algn="l" defTabSz="914400" rtl="0" eaLnBrk="1" latinLnBrk="0" hangingPunct="1">
              <a:defRPr sz="1400" kern="1200">
                <a:solidFill>
                  <a:schemeClr val="tx1"/>
                </a:solidFill>
                <a:latin typeface="Arial" panose="020B0604020202020204" pitchFamily="34" charset="0"/>
                <a:ea typeface="+mn-ea"/>
                <a:cs typeface="+mn-cs"/>
              </a:defRPr>
            </a:lvl6pPr>
            <a:lvl7pPr marL="2743200" algn="l" defTabSz="914400" rtl="0" eaLnBrk="1" latinLnBrk="0" hangingPunct="1">
              <a:defRPr sz="1400" kern="1200">
                <a:solidFill>
                  <a:schemeClr val="tx1"/>
                </a:solidFill>
                <a:latin typeface="Arial" panose="020B0604020202020204" pitchFamily="34" charset="0"/>
                <a:ea typeface="+mn-ea"/>
                <a:cs typeface="+mn-cs"/>
              </a:defRPr>
            </a:lvl7pPr>
            <a:lvl8pPr marL="3200400" algn="l" defTabSz="914400" rtl="0" eaLnBrk="1" latinLnBrk="0" hangingPunct="1">
              <a:defRPr sz="1400" kern="1200">
                <a:solidFill>
                  <a:schemeClr val="tx1"/>
                </a:solidFill>
                <a:latin typeface="Arial" panose="020B0604020202020204" pitchFamily="34" charset="0"/>
                <a:ea typeface="+mn-ea"/>
                <a:cs typeface="+mn-cs"/>
              </a:defRPr>
            </a:lvl8pPr>
            <a:lvl9pPr marL="3657600" algn="l" defTabSz="914400" rtl="0" eaLnBrk="1" latinLnBrk="0" hangingPunct="1">
              <a:defRPr sz="1400" kern="1200">
                <a:solidFill>
                  <a:schemeClr val="tx1"/>
                </a:solidFill>
                <a:latin typeface="Arial" panose="020B0604020202020204" pitchFamily="34" charset="0"/>
                <a:ea typeface="+mn-ea"/>
                <a:cs typeface="+mn-cs"/>
              </a:defRPr>
            </a:lvl9pPr>
          </a:lstStyle>
          <a:p>
            <a:endParaRPr lang="en-CA"/>
          </a:p>
        </p:txBody>
      </p:sp>
      <p:sp>
        <p:nvSpPr>
          <p:cNvPr id="99" name="Freeform 95">
            <a:extLst>
              <a:ext uri="{FF2B5EF4-FFF2-40B4-BE49-F238E27FC236}">
                <a16:creationId xmlns:a16="http://schemas.microsoft.com/office/drawing/2014/main" id="{BB80B4F0-6C6C-4289-879F-A40F3A17D739}"/>
              </a:ext>
            </a:extLst>
          </p:cNvPr>
          <p:cNvSpPr>
            <a:spLocks noChangeAspect="1"/>
          </p:cNvSpPr>
          <p:nvPr/>
        </p:nvSpPr>
        <p:spPr bwMode="auto">
          <a:xfrm>
            <a:off x="5902596" y="1420359"/>
            <a:ext cx="12285" cy="19883"/>
          </a:xfrm>
          <a:custGeom>
            <a:avLst/>
            <a:gdLst>
              <a:gd name="T0" fmla="*/ 8 w 21"/>
              <a:gd name="T1" fmla="*/ 32 h 32"/>
              <a:gd name="T2" fmla="*/ 12 w 21"/>
              <a:gd name="T3" fmla="*/ 0 h 32"/>
              <a:gd name="T4" fmla="*/ 8 w 21"/>
              <a:gd name="T5" fmla="*/ 32 h 32"/>
            </a:gdLst>
            <a:ahLst/>
            <a:cxnLst>
              <a:cxn ang="0">
                <a:pos x="T0" y="T1"/>
              </a:cxn>
              <a:cxn ang="0">
                <a:pos x="T2" y="T3"/>
              </a:cxn>
              <a:cxn ang="0">
                <a:pos x="T4" y="T5"/>
              </a:cxn>
            </a:cxnLst>
            <a:rect l="0" t="0" r="r" b="b"/>
            <a:pathLst>
              <a:path w="21" h="32">
                <a:moveTo>
                  <a:pt x="8" y="32"/>
                </a:moveTo>
                <a:cubicBezTo>
                  <a:pt x="3" y="24"/>
                  <a:pt x="0" y="3"/>
                  <a:pt x="12" y="0"/>
                </a:cubicBezTo>
                <a:cubicBezTo>
                  <a:pt x="21" y="8"/>
                  <a:pt x="15" y="24"/>
                  <a:pt x="8" y="32"/>
                </a:cubicBezTo>
              </a:path>
            </a:pathLst>
          </a:custGeom>
          <a:noFill/>
          <a:ln w="6350" cap="rnd">
            <a:solidFill>
              <a:srgbClr val="FF6600"/>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defPPr>
              <a:defRPr lang="en-US"/>
            </a:defPPr>
            <a:lvl1pPr algn="l" rtl="0" fontAlgn="base">
              <a:spcBef>
                <a:spcPct val="0"/>
              </a:spcBef>
              <a:spcAft>
                <a:spcPct val="0"/>
              </a:spcAft>
              <a:defRPr sz="1400" kern="1200">
                <a:solidFill>
                  <a:schemeClr val="tx1"/>
                </a:solidFill>
                <a:latin typeface="Arial" panose="020B0604020202020204" pitchFamily="34" charset="0"/>
                <a:ea typeface="+mn-ea"/>
                <a:cs typeface="+mn-cs"/>
              </a:defRPr>
            </a:lvl1pPr>
            <a:lvl2pPr marL="457200" algn="l" rtl="0" fontAlgn="base">
              <a:spcBef>
                <a:spcPct val="0"/>
              </a:spcBef>
              <a:spcAft>
                <a:spcPct val="0"/>
              </a:spcAft>
              <a:defRPr sz="1400" kern="1200">
                <a:solidFill>
                  <a:schemeClr val="tx1"/>
                </a:solidFill>
                <a:latin typeface="Arial" panose="020B0604020202020204" pitchFamily="34" charset="0"/>
                <a:ea typeface="+mn-ea"/>
                <a:cs typeface="+mn-cs"/>
              </a:defRPr>
            </a:lvl2pPr>
            <a:lvl3pPr marL="914400" algn="l" rtl="0" fontAlgn="base">
              <a:spcBef>
                <a:spcPct val="0"/>
              </a:spcBef>
              <a:spcAft>
                <a:spcPct val="0"/>
              </a:spcAft>
              <a:defRPr sz="1400" kern="1200">
                <a:solidFill>
                  <a:schemeClr val="tx1"/>
                </a:solidFill>
                <a:latin typeface="Arial" panose="020B0604020202020204" pitchFamily="34" charset="0"/>
                <a:ea typeface="+mn-ea"/>
                <a:cs typeface="+mn-cs"/>
              </a:defRPr>
            </a:lvl3pPr>
            <a:lvl4pPr marL="1371600" algn="l" rtl="0" fontAlgn="base">
              <a:spcBef>
                <a:spcPct val="0"/>
              </a:spcBef>
              <a:spcAft>
                <a:spcPct val="0"/>
              </a:spcAft>
              <a:defRPr sz="1400" kern="1200">
                <a:solidFill>
                  <a:schemeClr val="tx1"/>
                </a:solidFill>
                <a:latin typeface="Arial" panose="020B0604020202020204" pitchFamily="34" charset="0"/>
                <a:ea typeface="+mn-ea"/>
                <a:cs typeface="+mn-cs"/>
              </a:defRPr>
            </a:lvl4pPr>
            <a:lvl5pPr marL="1828800" algn="l" rtl="0" fontAlgn="base">
              <a:spcBef>
                <a:spcPct val="0"/>
              </a:spcBef>
              <a:spcAft>
                <a:spcPct val="0"/>
              </a:spcAft>
              <a:defRPr sz="1400" kern="1200">
                <a:solidFill>
                  <a:schemeClr val="tx1"/>
                </a:solidFill>
                <a:latin typeface="Arial" panose="020B0604020202020204" pitchFamily="34" charset="0"/>
                <a:ea typeface="+mn-ea"/>
                <a:cs typeface="+mn-cs"/>
              </a:defRPr>
            </a:lvl5pPr>
            <a:lvl6pPr marL="2286000" algn="l" defTabSz="914400" rtl="0" eaLnBrk="1" latinLnBrk="0" hangingPunct="1">
              <a:defRPr sz="1400" kern="1200">
                <a:solidFill>
                  <a:schemeClr val="tx1"/>
                </a:solidFill>
                <a:latin typeface="Arial" panose="020B0604020202020204" pitchFamily="34" charset="0"/>
                <a:ea typeface="+mn-ea"/>
                <a:cs typeface="+mn-cs"/>
              </a:defRPr>
            </a:lvl6pPr>
            <a:lvl7pPr marL="2743200" algn="l" defTabSz="914400" rtl="0" eaLnBrk="1" latinLnBrk="0" hangingPunct="1">
              <a:defRPr sz="1400" kern="1200">
                <a:solidFill>
                  <a:schemeClr val="tx1"/>
                </a:solidFill>
                <a:latin typeface="Arial" panose="020B0604020202020204" pitchFamily="34" charset="0"/>
                <a:ea typeface="+mn-ea"/>
                <a:cs typeface="+mn-cs"/>
              </a:defRPr>
            </a:lvl7pPr>
            <a:lvl8pPr marL="3200400" algn="l" defTabSz="914400" rtl="0" eaLnBrk="1" latinLnBrk="0" hangingPunct="1">
              <a:defRPr sz="1400" kern="1200">
                <a:solidFill>
                  <a:schemeClr val="tx1"/>
                </a:solidFill>
                <a:latin typeface="Arial" panose="020B0604020202020204" pitchFamily="34" charset="0"/>
                <a:ea typeface="+mn-ea"/>
                <a:cs typeface="+mn-cs"/>
              </a:defRPr>
            </a:lvl8pPr>
            <a:lvl9pPr marL="3657600" algn="l" defTabSz="914400" rtl="0" eaLnBrk="1" latinLnBrk="0" hangingPunct="1">
              <a:defRPr sz="1400" kern="1200">
                <a:solidFill>
                  <a:schemeClr val="tx1"/>
                </a:solidFill>
                <a:latin typeface="Arial" panose="020B0604020202020204" pitchFamily="34" charset="0"/>
                <a:ea typeface="+mn-ea"/>
                <a:cs typeface="+mn-cs"/>
              </a:defRPr>
            </a:lvl9pPr>
          </a:lstStyle>
          <a:p>
            <a:endParaRPr lang="en-CA"/>
          </a:p>
        </p:txBody>
      </p:sp>
      <p:sp>
        <p:nvSpPr>
          <p:cNvPr id="100" name="Freeform 96">
            <a:extLst>
              <a:ext uri="{FF2B5EF4-FFF2-40B4-BE49-F238E27FC236}">
                <a16:creationId xmlns:a16="http://schemas.microsoft.com/office/drawing/2014/main" id="{03FBF258-D6CE-4EE1-A5D0-19E5324E5AF2}"/>
              </a:ext>
            </a:extLst>
          </p:cNvPr>
          <p:cNvSpPr>
            <a:spLocks noChangeAspect="1"/>
          </p:cNvSpPr>
          <p:nvPr/>
        </p:nvSpPr>
        <p:spPr bwMode="auto">
          <a:xfrm>
            <a:off x="5906691" y="1261845"/>
            <a:ext cx="169431" cy="206565"/>
          </a:xfrm>
          <a:custGeom>
            <a:avLst/>
            <a:gdLst>
              <a:gd name="T0" fmla="*/ 0 w 286"/>
              <a:gd name="T1" fmla="*/ 283 h 324"/>
              <a:gd name="T2" fmla="*/ 6 w 286"/>
              <a:gd name="T3" fmla="*/ 299 h 324"/>
              <a:gd name="T4" fmla="*/ 150 w 286"/>
              <a:gd name="T5" fmla="*/ 254 h 324"/>
              <a:gd name="T6" fmla="*/ 151 w 286"/>
              <a:gd name="T7" fmla="*/ 212 h 324"/>
              <a:gd name="T8" fmla="*/ 157 w 286"/>
              <a:gd name="T9" fmla="*/ 206 h 324"/>
              <a:gd name="T10" fmla="*/ 228 w 286"/>
              <a:gd name="T11" fmla="*/ 199 h 324"/>
              <a:gd name="T12" fmla="*/ 202 w 286"/>
              <a:gd name="T13" fmla="*/ 11 h 324"/>
              <a:gd name="T14" fmla="*/ 202 w 286"/>
              <a:gd name="T15" fmla="*/ 4 h 324"/>
              <a:gd name="T16" fmla="*/ 212 w 286"/>
              <a:gd name="T17" fmla="*/ 1 h 324"/>
              <a:gd name="T18" fmla="*/ 234 w 286"/>
              <a:gd name="T19" fmla="*/ 213 h 324"/>
              <a:gd name="T20" fmla="*/ 215 w 286"/>
              <a:gd name="T21" fmla="*/ 242 h 3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86" h="324">
                <a:moveTo>
                  <a:pt x="0" y="283"/>
                </a:moveTo>
                <a:cubicBezTo>
                  <a:pt x="4" y="286"/>
                  <a:pt x="4" y="294"/>
                  <a:pt x="6" y="299"/>
                </a:cubicBezTo>
                <a:cubicBezTo>
                  <a:pt x="39" y="324"/>
                  <a:pt x="128" y="291"/>
                  <a:pt x="150" y="254"/>
                </a:cubicBezTo>
                <a:cubicBezTo>
                  <a:pt x="159" y="240"/>
                  <a:pt x="165" y="227"/>
                  <a:pt x="151" y="212"/>
                </a:cubicBezTo>
                <a:cubicBezTo>
                  <a:pt x="152" y="209"/>
                  <a:pt x="155" y="207"/>
                  <a:pt x="157" y="206"/>
                </a:cubicBezTo>
                <a:cubicBezTo>
                  <a:pt x="185" y="227"/>
                  <a:pt x="212" y="215"/>
                  <a:pt x="228" y="199"/>
                </a:cubicBezTo>
                <a:cubicBezTo>
                  <a:pt x="273" y="153"/>
                  <a:pt x="236" y="57"/>
                  <a:pt x="202" y="11"/>
                </a:cubicBezTo>
                <a:cubicBezTo>
                  <a:pt x="201" y="9"/>
                  <a:pt x="201" y="7"/>
                  <a:pt x="202" y="4"/>
                </a:cubicBezTo>
                <a:cubicBezTo>
                  <a:pt x="204" y="1"/>
                  <a:pt x="208" y="0"/>
                  <a:pt x="212" y="1"/>
                </a:cubicBezTo>
                <a:cubicBezTo>
                  <a:pt x="282" y="63"/>
                  <a:pt x="286" y="143"/>
                  <a:pt x="234" y="213"/>
                </a:cubicBezTo>
                <a:cubicBezTo>
                  <a:pt x="227" y="222"/>
                  <a:pt x="222" y="232"/>
                  <a:pt x="215" y="242"/>
                </a:cubicBezTo>
              </a:path>
            </a:pathLst>
          </a:custGeom>
          <a:noFill/>
          <a:ln w="6350" cap="rnd">
            <a:solidFill>
              <a:srgbClr val="FF6600"/>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defPPr>
              <a:defRPr lang="en-US"/>
            </a:defPPr>
            <a:lvl1pPr algn="l" rtl="0" fontAlgn="base">
              <a:spcBef>
                <a:spcPct val="0"/>
              </a:spcBef>
              <a:spcAft>
                <a:spcPct val="0"/>
              </a:spcAft>
              <a:defRPr sz="1400" kern="1200">
                <a:solidFill>
                  <a:schemeClr val="tx1"/>
                </a:solidFill>
                <a:latin typeface="Arial" panose="020B0604020202020204" pitchFamily="34" charset="0"/>
                <a:ea typeface="+mn-ea"/>
                <a:cs typeface="+mn-cs"/>
              </a:defRPr>
            </a:lvl1pPr>
            <a:lvl2pPr marL="457200" algn="l" rtl="0" fontAlgn="base">
              <a:spcBef>
                <a:spcPct val="0"/>
              </a:spcBef>
              <a:spcAft>
                <a:spcPct val="0"/>
              </a:spcAft>
              <a:defRPr sz="1400" kern="1200">
                <a:solidFill>
                  <a:schemeClr val="tx1"/>
                </a:solidFill>
                <a:latin typeface="Arial" panose="020B0604020202020204" pitchFamily="34" charset="0"/>
                <a:ea typeface="+mn-ea"/>
                <a:cs typeface="+mn-cs"/>
              </a:defRPr>
            </a:lvl2pPr>
            <a:lvl3pPr marL="914400" algn="l" rtl="0" fontAlgn="base">
              <a:spcBef>
                <a:spcPct val="0"/>
              </a:spcBef>
              <a:spcAft>
                <a:spcPct val="0"/>
              </a:spcAft>
              <a:defRPr sz="1400" kern="1200">
                <a:solidFill>
                  <a:schemeClr val="tx1"/>
                </a:solidFill>
                <a:latin typeface="Arial" panose="020B0604020202020204" pitchFamily="34" charset="0"/>
                <a:ea typeface="+mn-ea"/>
                <a:cs typeface="+mn-cs"/>
              </a:defRPr>
            </a:lvl3pPr>
            <a:lvl4pPr marL="1371600" algn="l" rtl="0" fontAlgn="base">
              <a:spcBef>
                <a:spcPct val="0"/>
              </a:spcBef>
              <a:spcAft>
                <a:spcPct val="0"/>
              </a:spcAft>
              <a:defRPr sz="1400" kern="1200">
                <a:solidFill>
                  <a:schemeClr val="tx1"/>
                </a:solidFill>
                <a:latin typeface="Arial" panose="020B0604020202020204" pitchFamily="34" charset="0"/>
                <a:ea typeface="+mn-ea"/>
                <a:cs typeface="+mn-cs"/>
              </a:defRPr>
            </a:lvl4pPr>
            <a:lvl5pPr marL="1828800" algn="l" rtl="0" fontAlgn="base">
              <a:spcBef>
                <a:spcPct val="0"/>
              </a:spcBef>
              <a:spcAft>
                <a:spcPct val="0"/>
              </a:spcAft>
              <a:defRPr sz="1400" kern="1200">
                <a:solidFill>
                  <a:schemeClr val="tx1"/>
                </a:solidFill>
                <a:latin typeface="Arial" panose="020B0604020202020204" pitchFamily="34" charset="0"/>
                <a:ea typeface="+mn-ea"/>
                <a:cs typeface="+mn-cs"/>
              </a:defRPr>
            </a:lvl5pPr>
            <a:lvl6pPr marL="2286000" algn="l" defTabSz="914400" rtl="0" eaLnBrk="1" latinLnBrk="0" hangingPunct="1">
              <a:defRPr sz="1400" kern="1200">
                <a:solidFill>
                  <a:schemeClr val="tx1"/>
                </a:solidFill>
                <a:latin typeface="Arial" panose="020B0604020202020204" pitchFamily="34" charset="0"/>
                <a:ea typeface="+mn-ea"/>
                <a:cs typeface="+mn-cs"/>
              </a:defRPr>
            </a:lvl6pPr>
            <a:lvl7pPr marL="2743200" algn="l" defTabSz="914400" rtl="0" eaLnBrk="1" latinLnBrk="0" hangingPunct="1">
              <a:defRPr sz="1400" kern="1200">
                <a:solidFill>
                  <a:schemeClr val="tx1"/>
                </a:solidFill>
                <a:latin typeface="Arial" panose="020B0604020202020204" pitchFamily="34" charset="0"/>
                <a:ea typeface="+mn-ea"/>
                <a:cs typeface="+mn-cs"/>
              </a:defRPr>
            </a:lvl7pPr>
            <a:lvl8pPr marL="3200400" algn="l" defTabSz="914400" rtl="0" eaLnBrk="1" latinLnBrk="0" hangingPunct="1">
              <a:defRPr sz="1400" kern="1200">
                <a:solidFill>
                  <a:schemeClr val="tx1"/>
                </a:solidFill>
                <a:latin typeface="Arial" panose="020B0604020202020204" pitchFamily="34" charset="0"/>
                <a:ea typeface="+mn-ea"/>
                <a:cs typeface="+mn-cs"/>
              </a:defRPr>
            </a:lvl8pPr>
            <a:lvl9pPr marL="3657600" algn="l" defTabSz="914400" rtl="0" eaLnBrk="1" latinLnBrk="0" hangingPunct="1">
              <a:defRPr sz="1400" kern="1200">
                <a:solidFill>
                  <a:schemeClr val="tx1"/>
                </a:solidFill>
                <a:latin typeface="Arial" panose="020B0604020202020204" pitchFamily="34" charset="0"/>
                <a:ea typeface="+mn-ea"/>
                <a:cs typeface="+mn-cs"/>
              </a:defRPr>
            </a:lvl9pPr>
          </a:lstStyle>
          <a:p>
            <a:endParaRPr lang="en-CA"/>
          </a:p>
        </p:txBody>
      </p:sp>
      <p:sp>
        <p:nvSpPr>
          <p:cNvPr id="101" name="Freeform 97">
            <a:extLst>
              <a:ext uri="{FF2B5EF4-FFF2-40B4-BE49-F238E27FC236}">
                <a16:creationId xmlns:a16="http://schemas.microsoft.com/office/drawing/2014/main" id="{CA172E0D-C29A-42C4-88E1-A3935B0B2385}"/>
              </a:ext>
            </a:extLst>
          </p:cNvPr>
          <p:cNvSpPr>
            <a:spLocks noChangeAspect="1"/>
          </p:cNvSpPr>
          <p:nvPr/>
        </p:nvSpPr>
        <p:spPr bwMode="auto">
          <a:xfrm>
            <a:off x="6033636" y="1416493"/>
            <a:ext cx="39414" cy="11599"/>
          </a:xfrm>
          <a:custGeom>
            <a:avLst/>
            <a:gdLst>
              <a:gd name="T0" fmla="*/ 0 w 66"/>
              <a:gd name="T1" fmla="*/ 0 h 18"/>
              <a:gd name="T2" fmla="*/ 66 w 66"/>
              <a:gd name="T3" fmla="*/ 12 h 18"/>
            </a:gdLst>
            <a:ahLst/>
            <a:cxnLst>
              <a:cxn ang="0">
                <a:pos x="T0" y="T1"/>
              </a:cxn>
              <a:cxn ang="0">
                <a:pos x="T2" y="T3"/>
              </a:cxn>
            </a:cxnLst>
            <a:rect l="0" t="0" r="r" b="b"/>
            <a:pathLst>
              <a:path w="66" h="18">
                <a:moveTo>
                  <a:pt x="0" y="0"/>
                </a:moveTo>
                <a:cubicBezTo>
                  <a:pt x="21" y="9"/>
                  <a:pt x="43" y="18"/>
                  <a:pt x="66" y="12"/>
                </a:cubicBezTo>
              </a:path>
            </a:pathLst>
          </a:custGeom>
          <a:noFill/>
          <a:ln w="6350" cap="rnd">
            <a:solidFill>
              <a:srgbClr val="FF6600"/>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defPPr>
              <a:defRPr lang="en-US"/>
            </a:defPPr>
            <a:lvl1pPr algn="l" rtl="0" fontAlgn="base">
              <a:spcBef>
                <a:spcPct val="0"/>
              </a:spcBef>
              <a:spcAft>
                <a:spcPct val="0"/>
              </a:spcAft>
              <a:defRPr sz="1400" kern="1200">
                <a:solidFill>
                  <a:schemeClr val="tx1"/>
                </a:solidFill>
                <a:latin typeface="Arial" panose="020B0604020202020204" pitchFamily="34" charset="0"/>
                <a:ea typeface="+mn-ea"/>
                <a:cs typeface="+mn-cs"/>
              </a:defRPr>
            </a:lvl1pPr>
            <a:lvl2pPr marL="457200" algn="l" rtl="0" fontAlgn="base">
              <a:spcBef>
                <a:spcPct val="0"/>
              </a:spcBef>
              <a:spcAft>
                <a:spcPct val="0"/>
              </a:spcAft>
              <a:defRPr sz="1400" kern="1200">
                <a:solidFill>
                  <a:schemeClr val="tx1"/>
                </a:solidFill>
                <a:latin typeface="Arial" panose="020B0604020202020204" pitchFamily="34" charset="0"/>
                <a:ea typeface="+mn-ea"/>
                <a:cs typeface="+mn-cs"/>
              </a:defRPr>
            </a:lvl2pPr>
            <a:lvl3pPr marL="914400" algn="l" rtl="0" fontAlgn="base">
              <a:spcBef>
                <a:spcPct val="0"/>
              </a:spcBef>
              <a:spcAft>
                <a:spcPct val="0"/>
              </a:spcAft>
              <a:defRPr sz="1400" kern="1200">
                <a:solidFill>
                  <a:schemeClr val="tx1"/>
                </a:solidFill>
                <a:latin typeface="Arial" panose="020B0604020202020204" pitchFamily="34" charset="0"/>
                <a:ea typeface="+mn-ea"/>
                <a:cs typeface="+mn-cs"/>
              </a:defRPr>
            </a:lvl3pPr>
            <a:lvl4pPr marL="1371600" algn="l" rtl="0" fontAlgn="base">
              <a:spcBef>
                <a:spcPct val="0"/>
              </a:spcBef>
              <a:spcAft>
                <a:spcPct val="0"/>
              </a:spcAft>
              <a:defRPr sz="1400" kern="1200">
                <a:solidFill>
                  <a:schemeClr val="tx1"/>
                </a:solidFill>
                <a:latin typeface="Arial" panose="020B0604020202020204" pitchFamily="34" charset="0"/>
                <a:ea typeface="+mn-ea"/>
                <a:cs typeface="+mn-cs"/>
              </a:defRPr>
            </a:lvl4pPr>
            <a:lvl5pPr marL="1828800" algn="l" rtl="0" fontAlgn="base">
              <a:spcBef>
                <a:spcPct val="0"/>
              </a:spcBef>
              <a:spcAft>
                <a:spcPct val="0"/>
              </a:spcAft>
              <a:defRPr sz="1400" kern="1200">
                <a:solidFill>
                  <a:schemeClr val="tx1"/>
                </a:solidFill>
                <a:latin typeface="Arial" panose="020B0604020202020204" pitchFamily="34" charset="0"/>
                <a:ea typeface="+mn-ea"/>
                <a:cs typeface="+mn-cs"/>
              </a:defRPr>
            </a:lvl5pPr>
            <a:lvl6pPr marL="2286000" algn="l" defTabSz="914400" rtl="0" eaLnBrk="1" latinLnBrk="0" hangingPunct="1">
              <a:defRPr sz="1400" kern="1200">
                <a:solidFill>
                  <a:schemeClr val="tx1"/>
                </a:solidFill>
                <a:latin typeface="Arial" panose="020B0604020202020204" pitchFamily="34" charset="0"/>
                <a:ea typeface="+mn-ea"/>
                <a:cs typeface="+mn-cs"/>
              </a:defRPr>
            </a:lvl6pPr>
            <a:lvl7pPr marL="2743200" algn="l" defTabSz="914400" rtl="0" eaLnBrk="1" latinLnBrk="0" hangingPunct="1">
              <a:defRPr sz="1400" kern="1200">
                <a:solidFill>
                  <a:schemeClr val="tx1"/>
                </a:solidFill>
                <a:latin typeface="Arial" panose="020B0604020202020204" pitchFamily="34" charset="0"/>
                <a:ea typeface="+mn-ea"/>
                <a:cs typeface="+mn-cs"/>
              </a:defRPr>
            </a:lvl7pPr>
            <a:lvl8pPr marL="3200400" algn="l" defTabSz="914400" rtl="0" eaLnBrk="1" latinLnBrk="0" hangingPunct="1">
              <a:defRPr sz="1400" kern="1200">
                <a:solidFill>
                  <a:schemeClr val="tx1"/>
                </a:solidFill>
                <a:latin typeface="Arial" panose="020B0604020202020204" pitchFamily="34" charset="0"/>
                <a:ea typeface="+mn-ea"/>
                <a:cs typeface="+mn-cs"/>
              </a:defRPr>
            </a:lvl8pPr>
            <a:lvl9pPr marL="3657600" algn="l" defTabSz="914400" rtl="0" eaLnBrk="1" latinLnBrk="0" hangingPunct="1">
              <a:defRPr sz="1400" kern="1200">
                <a:solidFill>
                  <a:schemeClr val="tx1"/>
                </a:solidFill>
                <a:latin typeface="Arial" panose="020B0604020202020204" pitchFamily="34" charset="0"/>
                <a:ea typeface="+mn-ea"/>
                <a:cs typeface="+mn-cs"/>
              </a:defRPr>
            </a:lvl9pPr>
          </a:lstStyle>
          <a:p>
            <a:endParaRPr lang="en-CA"/>
          </a:p>
        </p:txBody>
      </p:sp>
      <p:sp>
        <p:nvSpPr>
          <p:cNvPr id="102" name="Freeform 98">
            <a:extLst>
              <a:ext uri="{FF2B5EF4-FFF2-40B4-BE49-F238E27FC236}">
                <a16:creationId xmlns:a16="http://schemas.microsoft.com/office/drawing/2014/main" id="{0708C491-BD3A-4BC6-969B-77F5502CC433}"/>
              </a:ext>
            </a:extLst>
          </p:cNvPr>
          <p:cNvSpPr>
            <a:spLocks noChangeAspect="1"/>
          </p:cNvSpPr>
          <p:nvPr/>
        </p:nvSpPr>
        <p:spPr bwMode="auto">
          <a:xfrm>
            <a:off x="6073050" y="1424225"/>
            <a:ext cx="156634" cy="38662"/>
          </a:xfrm>
          <a:custGeom>
            <a:avLst/>
            <a:gdLst>
              <a:gd name="T0" fmla="*/ 0 w 264"/>
              <a:gd name="T1" fmla="*/ 0 h 61"/>
              <a:gd name="T2" fmla="*/ 88 w 264"/>
              <a:gd name="T3" fmla="*/ 53 h 61"/>
              <a:gd name="T4" fmla="*/ 213 w 264"/>
              <a:gd name="T5" fmla="*/ 35 h 61"/>
              <a:gd name="T6" fmla="*/ 264 w 264"/>
              <a:gd name="T7" fmla="*/ 0 h 61"/>
            </a:gdLst>
            <a:ahLst/>
            <a:cxnLst>
              <a:cxn ang="0">
                <a:pos x="T0" y="T1"/>
              </a:cxn>
              <a:cxn ang="0">
                <a:pos x="T2" y="T3"/>
              </a:cxn>
              <a:cxn ang="0">
                <a:pos x="T4" y="T5"/>
              </a:cxn>
              <a:cxn ang="0">
                <a:pos x="T6" y="T7"/>
              </a:cxn>
            </a:cxnLst>
            <a:rect l="0" t="0" r="r" b="b"/>
            <a:pathLst>
              <a:path w="264" h="61">
                <a:moveTo>
                  <a:pt x="0" y="0"/>
                </a:moveTo>
                <a:cubicBezTo>
                  <a:pt x="32" y="6"/>
                  <a:pt x="42" y="45"/>
                  <a:pt x="88" y="53"/>
                </a:cubicBezTo>
                <a:cubicBezTo>
                  <a:pt x="131" y="61"/>
                  <a:pt x="181" y="55"/>
                  <a:pt x="213" y="35"/>
                </a:cubicBezTo>
                <a:cubicBezTo>
                  <a:pt x="228" y="25"/>
                  <a:pt x="241" y="5"/>
                  <a:pt x="264" y="0"/>
                </a:cubicBezTo>
              </a:path>
            </a:pathLst>
          </a:custGeom>
          <a:noFill/>
          <a:ln w="6350" cap="rnd">
            <a:solidFill>
              <a:srgbClr val="FF6600"/>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defPPr>
              <a:defRPr lang="en-US"/>
            </a:defPPr>
            <a:lvl1pPr algn="l" rtl="0" fontAlgn="base">
              <a:spcBef>
                <a:spcPct val="0"/>
              </a:spcBef>
              <a:spcAft>
                <a:spcPct val="0"/>
              </a:spcAft>
              <a:defRPr sz="1400" kern="1200">
                <a:solidFill>
                  <a:schemeClr val="tx1"/>
                </a:solidFill>
                <a:latin typeface="Arial" panose="020B0604020202020204" pitchFamily="34" charset="0"/>
                <a:ea typeface="+mn-ea"/>
                <a:cs typeface="+mn-cs"/>
              </a:defRPr>
            </a:lvl1pPr>
            <a:lvl2pPr marL="457200" algn="l" rtl="0" fontAlgn="base">
              <a:spcBef>
                <a:spcPct val="0"/>
              </a:spcBef>
              <a:spcAft>
                <a:spcPct val="0"/>
              </a:spcAft>
              <a:defRPr sz="1400" kern="1200">
                <a:solidFill>
                  <a:schemeClr val="tx1"/>
                </a:solidFill>
                <a:latin typeface="Arial" panose="020B0604020202020204" pitchFamily="34" charset="0"/>
                <a:ea typeface="+mn-ea"/>
                <a:cs typeface="+mn-cs"/>
              </a:defRPr>
            </a:lvl2pPr>
            <a:lvl3pPr marL="914400" algn="l" rtl="0" fontAlgn="base">
              <a:spcBef>
                <a:spcPct val="0"/>
              </a:spcBef>
              <a:spcAft>
                <a:spcPct val="0"/>
              </a:spcAft>
              <a:defRPr sz="1400" kern="1200">
                <a:solidFill>
                  <a:schemeClr val="tx1"/>
                </a:solidFill>
                <a:latin typeface="Arial" panose="020B0604020202020204" pitchFamily="34" charset="0"/>
                <a:ea typeface="+mn-ea"/>
                <a:cs typeface="+mn-cs"/>
              </a:defRPr>
            </a:lvl3pPr>
            <a:lvl4pPr marL="1371600" algn="l" rtl="0" fontAlgn="base">
              <a:spcBef>
                <a:spcPct val="0"/>
              </a:spcBef>
              <a:spcAft>
                <a:spcPct val="0"/>
              </a:spcAft>
              <a:defRPr sz="1400" kern="1200">
                <a:solidFill>
                  <a:schemeClr val="tx1"/>
                </a:solidFill>
                <a:latin typeface="Arial" panose="020B0604020202020204" pitchFamily="34" charset="0"/>
                <a:ea typeface="+mn-ea"/>
                <a:cs typeface="+mn-cs"/>
              </a:defRPr>
            </a:lvl4pPr>
            <a:lvl5pPr marL="1828800" algn="l" rtl="0" fontAlgn="base">
              <a:spcBef>
                <a:spcPct val="0"/>
              </a:spcBef>
              <a:spcAft>
                <a:spcPct val="0"/>
              </a:spcAft>
              <a:defRPr sz="1400" kern="1200">
                <a:solidFill>
                  <a:schemeClr val="tx1"/>
                </a:solidFill>
                <a:latin typeface="Arial" panose="020B0604020202020204" pitchFamily="34" charset="0"/>
                <a:ea typeface="+mn-ea"/>
                <a:cs typeface="+mn-cs"/>
              </a:defRPr>
            </a:lvl5pPr>
            <a:lvl6pPr marL="2286000" algn="l" defTabSz="914400" rtl="0" eaLnBrk="1" latinLnBrk="0" hangingPunct="1">
              <a:defRPr sz="1400" kern="1200">
                <a:solidFill>
                  <a:schemeClr val="tx1"/>
                </a:solidFill>
                <a:latin typeface="Arial" panose="020B0604020202020204" pitchFamily="34" charset="0"/>
                <a:ea typeface="+mn-ea"/>
                <a:cs typeface="+mn-cs"/>
              </a:defRPr>
            </a:lvl6pPr>
            <a:lvl7pPr marL="2743200" algn="l" defTabSz="914400" rtl="0" eaLnBrk="1" latinLnBrk="0" hangingPunct="1">
              <a:defRPr sz="1400" kern="1200">
                <a:solidFill>
                  <a:schemeClr val="tx1"/>
                </a:solidFill>
                <a:latin typeface="Arial" panose="020B0604020202020204" pitchFamily="34" charset="0"/>
                <a:ea typeface="+mn-ea"/>
                <a:cs typeface="+mn-cs"/>
              </a:defRPr>
            </a:lvl7pPr>
            <a:lvl8pPr marL="3200400" algn="l" defTabSz="914400" rtl="0" eaLnBrk="1" latinLnBrk="0" hangingPunct="1">
              <a:defRPr sz="1400" kern="1200">
                <a:solidFill>
                  <a:schemeClr val="tx1"/>
                </a:solidFill>
                <a:latin typeface="Arial" panose="020B0604020202020204" pitchFamily="34" charset="0"/>
                <a:ea typeface="+mn-ea"/>
                <a:cs typeface="+mn-cs"/>
              </a:defRPr>
            </a:lvl8pPr>
            <a:lvl9pPr marL="3657600" algn="l" defTabSz="914400" rtl="0" eaLnBrk="1" latinLnBrk="0" hangingPunct="1">
              <a:defRPr sz="1400" kern="1200">
                <a:solidFill>
                  <a:schemeClr val="tx1"/>
                </a:solidFill>
                <a:latin typeface="Arial" panose="020B0604020202020204" pitchFamily="34" charset="0"/>
                <a:ea typeface="+mn-ea"/>
                <a:cs typeface="+mn-cs"/>
              </a:defRPr>
            </a:lvl9pPr>
          </a:lstStyle>
          <a:p>
            <a:endParaRPr lang="en-CA"/>
          </a:p>
        </p:txBody>
      </p:sp>
      <p:sp>
        <p:nvSpPr>
          <p:cNvPr id="103" name="Freeform 99">
            <a:extLst>
              <a:ext uri="{FF2B5EF4-FFF2-40B4-BE49-F238E27FC236}">
                <a16:creationId xmlns:a16="http://schemas.microsoft.com/office/drawing/2014/main" id="{CACA5147-DFC7-4CFD-84AA-2FF89550095A}"/>
              </a:ext>
            </a:extLst>
          </p:cNvPr>
          <p:cNvSpPr>
            <a:spLocks noChangeAspect="1"/>
          </p:cNvSpPr>
          <p:nvPr/>
        </p:nvSpPr>
        <p:spPr bwMode="auto">
          <a:xfrm>
            <a:off x="6229684" y="1415388"/>
            <a:ext cx="36855" cy="11599"/>
          </a:xfrm>
          <a:custGeom>
            <a:avLst/>
            <a:gdLst>
              <a:gd name="T0" fmla="*/ 0 w 63"/>
              <a:gd name="T1" fmla="*/ 13 h 18"/>
              <a:gd name="T2" fmla="*/ 63 w 63"/>
              <a:gd name="T3" fmla="*/ 0 h 18"/>
            </a:gdLst>
            <a:ahLst/>
            <a:cxnLst>
              <a:cxn ang="0">
                <a:pos x="T0" y="T1"/>
              </a:cxn>
              <a:cxn ang="0">
                <a:pos x="T2" y="T3"/>
              </a:cxn>
            </a:cxnLst>
            <a:rect l="0" t="0" r="r" b="b"/>
            <a:pathLst>
              <a:path w="63" h="18">
                <a:moveTo>
                  <a:pt x="0" y="13"/>
                </a:moveTo>
                <a:cubicBezTo>
                  <a:pt x="21" y="18"/>
                  <a:pt x="45" y="14"/>
                  <a:pt x="63" y="0"/>
                </a:cubicBezTo>
              </a:path>
            </a:pathLst>
          </a:custGeom>
          <a:noFill/>
          <a:ln w="6350" cap="rnd">
            <a:solidFill>
              <a:srgbClr val="FF6600"/>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defPPr>
              <a:defRPr lang="en-US"/>
            </a:defPPr>
            <a:lvl1pPr algn="l" rtl="0" fontAlgn="base">
              <a:spcBef>
                <a:spcPct val="0"/>
              </a:spcBef>
              <a:spcAft>
                <a:spcPct val="0"/>
              </a:spcAft>
              <a:defRPr sz="1400" kern="1200">
                <a:solidFill>
                  <a:schemeClr val="tx1"/>
                </a:solidFill>
                <a:latin typeface="Arial" panose="020B0604020202020204" pitchFamily="34" charset="0"/>
                <a:ea typeface="+mn-ea"/>
                <a:cs typeface="+mn-cs"/>
              </a:defRPr>
            </a:lvl1pPr>
            <a:lvl2pPr marL="457200" algn="l" rtl="0" fontAlgn="base">
              <a:spcBef>
                <a:spcPct val="0"/>
              </a:spcBef>
              <a:spcAft>
                <a:spcPct val="0"/>
              </a:spcAft>
              <a:defRPr sz="1400" kern="1200">
                <a:solidFill>
                  <a:schemeClr val="tx1"/>
                </a:solidFill>
                <a:latin typeface="Arial" panose="020B0604020202020204" pitchFamily="34" charset="0"/>
                <a:ea typeface="+mn-ea"/>
                <a:cs typeface="+mn-cs"/>
              </a:defRPr>
            </a:lvl2pPr>
            <a:lvl3pPr marL="914400" algn="l" rtl="0" fontAlgn="base">
              <a:spcBef>
                <a:spcPct val="0"/>
              </a:spcBef>
              <a:spcAft>
                <a:spcPct val="0"/>
              </a:spcAft>
              <a:defRPr sz="1400" kern="1200">
                <a:solidFill>
                  <a:schemeClr val="tx1"/>
                </a:solidFill>
                <a:latin typeface="Arial" panose="020B0604020202020204" pitchFamily="34" charset="0"/>
                <a:ea typeface="+mn-ea"/>
                <a:cs typeface="+mn-cs"/>
              </a:defRPr>
            </a:lvl3pPr>
            <a:lvl4pPr marL="1371600" algn="l" rtl="0" fontAlgn="base">
              <a:spcBef>
                <a:spcPct val="0"/>
              </a:spcBef>
              <a:spcAft>
                <a:spcPct val="0"/>
              </a:spcAft>
              <a:defRPr sz="1400" kern="1200">
                <a:solidFill>
                  <a:schemeClr val="tx1"/>
                </a:solidFill>
                <a:latin typeface="Arial" panose="020B0604020202020204" pitchFamily="34" charset="0"/>
                <a:ea typeface="+mn-ea"/>
                <a:cs typeface="+mn-cs"/>
              </a:defRPr>
            </a:lvl4pPr>
            <a:lvl5pPr marL="1828800" algn="l" rtl="0" fontAlgn="base">
              <a:spcBef>
                <a:spcPct val="0"/>
              </a:spcBef>
              <a:spcAft>
                <a:spcPct val="0"/>
              </a:spcAft>
              <a:defRPr sz="1400" kern="1200">
                <a:solidFill>
                  <a:schemeClr val="tx1"/>
                </a:solidFill>
                <a:latin typeface="Arial" panose="020B0604020202020204" pitchFamily="34" charset="0"/>
                <a:ea typeface="+mn-ea"/>
                <a:cs typeface="+mn-cs"/>
              </a:defRPr>
            </a:lvl5pPr>
            <a:lvl6pPr marL="2286000" algn="l" defTabSz="914400" rtl="0" eaLnBrk="1" latinLnBrk="0" hangingPunct="1">
              <a:defRPr sz="1400" kern="1200">
                <a:solidFill>
                  <a:schemeClr val="tx1"/>
                </a:solidFill>
                <a:latin typeface="Arial" panose="020B0604020202020204" pitchFamily="34" charset="0"/>
                <a:ea typeface="+mn-ea"/>
                <a:cs typeface="+mn-cs"/>
              </a:defRPr>
            </a:lvl6pPr>
            <a:lvl7pPr marL="2743200" algn="l" defTabSz="914400" rtl="0" eaLnBrk="1" latinLnBrk="0" hangingPunct="1">
              <a:defRPr sz="1400" kern="1200">
                <a:solidFill>
                  <a:schemeClr val="tx1"/>
                </a:solidFill>
                <a:latin typeface="Arial" panose="020B0604020202020204" pitchFamily="34" charset="0"/>
                <a:ea typeface="+mn-ea"/>
                <a:cs typeface="+mn-cs"/>
              </a:defRPr>
            </a:lvl7pPr>
            <a:lvl8pPr marL="3200400" algn="l" defTabSz="914400" rtl="0" eaLnBrk="1" latinLnBrk="0" hangingPunct="1">
              <a:defRPr sz="1400" kern="1200">
                <a:solidFill>
                  <a:schemeClr val="tx1"/>
                </a:solidFill>
                <a:latin typeface="Arial" panose="020B0604020202020204" pitchFamily="34" charset="0"/>
                <a:ea typeface="+mn-ea"/>
                <a:cs typeface="+mn-cs"/>
              </a:defRPr>
            </a:lvl8pPr>
            <a:lvl9pPr marL="3657600" algn="l" defTabSz="914400" rtl="0" eaLnBrk="1" latinLnBrk="0" hangingPunct="1">
              <a:defRPr sz="1400" kern="1200">
                <a:solidFill>
                  <a:schemeClr val="tx1"/>
                </a:solidFill>
                <a:latin typeface="Arial" panose="020B0604020202020204" pitchFamily="34" charset="0"/>
                <a:ea typeface="+mn-ea"/>
                <a:cs typeface="+mn-cs"/>
              </a:defRPr>
            </a:lvl9pPr>
          </a:lstStyle>
          <a:p>
            <a:endParaRPr lang="en-CA"/>
          </a:p>
        </p:txBody>
      </p:sp>
      <p:sp>
        <p:nvSpPr>
          <p:cNvPr id="104" name="Freeform 100">
            <a:extLst>
              <a:ext uri="{FF2B5EF4-FFF2-40B4-BE49-F238E27FC236}">
                <a16:creationId xmlns:a16="http://schemas.microsoft.com/office/drawing/2014/main" id="{3C4FAF62-4209-49CF-AA49-D23B840CC686}"/>
              </a:ext>
            </a:extLst>
          </p:cNvPr>
          <p:cNvSpPr>
            <a:spLocks noChangeAspect="1"/>
          </p:cNvSpPr>
          <p:nvPr/>
        </p:nvSpPr>
        <p:spPr bwMode="auto">
          <a:xfrm>
            <a:off x="6226613" y="1261845"/>
            <a:ext cx="169431" cy="210431"/>
          </a:xfrm>
          <a:custGeom>
            <a:avLst/>
            <a:gdLst>
              <a:gd name="T0" fmla="*/ 68 w 286"/>
              <a:gd name="T1" fmla="*/ 241 h 330"/>
              <a:gd name="T2" fmla="*/ 54 w 286"/>
              <a:gd name="T3" fmla="*/ 219 h 330"/>
              <a:gd name="T4" fmla="*/ 74 w 286"/>
              <a:gd name="T5" fmla="*/ 1 h 330"/>
              <a:gd name="T6" fmla="*/ 81 w 286"/>
              <a:gd name="T7" fmla="*/ 1 h 330"/>
              <a:gd name="T8" fmla="*/ 85 w 286"/>
              <a:gd name="T9" fmla="*/ 8 h 330"/>
              <a:gd name="T10" fmla="*/ 38 w 286"/>
              <a:gd name="T11" fmla="*/ 159 h 330"/>
              <a:gd name="T12" fmla="*/ 129 w 286"/>
              <a:gd name="T13" fmla="*/ 206 h 330"/>
              <a:gd name="T14" fmla="*/ 135 w 286"/>
              <a:gd name="T15" fmla="*/ 212 h 330"/>
              <a:gd name="T16" fmla="*/ 280 w 286"/>
              <a:gd name="T17" fmla="*/ 299 h 330"/>
              <a:gd name="T18" fmla="*/ 286 w 286"/>
              <a:gd name="T19" fmla="*/ 283 h 3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86" h="330">
                <a:moveTo>
                  <a:pt x="68" y="241"/>
                </a:moveTo>
                <a:cubicBezTo>
                  <a:pt x="68" y="234"/>
                  <a:pt x="61" y="228"/>
                  <a:pt x="54" y="219"/>
                </a:cubicBezTo>
                <a:cubicBezTo>
                  <a:pt x="0" y="146"/>
                  <a:pt x="3" y="69"/>
                  <a:pt x="74" y="1"/>
                </a:cubicBezTo>
                <a:cubicBezTo>
                  <a:pt x="76" y="0"/>
                  <a:pt x="78" y="0"/>
                  <a:pt x="81" y="1"/>
                </a:cubicBezTo>
                <a:cubicBezTo>
                  <a:pt x="83" y="2"/>
                  <a:pt x="84" y="5"/>
                  <a:pt x="85" y="8"/>
                </a:cubicBezTo>
                <a:cubicBezTo>
                  <a:pt x="65" y="46"/>
                  <a:pt x="25" y="105"/>
                  <a:pt x="38" y="159"/>
                </a:cubicBezTo>
                <a:cubicBezTo>
                  <a:pt x="47" y="195"/>
                  <a:pt x="80" y="236"/>
                  <a:pt x="129" y="206"/>
                </a:cubicBezTo>
                <a:cubicBezTo>
                  <a:pt x="132" y="207"/>
                  <a:pt x="134" y="210"/>
                  <a:pt x="135" y="212"/>
                </a:cubicBezTo>
                <a:cubicBezTo>
                  <a:pt x="100" y="266"/>
                  <a:pt x="235" y="330"/>
                  <a:pt x="280" y="299"/>
                </a:cubicBezTo>
                <a:cubicBezTo>
                  <a:pt x="280" y="293"/>
                  <a:pt x="283" y="286"/>
                  <a:pt x="286" y="283"/>
                </a:cubicBezTo>
              </a:path>
            </a:pathLst>
          </a:custGeom>
          <a:noFill/>
          <a:ln w="6350" cap="rnd">
            <a:solidFill>
              <a:srgbClr val="FF6600"/>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defPPr>
              <a:defRPr lang="en-US"/>
            </a:defPPr>
            <a:lvl1pPr algn="l" rtl="0" fontAlgn="base">
              <a:spcBef>
                <a:spcPct val="0"/>
              </a:spcBef>
              <a:spcAft>
                <a:spcPct val="0"/>
              </a:spcAft>
              <a:defRPr sz="1400" kern="1200">
                <a:solidFill>
                  <a:schemeClr val="tx1"/>
                </a:solidFill>
                <a:latin typeface="Arial" panose="020B0604020202020204" pitchFamily="34" charset="0"/>
                <a:ea typeface="+mn-ea"/>
                <a:cs typeface="+mn-cs"/>
              </a:defRPr>
            </a:lvl1pPr>
            <a:lvl2pPr marL="457200" algn="l" rtl="0" fontAlgn="base">
              <a:spcBef>
                <a:spcPct val="0"/>
              </a:spcBef>
              <a:spcAft>
                <a:spcPct val="0"/>
              </a:spcAft>
              <a:defRPr sz="1400" kern="1200">
                <a:solidFill>
                  <a:schemeClr val="tx1"/>
                </a:solidFill>
                <a:latin typeface="Arial" panose="020B0604020202020204" pitchFamily="34" charset="0"/>
                <a:ea typeface="+mn-ea"/>
                <a:cs typeface="+mn-cs"/>
              </a:defRPr>
            </a:lvl2pPr>
            <a:lvl3pPr marL="914400" algn="l" rtl="0" fontAlgn="base">
              <a:spcBef>
                <a:spcPct val="0"/>
              </a:spcBef>
              <a:spcAft>
                <a:spcPct val="0"/>
              </a:spcAft>
              <a:defRPr sz="1400" kern="1200">
                <a:solidFill>
                  <a:schemeClr val="tx1"/>
                </a:solidFill>
                <a:latin typeface="Arial" panose="020B0604020202020204" pitchFamily="34" charset="0"/>
                <a:ea typeface="+mn-ea"/>
                <a:cs typeface="+mn-cs"/>
              </a:defRPr>
            </a:lvl3pPr>
            <a:lvl4pPr marL="1371600" algn="l" rtl="0" fontAlgn="base">
              <a:spcBef>
                <a:spcPct val="0"/>
              </a:spcBef>
              <a:spcAft>
                <a:spcPct val="0"/>
              </a:spcAft>
              <a:defRPr sz="1400" kern="1200">
                <a:solidFill>
                  <a:schemeClr val="tx1"/>
                </a:solidFill>
                <a:latin typeface="Arial" panose="020B0604020202020204" pitchFamily="34" charset="0"/>
                <a:ea typeface="+mn-ea"/>
                <a:cs typeface="+mn-cs"/>
              </a:defRPr>
            </a:lvl4pPr>
            <a:lvl5pPr marL="1828800" algn="l" rtl="0" fontAlgn="base">
              <a:spcBef>
                <a:spcPct val="0"/>
              </a:spcBef>
              <a:spcAft>
                <a:spcPct val="0"/>
              </a:spcAft>
              <a:defRPr sz="1400" kern="1200">
                <a:solidFill>
                  <a:schemeClr val="tx1"/>
                </a:solidFill>
                <a:latin typeface="Arial" panose="020B0604020202020204" pitchFamily="34" charset="0"/>
                <a:ea typeface="+mn-ea"/>
                <a:cs typeface="+mn-cs"/>
              </a:defRPr>
            </a:lvl5pPr>
            <a:lvl6pPr marL="2286000" algn="l" defTabSz="914400" rtl="0" eaLnBrk="1" latinLnBrk="0" hangingPunct="1">
              <a:defRPr sz="1400" kern="1200">
                <a:solidFill>
                  <a:schemeClr val="tx1"/>
                </a:solidFill>
                <a:latin typeface="Arial" panose="020B0604020202020204" pitchFamily="34" charset="0"/>
                <a:ea typeface="+mn-ea"/>
                <a:cs typeface="+mn-cs"/>
              </a:defRPr>
            </a:lvl6pPr>
            <a:lvl7pPr marL="2743200" algn="l" defTabSz="914400" rtl="0" eaLnBrk="1" latinLnBrk="0" hangingPunct="1">
              <a:defRPr sz="1400" kern="1200">
                <a:solidFill>
                  <a:schemeClr val="tx1"/>
                </a:solidFill>
                <a:latin typeface="Arial" panose="020B0604020202020204" pitchFamily="34" charset="0"/>
                <a:ea typeface="+mn-ea"/>
                <a:cs typeface="+mn-cs"/>
              </a:defRPr>
            </a:lvl7pPr>
            <a:lvl8pPr marL="3200400" algn="l" defTabSz="914400" rtl="0" eaLnBrk="1" latinLnBrk="0" hangingPunct="1">
              <a:defRPr sz="1400" kern="1200">
                <a:solidFill>
                  <a:schemeClr val="tx1"/>
                </a:solidFill>
                <a:latin typeface="Arial" panose="020B0604020202020204" pitchFamily="34" charset="0"/>
                <a:ea typeface="+mn-ea"/>
                <a:cs typeface="+mn-cs"/>
              </a:defRPr>
            </a:lvl8pPr>
            <a:lvl9pPr marL="3657600" algn="l" defTabSz="914400" rtl="0" eaLnBrk="1" latinLnBrk="0" hangingPunct="1">
              <a:defRPr sz="1400" kern="1200">
                <a:solidFill>
                  <a:schemeClr val="tx1"/>
                </a:solidFill>
                <a:latin typeface="Arial" panose="020B0604020202020204" pitchFamily="34" charset="0"/>
                <a:ea typeface="+mn-ea"/>
                <a:cs typeface="+mn-cs"/>
              </a:defRPr>
            </a:lvl9pPr>
          </a:lstStyle>
          <a:p>
            <a:endParaRPr lang="en-CA"/>
          </a:p>
        </p:txBody>
      </p:sp>
      <p:sp>
        <p:nvSpPr>
          <p:cNvPr id="105" name="Freeform 101">
            <a:extLst>
              <a:ext uri="{FF2B5EF4-FFF2-40B4-BE49-F238E27FC236}">
                <a16:creationId xmlns:a16="http://schemas.microsoft.com/office/drawing/2014/main" id="{CF4F48A7-8085-485C-BAE9-B6A3865EE9E6}"/>
              </a:ext>
            </a:extLst>
          </p:cNvPr>
          <p:cNvSpPr>
            <a:spLocks noChangeAspect="1"/>
          </p:cNvSpPr>
          <p:nvPr/>
        </p:nvSpPr>
        <p:spPr bwMode="auto">
          <a:xfrm>
            <a:off x="6395531" y="1440242"/>
            <a:ext cx="512" cy="2209"/>
          </a:xfrm>
          <a:custGeom>
            <a:avLst/>
            <a:gdLst>
              <a:gd name="T0" fmla="*/ 1 w 1"/>
              <a:gd name="T1" fmla="*/ 3 h 3"/>
              <a:gd name="T2" fmla="*/ 0 w 1"/>
              <a:gd name="T3" fmla="*/ 0 h 3"/>
            </a:gdLst>
            <a:ahLst/>
            <a:cxnLst>
              <a:cxn ang="0">
                <a:pos x="T0" y="T1"/>
              </a:cxn>
              <a:cxn ang="0">
                <a:pos x="T2" y="T3"/>
              </a:cxn>
            </a:cxnLst>
            <a:rect l="0" t="0" r="r" b="b"/>
            <a:pathLst>
              <a:path w="1" h="3">
                <a:moveTo>
                  <a:pt x="1" y="3"/>
                </a:moveTo>
                <a:cubicBezTo>
                  <a:pt x="1" y="2"/>
                  <a:pt x="0" y="1"/>
                  <a:pt x="0" y="0"/>
                </a:cubicBezTo>
              </a:path>
            </a:pathLst>
          </a:custGeom>
          <a:noFill/>
          <a:ln w="6350" cap="rnd">
            <a:solidFill>
              <a:srgbClr val="FF6600"/>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defPPr>
              <a:defRPr lang="en-US"/>
            </a:defPPr>
            <a:lvl1pPr algn="l" rtl="0" fontAlgn="base">
              <a:spcBef>
                <a:spcPct val="0"/>
              </a:spcBef>
              <a:spcAft>
                <a:spcPct val="0"/>
              </a:spcAft>
              <a:defRPr sz="1400" kern="1200">
                <a:solidFill>
                  <a:schemeClr val="tx1"/>
                </a:solidFill>
                <a:latin typeface="Arial" panose="020B0604020202020204" pitchFamily="34" charset="0"/>
                <a:ea typeface="+mn-ea"/>
                <a:cs typeface="+mn-cs"/>
              </a:defRPr>
            </a:lvl1pPr>
            <a:lvl2pPr marL="457200" algn="l" rtl="0" fontAlgn="base">
              <a:spcBef>
                <a:spcPct val="0"/>
              </a:spcBef>
              <a:spcAft>
                <a:spcPct val="0"/>
              </a:spcAft>
              <a:defRPr sz="1400" kern="1200">
                <a:solidFill>
                  <a:schemeClr val="tx1"/>
                </a:solidFill>
                <a:latin typeface="Arial" panose="020B0604020202020204" pitchFamily="34" charset="0"/>
                <a:ea typeface="+mn-ea"/>
                <a:cs typeface="+mn-cs"/>
              </a:defRPr>
            </a:lvl2pPr>
            <a:lvl3pPr marL="914400" algn="l" rtl="0" fontAlgn="base">
              <a:spcBef>
                <a:spcPct val="0"/>
              </a:spcBef>
              <a:spcAft>
                <a:spcPct val="0"/>
              </a:spcAft>
              <a:defRPr sz="1400" kern="1200">
                <a:solidFill>
                  <a:schemeClr val="tx1"/>
                </a:solidFill>
                <a:latin typeface="Arial" panose="020B0604020202020204" pitchFamily="34" charset="0"/>
                <a:ea typeface="+mn-ea"/>
                <a:cs typeface="+mn-cs"/>
              </a:defRPr>
            </a:lvl3pPr>
            <a:lvl4pPr marL="1371600" algn="l" rtl="0" fontAlgn="base">
              <a:spcBef>
                <a:spcPct val="0"/>
              </a:spcBef>
              <a:spcAft>
                <a:spcPct val="0"/>
              </a:spcAft>
              <a:defRPr sz="1400" kern="1200">
                <a:solidFill>
                  <a:schemeClr val="tx1"/>
                </a:solidFill>
                <a:latin typeface="Arial" panose="020B0604020202020204" pitchFamily="34" charset="0"/>
                <a:ea typeface="+mn-ea"/>
                <a:cs typeface="+mn-cs"/>
              </a:defRPr>
            </a:lvl4pPr>
            <a:lvl5pPr marL="1828800" algn="l" rtl="0" fontAlgn="base">
              <a:spcBef>
                <a:spcPct val="0"/>
              </a:spcBef>
              <a:spcAft>
                <a:spcPct val="0"/>
              </a:spcAft>
              <a:defRPr sz="1400" kern="1200">
                <a:solidFill>
                  <a:schemeClr val="tx1"/>
                </a:solidFill>
                <a:latin typeface="Arial" panose="020B0604020202020204" pitchFamily="34" charset="0"/>
                <a:ea typeface="+mn-ea"/>
                <a:cs typeface="+mn-cs"/>
              </a:defRPr>
            </a:lvl5pPr>
            <a:lvl6pPr marL="2286000" algn="l" defTabSz="914400" rtl="0" eaLnBrk="1" latinLnBrk="0" hangingPunct="1">
              <a:defRPr sz="1400" kern="1200">
                <a:solidFill>
                  <a:schemeClr val="tx1"/>
                </a:solidFill>
                <a:latin typeface="Arial" panose="020B0604020202020204" pitchFamily="34" charset="0"/>
                <a:ea typeface="+mn-ea"/>
                <a:cs typeface="+mn-cs"/>
              </a:defRPr>
            </a:lvl6pPr>
            <a:lvl7pPr marL="2743200" algn="l" defTabSz="914400" rtl="0" eaLnBrk="1" latinLnBrk="0" hangingPunct="1">
              <a:defRPr sz="1400" kern="1200">
                <a:solidFill>
                  <a:schemeClr val="tx1"/>
                </a:solidFill>
                <a:latin typeface="Arial" panose="020B0604020202020204" pitchFamily="34" charset="0"/>
                <a:ea typeface="+mn-ea"/>
                <a:cs typeface="+mn-cs"/>
              </a:defRPr>
            </a:lvl7pPr>
            <a:lvl8pPr marL="3200400" algn="l" defTabSz="914400" rtl="0" eaLnBrk="1" latinLnBrk="0" hangingPunct="1">
              <a:defRPr sz="1400" kern="1200">
                <a:solidFill>
                  <a:schemeClr val="tx1"/>
                </a:solidFill>
                <a:latin typeface="Arial" panose="020B0604020202020204" pitchFamily="34" charset="0"/>
                <a:ea typeface="+mn-ea"/>
                <a:cs typeface="+mn-cs"/>
              </a:defRPr>
            </a:lvl8pPr>
            <a:lvl9pPr marL="3657600" algn="l" defTabSz="914400" rtl="0" eaLnBrk="1" latinLnBrk="0" hangingPunct="1">
              <a:defRPr sz="1400" kern="1200">
                <a:solidFill>
                  <a:schemeClr val="tx1"/>
                </a:solidFill>
                <a:latin typeface="Arial" panose="020B0604020202020204" pitchFamily="34" charset="0"/>
                <a:ea typeface="+mn-ea"/>
                <a:cs typeface="+mn-cs"/>
              </a:defRPr>
            </a:lvl9pPr>
          </a:lstStyle>
          <a:p>
            <a:endParaRPr lang="en-CA"/>
          </a:p>
        </p:txBody>
      </p:sp>
      <p:sp>
        <p:nvSpPr>
          <p:cNvPr id="106" name="Freeform 102">
            <a:extLst>
              <a:ext uri="{FF2B5EF4-FFF2-40B4-BE49-F238E27FC236}">
                <a16:creationId xmlns:a16="http://schemas.microsoft.com/office/drawing/2014/main" id="{322EF7C0-C861-4175-A562-D6A2DDD4B30C}"/>
              </a:ext>
            </a:extLst>
          </p:cNvPr>
          <p:cNvSpPr>
            <a:spLocks noChangeAspect="1"/>
          </p:cNvSpPr>
          <p:nvPr/>
        </p:nvSpPr>
        <p:spPr bwMode="auto">
          <a:xfrm>
            <a:off x="6386829" y="1420359"/>
            <a:ext cx="13309" cy="19883"/>
          </a:xfrm>
          <a:custGeom>
            <a:avLst/>
            <a:gdLst>
              <a:gd name="T0" fmla="*/ 14 w 22"/>
              <a:gd name="T1" fmla="*/ 32 h 32"/>
              <a:gd name="T2" fmla="*/ 10 w 22"/>
              <a:gd name="T3" fmla="*/ 0 h 32"/>
              <a:gd name="T4" fmla="*/ 14 w 22"/>
              <a:gd name="T5" fmla="*/ 32 h 32"/>
            </a:gdLst>
            <a:ahLst/>
            <a:cxnLst>
              <a:cxn ang="0">
                <a:pos x="T0" y="T1"/>
              </a:cxn>
              <a:cxn ang="0">
                <a:pos x="T2" y="T3"/>
              </a:cxn>
              <a:cxn ang="0">
                <a:pos x="T4" y="T5"/>
              </a:cxn>
            </a:cxnLst>
            <a:rect l="0" t="0" r="r" b="b"/>
            <a:pathLst>
              <a:path w="22" h="32">
                <a:moveTo>
                  <a:pt x="14" y="32"/>
                </a:moveTo>
                <a:cubicBezTo>
                  <a:pt x="8" y="24"/>
                  <a:pt x="0" y="6"/>
                  <a:pt x="10" y="0"/>
                </a:cubicBezTo>
                <a:cubicBezTo>
                  <a:pt x="22" y="5"/>
                  <a:pt x="20" y="24"/>
                  <a:pt x="14" y="32"/>
                </a:cubicBezTo>
              </a:path>
            </a:pathLst>
          </a:custGeom>
          <a:noFill/>
          <a:ln w="6350" cap="rnd">
            <a:solidFill>
              <a:srgbClr val="FF6600"/>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defPPr>
              <a:defRPr lang="en-US"/>
            </a:defPPr>
            <a:lvl1pPr algn="l" rtl="0" fontAlgn="base">
              <a:spcBef>
                <a:spcPct val="0"/>
              </a:spcBef>
              <a:spcAft>
                <a:spcPct val="0"/>
              </a:spcAft>
              <a:defRPr sz="1400" kern="1200">
                <a:solidFill>
                  <a:schemeClr val="tx1"/>
                </a:solidFill>
                <a:latin typeface="Arial" panose="020B0604020202020204" pitchFamily="34" charset="0"/>
                <a:ea typeface="+mn-ea"/>
                <a:cs typeface="+mn-cs"/>
              </a:defRPr>
            </a:lvl1pPr>
            <a:lvl2pPr marL="457200" algn="l" rtl="0" fontAlgn="base">
              <a:spcBef>
                <a:spcPct val="0"/>
              </a:spcBef>
              <a:spcAft>
                <a:spcPct val="0"/>
              </a:spcAft>
              <a:defRPr sz="1400" kern="1200">
                <a:solidFill>
                  <a:schemeClr val="tx1"/>
                </a:solidFill>
                <a:latin typeface="Arial" panose="020B0604020202020204" pitchFamily="34" charset="0"/>
                <a:ea typeface="+mn-ea"/>
                <a:cs typeface="+mn-cs"/>
              </a:defRPr>
            </a:lvl2pPr>
            <a:lvl3pPr marL="914400" algn="l" rtl="0" fontAlgn="base">
              <a:spcBef>
                <a:spcPct val="0"/>
              </a:spcBef>
              <a:spcAft>
                <a:spcPct val="0"/>
              </a:spcAft>
              <a:defRPr sz="1400" kern="1200">
                <a:solidFill>
                  <a:schemeClr val="tx1"/>
                </a:solidFill>
                <a:latin typeface="Arial" panose="020B0604020202020204" pitchFamily="34" charset="0"/>
                <a:ea typeface="+mn-ea"/>
                <a:cs typeface="+mn-cs"/>
              </a:defRPr>
            </a:lvl3pPr>
            <a:lvl4pPr marL="1371600" algn="l" rtl="0" fontAlgn="base">
              <a:spcBef>
                <a:spcPct val="0"/>
              </a:spcBef>
              <a:spcAft>
                <a:spcPct val="0"/>
              </a:spcAft>
              <a:defRPr sz="1400" kern="1200">
                <a:solidFill>
                  <a:schemeClr val="tx1"/>
                </a:solidFill>
                <a:latin typeface="Arial" panose="020B0604020202020204" pitchFamily="34" charset="0"/>
                <a:ea typeface="+mn-ea"/>
                <a:cs typeface="+mn-cs"/>
              </a:defRPr>
            </a:lvl4pPr>
            <a:lvl5pPr marL="1828800" algn="l" rtl="0" fontAlgn="base">
              <a:spcBef>
                <a:spcPct val="0"/>
              </a:spcBef>
              <a:spcAft>
                <a:spcPct val="0"/>
              </a:spcAft>
              <a:defRPr sz="1400" kern="1200">
                <a:solidFill>
                  <a:schemeClr val="tx1"/>
                </a:solidFill>
                <a:latin typeface="Arial" panose="020B0604020202020204" pitchFamily="34" charset="0"/>
                <a:ea typeface="+mn-ea"/>
                <a:cs typeface="+mn-cs"/>
              </a:defRPr>
            </a:lvl5pPr>
            <a:lvl6pPr marL="2286000" algn="l" defTabSz="914400" rtl="0" eaLnBrk="1" latinLnBrk="0" hangingPunct="1">
              <a:defRPr sz="1400" kern="1200">
                <a:solidFill>
                  <a:schemeClr val="tx1"/>
                </a:solidFill>
                <a:latin typeface="Arial" panose="020B0604020202020204" pitchFamily="34" charset="0"/>
                <a:ea typeface="+mn-ea"/>
                <a:cs typeface="+mn-cs"/>
              </a:defRPr>
            </a:lvl6pPr>
            <a:lvl7pPr marL="2743200" algn="l" defTabSz="914400" rtl="0" eaLnBrk="1" latinLnBrk="0" hangingPunct="1">
              <a:defRPr sz="1400" kern="1200">
                <a:solidFill>
                  <a:schemeClr val="tx1"/>
                </a:solidFill>
                <a:latin typeface="Arial" panose="020B0604020202020204" pitchFamily="34" charset="0"/>
                <a:ea typeface="+mn-ea"/>
                <a:cs typeface="+mn-cs"/>
              </a:defRPr>
            </a:lvl7pPr>
            <a:lvl8pPr marL="3200400" algn="l" defTabSz="914400" rtl="0" eaLnBrk="1" latinLnBrk="0" hangingPunct="1">
              <a:defRPr sz="1400" kern="1200">
                <a:solidFill>
                  <a:schemeClr val="tx1"/>
                </a:solidFill>
                <a:latin typeface="Arial" panose="020B0604020202020204" pitchFamily="34" charset="0"/>
                <a:ea typeface="+mn-ea"/>
                <a:cs typeface="+mn-cs"/>
              </a:defRPr>
            </a:lvl8pPr>
            <a:lvl9pPr marL="3657600" algn="l" defTabSz="914400" rtl="0" eaLnBrk="1" latinLnBrk="0" hangingPunct="1">
              <a:defRPr sz="1400" kern="1200">
                <a:solidFill>
                  <a:schemeClr val="tx1"/>
                </a:solidFill>
                <a:latin typeface="Arial" panose="020B0604020202020204" pitchFamily="34" charset="0"/>
                <a:ea typeface="+mn-ea"/>
                <a:cs typeface="+mn-cs"/>
              </a:defRPr>
            </a:lvl9pPr>
          </a:lstStyle>
          <a:p>
            <a:endParaRPr lang="en-CA"/>
          </a:p>
        </p:txBody>
      </p:sp>
      <p:sp>
        <p:nvSpPr>
          <p:cNvPr id="107" name="Freeform 103">
            <a:extLst>
              <a:ext uri="{FF2B5EF4-FFF2-40B4-BE49-F238E27FC236}">
                <a16:creationId xmlns:a16="http://schemas.microsoft.com/office/drawing/2014/main" id="{9E6CA5E9-6553-4FCF-AB87-CF9EAD87BCA5}"/>
              </a:ext>
            </a:extLst>
          </p:cNvPr>
          <p:cNvSpPr>
            <a:spLocks noChangeAspect="1"/>
          </p:cNvSpPr>
          <p:nvPr/>
        </p:nvSpPr>
        <p:spPr bwMode="auto">
          <a:xfrm>
            <a:off x="6396043" y="1442451"/>
            <a:ext cx="88042" cy="32586"/>
          </a:xfrm>
          <a:custGeom>
            <a:avLst/>
            <a:gdLst>
              <a:gd name="T0" fmla="*/ 0 w 149"/>
              <a:gd name="T1" fmla="*/ 0 h 51"/>
              <a:gd name="T2" fmla="*/ 149 w 149"/>
              <a:gd name="T3" fmla="*/ 11 h 51"/>
            </a:gdLst>
            <a:ahLst/>
            <a:cxnLst>
              <a:cxn ang="0">
                <a:pos x="T0" y="T1"/>
              </a:cxn>
              <a:cxn ang="0">
                <a:pos x="T2" y="T3"/>
              </a:cxn>
            </a:cxnLst>
            <a:rect l="0" t="0" r="r" b="b"/>
            <a:pathLst>
              <a:path w="149" h="51">
                <a:moveTo>
                  <a:pt x="0" y="0"/>
                </a:moveTo>
                <a:cubicBezTo>
                  <a:pt x="35" y="51"/>
                  <a:pt x="103" y="35"/>
                  <a:pt x="149" y="11"/>
                </a:cubicBezTo>
              </a:path>
            </a:pathLst>
          </a:custGeom>
          <a:noFill/>
          <a:ln w="6350" cap="rnd">
            <a:solidFill>
              <a:srgbClr val="FF6600"/>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defPPr>
              <a:defRPr lang="en-US"/>
            </a:defPPr>
            <a:lvl1pPr algn="l" rtl="0" fontAlgn="base">
              <a:spcBef>
                <a:spcPct val="0"/>
              </a:spcBef>
              <a:spcAft>
                <a:spcPct val="0"/>
              </a:spcAft>
              <a:defRPr sz="1400" kern="1200">
                <a:solidFill>
                  <a:schemeClr val="tx1"/>
                </a:solidFill>
                <a:latin typeface="Arial" panose="020B0604020202020204" pitchFamily="34" charset="0"/>
                <a:ea typeface="+mn-ea"/>
                <a:cs typeface="+mn-cs"/>
              </a:defRPr>
            </a:lvl1pPr>
            <a:lvl2pPr marL="457200" algn="l" rtl="0" fontAlgn="base">
              <a:spcBef>
                <a:spcPct val="0"/>
              </a:spcBef>
              <a:spcAft>
                <a:spcPct val="0"/>
              </a:spcAft>
              <a:defRPr sz="1400" kern="1200">
                <a:solidFill>
                  <a:schemeClr val="tx1"/>
                </a:solidFill>
                <a:latin typeface="Arial" panose="020B0604020202020204" pitchFamily="34" charset="0"/>
                <a:ea typeface="+mn-ea"/>
                <a:cs typeface="+mn-cs"/>
              </a:defRPr>
            </a:lvl2pPr>
            <a:lvl3pPr marL="914400" algn="l" rtl="0" fontAlgn="base">
              <a:spcBef>
                <a:spcPct val="0"/>
              </a:spcBef>
              <a:spcAft>
                <a:spcPct val="0"/>
              </a:spcAft>
              <a:defRPr sz="1400" kern="1200">
                <a:solidFill>
                  <a:schemeClr val="tx1"/>
                </a:solidFill>
                <a:latin typeface="Arial" panose="020B0604020202020204" pitchFamily="34" charset="0"/>
                <a:ea typeface="+mn-ea"/>
                <a:cs typeface="+mn-cs"/>
              </a:defRPr>
            </a:lvl3pPr>
            <a:lvl4pPr marL="1371600" algn="l" rtl="0" fontAlgn="base">
              <a:spcBef>
                <a:spcPct val="0"/>
              </a:spcBef>
              <a:spcAft>
                <a:spcPct val="0"/>
              </a:spcAft>
              <a:defRPr sz="1400" kern="1200">
                <a:solidFill>
                  <a:schemeClr val="tx1"/>
                </a:solidFill>
                <a:latin typeface="Arial" panose="020B0604020202020204" pitchFamily="34" charset="0"/>
                <a:ea typeface="+mn-ea"/>
                <a:cs typeface="+mn-cs"/>
              </a:defRPr>
            </a:lvl4pPr>
            <a:lvl5pPr marL="1828800" algn="l" rtl="0" fontAlgn="base">
              <a:spcBef>
                <a:spcPct val="0"/>
              </a:spcBef>
              <a:spcAft>
                <a:spcPct val="0"/>
              </a:spcAft>
              <a:defRPr sz="1400" kern="1200">
                <a:solidFill>
                  <a:schemeClr val="tx1"/>
                </a:solidFill>
                <a:latin typeface="Arial" panose="020B0604020202020204" pitchFamily="34" charset="0"/>
                <a:ea typeface="+mn-ea"/>
                <a:cs typeface="+mn-cs"/>
              </a:defRPr>
            </a:lvl5pPr>
            <a:lvl6pPr marL="2286000" algn="l" defTabSz="914400" rtl="0" eaLnBrk="1" latinLnBrk="0" hangingPunct="1">
              <a:defRPr sz="1400" kern="1200">
                <a:solidFill>
                  <a:schemeClr val="tx1"/>
                </a:solidFill>
                <a:latin typeface="Arial" panose="020B0604020202020204" pitchFamily="34" charset="0"/>
                <a:ea typeface="+mn-ea"/>
                <a:cs typeface="+mn-cs"/>
              </a:defRPr>
            </a:lvl6pPr>
            <a:lvl7pPr marL="2743200" algn="l" defTabSz="914400" rtl="0" eaLnBrk="1" latinLnBrk="0" hangingPunct="1">
              <a:defRPr sz="1400" kern="1200">
                <a:solidFill>
                  <a:schemeClr val="tx1"/>
                </a:solidFill>
                <a:latin typeface="Arial" panose="020B0604020202020204" pitchFamily="34" charset="0"/>
                <a:ea typeface="+mn-ea"/>
                <a:cs typeface="+mn-cs"/>
              </a:defRPr>
            </a:lvl7pPr>
            <a:lvl8pPr marL="3200400" algn="l" defTabSz="914400" rtl="0" eaLnBrk="1" latinLnBrk="0" hangingPunct="1">
              <a:defRPr sz="1400" kern="1200">
                <a:solidFill>
                  <a:schemeClr val="tx1"/>
                </a:solidFill>
                <a:latin typeface="Arial" panose="020B0604020202020204" pitchFamily="34" charset="0"/>
                <a:ea typeface="+mn-ea"/>
                <a:cs typeface="+mn-cs"/>
              </a:defRPr>
            </a:lvl8pPr>
            <a:lvl9pPr marL="3657600" algn="l" defTabSz="914400" rtl="0" eaLnBrk="1" latinLnBrk="0" hangingPunct="1">
              <a:defRPr sz="1400" kern="1200">
                <a:solidFill>
                  <a:schemeClr val="tx1"/>
                </a:solidFill>
                <a:latin typeface="Arial" panose="020B0604020202020204" pitchFamily="34" charset="0"/>
                <a:ea typeface="+mn-ea"/>
                <a:cs typeface="+mn-cs"/>
              </a:defRPr>
            </a:lvl9pPr>
          </a:lstStyle>
          <a:p>
            <a:endParaRPr lang="en-CA"/>
          </a:p>
        </p:txBody>
      </p:sp>
      <p:sp>
        <p:nvSpPr>
          <p:cNvPr id="108" name="Freeform 104">
            <a:extLst>
              <a:ext uri="{FF2B5EF4-FFF2-40B4-BE49-F238E27FC236}">
                <a16:creationId xmlns:a16="http://schemas.microsoft.com/office/drawing/2014/main" id="{8FDFFE25-097A-4620-8171-2536853F59A8}"/>
              </a:ext>
            </a:extLst>
          </p:cNvPr>
          <p:cNvSpPr>
            <a:spLocks noChangeAspect="1"/>
          </p:cNvSpPr>
          <p:nvPr/>
        </p:nvSpPr>
        <p:spPr bwMode="auto">
          <a:xfrm>
            <a:off x="6484086" y="1434167"/>
            <a:ext cx="19451" cy="15465"/>
          </a:xfrm>
          <a:custGeom>
            <a:avLst/>
            <a:gdLst>
              <a:gd name="T0" fmla="*/ 0 w 32"/>
              <a:gd name="T1" fmla="*/ 24 h 24"/>
              <a:gd name="T2" fmla="*/ 32 w 32"/>
              <a:gd name="T3" fmla="*/ 0 h 24"/>
            </a:gdLst>
            <a:ahLst/>
            <a:cxnLst>
              <a:cxn ang="0">
                <a:pos x="T0" y="T1"/>
              </a:cxn>
              <a:cxn ang="0">
                <a:pos x="T2" y="T3"/>
              </a:cxn>
            </a:cxnLst>
            <a:rect l="0" t="0" r="r" b="b"/>
            <a:pathLst>
              <a:path w="32" h="24">
                <a:moveTo>
                  <a:pt x="0" y="24"/>
                </a:moveTo>
                <a:cubicBezTo>
                  <a:pt x="14" y="20"/>
                  <a:pt x="20" y="7"/>
                  <a:pt x="32" y="0"/>
                </a:cubicBezTo>
              </a:path>
            </a:pathLst>
          </a:custGeom>
          <a:noFill/>
          <a:ln w="6350" cap="rnd">
            <a:solidFill>
              <a:srgbClr val="FF6600"/>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defPPr>
              <a:defRPr lang="en-US"/>
            </a:defPPr>
            <a:lvl1pPr algn="l" rtl="0" fontAlgn="base">
              <a:spcBef>
                <a:spcPct val="0"/>
              </a:spcBef>
              <a:spcAft>
                <a:spcPct val="0"/>
              </a:spcAft>
              <a:defRPr sz="1400" kern="1200">
                <a:solidFill>
                  <a:schemeClr val="tx1"/>
                </a:solidFill>
                <a:latin typeface="Arial" panose="020B0604020202020204" pitchFamily="34" charset="0"/>
                <a:ea typeface="+mn-ea"/>
                <a:cs typeface="+mn-cs"/>
              </a:defRPr>
            </a:lvl1pPr>
            <a:lvl2pPr marL="457200" algn="l" rtl="0" fontAlgn="base">
              <a:spcBef>
                <a:spcPct val="0"/>
              </a:spcBef>
              <a:spcAft>
                <a:spcPct val="0"/>
              </a:spcAft>
              <a:defRPr sz="1400" kern="1200">
                <a:solidFill>
                  <a:schemeClr val="tx1"/>
                </a:solidFill>
                <a:latin typeface="Arial" panose="020B0604020202020204" pitchFamily="34" charset="0"/>
                <a:ea typeface="+mn-ea"/>
                <a:cs typeface="+mn-cs"/>
              </a:defRPr>
            </a:lvl2pPr>
            <a:lvl3pPr marL="914400" algn="l" rtl="0" fontAlgn="base">
              <a:spcBef>
                <a:spcPct val="0"/>
              </a:spcBef>
              <a:spcAft>
                <a:spcPct val="0"/>
              </a:spcAft>
              <a:defRPr sz="1400" kern="1200">
                <a:solidFill>
                  <a:schemeClr val="tx1"/>
                </a:solidFill>
                <a:latin typeface="Arial" panose="020B0604020202020204" pitchFamily="34" charset="0"/>
                <a:ea typeface="+mn-ea"/>
                <a:cs typeface="+mn-cs"/>
              </a:defRPr>
            </a:lvl3pPr>
            <a:lvl4pPr marL="1371600" algn="l" rtl="0" fontAlgn="base">
              <a:spcBef>
                <a:spcPct val="0"/>
              </a:spcBef>
              <a:spcAft>
                <a:spcPct val="0"/>
              </a:spcAft>
              <a:defRPr sz="1400" kern="1200">
                <a:solidFill>
                  <a:schemeClr val="tx1"/>
                </a:solidFill>
                <a:latin typeface="Arial" panose="020B0604020202020204" pitchFamily="34" charset="0"/>
                <a:ea typeface="+mn-ea"/>
                <a:cs typeface="+mn-cs"/>
              </a:defRPr>
            </a:lvl4pPr>
            <a:lvl5pPr marL="1828800" algn="l" rtl="0" fontAlgn="base">
              <a:spcBef>
                <a:spcPct val="0"/>
              </a:spcBef>
              <a:spcAft>
                <a:spcPct val="0"/>
              </a:spcAft>
              <a:defRPr sz="1400" kern="1200">
                <a:solidFill>
                  <a:schemeClr val="tx1"/>
                </a:solidFill>
                <a:latin typeface="Arial" panose="020B0604020202020204" pitchFamily="34" charset="0"/>
                <a:ea typeface="+mn-ea"/>
                <a:cs typeface="+mn-cs"/>
              </a:defRPr>
            </a:lvl5pPr>
            <a:lvl6pPr marL="2286000" algn="l" defTabSz="914400" rtl="0" eaLnBrk="1" latinLnBrk="0" hangingPunct="1">
              <a:defRPr sz="1400" kern="1200">
                <a:solidFill>
                  <a:schemeClr val="tx1"/>
                </a:solidFill>
                <a:latin typeface="Arial" panose="020B0604020202020204" pitchFamily="34" charset="0"/>
                <a:ea typeface="+mn-ea"/>
                <a:cs typeface="+mn-cs"/>
              </a:defRPr>
            </a:lvl6pPr>
            <a:lvl7pPr marL="2743200" algn="l" defTabSz="914400" rtl="0" eaLnBrk="1" latinLnBrk="0" hangingPunct="1">
              <a:defRPr sz="1400" kern="1200">
                <a:solidFill>
                  <a:schemeClr val="tx1"/>
                </a:solidFill>
                <a:latin typeface="Arial" panose="020B0604020202020204" pitchFamily="34" charset="0"/>
                <a:ea typeface="+mn-ea"/>
                <a:cs typeface="+mn-cs"/>
              </a:defRPr>
            </a:lvl7pPr>
            <a:lvl8pPr marL="3200400" algn="l" defTabSz="914400" rtl="0" eaLnBrk="1" latinLnBrk="0" hangingPunct="1">
              <a:defRPr sz="1400" kern="1200">
                <a:solidFill>
                  <a:schemeClr val="tx1"/>
                </a:solidFill>
                <a:latin typeface="Arial" panose="020B0604020202020204" pitchFamily="34" charset="0"/>
                <a:ea typeface="+mn-ea"/>
                <a:cs typeface="+mn-cs"/>
              </a:defRPr>
            </a:lvl8pPr>
            <a:lvl9pPr marL="3657600" algn="l" defTabSz="914400" rtl="0" eaLnBrk="1" latinLnBrk="0" hangingPunct="1">
              <a:defRPr sz="1400" kern="1200">
                <a:solidFill>
                  <a:schemeClr val="tx1"/>
                </a:solidFill>
                <a:latin typeface="Arial" panose="020B0604020202020204" pitchFamily="34" charset="0"/>
                <a:ea typeface="+mn-ea"/>
                <a:cs typeface="+mn-cs"/>
              </a:defRPr>
            </a:lvl9pPr>
          </a:lstStyle>
          <a:p>
            <a:endParaRPr lang="en-CA"/>
          </a:p>
        </p:txBody>
      </p:sp>
      <p:sp>
        <p:nvSpPr>
          <p:cNvPr id="109" name="Freeform 105">
            <a:extLst>
              <a:ext uri="{FF2B5EF4-FFF2-40B4-BE49-F238E27FC236}">
                <a16:creationId xmlns:a16="http://schemas.microsoft.com/office/drawing/2014/main" id="{CA5B0381-E051-43DA-94ED-7FABC47BAAD2}"/>
              </a:ext>
            </a:extLst>
          </p:cNvPr>
          <p:cNvSpPr>
            <a:spLocks noChangeAspect="1"/>
          </p:cNvSpPr>
          <p:nvPr/>
        </p:nvSpPr>
        <p:spPr bwMode="auto">
          <a:xfrm>
            <a:off x="6484086" y="1405999"/>
            <a:ext cx="16892" cy="11599"/>
          </a:xfrm>
          <a:custGeom>
            <a:avLst/>
            <a:gdLst>
              <a:gd name="T0" fmla="*/ 28 w 28"/>
              <a:gd name="T1" fmla="*/ 18 h 18"/>
              <a:gd name="T2" fmla="*/ 0 w 28"/>
              <a:gd name="T3" fmla="*/ 0 h 18"/>
            </a:gdLst>
            <a:ahLst/>
            <a:cxnLst>
              <a:cxn ang="0">
                <a:pos x="T0" y="T1"/>
              </a:cxn>
              <a:cxn ang="0">
                <a:pos x="T2" y="T3"/>
              </a:cxn>
            </a:cxnLst>
            <a:rect l="0" t="0" r="r" b="b"/>
            <a:pathLst>
              <a:path w="28" h="18">
                <a:moveTo>
                  <a:pt x="28" y="18"/>
                </a:moveTo>
                <a:cubicBezTo>
                  <a:pt x="18" y="13"/>
                  <a:pt x="8" y="7"/>
                  <a:pt x="0" y="0"/>
                </a:cubicBezTo>
              </a:path>
            </a:pathLst>
          </a:custGeom>
          <a:noFill/>
          <a:ln w="6350" cap="rnd">
            <a:solidFill>
              <a:srgbClr val="FF6600"/>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defPPr>
              <a:defRPr lang="en-US"/>
            </a:defPPr>
            <a:lvl1pPr algn="l" rtl="0" fontAlgn="base">
              <a:spcBef>
                <a:spcPct val="0"/>
              </a:spcBef>
              <a:spcAft>
                <a:spcPct val="0"/>
              </a:spcAft>
              <a:defRPr sz="1400" kern="1200">
                <a:solidFill>
                  <a:schemeClr val="tx1"/>
                </a:solidFill>
                <a:latin typeface="Arial" panose="020B0604020202020204" pitchFamily="34" charset="0"/>
                <a:ea typeface="+mn-ea"/>
                <a:cs typeface="+mn-cs"/>
              </a:defRPr>
            </a:lvl1pPr>
            <a:lvl2pPr marL="457200" algn="l" rtl="0" fontAlgn="base">
              <a:spcBef>
                <a:spcPct val="0"/>
              </a:spcBef>
              <a:spcAft>
                <a:spcPct val="0"/>
              </a:spcAft>
              <a:defRPr sz="1400" kern="1200">
                <a:solidFill>
                  <a:schemeClr val="tx1"/>
                </a:solidFill>
                <a:latin typeface="Arial" panose="020B0604020202020204" pitchFamily="34" charset="0"/>
                <a:ea typeface="+mn-ea"/>
                <a:cs typeface="+mn-cs"/>
              </a:defRPr>
            </a:lvl2pPr>
            <a:lvl3pPr marL="914400" algn="l" rtl="0" fontAlgn="base">
              <a:spcBef>
                <a:spcPct val="0"/>
              </a:spcBef>
              <a:spcAft>
                <a:spcPct val="0"/>
              </a:spcAft>
              <a:defRPr sz="1400" kern="1200">
                <a:solidFill>
                  <a:schemeClr val="tx1"/>
                </a:solidFill>
                <a:latin typeface="Arial" panose="020B0604020202020204" pitchFamily="34" charset="0"/>
                <a:ea typeface="+mn-ea"/>
                <a:cs typeface="+mn-cs"/>
              </a:defRPr>
            </a:lvl3pPr>
            <a:lvl4pPr marL="1371600" algn="l" rtl="0" fontAlgn="base">
              <a:spcBef>
                <a:spcPct val="0"/>
              </a:spcBef>
              <a:spcAft>
                <a:spcPct val="0"/>
              </a:spcAft>
              <a:defRPr sz="1400" kern="1200">
                <a:solidFill>
                  <a:schemeClr val="tx1"/>
                </a:solidFill>
                <a:latin typeface="Arial" panose="020B0604020202020204" pitchFamily="34" charset="0"/>
                <a:ea typeface="+mn-ea"/>
                <a:cs typeface="+mn-cs"/>
              </a:defRPr>
            </a:lvl4pPr>
            <a:lvl5pPr marL="1828800" algn="l" rtl="0" fontAlgn="base">
              <a:spcBef>
                <a:spcPct val="0"/>
              </a:spcBef>
              <a:spcAft>
                <a:spcPct val="0"/>
              </a:spcAft>
              <a:defRPr sz="1400" kern="1200">
                <a:solidFill>
                  <a:schemeClr val="tx1"/>
                </a:solidFill>
                <a:latin typeface="Arial" panose="020B0604020202020204" pitchFamily="34" charset="0"/>
                <a:ea typeface="+mn-ea"/>
                <a:cs typeface="+mn-cs"/>
              </a:defRPr>
            </a:lvl5pPr>
            <a:lvl6pPr marL="2286000" algn="l" defTabSz="914400" rtl="0" eaLnBrk="1" latinLnBrk="0" hangingPunct="1">
              <a:defRPr sz="1400" kern="1200">
                <a:solidFill>
                  <a:schemeClr val="tx1"/>
                </a:solidFill>
                <a:latin typeface="Arial" panose="020B0604020202020204" pitchFamily="34" charset="0"/>
                <a:ea typeface="+mn-ea"/>
                <a:cs typeface="+mn-cs"/>
              </a:defRPr>
            </a:lvl6pPr>
            <a:lvl7pPr marL="2743200" algn="l" defTabSz="914400" rtl="0" eaLnBrk="1" latinLnBrk="0" hangingPunct="1">
              <a:defRPr sz="1400" kern="1200">
                <a:solidFill>
                  <a:schemeClr val="tx1"/>
                </a:solidFill>
                <a:latin typeface="Arial" panose="020B0604020202020204" pitchFamily="34" charset="0"/>
                <a:ea typeface="+mn-ea"/>
                <a:cs typeface="+mn-cs"/>
              </a:defRPr>
            </a:lvl7pPr>
            <a:lvl8pPr marL="3200400" algn="l" defTabSz="914400" rtl="0" eaLnBrk="1" latinLnBrk="0" hangingPunct="1">
              <a:defRPr sz="1400" kern="1200">
                <a:solidFill>
                  <a:schemeClr val="tx1"/>
                </a:solidFill>
                <a:latin typeface="Arial" panose="020B0604020202020204" pitchFamily="34" charset="0"/>
                <a:ea typeface="+mn-ea"/>
                <a:cs typeface="+mn-cs"/>
              </a:defRPr>
            </a:lvl8pPr>
            <a:lvl9pPr marL="3657600" algn="l" defTabSz="914400" rtl="0" eaLnBrk="1" latinLnBrk="0" hangingPunct="1">
              <a:defRPr sz="1400" kern="1200">
                <a:solidFill>
                  <a:schemeClr val="tx1"/>
                </a:solidFill>
                <a:latin typeface="Arial" panose="020B0604020202020204" pitchFamily="34" charset="0"/>
                <a:ea typeface="+mn-ea"/>
                <a:cs typeface="+mn-cs"/>
              </a:defRPr>
            </a:lvl9pPr>
          </a:lstStyle>
          <a:p>
            <a:endParaRPr lang="en-CA"/>
          </a:p>
        </p:txBody>
      </p:sp>
      <p:sp>
        <p:nvSpPr>
          <p:cNvPr id="110" name="Freeform 106">
            <a:extLst>
              <a:ext uri="{FF2B5EF4-FFF2-40B4-BE49-F238E27FC236}">
                <a16:creationId xmlns:a16="http://schemas.microsoft.com/office/drawing/2014/main" id="{7F4D959D-97C3-487B-A06F-11D844F6EC87}"/>
              </a:ext>
            </a:extLst>
          </p:cNvPr>
          <p:cNvSpPr>
            <a:spLocks noChangeAspect="1"/>
          </p:cNvSpPr>
          <p:nvPr/>
        </p:nvSpPr>
        <p:spPr bwMode="auto">
          <a:xfrm>
            <a:off x="6469753" y="1401580"/>
            <a:ext cx="14332" cy="6075"/>
          </a:xfrm>
          <a:custGeom>
            <a:avLst/>
            <a:gdLst>
              <a:gd name="T0" fmla="*/ 25 w 25"/>
              <a:gd name="T1" fmla="*/ 7 h 10"/>
              <a:gd name="T2" fmla="*/ 0 w 25"/>
              <a:gd name="T3" fmla="*/ 0 h 10"/>
            </a:gdLst>
            <a:ahLst/>
            <a:cxnLst>
              <a:cxn ang="0">
                <a:pos x="T0" y="T1"/>
              </a:cxn>
              <a:cxn ang="0">
                <a:pos x="T2" y="T3"/>
              </a:cxn>
            </a:cxnLst>
            <a:rect l="0" t="0" r="r" b="b"/>
            <a:pathLst>
              <a:path w="25" h="10">
                <a:moveTo>
                  <a:pt x="25" y="7"/>
                </a:moveTo>
                <a:cubicBezTo>
                  <a:pt x="17" y="10"/>
                  <a:pt x="4" y="7"/>
                  <a:pt x="0" y="0"/>
                </a:cubicBezTo>
              </a:path>
            </a:pathLst>
          </a:custGeom>
          <a:noFill/>
          <a:ln w="6350" cap="rnd">
            <a:solidFill>
              <a:srgbClr val="FF6600"/>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defPPr>
              <a:defRPr lang="en-US"/>
            </a:defPPr>
            <a:lvl1pPr algn="l" rtl="0" fontAlgn="base">
              <a:spcBef>
                <a:spcPct val="0"/>
              </a:spcBef>
              <a:spcAft>
                <a:spcPct val="0"/>
              </a:spcAft>
              <a:defRPr sz="1400" kern="1200">
                <a:solidFill>
                  <a:schemeClr val="tx1"/>
                </a:solidFill>
                <a:latin typeface="Arial" panose="020B0604020202020204" pitchFamily="34" charset="0"/>
                <a:ea typeface="+mn-ea"/>
                <a:cs typeface="+mn-cs"/>
              </a:defRPr>
            </a:lvl1pPr>
            <a:lvl2pPr marL="457200" algn="l" rtl="0" fontAlgn="base">
              <a:spcBef>
                <a:spcPct val="0"/>
              </a:spcBef>
              <a:spcAft>
                <a:spcPct val="0"/>
              </a:spcAft>
              <a:defRPr sz="1400" kern="1200">
                <a:solidFill>
                  <a:schemeClr val="tx1"/>
                </a:solidFill>
                <a:latin typeface="Arial" panose="020B0604020202020204" pitchFamily="34" charset="0"/>
                <a:ea typeface="+mn-ea"/>
                <a:cs typeface="+mn-cs"/>
              </a:defRPr>
            </a:lvl2pPr>
            <a:lvl3pPr marL="914400" algn="l" rtl="0" fontAlgn="base">
              <a:spcBef>
                <a:spcPct val="0"/>
              </a:spcBef>
              <a:spcAft>
                <a:spcPct val="0"/>
              </a:spcAft>
              <a:defRPr sz="1400" kern="1200">
                <a:solidFill>
                  <a:schemeClr val="tx1"/>
                </a:solidFill>
                <a:latin typeface="Arial" panose="020B0604020202020204" pitchFamily="34" charset="0"/>
                <a:ea typeface="+mn-ea"/>
                <a:cs typeface="+mn-cs"/>
              </a:defRPr>
            </a:lvl3pPr>
            <a:lvl4pPr marL="1371600" algn="l" rtl="0" fontAlgn="base">
              <a:spcBef>
                <a:spcPct val="0"/>
              </a:spcBef>
              <a:spcAft>
                <a:spcPct val="0"/>
              </a:spcAft>
              <a:defRPr sz="1400" kern="1200">
                <a:solidFill>
                  <a:schemeClr val="tx1"/>
                </a:solidFill>
                <a:latin typeface="Arial" panose="020B0604020202020204" pitchFamily="34" charset="0"/>
                <a:ea typeface="+mn-ea"/>
                <a:cs typeface="+mn-cs"/>
              </a:defRPr>
            </a:lvl4pPr>
            <a:lvl5pPr marL="1828800" algn="l" rtl="0" fontAlgn="base">
              <a:spcBef>
                <a:spcPct val="0"/>
              </a:spcBef>
              <a:spcAft>
                <a:spcPct val="0"/>
              </a:spcAft>
              <a:defRPr sz="1400" kern="1200">
                <a:solidFill>
                  <a:schemeClr val="tx1"/>
                </a:solidFill>
                <a:latin typeface="Arial" panose="020B0604020202020204" pitchFamily="34" charset="0"/>
                <a:ea typeface="+mn-ea"/>
                <a:cs typeface="+mn-cs"/>
              </a:defRPr>
            </a:lvl5pPr>
            <a:lvl6pPr marL="2286000" algn="l" defTabSz="914400" rtl="0" eaLnBrk="1" latinLnBrk="0" hangingPunct="1">
              <a:defRPr sz="1400" kern="1200">
                <a:solidFill>
                  <a:schemeClr val="tx1"/>
                </a:solidFill>
                <a:latin typeface="Arial" panose="020B0604020202020204" pitchFamily="34" charset="0"/>
                <a:ea typeface="+mn-ea"/>
                <a:cs typeface="+mn-cs"/>
              </a:defRPr>
            </a:lvl6pPr>
            <a:lvl7pPr marL="2743200" algn="l" defTabSz="914400" rtl="0" eaLnBrk="1" latinLnBrk="0" hangingPunct="1">
              <a:defRPr sz="1400" kern="1200">
                <a:solidFill>
                  <a:schemeClr val="tx1"/>
                </a:solidFill>
                <a:latin typeface="Arial" panose="020B0604020202020204" pitchFamily="34" charset="0"/>
                <a:ea typeface="+mn-ea"/>
                <a:cs typeface="+mn-cs"/>
              </a:defRPr>
            </a:lvl7pPr>
            <a:lvl8pPr marL="3200400" algn="l" defTabSz="914400" rtl="0" eaLnBrk="1" latinLnBrk="0" hangingPunct="1">
              <a:defRPr sz="1400" kern="1200">
                <a:solidFill>
                  <a:schemeClr val="tx1"/>
                </a:solidFill>
                <a:latin typeface="Arial" panose="020B0604020202020204" pitchFamily="34" charset="0"/>
                <a:ea typeface="+mn-ea"/>
                <a:cs typeface="+mn-cs"/>
              </a:defRPr>
            </a:lvl8pPr>
            <a:lvl9pPr marL="3657600" algn="l" defTabSz="914400" rtl="0" eaLnBrk="1" latinLnBrk="0" hangingPunct="1">
              <a:defRPr sz="1400" kern="1200">
                <a:solidFill>
                  <a:schemeClr val="tx1"/>
                </a:solidFill>
                <a:latin typeface="Arial" panose="020B0604020202020204" pitchFamily="34" charset="0"/>
                <a:ea typeface="+mn-ea"/>
                <a:cs typeface="+mn-cs"/>
              </a:defRPr>
            </a:lvl9pPr>
          </a:lstStyle>
          <a:p>
            <a:endParaRPr lang="en-CA"/>
          </a:p>
        </p:txBody>
      </p:sp>
      <p:sp>
        <p:nvSpPr>
          <p:cNvPr id="111" name="Freeform 107">
            <a:extLst>
              <a:ext uri="{FF2B5EF4-FFF2-40B4-BE49-F238E27FC236}">
                <a16:creationId xmlns:a16="http://schemas.microsoft.com/office/drawing/2014/main" id="{FF70E3B3-23AF-4CD3-852F-C0D53B9FE443}"/>
              </a:ext>
            </a:extLst>
          </p:cNvPr>
          <p:cNvSpPr>
            <a:spLocks noChangeAspect="1"/>
          </p:cNvSpPr>
          <p:nvPr/>
        </p:nvSpPr>
        <p:spPr bwMode="auto">
          <a:xfrm>
            <a:off x="6459516" y="1399923"/>
            <a:ext cx="10237" cy="2209"/>
          </a:xfrm>
          <a:custGeom>
            <a:avLst/>
            <a:gdLst>
              <a:gd name="T0" fmla="*/ 17 w 17"/>
              <a:gd name="T1" fmla="*/ 3 h 4"/>
              <a:gd name="T2" fmla="*/ 0 w 17"/>
              <a:gd name="T3" fmla="*/ 0 h 4"/>
            </a:gdLst>
            <a:ahLst/>
            <a:cxnLst>
              <a:cxn ang="0">
                <a:pos x="T0" y="T1"/>
              </a:cxn>
              <a:cxn ang="0">
                <a:pos x="T2" y="T3"/>
              </a:cxn>
            </a:cxnLst>
            <a:rect l="0" t="0" r="r" b="b"/>
            <a:pathLst>
              <a:path w="17" h="4">
                <a:moveTo>
                  <a:pt x="17" y="3"/>
                </a:moveTo>
                <a:cubicBezTo>
                  <a:pt x="12" y="1"/>
                  <a:pt x="5" y="4"/>
                  <a:pt x="0" y="0"/>
                </a:cubicBezTo>
              </a:path>
            </a:pathLst>
          </a:custGeom>
          <a:noFill/>
          <a:ln w="6350" cap="rnd">
            <a:solidFill>
              <a:srgbClr val="FF6600"/>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defPPr>
              <a:defRPr lang="en-US"/>
            </a:defPPr>
            <a:lvl1pPr algn="l" rtl="0" fontAlgn="base">
              <a:spcBef>
                <a:spcPct val="0"/>
              </a:spcBef>
              <a:spcAft>
                <a:spcPct val="0"/>
              </a:spcAft>
              <a:defRPr sz="1400" kern="1200">
                <a:solidFill>
                  <a:schemeClr val="tx1"/>
                </a:solidFill>
                <a:latin typeface="Arial" panose="020B0604020202020204" pitchFamily="34" charset="0"/>
                <a:ea typeface="+mn-ea"/>
                <a:cs typeface="+mn-cs"/>
              </a:defRPr>
            </a:lvl1pPr>
            <a:lvl2pPr marL="457200" algn="l" rtl="0" fontAlgn="base">
              <a:spcBef>
                <a:spcPct val="0"/>
              </a:spcBef>
              <a:spcAft>
                <a:spcPct val="0"/>
              </a:spcAft>
              <a:defRPr sz="1400" kern="1200">
                <a:solidFill>
                  <a:schemeClr val="tx1"/>
                </a:solidFill>
                <a:latin typeface="Arial" panose="020B0604020202020204" pitchFamily="34" charset="0"/>
                <a:ea typeface="+mn-ea"/>
                <a:cs typeface="+mn-cs"/>
              </a:defRPr>
            </a:lvl2pPr>
            <a:lvl3pPr marL="914400" algn="l" rtl="0" fontAlgn="base">
              <a:spcBef>
                <a:spcPct val="0"/>
              </a:spcBef>
              <a:spcAft>
                <a:spcPct val="0"/>
              </a:spcAft>
              <a:defRPr sz="1400" kern="1200">
                <a:solidFill>
                  <a:schemeClr val="tx1"/>
                </a:solidFill>
                <a:latin typeface="Arial" panose="020B0604020202020204" pitchFamily="34" charset="0"/>
                <a:ea typeface="+mn-ea"/>
                <a:cs typeface="+mn-cs"/>
              </a:defRPr>
            </a:lvl3pPr>
            <a:lvl4pPr marL="1371600" algn="l" rtl="0" fontAlgn="base">
              <a:spcBef>
                <a:spcPct val="0"/>
              </a:spcBef>
              <a:spcAft>
                <a:spcPct val="0"/>
              </a:spcAft>
              <a:defRPr sz="1400" kern="1200">
                <a:solidFill>
                  <a:schemeClr val="tx1"/>
                </a:solidFill>
                <a:latin typeface="Arial" panose="020B0604020202020204" pitchFamily="34" charset="0"/>
                <a:ea typeface="+mn-ea"/>
                <a:cs typeface="+mn-cs"/>
              </a:defRPr>
            </a:lvl4pPr>
            <a:lvl5pPr marL="1828800" algn="l" rtl="0" fontAlgn="base">
              <a:spcBef>
                <a:spcPct val="0"/>
              </a:spcBef>
              <a:spcAft>
                <a:spcPct val="0"/>
              </a:spcAft>
              <a:defRPr sz="1400" kern="1200">
                <a:solidFill>
                  <a:schemeClr val="tx1"/>
                </a:solidFill>
                <a:latin typeface="Arial" panose="020B0604020202020204" pitchFamily="34" charset="0"/>
                <a:ea typeface="+mn-ea"/>
                <a:cs typeface="+mn-cs"/>
              </a:defRPr>
            </a:lvl5pPr>
            <a:lvl6pPr marL="2286000" algn="l" defTabSz="914400" rtl="0" eaLnBrk="1" latinLnBrk="0" hangingPunct="1">
              <a:defRPr sz="1400" kern="1200">
                <a:solidFill>
                  <a:schemeClr val="tx1"/>
                </a:solidFill>
                <a:latin typeface="Arial" panose="020B0604020202020204" pitchFamily="34" charset="0"/>
                <a:ea typeface="+mn-ea"/>
                <a:cs typeface="+mn-cs"/>
              </a:defRPr>
            </a:lvl6pPr>
            <a:lvl7pPr marL="2743200" algn="l" defTabSz="914400" rtl="0" eaLnBrk="1" latinLnBrk="0" hangingPunct="1">
              <a:defRPr sz="1400" kern="1200">
                <a:solidFill>
                  <a:schemeClr val="tx1"/>
                </a:solidFill>
                <a:latin typeface="Arial" panose="020B0604020202020204" pitchFamily="34" charset="0"/>
                <a:ea typeface="+mn-ea"/>
                <a:cs typeface="+mn-cs"/>
              </a:defRPr>
            </a:lvl7pPr>
            <a:lvl8pPr marL="3200400" algn="l" defTabSz="914400" rtl="0" eaLnBrk="1" latinLnBrk="0" hangingPunct="1">
              <a:defRPr sz="1400" kern="1200">
                <a:solidFill>
                  <a:schemeClr val="tx1"/>
                </a:solidFill>
                <a:latin typeface="Arial" panose="020B0604020202020204" pitchFamily="34" charset="0"/>
                <a:ea typeface="+mn-ea"/>
                <a:cs typeface="+mn-cs"/>
              </a:defRPr>
            </a:lvl8pPr>
            <a:lvl9pPr marL="3657600" algn="l" defTabSz="914400" rtl="0" eaLnBrk="1" latinLnBrk="0" hangingPunct="1">
              <a:defRPr sz="1400" kern="1200">
                <a:solidFill>
                  <a:schemeClr val="tx1"/>
                </a:solidFill>
                <a:latin typeface="Arial" panose="020B0604020202020204" pitchFamily="34" charset="0"/>
                <a:ea typeface="+mn-ea"/>
                <a:cs typeface="+mn-cs"/>
              </a:defRPr>
            </a:lvl9pPr>
          </a:lstStyle>
          <a:p>
            <a:endParaRPr lang="en-CA"/>
          </a:p>
        </p:txBody>
      </p:sp>
      <p:sp>
        <p:nvSpPr>
          <p:cNvPr id="112" name="Freeform 108">
            <a:extLst>
              <a:ext uri="{FF2B5EF4-FFF2-40B4-BE49-F238E27FC236}">
                <a16:creationId xmlns:a16="http://schemas.microsoft.com/office/drawing/2014/main" id="{EB61763C-AFD3-4B98-A087-9935BD07B5A0}"/>
              </a:ext>
            </a:extLst>
          </p:cNvPr>
          <p:cNvSpPr>
            <a:spLocks noChangeAspect="1"/>
          </p:cNvSpPr>
          <p:nvPr/>
        </p:nvSpPr>
        <p:spPr bwMode="auto">
          <a:xfrm>
            <a:off x="6484086" y="1392191"/>
            <a:ext cx="3583" cy="3866"/>
          </a:xfrm>
          <a:custGeom>
            <a:avLst/>
            <a:gdLst>
              <a:gd name="T0" fmla="*/ 0 w 6"/>
              <a:gd name="T1" fmla="*/ 6 h 6"/>
              <a:gd name="T2" fmla="*/ 6 w 6"/>
              <a:gd name="T3" fmla="*/ 0 h 6"/>
            </a:gdLst>
            <a:ahLst/>
            <a:cxnLst>
              <a:cxn ang="0">
                <a:pos x="T0" y="T1"/>
              </a:cxn>
              <a:cxn ang="0">
                <a:pos x="T2" y="T3"/>
              </a:cxn>
            </a:cxnLst>
            <a:rect l="0" t="0" r="r" b="b"/>
            <a:pathLst>
              <a:path w="6" h="6">
                <a:moveTo>
                  <a:pt x="0" y="6"/>
                </a:moveTo>
                <a:cubicBezTo>
                  <a:pt x="2" y="4"/>
                  <a:pt x="4" y="2"/>
                  <a:pt x="6" y="0"/>
                </a:cubicBezTo>
              </a:path>
            </a:pathLst>
          </a:custGeom>
          <a:noFill/>
          <a:ln w="6350" cap="rnd">
            <a:solidFill>
              <a:srgbClr val="FF6600"/>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defPPr>
              <a:defRPr lang="en-US"/>
            </a:defPPr>
            <a:lvl1pPr algn="l" rtl="0" fontAlgn="base">
              <a:spcBef>
                <a:spcPct val="0"/>
              </a:spcBef>
              <a:spcAft>
                <a:spcPct val="0"/>
              </a:spcAft>
              <a:defRPr sz="1400" kern="1200">
                <a:solidFill>
                  <a:schemeClr val="tx1"/>
                </a:solidFill>
                <a:latin typeface="Arial" panose="020B0604020202020204" pitchFamily="34" charset="0"/>
                <a:ea typeface="+mn-ea"/>
                <a:cs typeface="+mn-cs"/>
              </a:defRPr>
            </a:lvl1pPr>
            <a:lvl2pPr marL="457200" algn="l" rtl="0" fontAlgn="base">
              <a:spcBef>
                <a:spcPct val="0"/>
              </a:spcBef>
              <a:spcAft>
                <a:spcPct val="0"/>
              </a:spcAft>
              <a:defRPr sz="1400" kern="1200">
                <a:solidFill>
                  <a:schemeClr val="tx1"/>
                </a:solidFill>
                <a:latin typeface="Arial" panose="020B0604020202020204" pitchFamily="34" charset="0"/>
                <a:ea typeface="+mn-ea"/>
                <a:cs typeface="+mn-cs"/>
              </a:defRPr>
            </a:lvl2pPr>
            <a:lvl3pPr marL="914400" algn="l" rtl="0" fontAlgn="base">
              <a:spcBef>
                <a:spcPct val="0"/>
              </a:spcBef>
              <a:spcAft>
                <a:spcPct val="0"/>
              </a:spcAft>
              <a:defRPr sz="1400" kern="1200">
                <a:solidFill>
                  <a:schemeClr val="tx1"/>
                </a:solidFill>
                <a:latin typeface="Arial" panose="020B0604020202020204" pitchFamily="34" charset="0"/>
                <a:ea typeface="+mn-ea"/>
                <a:cs typeface="+mn-cs"/>
              </a:defRPr>
            </a:lvl3pPr>
            <a:lvl4pPr marL="1371600" algn="l" rtl="0" fontAlgn="base">
              <a:spcBef>
                <a:spcPct val="0"/>
              </a:spcBef>
              <a:spcAft>
                <a:spcPct val="0"/>
              </a:spcAft>
              <a:defRPr sz="1400" kern="1200">
                <a:solidFill>
                  <a:schemeClr val="tx1"/>
                </a:solidFill>
                <a:latin typeface="Arial" panose="020B0604020202020204" pitchFamily="34" charset="0"/>
                <a:ea typeface="+mn-ea"/>
                <a:cs typeface="+mn-cs"/>
              </a:defRPr>
            </a:lvl4pPr>
            <a:lvl5pPr marL="1828800" algn="l" rtl="0" fontAlgn="base">
              <a:spcBef>
                <a:spcPct val="0"/>
              </a:spcBef>
              <a:spcAft>
                <a:spcPct val="0"/>
              </a:spcAft>
              <a:defRPr sz="1400" kern="1200">
                <a:solidFill>
                  <a:schemeClr val="tx1"/>
                </a:solidFill>
                <a:latin typeface="Arial" panose="020B0604020202020204" pitchFamily="34" charset="0"/>
                <a:ea typeface="+mn-ea"/>
                <a:cs typeface="+mn-cs"/>
              </a:defRPr>
            </a:lvl5pPr>
            <a:lvl6pPr marL="2286000" algn="l" defTabSz="914400" rtl="0" eaLnBrk="1" latinLnBrk="0" hangingPunct="1">
              <a:defRPr sz="1400" kern="1200">
                <a:solidFill>
                  <a:schemeClr val="tx1"/>
                </a:solidFill>
                <a:latin typeface="Arial" panose="020B0604020202020204" pitchFamily="34" charset="0"/>
                <a:ea typeface="+mn-ea"/>
                <a:cs typeface="+mn-cs"/>
              </a:defRPr>
            </a:lvl6pPr>
            <a:lvl7pPr marL="2743200" algn="l" defTabSz="914400" rtl="0" eaLnBrk="1" latinLnBrk="0" hangingPunct="1">
              <a:defRPr sz="1400" kern="1200">
                <a:solidFill>
                  <a:schemeClr val="tx1"/>
                </a:solidFill>
                <a:latin typeface="Arial" panose="020B0604020202020204" pitchFamily="34" charset="0"/>
                <a:ea typeface="+mn-ea"/>
                <a:cs typeface="+mn-cs"/>
              </a:defRPr>
            </a:lvl7pPr>
            <a:lvl8pPr marL="3200400" algn="l" defTabSz="914400" rtl="0" eaLnBrk="1" latinLnBrk="0" hangingPunct="1">
              <a:defRPr sz="1400" kern="1200">
                <a:solidFill>
                  <a:schemeClr val="tx1"/>
                </a:solidFill>
                <a:latin typeface="Arial" panose="020B0604020202020204" pitchFamily="34" charset="0"/>
                <a:ea typeface="+mn-ea"/>
                <a:cs typeface="+mn-cs"/>
              </a:defRPr>
            </a:lvl8pPr>
            <a:lvl9pPr marL="3657600" algn="l" defTabSz="914400" rtl="0" eaLnBrk="1" latinLnBrk="0" hangingPunct="1">
              <a:defRPr sz="1400" kern="1200">
                <a:solidFill>
                  <a:schemeClr val="tx1"/>
                </a:solidFill>
                <a:latin typeface="Arial" panose="020B0604020202020204" pitchFamily="34" charset="0"/>
                <a:ea typeface="+mn-ea"/>
                <a:cs typeface="+mn-cs"/>
              </a:defRPr>
            </a:lvl9pPr>
          </a:lstStyle>
          <a:p>
            <a:endParaRPr lang="en-CA"/>
          </a:p>
        </p:txBody>
      </p:sp>
      <p:sp>
        <p:nvSpPr>
          <p:cNvPr id="113" name="Freeform 109">
            <a:extLst>
              <a:ext uri="{FF2B5EF4-FFF2-40B4-BE49-F238E27FC236}">
                <a16:creationId xmlns:a16="http://schemas.microsoft.com/office/drawing/2014/main" id="{1AF4B1AE-44AE-48D0-95EF-8E44ABC42D48}"/>
              </a:ext>
            </a:extLst>
          </p:cNvPr>
          <p:cNvSpPr>
            <a:spLocks noChangeAspect="1"/>
          </p:cNvSpPr>
          <p:nvPr/>
        </p:nvSpPr>
        <p:spPr bwMode="auto">
          <a:xfrm>
            <a:off x="6541416" y="1318733"/>
            <a:ext cx="18427" cy="3866"/>
          </a:xfrm>
          <a:custGeom>
            <a:avLst/>
            <a:gdLst>
              <a:gd name="T0" fmla="*/ 31 w 31"/>
              <a:gd name="T1" fmla="*/ 6 h 6"/>
              <a:gd name="T2" fmla="*/ 0 w 31"/>
              <a:gd name="T3" fmla="*/ 0 h 6"/>
            </a:gdLst>
            <a:ahLst/>
            <a:cxnLst>
              <a:cxn ang="0">
                <a:pos x="T0" y="T1"/>
              </a:cxn>
              <a:cxn ang="0">
                <a:pos x="T2" y="T3"/>
              </a:cxn>
            </a:cxnLst>
            <a:rect l="0" t="0" r="r" b="b"/>
            <a:pathLst>
              <a:path w="31" h="6">
                <a:moveTo>
                  <a:pt x="31" y="6"/>
                </a:moveTo>
                <a:cubicBezTo>
                  <a:pt x="20" y="6"/>
                  <a:pt x="11" y="0"/>
                  <a:pt x="0" y="0"/>
                </a:cubicBezTo>
              </a:path>
            </a:pathLst>
          </a:custGeom>
          <a:noFill/>
          <a:ln w="6350" cap="rnd">
            <a:solidFill>
              <a:srgbClr val="FF6600"/>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defPPr>
              <a:defRPr lang="en-US"/>
            </a:defPPr>
            <a:lvl1pPr algn="l" rtl="0" fontAlgn="base">
              <a:spcBef>
                <a:spcPct val="0"/>
              </a:spcBef>
              <a:spcAft>
                <a:spcPct val="0"/>
              </a:spcAft>
              <a:defRPr sz="1400" kern="1200">
                <a:solidFill>
                  <a:schemeClr val="tx1"/>
                </a:solidFill>
                <a:latin typeface="Arial" panose="020B0604020202020204" pitchFamily="34" charset="0"/>
                <a:ea typeface="+mn-ea"/>
                <a:cs typeface="+mn-cs"/>
              </a:defRPr>
            </a:lvl1pPr>
            <a:lvl2pPr marL="457200" algn="l" rtl="0" fontAlgn="base">
              <a:spcBef>
                <a:spcPct val="0"/>
              </a:spcBef>
              <a:spcAft>
                <a:spcPct val="0"/>
              </a:spcAft>
              <a:defRPr sz="1400" kern="1200">
                <a:solidFill>
                  <a:schemeClr val="tx1"/>
                </a:solidFill>
                <a:latin typeface="Arial" panose="020B0604020202020204" pitchFamily="34" charset="0"/>
                <a:ea typeface="+mn-ea"/>
                <a:cs typeface="+mn-cs"/>
              </a:defRPr>
            </a:lvl2pPr>
            <a:lvl3pPr marL="914400" algn="l" rtl="0" fontAlgn="base">
              <a:spcBef>
                <a:spcPct val="0"/>
              </a:spcBef>
              <a:spcAft>
                <a:spcPct val="0"/>
              </a:spcAft>
              <a:defRPr sz="1400" kern="1200">
                <a:solidFill>
                  <a:schemeClr val="tx1"/>
                </a:solidFill>
                <a:latin typeface="Arial" panose="020B0604020202020204" pitchFamily="34" charset="0"/>
                <a:ea typeface="+mn-ea"/>
                <a:cs typeface="+mn-cs"/>
              </a:defRPr>
            </a:lvl3pPr>
            <a:lvl4pPr marL="1371600" algn="l" rtl="0" fontAlgn="base">
              <a:spcBef>
                <a:spcPct val="0"/>
              </a:spcBef>
              <a:spcAft>
                <a:spcPct val="0"/>
              </a:spcAft>
              <a:defRPr sz="1400" kern="1200">
                <a:solidFill>
                  <a:schemeClr val="tx1"/>
                </a:solidFill>
                <a:latin typeface="Arial" panose="020B0604020202020204" pitchFamily="34" charset="0"/>
                <a:ea typeface="+mn-ea"/>
                <a:cs typeface="+mn-cs"/>
              </a:defRPr>
            </a:lvl4pPr>
            <a:lvl5pPr marL="1828800" algn="l" rtl="0" fontAlgn="base">
              <a:spcBef>
                <a:spcPct val="0"/>
              </a:spcBef>
              <a:spcAft>
                <a:spcPct val="0"/>
              </a:spcAft>
              <a:defRPr sz="1400" kern="1200">
                <a:solidFill>
                  <a:schemeClr val="tx1"/>
                </a:solidFill>
                <a:latin typeface="Arial" panose="020B0604020202020204" pitchFamily="34" charset="0"/>
                <a:ea typeface="+mn-ea"/>
                <a:cs typeface="+mn-cs"/>
              </a:defRPr>
            </a:lvl5pPr>
            <a:lvl6pPr marL="2286000" algn="l" defTabSz="914400" rtl="0" eaLnBrk="1" latinLnBrk="0" hangingPunct="1">
              <a:defRPr sz="1400" kern="1200">
                <a:solidFill>
                  <a:schemeClr val="tx1"/>
                </a:solidFill>
                <a:latin typeface="Arial" panose="020B0604020202020204" pitchFamily="34" charset="0"/>
                <a:ea typeface="+mn-ea"/>
                <a:cs typeface="+mn-cs"/>
              </a:defRPr>
            </a:lvl6pPr>
            <a:lvl7pPr marL="2743200" algn="l" defTabSz="914400" rtl="0" eaLnBrk="1" latinLnBrk="0" hangingPunct="1">
              <a:defRPr sz="1400" kern="1200">
                <a:solidFill>
                  <a:schemeClr val="tx1"/>
                </a:solidFill>
                <a:latin typeface="Arial" panose="020B0604020202020204" pitchFamily="34" charset="0"/>
                <a:ea typeface="+mn-ea"/>
                <a:cs typeface="+mn-cs"/>
              </a:defRPr>
            </a:lvl7pPr>
            <a:lvl8pPr marL="3200400" algn="l" defTabSz="914400" rtl="0" eaLnBrk="1" latinLnBrk="0" hangingPunct="1">
              <a:defRPr sz="1400" kern="1200">
                <a:solidFill>
                  <a:schemeClr val="tx1"/>
                </a:solidFill>
                <a:latin typeface="Arial" panose="020B0604020202020204" pitchFamily="34" charset="0"/>
                <a:ea typeface="+mn-ea"/>
                <a:cs typeface="+mn-cs"/>
              </a:defRPr>
            </a:lvl8pPr>
            <a:lvl9pPr marL="3657600" algn="l" defTabSz="914400" rtl="0" eaLnBrk="1" latinLnBrk="0" hangingPunct="1">
              <a:defRPr sz="1400" kern="1200">
                <a:solidFill>
                  <a:schemeClr val="tx1"/>
                </a:solidFill>
                <a:latin typeface="Arial" panose="020B0604020202020204" pitchFamily="34" charset="0"/>
                <a:ea typeface="+mn-ea"/>
                <a:cs typeface="+mn-cs"/>
              </a:defRPr>
            </a:lvl9pPr>
          </a:lstStyle>
          <a:p>
            <a:endParaRPr lang="en-CA"/>
          </a:p>
        </p:txBody>
      </p:sp>
      <p:sp>
        <p:nvSpPr>
          <p:cNvPr id="114" name="Freeform 110">
            <a:extLst>
              <a:ext uri="{FF2B5EF4-FFF2-40B4-BE49-F238E27FC236}">
                <a16:creationId xmlns:a16="http://schemas.microsoft.com/office/drawing/2014/main" id="{95B5DF13-547B-4C15-8075-F951376E752D}"/>
              </a:ext>
            </a:extLst>
          </p:cNvPr>
          <p:cNvSpPr>
            <a:spLocks noChangeAspect="1"/>
          </p:cNvSpPr>
          <p:nvPr/>
        </p:nvSpPr>
        <p:spPr bwMode="auto">
          <a:xfrm>
            <a:off x="6530154" y="1318733"/>
            <a:ext cx="11261" cy="2209"/>
          </a:xfrm>
          <a:custGeom>
            <a:avLst/>
            <a:gdLst>
              <a:gd name="T0" fmla="*/ 19 w 19"/>
              <a:gd name="T1" fmla="*/ 0 h 4"/>
              <a:gd name="T2" fmla="*/ 0 w 19"/>
              <a:gd name="T3" fmla="*/ 0 h 4"/>
            </a:gdLst>
            <a:ahLst/>
            <a:cxnLst>
              <a:cxn ang="0">
                <a:pos x="T0" y="T1"/>
              </a:cxn>
              <a:cxn ang="0">
                <a:pos x="T2" y="T3"/>
              </a:cxn>
            </a:cxnLst>
            <a:rect l="0" t="0" r="r" b="b"/>
            <a:pathLst>
              <a:path w="19" h="4">
                <a:moveTo>
                  <a:pt x="19" y="0"/>
                </a:moveTo>
                <a:cubicBezTo>
                  <a:pt x="13" y="4"/>
                  <a:pt x="6" y="3"/>
                  <a:pt x="0" y="0"/>
                </a:cubicBezTo>
              </a:path>
            </a:pathLst>
          </a:custGeom>
          <a:noFill/>
          <a:ln w="6350" cap="rnd">
            <a:solidFill>
              <a:srgbClr val="FF6600"/>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defPPr>
              <a:defRPr lang="en-US"/>
            </a:defPPr>
            <a:lvl1pPr algn="l" rtl="0" fontAlgn="base">
              <a:spcBef>
                <a:spcPct val="0"/>
              </a:spcBef>
              <a:spcAft>
                <a:spcPct val="0"/>
              </a:spcAft>
              <a:defRPr sz="1400" kern="1200">
                <a:solidFill>
                  <a:schemeClr val="tx1"/>
                </a:solidFill>
                <a:latin typeface="Arial" panose="020B0604020202020204" pitchFamily="34" charset="0"/>
                <a:ea typeface="+mn-ea"/>
                <a:cs typeface="+mn-cs"/>
              </a:defRPr>
            </a:lvl1pPr>
            <a:lvl2pPr marL="457200" algn="l" rtl="0" fontAlgn="base">
              <a:spcBef>
                <a:spcPct val="0"/>
              </a:spcBef>
              <a:spcAft>
                <a:spcPct val="0"/>
              </a:spcAft>
              <a:defRPr sz="1400" kern="1200">
                <a:solidFill>
                  <a:schemeClr val="tx1"/>
                </a:solidFill>
                <a:latin typeface="Arial" panose="020B0604020202020204" pitchFamily="34" charset="0"/>
                <a:ea typeface="+mn-ea"/>
                <a:cs typeface="+mn-cs"/>
              </a:defRPr>
            </a:lvl2pPr>
            <a:lvl3pPr marL="914400" algn="l" rtl="0" fontAlgn="base">
              <a:spcBef>
                <a:spcPct val="0"/>
              </a:spcBef>
              <a:spcAft>
                <a:spcPct val="0"/>
              </a:spcAft>
              <a:defRPr sz="1400" kern="1200">
                <a:solidFill>
                  <a:schemeClr val="tx1"/>
                </a:solidFill>
                <a:latin typeface="Arial" panose="020B0604020202020204" pitchFamily="34" charset="0"/>
                <a:ea typeface="+mn-ea"/>
                <a:cs typeface="+mn-cs"/>
              </a:defRPr>
            </a:lvl3pPr>
            <a:lvl4pPr marL="1371600" algn="l" rtl="0" fontAlgn="base">
              <a:spcBef>
                <a:spcPct val="0"/>
              </a:spcBef>
              <a:spcAft>
                <a:spcPct val="0"/>
              </a:spcAft>
              <a:defRPr sz="1400" kern="1200">
                <a:solidFill>
                  <a:schemeClr val="tx1"/>
                </a:solidFill>
                <a:latin typeface="Arial" panose="020B0604020202020204" pitchFamily="34" charset="0"/>
                <a:ea typeface="+mn-ea"/>
                <a:cs typeface="+mn-cs"/>
              </a:defRPr>
            </a:lvl4pPr>
            <a:lvl5pPr marL="1828800" algn="l" rtl="0" fontAlgn="base">
              <a:spcBef>
                <a:spcPct val="0"/>
              </a:spcBef>
              <a:spcAft>
                <a:spcPct val="0"/>
              </a:spcAft>
              <a:defRPr sz="1400" kern="1200">
                <a:solidFill>
                  <a:schemeClr val="tx1"/>
                </a:solidFill>
                <a:latin typeface="Arial" panose="020B0604020202020204" pitchFamily="34" charset="0"/>
                <a:ea typeface="+mn-ea"/>
                <a:cs typeface="+mn-cs"/>
              </a:defRPr>
            </a:lvl5pPr>
            <a:lvl6pPr marL="2286000" algn="l" defTabSz="914400" rtl="0" eaLnBrk="1" latinLnBrk="0" hangingPunct="1">
              <a:defRPr sz="1400" kern="1200">
                <a:solidFill>
                  <a:schemeClr val="tx1"/>
                </a:solidFill>
                <a:latin typeface="Arial" panose="020B0604020202020204" pitchFamily="34" charset="0"/>
                <a:ea typeface="+mn-ea"/>
                <a:cs typeface="+mn-cs"/>
              </a:defRPr>
            </a:lvl6pPr>
            <a:lvl7pPr marL="2743200" algn="l" defTabSz="914400" rtl="0" eaLnBrk="1" latinLnBrk="0" hangingPunct="1">
              <a:defRPr sz="1400" kern="1200">
                <a:solidFill>
                  <a:schemeClr val="tx1"/>
                </a:solidFill>
                <a:latin typeface="Arial" panose="020B0604020202020204" pitchFamily="34" charset="0"/>
                <a:ea typeface="+mn-ea"/>
                <a:cs typeface="+mn-cs"/>
              </a:defRPr>
            </a:lvl7pPr>
            <a:lvl8pPr marL="3200400" algn="l" defTabSz="914400" rtl="0" eaLnBrk="1" latinLnBrk="0" hangingPunct="1">
              <a:defRPr sz="1400" kern="1200">
                <a:solidFill>
                  <a:schemeClr val="tx1"/>
                </a:solidFill>
                <a:latin typeface="Arial" panose="020B0604020202020204" pitchFamily="34" charset="0"/>
                <a:ea typeface="+mn-ea"/>
                <a:cs typeface="+mn-cs"/>
              </a:defRPr>
            </a:lvl8pPr>
            <a:lvl9pPr marL="3657600" algn="l" defTabSz="914400" rtl="0" eaLnBrk="1" latinLnBrk="0" hangingPunct="1">
              <a:defRPr sz="1400" kern="1200">
                <a:solidFill>
                  <a:schemeClr val="tx1"/>
                </a:solidFill>
                <a:latin typeface="Arial" panose="020B0604020202020204" pitchFamily="34" charset="0"/>
                <a:ea typeface="+mn-ea"/>
                <a:cs typeface="+mn-cs"/>
              </a:defRPr>
            </a:lvl9pPr>
          </a:lstStyle>
          <a:p>
            <a:endParaRPr lang="en-CA"/>
          </a:p>
        </p:txBody>
      </p:sp>
      <p:sp>
        <p:nvSpPr>
          <p:cNvPr id="115" name="Freeform 111">
            <a:extLst>
              <a:ext uri="{FF2B5EF4-FFF2-40B4-BE49-F238E27FC236}">
                <a16:creationId xmlns:a16="http://schemas.microsoft.com/office/drawing/2014/main" id="{2FA7E7A5-5305-4721-AE04-F3CF2E0EE5D3}"/>
              </a:ext>
            </a:extLst>
          </p:cNvPr>
          <p:cNvSpPr>
            <a:spLocks noChangeAspect="1"/>
          </p:cNvSpPr>
          <p:nvPr/>
        </p:nvSpPr>
        <p:spPr bwMode="auto">
          <a:xfrm>
            <a:off x="6518893" y="1318733"/>
            <a:ext cx="11261" cy="9389"/>
          </a:xfrm>
          <a:custGeom>
            <a:avLst/>
            <a:gdLst>
              <a:gd name="T0" fmla="*/ 19 w 19"/>
              <a:gd name="T1" fmla="*/ 0 h 15"/>
              <a:gd name="T2" fmla="*/ 0 w 19"/>
              <a:gd name="T3" fmla="*/ 15 h 15"/>
            </a:gdLst>
            <a:ahLst/>
            <a:cxnLst>
              <a:cxn ang="0">
                <a:pos x="T0" y="T1"/>
              </a:cxn>
              <a:cxn ang="0">
                <a:pos x="T2" y="T3"/>
              </a:cxn>
            </a:cxnLst>
            <a:rect l="0" t="0" r="r" b="b"/>
            <a:pathLst>
              <a:path w="19" h="15">
                <a:moveTo>
                  <a:pt x="19" y="0"/>
                </a:moveTo>
                <a:cubicBezTo>
                  <a:pt x="13" y="6"/>
                  <a:pt x="2" y="6"/>
                  <a:pt x="0" y="15"/>
                </a:cubicBezTo>
              </a:path>
            </a:pathLst>
          </a:custGeom>
          <a:noFill/>
          <a:ln w="6350" cap="rnd">
            <a:solidFill>
              <a:srgbClr val="FF6600"/>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defPPr>
              <a:defRPr lang="en-US"/>
            </a:defPPr>
            <a:lvl1pPr algn="l" rtl="0" fontAlgn="base">
              <a:spcBef>
                <a:spcPct val="0"/>
              </a:spcBef>
              <a:spcAft>
                <a:spcPct val="0"/>
              </a:spcAft>
              <a:defRPr sz="1400" kern="1200">
                <a:solidFill>
                  <a:schemeClr val="tx1"/>
                </a:solidFill>
                <a:latin typeface="Arial" panose="020B0604020202020204" pitchFamily="34" charset="0"/>
                <a:ea typeface="+mn-ea"/>
                <a:cs typeface="+mn-cs"/>
              </a:defRPr>
            </a:lvl1pPr>
            <a:lvl2pPr marL="457200" algn="l" rtl="0" fontAlgn="base">
              <a:spcBef>
                <a:spcPct val="0"/>
              </a:spcBef>
              <a:spcAft>
                <a:spcPct val="0"/>
              </a:spcAft>
              <a:defRPr sz="1400" kern="1200">
                <a:solidFill>
                  <a:schemeClr val="tx1"/>
                </a:solidFill>
                <a:latin typeface="Arial" panose="020B0604020202020204" pitchFamily="34" charset="0"/>
                <a:ea typeface="+mn-ea"/>
                <a:cs typeface="+mn-cs"/>
              </a:defRPr>
            </a:lvl2pPr>
            <a:lvl3pPr marL="914400" algn="l" rtl="0" fontAlgn="base">
              <a:spcBef>
                <a:spcPct val="0"/>
              </a:spcBef>
              <a:spcAft>
                <a:spcPct val="0"/>
              </a:spcAft>
              <a:defRPr sz="1400" kern="1200">
                <a:solidFill>
                  <a:schemeClr val="tx1"/>
                </a:solidFill>
                <a:latin typeface="Arial" panose="020B0604020202020204" pitchFamily="34" charset="0"/>
                <a:ea typeface="+mn-ea"/>
                <a:cs typeface="+mn-cs"/>
              </a:defRPr>
            </a:lvl3pPr>
            <a:lvl4pPr marL="1371600" algn="l" rtl="0" fontAlgn="base">
              <a:spcBef>
                <a:spcPct val="0"/>
              </a:spcBef>
              <a:spcAft>
                <a:spcPct val="0"/>
              </a:spcAft>
              <a:defRPr sz="1400" kern="1200">
                <a:solidFill>
                  <a:schemeClr val="tx1"/>
                </a:solidFill>
                <a:latin typeface="Arial" panose="020B0604020202020204" pitchFamily="34" charset="0"/>
                <a:ea typeface="+mn-ea"/>
                <a:cs typeface="+mn-cs"/>
              </a:defRPr>
            </a:lvl4pPr>
            <a:lvl5pPr marL="1828800" algn="l" rtl="0" fontAlgn="base">
              <a:spcBef>
                <a:spcPct val="0"/>
              </a:spcBef>
              <a:spcAft>
                <a:spcPct val="0"/>
              </a:spcAft>
              <a:defRPr sz="1400" kern="1200">
                <a:solidFill>
                  <a:schemeClr val="tx1"/>
                </a:solidFill>
                <a:latin typeface="Arial" panose="020B0604020202020204" pitchFamily="34" charset="0"/>
                <a:ea typeface="+mn-ea"/>
                <a:cs typeface="+mn-cs"/>
              </a:defRPr>
            </a:lvl5pPr>
            <a:lvl6pPr marL="2286000" algn="l" defTabSz="914400" rtl="0" eaLnBrk="1" latinLnBrk="0" hangingPunct="1">
              <a:defRPr sz="1400" kern="1200">
                <a:solidFill>
                  <a:schemeClr val="tx1"/>
                </a:solidFill>
                <a:latin typeface="Arial" panose="020B0604020202020204" pitchFamily="34" charset="0"/>
                <a:ea typeface="+mn-ea"/>
                <a:cs typeface="+mn-cs"/>
              </a:defRPr>
            </a:lvl6pPr>
            <a:lvl7pPr marL="2743200" algn="l" defTabSz="914400" rtl="0" eaLnBrk="1" latinLnBrk="0" hangingPunct="1">
              <a:defRPr sz="1400" kern="1200">
                <a:solidFill>
                  <a:schemeClr val="tx1"/>
                </a:solidFill>
                <a:latin typeface="Arial" panose="020B0604020202020204" pitchFamily="34" charset="0"/>
                <a:ea typeface="+mn-ea"/>
                <a:cs typeface="+mn-cs"/>
              </a:defRPr>
            </a:lvl7pPr>
            <a:lvl8pPr marL="3200400" algn="l" defTabSz="914400" rtl="0" eaLnBrk="1" latinLnBrk="0" hangingPunct="1">
              <a:defRPr sz="1400" kern="1200">
                <a:solidFill>
                  <a:schemeClr val="tx1"/>
                </a:solidFill>
                <a:latin typeface="Arial" panose="020B0604020202020204" pitchFamily="34" charset="0"/>
                <a:ea typeface="+mn-ea"/>
                <a:cs typeface="+mn-cs"/>
              </a:defRPr>
            </a:lvl8pPr>
            <a:lvl9pPr marL="3657600" algn="l" defTabSz="914400" rtl="0" eaLnBrk="1" latinLnBrk="0" hangingPunct="1">
              <a:defRPr sz="1400" kern="1200">
                <a:solidFill>
                  <a:schemeClr val="tx1"/>
                </a:solidFill>
                <a:latin typeface="Arial" panose="020B0604020202020204" pitchFamily="34" charset="0"/>
                <a:ea typeface="+mn-ea"/>
                <a:cs typeface="+mn-cs"/>
              </a:defRPr>
            </a:lvl9pPr>
          </a:lstStyle>
          <a:p>
            <a:endParaRPr lang="en-CA"/>
          </a:p>
        </p:txBody>
      </p:sp>
      <p:sp>
        <p:nvSpPr>
          <p:cNvPr id="116" name="Freeform 112">
            <a:extLst>
              <a:ext uri="{FF2B5EF4-FFF2-40B4-BE49-F238E27FC236}">
                <a16:creationId xmlns:a16="http://schemas.microsoft.com/office/drawing/2014/main" id="{D3ECE2BB-C0A3-4F1E-813C-00BDF89EF37B}"/>
              </a:ext>
            </a:extLst>
          </p:cNvPr>
          <p:cNvSpPr>
            <a:spLocks noChangeAspect="1"/>
          </p:cNvSpPr>
          <p:nvPr/>
        </p:nvSpPr>
        <p:spPr bwMode="auto">
          <a:xfrm>
            <a:off x="6531690" y="1299955"/>
            <a:ext cx="512" cy="8285"/>
          </a:xfrm>
          <a:custGeom>
            <a:avLst/>
            <a:gdLst>
              <a:gd name="T0" fmla="*/ 1 w 1"/>
              <a:gd name="T1" fmla="*/ 13 h 13"/>
              <a:gd name="T2" fmla="*/ 0 w 1"/>
              <a:gd name="T3" fmla="*/ 0 h 13"/>
            </a:gdLst>
            <a:ahLst/>
            <a:cxnLst>
              <a:cxn ang="0">
                <a:pos x="T0" y="T1"/>
              </a:cxn>
              <a:cxn ang="0">
                <a:pos x="T2" y="T3"/>
              </a:cxn>
            </a:cxnLst>
            <a:rect l="0" t="0" r="r" b="b"/>
            <a:pathLst>
              <a:path w="1" h="13">
                <a:moveTo>
                  <a:pt x="1" y="13"/>
                </a:moveTo>
                <a:cubicBezTo>
                  <a:pt x="0" y="10"/>
                  <a:pt x="0" y="5"/>
                  <a:pt x="0" y="0"/>
                </a:cubicBezTo>
              </a:path>
            </a:pathLst>
          </a:custGeom>
          <a:noFill/>
          <a:ln w="6350" cap="rnd">
            <a:solidFill>
              <a:srgbClr val="FF6600"/>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defPPr>
              <a:defRPr lang="en-US"/>
            </a:defPPr>
            <a:lvl1pPr algn="l" rtl="0" fontAlgn="base">
              <a:spcBef>
                <a:spcPct val="0"/>
              </a:spcBef>
              <a:spcAft>
                <a:spcPct val="0"/>
              </a:spcAft>
              <a:defRPr sz="1400" kern="1200">
                <a:solidFill>
                  <a:schemeClr val="tx1"/>
                </a:solidFill>
                <a:latin typeface="Arial" panose="020B0604020202020204" pitchFamily="34" charset="0"/>
                <a:ea typeface="+mn-ea"/>
                <a:cs typeface="+mn-cs"/>
              </a:defRPr>
            </a:lvl1pPr>
            <a:lvl2pPr marL="457200" algn="l" rtl="0" fontAlgn="base">
              <a:spcBef>
                <a:spcPct val="0"/>
              </a:spcBef>
              <a:spcAft>
                <a:spcPct val="0"/>
              </a:spcAft>
              <a:defRPr sz="1400" kern="1200">
                <a:solidFill>
                  <a:schemeClr val="tx1"/>
                </a:solidFill>
                <a:latin typeface="Arial" panose="020B0604020202020204" pitchFamily="34" charset="0"/>
                <a:ea typeface="+mn-ea"/>
                <a:cs typeface="+mn-cs"/>
              </a:defRPr>
            </a:lvl2pPr>
            <a:lvl3pPr marL="914400" algn="l" rtl="0" fontAlgn="base">
              <a:spcBef>
                <a:spcPct val="0"/>
              </a:spcBef>
              <a:spcAft>
                <a:spcPct val="0"/>
              </a:spcAft>
              <a:defRPr sz="1400" kern="1200">
                <a:solidFill>
                  <a:schemeClr val="tx1"/>
                </a:solidFill>
                <a:latin typeface="Arial" panose="020B0604020202020204" pitchFamily="34" charset="0"/>
                <a:ea typeface="+mn-ea"/>
                <a:cs typeface="+mn-cs"/>
              </a:defRPr>
            </a:lvl3pPr>
            <a:lvl4pPr marL="1371600" algn="l" rtl="0" fontAlgn="base">
              <a:spcBef>
                <a:spcPct val="0"/>
              </a:spcBef>
              <a:spcAft>
                <a:spcPct val="0"/>
              </a:spcAft>
              <a:defRPr sz="1400" kern="1200">
                <a:solidFill>
                  <a:schemeClr val="tx1"/>
                </a:solidFill>
                <a:latin typeface="Arial" panose="020B0604020202020204" pitchFamily="34" charset="0"/>
                <a:ea typeface="+mn-ea"/>
                <a:cs typeface="+mn-cs"/>
              </a:defRPr>
            </a:lvl4pPr>
            <a:lvl5pPr marL="1828800" algn="l" rtl="0" fontAlgn="base">
              <a:spcBef>
                <a:spcPct val="0"/>
              </a:spcBef>
              <a:spcAft>
                <a:spcPct val="0"/>
              </a:spcAft>
              <a:defRPr sz="1400" kern="1200">
                <a:solidFill>
                  <a:schemeClr val="tx1"/>
                </a:solidFill>
                <a:latin typeface="Arial" panose="020B0604020202020204" pitchFamily="34" charset="0"/>
                <a:ea typeface="+mn-ea"/>
                <a:cs typeface="+mn-cs"/>
              </a:defRPr>
            </a:lvl5pPr>
            <a:lvl6pPr marL="2286000" algn="l" defTabSz="914400" rtl="0" eaLnBrk="1" latinLnBrk="0" hangingPunct="1">
              <a:defRPr sz="1400" kern="1200">
                <a:solidFill>
                  <a:schemeClr val="tx1"/>
                </a:solidFill>
                <a:latin typeface="Arial" panose="020B0604020202020204" pitchFamily="34" charset="0"/>
                <a:ea typeface="+mn-ea"/>
                <a:cs typeface="+mn-cs"/>
              </a:defRPr>
            </a:lvl6pPr>
            <a:lvl7pPr marL="2743200" algn="l" defTabSz="914400" rtl="0" eaLnBrk="1" latinLnBrk="0" hangingPunct="1">
              <a:defRPr sz="1400" kern="1200">
                <a:solidFill>
                  <a:schemeClr val="tx1"/>
                </a:solidFill>
                <a:latin typeface="Arial" panose="020B0604020202020204" pitchFamily="34" charset="0"/>
                <a:ea typeface="+mn-ea"/>
                <a:cs typeface="+mn-cs"/>
              </a:defRPr>
            </a:lvl7pPr>
            <a:lvl8pPr marL="3200400" algn="l" defTabSz="914400" rtl="0" eaLnBrk="1" latinLnBrk="0" hangingPunct="1">
              <a:defRPr sz="1400" kern="1200">
                <a:solidFill>
                  <a:schemeClr val="tx1"/>
                </a:solidFill>
                <a:latin typeface="Arial" panose="020B0604020202020204" pitchFamily="34" charset="0"/>
                <a:ea typeface="+mn-ea"/>
                <a:cs typeface="+mn-cs"/>
              </a:defRPr>
            </a:lvl8pPr>
            <a:lvl9pPr marL="3657600" algn="l" defTabSz="914400" rtl="0" eaLnBrk="1" latinLnBrk="0" hangingPunct="1">
              <a:defRPr sz="1400" kern="1200">
                <a:solidFill>
                  <a:schemeClr val="tx1"/>
                </a:solidFill>
                <a:latin typeface="Arial" panose="020B0604020202020204" pitchFamily="34" charset="0"/>
                <a:ea typeface="+mn-ea"/>
                <a:cs typeface="+mn-cs"/>
              </a:defRPr>
            </a:lvl9pPr>
          </a:lstStyle>
          <a:p>
            <a:endParaRPr lang="en-CA"/>
          </a:p>
        </p:txBody>
      </p:sp>
      <p:sp>
        <p:nvSpPr>
          <p:cNvPr id="117" name="Freeform 113">
            <a:extLst>
              <a:ext uri="{FF2B5EF4-FFF2-40B4-BE49-F238E27FC236}">
                <a16:creationId xmlns:a16="http://schemas.microsoft.com/office/drawing/2014/main" id="{5F168846-2CA5-4D32-A122-BBAA93C6A7B6}"/>
              </a:ext>
            </a:extLst>
          </p:cNvPr>
          <p:cNvSpPr>
            <a:spLocks noChangeAspect="1"/>
          </p:cNvSpPr>
          <p:nvPr/>
        </p:nvSpPr>
        <p:spPr bwMode="auto">
          <a:xfrm>
            <a:off x="6496371" y="1094494"/>
            <a:ext cx="126945" cy="24302"/>
          </a:xfrm>
          <a:custGeom>
            <a:avLst/>
            <a:gdLst>
              <a:gd name="T0" fmla="*/ 214 w 214"/>
              <a:gd name="T1" fmla="*/ 38 h 38"/>
              <a:gd name="T2" fmla="*/ 0 w 214"/>
              <a:gd name="T3" fmla="*/ 0 h 38"/>
            </a:gdLst>
            <a:ahLst/>
            <a:cxnLst>
              <a:cxn ang="0">
                <a:pos x="T0" y="T1"/>
              </a:cxn>
              <a:cxn ang="0">
                <a:pos x="T2" y="T3"/>
              </a:cxn>
            </a:cxnLst>
            <a:rect l="0" t="0" r="r" b="b"/>
            <a:pathLst>
              <a:path w="214" h="38">
                <a:moveTo>
                  <a:pt x="214" y="38"/>
                </a:moveTo>
                <a:cubicBezTo>
                  <a:pt x="142" y="30"/>
                  <a:pt x="69" y="16"/>
                  <a:pt x="0" y="0"/>
                </a:cubicBezTo>
              </a:path>
            </a:pathLst>
          </a:custGeom>
          <a:noFill/>
          <a:ln w="6350" cap="rnd">
            <a:solidFill>
              <a:srgbClr val="FF6600"/>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defPPr>
              <a:defRPr lang="en-US"/>
            </a:defPPr>
            <a:lvl1pPr algn="l" rtl="0" fontAlgn="base">
              <a:spcBef>
                <a:spcPct val="0"/>
              </a:spcBef>
              <a:spcAft>
                <a:spcPct val="0"/>
              </a:spcAft>
              <a:defRPr sz="1400" kern="1200">
                <a:solidFill>
                  <a:schemeClr val="tx1"/>
                </a:solidFill>
                <a:latin typeface="Arial" panose="020B0604020202020204" pitchFamily="34" charset="0"/>
                <a:ea typeface="+mn-ea"/>
                <a:cs typeface="+mn-cs"/>
              </a:defRPr>
            </a:lvl1pPr>
            <a:lvl2pPr marL="457200" algn="l" rtl="0" fontAlgn="base">
              <a:spcBef>
                <a:spcPct val="0"/>
              </a:spcBef>
              <a:spcAft>
                <a:spcPct val="0"/>
              </a:spcAft>
              <a:defRPr sz="1400" kern="1200">
                <a:solidFill>
                  <a:schemeClr val="tx1"/>
                </a:solidFill>
                <a:latin typeface="Arial" panose="020B0604020202020204" pitchFamily="34" charset="0"/>
                <a:ea typeface="+mn-ea"/>
                <a:cs typeface="+mn-cs"/>
              </a:defRPr>
            </a:lvl2pPr>
            <a:lvl3pPr marL="914400" algn="l" rtl="0" fontAlgn="base">
              <a:spcBef>
                <a:spcPct val="0"/>
              </a:spcBef>
              <a:spcAft>
                <a:spcPct val="0"/>
              </a:spcAft>
              <a:defRPr sz="1400" kern="1200">
                <a:solidFill>
                  <a:schemeClr val="tx1"/>
                </a:solidFill>
                <a:latin typeface="Arial" panose="020B0604020202020204" pitchFamily="34" charset="0"/>
                <a:ea typeface="+mn-ea"/>
                <a:cs typeface="+mn-cs"/>
              </a:defRPr>
            </a:lvl3pPr>
            <a:lvl4pPr marL="1371600" algn="l" rtl="0" fontAlgn="base">
              <a:spcBef>
                <a:spcPct val="0"/>
              </a:spcBef>
              <a:spcAft>
                <a:spcPct val="0"/>
              </a:spcAft>
              <a:defRPr sz="1400" kern="1200">
                <a:solidFill>
                  <a:schemeClr val="tx1"/>
                </a:solidFill>
                <a:latin typeface="Arial" panose="020B0604020202020204" pitchFamily="34" charset="0"/>
                <a:ea typeface="+mn-ea"/>
                <a:cs typeface="+mn-cs"/>
              </a:defRPr>
            </a:lvl4pPr>
            <a:lvl5pPr marL="1828800" algn="l" rtl="0" fontAlgn="base">
              <a:spcBef>
                <a:spcPct val="0"/>
              </a:spcBef>
              <a:spcAft>
                <a:spcPct val="0"/>
              </a:spcAft>
              <a:defRPr sz="1400" kern="1200">
                <a:solidFill>
                  <a:schemeClr val="tx1"/>
                </a:solidFill>
                <a:latin typeface="Arial" panose="020B0604020202020204" pitchFamily="34" charset="0"/>
                <a:ea typeface="+mn-ea"/>
                <a:cs typeface="+mn-cs"/>
              </a:defRPr>
            </a:lvl5pPr>
            <a:lvl6pPr marL="2286000" algn="l" defTabSz="914400" rtl="0" eaLnBrk="1" latinLnBrk="0" hangingPunct="1">
              <a:defRPr sz="1400" kern="1200">
                <a:solidFill>
                  <a:schemeClr val="tx1"/>
                </a:solidFill>
                <a:latin typeface="Arial" panose="020B0604020202020204" pitchFamily="34" charset="0"/>
                <a:ea typeface="+mn-ea"/>
                <a:cs typeface="+mn-cs"/>
              </a:defRPr>
            </a:lvl6pPr>
            <a:lvl7pPr marL="2743200" algn="l" defTabSz="914400" rtl="0" eaLnBrk="1" latinLnBrk="0" hangingPunct="1">
              <a:defRPr sz="1400" kern="1200">
                <a:solidFill>
                  <a:schemeClr val="tx1"/>
                </a:solidFill>
                <a:latin typeface="Arial" panose="020B0604020202020204" pitchFamily="34" charset="0"/>
                <a:ea typeface="+mn-ea"/>
                <a:cs typeface="+mn-cs"/>
              </a:defRPr>
            </a:lvl7pPr>
            <a:lvl8pPr marL="3200400" algn="l" defTabSz="914400" rtl="0" eaLnBrk="1" latinLnBrk="0" hangingPunct="1">
              <a:defRPr sz="1400" kern="1200">
                <a:solidFill>
                  <a:schemeClr val="tx1"/>
                </a:solidFill>
                <a:latin typeface="Arial" panose="020B0604020202020204" pitchFamily="34" charset="0"/>
                <a:ea typeface="+mn-ea"/>
                <a:cs typeface="+mn-cs"/>
              </a:defRPr>
            </a:lvl8pPr>
            <a:lvl9pPr marL="3657600" algn="l" defTabSz="914400" rtl="0" eaLnBrk="1" latinLnBrk="0" hangingPunct="1">
              <a:defRPr sz="1400" kern="1200">
                <a:solidFill>
                  <a:schemeClr val="tx1"/>
                </a:solidFill>
                <a:latin typeface="Arial" panose="020B0604020202020204" pitchFamily="34" charset="0"/>
                <a:ea typeface="+mn-ea"/>
                <a:cs typeface="+mn-cs"/>
              </a:defRPr>
            </a:lvl9pPr>
          </a:lstStyle>
          <a:p>
            <a:endParaRPr lang="en-CA"/>
          </a:p>
        </p:txBody>
      </p:sp>
      <p:sp>
        <p:nvSpPr>
          <p:cNvPr id="118" name="Freeform 114">
            <a:extLst>
              <a:ext uri="{FF2B5EF4-FFF2-40B4-BE49-F238E27FC236}">
                <a16:creationId xmlns:a16="http://schemas.microsoft.com/office/drawing/2014/main" id="{C3B64D25-588B-49F4-8F94-B37EBF67546A}"/>
              </a:ext>
            </a:extLst>
          </p:cNvPr>
          <p:cNvSpPr>
            <a:spLocks noChangeAspect="1"/>
          </p:cNvSpPr>
          <p:nvPr/>
        </p:nvSpPr>
        <p:spPr bwMode="auto">
          <a:xfrm>
            <a:off x="6480503" y="1094494"/>
            <a:ext cx="15868" cy="19331"/>
          </a:xfrm>
          <a:custGeom>
            <a:avLst/>
            <a:gdLst>
              <a:gd name="T0" fmla="*/ 26 w 26"/>
              <a:gd name="T1" fmla="*/ 0 h 30"/>
              <a:gd name="T2" fmla="*/ 0 w 26"/>
              <a:gd name="T3" fmla="*/ 30 h 30"/>
            </a:gdLst>
            <a:ahLst/>
            <a:cxnLst>
              <a:cxn ang="0">
                <a:pos x="T0" y="T1"/>
              </a:cxn>
              <a:cxn ang="0">
                <a:pos x="T2" y="T3"/>
              </a:cxn>
            </a:cxnLst>
            <a:rect l="0" t="0" r="r" b="b"/>
            <a:pathLst>
              <a:path w="26" h="30">
                <a:moveTo>
                  <a:pt x="26" y="0"/>
                </a:moveTo>
                <a:cubicBezTo>
                  <a:pt x="14" y="7"/>
                  <a:pt x="13" y="25"/>
                  <a:pt x="0" y="30"/>
                </a:cubicBezTo>
              </a:path>
            </a:pathLst>
          </a:custGeom>
          <a:noFill/>
          <a:ln w="6350" cap="rnd">
            <a:solidFill>
              <a:srgbClr val="FF6600"/>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defPPr>
              <a:defRPr lang="en-US"/>
            </a:defPPr>
            <a:lvl1pPr algn="l" rtl="0" fontAlgn="base">
              <a:spcBef>
                <a:spcPct val="0"/>
              </a:spcBef>
              <a:spcAft>
                <a:spcPct val="0"/>
              </a:spcAft>
              <a:defRPr sz="1400" kern="1200">
                <a:solidFill>
                  <a:schemeClr val="tx1"/>
                </a:solidFill>
                <a:latin typeface="Arial" panose="020B0604020202020204" pitchFamily="34" charset="0"/>
                <a:ea typeface="+mn-ea"/>
                <a:cs typeface="+mn-cs"/>
              </a:defRPr>
            </a:lvl1pPr>
            <a:lvl2pPr marL="457200" algn="l" rtl="0" fontAlgn="base">
              <a:spcBef>
                <a:spcPct val="0"/>
              </a:spcBef>
              <a:spcAft>
                <a:spcPct val="0"/>
              </a:spcAft>
              <a:defRPr sz="1400" kern="1200">
                <a:solidFill>
                  <a:schemeClr val="tx1"/>
                </a:solidFill>
                <a:latin typeface="Arial" panose="020B0604020202020204" pitchFamily="34" charset="0"/>
                <a:ea typeface="+mn-ea"/>
                <a:cs typeface="+mn-cs"/>
              </a:defRPr>
            </a:lvl2pPr>
            <a:lvl3pPr marL="914400" algn="l" rtl="0" fontAlgn="base">
              <a:spcBef>
                <a:spcPct val="0"/>
              </a:spcBef>
              <a:spcAft>
                <a:spcPct val="0"/>
              </a:spcAft>
              <a:defRPr sz="1400" kern="1200">
                <a:solidFill>
                  <a:schemeClr val="tx1"/>
                </a:solidFill>
                <a:latin typeface="Arial" panose="020B0604020202020204" pitchFamily="34" charset="0"/>
                <a:ea typeface="+mn-ea"/>
                <a:cs typeface="+mn-cs"/>
              </a:defRPr>
            </a:lvl3pPr>
            <a:lvl4pPr marL="1371600" algn="l" rtl="0" fontAlgn="base">
              <a:spcBef>
                <a:spcPct val="0"/>
              </a:spcBef>
              <a:spcAft>
                <a:spcPct val="0"/>
              </a:spcAft>
              <a:defRPr sz="1400" kern="1200">
                <a:solidFill>
                  <a:schemeClr val="tx1"/>
                </a:solidFill>
                <a:latin typeface="Arial" panose="020B0604020202020204" pitchFamily="34" charset="0"/>
                <a:ea typeface="+mn-ea"/>
                <a:cs typeface="+mn-cs"/>
              </a:defRPr>
            </a:lvl4pPr>
            <a:lvl5pPr marL="1828800" algn="l" rtl="0" fontAlgn="base">
              <a:spcBef>
                <a:spcPct val="0"/>
              </a:spcBef>
              <a:spcAft>
                <a:spcPct val="0"/>
              </a:spcAft>
              <a:defRPr sz="1400" kern="1200">
                <a:solidFill>
                  <a:schemeClr val="tx1"/>
                </a:solidFill>
                <a:latin typeface="Arial" panose="020B0604020202020204" pitchFamily="34" charset="0"/>
                <a:ea typeface="+mn-ea"/>
                <a:cs typeface="+mn-cs"/>
              </a:defRPr>
            </a:lvl5pPr>
            <a:lvl6pPr marL="2286000" algn="l" defTabSz="914400" rtl="0" eaLnBrk="1" latinLnBrk="0" hangingPunct="1">
              <a:defRPr sz="1400" kern="1200">
                <a:solidFill>
                  <a:schemeClr val="tx1"/>
                </a:solidFill>
                <a:latin typeface="Arial" panose="020B0604020202020204" pitchFamily="34" charset="0"/>
                <a:ea typeface="+mn-ea"/>
                <a:cs typeface="+mn-cs"/>
              </a:defRPr>
            </a:lvl6pPr>
            <a:lvl7pPr marL="2743200" algn="l" defTabSz="914400" rtl="0" eaLnBrk="1" latinLnBrk="0" hangingPunct="1">
              <a:defRPr sz="1400" kern="1200">
                <a:solidFill>
                  <a:schemeClr val="tx1"/>
                </a:solidFill>
                <a:latin typeface="Arial" panose="020B0604020202020204" pitchFamily="34" charset="0"/>
                <a:ea typeface="+mn-ea"/>
                <a:cs typeface="+mn-cs"/>
              </a:defRPr>
            </a:lvl7pPr>
            <a:lvl8pPr marL="3200400" algn="l" defTabSz="914400" rtl="0" eaLnBrk="1" latinLnBrk="0" hangingPunct="1">
              <a:defRPr sz="1400" kern="1200">
                <a:solidFill>
                  <a:schemeClr val="tx1"/>
                </a:solidFill>
                <a:latin typeface="Arial" panose="020B0604020202020204" pitchFamily="34" charset="0"/>
                <a:ea typeface="+mn-ea"/>
                <a:cs typeface="+mn-cs"/>
              </a:defRPr>
            </a:lvl8pPr>
            <a:lvl9pPr marL="3657600" algn="l" defTabSz="914400" rtl="0" eaLnBrk="1" latinLnBrk="0" hangingPunct="1">
              <a:defRPr sz="1400" kern="1200">
                <a:solidFill>
                  <a:schemeClr val="tx1"/>
                </a:solidFill>
                <a:latin typeface="Arial" panose="020B0604020202020204" pitchFamily="34" charset="0"/>
                <a:ea typeface="+mn-ea"/>
                <a:cs typeface="+mn-cs"/>
              </a:defRPr>
            </a:lvl9pPr>
          </a:lstStyle>
          <a:p>
            <a:endParaRPr lang="en-CA"/>
          </a:p>
        </p:txBody>
      </p:sp>
      <p:sp>
        <p:nvSpPr>
          <p:cNvPr id="119" name="Freeform 115">
            <a:extLst>
              <a:ext uri="{FF2B5EF4-FFF2-40B4-BE49-F238E27FC236}">
                <a16:creationId xmlns:a16="http://schemas.microsoft.com/office/drawing/2014/main" id="{4987B0FA-B8B5-4E97-B37A-BADC218BA26E}"/>
              </a:ext>
            </a:extLst>
          </p:cNvPr>
          <p:cNvSpPr>
            <a:spLocks noChangeAspect="1"/>
          </p:cNvSpPr>
          <p:nvPr/>
        </p:nvSpPr>
        <p:spPr bwMode="auto">
          <a:xfrm>
            <a:off x="6465658" y="1113825"/>
            <a:ext cx="14844" cy="21540"/>
          </a:xfrm>
          <a:custGeom>
            <a:avLst/>
            <a:gdLst>
              <a:gd name="T0" fmla="*/ 26 w 26"/>
              <a:gd name="T1" fmla="*/ 0 h 34"/>
              <a:gd name="T2" fmla="*/ 0 w 26"/>
              <a:gd name="T3" fmla="*/ 34 h 34"/>
            </a:gdLst>
            <a:ahLst/>
            <a:cxnLst>
              <a:cxn ang="0">
                <a:pos x="T0" y="T1"/>
              </a:cxn>
              <a:cxn ang="0">
                <a:pos x="T2" y="T3"/>
              </a:cxn>
            </a:cxnLst>
            <a:rect l="0" t="0" r="r" b="b"/>
            <a:pathLst>
              <a:path w="26" h="34">
                <a:moveTo>
                  <a:pt x="26" y="0"/>
                </a:moveTo>
                <a:cubicBezTo>
                  <a:pt x="23" y="15"/>
                  <a:pt x="7" y="21"/>
                  <a:pt x="0" y="34"/>
                </a:cubicBezTo>
              </a:path>
            </a:pathLst>
          </a:custGeom>
          <a:noFill/>
          <a:ln w="6350" cap="rnd">
            <a:solidFill>
              <a:srgbClr val="FF6600"/>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defPPr>
              <a:defRPr lang="en-US"/>
            </a:defPPr>
            <a:lvl1pPr algn="l" rtl="0" fontAlgn="base">
              <a:spcBef>
                <a:spcPct val="0"/>
              </a:spcBef>
              <a:spcAft>
                <a:spcPct val="0"/>
              </a:spcAft>
              <a:defRPr sz="1400" kern="1200">
                <a:solidFill>
                  <a:schemeClr val="tx1"/>
                </a:solidFill>
                <a:latin typeface="Arial" panose="020B0604020202020204" pitchFamily="34" charset="0"/>
                <a:ea typeface="+mn-ea"/>
                <a:cs typeface="+mn-cs"/>
              </a:defRPr>
            </a:lvl1pPr>
            <a:lvl2pPr marL="457200" algn="l" rtl="0" fontAlgn="base">
              <a:spcBef>
                <a:spcPct val="0"/>
              </a:spcBef>
              <a:spcAft>
                <a:spcPct val="0"/>
              </a:spcAft>
              <a:defRPr sz="1400" kern="1200">
                <a:solidFill>
                  <a:schemeClr val="tx1"/>
                </a:solidFill>
                <a:latin typeface="Arial" panose="020B0604020202020204" pitchFamily="34" charset="0"/>
                <a:ea typeface="+mn-ea"/>
                <a:cs typeface="+mn-cs"/>
              </a:defRPr>
            </a:lvl2pPr>
            <a:lvl3pPr marL="914400" algn="l" rtl="0" fontAlgn="base">
              <a:spcBef>
                <a:spcPct val="0"/>
              </a:spcBef>
              <a:spcAft>
                <a:spcPct val="0"/>
              </a:spcAft>
              <a:defRPr sz="1400" kern="1200">
                <a:solidFill>
                  <a:schemeClr val="tx1"/>
                </a:solidFill>
                <a:latin typeface="Arial" panose="020B0604020202020204" pitchFamily="34" charset="0"/>
                <a:ea typeface="+mn-ea"/>
                <a:cs typeface="+mn-cs"/>
              </a:defRPr>
            </a:lvl3pPr>
            <a:lvl4pPr marL="1371600" algn="l" rtl="0" fontAlgn="base">
              <a:spcBef>
                <a:spcPct val="0"/>
              </a:spcBef>
              <a:spcAft>
                <a:spcPct val="0"/>
              </a:spcAft>
              <a:defRPr sz="1400" kern="1200">
                <a:solidFill>
                  <a:schemeClr val="tx1"/>
                </a:solidFill>
                <a:latin typeface="Arial" panose="020B0604020202020204" pitchFamily="34" charset="0"/>
                <a:ea typeface="+mn-ea"/>
                <a:cs typeface="+mn-cs"/>
              </a:defRPr>
            </a:lvl4pPr>
            <a:lvl5pPr marL="1828800" algn="l" rtl="0" fontAlgn="base">
              <a:spcBef>
                <a:spcPct val="0"/>
              </a:spcBef>
              <a:spcAft>
                <a:spcPct val="0"/>
              </a:spcAft>
              <a:defRPr sz="1400" kern="1200">
                <a:solidFill>
                  <a:schemeClr val="tx1"/>
                </a:solidFill>
                <a:latin typeface="Arial" panose="020B0604020202020204" pitchFamily="34" charset="0"/>
                <a:ea typeface="+mn-ea"/>
                <a:cs typeface="+mn-cs"/>
              </a:defRPr>
            </a:lvl5pPr>
            <a:lvl6pPr marL="2286000" algn="l" defTabSz="914400" rtl="0" eaLnBrk="1" latinLnBrk="0" hangingPunct="1">
              <a:defRPr sz="1400" kern="1200">
                <a:solidFill>
                  <a:schemeClr val="tx1"/>
                </a:solidFill>
                <a:latin typeface="Arial" panose="020B0604020202020204" pitchFamily="34" charset="0"/>
                <a:ea typeface="+mn-ea"/>
                <a:cs typeface="+mn-cs"/>
              </a:defRPr>
            </a:lvl6pPr>
            <a:lvl7pPr marL="2743200" algn="l" defTabSz="914400" rtl="0" eaLnBrk="1" latinLnBrk="0" hangingPunct="1">
              <a:defRPr sz="1400" kern="1200">
                <a:solidFill>
                  <a:schemeClr val="tx1"/>
                </a:solidFill>
                <a:latin typeface="Arial" panose="020B0604020202020204" pitchFamily="34" charset="0"/>
                <a:ea typeface="+mn-ea"/>
                <a:cs typeface="+mn-cs"/>
              </a:defRPr>
            </a:lvl7pPr>
            <a:lvl8pPr marL="3200400" algn="l" defTabSz="914400" rtl="0" eaLnBrk="1" latinLnBrk="0" hangingPunct="1">
              <a:defRPr sz="1400" kern="1200">
                <a:solidFill>
                  <a:schemeClr val="tx1"/>
                </a:solidFill>
                <a:latin typeface="Arial" panose="020B0604020202020204" pitchFamily="34" charset="0"/>
                <a:ea typeface="+mn-ea"/>
                <a:cs typeface="+mn-cs"/>
              </a:defRPr>
            </a:lvl8pPr>
            <a:lvl9pPr marL="3657600" algn="l" defTabSz="914400" rtl="0" eaLnBrk="1" latinLnBrk="0" hangingPunct="1">
              <a:defRPr sz="1400" kern="1200">
                <a:solidFill>
                  <a:schemeClr val="tx1"/>
                </a:solidFill>
                <a:latin typeface="Arial" panose="020B0604020202020204" pitchFamily="34" charset="0"/>
                <a:ea typeface="+mn-ea"/>
                <a:cs typeface="+mn-cs"/>
              </a:defRPr>
            </a:lvl9pPr>
          </a:lstStyle>
          <a:p>
            <a:endParaRPr lang="en-CA"/>
          </a:p>
        </p:txBody>
      </p:sp>
      <p:sp>
        <p:nvSpPr>
          <p:cNvPr id="120" name="Freeform 116">
            <a:extLst>
              <a:ext uri="{FF2B5EF4-FFF2-40B4-BE49-F238E27FC236}">
                <a16:creationId xmlns:a16="http://schemas.microsoft.com/office/drawing/2014/main" id="{D7D15471-71E4-4C49-A54A-C16A2B1232F8}"/>
              </a:ext>
            </a:extLst>
          </p:cNvPr>
          <p:cNvSpPr>
            <a:spLocks noChangeAspect="1"/>
          </p:cNvSpPr>
          <p:nvPr/>
        </p:nvSpPr>
        <p:spPr bwMode="auto">
          <a:xfrm>
            <a:off x="6463099" y="1135366"/>
            <a:ext cx="2559" cy="20436"/>
          </a:xfrm>
          <a:custGeom>
            <a:avLst/>
            <a:gdLst>
              <a:gd name="T0" fmla="*/ 4 w 4"/>
              <a:gd name="T1" fmla="*/ 0 h 32"/>
              <a:gd name="T2" fmla="*/ 0 w 4"/>
              <a:gd name="T3" fmla="*/ 32 h 32"/>
            </a:gdLst>
            <a:ahLst/>
            <a:cxnLst>
              <a:cxn ang="0">
                <a:pos x="T0" y="T1"/>
              </a:cxn>
              <a:cxn ang="0">
                <a:pos x="T2" y="T3"/>
              </a:cxn>
            </a:cxnLst>
            <a:rect l="0" t="0" r="r" b="b"/>
            <a:pathLst>
              <a:path w="4" h="32">
                <a:moveTo>
                  <a:pt x="4" y="0"/>
                </a:moveTo>
                <a:cubicBezTo>
                  <a:pt x="2" y="10"/>
                  <a:pt x="4" y="22"/>
                  <a:pt x="0" y="32"/>
                </a:cubicBezTo>
              </a:path>
            </a:pathLst>
          </a:custGeom>
          <a:noFill/>
          <a:ln w="6350" cap="rnd">
            <a:solidFill>
              <a:srgbClr val="FF6600"/>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defPPr>
              <a:defRPr lang="en-US"/>
            </a:defPPr>
            <a:lvl1pPr algn="l" rtl="0" fontAlgn="base">
              <a:spcBef>
                <a:spcPct val="0"/>
              </a:spcBef>
              <a:spcAft>
                <a:spcPct val="0"/>
              </a:spcAft>
              <a:defRPr sz="1400" kern="1200">
                <a:solidFill>
                  <a:schemeClr val="tx1"/>
                </a:solidFill>
                <a:latin typeface="Arial" panose="020B0604020202020204" pitchFamily="34" charset="0"/>
                <a:ea typeface="+mn-ea"/>
                <a:cs typeface="+mn-cs"/>
              </a:defRPr>
            </a:lvl1pPr>
            <a:lvl2pPr marL="457200" algn="l" rtl="0" fontAlgn="base">
              <a:spcBef>
                <a:spcPct val="0"/>
              </a:spcBef>
              <a:spcAft>
                <a:spcPct val="0"/>
              </a:spcAft>
              <a:defRPr sz="1400" kern="1200">
                <a:solidFill>
                  <a:schemeClr val="tx1"/>
                </a:solidFill>
                <a:latin typeface="Arial" panose="020B0604020202020204" pitchFamily="34" charset="0"/>
                <a:ea typeface="+mn-ea"/>
                <a:cs typeface="+mn-cs"/>
              </a:defRPr>
            </a:lvl2pPr>
            <a:lvl3pPr marL="914400" algn="l" rtl="0" fontAlgn="base">
              <a:spcBef>
                <a:spcPct val="0"/>
              </a:spcBef>
              <a:spcAft>
                <a:spcPct val="0"/>
              </a:spcAft>
              <a:defRPr sz="1400" kern="1200">
                <a:solidFill>
                  <a:schemeClr val="tx1"/>
                </a:solidFill>
                <a:latin typeface="Arial" panose="020B0604020202020204" pitchFamily="34" charset="0"/>
                <a:ea typeface="+mn-ea"/>
                <a:cs typeface="+mn-cs"/>
              </a:defRPr>
            </a:lvl3pPr>
            <a:lvl4pPr marL="1371600" algn="l" rtl="0" fontAlgn="base">
              <a:spcBef>
                <a:spcPct val="0"/>
              </a:spcBef>
              <a:spcAft>
                <a:spcPct val="0"/>
              </a:spcAft>
              <a:defRPr sz="1400" kern="1200">
                <a:solidFill>
                  <a:schemeClr val="tx1"/>
                </a:solidFill>
                <a:latin typeface="Arial" panose="020B0604020202020204" pitchFamily="34" charset="0"/>
                <a:ea typeface="+mn-ea"/>
                <a:cs typeface="+mn-cs"/>
              </a:defRPr>
            </a:lvl4pPr>
            <a:lvl5pPr marL="1828800" algn="l" rtl="0" fontAlgn="base">
              <a:spcBef>
                <a:spcPct val="0"/>
              </a:spcBef>
              <a:spcAft>
                <a:spcPct val="0"/>
              </a:spcAft>
              <a:defRPr sz="1400" kern="1200">
                <a:solidFill>
                  <a:schemeClr val="tx1"/>
                </a:solidFill>
                <a:latin typeface="Arial" panose="020B0604020202020204" pitchFamily="34" charset="0"/>
                <a:ea typeface="+mn-ea"/>
                <a:cs typeface="+mn-cs"/>
              </a:defRPr>
            </a:lvl5pPr>
            <a:lvl6pPr marL="2286000" algn="l" defTabSz="914400" rtl="0" eaLnBrk="1" latinLnBrk="0" hangingPunct="1">
              <a:defRPr sz="1400" kern="1200">
                <a:solidFill>
                  <a:schemeClr val="tx1"/>
                </a:solidFill>
                <a:latin typeface="Arial" panose="020B0604020202020204" pitchFamily="34" charset="0"/>
                <a:ea typeface="+mn-ea"/>
                <a:cs typeface="+mn-cs"/>
              </a:defRPr>
            </a:lvl6pPr>
            <a:lvl7pPr marL="2743200" algn="l" defTabSz="914400" rtl="0" eaLnBrk="1" latinLnBrk="0" hangingPunct="1">
              <a:defRPr sz="1400" kern="1200">
                <a:solidFill>
                  <a:schemeClr val="tx1"/>
                </a:solidFill>
                <a:latin typeface="Arial" panose="020B0604020202020204" pitchFamily="34" charset="0"/>
                <a:ea typeface="+mn-ea"/>
                <a:cs typeface="+mn-cs"/>
              </a:defRPr>
            </a:lvl7pPr>
            <a:lvl8pPr marL="3200400" algn="l" defTabSz="914400" rtl="0" eaLnBrk="1" latinLnBrk="0" hangingPunct="1">
              <a:defRPr sz="1400" kern="1200">
                <a:solidFill>
                  <a:schemeClr val="tx1"/>
                </a:solidFill>
                <a:latin typeface="Arial" panose="020B0604020202020204" pitchFamily="34" charset="0"/>
                <a:ea typeface="+mn-ea"/>
                <a:cs typeface="+mn-cs"/>
              </a:defRPr>
            </a:lvl8pPr>
            <a:lvl9pPr marL="3657600" algn="l" defTabSz="914400" rtl="0" eaLnBrk="1" latinLnBrk="0" hangingPunct="1">
              <a:defRPr sz="1400" kern="1200">
                <a:solidFill>
                  <a:schemeClr val="tx1"/>
                </a:solidFill>
                <a:latin typeface="Arial" panose="020B0604020202020204" pitchFamily="34" charset="0"/>
                <a:ea typeface="+mn-ea"/>
                <a:cs typeface="+mn-cs"/>
              </a:defRPr>
            </a:lvl9pPr>
          </a:lstStyle>
          <a:p>
            <a:endParaRPr lang="en-CA"/>
          </a:p>
        </p:txBody>
      </p:sp>
      <p:sp>
        <p:nvSpPr>
          <p:cNvPr id="121" name="Freeform 117">
            <a:extLst>
              <a:ext uri="{FF2B5EF4-FFF2-40B4-BE49-F238E27FC236}">
                <a16:creationId xmlns:a16="http://schemas.microsoft.com/office/drawing/2014/main" id="{D0D27C6D-8CF2-44A9-B388-40B89AE98F4B}"/>
              </a:ext>
            </a:extLst>
          </p:cNvPr>
          <p:cNvSpPr>
            <a:spLocks noChangeAspect="1"/>
          </p:cNvSpPr>
          <p:nvPr/>
        </p:nvSpPr>
        <p:spPr bwMode="auto">
          <a:xfrm>
            <a:off x="6463099" y="1155801"/>
            <a:ext cx="6142" cy="6628"/>
          </a:xfrm>
          <a:custGeom>
            <a:avLst/>
            <a:gdLst>
              <a:gd name="T0" fmla="*/ 0 w 10"/>
              <a:gd name="T1" fmla="*/ 0 h 10"/>
              <a:gd name="T2" fmla="*/ 10 w 10"/>
              <a:gd name="T3" fmla="*/ 10 h 10"/>
            </a:gdLst>
            <a:ahLst/>
            <a:cxnLst>
              <a:cxn ang="0">
                <a:pos x="T0" y="T1"/>
              </a:cxn>
              <a:cxn ang="0">
                <a:pos x="T2" y="T3"/>
              </a:cxn>
            </a:cxnLst>
            <a:rect l="0" t="0" r="r" b="b"/>
            <a:pathLst>
              <a:path w="10" h="10">
                <a:moveTo>
                  <a:pt x="0" y="0"/>
                </a:moveTo>
                <a:cubicBezTo>
                  <a:pt x="5" y="4"/>
                  <a:pt x="8" y="6"/>
                  <a:pt x="10" y="10"/>
                </a:cubicBezTo>
              </a:path>
            </a:pathLst>
          </a:custGeom>
          <a:noFill/>
          <a:ln w="6350" cap="rnd">
            <a:solidFill>
              <a:srgbClr val="FF6600"/>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defPPr>
              <a:defRPr lang="en-US"/>
            </a:defPPr>
            <a:lvl1pPr algn="l" rtl="0" fontAlgn="base">
              <a:spcBef>
                <a:spcPct val="0"/>
              </a:spcBef>
              <a:spcAft>
                <a:spcPct val="0"/>
              </a:spcAft>
              <a:defRPr sz="1400" kern="1200">
                <a:solidFill>
                  <a:schemeClr val="tx1"/>
                </a:solidFill>
                <a:latin typeface="Arial" panose="020B0604020202020204" pitchFamily="34" charset="0"/>
                <a:ea typeface="+mn-ea"/>
                <a:cs typeface="+mn-cs"/>
              </a:defRPr>
            </a:lvl1pPr>
            <a:lvl2pPr marL="457200" algn="l" rtl="0" fontAlgn="base">
              <a:spcBef>
                <a:spcPct val="0"/>
              </a:spcBef>
              <a:spcAft>
                <a:spcPct val="0"/>
              </a:spcAft>
              <a:defRPr sz="1400" kern="1200">
                <a:solidFill>
                  <a:schemeClr val="tx1"/>
                </a:solidFill>
                <a:latin typeface="Arial" panose="020B0604020202020204" pitchFamily="34" charset="0"/>
                <a:ea typeface="+mn-ea"/>
                <a:cs typeface="+mn-cs"/>
              </a:defRPr>
            </a:lvl2pPr>
            <a:lvl3pPr marL="914400" algn="l" rtl="0" fontAlgn="base">
              <a:spcBef>
                <a:spcPct val="0"/>
              </a:spcBef>
              <a:spcAft>
                <a:spcPct val="0"/>
              </a:spcAft>
              <a:defRPr sz="1400" kern="1200">
                <a:solidFill>
                  <a:schemeClr val="tx1"/>
                </a:solidFill>
                <a:latin typeface="Arial" panose="020B0604020202020204" pitchFamily="34" charset="0"/>
                <a:ea typeface="+mn-ea"/>
                <a:cs typeface="+mn-cs"/>
              </a:defRPr>
            </a:lvl3pPr>
            <a:lvl4pPr marL="1371600" algn="l" rtl="0" fontAlgn="base">
              <a:spcBef>
                <a:spcPct val="0"/>
              </a:spcBef>
              <a:spcAft>
                <a:spcPct val="0"/>
              </a:spcAft>
              <a:defRPr sz="1400" kern="1200">
                <a:solidFill>
                  <a:schemeClr val="tx1"/>
                </a:solidFill>
                <a:latin typeface="Arial" panose="020B0604020202020204" pitchFamily="34" charset="0"/>
                <a:ea typeface="+mn-ea"/>
                <a:cs typeface="+mn-cs"/>
              </a:defRPr>
            </a:lvl4pPr>
            <a:lvl5pPr marL="1828800" algn="l" rtl="0" fontAlgn="base">
              <a:spcBef>
                <a:spcPct val="0"/>
              </a:spcBef>
              <a:spcAft>
                <a:spcPct val="0"/>
              </a:spcAft>
              <a:defRPr sz="1400" kern="1200">
                <a:solidFill>
                  <a:schemeClr val="tx1"/>
                </a:solidFill>
                <a:latin typeface="Arial" panose="020B0604020202020204" pitchFamily="34" charset="0"/>
                <a:ea typeface="+mn-ea"/>
                <a:cs typeface="+mn-cs"/>
              </a:defRPr>
            </a:lvl5pPr>
            <a:lvl6pPr marL="2286000" algn="l" defTabSz="914400" rtl="0" eaLnBrk="1" latinLnBrk="0" hangingPunct="1">
              <a:defRPr sz="1400" kern="1200">
                <a:solidFill>
                  <a:schemeClr val="tx1"/>
                </a:solidFill>
                <a:latin typeface="Arial" panose="020B0604020202020204" pitchFamily="34" charset="0"/>
                <a:ea typeface="+mn-ea"/>
                <a:cs typeface="+mn-cs"/>
              </a:defRPr>
            </a:lvl6pPr>
            <a:lvl7pPr marL="2743200" algn="l" defTabSz="914400" rtl="0" eaLnBrk="1" latinLnBrk="0" hangingPunct="1">
              <a:defRPr sz="1400" kern="1200">
                <a:solidFill>
                  <a:schemeClr val="tx1"/>
                </a:solidFill>
                <a:latin typeface="Arial" panose="020B0604020202020204" pitchFamily="34" charset="0"/>
                <a:ea typeface="+mn-ea"/>
                <a:cs typeface="+mn-cs"/>
              </a:defRPr>
            </a:lvl7pPr>
            <a:lvl8pPr marL="3200400" algn="l" defTabSz="914400" rtl="0" eaLnBrk="1" latinLnBrk="0" hangingPunct="1">
              <a:defRPr sz="1400" kern="1200">
                <a:solidFill>
                  <a:schemeClr val="tx1"/>
                </a:solidFill>
                <a:latin typeface="Arial" panose="020B0604020202020204" pitchFamily="34" charset="0"/>
                <a:ea typeface="+mn-ea"/>
                <a:cs typeface="+mn-cs"/>
              </a:defRPr>
            </a:lvl8pPr>
            <a:lvl9pPr marL="3657600" algn="l" defTabSz="914400" rtl="0" eaLnBrk="1" latinLnBrk="0" hangingPunct="1">
              <a:defRPr sz="1400" kern="1200">
                <a:solidFill>
                  <a:schemeClr val="tx1"/>
                </a:solidFill>
                <a:latin typeface="Arial" panose="020B0604020202020204" pitchFamily="34" charset="0"/>
                <a:ea typeface="+mn-ea"/>
                <a:cs typeface="+mn-cs"/>
              </a:defRPr>
            </a:lvl9pPr>
          </a:lstStyle>
          <a:p>
            <a:endParaRPr lang="en-CA"/>
          </a:p>
        </p:txBody>
      </p:sp>
      <p:sp>
        <p:nvSpPr>
          <p:cNvPr id="122" name="Freeform 118">
            <a:extLst>
              <a:ext uri="{FF2B5EF4-FFF2-40B4-BE49-F238E27FC236}">
                <a16:creationId xmlns:a16="http://schemas.microsoft.com/office/drawing/2014/main" id="{86B85F35-1FC4-4FC7-BB39-4F7E07C07C70}"/>
              </a:ext>
            </a:extLst>
          </p:cNvPr>
          <p:cNvSpPr>
            <a:spLocks noChangeAspect="1"/>
          </p:cNvSpPr>
          <p:nvPr/>
        </p:nvSpPr>
        <p:spPr bwMode="auto">
          <a:xfrm>
            <a:off x="6478455" y="1057490"/>
            <a:ext cx="3071" cy="20436"/>
          </a:xfrm>
          <a:custGeom>
            <a:avLst/>
            <a:gdLst>
              <a:gd name="T0" fmla="*/ 4 w 5"/>
              <a:gd name="T1" fmla="*/ 32 h 32"/>
              <a:gd name="T2" fmla="*/ 0 w 5"/>
              <a:gd name="T3" fmla="*/ 0 h 32"/>
            </a:gdLst>
            <a:ahLst/>
            <a:cxnLst>
              <a:cxn ang="0">
                <a:pos x="T0" y="T1"/>
              </a:cxn>
              <a:cxn ang="0">
                <a:pos x="T2" y="T3"/>
              </a:cxn>
            </a:cxnLst>
            <a:rect l="0" t="0" r="r" b="b"/>
            <a:pathLst>
              <a:path w="5" h="32">
                <a:moveTo>
                  <a:pt x="4" y="32"/>
                </a:moveTo>
                <a:cubicBezTo>
                  <a:pt x="0" y="22"/>
                  <a:pt x="5" y="10"/>
                  <a:pt x="0" y="0"/>
                </a:cubicBezTo>
              </a:path>
            </a:pathLst>
          </a:custGeom>
          <a:noFill/>
          <a:ln w="6350" cap="rnd">
            <a:solidFill>
              <a:srgbClr val="FF6600"/>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defPPr>
              <a:defRPr lang="en-US"/>
            </a:defPPr>
            <a:lvl1pPr algn="l" rtl="0" fontAlgn="base">
              <a:spcBef>
                <a:spcPct val="0"/>
              </a:spcBef>
              <a:spcAft>
                <a:spcPct val="0"/>
              </a:spcAft>
              <a:defRPr sz="1400" kern="1200">
                <a:solidFill>
                  <a:schemeClr val="tx1"/>
                </a:solidFill>
                <a:latin typeface="Arial" panose="020B0604020202020204" pitchFamily="34" charset="0"/>
                <a:ea typeface="+mn-ea"/>
                <a:cs typeface="+mn-cs"/>
              </a:defRPr>
            </a:lvl1pPr>
            <a:lvl2pPr marL="457200" algn="l" rtl="0" fontAlgn="base">
              <a:spcBef>
                <a:spcPct val="0"/>
              </a:spcBef>
              <a:spcAft>
                <a:spcPct val="0"/>
              </a:spcAft>
              <a:defRPr sz="1400" kern="1200">
                <a:solidFill>
                  <a:schemeClr val="tx1"/>
                </a:solidFill>
                <a:latin typeface="Arial" panose="020B0604020202020204" pitchFamily="34" charset="0"/>
                <a:ea typeface="+mn-ea"/>
                <a:cs typeface="+mn-cs"/>
              </a:defRPr>
            </a:lvl2pPr>
            <a:lvl3pPr marL="914400" algn="l" rtl="0" fontAlgn="base">
              <a:spcBef>
                <a:spcPct val="0"/>
              </a:spcBef>
              <a:spcAft>
                <a:spcPct val="0"/>
              </a:spcAft>
              <a:defRPr sz="1400" kern="1200">
                <a:solidFill>
                  <a:schemeClr val="tx1"/>
                </a:solidFill>
                <a:latin typeface="Arial" panose="020B0604020202020204" pitchFamily="34" charset="0"/>
                <a:ea typeface="+mn-ea"/>
                <a:cs typeface="+mn-cs"/>
              </a:defRPr>
            </a:lvl3pPr>
            <a:lvl4pPr marL="1371600" algn="l" rtl="0" fontAlgn="base">
              <a:spcBef>
                <a:spcPct val="0"/>
              </a:spcBef>
              <a:spcAft>
                <a:spcPct val="0"/>
              </a:spcAft>
              <a:defRPr sz="1400" kern="1200">
                <a:solidFill>
                  <a:schemeClr val="tx1"/>
                </a:solidFill>
                <a:latin typeface="Arial" panose="020B0604020202020204" pitchFamily="34" charset="0"/>
                <a:ea typeface="+mn-ea"/>
                <a:cs typeface="+mn-cs"/>
              </a:defRPr>
            </a:lvl4pPr>
            <a:lvl5pPr marL="1828800" algn="l" rtl="0" fontAlgn="base">
              <a:spcBef>
                <a:spcPct val="0"/>
              </a:spcBef>
              <a:spcAft>
                <a:spcPct val="0"/>
              </a:spcAft>
              <a:defRPr sz="1400" kern="1200">
                <a:solidFill>
                  <a:schemeClr val="tx1"/>
                </a:solidFill>
                <a:latin typeface="Arial" panose="020B0604020202020204" pitchFamily="34" charset="0"/>
                <a:ea typeface="+mn-ea"/>
                <a:cs typeface="+mn-cs"/>
              </a:defRPr>
            </a:lvl5pPr>
            <a:lvl6pPr marL="2286000" algn="l" defTabSz="914400" rtl="0" eaLnBrk="1" latinLnBrk="0" hangingPunct="1">
              <a:defRPr sz="1400" kern="1200">
                <a:solidFill>
                  <a:schemeClr val="tx1"/>
                </a:solidFill>
                <a:latin typeface="Arial" panose="020B0604020202020204" pitchFamily="34" charset="0"/>
                <a:ea typeface="+mn-ea"/>
                <a:cs typeface="+mn-cs"/>
              </a:defRPr>
            </a:lvl6pPr>
            <a:lvl7pPr marL="2743200" algn="l" defTabSz="914400" rtl="0" eaLnBrk="1" latinLnBrk="0" hangingPunct="1">
              <a:defRPr sz="1400" kern="1200">
                <a:solidFill>
                  <a:schemeClr val="tx1"/>
                </a:solidFill>
                <a:latin typeface="Arial" panose="020B0604020202020204" pitchFamily="34" charset="0"/>
                <a:ea typeface="+mn-ea"/>
                <a:cs typeface="+mn-cs"/>
              </a:defRPr>
            </a:lvl7pPr>
            <a:lvl8pPr marL="3200400" algn="l" defTabSz="914400" rtl="0" eaLnBrk="1" latinLnBrk="0" hangingPunct="1">
              <a:defRPr sz="1400" kern="1200">
                <a:solidFill>
                  <a:schemeClr val="tx1"/>
                </a:solidFill>
                <a:latin typeface="Arial" panose="020B0604020202020204" pitchFamily="34" charset="0"/>
                <a:ea typeface="+mn-ea"/>
                <a:cs typeface="+mn-cs"/>
              </a:defRPr>
            </a:lvl8pPr>
            <a:lvl9pPr marL="3657600" algn="l" defTabSz="914400" rtl="0" eaLnBrk="1" latinLnBrk="0" hangingPunct="1">
              <a:defRPr sz="1400" kern="1200">
                <a:solidFill>
                  <a:schemeClr val="tx1"/>
                </a:solidFill>
                <a:latin typeface="Arial" panose="020B0604020202020204" pitchFamily="34" charset="0"/>
                <a:ea typeface="+mn-ea"/>
                <a:cs typeface="+mn-cs"/>
              </a:defRPr>
            </a:lvl9pPr>
          </a:lstStyle>
          <a:p>
            <a:endParaRPr lang="en-CA"/>
          </a:p>
        </p:txBody>
      </p:sp>
      <p:sp>
        <p:nvSpPr>
          <p:cNvPr id="123" name="Freeform 119">
            <a:extLst>
              <a:ext uri="{FF2B5EF4-FFF2-40B4-BE49-F238E27FC236}">
                <a16:creationId xmlns:a16="http://schemas.microsoft.com/office/drawing/2014/main" id="{AFE8A054-486C-4C29-B169-FD6EA97E772D}"/>
              </a:ext>
            </a:extLst>
          </p:cNvPr>
          <p:cNvSpPr>
            <a:spLocks noChangeAspect="1"/>
          </p:cNvSpPr>
          <p:nvPr/>
        </p:nvSpPr>
        <p:spPr bwMode="auto">
          <a:xfrm>
            <a:off x="6472824" y="1035949"/>
            <a:ext cx="5631" cy="21540"/>
          </a:xfrm>
          <a:custGeom>
            <a:avLst/>
            <a:gdLst>
              <a:gd name="T0" fmla="*/ 10 w 10"/>
              <a:gd name="T1" fmla="*/ 34 h 34"/>
              <a:gd name="T2" fmla="*/ 0 w 10"/>
              <a:gd name="T3" fmla="*/ 0 h 34"/>
            </a:gdLst>
            <a:ahLst/>
            <a:cxnLst>
              <a:cxn ang="0">
                <a:pos x="T0" y="T1"/>
              </a:cxn>
              <a:cxn ang="0">
                <a:pos x="T2" y="T3"/>
              </a:cxn>
            </a:cxnLst>
            <a:rect l="0" t="0" r="r" b="b"/>
            <a:pathLst>
              <a:path w="10" h="34">
                <a:moveTo>
                  <a:pt x="10" y="34"/>
                </a:moveTo>
                <a:cubicBezTo>
                  <a:pt x="3" y="24"/>
                  <a:pt x="2" y="12"/>
                  <a:pt x="0" y="0"/>
                </a:cubicBezTo>
              </a:path>
            </a:pathLst>
          </a:custGeom>
          <a:noFill/>
          <a:ln w="6350" cap="rnd">
            <a:solidFill>
              <a:srgbClr val="FF6600"/>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defPPr>
              <a:defRPr lang="en-US"/>
            </a:defPPr>
            <a:lvl1pPr algn="l" rtl="0" fontAlgn="base">
              <a:spcBef>
                <a:spcPct val="0"/>
              </a:spcBef>
              <a:spcAft>
                <a:spcPct val="0"/>
              </a:spcAft>
              <a:defRPr sz="1400" kern="1200">
                <a:solidFill>
                  <a:schemeClr val="tx1"/>
                </a:solidFill>
                <a:latin typeface="Arial" panose="020B0604020202020204" pitchFamily="34" charset="0"/>
                <a:ea typeface="+mn-ea"/>
                <a:cs typeface="+mn-cs"/>
              </a:defRPr>
            </a:lvl1pPr>
            <a:lvl2pPr marL="457200" algn="l" rtl="0" fontAlgn="base">
              <a:spcBef>
                <a:spcPct val="0"/>
              </a:spcBef>
              <a:spcAft>
                <a:spcPct val="0"/>
              </a:spcAft>
              <a:defRPr sz="1400" kern="1200">
                <a:solidFill>
                  <a:schemeClr val="tx1"/>
                </a:solidFill>
                <a:latin typeface="Arial" panose="020B0604020202020204" pitchFamily="34" charset="0"/>
                <a:ea typeface="+mn-ea"/>
                <a:cs typeface="+mn-cs"/>
              </a:defRPr>
            </a:lvl2pPr>
            <a:lvl3pPr marL="914400" algn="l" rtl="0" fontAlgn="base">
              <a:spcBef>
                <a:spcPct val="0"/>
              </a:spcBef>
              <a:spcAft>
                <a:spcPct val="0"/>
              </a:spcAft>
              <a:defRPr sz="1400" kern="1200">
                <a:solidFill>
                  <a:schemeClr val="tx1"/>
                </a:solidFill>
                <a:latin typeface="Arial" panose="020B0604020202020204" pitchFamily="34" charset="0"/>
                <a:ea typeface="+mn-ea"/>
                <a:cs typeface="+mn-cs"/>
              </a:defRPr>
            </a:lvl3pPr>
            <a:lvl4pPr marL="1371600" algn="l" rtl="0" fontAlgn="base">
              <a:spcBef>
                <a:spcPct val="0"/>
              </a:spcBef>
              <a:spcAft>
                <a:spcPct val="0"/>
              </a:spcAft>
              <a:defRPr sz="1400" kern="1200">
                <a:solidFill>
                  <a:schemeClr val="tx1"/>
                </a:solidFill>
                <a:latin typeface="Arial" panose="020B0604020202020204" pitchFamily="34" charset="0"/>
                <a:ea typeface="+mn-ea"/>
                <a:cs typeface="+mn-cs"/>
              </a:defRPr>
            </a:lvl4pPr>
            <a:lvl5pPr marL="1828800" algn="l" rtl="0" fontAlgn="base">
              <a:spcBef>
                <a:spcPct val="0"/>
              </a:spcBef>
              <a:spcAft>
                <a:spcPct val="0"/>
              </a:spcAft>
              <a:defRPr sz="1400" kern="1200">
                <a:solidFill>
                  <a:schemeClr val="tx1"/>
                </a:solidFill>
                <a:latin typeface="Arial" panose="020B0604020202020204" pitchFamily="34" charset="0"/>
                <a:ea typeface="+mn-ea"/>
                <a:cs typeface="+mn-cs"/>
              </a:defRPr>
            </a:lvl5pPr>
            <a:lvl6pPr marL="2286000" algn="l" defTabSz="914400" rtl="0" eaLnBrk="1" latinLnBrk="0" hangingPunct="1">
              <a:defRPr sz="1400" kern="1200">
                <a:solidFill>
                  <a:schemeClr val="tx1"/>
                </a:solidFill>
                <a:latin typeface="Arial" panose="020B0604020202020204" pitchFamily="34" charset="0"/>
                <a:ea typeface="+mn-ea"/>
                <a:cs typeface="+mn-cs"/>
              </a:defRPr>
            </a:lvl6pPr>
            <a:lvl7pPr marL="2743200" algn="l" defTabSz="914400" rtl="0" eaLnBrk="1" latinLnBrk="0" hangingPunct="1">
              <a:defRPr sz="1400" kern="1200">
                <a:solidFill>
                  <a:schemeClr val="tx1"/>
                </a:solidFill>
                <a:latin typeface="Arial" panose="020B0604020202020204" pitchFamily="34" charset="0"/>
                <a:ea typeface="+mn-ea"/>
                <a:cs typeface="+mn-cs"/>
              </a:defRPr>
            </a:lvl7pPr>
            <a:lvl8pPr marL="3200400" algn="l" defTabSz="914400" rtl="0" eaLnBrk="1" latinLnBrk="0" hangingPunct="1">
              <a:defRPr sz="1400" kern="1200">
                <a:solidFill>
                  <a:schemeClr val="tx1"/>
                </a:solidFill>
                <a:latin typeface="Arial" panose="020B0604020202020204" pitchFamily="34" charset="0"/>
                <a:ea typeface="+mn-ea"/>
                <a:cs typeface="+mn-cs"/>
              </a:defRPr>
            </a:lvl8pPr>
            <a:lvl9pPr marL="3657600" algn="l" defTabSz="914400" rtl="0" eaLnBrk="1" latinLnBrk="0" hangingPunct="1">
              <a:defRPr sz="1400" kern="1200">
                <a:solidFill>
                  <a:schemeClr val="tx1"/>
                </a:solidFill>
                <a:latin typeface="Arial" panose="020B0604020202020204" pitchFamily="34" charset="0"/>
                <a:ea typeface="+mn-ea"/>
                <a:cs typeface="+mn-cs"/>
              </a:defRPr>
            </a:lvl9pPr>
          </a:lstStyle>
          <a:p>
            <a:endParaRPr lang="en-CA"/>
          </a:p>
        </p:txBody>
      </p:sp>
      <p:sp>
        <p:nvSpPr>
          <p:cNvPr id="124" name="Freeform 120">
            <a:extLst>
              <a:ext uri="{FF2B5EF4-FFF2-40B4-BE49-F238E27FC236}">
                <a16:creationId xmlns:a16="http://schemas.microsoft.com/office/drawing/2014/main" id="{38BD49B2-8135-4CD4-A54C-274315E965AF}"/>
              </a:ext>
            </a:extLst>
          </p:cNvPr>
          <p:cNvSpPr>
            <a:spLocks noChangeAspect="1"/>
          </p:cNvSpPr>
          <p:nvPr/>
        </p:nvSpPr>
        <p:spPr bwMode="auto">
          <a:xfrm>
            <a:off x="6466682" y="1032083"/>
            <a:ext cx="6142" cy="3866"/>
          </a:xfrm>
          <a:custGeom>
            <a:avLst/>
            <a:gdLst>
              <a:gd name="T0" fmla="*/ 10 w 10"/>
              <a:gd name="T1" fmla="*/ 6 h 6"/>
              <a:gd name="T2" fmla="*/ 0 w 10"/>
              <a:gd name="T3" fmla="*/ 0 h 6"/>
            </a:gdLst>
            <a:ahLst/>
            <a:cxnLst>
              <a:cxn ang="0">
                <a:pos x="T0" y="T1"/>
              </a:cxn>
              <a:cxn ang="0">
                <a:pos x="T2" y="T3"/>
              </a:cxn>
            </a:cxnLst>
            <a:rect l="0" t="0" r="r" b="b"/>
            <a:pathLst>
              <a:path w="10" h="6">
                <a:moveTo>
                  <a:pt x="10" y="6"/>
                </a:moveTo>
                <a:cubicBezTo>
                  <a:pt x="7" y="2"/>
                  <a:pt x="4" y="1"/>
                  <a:pt x="0" y="0"/>
                </a:cubicBezTo>
              </a:path>
            </a:pathLst>
          </a:custGeom>
          <a:noFill/>
          <a:ln w="6350" cap="rnd">
            <a:solidFill>
              <a:srgbClr val="FF6600"/>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defPPr>
              <a:defRPr lang="en-US"/>
            </a:defPPr>
            <a:lvl1pPr algn="l" rtl="0" fontAlgn="base">
              <a:spcBef>
                <a:spcPct val="0"/>
              </a:spcBef>
              <a:spcAft>
                <a:spcPct val="0"/>
              </a:spcAft>
              <a:defRPr sz="1400" kern="1200">
                <a:solidFill>
                  <a:schemeClr val="tx1"/>
                </a:solidFill>
                <a:latin typeface="Arial" panose="020B0604020202020204" pitchFamily="34" charset="0"/>
                <a:ea typeface="+mn-ea"/>
                <a:cs typeface="+mn-cs"/>
              </a:defRPr>
            </a:lvl1pPr>
            <a:lvl2pPr marL="457200" algn="l" rtl="0" fontAlgn="base">
              <a:spcBef>
                <a:spcPct val="0"/>
              </a:spcBef>
              <a:spcAft>
                <a:spcPct val="0"/>
              </a:spcAft>
              <a:defRPr sz="1400" kern="1200">
                <a:solidFill>
                  <a:schemeClr val="tx1"/>
                </a:solidFill>
                <a:latin typeface="Arial" panose="020B0604020202020204" pitchFamily="34" charset="0"/>
                <a:ea typeface="+mn-ea"/>
                <a:cs typeface="+mn-cs"/>
              </a:defRPr>
            </a:lvl2pPr>
            <a:lvl3pPr marL="914400" algn="l" rtl="0" fontAlgn="base">
              <a:spcBef>
                <a:spcPct val="0"/>
              </a:spcBef>
              <a:spcAft>
                <a:spcPct val="0"/>
              </a:spcAft>
              <a:defRPr sz="1400" kern="1200">
                <a:solidFill>
                  <a:schemeClr val="tx1"/>
                </a:solidFill>
                <a:latin typeface="Arial" panose="020B0604020202020204" pitchFamily="34" charset="0"/>
                <a:ea typeface="+mn-ea"/>
                <a:cs typeface="+mn-cs"/>
              </a:defRPr>
            </a:lvl3pPr>
            <a:lvl4pPr marL="1371600" algn="l" rtl="0" fontAlgn="base">
              <a:spcBef>
                <a:spcPct val="0"/>
              </a:spcBef>
              <a:spcAft>
                <a:spcPct val="0"/>
              </a:spcAft>
              <a:defRPr sz="1400" kern="1200">
                <a:solidFill>
                  <a:schemeClr val="tx1"/>
                </a:solidFill>
                <a:latin typeface="Arial" panose="020B0604020202020204" pitchFamily="34" charset="0"/>
                <a:ea typeface="+mn-ea"/>
                <a:cs typeface="+mn-cs"/>
              </a:defRPr>
            </a:lvl4pPr>
            <a:lvl5pPr marL="1828800" algn="l" rtl="0" fontAlgn="base">
              <a:spcBef>
                <a:spcPct val="0"/>
              </a:spcBef>
              <a:spcAft>
                <a:spcPct val="0"/>
              </a:spcAft>
              <a:defRPr sz="1400" kern="1200">
                <a:solidFill>
                  <a:schemeClr val="tx1"/>
                </a:solidFill>
                <a:latin typeface="Arial" panose="020B0604020202020204" pitchFamily="34" charset="0"/>
                <a:ea typeface="+mn-ea"/>
                <a:cs typeface="+mn-cs"/>
              </a:defRPr>
            </a:lvl5pPr>
            <a:lvl6pPr marL="2286000" algn="l" defTabSz="914400" rtl="0" eaLnBrk="1" latinLnBrk="0" hangingPunct="1">
              <a:defRPr sz="1400" kern="1200">
                <a:solidFill>
                  <a:schemeClr val="tx1"/>
                </a:solidFill>
                <a:latin typeface="Arial" panose="020B0604020202020204" pitchFamily="34" charset="0"/>
                <a:ea typeface="+mn-ea"/>
                <a:cs typeface="+mn-cs"/>
              </a:defRPr>
            </a:lvl6pPr>
            <a:lvl7pPr marL="2743200" algn="l" defTabSz="914400" rtl="0" eaLnBrk="1" latinLnBrk="0" hangingPunct="1">
              <a:defRPr sz="1400" kern="1200">
                <a:solidFill>
                  <a:schemeClr val="tx1"/>
                </a:solidFill>
                <a:latin typeface="Arial" panose="020B0604020202020204" pitchFamily="34" charset="0"/>
                <a:ea typeface="+mn-ea"/>
                <a:cs typeface="+mn-cs"/>
              </a:defRPr>
            </a:lvl7pPr>
            <a:lvl8pPr marL="3200400" algn="l" defTabSz="914400" rtl="0" eaLnBrk="1" latinLnBrk="0" hangingPunct="1">
              <a:defRPr sz="1400" kern="1200">
                <a:solidFill>
                  <a:schemeClr val="tx1"/>
                </a:solidFill>
                <a:latin typeface="Arial" panose="020B0604020202020204" pitchFamily="34" charset="0"/>
                <a:ea typeface="+mn-ea"/>
                <a:cs typeface="+mn-cs"/>
              </a:defRPr>
            </a:lvl8pPr>
            <a:lvl9pPr marL="3657600" algn="l" defTabSz="914400" rtl="0" eaLnBrk="1" latinLnBrk="0" hangingPunct="1">
              <a:defRPr sz="1400" kern="1200">
                <a:solidFill>
                  <a:schemeClr val="tx1"/>
                </a:solidFill>
                <a:latin typeface="Arial" panose="020B0604020202020204" pitchFamily="34" charset="0"/>
                <a:ea typeface="+mn-ea"/>
                <a:cs typeface="+mn-cs"/>
              </a:defRPr>
            </a:lvl9pPr>
          </a:lstStyle>
          <a:p>
            <a:endParaRPr lang="en-CA"/>
          </a:p>
        </p:txBody>
      </p:sp>
      <p:sp>
        <p:nvSpPr>
          <p:cNvPr id="125" name="Freeform 121">
            <a:extLst>
              <a:ext uri="{FF2B5EF4-FFF2-40B4-BE49-F238E27FC236}">
                <a16:creationId xmlns:a16="http://schemas.microsoft.com/office/drawing/2014/main" id="{17070F2D-549C-4FDA-B971-5A07EBC90C75}"/>
              </a:ext>
            </a:extLst>
          </p:cNvPr>
          <p:cNvSpPr>
            <a:spLocks noChangeAspect="1"/>
          </p:cNvSpPr>
          <p:nvPr/>
        </p:nvSpPr>
        <p:spPr bwMode="auto">
          <a:xfrm>
            <a:off x="6568545" y="937638"/>
            <a:ext cx="14332" cy="2209"/>
          </a:xfrm>
          <a:custGeom>
            <a:avLst/>
            <a:gdLst>
              <a:gd name="T0" fmla="*/ 24 w 24"/>
              <a:gd name="T1" fmla="*/ 0 h 4"/>
              <a:gd name="T2" fmla="*/ 0 w 24"/>
              <a:gd name="T3" fmla="*/ 0 h 4"/>
            </a:gdLst>
            <a:ahLst/>
            <a:cxnLst>
              <a:cxn ang="0">
                <a:pos x="T0" y="T1"/>
              </a:cxn>
              <a:cxn ang="0">
                <a:pos x="T2" y="T3"/>
              </a:cxn>
            </a:cxnLst>
            <a:rect l="0" t="0" r="r" b="b"/>
            <a:pathLst>
              <a:path w="24" h="4">
                <a:moveTo>
                  <a:pt x="24" y="0"/>
                </a:moveTo>
                <a:cubicBezTo>
                  <a:pt x="16" y="4"/>
                  <a:pt x="8" y="1"/>
                  <a:pt x="0" y="0"/>
                </a:cubicBezTo>
              </a:path>
            </a:pathLst>
          </a:custGeom>
          <a:noFill/>
          <a:ln w="6350" cap="rnd">
            <a:solidFill>
              <a:srgbClr val="FF6600"/>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defPPr>
              <a:defRPr lang="en-US"/>
            </a:defPPr>
            <a:lvl1pPr algn="l" rtl="0" fontAlgn="base">
              <a:spcBef>
                <a:spcPct val="0"/>
              </a:spcBef>
              <a:spcAft>
                <a:spcPct val="0"/>
              </a:spcAft>
              <a:defRPr sz="1400" kern="1200">
                <a:solidFill>
                  <a:schemeClr val="tx1"/>
                </a:solidFill>
                <a:latin typeface="Arial" panose="020B0604020202020204" pitchFamily="34" charset="0"/>
                <a:ea typeface="+mn-ea"/>
                <a:cs typeface="+mn-cs"/>
              </a:defRPr>
            </a:lvl1pPr>
            <a:lvl2pPr marL="457200" algn="l" rtl="0" fontAlgn="base">
              <a:spcBef>
                <a:spcPct val="0"/>
              </a:spcBef>
              <a:spcAft>
                <a:spcPct val="0"/>
              </a:spcAft>
              <a:defRPr sz="1400" kern="1200">
                <a:solidFill>
                  <a:schemeClr val="tx1"/>
                </a:solidFill>
                <a:latin typeface="Arial" panose="020B0604020202020204" pitchFamily="34" charset="0"/>
                <a:ea typeface="+mn-ea"/>
                <a:cs typeface="+mn-cs"/>
              </a:defRPr>
            </a:lvl2pPr>
            <a:lvl3pPr marL="914400" algn="l" rtl="0" fontAlgn="base">
              <a:spcBef>
                <a:spcPct val="0"/>
              </a:spcBef>
              <a:spcAft>
                <a:spcPct val="0"/>
              </a:spcAft>
              <a:defRPr sz="1400" kern="1200">
                <a:solidFill>
                  <a:schemeClr val="tx1"/>
                </a:solidFill>
                <a:latin typeface="Arial" panose="020B0604020202020204" pitchFamily="34" charset="0"/>
                <a:ea typeface="+mn-ea"/>
                <a:cs typeface="+mn-cs"/>
              </a:defRPr>
            </a:lvl3pPr>
            <a:lvl4pPr marL="1371600" algn="l" rtl="0" fontAlgn="base">
              <a:spcBef>
                <a:spcPct val="0"/>
              </a:spcBef>
              <a:spcAft>
                <a:spcPct val="0"/>
              </a:spcAft>
              <a:defRPr sz="1400" kern="1200">
                <a:solidFill>
                  <a:schemeClr val="tx1"/>
                </a:solidFill>
                <a:latin typeface="Arial" panose="020B0604020202020204" pitchFamily="34" charset="0"/>
                <a:ea typeface="+mn-ea"/>
                <a:cs typeface="+mn-cs"/>
              </a:defRPr>
            </a:lvl4pPr>
            <a:lvl5pPr marL="1828800" algn="l" rtl="0" fontAlgn="base">
              <a:spcBef>
                <a:spcPct val="0"/>
              </a:spcBef>
              <a:spcAft>
                <a:spcPct val="0"/>
              </a:spcAft>
              <a:defRPr sz="1400" kern="1200">
                <a:solidFill>
                  <a:schemeClr val="tx1"/>
                </a:solidFill>
                <a:latin typeface="Arial" panose="020B0604020202020204" pitchFamily="34" charset="0"/>
                <a:ea typeface="+mn-ea"/>
                <a:cs typeface="+mn-cs"/>
              </a:defRPr>
            </a:lvl5pPr>
            <a:lvl6pPr marL="2286000" algn="l" defTabSz="914400" rtl="0" eaLnBrk="1" latinLnBrk="0" hangingPunct="1">
              <a:defRPr sz="1400" kern="1200">
                <a:solidFill>
                  <a:schemeClr val="tx1"/>
                </a:solidFill>
                <a:latin typeface="Arial" panose="020B0604020202020204" pitchFamily="34" charset="0"/>
                <a:ea typeface="+mn-ea"/>
                <a:cs typeface="+mn-cs"/>
              </a:defRPr>
            </a:lvl6pPr>
            <a:lvl7pPr marL="2743200" algn="l" defTabSz="914400" rtl="0" eaLnBrk="1" latinLnBrk="0" hangingPunct="1">
              <a:defRPr sz="1400" kern="1200">
                <a:solidFill>
                  <a:schemeClr val="tx1"/>
                </a:solidFill>
                <a:latin typeface="Arial" panose="020B0604020202020204" pitchFamily="34" charset="0"/>
                <a:ea typeface="+mn-ea"/>
                <a:cs typeface="+mn-cs"/>
              </a:defRPr>
            </a:lvl7pPr>
            <a:lvl8pPr marL="3200400" algn="l" defTabSz="914400" rtl="0" eaLnBrk="1" latinLnBrk="0" hangingPunct="1">
              <a:defRPr sz="1400" kern="1200">
                <a:solidFill>
                  <a:schemeClr val="tx1"/>
                </a:solidFill>
                <a:latin typeface="Arial" panose="020B0604020202020204" pitchFamily="34" charset="0"/>
                <a:ea typeface="+mn-ea"/>
                <a:cs typeface="+mn-cs"/>
              </a:defRPr>
            </a:lvl8pPr>
            <a:lvl9pPr marL="3657600" algn="l" defTabSz="914400" rtl="0" eaLnBrk="1" latinLnBrk="0" hangingPunct="1">
              <a:defRPr sz="1400" kern="1200">
                <a:solidFill>
                  <a:schemeClr val="tx1"/>
                </a:solidFill>
                <a:latin typeface="Arial" panose="020B0604020202020204" pitchFamily="34" charset="0"/>
                <a:ea typeface="+mn-ea"/>
                <a:cs typeface="+mn-cs"/>
              </a:defRPr>
            </a:lvl9pPr>
          </a:lstStyle>
          <a:p>
            <a:endParaRPr lang="en-CA"/>
          </a:p>
        </p:txBody>
      </p:sp>
      <p:sp>
        <p:nvSpPr>
          <p:cNvPr id="126" name="Freeform 122">
            <a:extLst>
              <a:ext uri="{FF2B5EF4-FFF2-40B4-BE49-F238E27FC236}">
                <a16:creationId xmlns:a16="http://schemas.microsoft.com/office/drawing/2014/main" id="{733F3B14-8E03-45D5-8D13-9594A7893051}"/>
              </a:ext>
            </a:extLst>
          </p:cNvPr>
          <p:cNvSpPr>
            <a:spLocks noChangeAspect="1"/>
          </p:cNvSpPr>
          <p:nvPr/>
        </p:nvSpPr>
        <p:spPr bwMode="auto">
          <a:xfrm>
            <a:off x="6457468" y="790723"/>
            <a:ext cx="19451" cy="57993"/>
          </a:xfrm>
          <a:custGeom>
            <a:avLst/>
            <a:gdLst>
              <a:gd name="T0" fmla="*/ 33 w 33"/>
              <a:gd name="T1" fmla="*/ 0 h 91"/>
              <a:gd name="T2" fmla="*/ 5 w 33"/>
              <a:gd name="T3" fmla="*/ 91 h 91"/>
            </a:gdLst>
            <a:ahLst/>
            <a:cxnLst>
              <a:cxn ang="0">
                <a:pos x="T0" y="T1"/>
              </a:cxn>
              <a:cxn ang="0">
                <a:pos x="T2" y="T3"/>
              </a:cxn>
            </a:cxnLst>
            <a:rect l="0" t="0" r="r" b="b"/>
            <a:pathLst>
              <a:path w="33" h="91">
                <a:moveTo>
                  <a:pt x="33" y="0"/>
                </a:moveTo>
                <a:cubicBezTo>
                  <a:pt x="15" y="27"/>
                  <a:pt x="0" y="56"/>
                  <a:pt x="5" y="91"/>
                </a:cubicBezTo>
              </a:path>
            </a:pathLst>
          </a:custGeom>
          <a:noFill/>
          <a:ln w="6350" cap="rnd">
            <a:solidFill>
              <a:srgbClr val="FF6600"/>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defPPr>
              <a:defRPr lang="en-US"/>
            </a:defPPr>
            <a:lvl1pPr algn="l" rtl="0" fontAlgn="base">
              <a:spcBef>
                <a:spcPct val="0"/>
              </a:spcBef>
              <a:spcAft>
                <a:spcPct val="0"/>
              </a:spcAft>
              <a:defRPr sz="1400" kern="1200">
                <a:solidFill>
                  <a:schemeClr val="tx1"/>
                </a:solidFill>
                <a:latin typeface="Arial" panose="020B0604020202020204" pitchFamily="34" charset="0"/>
                <a:ea typeface="+mn-ea"/>
                <a:cs typeface="+mn-cs"/>
              </a:defRPr>
            </a:lvl1pPr>
            <a:lvl2pPr marL="457200" algn="l" rtl="0" fontAlgn="base">
              <a:spcBef>
                <a:spcPct val="0"/>
              </a:spcBef>
              <a:spcAft>
                <a:spcPct val="0"/>
              </a:spcAft>
              <a:defRPr sz="1400" kern="1200">
                <a:solidFill>
                  <a:schemeClr val="tx1"/>
                </a:solidFill>
                <a:latin typeface="Arial" panose="020B0604020202020204" pitchFamily="34" charset="0"/>
                <a:ea typeface="+mn-ea"/>
                <a:cs typeface="+mn-cs"/>
              </a:defRPr>
            </a:lvl2pPr>
            <a:lvl3pPr marL="914400" algn="l" rtl="0" fontAlgn="base">
              <a:spcBef>
                <a:spcPct val="0"/>
              </a:spcBef>
              <a:spcAft>
                <a:spcPct val="0"/>
              </a:spcAft>
              <a:defRPr sz="1400" kern="1200">
                <a:solidFill>
                  <a:schemeClr val="tx1"/>
                </a:solidFill>
                <a:latin typeface="Arial" panose="020B0604020202020204" pitchFamily="34" charset="0"/>
                <a:ea typeface="+mn-ea"/>
                <a:cs typeface="+mn-cs"/>
              </a:defRPr>
            </a:lvl3pPr>
            <a:lvl4pPr marL="1371600" algn="l" rtl="0" fontAlgn="base">
              <a:spcBef>
                <a:spcPct val="0"/>
              </a:spcBef>
              <a:spcAft>
                <a:spcPct val="0"/>
              </a:spcAft>
              <a:defRPr sz="1400" kern="1200">
                <a:solidFill>
                  <a:schemeClr val="tx1"/>
                </a:solidFill>
                <a:latin typeface="Arial" panose="020B0604020202020204" pitchFamily="34" charset="0"/>
                <a:ea typeface="+mn-ea"/>
                <a:cs typeface="+mn-cs"/>
              </a:defRPr>
            </a:lvl4pPr>
            <a:lvl5pPr marL="1828800" algn="l" rtl="0" fontAlgn="base">
              <a:spcBef>
                <a:spcPct val="0"/>
              </a:spcBef>
              <a:spcAft>
                <a:spcPct val="0"/>
              </a:spcAft>
              <a:defRPr sz="1400" kern="1200">
                <a:solidFill>
                  <a:schemeClr val="tx1"/>
                </a:solidFill>
                <a:latin typeface="Arial" panose="020B0604020202020204" pitchFamily="34" charset="0"/>
                <a:ea typeface="+mn-ea"/>
                <a:cs typeface="+mn-cs"/>
              </a:defRPr>
            </a:lvl5pPr>
            <a:lvl6pPr marL="2286000" algn="l" defTabSz="914400" rtl="0" eaLnBrk="1" latinLnBrk="0" hangingPunct="1">
              <a:defRPr sz="1400" kern="1200">
                <a:solidFill>
                  <a:schemeClr val="tx1"/>
                </a:solidFill>
                <a:latin typeface="Arial" panose="020B0604020202020204" pitchFamily="34" charset="0"/>
                <a:ea typeface="+mn-ea"/>
                <a:cs typeface="+mn-cs"/>
              </a:defRPr>
            </a:lvl6pPr>
            <a:lvl7pPr marL="2743200" algn="l" defTabSz="914400" rtl="0" eaLnBrk="1" latinLnBrk="0" hangingPunct="1">
              <a:defRPr sz="1400" kern="1200">
                <a:solidFill>
                  <a:schemeClr val="tx1"/>
                </a:solidFill>
                <a:latin typeface="Arial" panose="020B0604020202020204" pitchFamily="34" charset="0"/>
                <a:ea typeface="+mn-ea"/>
                <a:cs typeface="+mn-cs"/>
              </a:defRPr>
            </a:lvl7pPr>
            <a:lvl8pPr marL="3200400" algn="l" defTabSz="914400" rtl="0" eaLnBrk="1" latinLnBrk="0" hangingPunct="1">
              <a:defRPr sz="1400" kern="1200">
                <a:solidFill>
                  <a:schemeClr val="tx1"/>
                </a:solidFill>
                <a:latin typeface="Arial" panose="020B0604020202020204" pitchFamily="34" charset="0"/>
                <a:ea typeface="+mn-ea"/>
                <a:cs typeface="+mn-cs"/>
              </a:defRPr>
            </a:lvl8pPr>
            <a:lvl9pPr marL="3657600" algn="l" defTabSz="914400" rtl="0" eaLnBrk="1" latinLnBrk="0" hangingPunct="1">
              <a:defRPr sz="1400" kern="1200">
                <a:solidFill>
                  <a:schemeClr val="tx1"/>
                </a:solidFill>
                <a:latin typeface="Arial" panose="020B0604020202020204" pitchFamily="34" charset="0"/>
                <a:ea typeface="+mn-ea"/>
                <a:cs typeface="+mn-cs"/>
              </a:defRPr>
            </a:lvl9pPr>
          </a:lstStyle>
          <a:p>
            <a:endParaRPr lang="en-CA"/>
          </a:p>
        </p:txBody>
      </p:sp>
      <p:sp>
        <p:nvSpPr>
          <p:cNvPr id="127" name="Freeform 123">
            <a:extLst>
              <a:ext uri="{FF2B5EF4-FFF2-40B4-BE49-F238E27FC236}">
                <a16:creationId xmlns:a16="http://schemas.microsoft.com/office/drawing/2014/main" id="{9B759D72-3841-44DC-AA64-F8BEB026FD59}"/>
              </a:ext>
            </a:extLst>
          </p:cNvPr>
          <p:cNvSpPr>
            <a:spLocks noChangeAspect="1"/>
          </p:cNvSpPr>
          <p:nvPr/>
        </p:nvSpPr>
        <p:spPr bwMode="auto">
          <a:xfrm>
            <a:off x="6455933" y="848715"/>
            <a:ext cx="10749" cy="12151"/>
          </a:xfrm>
          <a:custGeom>
            <a:avLst/>
            <a:gdLst>
              <a:gd name="T0" fmla="*/ 8 w 18"/>
              <a:gd name="T1" fmla="*/ 0 h 19"/>
              <a:gd name="T2" fmla="*/ 17 w 18"/>
              <a:gd name="T3" fmla="*/ 18 h 19"/>
              <a:gd name="T4" fmla="*/ 10 w 18"/>
              <a:gd name="T5" fmla="*/ 19 h 19"/>
              <a:gd name="T6" fmla="*/ 2 w 18"/>
              <a:gd name="T7" fmla="*/ 15 h 19"/>
              <a:gd name="T8" fmla="*/ 0 w 18"/>
              <a:gd name="T9" fmla="*/ 13 h 19"/>
            </a:gdLst>
            <a:ahLst/>
            <a:cxnLst>
              <a:cxn ang="0">
                <a:pos x="T0" y="T1"/>
              </a:cxn>
              <a:cxn ang="0">
                <a:pos x="T2" y="T3"/>
              </a:cxn>
              <a:cxn ang="0">
                <a:pos x="T4" y="T5"/>
              </a:cxn>
              <a:cxn ang="0">
                <a:pos x="T6" y="T7"/>
              </a:cxn>
              <a:cxn ang="0">
                <a:pos x="T8" y="T9"/>
              </a:cxn>
            </a:cxnLst>
            <a:rect l="0" t="0" r="r" b="b"/>
            <a:pathLst>
              <a:path w="18" h="19">
                <a:moveTo>
                  <a:pt x="8" y="0"/>
                </a:moveTo>
                <a:cubicBezTo>
                  <a:pt x="14" y="2"/>
                  <a:pt x="18" y="12"/>
                  <a:pt x="17" y="18"/>
                </a:cubicBezTo>
                <a:cubicBezTo>
                  <a:pt x="15" y="19"/>
                  <a:pt x="12" y="19"/>
                  <a:pt x="10" y="19"/>
                </a:cubicBezTo>
                <a:cubicBezTo>
                  <a:pt x="7" y="18"/>
                  <a:pt x="5" y="16"/>
                  <a:pt x="2" y="15"/>
                </a:cubicBezTo>
                <a:cubicBezTo>
                  <a:pt x="2" y="14"/>
                  <a:pt x="1" y="14"/>
                  <a:pt x="0" y="13"/>
                </a:cubicBezTo>
              </a:path>
            </a:pathLst>
          </a:custGeom>
          <a:noFill/>
          <a:ln w="6350" cap="rnd">
            <a:solidFill>
              <a:srgbClr val="FF6600"/>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defPPr>
              <a:defRPr lang="en-US"/>
            </a:defPPr>
            <a:lvl1pPr algn="l" rtl="0" fontAlgn="base">
              <a:spcBef>
                <a:spcPct val="0"/>
              </a:spcBef>
              <a:spcAft>
                <a:spcPct val="0"/>
              </a:spcAft>
              <a:defRPr sz="1400" kern="1200">
                <a:solidFill>
                  <a:schemeClr val="tx1"/>
                </a:solidFill>
                <a:latin typeface="Arial" panose="020B0604020202020204" pitchFamily="34" charset="0"/>
                <a:ea typeface="+mn-ea"/>
                <a:cs typeface="+mn-cs"/>
              </a:defRPr>
            </a:lvl1pPr>
            <a:lvl2pPr marL="457200" algn="l" rtl="0" fontAlgn="base">
              <a:spcBef>
                <a:spcPct val="0"/>
              </a:spcBef>
              <a:spcAft>
                <a:spcPct val="0"/>
              </a:spcAft>
              <a:defRPr sz="1400" kern="1200">
                <a:solidFill>
                  <a:schemeClr val="tx1"/>
                </a:solidFill>
                <a:latin typeface="Arial" panose="020B0604020202020204" pitchFamily="34" charset="0"/>
                <a:ea typeface="+mn-ea"/>
                <a:cs typeface="+mn-cs"/>
              </a:defRPr>
            </a:lvl2pPr>
            <a:lvl3pPr marL="914400" algn="l" rtl="0" fontAlgn="base">
              <a:spcBef>
                <a:spcPct val="0"/>
              </a:spcBef>
              <a:spcAft>
                <a:spcPct val="0"/>
              </a:spcAft>
              <a:defRPr sz="1400" kern="1200">
                <a:solidFill>
                  <a:schemeClr val="tx1"/>
                </a:solidFill>
                <a:latin typeface="Arial" panose="020B0604020202020204" pitchFamily="34" charset="0"/>
                <a:ea typeface="+mn-ea"/>
                <a:cs typeface="+mn-cs"/>
              </a:defRPr>
            </a:lvl3pPr>
            <a:lvl4pPr marL="1371600" algn="l" rtl="0" fontAlgn="base">
              <a:spcBef>
                <a:spcPct val="0"/>
              </a:spcBef>
              <a:spcAft>
                <a:spcPct val="0"/>
              </a:spcAft>
              <a:defRPr sz="1400" kern="1200">
                <a:solidFill>
                  <a:schemeClr val="tx1"/>
                </a:solidFill>
                <a:latin typeface="Arial" panose="020B0604020202020204" pitchFamily="34" charset="0"/>
                <a:ea typeface="+mn-ea"/>
                <a:cs typeface="+mn-cs"/>
              </a:defRPr>
            </a:lvl4pPr>
            <a:lvl5pPr marL="1828800" algn="l" rtl="0" fontAlgn="base">
              <a:spcBef>
                <a:spcPct val="0"/>
              </a:spcBef>
              <a:spcAft>
                <a:spcPct val="0"/>
              </a:spcAft>
              <a:defRPr sz="1400" kern="1200">
                <a:solidFill>
                  <a:schemeClr val="tx1"/>
                </a:solidFill>
                <a:latin typeface="Arial" panose="020B0604020202020204" pitchFamily="34" charset="0"/>
                <a:ea typeface="+mn-ea"/>
                <a:cs typeface="+mn-cs"/>
              </a:defRPr>
            </a:lvl5pPr>
            <a:lvl6pPr marL="2286000" algn="l" defTabSz="914400" rtl="0" eaLnBrk="1" latinLnBrk="0" hangingPunct="1">
              <a:defRPr sz="1400" kern="1200">
                <a:solidFill>
                  <a:schemeClr val="tx1"/>
                </a:solidFill>
                <a:latin typeface="Arial" panose="020B0604020202020204" pitchFamily="34" charset="0"/>
                <a:ea typeface="+mn-ea"/>
                <a:cs typeface="+mn-cs"/>
              </a:defRPr>
            </a:lvl6pPr>
            <a:lvl7pPr marL="2743200" algn="l" defTabSz="914400" rtl="0" eaLnBrk="1" latinLnBrk="0" hangingPunct="1">
              <a:defRPr sz="1400" kern="1200">
                <a:solidFill>
                  <a:schemeClr val="tx1"/>
                </a:solidFill>
                <a:latin typeface="Arial" panose="020B0604020202020204" pitchFamily="34" charset="0"/>
                <a:ea typeface="+mn-ea"/>
                <a:cs typeface="+mn-cs"/>
              </a:defRPr>
            </a:lvl7pPr>
            <a:lvl8pPr marL="3200400" algn="l" defTabSz="914400" rtl="0" eaLnBrk="1" latinLnBrk="0" hangingPunct="1">
              <a:defRPr sz="1400" kern="1200">
                <a:solidFill>
                  <a:schemeClr val="tx1"/>
                </a:solidFill>
                <a:latin typeface="Arial" panose="020B0604020202020204" pitchFamily="34" charset="0"/>
                <a:ea typeface="+mn-ea"/>
                <a:cs typeface="+mn-cs"/>
              </a:defRPr>
            </a:lvl8pPr>
            <a:lvl9pPr marL="3657600" algn="l" defTabSz="914400" rtl="0" eaLnBrk="1" latinLnBrk="0" hangingPunct="1">
              <a:defRPr sz="1400" kern="1200">
                <a:solidFill>
                  <a:schemeClr val="tx1"/>
                </a:solidFill>
                <a:latin typeface="Arial" panose="020B0604020202020204" pitchFamily="34" charset="0"/>
                <a:ea typeface="+mn-ea"/>
                <a:cs typeface="+mn-cs"/>
              </a:defRPr>
            </a:lvl9pPr>
          </a:lstStyle>
          <a:p>
            <a:endParaRPr lang="en-CA"/>
          </a:p>
        </p:txBody>
      </p:sp>
      <p:sp>
        <p:nvSpPr>
          <p:cNvPr id="128" name="Freeform 124">
            <a:extLst>
              <a:ext uri="{FF2B5EF4-FFF2-40B4-BE49-F238E27FC236}">
                <a16:creationId xmlns:a16="http://schemas.microsoft.com/office/drawing/2014/main" id="{38AAEA60-36CF-4AD7-A13A-BCE63747BE6C}"/>
              </a:ext>
            </a:extLst>
          </p:cNvPr>
          <p:cNvSpPr>
            <a:spLocks noChangeAspect="1"/>
          </p:cNvSpPr>
          <p:nvPr/>
        </p:nvSpPr>
        <p:spPr bwMode="auto">
          <a:xfrm>
            <a:off x="6447231" y="857552"/>
            <a:ext cx="8702" cy="6075"/>
          </a:xfrm>
          <a:custGeom>
            <a:avLst/>
            <a:gdLst>
              <a:gd name="T0" fmla="*/ 14 w 14"/>
              <a:gd name="T1" fmla="*/ 0 h 10"/>
              <a:gd name="T2" fmla="*/ 0 w 14"/>
              <a:gd name="T3" fmla="*/ 10 h 10"/>
            </a:gdLst>
            <a:ahLst/>
            <a:cxnLst>
              <a:cxn ang="0">
                <a:pos x="T0" y="T1"/>
              </a:cxn>
              <a:cxn ang="0">
                <a:pos x="T2" y="T3"/>
              </a:cxn>
            </a:cxnLst>
            <a:rect l="0" t="0" r="r" b="b"/>
            <a:pathLst>
              <a:path w="14" h="10">
                <a:moveTo>
                  <a:pt x="14" y="0"/>
                </a:moveTo>
                <a:cubicBezTo>
                  <a:pt x="10" y="2"/>
                  <a:pt x="6" y="5"/>
                  <a:pt x="0" y="10"/>
                </a:cubicBezTo>
              </a:path>
            </a:pathLst>
          </a:custGeom>
          <a:noFill/>
          <a:ln w="6350" cap="rnd">
            <a:solidFill>
              <a:srgbClr val="FF6600"/>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defPPr>
              <a:defRPr lang="en-US"/>
            </a:defPPr>
            <a:lvl1pPr algn="l" rtl="0" fontAlgn="base">
              <a:spcBef>
                <a:spcPct val="0"/>
              </a:spcBef>
              <a:spcAft>
                <a:spcPct val="0"/>
              </a:spcAft>
              <a:defRPr sz="1400" kern="1200">
                <a:solidFill>
                  <a:schemeClr val="tx1"/>
                </a:solidFill>
                <a:latin typeface="Arial" panose="020B0604020202020204" pitchFamily="34" charset="0"/>
                <a:ea typeface="+mn-ea"/>
                <a:cs typeface="+mn-cs"/>
              </a:defRPr>
            </a:lvl1pPr>
            <a:lvl2pPr marL="457200" algn="l" rtl="0" fontAlgn="base">
              <a:spcBef>
                <a:spcPct val="0"/>
              </a:spcBef>
              <a:spcAft>
                <a:spcPct val="0"/>
              </a:spcAft>
              <a:defRPr sz="1400" kern="1200">
                <a:solidFill>
                  <a:schemeClr val="tx1"/>
                </a:solidFill>
                <a:latin typeface="Arial" panose="020B0604020202020204" pitchFamily="34" charset="0"/>
                <a:ea typeface="+mn-ea"/>
                <a:cs typeface="+mn-cs"/>
              </a:defRPr>
            </a:lvl2pPr>
            <a:lvl3pPr marL="914400" algn="l" rtl="0" fontAlgn="base">
              <a:spcBef>
                <a:spcPct val="0"/>
              </a:spcBef>
              <a:spcAft>
                <a:spcPct val="0"/>
              </a:spcAft>
              <a:defRPr sz="1400" kern="1200">
                <a:solidFill>
                  <a:schemeClr val="tx1"/>
                </a:solidFill>
                <a:latin typeface="Arial" panose="020B0604020202020204" pitchFamily="34" charset="0"/>
                <a:ea typeface="+mn-ea"/>
                <a:cs typeface="+mn-cs"/>
              </a:defRPr>
            </a:lvl3pPr>
            <a:lvl4pPr marL="1371600" algn="l" rtl="0" fontAlgn="base">
              <a:spcBef>
                <a:spcPct val="0"/>
              </a:spcBef>
              <a:spcAft>
                <a:spcPct val="0"/>
              </a:spcAft>
              <a:defRPr sz="1400" kern="1200">
                <a:solidFill>
                  <a:schemeClr val="tx1"/>
                </a:solidFill>
                <a:latin typeface="Arial" panose="020B0604020202020204" pitchFamily="34" charset="0"/>
                <a:ea typeface="+mn-ea"/>
                <a:cs typeface="+mn-cs"/>
              </a:defRPr>
            </a:lvl4pPr>
            <a:lvl5pPr marL="1828800" algn="l" rtl="0" fontAlgn="base">
              <a:spcBef>
                <a:spcPct val="0"/>
              </a:spcBef>
              <a:spcAft>
                <a:spcPct val="0"/>
              </a:spcAft>
              <a:defRPr sz="1400" kern="1200">
                <a:solidFill>
                  <a:schemeClr val="tx1"/>
                </a:solidFill>
                <a:latin typeface="Arial" panose="020B0604020202020204" pitchFamily="34" charset="0"/>
                <a:ea typeface="+mn-ea"/>
                <a:cs typeface="+mn-cs"/>
              </a:defRPr>
            </a:lvl5pPr>
            <a:lvl6pPr marL="2286000" algn="l" defTabSz="914400" rtl="0" eaLnBrk="1" latinLnBrk="0" hangingPunct="1">
              <a:defRPr sz="1400" kern="1200">
                <a:solidFill>
                  <a:schemeClr val="tx1"/>
                </a:solidFill>
                <a:latin typeface="Arial" panose="020B0604020202020204" pitchFamily="34" charset="0"/>
                <a:ea typeface="+mn-ea"/>
                <a:cs typeface="+mn-cs"/>
              </a:defRPr>
            </a:lvl6pPr>
            <a:lvl7pPr marL="2743200" algn="l" defTabSz="914400" rtl="0" eaLnBrk="1" latinLnBrk="0" hangingPunct="1">
              <a:defRPr sz="1400" kern="1200">
                <a:solidFill>
                  <a:schemeClr val="tx1"/>
                </a:solidFill>
                <a:latin typeface="Arial" panose="020B0604020202020204" pitchFamily="34" charset="0"/>
                <a:ea typeface="+mn-ea"/>
                <a:cs typeface="+mn-cs"/>
              </a:defRPr>
            </a:lvl7pPr>
            <a:lvl8pPr marL="3200400" algn="l" defTabSz="914400" rtl="0" eaLnBrk="1" latinLnBrk="0" hangingPunct="1">
              <a:defRPr sz="1400" kern="1200">
                <a:solidFill>
                  <a:schemeClr val="tx1"/>
                </a:solidFill>
                <a:latin typeface="Arial" panose="020B0604020202020204" pitchFamily="34" charset="0"/>
                <a:ea typeface="+mn-ea"/>
                <a:cs typeface="+mn-cs"/>
              </a:defRPr>
            </a:lvl8pPr>
            <a:lvl9pPr marL="3657600" algn="l" defTabSz="914400" rtl="0" eaLnBrk="1" latinLnBrk="0" hangingPunct="1">
              <a:defRPr sz="1400" kern="1200">
                <a:solidFill>
                  <a:schemeClr val="tx1"/>
                </a:solidFill>
                <a:latin typeface="Arial" panose="020B0604020202020204" pitchFamily="34" charset="0"/>
                <a:ea typeface="+mn-ea"/>
                <a:cs typeface="+mn-cs"/>
              </a:defRPr>
            </a:lvl9pPr>
          </a:lstStyle>
          <a:p>
            <a:endParaRPr lang="en-CA"/>
          </a:p>
        </p:txBody>
      </p:sp>
      <p:sp>
        <p:nvSpPr>
          <p:cNvPr id="129" name="Freeform 125">
            <a:extLst>
              <a:ext uri="{FF2B5EF4-FFF2-40B4-BE49-F238E27FC236}">
                <a16:creationId xmlns:a16="http://schemas.microsoft.com/office/drawing/2014/main" id="{4933665D-05C5-4083-A7FF-E536EEEED62F}"/>
              </a:ext>
            </a:extLst>
          </p:cNvPr>
          <p:cNvSpPr>
            <a:spLocks noChangeAspect="1"/>
          </p:cNvSpPr>
          <p:nvPr/>
        </p:nvSpPr>
        <p:spPr bwMode="auto">
          <a:xfrm>
            <a:off x="6361748" y="711742"/>
            <a:ext cx="1536" cy="16017"/>
          </a:xfrm>
          <a:custGeom>
            <a:avLst/>
            <a:gdLst>
              <a:gd name="T0" fmla="*/ 3 w 3"/>
              <a:gd name="T1" fmla="*/ 0 h 26"/>
              <a:gd name="T2" fmla="*/ 1 w 3"/>
              <a:gd name="T3" fmla="*/ 26 h 26"/>
            </a:gdLst>
            <a:ahLst/>
            <a:cxnLst>
              <a:cxn ang="0">
                <a:pos x="T0" y="T1"/>
              </a:cxn>
              <a:cxn ang="0">
                <a:pos x="T2" y="T3"/>
              </a:cxn>
            </a:cxnLst>
            <a:rect l="0" t="0" r="r" b="b"/>
            <a:pathLst>
              <a:path w="3" h="26">
                <a:moveTo>
                  <a:pt x="3" y="0"/>
                </a:moveTo>
                <a:cubicBezTo>
                  <a:pt x="0" y="8"/>
                  <a:pt x="1" y="17"/>
                  <a:pt x="1" y="26"/>
                </a:cubicBezTo>
              </a:path>
            </a:pathLst>
          </a:custGeom>
          <a:noFill/>
          <a:ln w="6350" cap="rnd">
            <a:solidFill>
              <a:srgbClr val="FF6600"/>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defPPr>
              <a:defRPr lang="en-US"/>
            </a:defPPr>
            <a:lvl1pPr algn="l" rtl="0" fontAlgn="base">
              <a:spcBef>
                <a:spcPct val="0"/>
              </a:spcBef>
              <a:spcAft>
                <a:spcPct val="0"/>
              </a:spcAft>
              <a:defRPr sz="1400" kern="1200">
                <a:solidFill>
                  <a:schemeClr val="tx1"/>
                </a:solidFill>
                <a:latin typeface="Arial" panose="020B0604020202020204" pitchFamily="34" charset="0"/>
                <a:ea typeface="+mn-ea"/>
                <a:cs typeface="+mn-cs"/>
              </a:defRPr>
            </a:lvl1pPr>
            <a:lvl2pPr marL="457200" algn="l" rtl="0" fontAlgn="base">
              <a:spcBef>
                <a:spcPct val="0"/>
              </a:spcBef>
              <a:spcAft>
                <a:spcPct val="0"/>
              </a:spcAft>
              <a:defRPr sz="1400" kern="1200">
                <a:solidFill>
                  <a:schemeClr val="tx1"/>
                </a:solidFill>
                <a:latin typeface="Arial" panose="020B0604020202020204" pitchFamily="34" charset="0"/>
                <a:ea typeface="+mn-ea"/>
                <a:cs typeface="+mn-cs"/>
              </a:defRPr>
            </a:lvl2pPr>
            <a:lvl3pPr marL="914400" algn="l" rtl="0" fontAlgn="base">
              <a:spcBef>
                <a:spcPct val="0"/>
              </a:spcBef>
              <a:spcAft>
                <a:spcPct val="0"/>
              </a:spcAft>
              <a:defRPr sz="1400" kern="1200">
                <a:solidFill>
                  <a:schemeClr val="tx1"/>
                </a:solidFill>
                <a:latin typeface="Arial" panose="020B0604020202020204" pitchFamily="34" charset="0"/>
                <a:ea typeface="+mn-ea"/>
                <a:cs typeface="+mn-cs"/>
              </a:defRPr>
            </a:lvl3pPr>
            <a:lvl4pPr marL="1371600" algn="l" rtl="0" fontAlgn="base">
              <a:spcBef>
                <a:spcPct val="0"/>
              </a:spcBef>
              <a:spcAft>
                <a:spcPct val="0"/>
              </a:spcAft>
              <a:defRPr sz="1400" kern="1200">
                <a:solidFill>
                  <a:schemeClr val="tx1"/>
                </a:solidFill>
                <a:latin typeface="Arial" panose="020B0604020202020204" pitchFamily="34" charset="0"/>
                <a:ea typeface="+mn-ea"/>
                <a:cs typeface="+mn-cs"/>
              </a:defRPr>
            </a:lvl4pPr>
            <a:lvl5pPr marL="1828800" algn="l" rtl="0" fontAlgn="base">
              <a:spcBef>
                <a:spcPct val="0"/>
              </a:spcBef>
              <a:spcAft>
                <a:spcPct val="0"/>
              </a:spcAft>
              <a:defRPr sz="1400" kern="1200">
                <a:solidFill>
                  <a:schemeClr val="tx1"/>
                </a:solidFill>
                <a:latin typeface="Arial" panose="020B0604020202020204" pitchFamily="34" charset="0"/>
                <a:ea typeface="+mn-ea"/>
                <a:cs typeface="+mn-cs"/>
              </a:defRPr>
            </a:lvl5pPr>
            <a:lvl6pPr marL="2286000" algn="l" defTabSz="914400" rtl="0" eaLnBrk="1" latinLnBrk="0" hangingPunct="1">
              <a:defRPr sz="1400" kern="1200">
                <a:solidFill>
                  <a:schemeClr val="tx1"/>
                </a:solidFill>
                <a:latin typeface="Arial" panose="020B0604020202020204" pitchFamily="34" charset="0"/>
                <a:ea typeface="+mn-ea"/>
                <a:cs typeface="+mn-cs"/>
              </a:defRPr>
            </a:lvl6pPr>
            <a:lvl7pPr marL="2743200" algn="l" defTabSz="914400" rtl="0" eaLnBrk="1" latinLnBrk="0" hangingPunct="1">
              <a:defRPr sz="1400" kern="1200">
                <a:solidFill>
                  <a:schemeClr val="tx1"/>
                </a:solidFill>
                <a:latin typeface="Arial" panose="020B0604020202020204" pitchFamily="34" charset="0"/>
                <a:ea typeface="+mn-ea"/>
                <a:cs typeface="+mn-cs"/>
              </a:defRPr>
            </a:lvl7pPr>
            <a:lvl8pPr marL="3200400" algn="l" defTabSz="914400" rtl="0" eaLnBrk="1" latinLnBrk="0" hangingPunct="1">
              <a:defRPr sz="1400" kern="1200">
                <a:solidFill>
                  <a:schemeClr val="tx1"/>
                </a:solidFill>
                <a:latin typeface="Arial" panose="020B0604020202020204" pitchFamily="34" charset="0"/>
                <a:ea typeface="+mn-ea"/>
                <a:cs typeface="+mn-cs"/>
              </a:defRPr>
            </a:lvl8pPr>
            <a:lvl9pPr marL="3657600" algn="l" defTabSz="914400" rtl="0" eaLnBrk="1" latinLnBrk="0" hangingPunct="1">
              <a:defRPr sz="1400" kern="1200">
                <a:solidFill>
                  <a:schemeClr val="tx1"/>
                </a:solidFill>
                <a:latin typeface="Arial" panose="020B0604020202020204" pitchFamily="34" charset="0"/>
                <a:ea typeface="+mn-ea"/>
                <a:cs typeface="+mn-cs"/>
              </a:defRPr>
            </a:lvl9pPr>
          </a:lstStyle>
          <a:p>
            <a:endParaRPr lang="en-CA"/>
          </a:p>
        </p:txBody>
      </p:sp>
      <p:sp>
        <p:nvSpPr>
          <p:cNvPr id="130" name="Freeform 126">
            <a:extLst>
              <a:ext uri="{FF2B5EF4-FFF2-40B4-BE49-F238E27FC236}">
                <a16:creationId xmlns:a16="http://schemas.microsoft.com/office/drawing/2014/main" id="{5FE0B3E8-FDE3-487D-9799-2838E2B68DB8}"/>
              </a:ext>
            </a:extLst>
          </p:cNvPr>
          <p:cNvSpPr>
            <a:spLocks noChangeAspect="1"/>
          </p:cNvSpPr>
          <p:nvPr/>
        </p:nvSpPr>
        <p:spPr bwMode="auto">
          <a:xfrm>
            <a:off x="6347415" y="727759"/>
            <a:ext cx="22011" cy="48051"/>
          </a:xfrm>
          <a:custGeom>
            <a:avLst/>
            <a:gdLst>
              <a:gd name="T0" fmla="*/ 25 w 37"/>
              <a:gd name="T1" fmla="*/ 0 h 75"/>
              <a:gd name="T2" fmla="*/ 13 w 37"/>
              <a:gd name="T3" fmla="*/ 75 h 75"/>
              <a:gd name="T4" fmla="*/ 25 w 37"/>
              <a:gd name="T5" fmla="*/ 0 h 75"/>
            </a:gdLst>
            <a:ahLst/>
            <a:cxnLst>
              <a:cxn ang="0">
                <a:pos x="T0" y="T1"/>
              </a:cxn>
              <a:cxn ang="0">
                <a:pos x="T2" y="T3"/>
              </a:cxn>
              <a:cxn ang="0">
                <a:pos x="T4" y="T5"/>
              </a:cxn>
            </a:cxnLst>
            <a:rect l="0" t="0" r="r" b="b"/>
            <a:pathLst>
              <a:path w="37" h="75">
                <a:moveTo>
                  <a:pt x="25" y="0"/>
                </a:moveTo>
                <a:cubicBezTo>
                  <a:pt x="28" y="21"/>
                  <a:pt x="37" y="66"/>
                  <a:pt x="13" y="75"/>
                </a:cubicBezTo>
                <a:cubicBezTo>
                  <a:pt x="0" y="53"/>
                  <a:pt x="11" y="20"/>
                  <a:pt x="25" y="0"/>
                </a:cubicBezTo>
              </a:path>
            </a:pathLst>
          </a:custGeom>
          <a:noFill/>
          <a:ln w="6350" cap="rnd">
            <a:solidFill>
              <a:srgbClr val="FF6600"/>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defPPr>
              <a:defRPr lang="en-US"/>
            </a:defPPr>
            <a:lvl1pPr algn="l" rtl="0" fontAlgn="base">
              <a:spcBef>
                <a:spcPct val="0"/>
              </a:spcBef>
              <a:spcAft>
                <a:spcPct val="0"/>
              </a:spcAft>
              <a:defRPr sz="1400" kern="1200">
                <a:solidFill>
                  <a:schemeClr val="tx1"/>
                </a:solidFill>
                <a:latin typeface="Arial" panose="020B0604020202020204" pitchFamily="34" charset="0"/>
                <a:ea typeface="+mn-ea"/>
                <a:cs typeface="+mn-cs"/>
              </a:defRPr>
            </a:lvl1pPr>
            <a:lvl2pPr marL="457200" algn="l" rtl="0" fontAlgn="base">
              <a:spcBef>
                <a:spcPct val="0"/>
              </a:spcBef>
              <a:spcAft>
                <a:spcPct val="0"/>
              </a:spcAft>
              <a:defRPr sz="1400" kern="1200">
                <a:solidFill>
                  <a:schemeClr val="tx1"/>
                </a:solidFill>
                <a:latin typeface="Arial" panose="020B0604020202020204" pitchFamily="34" charset="0"/>
                <a:ea typeface="+mn-ea"/>
                <a:cs typeface="+mn-cs"/>
              </a:defRPr>
            </a:lvl2pPr>
            <a:lvl3pPr marL="914400" algn="l" rtl="0" fontAlgn="base">
              <a:spcBef>
                <a:spcPct val="0"/>
              </a:spcBef>
              <a:spcAft>
                <a:spcPct val="0"/>
              </a:spcAft>
              <a:defRPr sz="1400" kern="1200">
                <a:solidFill>
                  <a:schemeClr val="tx1"/>
                </a:solidFill>
                <a:latin typeface="Arial" panose="020B0604020202020204" pitchFamily="34" charset="0"/>
                <a:ea typeface="+mn-ea"/>
                <a:cs typeface="+mn-cs"/>
              </a:defRPr>
            </a:lvl3pPr>
            <a:lvl4pPr marL="1371600" algn="l" rtl="0" fontAlgn="base">
              <a:spcBef>
                <a:spcPct val="0"/>
              </a:spcBef>
              <a:spcAft>
                <a:spcPct val="0"/>
              </a:spcAft>
              <a:defRPr sz="1400" kern="1200">
                <a:solidFill>
                  <a:schemeClr val="tx1"/>
                </a:solidFill>
                <a:latin typeface="Arial" panose="020B0604020202020204" pitchFamily="34" charset="0"/>
                <a:ea typeface="+mn-ea"/>
                <a:cs typeface="+mn-cs"/>
              </a:defRPr>
            </a:lvl4pPr>
            <a:lvl5pPr marL="1828800" algn="l" rtl="0" fontAlgn="base">
              <a:spcBef>
                <a:spcPct val="0"/>
              </a:spcBef>
              <a:spcAft>
                <a:spcPct val="0"/>
              </a:spcAft>
              <a:defRPr sz="1400" kern="1200">
                <a:solidFill>
                  <a:schemeClr val="tx1"/>
                </a:solidFill>
                <a:latin typeface="Arial" panose="020B0604020202020204" pitchFamily="34" charset="0"/>
                <a:ea typeface="+mn-ea"/>
                <a:cs typeface="+mn-cs"/>
              </a:defRPr>
            </a:lvl5pPr>
            <a:lvl6pPr marL="2286000" algn="l" defTabSz="914400" rtl="0" eaLnBrk="1" latinLnBrk="0" hangingPunct="1">
              <a:defRPr sz="1400" kern="1200">
                <a:solidFill>
                  <a:schemeClr val="tx1"/>
                </a:solidFill>
                <a:latin typeface="Arial" panose="020B0604020202020204" pitchFamily="34" charset="0"/>
                <a:ea typeface="+mn-ea"/>
                <a:cs typeface="+mn-cs"/>
              </a:defRPr>
            </a:lvl6pPr>
            <a:lvl7pPr marL="2743200" algn="l" defTabSz="914400" rtl="0" eaLnBrk="1" latinLnBrk="0" hangingPunct="1">
              <a:defRPr sz="1400" kern="1200">
                <a:solidFill>
                  <a:schemeClr val="tx1"/>
                </a:solidFill>
                <a:latin typeface="Arial" panose="020B0604020202020204" pitchFamily="34" charset="0"/>
                <a:ea typeface="+mn-ea"/>
                <a:cs typeface="+mn-cs"/>
              </a:defRPr>
            </a:lvl7pPr>
            <a:lvl8pPr marL="3200400" algn="l" defTabSz="914400" rtl="0" eaLnBrk="1" latinLnBrk="0" hangingPunct="1">
              <a:defRPr sz="1400" kern="1200">
                <a:solidFill>
                  <a:schemeClr val="tx1"/>
                </a:solidFill>
                <a:latin typeface="Arial" panose="020B0604020202020204" pitchFamily="34" charset="0"/>
                <a:ea typeface="+mn-ea"/>
                <a:cs typeface="+mn-cs"/>
              </a:defRPr>
            </a:lvl8pPr>
            <a:lvl9pPr marL="3657600" algn="l" defTabSz="914400" rtl="0" eaLnBrk="1" latinLnBrk="0" hangingPunct="1">
              <a:defRPr sz="1400" kern="1200">
                <a:solidFill>
                  <a:schemeClr val="tx1"/>
                </a:solidFill>
                <a:latin typeface="Arial" panose="020B0604020202020204" pitchFamily="34" charset="0"/>
                <a:ea typeface="+mn-ea"/>
                <a:cs typeface="+mn-cs"/>
              </a:defRPr>
            </a:lvl9pPr>
          </a:lstStyle>
          <a:p>
            <a:endParaRPr lang="en-CA"/>
          </a:p>
        </p:txBody>
      </p:sp>
      <p:sp>
        <p:nvSpPr>
          <p:cNvPr id="131" name="Freeform 127">
            <a:extLst>
              <a:ext uri="{FF2B5EF4-FFF2-40B4-BE49-F238E27FC236}">
                <a16:creationId xmlns:a16="http://schemas.microsoft.com/office/drawing/2014/main" id="{CB42EB82-1042-457D-AC64-D38DBE6F2061}"/>
              </a:ext>
            </a:extLst>
          </p:cNvPr>
          <p:cNvSpPr>
            <a:spLocks noChangeAspect="1"/>
          </p:cNvSpPr>
          <p:nvPr/>
        </p:nvSpPr>
        <p:spPr bwMode="auto">
          <a:xfrm>
            <a:off x="6171330" y="801769"/>
            <a:ext cx="22522" cy="5523"/>
          </a:xfrm>
          <a:custGeom>
            <a:avLst/>
            <a:gdLst>
              <a:gd name="T0" fmla="*/ 0 w 38"/>
              <a:gd name="T1" fmla="*/ 7 h 9"/>
              <a:gd name="T2" fmla="*/ 38 w 38"/>
              <a:gd name="T3" fmla="*/ 0 h 9"/>
            </a:gdLst>
            <a:ahLst/>
            <a:cxnLst>
              <a:cxn ang="0">
                <a:pos x="T0" y="T1"/>
              </a:cxn>
              <a:cxn ang="0">
                <a:pos x="T2" y="T3"/>
              </a:cxn>
            </a:cxnLst>
            <a:rect l="0" t="0" r="r" b="b"/>
            <a:pathLst>
              <a:path w="38" h="9">
                <a:moveTo>
                  <a:pt x="0" y="7"/>
                </a:moveTo>
                <a:cubicBezTo>
                  <a:pt x="14" y="9"/>
                  <a:pt x="25" y="4"/>
                  <a:pt x="38" y="0"/>
                </a:cubicBezTo>
              </a:path>
            </a:pathLst>
          </a:custGeom>
          <a:noFill/>
          <a:ln w="6350" cap="rnd">
            <a:solidFill>
              <a:srgbClr val="FF6600"/>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defPPr>
              <a:defRPr lang="en-US"/>
            </a:defPPr>
            <a:lvl1pPr algn="l" rtl="0" fontAlgn="base">
              <a:spcBef>
                <a:spcPct val="0"/>
              </a:spcBef>
              <a:spcAft>
                <a:spcPct val="0"/>
              </a:spcAft>
              <a:defRPr sz="1400" kern="1200">
                <a:solidFill>
                  <a:schemeClr val="tx1"/>
                </a:solidFill>
                <a:latin typeface="Arial" panose="020B0604020202020204" pitchFamily="34" charset="0"/>
                <a:ea typeface="+mn-ea"/>
                <a:cs typeface="+mn-cs"/>
              </a:defRPr>
            </a:lvl1pPr>
            <a:lvl2pPr marL="457200" algn="l" rtl="0" fontAlgn="base">
              <a:spcBef>
                <a:spcPct val="0"/>
              </a:spcBef>
              <a:spcAft>
                <a:spcPct val="0"/>
              </a:spcAft>
              <a:defRPr sz="1400" kern="1200">
                <a:solidFill>
                  <a:schemeClr val="tx1"/>
                </a:solidFill>
                <a:latin typeface="Arial" panose="020B0604020202020204" pitchFamily="34" charset="0"/>
                <a:ea typeface="+mn-ea"/>
                <a:cs typeface="+mn-cs"/>
              </a:defRPr>
            </a:lvl2pPr>
            <a:lvl3pPr marL="914400" algn="l" rtl="0" fontAlgn="base">
              <a:spcBef>
                <a:spcPct val="0"/>
              </a:spcBef>
              <a:spcAft>
                <a:spcPct val="0"/>
              </a:spcAft>
              <a:defRPr sz="1400" kern="1200">
                <a:solidFill>
                  <a:schemeClr val="tx1"/>
                </a:solidFill>
                <a:latin typeface="Arial" panose="020B0604020202020204" pitchFamily="34" charset="0"/>
                <a:ea typeface="+mn-ea"/>
                <a:cs typeface="+mn-cs"/>
              </a:defRPr>
            </a:lvl3pPr>
            <a:lvl4pPr marL="1371600" algn="l" rtl="0" fontAlgn="base">
              <a:spcBef>
                <a:spcPct val="0"/>
              </a:spcBef>
              <a:spcAft>
                <a:spcPct val="0"/>
              </a:spcAft>
              <a:defRPr sz="1400" kern="1200">
                <a:solidFill>
                  <a:schemeClr val="tx1"/>
                </a:solidFill>
                <a:latin typeface="Arial" panose="020B0604020202020204" pitchFamily="34" charset="0"/>
                <a:ea typeface="+mn-ea"/>
                <a:cs typeface="+mn-cs"/>
              </a:defRPr>
            </a:lvl4pPr>
            <a:lvl5pPr marL="1828800" algn="l" rtl="0" fontAlgn="base">
              <a:spcBef>
                <a:spcPct val="0"/>
              </a:spcBef>
              <a:spcAft>
                <a:spcPct val="0"/>
              </a:spcAft>
              <a:defRPr sz="1400" kern="1200">
                <a:solidFill>
                  <a:schemeClr val="tx1"/>
                </a:solidFill>
                <a:latin typeface="Arial" panose="020B0604020202020204" pitchFamily="34" charset="0"/>
                <a:ea typeface="+mn-ea"/>
                <a:cs typeface="+mn-cs"/>
              </a:defRPr>
            </a:lvl5pPr>
            <a:lvl6pPr marL="2286000" algn="l" defTabSz="914400" rtl="0" eaLnBrk="1" latinLnBrk="0" hangingPunct="1">
              <a:defRPr sz="1400" kern="1200">
                <a:solidFill>
                  <a:schemeClr val="tx1"/>
                </a:solidFill>
                <a:latin typeface="Arial" panose="020B0604020202020204" pitchFamily="34" charset="0"/>
                <a:ea typeface="+mn-ea"/>
                <a:cs typeface="+mn-cs"/>
              </a:defRPr>
            </a:lvl6pPr>
            <a:lvl7pPr marL="2743200" algn="l" defTabSz="914400" rtl="0" eaLnBrk="1" latinLnBrk="0" hangingPunct="1">
              <a:defRPr sz="1400" kern="1200">
                <a:solidFill>
                  <a:schemeClr val="tx1"/>
                </a:solidFill>
                <a:latin typeface="Arial" panose="020B0604020202020204" pitchFamily="34" charset="0"/>
                <a:ea typeface="+mn-ea"/>
                <a:cs typeface="+mn-cs"/>
              </a:defRPr>
            </a:lvl7pPr>
            <a:lvl8pPr marL="3200400" algn="l" defTabSz="914400" rtl="0" eaLnBrk="1" latinLnBrk="0" hangingPunct="1">
              <a:defRPr sz="1400" kern="1200">
                <a:solidFill>
                  <a:schemeClr val="tx1"/>
                </a:solidFill>
                <a:latin typeface="Arial" panose="020B0604020202020204" pitchFamily="34" charset="0"/>
                <a:ea typeface="+mn-ea"/>
                <a:cs typeface="+mn-cs"/>
              </a:defRPr>
            </a:lvl8pPr>
            <a:lvl9pPr marL="3657600" algn="l" defTabSz="914400" rtl="0" eaLnBrk="1" latinLnBrk="0" hangingPunct="1">
              <a:defRPr sz="1400" kern="1200">
                <a:solidFill>
                  <a:schemeClr val="tx1"/>
                </a:solidFill>
                <a:latin typeface="Arial" panose="020B0604020202020204" pitchFamily="34" charset="0"/>
                <a:ea typeface="+mn-ea"/>
                <a:cs typeface="+mn-cs"/>
              </a:defRPr>
            </a:lvl9pPr>
          </a:lstStyle>
          <a:p>
            <a:endParaRPr lang="en-CA"/>
          </a:p>
        </p:txBody>
      </p:sp>
      <p:sp>
        <p:nvSpPr>
          <p:cNvPr id="132" name="Freeform 128">
            <a:extLst>
              <a:ext uri="{FF2B5EF4-FFF2-40B4-BE49-F238E27FC236}">
                <a16:creationId xmlns:a16="http://schemas.microsoft.com/office/drawing/2014/main" id="{530CB833-BA5B-47A6-98E5-B38A9C04BDF2}"/>
              </a:ext>
            </a:extLst>
          </p:cNvPr>
          <p:cNvSpPr>
            <a:spLocks noChangeAspect="1"/>
          </p:cNvSpPr>
          <p:nvPr/>
        </p:nvSpPr>
        <p:spPr bwMode="auto">
          <a:xfrm>
            <a:off x="6193853" y="786856"/>
            <a:ext cx="4607" cy="14912"/>
          </a:xfrm>
          <a:custGeom>
            <a:avLst/>
            <a:gdLst>
              <a:gd name="T0" fmla="*/ 0 w 8"/>
              <a:gd name="T1" fmla="*/ 23 h 23"/>
              <a:gd name="T2" fmla="*/ 8 w 8"/>
              <a:gd name="T3" fmla="*/ 0 h 23"/>
            </a:gdLst>
            <a:ahLst/>
            <a:cxnLst>
              <a:cxn ang="0">
                <a:pos x="T0" y="T1"/>
              </a:cxn>
              <a:cxn ang="0">
                <a:pos x="T2" y="T3"/>
              </a:cxn>
            </a:cxnLst>
            <a:rect l="0" t="0" r="r" b="b"/>
            <a:pathLst>
              <a:path w="8" h="23">
                <a:moveTo>
                  <a:pt x="0" y="23"/>
                </a:moveTo>
                <a:cubicBezTo>
                  <a:pt x="0" y="14"/>
                  <a:pt x="6" y="8"/>
                  <a:pt x="8" y="0"/>
                </a:cubicBezTo>
              </a:path>
            </a:pathLst>
          </a:custGeom>
          <a:noFill/>
          <a:ln w="6350" cap="rnd">
            <a:solidFill>
              <a:srgbClr val="FF6600"/>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defPPr>
              <a:defRPr lang="en-US"/>
            </a:defPPr>
            <a:lvl1pPr algn="l" rtl="0" fontAlgn="base">
              <a:spcBef>
                <a:spcPct val="0"/>
              </a:spcBef>
              <a:spcAft>
                <a:spcPct val="0"/>
              </a:spcAft>
              <a:defRPr sz="1400" kern="1200">
                <a:solidFill>
                  <a:schemeClr val="tx1"/>
                </a:solidFill>
                <a:latin typeface="Arial" panose="020B0604020202020204" pitchFamily="34" charset="0"/>
                <a:ea typeface="+mn-ea"/>
                <a:cs typeface="+mn-cs"/>
              </a:defRPr>
            </a:lvl1pPr>
            <a:lvl2pPr marL="457200" algn="l" rtl="0" fontAlgn="base">
              <a:spcBef>
                <a:spcPct val="0"/>
              </a:spcBef>
              <a:spcAft>
                <a:spcPct val="0"/>
              </a:spcAft>
              <a:defRPr sz="1400" kern="1200">
                <a:solidFill>
                  <a:schemeClr val="tx1"/>
                </a:solidFill>
                <a:latin typeface="Arial" panose="020B0604020202020204" pitchFamily="34" charset="0"/>
                <a:ea typeface="+mn-ea"/>
                <a:cs typeface="+mn-cs"/>
              </a:defRPr>
            </a:lvl2pPr>
            <a:lvl3pPr marL="914400" algn="l" rtl="0" fontAlgn="base">
              <a:spcBef>
                <a:spcPct val="0"/>
              </a:spcBef>
              <a:spcAft>
                <a:spcPct val="0"/>
              </a:spcAft>
              <a:defRPr sz="1400" kern="1200">
                <a:solidFill>
                  <a:schemeClr val="tx1"/>
                </a:solidFill>
                <a:latin typeface="Arial" panose="020B0604020202020204" pitchFamily="34" charset="0"/>
                <a:ea typeface="+mn-ea"/>
                <a:cs typeface="+mn-cs"/>
              </a:defRPr>
            </a:lvl3pPr>
            <a:lvl4pPr marL="1371600" algn="l" rtl="0" fontAlgn="base">
              <a:spcBef>
                <a:spcPct val="0"/>
              </a:spcBef>
              <a:spcAft>
                <a:spcPct val="0"/>
              </a:spcAft>
              <a:defRPr sz="1400" kern="1200">
                <a:solidFill>
                  <a:schemeClr val="tx1"/>
                </a:solidFill>
                <a:latin typeface="Arial" panose="020B0604020202020204" pitchFamily="34" charset="0"/>
                <a:ea typeface="+mn-ea"/>
                <a:cs typeface="+mn-cs"/>
              </a:defRPr>
            </a:lvl4pPr>
            <a:lvl5pPr marL="1828800" algn="l" rtl="0" fontAlgn="base">
              <a:spcBef>
                <a:spcPct val="0"/>
              </a:spcBef>
              <a:spcAft>
                <a:spcPct val="0"/>
              </a:spcAft>
              <a:defRPr sz="1400" kern="1200">
                <a:solidFill>
                  <a:schemeClr val="tx1"/>
                </a:solidFill>
                <a:latin typeface="Arial" panose="020B0604020202020204" pitchFamily="34" charset="0"/>
                <a:ea typeface="+mn-ea"/>
                <a:cs typeface="+mn-cs"/>
              </a:defRPr>
            </a:lvl5pPr>
            <a:lvl6pPr marL="2286000" algn="l" defTabSz="914400" rtl="0" eaLnBrk="1" latinLnBrk="0" hangingPunct="1">
              <a:defRPr sz="1400" kern="1200">
                <a:solidFill>
                  <a:schemeClr val="tx1"/>
                </a:solidFill>
                <a:latin typeface="Arial" panose="020B0604020202020204" pitchFamily="34" charset="0"/>
                <a:ea typeface="+mn-ea"/>
                <a:cs typeface="+mn-cs"/>
              </a:defRPr>
            </a:lvl6pPr>
            <a:lvl7pPr marL="2743200" algn="l" defTabSz="914400" rtl="0" eaLnBrk="1" latinLnBrk="0" hangingPunct="1">
              <a:defRPr sz="1400" kern="1200">
                <a:solidFill>
                  <a:schemeClr val="tx1"/>
                </a:solidFill>
                <a:latin typeface="Arial" panose="020B0604020202020204" pitchFamily="34" charset="0"/>
                <a:ea typeface="+mn-ea"/>
                <a:cs typeface="+mn-cs"/>
              </a:defRPr>
            </a:lvl7pPr>
            <a:lvl8pPr marL="3200400" algn="l" defTabSz="914400" rtl="0" eaLnBrk="1" latinLnBrk="0" hangingPunct="1">
              <a:defRPr sz="1400" kern="1200">
                <a:solidFill>
                  <a:schemeClr val="tx1"/>
                </a:solidFill>
                <a:latin typeface="Arial" panose="020B0604020202020204" pitchFamily="34" charset="0"/>
                <a:ea typeface="+mn-ea"/>
                <a:cs typeface="+mn-cs"/>
              </a:defRPr>
            </a:lvl8pPr>
            <a:lvl9pPr marL="3657600" algn="l" defTabSz="914400" rtl="0" eaLnBrk="1" latinLnBrk="0" hangingPunct="1">
              <a:defRPr sz="1400" kern="1200">
                <a:solidFill>
                  <a:schemeClr val="tx1"/>
                </a:solidFill>
                <a:latin typeface="Arial" panose="020B0604020202020204" pitchFamily="34" charset="0"/>
                <a:ea typeface="+mn-ea"/>
                <a:cs typeface="+mn-cs"/>
              </a:defRPr>
            </a:lvl9pPr>
          </a:lstStyle>
          <a:p>
            <a:endParaRPr lang="en-CA"/>
          </a:p>
        </p:txBody>
      </p:sp>
      <p:sp>
        <p:nvSpPr>
          <p:cNvPr id="133" name="Freeform 129">
            <a:extLst>
              <a:ext uri="{FF2B5EF4-FFF2-40B4-BE49-F238E27FC236}">
                <a16:creationId xmlns:a16="http://schemas.microsoft.com/office/drawing/2014/main" id="{58DAC0CB-910D-4780-B534-D3925D7D29CF}"/>
              </a:ext>
            </a:extLst>
          </p:cNvPr>
          <p:cNvSpPr>
            <a:spLocks noChangeAspect="1"/>
          </p:cNvSpPr>
          <p:nvPr/>
        </p:nvSpPr>
        <p:spPr bwMode="auto">
          <a:xfrm>
            <a:off x="6193853" y="801769"/>
            <a:ext cx="7166" cy="13255"/>
          </a:xfrm>
          <a:custGeom>
            <a:avLst/>
            <a:gdLst>
              <a:gd name="T0" fmla="*/ 0 w 12"/>
              <a:gd name="T1" fmla="*/ 0 h 21"/>
              <a:gd name="T2" fmla="*/ 12 w 12"/>
              <a:gd name="T3" fmla="*/ 21 h 21"/>
            </a:gdLst>
            <a:ahLst/>
            <a:cxnLst>
              <a:cxn ang="0">
                <a:pos x="T0" y="T1"/>
              </a:cxn>
              <a:cxn ang="0">
                <a:pos x="T2" y="T3"/>
              </a:cxn>
            </a:cxnLst>
            <a:rect l="0" t="0" r="r" b="b"/>
            <a:pathLst>
              <a:path w="12" h="21">
                <a:moveTo>
                  <a:pt x="0" y="0"/>
                </a:moveTo>
                <a:cubicBezTo>
                  <a:pt x="6" y="5"/>
                  <a:pt x="11" y="13"/>
                  <a:pt x="12" y="21"/>
                </a:cubicBezTo>
              </a:path>
            </a:pathLst>
          </a:custGeom>
          <a:noFill/>
          <a:ln w="6350" cap="rnd">
            <a:solidFill>
              <a:srgbClr val="FF6600"/>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defPPr>
              <a:defRPr lang="en-US"/>
            </a:defPPr>
            <a:lvl1pPr algn="l" rtl="0" fontAlgn="base">
              <a:spcBef>
                <a:spcPct val="0"/>
              </a:spcBef>
              <a:spcAft>
                <a:spcPct val="0"/>
              </a:spcAft>
              <a:defRPr sz="1400" kern="1200">
                <a:solidFill>
                  <a:schemeClr val="tx1"/>
                </a:solidFill>
                <a:latin typeface="Arial" panose="020B0604020202020204" pitchFamily="34" charset="0"/>
                <a:ea typeface="+mn-ea"/>
                <a:cs typeface="+mn-cs"/>
              </a:defRPr>
            </a:lvl1pPr>
            <a:lvl2pPr marL="457200" algn="l" rtl="0" fontAlgn="base">
              <a:spcBef>
                <a:spcPct val="0"/>
              </a:spcBef>
              <a:spcAft>
                <a:spcPct val="0"/>
              </a:spcAft>
              <a:defRPr sz="1400" kern="1200">
                <a:solidFill>
                  <a:schemeClr val="tx1"/>
                </a:solidFill>
                <a:latin typeface="Arial" panose="020B0604020202020204" pitchFamily="34" charset="0"/>
                <a:ea typeface="+mn-ea"/>
                <a:cs typeface="+mn-cs"/>
              </a:defRPr>
            </a:lvl2pPr>
            <a:lvl3pPr marL="914400" algn="l" rtl="0" fontAlgn="base">
              <a:spcBef>
                <a:spcPct val="0"/>
              </a:spcBef>
              <a:spcAft>
                <a:spcPct val="0"/>
              </a:spcAft>
              <a:defRPr sz="1400" kern="1200">
                <a:solidFill>
                  <a:schemeClr val="tx1"/>
                </a:solidFill>
                <a:latin typeface="Arial" panose="020B0604020202020204" pitchFamily="34" charset="0"/>
                <a:ea typeface="+mn-ea"/>
                <a:cs typeface="+mn-cs"/>
              </a:defRPr>
            </a:lvl3pPr>
            <a:lvl4pPr marL="1371600" algn="l" rtl="0" fontAlgn="base">
              <a:spcBef>
                <a:spcPct val="0"/>
              </a:spcBef>
              <a:spcAft>
                <a:spcPct val="0"/>
              </a:spcAft>
              <a:defRPr sz="1400" kern="1200">
                <a:solidFill>
                  <a:schemeClr val="tx1"/>
                </a:solidFill>
                <a:latin typeface="Arial" panose="020B0604020202020204" pitchFamily="34" charset="0"/>
                <a:ea typeface="+mn-ea"/>
                <a:cs typeface="+mn-cs"/>
              </a:defRPr>
            </a:lvl4pPr>
            <a:lvl5pPr marL="1828800" algn="l" rtl="0" fontAlgn="base">
              <a:spcBef>
                <a:spcPct val="0"/>
              </a:spcBef>
              <a:spcAft>
                <a:spcPct val="0"/>
              </a:spcAft>
              <a:defRPr sz="1400" kern="1200">
                <a:solidFill>
                  <a:schemeClr val="tx1"/>
                </a:solidFill>
                <a:latin typeface="Arial" panose="020B0604020202020204" pitchFamily="34" charset="0"/>
                <a:ea typeface="+mn-ea"/>
                <a:cs typeface="+mn-cs"/>
              </a:defRPr>
            </a:lvl5pPr>
            <a:lvl6pPr marL="2286000" algn="l" defTabSz="914400" rtl="0" eaLnBrk="1" latinLnBrk="0" hangingPunct="1">
              <a:defRPr sz="1400" kern="1200">
                <a:solidFill>
                  <a:schemeClr val="tx1"/>
                </a:solidFill>
                <a:latin typeface="Arial" panose="020B0604020202020204" pitchFamily="34" charset="0"/>
                <a:ea typeface="+mn-ea"/>
                <a:cs typeface="+mn-cs"/>
              </a:defRPr>
            </a:lvl6pPr>
            <a:lvl7pPr marL="2743200" algn="l" defTabSz="914400" rtl="0" eaLnBrk="1" latinLnBrk="0" hangingPunct="1">
              <a:defRPr sz="1400" kern="1200">
                <a:solidFill>
                  <a:schemeClr val="tx1"/>
                </a:solidFill>
                <a:latin typeface="Arial" panose="020B0604020202020204" pitchFamily="34" charset="0"/>
                <a:ea typeface="+mn-ea"/>
                <a:cs typeface="+mn-cs"/>
              </a:defRPr>
            </a:lvl7pPr>
            <a:lvl8pPr marL="3200400" algn="l" defTabSz="914400" rtl="0" eaLnBrk="1" latinLnBrk="0" hangingPunct="1">
              <a:defRPr sz="1400" kern="1200">
                <a:solidFill>
                  <a:schemeClr val="tx1"/>
                </a:solidFill>
                <a:latin typeface="Arial" panose="020B0604020202020204" pitchFamily="34" charset="0"/>
                <a:ea typeface="+mn-ea"/>
                <a:cs typeface="+mn-cs"/>
              </a:defRPr>
            </a:lvl8pPr>
            <a:lvl9pPr marL="3657600" algn="l" defTabSz="914400" rtl="0" eaLnBrk="1" latinLnBrk="0" hangingPunct="1">
              <a:defRPr sz="1400" kern="1200">
                <a:solidFill>
                  <a:schemeClr val="tx1"/>
                </a:solidFill>
                <a:latin typeface="Arial" panose="020B0604020202020204" pitchFamily="34" charset="0"/>
                <a:ea typeface="+mn-ea"/>
                <a:cs typeface="+mn-cs"/>
              </a:defRPr>
            </a:lvl9pPr>
          </a:lstStyle>
          <a:p>
            <a:endParaRPr lang="en-CA"/>
          </a:p>
        </p:txBody>
      </p:sp>
      <p:sp>
        <p:nvSpPr>
          <p:cNvPr id="134" name="Freeform 130">
            <a:extLst>
              <a:ext uri="{FF2B5EF4-FFF2-40B4-BE49-F238E27FC236}">
                <a16:creationId xmlns:a16="http://schemas.microsoft.com/office/drawing/2014/main" id="{E533E9C3-1CF9-455F-982D-F37FD5F4E82F}"/>
              </a:ext>
            </a:extLst>
          </p:cNvPr>
          <p:cNvSpPr>
            <a:spLocks noChangeAspect="1"/>
          </p:cNvSpPr>
          <p:nvPr/>
        </p:nvSpPr>
        <p:spPr bwMode="auto">
          <a:xfrm>
            <a:off x="6176449" y="822757"/>
            <a:ext cx="119779" cy="43080"/>
          </a:xfrm>
          <a:custGeom>
            <a:avLst/>
            <a:gdLst>
              <a:gd name="T0" fmla="*/ 0 w 202"/>
              <a:gd name="T1" fmla="*/ 62 h 68"/>
              <a:gd name="T2" fmla="*/ 202 w 202"/>
              <a:gd name="T3" fmla="*/ 0 h 68"/>
            </a:gdLst>
            <a:ahLst/>
            <a:cxnLst>
              <a:cxn ang="0">
                <a:pos x="T0" y="T1"/>
              </a:cxn>
              <a:cxn ang="0">
                <a:pos x="T2" y="T3"/>
              </a:cxn>
            </a:cxnLst>
            <a:rect l="0" t="0" r="r" b="b"/>
            <a:pathLst>
              <a:path w="202" h="68">
                <a:moveTo>
                  <a:pt x="0" y="62"/>
                </a:moveTo>
                <a:cubicBezTo>
                  <a:pt x="72" y="68"/>
                  <a:pt x="137" y="29"/>
                  <a:pt x="202" y="0"/>
                </a:cubicBezTo>
              </a:path>
            </a:pathLst>
          </a:custGeom>
          <a:noFill/>
          <a:ln w="6350" cap="rnd">
            <a:solidFill>
              <a:srgbClr val="FF6600"/>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defPPr>
              <a:defRPr lang="en-US"/>
            </a:defPPr>
            <a:lvl1pPr algn="l" rtl="0" fontAlgn="base">
              <a:spcBef>
                <a:spcPct val="0"/>
              </a:spcBef>
              <a:spcAft>
                <a:spcPct val="0"/>
              </a:spcAft>
              <a:defRPr sz="1400" kern="1200">
                <a:solidFill>
                  <a:schemeClr val="tx1"/>
                </a:solidFill>
                <a:latin typeface="Arial" panose="020B0604020202020204" pitchFamily="34" charset="0"/>
                <a:ea typeface="+mn-ea"/>
                <a:cs typeface="+mn-cs"/>
              </a:defRPr>
            </a:lvl1pPr>
            <a:lvl2pPr marL="457200" algn="l" rtl="0" fontAlgn="base">
              <a:spcBef>
                <a:spcPct val="0"/>
              </a:spcBef>
              <a:spcAft>
                <a:spcPct val="0"/>
              </a:spcAft>
              <a:defRPr sz="1400" kern="1200">
                <a:solidFill>
                  <a:schemeClr val="tx1"/>
                </a:solidFill>
                <a:latin typeface="Arial" panose="020B0604020202020204" pitchFamily="34" charset="0"/>
                <a:ea typeface="+mn-ea"/>
                <a:cs typeface="+mn-cs"/>
              </a:defRPr>
            </a:lvl2pPr>
            <a:lvl3pPr marL="914400" algn="l" rtl="0" fontAlgn="base">
              <a:spcBef>
                <a:spcPct val="0"/>
              </a:spcBef>
              <a:spcAft>
                <a:spcPct val="0"/>
              </a:spcAft>
              <a:defRPr sz="1400" kern="1200">
                <a:solidFill>
                  <a:schemeClr val="tx1"/>
                </a:solidFill>
                <a:latin typeface="Arial" panose="020B0604020202020204" pitchFamily="34" charset="0"/>
                <a:ea typeface="+mn-ea"/>
                <a:cs typeface="+mn-cs"/>
              </a:defRPr>
            </a:lvl3pPr>
            <a:lvl4pPr marL="1371600" algn="l" rtl="0" fontAlgn="base">
              <a:spcBef>
                <a:spcPct val="0"/>
              </a:spcBef>
              <a:spcAft>
                <a:spcPct val="0"/>
              </a:spcAft>
              <a:defRPr sz="1400" kern="1200">
                <a:solidFill>
                  <a:schemeClr val="tx1"/>
                </a:solidFill>
                <a:latin typeface="Arial" panose="020B0604020202020204" pitchFamily="34" charset="0"/>
                <a:ea typeface="+mn-ea"/>
                <a:cs typeface="+mn-cs"/>
              </a:defRPr>
            </a:lvl4pPr>
            <a:lvl5pPr marL="1828800" algn="l" rtl="0" fontAlgn="base">
              <a:spcBef>
                <a:spcPct val="0"/>
              </a:spcBef>
              <a:spcAft>
                <a:spcPct val="0"/>
              </a:spcAft>
              <a:defRPr sz="1400" kern="1200">
                <a:solidFill>
                  <a:schemeClr val="tx1"/>
                </a:solidFill>
                <a:latin typeface="Arial" panose="020B0604020202020204" pitchFamily="34" charset="0"/>
                <a:ea typeface="+mn-ea"/>
                <a:cs typeface="+mn-cs"/>
              </a:defRPr>
            </a:lvl5pPr>
            <a:lvl6pPr marL="2286000" algn="l" defTabSz="914400" rtl="0" eaLnBrk="1" latinLnBrk="0" hangingPunct="1">
              <a:defRPr sz="1400" kern="1200">
                <a:solidFill>
                  <a:schemeClr val="tx1"/>
                </a:solidFill>
                <a:latin typeface="Arial" panose="020B0604020202020204" pitchFamily="34" charset="0"/>
                <a:ea typeface="+mn-ea"/>
                <a:cs typeface="+mn-cs"/>
              </a:defRPr>
            </a:lvl6pPr>
            <a:lvl7pPr marL="2743200" algn="l" defTabSz="914400" rtl="0" eaLnBrk="1" latinLnBrk="0" hangingPunct="1">
              <a:defRPr sz="1400" kern="1200">
                <a:solidFill>
                  <a:schemeClr val="tx1"/>
                </a:solidFill>
                <a:latin typeface="Arial" panose="020B0604020202020204" pitchFamily="34" charset="0"/>
                <a:ea typeface="+mn-ea"/>
                <a:cs typeface="+mn-cs"/>
              </a:defRPr>
            </a:lvl7pPr>
            <a:lvl8pPr marL="3200400" algn="l" defTabSz="914400" rtl="0" eaLnBrk="1" latinLnBrk="0" hangingPunct="1">
              <a:defRPr sz="1400" kern="1200">
                <a:solidFill>
                  <a:schemeClr val="tx1"/>
                </a:solidFill>
                <a:latin typeface="Arial" panose="020B0604020202020204" pitchFamily="34" charset="0"/>
                <a:ea typeface="+mn-ea"/>
                <a:cs typeface="+mn-cs"/>
              </a:defRPr>
            </a:lvl8pPr>
            <a:lvl9pPr marL="3657600" algn="l" defTabSz="914400" rtl="0" eaLnBrk="1" latinLnBrk="0" hangingPunct="1">
              <a:defRPr sz="1400" kern="1200">
                <a:solidFill>
                  <a:schemeClr val="tx1"/>
                </a:solidFill>
                <a:latin typeface="Arial" panose="020B0604020202020204" pitchFamily="34" charset="0"/>
                <a:ea typeface="+mn-ea"/>
                <a:cs typeface="+mn-cs"/>
              </a:defRPr>
            </a:lvl9pPr>
          </a:lstStyle>
          <a:p>
            <a:endParaRPr lang="en-CA"/>
          </a:p>
        </p:txBody>
      </p:sp>
      <p:sp>
        <p:nvSpPr>
          <p:cNvPr id="135" name="Freeform 131">
            <a:extLst>
              <a:ext uri="{FF2B5EF4-FFF2-40B4-BE49-F238E27FC236}">
                <a16:creationId xmlns:a16="http://schemas.microsoft.com/office/drawing/2014/main" id="{CABF8741-8B94-4D74-A600-FFE36D39C521}"/>
              </a:ext>
            </a:extLst>
          </p:cNvPr>
          <p:cNvSpPr>
            <a:spLocks noChangeAspect="1"/>
          </p:cNvSpPr>
          <p:nvPr/>
        </p:nvSpPr>
        <p:spPr bwMode="auto">
          <a:xfrm>
            <a:off x="6006506" y="822757"/>
            <a:ext cx="120291" cy="42528"/>
          </a:xfrm>
          <a:custGeom>
            <a:avLst/>
            <a:gdLst>
              <a:gd name="T0" fmla="*/ 202 w 202"/>
              <a:gd name="T1" fmla="*/ 62 h 67"/>
              <a:gd name="T2" fmla="*/ 0 w 202"/>
              <a:gd name="T3" fmla="*/ 0 h 67"/>
            </a:gdLst>
            <a:ahLst/>
            <a:cxnLst>
              <a:cxn ang="0">
                <a:pos x="T0" y="T1"/>
              </a:cxn>
              <a:cxn ang="0">
                <a:pos x="T2" y="T3"/>
              </a:cxn>
            </a:cxnLst>
            <a:rect l="0" t="0" r="r" b="b"/>
            <a:pathLst>
              <a:path w="202" h="67">
                <a:moveTo>
                  <a:pt x="202" y="62"/>
                </a:moveTo>
                <a:cubicBezTo>
                  <a:pt x="130" y="67"/>
                  <a:pt x="65" y="29"/>
                  <a:pt x="0" y="0"/>
                </a:cubicBezTo>
              </a:path>
            </a:pathLst>
          </a:custGeom>
          <a:noFill/>
          <a:ln w="6350" cap="rnd">
            <a:solidFill>
              <a:srgbClr val="FF6600"/>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defPPr>
              <a:defRPr lang="en-US"/>
            </a:defPPr>
            <a:lvl1pPr algn="l" rtl="0" fontAlgn="base">
              <a:spcBef>
                <a:spcPct val="0"/>
              </a:spcBef>
              <a:spcAft>
                <a:spcPct val="0"/>
              </a:spcAft>
              <a:defRPr sz="1400" kern="1200">
                <a:solidFill>
                  <a:schemeClr val="tx1"/>
                </a:solidFill>
                <a:latin typeface="Arial" panose="020B0604020202020204" pitchFamily="34" charset="0"/>
                <a:ea typeface="+mn-ea"/>
                <a:cs typeface="+mn-cs"/>
              </a:defRPr>
            </a:lvl1pPr>
            <a:lvl2pPr marL="457200" algn="l" rtl="0" fontAlgn="base">
              <a:spcBef>
                <a:spcPct val="0"/>
              </a:spcBef>
              <a:spcAft>
                <a:spcPct val="0"/>
              </a:spcAft>
              <a:defRPr sz="1400" kern="1200">
                <a:solidFill>
                  <a:schemeClr val="tx1"/>
                </a:solidFill>
                <a:latin typeface="Arial" panose="020B0604020202020204" pitchFamily="34" charset="0"/>
                <a:ea typeface="+mn-ea"/>
                <a:cs typeface="+mn-cs"/>
              </a:defRPr>
            </a:lvl2pPr>
            <a:lvl3pPr marL="914400" algn="l" rtl="0" fontAlgn="base">
              <a:spcBef>
                <a:spcPct val="0"/>
              </a:spcBef>
              <a:spcAft>
                <a:spcPct val="0"/>
              </a:spcAft>
              <a:defRPr sz="1400" kern="1200">
                <a:solidFill>
                  <a:schemeClr val="tx1"/>
                </a:solidFill>
                <a:latin typeface="Arial" panose="020B0604020202020204" pitchFamily="34" charset="0"/>
                <a:ea typeface="+mn-ea"/>
                <a:cs typeface="+mn-cs"/>
              </a:defRPr>
            </a:lvl3pPr>
            <a:lvl4pPr marL="1371600" algn="l" rtl="0" fontAlgn="base">
              <a:spcBef>
                <a:spcPct val="0"/>
              </a:spcBef>
              <a:spcAft>
                <a:spcPct val="0"/>
              </a:spcAft>
              <a:defRPr sz="1400" kern="1200">
                <a:solidFill>
                  <a:schemeClr val="tx1"/>
                </a:solidFill>
                <a:latin typeface="Arial" panose="020B0604020202020204" pitchFamily="34" charset="0"/>
                <a:ea typeface="+mn-ea"/>
                <a:cs typeface="+mn-cs"/>
              </a:defRPr>
            </a:lvl4pPr>
            <a:lvl5pPr marL="1828800" algn="l" rtl="0" fontAlgn="base">
              <a:spcBef>
                <a:spcPct val="0"/>
              </a:spcBef>
              <a:spcAft>
                <a:spcPct val="0"/>
              </a:spcAft>
              <a:defRPr sz="1400" kern="1200">
                <a:solidFill>
                  <a:schemeClr val="tx1"/>
                </a:solidFill>
                <a:latin typeface="Arial" panose="020B0604020202020204" pitchFamily="34" charset="0"/>
                <a:ea typeface="+mn-ea"/>
                <a:cs typeface="+mn-cs"/>
              </a:defRPr>
            </a:lvl5pPr>
            <a:lvl6pPr marL="2286000" algn="l" defTabSz="914400" rtl="0" eaLnBrk="1" latinLnBrk="0" hangingPunct="1">
              <a:defRPr sz="1400" kern="1200">
                <a:solidFill>
                  <a:schemeClr val="tx1"/>
                </a:solidFill>
                <a:latin typeface="Arial" panose="020B0604020202020204" pitchFamily="34" charset="0"/>
                <a:ea typeface="+mn-ea"/>
                <a:cs typeface="+mn-cs"/>
              </a:defRPr>
            </a:lvl6pPr>
            <a:lvl7pPr marL="2743200" algn="l" defTabSz="914400" rtl="0" eaLnBrk="1" latinLnBrk="0" hangingPunct="1">
              <a:defRPr sz="1400" kern="1200">
                <a:solidFill>
                  <a:schemeClr val="tx1"/>
                </a:solidFill>
                <a:latin typeface="Arial" panose="020B0604020202020204" pitchFamily="34" charset="0"/>
                <a:ea typeface="+mn-ea"/>
                <a:cs typeface="+mn-cs"/>
              </a:defRPr>
            </a:lvl7pPr>
            <a:lvl8pPr marL="3200400" algn="l" defTabSz="914400" rtl="0" eaLnBrk="1" latinLnBrk="0" hangingPunct="1">
              <a:defRPr sz="1400" kern="1200">
                <a:solidFill>
                  <a:schemeClr val="tx1"/>
                </a:solidFill>
                <a:latin typeface="Arial" panose="020B0604020202020204" pitchFamily="34" charset="0"/>
                <a:ea typeface="+mn-ea"/>
                <a:cs typeface="+mn-cs"/>
              </a:defRPr>
            </a:lvl8pPr>
            <a:lvl9pPr marL="3657600" algn="l" defTabSz="914400" rtl="0" eaLnBrk="1" latinLnBrk="0" hangingPunct="1">
              <a:defRPr sz="1400" kern="1200">
                <a:solidFill>
                  <a:schemeClr val="tx1"/>
                </a:solidFill>
                <a:latin typeface="Arial" panose="020B0604020202020204" pitchFamily="34" charset="0"/>
                <a:ea typeface="+mn-ea"/>
                <a:cs typeface="+mn-cs"/>
              </a:defRPr>
            </a:lvl9pPr>
          </a:lstStyle>
          <a:p>
            <a:endParaRPr lang="en-CA"/>
          </a:p>
        </p:txBody>
      </p:sp>
      <p:sp>
        <p:nvSpPr>
          <p:cNvPr id="136" name="Freeform 132">
            <a:extLst>
              <a:ext uri="{FF2B5EF4-FFF2-40B4-BE49-F238E27FC236}">
                <a16:creationId xmlns:a16="http://schemas.microsoft.com/office/drawing/2014/main" id="{A0F61EDB-2830-4ABA-982B-8637808C1875}"/>
              </a:ext>
            </a:extLst>
          </p:cNvPr>
          <p:cNvSpPr>
            <a:spLocks noChangeAspect="1"/>
          </p:cNvSpPr>
          <p:nvPr/>
        </p:nvSpPr>
        <p:spPr bwMode="auto">
          <a:xfrm>
            <a:off x="6108370" y="801769"/>
            <a:ext cx="22522" cy="5523"/>
          </a:xfrm>
          <a:custGeom>
            <a:avLst/>
            <a:gdLst>
              <a:gd name="T0" fmla="*/ 38 w 38"/>
              <a:gd name="T1" fmla="*/ 7 h 9"/>
              <a:gd name="T2" fmla="*/ 0 w 38"/>
              <a:gd name="T3" fmla="*/ 0 h 9"/>
            </a:gdLst>
            <a:ahLst/>
            <a:cxnLst>
              <a:cxn ang="0">
                <a:pos x="T0" y="T1"/>
              </a:cxn>
              <a:cxn ang="0">
                <a:pos x="T2" y="T3"/>
              </a:cxn>
            </a:cxnLst>
            <a:rect l="0" t="0" r="r" b="b"/>
            <a:pathLst>
              <a:path w="38" h="9">
                <a:moveTo>
                  <a:pt x="38" y="7"/>
                </a:moveTo>
                <a:cubicBezTo>
                  <a:pt x="24" y="9"/>
                  <a:pt x="13" y="4"/>
                  <a:pt x="0" y="0"/>
                </a:cubicBezTo>
              </a:path>
            </a:pathLst>
          </a:custGeom>
          <a:noFill/>
          <a:ln w="6350" cap="rnd">
            <a:solidFill>
              <a:srgbClr val="FF6600"/>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defPPr>
              <a:defRPr lang="en-US"/>
            </a:defPPr>
            <a:lvl1pPr algn="l" rtl="0" fontAlgn="base">
              <a:spcBef>
                <a:spcPct val="0"/>
              </a:spcBef>
              <a:spcAft>
                <a:spcPct val="0"/>
              </a:spcAft>
              <a:defRPr sz="1400" kern="1200">
                <a:solidFill>
                  <a:schemeClr val="tx1"/>
                </a:solidFill>
                <a:latin typeface="Arial" panose="020B0604020202020204" pitchFamily="34" charset="0"/>
                <a:ea typeface="+mn-ea"/>
                <a:cs typeface="+mn-cs"/>
              </a:defRPr>
            </a:lvl1pPr>
            <a:lvl2pPr marL="457200" algn="l" rtl="0" fontAlgn="base">
              <a:spcBef>
                <a:spcPct val="0"/>
              </a:spcBef>
              <a:spcAft>
                <a:spcPct val="0"/>
              </a:spcAft>
              <a:defRPr sz="1400" kern="1200">
                <a:solidFill>
                  <a:schemeClr val="tx1"/>
                </a:solidFill>
                <a:latin typeface="Arial" panose="020B0604020202020204" pitchFamily="34" charset="0"/>
                <a:ea typeface="+mn-ea"/>
                <a:cs typeface="+mn-cs"/>
              </a:defRPr>
            </a:lvl2pPr>
            <a:lvl3pPr marL="914400" algn="l" rtl="0" fontAlgn="base">
              <a:spcBef>
                <a:spcPct val="0"/>
              </a:spcBef>
              <a:spcAft>
                <a:spcPct val="0"/>
              </a:spcAft>
              <a:defRPr sz="1400" kern="1200">
                <a:solidFill>
                  <a:schemeClr val="tx1"/>
                </a:solidFill>
                <a:latin typeface="Arial" panose="020B0604020202020204" pitchFamily="34" charset="0"/>
                <a:ea typeface="+mn-ea"/>
                <a:cs typeface="+mn-cs"/>
              </a:defRPr>
            </a:lvl3pPr>
            <a:lvl4pPr marL="1371600" algn="l" rtl="0" fontAlgn="base">
              <a:spcBef>
                <a:spcPct val="0"/>
              </a:spcBef>
              <a:spcAft>
                <a:spcPct val="0"/>
              </a:spcAft>
              <a:defRPr sz="1400" kern="1200">
                <a:solidFill>
                  <a:schemeClr val="tx1"/>
                </a:solidFill>
                <a:latin typeface="Arial" panose="020B0604020202020204" pitchFamily="34" charset="0"/>
                <a:ea typeface="+mn-ea"/>
                <a:cs typeface="+mn-cs"/>
              </a:defRPr>
            </a:lvl4pPr>
            <a:lvl5pPr marL="1828800" algn="l" rtl="0" fontAlgn="base">
              <a:spcBef>
                <a:spcPct val="0"/>
              </a:spcBef>
              <a:spcAft>
                <a:spcPct val="0"/>
              </a:spcAft>
              <a:defRPr sz="1400" kern="1200">
                <a:solidFill>
                  <a:schemeClr val="tx1"/>
                </a:solidFill>
                <a:latin typeface="Arial" panose="020B0604020202020204" pitchFamily="34" charset="0"/>
                <a:ea typeface="+mn-ea"/>
                <a:cs typeface="+mn-cs"/>
              </a:defRPr>
            </a:lvl5pPr>
            <a:lvl6pPr marL="2286000" algn="l" defTabSz="914400" rtl="0" eaLnBrk="1" latinLnBrk="0" hangingPunct="1">
              <a:defRPr sz="1400" kern="1200">
                <a:solidFill>
                  <a:schemeClr val="tx1"/>
                </a:solidFill>
                <a:latin typeface="Arial" panose="020B0604020202020204" pitchFamily="34" charset="0"/>
                <a:ea typeface="+mn-ea"/>
                <a:cs typeface="+mn-cs"/>
              </a:defRPr>
            </a:lvl6pPr>
            <a:lvl7pPr marL="2743200" algn="l" defTabSz="914400" rtl="0" eaLnBrk="1" latinLnBrk="0" hangingPunct="1">
              <a:defRPr sz="1400" kern="1200">
                <a:solidFill>
                  <a:schemeClr val="tx1"/>
                </a:solidFill>
                <a:latin typeface="Arial" panose="020B0604020202020204" pitchFamily="34" charset="0"/>
                <a:ea typeface="+mn-ea"/>
                <a:cs typeface="+mn-cs"/>
              </a:defRPr>
            </a:lvl7pPr>
            <a:lvl8pPr marL="3200400" algn="l" defTabSz="914400" rtl="0" eaLnBrk="1" latinLnBrk="0" hangingPunct="1">
              <a:defRPr sz="1400" kern="1200">
                <a:solidFill>
                  <a:schemeClr val="tx1"/>
                </a:solidFill>
                <a:latin typeface="Arial" panose="020B0604020202020204" pitchFamily="34" charset="0"/>
                <a:ea typeface="+mn-ea"/>
                <a:cs typeface="+mn-cs"/>
              </a:defRPr>
            </a:lvl8pPr>
            <a:lvl9pPr marL="3657600" algn="l" defTabSz="914400" rtl="0" eaLnBrk="1" latinLnBrk="0" hangingPunct="1">
              <a:defRPr sz="1400" kern="1200">
                <a:solidFill>
                  <a:schemeClr val="tx1"/>
                </a:solidFill>
                <a:latin typeface="Arial" panose="020B0604020202020204" pitchFamily="34" charset="0"/>
                <a:ea typeface="+mn-ea"/>
                <a:cs typeface="+mn-cs"/>
              </a:defRPr>
            </a:lvl9pPr>
          </a:lstStyle>
          <a:p>
            <a:endParaRPr lang="en-CA"/>
          </a:p>
        </p:txBody>
      </p:sp>
      <p:sp>
        <p:nvSpPr>
          <p:cNvPr id="137" name="Freeform 133">
            <a:extLst>
              <a:ext uri="{FF2B5EF4-FFF2-40B4-BE49-F238E27FC236}">
                <a16:creationId xmlns:a16="http://schemas.microsoft.com/office/drawing/2014/main" id="{1D25000D-3125-4A7F-963F-D40CDF957218}"/>
              </a:ext>
            </a:extLst>
          </p:cNvPr>
          <p:cNvSpPr>
            <a:spLocks noChangeAspect="1"/>
          </p:cNvSpPr>
          <p:nvPr/>
        </p:nvSpPr>
        <p:spPr bwMode="auto">
          <a:xfrm>
            <a:off x="6101203" y="801769"/>
            <a:ext cx="7166" cy="13255"/>
          </a:xfrm>
          <a:custGeom>
            <a:avLst/>
            <a:gdLst>
              <a:gd name="T0" fmla="*/ 12 w 12"/>
              <a:gd name="T1" fmla="*/ 0 h 21"/>
              <a:gd name="T2" fmla="*/ 0 w 12"/>
              <a:gd name="T3" fmla="*/ 21 h 21"/>
            </a:gdLst>
            <a:ahLst/>
            <a:cxnLst>
              <a:cxn ang="0">
                <a:pos x="T0" y="T1"/>
              </a:cxn>
              <a:cxn ang="0">
                <a:pos x="T2" y="T3"/>
              </a:cxn>
            </a:cxnLst>
            <a:rect l="0" t="0" r="r" b="b"/>
            <a:pathLst>
              <a:path w="12" h="21">
                <a:moveTo>
                  <a:pt x="12" y="0"/>
                </a:moveTo>
                <a:cubicBezTo>
                  <a:pt x="6" y="5"/>
                  <a:pt x="1" y="13"/>
                  <a:pt x="0" y="21"/>
                </a:cubicBezTo>
              </a:path>
            </a:pathLst>
          </a:custGeom>
          <a:noFill/>
          <a:ln w="6350" cap="rnd">
            <a:solidFill>
              <a:srgbClr val="FF6600"/>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defPPr>
              <a:defRPr lang="en-US"/>
            </a:defPPr>
            <a:lvl1pPr algn="l" rtl="0" fontAlgn="base">
              <a:spcBef>
                <a:spcPct val="0"/>
              </a:spcBef>
              <a:spcAft>
                <a:spcPct val="0"/>
              </a:spcAft>
              <a:defRPr sz="1400" kern="1200">
                <a:solidFill>
                  <a:schemeClr val="tx1"/>
                </a:solidFill>
                <a:latin typeface="Arial" panose="020B0604020202020204" pitchFamily="34" charset="0"/>
                <a:ea typeface="+mn-ea"/>
                <a:cs typeface="+mn-cs"/>
              </a:defRPr>
            </a:lvl1pPr>
            <a:lvl2pPr marL="457200" algn="l" rtl="0" fontAlgn="base">
              <a:spcBef>
                <a:spcPct val="0"/>
              </a:spcBef>
              <a:spcAft>
                <a:spcPct val="0"/>
              </a:spcAft>
              <a:defRPr sz="1400" kern="1200">
                <a:solidFill>
                  <a:schemeClr val="tx1"/>
                </a:solidFill>
                <a:latin typeface="Arial" panose="020B0604020202020204" pitchFamily="34" charset="0"/>
                <a:ea typeface="+mn-ea"/>
                <a:cs typeface="+mn-cs"/>
              </a:defRPr>
            </a:lvl2pPr>
            <a:lvl3pPr marL="914400" algn="l" rtl="0" fontAlgn="base">
              <a:spcBef>
                <a:spcPct val="0"/>
              </a:spcBef>
              <a:spcAft>
                <a:spcPct val="0"/>
              </a:spcAft>
              <a:defRPr sz="1400" kern="1200">
                <a:solidFill>
                  <a:schemeClr val="tx1"/>
                </a:solidFill>
                <a:latin typeface="Arial" panose="020B0604020202020204" pitchFamily="34" charset="0"/>
                <a:ea typeface="+mn-ea"/>
                <a:cs typeface="+mn-cs"/>
              </a:defRPr>
            </a:lvl3pPr>
            <a:lvl4pPr marL="1371600" algn="l" rtl="0" fontAlgn="base">
              <a:spcBef>
                <a:spcPct val="0"/>
              </a:spcBef>
              <a:spcAft>
                <a:spcPct val="0"/>
              </a:spcAft>
              <a:defRPr sz="1400" kern="1200">
                <a:solidFill>
                  <a:schemeClr val="tx1"/>
                </a:solidFill>
                <a:latin typeface="Arial" panose="020B0604020202020204" pitchFamily="34" charset="0"/>
                <a:ea typeface="+mn-ea"/>
                <a:cs typeface="+mn-cs"/>
              </a:defRPr>
            </a:lvl4pPr>
            <a:lvl5pPr marL="1828800" algn="l" rtl="0" fontAlgn="base">
              <a:spcBef>
                <a:spcPct val="0"/>
              </a:spcBef>
              <a:spcAft>
                <a:spcPct val="0"/>
              </a:spcAft>
              <a:defRPr sz="1400" kern="1200">
                <a:solidFill>
                  <a:schemeClr val="tx1"/>
                </a:solidFill>
                <a:latin typeface="Arial" panose="020B0604020202020204" pitchFamily="34" charset="0"/>
                <a:ea typeface="+mn-ea"/>
                <a:cs typeface="+mn-cs"/>
              </a:defRPr>
            </a:lvl5pPr>
            <a:lvl6pPr marL="2286000" algn="l" defTabSz="914400" rtl="0" eaLnBrk="1" latinLnBrk="0" hangingPunct="1">
              <a:defRPr sz="1400" kern="1200">
                <a:solidFill>
                  <a:schemeClr val="tx1"/>
                </a:solidFill>
                <a:latin typeface="Arial" panose="020B0604020202020204" pitchFamily="34" charset="0"/>
                <a:ea typeface="+mn-ea"/>
                <a:cs typeface="+mn-cs"/>
              </a:defRPr>
            </a:lvl6pPr>
            <a:lvl7pPr marL="2743200" algn="l" defTabSz="914400" rtl="0" eaLnBrk="1" latinLnBrk="0" hangingPunct="1">
              <a:defRPr sz="1400" kern="1200">
                <a:solidFill>
                  <a:schemeClr val="tx1"/>
                </a:solidFill>
                <a:latin typeface="Arial" panose="020B0604020202020204" pitchFamily="34" charset="0"/>
                <a:ea typeface="+mn-ea"/>
                <a:cs typeface="+mn-cs"/>
              </a:defRPr>
            </a:lvl7pPr>
            <a:lvl8pPr marL="3200400" algn="l" defTabSz="914400" rtl="0" eaLnBrk="1" latinLnBrk="0" hangingPunct="1">
              <a:defRPr sz="1400" kern="1200">
                <a:solidFill>
                  <a:schemeClr val="tx1"/>
                </a:solidFill>
                <a:latin typeface="Arial" panose="020B0604020202020204" pitchFamily="34" charset="0"/>
                <a:ea typeface="+mn-ea"/>
                <a:cs typeface="+mn-cs"/>
              </a:defRPr>
            </a:lvl8pPr>
            <a:lvl9pPr marL="3657600" algn="l" defTabSz="914400" rtl="0" eaLnBrk="1" latinLnBrk="0" hangingPunct="1">
              <a:defRPr sz="1400" kern="1200">
                <a:solidFill>
                  <a:schemeClr val="tx1"/>
                </a:solidFill>
                <a:latin typeface="Arial" panose="020B0604020202020204" pitchFamily="34" charset="0"/>
                <a:ea typeface="+mn-ea"/>
                <a:cs typeface="+mn-cs"/>
              </a:defRPr>
            </a:lvl9pPr>
          </a:lstStyle>
          <a:p>
            <a:endParaRPr lang="en-CA"/>
          </a:p>
        </p:txBody>
      </p:sp>
      <p:sp>
        <p:nvSpPr>
          <p:cNvPr id="138" name="Freeform 134">
            <a:extLst>
              <a:ext uri="{FF2B5EF4-FFF2-40B4-BE49-F238E27FC236}">
                <a16:creationId xmlns:a16="http://schemas.microsoft.com/office/drawing/2014/main" id="{FB5A58E0-ED7F-4C6F-BED1-F705CEFB4E3D}"/>
              </a:ext>
            </a:extLst>
          </p:cNvPr>
          <p:cNvSpPr>
            <a:spLocks noChangeAspect="1"/>
          </p:cNvSpPr>
          <p:nvPr/>
        </p:nvSpPr>
        <p:spPr bwMode="auto">
          <a:xfrm>
            <a:off x="6103763" y="786856"/>
            <a:ext cx="4607" cy="14912"/>
          </a:xfrm>
          <a:custGeom>
            <a:avLst/>
            <a:gdLst>
              <a:gd name="T0" fmla="*/ 8 w 8"/>
              <a:gd name="T1" fmla="*/ 23 h 23"/>
              <a:gd name="T2" fmla="*/ 0 w 8"/>
              <a:gd name="T3" fmla="*/ 0 h 23"/>
            </a:gdLst>
            <a:ahLst/>
            <a:cxnLst>
              <a:cxn ang="0">
                <a:pos x="T0" y="T1"/>
              </a:cxn>
              <a:cxn ang="0">
                <a:pos x="T2" y="T3"/>
              </a:cxn>
            </a:cxnLst>
            <a:rect l="0" t="0" r="r" b="b"/>
            <a:pathLst>
              <a:path w="8" h="23">
                <a:moveTo>
                  <a:pt x="8" y="23"/>
                </a:moveTo>
                <a:cubicBezTo>
                  <a:pt x="8" y="14"/>
                  <a:pt x="2" y="8"/>
                  <a:pt x="0" y="0"/>
                </a:cubicBezTo>
              </a:path>
            </a:pathLst>
          </a:custGeom>
          <a:noFill/>
          <a:ln w="6350" cap="rnd">
            <a:solidFill>
              <a:srgbClr val="FF6600"/>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defPPr>
              <a:defRPr lang="en-US"/>
            </a:defPPr>
            <a:lvl1pPr algn="l" rtl="0" fontAlgn="base">
              <a:spcBef>
                <a:spcPct val="0"/>
              </a:spcBef>
              <a:spcAft>
                <a:spcPct val="0"/>
              </a:spcAft>
              <a:defRPr sz="1400" kern="1200">
                <a:solidFill>
                  <a:schemeClr val="tx1"/>
                </a:solidFill>
                <a:latin typeface="Arial" panose="020B0604020202020204" pitchFamily="34" charset="0"/>
                <a:ea typeface="+mn-ea"/>
                <a:cs typeface="+mn-cs"/>
              </a:defRPr>
            </a:lvl1pPr>
            <a:lvl2pPr marL="457200" algn="l" rtl="0" fontAlgn="base">
              <a:spcBef>
                <a:spcPct val="0"/>
              </a:spcBef>
              <a:spcAft>
                <a:spcPct val="0"/>
              </a:spcAft>
              <a:defRPr sz="1400" kern="1200">
                <a:solidFill>
                  <a:schemeClr val="tx1"/>
                </a:solidFill>
                <a:latin typeface="Arial" panose="020B0604020202020204" pitchFamily="34" charset="0"/>
                <a:ea typeface="+mn-ea"/>
                <a:cs typeface="+mn-cs"/>
              </a:defRPr>
            </a:lvl2pPr>
            <a:lvl3pPr marL="914400" algn="l" rtl="0" fontAlgn="base">
              <a:spcBef>
                <a:spcPct val="0"/>
              </a:spcBef>
              <a:spcAft>
                <a:spcPct val="0"/>
              </a:spcAft>
              <a:defRPr sz="1400" kern="1200">
                <a:solidFill>
                  <a:schemeClr val="tx1"/>
                </a:solidFill>
                <a:latin typeface="Arial" panose="020B0604020202020204" pitchFamily="34" charset="0"/>
                <a:ea typeface="+mn-ea"/>
                <a:cs typeface="+mn-cs"/>
              </a:defRPr>
            </a:lvl3pPr>
            <a:lvl4pPr marL="1371600" algn="l" rtl="0" fontAlgn="base">
              <a:spcBef>
                <a:spcPct val="0"/>
              </a:spcBef>
              <a:spcAft>
                <a:spcPct val="0"/>
              </a:spcAft>
              <a:defRPr sz="1400" kern="1200">
                <a:solidFill>
                  <a:schemeClr val="tx1"/>
                </a:solidFill>
                <a:latin typeface="Arial" panose="020B0604020202020204" pitchFamily="34" charset="0"/>
                <a:ea typeface="+mn-ea"/>
                <a:cs typeface="+mn-cs"/>
              </a:defRPr>
            </a:lvl4pPr>
            <a:lvl5pPr marL="1828800" algn="l" rtl="0" fontAlgn="base">
              <a:spcBef>
                <a:spcPct val="0"/>
              </a:spcBef>
              <a:spcAft>
                <a:spcPct val="0"/>
              </a:spcAft>
              <a:defRPr sz="1400" kern="1200">
                <a:solidFill>
                  <a:schemeClr val="tx1"/>
                </a:solidFill>
                <a:latin typeface="Arial" panose="020B0604020202020204" pitchFamily="34" charset="0"/>
                <a:ea typeface="+mn-ea"/>
                <a:cs typeface="+mn-cs"/>
              </a:defRPr>
            </a:lvl5pPr>
            <a:lvl6pPr marL="2286000" algn="l" defTabSz="914400" rtl="0" eaLnBrk="1" latinLnBrk="0" hangingPunct="1">
              <a:defRPr sz="1400" kern="1200">
                <a:solidFill>
                  <a:schemeClr val="tx1"/>
                </a:solidFill>
                <a:latin typeface="Arial" panose="020B0604020202020204" pitchFamily="34" charset="0"/>
                <a:ea typeface="+mn-ea"/>
                <a:cs typeface="+mn-cs"/>
              </a:defRPr>
            </a:lvl6pPr>
            <a:lvl7pPr marL="2743200" algn="l" defTabSz="914400" rtl="0" eaLnBrk="1" latinLnBrk="0" hangingPunct="1">
              <a:defRPr sz="1400" kern="1200">
                <a:solidFill>
                  <a:schemeClr val="tx1"/>
                </a:solidFill>
                <a:latin typeface="Arial" panose="020B0604020202020204" pitchFamily="34" charset="0"/>
                <a:ea typeface="+mn-ea"/>
                <a:cs typeface="+mn-cs"/>
              </a:defRPr>
            </a:lvl7pPr>
            <a:lvl8pPr marL="3200400" algn="l" defTabSz="914400" rtl="0" eaLnBrk="1" latinLnBrk="0" hangingPunct="1">
              <a:defRPr sz="1400" kern="1200">
                <a:solidFill>
                  <a:schemeClr val="tx1"/>
                </a:solidFill>
                <a:latin typeface="Arial" panose="020B0604020202020204" pitchFamily="34" charset="0"/>
                <a:ea typeface="+mn-ea"/>
                <a:cs typeface="+mn-cs"/>
              </a:defRPr>
            </a:lvl8pPr>
            <a:lvl9pPr marL="3657600" algn="l" defTabSz="914400" rtl="0" eaLnBrk="1" latinLnBrk="0" hangingPunct="1">
              <a:defRPr sz="1400" kern="1200">
                <a:solidFill>
                  <a:schemeClr val="tx1"/>
                </a:solidFill>
                <a:latin typeface="Arial" panose="020B0604020202020204" pitchFamily="34" charset="0"/>
                <a:ea typeface="+mn-ea"/>
                <a:cs typeface="+mn-cs"/>
              </a:defRPr>
            </a:lvl9pPr>
          </a:lstStyle>
          <a:p>
            <a:endParaRPr lang="en-CA"/>
          </a:p>
        </p:txBody>
      </p:sp>
      <p:sp>
        <p:nvSpPr>
          <p:cNvPr id="139" name="Freeform 135">
            <a:extLst>
              <a:ext uri="{FF2B5EF4-FFF2-40B4-BE49-F238E27FC236}">
                <a16:creationId xmlns:a16="http://schemas.microsoft.com/office/drawing/2014/main" id="{13D7792B-195D-4845-9E9C-010A6B82FCCA}"/>
              </a:ext>
            </a:extLst>
          </p:cNvPr>
          <p:cNvSpPr>
            <a:spLocks noChangeAspect="1"/>
          </p:cNvSpPr>
          <p:nvPr/>
        </p:nvSpPr>
        <p:spPr bwMode="auto">
          <a:xfrm>
            <a:off x="6213816" y="1424225"/>
            <a:ext cx="15868" cy="78981"/>
          </a:xfrm>
          <a:custGeom>
            <a:avLst/>
            <a:gdLst>
              <a:gd name="T0" fmla="*/ 26 w 26"/>
              <a:gd name="T1" fmla="*/ 0 h 124"/>
              <a:gd name="T2" fmla="*/ 0 w 26"/>
              <a:gd name="T3" fmla="*/ 124 h 124"/>
            </a:gdLst>
            <a:ahLst/>
            <a:cxnLst>
              <a:cxn ang="0">
                <a:pos x="T0" y="T1"/>
              </a:cxn>
              <a:cxn ang="0">
                <a:pos x="T2" y="T3"/>
              </a:cxn>
            </a:cxnLst>
            <a:rect l="0" t="0" r="r" b="b"/>
            <a:pathLst>
              <a:path w="26" h="124">
                <a:moveTo>
                  <a:pt x="26" y="0"/>
                </a:moveTo>
                <a:cubicBezTo>
                  <a:pt x="26" y="44"/>
                  <a:pt x="4" y="81"/>
                  <a:pt x="0" y="124"/>
                </a:cubicBezTo>
              </a:path>
            </a:pathLst>
          </a:custGeom>
          <a:noFill/>
          <a:ln w="6350" cap="rnd">
            <a:solidFill>
              <a:srgbClr val="FF6600"/>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defPPr>
              <a:defRPr lang="en-US"/>
            </a:defPPr>
            <a:lvl1pPr algn="l" rtl="0" fontAlgn="base">
              <a:spcBef>
                <a:spcPct val="0"/>
              </a:spcBef>
              <a:spcAft>
                <a:spcPct val="0"/>
              </a:spcAft>
              <a:defRPr sz="1400" kern="1200">
                <a:solidFill>
                  <a:schemeClr val="tx1"/>
                </a:solidFill>
                <a:latin typeface="Arial" panose="020B0604020202020204" pitchFamily="34" charset="0"/>
                <a:ea typeface="+mn-ea"/>
                <a:cs typeface="+mn-cs"/>
              </a:defRPr>
            </a:lvl1pPr>
            <a:lvl2pPr marL="457200" algn="l" rtl="0" fontAlgn="base">
              <a:spcBef>
                <a:spcPct val="0"/>
              </a:spcBef>
              <a:spcAft>
                <a:spcPct val="0"/>
              </a:spcAft>
              <a:defRPr sz="1400" kern="1200">
                <a:solidFill>
                  <a:schemeClr val="tx1"/>
                </a:solidFill>
                <a:latin typeface="Arial" panose="020B0604020202020204" pitchFamily="34" charset="0"/>
                <a:ea typeface="+mn-ea"/>
                <a:cs typeface="+mn-cs"/>
              </a:defRPr>
            </a:lvl2pPr>
            <a:lvl3pPr marL="914400" algn="l" rtl="0" fontAlgn="base">
              <a:spcBef>
                <a:spcPct val="0"/>
              </a:spcBef>
              <a:spcAft>
                <a:spcPct val="0"/>
              </a:spcAft>
              <a:defRPr sz="1400" kern="1200">
                <a:solidFill>
                  <a:schemeClr val="tx1"/>
                </a:solidFill>
                <a:latin typeface="Arial" panose="020B0604020202020204" pitchFamily="34" charset="0"/>
                <a:ea typeface="+mn-ea"/>
                <a:cs typeface="+mn-cs"/>
              </a:defRPr>
            </a:lvl3pPr>
            <a:lvl4pPr marL="1371600" algn="l" rtl="0" fontAlgn="base">
              <a:spcBef>
                <a:spcPct val="0"/>
              </a:spcBef>
              <a:spcAft>
                <a:spcPct val="0"/>
              </a:spcAft>
              <a:defRPr sz="1400" kern="1200">
                <a:solidFill>
                  <a:schemeClr val="tx1"/>
                </a:solidFill>
                <a:latin typeface="Arial" panose="020B0604020202020204" pitchFamily="34" charset="0"/>
                <a:ea typeface="+mn-ea"/>
                <a:cs typeface="+mn-cs"/>
              </a:defRPr>
            </a:lvl4pPr>
            <a:lvl5pPr marL="1828800" algn="l" rtl="0" fontAlgn="base">
              <a:spcBef>
                <a:spcPct val="0"/>
              </a:spcBef>
              <a:spcAft>
                <a:spcPct val="0"/>
              </a:spcAft>
              <a:defRPr sz="1400" kern="1200">
                <a:solidFill>
                  <a:schemeClr val="tx1"/>
                </a:solidFill>
                <a:latin typeface="Arial" panose="020B0604020202020204" pitchFamily="34" charset="0"/>
                <a:ea typeface="+mn-ea"/>
                <a:cs typeface="+mn-cs"/>
              </a:defRPr>
            </a:lvl5pPr>
            <a:lvl6pPr marL="2286000" algn="l" defTabSz="914400" rtl="0" eaLnBrk="1" latinLnBrk="0" hangingPunct="1">
              <a:defRPr sz="1400" kern="1200">
                <a:solidFill>
                  <a:schemeClr val="tx1"/>
                </a:solidFill>
                <a:latin typeface="Arial" panose="020B0604020202020204" pitchFamily="34" charset="0"/>
                <a:ea typeface="+mn-ea"/>
                <a:cs typeface="+mn-cs"/>
              </a:defRPr>
            </a:lvl6pPr>
            <a:lvl7pPr marL="2743200" algn="l" defTabSz="914400" rtl="0" eaLnBrk="1" latinLnBrk="0" hangingPunct="1">
              <a:defRPr sz="1400" kern="1200">
                <a:solidFill>
                  <a:schemeClr val="tx1"/>
                </a:solidFill>
                <a:latin typeface="Arial" panose="020B0604020202020204" pitchFamily="34" charset="0"/>
                <a:ea typeface="+mn-ea"/>
                <a:cs typeface="+mn-cs"/>
              </a:defRPr>
            </a:lvl7pPr>
            <a:lvl8pPr marL="3200400" algn="l" defTabSz="914400" rtl="0" eaLnBrk="1" latinLnBrk="0" hangingPunct="1">
              <a:defRPr sz="1400" kern="1200">
                <a:solidFill>
                  <a:schemeClr val="tx1"/>
                </a:solidFill>
                <a:latin typeface="Arial" panose="020B0604020202020204" pitchFamily="34" charset="0"/>
                <a:ea typeface="+mn-ea"/>
                <a:cs typeface="+mn-cs"/>
              </a:defRPr>
            </a:lvl8pPr>
            <a:lvl9pPr marL="3657600" algn="l" defTabSz="914400" rtl="0" eaLnBrk="1" latinLnBrk="0" hangingPunct="1">
              <a:defRPr sz="1400" kern="1200">
                <a:solidFill>
                  <a:schemeClr val="tx1"/>
                </a:solidFill>
                <a:latin typeface="Arial" panose="020B0604020202020204" pitchFamily="34" charset="0"/>
                <a:ea typeface="+mn-ea"/>
                <a:cs typeface="+mn-cs"/>
              </a:defRPr>
            </a:lvl9pPr>
          </a:lstStyle>
          <a:p>
            <a:endParaRPr lang="en-CA"/>
          </a:p>
        </p:txBody>
      </p:sp>
      <p:sp>
        <p:nvSpPr>
          <p:cNvPr id="140" name="Freeform 136">
            <a:extLst>
              <a:ext uri="{FF2B5EF4-FFF2-40B4-BE49-F238E27FC236}">
                <a16:creationId xmlns:a16="http://schemas.microsoft.com/office/drawing/2014/main" id="{1F9F47F8-5B86-4BDB-8F0F-AF55C96AEB92}"/>
              </a:ext>
            </a:extLst>
          </p:cNvPr>
          <p:cNvSpPr>
            <a:spLocks noChangeAspect="1"/>
          </p:cNvSpPr>
          <p:nvPr/>
        </p:nvSpPr>
        <p:spPr bwMode="auto">
          <a:xfrm>
            <a:off x="6213816" y="1495473"/>
            <a:ext cx="21499" cy="13808"/>
          </a:xfrm>
          <a:custGeom>
            <a:avLst/>
            <a:gdLst>
              <a:gd name="T0" fmla="*/ 0 w 36"/>
              <a:gd name="T1" fmla="*/ 12 h 22"/>
              <a:gd name="T2" fmla="*/ 36 w 36"/>
              <a:gd name="T3" fmla="*/ 0 h 22"/>
            </a:gdLst>
            <a:ahLst/>
            <a:cxnLst>
              <a:cxn ang="0">
                <a:pos x="T0" y="T1"/>
              </a:cxn>
              <a:cxn ang="0">
                <a:pos x="T2" y="T3"/>
              </a:cxn>
            </a:cxnLst>
            <a:rect l="0" t="0" r="r" b="b"/>
            <a:pathLst>
              <a:path w="36" h="22">
                <a:moveTo>
                  <a:pt x="0" y="12"/>
                </a:moveTo>
                <a:cubicBezTo>
                  <a:pt x="13" y="22"/>
                  <a:pt x="26" y="9"/>
                  <a:pt x="36" y="0"/>
                </a:cubicBezTo>
              </a:path>
            </a:pathLst>
          </a:custGeom>
          <a:noFill/>
          <a:ln w="6350" cap="rnd">
            <a:solidFill>
              <a:srgbClr val="FF6600"/>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defPPr>
              <a:defRPr lang="en-US"/>
            </a:defPPr>
            <a:lvl1pPr algn="l" rtl="0" fontAlgn="base">
              <a:spcBef>
                <a:spcPct val="0"/>
              </a:spcBef>
              <a:spcAft>
                <a:spcPct val="0"/>
              </a:spcAft>
              <a:defRPr sz="1400" kern="1200">
                <a:solidFill>
                  <a:schemeClr val="tx1"/>
                </a:solidFill>
                <a:latin typeface="Arial" panose="020B0604020202020204" pitchFamily="34" charset="0"/>
                <a:ea typeface="+mn-ea"/>
                <a:cs typeface="+mn-cs"/>
              </a:defRPr>
            </a:lvl1pPr>
            <a:lvl2pPr marL="457200" algn="l" rtl="0" fontAlgn="base">
              <a:spcBef>
                <a:spcPct val="0"/>
              </a:spcBef>
              <a:spcAft>
                <a:spcPct val="0"/>
              </a:spcAft>
              <a:defRPr sz="1400" kern="1200">
                <a:solidFill>
                  <a:schemeClr val="tx1"/>
                </a:solidFill>
                <a:latin typeface="Arial" panose="020B0604020202020204" pitchFamily="34" charset="0"/>
                <a:ea typeface="+mn-ea"/>
                <a:cs typeface="+mn-cs"/>
              </a:defRPr>
            </a:lvl2pPr>
            <a:lvl3pPr marL="914400" algn="l" rtl="0" fontAlgn="base">
              <a:spcBef>
                <a:spcPct val="0"/>
              </a:spcBef>
              <a:spcAft>
                <a:spcPct val="0"/>
              </a:spcAft>
              <a:defRPr sz="1400" kern="1200">
                <a:solidFill>
                  <a:schemeClr val="tx1"/>
                </a:solidFill>
                <a:latin typeface="Arial" panose="020B0604020202020204" pitchFamily="34" charset="0"/>
                <a:ea typeface="+mn-ea"/>
                <a:cs typeface="+mn-cs"/>
              </a:defRPr>
            </a:lvl3pPr>
            <a:lvl4pPr marL="1371600" algn="l" rtl="0" fontAlgn="base">
              <a:spcBef>
                <a:spcPct val="0"/>
              </a:spcBef>
              <a:spcAft>
                <a:spcPct val="0"/>
              </a:spcAft>
              <a:defRPr sz="1400" kern="1200">
                <a:solidFill>
                  <a:schemeClr val="tx1"/>
                </a:solidFill>
                <a:latin typeface="Arial" panose="020B0604020202020204" pitchFamily="34" charset="0"/>
                <a:ea typeface="+mn-ea"/>
                <a:cs typeface="+mn-cs"/>
              </a:defRPr>
            </a:lvl4pPr>
            <a:lvl5pPr marL="1828800" algn="l" rtl="0" fontAlgn="base">
              <a:spcBef>
                <a:spcPct val="0"/>
              </a:spcBef>
              <a:spcAft>
                <a:spcPct val="0"/>
              </a:spcAft>
              <a:defRPr sz="1400" kern="1200">
                <a:solidFill>
                  <a:schemeClr val="tx1"/>
                </a:solidFill>
                <a:latin typeface="Arial" panose="020B0604020202020204" pitchFamily="34" charset="0"/>
                <a:ea typeface="+mn-ea"/>
                <a:cs typeface="+mn-cs"/>
              </a:defRPr>
            </a:lvl5pPr>
            <a:lvl6pPr marL="2286000" algn="l" defTabSz="914400" rtl="0" eaLnBrk="1" latinLnBrk="0" hangingPunct="1">
              <a:defRPr sz="1400" kern="1200">
                <a:solidFill>
                  <a:schemeClr val="tx1"/>
                </a:solidFill>
                <a:latin typeface="Arial" panose="020B0604020202020204" pitchFamily="34" charset="0"/>
                <a:ea typeface="+mn-ea"/>
                <a:cs typeface="+mn-cs"/>
              </a:defRPr>
            </a:lvl6pPr>
            <a:lvl7pPr marL="2743200" algn="l" defTabSz="914400" rtl="0" eaLnBrk="1" latinLnBrk="0" hangingPunct="1">
              <a:defRPr sz="1400" kern="1200">
                <a:solidFill>
                  <a:schemeClr val="tx1"/>
                </a:solidFill>
                <a:latin typeface="Arial" panose="020B0604020202020204" pitchFamily="34" charset="0"/>
                <a:ea typeface="+mn-ea"/>
                <a:cs typeface="+mn-cs"/>
              </a:defRPr>
            </a:lvl7pPr>
            <a:lvl8pPr marL="3200400" algn="l" defTabSz="914400" rtl="0" eaLnBrk="1" latinLnBrk="0" hangingPunct="1">
              <a:defRPr sz="1400" kern="1200">
                <a:solidFill>
                  <a:schemeClr val="tx1"/>
                </a:solidFill>
                <a:latin typeface="Arial" panose="020B0604020202020204" pitchFamily="34" charset="0"/>
                <a:ea typeface="+mn-ea"/>
                <a:cs typeface="+mn-cs"/>
              </a:defRPr>
            </a:lvl8pPr>
            <a:lvl9pPr marL="3657600" algn="l" defTabSz="914400" rtl="0" eaLnBrk="1" latinLnBrk="0" hangingPunct="1">
              <a:defRPr sz="1400" kern="1200">
                <a:solidFill>
                  <a:schemeClr val="tx1"/>
                </a:solidFill>
                <a:latin typeface="Arial" panose="020B0604020202020204" pitchFamily="34" charset="0"/>
                <a:ea typeface="+mn-ea"/>
                <a:cs typeface="+mn-cs"/>
              </a:defRPr>
            </a:lvl9pPr>
          </a:lstStyle>
          <a:p>
            <a:endParaRPr lang="en-CA"/>
          </a:p>
        </p:txBody>
      </p:sp>
      <p:sp>
        <p:nvSpPr>
          <p:cNvPr id="141" name="Freeform 137">
            <a:extLst>
              <a:ext uri="{FF2B5EF4-FFF2-40B4-BE49-F238E27FC236}">
                <a16:creationId xmlns:a16="http://schemas.microsoft.com/office/drawing/2014/main" id="{1E9F08CC-893D-4B04-A17C-6107087F4599}"/>
              </a:ext>
            </a:extLst>
          </p:cNvPr>
          <p:cNvSpPr>
            <a:spLocks noChangeAspect="1"/>
          </p:cNvSpPr>
          <p:nvPr/>
        </p:nvSpPr>
        <p:spPr bwMode="auto">
          <a:xfrm>
            <a:off x="6472824" y="1033740"/>
            <a:ext cx="20475" cy="23749"/>
          </a:xfrm>
          <a:custGeom>
            <a:avLst/>
            <a:gdLst>
              <a:gd name="T0" fmla="*/ 10 w 35"/>
              <a:gd name="T1" fmla="*/ 37 h 37"/>
              <a:gd name="T2" fmla="*/ 35 w 35"/>
              <a:gd name="T3" fmla="*/ 11 h 37"/>
              <a:gd name="T4" fmla="*/ 33 w 35"/>
              <a:gd name="T5" fmla="*/ 6 h 37"/>
              <a:gd name="T6" fmla="*/ 0 w 35"/>
              <a:gd name="T7" fmla="*/ 3 h 37"/>
            </a:gdLst>
            <a:ahLst/>
            <a:cxnLst>
              <a:cxn ang="0">
                <a:pos x="T0" y="T1"/>
              </a:cxn>
              <a:cxn ang="0">
                <a:pos x="T2" y="T3"/>
              </a:cxn>
              <a:cxn ang="0">
                <a:pos x="T4" y="T5"/>
              </a:cxn>
              <a:cxn ang="0">
                <a:pos x="T6" y="T7"/>
              </a:cxn>
            </a:cxnLst>
            <a:rect l="0" t="0" r="r" b="b"/>
            <a:pathLst>
              <a:path w="35" h="37">
                <a:moveTo>
                  <a:pt x="10" y="37"/>
                </a:moveTo>
                <a:cubicBezTo>
                  <a:pt x="17" y="27"/>
                  <a:pt x="31" y="23"/>
                  <a:pt x="35" y="11"/>
                </a:cubicBezTo>
                <a:cubicBezTo>
                  <a:pt x="35" y="9"/>
                  <a:pt x="34" y="8"/>
                  <a:pt x="33" y="6"/>
                </a:cubicBezTo>
                <a:cubicBezTo>
                  <a:pt x="21" y="7"/>
                  <a:pt x="10" y="0"/>
                  <a:pt x="0" y="3"/>
                </a:cubicBezTo>
              </a:path>
            </a:pathLst>
          </a:custGeom>
          <a:noFill/>
          <a:ln w="6350" cap="rnd">
            <a:solidFill>
              <a:srgbClr val="FF6600"/>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defPPr>
              <a:defRPr lang="en-US"/>
            </a:defPPr>
            <a:lvl1pPr algn="l" rtl="0" fontAlgn="base">
              <a:spcBef>
                <a:spcPct val="0"/>
              </a:spcBef>
              <a:spcAft>
                <a:spcPct val="0"/>
              </a:spcAft>
              <a:defRPr sz="1400" kern="1200">
                <a:solidFill>
                  <a:schemeClr val="tx1"/>
                </a:solidFill>
                <a:latin typeface="Arial" panose="020B0604020202020204" pitchFamily="34" charset="0"/>
                <a:ea typeface="+mn-ea"/>
                <a:cs typeface="+mn-cs"/>
              </a:defRPr>
            </a:lvl1pPr>
            <a:lvl2pPr marL="457200" algn="l" rtl="0" fontAlgn="base">
              <a:spcBef>
                <a:spcPct val="0"/>
              </a:spcBef>
              <a:spcAft>
                <a:spcPct val="0"/>
              </a:spcAft>
              <a:defRPr sz="1400" kern="1200">
                <a:solidFill>
                  <a:schemeClr val="tx1"/>
                </a:solidFill>
                <a:latin typeface="Arial" panose="020B0604020202020204" pitchFamily="34" charset="0"/>
                <a:ea typeface="+mn-ea"/>
                <a:cs typeface="+mn-cs"/>
              </a:defRPr>
            </a:lvl2pPr>
            <a:lvl3pPr marL="914400" algn="l" rtl="0" fontAlgn="base">
              <a:spcBef>
                <a:spcPct val="0"/>
              </a:spcBef>
              <a:spcAft>
                <a:spcPct val="0"/>
              </a:spcAft>
              <a:defRPr sz="1400" kern="1200">
                <a:solidFill>
                  <a:schemeClr val="tx1"/>
                </a:solidFill>
                <a:latin typeface="Arial" panose="020B0604020202020204" pitchFamily="34" charset="0"/>
                <a:ea typeface="+mn-ea"/>
                <a:cs typeface="+mn-cs"/>
              </a:defRPr>
            </a:lvl3pPr>
            <a:lvl4pPr marL="1371600" algn="l" rtl="0" fontAlgn="base">
              <a:spcBef>
                <a:spcPct val="0"/>
              </a:spcBef>
              <a:spcAft>
                <a:spcPct val="0"/>
              </a:spcAft>
              <a:defRPr sz="1400" kern="1200">
                <a:solidFill>
                  <a:schemeClr val="tx1"/>
                </a:solidFill>
                <a:latin typeface="Arial" panose="020B0604020202020204" pitchFamily="34" charset="0"/>
                <a:ea typeface="+mn-ea"/>
                <a:cs typeface="+mn-cs"/>
              </a:defRPr>
            </a:lvl4pPr>
            <a:lvl5pPr marL="1828800" algn="l" rtl="0" fontAlgn="base">
              <a:spcBef>
                <a:spcPct val="0"/>
              </a:spcBef>
              <a:spcAft>
                <a:spcPct val="0"/>
              </a:spcAft>
              <a:defRPr sz="1400" kern="1200">
                <a:solidFill>
                  <a:schemeClr val="tx1"/>
                </a:solidFill>
                <a:latin typeface="Arial" panose="020B0604020202020204" pitchFamily="34" charset="0"/>
                <a:ea typeface="+mn-ea"/>
                <a:cs typeface="+mn-cs"/>
              </a:defRPr>
            </a:lvl5pPr>
            <a:lvl6pPr marL="2286000" algn="l" defTabSz="914400" rtl="0" eaLnBrk="1" latinLnBrk="0" hangingPunct="1">
              <a:defRPr sz="1400" kern="1200">
                <a:solidFill>
                  <a:schemeClr val="tx1"/>
                </a:solidFill>
                <a:latin typeface="Arial" panose="020B0604020202020204" pitchFamily="34" charset="0"/>
                <a:ea typeface="+mn-ea"/>
                <a:cs typeface="+mn-cs"/>
              </a:defRPr>
            </a:lvl6pPr>
            <a:lvl7pPr marL="2743200" algn="l" defTabSz="914400" rtl="0" eaLnBrk="1" latinLnBrk="0" hangingPunct="1">
              <a:defRPr sz="1400" kern="1200">
                <a:solidFill>
                  <a:schemeClr val="tx1"/>
                </a:solidFill>
                <a:latin typeface="Arial" panose="020B0604020202020204" pitchFamily="34" charset="0"/>
                <a:ea typeface="+mn-ea"/>
                <a:cs typeface="+mn-cs"/>
              </a:defRPr>
            </a:lvl7pPr>
            <a:lvl8pPr marL="3200400" algn="l" defTabSz="914400" rtl="0" eaLnBrk="1" latinLnBrk="0" hangingPunct="1">
              <a:defRPr sz="1400" kern="1200">
                <a:solidFill>
                  <a:schemeClr val="tx1"/>
                </a:solidFill>
                <a:latin typeface="Arial" panose="020B0604020202020204" pitchFamily="34" charset="0"/>
                <a:ea typeface="+mn-ea"/>
                <a:cs typeface="+mn-cs"/>
              </a:defRPr>
            </a:lvl8pPr>
            <a:lvl9pPr marL="3657600" algn="l" defTabSz="914400" rtl="0" eaLnBrk="1" latinLnBrk="0" hangingPunct="1">
              <a:defRPr sz="1400" kern="1200">
                <a:solidFill>
                  <a:schemeClr val="tx1"/>
                </a:solidFill>
                <a:latin typeface="Arial" panose="020B0604020202020204" pitchFamily="34" charset="0"/>
                <a:ea typeface="+mn-ea"/>
                <a:cs typeface="+mn-cs"/>
              </a:defRPr>
            </a:lvl9pPr>
          </a:lstStyle>
          <a:p>
            <a:endParaRPr lang="en-CA"/>
          </a:p>
        </p:txBody>
      </p:sp>
      <p:sp>
        <p:nvSpPr>
          <p:cNvPr id="142" name="Freeform 138">
            <a:extLst>
              <a:ext uri="{FF2B5EF4-FFF2-40B4-BE49-F238E27FC236}">
                <a16:creationId xmlns:a16="http://schemas.microsoft.com/office/drawing/2014/main" id="{3650C7A4-639B-45F5-A846-9505066E37AC}"/>
              </a:ext>
            </a:extLst>
          </p:cNvPr>
          <p:cNvSpPr>
            <a:spLocks noChangeAspect="1"/>
          </p:cNvSpPr>
          <p:nvPr/>
        </p:nvSpPr>
        <p:spPr bwMode="auto">
          <a:xfrm>
            <a:off x="6549094" y="932667"/>
            <a:ext cx="19451" cy="16569"/>
          </a:xfrm>
          <a:custGeom>
            <a:avLst/>
            <a:gdLst>
              <a:gd name="T0" fmla="*/ 33 w 33"/>
              <a:gd name="T1" fmla="*/ 7 h 25"/>
              <a:gd name="T2" fmla="*/ 0 w 33"/>
              <a:gd name="T3" fmla="*/ 13 h 25"/>
              <a:gd name="T4" fmla="*/ 33 w 33"/>
              <a:gd name="T5" fmla="*/ 7 h 25"/>
            </a:gdLst>
            <a:ahLst/>
            <a:cxnLst>
              <a:cxn ang="0">
                <a:pos x="T0" y="T1"/>
              </a:cxn>
              <a:cxn ang="0">
                <a:pos x="T2" y="T3"/>
              </a:cxn>
              <a:cxn ang="0">
                <a:pos x="T4" y="T5"/>
              </a:cxn>
            </a:cxnLst>
            <a:rect l="0" t="0" r="r" b="b"/>
            <a:pathLst>
              <a:path w="33" h="25">
                <a:moveTo>
                  <a:pt x="33" y="7"/>
                </a:moveTo>
                <a:cubicBezTo>
                  <a:pt x="24" y="0"/>
                  <a:pt x="5" y="4"/>
                  <a:pt x="0" y="13"/>
                </a:cubicBezTo>
                <a:cubicBezTo>
                  <a:pt x="6" y="25"/>
                  <a:pt x="27" y="16"/>
                  <a:pt x="33" y="7"/>
                </a:cubicBezTo>
              </a:path>
            </a:pathLst>
          </a:custGeom>
          <a:noFill/>
          <a:ln w="6350" cap="rnd">
            <a:solidFill>
              <a:srgbClr val="FF6600"/>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defPPr>
              <a:defRPr lang="en-US"/>
            </a:defPPr>
            <a:lvl1pPr algn="l" rtl="0" fontAlgn="base">
              <a:spcBef>
                <a:spcPct val="0"/>
              </a:spcBef>
              <a:spcAft>
                <a:spcPct val="0"/>
              </a:spcAft>
              <a:defRPr sz="1400" kern="1200">
                <a:solidFill>
                  <a:schemeClr val="tx1"/>
                </a:solidFill>
                <a:latin typeface="Arial" panose="020B0604020202020204" pitchFamily="34" charset="0"/>
                <a:ea typeface="+mn-ea"/>
                <a:cs typeface="+mn-cs"/>
              </a:defRPr>
            </a:lvl1pPr>
            <a:lvl2pPr marL="457200" algn="l" rtl="0" fontAlgn="base">
              <a:spcBef>
                <a:spcPct val="0"/>
              </a:spcBef>
              <a:spcAft>
                <a:spcPct val="0"/>
              </a:spcAft>
              <a:defRPr sz="1400" kern="1200">
                <a:solidFill>
                  <a:schemeClr val="tx1"/>
                </a:solidFill>
                <a:latin typeface="Arial" panose="020B0604020202020204" pitchFamily="34" charset="0"/>
                <a:ea typeface="+mn-ea"/>
                <a:cs typeface="+mn-cs"/>
              </a:defRPr>
            </a:lvl2pPr>
            <a:lvl3pPr marL="914400" algn="l" rtl="0" fontAlgn="base">
              <a:spcBef>
                <a:spcPct val="0"/>
              </a:spcBef>
              <a:spcAft>
                <a:spcPct val="0"/>
              </a:spcAft>
              <a:defRPr sz="1400" kern="1200">
                <a:solidFill>
                  <a:schemeClr val="tx1"/>
                </a:solidFill>
                <a:latin typeface="Arial" panose="020B0604020202020204" pitchFamily="34" charset="0"/>
                <a:ea typeface="+mn-ea"/>
                <a:cs typeface="+mn-cs"/>
              </a:defRPr>
            </a:lvl3pPr>
            <a:lvl4pPr marL="1371600" algn="l" rtl="0" fontAlgn="base">
              <a:spcBef>
                <a:spcPct val="0"/>
              </a:spcBef>
              <a:spcAft>
                <a:spcPct val="0"/>
              </a:spcAft>
              <a:defRPr sz="1400" kern="1200">
                <a:solidFill>
                  <a:schemeClr val="tx1"/>
                </a:solidFill>
                <a:latin typeface="Arial" panose="020B0604020202020204" pitchFamily="34" charset="0"/>
                <a:ea typeface="+mn-ea"/>
                <a:cs typeface="+mn-cs"/>
              </a:defRPr>
            </a:lvl4pPr>
            <a:lvl5pPr marL="1828800" algn="l" rtl="0" fontAlgn="base">
              <a:spcBef>
                <a:spcPct val="0"/>
              </a:spcBef>
              <a:spcAft>
                <a:spcPct val="0"/>
              </a:spcAft>
              <a:defRPr sz="1400" kern="1200">
                <a:solidFill>
                  <a:schemeClr val="tx1"/>
                </a:solidFill>
                <a:latin typeface="Arial" panose="020B0604020202020204" pitchFamily="34" charset="0"/>
                <a:ea typeface="+mn-ea"/>
                <a:cs typeface="+mn-cs"/>
              </a:defRPr>
            </a:lvl5pPr>
            <a:lvl6pPr marL="2286000" algn="l" defTabSz="914400" rtl="0" eaLnBrk="1" latinLnBrk="0" hangingPunct="1">
              <a:defRPr sz="1400" kern="1200">
                <a:solidFill>
                  <a:schemeClr val="tx1"/>
                </a:solidFill>
                <a:latin typeface="Arial" panose="020B0604020202020204" pitchFamily="34" charset="0"/>
                <a:ea typeface="+mn-ea"/>
                <a:cs typeface="+mn-cs"/>
              </a:defRPr>
            </a:lvl6pPr>
            <a:lvl7pPr marL="2743200" algn="l" defTabSz="914400" rtl="0" eaLnBrk="1" latinLnBrk="0" hangingPunct="1">
              <a:defRPr sz="1400" kern="1200">
                <a:solidFill>
                  <a:schemeClr val="tx1"/>
                </a:solidFill>
                <a:latin typeface="Arial" panose="020B0604020202020204" pitchFamily="34" charset="0"/>
                <a:ea typeface="+mn-ea"/>
                <a:cs typeface="+mn-cs"/>
              </a:defRPr>
            </a:lvl7pPr>
            <a:lvl8pPr marL="3200400" algn="l" defTabSz="914400" rtl="0" eaLnBrk="1" latinLnBrk="0" hangingPunct="1">
              <a:defRPr sz="1400" kern="1200">
                <a:solidFill>
                  <a:schemeClr val="tx1"/>
                </a:solidFill>
                <a:latin typeface="Arial" panose="020B0604020202020204" pitchFamily="34" charset="0"/>
                <a:ea typeface="+mn-ea"/>
                <a:cs typeface="+mn-cs"/>
              </a:defRPr>
            </a:lvl8pPr>
            <a:lvl9pPr marL="3657600" algn="l" defTabSz="914400" rtl="0" eaLnBrk="1" latinLnBrk="0" hangingPunct="1">
              <a:defRPr sz="1400" kern="1200">
                <a:solidFill>
                  <a:schemeClr val="tx1"/>
                </a:solidFill>
                <a:latin typeface="Arial" panose="020B0604020202020204" pitchFamily="34" charset="0"/>
                <a:ea typeface="+mn-ea"/>
                <a:cs typeface="+mn-cs"/>
              </a:defRPr>
            </a:lvl9pPr>
          </a:lstStyle>
          <a:p>
            <a:endParaRPr lang="en-CA"/>
          </a:p>
        </p:txBody>
      </p:sp>
      <p:sp>
        <p:nvSpPr>
          <p:cNvPr id="143" name="Freeform 139">
            <a:extLst>
              <a:ext uri="{FF2B5EF4-FFF2-40B4-BE49-F238E27FC236}">
                <a16:creationId xmlns:a16="http://schemas.microsoft.com/office/drawing/2014/main" id="{86848315-6619-43DC-94CD-CBBE5457A081}"/>
              </a:ext>
            </a:extLst>
          </p:cNvPr>
          <p:cNvSpPr>
            <a:spLocks noChangeAspect="1"/>
          </p:cNvSpPr>
          <p:nvPr/>
        </p:nvSpPr>
        <p:spPr bwMode="auto">
          <a:xfrm>
            <a:off x="6480503" y="1077925"/>
            <a:ext cx="15868" cy="16569"/>
          </a:xfrm>
          <a:custGeom>
            <a:avLst/>
            <a:gdLst>
              <a:gd name="T0" fmla="*/ 26 w 26"/>
              <a:gd name="T1" fmla="*/ 26 h 26"/>
              <a:gd name="T2" fmla="*/ 0 w 26"/>
              <a:gd name="T3" fmla="*/ 0 h 26"/>
            </a:gdLst>
            <a:ahLst/>
            <a:cxnLst>
              <a:cxn ang="0">
                <a:pos x="T0" y="T1"/>
              </a:cxn>
              <a:cxn ang="0">
                <a:pos x="T2" y="T3"/>
              </a:cxn>
            </a:cxnLst>
            <a:rect l="0" t="0" r="r" b="b"/>
            <a:pathLst>
              <a:path w="26" h="26">
                <a:moveTo>
                  <a:pt x="26" y="26"/>
                </a:moveTo>
                <a:cubicBezTo>
                  <a:pt x="18" y="16"/>
                  <a:pt x="11" y="6"/>
                  <a:pt x="0" y="0"/>
                </a:cubicBezTo>
              </a:path>
            </a:pathLst>
          </a:custGeom>
          <a:noFill/>
          <a:ln w="6350" cap="rnd">
            <a:solidFill>
              <a:srgbClr val="FF6600"/>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defPPr>
              <a:defRPr lang="en-US"/>
            </a:defPPr>
            <a:lvl1pPr algn="l" rtl="0" fontAlgn="base">
              <a:spcBef>
                <a:spcPct val="0"/>
              </a:spcBef>
              <a:spcAft>
                <a:spcPct val="0"/>
              </a:spcAft>
              <a:defRPr sz="1400" kern="1200">
                <a:solidFill>
                  <a:schemeClr val="tx1"/>
                </a:solidFill>
                <a:latin typeface="Arial" panose="020B0604020202020204" pitchFamily="34" charset="0"/>
                <a:ea typeface="+mn-ea"/>
                <a:cs typeface="+mn-cs"/>
              </a:defRPr>
            </a:lvl1pPr>
            <a:lvl2pPr marL="457200" algn="l" rtl="0" fontAlgn="base">
              <a:spcBef>
                <a:spcPct val="0"/>
              </a:spcBef>
              <a:spcAft>
                <a:spcPct val="0"/>
              </a:spcAft>
              <a:defRPr sz="1400" kern="1200">
                <a:solidFill>
                  <a:schemeClr val="tx1"/>
                </a:solidFill>
                <a:latin typeface="Arial" panose="020B0604020202020204" pitchFamily="34" charset="0"/>
                <a:ea typeface="+mn-ea"/>
                <a:cs typeface="+mn-cs"/>
              </a:defRPr>
            </a:lvl2pPr>
            <a:lvl3pPr marL="914400" algn="l" rtl="0" fontAlgn="base">
              <a:spcBef>
                <a:spcPct val="0"/>
              </a:spcBef>
              <a:spcAft>
                <a:spcPct val="0"/>
              </a:spcAft>
              <a:defRPr sz="1400" kern="1200">
                <a:solidFill>
                  <a:schemeClr val="tx1"/>
                </a:solidFill>
                <a:latin typeface="Arial" panose="020B0604020202020204" pitchFamily="34" charset="0"/>
                <a:ea typeface="+mn-ea"/>
                <a:cs typeface="+mn-cs"/>
              </a:defRPr>
            </a:lvl3pPr>
            <a:lvl4pPr marL="1371600" algn="l" rtl="0" fontAlgn="base">
              <a:spcBef>
                <a:spcPct val="0"/>
              </a:spcBef>
              <a:spcAft>
                <a:spcPct val="0"/>
              </a:spcAft>
              <a:defRPr sz="1400" kern="1200">
                <a:solidFill>
                  <a:schemeClr val="tx1"/>
                </a:solidFill>
                <a:latin typeface="Arial" panose="020B0604020202020204" pitchFamily="34" charset="0"/>
                <a:ea typeface="+mn-ea"/>
                <a:cs typeface="+mn-cs"/>
              </a:defRPr>
            </a:lvl4pPr>
            <a:lvl5pPr marL="1828800" algn="l" rtl="0" fontAlgn="base">
              <a:spcBef>
                <a:spcPct val="0"/>
              </a:spcBef>
              <a:spcAft>
                <a:spcPct val="0"/>
              </a:spcAft>
              <a:defRPr sz="1400" kern="1200">
                <a:solidFill>
                  <a:schemeClr val="tx1"/>
                </a:solidFill>
                <a:latin typeface="Arial" panose="020B0604020202020204" pitchFamily="34" charset="0"/>
                <a:ea typeface="+mn-ea"/>
                <a:cs typeface="+mn-cs"/>
              </a:defRPr>
            </a:lvl5pPr>
            <a:lvl6pPr marL="2286000" algn="l" defTabSz="914400" rtl="0" eaLnBrk="1" latinLnBrk="0" hangingPunct="1">
              <a:defRPr sz="1400" kern="1200">
                <a:solidFill>
                  <a:schemeClr val="tx1"/>
                </a:solidFill>
                <a:latin typeface="Arial" panose="020B0604020202020204" pitchFamily="34" charset="0"/>
                <a:ea typeface="+mn-ea"/>
                <a:cs typeface="+mn-cs"/>
              </a:defRPr>
            </a:lvl6pPr>
            <a:lvl7pPr marL="2743200" algn="l" defTabSz="914400" rtl="0" eaLnBrk="1" latinLnBrk="0" hangingPunct="1">
              <a:defRPr sz="1400" kern="1200">
                <a:solidFill>
                  <a:schemeClr val="tx1"/>
                </a:solidFill>
                <a:latin typeface="Arial" panose="020B0604020202020204" pitchFamily="34" charset="0"/>
                <a:ea typeface="+mn-ea"/>
                <a:cs typeface="+mn-cs"/>
              </a:defRPr>
            </a:lvl7pPr>
            <a:lvl8pPr marL="3200400" algn="l" defTabSz="914400" rtl="0" eaLnBrk="1" latinLnBrk="0" hangingPunct="1">
              <a:defRPr sz="1400" kern="1200">
                <a:solidFill>
                  <a:schemeClr val="tx1"/>
                </a:solidFill>
                <a:latin typeface="Arial" panose="020B0604020202020204" pitchFamily="34" charset="0"/>
                <a:ea typeface="+mn-ea"/>
                <a:cs typeface="+mn-cs"/>
              </a:defRPr>
            </a:lvl8pPr>
            <a:lvl9pPr marL="3657600" algn="l" defTabSz="914400" rtl="0" eaLnBrk="1" latinLnBrk="0" hangingPunct="1">
              <a:defRPr sz="1400" kern="1200">
                <a:solidFill>
                  <a:schemeClr val="tx1"/>
                </a:solidFill>
                <a:latin typeface="Arial" panose="020B0604020202020204" pitchFamily="34" charset="0"/>
                <a:ea typeface="+mn-ea"/>
                <a:cs typeface="+mn-cs"/>
              </a:defRPr>
            </a:lvl9pPr>
          </a:lstStyle>
          <a:p>
            <a:endParaRPr lang="en-CA"/>
          </a:p>
        </p:txBody>
      </p:sp>
      <p:sp>
        <p:nvSpPr>
          <p:cNvPr id="144" name="Freeform 140">
            <a:extLst>
              <a:ext uri="{FF2B5EF4-FFF2-40B4-BE49-F238E27FC236}">
                <a16:creationId xmlns:a16="http://schemas.microsoft.com/office/drawing/2014/main" id="{CDDA92A9-F970-4FA5-A729-FC65490AFF43}"/>
              </a:ext>
            </a:extLst>
          </p:cNvPr>
          <p:cNvSpPr>
            <a:spLocks noChangeAspect="1"/>
          </p:cNvSpPr>
          <p:nvPr/>
        </p:nvSpPr>
        <p:spPr bwMode="auto">
          <a:xfrm>
            <a:off x="6480503" y="1077925"/>
            <a:ext cx="0" cy="35900"/>
          </a:xfrm>
          <a:custGeom>
            <a:avLst/>
            <a:gdLst>
              <a:gd name="T0" fmla="*/ 0 h 56"/>
              <a:gd name="T1" fmla="*/ 56 h 56"/>
            </a:gdLst>
            <a:ahLst/>
            <a:cxnLst>
              <a:cxn ang="0">
                <a:pos x="0" y="T0"/>
              </a:cxn>
              <a:cxn ang="0">
                <a:pos x="0" y="T1"/>
              </a:cxn>
            </a:cxnLst>
            <a:rect l="0" t="0" r="r" b="b"/>
            <a:pathLst>
              <a:path h="56">
                <a:moveTo>
                  <a:pt x="0" y="0"/>
                </a:moveTo>
                <a:cubicBezTo>
                  <a:pt x="0" y="19"/>
                  <a:pt x="0" y="37"/>
                  <a:pt x="0" y="56"/>
                </a:cubicBezTo>
              </a:path>
            </a:pathLst>
          </a:custGeom>
          <a:noFill/>
          <a:ln w="6350" cap="rnd">
            <a:solidFill>
              <a:srgbClr val="FF6600"/>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defPPr>
              <a:defRPr lang="en-US"/>
            </a:defPPr>
            <a:lvl1pPr algn="l" rtl="0" fontAlgn="base">
              <a:spcBef>
                <a:spcPct val="0"/>
              </a:spcBef>
              <a:spcAft>
                <a:spcPct val="0"/>
              </a:spcAft>
              <a:defRPr sz="1400" kern="1200">
                <a:solidFill>
                  <a:schemeClr val="tx1"/>
                </a:solidFill>
                <a:latin typeface="Arial" panose="020B0604020202020204" pitchFamily="34" charset="0"/>
                <a:ea typeface="+mn-ea"/>
                <a:cs typeface="+mn-cs"/>
              </a:defRPr>
            </a:lvl1pPr>
            <a:lvl2pPr marL="457200" algn="l" rtl="0" fontAlgn="base">
              <a:spcBef>
                <a:spcPct val="0"/>
              </a:spcBef>
              <a:spcAft>
                <a:spcPct val="0"/>
              </a:spcAft>
              <a:defRPr sz="1400" kern="1200">
                <a:solidFill>
                  <a:schemeClr val="tx1"/>
                </a:solidFill>
                <a:latin typeface="Arial" panose="020B0604020202020204" pitchFamily="34" charset="0"/>
                <a:ea typeface="+mn-ea"/>
                <a:cs typeface="+mn-cs"/>
              </a:defRPr>
            </a:lvl2pPr>
            <a:lvl3pPr marL="914400" algn="l" rtl="0" fontAlgn="base">
              <a:spcBef>
                <a:spcPct val="0"/>
              </a:spcBef>
              <a:spcAft>
                <a:spcPct val="0"/>
              </a:spcAft>
              <a:defRPr sz="1400" kern="1200">
                <a:solidFill>
                  <a:schemeClr val="tx1"/>
                </a:solidFill>
                <a:latin typeface="Arial" panose="020B0604020202020204" pitchFamily="34" charset="0"/>
                <a:ea typeface="+mn-ea"/>
                <a:cs typeface="+mn-cs"/>
              </a:defRPr>
            </a:lvl3pPr>
            <a:lvl4pPr marL="1371600" algn="l" rtl="0" fontAlgn="base">
              <a:spcBef>
                <a:spcPct val="0"/>
              </a:spcBef>
              <a:spcAft>
                <a:spcPct val="0"/>
              </a:spcAft>
              <a:defRPr sz="1400" kern="1200">
                <a:solidFill>
                  <a:schemeClr val="tx1"/>
                </a:solidFill>
                <a:latin typeface="Arial" panose="020B0604020202020204" pitchFamily="34" charset="0"/>
                <a:ea typeface="+mn-ea"/>
                <a:cs typeface="+mn-cs"/>
              </a:defRPr>
            </a:lvl4pPr>
            <a:lvl5pPr marL="1828800" algn="l" rtl="0" fontAlgn="base">
              <a:spcBef>
                <a:spcPct val="0"/>
              </a:spcBef>
              <a:spcAft>
                <a:spcPct val="0"/>
              </a:spcAft>
              <a:defRPr sz="1400" kern="1200">
                <a:solidFill>
                  <a:schemeClr val="tx1"/>
                </a:solidFill>
                <a:latin typeface="Arial" panose="020B0604020202020204" pitchFamily="34" charset="0"/>
                <a:ea typeface="+mn-ea"/>
                <a:cs typeface="+mn-cs"/>
              </a:defRPr>
            </a:lvl5pPr>
            <a:lvl6pPr marL="2286000" algn="l" defTabSz="914400" rtl="0" eaLnBrk="1" latinLnBrk="0" hangingPunct="1">
              <a:defRPr sz="1400" kern="1200">
                <a:solidFill>
                  <a:schemeClr val="tx1"/>
                </a:solidFill>
                <a:latin typeface="Arial" panose="020B0604020202020204" pitchFamily="34" charset="0"/>
                <a:ea typeface="+mn-ea"/>
                <a:cs typeface="+mn-cs"/>
              </a:defRPr>
            </a:lvl6pPr>
            <a:lvl7pPr marL="2743200" algn="l" defTabSz="914400" rtl="0" eaLnBrk="1" latinLnBrk="0" hangingPunct="1">
              <a:defRPr sz="1400" kern="1200">
                <a:solidFill>
                  <a:schemeClr val="tx1"/>
                </a:solidFill>
                <a:latin typeface="Arial" panose="020B0604020202020204" pitchFamily="34" charset="0"/>
                <a:ea typeface="+mn-ea"/>
                <a:cs typeface="+mn-cs"/>
              </a:defRPr>
            </a:lvl7pPr>
            <a:lvl8pPr marL="3200400" algn="l" defTabSz="914400" rtl="0" eaLnBrk="1" latinLnBrk="0" hangingPunct="1">
              <a:defRPr sz="1400" kern="1200">
                <a:solidFill>
                  <a:schemeClr val="tx1"/>
                </a:solidFill>
                <a:latin typeface="Arial" panose="020B0604020202020204" pitchFamily="34" charset="0"/>
                <a:ea typeface="+mn-ea"/>
                <a:cs typeface="+mn-cs"/>
              </a:defRPr>
            </a:lvl8pPr>
            <a:lvl9pPr marL="3657600" algn="l" defTabSz="914400" rtl="0" eaLnBrk="1" latinLnBrk="0" hangingPunct="1">
              <a:defRPr sz="1400" kern="1200">
                <a:solidFill>
                  <a:schemeClr val="tx1"/>
                </a:solidFill>
                <a:latin typeface="Arial" panose="020B0604020202020204" pitchFamily="34" charset="0"/>
                <a:ea typeface="+mn-ea"/>
                <a:cs typeface="+mn-cs"/>
              </a:defRPr>
            </a:lvl9pPr>
          </a:lstStyle>
          <a:p>
            <a:endParaRPr lang="en-CA"/>
          </a:p>
        </p:txBody>
      </p:sp>
      <p:sp>
        <p:nvSpPr>
          <p:cNvPr id="145" name="Freeform 141">
            <a:extLst>
              <a:ext uri="{FF2B5EF4-FFF2-40B4-BE49-F238E27FC236}">
                <a16:creationId xmlns:a16="http://schemas.microsoft.com/office/drawing/2014/main" id="{445CF8EB-9F88-41E7-AA5D-7143807BE425}"/>
              </a:ext>
            </a:extLst>
          </p:cNvPr>
          <p:cNvSpPr>
            <a:spLocks noChangeAspect="1"/>
          </p:cNvSpPr>
          <p:nvPr/>
        </p:nvSpPr>
        <p:spPr bwMode="auto">
          <a:xfrm>
            <a:off x="6446719" y="1135366"/>
            <a:ext cx="18939" cy="20436"/>
          </a:xfrm>
          <a:custGeom>
            <a:avLst/>
            <a:gdLst>
              <a:gd name="T0" fmla="*/ 31 w 31"/>
              <a:gd name="T1" fmla="*/ 0 h 32"/>
              <a:gd name="T2" fmla="*/ 0 w 31"/>
              <a:gd name="T3" fmla="*/ 24 h 32"/>
              <a:gd name="T4" fmla="*/ 27 w 31"/>
              <a:gd name="T5" fmla="*/ 32 h 32"/>
            </a:gdLst>
            <a:ahLst/>
            <a:cxnLst>
              <a:cxn ang="0">
                <a:pos x="T0" y="T1"/>
              </a:cxn>
              <a:cxn ang="0">
                <a:pos x="T2" y="T3"/>
              </a:cxn>
              <a:cxn ang="0">
                <a:pos x="T4" y="T5"/>
              </a:cxn>
            </a:cxnLst>
            <a:rect l="0" t="0" r="r" b="b"/>
            <a:pathLst>
              <a:path w="31" h="32">
                <a:moveTo>
                  <a:pt x="31" y="0"/>
                </a:moveTo>
                <a:cubicBezTo>
                  <a:pt x="19" y="5"/>
                  <a:pt x="6" y="12"/>
                  <a:pt x="0" y="24"/>
                </a:cubicBezTo>
                <a:cubicBezTo>
                  <a:pt x="9" y="27"/>
                  <a:pt x="18" y="30"/>
                  <a:pt x="27" y="32"/>
                </a:cubicBezTo>
              </a:path>
            </a:pathLst>
          </a:custGeom>
          <a:noFill/>
          <a:ln w="6350" cap="rnd">
            <a:solidFill>
              <a:srgbClr val="FF6600"/>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defPPr>
              <a:defRPr lang="en-US"/>
            </a:defPPr>
            <a:lvl1pPr algn="l" rtl="0" fontAlgn="base">
              <a:spcBef>
                <a:spcPct val="0"/>
              </a:spcBef>
              <a:spcAft>
                <a:spcPct val="0"/>
              </a:spcAft>
              <a:defRPr sz="1400" kern="1200">
                <a:solidFill>
                  <a:schemeClr val="tx1"/>
                </a:solidFill>
                <a:latin typeface="Arial" panose="020B0604020202020204" pitchFamily="34" charset="0"/>
                <a:ea typeface="+mn-ea"/>
                <a:cs typeface="+mn-cs"/>
              </a:defRPr>
            </a:lvl1pPr>
            <a:lvl2pPr marL="457200" algn="l" rtl="0" fontAlgn="base">
              <a:spcBef>
                <a:spcPct val="0"/>
              </a:spcBef>
              <a:spcAft>
                <a:spcPct val="0"/>
              </a:spcAft>
              <a:defRPr sz="1400" kern="1200">
                <a:solidFill>
                  <a:schemeClr val="tx1"/>
                </a:solidFill>
                <a:latin typeface="Arial" panose="020B0604020202020204" pitchFamily="34" charset="0"/>
                <a:ea typeface="+mn-ea"/>
                <a:cs typeface="+mn-cs"/>
              </a:defRPr>
            </a:lvl2pPr>
            <a:lvl3pPr marL="914400" algn="l" rtl="0" fontAlgn="base">
              <a:spcBef>
                <a:spcPct val="0"/>
              </a:spcBef>
              <a:spcAft>
                <a:spcPct val="0"/>
              </a:spcAft>
              <a:defRPr sz="1400" kern="1200">
                <a:solidFill>
                  <a:schemeClr val="tx1"/>
                </a:solidFill>
                <a:latin typeface="Arial" panose="020B0604020202020204" pitchFamily="34" charset="0"/>
                <a:ea typeface="+mn-ea"/>
                <a:cs typeface="+mn-cs"/>
              </a:defRPr>
            </a:lvl3pPr>
            <a:lvl4pPr marL="1371600" algn="l" rtl="0" fontAlgn="base">
              <a:spcBef>
                <a:spcPct val="0"/>
              </a:spcBef>
              <a:spcAft>
                <a:spcPct val="0"/>
              </a:spcAft>
              <a:defRPr sz="1400" kern="1200">
                <a:solidFill>
                  <a:schemeClr val="tx1"/>
                </a:solidFill>
                <a:latin typeface="Arial" panose="020B0604020202020204" pitchFamily="34" charset="0"/>
                <a:ea typeface="+mn-ea"/>
                <a:cs typeface="+mn-cs"/>
              </a:defRPr>
            </a:lvl4pPr>
            <a:lvl5pPr marL="1828800" algn="l" rtl="0" fontAlgn="base">
              <a:spcBef>
                <a:spcPct val="0"/>
              </a:spcBef>
              <a:spcAft>
                <a:spcPct val="0"/>
              </a:spcAft>
              <a:defRPr sz="1400" kern="1200">
                <a:solidFill>
                  <a:schemeClr val="tx1"/>
                </a:solidFill>
                <a:latin typeface="Arial" panose="020B0604020202020204" pitchFamily="34" charset="0"/>
                <a:ea typeface="+mn-ea"/>
                <a:cs typeface="+mn-cs"/>
              </a:defRPr>
            </a:lvl5pPr>
            <a:lvl6pPr marL="2286000" algn="l" defTabSz="914400" rtl="0" eaLnBrk="1" latinLnBrk="0" hangingPunct="1">
              <a:defRPr sz="1400" kern="1200">
                <a:solidFill>
                  <a:schemeClr val="tx1"/>
                </a:solidFill>
                <a:latin typeface="Arial" panose="020B0604020202020204" pitchFamily="34" charset="0"/>
                <a:ea typeface="+mn-ea"/>
                <a:cs typeface="+mn-cs"/>
              </a:defRPr>
            </a:lvl6pPr>
            <a:lvl7pPr marL="2743200" algn="l" defTabSz="914400" rtl="0" eaLnBrk="1" latinLnBrk="0" hangingPunct="1">
              <a:defRPr sz="1400" kern="1200">
                <a:solidFill>
                  <a:schemeClr val="tx1"/>
                </a:solidFill>
                <a:latin typeface="Arial" panose="020B0604020202020204" pitchFamily="34" charset="0"/>
                <a:ea typeface="+mn-ea"/>
                <a:cs typeface="+mn-cs"/>
              </a:defRPr>
            </a:lvl7pPr>
            <a:lvl8pPr marL="3200400" algn="l" defTabSz="914400" rtl="0" eaLnBrk="1" latinLnBrk="0" hangingPunct="1">
              <a:defRPr sz="1400" kern="1200">
                <a:solidFill>
                  <a:schemeClr val="tx1"/>
                </a:solidFill>
                <a:latin typeface="Arial" panose="020B0604020202020204" pitchFamily="34" charset="0"/>
                <a:ea typeface="+mn-ea"/>
                <a:cs typeface="+mn-cs"/>
              </a:defRPr>
            </a:lvl8pPr>
            <a:lvl9pPr marL="3657600" algn="l" defTabSz="914400" rtl="0" eaLnBrk="1" latinLnBrk="0" hangingPunct="1">
              <a:defRPr sz="1400" kern="1200">
                <a:solidFill>
                  <a:schemeClr val="tx1"/>
                </a:solidFill>
                <a:latin typeface="Arial" panose="020B0604020202020204" pitchFamily="34" charset="0"/>
                <a:ea typeface="+mn-ea"/>
                <a:cs typeface="+mn-cs"/>
              </a:defRPr>
            </a:lvl9pPr>
          </a:lstStyle>
          <a:p>
            <a:endParaRPr lang="en-CA"/>
          </a:p>
        </p:txBody>
      </p:sp>
      <p:sp>
        <p:nvSpPr>
          <p:cNvPr id="146" name="Freeform 142">
            <a:extLst>
              <a:ext uri="{FF2B5EF4-FFF2-40B4-BE49-F238E27FC236}">
                <a16:creationId xmlns:a16="http://schemas.microsoft.com/office/drawing/2014/main" id="{91B35D43-FD2D-4CEC-884F-03D36AD999CA}"/>
              </a:ext>
            </a:extLst>
          </p:cNvPr>
          <p:cNvSpPr>
            <a:spLocks noChangeAspect="1"/>
          </p:cNvSpPr>
          <p:nvPr/>
        </p:nvSpPr>
        <p:spPr bwMode="auto">
          <a:xfrm>
            <a:off x="6532202" y="1308239"/>
            <a:ext cx="9214" cy="10494"/>
          </a:xfrm>
          <a:custGeom>
            <a:avLst/>
            <a:gdLst>
              <a:gd name="T0" fmla="*/ 15 w 15"/>
              <a:gd name="T1" fmla="*/ 16 h 16"/>
              <a:gd name="T2" fmla="*/ 0 w 15"/>
              <a:gd name="T3" fmla="*/ 0 h 16"/>
            </a:gdLst>
            <a:ahLst/>
            <a:cxnLst>
              <a:cxn ang="0">
                <a:pos x="T0" y="T1"/>
              </a:cxn>
              <a:cxn ang="0">
                <a:pos x="T2" y="T3"/>
              </a:cxn>
            </a:cxnLst>
            <a:rect l="0" t="0" r="r" b="b"/>
            <a:pathLst>
              <a:path w="15" h="16">
                <a:moveTo>
                  <a:pt x="15" y="16"/>
                </a:moveTo>
                <a:cubicBezTo>
                  <a:pt x="14" y="8"/>
                  <a:pt x="7" y="2"/>
                  <a:pt x="0" y="0"/>
                </a:cubicBezTo>
              </a:path>
            </a:pathLst>
          </a:custGeom>
          <a:noFill/>
          <a:ln w="6350" cap="rnd">
            <a:solidFill>
              <a:srgbClr val="FF6600"/>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defPPr>
              <a:defRPr lang="en-US"/>
            </a:defPPr>
            <a:lvl1pPr algn="l" rtl="0" fontAlgn="base">
              <a:spcBef>
                <a:spcPct val="0"/>
              </a:spcBef>
              <a:spcAft>
                <a:spcPct val="0"/>
              </a:spcAft>
              <a:defRPr sz="1400" kern="1200">
                <a:solidFill>
                  <a:schemeClr val="tx1"/>
                </a:solidFill>
                <a:latin typeface="Arial" panose="020B0604020202020204" pitchFamily="34" charset="0"/>
                <a:ea typeface="+mn-ea"/>
                <a:cs typeface="+mn-cs"/>
              </a:defRPr>
            </a:lvl1pPr>
            <a:lvl2pPr marL="457200" algn="l" rtl="0" fontAlgn="base">
              <a:spcBef>
                <a:spcPct val="0"/>
              </a:spcBef>
              <a:spcAft>
                <a:spcPct val="0"/>
              </a:spcAft>
              <a:defRPr sz="1400" kern="1200">
                <a:solidFill>
                  <a:schemeClr val="tx1"/>
                </a:solidFill>
                <a:latin typeface="Arial" panose="020B0604020202020204" pitchFamily="34" charset="0"/>
                <a:ea typeface="+mn-ea"/>
                <a:cs typeface="+mn-cs"/>
              </a:defRPr>
            </a:lvl2pPr>
            <a:lvl3pPr marL="914400" algn="l" rtl="0" fontAlgn="base">
              <a:spcBef>
                <a:spcPct val="0"/>
              </a:spcBef>
              <a:spcAft>
                <a:spcPct val="0"/>
              </a:spcAft>
              <a:defRPr sz="1400" kern="1200">
                <a:solidFill>
                  <a:schemeClr val="tx1"/>
                </a:solidFill>
                <a:latin typeface="Arial" panose="020B0604020202020204" pitchFamily="34" charset="0"/>
                <a:ea typeface="+mn-ea"/>
                <a:cs typeface="+mn-cs"/>
              </a:defRPr>
            </a:lvl3pPr>
            <a:lvl4pPr marL="1371600" algn="l" rtl="0" fontAlgn="base">
              <a:spcBef>
                <a:spcPct val="0"/>
              </a:spcBef>
              <a:spcAft>
                <a:spcPct val="0"/>
              </a:spcAft>
              <a:defRPr sz="1400" kern="1200">
                <a:solidFill>
                  <a:schemeClr val="tx1"/>
                </a:solidFill>
                <a:latin typeface="Arial" panose="020B0604020202020204" pitchFamily="34" charset="0"/>
                <a:ea typeface="+mn-ea"/>
                <a:cs typeface="+mn-cs"/>
              </a:defRPr>
            </a:lvl4pPr>
            <a:lvl5pPr marL="1828800" algn="l" rtl="0" fontAlgn="base">
              <a:spcBef>
                <a:spcPct val="0"/>
              </a:spcBef>
              <a:spcAft>
                <a:spcPct val="0"/>
              </a:spcAft>
              <a:defRPr sz="1400" kern="1200">
                <a:solidFill>
                  <a:schemeClr val="tx1"/>
                </a:solidFill>
                <a:latin typeface="Arial" panose="020B0604020202020204" pitchFamily="34" charset="0"/>
                <a:ea typeface="+mn-ea"/>
                <a:cs typeface="+mn-cs"/>
              </a:defRPr>
            </a:lvl5pPr>
            <a:lvl6pPr marL="2286000" algn="l" defTabSz="914400" rtl="0" eaLnBrk="1" latinLnBrk="0" hangingPunct="1">
              <a:defRPr sz="1400" kern="1200">
                <a:solidFill>
                  <a:schemeClr val="tx1"/>
                </a:solidFill>
                <a:latin typeface="Arial" panose="020B0604020202020204" pitchFamily="34" charset="0"/>
                <a:ea typeface="+mn-ea"/>
                <a:cs typeface="+mn-cs"/>
              </a:defRPr>
            </a:lvl6pPr>
            <a:lvl7pPr marL="2743200" algn="l" defTabSz="914400" rtl="0" eaLnBrk="1" latinLnBrk="0" hangingPunct="1">
              <a:defRPr sz="1400" kern="1200">
                <a:solidFill>
                  <a:schemeClr val="tx1"/>
                </a:solidFill>
                <a:latin typeface="Arial" panose="020B0604020202020204" pitchFamily="34" charset="0"/>
                <a:ea typeface="+mn-ea"/>
                <a:cs typeface="+mn-cs"/>
              </a:defRPr>
            </a:lvl7pPr>
            <a:lvl8pPr marL="3200400" algn="l" defTabSz="914400" rtl="0" eaLnBrk="1" latinLnBrk="0" hangingPunct="1">
              <a:defRPr sz="1400" kern="1200">
                <a:solidFill>
                  <a:schemeClr val="tx1"/>
                </a:solidFill>
                <a:latin typeface="Arial" panose="020B0604020202020204" pitchFamily="34" charset="0"/>
                <a:ea typeface="+mn-ea"/>
                <a:cs typeface="+mn-cs"/>
              </a:defRPr>
            </a:lvl8pPr>
            <a:lvl9pPr marL="3657600" algn="l" defTabSz="914400" rtl="0" eaLnBrk="1" latinLnBrk="0" hangingPunct="1">
              <a:defRPr sz="1400" kern="1200">
                <a:solidFill>
                  <a:schemeClr val="tx1"/>
                </a:solidFill>
                <a:latin typeface="Arial" panose="020B0604020202020204" pitchFamily="34" charset="0"/>
                <a:ea typeface="+mn-ea"/>
                <a:cs typeface="+mn-cs"/>
              </a:defRPr>
            </a:lvl9pPr>
          </a:lstStyle>
          <a:p>
            <a:endParaRPr lang="en-CA"/>
          </a:p>
        </p:txBody>
      </p:sp>
      <p:sp>
        <p:nvSpPr>
          <p:cNvPr id="147" name="Freeform 143">
            <a:extLst>
              <a:ext uri="{FF2B5EF4-FFF2-40B4-BE49-F238E27FC236}">
                <a16:creationId xmlns:a16="http://schemas.microsoft.com/office/drawing/2014/main" id="{FC0BFE03-D1C5-413D-B46B-96DF9D4C8F92}"/>
              </a:ext>
            </a:extLst>
          </p:cNvPr>
          <p:cNvSpPr>
            <a:spLocks noChangeAspect="1"/>
          </p:cNvSpPr>
          <p:nvPr/>
        </p:nvSpPr>
        <p:spPr bwMode="auto">
          <a:xfrm>
            <a:off x="6529643" y="1308239"/>
            <a:ext cx="2559" cy="10494"/>
          </a:xfrm>
          <a:custGeom>
            <a:avLst/>
            <a:gdLst>
              <a:gd name="T0" fmla="*/ 5 w 5"/>
              <a:gd name="T1" fmla="*/ 0 h 16"/>
              <a:gd name="T2" fmla="*/ 1 w 5"/>
              <a:gd name="T3" fmla="*/ 16 h 16"/>
            </a:gdLst>
            <a:ahLst/>
            <a:cxnLst>
              <a:cxn ang="0">
                <a:pos x="T0" y="T1"/>
              </a:cxn>
              <a:cxn ang="0">
                <a:pos x="T2" y="T3"/>
              </a:cxn>
            </a:cxnLst>
            <a:rect l="0" t="0" r="r" b="b"/>
            <a:pathLst>
              <a:path w="5" h="16">
                <a:moveTo>
                  <a:pt x="5" y="0"/>
                </a:moveTo>
                <a:cubicBezTo>
                  <a:pt x="2" y="5"/>
                  <a:pt x="0" y="11"/>
                  <a:pt x="1" y="16"/>
                </a:cubicBezTo>
              </a:path>
            </a:pathLst>
          </a:custGeom>
          <a:noFill/>
          <a:ln w="6350" cap="rnd">
            <a:solidFill>
              <a:srgbClr val="FF6600"/>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defPPr>
              <a:defRPr lang="en-US"/>
            </a:defPPr>
            <a:lvl1pPr algn="l" rtl="0" fontAlgn="base">
              <a:spcBef>
                <a:spcPct val="0"/>
              </a:spcBef>
              <a:spcAft>
                <a:spcPct val="0"/>
              </a:spcAft>
              <a:defRPr sz="1400" kern="1200">
                <a:solidFill>
                  <a:schemeClr val="tx1"/>
                </a:solidFill>
                <a:latin typeface="Arial" panose="020B0604020202020204" pitchFamily="34" charset="0"/>
                <a:ea typeface="+mn-ea"/>
                <a:cs typeface="+mn-cs"/>
              </a:defRPr>
            </a:lvl1pPr>
            <a:lvl2pPr marL="457200" algn="l" rtl="0" fontAlgn="base">
              <a:spcBef>
                <a:spcPct val="0"/>
              </a:spcBef>
              <a:spcAft>
                <a:spcPct val="0"/>
              </a:spcAft>
              <a:defRPr sz="1400" kern="1200">
                <a:solidFill>
                  <a:schemeClr val="tx1"/>
                </a:solidFill>
                <a:latin typeface="Arial" panose="020B0604020202020204" pitchFamily="34" charset="0"/>
                <a:ea typeface="+mn-ea"/>
                <a:cs typeface="+mn-cs"/>
              </a:defRPr>
            </a:lvl2pPr>
            <a:lvl3pPr marL="914400" algn="l" rtl="0" fontAlgn="base">
              <a:spcBef>
                <a:spcPct val="0"/>
              </a:spcBef>
              <a:spcAft>
                <a:spcPct val="0"/>
              </a:spcAft>
              <a:defRPr sz="1400" kern="1200">
                <a:solidFill>
                  <a:schemeClr val="tx1"/>
                </a:solidFill>
                <a:latin typeface="Arial" panose="020B0604020202020204" pitchFamily="34" charset="0"/>
                <a:ea typeface="+mn-ea"/>
                <a:cs typeface="+mn-cs"/>
              </a:defRPr>
            </a:lvl3pPr>
            <a:lvl4pPr marL="1371600" algn="l" rtl="0" fontAlgn="base">
              <a:spcBef>
                <a:spcPct val="0"/>
              </a:spcBef>
              <a:spcAft>
                <a:spcPct val="0"/>
              </a:spcAft>
              <a:defRPr sz="1400" kern="1200">
                <a:solidFill>
                  <a:schemeClr val="tx1"/>
                </a:solidFill>
                <a:latin typeface="Arial" panose="020B0604020202020204" pitchFamily="34" charset="0"/>
                <a:ea typeface="+mn-ea"/>
                <a:cs typeface="+mn-cs"/>
              </a:defRPr>
            </a:lvl4pPr>
            <a:lvl5pPr marL="1828800" algn="l" rtl="0" fontAlgn="base">
              <a:spcBef>
                <a:spcPct val="0"/>
              </a:spcBef>
              <a:spcAft>
                <a:spcPct val="0"/>
              </a:spcAft>
              <a:defRPr sz="1400" kern="1200">
                <a:solidFill>
                  <a:schemeClr val="tx1"/>
                </a:solidFill>
                <a:latin typeface="Arial" panose="020B0604020202020204" pitchFamily="34" charset="0"/>
                <a:ea typeface="+mn-ea"/>
                <a:cs typeface="+mn-cs"/>
              </a:defRPr>
            </a:lvl5pPr>
            <a:lvl6pPr marL="2286000" algn="l" defTabSz="914400" rtl="0" eaLnBrk="1" latinLnBrk="0" hangingPunct="1">
              <a:defRPr sz="1400" kern="1200">
                <a:solidFill>
                  <a:schemeClr val="tx1"/>
                </a:solidFill>
                <a:latin typeface="Arial" panose="020B0604020202020204" pitchFamily="34" charset="0"/>
                <a:ea typeface="+mn-ea"/>
                <a:cs typeface="+mn-cs"/>
              </a:defRPr>
            </a:lvl6pPr>
            <a:lvl7pPr marL="2743200" algn="l" defTabSz="914400" rtl="0" eaLnBrk="1" latinLnBrk="0" hangingPunct="1">
              <a:defRPr sz="1400" kern="1200">
                <a:solidFill>
                  <a:schemeClr val="tx1"/>
                </a:solidFill>
                <a:latin typeface="Arial" panose="020B0604020202020204" pitchFamily="34" charset="0"/>
                <a:ea typeface="+mn-ea"/>
                <a:cs typeface="+mn-cs"/>
              </a:defRPr>
            </a:lvl7pPr>
            <a:lvl8pPr marL="3200400" algn="l" defTabSz="914400" rtl="0" eaLnBrk="1" latinLnBrk="0" hangingPunct="1">
              <a:defRPr sz="1400" kern="1200">
                <a:solidFill>
                  <a:schemeClr val="tx1"/>
                </a:solidFill>
                <a:latin typeface="Arial" panose="020B0604020202020204" pitchFamily="34" charset="0"/>
                <a:ea typeface="+mn-ea"/>
                <a:cs typeface="+mn-cs"/>
              </a:defRPr>
            </a:lvl8pPr>
            <a:lvl9pPr marL="3657600" algn="l" defTabSz="914400" rtl="0" eaLnBrk="1" latinLnBrk="0" hangingPunct="1">
              <a:defRPr sz="1400" kern="1200">
                <a:solidFill>
                  <a:schemeClr val="tx1"/>
                </a:solidFill>
                <a:latin typeface="Arial" panose="020B0604020202020204" pitchFamily="34" charset="0"/>
                <a:ea typeface="+mn-ea"/>
                <a:cs typeface="+mn-cs"/>
              </a:defRPr>
            </a:lvl9pPr>
          </a:lstStyle>
          <a:p>
            <a:endParaRPr lang="en-CA"/>
          </a:p>
        </p:txBody>
      </p:sp>
      <p:sp>
        <p:nvSpPr>
          <p:cNvPr id="148" name="Freeform 144">
            <a:extLst>
              <a:ext uri="{FF2B5EF4-FFF2-40B4-BE49-F238E27FC236}">
                <a16:creationId xmlns:a16="http://schemas.microsoft.com/office/drawing/2014/main" id="{5BCE939C-C29F-455F-B74D-1867BBDE4AB3}"/>
              </a:ext>
            </a:extLst>
          </p:cNvPr>
          <p:cNvSpPr>
            <a:spLocks noChangeAspect="1"/>
          </p:cNvSpPr>
          <p:nvPr/>
        </p:nvSpPr>
        <p:spPr bwMode="auto">
          <a:xfrm>
            <a:off x="6484086" y="1396057"/>
            <a:ext cx="1536" cy="9942"/>
          </a:xfrm>
          <a:custGeom>
            <a:avLst/>
            <a:gdLst>
              <a:gd name="T0" fmla="*/ 0 w 2"/>
              <a:gd name="T1" fmla="*/ 16 h 16"/>
              <a:gd name="T2" fmla="*/ 0 w 2"/>
              <a:gd name="T3" fmla="*/ 0 h 16"/>
            </a:gdLst>
            <a:ahLst/>
            <a:cxnLst>
              <a:cxn ang="0">
                <a:pos x="T0" y="T1"/>
              </a:cxn>
              <a:cxn ang="0">
                <a:pos x="T2" y="T3"/>
              </a:cxn>
            </a:cxnLst>
            <a:rect l="0" t="0" r="r" b="b"/>
            <a:pathLst>
              <a:path w="2" h="16">
                <a:moveTo>
                  <a:pt x="0" y="16"/>
                </a:moveTo>
                <a:cubicBezTo>
                  <a:pt x="2" y="11"/>
                  <a:pt x="2" y="4"/>
                  <a:pt x="0" y="0"/>
                </a:cubicBezTo>
              </a:path>
            </a:pathLst>
          </a:custGeom>
          <a:noFill/>
          <a:ln w="6350" cap="rnd">
            <a:solidFill>
              <a:srgbClr val="FF6600"/>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defPPr>
              <a:defRPr lang="en-US"/>
            </a:defPPr>
            <a:lvl1pPr algn="l" rtl="0" fontAlgn="base">
              <a:spcBef>
                <a:spcPct val="0"/>
              </a:spcBef>
              <a:spcAft>
                <a:spcPct val="0"/>
              </a:spcAft>
              <a:defRPr sz="1400" kern="1200">
                <a:solidFill>
                  <a:schemeClr val="tx1"/>
                </a:solidFill>
                <a:latin typeface="Arial" panose="020B0604020202020204" pitchFamily="34" charset="0"/>
                <a:ea typeface="+mn-ea"/>
                <a:cs typeface="+mn-cs"/>
              </a:defRPr>
            </a:lvl1pPr>
            <a:lvl2pPr marL="457200" algn="l" rtl="0" fontAlgn="base">
              <a:spcBef>
                <a:spcPct val="0"/>
              </a:spcBef>
              <a:spcAft>
                <a:spcPct val="0"/>
              </a:spcAft>
              <a:defRPr sz="1400" kern="1200">
                <a:solidFill>
                  <a:schemeClr val="tx1"/>
                </a:solidFill>
                <a:latin typeface="Arial" panose="020B0604020202020204" pitchFamily="34" charset="0"/>
                <a:ea typeface="+mn-ea"/>
                <a:cs typeface="+mn-cs"/>
              </a:defRPr>
            </a:lvl2pPr>
            <a:lvl3pPr marL="914400" algn="l" rtl="0" fontAlgn="base">
              <a:spcBef>
                <a:spcPct val="0"/>
              </a:spcBef>
              <a:spcAft>
                <a:spcPct val="0"/>
              </a:spcAft>
              <a:defRPr sz="1400" kern="1200">
                <a:solidFill>
                  <a:schemeClr val="tx1"/>
                </a:solidFill>
                <a:latin typeface="Arial" panose="020B0604020202020204" pitchFamily="34" charset="0"/>
                <a:ea typeface="+mn-ea"/>
                <a:cs typeface="+mn-cs"/>
              </a:defRPr>
            </a:lvl3pPr>
            <a:lvl4pPr marL="1371600" algn="l" rtl="0" fontAlgn="base">
              <a:spcBef>
                <a:spcPct val="0"/>
              </a:spcBef>
              <a:spcAft>
                <a:spcPct val="0"/>
              </a:spcAft>
              <a:defRPr sz="1400" kern="1200">
                <a:solidFill>
                  <a:schemeClr val="tx1"/>
                </a:solidFill>
                <a:latin typeface="Arial" panose="020B0604020202020204" pitchFamily="34" charset="0"/>
                <a:ea typeface="+mn-ea"/>
                <a:cs typeface="+mn-cs"/>
              </a:defRPr>
            </a:lvl4pPr>
            <a:lvl5pPr marL="1828800" algn="l" rtl="0" fontAlgn="base">
              <a:spcBef>
                <a:spcPct val="0"/>
              </a:spcBef>
              <a:spcAft>
                <a:spcPct val="0"/>
              </a:spcAft>
              <a:defRPr sz="1400" kern="1200">
                <a:solidFill>
                  <a:schemeClr val="tx1"/>
                </a:solidFill>
                <a:latin typeface="Arial" panose="020B0604020202020204" pitchFamily="34" charset="0"/>
                <a:ea typeface="+mn-ea"/>
                <a:cs typeface="+mn-cs"/>
              </a:defRPr>
            </a:lvl5pPr>
            <a:lvl6pPr marL="2286000" algn="l" defTabSz="914400" rtl="0" eaLnBrk="1" latinLnBrk="0" hangingPunct="1">
              <a:defRPr sz="1400" kern="1200">
                <a:solidFill>
                  <a:schemeClr val="tx1"/>
                </a:solidFill>
                <a:latin typeface="Arial" panose="020B0604020202020204" pitchFamily="34" charset="0"/>
                <a:ea typeface="+mn-ea"/>
                <a:cs typeface="+mn-cs"/>
              </a:defRPr>
            </a:lvl6pPr>
            <a:lvl7pPr marL="2743200" algn="l" defTabSz="914400" rtl="0" eaLnBrk="1" latinLnBrk="0" hangingPunct="1">
              <a:defRPr sz="1400" kern="1200">
                <a:solidFill>
                  <a:schemeClr val="tx1"/>
                </a:solidFill>
                <a:latin typeface="Arial" panose="020B0604020202020204" pitchFamily="34" charset="0"/>
                <a:ea typeface="+mn-ea"/>
                <a:cs typeface="+mn-cs"/>
              </a:defRPr>
            </a:lvl7pPr>
            <a:lvl8pPr marL="3200400" algn="l" defTabSz="914400" rtl="0" eaLnBrk="1" latinLnBrk="0" hangingPunct="1">
              <a:defRPr sz="1400" kern="1200">
                <a:solidFill>
                  <a:schemeClr val="tx1"/>
                </a:solidFill>
                <a:latin typeface="Arial" panose="020B0604020202020204" pitchFamily="34" charset="0"/>
                <a:ea typeface="+mn-ea"/>
                <a:cs typeface="+mn-cs"/>
              </a:defRPr>
            </a:lvl8pPr>
            <a:lvl9pPr marL="3657600" algn="l" defTabSz="914400" rtl="0" eaLnBrk="1" latinLnBrk="0" hangingPunct="1">
              <a:defRPr sz="1400" kern="1200">
                <a:solidFill>
                  <a:schemeClr val="tx1"/>
                </a:solidFill>
                <a:latin typeface="Arial" panose="020B0604020202020204" pitchFamily="34" charset="0"/>
                <a:ea typeface="+mn-ea"/>
                <a:cs typeface="+mn-cs"/>
              </a:defRPr>
            </a:lvl9pPr>
          </a:lstStyle>
          <a:p>
            <a:endParaRPr lang="en-CA"/>
          </a:p>
        </p:txBody>
      </p:sp>
      <p:sp>
        <p:nvSpPr>
          <p:cNvPr id="149" name="Freeform 145">
            <a:extLst>
              <a:ext uri="{FF2B5EF4-FFF2-40B4-BE49-F238E27FC236}">
                <a16:creationId xmlns:a16="http://schemas.microsoft.com/office/drawing/2014/main" id="{931F2455-186F-4899-B174-F0B4BE0ADA2A}"/>
              </a:ext>
            </a:extLst>
          </p:cNvPr>
          <p:cNvSpPr>
            <a:spLocks noChangeAspect="1"/>
          </p:cNvSpPr>
          <p:nvPr/>
        </p:nvSpPr>
        <p:spPr bwMode="auto">
          <a:xfrm>
            <a:off x="6469753" y="1396057"/>
            <a:ext cx="14332" cy="5523"/>
          </a:xfrm>
          <a:custGeom>
            <a:avLst/>
            <a:gdLst>
              <a:gd name="T0" fmla="*/ 25 w 25"/>
              <a:gd name="T1" fmla="*/ 0 h 9"/>
              <a:gd name="T2" fmla="*/ 0 w 25"/>
              <a:gd name="T3" fmla="*/ 9 h 9"/>
            </a:gdLst>
            <a:ahLst/>
            <a:cxnLst>
              <a:cxn ang="0">
                <a:pos x="T0" y="T1"/>
              </a:cxn>
              <a:cxn ang="0">
                <a:pos x="T2" y="T3"/>
              </a:cxn>
            </a:cxnLst>
            <a:rect l="0" t="0" r="r" b="b"/>
            <a:pathLst>
              <a:path w="25" h="9">
                <a:moveTo>
                  <a:pt x="25" y="0"/>
                </a:moveTo>
                <a:cubicBezTo>
                  <a:pt x="16" y="1"/>
                  <a:pt x="8" y="5"/>
                  <a:pt x="0" y="9"/>
                </a:cubicBezTo>
              </a:path>
            </a:pathLst>
          </a:custGeom>
          <a:noFill/>
          <a:ln w="6350" cap="rnd">
            <a:solidFill>
              <a:srgbClr val="FF6600"/>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defPPr>
              <a:defRPr lang="en-US"/>
            </a:defPPr>
            <a:lvl1pPr algn="l" rtl="0" fontAlgn="base">
              <a:spcBef>
                <a:spcPct val="0"/>
              </a:spcBef>
              <a:spcAft>
                <a:spcPct val="0"/>
              </a:spcAft>
              <a:defRPr sz="1400" kern="1200">
                <a:solidFill>
                  <a:schemeClr val="tx1"/>
                </a:solidFill>
                <a:latin typeface="Arial" panose="020B0604020202020204" pitchFamily="34" charset="0"/>
                <a:ea typeface="+mn-ea"/>
                <a:cs typeface="+mn-cs"/>
              </a:defRPr>
            </a:lvl1pPr>
            <a:lvl2pPr marL="457200" algn="l" rtl="0" fontAlgn="base">
              <a:spcBef>
                <a:spcPct val="0"/>
              </a:spcBef>
              <a:spcAft>
                <a:spcPct val="0"/>
              </a:spcAft>
              <a:defRPr sz="1400" kern="1200">
                <a:solidFill>
                  <a:schemeClr val="tx1"/>
                </a:solidFill>
                <a:latin typeface="Arial" panose="020B0604020202020204" pitchFamily="34" charset="0"/>
                <a:ea typeface="+mn-ea"/>
                <a:cs typeface="+mn-cs"/>
              </a:defRPr>
            </a:lvl2pPr>
            <a:lvl3pPr marL="914400" algn="l" rtl="0" fontAlgn="base">
              <a:spcBef>
                <a:spcPct val="0"/>
              </a:spcBef>
              <a:spcAft>
                <a:spcPct val="0"/>
              </a:spcAft>
              <a:defRPr sz="1400" kern="1200">
                <a:solidFill>
                  <a:schemeClr val="tx1"/>
                </a:solidFill>
                <a:latin typeface="Arial" panose="020B0604020202020204" pitchFamily="34" charset="0"/>
                <a:ea typeface="+mn-ea"/>
                <a:cs typeface="+mn-cs"/>
              </a:defRPr>
            </a:lvl3pPr>
            <a:lvl4pPr marL="1371600" algn="l" rtl="0" fontAlgn="base">
              <a:spcBef>
                <a:spcPct val="0"/>
              </a:spcBef>
              <a:spcAft>
                <a:spcPct val="0"/>
              </a:spcAft>
              <a:defRPr sz="1400" kern="1200">
                <a:solidFill>
                  <a:schemeClr val="tx1"/>
                </a:solidFill>
                <a:latin typeface="Arial" panose="020B0604020202020204" pitchFamily="34" charset="0"/>
                <a:ea typeface="+mn-ea"/>
                <a:cs typeface="+mn-cs"/>
              </a:defRPr>
            </a:lvl4pPr>
            <a:lvl5pPr marL="1828800" algn="l" rtl="0" fontAlgn="base">
              <a:spcBef>
                <a:spcPct val="0"/>
              </a:spcBef>
              <a:spcAft>
                <a:spcPct val="0"/>
              </a:spcAft>
              <a:defRPr sz="1400" kern="1200">
                <a:solidFill>
                  <a:schemeClr val="tx1"/>
                </a:solidFill>
                <a:latin typeface="Arial" panose="020B0604020202020204" pitchFamily="34" charset="0"/>
                <a:ea typeface="+mn-ea"/>
                <a:cs typeface="+mn-cs"/>
              </a:defRPr>
            </a:lvl5pPr>
            <a:lvl6pPr marL="2286000" algn="l" defTabSz="914400" rtl="0" eaLnBrk="1" latinLnBrk="0" hangingPunct="1">
              <a:defRPr sz="1400" kern="1200">
                <a:solidFill>
                  <a:schemeClr val="tx1"/>
                </a:solidFill>
                <a:latin typeface="Arial" panose="020B0604020202020204" pitchFamily="34" charset="0"/>
                <a:ea typeface="+mn-ea"/>
                <a:cs typeface="+mn-cs"/>
              </a:defRPr>
            </a:lvl6pPr>
            <a:lvl7pPr marL="2743200" algn="l" defTabSz="914400" rtl="0" eaLnBrk="1" latinLnBrk="0" hangingPunct="1">
              <a:defRPr sz="1400" kern="1200">
                <a:solidFill>
                  <a:schemeClr val="tx1"/>
                </a:solidFill>
                <a:latin typeface="Arial" panose="020B0604020202020204" pitchFamily="34" charset="0"/>
                <a:ea typeface="+mn-ea"/>
                <a:cs typeface="+mn-cs"/>
              </a:defRPr>
            </a:lvl7pPr>
            <a:lvl8pPr marL="3200400" algn="l" defTabSz="914400" rtl="0" eaLnBrk="1" latinLnBrk="0" hangingPunct="1">
              <a:defRPr sz="1400" kern="1200">
                <a:solidFill>
                  <a:schemeClr val="tx1"/>
                </a:solidFill>
                <a:latin typeface="Arial" panose="020B0604020202020204" pitchFamily="34" charset="0"/>
                <a:ea typeface="+mn-ea"/>
                <a:cs typeface="+mn-cs"/>
              </a:defRPr>
            </a:lvl8pPr>
            <a:lvl9pPr marL="3657600" algn="l" defTabSz="914400" rtl="0" eaLnBrk="1" latinLnBrk="0" hangingPunct="1">
              <a:defRPr sz="1400" kern="1200">
                <a:solidFill>
                  <a:schemeClr val="tx1"/>
                </a:solidFill>
                <a:latin typeface="Arial" panose="020B0604020202020204" pitchFamily="34" charset="0"/>
                <a:ea typeface="+mn-ea"/>
                <a:cs typeface="+mn-cs"/>
              </a:defRPr>
            </a:lvl9pPr>
          </a:lstStyle>
          <a:p>
            <a:endParaRPr lang="en-CA"/>
          </a:p>
        </p:txBody>
      </p:sp>
      <p:sp>
        <p:nvSpPr>
          <p:cNvPr id="150" name="Freeform 146">
            <a:extLst>
              <a:ext uri="{FF2B5EF4-FFF2-40B4-BE49-F238E27FC236}">
                <a16:creationId xmlns:a16="http://schemas.microsoft.com/office/drawing/2014/main" id="{465781C4-FF5F-427A-97A1-CB410FB49D31}"/>
              </a:ext>
            </a:extLst>
          </p:cNvPr>
          <p:cNvSpPr>
            <a:spLocks noChangeAspect="1"/>
          </p:cNvSpPr>
          <p:nvPr/>
        </p:nvSpPr>
        <p:spPr bwMode="auto">
          <a:xfrm>
            <a:off x="6455933" y="848715"/>
            <a:ext cx="4607" cy="8837"/>
          </a:xfrm>
          <a:custGeom>
            <a:avLst/>
            <a:gdLst>
              <a:gd name="T0" fmla="*/ 8 w 8"/>
              <a:gd name="T1" fmla="*/ 0 h 13"/>
              <a:gd name="T2" fmla="*/ 0 w 8"/>
              <a:gd name="T3" fmla="*/ 13 h 13"/>
            </a:gdLst>
            <a:ahLst/>
            <a:cxnLst>
              <a:cxn ang="0">
                <a:pos x="T0" y="T1"/>
              </a:cxn>
              <a:cxn ang="0">
                <a:pos x="T2" y="T3"/>
              </a:cxn>
            </a:cxnLst>
            <a:rect l="0" t="0" r="r" b="b"/>
            <a:pathLst>
              <a:path w="8" h="13">
                <a:moveTo>
                  <a:pt x="8" y="0"/>
                </a:moveTo>
                <a:cubicBezTo>
                  <a:pt x="3" y="2"/>
                  <a:pt x="3" y="9"/>
                  <a:pt x="0" y="13"/>
                </a:cubicBezTo>
              </a:path>
            </a:pathLst>
          </a:custGeom>
          <a:noFill/>
          <a:ln w="6350" cap="rnd">
            <a:solidFill>
              <a:srgbClr val="FF6600"/>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defPPr>
              <a:defRPr lang="en-US"/>
            </a:defPPr>
            <a:lvl1pPr algn="l" rtl="0" fontAlgn="base">
              <a:spcBef>
                <a:spcPct val="0"/>
              </a:spcBef>
              <a:spcAft>
                <a:spcPct val="0"/>
              </a:spcAft>
              <a:defRPr sz="1400" kern="1200">
                <a:solidFill>
                  <a:schemeClr val="tx1"/>
                </a:solidFill>
                <a:latin typeface="Arial" panose="020B0604020202020204" pitchFamily="34" charset="0"/>
                <a:ea typeface="+mn-ea"/>
                <a:cs typeface="+mn-cs"/>
              </a:defRPr>
            </a:lvl1pPr>
            <a:lvl2pPr marL="457200" algn="l" rtl="0" fontAlgn="base">
              <a:spcBef>
                <a:spcPct val="0"/>
              </a:spcBef>
              <a:spcAft>
                <a:spcPct val="0"/>
              </a:spcAft>
              <a:defRPr sz="1400" kern="1200">
                <a:solidFill>
                  <a:schemeClr val="tx1"/>
                </a:solidFill>
                <a:latin typeface="Arial" panose="020B0604020202020204" pitchFamily="34" charset="0"/>
                <a:ea typeface="+mn-ea"/>
                <a:cs typeface="+mn-cs"/>
              </a:defRPr>
            </a:lvl2pPr>
            <a:lvl3pPr marL="914400" algn="l" rtl="0" fontAlgn="base">
              <a:spcBef>
                <a:spcPct val="0"/>
              </a:spcBef>
              <a:spcAft>
                <a:spcPct val="0"/>
              </a:spcAft>
              <a:defRPr sz="1400" kern="1200">
                <a:solidFill>
                  <a:schemeClr val="tx1"/>
                </a:solidFill>
                <a:latin typeface="Arial" panose="020B0604020202020204" pitchFamily="34" charset="0"/>
                <a:ea typeface="+mn-ea"/>
                <a:cs typeface="+mn-cs"/>
              </a:defRPr>
            </a:lvl3pPr>
            <a:lvl4pPr marL="1371600" algn="l" rtl="0" fontAlgn="base">
              <a:spcBef>
                <a:spcPct val="0"/>
              </a:spcBef>
              <a:spcAft>
                <a:spcPct val="0"/>
              </a:spcAft>
              <a:defRPr sz="1400" kern="1200">
                <a:solidFill>
                  <a:schemeClr val="tx1"/>
                </a:solidFill>
                <a:latin typeface="Arial" panose="020B0604020202020204" pitchFamily="34" charset="0"/>
                <a:ea typeface="+mn-ea"/>
                <a:cs typeface="+mn-cs"/>
              </a:defRPr>
            </a:lvl4pPr>
            <a:lvl5pPr marL="1828800" algn="l" rtl="0" fontAlgn="base">
              <a:spcBef>
                <a:spcPct val="0"/>
              </a:spcBef>
              <a:spcAft>
                <a:spcPct val="0"/>
              </a:spcAft>
              <a:defRPr sz="1400" kern="1200">
                <a:solidFill>
                  <a:schemeClr val="tx1"/>
                </a:solidFill>
                <a:latin typeface="Arial" panose="020B0604020202020204" pitchFamily="34" charset="0"/>
                <a:ea typeface="+mn-ea"/>
                <a:cs typeface="+mn-cs"/>
              </a:defRPr>
            </a:lvl5pPr>
            <a:lvl6pPr marL="2286000" algn="l" defTabSz="914400" rtl="0" eaLnBrk="1" latinLnBrk="0" hangingPunct="1">
              <a:defRPr sz="1400" kern="1200">
                <a:solidFill>
                  <a:schemeClr val="tx1"/>
                </a:solidFill>
                <a:latin typeface="Arial" panose="020B0604020202020204" pitchFamily="34" charset="0"/>
                <a:ea typeface="+mn-ea"/>
                <a:cs typeface="+mn-cs"/>
              </a:defRPr>
            </a:lvl6pPr>
            <a:lvl7pPr marL="2743200" algn="l" defTabSz="914400" rtl="0" eaLnBrk="1" latinLnBrk="0" hangingPunct="1">
              <a:defRPr sz="1400" kern="1200">
                <a:solidFill>
                  <a:schemeClr val="tx1"/>
                </a:solidFill>
                <a:latin typeface="Arial" panose="020B0604020202020204" pitchFamily="34" charset="0"/>
                <a:ea typeface="+mn-ea"/>
                <a:cs typeface="+mn-cs"/>
              </a:defRPr>
            </a:lvl7pPr>
            <a:lvl8pPr marL="3200400" algn="l" defTabSz="914400" rtl="0" eaLnBrk="1" latinLnBrk="0" hangingPunct="1">
              <a:defRPr sz="1400" kern="1200">
                <a:solidFill>
                  <a:schemeClr val="tx1"/>
                </a:solidFill>
                <a:latin typeface="Arial" panose="020B0604020202020204" pitchFamily="34" charset="0"/>
                <a:ea typeface="+mn-ea"/>
                <a:cs typeface="+mn-cs"/>
              </a:defRPr>
            </a:lvl8pPr>
            <a:lvl9pPr marL="3657600" algn="l" defTabSz="914400" rtl="0" eaLnBrk="1" latinLnBrk="0" hangingPunct="1">
              <a:defRPr sz="1400" kern="1200">
                <a:solidFill>
                  <a:schemeClr val="tx1"/>
                </a:solidFill>
                <a:latin typeface="Arial" panose="020B0604020202020204" pitchFamily="34" charset="0"/>
                <a:ea typeface="+mn-ea"/>
                <a:cs typeface="+mn-cs"/>
              </a:defRPr>
            </a:lvl9pPr>
          </a:lstStyle>
          <a:p>
            <a:endParaRPr lang="en-CA"/>
          </a:p>
        </p:txBody>
      </p:sp>
      <p:sp>
        <p:nvSpPr>
          <p:cNvPr id="151" name="Freeform 147">
            <a:extLst>
              <a:ext uri="{FF2B5EF4-FFF2-40B4-BE49-F238E27FC236}">
                <a16:creationId xmlns:a16="http://schemas.microsoft.com/office/drawing/2014/main" id="{E9567429-1BBF-4FAC-B114-F4B1B40E681D}"/>
              </a:ext>
            </a:extLst>
          </p:cNvPr>
          <p:cNvSpPr>
            <a:spLocks noChangeAspect="1"/>
          </p:cNvSpPr>
          <p:nvPr/>
        </p:nvSpPr>
        <p:spPr bwMode="auto">
          <a:xfrm>
            <a:off x="5933308" y="725550"/>
            <a:ext cx="22522" cy="50260"/>
          </a:xfrm>
          <a:custGeom>
            <a:avLst/>
            <a:gdLst>
              <a:gd name="T0" fmla="*/ 12 w 38"/>
              <a:gd name="T1" fmla="*/ 0 h 79"/>
              <a:gd name="T2" fmla="*/ 24 w 38"/>
              <a:gd name="T3" fmla="*/ 79 h 79"/>
              <a:gd name="T4" fmla="*/ 12 w 38"/>
              <a:gd name="T5" fmla="*/ 0 h 79"/>
            </a:gdLst>
            <a:ahLst/>
            <a:cxnLst>
              <a:cxn ang="0">
                <a:pos x="T0" y="T1"/>
              </a:cxn>
              <a:cxn ang="0">
                <a:pos x="T2" y="T3"/>
              </a:cxn>
              <a:cxn ang="0">
                <a:pos x="T4" y="T5"/>
              </a:cxn>
            </a:cxnLst>
            <a:rect l="0" t="0" r="r" b="b"/>
            <a:pathLst>
              <a:path w="38" h="79">
                <a:moveTo>
                  <a:pt x="12" y="0"/>
                </a:moveTo>
                <a:cubicBezTo>
                  <a:pt x="9" y="22"/>
                  <a:pt x="0" y="69"/>
                  <a:pt x="24" y="79"/>
                </a:cubicBezTo>
                <a:cubicBezTo>
                  <a:pt x="38" y="56"/>
                  <a:pt x="24" y="23"/>
                  <a:pt x="12" y="0"/>
                </a:cubicBezTo>
              </a:path>
            </a:pathLst>
          </a:custGeom>
          <a:noFill/>
          <a:ln w="6350" cap="rnd">
            <a:solidFill>
              <a:srgbClr val="FF6600"/>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defPPr>
              <a:defRPr lang="en-US"/>
            </a:defPPr>
            <a:lvl1pPr algn="l" rtl="0" fontAlgn="base">
              <a:spcBef>
                <a:spcPct val="0"/>
              </a:spcBef>
              <a:spcAft>
                <a:spcPct val="0"/>
              </a:spcAft>
              <a:defRPr sz="1400" kern="1200">
                <a:solidFill>
                  <a:schemeClr val="tx1"/>
                </a:solidFill>
                <a:latin typeface="Arial" panose="020B0604020202020204" pitchFamily="34" charset="0"/>
                <a:ea typeface="+mn-ea"/>
                <a:cs typeface="+mn-cs"/>
              </a:defRPr>
            </a:lvl1pPr>
            <a:lvl2pPr marL="457200" algn="l" rtl="0" fontAlgn="base">
              <a:spcBef>
                <a:spcPct val="0"/>
              </a:spcBef>
              <a:spcAft>
                <a:spcPct val="0"/>
              </a:spcAft>
              <a:defRPr sz="1400" kern="1200">
                <a:solidFill>
                  <a:schemeClr val="tx1"/>
                </a:solidFill>
                <a:latin typeface="Arial" panose="020B0604020202020204" pitchFamily="34" charset="0"/>
                <a:ea typeface="+mn-ea"/>
                <a:cs typeface="+mn-cs"/>
              </a:defRPr>
            </a:lvl2pPr>
            <a:lvl3pPr marL="914400" algn="l" rtl="0" fontAlgn="base">
              <a:spcBef>
                <a:spcPct val="0"/>
              </a:spcBef>
              <a:spcAft>
                <a:spcPct val="0"/>
              </a:spcAft>
              <a:defRPr sz="1400" kern="1200">
                <a:solidFill>
                  <a:schemeClr val="tx1"/>
                </a:solidFill>
                <a:latin typeface="Arial" panose="020B0604020202020204" pitchFamily="34" charset="0"/>
                <a:ea typeface="+mn-ea"/>
                <a:cs typeface="+mn-cs"/>
              </a:defRPr>
            </a:lvl3pPr>
            <a:lvl4pPr marL="1371600" algn="l" rtl="0" fontAlgn="base">
              <a:spcBef>
                <a:spcPct val="0"/>
              </a:spcBef>
              <a:spcAft>
                <a:spcPct val="0"/>
              </a:spcAft>
              <a:defRPr sz="1400" kern="1200">
                <a:solidFill>
                  <a:schemeClr val="tx1"/>
                </a:solidFill>
                <a:latin typeface="Arial" panose="020B0604020202020204" pitchFamily="34" charset="0"/>
                <a:ea typeface="+mn-ea"/>
                <a:cs typeface="+mn-cs"/>
              </a:defRPr>
            </a:lvl4pPr>
            <a:lvl5pPr marL="1828800" algn="l" rtl="0" fontAlgn="base">
              <a:spcBef>
                <a:spcPct val="0"/>
              </a:spcBef>
              <a:spcAft>
                <a:spcPct val="0"/>
              </a:spcAft>
              <a:defRPr sz="1400" kern="1200">
                <a:solidFill>
                  <a:schemeClr val="tx1"/>
                </a:solidFill>
                <a:latin typeface="Arial" panose="020B0604020202020204" pitchFamily="34" charset="0"/>
                <a:ea typeface="+mn-ea"/>
                <a:cs typeface="+mn-cs"/>
              </a:defRPr>
            </a:lvl5pPr>
            <a:lvl6pPr marL="2286000" algn="l" defTabSz="914400" rtl="0" eaLnBrk="1" latinLnBrk="0" hangingPunct="1">
              <a:defRPr sz="1400" kern="1200">
                <a:solidFill>
                  <a:schemeClr val="tx1"/>
                </a:solidFill>
                <a:latin typeface="Arial" panose="020B0604020202020204" pitchFamily="34" charset="0"/>
                <a:ea typeface="+mn-ea"/>
                <a:cs typeface="+mn-cs"/>
              </a:defRPr>
            </a:lvl6pPr>
            <a:lvl7pPr marL="2743200" algn="l" defTabSz="914400" rtl="0" eaLnBrk="1" latinLnBrk="0" hangingPunct="1">
              <a:defRPr sz="1400" kern="1200">
                <a:solidFill>
                  <a:schemeClr val="tx1"/>
                </a:solidFill>
                <a:latin typeface="Arial" panose="020B0604020202020204" pitchFamily="34" charset="0"/>
                <a:ea typeface="+mn-ea"/>
                <a:cs typeface="+mn-cs"/>
              </a:defRPr>
            </a:lvl7pPr>
            <a:lvl8pPr marL="3200400" algn="l" defTabSz="914400" rtl="0" eaLnBrk="1" latinLnBrk="0" hangingPunct="1">
              <a:defRPr sz="1400" kern="1200">
                <a:solidFill>
                  <a:schemeClr val="tx1"/>
                </a:solidFill>
                <a:latin typeface="Arial" panose="020B0604020202020204" pitchFamily="34" charset="0"/>
                <a:ea typeface="+mn-ea"/>
                <a:cs typeface="+mn-cs"/>
              </a:defRPr>
            </a:lvl8pPr>
            <a:lvl9pPr marL="3657600" algn="l" defTabSz="914400" rtl="0" eaLnBrk="1" latinLnBrk="0" hangingPunct="1">
              <a:defRPr sz="1400" kern="1200">
                <a:solidFill>
                  <a:schemeClr val="tx1"/>
                </a:solidFill>
                <a:latin typeface="Arial" panose="020B0604020202020204" pitchFamily="34" charset="0"/>
                <a:ea typeface="+mn-ea"/>
                <a:cs typeface="+mn-cs"/>
              </a:defRPr>
            </a:lvl9pPr>
          </a:lstStyle>
          <a:p>
            <a:endParaRPr lang="en-CA"/>
          </a:p>
        </p:txBody>
      </p:sp>
      <p:sp>
        <p:nvSpPr>
          <p:cNvPr id="152" name="Freeform 148">
            <a:extLst>
              <a:ext uri="{FF2B5EF4-FFF2-40B4-BE49-F238E27FC236}">
                <a16:creationId xmlns:a16="http://schemas.microsoft.com/office/drawing/2014/main" id="{F227D566-B8D3-4B94-8F0C-833072EADF32}"/>
              </a:ext>
            </a:extLst>
          </p:cNvPr>
          <p:cNvSpPr>
            <a:spLocks noChangeAspect="1"/>
          </p:cNvSpPr>
          <p:nvPr/>
        </p:nvSpPr>
        <p:spPr bwMode="auto">
          <a:xfrm>
            <a:off x="5733677" y="934876"/>
            <a:ext cx="19451" cy="14912"/>
          </a:xfrm>
          <a:custGeom>
            <a:avLst/>
            <a:gdLst>
              <a:gd name="T0" fmla="*/ 0 w 33"/>
              <a:gd name="T1" fmla="*/ 4 h 23"/>
              <a:gd name="T2" fmla="*/ 33 w 33"/>
              <a:gd name="T3" fmla="*/ 10 h 23"/>
              <a:gd name="T4" fmla="*/ 0 w 33"/>
              <a:gd name="T5" fmla="*/ 4 h 23"/>
            </a:gdLst>
            <a:ahLst/>
            <a:cxnLst>
              <a:cxn ang="0">
                <a:pos x="T0" y="T1"/>
              </a:cxn>
              <a:cxn ang="0">
                <a:pos x="T2" y="T3"/>
              </a:cxn>
              <a:cxn ang="0">
                <a:pos x="T4" y="T5"/>
              </a:cxn>
            </a:cxnLst>
            <a:rect l="0" t="0" r="r" b="b"/>
            <a:pathLst>
              <a:path w="33" h="23">
                <a:moveTo>
                  <a:pt x="0" y="4"/>
                </a:moveTo>
                <a:cubicBezTo>
                  <a:pt x="5" y="12"/>
                  <a:pt x="27" y="23"/>
                  <a:pt x="33" y="10"/>
                </a:cubicBezTo>
                <a:cubicBezTo>
                  <a:pt x="28" y="0"/>
                  <a:pt x="10" y="1"/>
                  <a:pt x="0" y="4"/>
                </a:cubicBezTo>
              </a:path>
            </a:pathLst>
          </a:custGeom>
          <a:noFill/>
          <a:ln w="6350" cap="rnd">
            <a:solidFill>
              <a:srgbClr val="FF6600"/>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defPPr>
              <a:defRPr lang="en-US"/>
            </a:defPPr>
            <a:lvl1pPr algn="l" rtl="0" fontAlgn="base">
              <a:spcBef>
                <a:spcPct val="0"/>
              </a:spcBef>
              <a:spcAft>
                <a:spcPct val="0"/>
              </a:spcAft>
              <a:defRPr sz="1400" kern="1200">
                <a:solidFill>
                  <a:schemeClr val="tx1"/>
                </a:solidFill>
                <a:latin typeface="Arial" panose="020B0604020202020204" pitchFamily="34" charset="0"/>
                <a:ea typeface="+mn-ea"/>
                <a:cs typeface="+mn-cs"/>
              </a:defRPr>
            </a:lvl1pPr>
            <a:lvl2pPr marL="457200" algn="l" rtl="0" fontAlgn="base">
              <a:spcBef>
                <a:spcPct val="0"/>
              </a:spcBef>
              <a:spcAft>
                <a:spcPct val="0"/>
              </a:spcAft>
              <a:defRPr sz="1400" kern="1200">
                <a:solidFill>
                  <a:schemeClr val="tx1"/>
                </a:solidFill>
                <a:latin typeface="Arial" panose="020B0604020202020204" pitchFamily="34" charset="0"/>
                <a:ea typeface="+mn-ea"/>
                <a:cs typeface="+mn-cs"/>
              </a:defRPr>
            </a:lvl2pPr>
            <a:lvl3pPr marL="914400" algn="l" rtl="0" fontAlgn="base">
              <a:spcBef>
                <a:spcPct val="0"/>
              </a:spcBef>
              <a:spcAft>
                <a:spcPct val="0"/>
              </a:spcAft>
              <a:defRPr sz="1400" kern="1200">
                <a:solidFill>
                  <a:schemeClr val="tx1"/>
                </a:solidFill>
                <a:latin typeface="Arial" panose="020B0604020202020204" pitchFamily="34" charset="0"/>
                <a:ea typeface="+mn-ea"/>
                <a:cs typeface="+mn-cs"/>
              </a:defRPr>
            </a:lvl3pPr>
            <a:lvl4pPr marL="1371600" algn="l" rtl="0" fontAlgn="base">
              <a:spcBef>
                <a:spcPct val="0"/>
              </a:spcBef>
              <a:spcAft>
                <a:spcPct val="0"/>
              </a:spcAft>
              <a:defRPr sz="1400" kern="1200">
                <a:solidFill>
                  <a:schemeClr val="tx1"/>
                </a:solidFill>
                <a:latin typeface="Arial" panose="020B0604020202020204" pitchFamily="34" charset="0"/>
                <a:ea typeface="+mn-ea"/>
                <a:cs typeface="+mn-cs"/>
              </a:defRPr>
            </a:lvl4pPr>
            <a:lvl5pPr marL="1828800" algn="l" rtl="0" fontAlgn="base">
              <a:spcBef>
                <a:spcPct val="0"/>
              </a:spcBef>
              <a:spcAft>
                <a:spcPct val="0"/>
              </a:spcAft>
              <a:defRPr sz="1400" kern="1200">
                <a:solidFill>
                  <a:schemeClr val="tx1"/>
                </a:solidFill>
                <a:latin typeface="Arial" panose="020B0604020202020204" pitchFamily="34" charset="0"/>
                <a:ea typeface="+mn-ea"/>
                <a:cs typeface="+mn-cs"/>
              </a:defRPr>
            </a:lvl5pPr>
            <a:lvl6pPr marL="2286000" algn="l" defTabSz="914400" rtl="0" eaLnBrk="1" latinLnBrk="0" hangingPunct="1">
              <a:defRPr sz="1400" kern="1200">
                <a:solidFill>
                  <a:schemeClr val="tx1"/>
                </a:solidFill>
                <a:latin typeface="Arial" panose="020B0604020202020204" pitchFamily="34" charset="0"/>
                <a:ea typeface="+mn-ea"/>
                <a:cs typeface="+mn-cs"/>
              </a:defRPr>
            </a:lvl6pPr>
            <a:lvl7pPr marL="2743200" algn="l" defTabSz="914400" rtl="0" eaLnBrk="1" latinLnBrk="0" hangingPunct="1">
              <a:defRPr sz="1400" kern="1200">
                <a:solidFill>
                  <a:schemeClr val="tx1"/>
                </a:solidFill>
                <a:latin typeface="Arial" panose="020B0604020202020204" pitchFamily="34" charset="0"/>
                <a:ea typeface="+mn-ea"/>
                <a:cs typeface="+mn-cs"/>
              </a:defRPr>
            </a:lvl7pPr>
            <a:lvl8pPr marL="3200400" algn="l" defTabSz="914400" rtl="0" eaLnBrk="1" latinLnBrk="0" hangingPunct="1">
              <a:defRPr sz="1400" kern="1200">
                <a:solidFill>
                  <a:schemeClr val="tx1"/>
                </a:solidFill>
                <a:latin typeface="Arial" panose="020B0604020202020204" pitchFamily="34" charset="0"/>
                <a:ea typeface="+mn-ea"/>
                <a:cs typeface="+mn-cs"/>
              </a:defRPr>
            </a:lvl8pPr>
            <a:lvl9pPr marL="3657600" algn="l" defTabSz="914400" rtl="0" eaLnBrk="1" latinLnBrk="0" hangingPunct="1">
              <a:defRPr sz="1400" kern="1200">
                <a:solidFill>
                  <a:schemeClr val="tx1"/>
                </a:solidFill>
                <a:latin typeface="Arial" panose="020B0604020202020204" pitchFamily="34" charset="0"/>
                <a:ea typeface="+mn-ea"/>
                <a:cs typeface="+mn-cs"/>
              </a:defRPr>
            </a:lvl9pPr>
          </a:lstStyle>
          <a:p>
            <a:endParaRPr lang="en-CA"/>
          </a:p>
        </p:txBody>
      </p:sp>
      <p:sp>
        <p:nvSpPr>
          <p:cNvPr id="153" name="Freeform 149">
            <a:extLst>
              <a:ext uri="{FF2B5EF4-FFF2-40B4-BE49-F238E27FC236}">
                <a16:creationId xmlns:a16="http://schemas.microsoft.com/office/drawing/2014/main" id="{EC463A3E-A093-4F2C-984A-E9864B8C6959}"/>
              </a:ext>
            </a:extLst>
          </p:cNvPr>
          <p:cNvSpPr>
            <a:spLocks noChangeAspect="1"/>
          </p:cNvSpPr>
          <p:nvPr/>
        </p:nvSpPr>
        <p:spPr bwMode="auto">
          <a:xfrm>
            <a:off x="5823767" y="1035949"/>
            <a:ext cx="6142" cy="21540"/>
          </a:xfrm>
          <a:custGeom>
            <a:avLst/>
            <a:gdLst>
              <a:gd name="T0" fmla="*/ 0 w 10"/>
              <a:gd name="T1" fmla="*/ 34 h 34"/>
              <a:gd name="T2" fmla="*/ 10 w 10"/>
              <a:gd name="T3" fmla="*/ 0 h 34"/>
            </a:gdLst>
            <a:ahLst/>
            <a:cxnLst>
              <a:cxn ang="0">
                <a:pos x="T0" y="T1"/>
              </a:cxn>
              <a:cxn ang="0">
                <a:pos x="T2" y="T3"/>
              </a:cxn>
            </a:cxnLst>
            <a:rect l="0" t="0" r="r" b="b"/>
            <a:pathLst>
              <a:path w="10" h="34">
                <a:moveTo>
                  <a:pt x="0" y="34"/>
                </a:moveTo>
                <a:cubicBezTo>
                  <a:pt x="5" y="23"/>
                  <a:pt x="8" y="12"/>
                  <a:pt x="10" y="0"/>
                </a:cubicBezTo>
              </a:path>
            </a:pathLst>
          </a:custGeom>
          <a:noFill/>
          <a:ln w="6350" cap="rnd">
            <a:solidFill>
              <a:srgbClr val="FF6600"/>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defPPr>
              <a:defRPr lang="en-US"/>
            </a:defPPr>
            <a:lvl1pPr algn="l" rtl="0" fontAlgn="base">
              <a:spcBef>
                <a:spcPct val="0"/>
              </a:spcBef>
              <a:spcAft>
                <a:spcPct val="0"/>
              </a:spcAft>
              <a:defRPr sz="1400" kern="1200">
                <a:solidFill>
                  <a:schemeClr val="tx1"/>
                </a:solidFill>
                <a:latin typeface="Arial" panose="020B0604020202020204" pitchFamily="34" charset="0"/>
                <a:ea typeface="+mn-ea"/>
                <a:cs typeface="+mn-cs"/>
              </a:defRPr>
            </a:lvl1pPr>
            <a:lvl2pPr marL="457200" algn="l" rtl="0" fontAlgn="base">
              <a:spcBef>
                <a:spcPct val="0"/>
              </a:spcBef>
              <a:spcAft>
                <a:spcPct val="0"/>
              </a:spcAft>
              <a:defRPr sz="1400" kern="1200">
                <a:solidFill>
                  <a:schemeClr val="tx1"/>
                </a:solidFill>
                <a:latin typeface="Arial" panose="020B0604020202020204" pitchFamily="34" charset="0"/>
                <a:ea typeface="+mn-ea"/>
                <a:cs typeface="+mn-cs"/>
              </a:defRPr>
            </a:lvl2pPr>
            <a:lvl3pPr marL="914400" algn="l" rtl="0" fontAlgn="base">
              <a:spcBef>
                <a:spcPct val="0"/>
              </a:spcBef>
              <a:spcAft>
                <a:spcPct val="0"/>
              </a:spcAft>
              <a:defRPr sz="1400" kern="1200">
                <a:solidFill>
                  <a:schemeClr val="tx1"/>
                </a:solidFill>
                <a:latin typeface="Arial" panose="020B0604020202020204" pitchFamily="34" charset="0"/>
                <a:ea typeface="+mn-ea"/>
                <a:cs typeface="+mn-cs"/>
              </a:defRPr>
            </a:lvl3pPr>
            <a:lvl4pPr marL="1371600" algn="l" rtl="0" fontAlgn="base">
              <a:spcBef>
                <a:spcPct val="0"/>
              </a:spcBef>
              <a:spcAft>
                <a:spcPct val="0"/>
              </a:spcAft>
              <a:defRPr sz="1400" kern="1200">
                <a:solidFill>
                  <a:schemeClr val="tx1"/>
                </a:solidFill>
                <a:latin typeface="Arial" panose="020B0604020202020204" pitchFamily="34" charset="0"/>
                <a:ea typeface="+mn-ea"/>
                <a:cs typeface="+mn-cs"/>
              </a:defRPr>
            </a:lvl4pPr>
            <a:lvl5pPr marL="1828800" algn="l" rtl="0" fontAlgn="base">
              <a:spcBef>
                <a:spcPct val="0"/>
              </a:spcBef>
              <a:spcAft>
                <a:spcPct val="0"/>
              </a:spcAft>
              <a:defRPr sz="1400" kern="1200">
                <a:solidFill>
                  <a:schemeClr val="tx1"/>
                </a:solidFill>
                <a:latin typeface="Arial" panose="020B0604020202020204" pitchFamily="34" charset="0"/>
                <a:ea typeface="+mn-ea"/>
                <a:cs typeface="+mn-cs"/>
              </a:defRPr>
            </a:lvl5pPr>
            <a:lvl6pPr marL="2286000" algn="l" defTabSz="914400" rtl="0" eaLnBrk="1" latinLnBrk="0" hangingPunct="1">
              <a:defRPr sz="1400" kern="1200">
                <a:solidFill>
                  <a:schemeClr val="tx1"/>
                </a:solidFill>
                <a:latin typeface="Arial" panose="020B0604020202020204" pitchFamily="34" charset="0"/>
                <a:ea typeface="+mn-ea"/>
                <a:cs typeface="+mn-cs"/>
              </a:defRPr>
            </a:lvl6pPr>
            <a:lvl7pPr marL="2743200" algn="l" defTabSz="914400" rtl="0" eaLnBrk="1" latinLnBrk="0" hangingPunct="1">
              <a:defRPr sz="1400" kern="1200">
                <a:solidFill>
                  <a:schemeClr val="tx1"/>
                </a:solidFill>
                <a:latin typeface="Arial" panose="020B0604020202020204" pitchFamily="34" charset="0"/>
                <a:ea typeface="+mn-ea"/>
                <a:cs typeface="+mn-cs"/>
              </a:defRPr>
            </a:lvl7pPr>
            <a:lvl8pPr marL="3200400" algn="l" defTabSz="914400" rtl="0" eaLnBrk="1" latinLnBrk="0" hangingPunct="1">
              <a:defRPr sz="1400" kern="1200">
                <a:solidFill>
                  <a:schemeClr val="tx1"/>
                </a:solidFill>
                <a:latin typeface="Arial" panose="020B0604020202020204" pitchFamily="34" charset="0"/>
                <a:ea typeface="+mn-ea"/>
                <a:cs typeface="+mn-cs"/>
              </a:defRPr>
            </a:lvl8pPr>
            <a:lvl9pPr marL="3657600" algn="l" defTabSz="914400" rtl="0" eaLnBrk="1" latinLnBrk="0" hangingPunct="1">
              <a:defRPr sz="1400" kern="1200">
                <a:solidFill>
                  <a:schemeClr val="tx1"/>
                </a:solidFill>
                <a:latin typeface="Arial" panose="020B0604020202020204" pitchFamily="34" charset="0"/>
                <a:ea typeface="+mn-ea"/>
                <a:cs typeface="+mn-cs"/>
              </a:defRPr>
            </a:lvl9pPr>
          </a:lstStyle>
          <a:p>
            <a:endParaRPr lang="en-CA"/>
          </a:p>
        </p:txBody>
      </p:sp>
      <p:sp>
        <p:nvSpPr>
          <p:cNvPr id="154" name="Freeform 150">
            <a:extLst>
              <a:ext uri="{FF2B5EF4-FFF2-40B4-BE49-F238E27FC236}">
                <a16:creationId xmlns:a16="http://schemas.microsoft.com/office/drawing/2014/main" id="{7B9696D5-52E8-4A67-BDE7-22644353274C}"/>
              </a:ext>
            </a:extLst>
          </p:cNvPr>
          <p:cNvSpPr>
            <a:spLocks noChangeAspect="1"/>
          </p:cNvSpPr>
          <p:nvPr/>
        </p:nvSpPr>
        <p:spPr bwMode="auto">
          <a:xfrm>
            <a:off x="5806363" y="1094494"/>
            <a:ext cx="13309" cy="16569"/>
          </a:xfrm>
          <a:custGeom>
            <a:avLst/>
            <a:gdLst>
              <a:gd name="T0" fmla="*/ 0 w 22"/>
              <a:gd name="T1" fmla="*/ 0 h 26"/>
              <a:gd name="T2" fmla="*/ 22 w 22"/>
              <a:gd name="T3" fmla="*/ 26 h 26"/>
            </a:gdLst>
            <a:ahLst/>
            <a:cxnLst>
              <a:cxn ang="0">
                <a:pos x="T0" y="T1"/>
              </a:cxn>
              <a:cxn ang="0">
                <a:pos x="T2" y="T3"/>
              </a:cxn>
            </a:cxnLst>
            <a:rect l="0" t="0" r="r" b="b"/>
            <a:pathLst>
              <a:path w="22" h="26">
                <a:moveTo>
                  <a:pt x="0" y="0"/>
                </a:moveTo>
                <a:cubicBezTo>
                  <a:pt x="9" y="7"/>
                  <a:pt x="13" y="18"/>
                  <a:pt x="22" y="26"/>
                </a:cubicBezTo>
              </a:path>
            </a:pathLst>
          </a:custGeom>
          <a:noFill/>
          <a:ln w="6350" cap="rnd">
            <a:solidFill>
              <a:srgbClr val="FF6600"/>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defPPr>
              <a:defRPr lang="en-US"/>
            </a:defPPr>
            <a:lvl1pPr algn="l" rtl="0" fontAlgn="base">
              <a:spcBef>
                <a:spcPct val="0"/>
              </a:spcBef>
              <a:spcAft>
                <a:spcPct val="0"/>
              </a:spcAft>
              <a:defRPr sz="1400" kern="1200">
                <a:solidFill>
                  <a:schemeClr val="tx1"/>
                </a:solidFill>
                <a:latin typeface="Arial" panose="020B0604020202020204" pitchFamily="34" charset="0"/>
                <a:ea typeface="+mn-ea"/>
                <a:cs typeface="+mn-cs"/>
              </a:defRPr>
            </a:lvl1pPr>
            <a:lvl2pPr marL="457200" algn="l" rtl="0" fontAlgn="base">
              <a:spcBef>
                <a:spcPct val="0"/>
              </a:spcBef>
              <a:spcAft>
                <a:spcPct val="0"/>
              </a:spcAft>
              <a:defRPr sz="1400" kern="1200">
                <a:solidFill>
                  <a:schemeClr val="tx1"/>
                </a:solidFill>
                <a:latin typeface="Arial" panose="020B0604020202020204" pitchFamily="34" charset="0"/>
                <a:ea typeface="+mn-ea"/>
                <a:cs typeface="+mn-cs"/>
              </a:defRPr>
            </a:lvl2pPr>
            <a:lvl3pPr marL="914400" algn="l" rtl="0" fontAlgn="base">
              <a:spcBef>
                <a:spcPct val="0"/>
              </a:spcBef>
              <a:spcAft>
                <a:spcPct val="0"/>
              </a:spcAft>
              <a:defRPr sz="1400" kern="1200">
                <a:solidFill>
                  <a:schemeClr val="tx1"/>
                </a:solidFill>
                <a:latin typeface="Arial" panose="020B0604020202020204" pitchFamily="34" charset="0"/>
                <a:ea typeface="+mn-ea"/>
                <a:cs typeface="+mn-cs"/>
              </a:defRPr>
            </a:lvl3pPr>
            <a:lvl4pPr marL="1371600" algn="l" rtl="0" fontAlgn="base">
              <a:spcBef>
                <a:spcPct val="0"/>
              </a:spcBef>
              <a:spcAft>
                <a:spcPct val="0"/>
              </a:spcAft>
              <a:defRPr sz="1400" kern="1200">
                <a:solidFill>
                  <a:schemeClr val="tx1"/>
                </a:solidFill>
                <a:latin typeface="Arial" panose="020B0604020202020204" pitchFamily="34" charset="0"/>
                <a:ea typeface="+mn-ea"/>
                <a:cs typeface="+mn-cs"/>
              </a:defRPr>
            </a:lvl4pPr>
            <a:lvl5pPr marL="1828800" algn="l" rtl="0" fontAlgn="base">
              <a:spcBef>
                <a:spcPct val="0"/>
              </a:spcBef>
              <a:spcAft>
                <a:spcPct val="0"/>
              </a:spcAft>
              <a:defRPr sz="1400" kern="1200">
                <a:solidFill>
                  <a:schemeClr val="tx1"/>
                </a:solidFill>
                <a:latin typeface="Arial" panose="020B0604020202020204" pitchFamily="34" charset="0"/>
                <a:ea typeface="+mn-ea"/>
                <a:cs typeface="+mn-cs"/>
              </a:defRPr>
            </a:lvl5pPr>
            <a:lvl6pPr marL="2286000" algn="l" defTabSz="914400" rtl="0" eaLnBrk="1" latinLnBrk="0" hangingPunct="1">
              <a:defRPr sz="1400" kern="1200">
                <a:solidFill>
                  <a:schemeClr val="tx1"/>
                </a:solidFill>
                <a:latin typeface="Arial" panose="020B0604020202020204" pitchFamily="34" charset="0"/>
                <a:ea typeface="+mn-ea"/>
                <a:cs typeface="+mn-cs"/>
              </a:defRPr>
            </a:lvl6pPr>
            <a:lvl7pPr marL="2743200" algn="l" defTabSz="914400" rtl="0" eaLnBrk="1" latinLnBrk="0" hangingPunct="1">
              <a:defRPr sz="1400" kern="1200">
                <a:solidFill>
                  <a:schemeClr val="tx1"/>
                </a:solidFill>
                <a:latin typeface="Arial" panose="020B0604020202020204" pitchFamily="34" charset="0"/>
                <a:ea typeface="+mn-ea"/>
                <a:cs typeface="+mn-cs"/>
              </a:defRPr>
            </a:lvl7pPr>
            <a:lvl8pPr marL="3200400" algn="l" defTabSz="914400" rtl="0" eaLnBrk="1" latinLnBrk="0" hangingPunct="1">
              <a:defRPr sz="1400" kern="1200">
                <a:solidFill>
                  <a:schemeClr val="tx1"/>
                </a:solidFill>
                <a:latin typeface="Arial" panose="020B0604020202020204" pitchFamily="34" charset="0"/>
                <a:ea typeface="+mn-ea"/>
                <a:cs typeface="+mn-cs"/>
              </a:defRPr>
            </a:lvl8pPr>
            <a:lvl9pPr marL="3657600" algn="l" defTabSz="914400" rtl="0" eaLnBrk="1" latinLnBrk="0" hangingPunct="1">
              <a:defRPr sz="1400" kern="1200">
                <a:solidFill>
                  <a:schemeClr val="tx1"/>
                </a:solidFill>
                <a:latin typeface="Arial" panose="020B0604020202020204" pitchFamily="34" charset="0"/>
                <a:ea typeface="+mn-ea"/>
                <a:cs typeface="+mn-cs"/>
              </a:defRPr>
            </a:lvl9pPr>
          </a:lstStyle>
          <a:p>
            <a:endParaRPr lang="en-CA"/>
          </a:p>
        </p:txBody>
      </p:sp>
      <p:sp>
        <p:nvSpPr>
          <p:cNvPr id="155" name="Freeform 151">
            <a:extLst>
              <a:ext uri="{FF2B5EF4-FFF2-40B4-BE49-F238E27FC236}">
                <a16:creationId xmlns:a16="http://schemas.microsoft.com/office/drawing/2014/main" id="{7D08B496-1597-4199-B7E2-C155E2F9B74A}"/>
              </a:ext>
            </a:extLst>
          </p:cNvPr>
          <p:cNvSpPr>
            <a:spLocks noChangeAspect="1"/>
          </p:cNvSpPr>
          <p:nvPr/>
        </p:nvSpPr>
        <p:spPr bwMode="auto">
          <a:xfrm>
            <a:off x="5819672" y="1077925"/>
            <a:ext cx="3583" cy="33139"/>
          </a:xfrm>
          <a:custGeom>
            <a:avLst/>
            <a:gdLst>
              <a:gd name="T0" fmla="*/ 0 w 6"/>
              <a:gd name="T1" fmla="*/ 52 h 52"/>
              <a:gd name="T2" fmla="*/ 4 w 6"/>
              <a:gd name="T3" fmla="*/ 0 h 52"/>
            </a:gdLst>
            <a:ahLst/>
            <a:cxnLst>
              <a:cxn ang="0">
                <a:pos x="T0" y="T1"/>
              </a:cxn>
              <a:cxn ang="0">
                <a:pos x="T2" y="T3"/>
              </a:cxn>
            </a:cxnLst>
            <a:rect l="0" t="0" r="r" b="b"/>
            <a:pathLst>
              <a:path w="6" h="52">
                <a:moveTo>
                  <a:pt x="0" y="52"/>
                </a:moveTo>
                <a:cubicBezTo>
                  <a:pt x="6" y="36"/>
                  <a:pt x="2" y="18"/>
                  <a:pt x="4" y="0"/>
                </a:cubicBezTo>
              </a:path>
            </a:pathLst>
          </a:custGeom>
          <a:noFill/>
          <a:ln w="6350" cap="rnd">
            <a:solidFill>
              <a:srgbClr val="FF6600"/>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defPPr>
              <a:defRPr lang="en-US"/>
            </a:defPPr>
            <a:lvl1pPr algn="l" rtl="0" fontAlgn="base">
              <a:spcBef>
                <a:spcPct val="0"/>
              </a:spcBef>
              <a:spcAft>
                <a:spcPct val="0"/>
              </a:spcAft>
              <a:defRPr sz="1400" kern="1200">
                <a:solidFill>
                  <a:schemeClr val="tx1"/>
                </a:solidFill>
                <a:latin typeface="Arial" panose="020B0604020202020204" pitchFamily="34" charset="0"/>
                <a:ea typeface="+mn-ea"/>
                <a:cs typeface="+mn-cs"/>
              </a:defRPr>
            </a:lvl1pPr>
            <a:lvl2pPr marL="457200" algn="l" rtl="0" fontAlgn="base">
              <a:spcBef>
                <a:spcPct val="0"/>
              </a:spcBef>
              <a:spcAft>
                <a:spcPct val="0"/>
              </a:spcAft>
              <a:defRPr sz="1400" kern="1200">
                <a:solidFill>
                  <a:schemeClr val="tx1"/>
                </a:solidFill>
                <a:latin typeface="Arial" panose="020B0604020202020204" pitchFamily="34" charset="0"/>
                <a:ea typeface="+mn-ea"/>
                <a:cs typeface="+mn-cs"/>
              </a:defRPr>
            </a:lvl2pPr>
            <a:lvl3pPr marL="914400" algn="l" rtl="0" fontAlgn="base">
              <a:spcBef>
                <a:spcPct val="0"/>
              </a:spcBef>
              <a:spcAft>
                <a:spcPct val="0"/>
              </a:spcAft>
              <a:defRPr sz="1400" kern="1200">
                <a:solidFill>
                  <a:schemeClr val="tx1"/>
                </a:solidFill>
                <a:latin typeface="Arial" panose="020B0604020202020204" pitchFamily="34" charset="0"/>
                <a:ea typeface="+mn-ea"/>
                <a:cs typeface="+mn-cs"/>
              </a:defRPr>
            </a:lvl3pPr>
            <a:lvl4pPr marL="1371600" algn="l" rtl="0" fontAlgn="base">
              <a:spcBef>
                <a:spcPct val="0"/>
              </a:spcBef>
              <a:spcAft>
                <a:spcPct val="0"/>
              </a:spcAft>
              <a:defRPr sz="1400" kern="1200">
                <a:solidFill>
                  <a:schemeClr val="tx1"/>
                </a:solidFill>
                <a:latin typeface="Arial" panose="020B0604020202020204" pitchFamily="34" charset="0"/>
                <a:ea typeface="+mn-ea"/>
                <a:cs typeface="+mn-cs"/>
              </a:defRPr>
            </a:lvl4pPr>
            <a:lvl5pPr marL="1828800" algn="l" rtl="0" fontAlgn="base">
              <a:spcBef>
                <a:spcPct val="0"/>
              </a:spcBef>
              <a:spcAft>
                <a:spcPct val="0"/>
              </a:spcAft>
              <a:defRPr sz="1400" kern="1200">
                <a:solidFill>
                  <a:schemeClr val="tx1"/>
                </a:solidFill>
                <a:latin typeface="Arial" panose="020B0604020202020204" pitchFamily="34" charset="0"/>
                <a:ea typeface="+mn-ea"/>
                <a:cs typeface="+mn-cs"/>
              </a:defRPr>
            </a:lvl5pPr>
            <a:lvl6pPr marL="2286000" algn="l" defTabSz="914400" rtl="0" eaLnBrk="1" latinLnBrk="0" hangingPunct="1">
              <a:defRPr sz="1400" kern="1200">
                <a:solidFill>
                  <a:schemeClr val="tx1"/>
                </a:solidFill>
                <a:latin typeface="Arial" panose="020B0604020202020204" pitchFamily="34" charset="0"/>
                <a:ea typeface="+mn-ea"/>
                <a:cs typeface="+mn-cs"/>
              </a:defRPr>
            </a:lvl6pPr>
            <a:lvl7pPr marL="2743200" algn="l" defTabSz="914400" rtl="0" eaLnBrk="1" latinLnBrk="0" hangingPunct="1">
              <a:defRPr sz="1400" kern="1200">
                <a:solidFill>
                  <a:schemeClr val="tx1"/>
                </a:solidFill>
                <a:latin typeface="Arial" panose="020B0604020202020204" pitchFamily="34" charset="0"/>
                <a:ea typeface="+mn-ea"/>
                <a:cs typeface="+mn-cs"/>
              </a:defRPr>
            </a:lvl7pPr>
            <a:lvl8pPr marL="3200400" algn="l" defTabSz="914400" rtl="0" eaLnBrk="1" latinLnBrk="0" hangingPunct="1">
              <a:defRPr sz="1400" kern="1200">
                <a:solidFill>
                  <a:schemeClr val="tx1"/>
                </a:solidFill>
                <a:latin typeface="Arial" panose="020B0604020202020204" pitchFamily="34" charset="0"/>
                <a:ea typeface="+mn-ea"/>
                <a:cs typeface="+mn-cs"/>
              </a:defRPr>
            </a:lvl8pPr>
            <a:lvl9pPr marL="3657600" algn="l" defTabSz="914400" rtl="0" eaLnBrk="1" latinLnBrk="0" hangingPunct="1">
              <a:defRPr sz="1400" kern="1200">
                <a:solidFill>
                  <a:schemeClr val="tx1"/>
                </a:solidFill>
                <a:latin typeface="Arial" panose="020B0604020202020204" pitchFamily="34" charset="0"/>
                <a:ea typeface="+mn-ea"/>
                <a:cs typeface="+mn-cs"/>
              </a:defRPr>
            </a:lvl9pPr>
          </a:lstStyle>
          <a:p>
            <a:endParaRPr lang="en-CA"/>
          </a:p>
        </p:txBody>
      </p:sp>
      <p:sp>
        <p:nvSpPr>
          <p:cNvPr id="156" name="Freeform 152">
            <a:extLst>
              <a:ext uri="{FF2B5EF4-FFF2-40B4-BE49-F238E27FC236}">
                <a16:creationId xmlns:a16="http://schemas.microsoft.com/office/drawing/2014/main" id="{A0AB704F-403C-4C09-8E99-E714D194BCED}"/>
              </a:ext>
            </a:extLst>
          </p:cNvPr>
          <p:cNvSpPr>
            <a:spLocks noChangeAspect="1"/>
          </p:cNvSpPr>
          <p:nvPr/>
        </p:nvSpPr>
        <p:spPr bwMode="auto">
          <a:xfrm>
            <a:off x="5837076" y="1135918"/>
            <a:ext cx="2559" cy="19883"/>
          </a:xfrm>
          <a:custGeom>
            <a:avLst/>
            <a:gdLst>
              <a:gd name="T0" fmla="*/ 0 w 4"/>
              <a:gd name="T1" fmla="*/ 0 h 31"/>
              <a:gd name="T2" fmla="*/ 4 w 4"/>
              <a:gd name="T3" fmla="*/ 31 h 31"/>
            </a:gdLst>
            <a:ahLst/>
            <a:cxnLst>
              <a:cxn ang="0">
                <a:pos x="T0" y="T1"/>
              </a:cxn>
              <a:cxn ang="0">
                <a:pos x="T2" y="T3"/>
              </a:cxn>
            </a:cxnLst>
            <a:rect l="0" t="0" r="r" b="b"/>
            <a:pathLst>
              <a:path w="4" h="31">
                <a:moveTo>
                  <a:pt x="0" y="0"/>
                </a:moveTo>
                <a:cubicBezTo>
                  <a:pt x="2" y="10"/>
                  <a:pt x="0" y="21"/>
                  <a:pt x="4" y="31"/>
                </a:cubicBezTo>
              </a:path>
            </a:pathLst>
          </a:custGeom>
          <a:noFill/>
          <a:ln w="6350" cap="rnd">
            <a:solidFill>
              <a:srgbClr val="FF6600"/>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defPPr>
              <a:defRPr lang="en-US"/>
            </a:defPPr>
            <a:lvl1pPr algn="l" rtl="0" fontAlgn="base">
              <a:spcBef>
                <a:spcPct val="0"/>
              </a:spcBef>
              <a:spcAft>
                <a:spcPct val="0"/>
              </a:spcAft>
              <a:defRPr sz="1400" kern="1200">
                <a:solidFill>
                  <a:schemeClr val="tx1"/>
                </a:solidFill>
                <a:latin typeface="Arial" panose="020B0604020202020204" pitchFamily="34" charset="0"/>
                <a:ea typeface="+mn-ea"/>
                <a:cs typeface="+mn-cs"/>
              </a:defRPr>
            </a:lvl1pPr>
            <a:lvl2pPr marL="457200" algn="l" rtl="0" fontAlgn="base">
              <a:spcBef>
                <a:spcPct val="0"/>
              </a:spcBef>
              <a:spcAft>
                <a:spcPct val="0"/>
              </a:spcAft>
              <a:defRPr sz="1400" kern="1200">
                <a:solidFill>
                  <a:schemeClr val="tx1"/>
                </a:solidFill>
                <a:latin typeface="Arial" panose="020B0604020202020204" pitchFamily="34" charset="0"/>
                <a:ea typeface="+mn-ea"/>
                <a:cs typeface="+mn-cs"/>
              </a:defRPr>
            </a:lvl2pPr>
            <a:lvl3pPr marL="914400" algn="l" rtl="0" fontAlgn="base">
              <a:spcBef>
                <a:spcPct val="0"/>
              </a:spcBef>
              <a:spcAft>
                <a:spcPct val="0"/>
              </a:spcAft>
              <a:defRPr sz="1400" kern="1200">
                <a:solidFill>
                  <a:schemeClr val="tx1"/>
                </a:solidFill>
                <a:latin typeface="Arial" panose="020B0604020202020204" pitchFamily="34" charset="0"/>
                <a:ea typeface="+mn-ea"/>
                <a:cs typeface="+mn-cs"/>
              </a:defRPr>
            </a:lvl3pPr>
            <a:lvl4pPr marL="1371600" algn="l" rtl="0" fontAlgn="base">
              <a:spcBef>
                <a:spcPct val="0"/>
              </a:spcBef>
              <a:spcAft>
                <a:spcPct val="0"/>
              </a:spcAft>
              <a:defRPr sz="1400" kern="1200">
                <a:solidFill>
                  <a:schemeClr val="tx1"/>
                </a:solidFill>
                <a:latin typeface="Arial" panose="020B0604020202020204" pitchFamily="34" charset="0"/>
                <a:ea typeface="+mn-ea"/>
                <a:cs typeface="+mn-cs"/>
              </a:defRPr>
            </a:lvl4pPr>
            <a:lvl5pPr marL="1828800" algn="l" rtl="0" fontAlgn="base">
              <a:spcBef>
                <a:spcPct val="0"/>
              </a:spcBef>
              <a:spcAft>
                <a:spcPct val="0"/>
              </a:spcAft>
              <a:defRPr sz="1400" kern="1200">
                <a:solidFill>
                  <a:schemeClr val="tx1"/>
                </a:solidFill>
                <a:latin typeface="Arial" panose="020B0604020202020204" pitchFamily="34" charset="0"/>
                <a:ea typeface="+mn-ea"/>
                <a:cs typeface="+mn-cs"/>
              </a:defRPr>
            </a:lvl5pPr>
            <a:lvl6pPr marL="2286000" algn="l" defTabSz="914400" rtl="0" eaLnBrk="1" latinLnBrk="0" hangingPunct="1">
              <a:defRPr sz="1400" kern="1200">
                <a:solidFill>
                  <a:schemeClr val="tx1"/>
                </a:solidFill>
                <a:latin typeface="Arial" panose="020B0604020202020204" pitchFamily="34" charset="0"/>
                <a:ea typeface="+mn-ea"/>
                <a:cs typeface="+mn-cs"/>
              </a:defRPr>
            </a:lvl6pPr>
            <a:lvl7pPr marL="2743200" algn="l" defTabSz="914400" rtl="0" eaLnBrk="1" latinLnBrk="0" hangingPunct="1">
              <a:defRPr sz="1400" kern="1200">
                <a:solidFill>
                  <a:schemeClr val="tx1"/>
                </a:solidFill>
                <a:latin typeface="Arial" panose="020B0604020202020204" pitchFamily="34" charset="0"/>
                <a:ea typeface="+mn-ea"/>
                <a:cs typeface="+mn-cs"/>
              </a:defRPr>
            </a:lvl7pPr>
            <a:lvl8pPr marL="3200400" algn="l" defTabSz="914400" rtl="0" eaLnBrk="1" latinLnBrk="0" hangingPunct="1">
              <a:defRPr sz="1400" kern="1200">
                <a:solidFill>
                  <a:schemeClr val="tx1"/>
                </a:solidFill>
                <a:latin typeface="Arial" panose="020B0604020202020204" pitchFamily="34" charset="0"/>
                <a:ea typeface="+mn-ea"/>
                <a:cs typeface="+mn-cs"/>
              </a:defRPr>
            </a:lvl8pPr>
            <a:lvl9pPr marL="3657600" algn="l" defTabSz="914400" rtl="0" eaLnBrk="1" latinLnBrk="0" hangingPunct="1">
              <a:defRPr sz="1400" kern="1200">
                <a:solidFill>
                  <a:schemeClr val="tx1"/>
                </a:solidFill>
                <a:latin typeface="Arial" panose="020B0604020202020204" pitchFamily="34" charset="0"/>
                <a:ea typeface="+mn-ea"/>
                <a:cs typeface="+mn-cs"/>
              </a:defRPr>
            </a:lvl9pPr>
          </a:lstStyle>
          <a:p>
            <a:endParaRPr lang="en-CA"/>
          </a:p>
        </p:txBody>
      </p:sp>
      <p:sp>
        <p:nvSpPr>
          <p:cNvPr id="157" name="Freeform 153">
            <a:extLst>
              <a:ext uri="{FF2B5EF4-FFF2-40B4-BE49-F238E27FC236}">
                <a16:creationId xmlns:a16="http://schemas.microsoft.com/office/drawing/2014/main" id="{EA7BD81F-6D9C-41E3-A167-2F763B08DACA}"/>
              </a:ext>
            </a:extLst>
          </p:cNvPr>
          <p:cNvSpPr>
            <a:spLocks noChangeAspect="1"/>
          </p:cNvSpPr>
          <p:nvPr/>
        </p:nvSpPr>
        <p:spPr bwMode="auto">
          <a:xfrm>
            <a:off x="5761318" y="1318733"/>
            <a:ext cx="11773" cy="2762"/>
          </a:xfrm>
          <a:custGeom>
            <a:avLst/>
            <a:gdLst>
              <a:gd name="T0" fmla="*/ 0 w 20"/>
              <a:gd name="T1" fmla="*/ 0 h 5"/>
              <a:gd name="T2" fmla="*/ 20 w 20"/>
              <a:gd name="T3" fmla="*/ 1 h 5"/>
            </a:gdLst>
            <a:ahLst/>
            <a:cxnLst>
              <a:cxn ang="0">
                <a:pos x="T0" y="T1"/>
              </a:cxn>
              <a:cxn ang="0">
                <a:pos x="T2" y="T3"/>
              </a:cxn>
            </a:cxnLst>
            <a:rect l="0" t="0" r="r" b="b"/>
            <a:pathLst>
              <a:path w="20" h="5">
                <a:moveTo>
                  <a:pt x="0" y="0"/>
                </a:moveTo>
                <a:cubicBezTo>
                  <a:pt x="6" y="3"/>
                  <a:pt x="14" y="5"/>
                  <a:pt x="20" y="1"/>
                </a:cubicBezTo>
              </a:path>
            </a:pathLst>
          </a:custGeom>
          <a:noFill/>
          <a:ln w="6350" cap="rnd">
            <a:solidFill>
              <a:srgbClr val="FF6600"/>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defPPr>
              <a:defRPr lang="en-US"/>
            </a:defPPr>
            <a:lvl1pPr algn="l" rtl="0" fontAlgn="base">
              <a:spcBef>
                <a:spcPct val="0"/>
              </a:spcBef>
              <a:spcAft>
                <a:spcPct val="0"/>
              </a:spcAft>
              <a:defRPr sz="1400" kern="1200">
                <a:solidFill>
                  <a:schemeClr val="tx1"/>
                </a:solidFill>
                <a:latin typeface="Arial" panose="020B0604020202020204" pitchFamily="34" charset="0"/>
                <a:ea typeface="+mn-ea"/>
                <a:cs typeface="+mn-cs"/>
              </a:defRPr>
            </a:lvl1pPr>
            <a:lvl2pPr marL="457200" algn="l" rtl="0" fontAlgn="base">
              <a:spcBef>
                <a:spcPct val="0"/>
              </a:spcBef>
              <a:spcAft>
                <a:spcPct val="0"/>
              </a:spcAft>
              <a:defRPr sz="1400" kern="1200">
                <a:solidFill>
                  <a:schemeClr val="tx1"/>
                </a:solidFill>
                <a:latin typeface="Arial" panose="020B0604020202020204" pitchFamily="34" charset="0"/>
                <a:ea typeface="+mn-ea"/>
                <a:cs typeface="+mn-cs"/>
              </a:defRPr>
            </a:lvl2pPr>
            <a:lvl3pPr marL="914400" algn="l" rtl="0" fontAlgn="base">
              <a:spcBef>
                <a:spcPct val="0"/>
              </a:spcBef>
              <a:spcAft>
                <a:spcPct val="0"/>
              </a:spcAft>
              <a:defRPr sz="1400" kern="1200">
                <a:solidFill>
                  <a:schemeClr val="tx1"/>
                </a:solidFill>
                <a:latin typeface="Arial" panose="020B0604020202020204" pitchFamily="34" charset="0"/>
                <a:ea typeface="+mn-ea"/>
                <a:cs typeface="+mn-cs"/>
              </a:defRPr>
            </a:lvl3pPr>
            <a:lvl4pPr marL="1371600" algn="l" rtl="0" fontAlgn="base">
              <a:spcBef>
                <a:spcPct val="0"/>
              </a:spcBef>
              <a:spcAft>
                <a:spcPct val="0"/>
              </a:spcAft>
              <a:defRPr sz="1400" kern="1200">
                <a:solidFill>
                  <a:schemeClr val="tx1"/>
                </a:solidFill>
                <a:latin typeface="Arial" panose="020B0604020202020204" pitchFamily="34" charset="0"/>
                <a:ea typeface="+mn-ea"/>
                <a:cs typeface="+mn-cs"/>
              </a:defRPr>
            </a:lvl4pPr>
            <a:lvl5pPr marL="1828800" algn="l" rtl="0" fontAlgn="base">
              <a:spcBef>
                <a:spcPct val="0"/>
              </a:spcBef>
              <a:spcAft>
                <a:spcPct val="0"/>
              </a:spcAft>
              <a:defRPr sz="1400" kern="1200">
                <a:solidFill>
                  <a:schemeClr val="tx1"/>
                </a:solidFill>
                <a:latin typeface="Arial" panose="020B0604020202020204" pitchFamily="34" charset="0"/>
                <a:ea typeface="+mn-ea"/>
                <a:cs typeface="+mn-cs"/>
              </a:defRPr>
            </a:lvl5pPr>
            <a:lvl6pPr marL="2286000" algn="l" defTabSz="914400" rtl="0" eaLnBrk="1" latinLnBrk="0" hangingPunct="1">
              <a:defRPr sz="1400" kern="1200">
                <a:solidFill>
                  <a:schemeClr val="tx1"/>
                </a:solidFill>
                <a:latin typeface="Arial" panose="020B0604020202020204" pitchFamily="34" charset="0"/>
                <a:ea typeface="+mn-ea"/>
                <a:cs typeface="+mn-cs"/>
              </a:defRPr>
            </a:lvl6pPr>
            <a:lvl7pPr marL="2743200" algn="l" defTabSz="914400" rtl="0" eaLnBrk="1" latinLnBrk="0" hangingPunct="1">
              <a:defRPr sz="1400" kern="1200">
                <a:solidFill>
                  <a:schemeClr val="tx1"/>
                </a:solidFill>
                <a:latin typeface="Arial" panose="020B0604020202020204" pitchFamily="34" charset="0"/>
                <a:ea typeface="+mn-ea"/>
                <a:cs typeface="+mn-cs"/>
              </a:defRPr>
            </a:lvl7pPr>
            <a:lvl8pPr marL="3200400" algn="l" defTabSz="914400" rtl="0" eaLnBrk="1" latinLnBrk="0" hangingPunct="1">
              <a:defRPr sz="1400" kern="1200">
                <a:solidFill>
                  <a:schemeClr val="tx1"/>
                </a:solidFill>
                <a:latin typeface="Arial" panose="020B0604020202020204" pitchFamily="34" charset="0"/>
                <a:ea typeface="+mn-ea"/>
                <a:cs typeface="+mn-cs"/>
              </a:defRPr>
            </a:lvl8pPr>
            <a:lvl9pPr marL="3657600" algn="l" defTabSz="914400" rtl="0" eaLnBrk="1" latinLnBrk="0" hangingPunct="1">
              <a:defRPr sz="1400" kern="1200">
                <a:solidFill>
                  <a:schemeClr val="tx1"/>
                </a:solidFill>
                <a:latin typeface="Arial" panose="020B0604020202020204" pitchFamily="34" charset="0"/>
                <a:ea typeface="+mn-ea"/>
                <a:cs typeface="+mn-cs"/>
              </a:defRPr>
            </a:lvl9pPr>
          </a:lstStyle>
          <a:p>
            <a:endParaRPr lang="en-CA"/>
          </a:p>
        </p:txBody>
      </p:sp>
      <p:sp>
        <p:nvSpPr>
          <p:cNvPr id="158" name="Freeform 154">
            <a:extLst>
              <a:ext uri="{FF2B5EF4-FFF2-40B4-BE49-F238E27FC236}">
                <a16:creationId xmlns:a16="http://schemas.microsoft.com/office/drawing/2014/main" id="{9AAAD2AA-504E-4EC5-95D7-2DC7F68D9CCA}"/>
              </a:ext>
            </a:extLst>
          </p:cNvPr>
          <p:cNvSpPr>
            <a:spLocks noChangeAspect="1"/>
          </p:cNvSpPr>
          <p:nvPr/>
        </p:nvSpPr>
        <p:spPr bwMode="auto">
          <a:xfrm>
            <a:off x="5769508" y="1307687"/>
            <a:ext cx="3583" cy="11599"/>
          </a:xfrm>
          <a:custGeom>
            <a:avLst/>
            <a:gdLst>
              <a:gd name="T0" fmla="*/ 6 w 6"/>
              <a:gd name="T1" fmla="*/ 18 h 18"/>
              <a:gd name="T2" fmla="*/ 0 w 6"/>
              <a:gd name="T3" fmla="*/ 0 h 18"/>
            </a:gdLst>
            <a:ahLst/>
            <a:cxnLst>
              <a:cxn ang="0">
                <a:pos x="T0" y="T1"/>
              </a:cxn>
              <a:cxn ang="0">
                <a:pos x="T2" y="T3"/>
              </a:cxn>
            </a:cxnLst>
            <a:rect l="0" t="0" r="r" b="b"/>
            <a:pathLst>
              <a:path w="6" h="18">
                <a:moveTo>
                  <a:pt x="6" y="18"/>
                </a:moveTo>
                <a:cubicBezTo>
                  <a:pt x="4" y="14"/>
                  <a:pt x="5" y="6"/>
                  <a:pt x="0" y="0"/>
                </a:cubicBezTo>
              </a:path>
            </a:pathLst>
          </a:custGeom>
          <a:noFill/>
          <a:ln w="6350" cap="rnd">
            <a:solidFill>
              <a:srgbClr val="FF6600"/>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defPPr>
              <a:defRPr lang="en-US"/>
            </a:defPPr>
            <a:lvl1pPr algn="l" rtl="0" fontAlgn="base">
              <a:spcBef>
                <a:spcPct val="0"/>
              </a:spcBef>
              <a:spcAft>
                <a:spcPct val="0"/>
              </a:spcAft>
              <a:defRPr sz="1400" kern="1200">
                <a:solidFill>
                  <a:schemeClr val="tx1"/>
                </a:solidFill>
                <a:latin typeface="Arial" panose="020B0604020202020204" pitchFamily="34" charset="0"/>
                <a:ea typeface="+mn-ea"/>
                <a:cs typeface="+mn-cs"/>
              </a:defRPr>
            </a:lvl1pPr>
            <a:lvl2pPr marL="457200" algn="l" rtl="0" fontAlgn="base">
              <a:spcBef>
                <a:spcPct val="0"/>
              </a:spcBef>
              <a:spcAft>
                <a:spcPct val="0"/>
              </a:spcAft>
              <a:defRPr sz="1400" kern="1200">
                <a:solidFill>
                  <a:schemeClr val="tx1"/>
                </a:solidFill>
                <a:latin typeface="Arial" panose="020B0604020202020204" pitchFamily="34" charset="0"/>
                <a:ea typeface="+mn-ea"/>
                <a:cs typeface="+mn-cs"/>
              </a:defRPr>
            </a:lvl2pPr>
            <a:lvl3pPr marL="914400" algn="l" rtl="0" fontAlgn="base">
              <a:spcBef>
                <a:spcPct val="0"/>
              </a:spcBef>
              <a:spcAft>
                <a:spcPct val="0"/>
              </a:spcAft>
              <a:defRPr sz="1400" kern="1200">
                <a:solidFill>
                  <a:schemeClr val="tx1"/>
                </a:solidFill>
                <a:latin typeface="Arial" panose="020B0604020202020204" pitchFamily="34" charset="0"/>
                <a:ea typeface="+mn-ea"/>
                <a:cs typeface="+mn-cs"/>
              </a:defRPr>
            </a:lvl3pPr>
            <a:lvl4pPr marL="1371600" algn="l" rtl="0" fontAlgn="base">
              <a:spcBef>
                <a:spcPct val="0"/>
              </a:spcBef>
              <a:spcAft>
                <a:spcPct val="0"/>
              </a:spcAft>
              <a:defRPr sz="1400" kern="1200">
                <a:solidFill>
                  <a:schemeClr val="tx1"/>
                </a:solidFill>
                <a:latin typeface="Arial" panose="020B0604020202020204" pitchFamily="34" charset="0"/>
                <a:ea typeface="+mn-ea"/>
                <a:cs typeface="+mn-cs"/>
              </a:defRPr>
            </a:lvl4pPr>
            <a:lvl5pPr marL="1828800" algn="l" rtl="0" fontAlgn="base">
              <a:spcBef>
                <a:spcPct val="0"/>
              </a:spcBef>
              <a:spcAft>
                <a:spcPct val="0"/>
              </a:spcAft>
              <a:defRPr sz="1400" kern="1200">
                <a:solidFill>
                  <a:schemeClr val="tx1"/>
                </a:solidFill>
                <a:latin typeface="Arial" panose="020B0604020202020204" pitchFamily="34" charset="0"/>
                <a:ea typeface="+mn-ea"/>
                <a:cs typeface="+mn-cs"/>
              </a:defRPr>
            </a:lvl5pPr>
            <a:lvl6pPr marL="2286000" algn="l" defTabSz="914400" rtl="0" eaLnBrk="1" latinLnBrk="0" hangingPunct="1">
              <a:defRPr sz="1400" kern="1200">
                <a:solidFill>
                  <a:schemeClr val="tx1"/>
                </a:solidFill>
                <a:latin typeface="Arial" panose="020B0604020202020204" pitchFamily="34" charset="0"/>
                <a:ea typeface="+mn-ea"/>
                <a:cs typeface="+mn-cs"/>
              </a:defRPr>
            </a:lvl6pPr>
            <a:lvl7pPr marL="2743200" algn="l" defTabSz="914400" rtl="0" eaLnBrk="1" latinLnBrk="0" hangingPunct="1">
              <a:defRPr sz="1400" kern="1200">
                <a:solidFill>
                  <a:schemeClr val="tx1"/>
                </a:solidFill>
                <a:latin typeface="Arial" panose="020B0604020202020204" pitchFamily="34" charset="0"/>
                <a:ea typeface="+mn-ea"/>
                <a:cs typeface="+mn-cs"/>
              </a:defRPr>
            </a:lvl7pPr>
            <a:lvl8pPr marL="3200400" algn="l" defTabSz="914400" rtl="0" eaLnBrk="1" latinLnBrk="0" hangingPunct="1">
              <a:defRPr sz="1400" kern="1200">
                <a:solidFill>
                  <a:schemeClr val="tx1"/>
                </a:solidFill>
                <a:latin typeface="Arial" panose="020B0604020202020204" pitchFamily="34" charset="0"/>
                <a:ea typeface="+mn-ea"/>
                <a:cs typeface="+mn-cs"/>
              </a:defRPr>
            </a:lvl8pPr>
            <a:lvl9pPr marL="3657600" algn="l" defTabSz="914400" rtl="0" eaLnBrk="1" latinLnBrk="0" hangingPunct="1">
              <a:defRPr sz="1400" kern="1200">
                <a:solidFill>
                  <a:schemeClr val="tx1"/>
                </a:solidFill>
                <a:latin typeface="Arial" panose="020B0604020202020204" pitchFamily="34" charset="0"/>
                <a:ea typeface="+mn-ea"/>
                <a:cs typeface="+mn-cs"/>
              </a:defRPr>
            </a:lvl9pPr>
          </a:lstStyle>
          <a:p>
            <a:endParaRPr lang="en-CA"/>
          </a:p>
        </p:txBody>
      </p:sp>
      <p:sp>
        <p:nvSpPr>
          <p:cNvPr id="159" name="Freeform 155">
            <a:extLst>
              <a:ext uri="{FF2B5EF4-FFF2-40B4-BE49-F238E27FC236}">
                <a16:creationId xmlns:a16="http://schemas.microsoft.com/office/drawing/2014/main" id="{BF4A2712-CA5E-4145-A0E2-72C472B51818}"/>
              </a:ext>
            </a:extLst>
          </p:cNvPr>
          <p:cNvSpPr>
            <a:spLocks noChangeAspect="1"/>
          </p:cNvSpPr>
          <p:nvPr/>
        </p:nvSpPr>
        <p:spPr bwMode="auto">
          <a:xfrm>
            <a:off x="5818137" y="1401580"/>
            <a:ext cx="14844" cy="6075"/>
          </a:xfrm>
          <a:custGeom>
            <a:avLst/>
            <a:gdLst>
              <a:gd name="T0" fmla="*/ 0 w 25"/>
              <a:gd name="T1" fmla="*/ 7 h 10"/>
              <a:gd name="T2" fmla="*/ 25 w 25"/>
              <a:gd name="T3" fmla="*/ 0 h 10"/>
            </a:gdLst>
            <a:ahLst/>
            <a:cxnLst>
              <a:cxn ang="0">
                <a:pos x="T0" y="T1"/>
              </a:cxn>
              <a:cxn ang="0">
                <a:pos x="T2" y="T3"/>
              </a:cxn>
            </a:cxnLst>
            <a:rect l="0" t="0" r="r" b="b"/>
            <a:pathLst>
              <a:path w="25" h="10">
                <a:moveTo>
                  <a:pt x="0" y="7"/>
                </a:moveTo>
                <a:cubicBezTo>
                  <a:pt x="8" y="10"/>
                  <a:pt x="21" y="7"/>
                  <a:pt x="25" y="0"/>
                </a:cubicBezTo>
              </a:path>
            </a:pathLst>
          </a:custGeom>
          <a:noFill/>
          <a:ln w="6350" cap="rnd">
            <a:solidFill>
              <a:srgbClr val="FF6600"/>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defPPr>
              <a:defRPr lang="en-US"/>
            </a:defPPr>
            <a:lvl1pPr algn="l" rtl="0" fontAlgn="base">
              <a:spcBef>
                <a:spcPct val="0"/>
              </a:spcBef>
              <a:spcAft>
                <a:spcPct val="0"/>
              </a:spcAft>
              <a:defRPr sz="1400" kern="1200">
                <a:solidFill>
                  <a:schemeClr val="tx1"/>
                </a:solidFill>
                <a:latin typeface="Arial" panose="020B0604020202020204" pitchFamily="34" charset="0"/>
                <a:ea typeface="+mn-ea"/>
                <a:cs typeface="+mn-cs"/>
              </a:defRPr>
            </a:lvl1pPr>
            <a:lvl2pPr marL="457200" algn="l" rtl="0" fontAlgn="base">
              <a:spcBef>
                <a:spcPct val="0"/>
              </a:spcBef>
              <a:spcAft>
                <a:spcPct val="0"/>
              </a:spcAft>
              <a:defRPr sz="1400" kern="1200">
                <a:solidFill>
                  <a:schemeClr val="tx1"/>
                </a:solidFill>
                <a:latin typeface="Arial" panose="020B0604020202020204" pitchFamily="34" charset="0"/>
                <a:ea typeface="+mn-ea"/>
                <a:cs typeface="+mn-cs"/>
              </a:defRPr>
            </a:lvl2pPr>
            <a:lvl3pPr marL="914400" algn="l" rtl="0" fontAlgn="base">
              <a:spcBef>
                <a:spcPct val="0"/>
              </a:spcBef>
              <a:spcAft>
                <a:spcPct val="0"/>
              </a:spcAft>
              <a:defRPr sz="1400" kern="1200">
                <a:solidFill>
                  <a:schemeClr val="tx1"/>
                </a:solidFill>
                <a:latin typeface="Arial" panose="020B0604020202020204" pitchFamily="34" charset="0"/>
                <a:ea typeface="+mn-ea"/>
                <a:cs typeface="+mn-cs"/>
              </a:defRPr>
            </a:lvl3pPr>
            <a:lvl4pPr marL="1371600" algn="l" rtl="0" fontAlgn="base">
              <a:spcBef>
                <a:spcPct val="0"/>
              </a:spcBef>
              <a:spcAft>
                <a:spcPct val="0"/>
              </a:spcAft>
              <a:defRPr sz="1400" kern="1200">
                <a:solidFill>
                  <a:schemeClr val="tx1"/>
                </a:solidFill>
                <a:latin typeface="Arial" panose="020B0604020202020204" pitchFamily="34" charset="0"/>
                <a:ea typeface="+mn-ea"/>
                <a:cs typeface="+mn-cs"/>
              </a:defRPr>
            </a:lvl4pPr>
            <a:lvl5pPr marL="1828800" algn="l" rtl="0" fontAlgn="base">
              <a:spcBef>
                <a:spcPct val="0"/>
              </a:spcBef>
              <a:spcAft>
                <a:spcPct val="0"/>
              </a:spcAft>
              <a:defRPr sz="1400" kern="1200">
                <a:solidFill>
                  <a:schemeClr val="tx1"/>
                </a:solidFill>
                <a:latin typeface="Arial" panose="020B0604020202020204" pitchFamily="34" charset="0"/>
                <a:ea typeface="+mn-ea"/>
                <a:cs typeface="+mn-cs"/>
              </a:defRPr>
            </a:lvl5pPr>
            <a:lvl6pPr marL="2286000" algn="l" defTabSz="914400" rtl="0" eaLnBrk="1" latinLnBrk="0" hangingPunct="1">
              <a:defRPr sz="1400" kern="1200">
                <a:solidFill>
                  <a:schemeClr val="tx1"/>
                </a:solidFill>
                <a:latin typeface="Arial" panose="020B0604020202020204" pitchFamily="34" charset="0"/>
                <a:ea typeface="+mn-ea"/>
                <a:cs typeface="+mn-cs"/>
              </a:defRPr>
            </a:lvl6pPr>
            <a:lvl7pPr marL="2743200" algn="l" defTabSz="914400" rtl="0" eaLnBrk="1" latinLnBrk="0" hangingPunct="1">
              <a:defRPr sz="1400" kern="1200">
                <a:solidFill>
                  <a:schemeClr val="tx1"/>
                </a:solidFill>
                <a:latin typeface="Arial" panose="020B0604020202020204" pitchFamily="34" charset="0"/>
                <a:ea typeface="+mn-ea"/>
                <a:cs typeface="+mn-cs"/>
              </a:defRPr>
            </a:lvl7pPr>
            <a:lvl8pPr marL="3200400" algn="l" defTabSz="914400" rtl="0" eaLnBrk="1" latinLnBrk="0" hangingPunct="1">
              <a:defRPr sz="1400" kern="1200">
                <a:solidFill>
                  <a:schemeClr val="tx1"/>
                </a:solidFill>
                <a:latin typeface="Arial" panose="020B0604020202020204" pitchFamily="34" charset="0"/>
                <a:ea typeface="+mn-ea"/>
                <a:cs typeface="+mn-cs"/>
              </a:defRPr>
            </a:lvl8pPr>
            <a:lvl9pPr marL="3657600" algn="l" defTabSz="914400" rtl="0" eaLnBrk="1" latinLnBrk="0" hangingPunct="1">
              <a:defRPr sz="1400" kern="1200">
                <a:solidFill>
                  <a:schemeClr val="tx1"/>
                </a:solidFill>
                <a:latin typeface="Arial" panose="020B0604020202020204" pitchFamily="34" charset="0"/>
                <a:ea typeface="+mn-ea"/>
                <a:cs typeface="+mn-cs"/>
              </a:defRPr>
            </a:lvl9pPr>
          </a:lstStyle>
          <a:p>
            <a:endParaRPr lang="en-CA"/>
          </a:p>
        </p:txBody>
      </p:sp>
      <p:sp>
        <p:nvSpPr>
          <p:cNvPr id="160" name="Freeform 156">
            <a:extLst>
              <a:ext uri="{FF2B5EF4-FFF2-40B4-BE49-F238E27FC236}">
                <a16:creationId xmlns:a16="http://schemas.microsoft.com/office/drawing/2014/main" id="{1B9EA534-CF67-492F-8C75-A53462D613AA}"/>
              </a:ext>
            </a:extLst>
          </p:cNvPr>
          <p:cNvSpPr>
            <a:spLocks noChangeAspect="1"/>
          </p:cNvSpPr>
          <p:nvPr/>
        </p:nvSpPr>
        <p:spPr bwMode="auto">
          <a:xfrm>
            <a:off x="5960438" y="1471171"/>
            <a:ext cx="8190" cy="22092"/>
          </a:xfrm>
          <a:custGeom>
            <a:avLst/>
            <a:gdLst>
              <a:gd name="T0" fmla="*/ 14 w 14"/>
              <a:gd name="T1" fmla="*/ 0 h 34"/>
              <a:gd name="T2" fmla="*/ 8 w 14"/>
              <a:gd name="T3" fmla="*/ 34 h 34"/>
            </a:gdLst>
            <a:ahLst/>
            <a:cxnLst>
              <a:cxn ang="0">
                <a:pos x="T0" y="T1"/>
              </a:cxn>
              <a:cxn ang="0">
                <a:pos x="T2" y="T3"/>
              </a:cxn>
            </a:cxnLst>
            <a:rect l="0" t="0" r="r" b="b"/>
            <a:pathLst>
              <a:path w="14" h="34">
                <a:moveTo>
                  <a:pt x="14" y="0"/>
                </a:moveTo>
                <a:cubicBezTo>
                  <a:pt x="11" y="11"/>
                  <a:pt x="0" y="21"/>
                  <a:pt x="8" y="34"/>
                </a:cubicBezTo>
              </a:path>
            </a:pathLst>
          </a:custGeom>
          <a:noFill/>
          <a:ln w="6350" cap="rnd">
            <a:solidFill>
              <a:srgbClr val="FF6600"/>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defPPr>
              <a:defRPr lang="en-US"/>
            </a:defPPr>
            <a:lvl1pPr algn="l" rtl="0" fontAlgn="base">
              <a:spcBef>
                <a:spcPct val="0"/>
              </a:spcBef>
              <a:spcAft>
                <a:spcPct val="0"/>
              </a:spcAft>
              <a:defRPr sz="1400" kern="1200">
                <a:solidFill>
                  <a:schemeClr val="tx1"/>
                </a:solidFill>
                <a:latin typeface="Arial" panose="020B0604020202020204" pitchFamily="34" charset="0"/>
                <a:ea typeface="+mn-ea"/>
                <a:cs typeface="+mn-cs"/>
              </a:defRPr>
            </a:lvl1pPr>
            <a:lvl2pPr marL="457200" algn="l" rtl="0" fontAlgn="base">
              <a:spcBef>
                <a:spcPct val="0"/>
              </a:spcBef>
              <a:spcAft>
                <a:spcPct val="0"/>
              </a:spcAft>
              <a:defRPr sz="1400" kern="1200">
                <a:solidFill>
                  <a:schemeClr val="tx1"/>
                </a:solidFill>
                <a:latin typeface="Arial" panose="020B0604020202020204" pitchFamily="34" charset="0"/>
                <a:ea typeface="+mn-ea"/>
                <a:cs typeface="+mn-cs"/>
              </a:defRPr>
            </a:lvl2pPr>
            <a:lvl3pPr marL="914400" algn="l" rtl="0" fontAlgn="base">
              <a:spcBef>
                <a:spcPct val="0"/>
              </a:spcBef>
              <a:spcAft>
                <a:spcPct val="0"/>
              </a:spcAft>
              <a:defRPr sz="1400" kern="1200">
                <a:solidFill>
                  <a:schemeClr val="tx1"/>
                </a:solidFill>
                <a:latin typeface="Arial" panose="020B0604020202020204" pitchFamily="34" charset="0"/>
                <a:ea typeface="+mn-ea"/>
                <a:cs typeface="+mn-cs"/>
              </a:defRPr>
            </a:lvl3pPr>
            <a:lvl4pPr marL="1371600" algn="l" rtl="0" fontAlgn="base">
              <a:spcBef>
                <a:spcPct val="0"/>
              </a:spcBef>
              <a:spcAft>
                <a:spcPct val="0"/>
              </a:spcAft>
              <a:defRPr sz="1400" kern="1200">
                <a:solidFill>
                  <a:schemeClr val="tx1"/>
                </a:solidFill>
                <a:latin typeface="Arial" panose="020B0604020202020204" pitchFamily="34" charset="0"/>
                <a:ea typeface="+mn-ea"/>
                <a:cs typeface="+mn-cs"/>
              </a:defRPr>
            </a:lvl4pPr>
            <a:lvl5pPr marL="1828800" algn="l" rtl="0" fontAlgn="base">
              <a:spcBef>
                <a:spcPct val="0"/>
              </a:spcBef>
              <a:spcAft>
                <a:spcPct val="0"/>
              </a:spcAft>
              <a:defRPr sz="1400" kern="1200">
                <a:solidFill>
                  <a:schemeClr val="tx1"/>
                </a:solidFill>
                <a:latin typeface="Arial" panose="020B0604020202020204" pitchFamily="34" charset="0"/>
                <a:ea typeface="+mn-ea"/>
                <a:cs typeface="+mn-cs"/>
              </a:defRPr>
            </a:lvl5pPr>
            <a:lvl6pPr marL="2286000" algn="l" defTabSz="914400" rtl="0" eaLnBrk="1" latinLnBrk="0" hangingPunct="1">
              <a:defRPr sz="1400" kern="1200">
                <a:solidFill>
                  <a:schemeClr val="tx1"/>
                </a:solidFill>
                <a:latin typeface="Arial" panose="020B0604020202020204" pitchFamily="34" charset="0"/>
                <a:ea typeface="+mn-ea"/>
                <a:cs typeface="+mn-cs"/>
              </a:defRPr>
            </a:lvl6pPr>
            <a:lvl7pPr marL="2743200" algn="l" defTabSz="914400" rtl="0" eaLnBrk="1" latinLnBrk="0" hangingPunct="1">
              <a:defRPr sz="1400" kern="1200">
                <a:solidFill>
                  <a:schemeClr val="tx1"/>
                </a:solidFill>
                <a:latin typeface="Arial" panose="020B0604020202020204" pitchFamily="34" charset="0"/>
                <a:ea typeface="+mn-ea"/>
                <a:cs typeface="+mn-cs"/>
              </a:defRPr>
            </a:lvl7pPr>
            <a:lvl8pPr marL="3200400" algn="l" defTabSz="914400" rtl="0" eaLnBrk="1" latinLnBrk="0" hangingPunct="1">
              <a:defRPr sz="1400" kern="1200">
                <a:solidFill>
                  <a:schemeClr val="tx1"/>
                </a:solidFill>
                <a:latin typeface="Arial" panose="020B0604020202020204" pitchFamily="34" charset="0"/>
                <a:ea typeface="+mn-ea"/>
                <a:cs typeface="+mn-cs"/>
              </a:defRPr>
            </a:lvl8pPr>
            <a:lvl9pPr marL="3657600" algn="l" defTabSz="914400" rtl="0" eaLnBrk="1" latinLnBrk="0" hangingPunct="1">
              <a:defRPr sz="1400" kern="1200">
                <a:solidFill>
                  <a:schemeClr val="tx1"/>
                </a:solidFill>
                <a:latin typeface="Arial" panose="020B0604020202020204" pitchFamily="34" charset="0"/>
                <a:ea typeface="+mn-ea"/>
                <a:cs typeface="+mn-cs"/>
              </a:defRPr>
            </a:lvl9pPr>
          </a:lstStyle>
          <a:p>
            <a:endParaRPr lang="en-CA"/>
          </a:p>
        </p:txBody>
      </p:sp>
      <p:sp>
        <p:nvSpPr>
          <p:cNvPr id="161" name="Freeform 157">
            <a:extLst>
              <a:ext uri="{FF2B5EF4-FFF2-40B4-BE49-F238E27FC236}">
                <a16:creationId xmlns:a16="http://schemas.microsoft.com/office/drawing/2014/main" id="{0D210B19-5026-4D18-AA24-6158C7BCA196}"/>
              </a:ext>
            </a:extLst>
          </p:cNvPr>
          <p:cNvSpPr>
            <a:spLocks noChangeAspect="1"/>
          </p:cNvSpPr>
          <p:nvPr/>
        </p:nvSpPr>
        <p:spPr bwMode="auto">
          <a:xfrm>
            <a:off x="5965045" y="1493264"/>
            <a:ext cx="56818" cy="50813"/>
          </a:xfrm>
          <a:custGeom>
            <a:avLst/>
            <a:gdLst>
              <a:gd name="T0" fmla="*/ 0 w 96"/>
              <a:gd name="T1" fmla="*/ 0 h 80"/>
              <a:gd name="T2" fmla="*/ 96 w 96"/>
              <a:gd name="T3" fmla="*/ 36 h 80"/>
            </a:gdLst>
            <a:ahLst/>
            <a:cxnLst>
              <a:cxn ang="0">
                <a:pos x="T0" y="T1"/>
              </a:cxn>
              <a:cxn ang="0">
                <a:pos x="T2" y="T3"/>
              </a:cxn>
            </a:cxnLst>
            <a:rect l="0" t="0" r="r" b="b"/>
            <a:pathLst>
              <a:path w="96" h="80">
                <a:moveTo>
                  <a:pt x="0" y="0"/>
                </a:moveTo>
                <a:cubicBezTo>
                  <a:pt x="34" y="11"/>
                  <a:pt x="51" y="80"/>
                  <a:pt x="96" y="36"/>
                </a:cubicBezTo>
              </a:path>
            </a:pathLst>
          </a:custGeom>
          <a:noFill/>
          <a:ln w="6350" cap="rnd">
            <a:solidFill>
              <a:srgbClr val="FF6600"/>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defPPr>
              <a:defRPr lang="en-US"/>
            </a:defPPr>
            <a:lvl1pPr algn="l" rtl="0" fontAlgn="base">
              <a:spcBef>
                <a:spcPct val="0"/>
              </a:spcBef>
              <a:spcAft>
                <a:spcPct val="0"/>
              </a:spcAft>
              <a:defRPr sz="1400" kern="1200">
                <a:solidFill>
                  <a:schemeClr val="tx1"/>
                </a:solidFill>
                <a:latin typeface="Arial" panose="020B0604020202020204" pitchFamily="34" charset="0"/>
                <a:ea typeface="+mn-ea"/>
                <a:cs typeface="+mn-cs"/>
              </a:defRPr>
            </a:lvl1pPr>
            <a:lvl2pPr marL="457200" algn="l" rtl="0" fontAlgn="base">
              <a:spcBef>
                <a:spcPct val="0"/>
              </a:spcBef>
              <a:spcAft>
                <a:spcPct val="0"/>
              </a:spcAft>
              <a:defRPr sz="1400" kern="1200">
                <a:solidFill>
                  <a:schemeClr val="tx1"/>
                </a:solidFill>
                <a:latin typeface="Arial" panose="020B0604020202020204" pitchFamily="34" charset="0"/>
                <a:ea typeface="+mn-ea"/>
                <a:cs typeface="+mn-cs"/>
              </a:defRPr>
            </a:lvl2pPr>
            <a:lvl3pPr marL="914400" algn="l" rtl="0" fontAlgn="base">
              <a:spcBef>
                <a:spcPct val="0"/>
              </a:spcBef>
              <a:spcAft>
                <a:spcPct val="0"/>
              </a:spcAft>
              <a:defRPr sz="1400" kern="1200">
                <a:solidFill>
                  <a:schemeClr val="tx1"/>
                </a:solidFill>
                <a:latin typeface="Arial" panose="020B0604020202020204" pitchFamily="34" charset="0"/>
                <a:ea typeface="+mn-ea"/>
                <a:cs typeface="+mn-cs"/>
              </a:defRPr>
            </a:lvl3pPr>
            <a:lvl4pPr marL="1371600" algn="l" rtl="0" fontAlgn="base">
              <a:spcBef>
                <a:spcPct val="0"/>
              </a:spcBef>
              <a:spcAft>
                <a:spcPct val="0"/>
              </a:spcAft>
              <a:defRPr sz="1400" kern="1200">
                <a:solidFill>
                  <a:schemeClr val="tx1"/>
                </a:solidFill>
                <a:latin typeface="Arial" panose="020B0604020202020204" pitchFamily="34" charset="0"/>
                <a:ea typeface="+mn-ea"/>
                <a:cs typeface="+mn-cs"/>
              </a:defRPr>
            </a:lvl4pPr>
            <a:lvl5pPr marL="1828800" algn="l" rtl="0" fontAlgn="base">
              <a:spcBef>
                <a:spcPct val="0"/>
              </a:spcBef>
              <a:spcAft>
                <a:spcPct val="0"/>
              </a:spcAft>
              <a:defRPr sz="1400" kern="1200">
                <a:solidFill>
                  <a:schemeClr val="tx1"/>
                </a:solidFill>
                <a:latin typeface="Arial" panose="020B0604020202020204" pitchFamily="34" charset="0"/>
                <a:ea typeface="+mn-ea"/>
                <a:cs typeface="+mn-cs"/>
              </a:defRPr>
            </a:lvl5pPr>
            <a:lvl6pPr marL="2286000" algn="l" defTabSz="914400" rtl="0" eaLnBrk="1" latinLnBrk="0" hangingPunct="1">
              <a:defRPr sz="1400" kern="1200">
                <a:solidFill>
                  <a:schemeClr val="tx1"/>
                </a:solidFill>
                <a:latin typeface="Arial" panose="020B0604020202020204" pitchFamily="34" charset="0"/>
                <a:ea typeface="+mn-ea"/>
                <a:cs typeface="+mn-cs"/>
              </a:defRPr>
            </a:lvl6pPr>
            <a:lvl7pPr marL="2743200" algn="l" defTabSz="914400" rtl="0" eaLnBrk="1" latinLnBrk="0" hangingPunct="1">
              <a:defRPr sz="1400" kern="1200">
                <a:solidFill>
                  <a:schemeClr val="tx1"/>
                </a:solidFill>
                <a:latin typeface="Arial" panose="020B0604020202020204" pitchFamily="34" charset="0"/>
                <a:ea typeface="+mn-ea"/>
                <a:cs typeface="+mn-cs"/>
              </a:defRPr>
            </a:lvl7pPr>
            <a:lvl8pPr marL="3200400" algn="l" defTabSz="914400" rtl="0" eaLnBrk="1" latinLnBrk="0" hangingPunct="1">
              <a:defRPr sz="1400" kern="1200">
                <a:solidFill>
                  <a:schemeClr val="tx1"/>
                </a:solidFill>
                <a:latin typeface="Arial" panose="020B0604020202020204" pitchFamily="34" charset="0"/>
                <a:ea typeface="+mn-ea"/>
                <a:cs typeface="+mn-cs"/>
              </a:defRPr>
            </a:lvl8pPr>
            <a:lvl9pPr marL="3657600" algn="l" defTabSz="914400" rtl="0" eaLnBrk="1" latinLnBrk="0" hangingPunct="1">
              <a:defRPr sz="1400" kern="1200">
                <a:solidFill>
                  <a:schemeClr val="tx1"/>
                </a:solidFill>
                <a:latin typeface="Arial" panose="020B0604020202020204" pitchFamily="34" charset="0"/>
                <a:ea typeface="+mn-ea"/>
                <a:cs typeface="+mn-cs"/>
              </a:defRPr>
            </a:lvl9pPr>
          </a:lstStyle>
          <a:p>
            <a:endParaRPr lang="en-CA"/>
          </a:p>
        </p:txBody>
      </p:sp>
      <p:sp>
        <p:nvSpPr>
          <p:cNvPr id="162" name="Freeform 158">
            <a:extLst>
              <a:ext uri="{FF2B5EF4-FFF2-40B4-BE49-F238E27FC236}">
                <a16:creationId xmlns:a16="http://schemas.microsoft.com/office/drawing/2014/main" id="{9820DB1A-EA72-4968-8EDC-243DC2926096}"/>
              </a:ext>
            </a:extLst>
          </p:cNvPr>
          <p:cNvSpPr>
            <a:spLocks noChangeAspect="1"/>
          </p:cNvSpPr>
          <p:nvPr/>
        </p:nvSpPr>
        <p:spPr bwMode="auto">
          <a:xfrm>
            <a:off x="6006506" y="1483875"/>
            <a:ext cx="15356" cy="32034"/>
          </a:xfrm>
          <a:custGeom>
            <a:avLst/>
            <a:gdLst>
              <a:gd name="T0" fmla="*/ 26 w 26"/>
              <a:gd name="T1" fmla="*/ 50 h 50"/>
              <a:gd name="T2" fmla="*/ 26 w 26"/>
              <a:gd name="T3" fmla="*/ 48 h 50"/>
              <a:gd name="T4" fmla="*/ 13 w 26"/>
              <a:gd name="T5" fmla="*/ 43 h 50"/>
              <a:gd name="T6" fmla="*/ 5 w 26"/>
              <a:gd name="T7" fmla="*/ 35 h 50"/>
              <a:gd name="T8" fmla="*/ 20 w 26"/>
              <a:gd name="T9" fmla="*/ 0 h 50"/>
            </a:gdLst>
            <a:ahLst/>
            <a:cxnLst>
              <a:cxn ang="0">
                <a:pos x="T0" y="T1"/>
              </a:cxn>
              <a:cxn ang="0">
                <a:pos x="T2" y="T3"/>
              </a:cxn>
              <a:cxn ang="0">
                <a:pos x="T4" y="T5"/>
              </a:cxn>
              <a:cxn ang="0">
                <a:pos x="T6" y="T7"/>
              </a:cxn>
              <a:cxn ang="0">
                <a:pos x="T8" y="T9"/>
              </a:cxn>
            </a:cxnLst>
            <a:rect l="0" t="0" r="r" b="b"/>
            <a:pathLst>
              <a:path w="26" h="50">
                <a:moveTo>
                  <a:pt x="26" y="50"/>
                </a:moveTo>
                <a:cubicBezTo>
                  <a:pt x="26" y="49"/>
                  <a:pt x="26" y="49"/>
                  <a:pt x="26" y="48"/>
                </a:cubicBezTo>
                <a:cubicBezTo>
                  <a:pt x="25" y="44"/>
                  <a:pt x="18" y="45"/>
                  <a:pt x="13" y="43"/>
                </a:cubicBezTo>
                <a:cubicBezTo>
                  <a:pt x="10" y="40"/>
                  <a:pt x="8" y="38"/>
                  <a:pt x="5" y="35"/>
                </a:cubicBezTo>
                <a:cubicBezTo>
                  <a:pt x="0" y="21"/>
                  <a:pt x="10" y="9"/>
                  <a:pt x="20" y="0"/>
                </a:cubicBezTo>
              </a:path>
            </a:pathLst>
          </a:custGeom>
          <a:noFill/>
          <a:ln w="6350" cap="rnd">
            <a:solidFill>
              <a:srgbClr val="FF6600"/>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defPPr>
              <a:defRPr lang="en-US"/>
            </a:defPPr>
            <a:lvl1pPr algn="l" rtl="0" fontAlgn="base">
              <a:spcBef>
                <a:spcPct val="0"/>
              </a:spcBef>
              <a:spcAft>
                <a:spcPct val="0"/>
              </a:spcAft>
              <a:defRPr sz="1400" kern="1200">
                <a:solidFill>
                  <a:schemeClr val="tx1"/>
                </a:solidFill>
                <a:latin typeface="Arial" panose="020B0604020202020204" pitchFamily="34" charset="0"/>
                <a:ea typeface="+mn-ea"/>
                <a:cs typeface="+mn-cs"/>
              </a:defRPr>
            </a:lvl1pPr>
            <a:lvl2pPr marL="457200" algn="l" rtl="0" fontAlgn="base">
              <a:spcBef>
                <a:spcPct val="0"/>
              </a:spcBef>
              <a:spcAft>
                <a:spcPct val="0"/>
              </a:spcAft>
              <a:defRPr sz="1400" kern="1200">
                <a:solidFill>
                  <a:schemeClr val="tx1"/>
                </a:solidFill>
                <a:latin typeface="Arial" panose="020B0604020202020204" pitchFamily="34" charset="0"/>
                <a:ea typeface="+mn-ea"/>
                <a:cs typeface="+mn-cs"/>
              </a:defRPr>
            </a:lvl2pPr>
            <a:lvl3pPr marL="914400" algn="l" rtl="0" fontAlgn="base">
              <a:spcBef>
                <a:spcPct val="0"/>
              </a:spcBef>
              <a:spcAft>
                <a:spcPct val="0"/>
              </a:spcAft>
              <a:defRPr sz="1400" kern="1200">
                <a:solidFill>
                  <a:schemeClr val="tx1"/>
                </a:solidFill>
                <a:latin typeface="Arial" panose="020B0604020202020204" pitchFamily="34" charset="0"/>
                <a:ea typeface="+mn-ea"/>
                <a:cs typeface="+mn-cs"/>
              </a:defRPr>
            </a:lvl3pPr>
            <a:lvl4pPr marL="1371600" algn="l" rtl="0" fontAlgn="base">
              <a:spcBef>
                <a:spcPct val="0"/>
              </a:spcBef>
              <a:spcAft>
                <a:spcPct val="0"/>
              </a:spcAft>
              <a:defRPr sz="1400" kern="1200">
                <a:solidFill>
                  <a:schemeClr val="tx1"/>
                </a:solidFill>
                <a:latin typeface="Arial" panose="020B0604020202020204" pitchFamily="34" charset="0"/>
                <a:ea typeface="+mn-ea"/>
                <a:cs typeface="+mn-cs"/>
              </a:defRPr>
            </a:lvl4pPr>
            <a:lvl5pPr marL="1828800" algn="l" rtl="0" fontAlgn="base">
              <a:spcBef>
                <a:spcPct val="0"/>
              </a:spcBef>
              <a:spcAft>
                <a:spcPct val="0"/>
              </a:spcAft>
              <a:defRPr sz="1400" kern="1200">
                <a:solidFill>
                  <a:schemeClr val="tx1"/>
                </a:solidFill>
                <a:latin typeface="Arial" panose="020B0604020202020204" pitchFamily="34" charset="0"/>
                <a:ea typeface="+mn-ea"/>
                <a:cs typeface="+mn-cs"/>
              </a:defRPr>
            </a:lvl5pPr>
            <a:lvl6pPr marL="2286000" algn="l" defTabSz="914400" rtl="0" eaLnBrk="1" latinLnBrk="0" hangingPunct="1">
              <a:defRPr sz="1400" kern="1200">
                <a:solidFill>
                  <a:schemeClr val="tx1"/>
                </a:solidFill>
                <a:latin typeface="Arial" panose="020B0604020202020204" pitchFamily="34" charset="0"/>
                <a:ea typeface="+mn-ea"/>
                <a:cs typeface="+mn-cs"/>
              </a:defRPr>
            </a:lvl6pPr>
            <a:lvl7pPr marL="2743200" algn="l" defTabSz="914400" rtl="0" eaLnBrk="1" latinLnBrk="0" hangingPunct="1">
              <a:defRPr sz="1400" kern="1200">
                <a:solidFill>
                  <a:schemeClr val="tx1"/>
                </a:solidFill>
                <a:latin typeface="Arial" panose="020B0604020202020204" pitchFamily="34" charset="0"/>
                <a:ea typeface="+mn-ea"/>
                <a:cs typeface="+mn-cs"/>
              </a:defRPr>
            </a:lvl7pPr>
            <a:lvl8pPr marL="3200400" algn="l" defTabSz="914400" rtl="0" eaLnBrk="1" latinLnBrk="0" hangingPunct="1">
              <a:defRPr sz="1400" kern="1200">
                <a:solidFill>
                  <a:schemeClr val="tx1"/>
                </a:solidFill>
                <a:latin typeface="Arial" panose="020B0604020202020204" pitchFamily="34" charset="0"/>
                <a:ea typeface="+mn-ea"/>
                <a:cs typeface="+mn-cs"/>
              </a:defRPr>
            </a:lvl8pPr>
            <a:lvl9pPr marL="3657600" algn="l" defTabSz="914400" rtl="0" eaLnBrk="1" latinLnBrk="0" hangingPunct="1">
              <a:defRPr sz="1400" kern="1200">
                <a:solidFill>
                  <a:schemeClr val="tx1"/>
                </a:solidFill>
                <a:latin typeface="Arial" panose="020B0604020202020204" pitchFamily="34" charset="0"/>
                <a:ea typeface="+mn-ea"/>
                <a:cs typeface="+mn-cs"/>
              </a:defRPr>
            </a:lvl9pPr>
          </a:lstStyle>
          <a:p>
            <a:endParaRPr lang="en-CA"/>
          </a:p>
        </p:txBody>
      </p:sp>
      <p:sp>
        <p:nvSpPr>
          <p:cNvPr id="163" name="Freeform 159">
            <a:extLst>
              <a:ext uri="{FF2B5EF4-FFF2-40B4-BE49-F238E27FC236}">
                <a16:creationId xmlns:a16="http://schemas.microsoft.com/office/drawing/2014/main" id="{A791C8E7-DF0C-48B2-9B6D-52D61BD94903}"/>
              </a:ext>
            </a:extLst>
          </p:cNvPr>
          <p:cNvSpPr>
            <a:spLocks noChangeAspect="1"/>
          </p:cNvSpPr>
          <p:nvPr/>
        </p:nvSpPr>
        <p:spPr bwMode="auto">
          <a:xfrm>
            <a:off x="6026470" y="1416493"/>
            <a:ext cx="80876" cy="272842"/>
          </a:xfrm>
          <a:custGeom>
            <a:avLst/>
            <a:gdLst>
              <a:gd name="T0" fmla="*/ 12 w 136"/>
              <a:gd name="T1" fmla="*/ 0 h 428"/>
              <a:gd name="T2" fmla="*/ 48 w 136"/>
              <a:gd name="T3" fmla="*/ 100 h 428"/>
              <a:gd name="T4" fmla="*/ 60 w 136"/>
              <a:gd name="T5" fmla="*/ 128 h 428"/>
              <a:gd name="T6" fmla="*/ 136 w 136"/>
              <a:gd name="T7" fmla="*/ 428 h 428"/>
            </a:gdLst>
            <a:ahLst/>
            <a:cxnLst>
              <a:cxn ang="0">
                <a:pos x="T0" y="T1"/>
              </a:cxn>
              <a:cxn ang="0">
                <a:pos x="T2" y="T3"/>
              </a:cxn>
              <a:cxn ang="0">
                <a:pos x="T4" y="T5"/>
              </a:cxn>
              <a:cxn ang="0">
                <a:pos x="T6" y="T7"/>
              </a:cxn>
            </a:cxnLst>
            <a:rect l="0" t="0" r="r" b="b"/>
            <a:pathLst>
              <a:path w="136" h="428">
                <a:moveTo>
                  <a:pt x="12" y="0"/>
                </a:moveTo>
                <a:cubicBezTo>
                  <a:pt x="0" y="37"/>
                  <a:pt x="34" y="68"/>
                  <a:pt x="48" y="100"/>
                </a:cubicBezTo>
                <a:cubicBezTo>
                  <a:pt x="60" y="128"/>
                  <a:pt x="60" y="128"/>
                  <a:pt x="60" y="128"/>
                </a:cubicBezTo>
                <a:cubicBezTo>
                  <a:pt x="95" y="221"/>
                  <a:pt x="130" y="328"/>
                  <a:pt x="136" y="428"/>
                </a:cubicBezTo>
              </a:path>
            </a:pathLst>
          </a:custGeom>
          <a:noFill/>
          <a:ln w="6350" cap="rnd">
            <a:solidFill>
              <a:srgbClr val="FF6600"/>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defPPr>
              <a:defRPr lang="en-US"/>
            </a:defPPr>
            <a:lvl1pPr algn="l" rtl="0" fontAlgn="base">
              <a:spcBef>
                <a:spcPct val="0"/>
              </a:spcBef>
              <a:spcAft>
                <a:spcPct val="0"/>
              </a:spcAft>
              <a:defRPr sz="1400" kern="1200">
                <a:solidFill>
                  <a:schemeClr val="tx1"/>
                </a:solidFill>
                <a:latin typeface="Arial" panose="020B0604020202020204" pitchFamily="34" charset="0"/>
                <a:ea typeface="+mn-ea"/>
                <a:cs typeface="+mn-cs"/>
              </a:defRPr>
            </a:lvl1pPr>
            <a:lvl2pPr marL="457200" algn="l" rtl="0" fontAlgn="base">
              <a:spcBef>
                <a:spcPct val="0"/>
              </a:spcBef>
              <a:spcAft>
                <a:spcPct val="0"/>
              </a:spcAft>
              <a:defRPr sz="1400" kern="1200">
                <a:solidFill>
                  <a:schemeClr val="tx1"/>
                </a:solidFill>
                <a:latin typeface="Arial" panose="020B0604020202020204" pitchFamily="34" charset="0"/>
                <a:ea typeface="+mn-ea"/>
                <a:cs typeface="+mn-cs"/>
              </a:defRPr>
            </a:lvl2pPr>
            <a:lvl3pPr marL="914400" algn="l" rtl="0" fontAlgn="base">
              <a:spcBef>
                <a:spcPct val="0"/>
              </a:spcBef>
              <a:spcAft>
                <a:spcPct val="0"/>
              </a:spcAft>
              <a:defRPr sz="1400" kern="1200">
                <a:solidFill>
                  <a:schemeClr val="tx1"/>
                </a:solidFill>
                <a:latin typeface="Arial" panose="020B0604020202020204" pitchFamily="34" charset="0"/>
                <a:ea typeface="+mn-ea"/>
                <a:cs typeface="+mn-cs"/>
              </a:defRPr>
            </a:lvl3pPr>
            <a:lvl4pPr marL="1371600" algn="l" rtl="0" fontAlgn="base">
              <a:spcBef>
                <a:spcPct val="0"/>
              </a:spcBef>
              <a:spcAft>
                <a:spcPct val="0"/>
              </a:spcAft>
              <a:defRPr sz="1400" kern="1200">
                <a:solidFill>
                  <a:schemeClr val="tx1"/>
                </a:solidFill>
                <a:latin typeface="Arial" panose="020B0604020202020204" pitchFamily="34" charset="0"/>
                <a:ea typeface="+mn-ea"/>
                <a:cs typeface="+mn-cs"/>
              </a:defRPr>
            </a:lvl4pPr>
            <a:lvl5pPr marL="1828800" algn="l" rtl="0" fontAlgn="base">
              <a:spcBef>
                <a:spcPct val="0"/>
              </a:spcBef>
              <a:spcAft>
                <a:spcPct val="0"/>
              </a:spcAft>
              <a:defRPr sz="1400" kern="1200">
                <a:solidFill>
                  <a:schemeClr val="tx1"/>
                </a:solidFill>
                <a:latin typeface="Arial" panose="020B0604020202020204" pitchFamily="34" charset="0"/>
                <a:ea typeface="+mn-ea"/>
                <a:cs typeface="+mn-cs"/>
              </a:defRPr>
            </a:lvl5pPr>
            <a:lvl6pPr marL="2286000" algn="l" defTabSz="914400" rtl="0" eaLnBrk="1" latinLnBrk="0" hangingPunct="1">
              <a:defRPr sz="1400" kern="1200">
                <a:solidFill>
                  <a:schemeClr val="tx1"/>
                </a:solidFill>
                <a:latin typeface="Arial" panose="020B0604020202020204" pitchFamily="34" charset="0"/>
                <a:ea typeface="+mn-ea"/>
                <a:cs typeface="+mn-cs"/>
              </a:defRPr>
            </a:lvl6pPr>
            <a:lvl7pPr marL="2743200" algn="l" defTabSz="914400" rtl="0" eaLnBrk="1" latinLnBrk="0" hangingPunct="1">
              <a:defRPr sz="1400" kern="1200">
                <a:solidFill>
                  <a:schemeClr val="tx1"/>
                </a:solidFill>
                <a:latin typeface="Arial" panose="020B0604020202020204" pitchFamily="34" charset="0"/>
                <a:ea typeface="+mn-ea"/>
                <a:cs typeface="+mn-cs"/>
              </a:defRPr>
            </a:lvl7pPr>
            <a:lvl8pPr marL="3200400" algn="l" defTabSz="914400" rtl="0" eaLnBrk="1" latinLnBrk="0" hangingPunct="1">
              <a:defRPr sz="1400" kern="1200">
                <a:solidFill>
                  <a:schemeClr val="tx1"/>
                </a:solidFill>
                <a:latin typeface="Arial" panose="020B0604020202020204" pitchFamily="34" charset="0"/>
                <a:ea typeface="+mn-ea"/>
                <a:cs typeface="+mn-cs"/>
              </a:defRPr>
            </a:lvl8pPr>
            <a:lvl9pPr marL="3657600" algn="l" defTabSz="914400" rtl="0" eaLnBrk="1" latinLnBrk="0" hangingPunct="1">
              <a:defRPr sz="1400" kern="1200">
                <a:solidFill>
                  <a:schemeClr val="tx1"/>
                </a:solidFill>
                <a:latin typeface="Arial" panose="020B0604020202020204" pitchFamily="34" charset="0"/>
                <a:ea typeface="+mn-ea"/>
                <a:cs typeface="+mn-cs"/>
              </a:defRPr>
            </a:lvl9pPr>
          </a:lstStyle>
          <a:p>
            <a:endParaRPr lang="en-CA"/>
          </a:p>
        </p:txBody>
      </p:sp>
      <p:sp>
        <p:nvSpPr>
          <p:cNvPr id="164" name="Freeform 160">
            <a:extLst>
              <a:ext uri="{FF2B5EF4-FFF2-40B4-BE49-F238E27FC236}">
                <a16:creationId xmlns:a16="http://schemas.microsoft.com/office/drawing/2014/main" id="{089160F0-1632-4979-A49B-C6A7BDF23834}"/>
              </a:ext>
            </a:extLst>
          </p:cNvPr>
          <p:cNvSpPr>
            <a:spLocks noChangeAspect="1"/>
          </p:cNvSpPr>
          <p:nvPr/>
        </p:nvSpPr>
        <p:spPr bwMode="auto">
          <a:xfrm>
            <a:off x="6383246" y="1478904"/>
            <a:ext cx="3583" cy="11599"/>
          </a:xfrm>
          <a:custGeom>
            <a:avLst/>
            <a:gdLst>
              <a:gd name="T0" fmla="*/ 6 w 6"/>
              <a:gd name="T1" fmla="*/ 18 h 18"/>
              <a:gd name="T2" fmla="*/ 0 w 6"/>
              <a:gd name="T3" fmla="*/ 0 h 18"/>
            </a:gdLst>
            <a:ahLst/>
            <a:cxnLst>
              <a:cxn ang="0">
                <a:pos x="T0" y="T1"/>
              </a:cxn>
              <a:cxn ang="0">
                <a:pos x="T2" y="T3"/>
              </a:cxn>
            </a:cxnLst>
            <a:rect l="0" t="0" r="r" b="b"/>
            <a:pathLst>
              <a:path w="6" h="18">
                <a:moveTo>
                  <a:pt x="6" y="18"/>
                </a:moveTo>
                <a:cubicBezTo>
                  <a:pt x="5" y="13"/>
                  <a:pt x="2" y="7"/>
                  <a:pt x="0" y="0"/>
                </a:cubicBezTo>
              </a:path>
            </a:pathLst>
          </a:custGeom>
          <a:noFill/>
          <a:ln w="6350" cap="rnd">
            <a:solidFill>
              <a:srgbClr val="FF6600"/>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defPPr>
              <a:defRPr lang="en-US"/>
            </a:defPPr>
            <a:lvl1pPr algn="l" rtl="0" fontAlgn="base">
              <a:spcBef>
                <a:spcPct val="0"/>
              </a:spcBef>
              <a:spcAft>
                <a:spcPct val="0"/>
              </a:spcAft>
              <a:defRPr sz="1400" kern="1200">
                <a:solidFill>
                  <a:schemeClr val="tx1"/>
                </a:solidFill>
                <a:latin typeface="Arial" panose="020B0604020202020204" pitchFamily="34" charset="0"/>
                <a:ea typeface="+mn-ea"/>
                <a:cs typeface="+mn-cs"/>
              </a:defRPr>
            </a:lvl1pPr>
            <a:lvl2pPr marL="457200" algn="l" rtl="0" fontAlgn="base">
              <a:spcBef>
                <a:spcPct val="0"/>
              </a:spcBef>
              <a:spcAft>
                <a:spcPct val="0"/>
              </a:spcAft>
              <a:defRPr sz="1400" kern="1200">
                <a:solidFill>
                  <a:schemeClr val="tx1"/>
                </a:solidFill>
                <a:latin typeface="Arial" panose="020B0604020202020204" pitchFamily="34" charset="0"/>
                <a:ea typeface="+mn-ea"/>
                <a:cs typeface="+mn-cs"/>
              </a:defRPr>
            </a:lvl2pPr>
            <a:lvl3pPr marL="914400" algn="l" rtl="0" fontAlgn="base">
              <a:spcBef>
                <a:spcPct val="0"/>
              </a:spcBef>
              <a:spcAft>
                <a:spcPct val="0"/>
              </a:spcAft>
              <a:defRPr sz="1400" kern="1200">
                <a:solidFill>
                  <a:schemeClr val="tx1"/>
                </a:solidFill>
                <a:latin typeface="Arial" panose="020B0604020202020204" pitchFamily="34" charset="0"/>
                <a:ea typeface="+mn-ea"/>
                <a:cs typeface="+mn-cs"/>
              </a:defRPr>
            </a:lvl3pPr>
            <a:lvl4pPr marL="1371600" algn="l" rtl="0" fontAlgn="base">
              <a:spcBef>
                <a:spcPct val="0"/>
              </a:spcBef>
              <a:spcAft>
                <a:spcPct val="0"/>
              </a:spcAft>
              <a:defRPr sz="1400" kern="1200">
                <a:solidFill>
                  <a:schemeClr val="tx1"/>
                </a:solidFill>
                <a:latin typeface="Arial" panose="020B0604020202020204" pitchFamily="34" charset="0"/>
                <a:ea typeface="+mn-ea"/>
                <a:cs typeface="+mn-cs"/>
              </a:defRPr>
            </a:lvl4pPr>
            <a:lvl5pPr marL="1828800" algn="l" rtl="0" fontAlgn="base">
              <a:spcBef>
                <a:spcPct val="0"/>
              </a:spcBef>
              <a:spcAft>
                <a:spcPct val="0"/>
              </a:spcAft>
              <a:defRPr sz="1400" kern="1200">
                <a:solidFill>
                  <a:schemeClr val="tx1"/>
                </a:solidFill>
                <a:latin typeface="Arial" panose="020B0604020202020204" pitchFamily="34" charset="0"/>
                <a:ea typeface="+mn-ea"/>
                <a:cs typeface="+mn-cs"/>
              </a:defRPr>
            </a:lvl5pPr>
            <a:lvl6pPr marL="2286000" algn="l" defTabSz="914400" rtl="0" eaLnBrk="1" latinLnBrk="0" hangingPunct="1">
              <a:defRPr sz="1400" kern="1200">
                <a:solidFill>
                  <a:schemeClr val="tx1"/>
                </a:solidFill>
                <a:latin typeface="Arial" panose="020B0604020202020204" pitchFamily="34" charset="0"/>
                <a:ea typeface="+mn-ea"/>
                <a:cs typeface="+mn-cs"/>
              </a:defRPr>
            </a:lvl6pPr>
            <a:lvl7pPr marL="2743200" algn="l" defTabSz="914400" rtl="0" eaLnBrk="1" latinLnBrk="0" hangingPunct="1">
              <a:defRPr sz="1400" kern="1200">
                <a:solidFill>
                  <a:schemeClr val="tx1"/>
                </a:solidFill>
                <a:latin typeface="Arial" panose="020B0604020202020204" pitchFamily="34" charset="0"/>
                <a:ea typeface="+mn-ea"/>
                <a:cs typeface="+mn-cs"/>
              </a:defRPr>
            </a:lvl7pPr>
            <a:lvl8pPr marL="3200400" algn="l" defTabSz="914400" rtl="0" eaLnBrk="1" latinLnBrk="0" hangingPunct="1">
              <a:defRPr sz="1400" kern="1200">
                <a:solidFill>
                  <a:schemeClr val="tx1"/>
                </a:solidFill>
                <a:latin typeface="Arial" panose="020B0604020202020204" pitchFamily="34" charset="0"/>
                <a:ea typeface="+mn-ea"/>
                <a:cs typeface="+mn-cs"/>
              </a:defRPr>
            </a:lvl8pPr>
            <a:lvl9pPr marL="3657600" algn="l" defTabSz="914400" rtl="0" eaLnBrk="1" latinLnBrk="0" hangingPunct="1">
              <a:defRPr sz="1400" kern="1200">
                <a:solidFill>
                  <a:schemeClr val="tx1"/>
                </a:solidFill>
                <a:latin typeface="Arial" panose="020B0604020202020204" pitchFamily="34" charset="0"/>
                <a:ea typeface="+mn-ea"/>
                <a:cs typeface="+mn-cs"/>
              </a:defRPr>
            </a:lvl9pPr>
          </a:lstStyle>
          <a:p>
            <a:endParaRPr lang="en-CA"/>
          </a:p>
        </p:txBody>
      </p:sp>
      <p:sp>
        <p:nvSpPr>
          <p:cNvPr id="165" name="Freeform 161">
            <a:extLst>
              <a:ext uri="{FF2B5EF4-FFF2-40B4-BE49-F238E27FC236}">
                <a16:creationId xmlns:a16="http://schemas.microsoft.com/office/drawing/2014/main" id="{E444648C-EECC-489F-8152-43708C40FDA0}"/>
              </a:ext>
            </a:extLst>
          </p:cNvPr>
          <p:cNvSpPr>
            <a:spLocks noChangeAspect="1"/>
          </p:cNvSpPr>
          <p:nvPr/>
        </p:nvSpPr>
        <p:spPr bwMode="auto">
          <a:xfrm>
            <a:off x="6386829" y="1490502"/>
            <a:ext cx="6654" cy="0"/>
          </a:xfrm>
          <a:custGeom>
            <a:avLst/>
            <a:gdLst>
              <a:gd name="T0" fmla="*/ 0 w 10"/>
              <a:gd name="T1" fmla="*/ 10 w 10"/>
            </a:gdLst>
            <a:ahLst/>
            <a:cxnLst>
              <a:cxn ang="0">
                <a:pos x="T0" y="0"/>
              </a:cxn>
              <a:cxn ang="0">
                <a:pos x="T1" y="0"/>
              </a:cxn>
            </a:cxnLst>
            <a:rect l="0" t="0" r="r" b="b"/>
            <a:pathLst>
              <a:path w="10">
                <a:moveTo>
                  <a:pt x="0" y="0"/>
                </a:moveTo>
                <a:cubicBezTo>
                  <a:pt x="4" y="0"/>
                  <a:pt x="7" y="0"/>
                  <a:pt x="10" y="0"/>
                </a:cubicBezTo>
              </a:path>
            </a:pathLst>
          </a:custGeom>
          <a:noFill/>
          <a:ln w="6350" cap="rnd">
            <a:solidFill>
              <a:srgbClr val="FF6600"/>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defPPr>
              <a:defRPr lang="en-US"/>
            </a:defPPr>
            <a:lvl1pPr algn="l" rtl="0" fontAlgn="base">
              <a:spcBef>
                <a:spcPct val="0"/>
              </a:spcBef>
              <a:spcAft>
                <a:spcPct val="0"/>
              </a:spcAft>
              <a:defRPr sz="1400" kern="1200">
                <a:solidFill>
                  <a:schemeClr val="tx1"/>
                </a:solidFill>
                <a:latin typeface="Arial" panose="020B0604020202020204" pitchFamily="34" charset="0"/>
                <a:ea typeface="+mn-ea"/>
                <a:cs typeface="+mn-cs"/>
              </a:defRPr>
            </a:lvl1pPr>
            <a:lvl2pPr marL="457200" algn="l" rtl="0" fontAlgn="base">
              <a:spcBef>
                <a:spcPct val="0"/>
              </a:spcBef>
              <a:spcAft>
                <a:spcPct val="0"/>
              </a:spcAft>
              <a:defRPr sz="1400" kern="1200">
                <a:solidFill>
                  <a:schemeClr val="tx1"/>
                </a:solidFill>
                <a:latin typeface="Arial" panose="020B0604020202020204" pitchFamily="34" charset="0"/>
                <a:ea typeface="+mn-ea"/>
                <a:cs typeface="+mn-cs"/>
              </a:defRPr>
            </a:lvl2pPr>
            <a:lvl3pPr marL="914400" algn="l" rtl="0" fontAlgn="base">
              <a:spcBef>
                <a:spcPct val="0"/>
              </a:spcBef>
              <a:spcAft>
                <a:spcPct val="0"/>
              </a:spcAft>
              <a:defRPr sz="1400" kern="1200">
                <a:solidFill>
                  <a:schemeClr val="tx1"/>
                </a:solidFill>
                <a:latin typeface="Arial" panose="020B0604020202020204" pitchFamily="34" charset="0"/>
                <a:ea typeface="+mn-ea"/>
                <a:cs typeface="+mn-cs"/>
              </a:defRPr>
            </a:lvl3pPr>
            <a:lvl4pPr marL="1371600" algn="l" rtl="0" fontAlgn="base">
              <a:spcBef>
                <a:spcPct val="0"/>
              </a:spcBef>
              <a:spcAft>
                <a:spcPct val="0"/>
              </a:spcAft>
              <a:defRPr sz="1400" kern="1200">
                <a:solidFill>
                  <a:schemeClr val="tx1"/>
                </a:solidFill>
                <a:latin typeface="Arial" panose="020B0604020202020204" pitchFamily="34" charset="0"/>
                <a:ea typeface="+mn-ea"/>
                <a:cs typeface="+mn-cs"/>
              </a:defRPr>
            </a:lvl4pPr>
            <a:lvl5pPr marL="1828800" algn="l" rtl="0" fontAlgn="base">
              <a:spcBef>
                <a:spcPct val="0"/>
              </a:spcBef>
              <a:spcAft>
                <a:spcPct val="0"/>
              </a:spcAft>
              <a:defRPr sz="1400" kern="1200">
                <a:solidFill>
                  <a:schemeClr val="tx1"/>
                </a:solidFill>
                <a:latin typeface="Arial" panose="020B0604020202020204" pitchFamily="34" charset="0"/>
                <a:ea typeface="+mn-ea"/>
                <a:cs typeface="+mn-cs"/>
              </a:defRPr>
            </a:lvl5pPr>
            <a:lvl6pPr marL="2286000" algn="l" defTabSz="914400" rtl="0" eaLnBrk="1" latinLnBrk="0" hangingPunct="1">
              <a:defRPr sz="1400" kern="1200">
                <a:solidFill>
                  <a:schemeClr val="tx1"/>
                </a:solidFill>
                <a:latin typeface="Arial" panose="020B0604020202020204" pitchFamily="34" charset="0"/>
                <a:ea typeface="+mn-ea"/>
                <a:cs typeface="+mn-cs"/>
              </a:defRPr>
            </a:lvl6pPr>
            <a:lvl7pPr marL="2743200" algn="l" defTabSz="914400" rtl="0" eaLnBrk="1" latinLnBrk="0" hangingPunct="1">
              <a:defRPr sz="1400" kern="1200">
                <a:solidFill>
                  <a:schemeClr val="tx1"/>
                </a:solidFill>
                <a:latin typeface="Arial" panose="020B0604020202020204" pitchFamily="34" charset="0"/>
                <a:ea typeface="+mn-ea"/>
                <a:cs typeface="+mn-cs"/>
              </a:defRPr>
            </a:lvl7pPr>
            <a:lvl8pPr marL="3200400" algn="l" defTabSz="914400" rtl="0" eaLnBrk="1" latinLnBrk="0" hangingPunct="1">
              <a:defRPr sz="1400" kern="1200">
                <a:solidFill>
                  <a:schemeClr val="tx1"/>
                </a:solidFill>
                <a:latin typeface="Arial" panose="020B0604020202020204" pitchFamily="34" charset="0"/>
                <a:ea typeface="+mn-ea"/>
                <a:cs typeface="+mn-cs"/>
              </a:defRPr>
            </a:lvl8pPr>
            <a:lvl9pPr marL="3657600" algn="l" defTabSz="914400" rtl="0" eaLnBrk="1" latinLnBrk="0" hangingPunct="1">
              <a:defRPr sz="1400" kern="1200">
                <a:solidFill>
                  <a:schemeClr val="tx1"/>
                </a:solidFill>
                <a:latin typeface="Arial" panose="020B0604020202020204" pitchFamily="34" charset="0"/>
                <a:ea typeface="+mn-ea"/>
                <a:cs typeface="+mn-cs"/>
              </a:defRPr>
            </a:lvl9pPr>
          </a:lstStyle>
          <a:p>
            <a:endParaRPr lang="en-CA"/>
          </a:p>
        </p:txBody>
      </p:sp>
      <p:sp>
        <p:nvSpPr>
          <p:cNvPr id="166" name="Freeform 162">
            <a:extLst>
              <a:ext uri="{FF2B5EF4-FFF2-40B4-BE49-F238E27FC236}">
                <a16:creationId xmlns:a16="http://schemas.microsoft.com/office/drawing/2014/main" id="{E2916838-686F-42D6-8F67-554F01070427}"/>
              </a:ext>
            </a:extLst>
          </p:cNvPr>
          <p:cNvSpPr>
            <a:spLocks noChangeAspect="1"/>
          </p:cNvSpPr>
          <p:nvPr/>
        </p:nvSpPr>
        <p:spPr bwMode="auto">
          <a:xfrm>
            <a:off x="6393484" y="1489950"/>
            <a:ext cx="3071" cy="552"/>
          </a:xfrm>
          <a:custGeom>
            <a:avLst/>
            <a:gdLst>
              <a:gd name="T0" fmla="*/ 0 w 6"/>
              <a:gd name="T1" fmla="*/ 1 h 1"/>
              <a:gd name="T2" fmla="*/ 6 w 6"/>
              <a:gd name="T3" fmla="*/ 0 h 1"/>
            </a:gdLst>
            <a:ahLst/>
            <a:cxnLst>
              <a:cxn ang="0">
                <a:pos x="T0" y="T1"/>
              </a:cxn>
              <a:cxn ang="0">
                <a:pos x="T2" y="T3"/>
              </a:cxn>
            </a:cxnLst>
            <a:rect l="0" t="0" r="r" b="b"/>
            <a:pathLst>
              <a:path w="6" h="1">
                <a:moveTo>
                  <a:pt x="0" y="1"/>
                </a:moveTo>
                <a:cubicBezTo>
                  <a:pt x="2" y="1"/>
                  <a:pt x="4" y="0"/>
                  <a:pt x="6" y="0"/>
                </a:cubicBezTo>
              </a:path>
            </a:pathLst>
          </a:custGeom>
          <a:noFill/>
          <a:ln w="6350" cap="rnd">
            <a:solidFill>
              <a:srgbClr val="FF6600"/>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defPPr>
              <a:defRPr lang="en-US"/>
            </a:defPPr>
            <a:lvl1pPr algn="l" rtl="0" fontAlgn="base">
              <a:spcBef>
                <a:spcPct val="0"/>
              </a:spcBef>
              <a:spcAft>
                <a:spcPct val="0"/>
              </a:spcAft>
              <a:defRPr sz="1400" kern="1200">
                <a:solidFill>
                  <a:schemeClr val="tx1"/>
                </a:solidFill>
                <a:latin typeface="Arial" panose="020B0604020202020204" pitchFamily="34" charset="0"/>
                <a:ea typeface="+mn-ea"/>
                <a:cs typeface="+mn-cs"/>
              </a:defRPr>
            </a:lvl1pPr>
            <a:lvl2pPr marL="457200" algn="l" rtl="0" fontAlgn="base">
              <a:spcBef>
                <a:spcPct val="0"/>
              </a:spcBef>
              <a:spcAft>
                <a:spcPct val="0"/>
              </a:spcAft>
              <a:defRPr sz="1400" kern="1200">
                <a:solidFill>
                  <a:schemeClr val="tx1"/>
                </a:solidFill>
                <a:latin typeface="Arial" panose="020B0604020202020204" pitchFamily="34" charset="0"/>
                <a:ea typeface="+mn-ea"/>
                <a:cs typeface="+mn-cs"/>
              </a:defRPr>
            </a:lvl2pPr>
            <a:lvl3pPr marL="914400" algn="l" rtl="0" fontAlgn="base">
              <a:spcBef>
                <a:spcPct val="0"/>
              </a:spcBef>
              <a:spcAft>
                <a:spcPct val="0"/>
              </a:spcAft>
              <a:defRPr sz="1400" kern="1200">
                <a:solidFill>
                  <a:schemeClr val="tx1"/>
                </a:solidFill>
                <a:latin typeface="Arial" panose="020B0604020202020204" pitchFamily="34" charset="0"/>
                <a:ea typeface="+mn-ea"/>
                <a:cs typeface="+mn-cs"/>
              </a:defRPr>
            </a:lvl3pPr>
            <a:lvl4pPr marL="1371600" algn="l" rtl="0" fontAlgn="base">
              <a:spcBef>
                <a:spcPct val="0"/>
              </a:spcBef>
              <a:spcAft>
                <a:spcPct val="0"/>
              </a:spcAft>
              <a:defRPr sz="1400" kern="1200">
                <a:solidFill>
                  <a:schemeClr val="tx1"/>
                </a:solidFill>
                <a:latin typeface="Arial" panose="020B0604020202020204" pitchFamily="34" charset="0"/>
                <a:ea typeface="+mn-ea"/>
                <a:cs typeface="+mn-cs"/>
              </a:defRPr>
            </a:lvl4pPr>
            <a:lvl5pPr marL="1828800" algn="l" rtl="0" fontAlgn="base">
              <a:spcBef>
                <a:spcPct val="0"/>
              </a:spcBef>
              <a:spcAft>
                <a:spcPct val="0"/>
              </a:spcAft>
              <a:defRPr sz="1400" kern="1200">
                <a:solidFill>
                  <a:schemeClr val="tx1"/>
                </a:solidFill>
                <a:latin typeface="Arial" panose="020B0604020202020204" pitchFamily="34" charset="0"/>
                <a:ea typeface="+mn-ea"/>
                <a:cs typeface="+mn-cs"/>
              </a:defRPr>
            </a:lvl5pPr>
            <a:lvl6pPr marL="2286000" algn="l" defTabSz="914400" rtl="0" eaLnBrk="1" latinLnBrk="0" hangingPunct="1">
              <a:defRPr sz="1400" kern="1200">
                <a:solidFill>
                  <a:schemeClr val="tx1"/>
                </a:solidFill>
                <a:latin typeface="Arial" panose="020B0604020202020204" pitchFamily="34" charset="0"/>
                <a:ea typeface="+mn-ea"/>
                <a:cs typeface="+mn-cs"/>
              </a:defRPr>
            </a:lvl6pPr>
            <a:lvl7pPr marL="2743200" algn="l" defTabSz="914400" rtl="0" eaLnBrk="1" latinLnBrk="0" hangingPunct="1">
              <a:defRPr sz="1400" kern="1200">
                <a:solidFill>
                  <a:schemeClr val="tx1"/>
                </a:solidFill>
                <a:latin typeface="Arial" panose="020B0604020202020204" pitchFamily="34" charset="0"/>
                <a:ea typeface="+mn-ea"/>
                <a:cs typeface="+mn-cs"/>
              </a:defRPr>
            </a:lvl7pPr>
            <a:lvl8pPr marL="3200400" algn="l" defTabSz="914400" rtl="0" eaLnBrk="1" latinLnBrk="0" hangingPunct="1">
              <a:defRPr sz="1400" kern="1200">
                <a:solidFill>
                  <a:schemeClr val="tx1"/>
                </a:solidFill>
                <a:latin typeface="Arial" panose="020B0604020202020204" pitchFamily="34" charset="0"/>
                <a:ea typeface="+mn-ea"/>
                <a:cs typeface="+mn-cs"/>
              </a:defRPr>
            </a:lvl8pPr>
            <a:lvl9pPr marL="3657600" algn="l" defTabSz="914400" rtl="0" eaLnBrk="1" latinLnBrk="0" hangingPunct="1">
              <a:defRPr sz="1400" kern="1200">
                <a:solidFill>
                  <a:schemeClr val="tx1"/>
                </a:solidFill>
                <a:latin typeface="Arial" panose="020B0604020202020204" pitchFamily="34" charset="0"/>
                <a:ea typeface="+mn-ea"/>
                <a:cs typeface="+mn-cs"/>
              </a:defRPr>
            </a:lvl9pPr>
          </a:lstStyle>
          <a:p>
            <a:endParaRPr lang="en-CA"/>
          </a:p>
        </p:txBody>
      </p:sp>
      <p:sp>
        <p:nvSpPr>
          <p:cNvPr id="167" name="Freeform 163">
            <a:extLst>
              <a:ext uri="{FF2B5EF4-FFF2-40B4-BE49-F238E27FC236}">
                <a16:creationId xmlns:a16="http://schemas.microsoft.com/office/drawing/2014/main" id="{099116CC-A7E8-40AB-AA04-8FFB3C27210A}"/>
              </a:ext>
            </a:extLst>
          </p:cNvPr>
          <p:cNvSpPr>
            <a:spLocks noChangeAspect="1"/>
          </p:cNvSpPr>
          <p:nvPr/>
        </p:nvSpPr>
        <p:spPr bwMode="auto">
          <a:xfrm>
            <a:off x="6393484" y="1478904"/>
            <a:ext cx="3071" cy="11046"/>
          </a:xfrm>
          <a:custGeom>
            <a:avLst/>
            <a:gdLst>
              <a:gd name="T0" fmla="*/ 6 w 6"/>
              <a:gd name="T1" fmla="*/ 17 h 17"/>
              <a:gd name="T2" fmla="*/ 0 w 6"/>
              <a:gd name="T3" fmla="*/ 0 h 17"/>
            </a:gdLst>
            <a:ahLst/>
            <a:cxnLst>
              <a:cxn ang="0">
                <a:pos x="T0" y="T1"/>
              </a:cxn>
              <a:cxn ang="0">
                <a:pos x="T2" y="T3"/>
              </a:cxn>
            </a:cxnLst>
            <a:rect l="0" t="0" r="r" b="b"/>
            <a:pathLst>
              <a:path w="6" h="17">
                <a:moveTo>
                  <a:pt x="6" y="17"/>
                </a:moveTo>
                <a:cubicBezTo>
                  <a:pt x="5" y="13"/>
                  <a:pt x="2" y="6"/>
                  <a:pt x="0" y="0"/>
                </a:cubicBezTo>
              </a:path>
            </a:pathLst>
          </a:custGeom>
          <a:noFill/>
          <a:ln w="6350" cap="rnd">
            <a:solidFill>
              <a:srgbClr val="FF6600"/>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defPPr>
              <a:defRPr lang="en-US"/>
            </a:defPPr>
            <a:lvl1pPr algn="l" rtl="0" fontAlgn="base">
              <a:spcBef>
                <a:spcPct val="0"/>
              </a:spcBef>
              <a:spcAft>
                <a:spcPct val="0"/>
              </a:spcAft>
              <a:defRPr sz="1400" kern="1200">
                <a:solidFill>
                  <a:schemeClr val="tx1"/>
                </a:solidFill>
                <a:latin typeface="Arial" panose="020B0604020202020204" pitchFamily="34" charset="0"/>
                <a:ea typeface="+mn-ea"/>
                <a:cs typeface="+mn-cs"/>
              </a:defRPr>
            </a:lvl1pPr>
            <a:lvl2pPr marL="457200" algn="l" rtl="0" fontAlgn="base">
              <a:spcBef>
                <a:spcPct val="0"/>
              </a:spcBef>
              <a:spcAft>
                <a:spcPct val="0"/>
              </a:spcAft>
              <a:defRPr sz="1400" kern="1200">
                <a:solidFill>
                  <a:schemeClr val="tx1"/>
                </a:solidFill>
                <a:latin typeface="Arial" panose="020B0604020202020204" pitchFamily="34" charset="0"/>
                <a:ea typeface="+mn-ea"/>
                <a:cs typeface="+mn-cs"/>
              </a:defRPr>
            </a:lvl2pPr>
            <a:lvl3pPr marL="914400" algn="l" rtl="0" fontAlgn="base">
              <a:spcBef>
                <a:spcPct val="0"/>
              </a:spcBef>
              <a:spcAft>
                <a:spcPct val="0"/>
              </a:spcAft>
              <a:defRPr sz="1400" kern="1200">
                <a:solidFill>
                  <a:schemeClr val="tx1"/>
                </a:solidFill>
                <a:latin typeface="Arial" panose="020B0604020202020204" pitchFamily="34" charset="0"/>
                <a:ea typeface="+mn-ea"/>
                <a:cs typeface="+mn-cs"/>
              </a:defRPr>
            </a:lvl3pPr>
            <a:lvl4pPr marL="1371600" algn="l" rtl="0" fontAlgn="base">
              <a:spcBef>
                <a:spcPct val="0"/>
              </a:spcBef>
              <a:spcAft>
                <a:spcPct val="0"/>
              </a:spcAft>
              <a:defRPr sz="1400" kern="1200">
                <a:solidFill>
                  <a:schemeClr val="tx1"/>
                </a:solidFill>
                <a:latin typeface="Arial" panose="020B0604020202020204" pitchFamily="34" charset="0"/>
                <a:ea typeface="+mn-ea"/>
                <a:cs typeface="+mn-cs"/>
              </a:defRPr>
            </a:lvl4pPr>
            <a:lvl5pPr marL="1828800" algn="l" rtl="0" fontAlgn="base">
              <a:spcBef>
                <a:spcPct val="0"/>
              </a:spcBef>
              <a:spcAft>
                <a:spcPct val="0"/>
              </a:spcAft>
              <a:defRPr sz="1400" kern="1200">
                <a:solidFill>
                  <a:schemeClr val="tx1"/>
                </a:solidFill>
                <a:latin typeface="Arial" panose="020B0604020202020204" pitchFamily="34" charset="0"/>
                <a:ea typeface="+mn-ea"/>
                <a:cs typeface="+mn-cs"/>
              </a:defRPr>
            </a:lvl5pPr>
            <a:lvl6pPr marL="2286000" algn="l" defTabSz="914400" rtl="0" eaLnBrk="1" latinLnBrk="0" hangingPunct="1">
              <a:defRPr sz="1400" kern="1200">
                <a:solidFill>
                  <a:schemeClr val="tx1"/>
                </a:solidFill>
                <a:latin typeface="Arial" panose="020B0604020202020204" pitchFamily="34" charset="0"/>
                <a:ea typeface="+mn-ea"/>
                <a:cs typeface="+mn-cs"/>
              </a:defRPr>
            </a:lvl6pPr>
            <a:lvl7pPr marL="2743200" algn="l" defTabSz="914400" rtl="0" eaLnBrk="1" latinLnBrk="0" hangingPunct="1">
              <a:defRPr sz="1400" kern="1200">
                <a:solidFill>
                  <a:schemeClr val="tx1"/>
                </a:solidFill>
                <a:latin typeface="Arial" panose="020B0604020202020204" pitchFamily="34" charset="0"/>
                <a:ea typeface="+mn-ea"/>
                <a:cs typeface="+mn-cs"/>
              </a:defRPr>
            </a:lvl7pPr>
            <a:lvl8pPr marL="3200400" algn="l" defTabSz="914400" rtl="0" eaLnBrk="1" latinLnBrk="0" hangingPunct="1">
              <a:defRPr sz="1400" kern="1200">
                <a:solidFill>
                  <a:schemeClr val="tx1"/>
                </a:solidFill>
                <a:latin typeface="Arial" panose="020B0604020202020204" pitchFamily="34" charset="0"/>
                <a:ea typeface="+mn-ea"/>
                <a:cs typeface="+mn-cs"/>
              </a:defRPr>
            </a:lvl8pPr>
            <a:lvl9pPr marL="3657600" algn="l" defTabSz="914400" rtl="0" eaLnBrk="1" latinLnBrk="0" hangingPunct="1">
              <a:defRPr sz="1400" kern="1200">
                <a:solidFill>
                  <a:schemeClr val="tx1"/>
                </a:solidFill>
                <a:latin typeface="Arial" panose="020B0604020202020204" pitchFamily="34" charset="0"/>
                <a:ea typeface="+mn-ea"/>
                <a:cs typeface="+mn-cs"/>
              </a:defRPr>
            </a:lvl9pPr>
          </a:lstStyle>
          <a:p>
            <a:endParaRPr lang="en-CA"/>
          </a:p>
        </p:txBody>
      </p:sp>
      <p:sp>
        <p:nvSpPr>
          <p:cNvPr id="168" name="Freeform 164">
            <a:extLst>
              <a:ext uri="{FF2B5EF4-FFF2-40B4-BE49-F238E27FC236}">
                <a16:creationId xmlns:a16="http://schemas.microsoft.com/office/drawing/2014/main" id="{0ECADFF5-3584-4136-99DF-5ED4B140006B}"/>
              </a:ext>
            </a:extLst>
          </p:cNvPr>
          <p:cNvSpPr>
            <a:spLocks noChangeAspect="1"/>
          </p:cNvSpPr>
          <p:nvPr/>
        </p:nvSpPr>
        <p:spPr bwMode="auto">
          <a:xfrm>
            <a:off x="6396555" y="1489950"/>
            <a:ext cx="17916" cy="7180"/>
          </a:xfrm>
          <a:custGeom>
            <a:avLst/>
            <a:gdLst>
              <a:gd name="T0" fmla="*/ 0 w 30"/>
              <a:gd name="T1" fmla="*/ 0 h 11"/>
              <a:gd name="T2" fmla="*/ 30 w 30"/>
              <a:gd name="T3" fmla="*/ 11 h 11"/>
            </a:gdLst>
            <a:ahLst/>
            <a:cxnLst>
              <a:cxn ang="0">
                <a:pos x="T0" y="T1"/>
              </a:cxn>
              <a:cxn ang="0">
                <a:pos x="T2" y="T3"/>
              </a:cxn>
            </a:cxnLst>
            <a:rect l="0" t="0" r="r" b="b"/>
            <a:pathLst>
              <a:path w="30" h="11">
                <a:moveTo>
                  <a:pt x="0" y="0"/>
                </a:moveTo>
                <a:cubicBezTo>
                  <a:pt x="10" y="4"/>
                  <a:pt x="21" y="6"/>
                  <a:pt x="30" y="11"/>
                </a:cubicBezTo>
              </a:path>
            </a:pathLst>
          </a:custGeom>
          <a:noFill/>
          <a:ln w="6350" cap="rnd">
            <a:solidFill>
              <a:srgbClr val="FF6600"/>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defPPr>
              <a:defRPr lang="en-US"/>
            </a:defPPr>
            <a:lvl1pPr algn="l" rtl="0" fontAlgn="base">
              <a:spcBef>
                <a:spcPct val="0"/>
              </a:spcBef>
              <a:spcAft>
                <a:spcPct val="0"/>
              </a:spcAft>
              <a:defRPr sz="1400" kern="1200">
                <a:solidFill>
                  <a:schemeClr val="tx1"/>
                </a:solidFill>
                <a:latin typeface="Arial" panose="020B0604020202020204" pitchFamily="34" charset="0"/>
                <a:ea typeface="+mn-ea"/>
                <a:cs typeface="+mn-cs"/>
              </a:defRPr>
            </a:lvl1pPr>
            <a:lvl2pPr marL="457200" algn="l" rtl="0" fontAlgn="base">
              <a:spcBef>
                <a:spcPct val="0"/>
              </a:spcBef>
              <a:spcAft>
                <a:spcPct val="0"/>
              </a:spcAft>
              <a:defRPr sz="1400" kern="1200">
                <a:solidFill>
                  <a:schemeClr val="tx1"/>
                </a:solidFill>
                <a:latin typeface="Arial" panose="020B0604020202020204" pitchFamily="34" charset="0"/>
                <a:ea typeface="+mn-ea"/>
                <a:cs typeface="+mn-cs"/>
              </a:defRPr>
            </a:lvl2pPr>
            <a:lvl3pPr marL="914400" algn="l" rtl="0" fontAlgn="base">
              <a:spcBef>
                <a:spcPct val="0"/>
              </a:spcBef>
              <a:spcAft>
                <a:spcPct val="0"/>
              </a:spcAft>
              <a:defRPr sz="1400" kern="1200">
                <a:solidFill>
                  <a:schemeClr val="tx1"/>
                </a:solidFill>
                <a:latin typeface="Arial" panose="020B0604020202020204" pitchFamily="34" charset="0"/>
                <a:ea typeface="+mn-ea"/>
                <a:cs typeface="+mn-cs"/>
              </a:defRPr>
            </a:lvl3pPr>
            <a:lvl4pPr marL="1371600" algn="l" rtl="0" fontAlgn="base">
              <a:spcBef>
                <a:spcPct val="0"/>
              </a:spcBef>
              <a:spcAft>
                <a:spcPct val="0"/>
              </a:spcAft>
              <a:defRPr sz="1400" kern="1200">
                <a:solidFill>
                  <a:schemeClr val="tx1"/>
                </a:solidFill>
                <a:latin typeface="Arial" panose="020B0604020202020204" pitchFamily="34" charset="0"/>
                <a:ea typeface="+mn-ea"/>
                <a:cs typeface="+mn-cs"/>
              </a:defRPr>
            </a:lvl4pPr>
            <a:lvl5pPr marL="1828800" algn="l" rtl="0" fontAlgn="base">
              <a:spcBef>
                <a:spcPct val="0"/>
              </a:spcBef>
              <a:spcAft>
                <a:spcPct val="0"/>
              </a:spcAft>
              <a:defRPr sz="1400" kern="1200">
                <a:solidFill>
                  <a:schemeClr val="tx1"/>
                </a:solidFill>
                <a:latin typeface="Arial" panose="020B0604020202020204" pitchFamily="34" charset="0"/>
                <a:ea typeface="+mn-ea"/>
                <a:cs typeface="+mn-cs"/>
              </a:defRPr>
            </a:lvl5pPr>
            <a:lvl6pPr marL="2286000" algn="l" defTabSz="914400" rtl="0" eaLnBrk="1" latinLnBrk="0" hangingPunct="1">
              <a:defRPr sz="1400" kern="1200">
                <a:solidFill>
                  <a:schemeClr val="tx1"/>
                </a:solidFill>
                <a:latin typeface="Arial" panose="020B0604020202020204" pitchFamily="34" charset="0"/>
                <a:ea typeface="+mn-ea"/>
                <a:cs typeface="+mn-cs"/>
              </a:defRPr>
            </a:lvl6pPr>
            <a:lvl7pPr marL="2743200" algn="l" defTabSz="914400" rtl="0" eaLnBrk="1" latinLnBrk="0" hangingPunct="1">
              <a:defRPr sz="1400" kern="1200">
                <a:solidFill>
                  <a:schemeClr val="tx1"/>
                </a:solidFill>
                <a:latin typeface="Arial" panose="020B0604020202020204" pitchFamily="34" charset="0"/>
                <a:ea typeface="+mn-ea"/>
                <a:cs typeface="+mn-cs"/>
              </a:defRPr>
            </a:lvl7pPr>
            <a:lvl8pPr marL="3200400" algn="l" defTabSz="914400" rtl="0" eaLnBrk="1" latinLnBrk="0" hangingPunct="1">
              <a:defRPr sz="1400" kern="1200">
                <a:solidFill>
                  <a:schemeClr val="tx1"/>
                </a:solidFill>
                <a:latin typeface="Arial" panose="020B0604020202020204" pitchFamily="34" charset="0"/>
                <a:ea typeface="+mn-ea"/>
                <a:cs typeface="+mn-cs"/>
              </a:defRPr>
            </a:lvl8pPr>
            <a:lvl9pPr marL="3657600" algn="l" defTabSz="914400" rtl="0" eaLnBrk="1" latinLnBrk="0" hangingPunct="1">
              <a:defRPr sz="1400" kern="1200">
                <a:solidFill>
                  <a:schemeClr val="tx1"/>
                </a:solidFill>
                <a:latin typeface="Arial" panose="020B0604020202020204" pitchFamily="34" charset="0"/>
                <a:ea typeface="+mn-ea"/>
                <a:cs typeface="+mn-cs"/>
              </a:defRPr>
            </a:lvl9pPr>
          </a:lstStyle>
          <a:p>
            <a:endParaRPr lang="en-CA"/>
          </a:p>
        </p:txBody>
      </p:sp>
      <p:sp>
        <p:nvSpPr>
          <p:cNvPr id="169" name="Freeform 165">
            <a:extLst>
              <a:ext uri="{FF2B5EF4-FFF2-40B4-BE49-F238E27FC236}">
                <a16:creationId xmlns:a16="http://schemas.microsoft.com/office/drawing/2014/main" id="{02F17577-AB9C-4C10-9246-1130F8055E10}"/>
              </a:ext>
            </a:extLst>
          </p:cNvPr>
          <p:cNvSpPr>
            <a:spLocks noChangeAspect="1"/>
          </p:cNvSpPr>
          <p:nvPr/>
        </p:nvSpPr>
        <p:spPr bwMode="auto">
          <a:xfrm>
            <a:off x="6393484" y="1490502"/>
            <a:ext cx="11261" cy="18779"/>
          </a:xfrm>
          <a:custGeom>
            <a:avLst/>
            <a:gdLst>
              <a:gd name="T0" fmla="*/ 0 w 20"/>
              <a:gd name="T1" fmla="*/ 0 h 30"/>
              <a:gd name="T2" fmla="*/ 20 w 20"/>
              <a:gd name="T3" fmla="*/ 30 h 30"/>
            </a:gdLst>
            <a:ahLst/>
            <a:cxnLst>
              <a:cxn ang="0">
                <a:pos x="T0" y="T1"/>
              </a:cxn>
              <a:cxn ang="0">
                <a:pos x="T2" y="T3"/>
              </a:cxn>
            </a:cxnLst>
            <a:rect l="0" t="0" r="r" b="b"/>
            <a:pathLst>
              <a:path w="20" h="30">
                <a:moveTo>
                  <a:pt x="0" y="0"/>
                </a:moveTo>
                <a:cubicBezTo>
                  <a:pt x="2" y="12"/>
                  <a:pt x="15" y="19"/>
                  <a:pt x="20" y="30"/>
                </a:cubicBezTo>
              </a:path>
            </a:pathLst>
          </a:custGeom>
          <a:noFill/>
          <a:ln w="6350" cap="rnd">
            <a:solidFill>
              <a:srgbClr val="FF6600"/>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defPPr>
              <a:defRPr lang="en-US"/>
            </a:defPPr>
            <a:lvl1pPr algn="l" rtl="0" fontAlgn="base">
              <a:spcBef>
                <a:spcPct val="0"/>
              </a:spcBef>
              <a:spcAft>
                <a:spcPct val="0"/>
              </a:spcAft>
              <a:defRPr sz="1400" kern="1200">
                <a:solidFill>
                  <a:schemeClr val="tx1"/>
                </a:solidFill>
                <a:latin typeface="Arial" panose="020B0604020202020204" pitchFamily="34" charset="0"/>
                <a:ea typeface="+mn-ea"/>
                <a:cs typeface="+mn-cs"/>
              </a:defRPr>
            </a:lvl1pPr>
            <a:lvl2pPr marL="457200" algn="l" rtl="0" fontAlgn="base">
              <a:spcBef>
                <a:spcPct val="0"/>
              </a:spcBef>
              <a:spcAft>
                <a:spcPct val="0"/>
              </a:spcAft>
              <a:defRPr sz="1400" kern="1200">
                <a:solidFill>
                  <a:schemeClr val="tx1"/>
                </a:solidFill>
                <a:latin typeface="Arial" panose="020B0604020202020204" pitchFamily="34" charset="0"/>
                <a:ea typeface="+mn-ea"/>
                <a:cs typeface="+mn-cs"/>
              </a:defRPr>
            </a:lvl2pPr>
            <a:lvl3pPr marL="914400" algn="l" rtl="0" fontAlgn="base">
              <a:spcBef>
                <a:spcPct val="0"/>
              </a:spcBef>
              <a:spcAft>
                <a:spcPct val="0"/>
              </a:spcAft>
              <a:defRPr sz="1400" kern="1200">
                <a:solidFill>
                  <a:schemeClr val="tx1"/>
                </a:solidFill>
                <a:latin typeface="Arial" panose="020B0604020202020204" pitchFamily="34" charset="0"/>
                <a:ea typeface="+mn-ea"/>
                <a:cs typeface="+mn-cs"/>
              </a:defRPr>
            </a:lvl3pPr>
            <a:lvl4pPr marL="1371600" algn="l" rtl="0" fontAlgn="base">
              <a:spcBef>
                <a:spcPct val="0"/>
              </a:spcBef>
              <a:spcAft>
                <a:spcPct val="0"/>
              </a:spcAft>
              <a:defRPr sz="1400" kern="1200">
                <a:solidFill>
                  <a:schemeClr val="tx1"/>
                </a:solidFill>
                <a:latin typeface="Arial" panose="020B0604020202020204" pitchFamily="34" charset="0"/>
                <a:ea typeface="+mn-ea"/>
                <a:cs typeface="+mn-cs"/>
              </a:defRPr>
            </a:lvl4pPr>
            <a:lvl5pPr marL="1828800" algn="l" rtl="0" fontAlgn="base">
              <a:spcBef>
                <a:spcPct val="0"/>
              </a:spcBef>
              <a:spcAft>
                <a:spcPct val="0"/>
              </a:spcAft>
              <a:defRPr sz="1400" kern="1200">
                <a:solidFill>
                  <a:schemeClr val="tx1"/>
                </a:solidFill>
                <a:latin typeface="Arial" panose="020B0604020202020204" pitchFamily="34" charset="0"/>
                <a:ea typeface="+mn-ea"/>
                <a:cs typeface="+mn-cs"/>
              </a:defRPr>
            </a:lvl5pPr>
            <a:lvl6pPr marL="2286000" algn="l" defTabSz="914400" rtl="0" eaLnBrk="1" latinLnBrk="0" hangingPunct="1">
              <a:defRPr sz="1400" kern="1200">
                <a:solidFill>
                  <a:schemeClr val="tx1"/>
                </a:solidFill>
                <a:latin typeface="Arial" panose="020B0604020202020204" pitchFamily="34" charset="0"/>
                <a:ea typeface="+mn-ea"/>
                <a:cs typeface="+mn-cs"/>
              </a:defRPr>
            </a:lvl6pPr>
            <a:lvl7pPr marL="2743200" algn="l" defTabSz="914400" rtl="0" eaLnBrk="1" latinLnBrk="0" hangingPunct="1">
              <a:defRPr sz="1400" kern="1200">
                <a:solidFill>
                  <a:schemeClr val="tx1"/>
                </a:solidFill>
                <a:latin typeface="Arial" panose="020B0604020202020204" pitchFamily="34" charset="0"/>
                <a:ea typeface="+mn-ea"/>
                <a:cs typeface="+mn-cs"/>
              </a:defRPr>
            </a:lvl7pPr>
            <a:lvl8pPr marL="3200400" algn="l" defTabSz="914400" rtl="0" eaLnBrk="1" latinLnBrk="0" hangingPunct="1">
              <a:defRPr sz="1400" kern="1200">
                <a:solidFill>
                  <a:schemeClr val="tx1"/>
                </a:solidFill>
                <a:latin typeface="Arial" panose="020B0604020202020204" pitchFamily="34" charset="0"/>
                <a:ea typeface="+mn-ea"/>
                <a:cs typeface="+mn-cs"/>
              </a:defRPr>
            </a:lvl8pPr>
            <a:lvl9pPr marL="3657600" algn="l" defTabSz="914400" rtl="0" eaLnBrk="1" latinLnBrk="0" hangingPunct="1">
              <a:defRPr sz="1400" kern="1200">
                <a:solidFill>
                  <a:schemeClr val="tx1"/>
                </a:solidFill>
                <a:latin typeface="Arial" panose="020B0604020202020204" pitchFamily="34" charset="0"/>
                <a:ea typeface="+mn-ea"/>
                <a:cs typeface="+mn-cs"/>
              </a:defRPr>
            </a:lvl9pPr>
          </a:lstStyle>
          <a:p>
            <a:endParaRPr lang="en-CA"/>
          </a:p>
        </p:txBody>
      </p:sp>
      <p:sp>
        <p:nvSpPr>
          <p:cNvPr id="170" name="Freeform 166">
            <a:extLst>
              <a:ext uri="{FF2B5EF4-FFF2-40B4-BE49-F238E27FC236}">
                <a16:creationId xmlns:a16="http://schemas.microsoft.com/office/drawing/2014/main" id="{751D1C0F-0A82-4A82-B083-D8A81BF41C70}"/>
              </a:ext>
            </a:extLst>
          </p:cNvPr>
          <p:cNvSpPr>
            <a:spLocks noChangeAspect="1"/>
          </p:cNvSpPr>
          <p:nvPr/>
        </p:nvSpPr>
        <p:spPr bwMode="auto">
          <a:xfrm>
            <a:off x="6337178" y="1493264"/>
            <a:ext cx="6142" cy="18779"/>
          </a:xfrm>
          <a:custGeom>
            <a:avLst/>
            <a:gdLst>
              <a:gd name="T0" fmla="*/ 0 w 10"/>
              <a:gd name="T1" fmla="*/ 0 h 30"/>
              <a:gd name="T2" fmla="*/ 6 w 10"/>
              <a:gd name="T3" fmla="*/ 30 h 30"/>
            </a:gdLst>
            <a:ahLst/>
            <a:cxnLst>
              <a:cxn ang="0">
                <a:pos x="T0" y="T1"/>
              </a:cxn>
              <a:cxn ang="0">
                <a:pos x="T2" y="T3"/>
              </a:cxn>
            </a:cxnLst>
            <a:rect l="0" t="0" r="r" b="b"/>
            <a:pathLst>
              <a:path w="10" h="30">
                <a:moveTo>
                  <a:pt x="0" y="0"/>
                </a:moveTo>
                <a:cubicBezTo>
                  <a:pt x="10" y="7"/>
                  <a:pt x="5" y="20"/>
                  <a:pt x="6" y="30"/>
                </a:cubicBezTo>
              </a:path>
            </a:pathLst>
          </a:custGeom>
          <a:noFill/>
          <a:ln w="6350" cap="rnd">
            <a:solidFill>
              <a:srgbClr val="FF6600"/>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defPPr>
              <a:defRPr lang="en-US"/>
            </a:defPPr>
            <a:lvl1pPr algn="l" rtl="0" fontAlgn="base">
              <a:spcBef>
                <a:spcPct val="0"/>
              </a:spcBef>
              <a:spcAft>
                <a:spcPct val="0"/>
              </a:spcAft>
              <a:defRPr sz="1400" kern="1200">
                <a:solidFill>
                  <a:schemeClr val="tx1"/>
                </a:solidFill>
                <a:latin typeface="Arial" panose="020B0604020202020204" pitchFamily="34" charset="0"/>
                <a:ea typeface="+mn-ea"/>
                <a:cs typeface="+mn-cs"/>
              </a:defRPr>
            </a:lvl1pPr>
            <a:lvl2pPr marL="457200" algn="l" rtl="0" fontAlgn="base">
              <a:spcBef>
                <a:spcPct val="0"/>
              </a:spcBef>
              <a:spcAft>
                <a:spcPct val="0"/>
              </a:spcAft>
              <a:defRPr sz="1400" kern="1200">
                <a:solidFill>
                  <a:schemeClr val="tx1"/>
                </a:solidFill>
                <a:latin typeface="Arial" panose="020B0604020202020204" pitchFamily="34" charset="0"/>
                <a:ea typeface="+mn-ea"/>
                <a:cs typeface="+mn-cs"/>
              </a:defRPr>
            </a:lvl2pPr>
            <a:lvl3pPr marL="914400" algn="l" rtl="0" fontAlgn="base">
              <a:spcBef>
                <a:spcPct val="0"/>
              </a:spcBef>
              <a:spcAft>
                <a:spcPct val="0"/>
              </a:spcAft>
              <a:defRPr sz="1400" kern="1200">
                <a:solidFill>
                  <a:schemeClr val="tx1"/>
                </a:solidFill>
                <a:latin typeface="Arial" panose="020B0604020202020204" pitchFamily="34" charset="0"/>
                <a:ea typeface="+mn-ea"/>
                <a:cs typeface="+mn-cs"/>
              </a:defRPr>
            </a:lvl3pPr>
            <a:lvl4pPr marL="1371600" algn="l" rtl="0" fontAlgn="base">
              <a:spcBef>
                <a:spcPct val="0"/>
              </a:spcBef>
              <a:spcAft>
                <a:spcPct val="0"/>
              </a:spcAft>
              <a:defRPr sz="1400" kern="1200">
                <a:solidFill>
                  <a:schemeClr val="tx1"/>
                </a:solidFill>
                <a:latin typeface="Arial" panose="020B0604020202020204" pitchFamily="34" charset="0"/>
                <a:ea typeface="+mn-ea"/>
                <a:cs typeface="+mn-cs"/>
              </a:defRPr>
            </a:lvl4pPr>
            <a:lvl5pPr marL="1828800" algn="l" rtl="0" fontAlgn="base">
              <a:spcBef>
                <a:spcPct val="0"/>
              </a:spcBef>
              <a:spcAft>
                <a:spcPct val="0"/>
              </a:spcAft>
              <a:defRPr sz="1400" kern="1200">
                <a:solidFill>
                  <a:schemeClr val="tx1"/>
                </a:solidFill>
                <a:latin typeface="Arial" panose="020B0604020202020204" pitchFamily="34" charset="0"/>
                <a:ea typeface="+mn-ea"/>
                <a:cs typeface="+mn-cs"/>
              </a:defRPr>
            </a:lvl5pPr>
            <a:lvl6pPr marL="2286000" algn="l" defTabSz="914400" rtl="0" eaLnBrk="1" latinLnBrk="0" hangingPunct="1">
              <a:defRPr sz="1400" kern="1200">
                <a:solidFill>
                  <a:schemeClr val="tx1"/>
                </a:solidFill>
                <a:latin typeface="Arial" panose="020B0604020202020204" pitchFamily="34" charset="0"/>
                <a:ea typeface="+mn-ea"/>
                <a:cs typeface="+mn-cs"/>
              </a:defRPr>
            </a:lvl6pPr>
            <a:lvl7pPr marL="2743200" algn="l" defTabSz="914400" rtl="0" eaLnBrk="1" latinLnBrk="0" hangingPunct="1">
              <a:defRPr sz="1400" kern="1200">
                <a:solidFill>
                  <a:schemeClr val="tx1"/>
                </a:solidFill>
                <a:latin typeface="Arial" panose="020B0604020202020204" pitchFamily="34" charset="0"/>
                <a:ea typeface="+mn-ea"/>
                <a:cs typeface="+mn-cs"/>
              </a:defRPr>
            </a:lvl7pPr>
            <a:lvl8pPr marL="3200400" algn="l" defTabSz="914400" rtl="0" eaLnBrk="1" latinLnBrk="0" hangingPunct="1">
              <a:defRPr sz="1400" kern="1200">
                <a:solidFill>
                  <a:schemeClr val="tx1"/>
                </a:solidFill>
                <a:latin typeface="Arial" panose="020B0604020202020204" pitchFamily="34" charset="0"/>
                <a:ea typeface="+mn-ea"/>
                <a:cs typeface="+mn-cs"/>
              </a:defRPr>
            </a:lvl8pPr>
            <a:lvl9pPr marL="3657600" algn="l" defTabSz="914400" rtl="0" eaLnBrk="1" latinLnBrk="0" hangingPunct="1">
              <a:defRPr sz="1400" kern="1200">
                <a:solidFill>
                  <a:schemeClr val="tx1"/>
                </a:solidFill>
                <a:latin typeface="Arial" panose="020B0604020202020204" pitchFamily="34" charset="0"/>
                <a:ea typeface="+mn-ea"/>
                <a:cs typeface="+mn-cs"/>
              </a:defRPr>
            </a:lvl9pPr>
          </a:lstStyle>
          <a:p>
            <a:endParaRPr lang="en-CA"/>
          </a:p>
        </p:txBody>
      </p:sp>
      <p:sp>
        <p:nvSpPr>
          <p:cNvPr id="171" name="Freeform 167">
            <a:extLst>
              <a:ext uri="{FF2B5EF4-FFF2-40B4-BE49-F238E27FC236}">
                <a16:creationId xmlns:a16="http://schemas.microsoft.com/office/drawing/2014/main" id="{C87FFFA4-F8F9-4D09-940F-1D36A42B1BF0}"/>
              </a:ext>
            </a:extLst>
          </p:cNvPr>
          <p:cNvSpPr>
            <a:spLocks noChangeAspect="1"/>
          </p:cNvSpPr>
          <p:nvPr/>
        </p:nvSpPr>
        <p:spPr bwMode="auto">
          <a:xfrm>
            <a:off x="6267051" y="1529717"/>
            <a:ext cx="8190" cy="33139"/>
          </a:xfrm>
          <a:custGeom>
            <a:avLst/>
            <a:gdLst>
              <a:gd name="T0" fmla="*/ 5 w 13"/>
              <a:gd name="T1" fmla="*/ 0 h 53"/>
              <a:gd name="T2" fmla="*/ 0 w 13"/>
              <a:gd name="T3" fmla="*/ 53 h 53"/>
            </a:gdLst>
            <a:ahLst/>
            <a:cxnLst>
              <a:cxn ang="0">
                <a:pos x="T0" y="T1"/>
              </a:cxn>
              <a:cxn ang="0">
                <a:pos x="T2" y="T3"/>
              </a:cxn>
            </a:cxnLst>
            <a:rect l="0" t="0" r="r" b="b"/>
            <a:pathLst>
              <a:path w="13" h="53">
                <a:moveTo>
                  <a:pt x="5" y="0"/>
                </a:moveTo>
                <a:cubicBezTo>
                  <a:pt x="13" y="18"/>
                  <a:pt x="3" y="36"/>
                  <a:pt x="0" y="53"/>
                </a:cubicBezTo>
              </a:path>
            </a:pathLst>
          </a:custGeom>
          <a:noFill/>
          <a:ln w="6350" cap="rnd">
            <a:solidFill>
              <a:srgbClr val="FF6600"/>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defPPr>
              <a:defRPr lang="en-US"/>
            </a:defPPr>
            <a:lvl1pPr algn="l" rtl="0" fontAlgn="base">
              <a:spcBef>
                <a:spcPct val="0"/>
              </a:spcBef>
              <a:spcAft>
                <a:spcPct val="0"/>
              </a:spcAft>
              <a:defRPr sz="1400" kern="1200">
                <a:solidFill>
                  <a:schemeClr val="tx1"/>
                </a:solidFill>
                <a:latin typeface="Arial" panose="020B0604020202020204" pitchFamily="34" charset="0"/>
                <a:ea typeface="+mn-ea"/>
                <a:cs typeface="+mn-cs"/>
              </a:defRPr>
            </a:lvl1pPr>
            <a:lvl2pPr marL="457200" algn="l" rtl="0" fontAlgn="base">
              <a:spcBef>
                <a:spcPct val="0"/>
              </a:spcBef>
              <a:spcAft>
                <a:spcPct val="0"/>
              </a:spcAft>
              <a:defRPr sz="1400" kern="1200">
                <a:solidFill>
                  <a:schemeClr val="tx1"/>
                </a:solidFill>
                <a:latin typeface="Arial" panose="020B0604020202020204" pitchFamily="34" charset="0"/>
                <a:ea typeface="+mn-ea"/>
                <a:cs typeface="+mn-cs"/>
              </a:defRPr>
            </a:lvl2pPr>
            <a:lvl3pPr marL="914400" algn="l" rtl="0" fontAlgn="base">
              <a:spcBef>
                <a:spcPct val="0"/>
              </a:spcBef>
              <a:spcAft>
                <a:spcPct val="0"/>
              </a:spcAft>
              <a:defRPr sz="1400" kern="1200">
                <a:solidFill>
                  <a:schemeClr val="tx1"/>
                </a:solidFill>
                <a:latin typeface="Arial" panose="020B0604020202020204" pitchFamily="34" charset="0"/>
                <a:ea typeface="+mn-ea"/>
                <a:cs typeface="+mn-cs"/>
              </a:defRPr>
            </a:lvl3pPr>
            <a:lvl4pPr marL="1371600" algn="l" rtl="0" fontAlgn="base">
              <a:spcBef>
                <a:spcPct val="0"/>
              </a:spcBef>
              <a:spcAft>
                <a:spcPct val="0"/>
              </a:spcAft>
              <a:defRPr sz="1400" kern="1200">
                <a:solidFill>
                  <a:schemeClr val="tx1"/>
                </a:solidFill>
                <a:latin typeface="Arial" panose="020B0604020202020204" pitchFamily="34" charset="0"/>
                <a:ea typeface="+mn-ea"/>
                <a:cs typeface="+mn-cs"/>
              </a:defRPr>
            </a:lvl4pPr>
            <a:lvl5pPr marL="1828800" algn="l" rtl="0" fontAlgn="base">
              <a:spcBef>
                <a:spcPct val="0"/>
              </a:spcBef>
              <a:spcAft>
                <a:spcPct val="0"/>
              </a:spcAft>
              <a:defRPr sz="1400" kern="1200">
                <a:solidFill>
                  <a:schemeClr val="tx1"/>
                </a:solidFill>
                <a:latin typeface="Arial" panose="020B0604020202020204" pitchFamily="34" charset="0"/>
                <a:ea typeface="+mn-ea"/>
                <a:cs typeface="+mn-cs"/>
              </a:defRPr>
            </a:lvl5pPr>
            <a:lvl6pPr marL="2286000" algn="l" defTabSz="914400" rtl="0" eaLnBrk="1" latinLnBrk="0" hangingPunct="1">
              <a:defRPr sz="1400" kern="1200">
                <a:solidFill>
                  <a:schemeClr val="tx1"/>
                </a:solidFill>
                <a:latin typeface="Arial" panose="020B0604020202020204" pitchFamily="34" charset="0"/>
                <a:ea typeface="+mn-ea"/>
                <a:cs typeface="+mn-cs"/>
              </a:defRPr>
            </a:lvl6pPr>
            <a:lvl7pPr marL="2743200" algn="l" defTabSz="914400" rtl="0" eaLnBrk="1" latinLnBrk="0" hangingPunct="1">
              <a:defRPr sz="1400" kern="1200">
                <a:solidFill>
                  <a:schemeClr val="tx1"/>
                </a:solidFill>
                <a:latin typeface="Arial" panose="020B0604020202020204" pitchFamily="34" charset="0"/>
                <a:ea typeface="+mn-ea"/>
                <a:cs typeface="+mn-cs"/>
              </a:defRPr>
            </a:lvl7pPr>
            <a:lvl8pPr marL="3200400" algn="l" defTabSz="914400" rtl="0" eaLnBrk="1" latinLnBrk="0" hangingPunct="1">
              <a:defRPr sz="1400" kern="1200">
                <a:solidFill>
                  <a:schemeClr val="tx1"/>
                </a:solidFill>
                <a:latin typeface="Arial" panose="020B0604020202020204" pitchFamily="34" charset="0"/>
                <a:ea typeface="+mn-ea"/>
                <a:cs typeface="+mn-cs"/>
              </a:defRPr>
            </a:lvl8pPr>
            <a:lvl9pPr marL="3657600" algn="l" defTabSz="914400" rtl="0" eaLnBrk="1" latinLnBrk="0" hangingPunct="1">
              <a:defRPr sz="1400" kern="1200">
                <a:solidFill>
                  <a:schemeClr val="tx1"/>
                </a:solidFill>
                <a:latin typeface="Arial" panose="020B0604020202020204" pitchFamily="34" charset="0"/>
                <a:ea typeface="+mn-ea"/>
                <a:cs typeface="+mn-cs"/>
              </a:defRPr>
            </a:lvl9pPr>
          </a:lstStyle>
          <a:p>
            <a:endParaRPr lang="en-CA"/>
          </a:p>
        </p:txBody>
      </p:sp>
      <p:sp>
        <p:nvSpPr>
          <p:cNvPr id="172" name="Freeform 168">
            <a:extLst>
              <a:ext uri="{FF2B5EF4-FFF2-40B4-BE49-F238E27FC236}">
                <a16:creationId xmlns:a16="http://schemas.microsoft.com/office/drawing/2014/main" id="{9CDD5DFA-E79D-414C-8034-B59EC3DA4C5D}"/>
              </a:ext>
            </a:extLst>
          </p:cNvPr>
          <p:cNvSpPr>
            <a:spLocks noChangeAspect="1"/>
          </p:cNvSpPr>
          <p:nvPr/>
        </p:nvSpPr>
        <p:spPr bwMode="auto">
          <a:xfrm>
            <a:off x="6236850" y="1522537"/>
            <a:ext cx="33272" cy="12703"/>
          </a:xfrm>
          <a:custGeom>
            <a:avLst/>
            <a:gdLst>
              <a:gd name="T0" fmla="*/ 0 w 57"/>
              <a:gd name="T1" fmla="*/ 19 h 19"/>
              <a:gd name="T2" fmla="*/ 25 w 57"/>
              <a:gd name="T3" fmla="*/ 0 h 19"/>
              <a:gd name="T4" fmla="*/ 57 w 57"/>
              <a:gd name="T5" fmla="*/ 10 h 19"/>
            </a:gdLst>
            <a:ahLst/>
            <a:cxnLst>
              <a:cxn ang="0">
                <a:pos x="T0" y="T1"/>
              </a:cxn>
              <a:cxn ang="0">
                <a:pos x="T2" y="T3"/>
              </a:cxn>
              <a:cxn ang="0">
                <a:pos x="T4" y="T5"/>
              </a:cxn>
            </a:cxnLst>
            <a:rect l="0" t="0" r="r" b="b"/>
            <a:pathLst>
              <a:path w="57" h="19">
                <a:moveTo>
                  <a:pt x="0" y="19"/>
                </a:moveTo>
                <a:cubicBezTo>
                  <a:pt x="11" y="18"/>
                  <a:pt x="20" y="10"/>
                  <a:pt x="25" y="0"/>
                </a:cubicBezTo>
                <a:cubicBezTo>
                  <a:pt x="35" y="1"/>
                  <a:pt x="45" y="12"/>
                  <a:pt x="57" y="10"/>
                </a:cubicBezTo>
              </a:path>
            </a:pathLst>
          </a:custGeom>
          <a:noFill/>
          <a:ln w="6350" cap="rnd">
            <a:solidFill>
              <a:srgbClr val="FF6600"/>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defPPr>
              <a:defRPr lang="en-US"/>
            </a:defPPr>
            <a:lvl1pPr algn="l" rtl="0" fontAlgn="base">
              <a:spcBef>
                <a:spcPct val="0"/>
              </a:spcBef>
              <a:spcAft>
                <a:spcPct val="0"/>
              </a:spcAft>
              <a:defRPr sz="1400" kern="1200">
                <a:solidFill>
                  <a:schemeClr val="tx1"/>
                </a:solidFill>
                <a:latin typeface="Arial" panose="020B0604020202020204" pitchFamily="34" charset="0"/>
                <a:ea typeface="+mn-ea"/>
                <a:cs typeface="+mn-cs"/>
              </a:defRPr>
            </a:lvl1pPr>
            <a:lvl2pPr marL="457200" algn="l" rtl="0" fontAlgn="base">
              <a:spcBef>
                <a:spcPct val="0"/>
              </a:spcBef>
              <a:spcAft>
                <a:spcPct val="0"/>
              </a:spcAft>
              <a:defRPr sz="1400" kern="1200">
                <a:solidFill>
                  <a:schemeClr val="tx1"/>
                </a:solidFill>
                <a:latin typeface="Arial" panose="020B0604020202020204" pitchFamily="34" charset="0"/>
                <a:ea typeface="+mn-ea"/>
                <a:cs typeface="+mn-cs"/>
              </a:defRPr>
            </a:lvl2pPr>
            <a:lvl3pPr marL="914400" algn="l" rtl="0" fontAlgn="base">
              <a:spcBef>
                <a:spcPct val="0"/>
              </a:spcBef>
              <a:spcAft>
                <a:spcPct val="0"/>
              </a:spcAft>
              <a:defRPr sz="1400" kern="1200">
                <a:solidFill>
                  <a:schemeClr val="tx1"/>
                </a:solidFill>
                <a:latin typeface="Arial" panose="020B0604020202020204" pitchFamily="34" charset="0"/>
                <a:ea typeface="+mn-ea"/>
                <a:cs typeface="+mn-cs"/>
              </a:defRPr>
            </a:lvl3pPr>
            <a:lvl4pPr marL="1371600" algn="l" rtl="0" fontAlgn="base">
              <a:spcBef>
                <a:spcPct val="0"/>
              </a:spcBef>
              <a:spcAft>
                <a:spcPct val="0"/>
              </a:spcAft>
              <a:defRPr sz="1400" kern="1200">
                <a:solidFill>
                  <a:schemeClr val="tx1"/>
                </a:solidFill>
                <a:latin typeface="Arial" panose="020B0604020202020204" pitchFamily="34" charset="0"/>
                <a:ea typeface="+mn-ea"/>
                <a:cs typeface="+mn-cs"/>
              </a:defRPr>
            </a:lvl4pPr>
            <a:lvl5pPr marL="1828800" algn="l" rtl="0" fontAlgn="base">
              <a:spcBef>
                <a:spcPct val="0"/>
              </a:spcBef>
              <a:spcAft>
                <a:spcPct val="0"/>
              </a:spcAft>
              <a:defRPr sz="1400" kern="1200">
                <a:solidFill>
                  <a:schemeClr val="tx1"/>
                </a:solidFill>
                <a:latin typeface="Arial" panose="020B0604020202020204" pitchFamily="34" charset="0"/>
                <a:ea typeface="+mn-ea"/>
                <a:cs typeface="+mn-cs"/>
              </a:defRPr>
            </a:lvl5pPr>
            <a:lvl6pPr marL="2286000" algn="l" defTabSz="914400" rtl="0" eaLnBrk="1" latinLnBrk="0" hangingPunct="1">
              <a:defRPr sz="1400" kern="1200">
                <a:solidFill>
                  <a:schemeClr val="tx1"/>
                </a:solidFill>
                <a:latin typeface="Arial" panose="020B0604020202020204" pitchFamily="34" charset="0"/>
                <a:ea typeface="+mn-ea"/>
                <a:cs typeface="+mn-cs"/>
              </a:defRPr>
            </a:lvl6pPr>
            <a:lvl7pPr marL="2743200" algn="l" defTabSz="914400" rtl="0" eaLnBrk="1" latinLnBrk="0" hangingPunct="1">
              <a:defRPr sz="1400" kern="1200">
                <a:solidFill>
                  <a:schemeClr val="tx1"/>
                </a:solidFill>
                <a:latin typeface="Arial" panose="020B0604020202020204" pitchFamily="34" charset="0"/>
                <a:ea typeface="+mn-ea"/>
                <a:cs typeface="+mn-cs"/>
              </a:defRPr>
            </a:lvl7pPr>
            <a:lvl8pPr marL="3200400" algn="l" defTabSz="914400" rtl="0" eaLnBrk="1" latinLnBrk="0" hangingPunct="1">
              <a:defRPr sz="1400" kern="1200">
                <a:solidFill>
                  <a:schemeClr val="tx1"/>
                </a:solidFill>
                <a:latin typeface="Arial" panose="020B0604020202020204" pitchFamily="34" charset="0"/>
                <a:ea typeface="+mn-ea"/>
                <a:cs typeface="+mn-cs"/>
              </a:defRPr>
            </a:lvl8pPr>
            <a:lvl9pPr marL="3657600" algn="l" defTabSz="914400" rtl="0" eaLnBrk="1" latinLnBrk="0" hangingPunct="1">
              <a:defRPr sz="1400" kern="1200">
                <a:solidFill>
                  <a:schemeClr val="tx1"/>
                </a:solidFill>
                <a:latin typeface="Arial" panose="020B0604020202020204" pitchFamily="34" charset="0"/>
                <a:ea typeface="+mn-ea"/>
                <a:cs typeface="+mn-cs"/>
              </a:defRPr>
            </a:lvl9pPr>
          </a:lstStyle>
          <a:p>
            <a:endParaRPr lang="en-CA"/>
          </a:p>
        </p:txBody>
      </p:sp>
      <p:sp>
        <p:nvSpPr>
          <p:cNvPr id="173" name="Freeform 169">
            <a:extLst>
              <a:ext uri="{FF2B5EF4-FFF2-40B4-BE49-F238E27FC236}">
                <a16:creationId xmlns:a16="http://schemas.microsoft.com/office/drawing/2014/main" id="{C0EABCE1-3DFE-4A58-83B1-0CFE0EE6F273}"/>
              </a:ext>
            </a:extLst>
          </p:cNvPr>
          <p:cNvSpPr>
            <a:spLocks noChangeAspect="1"/>
          </p:cNvSpPr>
          <p:nvPr/>
        </p:nvSpPr>
        <p:spPr bwMode="auto">
          <a:xfrm>
            <a:off x="6270122" y="1515909"/>
            <a:ext cx="10237" cy="13808"/>
          </a:xfrm>
          <a:custGeom>
            <a:avLst/>
            <a:gdLst>
              <a:gd name="T0" fmla="*/ 0 w 17"/>
              <a:gd name="T1" fmla="*/ 21 h 21"/>
              <a:gd name="T2" fmla="*/ 17 w 17"/>
              <a:gd name="T3" fmla="*/ 0 h 21"/>
            </a:gdLst>
            <a:ahLst/>
            <a:cxnLst>
              <a:cxn ang="0">
                <a:pos x="T0" y="T1"/>
              </a:cxn>
              <a:cxn ang="0">
                <a:pos x="T2" y="T3"/>
              </a:cxn>
            </a:cxnLst>
            <a:rect l="0" t="0" r="r" b="b"/>
            <a:pathLst>
              <a:path w="17" h="21">
                <a:moveTo>
                  <a:pt x="0" y="21"/>
                </a:moveTo>
                <a:cubicBezTo>
                  <a:pt x="9" y="17"/>
                  <a:pt x="13" y="8"/>
                  <a:pt x="17" y="0"/>
                </a:cubicBezTo>
              </a:path>
            </a:pathLst>
          </a:custGeom>
          <a:noFill/>
          <a:ln w="6350" cap="rnd">
            <a:solidFill>
              <a:srgbClr val="FF6600"/>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defPPr>
              <a:defRPr lang="en-US"/>
            </a:defPPr>
            <a:lvl1pPr algn="l" rtl="0" fontAlgn="base">
              <a:spcBef>
                <a:spcPct val="0"/>
              </a:spcBef>
              <a:spcAft>
                <a:spcPct val="0"/>
              </a:spcAft>
              <a:defRPr sz="1400" kern="1200">
                <a:solidFill>
                  <a:schemeClr val="tx1"/>
                </a:solidFill>
                <a:latin typeface="Arial" panose="020B0604020202020204" pitchFamily="34" charset="0"/>
                <a:ea typeface="+mn-ea"/>
                <a:cs typeface="+mn-cs"/>
              </a:defRPr>
            </a:lvl1pPr>
            <a:lvl2pPr marL="457200" algn="l" rtl="0" fontAlgn="base">
              <a:spcBef>
                <a:spcPct val="0"/>
              </a:spcBef>
              <a:spcAft>
                <a:spcPct val="0"/>
              </a:spcAft>
              <a:defRPr sz="1400" kern="1200">
                <a:solidFill>
                  <a:schemeClr val="tx1"/>
                </a:solidFill>
                <a:latin typeface="Arial" panose="020B0604020202020204" pitchFamily="34" charset="0"/>
                <a:ea typeface="+mn-ea"/>
                <a:cs typeface="+mn-cs"/>
              </a:defRPr>
            </a:lvl2pPr>
            <a:lvl3pPr marL="914400" algn="l" rtl="0" fontAlgn="base">
              <a:spcBef>
                <a:spcPct val="0"/>
              </a:spcBef>
              <a:spcAft>
                <a:spcPct val="0"/>
              </a:spcAft>
              <a:defRPr sz="1400" kern="1200">
                <a:solidFill>
                  <a:schemeClr val="tx1"/>
                </a:solidFill>
                <a:latin typeface="Arial" panose="020B0604020202020204" pitchFamily="34" charset="0"/>
                <a:ea typeface="+mn-ea"/>
                <a:cs typeface="+mn-cs"/>
              </a:defRPr>
            </a:lvl3pPr>
            <a:lvl4pPr marL="1371600" algn="l" rtl="0" fontAlgn="base">
              <a:spcBef>
                <a:spcPct val="0"/>
              </a:spcBef>
              <a:spcAft>
                <a:spcPct val="0"/>
              </a:spcAft>
              <a:defRPr sz="1400" kern="1200">
                <a:solidFill>
                  <a:schemeClr val="tx1"/>
                </a:solidFill>
                <a:latin typeface="Arial" panose="020B0604020202020204" pitchFamily="34" charset="0"/>
                <a:ea typeface="+mn-ea"/>
                <a:cs typeface="+mn-cs"/>
              </a:defRPr>
            </a:lvl4pPr>
            <a:lvl5pPr marL="1828800" algn="l" rtl="0" fontAlgn="base">
              <a:spcBef>
                <a:spcPct val="0"/>
              </a:spcBef>
              <a:spcAft>
                <a:spcPct val="0"/>
              </a:spcAft>
              <a:defRPr sz="1400" kern="1200">
                <a:solidFill>
                  <a:schemeClr val="tx1"/>
                </a:solidFill>
                <a:latin typeface="Arial" panose="020B0604020202020204" pitchFamily="34" charset="0"/>
                <a:ea typeface="+mn-ea"/>
                <a:cs typeface="+mn-cs"/>
              </a:defRPr>
            </a:lvl5pPr>
            <a:lvl6pPr marL="2286000" algn="l" defTabSz="914400" rtl="0" eaLnBrk="1" latinLnBrk="0" hangingPunct="1">
              <a:defRPr sz="1400" kern="1200">
                <a:solidFill>
                  <a:schemeClr val="tx1"/>
                </a:solidFill>
                <a:latin typeface="Arial" panose="020B0604020202020204" pitchFamily="34" charset="0"/>
                <a:ea typeface="+mn-ea"/>
                <a:cs typeface="+mn-cs"/>
              </a:defRPr>
            </a:lvl6pPr>
            <a:lvl7pPr marL="2743200" algn="l" defTabSz="914400" rtl="0" eaLnBrk="1" latinLnBrk="0" hangingPunct="1">
              <a:defRPr sz="1400" kern="1200">
                <a:solidFill>
                  <a:schemeClr val="tx1"/>
                </a:solidFill>
                <a:latin typeface="Arial" panose="020B0604020202020204" pitchFamily="34" charset="0"/>
                <a:ea typeface="+mn-ea"/>
                <a:cs typeface="+mn-cs"/>
              </a:defRPr>
            </a:lvl7pPr>
            <a:lvl8pPr marL="3200400" algn="l" defTabSz="914400" rtl="0" eaLnBrk="1" latinLnBrk="0" hangingPunct="1">
              <a:defRPr sz="1400" kern="1200">
                <a:solidFill>
                  <a:schemeClr val="tx1"/>
                </a:solidFill>
                <a:latin typeface="Arial" panose="020B0604020202020204" pitchFamily="34" charset="0"/>
                <a:ea typeface="+mn-ea"/>
                <a:cs typeface="+mn-cs"/>
              </a:defRPr>
            </a:lvl8pPr>
            <a:lvl9pPr marL="3657600" algn="l" defTabSz="914400" rtl="0" eaLnBrk="1" latinLnBrk="0" hangingPunct="1">
              <a:defRPr sz="1400" kern="1200">
                <a:solidFill>
                  <a:schemeClr val="tx1"/>
                </a:solidFill>
                <a:latin typeface="Arial" panose="020B0604020202020204" pitchFamily="34" charset="0"/>
                <a:ea typeface="+mn-ea"/>
                <a:cs typeface="+mn-cs"/>
              </a:defRPr>
            </a:lvl9pPr>
          </a:lstStyle>
          <a:p>
            <a:endParaRPr lang="en-CA"/>
          </a:p>
        </p:txBody>
      </p:sp>
      <p:sp>
        <p:nvSpPr>
          <p:cNvPr id="174" name="Freeform 170">
            <a:extLst>
              <a:ext uri="{FF2B5EF4-FFF2-40B4-BE49-F238E27FC236}">
                <a16:creationId xmlns:a16="http://schemas.microsoft.com/office/drawing/2014/main" id="{3D95D383-94DF-4A80-B0FB-0B051BCC988B}"/>
              </a:ext>
            </a:extLst>
          </p:cNvPr>
          <p:cNvSpPr>
            <a:spLocks noChangeAspect="1"/>
          </p:cNvSpPr>
          <p:nvPr/>
        </p:nvSpPr>
        <p:spPr bwMode="auto">
          <a:xfrm>
            <a:off x="6280360" y="1482770"/>
            <a:ext cx="16380" cy="33139"/>
          </a:xfrm>
          <a:custGeom>
            <a:avLst/>
            <a:gdLst>
              <a:gd name="T0" fmla="*/ 0 w 27"/>
              <a:gd name="T1" fmla="*/ 52 h 52"/>
              <a:gd name="T2" fmla="*/ 0 w 27"/>
              <a:gd name="T3" fmla="*/ 50 h 52"/>
              <a:gd name="T4" fmla="*/ 13 w 27"/>
              <a:gd name="T5" fmla="*/ 45 h 52"/>
              <a:gd name="T6" fmla="*/ 21 w 27"/>
              <a:gd name="T7" fmla="*/ 37 h 52"/>
              <a:gd name="T8" fmla="*/ 8 w 27"/>
              <a:gd name="T9" fmla="*/ 0 h 52"/>
            </a:gdLst>
            <a:ahLst/>
            <a:cxnLst>
              <a:cxn ang="0">
                <a:pos x="T0" y="T1"/>
              </a:cxn>
              <a:cxn ang="0">
                <a:pos x="T2" y="T3"/>
              </a:cxn>
              <a:cxn ang="0">
                <a:pos x="T4" y="T5"/>
              </a:cxn>
              <a:cxn ang="0">
                <a:pos x="T6" y="T7"/>
              </a:cxn>
              <a:cxn ang="0">
                <a:pos x="T8" y="T9"/>
              </a:cxn>
            </a:cxnLst>
            <a:rect l="0" t="0" r="r" b="b"/>
            <a:pathLst>
              <a:path w="27" h="52">
                <a:moveTo>
                  <a:pt x="0" y="52"/>
                </a:moveTo>
                <a:cubicBezTo>
                  <a:pt x="0" y="51"/>
                  <a:pt x="0" y="51"/>
                  <a:pt x="0" y="50"/>
                </a:cubicBezTo>
                <a:cubicBezTo>
                  <a:pt x="1" y="46"/>
                  <a:pt x="8" y="47"/>
                  <a:pt x="13" y="45"/>
                </a:cubicBezTo>
                <a:cubicBezTo>
                  <a:pt x="16" y="42"/>
                  <a:pt x="18" y="40"/>
                  <a:pt x="21" y="37"/>
                </a:cubicBezTo>
                <a:cubicBezTo>
                  <a:pt x="27" y="22"/>
                  <a:pt x="15" y="12"/>
                  <a:pt x="8" y="0"/>
                </a:cubicBezTo>
              </a:path>
            </a:pathLst>
          </a:custGeom>
          <a:noFill/>
          <a:ln w="6350" cap="rnd">
            <a:solidFill>
              <a:srgbClr val="FF6600"/>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defPPr>
              <a:defRPr lang="en-US"/>
            </a:defPPr>
            <a:lvl1pPr algn="l" rtl="0" fontAlgn="base">
              <a:spcBef>
                <a:spcPct val="0"/>
              </a:spcBef>
              <a:spcAft>
                <a:spcPct val="0"/>
              </a:spcAft>
              <a:defRPr sz="1400" kern="1200">
                <a:solidFill>
                  <a:schemeClr val="tx1"/>
                </a:solidFill>
                <a:latin typeface="Arial" panose="020B0604020202020204" pitchFamily="34" charset="0"/>
                <a:ea typeface="+mn-ea"/>
                <a:cs typeface="+mn-cs"/>
              </a:defRPr>
            </a:lvl1pPr>
            <a:lvl2pPr marL="457200" algn="l" rtl="0" fontAlgn="base">
              <a:spcBef>
                <a:spcPct val="0"/>
              </a:spcBef>
              <a:spcAft>
                <a:spcPct val="0"/>
              </a:spcAft>
              <a:defRPr sz="1400" kern="1200">
                <a:solidFill>
                  <a:schemeClr val="tx1"/>
                </a:solidFill>
                <a:latin typeface="Arial" panose="020B0604020202020204" pitchFamily="34" charset="0"/>
                <a:ea typeface="+mn-ea"/>
                <a:cs typeface="+mn-cs"/>
              </a:defRPr>
            </a:lvl2pPr>
            <a:lvl3pPr marL="914400" algn="l" rtl="0" fontAlgn="base">
              <a:spcBef>
                <a:spcPct val="0"/>
              </a:spcBef>
              <a:spcAft>
                <a:spcPct val="0"/>
              </a:spcAft>
              <a:defRPr sz="1400" kern="1200">
                <a:solidFill>
                  <a:schemeClr val="tx1"/>
                </a:solidFill>
                <a:latin typeface="Arial" panose="020B0604020202020204" pitchFamily="34" charset="0"/>
                <a:ea typeface="+mn-ea"/>
                <a:cs typeface="+mn-cs"/>
              </a:defRPr>
            </a:lvl3pPr>
            <a:lvl4pPr marL="1371600" algn="l" rtl="0" fontAlgn="base">
              <a:spcBef>
                <a:spcPct val="0"/>
              </a:spcBef>
              <a:spcAft>
                <a:spcPct val="0"/>
              </a:spcAft>
              <a:defRPr sz="1400" kern="1200">
                <a:solidFill>
                  <a:schemeClr val="tx1"/>
                </a:solidFill>
                <a:latin typeface="Arial" panose="020B0604020202020204" pitchFamily="34" charset="0"/>
                <a:ea typeface="+mn-ea"/>
                <a:cs typeface="+mn-cs"/>
              </a:defRPr>
            </a:lvl4pPr>
            <a:lvl5pPr marL="1828800" algn="l" rtl="0" fontAlgn="base">
              <a:spcBef>
                <a:spcPct val="0"/>
              </a:spcBef>
              <a:spcAft>
                <a:spcPct val="0"/>
              </a:spcAft>
              <a:defRPr sz="1400" kern="1200">
                <a:solidFill>
                  <a:schemeClr val="tx1"/>
                </a:solidFill>
                <a:latin typeface="Arial" panose="020B0604020202020204" pitchFamily="34" charset="0"/>
                <a:ea typeface="+mn-ea"/>
                <a:cs typeface="+mn-cs"/>
              </a:defRPr>
            </a:lvl5pPr>
            <a:lvl6pPr marL="2286000" algn="l" defTabSz="914400" rtl="0" eaLnBrk="1" latinLnBrk="0" hangingPunct="1">
              <a:defRPr sz="1400" kern="1200">
                <a:solidFill>
                  <a:schemeClr val="tx1"/>
                </a:solidFill>
                <a:latin typeface="Arial" panose="020B0604020202020204" pitchFamily="34" charset="0"/>
                <a:ea typeface="+mn-ea"/>
                <a:cs typeface="+mn-cs"/>
              </a:defRPr>
            </a:lvl6pPr>
            <a:lvl7pPr marL="2743200" algn="l" defTabSz="914400" rtl="0" eaLnBrk="1" latinLnBrk="0" hangingPunct="1">
              <a:defRPr sz="1400" kern="1200">
                <a:solidFill>
                  <a:schemeClr val="tx1"/>
                </a:solidFill>
                <a:latin typeface="Arial" panose="020B0604020202020204" pitchFamily="34" charset="0"/>
                <a:ea typeface="+mn-ea"/>
                <a:cs typeface="+mn-cs"/>
              </a:defRPr>
            </a:lvl7pPr>
            <a:lvl8pPr marL="3200400" algn="l" defTabSz="914400" rtl="0" eaLnBrk="1" latinLnBrk="0" hangingPunct="1">
              <a:defRPr sz="1400" kern="1200">
                <a:solidFill>
                  <a:schemeClr val="tx1"/>
                </a:solidFill>
                <a:latin typeface="Arial" panose="020B0604020202020204" pitchFamily="34" charset="0"/>
                <a:ea typeface="+mn-ea"/>
                <a:cs typeface="+mn-cs"/>
              </a:defRPr>
            </a:lvl8pPr>
            <a:lvl9pPr marL="3657600" algn="l" defTabSz="914400" rtl="0" eaLnBrk="1" latinLnBrk="0" hangingPunct="1">
              <a:defRPr sz="1400" kern="1200">
                <a:solidFill>
                  <a:schemeClr val="tx1"/>
                </a:solidFill>
                <a:latin typeface="Arial" panose="020B0604020202020204" pitchFamily="34" charset="0"/>
                <a:ea typeface="+mn-ea"/>
                <a:cs typeface="+mn-cs"/>
              </a:defRPr>
            </a:lvl9pPr>
          </a:lstStyle>
          <a:p>
            <a:endParaRPr lang="en-CA"/>
          </a:p>
        </p:txBody>
      </p:sp>
      <p:sp>
        <p:nvSpPr>
          <p:cNvPr id="175" name="Freeform 171">
            <a:extLst>
              <a:ext uri="{FF2B5EF4-FFF2-40B4-BE49-F238E27FC236}">
                <a16:creationId xmlns:a16="http://schemas.microsoft.com/office/drawing/2014/main" id="{CD3F0856-69DB-471D-BF39-02F43D971461}"/>
              </a:ext>
            </a:extLst>
          </p:cNvPr>
          <p:cNvSpPr>
            <a:spLocks noChangeAspect="1"/>
          </p:cNvSpPr>
          <p:nvPr/>
        </p:nvSpPr>
        <p:spPr bwMode="auto">
          <a:xfrm>
            <a:off x="6259885" y="1482770"/>
            <a:ext cx="25082" cy="11046"/>
          </a:xfrm>
          <a:custGeom>
            <a:avLst/>
            <a:gdLst>
              <a:gd name="T0" fmla="*/ 42 w 42"/>
              <a:gd name="T1" fmla="*/ 0 h 18"/>
              <a:gd name="T2" fmla="*/ 0 w 42"/>
              <a:gd name="T3" fmla="*/ 18 h 18"/>
            </a:gdLst>
            <a:ahLst/>
            <a:cxnLst>
              <a:cxn ang="0">
                <a:pos x="T0" y="T1"/>
              </a:cxn>
              <a:cxn ang="0">
                <a:pos x="T2" y="T3"/>
              </a:cxn>
            </a:cxnLst>
            <a:rect l="0" t="0" r="r" b="b"/>
            <a:pathLst>
              <a:path w="42" h="18">
                <a:moveTo>
                  <a:pt x="42" y="0"/>
                </a:moveTo>
                <a:cubicBezTo>
                  <a:pt x="27" y="5"/>
                  <a:pt x="12" y="8"/>
                  <a:pt x="0" y="18"/>
                </a:cubicBezTo>
              </a:path>
            </a:pathLst>
          </a:custGeom>
          <a:noFill/>
          <a:ln w="6350" cap="rnd">
            <a:solidFill>
              <a:srgbClr val="FF6600"/>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defPPr>
              <a:defRPr lang="en-US"/>
            </a:defPPr>
            <a:lvl1pPr algn="l" rtl="0" fontAlgn="base">
              <a:spcBef>
                <a:spcPct val="0"/>
              </a:spcBef>
              <a:spcAft>
                <a:spcPct val="0"/>
              </a:spcAft>
              <a:defRPr sz="1400" kern="1200">
                <a:solidFill>
                  <a:schemeClr val="tx1"/>
                </a:solidFill>
                <a:latin typeface="Arial" panose="020B0604020202020204" pitchFamily="34" charset="0"/>
                <a:ea typeface="+mn-ea"/>
                <a:cs typeface="+mn-cs"/>
              </a:defRPr>
            </a:lvl1pPr>
            <a:lvl2pPr marL="457200" algn="l" rtl="0" fontAlgn="base">
              <a:spcBef>
                <a:spcPct val="0"/>
              </a:spcBef>
              <a:spcAft>
                <a:spcPct val="0"/>
              </a:spcAft>
              <a:defRPr sz="1400" kern="1200">
                <a:solidFill>
                  <a:schemeClr val="tx1"/>
                </a:solidFill>
                <a:latin typeface="Arial" panose="020B0604020202020204" pitchFamily="34" charset="0"/>
                <a:ea typeface="+mn-ea"/>
                <a:cs typeface="+mn-cs"/>
              </a:defRPr>
            </a:lvl2pPr>
            <a:lvl3pPr marL="914400" algn="l" rtl="0" fontAlgn="base">
              <a:spcBef>
                <a:spcPct val="0"/>
              </a:spcBef>
              <a:spcAft>
                <a:spcPct val="0"/>
              </a:spcAft>
              <a:defRPr sz="1400" kern="1200">
                <a:solidFill>
                  <a:schemeClr val="tx1"/>
                </a:solidFill>
                <a:latin typeface="Arial" panose="020B0604020202020204" pitchFamily="34" charset="0"/>
                <a:ea typeface="+mn-ea"/>
                <a:cs typeface="+mn-cs"/>
              </a:defRPr>
            </a:lvl3pPr>
            <a:lvl4pPr marL="1371600" algn="l" rtl="0" fontAlgn="base">
              <a:spcBef>
                <a:spcPct val="0"/>
              </a:spcBef>
              <a:spcAft>
                <a:spcPct val="0"/>
              </a:spcAft>
              <a:defRPr sz="1400" kern="1200">
                <a:solidFill>
                  <a:schemeClr val="tx1"/>
                </a:solidFill>
                <a:latin typeface="Arial" panose="020B0604020202020204" pitchFamily="34" charset="0"/>
                <a:ea typeface="+mn-ea"/>
                <a:cs typeface="+mn-cs"/>
              </a:defRPr>
            </a:lvl4pPr>
            <a:lvl5pPr marL="1828800" algn="l" rtl="0" fontAlgn="base">
              <a:spcBef>
                <a:spcPct val="0"/>
              </a:spcBef>
              <a:spcAft>
                <a:spcPct val="0"/>
              </a:spcAft>
              <a:defRPr sz="1400" kern="1200">
                <a:solidFill>
                  <a:schemeClr val="tx1"/>
                </a:solidFill>
                <a:latin typeface="Arial" panose="020B0604020202020204" pitchFamily="34" charset="0"/>
                <a:ea typeface="+mn-ea"/>
                <a:cs typeface="+mn-cs"/>
              </a:defRPr>
            </a:lvl5pPr>
            <a:lvl6pPr marL="2286000" algn="l" defTabSz="914400" rtl="0" eaLnBrk="1" latinLnBrk="0" hangingPunct="1">
              <a:defRPr sz="1400" kern="1200">
                <a:solidFill>
                  <a:schemeClr val="tx1"/>
                </a:solidFill>
                <a:latin typeface="Arial" panose="020B0604020202020204" pitchFamily="34" charset="0"/>
                <a:ea typeface="+mn-ea"/>
                <a:cs typeface="+mn-cs"/>
              </a:defRPr>
            </a:lvl6pPr>
            <a:lvl7pPr marL="2743200" algn="l" defTabSz="914400" rtl="0" eaLnBrk="1" latinLnBrk="0" hangingPunct="1">
              <a:defRPr sz="1400" kern="1200">
                <a:solidFill>
                  <a:schemeClr val="tx1"/>
                </a:solidFill>
                <a:latin typeface="Arial" panose="020B0604020202020204" pitchFamily="34" charset="0"/>
                <a:ea typeface="+mn-ea"/>
                <a:cs typeface="+mn-cs"/>
              </a:defRPr>
            </a:lvl7pPr>
            <a:lvl8pPr marL="3200400" algn="l" defTabSz="914400" rtl="0" eaLnBrk="1" latinLnBrk="0" hangingPunct="1">
              <a:defRPr sz="1400" kern="1200">
                <a:solidFill>
                  <a:schemeClr val="tx1"/>
                </a:solidFill>
                <a:latin typeface="Arial" panose="020B0604020202020204" pitchFamily="34" charset="0"/>
                <a:ea typeface="+mn-ea"/>
                <a:cs typeface="+mn-cs"/>
              </a:defRPr>
            </a:lvl8pPr>
            <a:lvl9pPr marL="3657600" algn="l" defTabSz="914400" rtl="0" eaLnBrk="1" latinLnBrk="0" hangingPunct="1">
              <a:defRPr sz="1400" kern="1200">
                <a:solidFill>
                  <a:schemeClr val="tx1"/>
                </a:solidFill>
                <a:latin typeface="Arial" panose="020B0604020202020204" pitchFamily="34" charset="0"/>
                <a:ea typeface="+mn-ea"/>
                <a:cs typeface="+mn-cs"/>
              </a:defRPr>
            </a:lvl9pPr>
          </a:lstStyle>
          <a:p>
            <a:endParaRPr lang="en-CA"/>
          </a:p>
        </p:txBody>
      </p:sp>
      <p:sp>
        <p:nvSpPr>
          <p:cNvPr id="176" name="Freeform 172">
            <a:extLst>
              <a:ext uri="{FF2B5EF4-FFF2-40B4-BE49-F238E27FC236}">
                <a16:creationId xmlns:a16="http://schemas.microsoft.com/office/drawing/2014/main" id="{70D9599F-55A2-4FA7-A141-F4F1F5EA2197}"/>
              </a:ext>
            </a:extLst>
          </p:cNvPr>
          <p:cNvSpPr>
            <a:spLocks noChangeAspect="1"/>
          </p:cNvSpPr>
          <p:nvPr/>
        </p:nvSpPr>
        <p:spPr bwMode="auto">
          <a:xfrm>
            <a:off x="6284966" y="1464544"/>
            <a:ext cx="47604" cy="18226"/>
          </a:xfrm>
          <a:custGeom>
            <a:avLst/>
            <a:gdLst>
              <a:gd name="T0" fmla="*/ 0 w 80"/>
              <a:gd name="T1" fmla="*/ 29 h 29"/>
              <a:gd name="T2" fmla="*/ 65 w 80"/>
              <a:gd name="T3" fmla="*/ 0 h 29"/>
              <a:gd name="T4" fmla="*/ 80 w 80"/>
              <a:gd name="T5" fmla="*/ 11 h 29"/>
            </a:gdLst>
            <a:ahLst/>
            <a:cxnLst>
              <a:cxn ang="0">
                <a:pos x="T0" y="T1"/>
              </a:cxn>
              <a:cxn ang="0">
                <a:pos x="T2" y="T3"/>
              </a:cxn>
              <a:cxn ang="0">
                <a:pos x="T4" y="T5"/>
              </a:cxn>
            </a:cxnLst>
            <a:rect l="0" t="0" r="r" b="b"/>
            <a:pathLst>
              <a:path w="80" h="29">
                <a:moveTo>
                  <a:pt x="0" y="29"/>
                </a:moveTo>
                <a:cubicBezTo>
                  <a:pt x="15" y="7"/>
                  <a:pt x="43" y="4"/>
                  <a:pt x="65" y="0"/>
                </a:cubicBezTo>
                <a:cubicBezTo>
                  <a:pt x="70" y="4"/>
                  <a:pt x="75" y="7"/>
                  <a:pt x="80" y="11"/>
                </a:cubicBezTo>
              </a:path>
            </a:pathLst>
          </a:custGeom>
          <a:noFill/>
          <a:ln w="6350" cap="rnd">
            <a:solidFill>
              <a:srgbClr val="FF6600"/>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defPPr>
              <a:defRPr lang="en-US"/>
            </a:defPPr>
            <a:lvl1pPr algn="l" rtl="0" fontAlgn="base">
              <a:spcBef>
                <a:spcPct val="0"/>
              </a:spcBef>
              <a:spcAft>
                <a:spcPct val="0"/>
              </a:spcAft>
              <a:defRPr sz="1400" kern="1200">
                <a:solidFill>
                  <a:schemeClr val="tx1"/>
                </a:solidFill>
                <a:latin typeface="Arial" panose="020B0604020202020204" pitchFamily="34" charset="0"/>
                <a:ea typeface="+mn-ea"/>
                <a:cs typeface="+mn-cs"/>
              </a:defRPr>
            </a:lvl1pPr>
            <a:lvl2pPr marL="457200" algn="l" rtl="0" fontAlgn="base">
              <a:spcBef>
                <a:spcPct val="0"/>
              </a:spcBef>
              <a:spcAft>
                <a:spcPct val="0"/>
              </a:spcAft>
              <a:defRPr sz="1400" kern="1200">
                <a:solidFill>
                  <a:schemeClr val="tx1"/>
                </a:solidFill>
                <a:latin typeface="Arial" panose="020B0604020202020204" pitchFamily="34" charset="0"/>
                <a:ea typeface="+mn-ea"/>
                <a:cs typeface="+mn-cs"/>
              </a:defRPr>
            </a:lvl2pPr>
            <a:lvl3pPr marL="914400" algn="l" rtl="0" fontAlgn="base">
              <a:spcBef>
                <a:spcPct val="0"/>
              </a:spcBef>
              <a:spcAft>
                <a:spcPct val="0"/>
              </a:spcAft>
              <a:defRPr sz="1400" kern="1200">
                <a:solidFill>
                  <a:schemeClr val="tx1"/>
                </a:solidFill>
                <a:latin typeface="Arial" panose="020B0604020202020204" pitchFamily="34" charset="0"/>
                <a:ea typeface="+mn-ea"/>
                <a:cs typeface="+mn-cs"/>
              </a:defRPr>
            </a:lvl3pPr>
            <a:lvl4pPr marL="1371600" algn="l" rtl="0" fontAlgn="base">
              <a:spcBef>
                <a:spcPct val="0"/>
              </a:spcBef>
              <a:spcAft>
                <a:spcPct val="0"/>
              </a:spcAft>
              <a:defRPr sz="1400" kern="1200">
                <a:solidFill>
                  <a:schemeClr val="tx1"/>
                </a:solidFill>
                <a:latin typeface="Arial" panose="020B0604020202020204" pitchFamily="34" charset="0"/>
                <a:ea typeface="+mn-ea"/>
                <a:cs typeface="+mn-cs"/>
              </a:defRPr>
            </a:lvl4pPr>
            <a:lvl5pPr marL="1828800" algn="l" rtl="0" fontAlgn="base">
              <a:spcBef>
                <a:spcPct val="0"/>
              </a:spcBef>
              <a:spcAft>
                <a:spcPct val="0"/>
              </a:spcAft>
              <a:defRPr sz="1400" kern="1200">
                <a:solidFill>
                  <a:schemeClr val="tx1"/>
                </a:solidFill>
                <a:latin typeface="Arial" panose="020B0604020202020204" pitchFamily="34" charset="0"/>
                <a:ea typeface="+mn-ea"/>
                <a:cs typeface="+mn-cs"/>
              </a:defRPr>
            </a:lvl5pPr>
            <a:lvl6pPr marL="2286000" algn="l" defTabSz="914400" rtl="0" eaLnBrk="1" latinLnBrk="0" hangingPunct="1">
              <a:defRPr sz="1400" kern="1200">
                <a:solidFill>
                  <a:schemeClr val="tx1"/>
                </a:solidFill>
                <a:latin typeface="Arial" panose="020B0604020202020204" pitchFamily="34" charset="0"/>
                <a:ea typeface="+mn-ea"/>
                <a:cs typeface="+mn-cs"/>
              </a:defRPr>
            </a:lvl6pPr>
            <a:lvl7pPr marL="2743200" algn="l" defTabSz="914400" rtl="0" eaLnBrk="1" latinLnBrk="0" hangingPunct="1">
              <a:defRPr sz="1400" kern="1200">
                <a:solidFill>
                  <a:schemeClr val="tx1"/>
                </a:solidFill>
                <a:latin typeface="Arial" panose="020B0604020202020204" pitchFamily="34" charset="0"/>
                <a:ea typeface="+mn-ea"/>
                <a:cs typeface="+mn-cs"/>
              </a:defRPr>
            </a:lvl7pPr>
            <a:lvl8pPr marL="3200400" algn="l" defTabSz="914400" rtl="0" eaLnBrk="1" latinLnBrk="0" hangingPunct="1">
              <a:defRPr sz="1400" kern="1200">
                <a:solidFill>
                  <a:schemeClr val="tx1"/>
                </a:solidFill>
                <a:latin typeface="Arial" panose="020B0604020202020204" pitchFamily="34" charset="0"/>
                <a:ea typeface="+mn-ea"/>
                <a:cs typeface="+mn-cs"/>
              </a:defRPr>
            </a:lvl8pPr>
            <a:lvl9pPr marL="3657600" algn="l" defTabSz="914400" rtl="0" eaLnBrk="1" latinLnBrk="0" hangingPunct="1">
              <a:defRPr sz="1400" kern="1200">
                <a:solidFill>
                  <a:schemeClr val="tx1"/>
                </a:solidFill>
                <a:latin typeface="Arial" panose="020B0604020202020204" pitchFamily="34" charset="0"/>
                <a:ea typeface="+mn-ea"/>
                <a:cs typeface="+mn-cs"/>
              </a:defRPr>
            </a:lvl9pPr>
          </a:lstStyle>
          <a:p>
            <a:endParaRPr lang="en-CA"/>
          </a:p>
        </p:txBody>
      </p:sp>
      <p:sp>
        <p:nvSpPr>
          <p:cNvPr id="177" name="Freeform 173">
            <a:extLst>
              <a:ext uri="{FF2B5EF4-FFF2-40B4-BE49-F238E27FC236}">
                <a16:creationId xmlns:a16="http://schemas.microsoft.com/office/drawing/2014/main" id="{D6994730-7A96-4877-BCA1-E6F6C302BAE9}"/>
              </a:ext>
            </a:extLst>
          </p:cNvPr>
          <p:cNvSpPr>
            <a:spLocks noChangeAspect="1"/>
          </p:cNvSpPr>
          <p:nvPr/>
        </p:nvSpPr>
        <p:spPr bwMode="auto">
          <a:xfrm>
            <a:off x="6332571" y="1470067"/>
            <a:ext cx="54259" cy="20436"/>
          </a:xfrm>
          <a:custGeom>
            <a:avLst/>
            <a:gdLst>
              <a:gd name="T0" fmla="*/ 0 w 92"/>
              <a:gd name="T1" fmla="*/ 2 h 32"/>
              <a:gd name="T2" fmla="*/ 92 w 92"/>
              <a:gd name="T3" fmla="*/ 32 h 32"/>
            </a:gdLst>
            <a:ahLst/>
            <a:cxnLst>
              <a:cxn ang="0">
                <a:pos x="T0" y="T1"/>
              </a:cxn>
              <a:cxn ang="0">
                <a:pos x="T2" y="T3"/>
              </a:cxn>
            </a:cxnLst>
            <a:rect l="0" t="0" r="r" b="b"/>
            <a:pathLst>
              <a:path w="92" h="32">
                <a:moveTo>
                  <a:pt x="0" y="2"/>
                </a:moveTo>
                <a:cubicBezTo>
                  <a:pt x="36" y="0"/>
                  <a:pt x="56" y="31"/>
                  <a:pt x="92" y="32"/>
                </a:cubicBezTo>
              </a:path>
            </a:pathLst>
          </a:custGeom>
          <a:noFill/>
          <a:ln w="6350" cap="rnd">
            <a:solidFill>
              <a:srgbClr val="FF6600"/>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defPPr>
              <a:defRPr lang="en-US"/>
            </a:defPPr>
            <a:lvl1pPr algn="l" rtl="0" fontAlgn="base">
              <a:spcBef>
                <a:spcPct val="0"/>
              </a:spcBef>
              <a:spcAft>
                <a:spcPct val="0"/>
              </a:spcAft>
              <a:defRPr sz="1400" kern="1200">
                <a:solidFill>
                  <a:schemeClr val="tx1"/>
                </a:solidFill>
                <a:latin typeface="Arial" panose="020B0604020202020204" pitchFamily="34" charset="0"/>
                <a:ea typeface="+mn-ea"/>
                <a:cs typeface="+mn-cs"/>
              </a:defRPr>
            </a:lvl1pPr>
            <a:lvl2pPr marL="457200" algn="l" rtl="0" fontAlgn="base">
              <a:spcBef>
                <a:spcPct val="0"/>
              </a:spcBef>
              <a:spcAft>
                <a:spcPct val="0"/>
              </a:spcAft>
              <a:defRPr sz="1400" kern="1200">
                <a:solidFill>
                  <a:schemeClr val="tx1"/>
                </a:solidFill>
                <a:latin typeface="Arial" panose="020B0604020202020204" pitchFamily="34" charset="0"/>
                <a:ea typeface="+mn-ea"/>
                <a:cs typeface="+mn-cs"/>
              </a:defRPr>
            </a:lvl2pPr>
            <a:lvl3pPr marL="914400" algn="l" rtl="0" fontAlgn="base">
              <a:spcBef>
                <a:spcPct val="0"/>
              </a:spcBef>
              <a:spcAft>
                <a:spcPct val="0"/>
              </a:spcAft>
              <a:defRPr sz="1400" kern="1200">
                <a:solidFill>
                  <a:schemeClr val="tx1"/>
                </a:solidFill>
                <a:latin typeface="Arial" panose="020B0604020202020204" pitchFamily="34" charset="0"/>
                <a:ea typeface="+mn-ea"/>
                <a:cs typeface="+mn-cs"/>
              </a:defRPr>
            </a:lvl3pPr>
            <a:lvl4pPr marL="1371600" algn="l" rtl="0" fontAlgn="base">
              <a:spcBef>
                <a:spcPct val="0"/>
              </a:spcBef>
              <a:spcAft>
                <a:spcPct val="0"/>
              </a:spcAft>
              <a:defRPr sz="1400" kern="1200">
                <a:solidFill>
                  <a:schemeClr val="tx1"/>
                </a:solidFill>
                <a:latin typeface="Arial" panose="020B0604020202020204" pitchFamily="34" charset="0"/>
                <a:ea typeface="+mn-ea"/>
                <a:cs typeface="+mn-cs"/>
              </a:defRPr>
            </a:lvl4pPr>
            <a:lvl5pPr marL="1828800" algn="l" rtl="0" fontAlgn="base">
              <a:spcBef>
                <a:spcPct val="0"/>
              </a:spcBef>
              <a:spcAft>
                <a:spcPct val="0"/>
              </a:spcAft>
              <a:defRPr sz="1400" kern="1200">
                <a:solidFill>
                  <a:schemeClr val="tx1"/>
                </a:solidFill>
                <a:latin typeface="Arial" panose="020B0604020202020204" pitchFamily="34" charset="0"/>
                <a:ea typeface="+mn-ea"/>
                <a:cs typeface="+mn-cs"/>
              </a:defRPr>
            </a:lvl5pPr>
            <a:lvl6pPr marL="2286000" algn="l" defTabSz="914400" rtl="0" eaLnBrk="1" latinLnBrk="0" hangingPunct="1">
              <a:defRPr sz="1400" kern="1200">
                <a:solidFill>
                  <a:schemeClr val="tx1"/>
                </a:solidFill>
                <a:latin typeface="Arial" panose="020B0604020202020204" pitchFamily="34" charset="0"/>
                <a:ea typeface="+mn-ea"/>
                <a:cs typeface="+mn-cs"/>
              </a:defRPr>
            </a:lvl6pPr>
            <a:lvl7pPr marL="2743200" algn="l" defTabSz="914400" rtl="0" eaLnBrk="1" latinLnBrk="0" hangingPunct="1">
              <a:defRPr sz="1400" kern="1200">
                <a:solidFill>
                  <a:schemeClr val="tx1"/>
                </a:solidFill>
                <a:latin typeface="Arial" panose="020B0604020202020204" pitchFamily="34" charset="0"/>
                <a:ea typeface="+mn-ea"/>
                <a:cs typeface="+mn-cs"/>
              </a:defRPr>
            </a:lvl7pPr>
            <a:lvl8pPr marL="3200400" algn="l" defTabSz="914400" rtl="0" eaLnBrk="1" latinLnBrk="0" hangingPunct="1">
              <a:defRPr sz="1400" kern="1200">
                <a:solidFill>
                  <a:schemeClr val="tx1"/>
                </a:solidFill>
                <a:latin typeface="Arial" panose="020B0604020202020204" pitchFamily="34" charset="0"/>
                <a:ea typeface="+mn-ea"/>
                <a:cs typeface="+mn-cs"/>
              </a:defRPr>
            </a:lvl8pPr>
            <a:lvl9pPr marL="3657600" algn="l" defTabSz="914400" rtl="0" eaLnBrk="1" latinLnBrk="0" hangingPunct="1">
              <a:defRPr sz="1400" kern="1200">
                <a:solidFill>
                  <a:schemeClr val="tx1"/>
                </a:solidFill>
                <a:latin typeface="Arial" panose="020B0604020202020204" pitchFamily="34" charset="0"/>
                <a:ea typeface="+mn-ea"/>
                <a:cs typeface="+mn-cs"/>
              </a:defRPr>
            </a:lvl9pPr>
          </a:lstStyle>
          <a:p>
            <a:endParaRPr lang="en-CA"/>
          </a:p>
        </p:txBody>
      </p:sp>
      <p:sp>
        <p:nvSpPr>
          <p:cNvPr id="178" name="Freeform 174">
            <a:extLst>
              <a:ext uri="{FF2B5EF4-FFF2-40B4-BE49-F238E27FC236}">
                <a16:creationId xmlns:a16="http://schemas.microsoft.com/office/drawing/2014/main" id="{D40AB3F0-D3C1-4DD5-A824-501FAB2EFF38}"/>
              </a:ext>
            </a:extLst>
          </p:cNvPr>
          <p:cNvSpPr>
            <a:spLocks noChangeAspect="1"/>
          </p:cNvSpPr>
          <p:nvPr/>
        </p:nvSpPr>
        <p:spPr bwMode="auto">
          <a:xfrm>
            <a:off x="6332571" y="1471171"/>
            <a:ext cx="8702" cy="22092"/>
          </a:xfrm>
          <a:custGeom>
            <a:avLst/>
            <a:gdLst>
              <a:gd name="T0" fmla="*/ 8 w 15"/>
              <a:gd name="T1" fmla="*/ 34 h 34"/>
              <a:gd name="T2" fmla="*/ 0 w 15"/>
              <a:gd name="T3" fmla="*/ 0 h 34"/>
            </a:gdLst>
            <a:ahLst/>
            <a:cxnLst>
              <a:cxn ang="0">
                <a:pos x="T0" y="T1"/>
              </a:cxn>
              <a:cxn ang="0">
                <a:pos x="T2" y="T3"/>
              </a:cxn>
            </a:cxnLst>
            <a:rect l="0" t="0" r="r" b="b"/>
            <a:pathLst>
              <a:path w="15" h="34">
                <a:moveTo>
                  <a:pt x="8" y="34"/>
                </a:moveTo>
                <a:cubicBezTo>
                  <a:pt x="15" y="21"/>
                  <a:pt x="6" y="11"/>
                  <a:pt x="0" y="0"/>
                </a:cubicBezTo>
              </a:path>
            </a:pathLst>
          </a:custGeom>
          <a:noFill/>
          <a:ln w="6350" cap="rnd">
            <a:solidFill>
              <a:srgbClr val="FF6600"/>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defPPr>
              <a:defRPr lang="en-US"/>
            </a:defPPr>
            <a:lvl1pPr algn="l" rtl="0" fontAlgn="base">
              <a:spcBef>
                <a:spcPct val="0"/>
              </a:spcBef>
              <a:spcAft>
                <a:spcPct val="0"/>
              </a:spcAft>
              <a:defRPr sz="1400" kern="1200">
                <a:solidFill>
                  <a:schemeClr val="tx1"/>
                </a:solidFill>
                <a:latin typeface="Arial" panose="020B0604020202020204" pitchFamily="34" charset="0"/>
                <a:ea typeface="+mn-ea"/>
                <a:cs typeface="+mn-cs"/>
              </a:defRPr>
            </a:lvl1pPr>
            <a:lvl2pPr marL="457200" algn="l" rtl="0" fontAlgn="base">
              <a:spcBef>
                <a:spcPct val="0"/>
              </a:spcBef>
              <a:spcAft>
                <a:spcPct val="0"/>
              </a:spcAft>
              <a:defRPr sz="1400" kern="1200">
                <a:solidFill>
                  <a:schemeClr val="tx1"/>
                </a:solidFill>
                <a:latin typeface="Arial" panose="020B0604020202020204" pitchFamily="34" charset="0"/>
                <a:ea typeface="+mn-ea"/>
                <a:cs typeface="+mn-cs"/>
              </a:defRPr>
            </a:lvl2pPr>
            <a:lvl3pPr marL="914400" algn="l" rtl="0" fontAlgn="base">
              <a:spcBef>
                <a:spcPct val="0"/>
              </a:spcBef>
              <a:spcAft>
                <a:spcPct val="0"/>
              </a:spcAft>
              <a:defRPr sz="1400" kern="1200">
                <a:solidFill>
                  <a:schemeClr val="tx1"/>
                </a:solidFill>
                <a:latin typeface="Arial" panose="020B0604020202020204" pitchFamily="34" charset="0"/>
                <a:ea typeface="+mn-ea"/>
                <a:cs typeface="+mn-cs"/>
              </a:defRPr>
            </a:lvl3pPr>
            <a:lvl4pPr marL="1371600" algn="l" rtl="0" fontAlgn="base">
              <a:spcBef>
                <a:spcPct val="0"/>
              </a:spcBef>
              <a:spcAft>
                <a:spcPct val="0"/>
              </a:spcAft>
              <a:defRPr sz="1400" kern="1200">
                <a:solidFill>
                  <a:schemeClr val="tx1"/>
                </a:solidFill>
                <a:latin typeface="Arial" panose="020B0604020202020204" pitchFamily="34" charset="0"/>
                <a:ea typeface="+mn-ea"/>
                <a:cs typeface="+mn-cs"/>
              </a:defRPr>
            </a:lvl4pPr>
            <a:lvl5pPr marL="1828800" algn="l" rtl="0" fontAlgn="base">
              <a:spcBef>
                <a:spcPct val="0"/>
              </a:spcBef>
              <a:spcAft>
                <a:spcPct val="0"/>
              </a:spcAft>
              <a:defRPr sz="1400" kern="1200">
                <a:solidFill>
                  <a:schemeClr val="tx1"/>
                </a:solidFill>
                <a:latin typeface="Arial" panose="020B0604020202020204" pitchFamily="34" charset="0"/>
                <a:ea typeface="+mn-ea"/>
                <a:cs typeface="+mn-cs"/>
              </a:defRPr>
            </a:lvl5pPr>
            <a:lvl6pPr marL="2286000" algn="l" defTabSz="914400" rtl="0" eaLnBrk="1" latinLnBrk="0" hangingPunct="1">
              <a:defRPr sz="1400" kern="1200">
                <a:solidFill>
                  <a:schemeClr val="tx1"/>
                </a:solidFill>
                <a:latin typeface="Arial" panose="020B0604020202020204" pitchFamily="34" charset="0"/>
                <a:ea typeface="+mn-ea"/>
                <a:cs typeface="+mn-cs"/>
              </a:defRPr>
            </a:lvl6pPr>
            <a:lvl7pPr marL="2743200" algn="l" defTabSz="914400" rtl="0" eaLnBrk="1" latinLnBrk="0" hangingPunct="1">
              <a:defRPr sz="1400" kern="1200">
                <a:solidFill>
                  <a:schemeClr val="tx1"/>
                </a:solidFill>
                <a:latin typeface="Arial" panose="020B0604020202020204" pitchFamily="34" charset="0"/>
                <a:ea typeface="+mn-ea"/>
                <a:cs typeface="+mn-cs"/>
              </a:defRPr>
            </a:lvl7pPr>
            <a:lvl8pPr marL="3200400" algn="l" defTabSz="914400" rtl="0" eaLnBrk="1" latinLnBrk="0" hangingPunct="1">
              <a:defRPr sz="1400" kern="1200">
                <a:solidFill>
                  <a:schemeClr val="tx1"/>
                </a:solidFill>
                <a:latin typeface="Arial" panose="020B0604020202020204" pitchFamily="34" charset="0"/>
                <a:ea typeface="+mn-ea"/>
                <a:cs typeface="+mn-cs"/>
              </a:defRPr>
            </a:lvl8pPr>
            <a:lvl9pPr marL="3657600" algn="l" defTabSz="914400" rtl="0" eaLnBrk="1" latinLnBrk="0" hangingPunct="1">
              <a:defRPr sz="1400" kern="1200">
                <a:solidFill>
                  <a:schemeClr val="tx1"/>
                </a:solidFill>
                <a:latin typeface="Arial" panose="020B0604020202020204" pitchFamily="34" charset="0"/>
                <a:ea typeface="+mn-ea"/>
                <a:cs typeface="+mn-cs"/>
              </a:defRPr>
            </a:lvl9pPr>
          </a:lstStyle>
          <a:p>
            <a:endParaRPr lang="en-CA"/>
          </a:p>
        </p:txBody>
      </p:sp>
      <p:sp>
        <p:nvSpPr>
          <p:cNvPr id="179" name="Freeform 175">
            <a:extLst>
              <a:ext uri="{FF2B5EF4-FFF2-40B4-BE49-F238E27FC236}">
                <a16:creationId xmlns:a16="http://schemas.microsoft.com/office/drawing/2014/main" id="{016D0374-7C07-4852-B177-BE135A767B8D}"/>
              </a:ext>
            </a:extLst>
          </p:cNvPr>
          <p:cNvSpPr>
            <a:spLocks noChangeAspect="1"/>
          </p:cNvSpPr>
          <p:nvPr/>
        </p:nvSpPr>
        <p:spPr bwMode="auto">
          <a:xfrm>
            <a:off x="6280360" y="1493264"/>
            <a:ext cx="56818" cy="51365"/>
          </a:xfrm>
          <a:custGeom>
            <a:avLst/>
            <a:gdLst>
              <a:gd name="T0" fmla="*/ 0 w 96"/>
              <a:gd name="T1" fmla="*/ 36 h 81"/>
              <a:gd name="T2" fmla="*/ 96 w 96"/>
              <a:gd name="T3" fmla="*/ 0 h 81"/>
            </a:gdLst>
            <a:ahLst/>
            <a:cxnLst>
              <a:cxn ang="0">
                <a:pos x="T0" y="T1"/>
              </a:cxn>
              <a:cxn ang="0">
                <a:pos x="T2" y="T3"/>
              </a:cxn>
            </a:cxnLst>
            <a:rect l="0" t="0" r="r" b="b"/>
            <a:pathLst>
              <a:path w="96" h="81">
                <a:moveTo>
                  <a:pt x="0" y="36"/>
                </a:moveTo>
                <a:cubicBezTo>
                  <a:pt x="43" y="81"/>
                  <a:pt x="63" y="11"/>
                  <a:pt x="96" y="0"/>
                </a:cubicBezTo>
              </a:path>
            </a:pathLst>
          </a:custGeom>
          <a:noFill/>
          <a:ln w="6350" cap="rnd">
            <a:solidFill>
              <a:srgbClr val="FF6600"/>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defPPr>
              <a:defRPr lang="en-US"/>
            </a:defPPr>
            <a:lvl1pPr algn="l" rtl="0" fontAlgn="base">
              <a:spcBef>
                <a:spcPct val="0"/>
              </a:spcBef>
              <a:spcAft>
                <a:spcPct val="0"/>
              </a:spcAft>
              <a:defRPr sz="1400" kern="1200">
                <a:solidFill>
                  <a:schemeClr val="tx1"/>
                </a:solidFill>
                <a:latin typeface="Arial" panose="020B0604020202020204" pitchFamily="34" charset="0"/>
                <a:ea typeface="+mn-ea"/>
                <a:cs typeface="+mn-cs"/>
              </a:defRPr>
            </a:lvl1pPr>
            <a:lvl2pPr marL="457200" algn="l" rtl="0" fontAlgn="base">
              <a:spcBef>
                <a:spcPct val="0"/>
              </a:spcBef>
              <a:spcAft>
                <a:spcPct val="0"/>
              </a:spcAft>
              <a:defRPr sz="1400" kern="1200">
                <a:solidFill>
                  <a:schemeClr val="tx1"/>
                </a:solidFill>
                <a:latin typeface="Arial" panose="020B0604020202020204" pitchFamily="34" charset="0"/>
                <a:ea typeface="+mn-ea"/>
                <a:cs typeface="+mn-cs"/>
              </a:defRPr>
            </a:lvl2pPr>
            <a:lvl3pPr marL="914400" algn="l" rtl="0" fontAlgn="base">
              <a:spcBef>
                <a:spcPct val="0"/>
              </a:spcBef>
              <a:spcAft>
                <a:spcPct val="0"/>
              </a:spcAft>
              <a:defRPr sz="1400" kern="1200">
                <a:solidFill>
                  <a:schemeClr val="tx1"/>
                </a:solidFill>
                <a:latin typeface="Arial" panose="020B0604020202020204" pitchFamily="34" charset="0"/>
                <a:ea typeface="+mn-ea"/>
                <a:cs typeface="+mn-cs"/>
              </a:defRPr>
            </a:lvl3pPr>
            <a:lvl4pPr marL="1371600" algn="l" rtl="0" fontAlgn="base">
              <a:spcBef>
                <a:spcPct val="0"/>
              </a:spcBef>
              <a:spcAft>
                <a:spcPct val="0"/>
              </a:spcAft>
              <a:defRPr sz="1400" kern="1200">
                <a:solidFill>
                  <a:schemeClr val="tx1"/>
                </a:solidFill>
                <a:latin typeface="Arial" panose="020B0604020202020204" pitchFamily="34" charset="0"/>
                <a:ea typeface="+mn-ea"/>
                <a:cs typeface="+mn-cs"/>
              </a:defRPr>
            </a:lvl4pPr>
            <a:lvl5pPr marL="1828800" algn="l" rtl="0" fontAlgn="base">
              <a:spcBef>
                <a:spcPct val="0"/>
              </a:spcBef>
              <a:spcAft>
                <a:spcPct val="0"/>
              </a:spcAft>
              <a:defRPr sz="1400" kern="1200">
                <a:solidFill>
                  <a:schemeClr val="tx1"/>
                </a:solidFill>
                <a:latin typeface="Arial" panose="020B0604020202020204" pitchFamily="34" charset="0"/>
                <a:ea typeface="+mn-ea"/>
                <a:cs typeface="+mn-cs"/>
              </a:defRPr>
            </a:lvl5pPr>
            <a:lvl6pPr marL="2286000" algn="l" defTabSz="914400" rtl="0" eaLnBrk="1" latinLnBrk="0" hangingPunct="1">
              <a:defRPr sz="1400" kern="1200">
                <a:solidFill>
                  <a:schemeClr val="tx1"/>
                </a:solidFill>
                <a:latin typeface="Arial" panose="020B0604020202020204" pitchFamily="34" charset="0"/>
                <a:ea typeface="+mn-ea"/>
                <a:cs typeface="+mn-cs"/>
              </a:defRPr>
            </a:lvl6pPr>
            <a:lvl7pPr marL="2743200" algn="l" defTabSz="914400" rtl="0" eaLnBrk="1" latinLnBrk="0" hangingPunct="1">
              <a:defRPr sz="1400" kern="1200">
                <a:solidFill>
                  <a:schemeClr val="tx1"/>
                </a:solidFill>
                <a:latin typeface="Arial" panose="020B0604020202020204" pitchFamily="34" charset="0"/>
                <a:ea typeface="+mn-ea"/>
                <a:cs typeface="+mn-cs"/>
              </a:defRPr>
            </a:lvl7pPr>
            <a:lvl8pPr marL="3200400" algn="l" defTabSz="914400" rtl="0" eaLnBrk="1" latinLnBrk="0" hangingPunct="1">
              <a:defRPr sz="1400" kern="1200">
                <a:solidFill>
                  <a:schemeClr val="tx1"/>
                </a:solidFill>
                <a:latin typeface="Arial" panose="020B0604020202020204" pitchFamily="34" charset="0"/>
                <a:ea typeface="+mn-ea"/>
                <a:cs typeface="+mn-cs"/>
              </a:defRPr>
            </a:lvl8pPr>
            <a:lvl9pPr marL="3657600" algn="l" defTabSz="914400" rtl="0" eaLnBrk="1" latinLnBrk="0" hangingPunct="1">
              <a:defRPr sz="1400" kern="1200">
                <a:solidFill>
                  <a:schemeClr val="tx1"/>
                </a:solidFill>
                <a:latin typeface="Arial" panose="020B0604020202020204" pitchFamily="34" charset="0"/>
                <a:ea typeface="+mn-ea"/>
                <a:cs typeface="+mn-cs"/>
              </a:defRPr>
            </a:lvl9pPr>
          </a:lstStyle>
          <a:p>
            <a:endParaRPr lang="en-CA"/>
          </a:p>
        </p:txBody>
      </p:sp>
      <p:sp>
        <p:nvSpPr>
          <p:cNvPr id="180" name="Freeform 176">
            <a:extLst>
              <a:ext uri="{FF2B5EF4-FFF2-40B4-BE49-F238E27FC236}">
                <a16:creationId xmlns:a16="http://schemas.microsoft.com/office/drawing/2014/main" id="{365AA187-946D-431C-B4A7-97FC3BDE9E83}"/>
              </a:ext>
            </a:extLst>
          </p:cNvPr>
          <p:cNvSpPr>
            <a:spLocks noChangeAspect="1"/>
          </p:cNvSpPr>
          <p:nvPr/>
        </p:nvSpPr>
        <p:spPr bwMode="auto">
          <a:xfrm>
            <a:off x="5863182" y="1482770"/>
            <a:ext cx="15356" cy="4971"/>
          </a:xfrm>
          <a:custGeom>
            <a:avLst/>
            <a:gdLst>
              <a:gd name="T0" fmla="*/ 0 w 26"/>
              <a:gd name="T1" fmla="*/ 0 h 8"/>
              <a:gd name="T2" fmla="*/ 26 w 26"/>
              <a:gd name="T3" fmla="*/ 6 h 8"/>
            </a:gdLst>
            <a:ahLst/>
            <a:cxnLst>
              <a:cxn ang="0">
                <a:pos x="T0" y="T1"/>
              </a:cxn>
              <a:cxn ang="0">
                <a:pos x="T2" y="T3"/>
              </a:cxn>
            </a:cxnLst>
            <a:rect l="0" t="0" r="r" b="b"/>
            <a:pathLst>
              <a:path w="26" h="8">
                <a:moveTo>
                  <a:pt x="0" y="0"/>
                </a:moveTo>
                <a:cubicBezTo>
                  <a:pt x="6" y="8"/>
                  <a:pt x="17" y="5"/>
                  <a:pt x="26" y="6"/>
                </a:cubicBezTo>
              </a:path>
            </a:pathLst>
          </a:custGeom>
          <a:noFill/>
          <a:ln w="6350" cap="rnd">
            <a:solidFill>
              <a:srgbClr val="FF6600"/>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defPPr>
              <a:defRPr lang="en-US"/>
            </a:defPPr>
            <a:lvl1pPr algn="l" rtl="0" fontAlgn="base">
              <a:spcBef>
                <a:spcPct val="0"/>
              </a:spcBef>
              <a:spcAft>
                <a:spcPct val="0"/>
              </a:spcAft>
              <a:defRPr sz="1400" kern="1200">
                <a:solidFill>
                  <a:schemeClr val="tx1"/>
                </a:solidFill>
                <a:latin typeface="Arial" panose="020B0604020202020204" pitchFamily="34" charset="0"/>
                <a:ea typeface="+mn-ea"/>
                <a:cs typeface="+mn-cs"/>
              </a:defRPr>
            </a:lvl1pPr>
            <a:lvl2pPr marL="457200" algn="l" rtl="0" fontAlgn="base">
              <a:spcBef>
                <a:spcPct val="0"/>
              </a:spcBef>
              <a:spcAft>
                <a:spcPct val="0"/>
              </a:spcAft>
              <a:defRPr sz="1400" kern="1200">
                <a:solidFill>
                  <a:schemeClr val="tx1"/>
                </a:solidFill>
                <a:latin typeface="Arial" panose="020B0604020202020204" pitchFamily="34" charset="0"/>
                <a:ea typeface="+mn-ea"/>
                <a:cs typeface="+mn-cs"/>
              </a:defRPr>
            </a:lvl2pPr>
            <a:lvl3pPr marL="914400" algn="l" rtl="0" fontAlgn="base">
              <a:spcBef>
                <a:spcPct val="0"/>
              </a:spcBef>
              <a:spcAft>
                <a:spcPct val="0"/>
              </a:spcAft>
              <a:defRPr sz="1400" kern="1200">
                <a:solidFill>
                  <a:schemeClr val="tx1"/>
                </a:solidFill>
                <a:latin typeface="Arial" panose="020B0604020202020204" pitchFamily="34" charset="0"/>
                <a:ea typeface="+mn-ea"/>
                <a:cs typeface="+mn-cs"/>
              </a:defRPr>
            </a:lvl3pPr>
            <a:lvl4pPr marL="1371600" algn="l" rtl="0" fontAlgn="base">
              <a:spcBef>
                <a:spcPct val="0"/>
              </a:spcBef>
              <a:spcAft>
                <a:spcPct val="0"/>
              </a:spcAft>
              <a:defRPr sz="1400" kern="1200">
                <a:solidFill>
                  <a:schemeClr val="tx1"/>
                </a:solidFill>
                <a:latin typeface="Arial" panose="020B0604020202020204" pitchFamily="34" charset="0"/>
                <a:ea typeface="+mn-ea"/>
                <a:cs typeface="+mn-cs"/>
              </a:defRPr>
            </a:lvl4pPr>
            <a:lvl5pPr marL="1828800" algn="l" rtl="0" fontAlgn="base">
              <a:spcBef>
                <a:spcPct val="0"/>
              </a:spcBef>
              <a:spcAft>
                <a:spcPct val="0"/>
              </a:spcAft>
              <a:defRPr sz="1400" kern="1200">
                <a:solidFill>
                  <a:schemeClr val="tx1"/>
                </a:solidFill>
                <a:latin typeface="Arial" panose="020B0604020202020204" pitchFamily="34" charset="0"/>
                <a:ea typeface="+mn-ea"/>
                <a:cs typeface="+mn-cs"/>
              </a:defRPr>
            </a:lvl5pPr>
            <a:lvl6pPr marL="2286000" algn="l" defTabSz="914400" rtl="0" eaLnBrk="1" latinLnBrk="0" hangingPunct="1">
              <a:defRPr sz="1400" kern="1200">
                <a:solidFill>
                  <a:schemeClr val="tx1"/>
                </a:solidFill>
                <a:latin typeface="Arial" panose="020B0604020202020204" pitchFamily="34" charset="0"/>
                <a:ea typeface="+mn-ea"/>
                <a:cs typeface="+mn-cs"/>
              </a:defRPr>
            </a:lvl6pPr>
            <a:lvl7pPr marL="2743200" algn="l" defTabSz="914400" rtl="0" eaLnBrk="1" latinLnBrk="0" hangingPunct="1">
              <a:defRPr sz="1400" kern="1200">
                <a:solidFill>
                  <a:schemeClr val="tx1"/>
                </a:solidFill>
                <a:latin typeface="Arial" panose="020B0604020202020204" pitchFamily="34" charset="0"/>
                <a:ea typeface="+mn-ea"/>
                <a:cs typeface="+mn-cs"/>
              </a:defRPr>
            </a:lvl7pPr>
            <a:lvl8pPr marL="3200400" algn="l" defTabSz="914400" rtl="0" eaLnBrk="1" latinLnBrk="0" hangingPunct="1">
              <a:defRPr sz="1400" kern="1200">
                <a:solidFill>
                  <a:schemeClr val="tx1"/>
                </a:solidFill>
                <a:latin typeface="Arial" panose="020B0604020202020204" pitchFamily="34" charset="0"/>
                <a:ea typeface="+mn-ea"/>
                <a:cs typeface="+mn-cs"/>
              </a:defRPr>
            </a:lvl8pPr>
            <a:lvl9pPr marL="3657600" algn="l" defTabSz="914400" rtl="0" eaLnBrk="1" latinLnBrk="0" hangingPunct="1">
              <a:defRPr sz="1400" kern="1200">
                <a:solidFill>
                  <a:schemeClr val="tx1"/>
                </a:solidFill>
                <a:latin typeface="Arial" panose="020B0604020202020204" pitchFamily="34" charset="0"/>
                <a:ea typeface="+mn-ea"/>
                <a:cs typeface="+mn-cs"/>
              </a:defRPr>
            </a:lvl9pPr>
          </a:lstStyle>
          <a:p>
            <a:endParaRPr lang="en-CA"/>
          </a:p>
        </p:txBody>
      </p:sp>
      <p:sp>
        <p:nvSpPr>
          <p:cNvPr id="181" name="Freeform 177">
            <a:extLst>
              <a:ext uri="{FF2B5EF4-FFF2-40B4-BE49-F238E27FC236}">
                <a16:creationId xmlns:a16="http://schemas.microsoft.com/office/drawing/2014/main" id="{99C104A6-C3B6-409A-AF2C-28E1C93BFB72}"/>
              </a:ext>
            </a:extLst>
          </p:cNvPr>
          <p:cNvSpPr>
            <a:spLocks noChangeAspect="1"/>
          </p:cNvSpPr>
          <p:nvPr/>
        </p:nvSpPr>
        <p:spPr bwMode="auto">
          <a:xfrm>
            <a:off x="5878538" y="1478904"/>
            <a:ext cx="4607" cy="7732"/>
          </a:xfrm>
          <a:custGeom>
            <a:avLst/>
            <a:gdLst>
              <a:gd name="T0" fmla="*/ 0 w 8"/>
              <a:gd name="T1" fmla="*/ 12 h 12"/>
              <a:gd name="T2" fmla="*/ 8 w 8"/>
              <a:gd name="T3" fmla="*/ 0 h 12"/>
            </a:gdLst>
            <a:ahLst/>
            <a:cxnLst>
              <a:cxn ang="0">
                <a:pos x="T0" y="T1"/>
              </a:cxn>
              <a:cxn ang="0">
                <a:pos x="T2" y="T3"/>
              </a:cxn>
            </a:cxnLst>
            <a:rect l="0" t="0" r="r" b="b"/>
            <a:pathLst>
              <a:path w="8" h="12">
                <a:moveTo>
                  <a:pt x="0" y="12"/>
                </a:moveTo>
                <a:cubicBezTo>
                  <a:pt x="2" y="9"/>
                  <a:pt x="7" y="5"/>
                  <a:pt x="8" y="0"/>
                </a:cubicBezTo>
              </a:path>
            </a:pathLst>
          </a:custGeom>
          <a:noFill/>
          <a:ln w="6350" cap="rnd">
            <a:solidFill>
              <a:srgbClr val="FF6600"/>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defPPr>
              <a:defRPr lang="en-US"/>
            </a:defPPr>
            <a:lvl1pPr algn="l" rtl="0" fontAlgn="base">
              <a:spcBef>
                <a:spcPct val="0"/>
              </a:spcBef>
              <a:spcAft>
                <a:spcPct val="0"/>
              </a:spcAft>
              <a:defRPr sz="1400" kern="1200">
                <a:solidFill>
                  <a:schemeClr val="tx1"/>
                </a:solidFill>
                <a:latin typeface="Arial" panose="020B0604020202020204" pitchFamily="34" charset="0"/>
                <a:ea typeface="+mn-ea"/>
                <a:cs typeface="+mn-cs"/>
              </a:defRPr>
            </a:lvl1pPr>
            <a:lvl2pPr marL="457200" algn="l" rtl="0" fontAlgn="base">
              <a:spcBef>
                <a:spcPct val="0"/>
              </a:spcBef>
              <a:spcAft>
                <a:spcPct val="0"/>
              </a:spcAft>
              <a:defRPr sz="1400" kern="1200">
                <a:solidFill>
                  <a:schemeClr val="tx1"/>
                </a:solidFill>
                <a:latin typeface="Arial" panose="020B0604020202020204" pitchFamily="34" charset="0"/>
                <a:ea typeface="+mn-ea"/>
                <a:cs typeface="+mn-cs"/>
              </a:defRPr>
            </a:lvl2pPr>
            <a:lvl3pPr marL="914400" algn="l" rtl="0" fontAlgn="base">
              <a:spcBef>
                <a:spcPct val="0"/>
              </a:spcBef>
              <a:spcAft>
                <a:spcPct val="0"/>
              </a:spcAft>
              <a:defRPr sz="1400" kern="1200">
                <a:solidFill>
                  <a:schemeClr val="tx1"/>
                </a:solidFill>
                <a:latin typeface="Arial" panose="020B0604020202020204" pitchFamily="34" charset="0"/>
                <a:ea typeface="+mn-ea"/>
                <a:cs typeface="+mn-cs"/>
              </a:defRPr>
            </a:lvl3pPr>
            <a:lvl4pPr marL="1371600" algn="l" rtl="0" fontAlgn="base">
              <a:spcBef>
                <a:spcPct val="0"/>
              </a:spcBef>
              <a:spcAft>
                <a:spcPct val="0"/>
              </a:spcAft>
              <a:defRPr sz="1400" kern="1200">
                <a:solidFill>
                  <a:schemeClr val="tx1"/>
                </a:solidFill>
                <a:latin typeface="Arial" panose="020B0604020202020204" pitchFamily="34" charset="0"/>
                <a:ea typeface="+mn-ea"/>
                <a:cs typeface="+mn-cs"/>
              </a:defRPr>
            </a:lvl4pPr>
            <a:lvl5pPr marL="1828800" algn="l" rtl="0" fontAlgn="base">
              <a:spcBef>
                <a:spcPct val="0"/>
              </a:spcBef>
              <a:spcAft>
                <a:spcPct val="0"/>
              </a:spcAft>
              <a:defRPr sz="1400" kern="1200">
                <a:solidFill>
                  <a:schemeClr val="tx1"/>
                </a:solidFill>
                <a:latin typeface="Arial" panose="020B0604020202020204" pitchFamily="34" charset="0"/>
                <a:ea typeface="+mn-ea"/>
                <a:cs typeface="+mn-cs"/>
              </a:defRPr>
            </a:lvl5pPr>
            <a:lvl6pPr marL="2286000" algn="l" defTabSz="914400" rtl="0" eaLnBrk="1" latinLnBrk="0" hangingPunct="1">
              <a:defRPr sz="1400" kern="1200">
                <a:solidFill>
                  <a:schemeClr val="tx1"/>
                </a:solidFill>
                <a:latin typeface="Arial" panose="020B0604020202020204" pitchFamily="34" charset="0"/>
                <a:ea typeface="+mn-ea"/>
                <a:cs typeface="+mn-cs"/>
              </a:defRPr>
            </a:lvl6pPr>
            <a:lvl7pPr marL="2743200" algn="l" defTabSz="914400" rtl="0" eaLnBrk="1" latinLnBrk="0" hangingPunct="1">
              <a:defRPr sz="1400" kern="1200">
                <a:solidFill>
                  <a:schemeClr val="tx1"/>
                </a:solidFill>
                <a:latin typeface="Arial" panose="020B0604020202020204" pitchFamily="34" charset="0"/>
                <a:ea typeface="+mn-ea"/>
                <a:cs typeface="+mn-cs"/>
              </a:defRPr>
            </a:lvl7pPr>
            <a:lvl8pPr marL="3200400" algn="l" defTabSz="914400" rtl="0" eaLnBrk="1" latinLnBrk="0" hangingPunct="1">
              <a:defRPr sz="1400" kern="1200">
                <a:solidFill>
                  <a:schemeClr val="tx1"/>
                </a:solidFill>
                <a:latin typeface="Arial" panose="020B0604020202020204" pitchFamily="34" charset="0"/>
                <a:ea typeface="+mn-ea"/>
                <a:cs typeface="+mn-cs"/>
              </a:defRPr>
            </a:lvl8pPr>
            <a:lvl9pPr marL="3657600" algn="l" defTabSz="914400" rtl="0" eaLnBrk="1" latinLnBrk="0" hangingPunct="1">
              <a:defRPr sz="1400" kern="1200">
                <a:solidFill>
                  <a:schemeClr val="tx1"/>
                </a:solidFill>
                <a:latin typeface="Arial" panose="020B0604020202020204" pitchFamily="34" charset="0"/>
                <a:ea typeface="+mn-ea"/>
                <a:cs typeface="+mn-cs"/>
              </a:defRPr>
            </a:lvl9pPr>
          </a:lstStyle>
          <a:p>
            <a:endParaRPr lang="en-CA"/>
          </a:p>
        </p:txBody>
      </p:sp>
      <p:sp>
        <p:nvSpPr>
          <p:cNvPr id="182" name="Freeform 178">
            <a:extLst>
              <a:ext uri="{FF2B5EF4-FFF2-40B4-BE49-F238E27FC236}">
                <a16:creationId xmlns:a16="http://schemas.microsoft.com/office/drawing/2014/main" id="{575E612C-21ED-4C35-9CD1-60AF83273D8E}"/>
              </a:ext>
            </a:extLst>
          </p:cNvPr>
          <p:cNvSpPr>
            <a:spLocks noChangeAspect="1"/>
          </p:cNvSpPr>
          <p:nvPr/>
        </p:nvSpPr>
        <p:spPr bwMode="auto">
          <a:xfrm>
            <a:off x="5878538" y="1476142"/>
            <a:ext cx="18939" cy="17674"/>
          </a:xfrm>
          <a:custGeom>
            <a:avLst/>
            <a:gdLst>
              <a:gd name="T0" fmla="*/ 0 w 32"/>
              <a:gd name="T1" fmla="*/ 16 h 28"/>
              <a:gd name="T2" fmla="*/ 1 w 32"/>
              <a:gd name="T3" fmla="*/ 19 h 28"/>
              <a:gd name="T4" fmla="*/ 32 w 32"/>
              <a:gd name="T5" fmla="*/ 0 h 28"/>
            </a:gdLst>
            <a:ahLst/>
            <a:cxnLst>
              <a:cxn ang="0">
                <a:pos x="T0" y="T1"/>
              </a:cxn>
              <a:cxn ang="0">
                <a:pos x="T2" y="T3"/>
              </a:cxn>
              <a:cxn ang="0">
                <a:pos x="T4" y="T5"/>
              </a:cxn>
            </a:cxnLst>
            <a:rect l="0" t="0" r="r" b="b"/>
            <a:pathLst>
              <a:path w="32" h="28">
                <a:moveTo>
                  <a:pt x="0" y="16"/>
                </a:moveTo>
                <a:cubicBezTo>
                  <a:pt x="0" y="17"/>
                  <a:pt x="1" y="18"/>
                  <a:pt x="1" y="19"/>
                </a:cubicBezTo>
                <a:cubicBezTo>
                  <a:pt x="15" y="28"/>
                  <a:pt x="31" y="13"/>
                  <a:pt x="32" y="0"/>
                </a:cubicBezTo>
              </a:path>
            </a:pathLst>
          </a:custGeom>
          <a:noFill/>
          <a:ln w="6350" cap="rnd">
            <a:solidFill>
              <a:srgbClr val="FF6600"/>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defPPr>
              <a:defRPr lang="en-US"/>
            </a:defPPr>
            <a:lvl1pPr algn="l" rtl="0" fontAlgn="base">
              <a:spcBef>
                <a:spcPct val="0"/>
              </a:spcBef>
              <a:spcAft>
                <a:spcPct val="0"/>
              </a:spcAft>
              <a:defRPr sz="1400" kern="1200">
                <a:solidFill>
                  <a:schemeClr val="tx1"/>
                </a:solidFill>
                <a:latin typeface="Arial" panose="020B0604020202020204" pitchFamily="34" charset="0"/>
                <a:ea typeface="+mn-ea"/>
                <a:cs typeface="+mn-cs"/>
              </a:defRPr>
            </a:lvl1pPr>
            <a:lvl2pPr marL="457200" algn="l" rtl="0" fontAlgn="base">
              <a:spcBef>
                <a:spcPct val="0"/>
              </a:spcBef>
              <a:spcAft>
                <a:spcPct val="0"/>
              </a:spcAft>
              <a:defRPr sz="1400" kern="1200">
                <a:solidFill>
                  <a:schemeClr val="tx1"/>
                </a:solidFill>
                <a:latin typeface="Arial" panose="020B0604020202020204" pitchFamily="34" charset="0"/>
                <a:ea typeface="+mn-ea"/>
                <a:cs typeface="+mn-cs"/>
              </a:defRPr>
            </a:lvl2pPr>
            <a:lvl3pPr marL="914400" algn="l" rtl="0" fontAlgn="base">
              <a:spcBef>
                <a:spcPct val="0"/>
              </a:spcBef>
              <a:spcAft>
                <a:spcPct val="0"/>
              </a:spcAft>
              <a:defRPr sz="1400" kern="1200">
                <a:solidFill>
                  <a:schemeClr val="tx1"/>
                </a:solidFill>
                <a:latin typeface="Arial" panose="020B0604020202020204" pitchFamily="34" charset="0"/>
                <a:ea typeface="+mn-ea"/>
                <a:cs typeface="+mn-cs"/>
              </a:defRPr>
            </a:lvl3pPr>
            <a:lvl4pPr marL="1371600" algn="l" rtl="0" fontAlgn="base">
              <a:spcBef>
                <a:spcPct val="0"/>
              </a:spcBef>
              <a:spcAft>
                <a:spcPct val="0"/>
              </a:spcAft>
              <a:defRPr sz="1400" kern="1200">
                <a:solidFill>
                  <a:schemeClr val="tx1"/>
                </a:solidFill>
                <a:latin typeface="Arial" panose="020B0604020202020204" pitchFamily="34" charset="0"/>
                <a:ea typeface="+mn-ea"/>
                <a:cs typeface="+mn-cs"/>
              </a:defRPr>
            </a:lvl4pPr>
            <a:lvl5pPr marL="1828800" algn="l" rtl="0" fontAlgn="base">
              <a:spcBef>
                <a:spcPct val="0"/>
              </a:spcBef>
              <a:spcAft>
                <a:spcPct val="0"/>
              </a:spcAft>
              <a:defRPr sz="1400" kern="1200">
                <a:solidFill>
                  <a:schemeClr val="tx1"/>
                </a:solidFill>
                <a:latin typeface="Arial" panose="020B0604020202020204" pitchFamily="34" charset="0"/>
                <a:ea typeface="+mn-ea"/>
                <a:cs typeface="+mn-cs"/>
              </a:defRPr>
            </a:lvl5pPr>
            <a:lvl6pPr marL="2286000" algn="l" defTabSz="914400" rtl="0" eaLnBrk="1" latinLnBrk="0" hangingPunct="1">
              <a:defRPr sz="1400" kern="1200">
                <a:solidFill>
                  <a:schemeClr val="tx1"/>
                </a:solidFill>
                <a:latin typeface="Arial" panose="020B0604020202020204" pitchFamily="34" charset="0"/>
                <a:ea typeface="+mn-ea"/>
                <a:cs typeface="+mn-cs"/>
              </a:defRPr>
            </a:lvl6pPr>
            <a:lvl7pPr marL="2743200" algn="l" defTabSz="914400" rtl="0" eaLnBrk="1" latinLnBrk="0" hangingPunct="1">
              <a:defRPr sz="1400" kern="1200">
                <a:solidFill>
                  <a:schemeClr val="tx1"/>
                </a:solidFill>
                <a:latin typeface="Arial" panose="020B0604020202020204" pitchFamily="34" charset="0"/>
                <a:ea typeface="+mn-ea"/>
                <a:cs typeface="+mn-cs"/>
              </a:defRPr>
            </a:lvl7pPr>
            <a:lvl8pPr marL="3200400" algn="l" defTabSz="914400" rtl="0" eaLnBrk="1" latinLnBrk="0" hangingPunct="1">
              <a:defRPr sz="1400" kern="1200">
                <a:solidFill>
                  <a:schemeClr val="tx1"/>
                </a:solidFill>
                <a:latin typeface="Arial" panose="020B0604020202020204" pitchFamily="34" charset="0"/>
                <a:ea typeface="+mn-ea"/>
                <a:cs typeface="+mn-cs"/>
              </a:defRPr>
            </a:lvl8pPr>
            <a:lvl9pPr marL="3657600" algn="l" defTabSz="914400" rtl="0" eaLnBrk="1" latinLnBrk="0" hangingPunct="1">
              <a:defRPr sz="1400" kern="1200">
                <a:solidFill>
                  <a:schemeClr val="tx1"/>
                </a:solidFill>
                <a:latin typeface="Arial" panose="020B0604020202020204" pitchFamily="34" charset="0"/>
                <a:ea typeface="+mn-ea"/>
                <a:cs typeface="+mn-cs"/>
              </a:defRPr>
            </a:lvl9pPr>
          </a:lstStyle>
          <a:p>
            <a:endParaRPr lang="en-CA"/>
          </a:p>
        </p:txBody>
      </p:sp>
      <p:sp>
        <p:nvSpPr>
          <p:cNvPr id="183" name="Freeform 179">
            <a:extLst>
              <a:ext uri="{FF2B5EF4-FFF2-40B4-BE49-F238E27FC236}">
                <a16:creationId xmlns:a16="http://schemas.microsoft.com/office/drawing/2014/main" id="{6358542B-5B15-4442-B72E-B791FD92F1B4}"/>
              </a:ext>
            </a:extLst>
          </p:cNvPr>
          <p:cNvSpPr>
            <a:spLocks noChangeAspect="1"/>
          </p:cNvSpPr>
          <p:nvPr/>
        </p:nvSpPr>
        <p:spPr bwMode="auto">
          <a:xfrm>
            <a:off x="6153415" y="923278"/>
            <a:ext cx="23034" cy="46947"/>
          </a:xfrm>
          <a:custGeom>
            <a:avLst/>
            <a:gdLst>
              <a:gd name="T0" fmla="*/ 38 w 38"/>
              <a:gd name="T1" fmla="*/ 0 h 73"/>
              <a:gd name="T2" fmla="*/ 26 w 38"/>
              <a:gd name="T3" fmla="*/ 73 h 73"/>
            </a:gdLst>
            <a:ahLst/>
            <a:cxnLst>
              <a:cxn ang="0">
                <a:pos x="T0" y="T1"/>
              </a:cxn>
              <a:cxn ang="0">
                <a:pos x="T2" y="T3"/>
              </a:cxn>
            </a:cxnLst>
            <a:rect l="0" t="0" r="r" b="b"/>
            <a:pathLst>
              <a:path w="38" h="73">
                <a:moveTo>
                  <a:pt x="38" y="0"/>
                </a:moveTo>
                <a:cubicBezTo>
                  <a:pt x="21" y="13"/>
                  <a:pt x="0" y="53"/>
                  <a:pt x="26" y="73"/>
                </a:cubicBezTo>
              </a:path>
            </a:pathLst>
          </a:custGeom>
          <a:noFill/>
          <a:ln w="6350" cap="rnd">
            <a:solidFill>
              <a:srgbClr val="FF6600"/>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defPPr>
              <a:defRPr lang="en-US"/>
            </a:defPPr>
            <a:lvl1pPr algn="l" rtl="0" fontAlgn="base">
              <a:spcBef>
                <a:spcPct val="0"/>
              </a:spcBef>
              <a:spcAft>
                <a:spcPct val="0"/>
              </a:spcAft>
              <a:defRPr sz="1400" kern="1200">
                <a:solidFill>
                  <a:schemeClr val="tx1"/>
                </a:solidFill>
                <a:latin typeface="Arial" panose="020B0604020202020204" pitchFamily="34" charset="0"/>
                <a:ea typeface="+mn-ea"/>
                <a:cs typeface="+mn-cs"/>
              </a:defRPr>
            </a:lvl1pPr>
            <a:lvl2pPr marL="457200" algn="l" rtl="0" fontAlgn="base">
              <a:spcBef>
                <a:spcPct val="0"/>
              </a:spcBef>
              <a:spcAft>
                <a:spcPct val="0"/>
              </a:spcAft>
              <a:defRPr sz="1400" kern="1200">
                <a:solidFill>
                  <a:schemeClr val="tx1"/>
                </a:solidFill>
                <a:latin typeface="Arial" panose="020B0604020202020204" pitchFamily="34" charset="0"/>
                <a:ea typeface="+mn-ea"/>
                <a:cs typeface="+mn-cs"/>
              </a:defRPr>
            </a:lvl2pPr>
            <a:lvl3pPr marL="914400" algn="l" rtl="0" fontAlgn="base">
              <a:spcBef>
                <a:spcPct val="0"/>
              </a:spcBef>
              <a:spcAft>
                <a:spcPct val="0"/>
              </a:spcAft>
              <a:defRPr sz="1400" kern="1200">
                <a:solidFill>
                  <a:schemeClr val="tx1"/>
                </a:solidFill>
                <a:latin typeface="Arial" panose="020B0604020202020204" pitchFamily="34" charset="0"/>
                <a:ea typeface="+mn-ea"/>
                <a:cs typeface="+mn-cs"/>
              </a:defRPr>
            </a:lvl3pPr>
            <a:lvl4pPr marL="1371600" algn="l" rtl="0" fontAlgn="base">
              <a:spcBef>
                <a:spcPct val="0"/>
              </a:spcBef>
              <a:spcAft>
                <a:spcPct val="0"/>
              </a:spcAft>
              <a:defRPr sz="1400" kern="1200">
                <a:solidFill>
                  <a:schemeClr val="tx1"/>
                </a:solidFill>
                <a:latin typeface="Arial" panose="020B0604020202020204" pitchFamily="34" charset="0"/>
                <a:ea typeface="+mn-ea"/>
                <a:cs typeface="+mn-cs"/>
              </a:defRPr>
            </a:lvl4pPr>
            <a:lvl5pPr marL="1828800" algn="l" rtl="0" fontAlgn="base">
              <a:spcBef>
                <a:spcPct val="0"/>
              </a:spcBef>
              <a:spcAft>
                <a:spcPct val="0"/>
              </a:spcAft>
              <a:defRPr sz="1400" kern="1200">
                <a:solidFill>
                  <a:schemeClr val="tx1"/>
                </a:solidFill>
                <a:latin typeface="Arial" panose="020B0604020202020204" pitchFamily="34" charset="0"/>
                <a:ea typeface="+mn-ea"/>
                <a:cs typeface="+mn-cs"/>
              </a:defRPr>
            </a:lvl5pPr>
            <a:lvl6pPr marL="2286000" algn="l" defTabSz="914400" rtl="0" eaLnBrk="1" latinLnBrk="0" hangingPunct="1">
              <a:defRPr sz="1400" kern="1200">
                <a:solidFill>
                  <a:schemeClr val="tx1"/>
                </a:solidFill>
                <a:latin typeface="Arial" panose="020B0604020202020204" pitchFamily="34" charset="0"/>
                <a:ea typeface="+mn-ea"/>
                <a:cs typeface="+mn-cs"/>
              </a:defRPr>
            </a:lvl6pPr>
            <a:lvl7pPr marL="2743200" algn="l" defTabSz="914400" rtl="0" eaLnBrk="1" latinLnBrk="0" hangingPunct="1">
              <a:defRPr sz="1400" kern="1200">
                <a:solidFill>
                  <a:schemeClr val="tx1"/>
                </a:solidFill>
                <a:latin typeface="Arial" panose="020B0604020202020204" pitchFamily="34" charset="0"/>
                <a:ea typeface="+mn-ea"/>
                <a:cs typeface="+mn-cs"/>
              </a:defRPr>
            </a:lvl7pPr>
            <a:lvl8pPr marL="3200400" algn="l" defTabSz="914400" rtl="0" eaLnBrk="1" latinLnBrk="0" hangingPunct="1">
              <a:defRPr sz="1400" kern="1200">
                <a:solidFill>
                  <a:schemeClr val="tx1"/>
                </a:solidFill>
                <a:latin typeface="Arial" panose="020B0604020202020204" pitchFamily="34" charset="0"/>
                <a:ea typeface="+mn-ea"/>
                <a:cs typeface="+mn-cs"/>
              </a:defRPr>
            </a:lvl8pPr>
            <a:lvl9pPr marL="3657600" algn="l" defTabSz="914400" rtl="0" eaLnBrk="1" latinLnBrk="0" hangingPunct="1">
              <a:defRPr sz="1400" kern="1200">
                <a:solidFill>
                  <a:schemeClr val="tx1"/>
                </a:solidFill>
                <a:latin typeface="Arial" panose="020B0604020202020204" pitchFamily="34" charset="0"/>
                <a:ea typeface="+mn-ea"/>
                <a:cs typeface="+mn-cs"/>
              </a:defRPr>
            </a:lvl9pPr>
          </a:lstStyle>
          <a:p>
            <a:endParaRPr lang="en-CA"/>
          </a:p>
        </p:txBody>
      </p:sp>
      <p:sp>
        <p:nvSpPr>
          <p:cNvPr id="184" name="Freeform 180">
            <a:extLst>
              <a:ext uri="{FF2B5EF4-FFF2-40B4-BE49-F238E27FC236}">
                <a16:creationId xmlns:a16="http://schemas.microsoft.com/office/drawing/2014/main" id="{1DAD54D4-013C-4A48-8090-D72AD08177D2}"/>
              </a:ext>
            </a:extLst>
          </p:cNvPr>
          <p:cNvSpPr>
            <a:spLocks noChangeAspect="1"/>
          </p:cNvSpPr>
          <p:nvPr/>
        </p:nvSpPr>
        <p:spPr bwMode="auto">
          <a:xfrm>
            <a:off x="6126797" y="923278"/>
            <a:ext cx="19963" cy="45290"/>
          </a:xfrm>
          <a:custGeom>
            <a:avLst/>
            <a:gdLst>
              <a:gd name="T0" fmla="*/ 0 w 35"/>
              <a:gd name="T1" fmla="*/ 0 h 70"/>
              <a:gd name="T2" fmla="*/ 6 w 35"/>
              <a:gd name="T3" fmla="*/ 70 h 70"/>
            </a:gdLst>
            <a:ahLst/>
            <a:cxnLst>
              <a:cxn ang="0">
                <a:pos x="T0" y="T1"/>
              </a:cxn>
              <a:cxn ang="0">
                <a:pos x="T2" y="T3"/>
              </a:cxn>
            </a:cxnLst>
            <a:rect l="0" t="0" r="r" b="b"/>
            <a:pathLst>
              <a:path w="35" h="70">
                <a:moveTo>
                  <a:pt x="0" y="0"/>
                </a:moveTo>
                <a:cubicBezTo>
                  <a:pt x="22" y="16"/>
                  <a:pt x="35" y="56"/>
                  <a:pt x="6" y="70"/>
                </a:cubicBezTo>
              </a:path>
            </a:pathLst>
          </a:custGeom>
          <a:noFill/>
          <a:ln w="6350" cap="rnd">
            <a:solidFill>
              <a:srgbClr val="FF6600"/>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defPPr>
              <a:defRPr lang="en-US"/>
            </a:defPPr>
            <a:lvl1pPr algn="l" rtl="0" fontAlgn="base">
              <a:spcBef>
                <a:spcPct val="0"/>
              </a:spcBef>
              <a:spcAft>
                <a:spcPct val="0"/>
              </a:spcAft>
              <a:defRPr sz="1400" kern="1200">
                <a:solidFill>
                  <a:schemeClr val="tx1"/>
                </a:solidFill>
                <a:latin typeface="Arial" panose="020B0604020202020204" pitchFamily="34" charset="0"/>
                <a:ea typeface="+mn-ea"/>
                <a:cs typeface="+mn-cs"/>
              </a:defRPr>
            </a:lvl1pPr>
            <a:lvl2pPr marL="457200" algn="l" rtl="0" fontAlgn="base">
              <a:spcBef>
                <a:spcPct val="0"/>
              </a:spcBef>
              <a:spcAft>
                <a:spcPct val="0"/>
              </a:spcAft>
              <a:defRPr sz="1400" kern="1200">
                <a:solidFill>
                  <a:schemeClr val="tx1"/>
                </a:solidFill>
                <a:latin typeface="Arial" panose="020B0604020202020204" pitchFamily="34" charset="0"/>
                <a:ea typeface="+mn-ea"/>
                <a:cs typeface="+mn-cs"/>
              </a:defRPr>
            </a:lvl2pPr>
            <a:lvl3pPr marL="914400" algn="l" rtl="0" fontAlgn="base">
              <a:spcBef>
                <a:spcPct val="0"/>
              </a:spcBef>
              <a:spcAft>
                <a:spcPct val="0"/>
              </a:spcAft>
              <a:defRPr sz="1400" kern="1200">
                <a:solidFill>
                  <a:schemeClr val="tx1"/>
                </a:solidFill>
                <a:latin typeface="Arial" panose="020B0604020202020204" pitchFamily="34" charset="0"/>
                <a:ea typeface="+mn-ea"/>
                <a:cs typeface="+mn-cs"/>
              </a:defRPr>
            </a:lvl3pPr>
            <a:lvl4pPr marL="1371600" algn="l" rtl="0" fontAlgn="base">
              <a:spcBef>
                <a:spcPct val="0"/>
              </a:spcBef>
              <a:spcAft>
                <a:spcPct val="0"/>
              </a:spcAft>
              <a:defRPr sz="1400" kern="1200">
                <a:solidFill>
                  <a:schemeClr val="tx1"/>
                </a:solidFill>
                <a:latin typeface="Arial" panose="020B0604020202020204" pitchFamily="34" charset="0"/>
                <a:ea typeface="+mn-ea"/>
                <a:cs typeface="+mn-cs"/>
              </a:defRPr>
            </a:lvl4pPr>
            <a:lvl5pPr marL="1828800" algn="l" rtl="0" fontAlgn="base">
              <a:spcBef>
                <a:spcPct val="0"/>
              </a:spcBef>
              <a:spcAft>
                <a:spcPct val="0"/>
              </a:spcAft>
              <a:defRPr sz="1400" kern="1200">
                <a:solidFill>
                  <a:schemeClr val="tx1"/>
                </a:solidFill>
                <a:latin typeface="Arial" panose="020B0604020202020204" pitchFamily="34" charset="0"/>
                <a:ea typeface="+mn-ea"/>
                <a:cs typeface="+mn-cs"/>
              </a:defRPr>
            </a:lvl5pPr>
            <a:lvl6pPr marL="2286000" algn="l" defTabSz="914400" rtl="0" eaLnBrk="1" latinLnBrk="0" hangingPunct="1">
              <a:defRPr sz="1400" kern="1200">
                <a:solidFill>
                  <a:schemeClr val="tx1"/>
                </a:solidFill>
                <a:latin typeface="Arial" panose="020B0604020202020204" pitchFamily="34" charset="0"/>
                <a:ea typeface="+mn-ea"/>
                <a:cs typeface="+mn-cs"/>
              </a:defRPr>
            </a:lvl6pPr>
            <a:lvl7pPr marL="2743200" algn="l" defTabSz="914400" rtl="0" eaLnBrk="1" latinLnBrk="0" hangingPunct="1">
              <a:defRPr sz="1400" kern="1200">
                <a:solidFill>
                  <a:schemeClr val="tx1"/>
                </a:solidFill>
                <a:latin typeface="Arial" panose="020B0604020202020204" pitchFamily="34" charset="0"/>
                <a:ea typeface="+mn-ea"/>
                <a:cs typeface="+mn-cs"/>
              </a:defRPr>
            </a:lvl7pPr>
            <a:lvl8pPr marL="3200400" algn="l" defTabSz="914400" rtl="0" eaLnBrk="1" latinLnBrk="0" hangingPunct="1">
              <a:defRPr sz="1400" kern="1200">
                <a:solidFill>
                  <a:schemeClr val="tx1"/>
                </a:solidFill>
                <a:latin typeface="Arial" panose="020B0604020202020204" pitchFamily="34" charset="0"/>
                <a:ea typeface="+mn-ea"/>
                <a:cs typeface="+mn-cs"/>
              </a:defRPr>
            </a:lvl8pPr>
            <a:lvl9pPr marL="3657600" algn="l" defTabSz="914400" rtl="0" eaLnBrk="1" latinLnBrk="0" hangingPunct="1">
              <a:defRPr sz="1400" kern="1200">
                <a:solidFill>
                  <a:schemeClr val="tx1"/>
                </a:solidFill>
                <a:latin typeface="Arial" panose="020B0604020202020204" pitchFamily="34" charset="0"/>
                <a:ea typeface="+mn-ea"/>
                <a:cs typeface="+mn-cs"/>
              </a:defRPr>
            </a:lvl9pPr>
          </a:lstStyle>
          <a:p>
            <a:endParaRPr lang="en-CA"/>
          </a:p>
        </p:txBody>
      </p:sp>
      <p:sp>
        <p:nvSpPr>
          <p:cNvPr id="186" name="Freeform 182">
            <a:extLst>
              <a:ext uri="{FF2B5EF4-FFF2-40B4-BE49-F238E27FC236}">
                <a16:creationId xmlns:a16="http://schemas.microsoft.com/office/drawing/2014/main" id="{1602D94A-4E4A-4624-87C8-58F029BD2A78}"/>
              </a:ext>
            </a:extLst>
          </p:cNvPr>
          <p:cNvSpPr>
            <a:spLocks noChangeAspect="1"/>
          </p:cNvSpPr>
          <p:nvPr/>
        </p:nvSpPr>
        <p:spPr bwMode="auto">
          <a:xfrm>
            <a:off x="5843218" y="1497130"/>
            <a:ext cx="6654" cy="12151"/>
          </a:xfrm>
          <a:custGeom>
            <a:avLst/>
            <a:gdLst>
              <a:gd name="T0" fmla="*/ 0 w 12"/>
              <a:gd name="T1" fmla="*/ 20 h 20"/>
              <a:gd name="T2" fmla="*/ 12 w 12"/>
              <a:gd name="T3" fmla="*/ 0 h 20"/>
            </a:gdLst>
            <a:ahLst/>
            <a:cxnLst>
              <a:cxn ang="0">
                <a:pos x="T0" y="T1"/>
              </a:cxn>
              <a:cxn ang="0">
                <a:pos x="T2" y="T3"/>
              </a:cxn>
            </a:cxnLst>
            <a:rect l="0" t="0" r="r" b="b"/>
            <a:pathLst>
              <a:path w="12" h="20">
                <a:moveTo>
                  <a:pt x="0" y="20"/>
                </a:moveTo>
                <a:cubicBezTo>
                  <a:pt x="5" y="13"/>
                  <a:pt x="7" y="7"/>
                  <a:pt x="12" y="0"/>
                </a:cubicBezTo>
              </a:path>
            </a:pathLst>
          </a:custGeom>
          <a:noFill/>
          <a:ln w="6350" cap="rnd">
            <a:solidFill>
              <a:srgbClr val="FF6600"/>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defPPr>
              <a:defRPr lang="en-US"/>
            </a:defPPr>
            <a:lvl1pPr algn="l" rtl="0" fontAlgn="base">
              <a:spcBef>
                <a:spcPct val="0"/>
              </a:spcBef>
              <a:spcAft>
                <a:spcPct val="0"/>
              </a:spcAft>
              <a:defRPr sz="1400" kern="1200">
                <a:solidFill>
                  <a:schemeClr val="tx1"/>
                </a:solidFill>
                <a:latin typeface="Arial" panose="020B0604020202020204" pitchFamily="34" charset="0"/>
                <a:ea typeface="+mn-ea"/>
                <a:cs typeface="+mn-cs"/>
              </a:defRPr>
            </a:lvl1pPr>
            <a:lvl2pPr marL="457200" algn="l" rtl="0" fontAlgn="base">
              <a:spcBef>
                <a:spcPct val="0"/>
              </a:spcBef>
              <a:spcAft>
                <a:spcPct val="0"/>
              </a:spcAft>
              <a:defRPr sz="1400" kern="1200">
                <a:solidFill>
                  <a:schemeClr val="tx1"/>
                </a:solidFill>
                <a:latin typeface="Arial" panose="020B0604020202020204" pitchFamily="34" charset="0"/>
                <a:ea typeface="+mn-ea"/>
                <a:cs typeface="+mn-cs"/>
              </a:defRPr>
            </a:lvl2pPr>
            <a:lvl3pPr marL="914400" algn="l" rtl="0" fontAlgn="base">
              <a:spcBef>
                <a:spcPct val="0"/>
              </a:spcBef>
              <a:spcAft>
                <a:spcPct val="0"/>
              </a:spcAft>
              <a:defRPr sz="1400" kern="1200">
                <a:solidFill>
                  <a:schemeClr val="tx1"/>
                </a:solidFill>
                <a:latin typeface="Arial" panose="020B0604020202020204" pitchFamily="34" charset="0"/>
                <a:ea typeface="+mn-ea"/>
                <a:cs typeface="+mn-cs"/>
              </a:defRPr>
            </a:lvl3pPr>
            <a:lvl4pPr marL="1371600" algn="l" rtl="0" fontAlgn="base">
              <a:spcBef>
                <a:spcPct val="0"/>
              </a:spcBef>
              <a:spcAft>
                <a:spcPct val="0"/>
              </a:spcAft>
              <a:defRPr sz="1400" kern="1200">
                <a:solidFill>
                  <a:schemeClr val="tx1"/>
                </a:solidFill>
                <a:latin typeface="Arial" panose="020B0604020202020204" pitchFamily="34" charset="0"/>
                <a:ea typeface="+mn-ea"/>
                <a:cs typeface="+mn-cs"/>
              </a:defRPr>
            </a:lvl4pPr>
            <a:lvl5pPr marL="1828800" algn="l" rtl="0" fontAlgn="base">
              <a:spcBef>
                <a:spcPct val="0"/>
              </a:spcBef>
              <a:spcAft>
                <a:spcPct val="0"/>
              </a:spcAft>
              <a:defRPr sz="1400" kern="1200">
                <a:solidFill>
                  <a:schemeClr val="tx1"/>
                </a:solidFill>
                <a:latin typeface="Arial" panose="020B0604020202020204" pitchFamily="34" charset="0"/>
                <a:ea typeface="+mn-ea"/>
                <a:cs typeface="+mn-cs"/>
              </a:defRPr>
            </a:lvl5pPr>
            <a:lvl6pPr marL="2286000" algn="l" defTabSz="914400" rtl="0" eaLnBrk="1" latinLnBrk="0" hangingPunct="1">
              <a:defRPr sz="1400" kern="1200">
                <a:solidFill>
                  <a:schemeClr val="tx1"/>
                </a:solidFill>
                <a:latin typeface="Arial" panose="020B0604020202020204" pitchFamily="34" charset="0"/>
                <a:ea typeface="+mn-ea"/>
                <a:cs typeface="+mn-cs"/>
              </a:defRPr>
            </a:lvl6pPr>
            <a:lvl7pPr marL="2743200" algn="l" defTabSz="914400" rtl="0" eaLnBrk="1" latinLnBrk="0" hangingPunct="1">
              <a:defRPr sz="1400" kern="1200">
                <a:solidFill>
                  <a:schemeClr val="tx1"/>
                </a:solidFill>
                <a:latin typeface="Arial" panose="020B0604020202020204" pitchFamily="34" charset="0"/>
                <a:ea typeface="+mn-ea"/>
                <a:cs typeface="+mn-cs"/>
              </a:defRPr>
            </a:lvl7pPr>
            <a:lvl8pPr marL="3200400" algn="l" defTabSz="914400" rtl="0" eaLnBrk="1" latinLnBrk="0" hangingPunct="1">
              <a:defRPr sz="1400" kern="1200">
                <a:solidFill>
                  <a:schemeClr val="tx1"/>
                </a:solidFill>
                <a:latin typeface="Arial" panose="020B0604020202020204" pitchFamily="34" charset="0"/>
                <a:ea typeface="+mn-ea"/>
                <a:cs typeface="+mn-cs"/>
              </a:defRPr>
            </a:lvl8pPr>
            <a:lvl9pPr marL="3657600" algn="l" defTabSz="914400" rtl="0" eaLnBrk="1" latinLnBrk="0" hangingPunct="1">
              <a:defRPr sz="1400" kern="1200">
                <a:solidFill>
                  <a:schemeClr val="tx1"/>
                </a:solidFill>
                <a:latin typeface="Arial" panose="020B0604020202020204" pitchFamily="34" charset="0"/>
                <a:ea typeface="+mn-ea"/>
                <a:cs typeface="+mn-cs"/>
              </a:defRPr>
            </a:lvl9pPr>
          </a:lstStyle>
          <a:p>
            <a:endParaRPr lang="en-CA"/>
          </a:p>
        </p:txBody>
      </p:sp>
      <p:sp>
        <p:nvSpPr>
          <p:cNvPr id="187" name="Freeform 183">
            <a:extLst>
              <a:ext uri="{FF2B5EF4-FFF2-40B4-BE49-F238E27FC236}">
                <a16:creationId xmlns:a16="http://schemas.microsoft.com/office/drawing/2014/main" id="{6B7D2BC7-2428-43B5-97CE-1E38FCFF4BD7}"/>
              </a:ext>
            </a:extLst>
          </p:cNvPr>
          <p:cNvSpPr>
            <a:spLocks noChangeAspect="1"/>
          </p:cNvSpPr>
          <p:nvPr/>
        </p:nvSpPr>
        <p:spPr bwMode="auto">
          <a:xfrm>
            <a:off x="6452349" y="1497130"/>
            <a:ext cx="7166" cy="12151"/>
          </a:xfrm>
          <a:custGeom>
            <a:avLst/>
            <a:gdLst>
              <a:gd name="T0" fmla="*/ 12 w 12"/>
              <a:gd name="T1" fmla="*/ 20 h 20"/>
              <a:gd name="T2" fmla="*/ 0 w 12"/>
              <a:gd name="T3" fmla="*/ 0 h 20"/>
            </a:gdLst>
            <a:ahLst/>
            <a:cxnLst>
              <a:cxn ang="0">
                <a:pos x="T0" y="T1"/>
              </a:cxn>
              <a:cxn ang="0">
                <a:pos x="T2" y="T3"/>
              </a:cxn>
            </a:cxnLst>
            <a:rect l="0" t="0" r="r" b="b"/>
            <a:pathLst>
              <a:path w="12" h="20">
                <a:moveTo>
                  <a:pt x="12" y="20"/>
                </a:moveTo>
                <a:cubicBezTo>
                  <a:pt x="7" y="13"/>
                  <a:pt x="5" y="7"/>
                  <a:pt x="0" y="0"/>
                </a:cubicBezTo>
              </a:path>
            </a:pathLst>
          </a:custGeom>
          <a:noFill/>
          <a:ln w="6350" cap="rnd">
            <a:solidFill>
              <a:srgbClr val="FF6600"/>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defPPr>
              <a:defRPr lang="en-US"/>
            </a:defPPr>
            <a:lvl1pPr algn="l" rtl="0" fontAlgn="base">
              <a:spcBef>
                <a:spcPct val="0"/>
              </a:spcBef>
              <a:spcAft>
                <a:spcPct val="0"/>
              </a:spcAft>
              <a:defRPr sz="1400" kern="1200">
                <a:solidFill>
                  <a:schemeClr val="tx1"/>
                </a:solidFill>
                <a:latin typeface="Arial" panose="020B0604020202020204" pitchFamily="34" charset="0"/>
                <a:ea typeface="+mn-ea"/>
                <a:cs typeface="+mn-cs"/>
              </a:defRPr>
            </a:lvl1pPr>
            <a:lvl2pPr marL="457200" algn="l" rtl="0" fontAlgn="base">
              <a:spcBef>
                <a:spcPct val="0"/>
              </a:spcBef>
              <a:spcAft>
                <a:spcPct val="0"/>
              </a:spcAft>
              <a:defRPr sz="1400" kern="1200">
                <a:solidFill>
                  <a:schemeClr val="tx1"/>
                </a:solidFill>
                <a:latin typeface="Arial" panose="020B0604020202020204" pitchFamily="34" charset="0"/>
                <a:ea typeface="+mn-ea"/>
                <a:cs typeface="+mn-cs"/>
              </a:defRPr>
            </a:lvl2pPr>
            <a:lvl3pPr marL="914400" algn="l" rtl="0" fontAlgn="base">
              <a:spcBef>
                <a:spcPct val="0"/>
              </a:spcBef>
              <a:spcAft>
                <a:spcPct val="0"/>
              </a:spcAft>
              <a:defRPr sz="1400" kern="1200">
                <a:solidFill>
                  <a:schemeClr val="tx1"/>
                </a:solidFill>
                <a:latin typeface="Arial" panose="020B0604020202020204" pitchFamily="34" charset="0"/>
                <a:ea typeface="+mn-ea"/>
                <a:cs typeface="+mn-cs"/>
              </a:defRPr>
            </a:lvl3pPr>
            <a:lvl4pPr marL="1371600" algn="l" rtl="0" fontAlgn="base">
              <a:spcBef>
                <a:spcPct val="0"/>
              </a:spcBef>
              <a:spcAft>
                <a:spcPct val="0"/>
              </a:spcAft>
              <a:defRPr sz="1400" kern="1200">
                <a:solidFill>
                  <a:schemeClr val="tx1"/>
                </a:solidFill>
                <a:latin typeface="Arial" panose="020B0604020202020204" pitchFamily="34" charset="0"/>
                <a:ea typeface="+mn-ea"/>
                <a:cs typeface="+mn-cs"/>
              </a:defRPr>
            </a:lvl4pPr>
            <a:lvl5pPr marL="1828800" algn="l" rtl="0" fontAlgn="base">
              <a:spcBef>
                <a:spcPct val="0"/>
              </a:spcBef>
              <a:spcAft>
                <a:spcPct val="0"/>
              </a:spcAft>
              <a:defRPr sz="1400" kern="1200">
                <a:solidFill>
                  <a:schemeClr val="tx1"/>
                </a:solidFill>
                <a:latin typeface="Arial" panose="020B0604020202020204" pitchFamily="34" charset="0"/>
                <a:ea typeface="+mn-ea"/>
                <a:cs typeface="+mn-cs"/>
              </a:defRPr>
            </a:lvl5pPr>
            <a:lvl6pPr marL="2286000" algn="l" defTabSz="914400" rtl="0" eaLnBrk="1" latinLnBrk="0" hangingPunct="1">
              <a:defRPr sz="1400" kern="1200">
                <a:solidFill>
                  <a:schemeClr val="tx1"/>
                </a:solidFill>
                <a:latin typeface="Arial" panose="020B0604020202020204" pitchFamily="34" charset="0"/>
                <a:ea typeface="+mn-ea"/>
                <a:cs typeface="+mn-cs"/>
              </a:defRPr>
            </a:lvl6pPr>
            <a:lvl7pPr marL="2743200" algn="l" defTabSz="914400" rtl="0" eaLnBrk="1" latinLnBrk="0" hangingPunct="1">
              <a:defRPr sz="1400" kern="1200">
                <a:solidFill>
                  <a:schemeClr val="tx1"/>
                </a:solidFill>
                <a:latin typeface="Arial" panose="020B0604020202020204" pitchFamily="34" charset="0"/>
                <a:ea typeface="+mn-ea"/>
                <a:cs typeface="+mn-cs"/>
              </a:defRPr>
            </a:lvl7pPr>
            <a:lvl8pPr marL="3200400" algn="l" defTabSz="914400" rtl="0" eaLnBrk="1" latinLnBrk="0" hangingPunct="1">
              <a:defRPr sz="1400" kern="1200">
                <a:solidFill>
                  <a:schemeClr val="tx1"/>
                </a:solidFill>
                <a:latin typeface="Arial" panose="020B0604020202020204" pitchFamily="34" charset="0"/>
                <a:ea typeface="+mn-ea"/>
                <a:cs typeface="+mn-cs"/>
              </a:defRPr>
            </a:lvl8pPr>
            <a:lvl9pPr marL="3657600" algn="l" defTabSz="914400" rtl="0" eaLnBrk="1" latinLnBrk="0" hangingPunct="1">
              <a:defRPr sz="1400" kern="1200">
                <a:solidFill>
                  <a:schemeClr val="tx1"/>
                </a:solidFill>
                <a:latin typeface="Arial" panose="020B0604020202020204" pitchFamily="34" charset="0"/>
                <a:ea typeface="+mn-ea"/>
                <a:cs typeface="+mn-cs"/>
              </a:defRPr>
            </a:lvl9pPr>
          </a:lstStyle>
          <a:p>
            <a:endParaRPr lang="en-CA"/>
          </a:p>
        </p:txBody>
      </p:sp>
      <p:sp>
        <p:nvSpPr>
          <p:cNvPr id="188" name="Freeform 184">
            <a:extLst>
              <a:ext uri="{FF2B5EF4-FFF2-40B4-BE49-F238E27FC236}">
                <a16:creationId xmlns:a16="http://schemas.microsoft.com/office/drawing/2014/main" id="{DF47D45F-FD44-4485-9B40-206EA8E5193E}"/>
              </a:ext>
            </a:extLst>
          </p:cNvPr>
          <p:cNvSpPr>
            <a:spLocks noChangeAspect="1"/>
          </p:cNvSpPr>
          <p:nvPr/>
        </p:nvSpPr>
        <p:spPr bwMode="auto">
          <a:xfrm>
            <a:off x="5909762" y="1588814"/>
            <a:ext cx="37367" cy="61307"/>
          </a:xfrm>
          <a:custGeom>
            <a:avLst/>
            <a:gdLst>
              <a:gd name="T0" fmla="*/ 0 w 64"/>
              <a:gd name="T1" fmla="*/ 0 h 96"/>
              <a:gd name="T2" fmla="*/ 64 w 64"/>
              <a:gd name="T3" fmla="*/ 96 h 96"/>
            </a:gdLst>
            <a:ahLst/>
            <a:cxnLst>
              <a:cxn ang="0">
                <a:pos x="T0" y="T1"/>
              </a:cxn>
              <a:cxn ang="0">
                <a:pos x="T2" y="T3"/>
              </a:cxn>
            </a:cxnLst>
            <a:rect l="0" t="0" r="r" b="b"/>
            <a:pathLst>
              <a:path w="64" h="96">
                <a:moveTo>
                  <a:pt x="0" y="0"/>
                </a:moveTo>
                <a:cubicBezTo>
                  <a:pt x="11" y="35"/>
                  <a:pt x="24" y="83"/>
                  <a:pt x="64" y="96"/>
                </a:cubicBezTo>
              </a:path>
            </a:pathLst>
          </a:custGeom>
          <a:noFill/>
          <a:ln w="6350" cap="rnd">
            <a:solidFill>
              <a:srgbClr val="FF6600"/>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defPPr>
              <a:defRPr lang="en-US"/>
            </a:defPPr>
            <a:lvl1pPr algn="l" rtl="0" fontAlgn="base">
              <a:spcBef>
                <a:spcPct val="0"/>
              </a:spcBef>
              <a:spcAft>
                <a:spcPct val="0"/>
              </a:spcAft>
              <a:defRPr sz="1400" kern="1200">
                <a:solidFill>
                  <a:schemeClr val="tx1"/>
                </a:solidFill>
                <a:latin typeface="Arial" panose="020B0604020202020204" pitchFamily="34" charset="0"/>
                <a:ea typeface="+mn-ea"/>
                <a:cs typeface="+mn-cs"/>
              </a:defRPr>
            </a:lvl1pPr>
            <a:lvl2pPr marL="457200" algn="l" rtl="0" fontAlgn="base">
              <a:spcBef>
                <a:spcPct val="0"/>
              </a:spcBef>
              <a:spcAft>
                <a:spcPct val="0"/>
              </a:spcAft>
              <a:defRPr sz="1400" kern="1200">
                <a:solidFill>
                  <a:schemeClr val="tx1"/>
                </a:solidFill>
                <a:latin typeface="Arial" panose="020B0604020202020204" pitchFamily="34" charset="0"/>
                <a:ea typeface="+mn-ea"/>
                <a:cs typeface="+mn-cs"/>
              </a:defRPr>
            </a:lvl2pPr>
            <a:lvl3pPr marL="914400" algn="l" rtl="0" fontAlgn="base">
              <a:spcBef>
                <a:spcPct val="0"/>
              </a:spcBef>
              <a:spcAft>
                <a:spcPct val="0"/>
              </a:spcAft>
              <a:defRPr sz="1400" kern="1200">
                <a:solidFill>
                  <a:schemeClr val="tx1"/>
                </a:solidFill>
                <a:latin typeface="Arial" panose="020B0604020202020204" pitchFamily="34" charset="0"/>
                <a:ea typeface="+mn-ea"/>
                <a:cs typeface="+mn-cs"/>
              </a:defRPr>
            </a:lvl3pPr>
            <a:lvl4pPr marL="1371600" algn="l" rtl="0" fontAlgn="base">
              <a:spcBef>
                <a:spcPct val="0"/>
              </a:spcBef>
              <a:spcAft>
                <a:spcPct val="0"/>
              </a:spcAft>
              <a:defRPr sz="1400" kern="1200">
                <a:solidFill>
                  <a:schemeClr val="tx1"/>
                </a:solidFill>
                <a:latin typeface="Arial" panose="020B0604020202020204" pitchFamily="34" charset="0"/>
                <a:ea typeface="+mn-ea"/>
                <a:cs typeface="+mn-cs"/>
              </a:defRPr>
            </a:lvl4pPr>
            <a:lvl5pPr marL="1828800" algn="l" rtl="0" fontAlgn="base">
              <a:spcBef>
                <a:spcPct val="0"/>
              </a:spcBef>
              <a:spcAft>
                <a:spcPct val="0"/>
              </a:spcAft>
              <a:defRPr sz="1400" kern="1200">
                <a:solidFill>
                  <a:schemeClr val="tx1"/>
                </a:solidFill>
                <a:latin typeface="Arial" panose="020B0604020202020204" pitchFamily="34" charset="0"/>
                <a:ea typeface="+mn-ea"/>
                <a:cs typeface="+mn-cs"/>
              </a:defRPr>
            </a:lvl5pPr>
            <a:lvl6pPr marL="2286000" algn="l" defTabSz="914400" rtl="0" eaLnBrk="1" latinLnBrk="0" hangingPunct="1">
              <a:defRPr sz="1400" kern="1200">
                <a:solidFill>
                  <a:schemeClr val="tx1"/>
                </a:solidFill>
                <a:latin typeface="Arial" panose="020B0604020202020204" pitchFamily="34" charset="0"/>
                <a:ea typeface="+mn-ea"/>
                <a:cs typeface="+mn-cs"/>
              </a:defRPr>
            </a:lvl6pPr>
            <a:lvl7pPr marL="2743200" algn="l" defTabSz="914400" rtl="0" eaLnBrk="1" latinLnBrk="0" hangingPunct="1">
              <a:defRPr sz="1400" kern="1200">
                <a:solidFill>
                  <a:schemeClr val="tx1"/>
                </a:solidFill>
                <a:latin typeface="Arial" panose="020B0604020202020204" pitchFamily="34" charset="0"/>
                <a:ea typeface="+mn-ea"/>
                <a:cs typeface="+mn-cs"/>
              </a:defRPr>
            </a:lvl7pPr>
            <a:lvl8pPr marL="3200400" algn="l" defTabSz="914400" rtl="0" eaLnBrk="1" latinLnBrk="0" hangingPunct="1">
              <a:defRPr sz="1400" kern="1200">
                <a:solidFill>
                  <a:schemeClr val="tx1"/>
                </a:solidFill>
                <a:latin typeface="Arial" panose="020B0604020202020204" pitchFamily="34" charset="0"/>
                <a:ea typeface="+mn-ea"/>
                <a:cs typeface="+mn-cs"/>
              </a:defRPr>
            </a:lvl8pPr>
            <a:lvl9pPr marL="3657600" algn="l" defTabSz="914400" rtl="0" eaLnBrk="1" latinLnBrk="0" hangingPunct="1">
              <a:defRPr sz="1400" kern="1200">
                <a:solidFill>
                  <a:schemeClr val="tx1"/>
                </a:solidFill>
                <a:latin typeface="Arial" panose="020B0604020202020204" pitchFamily="34" charset="0"/>
                <a:ea typeface="+mn-ea"/>
                <a:cs typeface="+mn-cs"/>
              </a:defRPr>
            </a:lvl9pPr>
          </a:lstStyle>
          <a:p>
            <a:endParaRPr lang="en-CA"/>
          </a:p>
        </p:txBody>
      </p:sp>
      <p:sp>
        <p:nvSpPr>
          <p:cNvPr id="189" name="Freeform 185">
            <a:extLst>
              <a:ext uri="{FF2B5EF4-FFF2-40B4-BE49-F238E27FC236}">
                <a16:creationId xmlns:a16="http://schemas.microsoft.com/office/drawing/2014/main" id="{3BAD9B07-2E79-4270-AD92-8BE59A71F7DD}"/>
              </a:ext>
            </a:extLst>
          </p:cNvPr>
          <p:cNvSpPr>
            <a:spLocks noChangeAspect="1"/>
          </p:cNvSpPr>
          <p:nvPr/>
        </p:nvSpPr>
        <p:spPr bwMode="auto">
          <a:xfrm>
            <a:off x="6355093" y="1588814"/>
            <a:ext cx="38391" cy="61307"/>
          </a:xfrm>
          <a:custGeom>
            <a:avLst/>
            <a:gdLst>
              <a:gd name="T0" fmla="*/ 0 w 64"/>
              <a:gd name="T1" fmla="*/ 96 h 96"/>
              <a:gd name="T2" fmla="*/ 64 w 64"/>
              <a:gd name="T3" fmla="*/ 0 h 96"/>
            </a:gdLst>
            <a:ahLst/>
            <a:cxnLst>
              <a:cxn ang="0">
                <a:pos x="T0" y="T1"/>
              </a:cxn>
              <a:cxn ang="0">
                <a:pos x="T2" y="T3"/>
              </a:cxn>
            </a:cxnLst>
            <a:rect l="0" t="0" r="r" b="b"/>
            <a:pathLst>
              <a:path w="64" h="96">
                <a:moveTo>
                  <a:pt x="0" y="96"/>
                </a:moveTo>
                <a:cubicBezTo>
                  <a:pt x="40" y="84"/>
                  <a:pt x="54" y="35"/>
                  <a:pt x="64" y="0"/>
                </a:cubicBezTo>
              </a:path>
            </a:pathLst>
          </a:custGeom>
          <a:noFill/>
          <a:ln w="6350" cap="rnd">
            <a:solidFill>
              <a:srgbClr val="FF6600"/>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defPPr>
              <a:defRPr lang="en-US"/>
            </a:defPPr>
            <a:lvl1pPr algn="l" rtl="0" fontAlgn="base">
              <a:spcBef>
                <a:spcPct val="0"/>
              </a:spcBef>
              <a:spcAft>
                <a:spcPct val="0"/>
              </a:spcAft>
              <a:defRPr sz="1400" kern="1200">
                <a:solidFill>
                  <a:schemeClr val="tx1"/>
                </a:solidFill>
                <a:latin typeface="Arial" panose="020B0604020202020204" pitchFamily="34" charset="0"/>
                <a:ea typeface="+mn-ea"/>
                <a:cs typeface="+mn-cs"/>
              </a:defRPr>
            </a:lvl1pPr>
            <a:lvl2pPr marL="457200" algn="l" rtl="0" fontAlgn="base">
              <a:spcBef>
                <a:spcPct val="0"/>
              </a:spcBef>
              <a:spcAft>
                <a:spcPct val="0"/>
              </a:spcAft>
              <a:defRPr sz="1400" kern="1200">
                <a:solidFill>
                  <a:schemeClr val="tx1"/>
                </a:solidFill>
                <a:latin typeface="Arial" panose="020B0604020202020204" pitchFamily="34" charset="0"/>
                <a:ea typeface="+mn-ea"/>
                <a:cs typeface="+mn-cs"/>
              </a:defRPr>
            </a:lvl2pPr>
            <a:lvl3pPr marL="914400" algn="l" rtl="0" fontAlgn="base">
              <a:spcBef>
                <a:spcPct val="0"/>
              </a:spcBef>
              <a:spcAft>
                <a:spcPct val="0"/>
              </a:spcAft>
              <a:defRPr sz="1400" kern="1200">
                <a:solidFill>
                  <a:schemeClr val="tx1"/>
                </a:solidFill>
                <a:latin typeface="Arial" panose="020B0604020202020204" pitchFamily="34" charset="0"/>
                <a:ea typeface="+mn-ea"/>
                <a:cs typeface="+mn-cs"/>
              </a:defRPr>
            </a:lvl3pPr>
            <a:lvl4pPr marL="1371600" algn="l" rtl="0" fontAlgn="base">
              <a:spcBef>
                <a:spcPct val="0"/>
              </a:spcBef>
              <a:spcAft>
                <a:spcPct val="0"/>
              </a:spcAft>
              <a:defRPr sz="1400" kern="1200">
                <a:solidFill>
                  <a:schemeClr val="tx1"/>
                </a:solidFill>
                <a:latin typeface="Arial" panose="020B0604020202020204" pitchFamily="34" charset="0"/>
                <a:ea typeface="+mn-ea"/>
                <a:cs typeface="+mn-cs"/>
              </a:defRPr>
            </a:lvl4pPr>
            <a:lvl5pPr marL="1828800" algn="l" rtl="0" fontAlgn="base">
              <a:spcBef>
                <a:spcPct val="0"/>
              </a:spcBef>
              <a:spcAft>
                <a:spcPct val="0"/>
              </a:spcAft>
              <a:defRPr sz="1400" kern="1200">
                <a:solidFill>
                  <a:schemeClr val="tx1"/>
                </a:solidFill>
                <a:latin typeface="Arial" panose="020B0604020202020204" pitchFamily="34" charset="0"/>
                <a:ea typeface="+mn-ea"/>
                <a:cs typeface="+mn-cs"/>
              </a:defRPr>
            </a:lvl5pPr>
            <a:lvl6pPr marL="2286000" algn="l" defTabSz="914400" rtl="0" eaLnBrk="1" latinLnBrk="0" hangingPunct="1">
              <a:defRPr sz="1400" kern="1200">
                <a:solidFill>
                  <a:schemeClr val="tx1"/>
                </a:solidFill>
                <a:latin typeface="Arial" panose="020B0604020202020204" pitchFamily="34" charset="0"/>
                <a:ea typeface="+mn-ea"/>
                <a:cs typeface="+mn-cs"/>
              </a:defRPr>
            </a:lvl6pPr>
            <a:lvl7pPr marL="2743200" algn="l" defTabSz="914400" rtl="0" eaLnBrk="1" latinLnBrk="0" hangingPunct="1">
              <a:defRPr sz="1400" kern="1200">
                <a:solidFill>
                  <a:schemeClr val="tx1"/>
                </a:solidFill>
                <a:latin typeface="Arial" panose="020B0604020202020204" pitchFamily="34" charset="0"/>
                <a:ea typeface="+mn-ea"/>
                <a:cs typeface="+mn-cs"/>
              </a:defRPr>
            </a:lvl7pPr>
            <a:lvl8pPr marL="3200400" algn="l" defTabSz="914400" rtl="0" eaLnBrk="1" latinLnBrk="0" hangingPunct="1">
              <a:defRPr sz="1400" kern="1200">
                <a:solidFill>
                  <a:schemeClr val="tx1"/>
                </a:solidFill>
                <a:latin typeface="Arial" panose="020B0604020202020204" pitchFamily="34" charset="0"/>
                <a:ea typeface="+mn-ea"/>
                <a:cs typeface="+mn-cs"/>
              </a:defRPr>
            </a:lvl8pPr>
            <a:lvl9pPr marL="3657600" algn="l" defTabSz="914400" rtl="0" eaLnBrk="1" latinLnBrk="0" hangingPunct="1">
              <a:defRPr sz="1400" kern="1200">
                <a:solidFill>
                  <a:schemeClr val="tx1"/>
                </a:solidFill>
                <a:latin typeface="Arial" panose="020B0604020202020204" pitchFamily="34" charset="0"/>
                <a:ea typeface="+mn-ea"/>
                <a:cs typeface="+mn-cs"/>
              </a:defRPr>
            </a:lvl9pPr>
          </a:lstStyle>
          <a:p>
            <a:endParaRPr lang="en-CA"/>
          </a:p>
        </p:txBody>
      </p:sp>
      <p:sp>
        <p:nvSpPr>
          <p:cNvPr id="193" name="Freeform 14">
            <a:extLst>
              <a:ext uri="{FF2B5EF4-FFF2-40B4-BE49-F238E27FC236}">
                <a16:creationId xmlns:a16="http://schemas.microsoft.com/office/drawing/2014/main" id="{E88C2A40-195A-407A-9BC4-4AD5A8720C77}"/>
              </a:ext>
            </a:extLst>
          </p:cNvPr>
          <p:cNvSpPr>
            <a:spLocks noChangeAspect="1"/>
          </p:cNvSpPr>
          <p:nvPr/>
        </p:nvSpPr>
        <p:spPr bwMode="auto">
          <a:xfrm>
            <a:off x="5908926" y="1086785"/>
            <a:ext cx="477689" cy="4940328"/>
          </a:xfrm>
          <a:custGeom>
            <a:avLst/>
            <a:gdLst>
              <a:gd name="T0" fmla="*/ 45 w 90"/>
              <a:gd name="T1" fmla="*/ 763 h 763"/>
              <a:gd name="T2" fmla="*/ 61 w 90"/>
              <a:gd name="T3" fmla="*/ 669 h 763"/>
              <a:gd name="T4" fmla="*/ 55 w 90"/>
              <a:gd name="T5" fmla="*/ 451 h 763"/>
              <a:gd name="T6" fmla="*/ 63 w 90"/>
              <a:gd name="T7" fmla="*/ 234 h 763"/>
              <a:gd name="T8" fmla="*/ 57 w 90"/>
              <a:gd name="T9" fmla="*/ 150 h 763"/>
              <a:gd name="T10" fmla="*/ 73 w 90"/>
              <a:gd name="T11" fmla="*/ 91 h 763"/>
              <a:gd name="T12" fmla="*/ 65 w 90"/>
              <a:gd name="T13" fmla="*/ 51 h 763"/>
              <a:gd name="T14" fmla="*/ 45 w 90"/>
              <a:gd name="T15" fmla="*/ 20 h 763"/>
              <a:gd name="T16" fmla="*/ 24 w 90"/>
              <a:gd name="T17" fmla="*/ 51 h 763"/>
              <a:gd name="T18" fmla="*/ 17 w 90"/>
              <a:gd name="T19" fmla="*/ 91 h 763"/>
              <a:gd name="T20" fmla="*/ 33 w 90"/>
              <a:gd name="T21" fmla="*/ 150 h 763"/>
              <a:gd name="T22" fmla="*/ 27 w 90"/>
              <a:gd name="T23" fmla="*/ 234 h 763"/>
              <a:gd name="T24" fmla="*/ 34 w 90"/>
              <a:gd name="T25" fmla="*/ 451 h 763"/>
              <a:gd name="T26" fmla="*/ 29 w 90"/>
              <a:gd name="T27" fmla="*/ 669 h 763"/>
              <a:gd name="T28" fmla="*/ 45 w 90"/>
              <a:gd name="T29" fmla="*/ 763 h 7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90" h="763">
                <a:moveTo>
                  <a:pt x="45" y="763"/>
                </a:moveTo>
                <a:cubicBezTo>
                  <a:pt x="51" y="755"/>
                  <a:pt x="61" y="718"/>
                  <a:pt x="61" y="669"/>
                </a:cubicBezTo>
                <a:cubicBezTo>
                  <a:pt x="61" y="619"/>
                  <a:pt x="55" y="527"/>
                  <a:pt x="55" y="451"/>
                </a:cubicBezTo>
                <a:cubicBezTo>
                  <a:pt x="55" y="375"/>
                  <a:pt x="58" y="326"/>
                  <a:pt x="63" y="234"/>
                </a:cubicBezTo>
                <a:cubicBezTo>
                  <a:pt x="65" y="194"/>
                  <a:pt x="61" y="200"/>
                  <a:pt x="57" y="150"/>
                </a:cubicBezTo>
                <a:cubicBezTo>
                  <a:pt x="52" y="103"/>
                  <a:pt x="61" y="120"/>
                  <a:pt x="73" y="91"/>
                </a:cubicBezTo>
                <a:cubicBezTo>
                  <a:pt x="85" y="62"/>
                  <a:pt x="60" y="59"/>
                  <a:pt x="65" y="51"/>
                </a:cubicBezTo>
                <a:cubicBezTo>
                  <a:pt x="90" y="16"/>
                  <a:pt x="51" y="0"/>
                  <a:pt x="45" y="20"/>
                </a:cubicBezTo>
                <a:cubicBezTo>
                  <a:pt x="38" y="0"/>
                  <a:pt x="0" y="16"/>
                  <a:pt x="24" y="51"/>
                </a:cubicBezTo>
                <a:cubicBezTo>
                  <a:pt x="30" y="59"/>
                  <a:pt x="5" y="62"/>
                  <a:pt x="17" y="91"/>
                </a:cubicBezTo>
                <a:cubicBezTo>
                  <a:pt x="29" y="120"/>
                  <a:pt x="37" y="103"/>
                  <a:pt x="33" y="150"/>
                </a:cubicBezTo>
                <a:cubicBezTo>
                  <a:pt x="28" y="200"/>
                  <a:pt x="25" y="194"/>
                  <a:pt x="27" y="234"/>
                </a:cubicBezTo>
                <a:cubicBezTo>
                  <a:pt x="31" y="326"/>
                  <a:pt x="34" y="375"/>
                  <a:pt x="34" y="451"/>
                </a:cubicBezTo>
                <a:cubicBezTo>
                  <a:pt x="34" y="527"/>
                  <a:pt x="29" y="619"/>
                  <a:pt x="29" y="669"/>
                </a:cubicBezTo>
                <a:cubicBezTo>
                  <a:pt x="29" y="718"/>
                  <a:pt x="39" y="755"/>
                  <a:pt x="45" y="763"/>
                </a:cubicBezTo>
                <a:close/>
              </a:path>
            </a:pathLst>
          </a:custGeom>
          <a:solidFill>
            <a:srgbClr val="FFF5EE"/>
          </a:solidFill>
          <a:ln w="6350" cap="flat">
            <a:solidFill>
              <a:srgbClr val="FF6600"/>
            </a:solidFill>
            <a:prstDash val="solid"/>
            <a:miter lim="800000"/>
            <a:headEnd/>
            <a:tailEnd/>
          </a:ln>
        </p:spPr>
        <p:txBody>
          <a:bodyPr/>
          <a:lstStyle/>
          <a:p>
            <a:endParaRPr lang="en-CA" dirty="0"/>
          </a:p>
        </p:txBody>
      </p:sp>
      <p:sp>
        <p:nvSpPr>
          <p:cNvPr id="196" name="Freeform 17">
            <a:extLst>
              <a:ext uri="{FF2B5EF4-FFF2-40B4-BE49-F238E27FC236}">
                <a16:creationId xmlns:a16="http://schemas.microsoft.com/office/drawing/2014/main" id="{AA37DA5C-01F8-4E6E-8787-53FA0E0A836D}"/>
              </a:ext>
            </a:extLst>
          </p:cNvPr>
          <p:cNvSpPr>
            <a:spLocks noChangeAspect="1"/>
          </p:cNvSpPr>
          <p:nvPr/>
        </p:nvSpPr>
        <p:spPr bwMode="auto">
          <a:xfrm>
            <a:off x="5354807" y="348208"/>
            <a:ext cx="792963" cy="1805734"/>
          </a:xfrm>
          <a:custGeom>
            <a:avLst/>
            <a:gdLst>
              <a:gd name="T0" fmla="*/ 149 w 149"/>
              <a:gd name="T1" fmla="*/ 34 h 279"/>
              <a:gd name="T2" fmla="*/ 67 w 149"/>
              <a:gd name="T3" fmla="*/ 203 h 279"/>
              <a:gd name="T4" fmla="*/ 149 w 149"/>
              <a:gd name="T5" fmla="*/ 253 h 279"/>
              <a:gd name="T6" fmla="*/ 149 w 149"/>
              <a:gd name="T7" fmla="*/ 34 h 279"/>
            </a:gdLst>
            <a:ahLst/>
            <a:cxnLst>
              <a:cxn ang="0">
                <a:pos x="T0" y="T1"/>
              </a:cxn>
              <a:cxn ang="0">
                <a:pos x="T2" y="T3"/>
              </a:cxn>
              <a:cxn ang="0">
                <a:pos x="T4" y="T5"/>
              </a:cxn>
              <a:cxn ang="0">
                <a:pos x="T6" y="T7"/>
              </a:cxn>
            </a:cxnLst>
            <a:rect l="0" t="0" r="r" b="b"/>
            <a:pathLst>
              <a:path w="149" h="279">
                <a:moveTo>
                  <a:pt x="149" y="34"/>
                </a:moveTo>
                <a:cubicBezTo>
                  <a:pt x="84" y="0"/>
                  <a:pt x="0" y="134"/>
                  <a:pt x="67" y="203"/>
                </a:cubicBezTo>
                <a:cubicBezTo>
                  <a:pt x="59" y="254"/>
                  <a:pt x="142" y="279"/>
                  <a:pt x="149" y="253"/>
                </a:cubicBezTo>
                <a:lnTo>
                  <a:pt x="149" y="34"/>
                </a:lnTo>
                <a:close/>
              </a:path>
            </a:pathLst>
          </a:custGeom>
          <a:noFill/>
          <a:ln w="6350" cap="flat">
            <a:solidFill>
              <a:srgbClr val="FF6600"/>
            </a:solidFill>
            <a:prstDash val="solid"/>
            <a:miter lim="800000"/>
            <a:headEnd/>
            <a:tailEnd/>
          </a:ln>
          <a:extLst>
            <a:ext uri="{909E8E84-426E-40DD-AFC4-6F175D3DCCD1}">
              <a14:hiddenFill xmlns:a14="http://schemas.microsoft.com/office/drawing/2010/main">
                <a:solidFill>
                  <a:srgbClr val="FFF5EE"/>
                </a:solidFill>
              </a14:hiddenFill>
            </a:ext>
          </a:extLst>
        </p:spPr>
        <p:txBody>
          <a:bodyPr/>
          <a:lstStyle/>
          <a:p>
            <a:endParaRPr lang="en-CA" dirty="0"/>
          </a:p>
        </p:txBody>
      </p:sp>
      <p:sp>
        <p:nvSpPr>
          <p:cNvPr id="197" name="Freeform 18">
            <a:extLst>
              <a:ext uri="{FF2B5EF4-FFF2-40B4-BE49-F238E27FC236}">
                <a16:creationId xmlns:a16="http://schemas.microsoft.com/office/drawing/2014/main" id="{F7A685CB-1254-4398-BD7C-F3F5BC2A29B3}"/>
              </a:ext>
            </a:extLst>
          </p:cNvPr>
          <p:cNvSpPr>
            <a:spLocks noChangeAspect="1"/>
          </p:cNvSpPr>
          <p:nvPr/>
        </p:nvSpPr>
        <p:spPr bwMode="auto">
          <a:xfrm>
            <a:off x="5710685" y="1662527"/>
            <a:ext cx="437085" cy="122127"/>
          </a:xfrm>
          <a:custGeom>
            <a:avLst/>
            <a:gdLst>
              <a:gd name="T0" fmla="*/ 0 w 82"/>
              <a:gd name="T1" fmla="*/ 0 h 19"/>
              <a:gd name="T2" fmla="*/ 82 w 82"/>
              <a:gd name="T3" fmla="*/ 0 h 19"/>
            </a:gdLst>
            <a:ahLst/>
            <a:cxnLst>
              <a:cxn ang="0">
                <a:pos x="T0" y="T1"/>
              </a:cxn>
              <a:cxn ang="0">
                <a:pos x="T2" y="T3"/>
              </a:cxn>
            </a:cxnLst>
            <a:rect l="0" t="0" r="r" b="b"/>
            <a:pathLst>
              <a:path w="82" h="19">
                <a:moveTo>
                  <a:pt x="0" y="0"/>
                </a:moveTo>
                <a:cubicBezTo>
                  <a:pt x="19" y="15"/>
                  <a:pt x="66" y="19"/>
                  <a:pt x="82" y="0"/>
                </a:cubicBezTo>
              </a:path>
            </a:pathLst>
          </a:custGeom>
          <a:noFill/>
          <a:ln w="6350" cap="flat">
            <a:solidFill>
              <a:srgbClr val="FF6600"/>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CA"/>
          </a:p>
        </p:txBody>
      </p:sp>
      <p:sp>
        <p:nvSpPr>
          <p:cNvPr id="198" name="Freeform 19">
            <a:extLst>
              <a:ext uri="{FF2B5EF4-FFF2-40B4-BE49-F238E27FC236}">
                <a16:creationId xmlns:a16="http://schemas.microsoft.com/office/drawing/2014/main" id="{13A5DBD4-1061-4896-82B2-D46010F69802}"/>
              </a:ext>
            </a:extLst>
          </p:cNvPr>
          <p:cNvSpPr>
            <a:spLocks noChangeAspect="1"/>
          </p:cNvSpPr>
          <p:nvPr/>
        </p:nvSpPr>
        <p:spPr bwMode="auto">
          <a:xfrm>
            <a:off x="6142994" y="348208"/>
            <a:ext cx="792963" cy="1805734"/>
          </a:xfrm>
          <a:custGeom>
            <a:avLst/>
            <a:gdLst>
              <a:gd name="T0" fmla="*/ 0 w 149"/>
              <a:gd name="T1" fmla="*/ 34 h 279"/>
              <a:gd name="T2" fmla="*/ 82 w 149"/>
              <a:gd name="T3" fmla="*/ 203 h 279"/>
              <a:gd name="T4" fmla="*/ 0 w 149"/>
              <a:gd name="T5" fmla="*/ 253 h 279"/>
              <a:gd name="T6" fmla="*/ 0 w 149"/>
              <a:gd name="T7" fmla="*/ 34 h 279"/>
            </a:gdLst>
            <a:ahLst/>
            <a:cxnLst>
              <a:cxn ang="0">
                <a:pos x="T0" y="T1"/>
              </a:cxn>
              <a:cxn ang="0">
                <a:pos x="T2" y="T3"/>
              </a:cxn>
              <a:cxn ang="0">
                <a:pos x="T4" y="T5"/>
              </a:cxn>
              <a:cxn ang="0">
                <a:pos x="T6" y="T7"/>
              </a:cxn>
            </a:cxnLst>
            <a:rect l="0" t="0" r="r" b="b"/>
            <a:pathLst>
              <a:path w="149" h="279">
                <a:moveTo>
                  <a:pt x="0" y="34"/>
                </a:moveTo>
                <a:cubicBezTo>
                  <a:pt x="65" y="0"/>
                  <a:pt x="149" y="134"/>
                  <a:pt x="82" y="203"/>
                </a:cubicBezTo>
                <a:cubicBezTo>
                  <a:pt x="90" y="254"/>
                  <a:pt x="7" y="279"/>
                  <a:pt x="0" y="253"/>
                </a:cubicBezTo>
                <a:lnTo>
                  <a:pt x="0" y="34"/>
                </a:lnTo>
                <a:close/>
              </a:path>
            </a:pathLst>
          </a:custGeom>
          <a:noFill/>
          <a:ln w="6350" cap="flat">
            <a:solidFill>
              <a:srgbClr val="FF6600"/>
            </a:solidFill>
            <a:prstDash val="solid"/>
            <a:miter lim="800000"/>
            <a:headEnd/>
            <a:tailEnd/>
          </a:ln>
          <a:extLst>
            <a:ext uri="{909E8E84-426E-40DD-AFC4-6F175D3DCCD1}">
              <a14:hiddenFill xmlns:a14="http://schemas.microsoft.com/office/drawing/2010/main">
                <a:solidFill>
                  <a:srgbClr val="FFF5EE"/>
                </a:solidFill>
              </a14:hiddenFill>
            </a:ext>
          </a:extLst>
        </p:spPr>
        <p:txBody>
          <a:bodyPr/>
          <a:lstStyle/>
          <a:p>
            <a:endParaRPr lang="en-CA"/>
          </a:p>
        </p:txBody>
      </p:sp>
      <p:sp>
        <p:nvSpPr>
          <p:cNvPr id="226" name="Text Box 102">
            <a:extLst>
              <a:ext uri="{FF2B5EF4-FFF2-40B4-BE49-F238E27FC236}">
                <a16:creationId xmlns:a16="http://schemas.microsoft.com/office/drawing/2014/main" id="{C3A563C0-9E70-4136-8A7D-3AE329609ABC}"/>
              </a:ext>
            </a:extLst>
          </p:cNvPr>
          <p:cNvSpPr txBox="1">
            <a:spLocks noChangeArrowheads="1"/>
          </p:cNvSpPr>
          <p:nvPr/>
        </p:nvSpPr>
        <p:spPr bwMode="auto">
          <a:xfrm>
            <a:off x="2690670" y="3200181"/>
            <a:ext cx="424796" cy="262252"/>
          </a:xfrm>
          <a:prstGeom prst="rect">
            <a:avLst/>
          </a:prstGeom>
          <a:solidFill>
            <a:schemeClr val="accent4">
              <a:lumMod val="40000"/>
              <a:lumOff val="60000"/>
            </a:schemeClr>
          </a:solidFill>
          <a:ln w="19050" algn="ctr">
            <a:noFill/>
            <a:miter lim="800000"/>
            <a:headEnd/>
            <a:tailEnd/>
          </a:ln>
          <a:effectLst/>
        </p:spPr>
        <p:txBody>
          <a:bodyPr wrap="none" lIns="92075" tIns="46038" rIns="92075" bIns="46038">
            <a:spAutoFit/>
          </a:bodyPr>
          <a:lstStyle/>
          <a:p>
            <a:pPr eaLnBrk="1" hangingPunct="1"/>
            <a:r>
              <a:rPr lang="el-GR" sz="1050" b="1" dirty="0">
                <a:solidFill>
                  <a:schemeClr val="tx2"/>
                </a:solidFill>
                <a:cs typeface="Arial" pitchFamily="34" charset="0"/>
              </a:rPr>
              <a:t>β</a:t>
            </a:r>
            <a:r>
              <a:rPr lang="en-CA" sz="1050" b="1" dirty="0">
                <a:solidFill>
                  <a:schemeClr val="tx2"/>
                </a:solidFill>
                <a:cs typeface="Arial" pitchFamily="34" charset="0"/>
              </a:rPr>
              <a:t> (-)</a:t>
            </a:r>
            <a:endParaRPr lang="el-GR" sz="1050" b="1" dirty="0">
              <a:solidFill>
                <a:schemeClr val="tx2"/>
              </a:solidFill>
              <a:cs typeface="Arial" pitchFamily="34" charset="0"/>
            </a:endParaRPr>
          </a:p>
        </p:txBody>
      </p:sp>
      <p:sp>
        <p:nvSpPr>
          <p:cNvPr id="227" name="Text Box 99">
            <a:extLst>
              <a:ext uri="{FF2B5EF4-FFF2-40B4-BE49-F238E27FC236}">
                <a16:creationId xmlns:a16="http://schemas.microsoft.com/office/drawing/2014/main" id="{B5BA238F-E473-4329-84F5-9C4827E94098}"/>
              </a:ext>
            </a:extLst>
          </p:cNvPr>
          <p:cNvSpPr txBox="1">
            <a:spLocks noChangeArrowheads="1"/>
          </p:cNvSpPr>
          <p:nvPr/>
        </p:nvSpPr>
        <p:spPr bwMode="auto">
          <a:xfrm>
            <a:off x="1915449" y="4074215"/>
            <a:ext cx="484107" cy="254558"/>
          </a:xfrm>
          <a:prstGeom prst="rect">
            <a:avLst/>
          </a:prstGeom>
          <a:solidFill>
            <a:schemeClr val="accent6">
              <a:lumMod val="40000"/>
              <a:lumOff val="60000"/>
            </a:schemeClr>
          </a:solidFill>
          <a:ln w="19050" algn="ctr">
            <a:noFill/>
            <a:miter lim="800000"/>
            <a:headEnd/>
            <a:tailEnd/>
          </a:ln>
          <a:effectLst/>
        </p:spPr>
        <p:txBody>
          <a:bodyPr wrap="none" lIns="92075" tIns="46038" rIns="92075" bIns="46038">
            <a:spAutoFit/>
          </a:bodyPr>
          <a:lstStyle/>
          <a:p>
            <a:pPr eaLnBrk="1" hangingPunct="1"/>
            <a:r>
              <a:rPr lang="en-US" sz="1050" b="1" dirty="0">
                <a:solidFill>
                  <a:schemeClr val="tx2"/>
                </a:solidFill>
              </a:rPr>
              <a:t>M (+)</a:t>
            </a:r>
          </a:p>
        </p:txBody>
      </p:sp>
      <p:sp>
        <p:nvSpPr>
          <p:cNvPr id="230" name="Text Box 100">
            <a:extLst>
              <a:ext uri="{FF2B5EF4-FFF2-40B4-BE49-F238E27FC236}">
                <a16:creationId xmlns:a16="http://schemas.microsoft.com/office/drawing/2014/main" id="{3BE7BC14-4886-40A5-AFCB-20FCA2C6D511}"/>
              </a:ext>
            </a:extLst>
          </p:cNvPr>
          <p:cNvSpPr txBox="1">
            <a:spLocks noChangeArrowheads="1"/>
          </p:cNvSpPr>
          <p:nvPr/>
        </p:nvSpPr>
        <p:spPr bwMode="auto">
          <a:xfrm>
            <a:off x="2278987" y="5634720"/>
            <a:ext cx="365485" cy="200697"/>
          </a:xfrm>
          <a:prstGeom prst="rect">
            <a:avLst/>
          </a:prstGeom>
          <a:solidFill>
            <a:srgbClr val="FF9933"/>
          </a:solidFill>
          <a:ln w="19050" algn="ctr">
            <a:noFill/>
            <a:miter lim="800000"/>
            <a:headEnd/>
            <a:tailEnd/>
          </a:ln>
          <a:effectLst/>
        </p:spPr>
        <p:txBody>
          <a:bodyPr wrap="none" lIns="92075" tIns="46038" rIns="92075" bIns="46038">
            <a:spAutoFit/>
          </a:bodyPr>
          <a:lstStyle/>
          <a:p>
            <a:pPr eaLnBrk="1" hangingPunct="1"/>
            <a:r>
              <a:rPr lang="en-US" sz="700" b="1" dirty="0">
                <a:solidFill>
                  <a:schemeClr val="tx2"/>
                </a:solidFill>
              </a:rPr>
              <a:t>N (+)</a:t>
            </a:r>
          </a:p>
        </p:txBody>
      </p:sp>
      <p:sp>
        <p:nvSpPr>
          <p:cNvPr id="231" name="Text Box 101">
            <a:extLst>
              <a:ext uri="{FF2B5EF4-FFF2-40B4-BE49-F238E27FC236}">
                <a16:creationId xmlns:a16="http://schemas.microsoft.com/office/drawing/2014/main" id="{95844564-2E8A-4B50-A264-1C2AD68B356C}"/>
              </a:ext>
            </a:extLst>
          </p:cNvPr>
          <p:cNvSpPr txBox="1">
            <a:spLocks noChangeArrowheads="1"/>
          </p:cNvSpPr>
          <p:nvPr/>
        </p:nvSpPr>
        <p:spPr bwMode="auto">
          <a:xfrm>
            <a:off x="1594780" y="4846579"/>
            <a:ext cx="458459" cy="262252"/>
          </a:xfrm>
          <a:prstGeom prst="rect">
            <a:avLst/>
          </a:prstGeom>
          <a:solidFill>
            <a:schemeClr val="accent4">
              <a:lumMod val="40000"/>
              <a:lumOff val="60000"/>
            </a:schemeClr>
          </a:solidFill>
          <a:ln w="19050" algn="ctr">
            <a:noFill/>
            <a:miter lim="800000"/>
            <a:headEnd/>
            <a:tailEnd/>
          </a:ln>
          <a:effectLst/>
        </p:spPr>
        <p:txBody>
          <a:bodyPr wrap="none" lIns="92075" tIns="46038" rIns="92075" bIns="46038">
            <a:spAutoFit/>
          </a:bodyPr>
          <a:lstStyle/>
          <a:p>
            <a:pPr eaLnBrk="1" hangingPunct="1"/>
            <a:r>
              <a:rPr lang="el-GR" sz="1050" b="1" dirty="0">
                <a:solidFill>
                  <a:schemeClr val="tx2"/>
                </a:solidFill>
                <a:cs typeface="Arial" pitchFamily="34" charset="0"/>
              </a:rPr>
              <a:t>α</a:t>
            </a:r>
            <a:r>
              <a:rPr lang="en-CA" sz="1050" b="1" dirty="0">
                <a:solidFill>
                  <a:schemeClr val="tx2"/>
                </a:solidFill>
                <a:cs typeface="Arial" pitchFamily="34" charset="0"/>
              </a:rPr>
              <a:t> (+)</a:t>
            </a:r>
            <a:endParaRPr lang="el-GR" sz="1050" b="1" dirty="0">
              <a:solidFill>
                <a:schemeClr val="tx2"/>
              </a:solidFill>
              <a:cs typeface="Arial" pitchFamily="34" charset="0"/>
            </a:endParaRPr>
          </a:p>
        </p:txBody>
      </p:sp>
      <p:sp>
        <p:nvSpPr>
          <p:cNvPr id="235" name="TextBox 234">
            <a:extLst>
              <a:ext uri="{FF2B5EF4-FFF2-40B4-BE49-F238E27FC236}">
                <a16:creationId xmlns:a16="http://schemas.microsoft.com/office/drawing/2014/main" id="{C7BE544C-C43E-4687-9832-BAF2A72ABC80}"/>
              </a:ext>
            </a:extLst>
          </p:cNvPr>
          <p:cNvSpPr txBox="1"/>
          <p:nvPr/>
        </p:nvSpPr>
        <p:spPr>
          <a:xfrm>
            <a:off x="407645" y="676187"/>
            <a:ext cx="6950452" cy="584775"/>
          </a:xfrm>
          <a:prstGeom prst="rect">
            <a:avLst/>
          </a:prstGeom>
          <a:noFill/>
        </p:spPr>
        <p:txBody>
          <a:bodyPr wrap="square">
            <a:spAutoFit/>
          </a:bodyPr>
          <a:lstStyle/>
          <a:p>
            <a:r>
              <a:rPr lang="en-US" sz="3200" b="1" dirty="0" err="1">
                <a:solidFill>
                  <a:srgbClr val="7030A0"/>
                </a:solidFill>
              </a:rPr>
              <a:t>Suprapontine</a:t>
            </a:r>
            <a:r>
              <a:rPr lang="en-US" sz="3200" b="1" dirty="0">
                <a:solidFill>
                  <a:srgbClr val="7030A0"/>
                </a:solidFill>
              </a:rPr>
              <a:t> Lesion (SPL)</a:t>
            </a:r>
          </a:p>
        </p:txBody>
      </p:sp>
      <p:grpSp>
        <p:nvGrpSpPr>
          <p:cNvPr id="252" name="Group 251">
            <a:extLst>
              <a:ext uri="{FF2B5EF4-FFF2-40B4-BE49-F238E27FC236}">
                <a16:creationId xmlns:a16="http://schemas.microsoft.com/office/drawing/2014/main" id="{662E68FC-8ABE-4B68-A34B-776944016FBA}"/>
              </a:ext>
            </a:extLst>
          </p:cNvPr>
          <p:cNvGrpSpPr/>
          <p:nvPr/>
        </p:nvGrpSpPr>
        <p:grpSpPr>
          <a:xfrm>
            <a:off x="2077662" y="2706144"/>
            <a:ext cx="3952910" cy="2264956"/>
            <a:chOff x="1871587" y="2698468"/>
            <a:chExt cx="3952910" cy="2264956"/>
          </a:xfrm>
        </p:grpSpPr>
        <p:grpSp>
          <p:nvGrpSpPr>
            <p:cNvPr id="215" name="Group 214">
              <a:extLst>
                <a:ext uri="{FF2B5EF4-FFF2-40B4-BE49-F238E27FC236}">
                  <a16:creationId xmlns:a16="http://schemas.microsoft.com/office/drawing/2014/main" id="{CE783663-7D94-484B-86AF-DF1C313F3619}"/>
                </a:ext>
              </a:extLst>
            </p:cNvPr>
            <p:cNvGrpSpPr/>
            <p:nvPr/>
          </p:nvGrpSpPr>
          <p:grpSpPr>
            <a:xfrm>
              <a:off x="1871587" y="3099152"/>
              <a:ext cx="3952910" cy="1864272"/>
              <a:chOff x="1871587" y="3099152"/>
              <a:chExt cx="3952910" cy="1864272"/>
            </a:xfrm>
          </p:grpSpPr>
          <p:sp>
            <p:nvSpPr>
              <p:cNvPr id="205" name="Freeform 258">
                <a:extLst>
                  <a:ext uri="{FF2B5EF4-FFF2-40B4-BE49-F238E27FC236}">
                    <a16:creationId xmlns:a16="http://schemas.microsoft.com/office/drawing/2014/main" id="{5B211A26-A572-4EFD-BF14-C1C72735F6BE}"/>
                  </a:ext>
                </a:extLst>
              </p:cNvPr>
              <p:cNvSpPr>
                <a:spLocks/>
              </p:cNvSpPr>
              <p:nvPr/>
            </p:nvSpPr>
            <p:spPr bwMode="auto">
              <a:xfrm rot="10800000">
                <a:off x="1871587" y="3099152"/>
                <a:ext cx="2488634" cy="1864272"/>
              </a:xfrm>
              <a:custGeom>
                <a:avLst/>
                <a:gdLst>
                  <a:gd name="T0" fmla="*/ 0 w 576"/>
                  <a:gd name="T1" fmla="*/ 192 h 192"/>
                  <a:gd name="T2" fmla="*/ 0 w 576"/>
                  <a:gd name="T3" fmla="*/ 0 h 192"/>
                  <a:gd name="T4" fmla="*/ 576 w 576"/>
                  <a:gd name="T5" fmla="*/ 0 h 192"/>
                </a:gdLst>
                <a:ahLst/>
                <a:cxnLst>
                  <a:cxn ang="0">
                    <a:pos x="T0" y="T1"/>
                  </a:cxn>
                  <a:cxn ang="0">
                    <a:pos x="T2" y="T3"/>
                  </a:cxn>
                  <a:cxn ang="0">
                    <a:pos x="T4" y="T5"/>
                  </a:cxn>
                </a:cxnLst>
                <a:rect l="0" t="0" r="r" b="b"/>
                <a:pathLst>
                  <a:path w="576" h="192">
                    <a:moveTo>
                      <a:pt x="0" y="192"/>
                    </a:moveTo>
                    <a:lnTo>
                      <a:pt x="0" y="0"/>
                    </a:lnTo>
                    <a:lnTo>
                      <a:pt x="576" y="0"/>
                    </a:lnTo>
                  </a:path>
                </a:pathLst>
              </a:custGeom>
              <a:noFill/>
              <a:ln w="57150">
                <a:solidFill>
                  <a:srgbClr val="FFC000"/>
                </a:solidFill>
                <a:round/>
                <a:headEnd/>
                <a:tailEnd type="stealth" w="lg"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CA"/>
              </a:p>
            </p:txBody>
          </p:sp>
          <p:cxnSp>
            <p:nvCxnSpPr>
              <p:cNvPr id="207" name="Straight Connector 206">
                <a:extLst>
                  <a:ext uri="{FF2B5EF4-FFF2-40B4-BE49-F238E27FC236}">
                    <a16:creationId xmlns:a16="http://schemas.microsoft.com/office/drawing/2014/main" id="{74CD9B09-8872-4B18-A250-B371AFA443D5}"/>
                  </a:ext>
                </a:extLst>
              </p:cNvPr>
              <p:cNvCxnSpPr>
                <a:cxnSpLocks/>
                <a:stCxn id="205" idx="0"/>
              </p:cNvCxnSpPr>
              <p:nvPr/>
            </p:nvCxnSpPr>
            <p:spPr>
              <a:xfrm>
                <a:off x="4360221" y="3099152"/>
                <a:ext cx="1464276" cy="1"/>
              </a:xfrm>
              <a:prstGeom prst="line">
                <a:avLst/>
              </a:prstGeom>
              <a:ln w="57150">
                <a:solidFill>
                  <a:srgbClr val="FFC000"/>
                </a:solidFill>
              </a:ln>
            </p:spPr>
            <p:style>
              <a:lnRef idx="1">
                <a:schemeClr val="accent1"/>
              </a:lnRef>
              <a:fillRef idx="0">
                <a:schemeClr val="accent1"/>
              </a:fillRef>
              <a:effectRef idx="0">
                <a:schemeClr val="accent1"/>
              </a:effectRef>
              <a:fontRef idx="minor">
                <a:schemeClr val="tx1"/>
              </a:fontRef>
            </p:style>
          </p:cxnSp>
          <p:sp>
            <p:nvSpPr>
              <p:cNvPr id="214" name="Freeform 22">
                <a:extLst>
                  <a:ext uri="{FF2B5EF4-FFF2-40B4-BE49-F238E27FC236}">
                    <a16:creationId xmlns:a16="http://schemas.microsoft.com/office/drawing/2014/main" id="{02FF2F47-5052-4C18-8724-D0385ACBA8D6}"/>
                  </a:ext>
                </a:extLst>
              </p:cNvPr>
              <p:cNvSpPr>
                <a:spLocks/>
              </p:cNvSpPr>
              <p:nvPr/>
            </p:nvSpPr>
            <p:spPr bwMode="auto">
              <a:xfrm flipH="1" flipV="1">
                <a:off x="2902286" y="3213193"/>
                <a:ext cx="1470183" cy="83265"/>
              </a:xfrm>
              <a:custGeom>
                <a:avLst/>
                <a:gdLst>
                  <a:gd name="T0" fmla="*/ 0 w 432"/>
                  <a:gd name="T1" fmla="*/ 0 h 1"/>
                  <a:gd name="T2" fmla="*/ 432 w 432"/>
                  <a:gd name="T3" fmla="*/ 0 h 1"/>
                </a:gdLst>
                <a:ahLst/>
                <a:cxnLst>
                  <a:cxn ang="0">
                    <a:pos x="T0" y="T1"/>
                  </a:cxn>
                  <a:cxn ang="0">
                    <a:pos x="T2" y="T3"/>
                  </a:cxn>
                </a:cxnLst>
                <a:rect l="0" t="0" r="r" b="b"/>
                <a:pathLst>
                  <a:path w="432" h="1">
                    <a:moveTo>
                      <a:pt x="0" y="0"/>
                    </a:moveTo>
                    <a:lnTo>
                      <a:pt x="432" y="0"/>
                    </a:lnTo>
                  </a:path>
                </a:pathLst>
              </a:custGeom>
              <a:noFill/>
              <a:ln w="57150" cap="rnd">
                <a:solidFill>
                  <a:srgbClr val="FFC000"/>
                </a:solidFill>
                <a:prstDash val="solid"/>
                <a:miter lim="800000"/>
                <a:headEnd/>
                <a:tailEnd type="stealth" w="lg" len="med"/>
              </a:ln>
              <a:extLst>
                <a:ext uri="{909E8E84-426E-40DD-AFC4-6F175D3DCCD1}">
                  <a14:hiddenFill xmlns:a14="http://schemas.microsoft.com/office/drawing/2010/main">
                    <a:solidFill>
                      <a:srgbClr val="FFFFFF"/>
                    </a:solidFill>
                  </a14:hiddenFill>
                </a:ext>
              </a:extLst>
            </p:spPr>
            <p:txBody>
              <a:bodyPr/>
              <a:lstStyle/>
              <a:p>
                <a:endParaRPr lang="en-CA" dirty="0"/>
              </a:p>
            </p:txBody>
          </p:sp>
        </p:grpSp>
        <p:sp>
          <p:nvSpPr>
            <p:cNvPr id="242" name="Rectangle 89">
              <a:extLst>
                <a:ext uri="{FF2B5EF4-FFF2-40B4-BE49-F238E27FC236}">
                  <a16:creationId xmlns:a16="http://schemas.microsoft.com/office/drawing/2014/main" id="{437CD9FF-6302-469B-89B8-DD05C64F9DD5}"/>
                </a:ext>
              </a:extLst>
            </p:cNvPr>
            <p:cNvSpPr>
              <a:spLocks noChangeArrowheads="1"/>
            </p:cNvSpPr>
            <p:nvPr/>
          </p:nvSpPr>
          <p:spPr bwMode="auto">
            <a:xfrm>
              <a:off x="4360220" y="2698468"/>
              <a:ext cx="807817" cy="314894"/>
            </a:xfrm>
            <a:prstGeom prst="rect">
              <a:avLst/>
            </a:prstGeom>
            <a:solidFill>
              <a:schemeClr val="accent4">
                <a:lumMod val="40000"/>
                <a:lumOff val="60000"/>
              </a:schemeClr>
            </a:solidFill>
            <a:ln w="19050" algn="ctr">
              <a:noFill/>
              <a:miter lim="800000"/>
              <a:headEnd/>
              <a:tailEnd/>
            </a:ln>
            <a:effectLst/>
          </p:spPr>
          <p:txBody>
            <a:bodyPr wrap="square" lIns="36000" tIns="0" rIns="36000" bIns="0" anchor="ctr">
              <a:spAutoFit/>
            </a:bodyPr>
            <a:lstStyle/>
            <a:p>
              <a:pPr algn="ctr">
                <a:lnSpc>
                  <a:spcPct val="85000"/>
                </a:lnSpc>
              </a:pPr>
              <a:r>
                <a:rPr lang="en-US" altLang="en-US" sz="800" b="1" dirty="0"/>
                <a:t>Sympathetic</a:t>
              </a:r>
              <a:br>
                <a:rPr lang="en-US" altLang="en-US" sz="800" b="1" dirty="0"/>
              </a:br>
              <a:r>
                <a:rPr lang="en-US" altLang="en-US" sz="800" b="1" dirty="0"/>
                <a:t>hypogastric</a:t>
              </a:r>
              <a:br>
                <a:rPr lang="en-US" altLang="en-US" sz="800" b="1" dirty="0"/>
              </a:br>
              <a:r>
                <a:rPr lang="en-US" altLang="en-US" sz="800" b="1" dirty="0"/>
                <a:t>nerve (HGN)</a:t>
              </a:r>
            </a:p>
          </p:txBody>
        </p:sp>
      </p:grpSp>
      <p:grpSp>
        <p:nvGrpSpPr>
          <p:cNvPr id="253" name="Group 252">
            <a:extLst>
              <a:ext uri="{FF2B5EF4-FFF2-40B4-BE49-F238E27FC236}">
                <a16:creationId xmlns:a16="http://schemas.microsoft.com/office/drawing/2014/main" id="{276FF4A5-CAA7-4F17-BAFB-C2203DB17B1C}"/>
              </a:ext>
            </a:extLst>
          </p:cNvPr>
          <p:cNvGrpSpPr/>
          <p:nvPr/>
        </p:nvGrpSpPr>
        <p:grpSpPr>
          <a:xfrm>
            <a:off x="2692516" y="4302044"/>
            <a:ext cx="2864030" cy="1435753"/>
            <a:chOff x="2669384" y="4302019"/>
            <a:chExt cx="3906835" cy="1435753"/>
          </a:xfrm>
        </p:grpSpPr>
        <p:sp>
          <p:nvSpPr>
            <p:cNvPr id="219" name="Freeform 15">
              <a:extLst>
                <a:ext uri="{FF2B5EF4-FFF2-40B4-BE49-F238E27FC236}">
                  <a16:creationId xmlns:a16="http://schemas.microsoft.com/office/drawing/2014/main" id="{D806829E-97F3-4374-9BEB-EBBE55CF1631}"/>
                </a:ext>
              </a:extLst>
            </p:cNvPr>
            <p:cNvSpPr>
              <a:spLocks/>
            </p:cNvSpPr>
            <p:nvPr/>
          </p:nvSpPr>
          <p:spPr bwMode="auto">
            <a:xfrm flipH="1" flipV="1">
              <a:off x="2669384" y="4302019"/>
              <a:ext cx="3906835" cy="1435753"/>
            </a:xfrm>
            <a:custGeom>
              <a:avLst/>
              <a:gdLst>
                <a:gd name="T0" fmla="*/ 0 w 510"/>
                <a:gd name="T1" fmla="*/ 0 h 114"/>
                <a:gd name="T2" fmla="*/ 255 w 510"/>
                <a:gd name="T3" fmla="*/ 0 h 114"/>
                <a:gd name="T4" fmla="*/ 255 w 510"/>
                <a:gd name="T5" fmla="*/ 114 h 114"/>
                <a:gd name="T6" fmla="*/ 510 w 510"/>
                <a:gd name="T7" fmla="*/ 114 h 114"/>
              </a:gdLst>
              <a:ahLst/>
              <a:cxnLst>
                <a:cxn ang="0">
                  <a:pos x="T0" y="T1"/>
                </a:cxn>
                <a:cxn ang="0">
                  <a:pos x="T2" y="T3"/>
                </a:cxn>
                <a:cxn ang="0">
                  <a:pos x="T4" y="T5"/>
                </a:cxn>
                <a:cxn ang="0">
                  <a:pos x="T6" y="T7"/>
                </a:cxn>
              </a:cxnLst>
              <a:rect l="0" t="0" r="r" b="b"/>
              <a:pathLst>
                <a:path w="510" h="114">
                  <a:moveTo>
                    <a:pt x="0" y="0"/>
                  </a:moveTo>
                  <a:lnTo>
                    <a:pt x="255" y="0"/>
                  </a:lnTo>
                  <a:lnTo>
                    <a:pt x="255" y="114"/>
                  </a:lnTo>
                  <a:lnTo>
                    <a:pt x="510" y="114"/>
                  </a:lnTo>
                </a:path>
              </a:pathLst>
            </a:custGeom>
            <a:noFill/>
            <a:ln w="57150" cap="rnd">
              <a:solidFill>
                <a:srgbClr val="00B050"/>
              </a:solidFill>
              <a:prstDash val="solid"/>
              <a:round/>
              <a:headEnd/>
              <a:tailEnd type="stealth" w="lg" len="med"/>
            </a:ln>
            <a:extLst>
              <a:ext uri="{909E8E84-426E-40DD-AFC4-6F175D3DCCD1}">
                <a14:hiddenFill xmlns:a14="http://schemas.microsoft.com/office/drawing/2010/main">
                  <a:solidFill>
                    <a:srgbClr val="FFFFFF"/>
                  </a:solidFill>
                </a14:hiddenFill>
              </a:ext>
            </a:extLst>
          </p:spPr>
          <p:txBody>
            <a:bodyPr/>
            <a:lstStyle/>
            <a:p>
              <a:endParaRPr lang="en-CA"/>
            </a:p>
          </p:txBody>
        </p:sp>
        <p:sp>
          <p:nvSpPr>
            <p:cNvPr id="243" name="Rectangle 90">
              <a:extLst>
                <a:ext uri="{FF2B5EF4-FFF2-40B4-BE49-F238E27FC236}">
                  <a16:creationId xmlns:a16="http://schemas.microsoft.com/office/drawing/2014/main" id="{AEA3B6AA-251A-4663-9696-504A954E8240}"/>
                </a:ext>
              </a:extLst>
            </p:cNvPr>
            <p:cNvSpPr>
              <a:spLocks noChangeArrowheads="1"/>
            </p:cNvSpPr>
            <p:nvPr/>
          </p:nvSpPr>
          <p:spPr bwMode="auto">
            <a:xfrm>
              <a:off x="3157902" y="4420186"/>
              <a:ext cx="1352156" cy="236475"/>
            </a:xfrm>
            <a:prstGeom prst="rect">
              <a:avLst/>
            </a:prstGeom>
            <a:solidFill>
              <a:schemeClr val="accent6">
                <a:lumMod val="40000"/>
                <a:lumOff val="60000"/>
              </a:schemeClr>
            </a:solidFill>
            <a:ln w="19050" algn="ctr">
              <a:noFill/>
              <a:miter lim="800000"/>
              <a:headEnd/>
              <a:tailEnd/>
            </a:ln>
            <a:effectLst/>
          </p:spPr>
          <p:txBody>
            <a:bodyPr wrap="square" lIns="36000" tIns="0" rIns="36000" bIns="0" anchor="ctr">
              <a:spAutoFit/>
            </a:bodyPr>
            <a:lstStyle/>
            <a:p>
              <a:pPr algn="ctr">
                <a:lnSpc>
                  <a:spcPct val="85000"/>
                </a:lnSpc>
              </a:pPr>
              <a:r>
                <a:rPr lang="en-US" altLang="en-US" sz="900" b="1" dirty="0"/>
                <a:t>Parasympathetic</a:t>
              </a:r>
              <a:br>
                <a:rPr lang="en-US" altLang="en-US" sz="900" b="1" dirty="0"/>
              </a:br>
              <a:r>
                <a:rPr lang="en-US" altLang="en-US" sz="900" b="1" dirty="0"/>
                <a:t>pelvic </a:t>
              </a:r>
              <a:r>
                <a:rPr lang="en-US" altLang="en-US" sz="800" b="1" dirty="0"/>
                <a:t>nerve</a:t>
              </a:r>
              <a:r>
                <a:rPr lang="en-US" altLang="en-US" sz="900" b="1" dirty="0"/>
                <a:t> (PLN)</a:t>
              </a:r>
            </a:p>
          </p:txBody>
        </p:sp>
      </p:grpSp>
      <p:grpSp>
        <p:nvGrpSpPr>
          <p:cNvPr id="250" name="Group 249">
            <a:extLst>
              <a:ext uri="{FF2B5EF4-FFF2-40B4-BE49-F238E27FC236}">
                <a16:creationId xmlns:a16="http://schemas.microsoft.com/office/drawing/2014/main" id="{867DAA36-0723-41C2-B376-97E7630D75E5}"/>
              </a:ext>
            </a:extLst>
          </p:cNvPr>
          <p:cNvGrpSpPr/>
          <p:nvPr/>
        </p:nvGrpSpPr>
        <p:grpSpPr>
          <a:xfrm>
            <a:off x="5884503" y="1767272"/>
            <a:ext cx="1206819" cy="338517"/>
            <a:chOff x="8827475" y="1659696"/>
            <a:chExt cx="1206819" cy="338517"/>
          </a:xfrm>
        </p:grpSpPr>
        <p:sp>
          <p:nvSpPr>
            <p:cNvPr id="236" name="Text Box 138">
              <a:extLst>
                <a:ext uri="{FF2B5EF4-FFF2-40B4-BE49-F238E27FC236}">
                  <a16:creationId xmlns:a16="http://schemas.microsoft.com/office/drawing/2014/main" id="{86146F78-0F7A-4AF4-8EA6-E89E5A476081}"/>
                </a:ext>
              </a:extLst>
            </p:cNvPr>
            <p:cNvSpPr txBox="1">
              <a:spLocks noChangeArrowheads="1"/>
            </p:cNvSpPr>
            <p:nvPr/>
          </p:nvSpPr>
          <p:spPr bwMode="auto">
            <a:xfrm>
              <a:off x="9450480" y="1690436"/>
              <a:ext cx="583814"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eaLnBrk="1" hangingPunct="1"/>
              <a:r>
                <a:rPr lang="en-CA" altLang="en-US" sz="1400" b="1" dirty="0">
                  <a:latin typeface="Arial" panose="020B0604020202020204" pitchFamily="34" charset="0"/>
                </a:rPr>
                <a:t>PMC</a:t>
              </a:r>
              <a:endParaRPr lang="en-US" altLang="en-US" sz="2000" b="1" dirty="0">
                <a:latin typeface="Arial" panose="020B0604020202020204" pitchFamily="34" charset="0"/>
              </a:endParaRPr>
            </a:p>
          </p:txBody>
        </p:sp>
        <p:sp>
          <p:nvSpPr>
            <p:cNvPr id="241" name="Oval 128">
              <a:extLst>
                <a:ext uri="{FF2B5EF4-FFF2-40B4-BE49-F238E27FC236}">
                  <a16:creationId xmlns:a16="http://schemas.microsoft.com/office/drawing/2014/main" id="{956E2017-35D0-4E41-A389-B43F4C97BC85}"/>
                </a:ext>
              </a:extLst>
            </p:cNvPr>
            <p:cNvSpPr>
              <a:spLocks noChangeArrowheads="1"/>
            </p:cNvSpPr>
            <p:nvPr/>
          </p:nvSpPr>
          <p:spPr bwMode="auto">
            <a:xfrm>
              <a:off x="8827475" y="1659696"/>
              <a:ext cx="152400" cy="304800"/>
            </a:xfrm>
            <a:prstGeom prst="ellipse">
              <a:avLst/>
            </a:prstGeom>
            <a:solidFill>
              <a:schemeClr val="accent1"/>
            </a:solidFill>
            <a:ln w="9525">
              <a:solidFill>
                <a:schemeClr val="tx1"/>
              </a:solidFill>
              <a:round/>
              <a:headEnd/>
              <a:tailEnd/>
            </a:ln>
            <a:effectLst/>
          </p:spPr>
          <p:txBody>
            <a:bodyPr wrap="none" anchor="ctr"/>
            <a:lstStyle/>
            <a:p>
              <a:endParaRPr lang="pl-PL"/>
            </a:p>
          </p:txBody>
        </p:sp>
        <p:sp>
          <p:nvSpPr>
            <p:cNvPr id="244" name="Oval 128">
              <a:extLst>
                <a:ext uri="{FF2B5EF4-FFF2-40B4-BE49-F238E27FC236}">
                  <a16:creationId xmlns:a16="http://schemas.microsoft.com/office/drawing/2014/main" id="{0881B7B0-B644-4544-91A9-45B95A93F02C}"/>
                </a:ext>
              </a:extLst>
            </p:cNvPr>
            <p:cNvSpPr>
              <a:spLocks noChangeArrowheads="1"/>
            </p:cNvSpPr>
            <p:nvPr/>
          </p:nvSpPr>
          <p:spPr bwMode="auto">
            <a:xfrm>
              <a:off x="9231522" y="1667958"/>
              <a:ext cx="152400" cy="304800"/>
            </a:xfrm>
            <a:prstGeom prst="ellipse">
              <a:avLst/>
            </a:prstGeom>
            <a:solidFill>
              <a:schemeClr val="accent1"/>
            </a:solidFill>
            <a:ln w="9525">
              <a:solidFill>
                <a:schemeClr val="tx1"/>
              </a:solidFill>
              <a:round/>
              <a:headEnd/>
              <a:tailEnd/>
            </a:ln>
            <a:effectLst/>
          </p:spPr>
          <p:txBody>
            <a:bodyPr wrap="none" anchor="ctr"/>
            <a:lstStyle/>
            <a:p>
              <a:endParaRPr lang="pl-PL"/>
            </a:p>
          </p:txBody>
        </p:sp>
      </p:grpSp>
      <p:grpSp>
        <p:nvGrpSpPr>
          <p:cNvPr id="254" name="Group 253">
            <a:extLst>
              <a:ext uri="{FF2B5EF4-FFF2-40B4-BE49-F238E27FC236}">
                <a16:creationId xmlns:a16="http://schemas.microsoft.com/office/drawing/2014/main" id="{B3D6DA60-1EC7-4864-BEFA-6BB066DD6F78}"/>
              </a:ext>
            </a:extLst>
          </p:cNvPr>
          <p:cNvGrpSpPr/>
          <p:nvPr/>
        </p:nvGrpSpPr>
        <p:grpSpPr>
          <a:xfrm>
            <a:off x="2706147" y="5560183"/>
            <a:ext cx="2864029" cy="270785"/>
            <a:chOff x="2577569" y="5018605"/>
            <a:chExt cx="5500958" cy="270785"/>
          </a:xfrm>
        </p:grpSpPr>
        <p:sp>
          <p:nvSpPr>
            <p:cNvPr id="203" name="Freeform 22">
              <a:extLst>
                <a:ext uri="{FF2B5EF4-FFF2-40B4-BE49-F238E27FC236}">
                  <a16:creationId xmlns:a16="http://schemas.microsoft.com/office/drawing/2014/main" id="{A50975D8-3940-418A-9AE1-2FB0E386B1AC}"/>
                </a:ext>
              </a:extLst>
            </p:cNvPr>
            <p:cNvSpPr>
              <a:spLocks/>
            </p:cNvSpPr>
            <p:nvPr/>
          </p:nvSpPr>
          <p:spPr bwMode="auto">
            <a:xfrm flipH="1" flipV="1">
              <a:off x="2577569" y="5190513"/>
              <a:ext cx="5500958" cy="98877"/>
            </a:xfrm>
            <a:custGeom>
              <a:avLst/>
              <a:gdLst>
                <a:gd name="T0" fmla="*/ 0 w 432"/>
                <a:gd name="T1" fmla="*/ 0 h 1"/>
                <a:gd name="T2" fmla="*/ 432 w 432"/>
                <a:gd name="T3" fmla="*/ 0 h 1"/>
              </a:gdLst>
              <a:ahLst/>
              <a:cxnLst>
                <a:cxn ang="0">
                  <a:pos x="T0" y="T1"/>
                </a:cxn>
                <a:cxn ang="0">
                  <a:pos x="T2" y="T3"/>
                </a:cxn>
              </a:cxnLst>
              <a:rect l="0" t="0" r="r" b="b"/>
              <a:pathLst>
                <a:path w="432" h="1">
                  <a:moveTo>
                    <a:pt x="0" y="0"/>
                  </a:moveTo>
                  <a:lnTo>
                    <a:pt x="432" y="0"/>
                  </a:lnTo>
                </a:path>
              </a:pathLst>
            </a:custGeom>
            <a:noFill/>
            <a:ln w="57150" cap="rnd">
              <a:solidFill>
                <a:srgbClr val="FF0000"/>
              </a:solidFill>
              <a:prstDash val="solid"/>
              <a:miter lim="800000"/>
              <a:headEnd/>
              <a:tailEnd type="stealth" w="lg" len="med"/>
            </a:ln>
            <a:extLst>
              <a:ext uri="{909E8E84-426E-40DD-AFC4-6F175D3DCCD1}">
                <a14:hiddenFill xmlns:a14="http://schemas.microsoft.com/office/drawing/2010/main">
                  <a:solidFill>
                    <a:srgbClr val="FFFFFF"/>
                  </a:solidFill>
                </a14:hiddenFill>
              </a:ext>
            </a:extLst>
          </p:spPr>
          <p:txBody>
            <a:bodyPr/>
            <a:lstStyle/>
            <a:p>
              <a:endParaRPr lang="en-CA" sz="1200">
                <a:ln w="57150">
                  <a:solidFill>
                    <a:srgbClr val="FF0000"/>
                  </a:solidFill>
                </a:ln>
              </a:endParaRPr>
            </a:p>
          </p:txBody>
        </p:sp>
        <p:sp>
          <p:nvSpPr>
            <p:cNvPr id="245" name="Rectangle 91">
              <a:extLst>
                <a:ext uri="{FF2B5EF4-FFF2-40B4-BE49-F238E27FC236}">
                  <a16:creationId xmlns:a16="http://schemas.microsoft.com/office/drawing/2014/main" id="{163F1F98-260A-4253-8FF1-705DFFB67FD0}"/>
                </a:ext>
              </a:extLst>
            </p:cNvPr>
            <p:cNvSpPr>
              <a:spLocks noChangeArrowheads="1"/>
            </p:cNvSpPr>
            <p:nvPr/>
          </p:nvSpPr>
          <p:spPr bwMode="auto">
            <a:xfrm>
              <a:off x="2863829" y="5018605"/>
              <a:ext cx="2070579" cy="210250"/>
            </a:xfrm>
            <a:prstGeom prst="rect">
              <a:avLst/>
            </a:prstGeom>
            <a:solidFill>
              <a:srgbClr val="FFC000"/>
            </a:solidFill>
            <a:ln w="19050" algn="ctr">
              <a:noFill/>
              <a:miter lim="800000"/>
              <a:headEnd/>
              <a:tailEnd/>
            </a:ln>
            <a:effectLst/>
          </p:spPr>
          <p:txBody>
            <a:bodyPr wrap="square" lIns="36000" tIns="0" rIns="36000" bIns="0" anchor="ctr">
              <a:spAutoFit/>
            </a:bodyPr>
            <a:lstStyle/>
            <a:p>
              <a:pPr algn="ctr">
                <a:lnSpc>
                  <a:spcPct val="85000"/>
                </a:lnSpc>
              </a:pPr>
              <a:r>
                <a:rPr lang="en-US" altLang="en-US" sz="800" b="1" dirty="0">
                  <a:solidFill>
                    <a:srgbClr val="002060"/>
                  </a:solidFill>
                </a:rPr>
                <a:t>Somatic</a:t>
              </a:r>
              <a:br>
                <a:rPr lang="en-US" altLang="en-US" sz="800" b="1" dirty="0">
                  <a:solidFill>
                    <a:srgbClr val="002060"/>
                  </a:solidFill>
                </a:rPr>
              </a:br>
              <a:r>
                <a:rPr lang="en-US" altLang="en-US" sz="800" b="1" dirty="0">
                  <a:solidFill>
                    <a:srgbClr val="002060"/>
                  </a:solidFill>
                </a:rPr>
                <a:t>pudendal nerve (PDN)</a:t>
              </a:r>
            </a:p>
          </p:txBody>
        </p:sp>
      </p:grpSp>
      <p:sp>
        <p:nvSpPr>
          <p:cNvPr id="185" name="Freeform 181">
            <a:extLst>
              <a:ext uri="{FF2B5EF4-FFF2-40B4-BE49-F238E27FC236}">
                <a16:creationId xmlns:a16="http://schemas.microsoft.com/office/drawing/2014/main" id="{78157F4C-4945-4B65-BDE3-92D3C93F74F2}"/>
              </a:ext>
            </a:extLst>
          </p:cNvPr>
          <p:cNvSpPr>
            <a:spLocks noChangeAspect="1"/>
          </p:cNvSpPr>
          <p:nvPr/>
        </p:nvSpPr>
        <p:spPr bwMode="auto">
          <a:xfrm>
            <a:off x="5937915" y="856448"/>
            <a:ext cx="428439" cy="343538"/>
          </a:xfrm>
          <a:custGeom>
            <a:avLst/>
            <a:gdLst>
              <a:gd name="T0" fmla="*/ 318 w 723"/>
              <a:gd name="T1" fmla="*/ 105 h 538"/>
              <a:gd name="T2" fmla="*/ 160 w 723"/>
              <a:gd name="T3" fmla="*/ 79 h 538"/>
              <a:gd name="T4" fmla="*/ 1 w 723"/>
              <a:gd name="T5" fmla="*/ 0 h 538"/>
              <a:gd name="T6" fmla="*/ 0 w 723"/>
              <a:gd name="T7" fmla="*/ 7 h 538"/>
              <a:gd name="T8" fmla="*/ 46 w 723"/>
              <a:gd name="T9" fmla="*/ 61 h 538"/>
              <a:gd name="T10" fmla="*/ 165 w 723"/>
              <a:gd name="T11" fmla="*/ 182 h 538"/>
              <a:gd name="T12" fmla="*/ 172 w 723"/>
              <a:gd name="T13" fmla="*/ 183 h 538"/>
              <a:gd name="T14" fmla="*/ 332 w 723"/>
              <a:gd name="T15" fmla="*/ 391 h 538"/>
              <a:gd name="T16" fmla="*/ 327 w 723"/>
              <a:gd name="T17" fmla="*/ 468 h 538"/>
              <a:gd name="T18" fmla="*/ 384 w 723"/>
              <a:gd name="T19" fmla="*/ 469 h 538"/>
              <a:gd name="T20" fmla="*/ 374 w 723"/>
              <a:gd name="T21" fmla="*/ 390 h 538"/>
              <a:gd name="T22" fmla="*/ 555 w 723"/>
              <a:gd name="T23" fmla="*/ 182 h 538"/>
              <a:gd name="T24" fmla="*/ 675 w 723"/>
              <a:gd name="T25" fmla="*/ 62 h 538"/>
              <a:gd name="T26" fmla="*/ 719 w 723"/>
              <a:gd name="T27" fmla="*/ 0 h 538"/>
              <a:gd name="T28" fmla="*/ 563 w 723"/>
              <a:gd name="T29" fmla="*/ 78 h 538"/>
              <a:gd name="T30" fmla="*/ 402 w 723"/>
              <a:gd name="T31" fmla="*/ 105 h 538"/>
              <a:gd name="T32" fmla="*/ 318 w 723"/>
              <a:gd name="T33" fmla="*/ 105 h 5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723" h="538">
                <a:moveTo>
                  <a:pt x="318" y="105"/>
                </a:moveTo>
                <a:cubicBezTo>
                  <a:pt x="263" y="97"/>
                  <a:pt x="211" y="91"/>
                  <a:pt x="160" y="79"/>
                </a:cubicBezTo>
                <a:cubicBezTo>
                  <a:pt x="100" y="65"/>
                  <a:pt x="61" y="19"/>
                  <a:pt x="1" y="0"/>
                </a:cubicBezTo>
                <a:cubicBezTo>
                  <a:pt x="1" y="2"/>
                  <a:pt x="0" y="5"/>
                  <a:pt x="0" y="7"/>
                </a:cubicBezTo>
                <a:cubicBezTo>
                  <a:pt x="7" y="31"/>
                  <a:pt x="39" y="37"/>
                  <a:pt x="46" y="61"/>
                </a:cubicBezTo>
                <a:cubicBezTo>
                  <a:pt x="108" y="61"/>
                  <a:pt x="174" y="115"/>
                  <a:pt x="165" y="182"/>
                </a:cubicBezTo>
                <a:cubicBezTo>
                  <a:pt x="167" y="182"/>
                  <a:pt x="170" y="183"/>
                  <a:pt x="172" y="183"/>
                </a:cubicBezTo>
                <a:cubicBezTo>
                  <a:pt x="281" y="150"/>
                  <a:pt x="364" y="279"/>
                  <a:pt x="332" y="391"/>
                </a:cubicBezTo>
                <a:cubicBezTo>
                  <a:pt x="324" y="418"/>
                  <a:pt x="299" y="445"/>
                  <a:pt x="327" y="468"/>
                </a:cubicBezTo>
                <a:cubicBezTo>
                  <a:pt x="334" y="538"/>
                  <a:pt x="377" y="537"/>
                  <a:pt x="384" y="469"/>
                </a:cubicBezTo>
                <a:cubicBezTo>
                  <a:pt x="413" y="438"/>
                  <a:pt x="376" y="416"/>
                  <a:pt x="374" y="390"/>
                </a:cubicBezTo>
                <a:cubicBezTo>
                  <a:pt x="362" y="283"/>
                  <a:pt x="442" y="151"/>
                  <a:pt x="555" y="182"/>
                </a:cubicBezTo>
                <a:cubicBezTo>
                  <a:pt x="546" y="116"/>
                  <a:pt x="611" y="60"/>
                  <a:pt x="675" y="62"/>
                </a:cubicBezTo>
                <a:cubicBezTo>
                  <a:pt x="678" y="34"/>
                  <a:pt x="723" y="30"/>
                  <a:pt x="719" y="0"/>
                </a:cubicBezTo>
                <a:cubicBezTo>
                  <a:pt x="663" y="19"/>
                  <a:pt x="620" y="61"/>
                  <a:pt x="563" y="78"/>
                </a:cubicBezTo>
                <a:cubicBezTo>
                  <a:pt x="518" y="92"/>
                  <a:pt x="457" y="95"/>
                  <a:pt x="402" y="105"/>
                </a:cubicBezTo>
                <a:lnTo>
                  <a:pt x="318" y="105"/>
                </a:lnTo>
                <a:close/>
              </a:path>
            </a:pathLst>
          </a:custGeom>
          <a:solidFill>
            <a:schemeClr val="accent4">
              <a:lumMod val="60000"/>
              <a:lumOff val="40000"/>
            </a:schemeClr>
          </a:solidFill>
          <a:ln w="6350" cap="rnd">
            <a:solidFill>
              <a:srgbClr val="FF6600"/>
            </a:solidFill>
            <a:prstDash val="solid"/>
            <a:miter lim="800000"/>
            <a:headEnd/>
            <a:tailEnd/>
          </a:ln>
        </p:spPr>
        <p:txBody>
          <a:bodyPr/>
          <a:lstStyle>
            <a:defPPr>
              <a:defRPr lang="en-US"/>
            </a:defPPr>
            <a:lvl1pPr algn="l" rtl="0" fontAlgn="base">
              <a:spcBef>
                <a:spcPct val="0"/>
              </a:spcBef>
              <a:spcAft>
                <a:spcPct val="0"/>
              </a:spcAft>
              <a:defRPr sz="1400" kern="1200">
                <a:solidFill>
                  <a:schemeClr val="tx1"/>
                </a:solidFill>
                <a:latin typeface="Arial" panose="020B0604020202020204" pitchFamily="34" charset="0"/>
                <a:ea typeface="+mn-ea"/>
                <a:cs typeface="+mn-cs"/>
              </a:defRPr>
            </a:lvl1pPr>
            <a:lvl2pPr marL="457200" algn="l" rtl="0" fontAlgn="base">
              <a:spcBef>
                <a:spcPct val="0"/>
              </a:spcBef>
              <a:spcAft>
                <a:spcPct val="0"/>
              </a:spcAft>
              <a:defRPr sz="1400" kern="1200">
                <a:solidFill>
                  <a:schemeClr val="tx1"/>
                </a:solidFill>
                <a:latin typeface="Arial" panose="020B0604020202020204" pitchFamily="34" charset="0"/>
                <a:ea typeface="+mn-ea"/>
                <a:cs typeface="+mn-cs"/>
              </a:defRPr>
            </a:lvl2pPr>
            <a:lvl3pPr marL="914400" algn="l" rtl="0" fontAlgn="base">
              <a:spcBef>
                <a:spcPct val="0"/>
              </a:spcBef>
              <a:spcAft>
                <a:spcPct val="0"/>
              </a:spcAft>
              <a:defRPr sz="1400" kern="1200">
                <a:solidFill>
                  <a:schemeClr val="tx1"/>
                </a:solidFill>
                <a:latin typeface="Arial" panose="020B0604020202020204" pitchFamily="34" charset="0"/>
                <a:ea typeface="+mn-ea"/>
                <a:cs typeface="+mn-cs"/>
              </a:defRPr>
            </a:lvl3pPr>
            <a:lvl4pPr marL="1371600" algn="l" rtl="0" fontAlgn="base">
              <a:spcBef>
                <a:spcPct val="0"/>
              </a:spcBef>
              <a:spcAft>
                <a:spcPct val="0"/>
              </a:spcAft>
              <a:defRPr sz="1400" kern="1200">
                <a:solidFill>
                  <a:schemeClr val="tx1"/>
                </a:solidFill>
                <a:latin typeface="Arial" panose="020B0604020202020204" pitchFamily="34" charset="0"/>
                <a:ea typeface="+mn-ea"/>
                <a:cs typeface="+mn-cs"/>
              </a:defRPr>
            </a:lvl4pPr>
            <a:lvl5pPr marL="1828800" algn="l" rtl="0" fontAlgn="base">
              <a:spcBef>
                <a:spcPct val="0"/>
              </a:spcBef>
              <a:spcAft>
                <a:spcPct val="0"/>
              </a:spcAft>
              <a:defRPr sz="1400" kern="1200">
                <a:solidFill>
                  <a:schemeClr val="tx1"/>
                </a:solidFill>
                <a:latin typeface="Arial" panose="020B0604020202020204" pitchFamily="34" charset="0"/>
                <a:ea typeface="+mn-ea"/>
                <a:cs typeface="+mn-cs"/>
              </a:defRPr>
            </a:lvl5pPr>
            <a:lvl6pPr marL="2286000" algn="l" defTabSz="914400" rtl="0" eaLnBrk="1" latinLnBrk="0" hangingPunct="1">
              <a:defRPr sz="1400" kern="1200">
                <a:solidFill>
                  <a:schemeClr val="tx1"/>
                </a:solidFill>
                <a:latin typeface="Arial" panose="020B0604020202020204" pitchFamily="34" charset="0"/>
                <a:ea typeface="+mn-ea"/>
                <a:cs typeface="+mn-cs"/>
              </a:defRPr>
            </a:lvl6pPr>
            <a:lvl7pPr marL="2743200" algn="l" defTabSz="914400" rtl="0" eaLnBrk="1" latinLnBrk="0" hangingPunct="1">
              <a:defRPr sz="1400" kern="1200">
                <a:solidFill>
                  <a:schemeClr val="tx1"/>
                </a:solidFill>
                <a:latin typeface="Arial" panose="020B0604020202020204" pitchFamily="34" charset="0"/>
                <a:ea typeface="+mn-ea"/>
                <a:cs typeface="+mn-cs"/>
              </a:defRPr>
            </a:lvl7pPr>
            <a:lvl8pPr marL="3200400" algn="l" defTabSz="914400" rtl="0" eaLnBrk="1" latinLnBrk="0" hangingPunct="1">
              <a:defRPr sz="1400" kern="1200">
                <a:solidFill>
                  <a:schemeClr val="tx1"/>
                </a:solidFill>
                <a:latin typeface="Arial" panose="020B0604020202020204" pitchFamily="34" charset="0"/>
                <a:ea typeface="+mn-ea"/>
                <a:cs typeface="+mn-cs"/>
              </a:defRPr>
            </a:lvl8pPr>
            <a:lvl9pPr marL="3657600" algn="l" defTabSz="914400" rtl="0" eaLnBrk="1" latinLnBrk="0" hangingPunct="1">
              <a:defRPr sz="1400" kern="1200">
                <a:solidFill>
                  <a:schemeClr val="tx1"/>
                </a:solidFill>
                <a:latin typeface="Arial" panose="020B0604020202020204" pitchFamily="34" charset="0"/>
                <a:ea typeface="+mn-ea"/>
                <a:cs typeface="+mn-cs"/>
              </a:defRPr>
            </a:lvl9pPr>
          </a:lstStyle>
          <a:p>
            <a:endParaRPr lang="en-CA"/>
          </a:p>
        </p:txBody>
      </p:sp>
      <p:sp>
        <p:nvSpPr>
          <p:cNvPr id="233" name="Left Bracket 232">
            <a:extLst>
              <a:ext uri="{FF2B5EF4-FFF2-40B4-BE49-F238E27FC236}">
                <a16:creationId xmlns:a16="http://schemas.microsoft.com/office/drawing/2014/main" id="{266E4B77-EE63-439C-9818-5C80C09DE028}"/>
              </a:ext>
            </a:extLst>
          </p:cNvPr>
          <p:cNvSpPr/>
          <p:nvPr/>
        </p:nvSpPr>
        <p:spPr>
          <a:xfrm flipH="1">
            <a:off x="7273811" y="804397"/>
            <a:ext cx="692731" cy="922517"/>
          </a:xfrm>
          <a:prstGeom prst="leftBracket">
            <a:avLst/>
          </a:prstGeom>
          <a:ln w="38100"/>
        </p:spPr>
        <p:style>
          <a:lnRef idx="1">
            <a:schemeClr val="dk1"/>
          </a:lnRef>
          <a:fillRef idx="0">
            <a:schemeClr val="dk1"/>
          </a:fillRef>
          <a:effectRef idx="0">
            <a:schemeClr val="dk1"/>
          </a:effectRef>
          <a:fontRef idx="minor">
            <a:schemeClr val="tx1"/>
          </a:fontRef>
        </p:style>
        <p:txBody>
          <a:bodyPr rtlCol="0" anchor="ctr"/>
          <a:lstStyle/>
          <a:p>
            <a:pPr algn="ctr"/>
            <a:endParaRPr lang="en-CA" dirty="0"/>
          </a:p>
        </p:txBody>
      </p:sp>
      <p:grpSp>
        <p:nvGrpSpPr>
          <p:cNvPr id="249" name="Group 248">
            <a:extLst>
              <a:ext uri="{FF2B5EF4-FFF2-40B4-BE49-F238E27FC236}">
                <a16:creationId xmlns:a16="http://schemas.microsoft.com/office/drawing/2014/main" id="{408165FE-329B-4523-B30F-F034E8752DE8}"/>
              </a:ext>
            </a:extLst>
          </p:cNvPr>
          <p:cNvGrpSpPr/>
          <p:nvPr/>
        </p:nvGrpSpPr>
        <p:grpSpPr>
          <a:xfrm>
            <a:off x="6053096" y="3004457"/>
            <a:ext cx="893539" cy="508881"/>
            <a:chOff x="8996068" y="2896881"/>
            <a:chExt cx="893539" cy="508881"/>
          </a:xfrm>
        </p:grpSpPr>
        <p:sp>
          <p:nvSpPr>
            <p:cNvPr id="194" name="Freeform 15">
              <a:extLst>
                <a:ext uri="{FF2B5EF4-FFF2-40B4-BE49-F238E27FC236}">
                  <a16:creationId xmlns:a16="http://schemas.microsoft.com/office/drawing/2014/main" id="{5DCFCFD7-3C94-4454-904A-D7A60988F086}"/>
                </a:ext>
              </a:extLst>
            </p:cNvPr>
            <p:cNvSpPr>
              <a:spLocks noChangeAspect="1"/>
            </p:cNvSpPr>
            <p:nvPr/>
          </p:nvSpPr>
          <p:spPr bwMode="auto">
            <a:xfrm>
              <a:off x="8996068" y="2896881"/>
              <a:ext cx="186744" cy="508881"/>
            </a:xfrm>
            <a:custGeom>
              <a:avLst/>
              <a:gdLst>
                <a:gd name="T0" fmla="*/ 25 w 31"/>
                <a:gd name="T1" fmla="*/ 165 h 333"/>
                <a:gd name="T2" fmla="*/ 31 w 31"/>
                <a:gd name="T3" fmla="*/ 0 h 333"/>
                <a:gd name="T4" fmla="*/ 0 w 31"/>
                <a:gd name="T5" fmla="*/ 0 h 333"/>
                <a:gd name="T6" fmla="*/ 4 w 31"/>
                <a:gd name="T7" fmla="*/ 165 h 333"/>
                <a:gd name="T8" fmla="*/ 0 w 31"/>
                <a:gd name="T9" fmla="*/ 333 h 333"/>
                <a:gd name="T10" fmla="*/ 30 w 31"/>
                <a:gd name="T11" fmla="*/ 333 h 333"/>
                <a:gd name="T12" fmla="*/ 25 w 31"/>
                <a:gd name="T13" fmla="*/ 165 h 333"/>
              </a:gdLst>
              <a:ahLst/>
              <a:cxnLst>
                <a:cxn ang="0">
                  <a:pos x="T0" y="T1"/>
                </a:cxn>
                <a:cxn ang="0">
                  <a:pos x="T2" y="T3"/>
                </a:cxn>
                <a:cxn ang="0">
                  <a:pos x="T4" y="T5"/>
                </a:cxn>
                <a:cxn ang="0">
                  <a:pos x="T6" y="T7"/>
                </a:cxn>
                <a:cxn ang="0">
                  <a:pos x="T8" y="T9"/>
                </a:cxn>
                <a:cxn ang="0">
                  <a:pos x="T10" y="T11"/>
                </a:cxn>
                <a:cxn ang="0">
                  <a:pos x="T12" y="T13"/>
                </a:cxn>
              </a:cxnLst>
              <a:rect l="0" t="0" r="r" b="b"/>
              <a:pathLst>
                <a:path w="31" h="333">
                  <a:moveTo>
                    <a:pt x="25" y="165"/>
                  </a:moveTo>
                  <a:cubicBezTo>
                    <a:pt x="25" y="105"/>
                    <a:pt x="27" y="61"/>
                    <a:pt x="31" y="0"/>
                  </a:cubicBezTo>
                  <a:cubicBezTo>
                    <a:pt x="0" y="0"/>
                    <a:pt x="0" y="0"/>
                    <a:pt x="0" y="0"/>
                  </a:cubicBezTo>
                  <a:cubicBezTo>
                    <a:pt x="3" y="61"/>
                    <a:pt x="4" y="105"/>
                    <a:pt x="4" y="165"/>
                  </a:cubicBezTo>
                  <a:cubicBezTo>
                    <a:pt x="4" y="220"/>
                    <a:pt x="2" y="283"/>
                    <a:pt x="0" y="333"/>
                  </a:cubicBezTo>
                  <a:cubicBezTo>
                    <a:pt x="30" y="333"/>
                    <a:pt x="30" y="333"/>
                    <a:pt x="30" y="333"/>
                  </a:cubicBezTo>
                  <a:cubicBezTo>
                    <a:pt x="29" y="283"/>
                    <a:pt x="25" y="220"/>
                    <a:pt x="25" y="165"/>
                  </a:cubicBezTo>
                  <a:close/>
                </a:path>
              </a:pathLst>
            </a:custGeom>
            <a:solidFill>
              <a:srgbClr val="3366FF"/>
            </a:solidFill>
            <a:ln>
              <a:noFill/>
            </a:ln>
            <a:extLst>
              <a:ext uri="{91240B29-F687-4F45-9708-019B960494DF}">
                <a14:hiddenLine xmlns:a14="http://schemas.microsoft.com/office/drawing/2010/main" w="15875" cap="flat">
                  <a:solidFill>
                    <a:srgbClr val="FF6600"/>
                  </a:solidFill>
                  <a:prstDash val="solid"/>
                  <a:miter lim="800000"/>
                  <a:headEnd/>
                  <a:tailEnd/>
                </a14:hiddenLine>
              </a:ext>
            </a:extLst>
          </p:spPr>
          <p:txBody>
            <a:bodyPr/>
            <a:lstStyle/>
            <a:p>
              <a:endParaRPr lang="en-CA"/>
            </a:p>
          </p:txBody>
        </p:sp>
        <p:sp>
          <p:nvSpPr>
            <p:cNvPr id="240" name="Rectangle 29">
              <a:extLst>
                <a:ext uri="{FF2B5EF4-FFF2-40B4-BE49-F238E27FC236}">
                  <a16:creationId xmlns:a16="http://schemas.microsoft.com/office/drawing/2014/main" id="{0DD48555-3112-42F6-B437-5F9203B86BA9}"/>
                </a:ext>
              </a:extLst>
            </p:cNvPr>
            <p:cNvSpPr>
              <a:spLocks noChangeArrowheads="1"/>
            </p:cNvSpPr>
            <p:nvPr/>
          </p:nvSpPr>
          <p:spPr bwMode="auto">
            <a:xfrm>
              <a:off x="9274054" y="3092605"/>
              <a:ext cx="615553" cy="215444"/>
            </a:xfrm>
            <a:prstGeom prst="rect">
              <a:avLst/>
            </a:prstGeom>
            <a:noFill/>
            <a:ln w="9525">
              <a:noFill/>
              <a:miter lim="800000"/>
              <a:headEnd/>
              <a:tailEnd/>
            </a:ln>
          </p:spPr>
          <p:txBody>
            <a:bodyPr wrap="none" lIns="0" tIns="0" rIns="0" bIns="0">
              <a:spAutoFit/>
            </a:bodyPr>
            <a:lstStyle/>
            <a:p>
              <a:pPr algn="r"/>
              <a:r>
                <a:rPr lang="en-US" altLang="en-US" sz="1400" b="1" dirty="0">
                  <a:solidFill>
                    <a:srgbClr val="002060"/>
                  </a:solidFill>
                  <a:latin typeface="Arial" panose="020B0604020202020204" pitchFamily="34" charset="0"/>
                  <a:cs typeface="Arial" panose="020B0604020202020204" pitchFamily="34" charset="0"/>
                </a:rPr>
                <a:t>T10–L2</a:t>
              </a:r>
            </a:p>
          </p:txBody>
        </p:sp>
      </p:grpSp>
      <p:grpSp>
        <p:nvGrpSpPr>
          <p:cNvPr id="248" name="Group 247">
            <a:extLst>
              <a:ext uri="{FF2B5EF4-FFF2-40B4-BE49-F238E27FC236}">
                <a16:creationId xmlns:a16="http://schemas.microsoft.com/office/drawing/2014/main" id="{B001BE6D-471B-4AC7-BF10-3439CC31C822}"/>
              </a:ext>
            </a:extLst>
          </p:cNvPr>
          <p:cNvGrpSpPr/>
          <p:nvPr/>
        </p:nvGrpSpPr>
        <p:grpSpPr>
          <a:xfrm>
            <a:off x="6058712" y="4919211"/>
            <a:ext cx="862717" cy="737448"/>
            <a:chOff x="9006938" y="4811635"/>
            <a:chExt cx="860028" cy="737448"/>
          </a:xfrm>
        </p:grpSpPr>
        <p:sp>
          <p:nvSpPr>
            <p:cNvPr id="195" name="Freeform 16">
              <a:extLst>
                <a:ext uri="{FF2B5EF4-FFF2-40B4-BE49-F238E27FC236}">
                  <a16:creationId xmlns:a16="http://schemas.microsoft.com/office/drawing/2014/main" id="{3B6AD9C5-6CF3-49D8-AAC5-25A1938E9770}"/>
                </a:ext>
              </a:extLst>
            </p:cNvPr>
            <p:cNvSpPr>
              <a:spLocks noChangeAspect="1"/>
            </p:cNvSpPr>
            <p:nvPr/>
          </p:nvSpPr>
          <p:spPr bwMode="auto">
            <a:xfrm flipH="1">
              <a:off x="9006938" y="4811635"/>
              <a:ext cx="176358" cy="737448"/>
            </a:xfrm>
            <a:custGeom>
              <a:avLst/>
              <a:gdLst>
                <a:gd name="T0" fmla="*/ 29 w 29"/>
                <a:gd name="T1" fmla="*/ 0 h 17"/>
                <a:gd name="T2" fmla="*/ 0 w 29"/>
                <a:gd name="T3" fmla="*/ 0 h 17"/>
                <a:gd name="T4" fmla="*/ 2 w 29"/>
                <a:gd name="T5" fmla="*/ 17 h 17"/>
                <a:gd name="T6" fmla="*/ 27 w 29"/>
                <a:gd name="T7" fmla="*/ 17 h 17"/>
                <a:gd name="T8" fmla="*/ 29 w 29"/>
                <a:gd name="T9" fmla="*/ 0 h 17"/>
              </a:gdLst>
              <a:ahLst/>
              <a:cxnLst>
                <a:cxn ang="0">
                  <a:pos x="T0" y="T1"/>
                </a:cxn>
                <a:cxn ang="0">
                  <a:pos x="T2" y="T3"/>
                </a:cxn>
                <a:cxn ang="0">
                  <a:pos x="T4" y="T5"/>
                </a:cxn>
                <a:cxn ang="0">
                  <a:pos x="T6" y="T7"/>
                </a:cxn>
                <a:cxn ang="0">
                  <a:pos x="T8" y="T9"/>
                </a:cxn>
              </a:cxnLst>
              <a:rect l="0" t="0" r="r" b="b"/>
              <a:pathLst>
                <a:path w="29" h="17">
                  <a:moveTo>
                    <a:pt x="29" y="0"/>
                  </a:moveTo>
                  <a:cubicBezTo>
                    <a:pt x="0" y="0"/>
                    <a:pt x="0" y="0"/>
                    <a:pt x="0" y="0"/>
                  </a:cubicBezTo>
                  <a:cubicBezTo>
                    <a:pt x="0" y="6"/>
                    <a:pt x="1" y="12"/>
                    <a:pt x="2" y="17"/>
                  </a:cubicBezTo>
                  <a:cubicBezTo>
                    <a:pt x="27" y="17"/>
                    <a:pt x="27" y="17"/>
                    <a:pt x="27" y="17"/>
                  </a:cubicBezTo>
                  <a:cubicBezTo>
                    <a:pt x="28" y="12"/>
                    <a:pt x="29" y="6"/>
                    <a:pt x="29" y="0"/>
                  </a:cubicBezTo>
                  <a:close/>
                </a:path>
              </a:pathLst>
            </a:custGeom>
            <a:solidFill>
              <a:srgbClr val="3366FF"/>
            </a:solidFill>
            <a:ln>
              <a:noFill/>
            </a:ln>
            <a:extLst>
              <a:ext uri="{91240B29-F687-4F45-9708-019B960494DF}">
                <a14:hiddenLine xmlns:a14="http://schemas.microsoft.com/office/drawing/2010/main" w="15875" cap="flat">
                  <a:solidFill>
                    <a:srgbClr val="FF6600"/>
                  </a:solidFill>
                  <a:prstDash val="solid"/>
                  <a:miter lim="800000"/>
                  <a:headEnd/>
                  <a:tailEnd/>
                </a14:hiddenLine>
              </a:ext>
            </a:extLst>
          </p:spPr>
          <p:txBody>
            <a:bodyPr/>
            <a:lstStyle/>
            <a:p>
              <a:endParaRPr lang="en-CA" dirty="0"/>
            </a:p>
          </p:txBody>
        </p:sp>
        <p:sp>
          <p:nvSpPr>
            <p:cNvPr id="237" name="TextBox 236">
              <a:extLst>
                <a:ext uri="{FF2B5EF4-FFF2-40B4-BE49-F238E27FC236}">
                  <a16:creationId xmlns:a16="http://schemas.microsoft.com/office/drawing/2014/main" id="{B59439D3-0A43-4FEB-AB63-19254667B380}"/>
                </a:ext>
              </a:extLst>
            </p:cNvPr>
            <p:cNvSpPr txBox="1"/>
            <p:nvPr/>
          </p:nvSpPr>
          <p:spPr>
            <a:xfrm>
              <a:off x="9256208" y="4974258"/>
              <a:ext cx="610758" cy="307777"/>
            </a:xfrm>
            <a:prstGeom prst="rect">
              <a:avLst/>
            </a:prstGeom>
            <a:noFill/>
          </p:spPr>
          <p:txBody>
            <a:bodyPr wrap="none" rtlCol="0">
              <a:spAutoFit/>
            </a:bodyPr>
            <a:lstStyle/>
            <a:p>
              <a:r>
                <a:rPr lang="en-CA" sz="1400" b="1" dirty="0">
                  <a:latin typeface="Arial" panose="020B0604020202020204" pitchFamily="34" charset="0"/>
                  <a:cs typeface="Arial" panose="020B0604020202020204" pitchFamily="34" charset="0"/>
                </a:rPr>
                <a:t>S 2-4</a:t>
              </a:r>
            </a:p>
          </p:txBody>
        </p:sp>
      </p:grpSp>
      <p:cxnSp>
        <p:nvCxnSpPr>
          <p:cNvPr id="260" name="Straight Connector 259">
            <a:extLst>
              <a:ext uri="{FF2B5EF4-FFF2-40B4-BE49-F238E27FC236}">
                <a16:creationId xmlns:a16="http://schemas.microsoft.com/office/drawing/2014/main" id="{11481175-E923-48F6-A8C7-C37FC69DED00}"/>
              </a:ext>
            </a:extLst>
          </p:cNvPr>
          <p:cNvCxnSpPr>
            <a:cxnSpLocks/>
          </p:cNvCxnSpPr>
          <p:nvPr/>
        </p:nvCxnSpPr>
        <p:spPr>
          <a:xfrm flipV="1">
            <a:off x="5580721" y="5494085"/>
            <a:ext cx="455986" cy="238006"/>
          </a:xfrm>
          <a:prstGeom prst="line">
            <a:avLst/>
          </a:prstGeom>
          <a:ln w="57150">
            <a:solidFill>
              <a:srgbClr val="00B050"/>
            </a:solidFill>
          </a:ln>
        </p:spPr>
        <p:style>
          <a:lnRef idx="1">
            <a:schemeClr val="accent5"/>
          </a:lnRef>
          <a:fillRef idx="0">
            <a:schemeClr val="accent5"/>
          </a:fillRef>
          <a:effectRef idx="0">
            <a:schemeClr val="accent5"/>
          </a:effectRef>
          <a:fontRef idx="minor">
            <a:schemeClr val="tx1"/>
          </a:fontRef>
        </p:style>
      </p:cxnSp>
      <p:cxnSp>
        <p:nvCxnSpPr>
          <p:cNvPr id="262" name="Straight Connector 261">
            <a:extLst>
              <a:ext uri="{FF2B5EF4-FFF2-40B4-BE49-F238E27FC236}">
                <a16:creationId xmlns:a16="http://schemas.microsoft.com/office/drawing/2014/main" id="{93498CC7-2BBA-4CD0-A9B8-24E2F68C3543}"/>
              </a:ext>
            </a:extLst>
          </p:cNvPr>
          <p:cNvCxnSpPr>
            <a:cxnSpLocks/>
          </p:cNvCxnSpPr>
          <p:nvPr/>
        </p:nvCxnSpPr>
        <p:spPr>
          <a:xfrm flipV="1">
            <a:off x="5586473" y="5599711"/>
            <a:ext cx="455986" cy="238006"/>
          </a:xfrm>
          <a:prstGeom prst="line">
            <a:avLst/>
          </a:prstGeom>
          <a:ln w="57150">
            <a:solidFill>
              <a:srgbClr val="FF0000"/>
            </a:solidFill>
          </a:ln>
        </p:spPr>
        <p:style>
          <a:lnRef idx="1">
            <a:schemeClr val="accent5"/>
          </a:lnRef>
          <a:fillRef idx="0">
            <a:schemeClr val="accent5"/>
          </a:fillRef>
          <a:effectRef idx="0">
            <a:schemeClr val="accent5"/>
          </a:effectRef>
          <a:fontRef idx="minor">
            <a:schemeClr val="tx1"/>
          </a:fontRef>
        </p:style>
      </p:cxnSp>
      <p:cxnSp>
        <p:nvCxnSpPr>
          <p:cNvPr id="224" name="Straight Connector 223">
            <a:extLst>
              <a:ext uri="{FF2B5EF4-FFF2-40B4-BE49-F238E27FC236}">
                <a16:creationId xmlns:a16="http://schemas.microsoft.com/office/drawing/2014/main" id="{7FFBA662-D4C7-42CD-8F4A-BD44AF375124}"/>
              </a:ext>
            </a:extLst>
          </p:cNvPr>
          <p:cNvCxnSpPr>
            <a:cxnSpLocks/>
          </p:cNvCxnSpPr>
          <p:nvPr/>
        </p:nvCxnSpPr>
        <p:spPr>
          <a:xfrm>
            <a:off x="4807390" y="1723590"/>
            <a:ext cx="2348940" cy="15636"/>
          </a:xfrm>
          <a:prstGeom prst="line">
            <a:avLst/>
          </a:prstGeom>
          <a:ln w="76200">
            <a:solidFill>
              <a:srgbClr val="FF0000"/>
            </a:solidFill>
          </a:ln>
        </p:spPr>
        <p:style>
          <a:lnRef idx="1">
            <a:schemeClr val="accent1"/>
          </a:lnRef>
          <a:fillRef idx="0">
            <a:schemeClr val="accent1"/>
          </a:fillRef>
          <a:effectRef idx="0">
            <a:schemeClr val="accent1"/>
          </a:effectRef>
          <a:fontRef idx="minor">
            <a:schemeClr val="tx1"/>
          </a:fontRef>
        </p:style>
      </p:cxnSp>
      <p:grpSp>
        <p:nvGrpSpPr>
          <p:cNvPr id="256" name="Group 255">
            <a:extLst>
              <a:ext uri="{FF2B5EF4-FFF2-40B4-BE49-F238E27FC236}">
                <a16:creationId xmlns:a16="http://schemas.microsoft.com/office/drawing/2014/main" id="{5300C855-11B8-4740-8C93-22B194144FF5}"/>
              </a:ext>
            </a:extLst>
          </p:cNvPr>
          <p:cNvGrpSpPr/>
          <p:nvPr/>
        </p:nvGrpSpPr>
        <p:grpSpPr>
          <a:xfrm>
            <a:off x="5637706" y="622014"/>
            <a:ext cx="1918565" cy="1273080"/>
            <a:chOff x="8587583" y="588436"/>
            <a:chExt cx="1918565" cy="1273080"/>
          </a:xfrm>
        </p:grpSpPr>
        <p:sp>
          <p:nvSpPr>
            <p:cNvPr id="257" name="Freeform 5">
              <a:extLst>
                <a:ext uri="{FF2B5EF4-FFF2-40B4-BE49-F238E27FC236}">
                  <a16:creationId xmlns:a16="http://schemas.microsoft.com/office/drawing/2014/main" id="{FCBD3C15-0F43-4666-9371-A37C4E677CB0}"/>
                </a:ext>
              </a:extLst>
            </p:cNvPr>
            <p:cNvSpPr>
              <a:spLocks noChangeAspect="1"/>
            </p:cNvSpPr>
            <p:nvPr/>
          </p:nvSpPr>
          <p:spPr bwMode="auto">
            <a:xfrm>
              <a:off x="8587583" y="588436"/>
              <a:ext cx="1014024" cy="1273080"/>
            </a:xfrm>
            <a:custGeom>
              <a:avLst/>
              <a:gdLst>
                <a:gd name="T0" fmla="*/ 907 w 1711"/>
                <a:gd name="T1" fmla="*/ 1994 h 1994"/>
                <a:gd name="T2" fmla="*/ 929 w 1711"/>
                <a:gd name="T3" fmla="*/ 1684 h 1994"/>
                <a:gd name="T4" fmla="*/ 1449 w 1711"/>
                <a:gd name="T5" fmla="*/ 1284 h 1994"/>
                <a:gd name="T6" fmla="*/ 1445 w 1711"/>
                <a:gd name="T7" fmla="*/ 1258 h 1994"/>
                <a:gd name="T8" fmla="*/ 1544 w 1711"/>
                <a:gd name="T9" fmla="*/ 1109 h 1994"/>
                <a:gd name="T10" fmla="*/ 1682 w 1711"/>
                <a:gd name="T11" fmla="*/ 949 h 1994"/>
                <a:gd name="T12" fmla="*/ 1651 w 1711"/>
                <a:gd name="T13" fmla="*/ 790 h 1994"/>
                <a:gd name="T14" fmla="*/ 1674 w 1711"/>
                <a:gd name="T15" fmla="*/ 643 h 1994"/>
                <a:gd name="T16" fmla="*/ 1583 w 1711"/>
                <a:gd name="T17" fmla="*/ 506 h 1994"/>
                <a:gd name="T18" fmla="*/ 1537 w 1711"/>
                <a:gd name="T19" fmla="*/ 404 h 1994"/>
                <a:gd name="T20" fmla="*/ 1528 w 1711"/>
                <a:gd name="T21" fmla="*/ 397 h 1994"/>
                <a:gd name="T22" fmla="*/ 1530 w 1711"/>
                <a:gd name="T23" fmla="*/ 347 h 1994"/>
                <a:gd name="T24" fmla="*/ 1405 w 1711"/>
                <a:gd name="T25" fmla="*/ 276 h 1994"/>
                <a:gd name="T26" fmla="*/ 1324 w 1711"/>
                <a:gd name="T27" fmla="*/ 161 h 1994"/>
                <a:gd name="T28" fmla="*/ 1282 w 1711"/>
                <a:gd name="T29" fmla="*/ 119 h 1994"/>
                <a:gd name="T30" fmla="*/ 1213 w 1711"/>
                <a:gd name="T31" fmla="*/ 152 h 1994"/>
                <a:gd name="T32" fmla="*/ 984 w 1711"/>
                <a:gd name="T33" fmla="*/ 17 h 1994"/>
                <a:gd name="T34" fmla="*/ 916 w 1711"/>
                <a:gd name="T35" fmla="*/ 27 h 1994"/>
                <a:gd name="T36" fmla="*/ 868 w 1711"/>
                <a:gd name="T37" fmla="*/ 269 h 1994"/>
                <a:gd name="T38" fmla="*/ 889 w 1711"/>
                <a:gd name="T39" fmla="*/ 300 h 1994"/>
                <a:gd name="T40" fmla="*/ 872 w 1711"/>
                <a:gd name="T41" fmla="*/ 353 h 1994"/>
                <a:gd name="T42" fmla="*/ 897 w 1711"/>
                <a:gd name="T43" fmla="*/ 388 h 1994"/>
                <a:gd name="T44" fmla="*/ 813 w 1711"/>
                <a:gd name="T45" fmla="*/ 388 h 1994"/>
                <a:gd name="T46" fmla="*/ 810 w 1711"/>
                <a:gd name="T47" fmla="*/ 380 h 1994"/>
                <a:gd name="T48" fmla="*/ 812 w 1711"/>
                <a:gd name="T49" fmla="*/ 371 h 1994"/>
                <a:gd name="T50" fmla="*/ 821 w 1711"/>
                <a:gd name="T51" fmla="*/ 300 h 1994"/>
                <a:gd name="T52" fmla="*/ 824 w 1711"/>
                <a:gd name="T53" fmla="*/ 295 h 1994"/>
                <a:gd name="T54" fmla="*/ 838 w 1711"/>
                <a:gd name="T55" fmla="*/ 281 h 1994"/>
                <a:gd name="T56" fmla="*/ 834 w 1711"/>
                <a:gd name="T57" fmla="*/ 91 h 1994"/>
                <a:gd name="T58" fmla="*/ 720 w 1711"/>
                <a:gd name="T59" fmla="*/ 19 h 1994"/>
                <a:gd name="T60" fmla="*/ 499 w 1711"/>
                <a:gd name="T61" fmla="*/ 149 h 1994"/>
                <a:gd name="T62" fmla="*/ 498 w 1711"/>
                <a:gd name="T63" fmla="*/ 151 h 1994"/>
                <a:gd name="T64" fmla="*/ 410 w 1711"/>
                <a:gd name="T65" fmla="*/ 137 h 1994"/>
                <a:gd name="T66" fmla="*/ 308 w 1711"/>
                <a:gd name="T67" fmla="*/ 223 h 1994"/>
                <a:gd name="T68" fmla="*/ 304 w 1711"/>
                <a:gd name="T69" fmla="*/ 276 h 1994"/>
                <a:gd name="T70" fmla="*/ 185 w 1711"/>
                <a:gd name="T71" fmla="*/ 392 h 1994"/>
                <a:gd name="T72" fmla="*/ 133 w 1711"/>
                <a:gd name="T73" fmla="*/ 408 h 1994"/>
                <a:gd name="T74" fmla="*/ 127 w 1711"/>
                <a:gd name="T75" fmla="*/ 506 h 1994"/>
                <a:gd name="T76" fmla="*/ 46 w 1711"/>
                <a:gd name="T77" fmla="*/ 621 h 1994"/>
                <a:gd name="T78" fmla="*/ 59 w 1711"/>
                <a:gd name="T79" fmla="*/ 790 h 1994"/>
                <a:gd name="T80" fmla="*/ 28 w 1711"/>
                <a:gd name="T81" fmla="*/ 949 h 1994"/>
                <a:gd name="T82" fmla="*/ 166 w 1711"/>
                <a:gd name="T83" fmla="*/ 1109 h 1994"/>
                <a:gd name="T84" fmla="*/ 265 w 1711"/>
                <a:gd name="T85" fmla="*/ 1258 h 1994"/>
                <a:gd name="T86" fmla="*/ 263 w 1711"/>
                <a:gd name="T87" fmla="*/ 1286 h 1994"/>
                <a:gd name="T88" fmla="*/ 261 w 1711"/>
                <a:gd name="T89" fmla="*/ 1284 h 1994"/>
                <a:gd name="T90" fmla="*/ 781 w 1711"/>
                <a:gd name="T91" fmla="*/ 1684 h 1994"/>
                <a:gd name="T92" fmla="*/ 782 w 1711"/>
                <a:gd name="T93" fmla="*/ 1687 h 1994"/>
                <a:gd name="T94" fmla="*/ 803 w 1711"/>
                <a:gd name="T95" fmla="*/ 1990 h 19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711" h="1994">
                  <a:moveTo>
                    <a:pt x="907" y="1994"/>
                  </a:moveTo>
                  <a:cubicBezTo>
                    <a:pt x="905" y="1888"/>
                    <a:pt x="929" y="1684"/>
                    <a:pt x="929" y="1684"/>
                  </a:cubicBezTo>
                  <a:cubicBezTo>
                    <a:pt x="1249" y="1712"/>
                    <a:pt x="1584" y="1411"/>
                    <a:pt x="1449" y="1284"/>
                  </a:cubicBezTo>
                  <a:cubicBezTo>
                    <a:pt x="1451" y="1275"/>
                    <a:pt x="1445" y="1267"/>
                    <a:pt x="1445" y="1258"/>
                  </a:cubicBezTo>
                  <a:cubicBezTo>
                    <a:pt x="1525" y="1277"/>
                    <a:pt x="1626" y="1171"/>
                    <a:pt x="1544" y="1109"/>
                  </a:cubicBezTo>
                  <a:cubicBezTo>
                    <a:pt x="1616" y="1105"/>
                    <a:pt x="1655" y="1017"/>
                    <a:pt x="1682" y="949"/>
                  </a:cubicBezTo>
                  <a:cubicBezTo>
                    <a:pt x="1706" y="889"/>
                    <a:pt x="1711" y="823"/>
                    <a:pt x="1651" y="790"/>
                  </a:cubicBezTo>
                  <a:cubicBezTo>
                    <a:pt x="1699" y="770"/>
                    <a:pt x="1686" y="687"/>
                    <a:pt x="1674" y="643"/>
                  </a:cubicBezTo>
                  <a:cubicBezTo>
                    <a:pt x="1658" y="580"/>
                    <a:pt x="1626" y="521"/>
                    <a:pt x="1583" y="506"/>
                  </a:cubicBezTo>
                  <a:cubicBezTo>
                    <a:pt x="1634" y="475"/>
                    <a:pt x="1596" y="387"/>
                    <a:pt x="1537" y="404"/>
                  </a:cubicBezTo>
                  <a:cubicBezTo>
                    <a:pt x="1534" y="402"/>
                    <a:pt x="1530" y="400"/>
                    <a:pt x="1528" y="397"/>
                  </a:cubicBezTo>
                  <a:cubicBezTo>
                    <a:pt x="1519" y="380"/>
                    <a:pt x="1534" y="364"/>
                    <a:pt x="1530" y="347"/>
                  </a:cubicBezTo>
                  <a:cubicBezTo>
                    <a:pt x="1510" y="303"/>
                    <a:pt x="1457" y="241"/>
                    <a:pt x="1405" y="276"/>
                  </a:cubicBezTo>
                  <a:cubicBezTo>
                    <a:pt x="1424" y="213"/>
                    <a:pt x="1371" y="201"/>
                    <a:pt x="1324" y="161"/>
                  </a:cubicBezTo>
                  <a:cubicBezTo>
                    <a:pt x="1309" y="148"/>
                    <a:pt x="1298" y="127"/>
                    <a:pt x="1282" y="119"/>
                  </a:cubicBezTo>
                  <a:cubicBezTo>
                    <a:pt x="1250" y="103"/>
                    <a:pt x="1230" y="118"/>
                    <a:pt x="1213" y="152"/>
                  </a:cubicBezTo>
                  <a:cubicBezTo>
                    <a:pt x="1209" y="43"/>
                    <a:pt x="1047" y="43"/>
                    <a:pt x="984" y="17"/>
                  </a:cubicBezTo>
                  <a:cubicBezTo>
                    <a:pt x="956" y="7"/>
                    <a:pt x="933" y="13"/>
                    <a:pt x="916" y="27"/>
                  </a:cubicBezTo>
                  <a:cubicBezTo>
                    <a:pt x="872" y="61"/>
                    <a:pt x="855" y="180"/>
                    <a:pt x="868" y="269"/>
                  </a:cubicBezTo>
                  <a:cubicBezTo>
                    <a:pt x="869" y="281"/>
                    <a:pt x="886" y="294"/>
                    <a:pt x="889" y="300"/>
                  </a:cubicBezTo>
                  <a:cubicBezTo>
                    <a:pt x="859" y="315"/>
                    <a:pt x="860" y="331"/>
                    <a:pt x="872" y="353"/>
                  </a:cubicBezTo>
                  <a:cubicBezTo>
                    <a:pt x="878" y="364"/>
                    <a:pt x="914" y="369"/>
                    <a:pt x="897" y="388"/>
                  </a:cubicBezTo>
                  <a:cubicBezTo>
                    <a:pt x="869" y="388"/>
                    <a:pt x="841" y="388"/>
                    <a:pt x="813" y="388"/>
                  </a:cubicBezTo>
                  <a:cubicBezTo>
                    <a:pt x="812" y="386"/>
                    <a:pt x="811" y="383"/>
                    <a:pt x="810" y="380"/>
                  </a:cubicBezTo>
                  <a:cubicBezTo>
                    <a:pt x="811" y="377"/>
                    <a:pt x="811" y="374"/>
                    <a:pt x="812" y="371"/>
                  </a:cubicBezTo>
                  <a:cubicBezTo>
                    <a:pt x="844" y="360"/>
                    <a:pt x="862" y="313"/>
                    <a:pt x="821" y="300"/>
                  </a:cubicBezTo>
                  <a:cubicBezTo>
                    <a:pt x="822" y="298"/>
                    <a:pt x="823" y="297"/>
                    <a:pt x="824" y="295"/>
                  </a:cubicBezTo>
                  <a:cubicBezTo>
                    <a:pt x="829" y="290"/>
                    <a:pt x="835" y="287"/>
                    <a:pt x="838" y="281"/>
                  </a:cubicBezTo>
                  <a:cubicBezTo>
                    <a:pt x="855" y="247"/>
                    <a:pt x="842" y="119"/>
                    <a:pt x="834" y="91"/>
                  </a:cubicBezTo>
                  <a:cubicBezTo>
                    <a:pt x="818" y="36"/>
                    <a:pt x="783" y="0"/>
                    <a:pt x="720" y="19"/>
                  </a:cubicBezTo>
                  <a:cubicBezTo>
                    <a:pt x="637" y="43"/>
                    <a:pt x="503" y="50"/>
                    <a:pt x="499" y="149"/>
                  </a:cubicBezTo>
                  <a:cubicBezTo>
                    <a:pt x="499" y="150"/>
                    <a:pt x="498" y="150"/>
                    <a:pt x="498" y="151"/>
                  </a:cubicBezTo>
                  <a:cubicBezTo>
                    <a:pt x="475" y="108"/>
                    <a:pt x="447" y="99"/>
                    <a:pt x="410" y="137"/>
                  </a:cubicBezTo>
                  <a:cubicBezTo>
                    <a:pt x="385" y="163"/>
                    <a:pt x="321" y="198"/>
                    <a:pt x="308" y="223"/>
                  </a:cubicBezTo>
                  <a:cubicBezTo>
                    <a:pt x="298" y="244"/>
                    <a:pt x="307" y="269"/>
                    <a:pt x="304" y="276"/>
                  </a:cubicBezTo>
                  <a:cubicBezTo>
                    <a:pt x="241" y="238"/>
                    <a:pt x="161" y="331"/>
                    <a:pt x="185" y="392"/>
                  </a:cubicBezTo>
                  <a:cubicBezTo>
                    <a:pt x="165" y="414"/>
                    <a:pt x="146" y="402"/>
                    <a:pt x="133" y="408"/>
                  </a:cubicBezTo>
                  <a:cubicBezTo>
                    <a:pt x="101" y="422"/>
                    <a:pt x="90" y="488"/>
                    <a:pt x="127" y="506"/>
                  </a:cubicBezTo>
                  <a:cubicBezTo>
                    <a:pt x="82" y="521"/>
                    <a:pt x="65" y="563"/>
                    <a:pt x="46" y="621"/>
                  </a:cubicBezTo>
                  <a:cubicBezTo>
                    <a:pt x="25" y="687"/>
                    <a:pt x="7" y="766"/>
                    <a:pt x="59" y="790"/>
                  </a:cubicBezTo>
                  <a:cubicBezTo>
                    <a:pt x="0" y="821"/>
                    <a:pt x="3" y="887"/>
                    <a:pt x="28" y="949"/>
                  </a:cubicBezTo>
                  <a:cubicBezTo>
                    <a:pt x="55" y="1017"/>
                    <a:pt x="94" y="1107"/>
                    <a:pt x="166" y="1109"/>
                  </a:cubicBezTo>
                  <a:cubicBezTo>
                    <a:pt x="84" y="1171"/>
                    <a:pt x="185" y="1277"/>
                    <a:pt x="265" y="1258"/>
                  </a:cubicBezTo>
                  <a:cubicBezTo>
                    <a:pt x="263" y="1268"/>
                    <a:pt x="260" y="1276"/>
                    <a:pt x="263" y="1286"/>
                  </a:cubicBezTo>
                  <a:cubicBezTo>
                    <a:pt x="261" y="1284"/>
                    <a:pt x="261" y="1284"/>
                    <a:pt x="261" y="1284"/>
                  </a:cubicBezTo>
                  <a:cubicBezTo>
                    <a:pt x="126" y="1411"/>
                    <a:pt x="461" y="1712"/>
                    <a:pt x="781" y="1684"/>
                  </a:cubicBezTo>
                  <a:cubicBezTo>
                    <a:pt x="782" y="1687"/>
                    <a:pt x="782" y="1687"/>
                    <a:pt x="782" y="1687"/>
                  </a:cubicBezTo>
                  <a:cubicBezTo>
                    <a:pt x="794" y="1791"/>
                    <a:pt x="805" y="1885"/>
                    <a:pt x="803" y="1990"/>
                  </a:cubicBezTo>
                </a:path>
              </a:pathLst>
            </a:custGeom>
            <a:solidFill>
              <a:srgbClr val="FFC000"/>
            </a:solidFill>
            <a:ln w="6350" cap="rnd">
              <a:solidFill>
                <a:srgbClr val="FF6600"/>
              </a:solidFill>
              <a:prstDash val="solid"/>
              <a:miter lim="800000"/>
              <a:headEnd/>
              <a:tailEnd/>
            </a:ln>
          </p:spPr>
          <p:txBody>
            <a:bodyPr/>
            <a:lstStyle>
              <a:defPPr>
                <a:defRPr lang="en-US"/>
              </a:defPPr>
              <a:lvl1pPr algn="l" rtl="0" fontAlgn="base">
                <a:spcBef>
                  <a:spcPct val="0"/>
                </a:spcBef>
                <a:spcAft>
                  <a:spcPct val="0"/>
                </a:spcAft>
                <a:defRPr sz="1400" kern="1200">
                  <a:solidFill>
                    <a:schemeClr val="tx1"/>
                  </a:solidFill>
                  <a:latin typeface="Arial" panose="020B0604020202020204" pitchFamily="34" charset="0"/>
                  <a:ea typeface="+mn-ea"/>
                  <a:cs typeface="+mn-cs"/>
                </a:defRPr>
              </a:lvl1pPr>
              <a:lvl2pPr marL="457200" algn="l" rtl="0" fontAlgn="base">
                <a:spcBef>
                  <a:spcPct val="0"/>
                </a:spcBef>
                <a:spcAft>
                  <a:spcPct val="0"/>
                </a:spcAft>
                <a:defRPr sz="1400" kern="1200">
                  <a:solidFill>
                    <a:schemeClr val="tx1"/>
                  </a:solidFill>
                  <a:latin typeface="Arial" panose="020B0604020202020204" pitchFamily="34" charset="0"/>
                  <a:ea typeface="+mn-ea"/>
                  <a:cs typeface="+mn-cs"/>
                </a:defRPr>
              </a:lvl2pPr>
              <a:lvl3pPr marL="914400" algn="l" rtl="0" fontAlgn="base">
                <a:spcBef>
                  <a:spcPct val="0"/>
                </a:spcBef>
                <a:spcAft>
                  <a:spcPct val="0"/>
                </a:spcAft>
                <a:defRPr sz="1400" kern="1200">
                  <a:solidFill>
                    <a:schemeClr val="tx1"/>
                  </a:solidFill>
                  <a:latin typeface="Arial" panose="020B0604020202020204" pitchFamily="34" charset="0"/>
                  <a:ea typeface="+mn-ea"/>
                  <a:cs typeface="+mn-cs"/>
                </a:defRPr>
              </a:lvl3pPr>
              <a:lvl4pPr marL="1371600" algn="l" rtl="0" fontAlgn="base">
                <a:spcBef>
                  <a:spcPct val="0"/>
                </a:spcBef>
                <a:spcAft>
                  <a:spcPct val="0"/>
                </a:spcAft>
                <a:defRPr sz="1400" kern="1200">
                  <a:solidFill>
                    <a:schemeClr val="tx1"/>
                  </a:solidFill>
                  <a:latin typeface="Arial" panose="020B0604020202020204" pitchFamily="34" charset="0"/>
                  <a:ea typeface="+mn-ea"/>
                  <a:cs typeface="+mn-cs"/>
                </a:defRPr>
              </a:lvl4pPr>
              <a:lvl5pPr marL="1828800" algn="l" rtl="0" fontAlgn="base">
                <a:spcBef>
                  <a:spcPct val="0"/>
                </a:spcBef>
                <a:spcAft>
                  <a:spcPct val="0"/>
                </a:spcAft>
                <a:defRPr sz="1400" kern="1200">
                  <a:solidFill>
                    <a:schemeClr val="tx1"/>
                  </a:solidFill>
                  <a:latin typeface="Arial" panose="020B0604020202020204" pitchFamily="34" charset="0"/>
                  <a:ea typeface="+mn-ea"/>
                  <a:cs typeface="+mn-cs"/>
                </a:defRPr>
              </a:lvl5pPr>
              <a:lvl6pPr marL="2286000" algn="l" defTabSz="914400" rtl="0" eaLnBrk="1" latinLnBrk="0" hangingPunct="1">
                <a:defRPr sz="1400" kern="1200">
                  <a:solidFill>
                    <a:schemeClr val="tx1"/>
                  </a:solidFill>
                  <a:latin typeface="Arial" panose="020B0604020202020204" pitchFamily="34" charset="0"/>
                  <a:ea typeface="+mn-ea"/>
                  <a:cs typeface="+mn-cs"/>
                </a:defRPr>
              </a:lvl6pPr>
              <a:lvl7pPr marL="2743200" algn="l" defTabSz="914400" rtl="0" eaLnBrk="1" latinLnBrk="0" hangingPunct="1">
                <a:defRPr sz="1400" kern="1200">
                  <a:solidFill>
                    <a:schemeClr val="tx1"/>
                  </a:solidFill>
                  <a:latin typeface="Arial" panose="020B0604020202020204" pitchFamily="34" charset="0"/>
                  <a:ea typeface="+mn-ea"/>
                  <a:cs typeface="+mn-cs"/>
                </a:defRPr>
              </a:lvl7pPr>
              <a:lvl8pPr marL="3200400" algn="l" defTabSz="914400" rtl="0" eaLnBrk="1" latinLnBrk="0" hangingPunct="1">
                <a:defRPr sz="1400" kern="1200">
                  <a:solidFill>
                    <a:schemeClr val="tx1"/>
                  </a:solidFill>
                  <a:latin typeface="Arial" panose="020B0604020202020204" pitchFamily="34" charset="0"/>
                  <a:ea typeface="+mn-ea"/>
                  <a:cs typeface="+mn-cs"/>
                </a:defRPr>
              </a:lvl8pPr>
              <a:lvl9pPr marL="3657600" algn="l" defTabSz="914400" rtl="0" eaLnBrk="1" latinLnBrk="0" hangingPunct="1">
                <a:defRPr sz="1400" kern="1200">
                  <a:solidFill>
                    <a:schemeClr val="tx1"/>
                  </a:solidFill>
                  <a:latin typeface="Arial" panose="020B0604020202020204" pitchFamily="34" charset="0"/>
                  <a:ea typeface="+mn-ea"/>
                  <a:cs typeface="+mn-cs"/>
                </a:defRPr>
              </a:lvl9pPr>
            </a:lstStyle>
            <a:p>
              <a:endParaRPr lang="en-CA"/>
            </a:p>
          </p:txBody>
        </p:sp>
        <p:sp>
          <p:nvSpPr>
            <p:cNvPr id="258" name="Freeform 181">
              <a:extLst>
                <a:ext uri="{FF2B5EF4-FFF2-40B4-BE49-F238E27FC236}">
                  <a16:creationId xmlns:a16="http://schemas.microsoft.com/office/drawing/2014/main" id="{09931ADA-CC52-4F41-9F01-CBC5B646C091}"/>
                </a:ext>
              </a:extLst>
            </p:cNvPr>
            <p:cNvSpPr>
              <a:spLocks noChangeAspect="1"/>
            </p:cNvSpPr>
            <p:nvPr/>
          </p:nvSpPr>
          <p:spPr bwMode="auto">
            <a:xfrm>
              <a:off x="8880887" y="748872"/>
              <a:ext cx="428439" cy="343538"/>
            </a:xfrm>
            <a:custGeom>
              <a:avLst/>
              <a:gdLst>
                <a:gd name="T0" fmla="*/ 318 w 723"/>
                <a:gd name="T1" fmla="*/ 105 h 538"/>
                <a:gd name="T2" fmla="*/ 160 w 723"/>
                <a:gd name="T3" fmla="*/ 79 h 538"/>
                <a:gd name="T4" fmla="*/ 1 w 723"/>
                <a:gd name="T5" fmla="*/ 0 h 538"/>
                <a:gd name="T6" fmla="*/ 0 w 723"/>
                <a:gd name="T7" fmla="*/ 7 h 538"/>
                <a:gd name="T8" fmla="*/ 46 w 723"/>
                <a:gd name="T9" fmla="*/ 61 h 538"/>
                <a:gd name="T10" fmla="*/ 165 w 723"/>
                <a:gd name="T11" fmla="*/ 182 h 538"/>
                <a:gd name="T12" fmla="*/ 172 w 723"/>
                <a:gd name="T13" fmla="*/ 183 h 538"/>
                <a:gd name="T14" fmla="*/ 332 w 723"/>
                <a:gd name="T15" fmla="*/ 391 h 538"/>
                <a:gd name="T16" fmla="*/ 327 w 723"/>
                <a:gd name="T17" fmla="*/ 468 h 538"/>
                <a:gd name="T18" fmla="*/ 384 w 723"/>
                <a:gd name="T19" fmla="*/ 469 h 538"/>
                <a:gd name="T20" fmla="*/ 374 w 723"/>
                <a:gd name="T21" fmla="*/ 390 h 538"/>
                <a:gd name="T22" fmla="*/ 555 w 723"/>
                <a:gd name="T23" fmla="*/ 182 h 538"/>
                <a:gd name="T24" fmla="*/ 675 w 723"/>
                <a:gd name="T25" fmla="*/ 62 h 538"/>
                <a:gd name="T26" fmla="*/ 719 w 723"/>
                <a:gd name="T27" fmla="*/ 0 h 538"/>
                <a:gd name="T28" fmla="*/ 563 w 723"/>
                <a:gd name="T29" fmla="*/ 78 h 538"/>
                <a:gd name="T30" fmla="*/ 402 w 723"/>
                <a:gd name="T31" fmla="*/ 105 h 538"/>
                <a:gd name="T32" fmla="*/ 318 w 723"/>
                <a:gd name="T33" fmla="*/ 105 h 5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723" h="538">
                  <a:moveTo>
                    <a:pt x="318" y="105"/>
                  </a:moveTo>
                  <a:cubicBezTo>
                    <a:pt x="263" y="97"/>
                    <a:pt x="211" y="91"/>
                    <a:pt x="160" y="79"/>
                  </a:cubicBezTo>
                  <a:cubicBezTo>
                    <a:pt x="100" y="65"/>
                    <a:pt x="61" y="19"/>
                    <a:pt x="1" y="0"/>
                  </a:cubicBezTo>
                  <a:cubicBezTo>
                    <a:pt x="1" y="2"/>
                    <a:pt x="0" y="5"/>
                    <a:pt x="0" y="7"/>
                  </a:cubicBezTo>
                  <a:cubicBezTo>
                    <a:pt x="7" y="31"/>
                    <a:pt x="39" y="37"/>
                    <a:pt x="46" y="61"/>
                  </a:cubicBezTo>
                  <a:cubicBezTo>
                    <a:pt x="108" y="61"/>
                    <a:pt x="174" y="115"/>
                    <a:pt x="165" y="182"/>
                  </a:cubicBezTo>
                  <a:cubicBezTo>
                    <a:pt x="167" y="182"/>
                    <a:pt x="170" y="183"/>
                    <a:pt x="172" y="183"/>
                  </a:cubicBezTo>
                  <a:cubicBezTo>
                    <a:pt x="281" y="150"/>
                    <a:pt x="364" y="279"/>
                    <a:pt x="332" y="391"/>
                  </a:cubicBezTo>
                  <a:cubicBezTo>
                    <a:pt x="324" y="418"/>
                    <a:pt x="299" y="445"/>
                    <a:pt x="327" y="468"/>
                  </a:cubicBezTo>
                  <a:cubicBezTo>
                    <a:pt x="334" y="538"/>
                    <a:pt x="377" y="537"/>
                    <a:pt x="384" y="469"/>
                  </a:cubicBezTo>
                  <a:cubicBezTo>
                    <a:pt x="413" y="438"/>
                    <a:pt x="376" y="416"/>
                    <a:pt x="374" y="390"/>
                  </a:cubicBezTo>
                  <a:cubicBezTo>
                    <a:pt x="362" y="283"/>
                    <a:pt x="442" y="151"/>
                    <a:pt x="555" y="182"/>
                  </a:cubicBezTo>
                  <a:cubicBezTo>
                    <a:pt x="546" y="116"/>
                    <a:pt x="611" y="60"/>
                    <a:pt x="675" y="62"/>
                  </a:cubicBezTo>
                  <a:cubicBezTo>
                    <a:pt x="678" y="34"/>
                    <a:pt x="723" y="30"/>
                    <a:pt x="719" y="0"/>
                  </a:cubicBezTo>
                  <a:cubicBezTo>
                    <a:pt x="663" y="19"/>
                    <a:pt x="620" y="61"/>
                    <a:pt x="563" y="78"/>
                  </a:cubicBezTo>
                  <a:cubicBezTo>
                    <a:pt x="518" y="92"/>
                    <a:pt x="457" y="95"/>
                    <a:pt x="402" y="105"/>
                  </a:cubicBezTo>
                  <a:lnTo>
                    <a:pt x="318" y="105"/>
                  </a:lnTo>
                  <a:close/>
                </a:path>
              </a:pathLst>
            </a:custGeom>
            <a:noFill/>
            <a:ln w="6350" cap="rnd">
              <a:solidFill>
                <a:srgbClr val="FF6600"/>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defPPr>
                <a:defRPr lang="en-US"/>
              </a:defPPr>
              <a:lvl1pPr algn="l" rtl="0" fontAlgn="base">
                <a:spcBef>
                  <a:spcPct val="0"/>
                </a:spcBef>
                <a:spcAft>
                  <a:spcPct val="0"/>
                </a:spcAft>
                <a:defRPr sz="1400" kern="1200">
                  <a:solidFill>
                    <a:schemeClr val="tx1"/>
                  </a:solidFill>
                  <a:latin typeface="Arial" panose="020B0604020202020204" pitchFamily="34" charset="0"/>
                  <a:ea typeface="+mn-ea"/>
                  <a:cs typeface="+mn-cs"/>
                </a:defRPr>
              </a:lvl1pPr>
              <a:lvl2pPr marL="457200" algn="l" rtl="0" fontAlgn="base">
                <a:spcBef>
                  <a:spcPct val="0"/>
                </a:spcBef>
                <a:spcAft>
                  <a:spcPct val="0"/>
                </a:spcAft>
                <a:defRPr sz="1400" kern="1200">
                  <a:solidFill>
                    <a:schemeClr val="tx1"/>
                  </a:solidFill>
                  <a:latin typeface="Arial" panose="020B0604020202020204" pitchFamily="34" charset="0"/>
                  <a:ea typeface="+mn-ea"/>
                  <a:cs typeface="+mn-cs"/>
                </a:defRPr>
              </a:lvl2pPr>
              <a:lvl3pPr marL="914400" algn="l" rtl="0" fontAlgn="base">
                <a:spcBef>
                  <a:spcPct val="0"/>
                </a:spcBef>
                <a:spcAft>
                  <a:spcPct val="0"/>
                </a:spcAft>
                <a:defRPr sz="1400" kern="1200">
                  <a:solidFill>
                    <a:schemeClr val="tx1"/>
                  </a:solidFill>
                  <a:latin typeface="Arial" panose="020B0604020202020204" pitchFamily="34" charset="0"/>
                  <a:ea typeface="+mn-ea"/>
                  <a:cs typeface="+mn-cs"/>
                </a:defRPr>
              </a:lvl3pPr>
              <a:lvl4pPr marL="1371600" algn="l" rtl="0" fontAlgn="base">
                <a:spcBef>
                  <a:spcPct val="0"/>
                </a:spcBef>
                <a:spcAft>
                  <a:spcPct val="0"/>
                </a:spcAft>
                <a:defRPr sz="1400" kern="1200">
                  <a:solidFill>
                    <a:schemeClr val="tx1"/>
                  </a:solidFill>
                  <a:latin typeface="Arial" panose="020B0604020202020204" pitchFamily="34" charset="0"/>
                  <a:ea typeface="+mn-ea"/>
                  <a:cs typeface="+mn-cs"/>
                </a:defRPr>
              </a:lvl4pPr>
              <a:lvl5pPr marL="1828800" algn="l" rtl="0" fontAlgn="base">
                <a:spcBef>
                  <a:spcPct val="0"/>
                </a:spcBef>
                <a:spcAft>
                  <a:spcPct val="0"/>
                </a:spcAft>
                <a:defRPr sz="1400" kern="1200">
                  <a:solidFill>
                    <a:schemeClr val="tx1"/>
                  </a:solidFill>
                  <a:latin typeface="Arial" panose="020B0604020202020204" pitchFamily="34" charset="0"/>
                  <a:ea typeface="+mn-ea"/>
                  <a:cs typeface="+mn-cs"/>
                </a:defRPr>
              </a:lvl5pPr>
              <a:lvl6pPr marL="2286000" algn="l" defTabSz="914400" rtl="0" eaLnBrk="1" latinLnBrk="0" hangingPunct="1">
                <a:defRPr sz="1400" kern="1200">
                  <a:solidFill>
                    <a:schemeClr val="tx1"/>
                  </a:solidFill>
                  <a:latin typeface="Arial" panose="020B0604020202020204" pitchFamily="34" charset="0"/>
                  <a:ea typeface="+mn-ea"/>
                  <a:cs typeface="+mn-cs"/>
                </a:defRPr>
              </a:lvl6pPr>
              <a:lvl7pPr marL="2743200" algn="l" defTabSz="914400" rtl="0" eaLnBrk="1" latinLnBrk="0" hangingPunct="1">
                <a:defRPr sz="1400" kern="1200">
                  <a:solidFill>
                    <a:schemeClr val="tx1"/>
                  </a:solidFill>
                  <a:latin typeface="Arial" panose="020B0604020202020204" pitchFamily="34" charset="0"/>
                  <a:ea typeface="+mn-ea"/>
                  <a:cs typeface="+mn-cs"/>
                </a:defRPr>
              </a:lvl7pPr>
              <a:lvl8pPr marL="3200400" algn="l" defTabSz="914400" rtl="0" eaLnBrk="1" latinLnBrk="0" hangingPunct="1">
                <a:defRPr sz="1400" kern="1200">
                  <a:solidFill>
                    <a:schemeClr val="tx1"/>
                  </a:solidFill>
                  <a:latin typeface="Arial" panose="020B0604020202020204" pitchFamily="34" charset="0"/>
                  <a:ea typeface="+mn-ea"/>
                  <a:cs typeface="+mn-cs"/>
                </a:defRPr>
              </a:lvl8pPr>
              <a:lvl9pPr marL="3657600" algn="l" defTabSz="914400" rtl="0" eaLnBrk="1" latinLnBrk="0" hangingPunct="1">
                <a:defRPr sz="1400" kern="1200">
                  <a:solidFill>
                    <a:schemeClr val="tx1"/>
                  </a:solidFill>
                  <a:latin typeface="Arial" panose="020B0604020202020204" pitchFamily="34" charset="0"/>
                  <a:ea typeface="+mn-ea"/>
                  <a:cs typeface="+mn-cs"/>
                </a:defRPr>
              </a:lvl9pPr>
            </a:lstStyle>
            <a:p>
              <a:endParaRPr lang="en-CA"/>
            </a:p>
          </p:txBody>
        </p:sp>
        <p:sp>
          <p:nvSpPr>
            <p:cNvPr id="259" name="Rectangle 25">
              <a:extLst>
                <a:ext uri="{FF2B5EF4-FFF2-40B4-BE49-F238E27FC236}">
                  <a16:creationId xmlns:a16="http://schemas.microsoft.com/office/drawing/2014/main" id="{76800394-EFA1-495C-A8B6-2549F81C155E}"/>
                </a:ext>
              </a:extLst>
            </p:cNvPr>
            <p:cNvSpPr>
              <a:spLocks noChangeArrowheads="1"/>
            </p:cNvSpPr>
            <p:nvPr/>
          </p:nvSpPr>
          <p:spPr bwMode="auto">
            <a:xfrm>
              <a:off x="9713186" y="1063814"/>
              <a:ext cx="792962" cy="183127"/>
            </a:xfrm>
            <a:prstGeom prst="rect">
              <a:avLst/>
            </a:prstGeom>
            <a:noFill/>
            <a:ln w="9525">
              <a:noFill/>
              <a:miter lim="800000"/>
              <a:headEnd/>
              <a:tailEnd/>
            </a:ln>
          </p:spPr>
          <p:txBody>
            <a:bodyPr wrap="square" lIns="0" tIns="0" rIns="0" bIns="0">
              <a:spAutoFit/>
            </a:bodyPr>
            <a:lstStyle/>
            <a:p>
              <a:pPr>
                <a:lnSpc>
                  <a:spcPct val="85000"/>
                </a:lnSpc>
              </a:pPr>
              <a:r>
                <a:rPr lang="en-US" altLang="en-US" sz="1400" b="1" dirty="0">
                  <a:solidFill>
                    <a:srgbClr val="000000"/>
                  </a:solidFill>
                  <a:latin typeface="Arial" panose="020B0604020202020204" pitchFamily="34" charset="0"/>
                  <a:cs typeface="Arial" panose="020B0604020202020204" pitchFamily="34" charset="0"/>
                </a:rPr>
                <a:t>Brain</a:t>
              </a:r>
              <a:endParaRPr lang="en-US" altLang="en-US" sz="2000" b="1" dirty="0">
                <a:solidFill>
                  <a:srgbClr val="000000"/>
                </a:solidFill>
                <a:latin typeface="Arial" panose="020B0604020202020204" pitchFamily="34" charset="0"/>
                <a:cs typeface="Arial" panose="020B0604020202020204" pitchFamily="34" charset="0"/>
              </a:endParaRPr>
            </a:p>
          </p:txBody>
        </p:sp>
      </p:grpSp>
    </p:spTree>
    <p:extLst>
      <p:ext uri="{BB962C8B-B14F-4D97-AF65-F5344CB8AC3E}">
        <p14:creationId xmlns:p14="http://schemas.microsoft.com/office/powerpoint/2010/main" val="14487385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224"/>
                                        </p:tgtEl>
                                        <p:attrNameLst>
                                          <p:attrName>style.visibility</p:attrName>
                                        </p:attrNameLst>
                                      </p:cBhvr>
                                      <p:to>
                                        <p:strVal val="visible"/>
                                      </p:to>
                                    </p:set>
                                    <p:anim calcmode="lin" valueType="num">
                                      <p:cBhvr additive="base">
                                        <p:cTn id="7" dur="500" fill="hold"/>
                                        <p:tgtEl>
                                          <p:spTgt spid="224"/>
                                        </p:tgtEl>
                                        <p:attrNameLst>
                                          <p:attrName>ppt_x</p:attrName>
                                        </p:attrNameLst>
                                      </p:cBhvr>
                                      <p:tavLst>
                                        <p:tav tm="0">
                                          <p:val>
                                            <p:strVal val="0-#ppt_w/2"/>
                                          </p:val>
                                        </p:tav>
                                        <p:tav tm="100000">
                                          <p:val>
                                            <p:strVal val="#ppt_x"/>
                                          </p:val>
                                        </p:tav>
                                      </p:tavLst>
                                    </p:anim>
                                    <p:anim calcmode="lin" valueType="num">
                                      <p:cBhvr additive="base">
                                        <p:cTn id="8" dur="500" fill="hold"/>
                                        <p:tgtEl>
                                          <p:spTgt spid="224"/>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0" presetClass="exit" presetSubtype="0" fill="hold" nodeType="clickEffect">
                                  <p:stCondLst>
                                    <p:cond delay="0"/>
                                  </p:stCondLst>
                                  <p:childTnLst>
                                    <p:animEffect transition="out" filter="fade">
                                      <p:cBhvr>
                                        <p:cTn id="12" dur="500"/>
                                        <p:tgtEl>
                                          <p:spTgt spid="256"/>
                                        </p:tgtEl>
                                      </p:cBhvr>
                                    </p:animEffect>
                                    <p:set>
                                      <p:cBhvr>
                                        <p:cTn id="13" dur="1" fill="hold">
                                          <p:stCondLst>
                                            <p:cond delay="499"/>
                                          </p:stCondLst>
                                        </p:cTn>
                                        <p:tgtEl>
                                          <p:spTgt spid="25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E1F1F4-A84E-4E30-A14D-5140D689821A}"/>
              </a:ext>
            </a:extLst>
          </p:cNvPr>
          <p:cNvSpPr>
            <a:spLocks noGrp="1"/>
          </p:cNvSpPr>
          <p:nvPr>
            <p:ph type="title"/>
          </p:nvPr>
        </p:nvSpPr>
        <p:spPr/>
        <p:txBody>
          <a:bodyPr/>
          <a:lstStyle/>
          <a:p>
            <a:r>
              <a:rPr lang="en-US" dirty="0"/>
              <a:t>Introduction </a:t>
            </a:r>
          </a:p>
        </p:txBody>
      </p:sp>
      <p:sp>
        <p:nvSpPr>
          <p:cNvPr id="3" name="Content Placeholder 2">
            <a:extLst>
              <a:ext uri="{FF2B5EF4-FFF2-40B4-BE49-F238E27FC236}">
                <a16:creationId xmlns:a16="http://schemas.microsoft.com/office/drawing/2014/main" id="{815911DF-B5DE-4FCC-99AF-BC5A7F8D1A91}"/>
              </a:ext>
            </a:extLst>
          </p:cNvPr>
          <p:cNvSpPr>
            <a:spLocks noGrp="1"/>
          </p:cNvSpPr>
          <p:nvPr>
            <p:ph idx="1"/>
          </p:nvPr>
        </p:nvSpPr>
        <p:spPr/>
        <p:txBody>
          <a:bodyPr>
            <a:normAutofit/>
          </a:bodyPr>
          <a:lstStyle/>
          <a:p>
            <a:pPr marL="0" marR="0" algn="just">
              <a:lnSpc>
                <a:spcPct val="107000"/>
              </a:lnSpc>
              <a:spcBef>
                <a:spcPts val="0"/>
              </a:spcBef>
              <a:spcAft>
                <a:spcPts val="600"/>
              </a:spcAft>
            </a:pPr>
            <a:r>
              <a:rPr lang="en-US" sz="2000" b="1" dirty="0">
                <a:effectLst/>
                <a:latin typeface="Times New Roman" panose="02020603050405020304" pitchFamily="18" charset="0"/>
                <a:ea typeface="Calibri" panose="020F0502020204030204" pitchFamily="34" charset="0"/>
                <a:cs typeface="Arial" panose="020B0604020202020204" pitchFamily="34" charset="0"/>
              </a:rPr>
              <a:t>Neurogenic bladder </a:t>
            </a:r>
            <a:r>
              <a:rPr lang="en-US" sz="2000" dirty="0">
                <a:effectLst/>
                <a:latin typeface="Times New Roman" panose="02020603050405020304" pitchFamily="18" charset="0"/>
                <a:ea typeface="Calibri" panose="020F0502020204030204" pitchFamily="34" charset="0"/>
                <a:cs typeface="Arial" panose="020B0604020202020204" pitchFamily="34" charset="0"/>
              </a:rPr>
              <a:t>is a term used to describe lower urinary tract (LUT) dysfunction resulting from a neurologic disease or process.</a:t>
            </a:r>
            <a:endParaRPr lang="en-US" sz="2000" dirty="0">
              <a:effectLst/>
              <a:latin typeface="Calibri" panose="020F0502020204030204" pitchFamily="34" charset="0"/>
              <a:ea typeface="Calibri" panose="020F0502020204030204" pitchFamily="34" charset="0"/>
              <a:cs typeface="Arial" panose="020B0604020202020204" pitchFamily="34" charset="0"/>
            </a:endParaRPr>
          </a:p>
          <a:p>
            <a:pPr marL="0" marR="0" algn="just">
              <a:lnSpc>
                <a:spcPct val="107000"/>
              </a:lnSpc>
              <a:spcBef>
                <a:spcPts val="0"/>
              </a:spcBef>
              <a:spcAft>
                <a:spcPts val="600"/>
              </a:spcAft>
            </a:pPr>
            <a:r>
              <a:rPr lang="en-US" sz="2000" dirty="0">
                <a:effectLst/>
                <a:latin typeface="Times New Roman" panose="02020603050405020304" pitchFamily="18" charset="0"/>
                <a:ea typeface="Calibri" panose="020F0502020204030204" pitchFamily="34" charset="0"/>
                <a:cs typeface="Arial" panose="020B0604020202020204" pitchFamily="34" charset="0"/>
              </a:rPr>
              <a:t>Up to 80% of neurological diseases develop Lower Urinary Tract Symptoms (LUTS)</a:t>
            </a:r>
            <a:endParaRPr lang="en-US" sz="2000" dirty="0">
              <a:effectLst/>
              <a:latin typeface="Calibri" panose="020F0502020204030204" pitchFamily="34" charset="0"/>
              <a:ea typeface="Calibri" panose="020F0502020204030204" pitchFamily="34" charset="0"/>
              <a:cs typeface="Arial" panose="020B0604020202020204" pitchFamily="34" charset="0"/>
            </a:endParaRPr>
          </a:p>
          <a:p>
            <a:pPr marL="0" marR="0" algn="just">
              <a:lnSpc>
                <a:spcPct val="107000"/>
              </a:lnSpc>
              <a:spcBef>
                <a:spcPts val="0"/>
              </a:spcBef>
              <a:spcAft>
                <a:spcPts val="600"/>
              </a:spcAft>
            </a:pPr>
            <a:r>
              <a:rPr lang="en-US" sz="2000" dirty="0">
                <a:effectLst/>
                <a:latin typeface="Times New Roman" panose="02020603050405020304" pitchFamily="18" charset="0"/>
                <a:ea typeface="Calibri" panose="020F0502020204030204" pitchFamily="34" charset="0"/>
                <a:cs typeface="Arial" panose="020B0604020202020204" pitchFamily="34" charset="0"/>
              </a:rPr>
              <a:t>Accurate diagnosis and proper management of LUT dys­function in the neurogenic population consist of two main goals: </a:t>
            </a:r>
          </a:p>
          <a:p>
            <a:pPr marL="0" marR="0" algn="just">
              <a:lnSpc>
                <a:spcPct val="107000"/>
              </a:lnSpc>
              <a:spcBef>
                <a:spcPts val="0"/>
              </a:spcBef>
              <a:spcAft>
                <a:spcPts val="600"/>
              </a:spcAft>
            </a:pPr>
            <a:r>
              <a:rPr lang="en-US" sz="2000" dirty="0">
                <a:effectLst/>
                <a:latin typeface="Times New Roman" panose="02020603050405020304" pitchFamily="18" charset="0"/>
                <a:ea typeface="Calibri" panose="020F0502020204030204" pitchFamily="34" charset="0"/>
                <a:cs typeface="Arial" panose="020B0604020202020204" pitchFamily="34" charset="0"/>
              </a:rPr>
              <a:t>(1) to preserve the safety of the bladder with low-pressure storage and adequate emptying, consequently, preserve the upper Urinary Tract  </a:t>
            </a:r>
          </a:p>
          <a:p>
            <a:pPr marL="0" marR="0" algn="just">
              <a:lnSpc>
                <a:spcPct val="107000"/>
              </a:lnSpc>
              <a:spcBef>
                <a:spcPts val="0"/>
              </a:spcBef>
              <a:spcAft>
                <a:spcPts val="600"/>
              </a:spcAft>
            </a:pPr>
            <a:r>
              <a:rPr lang="en-US" sz="2000" dirty="0">
                <a:effectLst/>
                <a:latin typeface="Times New Roman" panose="02020603050405020304" pitchFamily="18" charset="0"/>
                <a:ea typeface="Calibri" panose="020F0502020204030204" pitchFamily="34" charset="0"/>
                <a:cs typeface="Arial" panose="020B0604020202020204" pitchFamily="34" charset="0"/>
              </a:rPr>
              <a:t>(2) to maintain a reasonable quality of life in relationship to the bladder.</a:t>
            </a:r>
            <a:endParaRPr lang="en-US" sz="2000" dirty="0">
              <a:effectLst/>
              <a:latin typeface="Calibri" panose="020F0502020204030204" pitchFamily="34" charset="0"/>
              <a:ea typeface="Calibri" panose="020F0502020204030204" pitchFamily="34" charset="0"/>
              <a:cs typeface="Arial" panose="020B0604020202020204" pitchFamily="34" charset="0"/>
            </a:endParaRPr>
          </a:p>
          <a:p>
            <a:endParaRPr lang="en-US" sz="2000" dirty="0"/>
          </a:p>
        </p:txBody>
      </p:sp>
    </p:spTree>
    <p:extLst>
      <p:ext uri="{BB962C8B-B14F-4D97-AF65-F5344CB8AC3E}">
        <p14:creationId xmlns:p14="http://schemas.microsoft.com/office/powerpoint/2010/main" val="91736468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DBFBF0-296B-4F85-A954-317FEE0E62D0}"/>
              </a:ext>
            </a:extLst>
          </p:cNvPr>
          <p:cNvSpPr>
            <a:spLocks noGrp="1"/>
          </p:cNvSpPr>
          <p:nvPr>
            <p:ph type="title"/>
          </p:nvPr>
        </p:nvSpPr>
        <p:spPr>
          <a:xfrm>
            <a:off x="838200" y="365126"/>
            <a:ext cx="10515600" cy="982908"/>
          </a:xfrm>
        </p:spPr>
        <p:txBody>
          <a:bodyPr/>
          <a:lstStyle/>
          <a:p>
            <a:pPr algn="ctr"/>
            <a:r>
              <a:rPr lang="en-CA" b="1" dirty="0" err="1">
                <a:solidFill>
                  <a:srgbClr val="7030A0"/>
                </a:solidFill>
                <a:latin typeface="+mn-lt"/>
              </a:rPr>
              <a:t>Suprapontine</a:t>
            </a:r>
            <a:r>
              <a:rPr lang="en-CA" b="1" dirty="0">
                <a:solidFill>
                  <a:srgbClr val="7030A0"/>
                </a:solidFill>
                <a:latin typeface="+mn-lt"/>
              </a:rPr>
              <a:t> Lesion (SPL) </a:t>
            </a:r>
          </a:p>
        </p:txBody>
      </p:sp>
      <p:sp>
        <p:nvSpPr>
          <p:cNvPr id="3" name="Content Placeholder 2">
            <a:extLst>
              <a:ext uri="{FF2B5EF4-FFF2-40B4-BE49-F238E27FC236}">
                <a16:creationId xmlns:a16="http://schemas.microsoft.com/office/drawing/2014/main" id="{D1C16ADD-1E6B-49DA-B77E-2B60694E6A6E}"/>
              </a:ext>
            </a:extLst>
          </p:cNvPr>
          <p:cNvSpPr>
            <a:spLocks noGrp="1"/>
          </p:cNvSpPr>
          <p:nvPr>
            <p:ph idx="1"/>
          </p:nvPr>
        </p:nvSpPr>
        <p:spPr>
          <a:xfrm>
            <a:off x="838200" y="1246380"/>
            <a:ext cx="10515600" cy="5026288"/>
          </a:xfrm>
        </p:spPr>
        <p:txBody>
          <a:bodyPr>
            <a:normAutofit/>
          </a:bodyPr>
          <a:lstStyle/>
          <a:p>
            <a:r>
              <a:rPr lang="en-CA" dirty="0"/>
              <a:t>Is a lesion above the pons (forebrain or midbrain)</a:t>
            </a:r>
          </a:p>
          <a:p>
            <a:r>
              <a:rPr lang="en-CA" dirty="0"/>
              <a:t>NLUTD in SPL: </a:t>
            </a:r>
          </a:p>
          <a:p>
            <a:pPr lvl="1"/>
            <a:r>
              <a:rPr lang="en-US" dirty="0"/>
              <a:t>impaired cerebral regulation and central inhibition</a:t>
            </a:r>
          </a:p>
          <a:p>
            <a:pPr lvl="1"/>
            <a:r>
              <a:rPr lang="en-CA" dirty="0"/>
              <a:t>reflex contraction of the detrusor (DO) +/- DO incontinence</a:t>
            </a:r>
          </a:p>
          <a:p>
            <a:pPr lvl="1"/>
            <a:r>
              <a:rPr lang="en-CA" dirty="0"/>
              <a:t>usually synergistic voiding/bladder emptying.</a:t>
            </a:r>
          </a:p>
          <a:p>
            <a:r>
              <a:rPr lang="en-CA" dirty="0"/>
              <a:t>Lesions resulting from cerebral or brainstem lesion with preservation of the pontine micturition center (PMC)</a:t>
            </a:r>
          </a:p>
          <a:p>
            <a:pPr lvl="1"/>
            <a:r>
              <a:rPr lang="en-CA" dirty="0"/>
              <a:t>cerebrovascular disease</a:t>
            </a:r>
          </a:p>
          <a:p>
            <a:pPr lvl="1"/>
            <a:r>
              <a:rPr lang="en-CA" dirty="0"/>
              <a:t>degenerative disease</a:t>
            </a:r>
          </a:p>
          <a:p>
            <a:pPr lvl="1"/>
            <a:r>
              <a:rPr lang="en-CA" dirty="0"/>
              <a:t>hydrocephalus</a:t>
            </a:r>
          </a:p>
          <a:p>
            <a:pPr lvl="1"/>
            <a:r>
              <a:rPr lang="en-CA" dirty="0"/>
              <a:t>intracranial neoplasms</a:t>
            </a:r>
          </a:p>
          <a:p>
            <a:pPr lvl="1"/>
            <a:r>
              <a:rPr lang="en-CA" dirty="0"/>
              <a:t>traumatic brain injury (the list is incomplete)</a:t>
            </a:r>
          </a:p>
        </p:txBody>
      </p:sp>
    </p:spTree>
    <p:extLst>
      <p:ext uri="{BB962C8B-B14F-4D97-AF65-F5344CB8AC3E}">
        <p14:creationId xmlns:p14="http://schemas.microsoft.com/office/powerpoint/2010/main" val="14039307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additive="base">
                                        <p:cTn id="7"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1" end="1"/>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anim calcmode="lin" valueType="num">
                                      <p:cBhvr additive="base">
                                        <p:cTn id="11"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2" end="2"/>
                                            </p:txEl>
                                          </p:spTgt>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anim calcmode="lin" valueType="num">
                                      <p:cBhvr additive="base">
                                        <p:cTn id="1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3">
                                            <p:txEl>
                                              <p:pRg st="3" end="3"/>
                                            </p:txEl>
                                          </p:spTgt>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 calcmode="lin" valueType="num">
                                      <p:cBhvr additive="base">
                                        <p:cTn id="19"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5" end="5"/>
                                            </p:txEl>
                                          </p:spTgt>
                                        </p:tgtEl>
                                        <p:attrNameLst>
                                          <p:attrName>style.visibility</p:attrName>
                                        </p:attrNameLst>
                                      </p:cBhvr>
                                      <p:to>
                                        <p:strVal val="visible"/>
                                      </p:to>
                                    </p:set>
                                    <p:anim calcmode="lin" valueType="num">
                                      <p:cBhvr additive="base">
                                        <p:cTn id="25"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5" end="5"/>
                                            </p:txEl>
                                          </p:spTgt>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3">
                                            <p:txEl>
                                              <p:pRg st="6" end="6"/>
                                            </p:txEl>
                                          </p:spTgt>
                                        </p:tgtEl>
                                        <p:attrNameLst>
                                          <p:attrName>style.visibility</p:attrName>
                                        </p:attrNameLst>
                                      </p:cBhvr>
                                      <p:to>
                                        <p:strVal val="visible"/>
                                      </p:to>
                                    </p:set>
                                    <p:anim calcmode="lin" valueType="num">
                                      <p:cBhvr additive="base">
                                        <p:cTn id="29"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3">
                                            <p:txEl>
                                              <p:pRg st="6" end="6"/>
                                            </p:txEl>
                                          </p:spTgt>
                                        </p:tgtEl>
                                        <p:attrNameLst>
                                          <p:attrName>ppt_y</p:attrName>
                                        </p:attrNameLst>
                                      </p:cBhvr>
                                      <p:tavLst>
                                        <p:tav tm="0">
                                          <p:val>
                                            <p:strVal val="1+#ppt_h/2"/>
                                          </p:val>
                                        </p:tav>
                                        <p:tav tm="100000">
                                          <p:val>
                                            <p:strVal val="#ppt_y"/>
                                          </p:val>
                                        </p:tav>
                                      </p:tavLst>
                                    </p:anim>
                                  </p:childTnLst>
                                </p:cTn>
                              </p:par>
                              <p:par>
                                <p:cTn id="31" presetID="2" presetClass="entr" presetSubtype="4" fill="hold" nodeType="withEffect">
                                  <p:stCondLst>
                                    <p:cond delay="0"/>
                                  </p:stCondLst>
                                  <p:childTnLst>
                                    <p:set>
                                      <p:cBhvr>
                                        <p:cTn id="32" dur="1" fill="hold">
                                          <p:stCondLst>
                                            <p:cond delay="0"/>
                                          </p:stCondLst>
                                        </p:cTn>
                                        <p:tgtEl>
                                          <p:spTgt spid="3">
                                            <p:txEl>
                                              <p:pRg st="7" end="7"/>
                                            </p:txEl>
                                          </p:spTgt>
                                        </p:tgtEl>
                                        <p:attrNameLst>
                                          <p:attrName>style.visibility</p:attrName>
                                        </p:attrNameLst>
                                      </p:cBhvr>
                                      <p:to>
                                        <p:strVal val="visible"/>
                                      </p:to>
                                    </p:set>
                                    <p:anim calcmode="lin" valueType="num">
                                      <p:cBhvr additive="base">
                                        <p:cTn id="33"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34" dur="500" fill="hold"/>
                                        <p:tgtEl>
                                          <p:spTgt spid="3">
                                            <p:txEl>
                                              <p:pRg st="7" end="7"/>
                                            </p:txEl>
                                          </p:spTgt>
                                        </p:tgtEl>
                                        <p:attrNameLst>
                                          <p:attrName>ppt_y</p:attrName>
                                        </p:attrNameLst>
                                      </p:cBhvr>
                                      <p:tavLst>
                                        <p:tav tm="0">
                                          <p:val>
                                            <p:strVal val="1+#ppt_h/2"/>
                                          </p:val>
                                        </p:tav>
                                        <p:tav tm="100000">
                                          <p:val>
                                            <p:strVal val="#ppt_y"/>
                                          </p:val>
                                        </p:tav>
                                      </p:tavLst>
                                    </p:anim>
                                  </p:childTnLst>
                                </p:cTn>
                              </p:par>
                              <p:par>
                                <p:cTn id="35" presetID="2" presetClass="entr" presetSubtype="4" fill="hold" nodeType="withEffect">
                                  <p:stCondLst>
                                    <p:cond delay="0"/>
                                  </p:stCondLst>
                                  <p:childTnLst>
                                    <p:set>
                                      <p:cBhvr>
                                        <p:cTn id="36" dur="1" fill="hold">
                                          <p:stCondLst>
                                            <p:cond delay="0"/>
                                          </p:stCondLst>
                                        </p:cTn>
                                        <p:tgtEl>
                                          <p:spTgt spid="3">
                                            <p:txEl>
                                              <p:pRg st="8" end="8"/>
                                            </p:txEl>
                                          </p:spTgt>
                                        </p:tgtEl>
                                        <p:attrNameLst>
                                          <p:attrName>style.visibility</p:attrName>
                                        </p:attrNameLst>
                                      </p:cBhvr>
                                      <p:to>
                                        <p:strVal val="visible"/>
                                      </p:to>
                                    </p:set>
                                    <p:anim calcmode="lin" valueType="num">
                                      <p:cBhvr additive="base">
                                        <p:cTn id="37" dur="500" fill="hold"/>
                                        <p:tgtEl>
                                          <p:spTgt spid="3">
                                            <p:txEl>
                                              <p:pRg st="8" end="8"/>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8" end="8"/>
                                            </p:txEl>
                                          </p:spTgt>
                                        </p:tgtEl>
                                        <p:attrNameLst>
                                          <p:attrName>ppt_y</p:attrName>
                                        </p:attrNameLst>
                                      </p:cBhvr>
                                      <p:tavLst>
                                        <p:tav tm="0">
                                          <p:val>
                                            <p:strVal val="1+#ppt_h/2"/>
                                          </p:val>
                                        </p:tav>
                                        <p:tav tm="100000">
                                          <p:val>
                                            <p:strVal val="#ppt_y"/>
                                          </p:val>
                                        </p:tav>
                                      </p:tavLst>
                                    </p:anim>
                                  </p:childTnLst>
                                </p:cTn>
                              </p:par>
                              <p:par>
                                <p:cTn id="39" presetID="2" presetClass="entr" presetSubtype="4" fill="hold" nodeType="withEffect">
                                  <p:stCondLst>
                                    <p:cond delay="0"/>
                                  </p:stCondLst>
                                  <p:childTnLst>
                                    <p:set>
                                      <p:cBhvr>
                                        <p:cTn id="40" dur="1" fill="hold">
                                          <p:stCondLst>
                                            <p:cond delay="0"/>
                                          </p:stCondLst>
                                        </p:cTn>
                                        <p:tgtEl>
                                          <p:spTgt spid="3">
                                            <p:txEl>
                                              <p:pRg st="9" end="9"/>
                                            </p:txEl>
                                          </p:spTgt>
                                        </p:tgtEl>
                                        <p:attrNameLst>
                                          <p:attrName>style.visibility</p:attrName>
                                        </p:attrNameLst>
                                      </p:cBhvr>
                                      <p:to>
                                        <p:strVal val="visible"/>
                                      </p:to>
                                    </p:set>
                                    <p:anim calcmode="lin" valueType="num">
                                      <p:cBhvr additive="base">
                                        <p:cTn id="41" dur="500" fill="hold"/>
                                        <p:tgtEl>
                                          <p:spTgt spid="3">
                                            <p:txEl>
                                              <p:pRg st="9" end="9"/>
                                            </p:txEl>
                                          </p:spTgt>
                                        </p:tgtEl>
                                        <p:attrNameLst>
                                          <p:attrName>ppt_x</p:attrName>
                                        </p:attrNameLst>
                                      </p:cBhvr>
                                      <p:tavLst>
                                        <p:tav tm="0">
                                          <p:val>
                                            <p:strVal val="#ppt_x"/>
                                          </p:val>
                                        </p:tav>
                                        <p:tav tm="100000">
                                          <p:val>
                                            <p:strVal val="#ppt_x"/>
                                          </p:val>
                                        </p:tav>
                                      </p:tavLst>
                                    </p:anim>
                                    <p:anim calcmode="lin" valueType="num">
                                      <p:cBhvr additive="base">
                                        <p:cTn id="42" dur="500" fill="hold"/>
                                        <p:tgtEl>
                                          <p:spTgt spid="3">
                                            <p:txEl>
                                              <p:pRg st="9" end="9"/>
                                            </p:txEl>
                                          </p:spTgt>
                                        </p:tgtEl>
                                        <p:attrNameLst>
                                          <p:attrName>ppt_y</p:attrName>
                                        </p:attrNameLst>
                                      </p:cBhvr>
                                      <p:tavLst>
                                        <p:tav tm="0">
                                          <p:val>
                                            <p:strVal val="1+#ppt_h/2"/>
                                          </p:val>
                                        </p:tav>
                                        <p:tav tm="100000">
                                          <p:val>
                                            <p:strVal val="#ppt_y"/>
                                          </p:val>
                                        </p:tav>
                                      </p:tavLst>
                                    </p:anim>
                                  </p:childTnLst>
                                </p:cTn>
                              </p:par>
                              <p:par>
                                <p:cTn id="43" presetID="2" presetClass="entr" presetSubtype="4" fill="hold" nodeType="withEffect">
                                  <p:stCondLst>
                                    <p:cond delay="0"/>
                                  </p:stCondLst>
                                  <p:childTnLst>
                                    <p:set>
                                      <p:cBhvr>
                                        <p:cTn id="44" dur="1" fill="hold">
                                          <p:stCondLst>
                                            <p:cond delay="0"/>
                                          </p:stCondLst>
                                        </p:cTn>
                                        <p:tgtEl>
                                          <p:spTgt spid="3">
                                            <p:txEl>
                                              <p:pRg st="10" end="10"/>
                                            </p:txEl>
                                          </p:spTgt>
                                        </p:tgtEl>
                                        <p:attrNameLst>
                                          <p:attrName>style.visibility</p:attrName>
                                        </p:attrNameLst>
                                      </p:cBhvr>
                                      <p:to>
                                        <p:strVal val="visible"/>
                                      </p:to>
                                    </p:set>
                                    <p:anim calcmode="lin" valueType="num">
                                      <p:cBhvr additive="base">
                                        <p:cTn id="45" dur="500" fill="hold"/>
                                        <p:tgtEl>
                                          <p:spTgt spid="3">
                                            <p:txEl>
                                              <p:pRg st="10" end="10"/>
                                            </p:txEl>
                                          </p:spTgt>
                                        </p:tgtEl>
                                        <p:attrNameLst>
                                          <p:attrName>ppt_x</p:attrName>
                                        </p:attrNameLst>
                                      </p:cBhvr>
                                      <p:tavLst>
                                        <p:tav tm="0">
                                          <p:val>
                                            <p:strVal val="#ppt_x"/>
                                          </p:val>
                                        </p:tav>
                                        <p:tav tm="100000">
                                          <p:val>
                                            <p:strVal val="#ppt_x"/>
                                          </p:val>
                                        </p:tav>
                                      </p:tavLst>
                                    </p:anim>
                                    <p:anim calcmode="lin" valueType="num">
                                      <p:cBhvr additive="base">
                                        <p:cTn id="46" dur="500" fill="hold"/>
                                        <p:tgtEl>
                                          <p:spTgt spid="3">
                                            <p:txEl>
                                              <p:pRg st="10" end="1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A7AA0C-675C-4EE0-A85A-21DDE87DF4E5}"/>
              </a:ext>
            </a:extLst>
          </p:cNvPr>
          <p:cNvSpPr>
            <a:spLocks noGrp="1"/>
          </p:cNvSpPr>
          <p:nvPr>
            <p:ph type="title"/>
          </p:nvPr>
        </p:nvSpPr>
        <p:spPr>
          <a:xfrm>
            <a:off x="8453113" y="1292610"/>
            <a:ext cx="3265185" cy="854074"/>
          </a:xfrm>
        </p:spPr>
        <p:txBody>
          <a:bodyPr/>
          <a:lstStyle/>
          <a:p>
            <a:r>
              <a:rPr lang="en-CA" b="1" dirty="0">
                <a:solidFill>
                  <a:srgbClr val="7030A0"/>
                </a:solidFill>
                <a:latin typeface="+mn-lt"/>
              </a:rPr>
              <a:t>68 M CVA</a:t>
            </a:r>
            <a:endParaRPr lang="pl-PL" b="1" dirty="0">
              <a:solidFill>
                <a:srgbClr val="7030A0"/>
              </a:solidFill>
              <a:latin typeface="+mn-lt"/>
            </a:endParaRPr>
          </a:p>
        </p:txBody>
      </p:sp>
      <p:pic>
        <p:nvPicPr>
          <p:cNvPr id="4" name="Content Placeholder 3">
            <a:extLst>
              <a:ext uri="{FF2B5EF4-FFF2-40B4-BE49-F238E27FC236}">
                <a16:creationId xmlns:a16="http://schemas.microsoft.com/office/drawing/2014/main" id="{3993DD8E-5A56-41BE-A897-79FF947118D4}"/>
              </a:ext>
            </a:extLst>
          </p:cNvPr>
          <p:cNvPicPr>
            <a:picLocks noGrp="1" noChangeAspect="1"/>
          </p:cNvPicPr>
          <p:nvPr>
            <p:ph idx="1"/>
          </p:nvPr>
        </p:nvPicPr>
        <p:blipFill>
          <a:blip r:embed="rId2"/>
          <a:stretch>
            <a:fillRect/>
          </a:stretch>
        </p:blipFill>
        <p:spPr>
          <a:xfrm>
            <a:off x="225286" y="267050"/>
            <a:ext cx="7838131" cy="6590949"/>
          </a:xfrm>
          <a:prstGeom prst="rect">
            <a:avLst/>
          </a:prstGeom>
        </p:spPr>
      </p:pic>
    </p:spTree>
    <p:extLst>
      <p:ext uri="{BB962C8B-B14F-4D97-AF65-F5344CB8AC3E}">
        <p14:creationId xmlns:p14="http://schemas.microsoft.com/office/powerpoint/2010/main" val="344830539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B06DD844-5EF2-4613-AD0D-9D822294BC23}"/>
              </a:ext>
            </a:extLst>
          </p:cNvPr>
          <p:cNvGrpSpPr/>
          <p:nvPr/>
        </p:nvGrpSpPr>
        <p:grpSpPr>
          <a:xfrm>
            <a:off x="159601" y="2639446"/>
            <a:ext cx="3100511" cy="3509007"/>
            <a:chOff x="2176463" y="841375"/>
            <a:chExt cx="4789487" cy="5483225"/>
          </a:xfrm>
        </p:grpSpPr>
        <p:sp>
          <p:nvSpPr>
            <p:cNvPr id="3" name="Freeform 3">
              <a:extLst>
                <a:ext uri="{FF2B5EF4-FFF2-40B4-BE49-F238E27FC236}">
                  <a16:creationId xmlns:a16="http://schemas.microsoft.com/office/drawing/2014/main" id="{C547EE6E-673C-46BB-B652-C8259782F4C9}"/>
                </a:ext>
              </a:extLst>
            </p:cNvPr>
            <p:cNvSpPr>
              <a:spLocks noChangeAspect="1"/>
            </p:cNvSpPr>
            <p:nvPr/>
          </p:nvSpPr>
          <p:spPr bwMode="auto">
            <a:xfrm>
              <a:off x="2176463" y="841375"/>
              <a:ext cx="4789487" cy="5483225"/>
            </a:xfrm>
            <a:custGeom>
              <a:avLst/>
              <a:gdLst>
                <a:gd name="T0" fmla="*/ 311 w 625"/>
                <a:gd name="T1" fmla="*/ 2 h 716"/>
                <a:gd name="T2" fmla="*/ 0 w 625"/>
                <a:gd name="T3" fmla="*/ 174 h 716"/>
                <a:gd name="T4" fmla="*/ 281 w 625"/>
                <a:gd name="T5" fmla="*/ 452 h 716"/>
                <a:gd name="T6" fmla="*/ 281 w 625"/>
                <a:gd name="T7" fmla="*/ 695 h 716"/>
                <a:gd name="T8" fmla="*/ 300 w 625"/>
                <a:gd name="T9" fmla="*/ 695 h 716"/>
                <a:gd name="T10" fmla="*/ 300 w 625"/>
                <a:gd name="T11" fmla="*/ 446 h 716"/>
                <a:gd name="T12" fmla="*/ 43 w 625"/>
                <a:gd name="T13" fmla="*/ 175 h 716"/>
                <a:gd name="T14" fmla="*/ 311 w 625"/>
                <a:gd name="T15" fmla="*/ 27 h 716"/>
                <a:gd name="T16" fmla="*/ 582 w 625"/>
                <a:gd name="T17" fmla="*/ 175 h 716"/>
                <a:gd name="T18" fmla="*/ 327 w 625"/>
                <a:gd name="T19" fmla="*/ 446 h 716"/>
                <a:gd name="T20" fmla="*/ 327 w 625"/>
                <a:gd name="T21" fmla="*/ 695 h 716"/>
                <a:gd name="T22" fmla="*/ 347 w 625"/>
                <a:gd name="T23" fmla="*/ 695 h 716"/>
                <a:gd name="T24" fmla="*/ 347 w 625"/>
                <a:gd name="T25" fmla="*/ 452 h 716"/>
                <a:gd name="T26" fmla="*/ 625 w 625"/>
                <a:gd name="T27" fmla="*/ 174 h 716"/>
                <a:gd name="T28" fmla="*/ 311 w 625"/>
                <a:gd name="T29" fmla="*/ 2 h 7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625" h="716">
                  <a:moveTo>
                    <a:pt x="311" y="2"/>
                  </a:moveTo>
                  <a:cubicBezTo>
                    <a:pt x="138" y="4"/>
                    <a:pt x="0" y="70"/>
                    <a:pt x="0" y="174"/>
                  </a:cubicBezTo>
                  <a:cubicBezTo>
                    <a:pt x="0" y="278"/>
                    <a:pt x="281" y="452"/>
                    <a:pt x="281" y="452"/>
                  </a:cubicBezTo>
                  <a:cubicBezTo>
                    <a:pt x="281" y="452"/>
                    <a:pt x="281" y="716"/>
                    <a:pt x="281" y="695"/>
                  </a:cubicBezTo>
                  <a:cubicBezTo>
                    <a:pt x="281" y="708"/>
                    <a:pt x="300" y="710"/>
                    <a:pt x="300" y="695"/>
                  </a:cubicBezTo>
                  <a:cubicBezTo>
                    <a:pt x="300" y="464"/>
                    <a:pt x="300" y="446"/>
                    <a:pt x="300" y="446"/>
                  </a:cubicBezTo>
                  <a:cubicBezTo>
                    <a:pt x="300" y="446"/>
                    <a:pt x="43" y="266"/>
                    <a:pt x="43" y="175"/>
                  </a:cubicBezTo>
                  <a:cubicBezTo>
                    <a:pt x="43" y="85"/>
                    <a:pt x="161" y="28"/>
                    <a:pt x="311" y="27"/>
                  </a:cubicBezTo>
                  <a:cubicBezTo>
                    <a:pt x="463" y="25"/>
                    <a:pt x="582" y="85"/>
                    <a:pt x="582" y="175"/>
                  </a:cubicBezTo>
                  <a:cubicBezTo>
                    <a:pt x="582" y="266"/>
                    <a:pt x="329" y="442"/>
                    <a:pt x="327" y="446"/>
                  </a:cubicBezTo>
                  <a:cubicBezTo>
                    <a:pt x="327" y="695"/>
                    <a:pt x="327" y="695"/>
                    <a:pt x="327" y="695"/>
                  </a:cubicBezTo>
                  <a:cubicBezTo>
                    <a:pt x="328" y="711"/>
                    <a:pt x="348" y="708"/>
                    <a:pt x="347" y="695"/>
                  </a:cubicBezTo>
                  <a:cubicBezTo>
                    <a:pt x="347" y="704"/>
                    <a:pt x="347" y="452"/>
                    <a:pt x="347" y="452"/>
                  </a:cubicBezTo>
                  <a:cubicBezTo>
                    <a:pt x="349" y="447"/>
                    <a:pt x="625" y="278"/>
                    <a:pt x="625" y="174"/>
                  </a:cubicBezTo>
                  <a:cubicBezTo>
                    <a:pt x="625" y="70"/>
                    <a:pt x="486" y="0"/>
                    <a:pt x="311" y="2"/>
                  </a:cubicBezTo>
                  <a:close/>
                </a:path>
              </a:pathLst>
            </a:custGeom>
            <a:solidFill>
              <a:srgbClr val="FFF5EE"/>
            </a:solidFill>
            <a:ln w="6350">
              <a:solidFill>
                <a:srgbClr val="FF6600"/>
              </a:solidFill>
              <a:round/>
              <a:headEnd/>
              <a:tailEnd/>
            </a:ln>
          </p:spPr>
          <p:txBody>
            <a:bodyPr/>
            <a:lstStyle/>
            <a:p>
              <a:endParaRPr lang="en-CA"/>
            </a:p>
          </p:txBody>
        </p:sp>
        <mc:AlternateContent xmlns:mc="http://schemas.openxmlformats.org/markup-compatibility/2006" xmlns:p14="http://schemas.microsoft.com/office/powerpoint/2010/main">
          <mc:Choice Requires="p14">
            <p:contentPart p14:bwMode="auto" r:id="rId3">
              <p14:nvContentPartPr>
                <p14:cNvPr id="4" name="Ink 3">
                  <a:extLst>
                    <a:ext uri="{FF2B5EF4-FFF2-40B4-BE49-F238E27FC236}">
                      <a16:creationId xmlns:a16="http://schemas.microsoft.com/office/drawing/2014/main" id="{A40380F7-9B18-42BA-B4D6-2ACD49B88167}"/>
                    </a:ext>
                  </a:extLst>
                </p14:cNvPr>
                <p14:cNvContentPartPr/>
                <p14:nvPr/>
              </p14:nvContentPartPr>
              <p14:xfrm>
                <a:off x="4059178" y="4041717"/>
                <a:ext cx="352800" cy="2154600"/>
              </p14:xfrm>
            </p:contentPart>
          </mc:Choice>
          <mc:Fallback xmlns="">
            <p:pic>
              <p:nvPicPr>
                <p:cNvPr id="4" name="Ink 3">
                  <a:extLst>
                    <a:ext uri="{FF2B5EF4-FFF2-40B4-BE49-F238E27FC236}">
                      <a16:creationId xmlns:a16="http://schemas.microsoft.com/office/drawing/2014/main" id="{A40380F7-9B18-42BA-B4D6-2ACD49B88167}"/>
                    </a:ext>
                  </a:extLst>
                </p:cNvPr>
                <p:cNvPicPr/>
                <p:nvPr/>
              </p:nvPicPr>
              <p:blipFill>
                <a:blip r:embed="rId4"/>
                <a:stretch>
                  <a:fillRect/>
                </a:stretch>
              </p:blipFill>
              <p:spPr>
                <a:xfrm>
                  <a:off x="3961950" y="3943269"/>
                  <a:ext cx="546701" cy="2350933"/>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5" name="Ink 4">
                  <a:extLst>
                    <a:ext uri="{FF2B5EF4-FFF2-40B4-BE49-F238E27FC236}">
                      <a16:creationId xmlns:a16="http://schemas.microsoft.com/office/drawing/2014/main" id="{2D7EDEAB-1CE5-43F6-BB1A-F61B3BB7EB7B}"/>
                    </a:ext>
                  </a:extLst>
                </p14:cNvPr>
                <p14:cNvContentPartPr/>
                <p14:nvPr/>
              </p14:nvContentPartPr>
              <p14:xfrm>
                <a:off x="4741378" y="4050357"/>
                <a:ext cx="317880" cy="2118960"/>
              </p14:xfrm>
            </p:contentPart>
          </mc:Choice>
          <mc:Fallback xmlns="">
            <p:pic>
              <p:nvPicPr>
                <p:cNvPr id="5" name="Ink 4">
                  <a:extLst>
                    <a:ext uri="{FF2B5EF4-FFF2-40B4-BE49-F238E27FC236}">
                      <a16:creationId xmlns:a16="http://schemas.microsoft.com/office/drawing/2014/main" id="{2D7EDEAB-1CE5-43F6-BB1A-F61B3BB7EB7B}"/>
                    </a:ext>
                  </a:extLst>
                </p:cNvPr>
                <p:cNvPicPr/>
                <p:nvPr/>
              </p:nvPicPr>
              <p:blipFill>
                <a:blip r:embed="rId6"/>
                <a:stretch>
                  <a:fillRect/>
                </a:stretch>
              </p:blipFill>
              <p:spPr>
                <a:xfrm>
                  <a:off x="4644125" y="3951918"/>
                  <a:ext cx="511831" cy="2315275"/>
                </a:xfrm>
                <a:prstGeom prst="rect">
                  <a:avLst/>
                </a:prstGeom>
              </p:spPr>
            </p:pic>
          </mc:Fallback>
        </mc:AlternateContent>
        <p:sp>
          <p:nvSpPr>
            <p:cNvPr id="6" name="Oval 5">
              <a:extLst>
                <a:ext uri="{FF2B5EF4-FFF2-40B4-BE49-F238E27FC236}">
                  <a16:creationId xmlns:a16="http://schemas.microsoft.com/office/drawing/2014/main" id="{48697B95-D7E8-4860-950D-50768849418E}"/>
                </a:ext>
              </a:extLst>
            </p:cNvPr>
            <p:cNvSpPr/>
            <p:nvPr/>
          </p:nvSpPr>
          <p:spPr>
            <a:xfrm>
              <a:off x="3701201" y="4974008"/>
              <a:ext cx="457200" cy="914400"/>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7" name="Oval 6">
              <a:extLst>
                <a:ext uri="{FF2B5EF4-FFF2-40B4-BE49-F238E27FC236}">
                  <a16:creationId xmlns:a16="http://schemas.microsoft.com/office/drawing/2014/main" id="{36EB27D0-EF91-4944-9239-898FC9F09DB6}"/>
                </a:ext>
              </a:extLst>
            </p:cNvPr>
            <p:cNvSpPr/>
            <p:nvPr/>
          </p:nvSpPr>
          <p:spPr>
            <a:xfrm>
              <a:off x="4931458" y="4974008"/>
              <a:ext cx="457200" cy="914400"/>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grpSp>
      <p:sp>
        <p:nvSpPr>
          <p:cNvPr id="10" name="Line 6">
            <a:extLst>
              <a:ext uri="{FF2B5EF4-FFF2-40B4-BE49-F238E27FC236}">
                <a16:creationId xmlns:a16="http://schemas.microsoft.com/office/drawing/2014/main" id="{D62A32EF-FFDF-4725-AE0F-48465E3235CC}"/>
              </a:ext>
            </a:extLst>
          </p:cNvPr>
          <p:cNvSpPr>
            <a:spLocks noChangeAspect="1" noChangeShapeType="1"/>
          </p:cNvSpPr>
          <p:nvPr/>
        </p:nvSpPr>
        <p:spPr bwMode="auto">
          <a:xfrm>
            <a:off x="6235315" y="1495473"/>
            <a:ext cx="0" cy="0"/>
          </a:xfrm>
          <a:prstGeom prst="line">
            <a:avLst/>
          </a:prstGeom>
          <a:noFill/>
          <a:ln w="6350" cap="rnd">
            <a:solidFill>
              <a:srgbClr val="FF6600"/>
            </a:solidFill>
            <a:miter lim="800000"/>
            <a:headEnd/>
            <a:tailEnd/>
          </a:ln>
          <a:extLst>
            <a:ext uri="{909E8E84-426E-40DD-AFC4-6F175D3DCCD1}">
              <a14:hiddenFill xmlns:a14="http://schemas.microsoft.com/office/drawing/2010/main">
                <a:noFill/>
              </a14:hiddenFill>
            </a:ext>
          </a:extLst>
        </p:spPr>
        <p:txBody>
          <a:bodyPr/>
          <a:lstStyle>
            <a:defPPr>
              <a:defRPr lang="en-US"/>
            </a:defPPr>
            <a:lvl1pPr algn="l" rtl="0" fontAlgn="base">
              <a:spcBef>
                <a:spcPct val="0"/>
              </a:spcBef>
              <a:spcAft>
                <a:spcPct val="0"/>
              </a:spcAft>
              <a:defRPr sz="1400" kern="1200">
                <a:solidFill>
                  <a:schemeClr val="tx1"/>
                </a:solidFill>
                <a:latin typeface="Arial" panose="020B0604020202020204" pitchFamily="34" charset="0"/>
                <a:ea typeface="+mn-ea"/>
                <a:cs typeface="+mn-cs"/>
              </a:defRPr>
            </a:lvl1pPr>
            <a:lvl2pPr marL="457200" algn="l" rtl="0" fontAlgn="base">
              <a:spcBef>
                <a:spcPct val="0"/>
              </a:spcBef>
              <a:spcAft>
                <a:spcPct val="0"/>
              </a:spcAft>
              <a:defRPr sz="1400" kern="1200">
                <a:solidFill>
                  <a:schemeClr val="tx1"/>
                </a:solidFill>
                <a:latin typeface="Arial" panose="020B0604020202020204" pitchFamily="34" charset="0"/>
                <a:ea typeface="+mn-ea"/>
                <a:cs typeface="+mn-cs"/>
              </a:defRPr>
            </a:lvl2pPr>
            <a:lvl3pPr marL="914400" algn="l" rtl="0" fontAlgn="base">
              <a:spcBef>
                <a:spcPct val="0"/>
              </a:spcBef>
              <a:spcAft>
                <a:spcPct val="0"/>
              </a:spcAft>
              <a:defRPr sz="1400" kern="1200">
                <a:solidFill>
                  <a:schemeClr val="tx1"/>
                </a:solidFill>
                <a:latin typeface="Arial" panose="020B0604020202020204" pitchFamily="34" charset="0"/>
                <a:ea typeface="+mn-ea"/>
                <a:cs typeface="+mn-cs"/>
              </a:defRPr>
            </a:lvl3pPr>
            <a:lvl4pPr marL="1371600" algn="l" rtl="0" fontAlgn="base">
              <a:spcBef>
                <a:spcPct val="0"/>
              </a:spcBef>
              <a:spcAft>
                <a:spcPct val="0"/>
              </a:spcAft>
              <a:defRPr sz="1400" kern="1200">
                <a:solidFill>
                  <a:schemeClr val="tx1"/>
                </a:solidFill>
                <a:latin typeface="Arial" panose="020B0604020202020204" pitchFamily="34" charset="0"/>
                <a:ea typeface="+mn-ea"/>
                <a:cs typeface="+mn-cs"/>
              </a:defRPr>
            </a:lvl4pPr>
            <a:lvl5pPr marL="1828800" algn="l" rtl="0" fontAlgn="base">
              <a:spcBef>
                <a:spcPct val="0"/>
              </a:spcBef>
              <a:spcAft>
                <a:spcPct val="0"/>
              </a:spcAft>
              <a:defRPr sz="1400" kern="1200">
                <a:solidFill>
                  <a:schemeClr val="tx1"/>
                </a:solidFill>
                <a:latin typeface="Arial" panose="020B0604020202020204" pitchFamily="34" charset="0"/>
                <a:ea typeface="+mn-ea"/>
                <a:cs typeface="+mn-cs"/>
              </a:defRPr>
            </a:lvl5pPr>
            <a:lvl6pPr marL="2286000" algn="l" defTabSz="914400" rtl="0" eaLnBrk="1" latinLnBrk="0" hangingPunct="1">
              <a:defRPr sz="1400" kern="1200">
                <a:solidFill>
                  <a:schemeClr val="tx1"/>
                </a:solidFill>
                <a:latin typeface="Arial" panose="020B0604020202020204" pitchFamily="34" charset="0"/>
                <a:ea typeface="+mn-ea"/>
                <a:cs typeface="+mn-cs"/>
              </a:defRPr>
            </a:lvl6pPr>
            <a:lvl7pPr marL="2743200" algn="l" defTabSz="914400" rtl="0" eaLnBrk="1" latinLnBrk="0" hangingPunct="1">
              <a:defRPr sz="1400" kern="1200">
                <a:solidFill>
                  <a:schemeClr val="tx1"/>
                </a:solidFill>
                <a:latin typeface="Arial" panose="020B0604020202020204" pitchFamily="34" charset="0"/>
                <a:ea typeface="+mn-ea"/>
                <a:cs typeface="+mn-cs"/>
              </a:defRPr>
            </a:lvl7pPr>
            <a:lvl8pPr marL="3200400" algn="l" defTabSz="914400" rtl="0" eaLnBrk="1" latinLnBrk="0" hangingPunct="1">
              <a:defRPr sz="1400" kern="1200">
                <a:solidFill>
                  <a:schemeClr val="tx1"/>
                </a:solidFill>
                <a:latin typeface="Arial" panose="020B0604020202020204" pitchFamily="34" charset="0"/>
                <a:ea typeface="+mn-ea"/>
                <a:cs typeface="+mn-cs"/>
              </a:defRPr>
            </a:lvl8pPr>
            <a:lvl9pPr marL="3657600" algn="l" defTabSz="914400" rtl="0" eaLnBrk="1" latinLnBrk="0" hangingPunct="1">
              <a:defRPr sz="1400" kern="1200">
                <a:solidFill>
                  <a:schemeClr val="tx1"/>
                </a:solidFill>
                <a:latin typeface="Arial" panose="020B0604020202020204" pitchFamily="34" charset="0"/>
                <a:ea typeface="+mn-ea"/>
                <a:cs typeface="+mn-cs"/>
              </a:defRPr>
            </a:lvl9pPr>
          </a:lstStyle>
          <a:p>
            <a:endParaRPr lang="en-CA"/>
          </a:p>
        </p:txBody>
      </p:sp>
      <p:sp>
        <p:nvSpPr>
          <p:cNvPr id="11" name="Line 7">
            <a:extLst>
              <a:ext uri="{FF2B5EF4-FFF2-40B4-BE49-F238E27FC236}">
                <a16:creationId xmlns:a16="http://schemas.microsoft.com/office/drawing/2014/main" id="{76D1B1DB-1E22-4BEC-BAF2-423821B84874}"/>
              </a:ext>
            </a:extLst>
          </p:cNvPr>
          <p:cNvSpPr>
            <a:spLocks noChangeAspect="1" noChangeShapeType="1"/>
          </p:cNvSpPr>
          <p:nvPr/>
        </p:nvSpPr>
        <p:spPr bwMode="auto">
          <a:xfrm>
            <a:off x="6235315" y="1497682"/>
            <a:ext cx="0" cy="0"/>
          </a:xfrm>
          <a:prstGeom prst="line">
            <a:avLst/>
          </a:prstGeom>
          <a:noFill/>
          <a:ln w="6350" cap="rnd">
            <a:solidFill>
              <a:srgbClr val="FF6600"/>
            </a:solidFill>
            <a:miter lim="800000"/>
            <a:headEnd/>
            <a:tailEnd/>
          </a:ln>
          <a:extLst>
            <a:ext uri="{909E8E84-426E-40DD-AFC4-6F175D3DCCD1}">
              <a14:hiddenFill xmlns:a14="http://schemas.microsoft.com/office/drawing/2010/main">
                <a:noFill/>
              </a14:hiddenFill>
            </a:ext>
          </a:extLst>
        </p:spPr>
        <p:txBody>
          <a:bodyPr/>
          <a:lstStyle>
            <a:defPPr>
              <a:defRPr lang="en-US"/>
            </a:defPPr>
            <a:lvl1pPr algn="l" rtl="0" fontAlgn="base">
              <a:spcBef>
                <a:spcPct val="0"/>
              </a:spcBef>
              <a:spcAft>
                <a:spcPct val="0"/>
              </a:spcAft>
              <a:defRPr sz="1400" kern="1200">
                <a:solidFill>
                  <a:schemeClr val="tx1"/>
                </a:solidFill>
                <a:latin typeface="Arial" panose="020B0604020202020204" pitchFamily="34" charset="0"/>
                <a:ea typeface="+mn-ea"/>
                <a:cs typeface="+mn-cs"/>
              </a:defRPr>
            </a:lvl1pPr>
            <a:lvl2pPr marL="457200" algn="l" rtl="0" fontAlgn="base">
              <a:spcBef>
                <a:spcPct val="0"/>
              </a:spcBef>
              <a:spcAft>
                <a:spcPct val="0"/>
              </a:spcAft>
              <a:defRPr sz="1400" kern="1200">
                <a:solidFill>
                  <a:schemeClr val="tx1"/>
                </a:solidFill>
                <a:latin typeface="Arial" panose="020B0604020202020204" pitchFamily="34" charset="0"/>
                <a:ea typeface="+mn-ea"/>
                <a:cs typeface="+mn-cs"/>
              </a:defRPr>
            </a:lvl2pPr>
            <a:lvl3pPr marL="914400" algn="l" rtl="0" fontAlgn="base">
              <a:spcBef>
                <a:spcPct val="0"/>
              </a:spcBef>
              <a:spcAft>
                <a:spcPct val="0"/>
              </a:spcAft>
              <a:defRPr sz="1400" kern="1200">
                <a:solidFill>
                  <a:schemeClr val="tx1"/>
                </a:solidFill>
                <a:latin typeface="Arial" panose="020B0604020202020204" pitchFamily="34" charset="0"/>
                <a:ea typeface="+mn-ea"/>
                <a:cs typeface="+mn-cs"/>
              </a:defRPr>
            </a:lvl3pPr>
            <a:lvl4pPr marL="1371600" algn="l" rtl="0" fontAlgn="base">
              <a:spcBef>
                <a:spcPct val="0"/>
              </a:spcBef>
              <a:spcAft>
                <a:spcPct val="0"/>
              </a:spcAft>
              <a:defRPr sz="1400" kern="1200">
                <a:solidFill>
                  <a:schemeClr val="tx1"/>
                </a:solidFill>
                <a:latin typeface="Arial" panose="020B0604020202020204" pitchFamily="34" charset="0"/>
                <a:ea typeface="+mn-ea"/>
                <a:cs typeface="+mn-cs"/>
              </a:defRPr>
            </a:lvl4pPr>
            <a:lvl5pPr marL="1828800" algn="l" rtl="0" fontAlgn="base">
              <a:spcBef>
                <a:spcPct val="0"/>
              </a:spcBef>
              <a:spcAft>
                <a:spcPct val="0"/>
              </a:spcAft>
              <a:defRPr sz="1400" kern="1200">
                <a:solidFill>
                  <a:schemeClr val="tx1"/>
                </a:solidFill>
                <a:latin typeface="Arial" panose="020B0604020202020204" pitchFamily="34" charset="0"/>
                <a:ea typeface="+mn-ea"/>
                <a:cs typeface="+mn-cs"/>
              </a:defRPr>
            </a:lvl5pPr>
            <a:lvl6pPr marL="2286000" algn="l" defTabSz="914400" rtl="0" eaLnBrk="1" latinLnBrk="0" hangingPunct="1">
              <a:defRPr sz="1400" kern="1200">
                <a:solidFill>
                  <a:schemeClr val="tx1"/>
                </a:solidFill>
                <a:latin typeface="Arial" panose="020B0604020202020204" pitchFamily="34" charset="0"/>
                <a:ea typeface="+mn-ea"/>
                <a:cs typeface="+mn-cs"/>
              </a:defRPr>
            </a:lvl6pPr>
            <a:lvl7pPr marL="2743200" algn="l" defTabSz="914400" rtl="0" eaLnBrk="1" latinLnBrk="0" hangingPunct="1">
              <a:defRPr sz="1400" kern="1200">
                <a:solidFill>
                  <a:schemeClr val="tx1"/>
                </a:solidFill>
                <a:latin typeface="Arial" panose="020B0604020202020204" pitchFamily="34" charset="0"/>
                <a:ea typeface="+mn-ea"/>
                <a:cs typeface="+mn-cs"/>
              </a:defRPr>
            </a:lvl7pPr>
            <a:lvl8pPr marL="3200400" algn="l" defTabSz="914400" rtl="0" eaLnBrk="1" latinLnBrk="0" hangingPunct="1">
              <a:defRPr sz="1400" kern="1200">
                <a:solidFill>
                  <a:schemeClr val="tx1"/>
                </a:solidFill>
                <a:latin typeface="Arial" panose="020B0604020202020204" pitchFamily="34" charset="0"/>
                <a:ea typeface="+mn-ea"/>
                <a:cs typeface="+mn-cs"/>
              </a:defRPr>
            </a:lvl8pPr>
            <a:lvl9pPr marL="3657600" algn="l" defTabSz="914400" rtl="0" eaLnBrk="1" latinLnBrk="0" hangingPunct="1">
              <a:defRPr sz="1400" kern="1200">
                <a:solidFill>
                  <a:schemeClr val="tx1"/>
                </a:solidFill>
                <a:latin typeface="Arial" panose="020B0604020202020204" pitchFamily="34" charset="0"/>
                <a:ea typeface="+mn-ea"/>
                <a:cs typeface="+mn-cs"/>
              </a:defRPr>
            </a:lvl9pPr>
          </a:lstStyle>
          <a:p>
            <a:endParaRPr lang="en-CA"/>
          </a:p>
        </p:txBody>
      </p:sp>
      <p:sp>
        <p:nvSpPr>
          <p:cNvPr id="12" name="Freeform 8">
            <a:extLst>
              <a:ext uri="{FF2B5EF4-FFF2-40B4-BE49-F238E27FC236}">
                <a16:creationId xmlns:a16="http://schemas.microsoft.com/office/drawing/2014/main" id="{D7DD0D93-B4ED-4CF9-A37A-7BA5303BB6D6}"/>
              </a:ext>
            </a:extLst>
          </p:cNvPr>
          <p:cNvSpPr>
            <a:spLocks noChangeAspect="1"/>
          </p:cNvSpPr>
          <p:nvPr/>
        </p:nvSpPr>
        <p:spPr bwMode="auto">
          <a:xfrm>
            <a:off x="6193853" y="1503206"/>
            <a:ext cx="19963" cy="72905"/>
          </a:xfrm>
          <a:custGeom>
            <a:avLst/>
            <a:gdLst>
              <a:gd name="T0" fmla="*/ 34 w 34"/>
              <a:gd name="T1" fmla="*/ 0 h 114"/>
              <a:gd name="T2" fmla="*/ 0 w 34"/>
              <a:gd name="T3" fmla="*/ 114 h 114"/>
            </a:gdLst>
            <a:ahLst/>
            <a:cxnLst>
              <a:cxn ang="0">
                <a:pos x="T0" y="T1"/>
              </a:cxn>
              <a:cxn ang="0">
                <a:pos x="T2" y="T3"/>
              </a:cxn>
            </a:cxnLst>
            <a:rect l="0" t="0" r="r" b="b"/>
            <a:pathLst>
              <a:path w="34" h="114">
                <a:moveTo>
                  <a:pt x="34" y="0"/>
                </a:moveTo>
                <a:cubicBezTo>
                  <a:pt x="18" y="35"/>
                  <a:pt x="14" y="77"/>
                  <a:pt x="0" y="114"/>
                </a:cubicBezTo>
              </a:path>
            </a:pathLst>
          </a:custGeom>
          <a:noFill/>
          <a:ln w="6350" cap="rnd">
            <a:solidFill>
              <a:srgbClr val="FF6600"/>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defPPr>
              <a:defRPr lang="en-US"/>
            </a:defPPr>
            <a:lvl1pPr algn="l" rtl="0" fontAlgn="base">
              <a:spcBef>
                <a:spcPct val="0"/>
              </a:spcBef>
              <a:spcAft>
                <a:spcPct val="0"/>
              </a:spcAft>
              <a:defRPr sz="1400" kern="1200">
                <a:solidFill>
                  <a:schemeClr val="tx1"/>
                </a:solidFill>
                <a:latin typeface="Arial" panose="020B0604020202020204" pitchFamily="34" charset="0"/>
                <a:ea typeface="+mn-ea"/>
                <a:cs typeface="+mn-cs"/>
              </a:defRPr>
            </a:lvl1pPr>
            <a:lvl2pPr marL="457200" algn="l" rtl="0" fontAlgn="base">
              <a:spcBef>
                <a:spcPct val="0"/>
              </a:spcBef>
              <a:spcAft>
                <a:spcPct val="0"/>
              </a:spcAft>
              <a:defRPr sz="1400" kern="1200">
                <a:solidFill>
                  <a:schemeClr val="tx1"/>
                </a:solidFill>
                <a:latin typeface="Arial" panose="020B0604020202020204" pitchFamily="34" charset="0"/>
                <a:ea typeface="+mn-ea"/>
                <a:cs typeface="+mn-cs"/>
              </a:defRPr>
            </a:lvl2pPr>
            <a:lvl3pPr marL="914400" algn="l" rtl="0" fontAlgn="base">
              <a:spcBef>
                <a:spcPct val="0"/>
              </a:spcBef>
              <a:spcAft>
                <a:spcPct val="0"/>
              </a:spcAft>
              <a:defRPr sz="1400" kern="1200">
                <a:solidFill>
                  <a:schemeClr val="tx1"/>
                </a:solidFill>
                <a:latin typeface="Arial" panose="020B0604020202020204" pitchFamily="34" charset="0"/>
                <a:ea typeface="+mn-ea"/>
                <a:cs typeface="+mn-cs"/>
              </a:defRPr>
            </a:lvl3pPr>
            <a:lvl4pPr marL="1371600" algn="l" rtl="0" fontAlgn="base">
              <a:spcBef>
                <a:spcPct val="0"/>
              </a:spcBef>
              <a:spcAft>
                <a:spcPct val="0"/>
              </a:spcAft>
              <a:defRPr sz="1400" kern="1200">
                <a:solidFill>
                  <a:schemeClr val="tx1"/>
                </a:solidFill>
                <a:latin typeface="Arial" panose="020B0604020202020204" pitchFamily="34" charset="0"/>
                <a:ea typeface="+mn-ea"/>
                <a:cs typeface="+mn-cs"/>
              </a:defRPr>
            </a:lvl4pPr>
            <a:lvl5pPr marL="1828800" algn="l" rtl="0" fontAlgn="base">
              <a:spcBef>
                <a:spcPct val="0"/>
              </a:spcBef>
              <a:spcAft>
                <a:spcPct val="0"/>
              </a:spcAft>
              <a:defRPr sz="1400" kern="1200">
                <a:solidFill>
                  <a:schemeClr val="tx1"/>
                </a:solidFill>
                <a:latin typeface="Arial" panose="020B0604020202020204" pitchFamily="34" charset="0"/>
                <a:ea typeface="+mn-ea"/>
                <a:cs typeface="+mn-cs"/>
              </a:defRPr>
            </a:lvl5pPr>
            <a:lvl6pPr marL="2286000" algn="l" defTabSz="914400" rtl="0" eaLnBrk="1" latinLnBrk="0" hangingPunct="1">
              <a:defRPr sz="1400" kern="1200">
                <a:solidFill>
                  <a:schemeClr val="tx1"/>
                </a:solidFill>
                <a:latin typeface="Arial" panose="020B0604020202020204" pitchFamily="34" charset="0"/>
                <a:ea typeface="+mn-ea"/>
                <a:cs typeface="+mn-cs"/>
              </a:defRPr>
            </a:lvl6pPr>
            <a:lvl7pPr marL="2743200" algn="l" defTabSz="914400" rtl="0" eaLnBrk="1" latinLnBrk="0" hangingPunct="1">
              <a:defRPr sz="1400" kern="1200">
                <a:solidFill>
                  <a:schemeClr val="tx1"/>
                </a:solidFill>
                <a:latin typeface="Arial" panose="020B0604020202020204" pitchFamily="34" charset="0"/>
                <a:ea typeface="+mn-ea"/>
                <a:cs typeface="+mn-cs"/>
              </a:defRPr>
            </a:lvl7pPr>
            <a:lvl8pPr marL="3200400" algn="l" defTabSz="914400" rtl="0" eaLnBrk="1" latinLnBrk="0" hangingPunct="1">
              <a:defRPr sz="1400" kern="1200">
                <a:solidFill>
                  <a:schemeClr val="tx1"/>
                </a:solidFill>
                <a:latin typeface="Arial" panose="020B0604020202020204" pitchFamily="34" charset="0"/>
                <a:ea typeface="+mn-ea"/>
                <a:cs typeface="+mn-cs"/>
              </a:defRPr>
            </a:lvl8pPr>
            <a:lvl9pPr marL="3657600" algn="l" defTabSz="914400" rtl="0" eaLnBrk="1" latinLnBrk="0" hangingPunct="1">
              <a:defRPr sz="1400" kern="1200">
                <a:solidFill>
                  <a:schemeClr val="tx1"/>
                </a:solidFill>
                <a:latin typeface="Arial" panose="020B0604020202020204" pitchFamily="34" charset="0"/>
                <a:ea typeface="+mn-ea"/>
                <a:cs typeface="+mn-cs"/>
              </a:defRPr>
            </a:lvl9pPr>
          </a:lstStyle>
          <a:p>
            <a:endParaRPr lang="en-CA"/>
          </a:p>
        </p:txBody>
      </p:sp>
      <p:sp>
        <p:nvSpPr>
          <p:cNvPr id="13" name="Freeform 9">
            <a:extLst>
              <a:ext uri="{FF2B5EF4-FFF2-40B4-BE49-F238E27FC236}">
                <a16:creationId xmlns:a16="http://schemas.microsoft.com/office/drawing/2014/main" id="{4CE3622A-6C47-46B7-8E19-194075A0DFD9}"/>
              </a:ext>
            </a:extLst>
          </p:cNvPr>
          <p:cNvSpPr>
            <a:spLocks noChangeAspect="1"/>
          </p:cNvSpPr>
          <p:nvPr/>
        </p:nvSpPr>
        <p:spPr bwMode="auto">
          <a:xfrm>
            <a:off x="6073050" y="1424225"/>
            <a:ext cx="16892" cy="80638"/>
          </a:xfrm>
          <a:custGeom>
            <a:avLst/>
            <a:gdLst>
              <a:gd name="T0" fmla="*/ 0 w 28"/>
              <a:gd name="T1" fmla="*/ 0 h 126"/>
              <a:gd name="T2" fmla="*/ 28 w 28"/>
              <a:gd name="T3" fmla="*/ 126 h 126"/>
            </a:gdLst>
            <a:ahLst/>
            <a:cxnLst>
              <a:cxn ang="0">
                <a:pos x="T0" y="T1"/>
              </a:cxn>
              <a:cxn ang="0">
                <a:pos x="T2" y="T3"/>
              </a:cxn>
            </a:cxnLst>
            <a:rect l="0" t="0" r="r" b="b"/>
            <a:pathLst>
              <a:path w="28" h="126">
                <a:moveTo>
                  <a:pt x="0" y="0"/>
                </a:moveTo>
                <a:cubicBezTo>
                  <a:pt x="1" y="44"/>
                  <a:pt x="21" y="83"/>
                  <a:pt x="28" y="126"/>
                </a:cubicBezTo>
              </a:path>
            </a:pathLst>
          </a:custGeom>
          <a:noFill/>
          <a:ln w="6350" cap="rnd">
            <a:solidFill>
              <a:srgbClr val="FF6600"/>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defPPr>
              <a:defRPr lang="en-US"/>
            </a:defPPr>
            <a:lvl1pPr algn="l" rtl="0" fontAlgn="base">
              <a:spcBef>
                <a:spcPct val="0"/>
              </a:spcBef>
              <a:spcAft>
                <a:spcPct val="0"/>
              </a:spcAft>
              <a:defRPr sz="1400" kern="1200">
                <a:solidFill>
                  <a:schemeClr val="tx1"/>
                </a:solidFill>
                <a:latin typeface="Arial" panose="020B0604020202020204" pitchFamily="34" charset="0"/>
                <a:ea typeface="+mn-ea"/>
                <a:cs typeface="+mn-cs"/>
              </a:defRPr>
            </a:lvl1pPr>
            <a:lvl2pPr marL="457200" algn="l" rtl="0" fontAlgn="base">
              <a:spcBef>
                <a:spcPct val="0"/>
              </a:spcBef>
              <a:spcAft>
                <a:spcPct val="0"/>
              </a:spcAft>
              <a:defRPr sz="1400" kern="1200">
                <a:solidFill>
                  <a:schemeClr val="tx1"/>
                </a:solidFill>
                <a:latin typeface="Arial" panose="020B0604020202020204" pitchFamily="34" charset="0"/>
                <a:ea typeface="+mn-ea"/>
                <a:cs typeface="+mn-cs"/>
              </a:defRPr>
            </a:lvl2pPr>
            <a:lvl3pPr marL="914400" algn="l" rtl="0" fontAlgn="base">
              <a:spcBef>
                <a:spcPct val="0"/>
              </a:spcBef>
              <a:spcAft>
                <a:spcPct val="0"/>
              </a:spcAft>
              <a:defRPr sz="1400" kern="1200">
                <a:solidFill>
                  <a:schemeClr val="tx1"/>
                </a:solidFill>
                <a:latin typeface="Arial" panose="020B0604020202020204" pitchFamily="34" charset="0"/>
                <a:ea typeface="+mn-ea"/>
                <a:cs typeface="+mn-cs"/>
              </a:defRPr>
            </a:lvl3pPr>
            <a:lvl4pPr marL="1371600" algn="l" rtl="0" fontAlgn="base">
              <a:spcBef>
                <a:spcPct val="0"/>
              </a:spcBef>
              <a:spcAft>
                <a:spcPct val="0"/>
              </a:spcAft>
              <a:defRPr sz="1400" kern="1200">
                <a:solidFill>
                  <a:schemeClr val="tx1"/>
                </a:solidFill>
                <a:latin typeface="Arial" panose="020B0604020202020204" pitchFamily="34" charset="0"/>
                <a:ea typeface="+mn-ea"/>
                <a:cs typeface="+mn-cs"/>
              </a:defRPr>
            </a:lvl4pPr>
            <a:lvl5pPr marL="1828800" algn="l" rtl="0" fontAlgn="base">
              <a:spcBef>
                <a:spcPct val="0"/>
              </a:spcBef>
              <a:spcAft>
                <a:spcPct val="0"/>
              </a:spcAft>
              <a:defRPr sz="1400" kern="1200">
                <a:solidFill>
                  <a:schemeClr val="tx1"/>
                </a:solidFill>
                <a:latin typeface="Arial" panose="020B0604020202020204" pitchFamily="34" charset="0"/>
                <a:ea typeface="+mn-ea"/>
                <a:cs typeface="+mn-cs"/>
              </a:defRPr>
            </a:lvl5pPr>
            <a:lvl6pPr marL="2286000" algn="l" defTabSz="914400" rtl="0" eaLnBrk="1" latinLnBrk="0" hangingPunct="1">
              <a:defRPr sz="1400" kern="1200">
                <a:solidFill>
                  <a:schemeClr val="tx1"/>
                </a:solidFill>
                <a:latin typeface="Arial" panose="020B0604020202020204" pitchFamily="34" charset="0"/>
                <a:ea typeface="+mn-ea"/>
                <a:cs typeface="+mn-cs"/>
              </a:defRPr>
            </a:lvl6pPr>
            <a:lvl7pPr marL="2743200" algn="l" defTabSz="914400" rtl="0" eaLnBrk="1" latinLnBrk="0" hangingPunct="1">
              <a:defRPr sz="1400" kern="1200">
                <a:solidFill>
                  <a:schemeClr val="tx1"/>
                </a:solidFill>
                <a:latin typeface="Arial" panose="020B0604020202020204" pitchFamily="34" charset="0"/>
                <a:ea typeface="+mn-ea"/>
                <a:cs typeface="+mn-cs"/>
              </a:defRPr>
            </a:lvl7pPr>
            <a:lvl8pPr marL="3200400" algn="l" defTabSz="914400" rtl="0" eaLnBrk="1" latinLnBrk="0" hangingPunct="1">
              <a:defRPr sz="1400" kern="1200">
                <a:solidFill>
                  <a:schemeClr val="tx1"/>
                </a:solidFill>
                <a:latin typeface="Arial" panose="020B0604020202020204" pitchFamily="34" charset="0"/>
                <a:ea typeface="+mn-ea"/>
                <a:cs typeface="+mn-cs"/>
              </a:defRPr>
            </a:lvl8pPr>
            <a:lvl9pPr marL="3657600" algn="l" defTabSz="914400" rtl="0" eaLnBrk="1" latinLnBrk="0" hangingPunct="1">
              <a:defRPr sz="1400" kern="1200">
                <a:solidFill>
                  <a:schemeClr val="tx1"/>
                </a:solidFill>
                <a:latin typeface="Arial" panose="020B0604020202020204" pitchFamily="34" charset="0"/>
                <a:ea typeface="+mn-ea"/>
                <a:cs typeface="+mn-cs"/>
              </a:defRPr>
            </a:lvl9pPr>
          </a:lstStyle>
          <a:p>
            <a:endParaRPr lang="en-CA"/>
          </a:p>
        </p:txBody>
      </p:sp>
      <p:sp>
        <p:nvSpPr>
          <p:cNvPr id="14" name="Freeform 10">
            <a:extLst>
              <a:ext uri="{FF2B5EF4-FFF2-40B4-BE49-F238E27FC236}">
                <a16:creationId xmlns:a16="http://schemas.microsoft.com/office/drawing/2014/main" id="{712F800A-C0FE-42B2-A34C-AFF5547D3196}"/>
              </a:ext>
            </a:extLst>
          </p:cNvPr>
          <p:cNvSpPr>
            <a:spLocks noChangeAspect="1"/>
          </p:cNvSpPr>
          <p:nvPr/>
        </p:nvSpPr>
        <p:spPr bwMode="auto">
          <a:xfrm>
            <a:off x="6089942" y="1504863"/>
            <a:ext cx="18427" cy="71248"/>
          </a:xfrm>
          <a:custGeom>
            <a:avLst/>
            <a:gdLst>
              <a:gd name="T0" fmla="*/ 0 w 32"/>
              <a:gd name="T1" fmla="*/ 0 h 112"/>
              <a:gd name="T2" fmla="*/ 32 w 32"/>
              <a:gd name="T3" fmla="*/ 112 h 112"/>
            </a:gdLst>
            <a:ahLst/>
            <a:cxnLst>
              <a:cxn ang="0">
                <a:pos x="T0" y="T1"/>
              </a:cxn>
              <a:cxn ang="0">
                <a:pos x="T2" y="T3"/>
              </a:cxn>
            </a:cxnLst>
            <a:rect l="0" t="0" r="r" b="b"/>
            <a:pathLst>
              <a:path w="32" h="112">
                <a:moveTo>
                  <a:pt x="0" y="0"/>
                </a:moveTo>
                <a:cubicBezTo>
                  <a:pt x="12" y="36"/>
                  <a:pt x="19" y="75"/>
                  <a:pt x="32" y="112"/>
                </a:cubicBezTo>
              </a:path>
            </a:pathLst>
          </a:custGeom>
          <a:noFill/>
          <a:ln w="6350" cap="rnd">
            <a:solidFill>
              <a:srgbClr val="FF6600"/>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defPPr>
              <a:defRPr lang="en-US"/>
            </a:defPPr>
            <a:lvl1pPr algn="l" rtl="0" fontAlgn="base">
              <a:spcBef>
                <a:spcPct val="0"/>
              </a:spcBef>
              <a:spcAft>
                <a:spcPct val="0"/>
              </a:spcAft>
              <a:defRPr sz="1400" kern="1200">
                <a:solidFill>
                  <a:schemeClr val="tx1"/>
                </a:solidFill>
                <a:latin typeface="Arial" panose="020B0604020202020204" pitchFamily="34" charset="0"/>
                <a:ea typeface="+mn-ea"/>
                <a:cs typeface="+mn-cs"/>
              </a:defRPr>
            </a:lvl1pPr>
            <a:lvl2pPr marL="457200" algn="l" rtl="0" fontAlgn="base">
              <a:spcBef>
                <a:spcPct val="0"/>
              </a:spcBef>
              <a:spcAft>
                <a:spcPct val="0"/>
              </a:spcAft>
              <a:defRPr sz="1400" kern="1200">
                <a:solidFill>
                  <a:schemeClr val="tx1"/>
                </a:solidFill>
                <a:latin typeface="Arial" panose="020B0604020202020204" pitchFamily="34" charset="0"/>
                <a:ea typeface="+mn-ea"/>
                <a:cs typeface="+mn-cs"/>
              </a:defRPr>
            </a:lvl2pPr>
            <a:lvl3pPr marL="914400" algn="l" rtl="0" fontAlgn="base">
              <a:spcBef>
                <a:spcPct val="0"/>
              </a:spcBef>
              <a:spcAft>
                <a:spcPct val="0"/>
              </a:spcAft>
              <a:defRPr sz="1400" kern="1200">
                <a:solidFill>
                  <a:schemeClr val="tx1"/>
                </a:solidFill>
                <a:latin typeface="Arial" panose="020B0604020202020204" pitchFamily="34" charset="0"/>
                <a:ea typeface="+mn-ea"/>
                <a:cs typeface="+mn-cs"/>
              </a:defRPr>
            </a:lvl3pPr>
            <a:lvl4pPr marL="1371600" algn="l" rtl="0" fontAlgn="base">
              <a:spcBef>
                <a:spcPct val="0"/>
              </a:spcBef>
              <a:spcAft>
                <a:spcPct val="0"/>
              </a:spcAft>
              <a:defRPr sz="1400" kern="1200">
                <a:solidFill>
                  <a:schemeClr val="tx1"/>
                </a:solidFill>
                <a:latin typeface="Arial" panose="020B0604020202020204" pitchFamily="34" charset="0"/>
                <a:ea typeface="+mn-ea"/>
                <a:cs typeface="+mn-cs"/>
              </a:defRPr>
            </a:lvl4pPr>
            <a:lvl5pPr marL="1828800" algn="l" rtl="0" fontAlgn="base">
              <a:spcBef>
                <a:spcPct val="0"/>
              </a:spcBef>
              <a:spcAft>
                <a:spcPct val="0"/>
              </a:spcAft>
              <a:defRPr sz="1400" kern="1200">
                <a:solidFill>
                  <a:schemeClr val="tx1"/>
                </a:solidFill>
                <a:latin typeface="Arial" panose="020B0604020202020204" pitchFamily="34" charset="0"/>
                <a:ea typeface="+mn-ea"/>
                <a:cs typeface="+mn-cs"/>
              </a:defRPr>
            </a:lvl5pPr>
            <a:lvl6pPr marL="2286000" algn="l" defTabSz="914400" rtl="0" eaLnBrk="1" latinLnBrk="0" hangingPunct="1">
              <a:defRPr sz="1400" kern="1200">
                <a:solidFill>
                  <a:schemeClr val="tx1"/>
                </a:solidFill>
                <a:latin typeface="Arial" panose="020B0604020202020204" pitchFamily="34" charset="0"/>
                <a:ea typeface="+mn-ea"/>
                <a:cs typeface="+mn-cs"/>
              </a:defRPr>
            </a:lvl6pPr>
            <a:lvl7pPr marL="2743200" algn="l" defTabSz="914400" rtl="0" eaLnBrk="1" latinLnBrk="0" hangingPunct="1">
              <a:defRPr sz="1400" kern="1200">
                <a:solidFill>
                  <a:schemeClr val="tx1"/>
                </a:solidFill>
                <a:latin typeface="Arial" panose="020B0604020202020204" pitchFamily="34" charset="0"/>
                <a:ea typeface="+mn-ea"/>
                <a:cs typeface="+mn-cs"/>
              </a:defRPr>
            </a:lvl7pPr>
            <a:lvl8pPr marL="3200400" algn="l" defTabSz="914400" rtl="0" eaLnBrk="1" latinLnBrk="0" hangingPunct="1">
              <a:defRPr sz="1400" kern="1200">
                <a:solidFill>
                  <a:schemeClr val="tx1"/>
                </a:solidFill>
                <a:latin typeface="Arial" panose="020B0604020202020204" pitchFamily="34" charset="0"/>
                <a:ea typeface="+mn-ea"/>
                <a:cs typeface="+mn-cs"/>
              </a:defRPr>
            </a:lvl8pPr>
            <a:lvl9pPr marL="3657600" algn="l" defTabSz="914400" rtl="0" eaLnBrk="1" latinLnBrk="0" hangingPunct="1">
              <a:defRPr sz="1400" kern="1200">
                <a:solidFill>
                  <a:schemeClr val="tx1"/>
                </a:solidFill>
                <a:latin typeface="Arial" panose="020B0604020202020204" pitchFamily="34" charset="0"/>
                <a:ea typeface="+mn-ea"/>
                <a:cs typeface="+mn-cs"/>
              </a:defRPr>
            </a:lvl9pPr>
          </a:lstStyle>
          <a:p>
            <a:endParaRPr lang="en-CA"/>
          </a:p>
        </p:txBody>
      </p:sp>
      <p:sp>
        <p:nvSpPr>
          <p:cNvPr id="15" name="Freeform 11">
            <a:extLst>
              <a:ext uri="{FF2B5EF4-FFF2-40B4-BE49-F238E27FC236}">
                <a16:creationId xmlns:a16="http://schemas.microsoft.com/office/drawing/2014/main" id="{DBB2E123-E63F-4E97-81B9-BC195673EC4D}"/>
              </a:ext>
            </a:extLst>
          </p:cNvPr>
          <p:cNvSpPr>
            <a:spLocks noChangeAspect="1"/>
          </p:cNvSpPr>
          <p:nvPr/>
        </p:nvSpPr>
        <p:spPr bwMode="auto">
          <a:xfrm>
            <a:off x="6066908" y="1495473"/>
            <a:ext cx="23034" cy="11599"/>
          </a:xfrm>
          <a:custGeom>
            <a:avLst/>
            <a:gdLst>
              <a:gd name="T0" fmla="*/ 38 w 38"/>
              <a:gd name="T1" fmla="*/ 14 h 18"/>
              <a:gd name="T2" fmla="*/ 0 w 38"/>
              <a:gd name="T3" fmla="*/ 0 h 18"/>
            </a:gdLst>
            <a:ahLst/>
            <a:cxnLst>
              <a:cxn ang="0">
                <a:pos x="T0" y="T1"/>
              </a:cxn>
              <a:cxn ang="0">
                <a:pos x="T2" y="T3"/>
              </a:cxn>
            </a:cxnLst>
            <a:rect l="0" t="0" r="r" b="b"/>
            <a:pathLst>
              <a:path w="38" h="18">
                <a:moveTo>
                  <a:pt x="38" y="14"/>
                </a:moveTo>
                <a:cubicBezTo>
                  <a:pt x="23" y="18"/>
                  <a:pt x="10" y="11"/>
                  <a:pt x="0" y="0"/>
                </a:cubicBezTo>
              </a:path>
            </a:pathLst>
          </a:custGeom>
          <a:noFill/>
          <a:ln w="6350" cap="rnd">
            <a:solidFill>
              <a:srgbClr val="FF6600"/>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defPPr>
              <a:defRPr lang="en-US"/>
            </a:defPPr>
            <a:lvl1pPr algn="l" rtl="0" fontAlgn="base">
              <a:spcBef>
                <a:spcPct val="0"/>
              </a:spcBef>
              <a:spcAft>
                <a:spcPct val="0"/>
              </a:spcAft>
              <a:defRPr sz="1400" kern="1200">
                <a:solidFill>
                  <a:schemeClr val="tx1"/>
                </a:solidFill>
                <a:latin typeface="Arial" panose="020B0604020202020204" pitchFamily="34" charset="0"/>
                <a:ea typeface="+mn-ea"/>
                <a:cs typeface="+mn-cs"/>
              </a:defRPr>
            </a:lvl1pPr>
            <a:lvl2pPr marL="457200" algn="l" rtl="0" fontAlgn="base">
              <a:spcBef>
                <a:spcPct val="0"/>
              </a:spcBef>
              <a:spcAft>
                <a:spcPct val="0"/>
              </a:spcAft>
              <a:defRPr sz="1400" kern="1200">
                <a:solidFill>
                  <a:schemeClr val="tx1"/>
                </a:solidFill>
                <a:latin typeface="Arial" panose="020B0604020202020204" pitchFamily="34" charset="0"/>
                <a:ea typeface="+mn-ea"/>
                <a:cs typeface="+mn-cs"/>
              </a:defRPr>
            </a:lvl2pPr>
            <a:lvl3pPr marL="914400" algn="l" rtl="0" fontAlgn="base">
              <a:spcBef>
                <a:spcPct val="0"/>
              </a:spcBef>
              <a:spcAft>
                <a:spcPct val="0"/>
              </a:spcAft>
              <a:defRPr sz="1400" kern="1200">
                <a:solidFill>
                  <a:schemeClr val="tx1"/>
                </a:solidFill>
                <a:latin typeface="Arial" panose="020B0604020202020204" pitchFamily="34" charset="0"/>
                <a:ea typeface="+mn-ea"/>
                <a:cs typeface="+mn-cs"/>
              </a:defRPr>
            </a:lvl3pPr>
            <a:lvl4pPr marL="1371600" algn="l" rtl="0" fontAlgn="base">
              <a:spcBef>
                <a:spcPct val="0"/>
              </a:spcBef>
              <a:spcAft>
                <a:spcPct val="0"/>
              </a:spcAft>
              <a:defRPr sz="1400" kern="1200">
                <a:solidFill>
                  <a:schemeClr val="tx1"/>
                </a:solidFill>
                <a:latin typeface="Arial" panose="020B0604020202020204" pitchFamily="34" charset="0"/>
                <a:ea typeface="+mn-ea"/>
                <a:cs typeface="+mn-cs"/>
              </a:defRPr>
            </a:lvl4pPr>
            <a:lvl5pPr marL="1828800" algn="l" rtl="0" fontAlgn="base">
              <a:spcBef>
                <a:spcPct val="0"/>
              </a:spcBef>
              <a:spcAft>
                <a:spcPct val="0"/>
              </a:spcAft>
              <a:defRPr sz="1400" kern="1200">
                <a:solidFill>
                  <a:schemeClr val="tx1"/>
                </a:solidFill>
                <a:latin typeface="Arial" panose="020B0604020202020204" pitchFamily="34" charset="0"/>
                <a:ea typeface="+mn-ea"/>
                <a:cs typeface="+mn-cs"/>
              </a:defRPr>
            </a:lvl5pPr>
            <a:lvl6pPr marL="2286000" algn="l" defTabSz="914400" rtl="0" eaLnBrk="1" latinLnBrk="0" hangingPunct="1">
              <a:defRPr sz="1400" kern="1200">
                <a:solidFill>
                  <a:schemeClr val="tx1"/>
                </a:solidFill>
                <a:latin typeface="Arial" panose="020B0604020202020204" pitchFamily="34" charset="0"/>
                <a:ea typeface="+mn-ea"/>
                <a:cs typeface="+mn-cs"/>
              </a:defRPr>
            </a:lvl6pPr>
            <a:lvl7pPr marL="2743200" algn="l" defTabSz="914400" rtl="0" eaLnBrk="1" latinLnBrk="0" hangingPunct="1">
              <a:defRPr sz="1400" kern="1200">
                <a:solidFill>
                  <a:schemeClr val="tx1"/>
                </a:solidFill>
                <a:latin typeface="Arial" panose="020B0604020202020204" pitchFamily="34" charset="0"/>
                <a:ea typeface="+mn-ea"/>
                <a:cs typeface="+mn-cs"/>
              </a:defRPr>
            </a:lvl7pPr>
            <a:lvl8pPr marL="3200400" algn="l" defTabSz="914400" rtl="0" eaLnBrk="1" latinLnBrk="0" hangingPunct="1">
              <a:defRPr sz="1400" kern="1200">
                <a:solidFill>
                  <a:schemeClr val="tx1"/>
                </a:solidFill>
                <a:latin typeface="Arial" panose="020B0604020202020204" pitchFamily="34" charset="0"/>
                <a:ea typeface="+mn-ea"/>
                <a:cs typeface="+mn-cs"/>
              </a:defRPr>
            </a:lvl8pPr>
            <a:lvl9pPr marL="3657600" algn="l" defTabSz="914400" rtl="0" eaLnBrk="1" latinLnBrk="0" hangingPunct="1">
              <a:defRPr sz="1400" kern="1200">
                <a:solidFill>
                  <a:schemeClr val="tx1"/>
                </a:solidFill>
                <a:latin typeface="Arial" panose="020B0604020202020204" pitchFamily="34" charset="0"/>
                <a:ea typeface="+mn-ea"/>
                <a:cs typeface="+mn-cs"/>
              </a:defRPr>
            </a:lvl9pPr>
          </a:lstStyle>
          <a:p>
            <a:endParaRPr lang="en-CA"/>
          </a:p>
        </p:txBody>
      </p:sp>
      <p:sp>
        <p:nvSpPr>
          <p:cNvPr id="16" name="Line 12">
            <a:extLst>
              <a:ext uri="{FF2B5EF4-FFF2-40B4-BE49-F238E27FC236}">
                <a16:creationId xmlns:a16="http://schemas.microsoft.com/office/drawing/2014/main" id="{BBAC3B5F-7421-4E04-8188-AFDB24D7872B}"/>
              </a:ext>
            </a:extLst>
          </p:cNvPr>
          <p:cNvSpPr>
            <a:spLocks noChangeAspect="1" noChangeShapeType="1"/>
          </p:cNvSpPr>
          <p:nvPr/>
        </p:nvSpPr>
        <p:spPr bwMode="auto">
          <a:xfrm>
            <a:off x="6062301" y="1497682"/>
            <a:ext cx="0" cy="0"/>
          </a:xfrm>
          <a:prstGeom prst="line">
            <a:avLst/>
          </a:prstGeom>
          <a:noFill/>
          <a:ln w="6350" cap="rnd">
            <a:solidFill>
              <a:srgbClr val="FF6600"/>
            </a:solidFill>
            <a:miter lim="800000"/>
            <a:headEnd/>
            <a:tailEnd/>
          </a:ln>
          <a:extLst>
            <a:ext uri="{909E8E84-426E-40DD-AFC4-6F175D3DCCD1}">
              <a14:hiddenFill xmlns:a14="http://schemas.microsoft.com/office/drawing/2010/main">
                <a:noFill/>
              </a14:hiddenFill>
            </a:ext>
          </a:extLst>
        </p:spPr>
        <p:txBody>
          <a:bodyPr/>
          <a:lstStyle>
            <a:defPPr>
              <a:defRPr lang="en-US"/>
            </a:defPPr>
            <a:lvl1pPr algn="l" rtl="0" fontAlgn="base">
              <a:spcBef>
                <a:spcPct val="0"/>
              </a:spcBef>
              <a:spcAft>
                <a:spcPct val="0"/>
              </a:spcAft>
              <a:defRPr sz="1400" kern="1200">
                <a:solidFill>
                  <a:schemeClr val="tx1"/>
                </a:solidFill>
                <a:latin typeface="Arial" panose="020B0604020202020204" pitchFamily="34" charset="0"/>
                <a:ea typeface="+mn-ea"/>
                <a:cs typeface="+mn-cs"/>
              </a:defRPr>
            </a:lvl1pPr>
            <a:lvl2pPr marL="457200" algn="l" rtl="0" fontAlgn="base">
              <a:spcBef>
                <a:spcPct val="0"/>
              </a:spcBef>
              <a:spcAft>
                <a:spcPct val="0"/>
              </a:spcAft>
              <a:defRPr sz="1400" kern="1200">
                <a:solidFill>
                  <a:schemeClr val="tx1"/>
                </a:solidFill>
                <a:latin typeface="Arial" panose="020B0604020202020204" pitchFamily="34" charset="0"/>
                <a:ea typeface="+mn-ea"/>
                <a:cs typeface="+mn-cs"/>
              </a:defRPr>
            </a:lvl2pPr>
            <a:lvl3pPr marL="914400" algn="l" rtl="0" fontAlgn="base">
              <a:spcBef>
                <a:spcPct val="0"/>
              </a:spcBef>
              <a:spcAft>
                <a:spcPct val="0"/>
              </a:spcAft>
              <a:defRPr sz="1400" kern="1200">
                <a:solidFill>
                  <a:schemeClr val="tx1"/>
                </a:solidFill>
                <a:latin typeface="Arial" panose="020B0604020202020204" pitchFamily="34" charset="0"/>
                <a:ea typeface="+mn-ea"/>
                <a:cs typeface="+mn-cs"/>
              </a:defRPr>
            </a:lvl3pPr>
            <a:lvl4pPr marL="1371600" algn="l" rtl="0" fontAlgn="base">
              <a:spcBef>
                <a:spcPct val="0"/>
              </a:spcBef>
              <a:spcAft>
                <a:spcPct val="0"/>
              </a:spcAft>
              <a:defRPr sz="1400" kern="1200">
                <a:solidFill>
                  <a:schemeClr val="tx1"/>
                </a:solidFill>
                <a:latin typeface="Arial" panose="020B0604020202020204" pitchFamily="34" charset="0"/>
                <a:ea typeface="+mn-ea"/>
                <a:cs typeface="+mn-cs"/>
              </a:defRPr>
            </a:lvl4pPr>
            <a:lvl5pPr marL="1828800" algn="l" rtl="0" fontAlgn="base">
              <a:spcBef>
                <a:spcPct val="0"/>
              </a:spcBef>
              <a:spcAft>
                <a:spcPct val="0"/>
              </a:spcAft>
              <a:defRPr sz="1400" kern="1200">
                <a:solidFill>
                  <a:schemeClr val="tx1"/>
                </a:solidFill>
                <a:latin typeface="Arial" panose="020B0604020202020204" pitchFamily="34" charset="0"/>
                <a:ea typeface="+mn-ea"/>
                <a:cs typeface="+mn-cs"/>
              </a:defRPr>
            </a:lvl5pPr>
            <a:lvl6pPr marL="2286000" algn="l" defTabSz="914400" rtl="0" eaLnBrk="1" latinLnBrk="0" hangingPunct="1">
              <a:defRPr sz="1400" kern="1200">
                <a:solidFill>
                  <a:schemeClr val="tx1"/>
                </a:solidFill>
                <a:latin typeface="Arial" panose="020B0604020202020204" pitchFamily="34" charset="0"/>
                <a:ea typeface="+mn-ea"/>
                <a:cs typeface="+mn-cs"/>
              </a:defRPr>
            </a:lvl6pPr>
            <a:lvl7pPr marL="2743200" algn="l" defTabSz="914400" rtl="0" eaLnBrk="1" latinLnBrk="0" hangingPunct="1">
              <a:defRPr sz="1400" kern="1200">
                <a:solidFill>
                  <a:schemeClr val="tx1"/>
                </a:solidFill>
                <a:latin typeface="Arial" panose="020B0604020202020204" pitchFamily="34" charset="0"/>
                <a:ea typeface="+mn-ea"/>
                <a:cs typeface="+mn-cs"/>
              </a:defRPr>
            </a:lvl7pPr>
            <a:lvl8pPr marL="3200400" algn="l" defTabSz="914400" rtl="0" eaLnBrk="1" latinLnBrk="0" hangingPunct="1">
              <a:defRPr sz="1400" kern="1200">
                <a:solidFill>
                  <a:schemeClr val="tx1"/>
                </a:solidFill>
                <a:latin typeface="Arial" panose="020B0604020202020204" pitchFamily="34" charset="0"/>
                <a:ea typeface="+mn-ea"/>
                <a:cs typeface="+mn-cs"/>
              </a:defRPr>
            </a:lvl8pPr>
            <a:lvl9pPr marL="3657600" algn="l" defTabSz="914400" rtl="0" eaLnBrk="1" latinLnBrk="0" hangingPunct="1">
              <a:defRPr sz="1400" kern="1200">
                <a:solidFill>
                  <a:schemeClr val="tx1"/>
                </a:solidFill>
                <a:latin typeface="Arial" panose="020B0604020202020204" pitchFamily="34" charset="0"/>
                <a:ea typeface="+mn-ea"/>
                <a:cs typeface="+mn-cs"/>
              </a:defRPr>
            </a:lvl9pPr>
          </a:lstStyle>
          <a:p>
            <a:endParaRPr lang="en-CA"/>
          </a:p>
        </p:txBody>
      </p:sp>
      <p:sp>
        <p:nvSpPr>
          <p:cNvPr id="17" name="Freeform 13">
            <a:extLst>
              <a:ext uri="{FF2B5EF4-FFF2-40B4-BE49-F238E27FC236}">
                <a16:creationId xmlns:a16="http://schemas.microsoft.com/office/drawing/2014/main" id="{21111BD6-5FB4-4E73-ADCE-928E64F60D32}"/>
              </a:ext>
            </a:extLst>
          </p:cNvPr>
          <p:cNvSpPr>
            <a:spLocks noChangeAspect="1"/>
          </p:cNvSpPr>
          <p:nvPr/>
        </p:nvSpPr>
        <p:spPr bwMode="auto">
          <a:xfrm>
            <a:off x="5930749" y="1576111"/>
            <a:ext cx="79341" cy="107149"/>
          </a:xfrm>
          <a:custGeom>
            <a:avLst/>
            <a:gdLst>
              <a:gd name="T0" fmla="*/ 134 w 134"/>
              <a:gd name="T1" fmla="*/ 114 h 168"/>
              <a:gd name="T2" fmla="*/ 0 w 134"/>
              <a:gd name="T3" fmla="*/ 0 h 168"/>
            </a:gdLst>
            <a:ahLst/>
            <a:cxnLst>
              <a:cxn ang="0">
                <a:pos x="T0" y="T1"/>
              </a:cxn>
              <a:cxn ang="0">
                <a:pos x="T2" y="T3"/>
              </a:cxn>
            </a:cxnLst>
            <a:rect l="0" t="0" r="r" b="b"/>
            <a:pathLst>
              <a:path w="134" h="168">
                <a:moveTo>
                  <a:pt x="134" y="114"/>
                </a:moveTo>
                <a:cubicBezTo>
                  <a:pt x="59" y="168"/>
                  <a:pt x="14" y="56"/>
                  <a:pt x="0" y="0"/>
                </a:cubicBezTo>
              </a:path>
            </a:pathLst>
          </a:custGeom>
          <a:noFill/>
          <a:ln w="6350" cap="rnd">
            <a:solidFill>
              <a:srgbClr val="FF6600"/>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defPPr>
              <a:defRPr lang="en-US"/>
            </a:defPPr>
            <a:lvl1pPr algn="l" rtl="0" fontAlgn="base">
              <a:spcBef>
                <a:spcPct val="0"/>
              </a:spcBef>
              <a:spcAft>
                <a:spcPct val="0"/>
              </a:spcAft>
              <a:defRPr sz="1400" kern="1200">
                <a:solidFill>
                  <a:schemeClr val="tx1"/>
                </a:solidFill>
                <a:latin typeface="Arial" panose="020B0604020202020204" pitchFamily="34" charset="0"/>
                <a:ea typeface="+mn-ea"/>
                <a:cs typeface="+mn-cs"/>
              </a:defRPr>
            </a:lvl1pPr>
            <a:lvl2pPr marL="457200" algn="l" rtl="0" fontAlgn="base">
              <a:spcBef>
                <a:spcPct val="0"/>
              </a:spcBef>
              <a:spcAft>
                <a:spcPct val="0"/>
              </a:spcAft>
              <a:defRPr sz="1400" kern="1200">
                <a:solidFill>
                  <a:schemeClr val="tx1"/>
                </a:solidFill>
                <a:latin typeface="Arial" panose="020B0604020202020204" pitchFamily="34" charset="0"/>
                <a:ea typeface="+mn-ea"/>
                <a:cs typeface="+mn-cs"/>
              </a:defRPr>
            </a:lvl2pPr>
            <a:lvl3pPr marL="914400" algn="l" rtl="0" fontAlgn="base">
              <a:spcBef>
                <a:spcPct val="0"/>
              </a:spcBef>
              <a:spcAft>
                <a:spcPct val="0"/>
              </a:spcAft>
              <a:defRPr sz="1400" kern="1200">
                <a:solidFill>
                  <a:schemeClr val="tx1"/>
                </a:solidFill>
                <a:latin typeface="Arial" panose="020B0604020202020204" pitchFamily="34" charset="0"/>
                <a:ea typeface="+mn-ea"/>
                <a:cs typeface="+mn-cs"/>
              </a:defRPr>
            </a:lvl3pPr>
            <a:lvl4pPr marL="1371600" algn="l" rtl="0" fontAlgn="base">
              <a:spcBef>
                <a:spcPct val="0"/>
              </a:spcBef>
              <a:spcAft>
                <a:spcPct val="0"/>
              </a:spcAft>
              <a:defRPr sz="1400" kern="1200">
                <a:solidFill>
                  <a:schemeClr val="tx1"/>
                </a:solidFill>
                <a:latin typeface="Arial" panose="020B0604020202020204" pitchFamily="34" charset="0"/>
                <a:ea typeface="+mn-ea"/>
                <a:cs typeface="+mn-cs"/>
              </a:defRPr>
            </a:lvl4pPr>
            <a:lvl5pPr marL="1828800" algn="l" rtl="0" fontAlgn="base">
              <a:spcBef>
                <a:spcPct val="0"/>
              </a:spcBef>
              <a:spcAft>
                <a:spcPct val="0"/>
              </a:spcAft>
              <a:defRPr sz="1400" kern="1200">
                <a:solidFill>
                  <a:schemeClr val="tx1"/>
                </a:solidFill>
                <a:latin typeface="Arial" panose="020B0604020202020204" pitchFamily="34" charset="0"/>
                <a:ea typeface="+mn-ea"/>
                <a:cs typeface="+mn-cs"/>
              </a:defRPr>
            </a:lvl5pPr>
            <a:lvl6pPr marL="2286000" algn="l" defTabSz="914400" rtl="0" eaLnBrk="1" latinLnBrk="0" hangingPunct="1">
              <a:defRPr sz="1400" kern="1200">
                <a:solidFill>
                  <a:schemeClr val="tx1"/>
                </a:solidFill>
                <a:latin typeface="Arial" panose="020B0604020202020204" pitchFamily="34" charset="0"/>
                <a:ea typeface="+mn-ea"/>
                <a:cs typeface="+mn-cs"/>
              </a:defRPr>
            </a:lvl6pPr>
            <a:lvl7pPr marL="2743200" algn="l" defTabSz="914400" rtl="0" eaLnBrk="1" latinLnBrk="0" hangingPunct="1">
              <a:defRPr sz="1400" kern="1200">
                <a:solidFill>
                  <a:schemeClr val="tx1"/>
                </a:solidFill>
                <a:latin typeface="Arial" panose="020B0604020202020204" pitchFamily="34" charset="0"/>
                <a:ea typeface="+mn-ea"/>
                <a:cs typeface="+mn-cs"/>
              </a:defRPr>
            </a:lvl7pPr>
            <a:lvl8pPr marL="3200400" algn="l" defTabSz="914400" rtl="0" eaLnBrk="1" latinLnBrk="0" hangingPunct="1">
              <a:defRPr sz="1400" kern="1200">
                <a:solidFill>
                  <a:schemeClr val="tx1"/>
                </a:solidFill>
                <a:latin typeface="Arial" panose="020B0604020202020204" pitchFamily="34" charset="0"/>
                <a:ea typeface="+mn-ea"/>
                <a:cs typeface="+mn-cs"/>
              </a:defRPr>
            </a:lvl8pPr>
            <a:lvl9pPr marL="3657600" algn="l" defTabSz="914400" rtl="0" eaLnBrk="1" latinLnBrk="0" hangingPunct="1">
              <a:defRPr sz="1400" kern="1200">
                <a:solidFill>
                  <a:schemeClr val="tx1"/>
                </a:solidFill>
                <a:latin typeface="Arial" panose="020B0604020202020204" pitchFamily="34" charset="0"/>
                <a:ea typeface="+mn-ea"/>
                <a:cs typeface="+mn-cs"/>
              </a:defRPr>
            </a:lvl9pPr>
          </a:lstStyle>
          <a:p>
            <a:endParaRPr lang="en-CA"/>
          </a:p>
        </p:txBody>
      </p:sp>
      <p:sp>
        <p:nvSpPr>
          <p:cNvPr id="18" name="Freeform 14">
            <a:extLst>
              <a:ext uri="{FF2B5EF4-FFF2-40B4-BE49-F238E27FC236}">
                <a16:creationId xmlns:a16="http://schemas.microsoft.com/office/drawing/2014/main" id="{97C7776D-0B19-45EA-860E-BA3B9BEC0E0B}"/>
              </a:ext>
            </a:extLst>
          </p:cNvPr>
          <p:cNvSpPr>
            <a:spLocks noChangeAspect="1"/>
          </p:cNvSpPr>
          <p:nvPr/>
        </p:nvSpPr>
        <p:spPr bwMode="auto">
          <a:xfrm>
            <a:off x="5949688" y="1565617"/>
            <a:ext cx="60401" cy="82847"/>
          </a:xfrm>
          <a:custGeom>
            <a:avLst/>
            <a:gdLst>
              <a:gd name="T0" fmla="*/ 102 w 102"/>
              <a:gd name="T1" fmla="*/ 130 h 130"/>
              <a:gd name="T2" fmla="*/ 0 w 102"/>
              <a:gd name="T3" fmla="*/ 0 h 130"/>
            </a:gdLst>
            <a:ahLst/>
            <a:cxnLst>
              <a:cxn ang="0">
                <a:pos x="T0" y="T1"/>
              </a:cxn>
              <a:cxn ang="0">
                <a:pos x="T2" y="T3"/>
              </a:cxn>
            </a:cxnLst>
            <a:rect l="0" t="0" r="r" b="b"/>
            <a:pathLst>
              <a:path w="102" h="130">
                <a:moveTo>
                  <a:pt x="102" y="130"/>
                </a:moveTo>
                <a:cubicBezTo>
                  <a:pt x="50" y="106"/>
                  <a:pt x="12" y="56"/>
                  <a:pt x="0" y="0"/>
                </a:cubicBezTo>
              </a:path>
            </a:pathLst>
          </a:custGeom>
          <a:noFill/>
          <a:ln w="6350" cap="rnd">
            <a:solidFill>
              <a:srgbClr val="FF6600"/>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defPPr>
              <a:defRPr lang="en-US"/>
            </a:defPPr>
            <a:lvl1pPr algn="l" rtl="0" fontAlgn="base">
              <a:spcBef>
                <a:spcPct val="0"/>
              </a:spcBef>
              <a:spcAft>
                <a:spcPct val="0"/>
              </a:spcAft>
              <a:defRPr sz="1400" kern="1200">
                <a:solidFill>
                  <a:schemeClr val="tx1"/>
                </a:solidFill>
                <a:latin typeface="Arial" panose="020B0604020202020204" pitchFamily="34" charset="0"/>
                <a:ea typeface="+mn-ea"/>
                <a:cs typeface="+mn-cs"/>
              </a:defRPr>
            </a:lvl1pPr>
            <a:lvl2pPr marL="457200" algn="l" rtl="0" fontAlgn="base">
              <a:spcBef>
                <a:spcPct val="0"/>
              </a:spcBef>
              <a:spcAft>
                <a:spcPct val="0"/>
              </a:spcAft>
              <a:defRPr sz="1400" kern="1200">
                <a:solidFill>
                  <a:schemeClr val="tx1"/>
                </a:solidFill>
                <a:latin typeface="Arial" panose="020B0604020202020204" pitchFamily="34" charset="0"/>
                <a:ea typeface="+mn-ea"/>
                <a:cs typeface="+mn-cs"/>
              </a:defRPr>
            </a:lvl2pPr>
            <a:lvl3pPr marL="914400" algn="l" rtl="0" fontAlgn="base">
              <a:spcBef>
                <a:spcPct val="0"/>
              </a:spcBef>
              <a:spcAft>
                <a:spcPct val="0"/>
              </a:spcAft>
              <a:defRPr sz="1400" kern="1200">
                <a:solidFill>
                  <a:schemeClr val="tx1"/>
                </a:solidFill>
                <a:latin typeface="Arial" panose="020B0604020202020204" pitchFamily="34" charset="0"/>
                <a:ea typeface="+mn-ea"/>
                <a:cs typeface="+mn-cs"/>
              </a:defRPr>
            </a:lvl3pPr>
            <a:lvl4pPr marL="1371600" algn="l" rtl="0" fontAlgn="base">
              <a:spcBef>
                <a:spcPct val="0"/>
              </a:spcBef>
              <a:spcAft>
                <a:spcPct val="0"/>
              </a:spcAft>
              <a:defRPr sz="1400" kern="1200">
                <a:solidFill>
                  <a:schemeClr val="tx1"/>
                </a:solidFill>
                <a:latin typeface="Arial" panose="020B0604020202020204" pitchFamily="34" charset="0"/>
                <a:ea typeface="+mn-ea"/>
                <a:cs typeface="+mn-cs"/>
              </a:defRPr>
            </a:lvl4pPr>
            <a:lvl5pPr marL="1828800" algn="l" rtl="0" fontAlgn="base">
              <a:spcBef>
                <a:spcPct val="0"/>
              </a:spcBef>
              <a:spcAft>
                <a:spcPct val="0"/>
              </a:spcAft>
              <a:defRPr sz="1400" kern="1200">
                <a:solidFill>
                  <a:schemeClr val="tx1"/>
                </a:solidFill>
                <a:latin typeface="Arial" panose="020B0604020202020204" pitchFamily="34" charset="0"/>
                <a:ea typeface="+mn-ea"/>
                <a:cs typeface="+mn-cs"/>
              </a:defRPr>
            </a:lvl5pPr>
            <a:lvl6pPr marL="2286000" algn="l" defTabSz="914400" rtl="0" eaLnBrk="1" latinLnBrk="0" hangingPunct="1">
              <a:defRPr sz="1400" kern="1200">
                <a:solidFill>
                  <a:schemeClr val="tx1"/>
                </a:solidFill>
                <a:latin typeface="Arial" panose="020B0604020202020204" pitchFamily="34" charset="0"/>
                <a:ea typeface="+mn-ea"/>
                <a:cs typeface="+mn-cs"/>
              </a:defRPr>
            </a:lvl6pPr>
            <a:lvl7pPr marL="2743200" algn="l" defTabSz="914400" rtl="0" eaLnBrk="1" latinLnBrk="0" hangingPunct="1">
              <a:defRPr sz="1400" kern="1200">
                <a:solidFill>
                  <a:schemeClr val="tx1"/>
                </a:solidFill>
                <a:latin typeface="Arial" panose="020B0604020202020204" pitchFamily="34" charset="0"/>
                <a:ea typeface="+mn-ea"/>
                <a:cs typeface="+mn-cs"/>
              </a:defRPr>
            </a:lvl7pPr>
            <a:lvl8pPr marL="3200400" algn="l" defTabSz="914400" rtl="0" eaLnBrk="1" latinLnBrk="0" hangingPunct="1">
              <a:defRPr sz="1400" kern="1200">
                <a:solidFill>
                  <a:schemeClr val="tx1"/>
                </a:solidFill>
                <a:latin typeface="Arial" panose="020B0604020202020204" pitchFamily="34" charset="0"/>
                <a:ea typeface="+mn-ea"/>
                <a:cs typeface="+mn-cs"/>
              </a:defRPr>
            </a:lvl8pPr>
            <a:lvl9pPr marL="3657600" algn="l" defTabSz="914400" rtl="0" eaLnBrk="1" latinLnBrk="0" hangingPunct="1">
              <a:defRPr sz="1400" kern="1200">
                <a:solidFill>
                  <a:schemeClr val="tx1"/>
                </a:solidFill>
                <a:latin typeface="Arial" panose="020B0604020202020204" pitchFamily="34" charset="0"/>
                <a:ea typeface="+mn-ea"/>
                <a:cs typeface="+mn-cs"/>
              </a:defRPr>
            </a:lvl9pPr>
          </a:lstStyle>
          <a:p>
            <a:endParaRPr lang="en-CA"/>
          </a:p>
        </p:txBody>
      </p:sp>
      <p:sp>
        <p:nvSpPr>
          <p:cNvPr id="19" name="Freeform 15">
            <a:extLst>
              <a:ext uri="{FF2B5EF4-FFF2-40B4-BE49-F238E27FC236}">
                <a16:creationId xmlns:a16="http://schemas.microsoft.com/office/drawing/2014/main" id="{AA51B9D5-819B-4EC4-BBD7-D4B3498CA923}"/>
              </a:ext>
            </a:extLst>
          </p:cNvPr>
          <p:cNvSpPr>
            <a:spLocks noChangeAspect="1"/>
          </p:cNvSpPr>
          <p:nvPr/>
        </p:nvSpPr>
        <p:spPr bwMode="auto">
          <a:xfrm>
            <a:off x="6010090" y="1646254"/>
            <a:ext cx="4607" cy="2209"/>
          </a:xfrm>
          <a:custGeom>
            <a:avLst/>
            <a:gdLst>
              <a:gd name="T0" fmla="*/ 0 w 8"/>
              <a:gd name="T1" fmla="*/ 4 h 4"/>
              <a:gd name="T2" fmla="*/ 8 w 8"/>
              <a:gd name="T3" fmla="*/ 0 h 4"/>
            </a:gdLst>
            <a:ahLst/>
            <a:cxnLst>
              <a:cxn ang="0">
                <a:pos x="T0" y="T1"/>
              </a:cxn>
              <a:cxn ang="0">
                <a:pos x="T2" y="T3"/>
              </a:cxn>
            </a:cxnLst>
            <a:rect l="0" t="0" r="r" b="b"/>
            <a:pathLst>
              <a:path w="8" h="4">
                <a:moveTo>
                  <a:pt x="0" y="4"/>
                </a:moveTo>
                <a:cubicBezTo>
                  <a:pt x="2" y="4"/>
                  <a:pt x="5" y="2"/>
                  <a:pt x="8" y="0"/>
                </a:cubicBezTo>
              </a:path>
            </a:pathLst>
          </a:custGeom>
          <a:noFill/>
          <a:ln w="6350" cap="rnd">
            <a:solidFill>
              <a:srgbClr val="FF6600"/>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defPPr>
              <a:defRPr lang="en-US"/>
            </a:defPPr>
            <a:lvl1pPr algn="l" rtl="0" fontAlgn="base">
              <a:spcBef>
                <a:spcPct val="0"/>
              </a:spcBef>
              <a:spcAft>
                <a:spcPct val="0"/>
              </a:spcAft>
              <a:defRPr sz="1400" kern="1200">
                <a:solidFill>
                  <a:schemeClr val="tx1"/>
                </a:solidFill>
                <a:latin typeface="Arial" panose="020B0604020202020204" pitchFamily="34" charset="0"/>
                <a:ea typeface="+mn-ea"/>
                <a:cs typeface="+mn-cs"/>
              </a:defRPr>
            </a:lvl1pPr>
            <a:lvl2pPr marL="457200" algn="l" rtl="0" fontAlgn="base">
              <a:spcBef>
                <a:spcPct val="0"/>
              </a:spcBef>
              <a:spcAft>
                <a:spcPct val="0"/>
              </a:spcAft>
              <a:defRPr sz="1400" kern="1200">
                <a:solidFill>
                  <a:schemeClr val="tx1"/>
                </a:solidFill>
                <a:latin typeface="Arial" panose="020B0604020202020204" pitchFamily="34" charset="0"/>
                <a:ea typeface="+mn-ea"/>
                <a:cs typeface="+mn-cs"/>
              </a:defRPr>
            </a:lvl2pPr>
            <a:lvl3pPr marL="914400" algn="l" rtl="0" fontAlgn="base">
              <a:spcBef>
                <a:spcPct val="0"/>
              </a:spcBef>
              <a:spcAft>
                <a:spcPct val="0"/>
              </a:spcAft>
              <a:defRPr sz="1400" kern="1200">
                <a:solidFill>
                  <a:schemeClr val="tx1"/>
                </a:solidFill>
                <a:latin typeface="Arial" panose="020B0604020202020204" pitchFamily="34" charset="0"/>
                <a:ea typeface="+mn-ea"/>
                <a:cs typeface="+mn-cs"/>
              </a:defRPr>
            </a:lvl3pPr>
            <a:lvl4pPr marL="1371600" algn="l" rtl="0" fontAlgn="base">
              <a:spcBef>
                <a:spcPct val="0"/>
              </a:spcBef>
              <a:spcAft>
                <a:spcPct val="0"/>
              </a:spcAft>
              <a:defRPr sz="1400" kern="1200">
                <a:solidFill>
                  <a:schemeClr val="tx1"/>
                </a:solidFill>
                <a:latin typeface="Arial" panose="020B0604020202020204" pitchFamily="34" charset="0"/>
                <a:ea typeface="+mn-ea"/>
                <a:cs typeface="+mn-cs"/>
              </a:defRPr>
            </a:lvl4pPr>
            <a:lvl5pPr marL="1828800" algn="l" rtl="0" fontAlgn="base">
              <a:spcBef>
                <a:spcPct val="0"/>
              </a:spcBef>
              <a:spcAft>
                <a:spcPct val="0"/>
              </a:spcAft>
              <a:defRPr sz="1400" kern="1200">
                <a:solidFill>
                  <a:schemeClr val="tx1"/>
                </a:solidFill>
                <a:latin typeface="Arial" panose="020B0604020202020204" pitchFamily="34" charset="0"/>
                <a:ea typeface="+mn-ea"/>
                <a:cs typeface="+mn-cs"/>
              </a:defRPr>
            </a:lvl5pPr>
            <a:lvl6pPr marL="2286000" algn="l" defTabSz="914400" rtl="0" eaLnBrk="1" latinLnBrk="0" hangingPunct="1">
              <a:defRPr sz="1400" kern="1200">
                <a:solidFill>
                  <a:schemeClr val="tx1"/>
                </a:solidFill>
                <a:latin typeface="Arial" panose="020B0604020202020204" pitchFamily="34" charset="0"/>
                <a:ea typeface="+mn-ea"/>
                <a:cs typeface="+mn-cs"/>
              </a:defRPr>
            </a:lvl6pPr>
            <a:lvl7pPr marL="2743200" algn="l" defTabSz="914400" rtl="0" eaLnBrk="1" latinLnBrk="0" hangingPunct="1">
              <a:defRPr sz="1400" kern="1200">
                <a:solidFill>
                  <a:schemeClr val="tx1"/>
                </a:solidFill>
                <a:latin typeface="Arial" panose="020B0604020202020204" pitchFamily="34" charset="0"/>
                <a:ea typeface="+mn-ea"/>
                <a:cs typeface="+mn-cs"/>
              </a:defRPr>
            </a:lvl7pPr>
            <a:lvl8pPr marL="3200400" algn="l" defTabSz="914400" rtl="0" eaLnBrk="1" latinLnBrk="0" hangingPunct="1">
              <a:defRPr sz="1400" kern="1200">
                <a:solidFill>
                  <a:schemeClr val="tx1"/>
                </a:solidFill>
                <a:latin typeface="Arial" panose="020B0604020202020204" pitchFamily="34" charset="0"/>
                <a:ea typeface="+mn-ea"/>
                <a:cs typeface="+mn-cs"/>
              </a:defRPr>
            </a:lvl8pPr>
            <a:lvl9pPr marL="3657600" algn="l" defTabSz="914400" rtl="0" eaLnBrk="1" latinLnBrk="0" hangingPunct="1">
              <a:defRPr sz="1400" kern="1200">
                <a:solidFill>
                  <a:schemeClr val="tx1"/>
                </a:solidFill>
                <a:latin typeface="Arial" panose="020B0604020202020204" pitchFamily="34" charset="0"/>
                <a:ea typeface="+mn-ea"/>
                <a:cs typeface="+mn-cs"/>
              </a:defRPr>
            </a:lvl9pPr>
          </a:lstStyle>
          <a:p>
            <a:endParaRPr lang="en-CA"/>
          </a:p>
        </p:txBody>
      </p:sp>
      <p:sp>
        <p:nvSpPr>
          <p:cNvPr id="20" name="Freeform 16">
            <a:extLst>
              <a:ext uri="{FF2B5EF4-FFF2-40B4-BE49-F238E27FC236}">
                <a16:creationId xmlns:a16="http://schemas.microsoft.com/office/drawing/2014/main" id="{EB29BF76-8F2C-4053-8648-90FAD759B16A}"/>
              </a:ext>
            </a:extLst>
          </p:cNvPr>
          <p:cNvSpPr>
            <a:spLocks noChangeAspect="1"/>
          </p:cNvSpPr>
          <p:nvPr/>
        </p:nvSpPr>
        <p:spPr bwMode="auto">
          <a:xfrm>
            <a:off x="5973235" y="1565617"/>
            <a:ext cx="41462" cy="80638"/>
          </a:xfrm>
          <a:custGeom>
            <a:avLst/>
            <a:gdLst>
              <a:gd name="T0" fmla="*/ 70 w 70"/>
              <a:gd name="T1" fmla="*/ 126 h 126"/>
              <a:gd name="T2" fmla="*/ 0 w 70"/>
              <a:gd name="T3" fmla="*/ 0 h 126"/>
            </a:gdLst>
            <a:ahLst/>
            <a:cxnLst>
              <a:cxn ang="0">
                <a:pos x="T0" y="T1"/>
              </a:cxn>
              <a:cxn ang="0">
                <a:pos x="T2" y="T3"/>
              </a:cxn>
            </a:cxnLst>
            <a:rect l="0" t="0" r="r" b="b"/>
            <a:pathLst>
              <a:path w="70" h="126">
                <a:moveTo>
                  <a:pt x="70" y="126"/>
                </a:moveTo>
                <a:cubicBezTo>
                  <a:pt x="38" y="90"/>
                  <a:pt x="12" y="46"/>
                  <a:pt x="0" y="0"/>
                </a:cubicBezTo>
              </a:path>
            </a:pathLst>
          </a:custGeom>
          <a:noFill/>
          <a:ln w="6350" cap="rnd">
            <a:solidFill>
              <a:srgbClr val="FF6600"/>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defPPr>
              <a:defRPr lang="en-US"/>
            </a:defPPr>
            <a:lvl1pPr algn="l" rtl="0" fontAlgn="base">
              <a:spcBef>
                <a:spcPct val="0"/>
              </a:spcBef>
              <a:spcAft>
                <a:spcPct val="0"/>
              </a:spcAft>
              <a:defRPr sz="1400" kern="1200">
                <a:solidFill>
                  <a:schemeClr val="tx1"/>
                </a:solidFill>
                <a:latin typeface="Arial" panose="020B0604020202020204" pitchFamily="34" charset="0"/>
                <a:ea typeface="+mn-ea"/>
                <a:cs typeface="+mn-cs"/>
              </a:defRPr>
            </a:lvl1pPr>
            <a:lvl2pPr marL="457200" algn="l" rtl="0" fontAlgn="base">
              <a:spcBef>
                <a:spcPct val="0"/>
              </a:spcBef>
              <a:spcAft>
                <a:spcPct val="0"/>
              </a:spcAft>
              <a:defRPr sz="1400" kern="1200">
                <a:solidFill>
                  <a:schemeClr val="tx1"/>
                </a:solidFill>
                <a:latin typeface="Arial" panose="020B0604020202020204" pitchFamily="34" charset="0"/>
                <a:ea typeface="+mn-ea"/>
                <a:cs typeface="+mn-cs"/>
              </a:defRPr>
            </a:lvl2pPr>
            <a:lvl3pPr marL="914400" algn="l" rtl="0" fontAlgn="base">
              <a:spcBef>
                <a:spcPct val="0"/>
              </a:spcBef>
              <a:spcAft>
                <a:spcPct val="0"/>
              </a:spcAft>
              <a:defRPr sz="1400" kern="1200">
                <a:solidFill>
                  <a:schemeClr val="tx1"/>
                </a:solidFill>
                <a:latin typeface="Arial" panose="020B0604020202020204" pitchFamily="34" charset="0"/>
                <a:ea typeface="+mn-ea"/>
                <a:cs typeface="+mn-cs"/>
              </a:defRPr>
            </a:lvl3pPr>
            <a:lvl4pPr marL="1371600" algn="l" rtl="0" fontAlgn="base">
              <a:spcBef>
                <a:spcPct val="0"/>
              </a:spcBef>
              <a:spcAft>
                <a:spcPct val="0"/>
              </a:spcAft>
              <a:defRPr sz="1400" kern="1200">
                <a:solidFill>
                  <a:schemeClr val="tx1"/>
                </a:solidFill>
                <a:latin typeface="Arial" panose="020B0604020202020204" pitchFamily="34" charset="0"/>
                <a:ea typeface="+mn-ea"/>
                <a:cs typeface="+mn-cs"/>
              </a:defRPr>
            </a:lvl4pPr>
            <a:lvl5pPr marL="1828800" algn="l" rtl="0" fontAlgn="base">
              <a:spcBef>
                <a:spcPct val="0"/>
              </a:spcBef>
              <a:spcAft>
                <a:spcPct val="0"/>
              </a:spcAft>
              <a:defRPr sz="1400" kern="1200">
                <a:solidFill>
                  <a:schemeClr val="tx1"/>
                </a:solidFill>
                <a:latin typeface="Arial" panose="020B0604020202020204" pitchFamily="34" charset="0"/>
                <a:ea typeface="+mn-ea"/>
                <a:cs typeface="+mn-cs"/>
              </a:defRPr>
            </a:lvl5pPr>
            <a:lvl6pPr marL="2286000" algn="l" defTabSz="914400" rtl="0" eaLnBrk="1" latinLnBrk="0" hangingPunct="1">
              <a:defRPr sz="1400" kern="1200">
                <a:solidFill>
                  <a:schemeClr val="tx1"/>
                </a:solidFill>
                <a:latin typeface="Arial" panose="020B0604020202020204" pitchFamily="34" charset="0"/>
                <a:ea typeface="+mn-ea"/>
                <a:cs typeface="+mn-cs"/>
              </a:defRPr>
            </a:lvl6pPr>
            <a:lvl7pPr marL="2743200" algn="l" defTabSz="914400" rtl="0" eaLnBrk="1" latinLnBrk="0" hangingPunct="1">
              <a:defRPr sz="1400" kern="1200">
                <a:solidFill>
                  <a:schemeClr val="tx1"/>
                </a:solidFill>
                <a:latin typeface="Arial" panose="020B0604020202020204" pitchFamily="34" charset="0"/>
                <a:ea typeface="+mn-ea"/>
                <a:cs typeface="+mn-cs"/>
              </a:defRPr>
            </a:lvl7pPr>
            <a:lvl8pPr marL="3200400" algn="l" defTabSz="914400" rtl="0" eaLnBrk="1" latinLnBrk="0" hangingPunct="1">
              <a:defRPr sz="1400" kern="1200">
                <a:solidFill>
                  <a:schemeClr val="tx1"/>
                </a:solidFill>
                <a:latin typeface="Arial" panose="020B0604020202020204" pitchFamily="34" charset="0"/>
                <a:ea typeface="+mn-ea"/>
                <a:cs typeface="+mn-cs"/>
              </a:defRPr>
            </a:lvl8pPr>
            <a:lvl9pPr marL="3657600" algn="l" defTabSz="914400" rtl="0" eaLnBrk="1" latinLnBrk="0" hangingPunct="1">
              <a:defRPr sz="1400" kern="1200">
                <a:solidFill>
                  <a:schemeClr val="tx1"/>
                </a:solidFill>
                <a:latin typeface="Arial" panose="020B0604020202020204" pitchFamily="34" charset="0"/>
                <a:ea typeface="+mn-ea"/>
                <a:cs typeface="+mn-cs"/>
              </a:defRPr>
            </a:lvl9pPr>
          </a:lstStyle>
          <a:p>
            <a:endParaRPr lang="en-CA"/>
          </a:p>
        </p:txBody>
      </p:sp>
      <p:sp>
        <p:nvSpPr>
          <p:cNvPr id="21" name="Freeform 17">
            <a:extLst>
              <a:ext uri="{FF2B5EF4-FFF2-40B4-BE49-F238E27FC236}">
                <a16:creationId xmlns:a16="http://schemas.microsoft.com/office/drawing/2014/main" id="{FA104532-EF55-4DDF-8B58-47D8D9F521C2}"/>
              </a:ext>
            </a:extLst>
          </p:cNvPr>
          <p:cNvSpPr>
            <a:spLocks noChangeAspect="1"/>
          </p:cNvSpPr>
          <p:nvPr/>
        </p:nvSpPr>
        <p:spPr bwMode="auto">
          <a:xfrm>
            <a:off x="6014696" y="1646254"/>
            <a:ext cx="9726" cy="2762"/>
          </a:xfrm>
          <a:custGeom>
            <a:avLst/>
            <a:gdLst>
              <a:gd name="T0" fmla="*/ 0 w 16"/>
              <a:gd name="T1" fmla="*/ 0 h 5"/>
              <a:gd name="T2" fmla="*/ 16 w 16"/>
              <a:gd name="T3" fmla="*/ 3 h 5"/>
            </a:gdLst>
            <a:ahLst/>
            <a:cxnLst>
              <a:cxn ang="0">
                <a:pos x="T0" y="T1"/>
              </a:cxn>
              <a:cxn ang="0">
                <a:pos x="T2" y="T3"/>
              </a:cxn>
            </a:cxnLst>
            <a:rect l="0" t="0" r="r" b="b"/>
            <a:pathLst>
              <a:path w="16" h="5">
                <a:moveTo>
                  <a:pt x="0" y="0"/>
                </a:moveTo>
                <a:cubicBezTo>
                  <a:pt x="5" y="3"/>
                  <a:pt x="10" y="5"/>
                  <a:pt x="16" y="3"/>
                </a:cubicBezTo>
              </a:path>
            </a:pathLst>
          </a:custGeom>
          <a:noFill/>
          <a:ln w="6350" cap="rnd">
            <a:solidFill>
              <a:srgbClr val="FF6600"/>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defPPr>
              <a:defRPr lang="en-US"/>
            </a:defPPr>
            <a:lvl1pPr algn="l" rtl="0" fontAlgn="base">
              <a:spcBef>
                <a:spcPct val="0"/>
              </a:spcBef>
              <a:spcAft>
                <a:spcPct val="0"/>
              </a:spcAft>
              <a:defRPr sz="1400" kern="1200">
                <a:solidFill>
                  <a:schemeClr val="tx1"/>
                </a:solidFill>
                <a:latin typeface="Arial" panose="020B0604020202020204" pitchFamily="34" charset="0"/>
                <a:ea typeface="+mn-ea"/>
                <a:cs typeface="+mn-cs"/>
              </a:defRPr>
            </a:lvl1pPr>
            <a:lvl2pPr marL="457200" algn="l" rtl="0" fontAlgn="base">
              <a:spcBef>
                <a:spcPct val="0"/>
              </a:spcBef>
              <a:spcAft>
                <a:spcPct val="0"/>
              </a:spcAft>
              <a:defRPr sz="1400" kern="1200">
                <a:solidFill>
                  <a:schemeClr val="tx1"/>
                </a:solidFill>
                <a:latin typeface="Arial" panose="020B0604020202020204" pitchFamily="34" charset="0"/>
                <a:ea typeface="+mn-ea"/>
                <a:cs typeface="+mn-cs"/>
              </a:defRPr>
            </a:lvl2pPr>
            <a:lvl3pPr marL="914400" algn="l" rtl="0" fontAlgn="base">
              <a:spcBef>
                <a:spcPct val="0"/>
              </a:spcBef>
              <a:spcAft>
                <a:spcPct val="0"/>
              </a:spcAft>
              <a:defRPr sz="1400" kern="1200">
                <a:solidFill>
                  <a:schemeClr val="tx1"/>
                </a:solidFill>
                <a:latin typeface="Arial" panose="020B0604020202020204" pitchFamily="34" charset="0"/>
                <a:ea typeface="+mn-ea"/>
                <a:cs typeface="+mn-cs"/>
              </a:defRPr>
            </a:lvl3pPr>
            <a:lvl4pPr marL="1371600" algn="l" rtl="0" fontAlgn="base">
              <a:spcBef>
                <a:spcPct val="0"/>
              </a:spcBef>
              <a:spcAft>
                <a:spcPct val="0"/>
              </a:spcAft>
              <a:defRPr sz="1400" kern="1200">
                <a:solidFill>
                  <a:schemeClr val="tx1"/>
                </a:solidFill>
                <a:latin typeface="Arial" panose="020B0604020202020204" pitchFamily="34" charset="0"/>
                <a:ea typeface="+mn-ea"/>
                <a:cs typeface="+mn-cs"/>
              </a:defRPr>
            </a:lvl4pPr>
            <a:lvl5pPr marL="1828800" algn="l" rtl="0" fontAlgn="base">
              <a:spcBef>
                <a:spcPct val="0"/>
              </a:spcBef>
              <a:spcAft>
                <a:spcPct val="0"/>
              </a:spcAft>
              <a:defRPr sz="1400" kern="1200">
                <a:solidFill>
                  <a:schemeClr val="tx1"/>
                </a:solidFill>
                <a:latin typeface="Arial" panose="020B0604020202020204" pitchFamily="34" charset="0"/>
                <a:ea typeface="+mn-ea"/>
                <a:cs typeface="+mn-cs"/>
              </a:defRPr>
            </a:lvl5pPr>
            <a:lvl6pPr marL="2286000" algn="l" defTabSz="914400" rtl="0" eaLnBrk="1" latinLnBrk="0" hangingPunct="1">
              <a:defRPr sz="1400" kern="1200">
                <a:solidFill>
                  <a:schemeClr val="tx1"/>
                </a:solidFill>
                <a:latin typeface="Arial" panose="020B0604020202020204" pitchFamily="34" charset="0"/>
                <a:ea typeface="+mn-ea"/>
                <a:cs typeface="+mn-cs"/>
              </a:defRPr>
            </a:lvl6pPr>
            <a:lvl7pPr marL="2743200" algn="l" defTabSz="914400" rtl="0" eaLnBrk="1" latinLnBrk="0" hangingPunct="1">
              <a:defRPr sz="1400" kern="1200">
                <a:solidFill>
                  <a:schemeClr val="tx1"/>
                </a:solidFill>
                <a:latin typeface="Arial" panose="020B0604020202020204" pitchFamily="34" charset="0"/>
                <a:ea typeface="+mn-ea"/>
                <a:cs typeface="+mn-cs"/>
              </a:defRPr>
            </a:lvl7pPr>
            <a:lvl8pPr marL="3200400" algn="l" defTabSz="914400" rtl="0" eaLnBrk="1" latinLnBrk="0" hangingPunct="1">
              <a:defRPr sz="1400" kern="1200">
                <a:solidFill>
                  <a:schemeClr val="tx1"/>
                </a:solidFill>
                <a:latin typeface="Arial" panose="020B0604020202020204" pitchFamily="34" charset="0"/>
                <a:ea typeface="+mn-ea"/>
                <a:cs typeface="+mn-cs"/>
              </a:defRPr>
            </a:lvl8pPr>
            <a:lvl9pPr marL="3657600" algn="l" defTabSz="914400" rtl="0" eaLnBrk="1" latinLnBrk="0" hangingPunct="1">
              <a:defRPr sz="1400" kern="1200">
                <a:solidFill>
                  <a:schemeClr val="tx1"/>
                </a:solidFill>
                <a:latin typeface="Arial" panose="020B0604020202020204" pitchFamily="34" charset="0"/>
                <a:ea typeface="+mn-ea"/>
                <a:cs typeface="+mn-cs"/>
              </a:defRPr>
            </a:lvl9pPr>
          </a:lstStyle>
          <a:p>
            <a:endParaRPr lang="en-CA"/>
          </a:p>
        </p:txBody>
      </p:sp>
      <p:sp>
        <p:nvSpPr>
          <p:cNvPr id="22" name="Freeform 18">
            <a:extLst>
              <a:ext uri="{FF2B5EF4-FFF2-40B4-BE49-F238E27FC236}">
                <a16:creationId xmlns:a16="http://schemas.microsoft.com/office/drawing/2014/main" id="{A41F4288-D27B-474F-8647-FA5E3C2352D5}"/>
              </a:ext>
            </a:extLst>
          </p:cNvPr>
          <p:cNvSpPr>
            <a:spLocks noChangeAspect="1"/>
          </p:cNvSpPr>
          <p:nvPr/>
        </p:nvSpPr>
        <p:spPr bwMode="auto">
          <a:xfrm>
            <a:off x="6006506" y="1606488"/>
            <a:ext cx="17916" cy="41976"/>
          </a:xfrm>
          <a:custGeom>
            <a:avLst/>
            <a:gdLst>
              <a:gd name="T0" fmla="*/ 30 w 30"/>
              <a:gd name="T1" fmla="*/ 65 h 65"/>
              <a:gd name="T2" fmla="*/ 0 w 30"/>
              <a:gd name="T3" fmla="*/ 0 h 65"/>
            </a:gdLst>
            <a:ahLst/>
            <a:cxnLst>
              <a:cxn ang="0">
                <a:pos x="T0" y="T1"/>
              </a:cxn>
              <a:cxn ang="0">
                <a:pos x="T2" y="T3"/>
              </a:cxn>
            </a:cxnLst>
            <a:rect l="0" t="0" r="r" b="b"/>
            <a:pathLst>
              <a:path w="30" h="65">
                <a:moveTo>
                  <a:pt x="30" y="65"/>
                </a:moveTo>
                <a:cubicBezTo>
                  <a:pt x="23" y="42"/>
                  <a:pt x="6" y="24"/>
                  <a:pt x="0" y="0"/>
                </a:cubicBezTo>
              </a:path>
            </a:pathLst>
          </a:custGeom>
          <a:noFill/>
          <a:ln w="6350" cap="rnd">
            <a:solidFill>
              <a:srgbClr val="FF6600"/>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defPPr>
              <a:defRPr lang="en-US"/>
            </a:defPPr>
            <a:lvl1pPr algn="l" rtl="0" fontAlgn="base">
              <a:spcBef>
                <a:spcPct val="0"/>
              </a:spcBef>
              <a:spcAft>
                <a:spcPct val="0"/>
              </a:spcAft>
              <a:defRPr sz="1400" kern="1200">
                <a:solidFill>
                  <a:schemeClr val="tx1"/>
                </a:solidFill>
                <a:latin typeface="Arial" panose="020B0604020202020204" pitchFamily="34" charset="0"/>
                <a:ea typeface="+mn-ea"/>
                <a:cs typeface="+mn-cs"/>
              </a:defRPr>
            </a:lvl1pPr>
            <a:lvl2pPr marL="457200" algn="l" rtl="0" fontAlgn="base">
              <a:spcBef>
                <a:spcPct val="0"/>
              </a:spcBef>
              <a:spcAft>
                <a:spcPct val="0"/>
              </a:spcAft>
              <a:defRPr sz="1400" kern="1200">
                <a:solidFill>
                  <a:schemeClr val="tx1"/>
                </a:solidFill>
                <a:latin typeface="Arial" panose="020B0604020202020204" pitchFamily="34" charset="0"/>
                <a:ea typeface="+mn-ea"/>
                <a:cs typeface="+mn-cs"/>
              </a:defRPr>
            </a:lvl2pPr>
            <a:lvl3pPr marL="914400" algn="l" rtl="0" fontAlgn="base">
              <a:spcBef>
                <a:spcPct val="0"/>
              </a:spcBef>
              <a:spcAft>
                <a:spcPct val="0"/>
              </a:spcAft>
              <a:defRPr sz="1400" kern="1200">
                <a:solidFill>
                  <a:schemeClr val="tx1"/>
                </a:solidFill>
                <a:latin typeface="Arial" panose="020B0604020202020204" pitchFamily="34" charset="0"/>
                <a:ea typeface="+mn-ea"/>
                <a:cs typeface="+mn-cs"/>
              </a:defRPr>
            </a:lvl3pPr>
            <a:lvl4pPr marL="1371600" algn="l" rtl="0" fontAlgn="base">
              <a:spcBef>
                <a:spcPct val="0"/>
              </a:spcBef>
              <a:spcAft>
                <a:spcPct val="0"/>
              </a:spcAft>
              <a:defRPr sz="1400" kern="1200">
                <a:solidFill>
                  <a:schemeClr val="tx1"/>
                </a:solidFill>
                <a:latin typeface="Arial" panose="020B0604020202020204" pitchFamily="34" charset="0"/>
                <a:ea typeface="+mn-ea"/>
                <a:cs typeface="+mn-cs"/>
              </a:defRPr>
            </a:lvl4pPr>
            <a:lvl5pPr marL="1828800" algn="l" rtl="0" fontAlgn="base">
              <a:spcBef>
                <a:spcPct val="0"/>
              </a:spcBef>
              <a:spcAft>
                <a:spcPct val="0"/>
              </a:spcAft>
              <a:defRPr sz="1400" kern="1200">
                <a:solidFill>
                  <a:schemeClr val="tx1"/>
                </a:solidFill>
                <a:latin typeface="Arial" panose="020B0604020202020204" pitchFamily="34" charset="0"/>
                <a:ea typeface="+mn-ea"/>
                <a:cs typeface="+mn-cs"/>
              </a:defRPr>
            </a:lvl5pPr>
            <a:lvl6pPr marL="2286000" algn="l" defTabSz="914400" rtl="0" eaLnBrk="1" latinLnBrk="0" hangingPunct="1">
              <a:defRPr sz="1400" kern="1200">
                <a:solidFill>
                  <a:schemeClr val="tx1"/>
                </a:solidFill>
                <a:latin typeface="Arial" panose="020B0604020202020204" pitchFamily="34" charset="0"/>
                <a:ea typeface="+mn-ea"/>
                <a:cs typeface="+mn-cs"/>
              </a:defRPr>
            </a:lvl6pPr>
            <a:lvl7pPr marL="2743200" algn="l" defTabSz="914400" rtl="0" eaLnBrk="1" latinLnBrk="0" hangingPunct="1">
              <a:defRPr sz="1400" kern="1200">
                <a:solidFill>
                  <a:schemeClr val="tx1"/>
                </a:solidFill>
                <a:latin typeface="Arial" panose="020B0604020202020204" pitchFamily="34" charset="0"/>
                <a:ea typeface="+mn-ea"/>
                <a:cs typeface="+mn-cs"/>
              </a:defRPr>
            </a:lvl7pPr>
            <a:lvl8pPr marL="3200400" algn="l" defTabSz="914400" rtl="0" eaLnBrk="1" latinLnBrk="0" hangingPunct="1">
              <a:defRPr sz="1400" kern="1200">
                <a:solidFill>
                  <a:schemeClr val="tx1"/>
                </a:solidFill>
                <a:latin typeface="Arial" panose="020B0604020202020204" pitchFamily="34" charset="0"/>
                <a:ea typeface="+mn-ea"/>
                <a:cs typeface="+mn-cs"/>
              </a:defRPr>
            </a:lvl8pPr>
            <a:lvl9pPr marL="3657600" algn="l" defTabSz="914400" rtl="0" eaLnBrk="1" latinLnBrk="0" hangingPunct="1">
              <a:defRPr sz="1400" kern="1200">
                <a:solidFill>
                  <a:schemeClr val="tx1"/>
                </a:solidFill>
                <a:latin typeface="Arial" panose="020B0604020202020204" pitchFamily="34" charset="0"/>
                <a:ea typeface="+mn-ea"/>
                <a:cs typeface="+mn-cs"/>
              </a:defRPr>
            </a:lvl9pPr>
          </a:lstStyle>
          <a:p>
            <a:endParaRPr lang="en-CA"/>
          </a:p>
        </p:txBody>
      </p:sp>
      <p:sp>
        <p:nvSpPr>
          <p:cNvPr id="23" name="Freeform 19">
            <a:extLst>
              <a:ext uri="{FF2B5EF4-FFF2-40B4-BE49-F238E27FC236}">
                <a16:creationId xmlns:a16="http://schemas.microsoft.com/office/drawing/2014/main" id="{3F967456-8C82-4110-A056-4A44AB916284}"/>
              </a:ext>
            </a:extLst>
          </p:cNvPr>
          <p:cNvSpPr>
            <a:spLocks noChangeAspect="1"/>
          </p:cNvSpPr>
          <p:nvPr/>
        </p:nvSpPr>
        <p:spPr bwMode="auto">
          <a:xfrm>
            <a:off x="6025446" y="1598756"/>
            <a:ext cx="22522" cy="67382"/>
          </a:xfrm>
          <a:custGeom>
            <a:avLst/>
            <a:gdLst>
              <a:gd name="T0" fmla="*/ 38 w 38"/>
              <a:gd name="T1" fmla="*/ 105 h 105"/>
              <a:gd name="T2" fmla="*/ 0 w 38"/>
              <a:gd name="T3" fmla="*/ 0 h 105"/>
            </a:gdLst>
            <a:ahLst/>
            <a:cxnLst>
              <a:cxn ang="0">
                <a:pos x="T0" y="T1"/>
              </a:cxn>
              <a:cxn ang="0">
                <a:pos x="T2" y="T3"/>
              </a:cxn>
            </a:cxnLst>
            <a:rect l="0" t="0" r="r" b="b"/>
            <a:pathLst>
              <a:path w="38" h="105">
                <a:moveTo>
                  <a:pt x="38" y="105"/>
                </a:moveTo>
                <a:cubicBezTo>
                  <a:pt x="19" y="72"/>
                  <a:pt x="7" y="37"/>
                  <a:pt x="0" y="0"/>
                </a:cubicBezTo>
              </a:path>
            </a:pathLst>
          </a:custGeom>
          <a:noFill/>
          <a:ln w="6350" cap="rnd">
            <a:solidFill>
              <a:srgbClr val="FF6600"/>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defPPr>
              <a:defRPr lang="en-US"/>
            </a:defPPr>
            <a:lvl1pPr algn="l" rtl="0" fontAlgn="base">
              <a:spcBef>
                <a:spcPct val="0"/>
              </a:spcBef>
              <a:spcAft>
                <a:spcPct val="0"/>
              </a:spcAft>
              <a:defRPr sz="1400" kern="1200">
                <a:solidFill>
                  <a:schemeClr val="tx1"/>
                </a:solidFill>
                <a:latin typeface="Arial" panose="020B0604020202020204" pitchFamily="34" charset="0"/>
                <a:ea typeface="+mn-ea"/>
                <a:cs typeface="+mn-cs"/>
              </a:defRPr>
            </a:lvl1pPr>
            <a:lvl2pPr marL="457200" algn="l" rtl="0" fontAlgn="base">
              <a:spcBef>
                <a:spcPct val="0"/>
              </a:spcBef>
              <a:spcAft>
                <a:spcPct val="0"/>
              </a:spcAft>
              <a:defRPr sz="1400" kern="1200">
                <a:solidFill>
                  <a:schemeClr val="tx1"/>
                </a:solidFill>
                <a:latin typeface="Arial" panose="020B0604020202020204" pitchFamily="34" charset="0"/>
                <a:ea typeface="+mn-ea"/>
                <a:cs typeface="+mn-cs"/>
              </a:defRPr>
            </a:lvl2pPr>
            <a:lvl3pPr marL="914400" algn="l" rtl="0" fontAlgn="base">
              <a:spcBef>
                <a:spcPct val="0"/>
              </a:spcBef>
              <a:spcAft>
                <a:spcPct val="0"/>
              </a:spcAft>
              <a:defRPr sz="1400" kern="1200">
                <a:solidFill>
                  <a:schemeClr val="tx1"/>
                </a:solidFill>
                <a:latin typeface="Arial" panose="020B0604020202020204" pitchFamily="34" charset="0"/>
                <a:ea typeface="+mn-ea"/>
                <a:cs typeface="+mn-cs"/>
              </a:defRPr>
            </a:lvl3pPr>
            <a:lvl4pPr marL="1371600" algn="l" rtl="0" fontAlgn="base">
              <a:spcBef>
                <a:spcPct val="0"/>
              </a:spcBef>
              <a:spcAft>
                <a:spcPct val="0"/>
              </a:spcAft>
              <a:defRPr sz="1400" kern="1200">
                <a:solidFill>
                  <a:schemeClr val="tx1"/>
                </a:solidFill>
                <a:latin typeface="Arial" panose="020B0604020202020204" pitchFamily="34" charset="0"/>
                <a:ea typeface="+mn-ea"/>
                <a:cs typeface="+mn-cs"/>
              </a:defRPr>
            </a:lvl4pPr>
            <a:lvl5pPr marL="1828800" algn="l" rtl="0" fontAlgn="base">
              <a:spcBef>
                <a:spcPct val="0"/>
              </a:spcBef>
              <a:spcAft>
                <a:spcPct val="0"/>
              </a:spcAft>
              <a:defRPr sz="1400" kern="1200">
                <a:solidFill>
                  <a:schemeClr val="tx1"/>
                </a:solidFill>
                <a:latin typeface="Arial" panose="020B0604020202020204" pitchFamily="34" charset="0"/>
                <a:ea typeface="+mn-ea"/>
                <a:cs typeface="+mn-cs"/>
              </a:defRPr>
            </a:lvl5pPr>
            <a:lvl6pPr marL="2286000" algn="l" defTabSz="914400" rtl="0" eaLnBrk="1" latinLnBrk="0" hangingPunct="1">
              <a:defRPr sz="1400" kern="1200">
                <a:solidFill>
                  <a:schemeClr val="tx1"/>
                </a:solidFill>
                <a:latin typeface="Arial" panose="020B0604020202020204" pitchFamily="34" charset="0"/>
                <a:ea typeface="+mn-ea"/>
                <a:cs typeface="+mn-cs"/>
              </a:defRPr>
            </a:lvl6pPr>
            <a:lvl7pPr marL="2743200" algn="l" defTabSz="914400" rtl="0" eaLnBrk="1" latinLnBrk="0" hangingPunct="1">
              <a:defRPr sz="1400" kern="1200">
                <a:solidFill>
                  <a:schemeClr val="tx1"/>
                </a:solidFill>
                <a:latin typeface="Arial" panose="020B0604020202020204" pitchFamily="34" charset="0"/>
                <a:ea typeface="+mn-ea"/>
                <a:cs typeface="+mn-cs"/>
              </a:defRPr>
            </a:lvl7pPr>
            <a:lvl8pPr marL="3200400" algn="l" defTabSz="914400" rtl="0" eaLnBrk="1" latinLnBrk="0" hangingPunct="1">
              <a:defRPr sz="1400" kern="1200">
                <a:solidFill>
                  <a:schemeClr val="tx1"/>
                </a:solidFill>
                <a:latin typeface="Arial" panose="020B0604020202020204" pitchFamily="34" charset="0"/>
                <a:ea typeface="+mn-ea"/>
                <a:cs typeface="+mn-cs"/>
              </a:defRPr>
            </a:lvl8pPr>
            <a:lvl9pPr marL="3657600" algn="l" defTabSz="914400" rtl="0" eaLnBrk="1" latinLnBrk="0" hangingPunct="1">
              <a:defRPr sz="1400" kern="1200">
                <a:solidFill>
                  <a:schemeClr val="tx1"/>
                </a:solidFill>
                <a:latin typeface="Arial" panose="020B0604020202020204" pitchFamily="34" charset="0"/>
                <a:ea typeface="+mn-ea"/>
                <a:cs typeface="+mn-cs"/>
              </a:defRPr>
            </a:lvl9pPr>
          </a:lstStyle>
          <a:p>
            <a:endParaRPr lang="en-CA"/>
          </a:p>
        </p:txBody>
      </p:sp>
      <p:sp>
        <p:nvSpPr>
          <p:cNvPr id="24" name="Freeform 20">
            <a:extLst>
              <a:ext uri="{FF2B5EF4-FFF2-40B4-BE49-F238E27FC236}">
                <a16:creationId xmlns:a16="http://schemas.microsoft.com/office/drawing/2014/main" id="{259A919E-3F86-4060-8FE7-99EE1CCA88A3}"/>
              </a:ext>
            </a:extLst>
          </p:cNvPr>
          <p:cNvSpPr>
            <a:spLocks noChangeAspect="1"/>
          </p:cNvSpPr>
          <p:nvPr/>
        </p:nvSpPr>
        <p:spPr bwMode="auto">
          <a:xfrm>
            <a:off x="6058718" y="1644598"/>
            <a:ext cx="15356" cy="27063"/>
          </a:xfrm>
          <a:custGeom>
            <a:avLst/>
            <a:gdLst>
              <a:gd name="T0" fmla="*/ 26 w 26"/>
              <a:gd name="T1" fmla="*/ 42 h 42"/>
              <a:gd name="T2" fmla="*/ 0 w 26"/>
              <a:gd name="T3" fmla="*/ 0 h 42"/>
            </a:gdLst>
            <a:ahLst/>
            <a:cxnLst>
              <a:cxn ang="0">
                <a:pos x="T0" y="T1"/>
              </a:cxn>
              <a:cxn ang="0">
                <a:pos x="T2" y="T3"/>
              </a:cxn>
            </a:cxnLst>
            <a:rect l="0" t="0" r="r" b="b"/>
            <a:pathLst>
              <a:path w="26" h="42">
                <a:moveTo>
                  <a:pt x="26" y="42"/>
                </a:moveTo>
                <a:cubicBezTo>
                  <a:pt x="16" y="28"/>
                  <a:pt x="3" y="17"/>
                  <a:pt x="0" y="0"/>
                </a:cubicBezTo>
              </a:path>
            </a:pathLst>
          </a:custGeom>
          <a:noFill/>
          <a:ln w="6350" cap="rnd">
            <a:solidFill>
              <a:srgbClr val="FF6600"/>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defPPr>
              <a:defRPr lang="en-US"/>
            </a:defPPr>
            <a:lvl1pPr algn="l" rtl="0" fontAlgn="base">
              <a:spcBef>
                <a:spcPct val="0"/>
              </a:spcBef>
              <a:spcAft>
                <a:spcPct val="0"/>
              </a:spcAft>
              <a:defRPr sz="1400" kern="1200">
                <a:solidFill>
                  <a:schemeClr val="tx1"/>
                </a:solidFill>
                <a:latin typeface="Arial" panose="020B0604020202020204" pitchFamily="34" charset="0"/>
                <a:ea typeface="+mn-ea"/>
                <a:cs typeface="+mn-cs"/>
              </a:defRPr>
            </a:lvl1pPr>
            <a:lvl2pPr marL="457200" algn="l" rtl="0" fontAlgn="base">
              <a:spcBef>
                <a:spcPct val="0"/>
              </a:spcBef>
              <a:spcAft>
                <a:spcPct val="0"/>
              </a:spcAft>
              <a:defRPr sz="1400" kern="1200">
                <a:solidFill>
                  <a:schemeClr val="tx1"/>
                </a:solidFill>
                <a:latin typeface="Arial" panose="020B0604020202020204" pitchFamily="34" charset="0"/>
                <a:ea typeface="+mn-ea"/>
                <a:cs typeface="+mn-cs"/>
              </a:defRPr>
            </a:lvl2pPr>
            <a:lvl3pPr marL="914400" algn="l" rtl="0" fontAlgn="base">
              <a:spcBef>
                <a:spcPct val="0"/>
              </a:spcBef>
              <a:spcAft>
                <a:spcPct val="0"/>
              </a:spcAft>
              <a:defRPr sz="1400" kern="1200">
                <a:solidFill>
                  <a:schemeClr val="tx1"/>
                </a:solidFill>
                <a:latin typeface="Arial" panose="020B0604020202020204" pitchFamily="34" charset="0"/>
                <a:ea typeface="+mn-ea"/>
                <a:cs typeface="+mn-cs"/>
              </a:defRPr>
            </a:lvl3pPr>
            <a:lvl4pPr marL="1371600" algn="l" rtl="0" fontAlgn="base">
              <a:spcBef>
                <a:spcPct val="0"/>
              </a:spcBef>
              <a:spcAft>
                <a:spcPct val="0"/>
              </a:spcAft>
              <a:defRPr sz="1400" kern="1200">
                <a:solidFill>
                  <a:schemeClr val="tx1"/>
                </a:solidFill>
                <a:latin typeface="Arial" panose="020B0604020202020204" pitchFamily="34" charset="0"/>
                <a:ea typeface="+mn-ea"/>
                <a:cs typeface="+mn-cs"/>
              </a:defRPr>
            </a:lvl4pPr>
            <a:lvl5pPr marL="1828800" algn="l" rtl="0" fontAlgn="base">
              <a:spcBef>
                <a:spcPct val="0"/>
              </a:spcBef>
              <a:spcAft>
                <a:spcPct val="0"/>
              </a:spcAft>
              <a:defRPr sz="1400" kern="1200">
                <a:solidFill>
                  <a:schemeClr val="tx1"/>
                </a:solidFill>
                <a:latin typeface="Arial" panose="020B0604020202020204" pitchFamily="34" charset="0"/>
                <a:ea typeface="+mn-ea"/>
                <a:cs typeface="+mn-cs"/>
              </a:defRPr>
            </a:lvl5pPr>
            <a:lvl6pPr marL="2286000" algn="l" defTabSz="914400" rtl="0" eaLnBrk="1" latinLnBrk="0" hangingPunct="1">
              <a:defRPr sz="1400" kern="1200">
                <a:solidFill>
                  <a:schemeClr val="tx1"/>
                </a:solidFill>
                <a:latin typeface="Arial" panose="020B0604020202020204" pitchFamily="34" charset="0"/>
                <a:ea typeface="+mn-ea"/>
                <a:cs typeface="+mn-cs"/>
              </a:defRPr>
            </a:lvl6pPr>
            <a:lvl7pPr marL="2743200" algn="l" defTabSz="914400" rtl="0" eaLnBrk="1" latinLnBrk="0" hangingPunct="1">
              <a:defRPr sz="1400" kern="1200">
                <a:solidFill>
                  <a:schemeClr val="tx1"/>
                </a:solidFill>
                <a:latin typeface="Arial" panose="020B0604020202020204" pitchFamily="34" charset="0"/>
                <a:ea typeface="+mn-ea"/>
                <a:cs typeface="+mn-cs"/>
              </a:defRPr>
            </a:lvl7pPr>
            <a:lvl8pPr marL="3200400" algn="l" defTabSz="914400" rtl="0" eaLnBrk="1" latinLnBrk="0" hangingPunct="1">
              <a:defRPr sz="1400" kern="1200">
                <a:solidFill>
                  <a:schemeClr val="tx1"/>
                </a:solidFill>
                <a:latin typeface="Arial" panose="020B0604020202020204" pitchFamily="34" charset="0"/>
                <a:ea typeface="+mn-ea"/>
                <a:cs typeface="+mn-cs"/>
              </a:defRPr>
            </a:lvl8pPr>
            <a:lvl9pPr marL="3657600" algn="l" defTabSz="914400" rtl="0" eaLnBrk="1" latinLnBrk="0" hangingPunct="1">
              <a:defRPr sz="1400" kern="1200">
                <a:solidFill>
                  <a:schemeClr val="tx1"/>
                </a:solidFill>
                <a:latin typeface="Arial" panose="020B0604020202020204" pitchFamily="34" charset="0"/>
                <a:ea typeface="+mn-ea"/>
                <a:cs typeface="+mn-cs"/>
              </a:defRPr>
            </a:lvl9pPr>
          </a:lstStyle>
          <a:p>
            <a:endParaRPr lang="en-CA"/>
          </a:p>
        </p:txBody>
      </p:sp>
      <p:sp>
        <p:nvSpPr>
          <p:cNvPr id="25" name="Freeform 21">
            <a:extLst>
              <a:ext uri="{FF2B5EF4-FFF2-40B4-BE49-F238E27FC236}">
                <a16:creationId xmlns:a16="http://schemas.microsoft.com/office/drawing/2014/main" id="{0D3EE9A3-49B3-4C41-8ED0-BEE1BD0F3775}"/>
              </a:ext>
            </a:extLst>
          </p:cNvPr>
          <p:cNvSpPr>
            <a:spLocks noChangeAspect="1"/>
          </p:cNvSpPr>
          <p:nvPr/>
        </p:nvSpPr>
        <p:spPr bwMode="auto">
          <a:xfrm>
            <a:off x="6074074" y="1671661"/>
            <a:ext cx="5631" cy="2209"/>
          </a:xfrm>
          <a:custGeom>
            <a:avLst/>
            <a:gdLst>
              <a:gd name="T0" fmla="*/ 0 w 10"/>
              <a:gd name="T1" fmla="*/ 0 h 4"/>
              <a:gd name="T2" fmla="*/ 10 w 10"/>
              <a:gd name="T3" fmla="*/ 4 h 4"/>
            </a:gdLst>
            <a:ahLst/>
            <a:cxnLst>
              <a:cxn ang="0">
                <a:pos x="T0" y="T1"/>
              </a:cxn>
              <a:cxn ang="0">
                <a:pos x="T2" y="T3"/>
              </a:cxn>
            </a:cxnLst>
            <a:rect l="0" t="0" r="r" b="b"/>
            <a:pathLst>
              <a:path w="10" h="4">
                <a:moveTo>
                  <a:pt x="0" y="0"/>
                </a:moveTo>
                <a:cubicBezTo>
                  <a:pt x="3" y="3"/>
                  <a:pt x="6" y="3"/>
                  <a:pt x="10" y="4"/>
                </a:cubicBezTo>
              </a:path>
            </a:pathLst>
          </a:custGeom>
          <a:noFill/>
          <a:ln w="6350" cap="rnd">
            <a:solidFill>
              <a:srgbClr val="FF6600"/>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defPPr>
              <a:defRPr lang="en-US"/>
            </a:defPPr>
            <a:lvl1pPr algn="l" rtl="0" fontAlgn="base">
              <a:spcBef>
                <a:spcPct val="0"/>
              </a:spcBef>
              <a:spcAft>
                <a:spcPct val="0"/>
              </a:spcAft>
              <a:defRPr sz="1400" kern="1200">
                <a:solidFill>
                  <a:schemeClr val="tx1"/>
                </a:solidFill>
                <a:latin typeface="Arial" panose="020B0604020202020204" pitchFamily="34" charset="0"/>
                <a:ea typeface="+mn-ea"/>
                <a:cs typeface="+mn-cs"/>
              </a:defRPr>
            </a:lvl1pPr>
            <a:lvl2pPr marL="457200" algn="l" rtl="0" fontAlgn="base">
              <a:spcBef>
                <a:spcPct val="0"/>
              </a:spcBef>
              <a:spcAft>
                <a:spcPct val="0"/>
              </a:spcAft>
              <a:defRPr sz="1400" kern="1200">
                <a:solidFill>
                  <a:schemeClr val="tx1"/>
                </a:solidFill>
                <a:latin typeface="Arial" panose="020B0604020202020204" pitchFamily="34" charset="0"/>
                <a:ea typeface="+mn-ea"/>
                <a:cs typeface="+mn-cs"/>
              </a:defRPr>
            </a:lvl2pPr>
            <a:lvl3pPr marL="914400" algn="l" rtl="0" fontAlgn="base">
              <a:spcBef>
                <a:spcPct val="0"/>
              </a:spcBef>
              <a:spcAft>
                <a:spcPct val="0"/>
              </a:spcAft>
              <a:defRPr sz="1400" kern="1200">
                <a:solidFill>
                  <a:schemeClr val="tx1"/>
                </a:solidFill>
                <a:latin typeface="Arial" panose="020B0604020202020204" pitchFamily="34" charset="0"/>
                <a:ea typeface="+mn-ea"/>
                <a:cs typeface="+mn-cs"/>
              </a:defRPr>
            </a:lvl3pPr>
            <a:lvl4pPr marL="1371600" algn="l" rtl="0" fontAlgn="base">
              <a:spcBef>
                <a:spcPct val="0"/>
              </a:spcBef>
              <a:spcAft>
                <a:spcPct val="0"/>
              </a:spcAft>
              <a:defRPr sz="1400" kern="1200">
                <a:solidFill>
                  <a:schemeClr val="tx1"/>
                </a:solidFill>
                <a:latin typeface="Arial" panose="020B0604020202020204" pitchFamily="34" charset="0"/>
                <a:ea typeface="+mn-ea"/>
                <a:cs typeface="+mn-cs"/>
              </a:defRPr>
            </a:lvl4pPr>
            <a:lvl5pPr marL="1828800" algn="l" rtl="0" fontAlgn="base">
              <a:spcBef>
                <a:spcPct val="0"/>
              </a:spcBef>
              <a:spcAft>
                <a:spcPct val="0"/>
              </a:spcAft>
              <a:defRPr sz="1400" kern="1200">
                <a:solidFill>
                  <a:schemeClr val="tx1"/>
                </a:solidFill>
                <a:latin typeface="Arial" panose="020B0604020202020204" pitchFamily="34" charset="0"/>
                <a:ea typeface="+mn-ea"/>
                <a:cs typeface="+mn-cs"/>
              </a:defRPr>
            </a:lvl5pPr>
            <a:lvl6pPr marL="2286000" algn="l" defTabSz="914400" rtl="0" eaLnBrk="1" latinLnBrk="0" hangingPunct="1">
              <a:defRPr sz="1400" kern="1200">
                <a:solidFill>
                  <a:schemeClr val="tx1"/>
                </a:solidFill>
                <a:latin typeface="Arial" panose="020B0604020202020204" pitchFamily="34" charset="0"/>
                <a:ea typeface="+mn-ea"/>
                <a:cs typeface="+mn-cs"/>
              </a:defRPr>
            </a:lvl6pPr>
            <a:lvl7pPr marL="2743200" algn="l" defTabSz="914400" rtl="0" eaLnBrk="1" latinLnBrk="0" hangingPunct="1">
              <a:defRPr sz="1400" kern="1200">
                <a:solidFill>
                  <a:schemeClr val="tx1"/>
                </a:solidFill>
                <a:latin typeface="Arial" panose="020B0604020202020204" pitchFamily="34" charset="0"/>
                <a:ea typeface="+mn-ea"/>
                <a:cs typeface="+mn-cs"/>
              </a:defRPr>
            </a:lvl7pPr>
            <a:lvl8pPr marL="3200400" algn="l" defTabSz="914400" rtl="0" eaLnBrk="1" latinLnBrk="0" hangingPunct="1">
              <a:defRPr sz="1400" kern="1200">
                <a:solidFill>
                  <a:schemeClr val="tx1"/>
                </a:solidFill>
                <a:latin typeface="Arial" panose="020B0604020202020204" pitchFamily="34" charset="0"/>
                <a:ea typeface="+mn-ea"/>
                <a:cs typeface="+mn-cs"/>
              </a:defRPr>
            </a:lvl8pPr>
            <a:lvl9pPr marL="3657600" algn="l" defTabSz="914400" rtl="0" eaLnBrk="1" latinLnBrk="0" hangingPunct="1">
              <a:defRPr sz="1400" kern="1200">
                <a:solidFill>
                  <a:schemeClr val="tx1"/>
                </a:solidFill>
                <a:latin typeface="Arial" panose="020B0604020202020204" pitchFamily="34" charset="0"/>
                <a:ea typeface="+mn-ea"/>
                <a:cs typeface="+mn-cs"/>
              </a:defRPr>
            </a:lvl9pPr>
          </a:lstStyle>
          <a:p>
            <a:endParaRPr lang="en-CA"/>
          </a:p>
        </p:txBody>
      </p:sp>
      <p:sp>
        <p:nvSpPr>
          <p:cNvPr id="26" name="Freeform 22">
            <a:extLst>
              <a:ext uri="{FF2B5EF4-FFF2-40B4-BE49-F238E27FC236}">
                <a16:creationId xmlns:a16="http://schemas.microsoft.com/office/drawing/2014/main" id="{887F5A64-59D0-42D1-9945-6640988E0740}"/>
              </a:ext>
            </a:extLst>
          </p:cNvPr>
          <p:cNvSpPr>
            <a:spLocks noChangeAspect="1"/>
          </p:cNvSpPr>
          <p:nvPr/>
        </p:nvSpPr>
        <p:spPr bwMode="auto">
          <a:xfrm>
            <a:off x="6070491" y="1642388"/>
            <a:ext cx="9214" cy="31482"/>
          </a:xfrm>
          <a:custGeom>
            <a:avLst/>
            <a:gdLst>
              <a:gd name="T0" fmla="*/ 16 w 16"/>
              <a:gd name="T1" fmla="*/ 50 h 50"/>
              <a:gd name="T2" fmla="*/ 0 w 16"/>
              <a:gd name="T3" fmla="*/ 0 h 50"/>
            </a:gdLst>
            <a:ahLst/>
            <a:cxnLst>
              <a:cxn ang="0">
                <a:pos x="T0" y="T1"/>
              </a:cxn>
              <a:cxn ang="0">
                <a:pos x="T2" y="T3"/>
              </a:cxn>
            </a:cxnLst>
            <a:rect l="0" t="0" r="r" b="b"/>
            <a:pathLst>
              <a:path w="16" h="50">
                <a:moveTo>
                  <a:pt x="16" y="50"/>
                </a:moveTo>
                <a:cubicBezTo>
                  <a:pt x="16" y="32"/>
                  <a:pt x="1" y="18"/>
                  <a:pt x="0" y="0"/>
                </a:cubicBezTo>
              </a:path>
            </a:pathLst>
          </a:custGeom>
          <a:noFill/>
          <a:ln w="6350" cap="rnd">
            <a:solidFill>
              <a:srgbClr val="FF6600"/>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defPPr>
              <a:defRPr lang="en-US"/>
            </a:defPPr>
            <a:lvl1pPr algn="l" rtl="0" fontAlgn="base">
              <a:spcBef>
                <a:spcPct val="0"/>
              </a:spcBef>
              <a:spcAft>
                <a:spcPct val="0"/>
              </a:spcAft>
              <a:defRPr sz="1400" kern="1200">
                <a:solidFill>
                  <a:schemeClr val="tx1"/>
                </a:solidFill>
                <a:latin typeface="Arial" panose="020B0604020202020204" pitchFamily="34" charset="0"/>
                <a:ea typeface="+mn-ea"/>
                <a:cs typeface="+mn-cs"/>
              </a:defRPr>
            </a:lvl1pPr>
            <a:lvl2pPr marL="457200" algn="l" rtl="0" fontAlgn="base">
              <a:spcBef>
                <a:spcPct val="0"/>
              </a:spcBef>
              <a:spcAft>
                <a:spcPct val="0"/>
              </a:spcAft>
              <a:defRPr sz="1400" kern="1200">
                <a:solidFill>
                  <a:schemeClr val="tx1"/>
                </a:solidFill>
                <a:latin typeface="Arial" panose="020B0604020202020204" pitchFamily="34" charset="0"/>
                <a:ea typeface="+mn-ea"/>
                <a:cs typeface="+mn-cs"/>
              </a:defRPr>
            </a:lvl2pPr>
            <a:lvl3pPr marL="914400" algn="l" rtl="0" fontAlgn="base">
              <a:spcBef>
                <a:spcPct val="0"/>
              </a:spcBef>
              <a:spcAft>
                <a:spcPct val="0"/>
              </a:spcAft>
              <a:defRPr sz="1400" kern="1200">
                <a:solidFill>
                  <a:schemeClr val="tx1"/>
                </a:solidFill>
                <a:latin typeface="Arial" panose="020B0604020202020204" pitchFamily="34" charset="0"/>
                <a:ea typeface="+mn-ea"/>
                <a:cs typeface="+mn-cs"/>
              </a:defRPr>
            </a:lvl3pPr>
            <a:lvl4pPr marL="1371600" algn="l" rtl="0" fontAlgn="base">
              <a:spcBef>
                <a:spcPct val="0"/>
              </a:spcBef>
              <a:spcAft>
                <a:spcPct val="0"/>
              </a:spcAft>
              <a:defRPr sz="1400" kern="1200">
                <a:solidFill>
                  <a:schemeClr val="tx1"/>
                </a:solidFill>
                <a:latin typeface="Arial" panose="020B0604020202020204" pitchFamily="34" charset="0"/>
                <a:ea typeface="+mn-ea"/>
                <a:cs typeface="+mn-cs"/>
              </a:defRPr>
            </a:lvl4pPr>
            <a:lvl5pPr marL="1828800" algn="l" rtl="0" fontAlgn="base">
              <a:spcBef>
                <a:spcPct val="0"/>
              </a:spcBef>
              <a:spcAft>
                <a:spcPct val="0"/>
              </a:spcAft>
              <a:defRPr sz="1400" kern="1200">
                <a:solidFill>
                  <a:schemeClr val="tx1"/>
                </a:solidFill>
                <a:latin typeface="Arial" panose="020B0604020202020204" pitchFamily="34" charset="0"/>
                <a:ea typeface="+mn-ea"/>
                <a:cs typeface="+mn-cs"/>
              </a:defRPr>
            </a:lvl5pPr>
            <a:lvl6pPr marL="2286000" algn="l" defTabSz="914400" rtl="0" eaLnBrk="1" latinLnBrk="0" hangingPunct="1">
              <a:defRPr sz="1400" kern="1200">
                <a:solidFill>
                  <a:schemeClr val="tx1"/>
                </a:solidFill>
                <a:latin typeface="Arial" panose="020B0604020202020204" pitchFamily="34" charset="0"/>
                <a:ea typeface="+mn-ea"/>
                <a:cs typeface="+mn-cs"/>
              </a:defRPr>
            </a:lvl6pPr>
            <a:lvl7pPr marL="2743200" algn="l" defTabSz="914400" rtl="0" eaLnBrk="1" latinLnBrk="0" hangingPunct="1">
              <a:defRPr sz="1400" kern="1200">
                <a:solidFill>
                  <a:schemeClr val="tx1"/>
                </a:solidFill>
                <a:latin typeface="Arial" panose="020B0604020202020204" pitchFamily="34" charset="0"/>
                <a:ea typeface="+mn-ea"/>
                <a:cs typeface="+mn-cs"/>
              </a:defRPr>
            </a:lvl7pPr>
            <a:lvl8pPr marL="3200400" algn="l" defTabSz="914400" rtl="0" eaLnBrk="1" latinLnBrk="0" hangingPunct="1">
              <a:defRPr sz="1400" kern="1200">
                <a:solidFill>
                  <a:schemeClr val="tx1"/>
                </a:solidFill>
                <a:latin typeface="Arial" panose="020B0604020202020204" pitchFamily="34" charset="0"/>
                <a:ea typeface="+mn-ea"/>
                <a:cs typeface="+mn-cs"/>
              </a:defRPr>
            </a:lvl8pPr>
            <a:lvl9pPr marL="3657600" algn="l" defTabSz="914400" rtl="0" eaLnBrk="1" latinLnBrk="0" hangingPunct="1">
              <a:defRPr sz="1400" kern="1200">
                <a:solidFill>
                  <a:schemeClr val="tx1"/>
                </a:solidFill>
                <a:latin typeface="Arial" panose="020B0604020202020204" pitchFamily="34" charset="0"/>
                <a:ea typeface="+mn-ea"/>
                <a:cs typeface="+mn-cs"/>
              </a:defRPr>
            </a:lvl9pPr>
          </a:lstStyle>
          <a:p>
            <a:endParaRPr lang="en-CA"/>
          </a:p>
        </p:txBody>
      </p:sp>
      <p:sp>
        <p:nvSpPr>
          <p:cNvPr id="27" name="Freeform 23">
            <a:extLst>
              <a:ext uri="{FF2B5EF4-FFF2-40B4-BE49-F238E27FC236}">
                <a16:creationId xmlns:a16="http://schemas.microsoft.com/office/drawing/2014/main" id="{0E31BD20-CF03-4471-9D2C-C24411EDDB10}"/>
              </a:ext>
            </a:extLst>
          </p:cNvPr>
          <p:cNvSpPr>
            <a:spLocks noChangeAspect="1"/>
          </p:cNvSpPr>
          <p:nvPr/>
        </p:nvSpPr>
        <p:spPr bwMode="auto">
          <a:xfrm>
            <a:off x="6079705" y="1624162"/>
            <a:ext cx="20475" cy="59650"/>
          </a:xfrm>
          <a:custGeom>
            <a:avLst/>
            <a:gdLst>
              <a:gd name="T0" fmla="*/ 34 w 34"/>
              <a:gd name="T1" fmla="*/ 93 h 93"/>
              <a:gd name="T2" fmla="*/ 0 w 34"/>
              <a:gd name="T3" fmla="*/ 0 h 93"/>
            </a:gdLst>
            <a:ahLst/>
            <a:cxnLst>
              <a:cxn ang="0">
                <a:pos x="T0" y="T1"/>
              </a:cxn>
              <a:cxn ang="0">
                <a:pos x="T2" y="T3"/>
              </a:cxn>
            </a:cxnLst>
            <a:rect l="0" t="0" r="r" b="b"/>
            <a:pathLst>
              <a:path w="34" h="93">
                <a:moveTo>
                  <a:pt x="34" y="93"/>
                </a:moveTo>
                <a:cubicBezTo>
                  <a:pt x="19" y="62"/>
                  <a:pt x="4" y="34"/>
                  <a:pt x="0" y="0"/>
                </a:cubicBezTo>
              </a:path>
            </a:pathLst>
          </a:custGeom>
          <a:noFill/>
          <a:ln w="6350" cap="rnd">
            <a:solidFill>
              <a:srgbClr val="FF6600"/>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defPPr>
              <a:defRPr lang="en-US"/>
            </a:defPPr>
            <a:lvl1pPr algn="l" rtl="0" fontAlgn="base">
              <a:spcBef>
                <a:spcPct val="0"/>
              </a:spcBef>
              <a:spcAft>
                <a:spcPct val="0"/>
              </a:spcAft>
              <a:defRPr sz="1400" kern="1200">
                <a:solidFill>
                  <a:schemeClr val="tx1"/>
                </a:solidFill>
                <a:latin typeface="Arial" panose="020B0604020202020204" pitchFamily="34" charset="0"/>
                <a:ea typeface="+mn-ea"/>
                <a:cs typeface="+mn-cs"/>
              </a:defRPr>
            </a:lvl1pPr>
            <a:lvl2pPr marL="457200" algn="l" rtl="0" fontAlgn="base">
              <a:spcBef>
                <a:spcPct val="0"/>
              </a:spcBef>
              <a:spcAft>
                <a:spcPct val="0"/>
              </a:spcAft>
              <a:defRPr sz="1400" kern="1200">
                <a:solidFill>
                  <a:schemeClr val="tx1"/>
                </a:solidFill>
                <a:latin typeface="Arial" panose="020B0604020202020204" pitchFamily="34" charset="0"/>
                <a:ea typeface="+mn-ea"/>
                <a:cs typeface="+mn-cs"/>
              </a:defRPr>
            </a:lvl2pPr>
            <a:lvl3pPr marL="914400" algn="l" rtl="0" fontAlgn="base">
              <a:spcBef>
                <a:spcPct val="0"/>
              </a:spcBef>
              <a:spcAft>
                <a:spcPct val="0"/>
              </a:spcAft>
              <a:defRPr sz="1400" kern="1200">
                <a:solidFill>
                  <a:schemeClr val="tx1"/>
                </a:solidFill>
                <a:latin typeface="Arial" panose="020B0604020202020204" pitchFamily="34" charset="0"/>
                <a:ea typeface="+mn-ea"/>
                <a:cs typeface="+mn-cs"/>
              </a:defRPr>
            </a:lvl3pPr>
            <a:lvl4pPr marL="1371600" algn="l" rtl="0" fontAlgn="base">
              <a:spcBef>
                <a:spcPct val="0"/>
              </a:spcBef>
              <a:spcAft>
                <a:spcPct val="0"/>
              </a:spcAft>
              <a:defRPr sz="1400" kern="1200">
                <a:solidFill>
                  <a:schemeClr val="tx1"/>
                </a:solidFill>
                <a:latin typeface="Arial" panose="020B0604020202020204" pitchFamily="34" charset="0"/>
                <a:ea typeface="+mn-ea"/>
                <a:cs typeface="+mn-cs"/>
              </a:defRPr>
            </a:lvl4pPr>
            <a:lvl5pPr marL="1828800" algn="l" rtl="0" fontAlgn="base">
              <a:spcBef>
                <a:spcPct val="0"/>
              </a:spcBef>
              <a:spcAft>
                <a:spcPct val="0"/>
              </a:spcAft>
              <a:defRPr sz="1400" kern="1200">
                <a:solidFill>
                  <a:schemeClr val="tx1"/>
                </a:solidFill>
                <a:latin typeface="Arial" panose="020B0604020202020204" pitchFamily="34" charset="0"/>
                <a:ea typeface="+mn-ea"/>
                <a:cs typeface="+mn-cs"/>
              </a:defRPr>
            </a:lvl5pPr>
            <a:lvl6pPr marL="2286000" algn="l" defTabSz="914400" rtl="0" eaLnBrk="1" latinLnBrk="0" hangingPunct="1">
              <a:defRPr sz="1400" kern="1200">
                <a:solidFill>
                  <a:schemeClr val="tx1"/>
                </a:solidFill>
                <a:latin typeface="Arial" panose="020B0604020202020204" pitchFamily="34" charset="0"/>
                <a:ea typeface="+mn-ea"/>
                <a:cs typeface="+mn-cs"/>
              </a:defRPr>
            </a:lvl6pPr>
            <a:lvl7pPr marL="2743200" algn="l" defTabSz="914400" rtl="0" eaLnBrk="1" latinLnBrk="0" hangingPunct="1">
              <a:defRPr sz="1400" kern="1200">
                <a:solidFill>
                  <a:schemeClr val="tx1"/>
                </a:solidFill>
                <a:latin typeface="Arial" panose="020B0604020202020204" pitchFamily="34" charset="0"/>
                <a:ea typeface="+mn-ea"/>
                <a:cs typeface="+mn-cs"/>
              </a:defRPr>
            </a:lvl7pPr>
            <a:lvl8pPr marL="3200400" algn="l" defTabSz="914400" rtl="0" eaLnBrk="1" latinLnBrk="0" hangingPunct="1">
              <a:defRPr sz="1400" kern="1200">
                <a:solidFill>
                  <a:schemeClr val="tx1"/>
                </a:solidFill>
                <a:latin typeface="Arial" panose="020B0604020202020204" pitchFamily="34" charset="0"/>
                <a:ea typeface="+mn-ea"/>
                <a:cs typeface="+mn-cs"/>
              </a:defRPr>
            </a:lvl8pPr>
            <a:lvl9pPr marL="3657600" algn="l" defTabSz="914400" rtl="0" eaLnBrk="1" latinLnBrk="0" hangingPunct="1">
              <a:defRPr sz="1400" kern="1200">
                <a:solidFill>
                  <a:schemeClr val="tx1"/>
                </a:solidFill>
                <a:latin typeface="Arial" panose="020B0604020202020204" pitchFamily="34" charset="0"/>
                <a:ea typeface="+mn-ea"/>
                <a:cs typeface="+mn-cs"/>
              </a:defRPr>
            </a:lvl9pPr>
          </a:lstStyle>
          <a:p>
            <a:endParaRPr lang="en-CA"/>
          </a:p>
        </p:txBody>
      </p:sp>
      <p:sp>
        <p:nvSpPr>
          <p:cNvPr id="28" name="Freeform 24">
            <a:extLst>
              <a:ext uri="{FF2B5EF4-FFF2-40B4-BE49-F238E27FC236}">
                <a16:creationId xmlns:a16="http://schemas.microsoft.com/office/drawing/2014/main" id="{F65AC022-3CAB-4C24-B7A0-64A5F086854A}"/>
              </a:ext>
            </a:extLst>
          </p:cNvPr>
          <p:cNvSpPr>
            <a:spLocks noChangeAspect="1"/>
          </p:cNvSpPr>
          <p:nvPr/>
        </p:nvSpPr>
        <p:spPr bwMode="auto">
          <a:xfrm>
            <a:off x="5786400" y="1446317"/>
            <a:ext cx="23546" cy="12151"/>
          </a:xfrm>
          <a:custGeom>
            <a:avLst/>
            <a:gdLst>
              <a:gd name="T0" fmla="*/ 0 w 40"/>
              <a:gd name="T1" fmla="*/ 3 h 19"/>
              <a:gd name="T2" fmla="*/ 40 w 40"/>
              <a:gd name="T3" fmla="*/ 19 h 19"/>
            </a:gdLst>
            <a:ahLst/>
            <a:cxnLst>
              <a:cxn ang="0">
                <a:pos x="T0" y="T1"/>
              </a:cxn>
              <a:cxn ang="0">
                <a:pos x="T2" y="T3"/>
              </a:cxn>
            </a:cxnLst>
            <a:rect l="0" t="0" r="r" b="b"/>
            <a:pathLst>
              <a:path w="40" h="19">
                <a:moveTo>
                  <a:pt x="0" y="3"/>
                </a:moveTo>
                <a:cubicBezTo>
                  <a:pt x="16" y="0"/>
                  <a:pt x="29" y="8"/>
                  <a:pt x="40" y="19"/>
                </a:cubicBezTo>
              </a:path>
            </a:pathLst>
          </a:custGeom>
          <a:noFill/>
          <a:ln w="6350" cap="rnd">
            <a:solidFill>
              <a:srgbClr val="FF6600"/>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defPPr>
              <a:defRPr lang="en-US"/>
            </a:defPPr>
            <a:lvl1pPr algn="l" rtl="0" fontAlgn="base">
              <a:spcBef>
                <a:spcPct val="0"/>
              </a:spcBef>
              <a:spcAft>
                <a:spcPct val="0"/>
              </a:spcAft>
              <a:defRPr sz="1400" kern="1200">
                <a:solidFill>
                  <a:schemeClr val="tx1"/>
                </a:solidFill>
                <a:latin typeface="Arial" panose="020B0604020202020204" pitchFamily="34" charset="0"/>
                <a:ea typeface="+mn-ea"/>
                <a:cs typeface="+mn-cs"/>
              </a:defRPr>
            </a:lvl1pPr>
            <a:lvl2pPr marL="457200" algn="l" rtl="0" fontAlgn="base">
              <a:spcBef>
                <a:spcPct val="0"/>
              </a:spcBef>
              <a:spcAft>
                <a:spcPct val="0"/>
              </a:spcAft>
              <a:defRPr sz="1400" kern="1200">
                <a:solidFill>
                  <a:schemeClr val="tx1"/>
                </a:solidFill>
                <a:latin typeface="Arial" panose="020B0604020202020204" pitchFamily="34" charset="0"/>
                <a:ea typeface="+mn-ea"/>
                <a:cs typeface="+mn-cs"/>
              </a:defRPr>
            </a:lvl2pPr>
            <a:lvl3pPr marL="914400" algn="l" rtl="0" fontAlgn="base">
              <a:spcBef>
                <a:spcPct val="0"/>
              </a:spcBef>
              <a:spcAft>
                <a:spcPct val="0"/>
              </a:spcAft>
              <a:defRPr sz="1400" kern="1200">
                <a:solidFill>
                  <a:schemeClr val="tx1"/>
                </a:solidFill>
                <a:latin typeface="Arial" panose="020B0604020202020204" pitchFamily="34" charset="0"/>
                <a:ea typeface="+mn-ea"/>
                <a:cs typeface="+mn-cs"/>
              </a:defRPr>
            </a:lvl3pPr>
            <a:lvl4pPr marL="1371600" algn="l" rtl="0" fontAlgn="base">
              <a:spcBef>
                <a:spcPct val="0"/>
              </a:spcBef>
              <a:spcAft>
                <a:spcPct val="0"/>
              </a:spcAft>
              <a:defRPr sz="1400" kern="1200">
                <a:solidFill>
                  <a:schemeClr val="tx1"/>
                </a:solidFill>
                <a:latin typeface="Arial" panose="020B0604020202020204" pitchFamily="34" charset="0"/>
                <a:ea typeface="+mn-ea"/>
                <a:cs typeface="+mn-cs"/>
              </a:defRPr>
            </a:lvl4pPr>
            <a:lvl5pPr marL="1828800" algn="l" rtl="0" fontAlgn="base">
              <a:spcBef>
                <a:spcPct val="0"/>
              </a:spcBef>
              <a:spcAft>
                <a:spcPct val="0"/>
              </a:spcAft>
              <a:defRPr sz="1400" kern="1200">
                <a:solidFill>
                  <a:schemeClr val="tx1"/>
                </a:solidFill>
                <a:latin typeface="Arial" panose="020B0604020202020204" pitchFamily="34" charset="0"/>
                <a:ea typeface="+mn-ea"/>
                <a:cs typeface="+mn-cs"/>
              </a:defRPr>
            </a:lvl5pPr>
            <a:lvl6pPr marL="2286000" algn="l" defTabSz="914400" rtl="0" eaLnBrk="1" latinLnBrk="0" hangingPunct="1">
              <a:defRPr sz="1400" kern="1200">
                <a:solidFill>
                  <a:schemeClr val="tx1"/>
                </a:solidFill>
                <a:latin typeface="Arial" panose="020B0604020202020204" pitchFamily="34" charset="0"/>
                <a:ea typeface="+mn-ea"/>
                <a:cs typeface="+mn-cs"/>
              </a:defRPr>
            </a:lvl6pPr>
            <a:lvl7pPr marL="2743200" algn="l" defTabSz="914400" rtl="0" eaLnBrk="1" latinLnBrk="0" hangingPunct="1">
              <a:defRPr sz="1400" kern="1200">
                <a:solidFill>
                  <a:schemeClr val="tx1"/>
                </a:solidFill>
                <a:latin typeface="Arial" panose="020B0604020202020204" pitchFamily="34" charset="0"/>
                <a:ea typeface="+mn-ea"/>
                <a:cs typeface="+mn-cs"/>
              </a:defRPr>
            </a:lvl7pPr>
            <a:lvl8pPr marL="3200400" algn="l" defTabSz="914400" rtl="0" eaLnBrk="1" latinLnBrk="0" hangingPunct="1">
              <a:defRPr sz="1400" kern="1200">
                <a:solidFill>
                  <a:schemeClr val="tx1"/>
                </a:solidFill>
                <a:latin typeface="Arial" panose="020B0604020202020204" pitchFamily="34" charset="0"/>
                <a:ea typeface="+mn-ea"/>
                <a:cs typeface="+mn-cs"/>
              </a:defRPr>
            </a:lvl8pPr>
            <a:lvl9pPr marL="3657600" algn="l" defTabSz="914400" rtl="0" eaLnBrk="1" latinLnBrk="0" hangingPunct="1">
              <a:defRPr sz="1400" kern="1200">
                <a:solidFill>
                  <a:schemeClr val="tx1"/>
                </a:solidFill>
                <a:latin typeface="Arial" panose="020B0604020202020204" pitchFamily="34" charset="0"/>
                <a:ea typeface="+mn-ea"/>
                <a:cs typeface="+mn-cs"/>
              </a:defRPr>
            </a:lvl9pPr>
          </a:lstStyle>
          <a:p>
            <a:endParaRPr lang="en-CA"/>
          </a:p>
        </p:txBody>
      </p:sp>
      <p:sp>
        <p:nvSpPr>
          <p:cNvPr id="29" name="Freeform 25">
            <a:extLst>
              <a:ext uri="{FF2B5EF4-FFF2-40B4-BE49-F238E27FC236}">
                <a16:creationId xmlns:a16="http://schemas.microsoft.com/office/drawing/2014/main" id="{69838962-7FB3-4E86-B336-8E05F6F2A5A1}"/>
              </a:ext>
            </a:extLst>
          </p:cNvPr>
          <p:cNvSpPr>
            <a:spLocks noChangeAspect="1"/>
          </p:cNvSpPr>
          <p:nvPr/>
        </p:nvSpPr>
        <p:spPr bwMode="auto">
          <a:xfrm>
            <a:off x="5786912" y="1459021"/>
            <a:ext cx="34807" cy="31482"/>
          </a:xfrm>
          <a:custGeom>
            <a:avLst/>
            <a:gdLst>
              <a:gd name="T0" fmla="*/ 0 w 58"/>
              <a:gd name="T1" fmla="*/ 49 h 49"/>
              <a:gd name="T2" fmla="*/ 58 w 58"/>
              <a:gd name="T3" fmla="*/ 7 h 49"/>
            </a:gdLst>
            <a:ahLst/>
            <a:cxnLst>
              <a:cxn ang="0">
                <a:pos x="T0" y="T1"/>
              </a:cxn>
              <a:cxn ang="0">
                <a:pos x="T2" y="T3"/>
              </a:cxn>
            </a:cxnLst>
            <a:rect l="0" t="0" r="r" b="b"/>
            <a:pathLst>
              <a:path w="58" h="49">
                <a:moveTo>
                  <a:pt x="0" y="49"/>
                </a:moveTo>
                <a:cubicBezTo>
                  <a:pt x="5" y="22"/>
                  <a:pt x="29" y="0"/>
                  <a:pt x="58" y="7"/>
                </a:cubicBezTo>
              </a:path>
            </a:pathLst>
          </a:custGeom>
          <a:noFill/>
          <a:ln w="6350" cap="rnd">
            <a:solidFill>
              <a:srgbClr val="FF6600"/>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defPPr>
              <a:defRPr lang="en-US"/>
            </a:defPPr>
            <a:lvl1pPr algn="l" rtl="0" fontAlgn="base">
              <a:spcBef>
                <a:spcPct val="0"/>
              </a:spcBef>
              <a:spcAft>
                <a:spcPct val="0"/>
              </a:spcAft>
              <a:defRPr sz="1400" kern="1200">
                <a:solidFill>
                  <a:schemeClr val="tx1"/>
                </a:solidFill>
                <a:latin typeface="Arial" panose="020B0604020202020204" pitchFamily="34" charset="0"/>
                <a:ea typeface="+mn-ea"/>
                <a:cs typeface="+mn-cs"/>
              </a:defRPr>
            </a:lvl1pPr>
            <a:lvl2pPr marL="457200" algn="l" rtl="0" fontAlgn="base">
              <a:spcBef>
                <a:spcPct val="0"/>
              </a:spcBef>
              <a:spcAft>
                <a:spcPct val="0"/>
              </a:spcAft>
              <a:defRPr sz="1400" kern="1200">
                <a:solidFill>
                  <a:schemeClr val="tx1"/>
                </a:solidFill>
                <a:latin typeface="Arial" panose="020B0604020202020204" pitchFamily="34" charset="0"/>
                <a:ea typeface="+mn-ea"/>
                <a:cs typeface="+mn-cs"/>
              </a:defRPr>
            </a:lvl2pPr>
            <a:lvl3pPr marL="914400" algn="l" rtl="0" fontAlgn="base">
              <a:spcBef>
                <a:spcPct val="0"/>
              </a:spcBef>
              <a:spcAft>
                <a:spcPct val="0"/>
              </a:spcAft>
              <a:defRPr sz="1400" kern="1200">
                <a:solidFill>
                  <a:schemeClr val="tx1"/>
                </a:solidFill>
                <a:latin typeface="Arial" panose="020B0604020202020204" pitchFamily="34" charset="0"/>
                <a:ea typeface="+mn-ea"/>
                <a:cs typeface="+mn-cs"/>
              </a:defRPr>
            </a:lvl3pPr>
            <a:lvl4pPr marL="1371600" algn="l" rtl="0" fontAlgn="base">
              <a:spcBef>
                <a:spcPct val="0"/>
              </a:spcBef>
              <a:spcAft>
                <a:spcPct val="0"/>
              </a:spcAft>
              <a:defRPr sz="1400" kern="1200">
                <a:solidFill>
                  <a:schemeClr val="tx1"/>
                </a:solidFill>
                <a:latin typeface="Arial" panose="020B0604020202020204" pitchFamily="34" charset="0"/>
                <a:ea typeface="+mn-ea"/>
                <a:cs typeface="+mn-cs"/>
              </a:defRPr>
            </a:lvl4pPr>
            <a:lvl5pPr marL="1828800" algn="l" rtl="0" fontAlgn="base">
              <a:spcBef>
                <a:spcPct val="0"/>
              </a:spcBef>
              <a:spcAft>
                <a:spcPct val="0"/>
              </a:spcAft>
              <a:defRPr sz="1400" kern="1200">
                <a:solidFill>
                  <a:schemeClr val="tx1"/>
                </a:solidFill>
                <a:latin typeface="Arial" panose="020B0604020202020204" pitchFamily="34" charset="0"/>
                <a:ea typeface="+mn-ea"/>
                <a:cs typeface="+mn-cs"/>
              </a:defRPr>
            </a:lvl5pPr>
            <a:lvl6pPr marL="2286000" algn="l" defTabSz="914400" rtl="0" eaLnBrk="1" latinLnBrk="0" hangingPunct="1">
              <a:defRPr sz="1400" kern="1200">
                <a:solidFill>
                  <a:schemeClr val="tx1"/>
                </a:solidFill>
                <a:latin typeface="Arial" panose="020B0604020202020204" pitchFamily="34" charset="0"/>
                <a:ea typeface="+mn-ea"/>
                <a:cs typeface="+mn-cs"/>
              </a:defRPr>
            </a:lvl6pPr>
            <a:lvl7pPr marL="2743200" algn="l" defTabSz="914400" rtl="0" eaLnBrk="1" latinLnBrk="0" hangingPunct="1">
              <a:defRPr sz="1400" kern="1200">
                <a:solidFill>
                  <a:schemeClr val="tx1"/>
                </a:solidFill>
                <a:latin typeface="Arial" panose="020B0604020202020204" pitchFamily="34" charset="0"/>
                <a:ea typeface="+mn-ea"/>
                <a:cs typeface="+mn-cs"/>
              </a:defRPr>
            </a:lvl7pPr>
            <a:lvl8pPr marL="3200400" algn="l" defTabSz="914400" rtl="0" eaLnBrk="1" latinLnBrk="0" hangingPunct="1">
              <a:defRPr sz="1400" kern="1200">
                <a:solidFill>
                  <a:schemeClr val="tx1"/>
                </a:solidFill>
                <a:latin typeface="Arial" panose="020B0604020202020204" pitchFamily="34" charset="0"/>
                <a:ea typeface="+mn-ea"/>
                <a:cs typeface="+mn-cs"/>
              </a:defRPr>
            </a:lvl8pPr>
            <a:lvl9pPr marL="3657600" algn="l" defTabSz="914400" rtl="0" eaLnBrk="1" latinLnBrk="0" hangingPunct="1">
              <a:defRPr sz="1400" kern="1200">
                <a:solidFill>
                  <a:schemeClr val="tx1"/>
                </a:solidFill>
                <a:latin typeface="Arial" panose="020B0604020202020204" pitchFamily="34" charset="0"/>
                <a:ea typeface="+mn-ea"/>
                <a:cs typeface="+mn-cs"/>
              </a:defRPr>
            </a:lvl9pPr>
          </a:lstStyle>
          <a:p>
            <a:endParaRPr lang="en-CA"/>
          </a:p>
        </p:txBody>
      </p:sp>
      <p:sp>
        <p:nvSpPr>
          <p:cNvPr id="30" name="Freeform 26">
            <a:extLst>
              <a:ext uri="{FF2B5EF4-FFF2-40B4-BE49-F238E27FC236}">
                <a16:creationId xmlns:a16="http://schemas.microsoft.com/office/drawing/2014/main" id="{B108B74C-00BA-4A71-A113-FE479EA26069}"/>
              </a:ext>
            </a:extLst>
          </p:cNvPr>
          <p:cNvSpPr>
            <a:spLocks noChangeAspect="1"/>
          </p:cNvSpPr>
          <p:nvPr/>
        </p:nvSpPr>
        <p:spPr bwMode="auto">
          <a:xfrm>
            <a:off x="5798173" y="1470067"/>
            <a:ext cx="51699" cy="76771"/>
          </a:xfrm>
          <a:custGeom>
            <a:avLst/>
            <a:gdLst>
              <a:gd name="T0" fmla="*/ 0 w 88"/>
              <a:gd name="T1" fmla="*/ 74 h 120"/>
              <a:gd name="T2" fmla="*/ 64 w 88"/>
              <a:gd name="T3" fmla="*/ 0 h 120"/>
              <a:gd name="T4" fmla="*/ 87 w 88"/>
              <a:gd name="T5" fmla="*/ 7 h 120"/>
              <a:gd name="T6" fmla="*/ 87 w 88"/>
              <a:gd name="T7" fmla="*/ 13 h 120"/>
              <a:gd name="T8" fmla="*/ 22 w 88"/>
              <a:gd name="T9" fmla="*/ 120 h 120"/>
            </a:gdLst>
            <a:ahLst/>
            <a:cxnLst>
              <a:cxn ang="0">
                <a:pos x="T0" y="T1"/>
              </a:cxn>
              <a:cxn ang="0">
                <a:pos x="T2" y="T3"/>
              </a:cxn>
              <a:cxn ang="0">
                <a:pos x="T4" y="T5"/>
              </a:cxn>
              <a:cxn ang="0">
                <a:pos x="T6" y="T7"/>
              </a:cxn>
              <a:cxn ang="0">
                <a:pos x="T8" y="T9"/>
              </a:cxn>
            </a:cxnLst>
            <a:rect l="0" t="0" r="r" b="b"/>
            <a:pathLst>
              <a:path w="88" h="120">
                <a:moveTo>
                  <a:pt x="0" y="74"/>
                </a:moveTo>
                <a:cubicBezTo>
                  <a:pt x="4" y="39"/>
                  <a:pt x="33" y="14"/>
                  <a:pt x="64" y="0"/>
                </a:cubicBezTo>
                <a:cubicBezTo>
                  <a:pt x="72" y="2"/>
                  <a:pt x="79" y="4"/>
                  <a:pt x="87" y="7"/>
                </a:cubicBezTo>
                <a:cubicBezTo>
                  <a:pt x="88" y="9"/>
                  <a:pt x="87" y="11"/>
                  <a:pt x="87" y="13"/>
                </a:cubicBezTo>
                <a:cubicBezTo>
                  <a:pt x="44" y="29"/>
                  <a:pt x="28" y="79"/>
                  <a:pt x="22" y="120"/>
                </a:cubicBezTo>
              </a:path>
            </a:pathLst>
          </a:custGeom>
          <a:noFill/>
          <a:ln w="6350" cap="rnd">
            <a:solidFill>
              <a:srgbClr val="FF6600"/>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defPPr>
              <a:defRPr lang="en-US"/>
            </a:defPPr>
            <a:lvl1pPr algn="l" rtl="0" fontAlgn="base">
              <a:spcBef>
                <a:spcPct val="0"/>
              </a:spcBef>
              <a:spcAft>
                <a:spcPct val="0"/>
              </a:spcAft>
              <a:defRPr sz="1400" kern="1200">
                <a:solidFill>
                  <a:schemeClr val="tx1"/>
                </a:solidFill>
                <a:latin typeface="Arial" panose="020B0604020202020204" pitchFamily="34" charset="0"/>
                <a:ea typeface="+mn-ea"/>
                <a:cs typeface="+mn-cs"/>
              </a:defRPr>
            </a:lvl1pPr>
            <a:lvl2pPr marL="457200" algn="l" rtl="0" fontAlgn="base">
              <a:spcBef>
                <a:spcPct val="0"/>
              </a:spcBef>
              <a:spcAft>
                <a:spcPct val="0"/>
              </a:spcAft>
              <a:defRPr sz="1400" kern="1200">
                <a:solidFill>
                  <a:schemeClr val="tx1"/>
                </a:solidFill>
                <a:latin typeface="Arial" panose="020B0604020202020204" pitchFamily="34" charset="0"/>
                <a:ea typeface="+mn-ea"/>
                <a:cs typeface="+mn-cs"/>
              </a:defRPr>
            </a:lvl2pPr>
            <a:lvl3pPr marL="914400" algn="l" rtl="0" fontAlgn="base">
              <a:spcBef>
                <a:spcPct val="0"/>
              </a:spcBef>
              <a:spcAft>
                <a:spcPct val="0"/>
              </a:spcAft>
              <a:defRPr sz="1400" kern="1200">
                <a:solidFill>
                  <a:schemeClr val="tx1"/>
                </a:solidFill>
                <a:latin typeface="Arial" panose="020B0604020202020204" pitchFamily="34" charset="0"/>
                <a:ea typeface="+mn-ea"/>
                <a:cs typeface="+mn-cs"/>
              </a:defRPr>
            </a:lvl3pPr>
            <a:lvl4pPr marL="1371600" algn="l" rtl="0" fontAlgn="base">
              <a:spcBef>
                <a:spcPct val="0"/>
              </a:spcBef>
              <a:spcAft>
                <a:spcPct val="0"/>
              </a:spcAft>
              <a:defRPr sz="1400" kern="1200">
                <a:solidFill>
                  <a:schemeClr val="tx1"/>
                </a:solidFill>
                <a:latin typeface="Arial" panose="020B0604020202020204" pitchFamily="34" charset="0"/>
                <a:ea typeface="+mn-ea"/>
                <a:cs typeface="+mn-cs"/>
              </a:defRPr>
            </a:lvl4pPr>
            <a:lvl5pPr marL="1828800" algn="l" rtl="0" fontAlgn="base">
              <a:spcBef>
                <a:spcPct val="0"/>
              </a:spcBef>
              <a:spcAft>
                <a:spcPct val="0"/>
              </a:spcAft>
              <a:defRPr sz="1400" kern="1200">
                <a:solidFill>
                  <a:schemeClr val="tx1"/>
                </a:solidFill>
                <a:latin typeface="Arial" panose="020B0604020202020204" pitchFamily="34" charset="0"/>
                <a:ea typeface="+mn-ea"/>
                <a:cs typeface="+mn-cs"/>
              </a:defRPr>
            </a:lvl5pPr>
            <a:lvl6pPr marL="2286000" algn="l" defTabSz="914400" rtl="0" eaLnBrk="1" latinLnBrk="0" hangingPunct="1">
              <a:defRPr sz="1400" kern="1200">
                <a:solidFill>
                  <a:schemeClr val="tx1"/>
                </a:solidFill>
                <a:latin typeface="Arial" panose="020B0604020202020204" pitchFamily="34" charset="0"/>
                <a:ea typeface="+mn-ea"/>
                <a:cs typeface="+mn-cs"/>
              </a:defRPr>
            </a:lvl6pPr>
            <a:lvl7pPr marL="2743200" algn="l" defTabSz="914400" rtl="0" eaLnBrk="1" latinLnBrk="0" hangingPunct="1">
              <a:defRPr sz="1400" kern="1200">
                <a:solidFill>
                  <a:schemeClr val="tx1"/>
                </a:solidFill>
                <a:latin typeface="Arial" panose="020B0604020202020204" pitchFamily="34" charset="0"/>
                <a:ea typeface="+mn-ea"/>
                <a:cs typeface="+mn-cs"/>
              </a:defRPr>
            </a:lvl7pPr>
            <a:lvl8pPr marL="3200400" algn="l" defTabSz="914400" rtl="0" eaLnBrk="1" latinLnBrk="0" hangingPunct="1">
              <a:defRPr sz="1400" kern="1200">
                <a:solidFill>
                  <a:schemeClr val="tx1"/>
                </a:solidFill>
                <a:latin typeface="Arial" panose="020B0604020202020204" pitchFamily="34" charset="0"/>
                <a:ea typeface="+mn-ea"/>
                <a:cs typeface="+mn-cs"/>
              </a:defRPr>
            </a:lvl8pPr>
            <a:lvl9pPr marL="3657600" algn="l" defTabSz="914400" rtl="0" eaLnBrk="1" latinLnBrk="0" hangingPunct="1">
              <a:defRPr sz="1400" kern="1200">
                <a:solidFill>
                  <a:schemeClr val="tx1"/>
                </a:solidFill>
                <a:latin typeface="Arial" panose="020B0604020202020204" pitchFamily="34" charset="0"/>
                <a:ea typeface="+mn-ea"/>
                <a:cs typeface="+mn-cs"/>
              </a:defRPr>
            </a:lvl9pPr>
          </a:lstStyle>
          <a:p>
            <a:endParaRPr lang="en-CA"/>
          </a:p>
        </p:txBody>
      </p:sp>
      <p:sp>
        <p:nvSpPr>
          <p:cNvPr id="31" name="Freeform 27">
            <a:extLst>
              <a:ext uri="{FF2B5EF4-FFF2-40B4-BE49-F238E27FC236}">
                <a16:creationId xmlns:a16="http://schemas.microsoft.com/office/drawing/2014/main" id="{4704464B-9714-42EC-88C8-9B4E1584D93D}"/>
              </a:ext>
            </a:extLst>
          </p:cNvPr>
          <p:cNvSpPr>
            <a:spLocks noChangeAspect="1"/>
          </p:cNvSpPr>
          <p:nvPr/>
        </p:nvSpPr>
        <p:spPr bwMode="auto">
          <a:xfrm>
            <a:off x="5830422" y="1524746"/>
            <a:ext cx="5631" cy="52470"/>
          </a:xfrm>
          <a:custGeom>
            <a:avLst/>
            <a:gdLst>
              <a:gd name="T0" fmla="*/ 1 w 9"/>
              <a:gd name="T1" fmla="*/ 82 h 82"/>
              <a:gd name="T2" fmla="*/ 9 w 9"/>
              <a:gd name="T3" fmla="*/ 0 h 82"/>
            </a:gdLst>
            <a:ahLst/>
            <a:cxnLst>
              <a:cxn ang="0">
                <a:pos x="T0" y="T1"/>
              </a:cxn>
              <a:cxn ang="0">
                <a:pos x="T2" y="T3"/>
              </a:cxn>
            </a:cxnLst>
            <a:rect l="0" t="0" r="r" b="b"/>
            <a:pathLst>
              <a:path w="9" h="82">
                <a:moveTo>
                  <a:pt x="1" y="82"/>
                </a:moveTo>
                <a:cubicBezTo>
                  <a:pt x="0" y="54"/>
                  <a:pt x="1" y="26"/>
                  <a:pt x="9" y="0"/>
                </a:cubicBezTo>
              </a:path>
            </a:pathLst>
          </a:custGeom>
          <a:noFill/>
          <a:ln w="6350" cap="rnd">
            <a:solidFill>
              <a:srgbClr val="FF6600"/>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defPPr>
              <a:defRPr lang="en-US"/>
            </a:defPPr>
            <a:lvl1pPr algn="l" rtl="0" fontAlgn="base">
              <a:spcBef>
                <a:spcPct val="0"/>
              </a:spcBef>
              <a:spcAft>
                <a:spcPct val="0"/>
              </a:spcAft>
              <a:defRPr sz="1400" kern="1200">
                <a:solidFill>
                  <a:schemeClr val="tx1"/>
                </a:solidFill>
                <a:latin typeface="Arial" panose="020B0604020202020204" pitchFamily="34" charset="0"/>
                <a:ea typeface="+mn-ea"/>
                <a:cs typeface="+mn-cs"/>
              </a:defRPr>
            </a:lvl1pPr>
            <a:lvl2pPr marL="457200" algn="l" rtl="0" fontAlgn="base">
              <a:spcBef>
                <a:spcPct val="0"/>
              </a:spcBef>
              <a:spcAft>
                <a:spcPct val="0"/>
              </a:spcAft>
              <a:defRPr sz="1400" kern="1200">
                <a:solidFill>
                  <a:schemeClr val="tx1"/>
                </a:solidFill>
                <a:latin typeface="Arial" panose="020B0604020202020204" pitchFamily="34" charset="0"/>
                <a:ea typeface="+mn-ea"/>
                <a:cs typeface="+mn-cs"/>
              </a:defRPr>
            </a:lvl2pPr>
            <a:lvl3pPr marL="914400" algn="l" rtl="0" fontAlgn="base">
              <a:spcBef>
                <a:spcPct val="0"/>
              </a:spcBef>
              <a:spcAft>
                <a:spcPct val="0"/>
              </a:spcAft>
              <a:defRPr sz="1400" kern="1200">
                <a:solidFill>
                  <a:schemeClr val="tx1"/>
                </a:solidFill>
                <a:latin typeface="Arial" panose="020B0604020202020204" pitchFamily="34" charset="0"/>
                <a:ea typeface="+mn-ea"/>
                <a:cs typeface="+mn-cs"/>
              </a:defRPr>
            </a:lvl3pPr>
            <a:lvl4pPr marL="1371600" algn="l" rtl="0" fontAlgn="base">
              <a:spcBef>
                <a:spcPct val="0"/>
              </a:spcBef>
              <a:spcAft>
                <a:spcPct val="0"/>
              </a:spcAft>
              <a:defRPr sz="1400" kern="1200">
                <a:solidFill>
                  <a:schemeClr val="tx1"/>
                </a:solidFill>
                <a:latin typeface="Arial" panose="020B0604020202020204" pitchFamily="34" charset="0"/>
                <a:ea typeface="+mn-ea"/>
                <a:cs typeface="+mn-cs"/>
              </a:defRPr>
            </a:lvl4pPr>
            <a:lvl5pPr marL="1828800" algn="l" rtl="0" fontAlgn="base">
              <a:spcBef>
                <a:spcPct val="0"/>
              </a:spcBef>
              <a:spcAft>
                <a:spcPct val="0"/>
              </a:spcAft>
              <a:defRPr sz="1400" kern="1200">
                <a:solidFill>
                  <a:schemeClr val="tx1"/>
                </a:solidFill>
                <a:latin typeface="Arial" panose="020B0604020202020204" pitchFamily="34" charset="0"/>
                <a:ea typeface="+mn-ea"/>
                <a:cs typeface="+mn-cs"/>
              </a:defRPr>
            </a:lvl5pPr>
            <a:lvl6pPr marL="2286000" algn="l" defTabSz="914400" rtl="0" eaLnBrk="1" latinLnBrk="0" hangingPunct="1">
              <a:defRPr sz="1400" kern="1200">
                <a:solidFill>
                  <a:schemeClr val="tx1"/>
                </a:solidFill>
                <a:latin typeface="Arial" panose="020B0604020202020204" pitchFamily="34" charset="0"/>
                <a:ea typeface="+mn-ea"/>
                <a:cs typeface="+mn-cs"/>
              </a:defRPr>
            </a:lvl6pPr>
            <a:lvl7pPr marL="2743200" algn="l" defTabSz="914400" rtl="0" eaLnBrk="1" latinLnBrk="0" hangingPunct="1">
              <a:defRPr sz="1400" kern="1200">
                <a:solidFill>
                  <a:schemeClr val="tx1"/>
                </a:solidFill>
                <a:latin typeface="Arial" panose="020B0604020202020204" pitchFamily="34" charset="0"/>
                <a:ea typeface="+mn-ea"/>
                <a:cs typeface="+mn-cs"/>
              </a:defRPr>
            </a:lvl7pPr>
            <a:lvl8pPr marL="3200400" algn="l" defTabSz="914400" rtl="0" eaLnBrk="1" latinLnBrk="0" hangingPunct="1">
              <a:defRPr sz="1400" kern="1200">
                <a:solidFill>
                  <a:schemeClr val="tx1"/>
                </a:solidFill>
                <a:latin typeface="Arial" panose="020B0604020202020204" pitchFamily="34" charset="0"/>
                <a:ea typeface="+mn-ea"/>
                <a:cs typeface="+mn-cs"/>
              </a:defRPr>
            </a:lvl8pPr>
            <a:lvl9pPr marL="3657600" algn="l" defTabSz="914400" rtl="0" eaLnBrk="1" latinLnBrk="0" hangingPunct="1">
              <a:defRPr sz="1400" kern="1200">
                <a:solidFill>
                  <a:schemeClr val="tx1"/>
                </a:solidFill>
                <a:latin typeface="Arial" panose="020B0604020202020204" pitchFamily="34" charset="0"/>
                <a:ea typeface="+mn-ea"/>
                <a:cs typeface="+mn-cs"/>
              </a:defRPr>
            </a:lvl9pPr>
          </a:lstStyle>
          <a:p>
            <a:endParaRPr lang="en-CA"/>
          </a:p>
        </p:txBody>
      </p:sp>
      <p:sp>
        <p:nvSpPr>
          <p:cNvPr id="32" name="Freeform 28">
            <a:extLst>
              <a:ext uri="{FF2B5EF4-FFF2-40B4-BE49-F238E27FC236}">
                <a16:creationId xmlns:a16="http://schemas.microsoft.com/office/drawing/2014/main" id="{13DD5FDA-D627-495F-BF63-A9BCDF3D54D5}"/>
              </a:ext>
            </a:extLst>
          </p:cNvPr>
          <p:cNvSpPr>
            <a:spLocks noChangeAspect="1"/>
          </p:cNvSpPr>
          <p:nvPr/>
        </p:nvSpPr>
        <p:spPr bwMode="auto">
          <a:xfrm>
            <a:off x="5857039" y="1489950"/>
            <a:ext cx="49140" cy="128136"/>
          </a:xfrm>
          <a:custGeom>
            <a:avLst/>
            <a:gdLst>
              <a:gd name="T0" fmla="*/ 38 w 82"/>
              <a:gd name="T1" fmla="*/ 201 h 201"/>
              <a:gd name="T2" fmla="*/ 80 w 82"/>
              <a:gd name="T3" fmla="*/ 1 h 201"/>
              <a:gd name="T4" fmla="*/ 82 w 82"/>
              <a:gd name="T5" fmla="*/ 0 h 201"/>
            </a:gdLst>
            <a:ahLst/>
            <a:cxnLst>
              <a:cxn ang="0">
                <a:pos x="T0" y="T1"/>
              </a:cxn>
              <a:cxn ang="0">
                <a:pos x="T2" y="T3"/>
              </a:cxn>
              <a:cxn ang="0">
                <a:pos x="T4" y="T5"/>
              </a:cxn>
            </a:cxnLst>
            <a:rect l="0" t="0" r="r" b="b"/>
            <a:pathLst>
              <a:path w="82" h="201">
                <a:moveTo>
                  <a:pt x="38" y="201"/>
                </a:moveTo>
                <a:cubicBezTo>
                  <a:pt x="0" y="159"/>
                  <a:pt x="5" y="17"/>
                  <a:pt x="80" y="1"/>
                </a:cubicBezTo>
                <a:cubicBezTo>
                  <a:pt x="81" y="1"/>
                  <a:pt x="81" y="0"/>
                  <a:pt x="82" y="0"/>
                </a:cubicBezTo>
              </a:path>
            </a:pathLst>
          </a:custGeom>
          <a:noFill/>
          <a:ln w="6350" cap="rnd">
            <a:solidFill>
              <a:srgbClr val="FF6600"/>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defPPr>
              <a:defRPr lang="en-US"/>
            </a:defPPr>
            <a:lvl1pPr algn="l" rtl="0" fontAlgn="base">
              <a:spcBef>
                <a:spcPct val="0"/>
              </a:spcBef>
              <a:spcAft>
                <a:spcPct val="0"/>
              </a:spcAft>
              <a:defRPr sz="1400" kern="1200">
                <a:solidFill>
                  <a:schemeClr val="tx1"/>
                </a:solidFill>
                <a:latin typeface="Arial" panose="020B0604020202020204" pitchFamily="34" charset="0"/>
                <a:ea typeface="+mn-ea"/>
                <a:cs typeface="+mn-cs"/>
              </a:defRPr>
            </a:lvl1pPr>
            <a:lvl2pPr marL="457200" algn="l" rtl="0" fontAlgn="base">
              <a:spcBef>
                <a:spcPct val="0"/>
              </a:spcBef>
              <a:spcAft>
                <a:spcPct val="0"/>
              </a:spcAft>
              <a:defRPr sz="1400" kern="1200">
                <a:solidFill>
                  <a:schemeClr val="tx1"/>
                </a:solidFill>
                <a:latin typeface="Arial" panose="020B0604020202020204" pitchFamily="34" charset="0"/>
                <a:ea typeface="+mn-ea"/>
                <a:cs typeface="+mn-cs"/>
              </a:defRPr>
            </a:lvl2pPr>
            <a:lvl3pPr marL="914400" algn="l" rtl="0" fontAlgn="base">
              <a:spcBef>
                <a:spcPct val="0"/>
              </a:spcBef>
              <a:spcAft>
                <a:spcPct val="0"/>
              </a:spcAft>
              <a:defRPr sz="1400" kern="1200">
                <a:solidFill>
                  <a:schemeClr val="tx1"/>
                </a:solidFill>
                <a:latin typeface="Arial" panose="020B0604020202020204" pitchFamily="34" charset="0"/>
                <a:ea typeface="+mn-ea"/>
                <a:cs typeface="+mn-cs"/>
              </a:defRPr>
            </a:lvl3pPr>
            <a:lvl4pPr marL="1371600" algn="l" rtl="0" fontAlgn="base">
              <a:spcBef>
                <a:spcPct val="0"/>
              </a:spcBef>
              <a:spcAft>
                <a:spcPct val="0"/>
              </a:spcAft>
              <a:defRPr sz="1400" kern="1200">
                <a:solidFill>
                  <a:schemeClr val="tx1"/>
                </a:solidFill>
                <a:latin typeface="Arial" panose="020B0604020202020204" pitchFamily="34" charset="0"/>
                <a:ea typeface="+mn-ea"/>
                <a:cs typeface="+mn-cs"/>
              </a:defRPr>
            </a:lvl4pPr>
            <a:lvl5pPr marL="1828800" algn="l" rtl="0" fontAlgn="base">
              <a:spcBef>
                <a:spcPct val="0"/>
              </a:spcBef>
              <a:spcAft>
                <a:spcPct val="0"/>
              </a:spcAft>
              <a:defRPr sz="1400" kern="1200">
                <a:solidFill>
                  <a:schemeClr val="tx1"/>
                </a:solidFill>
                <a:latin typeface="Arial" panose="020B0604020202020204" pitchFamily="34" charset="0"/>
                <a:ea typeface="+mn-ea"/>
                <a:cs typeface="+mn-cs"/>
              </a:defRPr>
            </a:lvl5pPr>
            <a:lvl6pPr marL="2286000" algn="l" defTabSz="914400" rtl="0" eaLnBrk="1" latinLnBrk="0" hangingPunct="1">
              <a:defRPr sz="1400" kern="1200">
                <a:solidFill>
                  <a:schemeClr val="tx1"/>
                </a:solidFill>
                <a:latin typeface="Arial" panose="020B0604020202020204" pitchFamily="34" charset="0"/>
                <a:ea typeface="+mn-ea"/>
                <a:cs typeface="+mn-cs"/>
              </a:defRPr>
            </a:lvl6pPr>
            <a:lvl7pPr marL="2743200" algn="l" defTabSz="914400" rtl="0" eaLnBrk="1" latinLnBrk="0" hangingPunct="1">
              <a:defRPr sz="1400" kern="1200">
                <a:solidFill>
                  <a:schemeClr val="tx1"/>
                </a:solidFill>
                <a:latin typeface="Arial" panose="020B0604020202020204" pitchFamily="34" charset="0"/>
                <a:ea typeface="+mn-ea"/>
                <a:cs typeface="+mn-cs"/>
              </a:defRPr>
            </a:lvl7pPr>
            <a:lvl8pPr marL="3200400" algn="l" defTabSz="914400" rtl="0" eaLnBrk="1" latinLnBrk="0" hangingPunct="1">
              <a:defRPr sz="1400" kern="1200">
                <a:solidFill>
                  <a:schemeClr val="tx1"/>
                </a:solidFill>
                <a:latin typeface="Arial" panose="020B0604020202020204" pitchFamily="34" charset="0"/>
                <a:ea typeface="+mn-ea"/>
                <a:cs typeface="+mn-cs"/>
              </a:defRPr>
            </a:lvl8pPr>
            <a:lvl9pPr marL="3657600" algn="l" defTabSz="914400" rtl="0" eaLnBrk="1" latinLnBrk="0" hangingPunct="1">
              <a:defRPr sz="1400" kern="1200">
                <a:solidFill>
                  <a:schemeClr val="tx1"/>
                </a:solidFill>
                <a:latin typeface="Arial" panose="020B0604020202020204" pitchFamily="34" charset="0"/>
                <a:ea typeface="+mn-ea"/>
                <a:cs typeface="+mn-cs"/>
              </a:defRPr>
            </a:lvl9pPr>
          </a:lstStyle>
          <a:p>
            <a:endParaRPr lang="en-CA"/>
          </a:p>
        </p:txBody>
      </p:sp>
      <p:sp>
        <p:nvSpPr>
          <p:cNvPr id="33" name="Freeform 29">
            <a:extLst>
              <a:ext uri="{FF2B5EF4-FFF2-40B4-BE49-F238E27FC236}">
                <a16:creationId xmlns:a16="http://schemas.microsoft.com/office/drawing/2014/main" id="{6961B6C5-1D59-49A4-BDCC-558CF5BEF4D4}"/>
              </a:ext>
            </a:extLst>
          </p:cNvPr>
          <p:cNvSpPr>
            <a:spLocks noChangeAspect="1"/>
          </p:cNvSpPr>
          <p:nvPr/>
        </p:nvSpPr>
        <p:spPr bwMode="auto">
          <a:xfrm>
            <a:off x="5906179" y="1478904"/>
            <a:ext cx="3583" cy="11046"/>
          </a:xfrm>
          <a:custGeom>
            <a:avLst/>
            <a:gdLst>
              <a:gd name="T0" fmla="*/ 0 w 6"/>
              <a:gd name="T1" fmla="*/ 17 h 17"/>
              <a:gd name="T2" fmla="*/ 6 w 6"/>
              <a:gd name="T3" fmla="*/ 0 h 17"/>
            </a:gdLst>
            <a:ahLst/>
            <a:cxnLst>
              <a:cxn ang="0">
                <a:pos x="T0" y="T1"/>
              </a:cxn>
              <a:cxn ang="0">
                <a:pos x="T2" y="T3"/>
              </a:cxn>
            </a:cxnLst>
            <a:rect l="0" t="0" r="r" b="b"/>
            <a:pathLst>
              <a:path w="6" h="17">
                <a:moveTo>
                  <a:pt x="0" y="17"/>
                </a:moveTo>
                <a:cubicBezTo>
                  <a:pt x="1" y="13"/>
                  <a:pt x="4" y="6"/>
                  <a:pt x="6" y="0"/>
                </a:cubicBezTo>
              </a:path>
            </a:pathLst>
          </a:custGeom>
          <a:noFill/>
          <a:ln w="6350" cap="rnd">
            <a:solidFill>
              <a:srgbClr val="FF6600"/>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defPPr>
              <a:defRPr lang="en-US"/>
            </a:defPPr>
            <a:lvl1pPr algn="l" rtl="0" fontAlgn="base">
              <a:spcBef>
                <a:spcPct val="0"/>
              </a:spcBef>
              <a:spcAft>
                <a:spcPct val="0"/>
              </a:spcAft>
              <a:defRPr sz="1400" kern="1200">
                <a:solidFill>
                  <a:schemeClr val="tx1"/>
                </a:solidFill>
                <a:latin typeface="Arial" panose="020B0604020202020204" pitchFamily="34" charset="0"/>
                <a:ea typeface="+mn-ea"/>
                <a:cs typeface="+mn-cs"/>
              </a:defRPr>
            </a:lvl1pPr>
            <a:lvl2pPr marL="457200" algn="l" rtl="0" fontAlgn="base">
              <a:spcBef>
                <a:spcPct val="0"/>
              </a:spcBef>
              <a:spcAft>
                <a:spcPct val="0"/>
              </a:spcAft>
              <a:defRPr sz="1400" kern="1200">
                <a:solidFill>
                  <a:schemeClr val="tx1"/>
                </a:solidFill>
                <a:latin typeface="Arial" panose="020B0604020202020204" pitchFamily="34" charset="0"/>
                <a:ea typeface="+mn-ea"/>
                <a:cs typeface="+mn-cs"/>
              </a:defRPr>
            </a:lvl2pPr>
            <a:lvl3pPr marL="914400" algn="l" rtl="0" fontAlgn="base">
              <a:spcBef>
                <a:spcPct val="0"/>
              </a:spcBef>
              <a:spcAft>
                <a:spcPct val="0"/>
              </a:spcAft>
              <a:defRPr sz="1400" kern="1200">
                <a:solidFill>
                  <a:schemeClr val="tx1"/>
                </a:solidFill>
                <a:latin typeface="Arial" panose="020B0604020202020204" pitchFamily="34" charset="0"/>
                <a:ea typeface="+mn-ea"/>
                <a:cs typeface="+mn-cs"/>
              </a:defRPr>
            </a:lvl3pPr>
            <a:lvl4pPr marL="1371600" algn="l" rtl="0" fontAlgn="base">
              <a:spcBef>
                <a:spcPct val="0"/>
              </a:spcBef>
              <a:spcAft>
                <a:spcPct val="0"/>
              </a:spcAft>
              <a:defRPr sz="1400" kern="1200">
                <a:solidFill>
                  <a:schemeClr val="tx1"/>
                </a:solidFill>
                <a:latin typeface="Arial" panose="020B0604020202020204" pitchFamily="34" charset="0"/>
                <a:ea typeface="+mn-ea"/>
                <a:cs typeface="+mn-cs"/>
              </a:defRPr>
            </a:lvl4pPr>
            <a:lvl5pPr marL="1828800" algn="l" rtl="0" fontAlgn="base">
              <a:spcBef>
                <a:spcPct val="0"/>
              </a:spcBef>
              <a:spcAft>
                <a:spcPct val="0"/>
              </a:spcAft>
              <a:defRPr sz="1400" kern="1200">
                <a:solidFill>
                  <a:schemeClr val="tx1"/>
                </a:solidFill>
                <a:latin typeface="Arial" panose="020B0604020202020204" pitchFamily="34" charset="0"/>
                <a:ea typeface="+mn-ea"/>
                <a:cs typeface="+mn-cs"/>
              </a:defRPr>
            </a:lvl5pPr>
            <a:lvl6pPr marL="2286000" algn="l" defTabSz="914400" rtl="0" eaLnBrk="1" latinLnBrk="0" hangingPunct="1">
              <a:defRPr sz="1400" kern="1200">
                <a:solidFill>
                  <a:schemeClr val="tx1"/>
                </a:solidFill>
                <a:latin typeface="Arial" panose="020B0604020202020204" pitchFamily="34" charset="0"/>
                <a:ea typeface="+mn-ea"/>
                <a:cs typeface="+mn-cs"/>
              </a:defRPr>
            </a:lvl6pPr>
            <a:lvl7pPr marL="2743200" algn="l" defTabSz="914400" rtl="0" eaLnBrk="1" latinLnBrk="0" hangingPunct="1">
              <a:defRPr sz="1400" kern="1200">
                <a:solidFill>
                  <a:schemeClr val="tx1"/>
                </a:solidFill>
                <a:latin typeface="Arial" panose="020B0604020202020204" pitchFamily="34" charset="0"/>
                <a:ea typeface="+mn-ea"/>
                <a:cs typeface="+mn-cs"/>
              </a:defRPr>
            </a:lvl7pPr>
            <a:lvl8pPr marL="3200400" algn="l" defTabSz="914400" rtl="0" eaLnBrk="1" latinLnBrk="0" hangingPunct="1">
              <a:defRPr sz="1400" kern="1200">
                <a:solidFill>
                  <a:schemeClr val="tx1"/>
                </a:solidFill>
                <a:latin typeface="Arial" panose="020B0604020202020204" pitchFamily="34" charset="0"/>
                <a:ea typeface="+mn-ea"/>
                <a:cs typeface="+mn-cs"/>
              </a:defRPr>
            </a:lvl8pPr>
            <a:lvl9pPr marL="3657600" algn="l" defTabSz="914400" rtl="0" eaLnBrk="1" latinLnBrk="0" hangingPunct="1">
              <a:defRPr sz="1400" kern="1200">
                <a:solidFill>
                  <a:schemeClr val="tx1"/>
                </a:solidFill>
                <a:latin typeface="Arial" panose="020B0604020202020204" pitchFamily="34" charset="0"/>
                <a:ea typeface="+mn-ea"/>
                <a:cs typeface="+mn-cs"/>
              </a:defRPr>
            </a:lvl9pPr>
          </a:lstStyle>
          <a:p>
            <a:endParaRPr lang="en-CA"/>
          </a:p>
        </p:txBody>
      </p:sp>
      <p:sp>
        <p:nvSpPr>
          <p:cNvPr id="34" name="Freeform 30">
            <a:extLst>
              <a:ext uri="{FF2B5EF4-FFF2-40B4-BE49-F238E27FC236}">
                <a16:creationId xmlns:a16="http://schemas.microsoft.com/office/drawing/2014/main" id="{82A5B954-3746-4923-8005-A3D309E64F71}"/>
              </a:ext>
            </a:extLst>
          </p:cNvPr>
          <p:cNvSpPr>
            <a:spLocks noChangeAspect="1"/>
          </p:cNvSpPr>
          <p:nvPr/>
        </p:nvSpPr>
        <p:spPr bwMode="auto">
          <a:xfrm>
            <a:off x="5906179" y="1489950"/>
            <a:ext cx="3583" cy="552"/>
          </a:xfrm>
          <a:custGeom>
            <a:avLst/>
            <a:gdLst>
              <a:gd name="T0" fmla="*/ 0 w 6"/>
              <a:gd name="T1" fmla="*/ 0 h 1"/>
              <a:gd name="T2" fmla="*/ 6 w 6"/>
              <a:gd name="T3" fmla="*/ 1 h 1"/>
            </a:gdLst>
            <a:ahLst/>
            <a:cxnLst>
              <a:cxn ang="0">
                <a:pos x="T0" y="T1"/>
              </a:cxn>
              <a:cxn ang="0">
                <a:pos x="T2" y="T3"/>
              </a:cxn>
            </a:cxnLst>
            <a:rect l="0" t="0" r="r" b="b"/>
            <a:pathLst>
              <a:path w="6" h="1">
                <a:moveTo>
                  <a:pt x="0" y="0"/>
                </a:moveTo>
                <a:cubicBezTo>
                  <a:pt x="2" y="1"/>
                  <a:pt x="4" y="1"/>
                  <a:pt x="6" y="1"/>
                </a:cubicBezTo>
              </a:path>
            </a:pathLst>
          </a:custGeom>
          <a:noFill/>
          <a:ln w="6350" cap="rnd">
            <a:solidFill>
              <a:srgbClr val="FF6600"/>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defPPr>
              <a:defRPr lang="en-US"/>
            </a:defPPr>
            <a:lvl1pPr algn="l" rtl="0" fontAlgn="base">
              <a:spcBef>
                <a:spcPct val="0"/>
              </a:spcBef>
              <a:spcAft>
                <a:spcPct val="0"/>
              </a:spcAft>
              <a:defRPr sz="1400" kern="1200">
                <a:solidFill>
                  <a:schemeClr val="tx1"/>
                </a:solidFill>
                <a:latin typeface="Arial" panose="020B0604020202020204" pitchFamily="34" charset="0"/>
                <a:ea typeface="+mn-ea"/>
                <a:cs typeface="+mn-cs"/>
              </a:defRPr>
            </a:lvl1pPr>
            <a:lvl2pPr marL="457200" algn="l" rtl="0" fontAlgn="base">
              <a:spcBef>
                <a:spcPct val="0"/>
              </a:spcBef>
              <a:spcAft>
                <a:spcPct val="0"/>
              </a:spcAft>
              <a:defRPr sz="1400" kern="1200">
                <a:solidFill>
                  <a:schemeClr val="tx1"/>
                </a:solidFill>
                <a:latin typeface="Arial" panose="020B0604020202020204" pitchFamily="34" charset="0"/>
                <a:ea typeface="+mn-ea"/>
                <a:cs typeface="+mn-cs"/>
              </a:defRPr>
            </a:lvl2pPr>
            <a:lvl3pPr marL="914400" algn="l" rtl="0" fontAlgn="base">
              <a:spcBef>
                <a:spcPct val="0"/>
              </a:spcBef>
              <a:spcAft>
                <a:spcPct val="0"/>
              </a:spcAft>
              <a:defRPr sz="1400" kern="1200">
                <a:solidFill>
                  <a:schemeClr val="tx1"/>
                </a:solidFill>
                <a:latin typeface="Arial" panose="020B0604020202020204" pitchFamily="34" charset="0"/>
                <a:ea typeface="+mn-ea"/>
                <a:cs typeface="+mn-cs"/>
              </a:defRPr>
            </a:lvl3pPr>
            <a:lvl4pPr marL="1371600" algn="l" rtl="0" fontAlgn="base">
              <a:spcBef>
                <a:spcPct val="0"/>
              </a:spcBef>
              <a:spcAft>
                <a:spcPct val="0"/>
              </a:spcAft>
              <a:defRPr sz="1400" kern="1200">
                <a:solidFill>
                  <a:schemeClr val="tx1"/>
                </a:solidFill>
                <a:latin typeface="Arial" panose="020B0604020202020204" pitchFamily="34" charset="0"/>
                <a:ea typeface="+mn-ea"/>
                <a:cs typeface="+mn-cs"/>
              </a:defRPr>
            </a:lvl4pPr>
            <a:lvl5pPr marL="1828800" algn="l" rtl="0" fontAlgn="base">
              <a:spcBef>
                <a:spcPct val="0"/>
              </a:spcBef>
              <a:spcAft>
                <a:spcPct val="0"/>
              </a:spcAft>
              <a:defRPr sz="1400" kern="1200">
                <a:solidFill>
                  <a:schemeClr val="tx1"/>
                </a:solidFill>
                <a:latin typeface="Arial" panose="020B0604020202020204" pitchFamily="34" charset="0"/>
                <a:ea typeface="+mn-ea"/>
                <a:cs typeface="+mn-cs"/>
              </a:defRPr>
            </a:lvl5pPr>
            <a:lvl6pPr marL="2286000" algn="l" defTabSz="914400" rtl="0" eaLnBrk="1" latinLnBrk="0" hangingPunct="1">
              <a:defRPr sz="1400" kern="1200">
                <a:solidFill>
                  <a:schemeClr val="tx1"/>
                </a:solidFill>
                <a:latin typeface="Arial" panose="020B0604020202020204" pitchFamily="34" charset="0"/>
                <a:ea typeface="+mn-ea"/>
                <a:cs typeface="+mn-cs"/>
              </a:defRPr>
            </a:lvl6pPr>
            <a:lvl7pPr marL="2743200" algn="l" defTabSz="914400" rtl="0" eaLnBrk="1" latinLnBrk="0" hangingPunct="1">
              <a:defRPr sz="1400" kern="1200">
                <a:solidFill>
                  <a:schemeClr val="tx1"/>
                </a:solidFill>
                <a:latin typeface="Arial" panose="020B0604020202020204" pitchFamily="34" charset="0"/>
                <a:ea typeface="+mn-ea"/>
                <a:cs typeface="+mn-cs"/>
              </a:defRPr>
            </a:lvl7pPr>
            <a:lvl8pPr marL="3200400" algn="l" defTabSz="914400" rtl="0" eaLnBrk="1" latinLnBrk="0" hangingPunct="1">
              <a:defRPr sz="1400" kern="1200">
                <a:solidFill>
                  <a:schemeClr val="tx1"/>
                </a:solidFill>
                <a:latin typeface="Arial" panose="020B0604020202020204" pitchFamily="34" charset="0"/>
                <a:ea typeface="+mn-ea"/>
                <a:cs typeface="+mn-cs"/>
              </a:defRPr>
            </a:lvl8pPr>
            <a:lvl9pPr marL="3657600" algn="l" defTabSz="914400" rtl="0" eaLnBrk="1" latinLnBrk="0" hangingPunct="1">
              <a:defRPr sz="1400" kern="1200">
                <a:solidFill>
                  <a:schemeClr val="tx1"/>
                </a:solidFill>
                <a:latin typeface="Arial" panose="020B0604020202020204" pitchFamily="34" charset="0"/>
                <a:ea typeface="+mn-ea"/>
                <a:cs typeface="+mn-cs"/>
              </a:defRPr>
            </a:lvl9pPr>
          </a:lstStyle>
          <a:p>
            <a:endParaRPr lang="en-CA"/>
          </a:p>
        </p:txBody>
      </p:sp>
      <p:sp>
        <p:nvSpPr>
          <p:cNvPr id="35" name="Freeform 31">
            <a:extLst>
              <a:ext uri="{FF2B5EF4-FFF2-40B4-BE49-F238E27FC236}">
                <a16:creationId xmlns:a16="http://schemas.microsoft.com/office/drawing/2014/main" id="{CBB31ADC-243F-437B-9082-517B2EF81A08}"/>
              </a:ext>
            </a:extLst>
          </p:cNvPr>
          <p:cNvSpPr>
            <a:spLocks noChangeAspect="1"/>
          </p:cNvSpPr>
          <p:nvPr/>
        </p:nvSpPr>
        <p:spPr bwMode="auto">
          <a:xfrm>
            <a:off x="5909762" y="1490502"/>
            <a:ext cx="5631" cy="0"/>
          </a:xfrm>
          <a:custGeom>
            <a:avLst/>
            <a:gdLst>
              <a:gd name="T0" fmla="*/ 0 w 10"/>
              <a:gd name="T1" fmla="*/ 10 w 10"/>
            </a:gdLst>
            <a:ahLst/>
            <a:cxnLst>
              <a:cxn ang="0">
                <a:pos x="T0" y="0"/>
              </a:cxn>
              <a:cxn ang="0">
                <a:pos x="T1" y="0"/>
              </a:cxn>
            </a:cxnLst>
            <a:rect l="0" t="0" r="r" b="b"/>
            <a:pathLst>
              <a:path w="10">
                <a:moveTo>
                  <a:pt x="0" y="0"/>
                </a:moveTo>
                <a:cubicBezTo>
                  <a:pt x="3" y="0"/>
                  <a:pt x="6" y="0"/>
                  <a:pt x="10" y="0"/>
                </a:cubicBezTo>
              </a:path>
            </a:pathLst>
          </a:custGeom>
          <a:noFill/>
          <a:ln w="6350" cap="rnd">
            <a:solidFill>
              <a:srgbClr val="FF6600"/>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defPPr>
              <a:defRPr lang="en-US"/>
            </a:defPPr>
            <a:lvl1pPr algn="l" rtl="0" fontAlgn="base">
              <a:spcBef>
                <a:spcPct val="0"/>
              </a:spcBef>
              <a:spcAft>
                <a:spcPct val="0"/>
              </a:spcAft>
              <a:defRPr sz="1400" kern="1200">
                <a:solidFill>
                  <a:schemeClr val="tx1"/>
                </a:solidFill>
                <a:latin typeface="Arial" panose="020B0604020202020204" pitchFamily="34" charset="0"/>
                <a:ea typeface="+mn-ea"/>
                <a:cs typeface="+mn-cs"/>
              </a:defRPr>
            </a:lvl1pPr>
            <a:lvl2pPr marL="457200" algn="l" rtl="0" fontAlgn="base">
              <a:spcBef>
                <a:spcPct val="0"/>
              </a:spcBef>
              <a:spcAft>
                <a:spcPct val="0"/>
              </a:spcAft>
              <a:defRPr sz="1400" kern="1200">
                <a:solidFill>
                  <a:schemeClr val="tx1"/>
                </a:solidFill>
                <a:latin typeface="Arial" panose="020B0604020202020204" pitchFamily="34" charset="0"/>
                <a:ea typeface="+mn-ea"/>
                <a:cs typeface="+mn-cs"/>
              </a:defRPr>
            </a:lvl2pPr>
            <a:lvl3pPr marL="914400" algn="l" rtl="0" fontAlgn="base">
              <a:spcBef>
                <a:spcPct val="0"/>
              </a:spcBef>
              <a:spcAft>
                <a:spcPct val="0"/>
              </a:spcAft>
              <a:defRPr sz="1400" kern="1200">
                <a:solidFill>
                  <a:schemeClr val="tx1"/>
                </a:solidFill>
                <a:latin typeface="Arial" panose="020B0604020202020204" pitchFamily="34" charset="0"/>
                <a:ea typeface="+mn-ea"/>
                <a:cs typeface="+mn-cs"/>
              </a:defRPr>
            </a:lvl3pPr>
            <a:lvl4pPr marL="1371600" algn="l" rtl="0" fontAlgn="base">
              <a:spcBef>
                <a:spcPct val="0"/>
              </a:spcBef>
              <a:spcAft>
                <a:spcPct val="0"/>
              </a:spcAft>
              <a:defRPr sz="1400" kern="1200">
                <a:solidFill>
                  <a:schemeClr val="tx1"/>
                </a:solidFill>
                <a:latin typeface="Arial" panose="020B0604020202020204" pitchFamily="34" charset="0"/>
                <a:ea typeface="+mn-ea"/>
                <a:cs typeface="+mn-cs"/>
              </a:defRPr>
            </a:lvl4pPr>
            <a:lvl5pPr marL="1828800" algn="l" rtl="0" fontAlgn="base">
              <a:spcBef>
                <a:spcPct val="0"/>
              </a:spcBef>
              <a:spcAft>
                <a:spcPct val="0"/>
              </a:spcAft>
              <a:defRPr sz="1400" kern="1200">
                <a:solidFill>
                  <a:schemeClr val="tx1"/>
                </a:solidFill>
                <a:latin typeface="Arial" panose="020B0604020202020204" pitchFamily="34" charset="0"/>
                <a:ea typeface="+mn-ea"/>
                <a:cs typeface="+mn-cs"/>
              </a:defRPr>
            </a:lvl5pPr>
            <a:lvl6pPr marL="2286000" algn="l" defTabSz="914400" rtl="0" eaLnBrk="1" latinLnBrk="0" hangingPunct="1">
              <a:defRPr sz="1400" kern="1200">
                <a:solidFill>
                  <a:schemeClr val="tx1"/>
                </a:solidFill>
                <a:latin typeface="Arial" panose="020B0604020202020204" pitchFamily="34" charset="0"/>
                <a:ea typeface="+mn-ea"/>
                <a:cs typeface="+mn-cs"/>
              </a:defRPr>
            </a:lvl6pPr>
            <a:lvl7pPr marL="2743200" algn="l" defTabSz="914400" rtl="0" eaLnBrk="1" latinLnBrk="0" hangingPunct="1">
              <a:defRPr sz="1400" kern="1200">
                <a:solidFill>
                  <a:schemeClr val="tx1"/>
                </a:solidFill>
                <a:latin typeface="Arial" panose="020B0604020202020204" pitchFamily="34" charset="0"/>
                <a:ea typeface="+mn-ea"/>
                <a:cs typeface="+mn-cs"/>
              </a:defRPr>
            </a:lvl7pPr>
            <a:lvl8pPr marL="3200400" algn="l" defTabSz="914400" rtl="0" eaLnBrk="1" latinLnBrk="0" hangingPunct="1">
              <a:defRPr sz="1400" kern="1200">
                <a:solidFill>
                  <a:schemeClr val="tx1"/>
                </a:solidFill>
                <a:latin typeface="Arial" panose="020B0604020202020204" pitchFamily="34" charset="0"/>
                <a:ea typeface="+mn-ea"/>
                <a:cs typeface="+mn-cs"/>
              </a:defRPr>
            </a:lvl8pPr>
            <a:lvl9pPr marL="3657600" algn="l" defTabSz="914400" rtl="0" eaLnBrk="1" latinLnBrk="0" hangingPunct="1">
              <a:defRPr sz="1400" kern="1200">
                <a:solidFill>
                  <a:schemeClr val="tx1"/>
                </a:solidFill>
                <a:latin typeface="Arial" panose="020B0604020202020204" pitchFamily="34" charset="0"/>
                <a:ea typeface="+mn-ea"/>
                <a:cs typeface="+mn-cs"/>
              </a:defRPr>
            </a:lvl9pPr>
          </a:lstStyle>
          <a:p>
            <a:endParaRPr lang="en-CA"/>
          </a:p>
        </p:txBody>
      </p:sp>
      <p:sp>
        <p:nvSpPr>
          <p:cNvPr id="36" name="Freeform 32">
            <a:extLst>
              <a:ext uri="{FF2B5EF4-FFF2-40B4-BE49-F238E27FC236}">
                <a16:creationId xmlns:a16="http://schemas.microsoft.com/office/drawing/2014/main" id="{64656403-C3ED-4535-BC1B-86800E1B8E75}"/>
              </a:ext>
            </a:extLst>
          </p:cNvPr>
          <p:cNvSpPr>
            <a:spLocks noChangeAspect="1"/>
          </p:cNvSpPr>
          <p:nvPr/>
        </p:nvSpPr>
        <p:spPr bwMode="auto">
          <a:xfrm>
            <a:off x="5915393" y="1478904"/>
            <a:ext cx="3583" cy="11599"/>
          </a:xfrm>
          <a:custGeom>
            <a:avLst/>
            <a:gdLst>
              <a:gd name="T0" fmla="*/ 0 w 6"/>
              <a:gd name="T1" fmla="*/ 18 h 18"/>
              <a:gd name="T2" fmla="*/ 6 w 6"/>
              <a:gd name="T3" fmla="*/ 0 h 18"/>
            </a:gdLst>
            <a:ahLst/>
            <a:cxnLst>
              <a:cxn ang="0">
                <a:pos x="T0" y="T1"/>
              </a:cxn>
              <a:cxn ang="0">
                <a:pos x="T2" y="T3"/>
              </a:cxn>
            </a:cxnLst>
            <a:rect l="0" t="0" r="r" b="b"/>
            <a:pathLst>
              <a:path w="6" h="18">
                <a:moveTo>
                  <a:pt x="0" y="18"/>
                </a:moveTo>
                <a:cubicBezTo>
                  <a:pt x="1" y="13"/>
                  <a:pt x="4" y="7"/>
                  <a:pt x="6" y="0"/>
                </a:cubicBezTo>
              </a:path>
            </a:pathLst>
          </a:custGeom>
          <a:noFill/>
          <a:ln w="6350" cap="rnd">
            <a:solidFill>
              <a:srgbClr val="FF6600"/>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defPPr>
              <a:defRPr lang="en-US"/>
            </a:defPPr>
            <a:lvl1pPr algn="l" rtl="0" fontAlgn="base">
              <a:spcBef>
                <a:spcPct val="0"/>
              </a:spcBef>
              <a:spcAft>
                <a:spcPct val="0"/>
              </a:spcAft>
              <a:defRPr sz="1400" kern="1200">
                <a:solidFill>
                  <a:schemeClr val="tx1"/>
                </a:solidFill>
                <a:latin typeface="Arial" panose="020B0604020202020204" pitchFamily="34" charset="0"/>
                <a:ea typeface="+mn-ea"/>
                <a:cs typeface="+mn-cs"/>
              </a:defRPr>
            </a:lvl1pPr>
            <a:lvl2pPr marL="457200" algn="l" rtl="0" fontAlgn="base">
              <a:spcBef>
                <a:spcPct val="0"/>
              </a:spcBef>
              <a:spcAft>
                <a:spcPct val="0"/>
              </a:spcAft>
              <a:defRPr sz="1400" kern="1200">
                <a:solidFill>
                  <a:schemeClr val="tx1"/>
                </a:solidFill>
                <a:latin typeface="Arial" panose="020B0604020202020204" pitchFamily="34" charset="0"/>
                <a:ea typeface="+mn-ea"/>
                <a:cs typeface="+mn-cs"/>
              </a:defRPr>
            </a:lvl2pPr>
            <a:lvl3pPr marL="914400" algn="l" rtl="0" fontAlgn="base">
              <a:spcBef>
                <a:spcPct val="0"/>
              </a:spcBef>
              <a:spcAft>
                <a:spcPct val="0"/>
              </a:spcAft>
              <a:defRPr sz="1400" kern="1200">
                <a:solidFill>
                  <a:schemeClr val="tx1"/>
                </a:solidFill>
                <a:latin typeface="Arial" panose="020B0604020202020204" pitchFamily="34" charset="0"/>
                <a:ea typeface="+mn-ea"/>
                <a:cs typeface="+mn-cs"/>
              </a:defRPr>
            </a:lvl3pPr>
            <a:lvl4pPr marL="1371600" algn="l" rtl="0" fontAlgn="base">
              <a:spcBef>
                <a:spcPct val="0"/>
              </a:spcBef>
              <a:spcAft>
                <a:spcPct val="0"/>
              </a:spcAft>
              <a:defRPr sz="1400" kern="1200">
                <a:solidFill>
                  <a:schemeClr val="tx1"/>
                </a:solidFill>
                <a:latin typeface="Arial" panose="020B0604020202020204" pitchFamily="34" charset="0"/>
                <a:ea typeface="+mn-ea"/>
                <a:cs typeface="+mn-cs"/>
              </a:defRPr>
            </a:lvl4pPr>
            <a:lvl5pPr marL="1828800" algn="l" rtl="0" fontAlgn="base">
              <a:spcBef>
                <a:spcPct val="0"/>
              </a:spcBef>
              <a:spcAft>
                <a:spcPct val="0"/>
              </a:spcAft>
              <a:defRPr sz="1400" kern="1200">
                <a:solidFill>
                  <a:schemeClr val="tx1"/>
                </a:solidFill>
                <a:latin typeface="Arial" panose="020B0604020202020204" pitchFamily="34" charset="0"/>
                <a:ea typeface="+mn-ea"/>
                <a:cs typeface="+mn-cs"/>
              </a:defRPr>
            </a:lvl5pPr>
            <a:lvl6pPr marL="2286000" algn="l" defTabSz="914400" rtl="0" eaLnBrk="1" latinLnBrk="0" hangingPunct="1">
              <a:defRPr sz="1400" kern="1200">
                <a:solidFill>
                  <a:schemeClr val="tx1"/>
                </a:solidFill>
                <a:latin typeface="Arial" panose="020B0604020202020204" pitchFamily="34" charset="0"/>
                <a:ea typeface="+mn-ea"/>
                <a:cs typeface="+mn-cs"/>
              </a:defRPr>
            </a:lvl6pPr>
            <a:lvl7pPr marL="2743200" algn="l" defTabSz="914400" rtl="0" eaLnBrk="1" latinLnBrk="0" hangingPunct="1">
              <a:defRPr sz="1400" kern="1200">
                <a:solidFill>
                  <a:schemeClr val="tx1"/>
                </a:solidFill>
                <a:latin typeface="Arial" panose="020B0604020202020204" pitchFamily="34" charset="0"/>
                <a:ea typeface="+mn-ea"/>
                <a:cs typeface="+mn-cs"/>
              </a:defRPr>
            </a:lvl7pPr>
            <a:lvl8pPr marL="3200400" algn="l" defTabSz="914400" rtl="0" eaLnBrk="1" latinLnBrk="0" hangingPunct="1">
              <a:defRPr sz="1400" kern="1200">
                <a:solidFill>
                  <a:schemeClr val="tx1"/>
                </a:solidFill>
                <a:latin typeface="Arial" panose="020B0604020202020204" pitchFamily="34" charset="0"/>
                <a:ea typeface="+mn-ea"/>
                <a:cs typeface="+mn-cs"/>
              </a:defRPr>
            </a:lvl8pPr>
            <a:lvl9pPr marL="3657600" algn="l" defTabSz="914400" rtl="0" eaLnBrk="1" latinLnBrk="0" hangingPunct="1">
              <a:defRPr sz="1400" kern="1200">
                <a:solidFill>
                  <a:schemeClr val="tx1"/>
                </a:solidFill>
                <a:latin typeface="Arial" panose="020B0604020202020204" pitchFamily="34" charset="0"/>
                <a:ea typeface="+mn-ea"/>
                <a:cs typeface="+mn-cs"/>
              </a:defRPr>
            </a:lvl9pPr>
          </a:lstStyle>
          <a:p>
            <a:endParaRPr lang="en-CA"/>
          </a:p>
        </p:txBody>
      </p:sp>
      <p:sp>
        <p:nvSpPr>
          <p:cNvPr id="37" name="Freeform 33">
            <a:extLst>
              <a:ext uri="{FF2B5EF4-FFF2-40B4-BE49-F238E27FC236}">
                <a16:creationId xmlns:a16="http://schemas.microsoft.com/office/drawing/2014/main" id="{DFA4A285-83E7-4E39-A0AF-88C992F8FC3D}"/>
              </a:ext>
            </a:extLst>
          </p:cNvPr>
          <p:cNvSpPr>
            <a:spLocks noChangeAspect="1"/>
          </p:cNvSpPr>
          <p:nvPr/>
        </p:nvSpPr>
        <p:spPr bwMode="auto">
          <a:xfrm>
            <a:off x="5915393" y="1471171"/>
            <a:ext cx="41462" cy="19331"/>
          </a:xfrm>
          <a:custGeom>
            <a:avLst/>
            <a:gdLst>
              <a:gd name="T0" fmla="*/ 0 w 70"/>
              <a:gd name="T1" fmla="*/ 30 h 30"/>
              <a:gd name="T2" fmla="*/ 70 w 70"/>
              <a:gd name="T3" fmla="*/ 0 h 30"/>
            </a:gdLst>
            <a:ahLst/>
            <a:cxnLst>
              <a:cxn ang="0">
                <a:pos x="T0" y="T1"/>
              </a:cxn>
              <a:cxn ang="0">
                <a:pos x="T2" y="T3"/>
              </a:cxn>
            </a:cxnLst>
            <a:rect l="0" t="0" r="r" b="b"/>
            <a:pathLst>
              <a:path w="70" h="30">
                <a:moveTo>
                  <a:pt x="0" y="30"/>
                </a:moveTo>
                <a:cubicBezTo>
                  <a:pt x="26" y="25"/>
                  <a:pt x="50" y="16"/>
                  <a:pt x="70" y="0"/>
                </a:cubicBezTo>
              </a:path>
            </a:pathLst>
          </a:custGeom>
          <a:noFill/>
          <a:ln w="6350" cap="rnd">
            <a:solidFill>
              <a:srgbClr val="FF6600"/>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defPPr>
              <a:defRPr lang="en-US"/>
            </a:defPPr>
            <a:lvl1pPr algn="l" rtl="0" fontAlgn="base">
              <a:spcBef>
                <a:spcPct val="0"/>
              </a:spcBef>
              <a:spcAft>
                <a:spcPct val="0"/>
              </a:spcAft>
              <a:defRPr sz="1400" kern="1200">
                <a:solidFill>
                  <a:schemeClr val="tx1"/>
                </a:solidFill>
                <a:latin typeface="Arial" panose="020B0604020202020204" pitchFamily="34" charset="0"/>
                <a:ea typeface="+mn-ea"/>
                <a:cs typeface="+mn-cs"/>
              </a:defRPr>
            </a:lvl1pPr>
            <a:lvl2pPr marL="457200" algn="l" rtl="0" fontAlgn="base">
              <a:spcBef>
                <a:spcPct val="0"/>
              </a:spcBef>
              <a:spcAft>
                <a:spcPct val="0"/>
              </a:spcAft>
              <a:defRPr sz="1400" kern="1200">
                <a:solidFill>
                  <a:schemeClr val="tx1"/>
                </a:solidFill>
                <a:latin typeface="Arial" panose="020B0604020202020204" pitchFamily="34" charset="0"/>
                <a:ea typeface="+mn-ea"/>
                <a:cs typeface="+mn-cs"/>
              </a:defRPr>
            </a:lvl2pPr>
            <a:lvl3pPr marL="914400" algn="l" rtl="0" fontAlgn="base">
              <a:spcBef>
                <a:spcPct val="0"/>
              </a:spcBef>
              <a:spcAft>
                <a:spcPct val="0"/>
              </a:spcAft>
              <a:defRPr sz="1400" kern="1200">
                <a:solidFill>
                  <a:schemeClr val="tx1"/>
                </a:solidFill>
                <a:latin typeface="Arial" panose="020B0604020202020204" pitchFamily="34" charset="0"/>
                <a:ea typeface="+mn-ea"/>
                <a:cs typeface="+mn-cs"/>
              </a:defRPr>
            </a:lvl3pPr>
            <a:lvl4pPr marL="1371600" algn="l" rtl="0" fontAlgn="base">
              <a:spcBef>
                <a:spcPct val="0"/>
              </a:spcBef>
              <a:spcAft>
                <a:spcPct val="0"/>
              </a:spcAft>
              <a:defRPr sz="1400" kern="1200">
                <a:solidFill>
                  <a:schemeClr val="tx1"/>
                </a:solidFill>
                <a:latin typeface="Arial" panose="020B0604020202020204" pitchFamily="34" charset="0"/>
                <a:ea typeface="+mn-ea"/>
                <a:cs typeface="+mn-cs"/>
              </a:defRPr>
            </a:lvl4pPr>
            <a:lvl5pPr marL="1828800" algn="l" rtl="0" fontAlgn="base">
              <a:spcBef>
                <a:spcPct val="0"/>
              </a:spcBef>
              <a:spcAft>
                <a:spcPct val="0"/>
              </a:spcAft>
              <a:defRPr sz="1400" kern="1200">
                <a:solidFill>
                  <a:schemeClr val="tx1"/>
                </a:solidFill>
                <a:latin typeface="Arial" panose="020B0604020202020204" pitchFamily="34" charset="0"/>
                <a:ea typeface="+mn-ea"/>
                <a:cs typeface="+mn-cs"/>
              </a:defRPr>
            </a:lvl5pPr>
            <a:lvl6pPr marL="2286000" algn="l" defTabSz="914400" rtl="0" eaLnBrk="1" latinLnBrk="0" hangingPunct="1">
              <a:defRPr sz="1400" kern="1200">
                <a:solidFill>
                  <a:schemeClr val="tx1"/>
                </a:solidFill>
                <a:latin typeface="Arial" panose="020B0604020202020204" pitchFamily="34" charset="0"/>
                <a:ea typeface="+mn-ea"/>
                <a:cs typeface="+mn-cs"/>
              </a:defRPr>
            </a:lvl6pPr>
            <a:lvl7pPr marL="2743200" algn="l" defTabSz="914400" rtl="0" eaLnBrk="1" latinLnBrk="0" hangingPunct="1">
              <a:defRPr sz="1400" kern="1200">
                <a:solidFill>
                  <a:schemeClr val="tx1"/>
                </a:solidFill>
                <a:latin typeface="Arial" panose="020B0604020202020204" pitchFamily="34" charset="0"/>
                <a:ea typeface="+mn-ea"/>
                <a:cs typeface="+mn-cs"/>
              </a:defRPr>
            </a:lvl7pPr>
            <a:lvl8pPr marL="3200400" algn="l" defTabSz="914400" rtl="0" eaLnBrk="1" latinLnBrk="0" hangingPunct="1">
              <a:defRPr sz="1400" kern="1200">
                <a:solidFill>
                  <a:schemeClr val="tx1"/>
                </a:solidFill>
                <a:latin typeface="Arial" panose="020B0604020202020204" pitchFamily="34" charset="0"/>
                <a:ea typeface="+mn-ea"/>
                <a:cs typeface="+mn-cs"/>
              </a:defRPr>
            </a:lvl8pPr>
            <a:lvl9pPr marL="3657600" algn="l" defTabSz="914400" rtl="0" eaLnBrk="1" latinLnBrk="0" hangingPunct="1">
              <a:defRPr sz="1400" kern="1200">
                <a:solidFill>
                  <a:schemeClr val="tx1"/>
                </a:solidFill>
                <a:latin typeface="Arial" panose="020B0604020202020204" pitchFamily="34" charset="0"/>
                <a:ea typeface="+mn-ea"/>
                <a:cs typeface="+mn-cs"/>
              </a:defRPr>
            </a:lvl9pPr>
          </a:lstStyle>
          <a:p>
            <a:endParaRPr lang="en-CA"/>
          </a:p>
        </p:txBody>
      </p:sp>
      <p:sp>
        <p:nvSpPr>
          <p:cNvPr id="38" name="Freeform 34">
            <a:extLst>
              <a:ext uri="{FF2B5EF4-FFF2-40B4-BE49-F238E27FC236}">
                <a16:creationId xmlns:a16="http://schemas.microsoft.com/office/drawing/2014/main" id="{92D5C3FE-2227-4225-BE11-ADE5E8E7AE58}"/>
              </a:ext>
            </a:extLst>
          </p:cNvPr>
          <p:cNvSpPr>
            <a:spLocks noChangeAspect="1"/>
          </p:cNvSpPr>
          <p:nvPr/>
        </p:nvSpPr>
        <p:spPr bwMode="auto">
          <a:xfrm>
            <a:off x="5956855" y="1471171"/>
            <a:ext cx="11773" cy="0"/>
          </a:xfrm>
          <a:custGeom>
            <a:avLst/>
            <a:gdLst>
              <a:gd name="T0" fmla="*/ 0 w 20"/>
              <a:gd name="T1" fmla="*/ 20 w 20"/>
            </a:gdLst>
            <a:ahLst/>
            <a:cxnLst>
              <a:cxn ang="0">
                <a:pos x="T0" y="0"/>
              </a:cxn>
              <a:cxn ang="0">
                <a:pos x="T1" y="0"/>
              </a:cxn>
            </a:cxnLst>
            <a:rect l="0" t="0" r="r" b="b"/>
            <a:pathLst>
              <a:path w="20">
                <a:moveTo>
                  <a:pt x="0" y="0"/>
                </a:moveTo>
                <a:cubicBezTo>
                  <a:pt x="7" y="0"/>
                  <a:pt x="13" y="0"/>
                  <a:pt x="20" y="0"/>
                </a:cubicBezTo>
              </a:path>
            </a:pathLst>
          </a:custGeom>
          <a:noFill/>
          <a:ln w="6350" cap="rnd">
            <a:solidFill>
              <a:srgbClr val="FF6600"/>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defPPr>
              <a:defRPr lang="en-US"/>
            </a:defPPr>
            <a:lvl1pPr algn="l" rtl="0" fontAlgn="base">
              <a:spcBef>
                <a:spcPct val="0"/>
              </a:spcBef>
              <a:spcAft>
                <a:spcPct val="0"/>
              </a:spcAft>
              <a:defRPr sz="1400" kern="1200">
                <a:solidFill>
                  <a:schemeClr val="tx1"/>
                </a:solidFill>
                <a:latin typeface="Arial" panose="020B0604020202020204" pitchFamily="34" charset="0"/>
                <a:ea typeface="+mn-ea"/>
                <a:cs typeface="+mn-cs"/>
              </a:defRPr>
            </a:lvl1pPr>
            <a:lvl2pPr marL="457200" algn="l" rtl="0" fontAlgn="base">
              <a:spcBef>
                <a:spcPct val="0"/>
              </a:spcBef>
              <a:spcAft>
                <a:spcPct val="0"/>
              </a:spcAft>
              <a:defRPr sz="1400" kern="1200">
                <a:solidFill>
                  <a:schemeClr val="tx1"/>
                </a:solidFill>
                <a:latin typeface="Arial" panose="020B0604020202020204" pitchFamily="34" charset="0"/>
                <a:ea typeface="+mn-ea"/>
                <a:cs typeface="+mn-cs"/>
              </a:defRPr>
            </a:lvl2pPr>
            <a:lvl3pPr marL="914400" algn="l" rtl="0" fontAlgn="base">
              <a:spcBef>
                <a:spcPct val="0"/>
              </a:spcBef>
              <a:spcAft>
                <a:spcPct val="0"/>
              </a:spcAft>
              <a:defRPr sz="1400" kern="1200">
                <a:solidFill>
                  <a:schemeClr val="tx1"/>
                </a:solidFill>
                <a:latin typeface="Arial" panose="020B0604020202020204" pitchFamily="34" charset="0"/>
                <a:ea typeface="+mn-ea"/>
                <a:cs typeface="+mn-cs"/>
              </a:defRPr>
            </a:lvl3pPr>
            <a:lvl4pPr marL="1371600" algn="l" rtl="0" fontAlgn="base">
              <a:spcBef>
                <a:spcPct val="0"/>
              </a:spcBef>
              <a:spcAft>
                <a:spcPct val="0"/>
              </a:spcAft>
              <a:defRPr sz="1400" kern="1200">
                <a:solidFill>
                  <a:schemeClr val="tx1"/>
                </a:solidFill>
                <a:latin typeface="Arial" panose="020B0604020202020204" pitchFamily="34" charset="0"/>
                <a:ea typeface="+mn-ea"/>
                <a:cs typeface="+mn-cs"/>
              </a:defRPr>
            </a:lvl4pPr>
            <a:lvl5pPr marL="1828800" algn="l" rtl="0" fontAlgn="base">
              <a:spcBef>
                <a:spcPct val="0"/>
              </a:spcBef>
              <a:spcAft>
                <a:spcPct val="0"/>
              </a:spcAft>
              <a:defRPr sz="1400" kern="1200">
                <a:solidFill>
                  <a:schemeClr val="tx1"/>
                </a:solidFill>
                <a:latin typeface="Arial" panose="020B0604020202020204" pitchFamily="34" charset="0"/>
                <a:ea typeface="+mn-ea"/>
                <a:cs typeface="+mn-cs"/>
              </a:defRPr>
            </a:lvl5pPr>
            <a:lvl6pPr marL="2286000" algn="l" defTabSz="914400" rtl="0" eaLnBrk="1" latinLnBrk="0" hangingPunct="1">
              <a:defRPr sz="1400" kern="1200">
                <a:solidFill>
                  <a:schemeClr val="tx1"/>
                </a:solidFill>
                <a:latin typeface="Arial" panose="020B0604020202020204" pitchFamily="34" charset="0"/>
                <a:ea typeface="+mn-ea"/>
                <a:cs typeface="+mn-cs"/>
              </a:defRPr>
            </a:lvl6pPr>
            <a:lvl7pPr marL="2743200" algn="l" defTabSz="914400" rtl="0" eaLnBrk="1" latinLnBrk="0" hangingPunct="1">
              <a:defRPr sz="1400" kern="1200">
                <a:solidFill>
                  <a:schemeClr val="tx1"/>
                </a:solidFill>
                <a:latin typeface="Arial" panose="020B0604020202020204" pitchFamily="34" charset="0"/>
                <a:ea typeface="+mn-ea"/>
                <a:cs typeface="+mn-cs"/>
              </a:defRPr>
            </a:lvl7pPr>
            <a:lvl8pPr marL="3200400" algn="l" defTabSz="914400" rtl="0" eaLnBrk="1" latinLnBrk="0" hangingPunct="1">
              <a:defRPr sz="1400" kern="1200">
                <a:solidFill>
                  <a:schemeClr val="tx1"/>
                </a:solidFill>
                <a:latin typeface="Arial" panose="020B0604020202020204" pitchFamily="34" charset="0"/>
                <a:ea typeface="+mn-ea"/>
                <a:cs typeface="+mn-cs"/>
              </a:defRPr>
            </a:lvl8pPr>
            <a:lvl9pPr marL="3657600" algn="l" defTabSz="914400" rtl="0" eaLnBrk="1" latinLnBrk="0" hangingPunct="1">
              <a:defRPr sz="1400" kern="1200">
                <a:solidFill>
                  <a:schemeClr val="tx1"/>
                </a:solidFill>
                <a:latin typeface="Arial" panose="020B0604020202020204" pitchFamily="34" charset="0"/>
                <a:ea typeface="+mn-ea"/>
                <a:cs typeface="+mn-cs"/>
              </a:defRPr>
            </a:lvl9pPr>
          </a:lstStyle>
          <a:p>
            <a:endParaRPr lang="en-CA"/>
          </a:p>
        </p:txBody>
      </p:sp>
      <p:sp>
        <p:nvSpPr>
          <p:cNvPr id="39" name="Freeform 35">
            <a:extLst>
              <a:ext uri="{FF2B5EF4-FFF2-40B4-BE49-F238E27FC236}">
                <a16:creationId xmlns:a16="http://schemas.microsoft.com/office/drawing/2014/main" id="{4B6FAE0A-238C-4C75-98E3-092A900ABC73}"/>
              </a:ext>
            </a:extLst>
          </p:cNvPr>
          <p:cNvSpPr>
            <a:spLocks noChangeAspect="1"/>
          </p:cNvSpPr>
          <p:nvPr/>
        </p:nvSpPr>
        <p:spPr bwMode="auto">
          <a:xfrm>
            <a:off x="5968628" y="1462334"/>
            <a:ext cx="16892" cy="8837"/>
          </a:xfrm>
          <a:custGeom>
            <a:avLst/>
            <a:gdLst>
              <a:gd name="T0" fmla="*/ 0 w 28"/>
              <a:gd name="T1" fmla="*/ 14 h 14"/>
              <a:gd name="T2" fmla="*/ 28 w 28"/>
              <a:gd name="T3" fmla="*/ 2 h 14"/>
            </a:gdLst>
            <a:ahLst/>
            <a:cxnLst>
              <a:cxn ang="0">
                <a:pos x="T0" y="T1"/>
              </a:cxn>
              <a:cxn ang="0">
                <a:pos x="T2" y="T3"/>
              </a:cxn>
            </a:cxnLst>
            <a:rect l="0" t="0" r="r" b="b"/>
            <a:pathLst>
              <a:path w="28" h="14">
                <a:moveTo>
                  <a:pt x="0" y="14"/>
                </a:moveTo>
                <a:cubicBezTo>
                  <a:pt x="11" y="11"/>
                  <a:pt x="16" y="0"/>
                  <a:pt x="28" y="2"/>
                </a:cubicBezTo>
              </a:path>
            </a:pathLst>
          </a:custGeom>
          <a:noFill/>
          <a:ln w="6350" cap="rnd">
            <a:solidFill>
              <a:srgbClr val="FF6600"/>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defPPr>
              <a:defRPr lang="en-US"/>
            </a:defPPr>
            <a:lvl1pPr algn="l" rtl="0" fontAlgn="base">
              <a:spcBef>
                <a:spcPct val="0"/>
              </a:spcBef>
              <a:spcAft>
                <a:spcPct val="0"/>
              </a:spcAft>
              <a:defRPr sz="1400" kern="1200">
                <a:solidFill>
                  <a:schemeClr val="tx1"/>
                </a:solidFill>
                <a:latin typeface="Arial" panose="020B0604020202020204" pitchFamily="34" charset="0"/>
                <a:ea typeface="+mn-ea"/>
                <a:cs typeface="+mn-cs"/>
              </a:defRPr>
            </a:lvl1pPr>
            <a:lvl2pPr marL="457200" algn="l" rtl="0" fontAlgn="base">
              <a:spcBef>
                <a:spcPct val="0"/>
              </a:spcBef>
              <a:spcAft>
                <a:spcPct val="0"/>
              </a:spcAft>
              <a:defRPr sz="1400" kern="1200">
                <a:solidFill>
                  <a:schemeClr val="tx1"/>
                </a:solidFill>
                <a:latin typeface="Arial" panose="020B0604020202020204" pitchFamily="34" charset="0"/>
                <a:ea typeface="+mn-ea"/>
                <a:cs typeface="+mn-cs"/>
              </a:defRPr>
            </a:lvl2pPr>
            <a:lvl3pPr marL="914400" algn="l" rtl="0" fontAlgn="base">
              <a:spcBef>
                <a:spcPct val="0"/>
              </a:spcBef>
              <a:spcAft>
                <a:spcPct val="0"/>
              </a:spcAft>
              <a:defRPr sz="1400" kern="1200">
                <a:solidFill>
                  <a:schemeClr val="tx1"/>
                </a:solidFill>
                <a:latin typeface="Arial" panose="020B0604020202020204" pitchFamily="34" charset="0"/>
                <a:ea typeface="+mn-ea"/>
                <a:cs typeface="+mn-cs"/>
              </a:defRPr>
            </a:lvl3pPr>
            <a:lvl4pPr marL="1371600" algn="l" rtl="0" fontAlgn="base">
              <a:spcBef>
                <a:spcPct val="0"/>
              </a:spcBef>
              <a:spcAft>
                <a:spcPct val="0"/>
              </a:spcAft>
              <a:defRPr sz="1400" kern="1200">
                <a:solidFill>
                  <a:schemeClr val="tx1"/>
                </a:solidFill>
                <a:latin typeface="Arial" panose="020B0604020202020204" pitchFamily="34" charset="0"/>
                <a:ea typeface="+mn-ea"/>
                <a:cs typeface="+mn-cs"/>
              </a:defRPr>
            </a:lvl4pPr>
            <a:lvl5pPr marL="1828800" algn="l" rtl="0" fontAlgn="base">
              <a:spcBef>
                <a:spcPct val="0"/>
              </a:spcBef>
              <a:spcAft>
                <a:spcPct val="0"/>
              </a:spcAft>
              <a:defRPr sz="1400" kern="1200">
                <a:solidFill>
                  <a:schemeClr val="tx1"/>
                </a:solidFill>
                <a:latin typeface="Arial" panose="020B0604020202020204" pitchFamily="34" charset="0"/>
                <a:ea typeface="+mn-ea"/>
                <a:cs typeface="+mn-cs"/>
              </a:defRPr>
            </a:lvl5pPr>
            <a:lvl6pPr marL="2286000" algn="l" defTabSz="914400" rtl="0" eaLnBrk="1" latinLnBrk="0" hangingPunct="1">
              <a:defRPr sz="1400" kern="1200">
                <a:solidFill>
                  <a:schemeClr val="tx1"/>
                </a:solidFill>
                <a:latin typeface="Arial" panose="020B0604020202020204" pitchFamily="34" charset="0"/>
                <a:ea typeface="+mn-ea"/>
                <a:cs typeface="+mn-cs"/>
              </a:defRPr>
            </a:lvl6pPr>
            <a:lvl7pPr marL="2743200" algn="l" defTabSz="914400" rtl="0" eaLnBrk="1" latinLnBrk="0" hangingPunct="1">
              <a:defRPr sz="1400" kern="1200">
                <a:solidFill>
                  <a:schemeClr val="tx1"/>
                </a:solidFill>
                <a:latin typeface="Arial" panose="020B0604020202020204" pitchFamily="34" charset="0"/>
                <a:ea typeface="+mn-ea"/>
                <a:cs typeface="+mn-cs"/>
              </a:defRPr>
            </a:lvl7pPr>
            <a:lvl8pPr marL="3200400" algn="l" defTabSz="914400" rtl="0" eaLnBrk="1" latinLnBrk="0" hangingPunct="1">
              <a:defRPr sz="1400" kern="1200">
                <a:solidFill>
                  <a:schemeClr val="tx1"/>
                </a:solidFill>
                <a:latin typeface="Arial" panose="020B0604020202020204" pitchFamily="34" charset="0"/>
                <a:ea typeface="+mn-ea"/>
                <a:cs typeface="+mn-cs"/>
              </a:defRPr>
            </a:lvl8pPr>
            <a:lvl9pPr marL="3657600" algn="l" defTabSz="914400" rtl="0" eaLnBrk="1" latinLnBrk="0" hangingPunct="1">
              <a:defRPr sz="1400" kern="1200">
                <a:solidFill>
                  <a:schemeClr val="tx1"/>
                </a:solidFill>
                <a:latin typeface="Arial" panose="020B0604020202020204" pitchFamily="34" charset="0"/>
                <a:ea typeface="+mn-ea"/>
                <a:cs typeface="+mn-cs"/>
              </a:defRPr>
            </a:lvl9pPr>
          </a:lstStyle>
          <a:p>
            <a:endParaRPr lang="en-CA"/>
          </a:p>
        </p:txBody>
      </p:sp>
      <p:sp>
        <p:nvSpPr>
          <p:cNvPr id="40" name="Freeform 36">
            <a:extLst>
              <a:ext uri="{FF2B5EF4-FFF2-40B4-BE49-F238E27FC236}">
                <a16:creationId xmlns:a16="http://schemas.microsoft.com/office/drawing/2014/main" id="{4BEDC5F1-6101-4C8E-B11B-8DB9F47B64C4}"/>
              </a:ext>
            </a:extLst>
          </p:cNvPr>
          <p:cNvSpPr>
            <a:spLocks noChangeAspect="1"/>
          </p:cNvSpPr>
          <p:nvPr/>
        </p:nvSpPr>
        <p:spPr bwMode="auto">
          <a:xfrm>
            <a:off x="5985520" y="1463439"/>
            <a:ext cx="28153" cy="12703"/>
          </a:xfrm>
          <a:custGeom>
            <a:avLst/>
            <a:gdLst>
              <a:gd name="T0" fmla="*/ 0 w 48"/>
              <a:gd name="T1" fmla="*/ 0 h 20"/>
              <a:gd name="T2" fmla="*/ 48 w 48"/>
              <a:gd name="T3" fmla="*/ 20 h 20"/>
            </a:gdLst>
            <a:ahLst/>
            <a:cxnLst>
              <a:cxn ang="0">
                <a:pos x="T0" y="T1"/>
              </a:cxn>
              <a:cxn ang="0">
                <a:pos x="T2" y="T3"/>
              </a:cxn>
            </a:cxnLst>
            <a:rect l="0" t="0" r="r" b="b"/>
            <a:pathLst>
              <a:path w="48" h="20">
                <a:moveTo>
                  <a:pt x="0" y="0"/>
                </a:moveTo>
                <a:cubicBezTo>
                  <a:pt x="15" y="9"/>
                  <a:pt x="33" y="10"/>
                  <a:pt x="48" y="20"/>
                </a:cubicBezTo>
              </a:path>
            </a:pathLst>
          </a:custGeom>
          <a:noFill/>
          <a:ln w="6350" cap="rnd">
            <a:solidFill>
              <a:srgbClr val="FF6600"/>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defPPr>
              <a:defRPr lang="en-US"/>
            </a:defPPr>
            <a:lvl1pPr algn="l" rtl="0" fontAlgn="base">
              <a:spcBef>
                <a:spcPct val="0"/>
              </a:spcBef>
              <a:spcAft>
                <a:spcPct val="0"/>
              </a:spcAft>
              <a:defRPr sz="1400" kern="1200">
                <a:solidFill>
                  <a:schemeClr val="tx1"/>
                </a:solidFill>
                <a:latin typeface="Arial" panose="020B0604020202020204" pitchFamily="34" charset="0"/>
                <a:ea typeface="+mn-ea"/>
                <a:cs typeface="+mn-cs"/>
              </a:defRPr>
            </a:lvl1pPr>
            <a:lvl2pPr marL="457200" algn="l" rtl="0" fontAlgn="base">
              <a:spcBef>
                <a:spcPct val="0"/>
              </a:spcBef>
              <a:spcAft>
                <a:spcPct val="0"/>
              </a:spcAft>
              <a:defRPr sz="1400" kern="1200">
                <a:solidFill>
                  <a:schemeClr val="tx1"/>
                </a:solidFill>
                <a:latin typeface="Arial" panose="020B0604020202020204" pitchFamily="34" charset="0"/>
                <a:ea typeface="+mn-ea"/>
                <a:cs typeface="+mn-cs"/>
              </a:defRPr>
            </a:lvl2pPr>
            <a:lvl3pPr marL="914400" algn="l" rtl="0" fontAlgn="base">
              <a:spcBef>
                <a:spcPct val="0"/>
              </a:spcBef>
              <a:spcAft>
                <a:spcPct val="0"/>
              </a:spcAft>
              <a:defRPr sz="1400" kern="1200">
                <a:solidFill>
                  <a:schemeClr val="tx1"/>
                </a:solidFill>
                <a:latin typeface="Arial" panose="020B0604020202020204" pitchFamily="34" charset="0"/>
                <a:ea typeface="+mn-ea"/>
                <a:cs typeface="+mn-cs"/>
              </a:defRPr>
            </a:lvl3pPr>
            <a:lvl4pPr marL="1371600" algn="l" rtl="0" fontAlgn="base">
              <a:spcBef>
                <a:spcPct val="0"/>
              </a:spcBef>
              <a:spcAft>
                <a:spcPct val="0"/>
              </a:spcAft>
              <a:defRPr sz="1400" kern="1200">
                <a:solidFill>
                  <a:schemeClr val="tx1"/>
                </a:solidFill>
                <a:latin typeface="Arial" panose="020B0604020202020204" pitchFamily="34" charset="0"/>
                <a:ea typeface="+mn-ea"/>
                <a:cs typeface="+mn-cs"/>
              </a:defRPr>
            </a:lvl4pPr>
            <a:lvl5pPr marL="1828800" algn="l" rtl="0" fontAlgn="base">
              <a:spcBef>
                <a:spcPct val="0"/>
              </a:spcBef>
              <a:spcAft>
                <a:spcPct val="0"/>
              </a:spcAft>
              <a:defRPr sz="1400" kern="1200">
                <a:solidFill>
                  <a:schemeClr val="tx1"/>
                </a:solidFill>
                <a:latin typeface="Arial" panose="020B0604020202020204" pitchFamily="34" charset="0"/>
                <a:ea typeface="+mn-ea"/>
                <a:cs typeface="+mn-cs"/>
              </a:defRPr>
            </a:lvl5pPr>
            <a:lvl6pPr marL="2286000" algn="l" defTabSz="914400" rtl="0" eaLnBrk="1" latinLnBrk="0" hangingPunct="1">
              <a:defRPr sz="1400" kern="1200">
                <a:solidFill>
                  <a:schemeClr val="tx1"/>
                </a:solidFill>
                <a:latin typeface="Arial" panose="020B0604020202020204" pitchFamily="34" charset="0"/>
                <a:ea typeface="+mn-ea"/>
                <a:cs typeface="+mn-cs"/>
              </a:defRPr>
            </a:lvl6pPr>
            <a:lvl7pPr marL="2743200" algn="l" defTabSz="914400" rtl="0" eaLnBrk="1" latinLnBrk="0" hangingPunct="1">
              <a:defRPr sz="1400" kern="1200">
                <a:solidFill>
                  <a:schemeClr val="tx1"/>
                </a:solidFill>
                <a:latin typeface="Arial" panose="020B0604020202020204" pitchFamily="34" charset="0"/>
                <a:ea typeface="+mn-ea"/>
                <a:cs typeface="+mn-cs"/>
              </a:defRPr>
            </a:lvl7pPr>
            <a:lvl8pPr marL="3200400" algn="l" defTabSz="914400" rtl="0" eaLnBrk="1" latinLnBrk="0" hangingPunct="1">
              <a:defRPr sz="1400" kern="1200">
                <a:solidFill>
                  <a:schemeClr val="tx1"/>
                </a:solidFill>
                <a:latin typeface="Arial" panose="020B0604020202020204" pitchFamily="34" charset="0"/>
                <a:ea typeface="+mn-ea"/>
                <a:cs typeface="+mn-cs"/>
              </a:defRPr>
            </a:lvl8pPr>
            <a:lvl9pPr marL="3657600" algn="l" defTabSz="914400" rtl="0" eaLnBrk="1" latinLnBrk="0" hangingPunct="1">
              <a:defRPr sz="1400" kern="1200">
                <a:solidFill>
                  <a:schemeClr val="tx1"/>
                </a:solidFill>
                <a:latin typeface="Arial" panose="020B0604020202020204" pitchFamily="34" charset="0"/>
                <a:ea typeface="+mn-ea"/>
                <a:cs typeface="+mn-cs"/>
              </a:defRPr>
            </a:lvl9pPr>
          </a:lstStyle>
          <a:p>
            <a:endParaRPr lang="en-CA"/>
          </a:p>
        </p:txBody>
      </p:sp>
      <p:sp>
        <p:nvSpPr>
          <p:cNvPr id="41" name="Freeform 37">
            <a:extLst>
              <a:ext uri="{FF2B5EF4-FFF2-40B4-BE49-F238E27FC236}">
                <a16:creationId xmlns:a16="http://schemas.microsoft.com/office/drawing/2014/main" id="{414B83DB-2888-49C7-8283-922190629592}"/>
              </a:ext>
            </a:extLst>
          </p:cNvPr>
          <p:cNvSpPr>
            <a:spLocks noChangeAspect="1"/>
          </p:cNvSpPr>
          <p:nvPr/>
        </p:nvSpPr>
        <p:spPr bwMode="auto">
          <a:xfrm>
            <a:off x="6013673" y="1476142"/>
            <a:ext cx="4607" cy="7732"/>
          </a:xfrm>
          <a:custGeom>
            <a:avLst/>
            <a:gdLst>
              <a:gd name="T0" fmla="*/ 0 w 8"/>
              <a:gd name="T1" fmla="*/ 0 h 12"/>
              <a:gd name="T2" fmla="*/ 8 w 8"/>
              <a:gd name="T3" fmla="*/ 12 h 12"/>
            </a:gdLst>
            <a:ahLst/>
            <a:cxnLst>
              <a:cxn ang="0">
                <a:pos x="T0" y="T1"/>
              </a:cxn>
              <a:cxn ang="0">
                <a:pos x="T2" y="T3"/>
              </a:cxn>
            </a:cxnLst>
            <a:rect l="0" t="0" r="r" b="b"/>
            <a:pathLst>
              <a:path w="8" h="12">
                <a:moveTo>
                  <a:pt x="0" y="0"/>
                </a:moveTo>
                <a:cubicBezTo>
                  <a:pt x="2" y="5"/>
                  <a:pt x="6" y="7"/>
                  <a:pt x="8" y="12"/>
                </a:cubicBezTo>
              </a:path>
            </a:pathLst>
          </a:custGeom>
          <a:noFill/>
          <a:ln w="6350" cap="rnd">
            <a:solidFill>
              <a:srgbClr val="FF6600"/>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defPPr>
              <a:defRPr lang="en-US"/>
            </a:defPPr>
            <a:lvl1pPr algn="l" rtl="0" fontAlgn="base">
              <a:spcBef>
                <a:spcPct val="0"/>
              </a:spcBef>
              <a:spcAft>
                <a:spcPct val="0"/>
              </a:spcAft>
              <a:defRPr sz="1400" kern="1200">
                <a:solidFill>
                  <a:schemeClr val="tx1"/>
                </a:solidFill>
                <a:latin typeface="Arial" panose="020B0604020202020204" pitchFamily="34" charset="0"/>
                <a:ea typeface="+mn-ea"/>
                <a:cs typeface="+mn-cs"/>
              </a:defRPr>
            </a:lvl1pPr>
            <a:lvl2pPr marL="457200" algn="l" rtl="0" fontAlgn="base">
              <a:spcBef>
                <a:spcPct val="0"/>
              </a:spcBef>
              <a:spcAft>
                <a:spcPct val="0"/>
              </a:spcAft>
              <a:defRPr sz="1400" kern="1200">
                <a:solidFill>
                  <a:schemeClr val="tx1"/>
                </a:solidFill>
                <a:latin typeface="Arial" panose="020B0604020202020204" pitchFamily="34" charset="0"/>
                <a:ea typeface="+mn-ea"/>
                <a:cs typeface="+mn-cs"/>
              </a:defRPr>
            </a:lvl2pPr>
            <a:lvl3pPr marL="914400" algn="l" rtl="0" fontAlgn="base">
              <a:spcBef>
                <a:spcPct val="0"/>
              </a:spcBef>
              <a:spcAft>
                <a:spcPct val="0"/>
              </a:spcAft>
              <a:defRPr sz="1400" kern="1200">
                <a:solidFill>
                  <a:schemeClr val="tx1"/>
                </a:solidFill>
                <a:latin typeface="Arial" panose="020B0604020202020204" pitchFamily="34" charset="0"/>
                <a:ea typeface="+mn-ea"/>
                <a:cs typeface="+mn-cs"/>
              </a:defRPr>
            </a:lvl3pPr>
            <a:lvl4pPr marL="1371600" algn="l" rtl="0" fontAlgn="base">
              <a:spcBef>
                <a:spcPct val="0"/>
              </a:spcBef>
              <a:spcAft>
                <a:spcPct val="0"/>
              </a:spcAft>
              <a:defRPr sz="1400" kern="1200">
                <a:solidFill>
                  <a:schemeClr val="tx1"/>
                </a:solidFill>
                <a:latin typeface="Arial" panose="020B0604020202020204" pitchFamily="34" charset="0"/>
                <a:ea typeface="+mn-ea"/>
                <a:cs typeface="+mn-cs"/>
              </a:defRPr>
            </a:lvl4pPr>
            <a:lvl5pPr marL="1828800" algn="l" rtl="0" fontAlgn="base">
              <a:spcBef>
                <a:spcPct val="0"/>
              </a:spcBef>
              <a:spcAft>
                <a:spcPct val="0"/>
              </a:spcAft>
              <a:defRPr sz="1400" kern="1200">
                <a:solidFill>
                  <a:schemeClr val="tx1"/>
                </a:solidFill>
                <a:latin typeface="Arial" panose="020B0604020202020204" pitchFamily="34" charset="0"/>
                <a:ea typeface="+mn-ea"/>
                <a:cs typeface="+mn-cs"/>
              </a:defRPr>
            </a:lvl5pPr>
            <a:lvl6pPr marL="2286000" algn="l" defTabSz="914400" rtl="0" eaLnBrk="1" latinLnBrk="0" hangingPunct="1">
              <a:defRPr sz="1400" kern="1200">
                <a:solidFill>
                  <a:schemeClr val="tx1"/>
                </a:solidFill>
                <a:latin typeface="Arial" panose="020B0604020202020204" pitchFamily="34" charset="0"/>
                <a:ea typeface="+mn-ea"/>
                <a:cs typeface="+mn-cs"/>
              </a:defRPr>
            </a:lvl6pPr>
            <a:lvl7pPr marL="2743200" algn="l" defTabSz="914400" rtl="0" eaLnBrk="1" latinLnBrk="0" hangingPunct="1">
              <a:defRPr sz="1400" kern="1200">
                <a:solidFill>
                  <a:schemeClr val="tx1"/>
                </a:solidFill>
                <a:latin typeface="Arial" panose="020B0604020202020204" pitchFamily="34" charset="0"/>
                <a:ea typeface="+mn-ea"/>
                <a:cs typeface="+mn-cs"/>
              </a:defRPr>
            </a:lvl7pPr>
            <a:lvl8pPr marL="3200400" algn="l" defTabSz="914400" rtl="0" eaLnBrk="1" latinLnBrk="0" hangingPunct="1">
              <a:defRPr sz="1400" kern="1200">
                <a:solidFill>
                  <a:schemeClr val="tx1"/>
                </a:solidFill>
                <a:latin typeface="Arial" panose="020B0604020202020204" pitchFamily="34" charset="0"/>
                <a:ea typeface="+mn-ea"/>
                <a:cs typeface="+mn-cs"/>
              </a:defRPr>
            </a:lvl8pPr>
            <a:lvl9pPr marL="3657600" algn="l" defTabSz="914400" rtl="0" eaLnBrk="1" latinLnBrk="0" hangingPunct="1">
              <a:defRPr sz="1400" kern="1200">
                <a:solidFill>
                  <a:schemeClr val="tx1"/>
                </a:solidFill>
                <a:latin typeface="Arial" panose="020B0604020202020204" pitchFamily="34" charset="0"/>
                <a:ea typeface="+mn-ea"/>
                <a:cs typeface="+mn-cs"/>
              </a:defRPr>
            </a:lvl9pPr>
          </a:lstStyle>
          <a:p>
            <a:endParaRPr lang="en-CA"/>
          </a:p>
        </p:txBody>
      </p:sp>
      <p:sp>
        <p:nvSpPr>
          <p:cNvPr id="42" name="Freeform 38">
            <a:extLst>
              <a:ext uri="{FF2B5EF4-FFF2-40B4-BE49-F238E27FC236}">
                <a16:creationId xmlns:a16="http://schemas.microsoft.com/office/drawing/2014/main" id="{54343D85-2534-4499-BCCB-66A6B2051276}"/>
              </a:ext>
            </a:extLst>
          </p:cNvPr>
          <p:cNvSpPr>
            <a:spLocks noChangeAspect="1"/>
          </p:cNvSpPr>
          <p:nvPr/>
        </p:nvSpPr>
        <p:spPr bwMode="auto">
          <a:xfrm>
            <a:off x="6018280" y="1483875"/>
            <a:ext cx="24058" cy="9942"/>
          </a:xfrm>
          <a:custGeom>
            <a:avLst/>
            <a:gdLst>
              <a:gd name="T0" fmla="*/ 0 w 40"/>
              <a:gd name="T1" fmla="*/ 0 h 16"/>
              <a:gd name="T2" fmla="*/ 40 w 40"/>
              <a:gd name="T3" fmla="*/ 16 h 16"/>
            </a:gdLst>
            <a:ahLst/>
            <a:cxnLst>
              <a:cxn ang="0">
                <a:pos x="T0" y="T1"/>
              </a:cxn>
              <a:cxn ang="0">
                <a:pos x="T2" y="T3"/>
              </a:cxn>
            </a:cxnLst>
            <a:rect l="0" t="0" r="r" b="b"/>
            <a:pathLst>
              <a:path w="40" h="16">
                <a:moveTo>
                  <a:pt x="0" y="0"/>
                </a:moveTo>
                <a:cubicBezTo>
                  <a:pt x="15" y="1"/>
                  <a:pt x="28" y="7"/>
                  <a:pt x="40" y="16"/>
                </a:cubicBezTo>
              </a:path>
            </a:pathLst>
          </a:custGeom>
          <a:noFill/>
          <a:ln w="6350" cap="rnd">
            <a:solidFill>
              <a:srgbClr val="FF6600"/>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defPPr>
              <a:defRPr lang="en-US"/>
            </a:defPPr>
            <a:lvl1pPr algn="l" rtl="0" fontAlgn="base">
              <a:spcBef>
                <a:spcPct val="0"/>
              </a:spcBef>
              <a:spcAft>
                <a:spcPct val="0"/>
              </a:spcAft>
              <a:defRPr sz="1400" kern="1200">
                <a:solidFill>
                  <a:schemeClr val="tx1"/>
                </a:solidFill>
                <a:latin typeface="Arial" panose="020B0604020202020204" pitchFamily="34" charset="0"/>
                <a:ea typeface="+mn-ea"/>
                <a:cs typeface="+mn-cs"/>
              </a:defRPr>
            </a:lvl1pPr>
            <a:lvl2pPr marL="457200" algn="l" rtl="0" fontAlgn="base">
              <a:spcBef>
                <a:spcPct val="0"/>
              </a:spcBef>
              <a:spcAft>
                <a:spcPct val="0"/>
              </a:spcAft>
              <a:defRPr sz="1400" kern="1200">
                <a:solidFill>
                  <a:schemeClr val="tx1"/>
                </a:solidFill>
                <a:latin typeface="Arial" panose="020B0604020202020204" pitchFamily="34" charset="0"/>
                <a:ea typeface="+mn-ea"/>
                <a:cs typeface="+mn-cs"/>
              </a:defRPr>
            </a:lvl2pPr>
            <a:lvl3pPr marL="914400" algn="l" rtl="0" fontAlgn="base">
              <a:spcBef>
                <a:spcPct val="0"/>
              </a:spcBef>
              <a:spcAft>
                <a:spcPct val="0"/>
              </a:spcAft>
              <a:defRPr sz="1400" kern="1200">
                <a:solidFill>
                  <a:schemeClr val="tx1"/>
                </a:solidFill>
                <a:latin typeface="Arial" panose="020B0604020202020204" pitchFamily="34" charset="0"/>
                <a:ea typeface="+mn-ea"/>
                <a:cs typeface="+mn-cs"/>
              </a:defRPr>
            </a:lvl3pPr>
            <a:lvl4pPr marL="1371600" algn="l" rtl="0" fontAlgn="base">
              <a:spcBef>
                <a:spcPct val="0"/>
              </a:spcBef>
              <a:spcAft>
                <a:spcPct val="0"/>
              </a:spcAft>
              <a:defRPr sz="1400" kern="1200">
                <a:solidFill>
                  <a:schemeClr val="tx1"/>
                </a:solidFill>
                <a:latin typeface="Arial" panose="020B0604020202020204" pitchFamily="34" charset="0"/>
                <a:ea typeface="+mn-ea"/>
                <a:cs typeface="+mn-cs"/>
              </a:defRPr>
            </a:lvl4pPr>
            <a:lvl5pPr marL="1828800" algn="l" rtl="0" fontAlgn="base">
              <a:spcBef>
                <a:spcPct val="0"/>
              </a:spcBef>
              <a:spcAft>
                <a:spcPct val="0"/>
              </a:spcAft>
              <a:defRPr sz="1400" kern="1200">
                <a:solidFill>
                  <a:schemeClr val="tx1"/>
                </a:solidFill>
                <a:latin typeface="Arial" panose="020B0604020202020204" pitchFamily="34" charset="0"/>
                <a:ea typeface="+mn-ea"/>
                <a:cs typeface="+mn-cs"/>
              </a:defRPr>
            </a:lvl5pPr>
            <a:lvl6pPr marL="2286000" algn="l" defTabSz="914400" rtl="0" eaLnBrk="1" latinLnBrk="0" hangingPunct="1">
              <a:defRPr sz="1400" kern="1200">
                <a:solidFill>
                  <a:schemeClr val="tx1"/>
                </a:solidFill>
                <a:latin typeface="Arial" panose="020B0604020202020204" pitchFamily="34" charset="0"/>
                <a:ea typeface="+mn-ea"/>
                <a:cs typeface="+mn-cs"/>
              </a:defRPr>
            </a:lvl6pPr>
            <a:lvl7pPr marL="2743200" algn="l" defTabSz="914400" rtl="0" eaLnBrk="1" latinLnBrk="0" hangingPunct="1">
              <a:defRPr sz="1400" kern="1200">
                <a:solidFill>
                  <a:schemeClr val="tx1"/>
                </a:solidFill>
                <a:latin typeface="Arial" panose="020B0604020202020204" pitchFamily="34" charset="0"/>
                <a:ea typeface="+mn-ea"/>
                <a:cs typeface="+mn-cs"/>
              </a:defRPr>
            </a:lvl7pPr>
            <a:lvl8pPr marL="3200400" algn="l" defTabSz="914400" rtl="0" eaLnBrk="1" latinLnBrk="0" hangingPunct="1">
              <a:defRPr sz="1400" kern="1200">
                <a:solidFill>
                  <a:schemeClr val="tx1"/>
                </a:solidFill>
                <a:latin typeface="Arial" panose="020B0604020202020204" pitchFamily="34" charset="0"/>
                <a:ea typeface="+mn-ea"/>
                <a:cs typeface="+mn-cs"/>
              </a:defRPr>
            </a:lvl8pPr>
            <a:lvl9pPr marL="3657600" algn="l" defTabSz="914400" rtl="0" eaLnBrk="1" latinLnBrk="0" hangingPunct="1">
              <a:defRPr sz="1400" kern="1200">
                <a:solidFill>
                  <a:schemeClr val="tx1"/>
                </a:solidFill>
                <a:latin typeface="Arial" panose="020B0604020202020204" pitchFamily="34" charset="0"/>
                <a:ea typeface="+mn-ea"/>
                <a:cs typeface="+mn-cs"/>
              </a:defRPr>
            </a:lvl9pPr>
          </a:lstStyle>
          <a:p>
            <a:endParaRPr lang="en-CA"/>
          </a:p>
        </p:txBody>
      </p:sp>
      <p:sp>
        <p:nvSpPr>
          <p:cNvPr id="43" name="Freeform 39">
            <a:extLst>
              <a:ext uri="{FF2B5EF4-FFF2-40B4-BE49-F238E27FC236}">
                <a16:creationId xmlns:a16="http://schemas.microsoft.com/office/drawing/2014/main" id="{1E23B308-1491-406A-BB38-825EC0FB614F}"/>
              </a:ext>
            </a:extLst>
          </p:cNvPr>
          <p:cNvSpPr>
            <a:spLocks noChangeAspect="1"/>
          </p:cNvSpPr>
          <p:nvPr/>
        </p:nvSpPr>
        <p:spPr bwMode="auto">
          <a:xfrm>
            <a:off x="6021863" y="1515909"/>
            <a:ext cx="10237" cy="13808"/>
          </a:xfrm>
          <a:custGeom>
            <a:avLst/>
            <a:gdLst>
              <a:gd name="T0" fmla="*/ 0 w 17"/>
              <a:gd name="T1" fmla="*/ 0 h 21"/>
              <a:gd name="T2" fmla="*/ 17 w 17"/>
              <a:gd name="T3" fmla="*/ 21 h 21"/>
            </a:gdLst>
            <a:ahLst/>
            <a:cxnLst>
              <a:cxn ang="0">
                <a:pos x="T0" y="T1"/>
              </a:cxn>
              <a:cxn ang="0">
                <a:pos x="T2" y="T3"/>
              </a:cxn>
            </a:cxnLst>
            <a:rect l="0" t="0" r="r" b="b"/>
            <a:pathLst>
              <a:path w="17" h="21">
                <a:moveTo>
                  <a:pt x="0" y="0"/>
                </a:moveTo>
                <a:cubicBezTo>
                  <a:pt x="3" y="8"/>
                  <a:pt x="8" y="16"/>
                  <a:pt x="17" y="21"/>
                </a:cubicBezTo>
              </a:path>
            </a:pathLst>
          </a:custGeom>
          <a:noFill/>
          <a:ln w="6350" cap="rnd">
            <a:solidFill>
              <a:srgbClr val="FF6600"/>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defPPr>
              <a:defRPr lang="en-US"/>
            </a:defPPr>
            <a:lvl1pPr algn="l" rtl="0" fontAlgn="base">
              <a:spcBef>
                <a:spcPct val="0"/>
              </a:spcBef>
              <a:spcAft>
                <a:spcPct val="0"/>
              </a:spcAft>
              <a:defRPr sz="1400" kern="1200">
                <a:solidFill>
                  <a:schemeClr val="tx1"/>
                </a:solidFill>
                <a:latin typeface="Arial" panose="020B0604020202020204" pitchFamily="34" charset="0"/>
                <a:ea typeface="+mn-ea"/>
                <a:cs typeface="+mn-cs"/>
              </a:defRPr>
            </a:lvl1pPr>
            <a:lvl2pPr marL="457200" algn="l" rtl="0" fontAlgn="base">
              <a:spcBef>
                <a:spcPct val="0"/>
              </a:spcBef>
              <a:spcAft>
                <a:spcPct val="0"/>
              </a:spcAft>
              <a:defRPr sz="1400" kern="1200">
                <a:solidFill>
                  <a:schemeClr val="tx1"/>
                </a:solidFill>
                <a:latin typeface="Arial" panose="020B0604020202020204" pitchFamily="34" charset="0"/>
                <a:ea typeface="+mn-ea"/>
                <a:cs typeface="+mn-cs"/>
              </a:defRPr>
            </a:lvl2pPr>
            <a:lvl3pPr marL="914400" algn="l" rtl="0" fontAlgn="base">
              <a:spcBef>
                <a:spcPct val="0"/>
              </a:spcBef>
              <a:spcAft>
                <a:spcPct val="0"/>
              </a:spcAft>
              <a:defRPr sz="1400" kern="1200">
                <a:solidFill>
                  <a:schemeClr val="tx1"/>
                </a:solidFill>
                <a:latin typeface="Arial" panose="020B0604020202020204" pitchFamily="34" charset="0"/>
                <a:ea typeface="+mn-ea"/>
                <a:cs typeface="+mn-cs"/>
              </a:defRPr>
            </a:lvl3pPr>
            <a:lvl4pPr marL="1371600" algn="l" rtl="0" fontAlgn="base">
              <a:spcBef>
                <a:spcPct val="0"/>
              </a:spcBef>
              <a:spcAft>
                <a:spcPct val="0"/>
              </a:spcAft>
              <a:defRPr sz="1400" kern="1200">
                <a:solidFill>
                  <a:schemeClr val="tx1"/>
                </a:solidFill>
                <a:latin typeface="Arial" panose="020B0604020202020204" pitchFamily="34" charset="0"/>
                <a:ea typeface="+mn-ea"/>
                <a:cs typeface="+mn-cs"/>
              </a:defRPr>
            </a:lvl4pPr>
            <a:lvl5pPr marL="1828800" algn="l" rtl="0" fontAlgn="base">
              <a:spcBef>
                <a:spcPct val="0"/>
              </a:spcBef>
              <a:spcAft>
                <a:spcPct val="0"/>
              </a:spcAft>
              <a:defRPr sz="1400" kern="1200">
                <a:solidFill>
                  <a:schemeClr val="tx1"/>
                </a:solidFill>
                <a:latin typeface="Arial" panose="020B0604020202020204" pitchFamily="34" charset="0"/>
                <a:ea typeface="+mn-ea"/>
                <a:cs typeface="+mn-cs"/>
              </a:defRPr>
            </a:lvl5pPr>
            <a:lvl6pPr marL="2286000" algn="l" defTabSz="914400" rtl="0" eaLnBrk="1" latinLnBrk="0" hangingPunct="1">
              <a:defRPr sz="1400" kern="1200">
                <a:solidFill>
                  <a:schemeClr val="tx1"/>
                </a:solidFill>
                <a:latin typeface="Arial" panose="020B0604020202020204" pitchFamily="34" charset="0"/>
                <a:ea typeface="+mn-ea"/>
                <a:cs typeface="+mn-cs"/>
              </a:defRPr>
            </a:lvl6pPr>
            <a:lvl7pPr marL="2743200" algn="l" defTabSz="914400" rtl="0" eaLnBrk="1" latinLnBrk="0" hangingPunct="1">
              <a:defRPr sz="1400" kern="1200">
                <a:solidFill>
                  <a:schemeClr val="tx1"/>
                </a:solidFill>
                <a:latin typeface="Arial" panose="020B0604020202020204" pitchFamily="34" charset="0"/>
                <a:ea typeface="+mn-ea"/>
                <a:cs typeface="+mn-cs"/>
              </a:defRPr>
            </a:lvl7pPr>
            <a:lvl8pPr marL="3200400" algn="l" defTabSz="914400" rtl="0" eaLnBrk="1" latinLnBrk="0" hangingPunct="1">
              <a:defRPr sz="1400" kern="1200">
                <a:solidFill>
                  <a:schemeClr val="tx1"/>
                </a:solidFill>
                <a:latin typeface="Arial" panose="020B0604020202020204" pitchFamily="34" charset="0"/>
                <a:ea typeface="+mn-ea"/>
                <a:cs typeface="+mn-cs"/>
              </a:defRPr>
            </a:lvl8pPr>
            <a:lvl9pPr marL="3657600" algn="l" defTabSz="914400" rtl="0" eaLnBrk="1" latinLnBrk="0" hangingPunct="1">
              <a:defRPr sz="1400" kern="1200">
                <a:solidFill>
                  <a:schemeClr val="tx1"/>
                </a:solidFill>
                <a:latin typeface="Arial" panose="020B0604020202020204" pitchFamily="34" charset="0"/>
                <a:ea typeface="+mn-ea"/>
                <a:cs typeface="+mn-cs"/>
              </a:defRPr>
            </a:lvl9pPr>
          </a:lstStyle>
          <a:p>
            <a:endParaRPr lang="en-CA"/>
          </a:p>
        </p:txBody>
      </p:sp>
      <p:sp>
        <p:nvSpPr>
          <p:cNvPr id="44" name="Freeform 40">
            <a:extLst>
              <a:ext uri="{FF2B5EF4-FFF2-40B4-BE49-F238E27FC236}">
                <a16:creationId xmlns:a16="http://schemas.microsoft.com/office/drawing/2014/main" id="{974FD715-1522-4B09-B768-1D76E06BC14D}"/>
              </a:ext>
            </a:extLst>
          </p:cNvPr>
          <p:cNvSpPr>
            <a:spLocks noChangeAspect="1"/>
          </p:cNvSpPr>
          <p:nvPr/>
        </p:nvSpPr>
        <p:spPr bwMode="auto">
          <a:xfrm>
            <a:off x="6032100" y="1522537"/>
            <a:ext cx="33784" cy="12703"/>
          </a:xfrm>
          <a:custGeom>
            <a:avLst/>
            <a:gdLst>
              <a:gd name="T0" fmla="*/ 0 w 57"/>
              <a:gd name="T1" fmla="*/ 11 h 20"/>
              <a:gd name="T2" fmla="*/ 26 w 57"/>
              <a:gd name="T3" fmla="*/ 1 h 20"/>
              <a:gd name="T4" fmla="*/ 32 w 57"/>
              <a:gd name="T5" fmla="*/ 1 h 20"/>
              <a:gd name="T6" fmla="*/ 57 w 57"/>
              <a:gd name="T7" fmla="*/ 20 h 20"/>
            </a:gdLst>
            <a:ahLst/>
            <a:cxnLst>
              <a:cxn ang="0">
                <a:pos x="T0" y="T1"/>
              </a:cxn>
              <a:cxn ang="0">
                <a:pos x="T2" y="T3"/>
              </a:cxn>
              <a:cxn ang="0">
                <a:pos x="T4" y="T5"/>
              </a:cxn>
              <a:cxn ang="0">
                <a:pos x="T6" y="T7"/>
              </a:cxn>
            </a:cxnLst>
            <a:rect l="0" t="0" r="r" b="b"/>
            <a:pathLst>
              <a:path w="57" h="20">
                <a:moveTo>
                  <a:pt x="0" y="11"/>
                </a:moveTo>
                <a:cubicBezTo>
                  <a:pt x="9" y="10"/>
                  <a:pt x="20" y="10"/>
                  <a:pt x="26" y="1"/>
                </a:cubicBezTo>
                <a:cubicBezTo>
                  <a:pt x="28" y="0"/>
                  <a:pt x="30" y="1"/>
                  <a:pt x="32" y="1"/>
                </a:cubicBezTo>
                <a:cubicBezTo>
                  <a:pt x="37" y="11"/>
                  <a:pt x="46" y="19"/>
                  <a:pt x="57" y="20"/>
                </a:cubicBezTo>
              </a:path>
            </a:pathLst>
          </a:custGeom>
          <a:noFill/>
          <a:ln w="6350" cap="rnd">
            <a:solidFill>
              <a:srgbClr val="FF6600"/>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defPPr>
              <a:defRPr lang="en-US"/>
            </a:defPPr>
            <a:lvl1pPr algn="l" rtl="0" fontAlgn="base">
              <a:spcBef>
                <a:spcPct val="0"/>
              </a:spcBef>
              <a:spcAft>
                <a:spcPct val="0"/>
              </a:spcAft>
              <a:defRPr sz="1400" kern="1200">
                <a:solidFill>
                  <a:schemeClr val="tx1"/>
                </a:solidFill>
                <a:latin typeface="Arial" panose="020B0604020202020204" pitchFamily="34" charset="0"/>
                <a:ea typeface="+mn-ea"/>
                <a:cs typeface="+mn-cs"/>
              </a:defRPr>
            </a:lvl1pPr>
            <a:lvl2pPr marL="457200" algn="l" rtl="0" fontAlgn="base">
              <a:spcBef>
                <a:spcPct val="0"/>
              </a:spcBef>
              <a:spcAft>
                <a:spcPct val="0"/>
              </a:spcAft>
              <a:defRPr sz="1400" kern="1200">
                <a:solidFill>
                  <a:schemeClr val="tx1"/>
                </a:solidFill>
                <a:latin typeface="Arial" panose="020B0604020202020204" pitchFamily="34" charset="0"/>
                <a:ea typeface="+mn-ea"/>
                <a:cs typeface="+mn-cs"/>
              </a:defRPr>
            </a:lvl2pPr>
            <a:lvl3pPr marL="914400" algn="l" rtl="0" fontAlgn="base">
              <a:spcBef>
                <a:spcPct val="0"/>
              </a:spcBef>
              <a:spcAft>
                <a:spcPct val="0"/>
              </a:spcAft>
              <a:defRPr sz="1400" kern="1200">
                <a:solidFill>
                  <a:schemeClr val="tx1"/>
                </a:solidFill>
                <a:latin typeface="Arial" panose="020B0604020202020204" pitchFamily="34" charset="0"/>
                <a:ea typeface="+mn-ea"/>
                <a:cs typeface="+mn-cs"/>
              </a:defRPr>
            </a:lvl3pPr>
            <a:lvl4pPr marL="1371600" algn="l" rtl="0" fontAlgn="base">
              <a:spcBef>
                <a:spcPct val="0"/>
              </a:spcBef>
              <a:spcAft>
                <a:spcPct val="0"/>
              </a:spcAft>
              <a:defRPr sz="1400" kern="1200">
                <a:solidFill>
                  <a:schemeClr val="tx1"/>
                </a:solidFill>
                <a:latin typeface="Arial" panose="020B0604020202020204" pitchFamily="34" charset="0"/>
                <a:ea typeface="+mn-ea"/>
                <a:cs typeface="+mn-cs"/>
              </a:defRPr>
            </a:lvl4pPr>
            <a:lvl5pPr marL="1828800" algn="l" rtl="0" fontAlgn="base">
              <a:spcBef>
                <a:spcPct val="0"/>
              </a:spcBef>
              <a:spcAft>
                <a:spcPct val="0"/>
              </a:spcAft>
              <a:defRPr sz="1400" kern="1200">
                <a:solidFill>
                  <a:schemeClr val="tx1"/>
                </a:solidFill>
                <a:latin typeface="Arial" panose="020B0604020202020204" pitchFamily="34" charset="0"/>
                <a:ea typeface="+mn-ea"/>
                <a:cs typeface="+mn-cs"/>
              </a:defRPr>
            </a:lvl5pPr>
            <a:lvl6pPr marL="2286000" algn="l" defTabSz="914400" rtl="0" eaLnBrk="1" latinLnBrk="0" hangingPunct="1">
              <a:defRPr sz="1400" kern="1200">
                <a:solidFill>
                  <a:schemeClr val="tx1"/>
                </a:solidFill>
                <a:latin typeface="Arial" panose="020B0604020202020204" pitchFamily="34" charset="0"/>
                <a:ea typeface="+mn-ea"/>
                <a:cs typeface="+mn-cs"/>
              </a:defRPr>
            </a:lvl6pPr>
            <a:lvl7pPr marL="2743200" algn="l" defTabSz="914400" rtl="0" eaLnBrk="1" latinLnBrk="0" hangingPunct="1">
              <a:defRPr sz="1400" kern="1200">
                <a:solidFill>
                  <a:schemeClr val="tx1"/>
                </a:solidFill>
                <a:latin typeface="Arial" panose="020B0604020202020204" pitchFamily="34" charset="0"/>
                <a:ea typeface="+mn-ea"/>
                <a:cs typeface="+mn-cs"/>
              </a:defRPr>
            </a:lvl7pPr>
            <a:lvl8pPr marL="3200400" algn="l" defTabSz="914400" rtl="0" eaLnBrk="1" latinLnBrk="0" hangingPunct="1">
              <a:defRPr sz="1400" kern="1200">
                <a:solidFill>
                  <a:schemeClr val="tx1"/>
                </a:solidFill>
                <a:latin typeface="Arial" panose="020B0604020202020204" pitchFamily="34" charset="0"/>
                <a:ea typeface="+mn-ea"/>
                <a:cs typeface="+mn-cs"/>
              </a:defRPr>
            </a:lvl8pPr>
            <a:lvl9pPr marL="3657600" algn="l" defTabSz="914400" rtl="0" eaLnBrk="1" latinLnBrk="0" hangingPunct="1">
              <a:defRPr sz="1400" kern="1200">
                <a:solidFill>
                  <a:schemeClr val="tx1"/>
                </a:solidFill>
                <a:latin typeface="Arial" panose="020B0604020202020204" pitchFamily="34" charset="0"/>
                <a:ea typeface="+mn-ea"/>
                <a:cs typeface="+mn-cs"/>
              </a:defRPr>
            </a:lvl9pPr>
          </a:lstStyle>
          <a:p>
            <a:endParaRPr lang="en-CA"/>
          </a:p>
        </p:txBody>
      </p:sp>
      <p:sp>
        <p:nvSpPr>
          <p:cNvPr id="45" name="Freeform 41">
            <a:extLst>
              <a:ext uri="{FF2B5EF4-FFF2-40B4-BE49-F238E27FC236}">
                <a16:creationId xmlns:a16="http://schemas.microsoft.com/office/drawing/2014/main" id="{EE599AC8-1A0B-40FB-9AC9-B0C960BD1BD6}"/>
              </a:ext>
            </a:extLst>
          </p:cNvPr>
          <p:cNvSpPr>
            <a:spLocks noChangeAspect="1"/>
          </p:cNvSpPr>
          <p:nvPr/>
        </p:nvSpPr>
        <p:spPr bwMode="auto">
          <a:xfrm>
            <a:off x="6026981" y="1529717"/>
            <a:ext cx="6654" cy="28720"/>
          </a:xfrm>
          <a:custGeom>
            <a:avLst/>
            <a:gdLst>
              <a:gd name="T0" fmla="*/ 8 w 11"/>
              <a:gd name="T1" fmla="*/ 0 h 45"/>
              <a:gd name="T2" fmla="*/ 9 w 11"/>
              <a:gd name="T3" fmla="*/ 45 h 45"/>
            </a:gdLst>
            <a:ahLst/>
            <a:cxnLst>
              <a:cxn ang="0">
                <a:pos x="T0" y="T1"/>
              </a:cxn>
              <a:cxn ang="0">
                <a:pos x="T2" y="T3"/>
              </a:cxn>
            </a:cxnLst>
            <a:rect l="0" t="0" r="r" b="b"/>
            <a:pathLst>
              <a:path w="11" h="45">
                <a:moveTo>
                  <a:pt x="8" y="0"/>
                </a:moveTo>
                <a:cubicBezTo>
                  <a:pt x="0" y="15"/>
                  <a:pt x="11" y="29"/>
                  <a:pt x="9" y="45"/>
                </a:cubicBezTo>
              </a:path>
            </a:pathLst>
          </a:custGeom>
          <a:noFill/>
          <a:ln w="6350" cap="rnd">
            <a:solidFill>
              <a:srgbClr val="FF6600"/>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defPPr>
              <a:defRPr lang="en-US"/>
            </a:defPPr>
            <a:lvl1pPr algn="l" rtl="0" fontAlgn="base">
              <a:spcBef>
                <a:spcPct val="0"/>
              </a:spcBef>
              <a:spcAft>
                <a:spcPct val="0"/>
              </a:spcAft>
              <a:defRPr sz="1400" kern="1200">
                <a:solidFill>
                  <a:schemeClr val="tx1"/>
                </a:solidFill>
                <a:latin typeface="Arial" panose="020B0604020202020204" pitchFamily="34" charset="0"/>
                <a:ea typeface="+mn-ea"/>
                <a:cs typeface="+mn-cs"/>
              </a:defRPr>
            </a:lvl1pPr>
            <a:lvl2pPr marL="457200" algn="l" rtl="0" fontAlgn="base">
              <a:spcBef>
                <a:spcPct val="0"/>
              </a:spcBef>
              <a:spcAft>
                <a:spcPct val="0"/>
              </a:spcAft>
              <a:defRPr sz="1400" kern="1200">
                <a:solidFill>
                  <a:schemeClr val="tx1"/>
                </a:solidFill>
                <a:latin typeface="Arial" panose="020B0604020202020204" pitchFamily="34" charset="0"/>
                <a:ea typeface="+mn-ea"/>
                <a:cs typeface="+mn-cs"/>
              </a:defRPr>
            </a:lvl2pPr>
            <a:lvl3pPr marL="914400" algn="l" rtl="0" fontAlgn="base">
              <a:spcBef>
                <a:spcPct val="0"/>
              </a:spcBef>
              <a:spcAft>
                <a:spcPct val="0"/>
              </a:spcAft>
              <a:defRPr sz="1400" kern="1200">
                <a:solidFill>
                  <a:schemeClr val="tx1"/>
                </a:solidFill>
                <a:latin typeface="Arial" panose="020B0604020202020204" pitchFamily="34" charset="0"/>
                <a:ea typeface="+mn-ea"/>
                <a:cs typeface="+mn-cs"/>
              </a:defRPr>
            </a:lvl3pPr>
            <a:lvl4pPr marL="1371600" algn="l" rtl="0" fontAlgn="base">
              <a:spcBef>
                <a:spcPct val="0"/>
              </a:spcBef>
              <a:spcAft>
                <a:spcPct val="0"/>
              </a:spcAft>
              <a:defRPr sz="1400" kern="1200">
                <a:solidFill>
                  <a:schemeClr val="tx1"/>
                </a:solidFill>
                <a:latin typeface="Arial" panose="020B0604020202020204" pitchFamily="34" charset="0"/>
                <a:ea typeface="+mn-ea"/>
                <a:cs typeface="+mn-cs"/>
              </a:defRPr>
            </a:lvl4pPr>
            <a:lvl5pPr marL="1828800" algn="l" rtl="0" fontAlgn="base">
              <a:spcBef>
                <a:spcPct val="0"/>
              </a:spcBef>
              <a:spcAft>
                <a:spcPct val="0"/>
              </a:spcAft>
              <a:defRPr sz="1400" kern="1200">
                <a:solidFill>
                  <a:schemeClr val="tx1"/>
                </a:solidFill>
                <a:latin typeface="Arial" panose="020B0604020202020204" pitchFamily="34" charset="0"/>
                <a:ea typeface="+mn-ea"/>
                <a:cs typeface="+mn-cs"/>
              </a:defRPr>
            </a:lvl5pPr>
            <a:lvl6pPr marL="2286000" algn="l" defTabSz="914400" rtl="0" eaLnBrk="1" latinLnBrk="0" hangingPunct="1">
              <a:defRPr sz="1400" kern="1200">
                <a:solidFill>
                  <a:schemeClr val="tx1"/>
                </a:solidFill>
                <a:latin typeface="Arial" panose="020B0604020202020204" pitchFamily="34" charset="0"/>
                <a:ea typeface="+mn-ea"/>
                <a:cs typeface="+mn-cs"/>
              </a:defRPr>
            </a:lvl6pPr>
            <a:lvl7pPr marL="2743200" algn="l" defTabSz="914400" rtl="0" eaLnBrk="1" latinLnBrk="0" hangingPunct="1">
              <a:defRPr sz="1400" kern="1200">
                <a:solidFill>
                  <a:schemeClr val="tx1"/>
                </a:solidFill>
                <a:latin typeface="Arial" panose="020B0604020202020204" pitchFamily="34" charset="0"/>
                <a:ea typeface="+mn-ea"/>
                <a:cs typeface="+mn-cs"/>
              </a:defRPr>
            </a:lvl7pPr>
            <a:lvl8pPr marL="3200400" algn="l" defTabSz="914400" rtl="0" eaLnBrk="1" latinLnBrk="0" hangingPunct="1">
              <a:defRPr sz="1400" kern="1200">
                <a:solidFill>
                  <a:schemeClr val="tx1"/>
                </a:solidFill>
                <a:latin typeface="Arial" panose="020B0604020202020204" pitchFamily="34" charset="0"/>
                <a:ea typeface="+mn-ea"/>
                <a:cs typeface="+mn-cs"/>
              </a:defRPr>
            </a:lvl8pPr>
            <a:lvl9pPr marL="3657600" algn="l" defTabSz="914400" rtl="0" eaLnBrk="1" latinLnBrk="0" hangingPunct="1">
              <a:defRPr sz="1400" kern="1200">
                <a:solidFill>
                  <a:schemeClr val="tx1"/>
                </a:solidFill>
                <a:latin typeface="Arial" panose="020B0604020202020204" pitchFamily="34" charset="0"/>
                <a:ea typeface="+mn-ea"/>
                <a:cs typeface="+mn-cs"/>
              </a:defRPr>
            </a:lvl9pPr>
          </a:lstStyle>
          <a:p>
            <a:endParaRPr lang="en-CA"/>
          </a:p>
        </p:txBody>
      </p:sp>
      <p:sp>
        <p:nvSpPr>
          <p:cNvPr id="46" name="Freeform 42">
            <a:extLst>
              <a:ext uri="{FF2B5EF4-FFF2-40B4-BE49-F238E27FC236}">
                <a16:creationId xmlns:a16="http://schemas.microsoft.com/office/drawing/2014/main" id="{E702C975-16E1-416A-93CF-515E6CA96CD0}"/>
              </a:ext>
            </a:extLst>
          </p:cNvPr>
          <p:cNvSpPr>
            <a:spLocks noChangeAspect="1"/>
          </p:cNvSpPr>
          <p:nvPr/>
        </p:nvSpPr>
        <p:spPr bwMode="auto">
          <a:xfrm>
            <a:off x="5960438" y="1493264"/>
            <a:ext cx="4607" cy="18779"/>
          </a:xfrm>
          <a:custGeom>
            <a:avLst/>
            <a:gdLst>
              <a:gd name="T0" fmla="*/ 8 w 8"/>
              <a:gd name="T1" fmla="*/ 0 h 30"/>
              <a:gd name="T2" fmla="*/ 2 w 8"/>
              <a:gd name="T3" fmla="*/ 30 h 30"/>
            </a:gdLst>
            <a:ahLst/>
            <a:cxnLst>
              <a:cxn ang="0">
                <a:pos x="T0" y="T1"/>
              </a:cxn>
              <a:cxn ang="0">
                <a:pos x="T2" y="T3"/>
              </a:cxn>
            </a:cxnLst>
            <a:rect l="0" t="0" r="r" b="b"/>
            <a:pathLst>
              <a:path w="8" h="30">
                <a:moveTo>
                  <a:pt x="8" y="0"/>
                </a:moveTo>
                <a:cubicBezTo>
                  <a:pt x="0" y="8"/>
                  <a:pt x="2" y="20"/>
                  <a:pt x="2" y="30"/>
                </a:cubicBezTo>
              </a:path>
            </a:pathLst>
          </a:custGeom>
          <a:noFill/>
          <a:ln w="6350" cap="rnd">
            <a:solidFill>
              <a:srgbClr val="FF6600"/>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defPPr>
              <a:defRPr lang="en-US"/>
            </a:defPPr>
            <a:lvl1pPr algn="l" rtl="0" fontAlgn="base">
              <a:spcBef>
                <a:spcPct val="0"/>
              </a:spcBef>
              <a:spcAft>
                <a:spcPct val="0"/>
              </a:spcAft>
              <a:defRPr sz="1400" kern="1200">
                <a:solidFill>
                  <a:schemeClr val="tx1"/>
                </a:solidFill>
                <a:latin typeface="Arial" panose="020B0604020202020204" pitchFamily="34" charset="0"/>
                <a:ea typeface="+mn-ea"/>
                <a:cs typeface="+mn-cs"/>
              </a:defRPr>
            </a:lvl1pPr>
            <a:lvl2pPr marL="457200" algn="l" rtl="0" fontAlgn="base">
              <a:spcBef>
                <a:spcPct val="0"/>
              </a:spcBef>
              <a:spcAft>
                <a:spcPct val="0"/>
              </a:spcAft>
              <a:defRPr sz="1400" kern="1200">
                <a:solidFill>
                  <a:schemeClr val="tx1"/>
                </a:solidFill>
                <a:latin typeface="Arial" panose="020B0604020202020204" pitchFamily="34" charset="0"/>
                <a:ea typeface="+mn-ea"/>
                <a:cs typeface="+mn-cs"/>
              </a:defRPr>
            </a:lvl2pPr>
            <a:lvl3pPr marL="914400" algn="l" rtl="0" fontAlgn="base">
              <a:spcBef>
                <a:spcPct val="0"/>
              </a:spcBef>
              <a:spcAft>
                <a:spcPct val="0"/>
              </a:spcAft>
              <a:defRPr sz="1400" kern="1200">
                <a:solidFill>
                  <a:schemeClr val="tx1"/>
                </a:solidFill>
                <a:latin typeface="Arial" panose="020B0604020202020204" pitchFamily="34" charset="0"/>
                <a:ea typeface="+mn-ea"/>
                <a:cs typeface="+mn-cs"/>
              </a:defRPr>
            </a:lvl3pPr>
            <a:lvl4pPr marL="1371600" algn="l" rtl="0" fontAlgn="base">
              <a:spcBef>
                <a:spcPct val="0"/>
              </a:spcBef>
              <a:spcAft>
                <a:spcPct val="0"/>
              </a:spcAft>
              <a:defRPr sz="1400" kern="1200">
                <a:solidFill>
                  <a:schemeClr val="tx1"/>
                </a:solidFill>
                <a:latin typeface="Arial" panose="020B0604020202020204" pitchFamily="34" charset="0"/>
                <a:ea typeface="+mn-ea"/>
                <a:cs typeface="+mn-cs"/>
              </a:defRPr>
            </a:lvl4pPr>
            <a:lvl5pPr marL="1828800" algn="l" rtl="0" fontAlgn="base">
              <a:spcBef>
                <a:spcPct val="0"/>
              </a:spcBef>
              <a:spcAft>
                <a:spcPct val="0"/>
              </a:spcAft>
              <a:defRPr sz="1400" kern="1200">
                <a:solidFill>
                  <a:schemeClr val="tx1"/>
                </a:solidFill>
                <a:latin typeface="Arial" panose="020B0604020202020204" pitchFamily="34" charset="0"/>
                <a:ea typeface="+mn-ea"/>
                <a:cs typeface="+mn-cs"/>
              </a:defRPr>
            </a:lvl5pPr>
            <a:lvl6pPr marL="2286000" algn="l" defTabSz="914400" rtl="0" eaLnBrk="1" latinLnBrk="0" hangingPunct="1">
              <a:defRPr sz="1400" kern="1200">
                <a:solidFill>
                  <a:schemeClr val="tx1"/>
                </a:solidFill>
                <a:latin typeface="Arial" panose="020B0604020202020204" pitchFamily="34" charset="0"/>
                <a:ea typeface="+mn-ea"/>
                <a:cs typeface="+mn-cs"/>
              </a:defRPr>
            </a:lvl6pPr>
            <a:lvl7pPr marL="2743200" algn="l" defTabSz="914400" rtl="0" eaLnBrk="1" latinLnBrk="0" hangingPunct="1">
              <a:defRPr sz="1400" kern="1200">
                <a:solidFill>
                  <a:schemeClr val="tx1"/>
                </a:solidFill>
                <a:latin typeface="Arial" panose="020B0604020202020204" pitchFamily="34" charset="0"/>
                <a:ea typeface="+mn-ea"/>
                <a:cs typeface="+mn-cs"/>
              </a:defRPr>
            </a:lvl7pPr>
            <a:lvl8pPr marL="3200400" algn="l" defTabSz="914400" rtl="0" eaLnBrk="1" latinLnBrk="0" hangingPunct="1">
              <a:defRPr sz="1400" kern="1200">
                <a:solidFill>
                  <a:schemeClr val="tx1"/>
                </a:solidFill>
                <a:latin typeface="Arial" panose="020B0604020202020204" pitchFamily="34" charset="0"/>
                <a:ea typeface="+mn-ea"/>
                <a:cs typeface="+mn-cs"/>
              </a:defRPr>
            </a:lvl8pPr>
            <a:lvl9pPr marL="3657600" algn="l" defTabSz="914400" rtl="0" eaLnBrk="1" latinLnBrk="0" hangingPunct="1">
              <a:defRPr sz="1400" kern="1200">
                <a:solidFill>
                  <a:schemeClr val="tx1"/>
                </a:solidFill>
                <a:latin typeface="Arial" panose="020B0604020202020204" pitchFamily="34" charset="0"/>
                <a:ea typeface="+mn-ea"/>
                <a:cs typeface="+mn-cs"/>
              </a:defRPr>
            </a:lvl9pPr>
          </a:lstStyle>
          <a:p>
            <a:endParaRPr lang="en-CA"/>
          </a:p>
        </p:txBody>
      </p:sp>
      <p:sp>
        <p:nvSpPr>
          <p:cNvPr id="47" name="Freeform 43">
            <a:extLst>
              <a:ext uri="{FF2B5EF4-FFF2-40B4-BE49-F238E27FC236}">
                <a16:creationId xmlns:a16="http://schemas.microsoft.com/office/drawing/2014/main" id="{FF3FBECC-3F5A-425B-9A90-9C39888004C4}"/>
              </a:ext>
            </a:extLst>
          </p:cNvPr>
          <p:cNvSpPr>
            <a:spLocks noChangeAspect="1"/>
          </p:cNvSpPr>
          <p:nvPr/>
        </p:nvSpPr>
        <p:spPr bwMode="auto">
          <a:xfrm>
            <a:off x="5897477" y="1490502"/>
            <a:ext cx="12285" cy="21540"/>
          </a:xfrm>
          <a:custGeom>
            <a:avLst/>
            <a:gdLst>
              <a:gd name="T0" fmla="*/ 20 w 20"/>
              <a:gd name="T1" fmla="*/ 0 h 34"/>
              <a:gd name="T2" fmla="*/ 0 w 20"/>
              <a:gd name="T3" fmla="*/ 34 h 34"/>
            </a:gdLst>
            <a:ahLst/>
            <a:cxnLst>
              <a:cxn ang="0">
                <a:pos x="T0" y="T1"/>
              </a:cxn>
              <a:cxn ang="0">
                <a:pos x="T2" y="T3"/>
              </a:cxn>
            </a:cxnLst>
            <a:rect l="0" t="0" r="r" b="b"/>
            <a:pathLst>
              <a:path w="20" h="34">
                <a:moveTo>
                  <a:pt x="20" y="0"/>
                </a:moveTo>
                <a:cubicBezTo>
                  <a:pt x="18" y="13"/>
                  <a:pt x="1" y="20"/>
                  <a:pt x="0" y="34"/>
                </a:cubicBezTo>
              </a:path>
            </a:pathLst>
          </a:custGeom>
          <a:noFill/>
          <a:ln w="6350" cap="rnd">
            <a:solidFill>
              <a:srgbClr val="FF6600"/>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defPPr>
              <a:defRPr lang="en-US"/>
            </a:defPPr>
            <a:lvl1pPr algn="l" rtl="0" fontAlgn="base">
              <a:spcBef>
                <a:spcPct val="0"/>
              </a:spcBef>
              <a:spcAft>
                <a:spcPct val="0"/>
              </a:spcAft>
              <a:defRPr sz="1400" kern="1200">
                <a:solidFill>
                  <a:schemeClr val="tx1"/>
                </a:solidFill>
                <a:latin typeface="Arial" panose="020B0604020202020204" pitchFamily="34" charset="0"/>
                <a:ea typeface="+mn-ea"/>
                <a:cs typeface="+mn-cs"/>
              </a:defRPr>
            </a:lvl1pPr>
            <a:lvl2pPr marL="457200" algn="l" rtl="0" fontAlgn="base">
              <a:spcBef>
                <a:spcPct val="0"/>
              </a:spcBef>
              <a:spcAft>
                <a:spcPct val="0"/>
              </a:spcAft>
              <a:defRPr sz="1400" kern="1200">
                <a:solidFill>
                  <a:schemeClr val="tx1"/>
                </a:solidFill>
                <a:latin typeface="Arial" panose="020B0604020202020204" pitchFamily="34" charset="0"/>
                <a:ea typeface="+mn-ea"/>
                <a:cs typeface="+mn-cs"/>
              </a:defRPr>
            </a:lvl2pPr>
            <a:lvl3pPr marL="914400" algn="l" rtl="0" fontAlgn="base">
              <a:spcBef>
                <a:spcPct val="0"/>
              </a:spcBef>
              <a:spcAft>
                <a:spcPct val="0"/>
              </a:spcAft>
              <a:defRPr sz="1400" kern="1200">
                <a:solidFill>
                  <a:schemeClr val="tx1"/>
                </a:solidFill>
                <a:latin typeface="Arial" panose="020B0604020202020204" pitchFamily="34" charset="0"/>
                <a:ea typeface="+mn-ea"/>
                <a:cs typeface="+mn-cs"/>
              </a:defRPr>
            </a:lvl3pPr>
            <a:lvl4pPr marL="1371600" algn="l" rtl="0" fontAlgn="base">
              <a:spcBef>
                <a:spcPct val="0"/>
              </a:spcBef>
              <a:spcAft>
                <a:spcPct val="0"/>
              </a:spcAft>
              <a:defRPr sz="1400" kern="1200">
                <a:solidFill>
                  <a:schemeClr val="tx1"/>
                </a:solidFill>
                <a:latin typeface="Arial" panose="020B0604020202020204" pitchFamily="34" charset="0"/>
                <a:ea typeface="+mn-ea"/>
                <a:cs typeface="+mn-cs"/>
              </a:defRPr>
            </a:lvl4pPr>
            <a:lvl5pPr marL="1828800" algn="l" rtl="0" fontAlgn="base">
              <a:spcBef>
                <a:spcPct val="0"/>
              </a:spcBef>
              <a:spcAft>
                <a:spcPct val="0"/>
              </a:spcAft>
              <a:defRPr sz="1400" kern="1200">
                <a:solidFill>
                  <a:schemeClr val="tx1"/>
                </a:solidFill>
                <a:latin typeface="Arial" panose="020B0604020202020204" pitchFamily="34" charset="0"/>
                <a:ea typeface="+mn-ea"/>
                <a:cs typeface="+mn-cs"/>
              </a:defRPr>
            </a:lvl5pPr>
            <a:lvl6pPr marL="2286000" algn="l" defTabSz="914400" rtl="0" eaLnBrk="1" latinLnBrk="0" hangingPunct="1">
              <a:defRPr sz="1400" kern="1200">
                <a:solidFill>
                  <a:schemeClr val="tx1"/>
                </a:solidFill>
                <a:latin typeface="Arial" panose="020B0604020202020204" pitchFamily="34" charset="0"/>
                <a:ea typeface="+mn-ea"/>
                <a:cs typeface="+mn-cs"/>
              </a:defRPr>
            </a:lvl6pPr>
            <a:lvl7pPr marL="2743200" algn="l" defTabSz="914400" rtl="0" eaLnBrk="1" latinLnBrk="0" hangingPunct="1">
              <a:defRPr sz="1400" kern="1200">
                <a:solidFill>
                  <a:schemeClr val="tx1"/>
                </a:solidFill>
                <a:latin typeface="Arial" panose="020B0604020202020204" pitchFamily="34" charset="0"/>
                <a:ea typeface="+mn-ea"/>
                <a:cs typeface="+mn-cs"/>
              </a:defRPr>
            </a:lvl7pPr>
            <a:lvl8pPr marL="3200400" algn="l" defTabSz="914400" rtl="0" eaLnBrk="1" latinLnBrk="0" hangingPunct="1">
              <a:defRPr sz="1400" kern="1200">
                <a:solidFill>
                  <a:schemeClr val="tx1"/>
                </a:solidFill>
                <a:latin typeface="Arial" panose="020B0604020202020204" pitchFamily="34" charset="0"/>
                <a:ea typeface="+mn-ea"/>
                <a:cs typeface="+mn-cs"/>
              </a:defRPr>
            </a:lvl8pPr>
            <a:lvl9pPr marL="3657600" algn="l" defTabSz="914400" rtl="0" eaLnBrk="1" latinLnBrk="0" hangingPunct="1">
              <a:defRPr sz="1400" kern="1200">
                <a:solidFill>
                  <a:schemeClr val="tx1"/>
                </a:solidFill>
                <a:latin typeface="Arial" panose="020B0604020202020204" pitchFamily="34" charset="0"/>
                <a:ea typeface="+mn-ea"/>
                <a:cs typeface="+mn-cs"/>
              </a:defRPr>
            </a:lvl9pPr>
          </a:lstStyle>
          <a:p>
            <a:endParaRPr lang="en-CA"/>
          </a:p>
        </p:txBody>
      </p:sp>
      <p:sp>
        <p:nvSpPr>
          <p:cNvPr id="48" name="Freeform 44">
            <a:extLst>
              <a:ext uri="{FF2B5EF4-FFF2-40B4-BE49-F238E27FC236}">
                <a16:creationId xmlns:a16="http://schemas.microsoft.com/office/drawing/2014/main" id="{497D965E-2689-4DAA-A555-115D9DC18088}"/>
              </a:ext>
            </a:extLst>
          </p:cNvPr>
          <p:cNvSpPr>
            <a:spLocks noChangeAspect="1"/>
          </p:cNvSpPr>
          <p:nvPr/>
        </p:nvSpPr>
        <p:spPr bwMode="auto">
          <a:xfrm>
            <a:off x="6423684" y="1527507"/>
            <a:ext cx="16380" cy="92236"/>
          </a:xfrm>
          <a:custGeom>
            <a:avLst/>
            <a:gdLst>
              <a:gd name="T0" fmla="*/ 0 w 27"/>
              <a:gd name="T1" fmla="*/ 144 h 144"/>
              <a:gd name="T2" fmla="*/ 12 w 27"/>
              <a:gd name="T3" fmla="*/ 0 h 144"/>
            </a:gdLst>
            <a:ahLst/>
            <a:cxnLst>
              <a:cxn ang="0">
                <a:pos x="T0" y="T1"/>
              </a:cxn>
              <a:cxn ang="0">
                <a:pos x="T2" y="T3"/>
              </a:cxn>
            </a:cxnLst>
            <a:rect l="0" t="0" r="r" b="b"/>
            <a:pathLst>
              <a:path w="27" h="144">
                <a:moveTo>
                  <a:pt x="0" y="144"/>
                </a:moveTo>
                <a:cubicBezTo>
                  <a:pt x="27" y="102"/>
                  <a:pt x="24" y="48"/>
                  <a:pt x="12" y="0"/>
                </a:cubicBezTo>
              </a:path>
            </a:pathLst>
          </a:custGeom>
          <a:noFill/>
          <a:ln w="6350" cap="rnd">
            <a:solidFill>
              <a:srgbClr val="FF6600"/>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defPPr>
              <a:defRPr lang="en-US"/>
            </a:defPPr>
            <a:lvl1pPr algn="l" rtl="0" fontAlgn="base">
              <a:spcBef>
                <a:spcPct val="0"/>
              </a:spcBef>
              <a:spcAft>
                <a:spcPct val="0"/>
              </a:spcAft>
              <a:defRPr sz="1400" kern="1200">
                <a:solidFill>
                  <a:schemeClr val="tx1"/>
                </a:solidFill>
                <a:latin typeface="Arial" panose="020B0604020202020204" pitchFamily="34" charset="0"/>
                <a:ea typeface="+mn-ea"/>
                <a:cs typeface="+mn-cs"/>
              </a:defRPr>
            </a:lvl1pPr>
            <a:lvl2pPr marL="457200" algn="l" rtl="0" fontAlgn="base">
              <a:spcBef>
                <a:spcPct val="0"/>
              </a:spcBef>
              <a:spcAft>
                <a:spcPct val="0"/>
              </a:spcAft>
              <a:defRPr sz="1400" kern="1200">
                <a:solidFill>
                  <a:schemeClr val="tx1"/>
                </a:solidFill>
                <a:latin typeface="Arial" panose="020B0604020202020204" pitchFamily="34" charset="0"/>
                <a:ea typeface="+mn-ea"/>
                <a:cs typeface="+mn-cs"/>
              </a:defRPr>
            </a:lvl2pPr>
            <a:lvl3pPr marL="914400" algn="l" rtl="0" fontAlgn="base">
              <a:spcBef>
                <a:spcPct val="0"/>
              </a:spcBef>
              <a:spcAft>
                <a:spcPct val="0"/>
              </a:spcAft>
              <a:defRPr sz="1400" kern="1200">
                <a:solidFill>
                  <a:schemeClr val="tx1"/>
                </a:solidFill>
                <a:latin typeface="Arial" panose="020B0604020202020204" pitchFamily="34" charset="0"/>
                <a:ea typeface="+mn-ea"/>
                <a:cs typeface="+mn-cs"/>
              </a:defRPr>
            </a:lvl3pPr>
            <a:lvl4pPr marL="1371600" algn="l" rtl="0" fontAlgn="base">
              <a:spcBef>
                <a:spcPct val="0"/>
              </a:spcBef>
              <a:spcAft>
                <a:spcPct val="0"/>
              </a:spcAft>
              <a:defRPr sz="1400" kern="1200">
                <a:solidFill>
                  <a:schemeClr val="tx1"/>
                </a:solidFill>
                <a:latin typeface="Arial" panose="020B0604020202020204" pitchFamily="34" charset="0"/>
                <a:ea typeface="+mn-ea"/>
                <a:cs typeface="+mn-cs"/>
              </a:defRPr>
            </a:lvl4pPr>
            <a:lvl5pPr marL="1828800" algn="l" rtl="0" fontAlgn="base">
              <a:spcBef>
                <a:spcPct val="0"/>
              </a:spcBef>
              <a:spcAft>
                <a:spcPct val="0"/>
              </a:spcAft>
              <a:defRPr sz="1400" kern="1200">
                <a:solidFill>
                  <a:schemeClr val="tx1"/>
                </a:solidFill>
                <a:latin typeface="Arial" panose="020B0604020202020204" pitchFamily="34" charset="0"/>
                <a:ea typeface="+mn-ea"/>
                <a:cs typeface="+mn-cs"/>
              </a:defRPr>
            </a:lvl5pPr>
            <a:lvl6pPr marL="2286000" algn="l" defTabSz="914400" rtl="0" eaLnBrk="1" latinLnBrk="0" hangingPunct="1">
              <a:defRPr sz="1400" kern="1200">
                <a:solidFill>
                  <a:schemeClr val="tx1"/>
                </a:solidFill>
                <a:latin typeface="Arial" panose="020B0604020202020204" pitchFamily="34" charset="0"/>
                <a:ea typeface="+mn-ea"/>
                <a:cs typeface="+mn-cs"/>
              </a:defRPr>
            </a:lvl6pPr>
            <a:lvl7pPr marL="2743200" algn="l" defTabSz="914400" rtl="0" eaLnBrk="1" latinLnBrk="0" hangingPunct="1">
              <a:defRPr sz="1400" kern="1200">
                <a:solidFill>
                  <a:schemeClr val="tx1"/>
                </a:solidFill>
                <a:latin typeface="Arial" panose="020B0604020202020204" pitchFamily="34" charset="0"/>
                <a:ea typeface="+mn-ea"/>
                <a:cs typeface="+mn-cs"/>
              </a:defRPr>
            </a:lvl7pPr>
            <a:lvl8pPr marL="3200400" algn="l" defTabSz="914400" rtl="0" eaLnBrk="1" latinLnBrk="0" hangingPunct="1">
              <a:defRPr sz="1400" kern="1200">
                <a:solidFill>
                  <a:schemeClr val="tx1"/>
                </a:solidFill>
                <a:latin typeface="Arial" panose="020B0604020202020204" pitchFamily="34" charset="0"/>
                <a:ea typeface="+mn-ea"/>
                <a:cs typeface="+mn-cs"/>
              </a:defRPr>
            </a:lvl8pPr>
            <a:lvl9pPr marL="3657600" algn="l" defTabSz="914400" rtl="0" eaLnBrk="1" latinLnBrk="0" hangingPunct="1">
              <a:defRPr sz="1400" kern="1200">
                <a:solidFill>
                  <a:schemeClr val="tx1"/>
                </a:solidFill>
                <a:latin typeface="Arial" panose="020B0604020202020204" pitchFamily="34" charset="0"/>
                <a:ea typeface="+mn-ea"/>
                <a:cs typeface="+mn-cs"/>
              </a:defRPr>
            </a:lvl9pPr>
          </a:lstStyle>
          <a:p>
            <a:endParaRPr lang="en-CA"/>
          </a:p>
        </p:txBody>
      </p:sp>
      <p:sp>
        <p:nvSpPr>
          <p:cNvPr id="49" name="Freeform 45">
            <a:extLst>
              <a:ext uri="{FF2B5EF4-FFF2-40B4-BE49-F238E27FC236}">
                <a16:creationId xmlns:a16="http://schemas.microsoft.com/office/drawing/2014/main" id="{4E00FC1E-C585-4F9E-84DE-57C872CE8C1D}"/>
              </a:ext>
            </a:extLst>
          </p:cNvPr>
          <p:cNvSpPr>
            <a:spLocks noChangeAspect="1"/>
          </p:cNvSpPr>
          <p:nvPr/>
        </p:nvSpPr>
        <p:spPr bwMode="auto">
          <a:xfrm>
            <a:off x="6466682" y="1524746"/>
            <a:ext cx="5119" cy="51365"/>
          </a:xfrm>
          <a:custGeom>
            <a:avLst/>
            <a:gdLst>
              <a:gd name="T0" fmla="*/ 8 w 9"/>
              <a:gd name="T1" fmla="*/ 80 h 80"/>
              <a:gd name="T2" fmla="*/ 0 w 9"/>
              <a:gd name="T3" fmla="*/ 0 h 80"/>
            </a:gdLst>
            <a:ahLst/>
            <a:cxnLst>
              <a:cxn ang="0">
                <a:pos x="T0" y="T1"/>
              </a:cxn>
              <a:cxn ang="0">
                <a:pos x="T2" y="T3"/>
              </a:cxn>
            </a:cxnLst>
            <a:rect l="0" t="0" r="r" b="b"/>
            <a:pathLst>
              <a:path w="9" h="80">
                <a:moveTo>
                  <a:pt x="8" y="80"/>
                </a:moveTo>
                <a:cubicBezTo>
                  <a:pt x="9" y="53"/>
                  <a:pt x="8" y="26"/>
                  <a:pt x="0" y="0"/>
                </a:cubicBezTo>
              </a:path>
            </a:pathLst>
          </a:custGeom>
          <a:noFill/>
          <a:ln w="6350" cap="rnd">
            <a:solidFill>
              <a:srgbClr val="FF6600"/>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defPPr>
              <a:defRPr lang="en-US"/>
            </a:defPPr>
            <a:lvl1pPr algn="l" rtl="0" fontAlgn="base">
              <a:spcBef>
                <a:spcPct val="0"/>
              </a:spcBef>
              <a:spcAft>
                <a:spcPct val="0"/>
              </a:spcAft>
              <a:defRPr sz="1400" kern="1200">
                <a:solidFill>
                  <a:schemeClr val="tx1"/>
                </a:solidFill>
                <a:latin typeface="Arial" panose="020B0604020202020204" pitchFamily="34" charset="0"/>
                <a:ea typeface="+mn-ea"/>
                <a:cs typeface="+mn-cs"/>
              </a:defRPr>
            </a:lvl1pPr>
            <a:lvl2pPr marL="457200" algn="l" rtl="0" fontAlgn="base">
              <a:spcBef>
                <a:spcPct val="0"/>
              </a:spcBef>
              <a:spcAft>
                <a:spcPct val="0"/>
              </a:spcAft>
              <a:defRPr sz="1400" kern="1200">
                <a:solidFill>
                  <a:schemeClr val="tx1"/>
                </a:solidFill>
                <a:latin typeface="Arial" panose="020B0604020202020204" pitchFamily="34" charset="0"/>
                <a:ea typeface="+mn-ea"/>
                <a:cs typeface="+mn-cs"/>
              </a:defRPr>
            </a:lvl2pPr>
            <a:lvl3pPr marL="914400" algn="l" rtl="0" fontAlgn="base">
              <a:spcBef>
                <a:spcPct val="0"/>
              </a:spcBef>
              <a:spcAft>
                <a:spcPct val="0"/>
              </a:spcAft>
              <a:defRPr sz="1400" kern="1200">
                <a:solidFill>
                  <a:schemeClr val="tx1"/>
                </a:solidFill>
                <a:latin typeface="Arial" panose="020B0604020202020204" pitchFamily="34" charset="0"/>
                <a:ea typeface="+mn-ea"/>
                <a:cs typeface="+mn-cs"/>
              </a:defRPr>
            </a:lvl3pPr>
            <a:lvl4pPr marL="1371600" algn="l" rtl="0" fontAlgn="base">
              <a:spcBef>
                <a:spcPct val="0"/>
              </a:spcBef>
              <a:spcAft>
                <a:spcPct val="0"/>
              </a:spcAft>
              <a:defRPr sz="1400" kern="1200">
                <a:solidFill>
                  <a:schemeClr val="tx1"/>
                </a:solidFill>
                <a:latin typeface="Arial" panose="020B0604020202020204" pitchFamily="34" charset="0"/>
                <a:ea typeface="+mn-ea"/>
                <a:cs typeface="+mn-cs"/>
              </a:defRPr>
            </a:lvl4pPr>
            <a:lvl5pPr marL="1828800" algn="l" rtl="0" fontAlgn="base">
              <a:spcBef>
                <a:spcPct val="0"/>
              </a:spcBef>
              <a:spcAft>
                <a:spcPct val="0"/>
              </a:spcAft>
              <a:defRPr sz="1400" kern="1200">
                <a:solidFill>
                  <a:schemeClr val="tx1"/>
                </a:solidFill>
                <a:latin typeface="Arial" panose="020B0604020202020204" pitchFamily="34" charset="0"/>
                <a:ea typeface="+mn-ea"/>
                <a:cs typeface="+mn-cs"/>
              </a:defRPr>
            </a:lvl5pPr>
            <a:lvl6pPr marL="2286000" algn="l" defTabSz="914400" rtl="0" eaLnBrk="1" latinLnBrk="0" hangingPunct="1">
              <a:defRPr sz="1400" kern="1200">
                <a:solidFill>
                  <a:schemeClr val="tx1"/>
                </a:solidFill>
                <a:latin typeface="Arial" panose="020B0604020202020204" pitchFamily="34" charset="0"/>
                <a:ea typeface="+mn-ea"/>
                <a:cs typeface="+mn-cs"/>
              </a:defRPr>
            </a:lvl6pPr>
            <a:lvl7pPr marL="2743200" algn="l" defTabSz="914400" rtl="0" eaLnBrk="1" latinLnBrk="0" hangingPunct="1">
              <a:defRPr sz="1400" kern="1200">
                <a:solidFill>
                  <a:schemeClr val="tx1"/>
                </a:solidFill>
                <a:latin typeface="Arial" panose="020B0604020202020204" pitchFamily="34" charset="0"/>
                <a:ea typeface="+mn-ea"/>
                <a:cs typeface="+mn-cs"/>
              </a:defRPr>
            </a:lvl7pPr>
            <a:lvl8pPr marL="3200400" algn="l" defTabSz="914400" rtl="0" eaLnBrk="1" latinLnBrk="0" hangingPunct="1">
              <a:defRPr sz="1400" kern="1200">
                <a:solidFill>
                  <a:schemeClr val="tx1"/>
                </a:solidFill>
                <a:latin typeface="Arial" panose="020B0604020202020204" pitchFamily="34" charset="0"/>
                <a:ea typeface="+mn-ea"/>
                <a:cs typeface="+mn-cs"/>
              </a:defRPr>
            </a:lvl8pPr>
            <a:lvl9pPr marL="3657600" algn="l" defTabSz="914400" rtl="0" eaLnBrk="1" latinLnBrk="0" hangingPunct="1">
              <a:defRPr sz="1400" kern="1200">
                <a:solidFill>
                  <a:schemeClr val="tx1"/>
                </a:solidFill>
                <a:latin typeface="Arial" panose="020B0604020202020204" pitchFamily="34" charset="0"/>
                <a:ea typeface="+mn-ea"/>
                <a:cs typeface="+mn-cs"/>
              </a:defRPr>
            </a:lvl9pPr>
          </a:lstStyle>
          <a:p>
            <a:endParaRPr lang="en-CA"/>
          </a:p>
        </p:txBody>
      </p:sp>
      <p:sp>
        <p:nvSpPr>
          <p:cNvPr id="50" name="Freeform 46">
            <a:extLst>
              <a:ext uri="{FF2B5EF4-FFF2-40B4-BE49-F238E27FC236}">
                <a16:creationId xmlns:a16="http://schemas.microsoft.com/office/drawing/2014/main" id="{A79EE821-3583-40AB-8A18-6BF4FFA07A9D}"/>
              </a:ext>
            </a:extLst>
          </p:cNvPr>
          <p:cNvSpPr>
            <a:spLocks noChangeAspect="1"/>
          </p:cNvSpPr>
          <p:nvPr/>
        </p:nvSpPr>
        <p:spPr bwMode="auto">
          <a:xfrm>
            <a:off x="6439553" y="1478904"/>
            <a:ext cx="12797" cy="6628"/>
          </a:xfrm>
          <a:custGeom>
            <a:avLst/>
            <a:gdLst>
              <a:gd name="T0" fmla="*/ 22 w 22"/>
              <a:gd name="T1" fmla="*/ 0 h 10"/>
              <a:gd name="T2" fmla="*/ 0 w 22"/>
              <a:gd name="T3" fmla="*/ 6 h 10"/>
            </a:gdLst>
            <a:ahLst/>
            <a:cxnLst>
              <a:cxn ang="0">
                <a:pos x="T0" y="T1"/>
              </a:cxn>
              <a:cxn ang="0">
                <a:pos x="T2" y="T3"/>
              </a:cxn>
            </a:cxnLst>
            <a:rect l="0" t="0" r="r" b="b"/>
            <a:pathLst>
              <a:path w="22" h="10">
                <a:moveTo>
                  <a:pt x="22" y="0"/>
                </a:moveTo>
                <a:cubicBezTo>
                  <a:pt x="14" y="1"/>
                  <a:pt x="8" y="10"/>
                  <a:pt x="0" y="6"/>
                </a:cubicBezTo>
              </a:path>
            </a:pathLst>
          </a:custGeom>
          <a:noFill/>
          <a:ln w="6350" cap="rnd">
            <a:solidFill>
              <a:srgbClr val="FF6600"/>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defPPr>
              <a:defRPr lang="en-US"/>
            </a:defPPr>
            <a:lvl1pPr algn="l" rtl="0" fontAlgn="base">
              <a:spcBef>
                <a:spcPct val="0"/>
              </a:spcBef>
              <a:spcAft>
                <a:spcPct val="0"/>
              </a:spcAft>
              <a:defRPr sz="1400" kern="1200">
                <a:solidFill>
                  <a:schemeClr val="tx1"/>
                </a:solidFill>
                <a:latin typeface="Arial" panose="020B0604020202020204" pitchFamily="34" charset="0"/>
                <a:ea typeface="+mn-ea"/>
                <a:cs typeface="+mn-cs"/>
              </a:defRPr>
            </a:lvl1pPr>
            <a:lvl2pPr marL="457200" algn="l" rtl="0" fontAlgn="base">
              <a:spcBef>
                <a:spcPct val="0"/>
              </a:spcBef>
              <a:spcAft>
                <a:spcPct val="0"/>
              </a:spcAft>
              <a:defRPr sz="1400" kern="1200">
                <a:solidFill>
                  <a:schemeClr val="tx1"/>
                </a:solidFill>
                <a:latin typeface="Arial" panose="020B0604020202020204" pitchFamily="34" charset="0"/>
                <a:ea typeface="+mn-ea"/>
                <a:cs typeface="+mn-cs"/>
              </a:defRPr>
            </a:lvl2pPr>
            <a:lvl3pPr marL="914400" algn="l" rtl="0" fontAlgn="base">
              <a:spcBef>
                <a:spcPct val="0"/>
              </a:spcBef>
              <a:spcAft>
                <a:spcPct val="0"/>
              </a:spcAft>
              <a:defRPr sz="1400" kern="1200">
                <a:solidFill>
                  <a:schemeClr val="tx1"/>
                </a:solidFill>
                <a:latin typeface="Arial" panose="020B0604020202020204" pitchFamily="34" charset="0"/>
                <a:ea typeface="+mn-ea"/>
                <a:cs typeface="+mn-cs"/>
              </a:defRPr>
            </a:lvl3pPr>
            <a:lvl4pPr marL="1371600" algn="l" rtl="0" fontAlgn="base">
              <a:spcBef>
                <a:spcPct val="0"/>
              </a:spcBef>
              <a:spcAft>
                <a:spcPct val="0"/>
              </a:spcAft>
              <a:defRPr sz="1400" kern="1200">
                <a:solidFill>
                  <a:schemeClr val="tx1"/>
                </a:solidFill>
                <a:latin typeface="Arial" panose="020B0604020202020204" pitchFamily="34" charset="0"/>
                <a:ea typeface="+mn-ea"/>
                <a:cs typeface="+mn-cs"/>
              </a:defRPr>
            </a:lvl4pPr>
            <a:lvl5pPr marL="1828800" algn="l" rtl="0" fontAlgn="base">
              <a:spcBef>
                <a:spcPct val="0"/>
              </a:spcBef>
              <a:spcAft>
                <a:spcPct val="0"/>
              </a:spcAft>
              <a:defRPr sz="1400" kern="1200">
                <a:solidFill>
                  <a:schemeClr val="tx1"/>
                </a:solidFill>
                <a:latin typeface="Arial" panose="020B0604020202020204" pitchFamily="34" charset="0"/>
                <a:ea typeface="+mn-ea"/>
                <a:cs typeface="+mn-cs"/>
              </a:defRPr>
            </a:lvl5pPr>
            <a:lvl6pPr marL="2286000" algn="l" defTabSz="914400" rtl="0" eaLnBrk="1" latinLnBrk="0" hangingPunct="1">
              <a:defRPr sz="1400" kern="1200">
                <a:solidFill>
                  <a:schemeClr val="tx1"/>
                </a:solidFill>
                <a:latin typeface="Arial" panose="020B0604020202020204" pitchFamily="34" charset="0"/>
                <a:ea typeface="+mn-ea"/>
                <a:cs typeface="+mn-cs"/>
              </a:defRPr>
            </a:lvl6pPr>
            <a:lvl7pPr marL="2743200" algn="l" defTabSz="914400" rtl="0" eaLnBrk="1" latinLnBrk="0" hangingPunct="1">
              <a:defRPr sz="1400" kern="1200">
                <a:solidFill>
                  <a:schemeClr val="tx1"/>
                </a:solidFill>
                <a:latin typeface="Arial" panose="020B0604020202020204" pitchFamily="34" charset="0"/>
                <a:ea typeface="+mn-ea"/>
                <a:cs typeface="+mn-cs"/>
              </a:defRPr>
            </a:lvl7pPr>
            <a:lvl8pPr marL="3200400" algn="l" defTabSz="914400" rtl="0" eaLnBrk="1" latinLnBrk="0" hangingPunct="1">
              <a:defRPr sz="1400" kern="1200">
                <a:solidFill>
                  <a:schemeClr val="tx1"/>
                </a:solidFill>
                <a:latin typeface="Arial" panose="020B0604020202020204" pitchFamily="34" charset="0"/>
                <a:ea typeface="+mn-ea"/>
                <a:cs typeface="+mn-cs"/>
              </a:defRPr>
            </a:lvl8pPr>
            <a:lvl9pPr marL="3657600" algn="l" defTabSz="914400" rtl="0" eaLnBrk="1" latinLnBrk="0" hangingPunct="1">
              <a:defRPr sz="1400" kern="1200">
                <a:solidFill>
                  <a:schemeClr val="tx1"/>
                </a:solidFill>
                <a:latin typeface="Arial" panose="020B0604020202020204" pitchFamily="34" charset="0"/>
                <a:ea typeface="+mn-ea"/>
                <a:cs typeface="+mn-cs"/>
              </a:defRPr>
            </a:lvl9pPr>
          </a:lstStyle>
          <a:p>
            <a:endParaRPr lang="en-CA"/>
          </a:p>
        </p:txBody>
      </p:sp>
      <p:sp>
        <p:nvSpPr>
          <p:cNvPr id="51" name="Freeform 47">
            <a:extLst>
              <a:ext uri="{FF2B5EF4-FFF2-40B4-BE49-F238E27FC236}">
                <a16:creationId xmlns:a16="http://schemas.microsoft.com/office/drawing/2014/main" id="{8B78D161-9CFD-4AFE-B998-F36B62C707B0}"/>
              </a:ext>
            </a:extLst>
          </p:cNvPr>
          <p:cNvSpPr>
            <a:spLocks noChangeAspect="1"/>
          </p:cNvSpPr>
          <p:nvPr/>
        </p:nvSpPr>
        <p:spPr bwMode="auto">
          <a:xfrm>
            <a:off x="6433410" y="1482770"/>
            <a:ext cx="6142" cy="3866"/>
          </a:xfrm>
          <a:custGeom>
            <a:avLst/>
            <a:gdLst>
              <a:gd name="T0" fmla="*/ 10 w 10"/>
              <a:gd name="T1" fmla="*/ 0 h 6"/>
              <a:gd name="T2" fmla="*/ 0 w 10"/>
              <a:gd name="T3" fmla="*/ 6 h 6"/>
            </a:gdLst>
            <a:ahLst/>
            <a:cxnLst>
              <a:cxn ang="0">
                <a:pos x="T0" y="T1"/>
              </a:cxn>
              <a:cxn ang="0">
                <a:pos x="T2" y="T3"/>
              </a:cxn>
            </a:cxnLst>
            <a:rect l="0" t="0" r="r" b="b"/>
            <a:pathLst>
              <a:path w="10" h="6">
                <a:moveTo>
                  <a:pt x="10" y="0"/>
                </a:moveTo>
                <a:cubicBezTo>
                  <a:pt x="7" y="3"/>
                  <a:pt x="4" y="5"/>
                  <a:pt x="0" y="6"/>
                </a:cubicBezTo>
              </a:path>
            </a:pathLst>
          </a:custGeom>
          <a:noFill/>
          <a:ln w="6350" cap="rnd">
            <a:solidFill>
              <a:srgbClr val="FF6600"/>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defPPr>
              <a:defRPr lang="en-US"/>
            </a:defPPr>
            <a:lvl1pPr algn="l" rtl="0" fontAlgn="base">
              <a:spcBef>
                <a:spcPct val="0"/>
              </a:spcBef>
              <a:spcAft>
                <a:spcPct val="0"/>
              </a:spcAft>
              <a:defRPr sz="1400" kern="1200">
                <a:solidFill>
                  <a:schemeClr val="tx1"/>
                </a:solidFill>
                <a:latin typeface="Arial" panose="020B0604020202020204" pitchFamily="34" charset="0"/>
                <a:ea typeface="+mn-ea"/>
                <a:cs typeface="+mn-cs"/>
              </a:defRPr>
            </a:lvl1pPr>
            <a:lvl2pPr marL="457200" algn="l" rtl="0" fontAlgn="base">
              <a:spcBef>
                <a:spcPct val="0"/>
              </a:spcBef>
              <a:spcAft>
                <a:spcPct val="0"/>
              </a:spcAft>
              <a:defRPr sz="1400" kern="1200">
                <a:solidFill>
                  <a:schemeClr val="tx1"/>
                </a:solidFill>
                <a:latin typeface="Arial" panose="020B0604020202020204" pitchFamily="34" charset="0"/>
                <a:ea typeface="+mn-ea"/>
                <a:cs typeface="+mn-cs"/>
              </a:defRPr>
            </a:lvl2pPr>
            <a:lvl3pPr marL="914400" algn="l" rtl="0" fontAlgn="base">
              <a:spcBef>
                <a:spcPct val="0"/>
              </a:spcBef>
              <a:spcAft>
                <a:spcPct val="0"/>
              </a:spcAft>
              <a:defRPr sz="1400" kern="1200">
                <a:solidFill>
                  <a:schemeClr val="tx1"/>
                </a:solidFill>
                <a:latin typeface="Arial" panose="020B0604020202020204" pitchFamily="34" charset="0"/>
                <a:ea typeface="+mn-ea"/>
                <a:cs typeface="+mn-cs"/>
              </a:defRPr>
            </a:lvl3pPr>
            <a:lvl4pPr marL="1371600" algn="l" rtl="0" fontAlgn="base">
              <a:spcBef>
                <a:spcPct val="0"/>
              </a:spcBef>
              <a:spcAft>
                <a:spcPct val="0"/>
              </a:spcAft>
              <a:defRPr sz="1400" kern="1200">
                <a:solidFill>
                  <a:schemeClr val="tx1"/>
                </a:solidFill>
                <a:latin typeface="Arial" panose="020B0604020202020204" pitchFamily="34" charset="0"/>
                <a:ea typeface="+mn-ea"/>
                <a:cs typeface="+mn-cs"/>
              </a:defRPr>
            </a:lvl4pPr>
            <a:lvl5pPr marL="1828800" algn="l" rtl="0" fontAlgn="base">
              <a:spcBef>
                <a:spcPct val="0"/>
              </a:spcBef>
              <a:spcAft>
                <a:spcPct val="0"/>
              </a:spcAft>
              <a:defRPr sz="1400" kern="1200">
                <a:solidFill>
                  <a:schemeClr val="tx1"/>
                </a:solidFill>
                <a:latin typeface="Arial" panose="020B0604020202020204" pitchFamily="34" charset="0"/>
                <a:ea typeface="+mn-ea"/>
                <a:cs typeface="+mn-cs"/>
              </a:defRPr>
            </a:lvl5pPr>
            <a:lvl6pPr marL="2286000" algn="l" defTabSz="914400" rtl="0" eaLnBrk="1" latinLnBrk="0" hangingPunct="1">
              <a:defRPr sz="1400" kern="1200">
                <a:solidFill>
                  <a:schemeClr val="tx1"/>
                </a:solidFill>
                <a:latin typeface="Arial" panose="020B0604020202020204" pitchFamily="34" charset="0"/>
                <a:ea typeface="+mn-ea"/>
                <a:cs typeface="+mn-cs"/>
              </a:defRPr>
            </a:lvl6pPr>
            <a:lvl7pPr marL="2743200" algn="l" defTabSz="914400" rtl="0" eaLnBrk="1" latinLnBrk="0" hangingPunct="1">
              <a:defRPr sz="1400" kern="1200">
                <a:solidFill>
                  <a:schemeClr val="tx1"/>
                </a:solidFill>
                <a:latin typeface="Arial" panose="020B0604020202020204" pitchFamily="34" charset="0"/>
                <a:ea typeface="+mn-ea"/>
                <a:cs typeface="+mn-cs"/>
              </a:defRPr>
            </a:lvl7pPr>
            <a:lvl8pPr marL="3200400" algn="l" defTabSz="914400" rtl="0" eaLnBrk="1" latinLnBrk="0" hangingPunct="1">
              <a:defRPr sz="1400" kern="1200">
                <a:solidFill>
                  <a:schemeClr val="tx1"/>
                </a:solidFill>
                <a:latin typeface="Arial" panose="020B0604020202020204" pitchFamily="34" charset="0"/>
                <a:ea typeface="+mn-ea"/>
                <a:cs typeface="+mn-cs"/>
              </a:defRPr>
            </a:lvl8pPr>
            <a:lvl9pPr marL="3657600" algn="l" defTabSz="914400" rtl="0" eaLnBrk="1" latinLnBrk="0" hangingPunct="1">
              <a:defRPr sz="1400" kern="1200">
                <a:solidFill>
                  <a:schemeClr val="tx1"/>
                </a:solidFill>
                <a:latin typeface="Arial" panose="020B0604020202020204" pitchFamily="34" charset="0"/>
                <a:ea typeface="+mn-ea"/>
                <a:cs typeface="+mn-cs"/>
              </a:defRPr>
            </a:lvl9pPr>
          </a:lstStyle>
          <a:p>
            <a:endParaRPr lang="en-CA"/>
          </a:p>
        </p:txBody>
      </p:sp>
      <p:sp>
        <p:nvSpPr>
          <p:cNvPr id="52" name="Freeform 48">
            <a:extLst>
              <a:ext uri="{FF2B5EF4-FFF2-40B4-BE49-F238E27FC236}">
                <a16:creationId xmlns:a16="http://schemas.microsoft.com/office/drawing/2014/main" id="{A473344A-3935-4AD3-86B1-A6818D3C45CC}"/>
              </a:ext>
            </a:extLst>
          </p:cNvPr>
          <p:cNvSpPr>
            <a:spLocks noChangeAspect="1"/>
          </p:cNvSpPr>
          <p:nvPr/>
        </p:nvSpPr>
        <p:spPr bwMode="auto">
          <a:xfrm>
            <a:off x="6433410" y="1486636"/>
            <a:ext cx="4607" cy="7180"/>
          </a:xfrm>
          <a:custGeom>
            <a:avLst/>
            <a:gdLst>
              <a:gd name="T0" fmla="*/ 0 w 8"/>
              <a:gd name="T1" fmla="*/ 0 h 12"/>
              <a:gd name="T2" fmla="*/ 8 w 8"/>
              <a:gd name="T3" fmla="*/ 12 h 12"/>
            </a:gdLst>
            <a:ahLst/>
            <a:cxnLst>
              <a:cxn ang="0">
                <a:pos x="T0" y="T1"/>
              </a:cxn>
              <a:cxn ang="0">
                <a:pos x="T2" y="T3"/>
              </a:cxn>
            </a:cxnLst>
            <a:rect l="0" t="0" r="r" b="b"/>
            <a:pathLst>
              <a:path w="8" h="12">
                <a:moveTo>
                  <a:pt x="0" y="0"/>
                </a:moveTo>
                <a:cubicBezTo>
                  <a:pt x="1" y="4"/>
                  <a:pt x="5" y="8"/>
                  <a:pt x="8" y="12"/>
                </a:cubicBezTo>
              </a:path>
            </a:pathLst>
          </a:custGeom>
          <a:noFill/>
          <a:ln w="6350" cap="rnd">
            <a:solidFill>
              <a:srgbClr val="FF6600"/>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defPPr>
              <a:defRPr lang="en-US"/>
            </a:defPPr>
            <a:lvl1pPr algn="l" rtl="0" fontAlgn="base">
              <a:spcBef>
                <a:spcPct val="0"/>
              </a:spcBef>
              <a:spcAft>
                <a:spcPct val="0"/>
              </a:spcAft>
              <a:defRPr sz="1400" kern="1200">
                <a:solidFill>
                  <a:schemeClr val="tx1"/>
                </a:solidFill>
                <a:latin typeface="Arial" panose="020B0604020202020204" pitchFamily="34" charset="0"/>
                <a:ea typeface="+mn-ea"/>
                <a:cs typeface="+mn-cs"/>
              </a:defRPr>
            </a:lvl1pPr>
            <a:lvl2pPr marL="457200" algn="l" rtl="0" fontAlgn="base">
              <a:spcBef>
                <a:spcPct val="0"/>
              </a:spcBef>
              <a:spcAft>
                <a:spcPct val="0"/>
              </a:spcAft>
              <a:defRPr sz="1400" kern="1200">
                <a:solidFill>
                  <a:schemeClr val="tx1"/>
                </a:solidFill>
                <a:latin typeface="Arial" panose="020B0604020202020204" pitchFamily="34" charset="0"/>
                <a:ea typeface="+mn-ea"/>
                <a:cs typeface="+mn-cs"/>
              </a:defRPr>
            </a:lvl2pPr>
            <a:lvl3pPr marL="914400" algn="l" rtl="0" fontAlgn="base">
              <a:spcBef>
                <a:spcPct val="0"/>
              </a:spcBef>
              <a:spcAft>
                <a:spcPct val="0"/>
              </a:spcAft>
              <a:defRPr sz="1400" kern="1200">
                <a:solidFill>
                  <a:schemeClr val="tx1"/>
                </a:solidFill>
                <a:latin typeface="Arial" panose="020B0604020202020204" pitchFamily="34" charset="0"/>
                <a:ea typeface="+mn-ea"/>
                <a:cs typeface="+mn-cs"/>
              </a:defRPr>
            </a:lvl3pPr>
            <a:lvl4pPr marL="1371600" algn="l" rtl="0" fontAlgn="base">
              <a:spcBef>
                <a:spcPct val="0"/>
              </a:spcBef>
              <a:spcAft>
                <a:spcPct val="0"/>
              </a:spcAft>
              <a:defRPr sz="1400" kern="1200">
                <a:solidFill>
                  <a:schemeClr val="tx1"/>
                </a:solidFill>
                <a:latin typeface="Arial" panose="020B0604020202020204" pitchFamily="34" charset="0"/>
                <a:ea typeface="+mn-ea"/>
                <a:cs typeface="+mn-cs"/>
              </a:defRPr>
            </a:lvl4pPr>
            <a:lvl5pPr marL="1828800" algn="l" rtl="0" fontAlgn="base">
              <a:spcBef>
                <a:spcPct val="0"/>
              </a:spcBef>
              <a:spcAft>
                <a:spcPct val="0"/>
              </a:spcAft>
              <a:defRPr sz="1400" kern="1200">
                <a:solidFill>
                  <a:schemeClr val="tx1"/>
                </a:solidFill>
                <a:latin typeface="Arial" panose="020B0604020202020204" pitchFamily="34" charset="0"/>
                <a:ea typeface="+mn-ea"/>
                <a:cs typeface="+mn-cs"/>
              </a:defRPr>
            </a:lvl5pPr>
            <a:lvl6pPr marL="2286000" algn="l" defTabSz="914400" rtl="0" eaLnBrk="1" latinLnBrk="0" hangingPunct="1">
              <a:defRPr sz="1400" kern="1200">
                <a:solidFill>
                  <a:schemeClr val="tx1"/>
                </a:solidFill>
                <a:latin typeface="Arial" panose="020B0604020202020204" pitchFamily="34" charset="0"/>
                <a:ea typeface="+mn-ea"/>
                <a:cs typeface="+mn-cs"/>
              </a:defRPr>
            </a:lvl6pPr>
            <a:lvl7pPr marL="2743200" algn="l" defTabSz="914400" rtl="0" eaLnBrk="1" latinLnBrk="0" hangingPunct="1">
              <a:defRPr sz="1400" kern="1200">
                <a:solidFill>
                  <a:schemeClr val="tx1"/>
                </a:solidFill>
                <a:latin typeface="Arial" panose="020B0604020202020204" pitchFamily="34" charset="0"/>
                <a:ea typeface="+mn-ea"/>
                <a:cs typeface="+mn-cs"/>
              </a:defRPr>
            </a:lvl7pPr>
            <a:lvl8pPr marL="3200400" algn="l" defTabSz="914400" rtl="0" eaLnBrk="1" latinLnBrk="0" hangingPunct="1">
              <a:defRPr sz="1400" kern="1200">
                <a:solidFill>
                  <a:schemeClr val="tx1"/>
                </a:solidFill>
                <a:latin typeface="Arial" panose="020B0604020202020204" pitchFamily="34" charset="0"/>
                <a:ea typeface="+mn-ea"/>
                <a:cs typeface="+mn-cs"/>
              </a:defRPr>
            </a:lvl8pPr>
            <a:lvl9pPr marL="3657600" algn="l" defTabSz="914400" rtl="0" eaLnBrk="1" latinLnBrk="0" hangingPunct="1">
              <a:defRPr sz="1400" kern="1200">
                <a:solidFill>
                  <a:schemeClr val="tx1"/>
                </a:solidFill>
                <a:latin typeface="Arial" panose="020B0604020202020204" pitchFamily="34" charset="0"/>
                <a:ea typeface="+mn-ea"/>
                <a:cs typeface="+mn-cs"/>
              </a:defRPr>
            </a:lvl9pPr>
          </a:lstStyle>
          <a:p>
            <a:endParaRPr lang="en-CA"/>
          </a:p>
        </p:txBody>
      </p:sp>
      <p:sp>
        <p:nvSpPr>
          <p:cNvPr id="53" name="Freeform 49">
            <a:extLst>
              <a:ext uri="{FF2B5EF4-FFF2-40B4-BE49-F238E27FC236}">
                <a16:creationId xmlns:a16="http://schemas.microsoft.com/office/drawing/2014/main" id="{212D41B7-95A9-4E19-BB46-390102D4941B}"/>
              </a:ext>
            </a:extLst>
          </p:cNvPr>
          <p:cNvSpPr>
            <a:spLocks noChangeAspect="1"/>
          </p:cNvSpPr>
          <p:nvPr/>
        </p:nvSpPr>
        <p:spPr bwMode="auto">
          <a:xfrm>
            <a:off x="6423684" y="1486636"/>
            <a:ext cx="9726" cy="0"/>
          </a:xfrm>
          <a:custGeom>
            <a:avLst/>
            <a:gdLst>
              <a:gd name="T0" fmla="*/ 16 w 16"/>
              <a:gd name="T1" fmla="*/ 0 w 16"/>
            </a:gdLst>
            <a:ahLst/>
            <a:cxnLst>
              <a:cxn ang="0">
                <a:pos x="T0" y="0"/>
              </a:cxn>
              <a:cxn ang="0">
                <a:pos x="T1" y="0"/>
              </a:cxn>
            </a:cxnLst>
            <a:rect l="0" t="0" r="r" b="b"/>
            <a:pathLst>
              <a:path w="16">
                <a:moveTo>
                  <a:pt x="16" y="0"/>
                </a:moveTo>
                <a:cubicBezTo>
                  <a:pt x="11" y="0"/>
                  <a:pt x="5" y="0"/>
                  <a:pt x="0" y="0"/>
                </a:cubicBezTo>
              </a:path>
            </a:pathLst>
          </a:custGeom>
          <a:noFill/>
          <a:ln w="6350" cap="rnd">
            <a:solidFill>
              <a:srgbClr val="FF6600"/>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defPPr>
              <a:defRPr lang="en-US"/>
            </a:defPPr>
            <a:lvl1pPr algn="l" rtl="0" fontAlgn="base">
              <a:spcBef>
                <a:spcPct val="0"/>
              </a:spcBef>
              <a:spcAft>
                <a:spcPct val="0"/>
              </a:spcAft>
              <a:defRPr sz="1400" kern="1200">
                <a:solidFill>
                  <a:schemeClr val="tx1"/>
                </a:solidFill>
                <a:latin typeface="Arial" panose="020B0604020202020204" pitchFamily="34" charset="0"/>
                <a:ea typeface="+mn-ea"/>
                <a:cs typeface="+mn-cs"/>
              </a:defRPr>
            </a:lvl1pPr>
            <a:lvl2pPr marL="457200" algn="l" rtl="0" fontAlgn="base">
              <a:spcBef>
                <a:spcPct val="0"/>
              </a:spcBef>
              <a:spcAft>
                <a:spcPct val="0"/>
              </a:spcAft>
              <a:defRPr sz="1400" kern="1200">
                <a:solidFill>
                  <a:schemeClr val="tx1"/>
                </a:solidFill>
                <a:latin typeface="Arial" panose="020B0604020202020204" pitchFamily="34" charset="0"/>
                <a:ea typeface="+mn-ea"/>
                <a:cs typeface="+mn-cs"/>
              </a:defRPr>
            </a:lvl2pPr>
            <a:lvl3pPr marL="914400" algn="l" rtl="0" fontAlgn="base">
              <a:spcBef>
                <a:spcPct val="0"/>
              </a:spcBef>
              <a:spcAft>
                <a:spcPct val="0"/>
              </a:spcAft>
              <a:defRPr sz="1400" kern="1200">
                <a:solidFill>
                  <a:schemeClr val="tx1"/>
                </a:solidFill>
                <a:latin typeface="Arial" panose="020B0604020202020204" pitchFamily="34" charset="0"/>
                <a:ea typeface="+mn-ea"/>
                <a:cs typeface="+mn-cs"/>
              </a:defRPr>
            </a:lvl3pPr>
            <a:lvl4pPr marL="1371600" algn="l" rtl="0" fontAlgn="base">
              <a:spcBef>
                <a:spcPct val="0"/>
              </a:spcBef>
              <a:spcAft>
                <a:spcPct val="0"/>
              </a:spcAft>
              <a:defRPr sz="1400" kern="1200">
                <a:solidFill>
                  <a:schemeClr val="tx1"/>
                </a:solidFill>
                <a:latin typeface="Arial" panose="020B0604020202020204" pitchFamily="34" charset="0"/>
                <a:ea typeface="+mn-ea"/>
                <a:cs typeface="+mn-cs"/>
              </a:defRPr>
            </a:lvl4pPr>
            <a:lvl5pPr marL="1828800" algn="l" rtl="0" fontAlgn="base">
              <a:spcBef>
                <a:spcPct val="0"/>
              </a:spcBef>
              <a:spcAft>
                <a:spcPct val="0"/>
              </a:spcAft>
              <a:defRPr sz="1400" kern="1200">
                <a:solidFill>
                  <a:schemeClr val="tx1"/>
                </a:solidFill>
                <a:latin typeface="Arial" panose="020B0604020202020204" pitchFamily="34" charset="0"/>
                <a:ea typeface="+mn-ea"/>
                <a:cs typeface="+mn-cs"/>
              </a:defRPr>
            </a:lvl5pPr>
            <a:lvl6pPr marL="2286000" algn="l" defTabSz="914400" rtl="0" eaLnBrk="1" latinLnBrk="0" hangingPunct="1">
              <a:defRPr sz="1400" kern="1200">
                <a:solidFill>
                  <a:schemeClr val="tx1"/>
                </a:solidFill>
                <a:latin typeface="Arial" panose="020B0604020202020204" pitchFamily="34" charset="0"/>
                <a:ea typeface="+mn-ea"/>
                <a:cs typeface="+mn-cs"/>
              </a:defRPr>
            </a:lvl6pPr>
            <a:lvl7pPr marL="2743200" algn="l" defTabSz="914400" rtl="0" eaLnBrk="1" latinLnBrk="0" hangingPunct="1">
              <a:defRPr sz="1400" kern="1200">
                <a:solidFill>
                  <a:schemeClr val="tx1"/>
                </a:solidFill>
                <a:latin typeface="Arial" panose="020B0604020202020204" pitchFamily="34" charset="0"/>
                <a:ea typeface="+mn-ea"/>
                <a:cs typeface="+mn-cs"/>
              </a:defRPr>
            </a:lvl7pPr>
            <a:lvl8pPr marL="3200400" algn="l" defTabSz="914400" rtl="0" eaLnBrk="1" latinLnBrk="0" hangingPunct="1">
              <a:defRPr sz="1400" kern="1200">
                <a:solidFill>
                  <a:schemeClr val="tx1"/>
                </a:solidFill>
                <a:latin typeface="Arial" panose="020B0604020202020204" pitchFamily="34" charset="0"/>
                <a:ea typeface="+mn-ea"/>
                <a:cs typeface="+mn-cs"/>
              </a:defRPr>
            </a:lvl8pPr>
            <a:lvl9pPr marL="3657600" algn="l" defTabSz="914400" rtl="0" eaLnBrk="1" latinLnBrk="0" hangingPunct="1">
              <a:defRPr sz="1400" kern="1200">
                <a:solidFill>
                  <a:schemeClr val="tx1"/>
                </a:solidFill>
                <a:latin typeface="Arial" panose="020B0604020202020204" pitchFamily="34" charset="0"/>
                <a:ea typeface="+mn-ea"/>
                <a:cs typeface="+mn-cs"/>
              </a:defRPr>
            </a:lvl9pPr>
          </a:lstStyle>
          <a:p>
            <a:endParaRPr lang="en-CA"/>
          </a:p>
        </p:txBody>
      </p:sp>
      <p:sp>
        <p:nvSpPr>
          <p:cNvPr id="54" name="Freeform 50">
            <a:extLst>
              <a:ext uri="{FF2B5EF4-FFF2-40B4-BE49-F238E27FC236}">
                <a16:creationId xmlns:a16="http://schemas.microsoft.com/office/drawing/2014/main" id="{FE8FE317-9C9B-4468-94D3-3A4D0C1FC047}"/>
              </a:ext>
            </a:extLst>
          </p:cNvPr>
          <p:cNvSpPr>
            <a:spLocks noChangeAspect="1"/>
          </p:cNvSpPr>
          <p:nvPr/>
        </p:nvSpPr>
        <p:spPr bwMode="auto">
          <a:xfrm>
            <a:off x="6404745" y="1476142"/>
            <a:ext cx="18939" cy="17674"/>
          </a:xfrm>
          <a:custGeom>
            <a:avLst/>
            <a:gdLst>
              <a:gd name="T0" fmla="*/ 32 w 32"/>
              <a:gd name="T1" fmla="*/ 16 h 27"/>
              <a:gd name="T2" fmla="*/ 31 w 32"/>
              <a:gd name="T3" fmla="*/ 19 h 27"/>
              <a:gd name="T4" fmla="*/ 0 w 32"/>
              <a:gd name="T5" fmla="*/ 0 h 27"/>
            </a:gdLst>
            <a:ahLst/>
            <a:cxnLst>
              <a:cxn ang="0">
                <a:pos x="T0" y="T1"/>
              </a:cxn>
              <a:cxn ang="0">
                <a:pos x="T2" y="T3"/>
              </a:cxn>
              <a:cxn ang="0">
                <a:pos x="T4" y="T5"/>
              </a:cxn>
            </a:cxnLst>
            <a:rect l="0" t="0" r="r" b="b"/>
            <a:pathLst>
              <a:path w="32" h="27">
                <a:moveTo>
                  <a:pt x="32" y="16"/>
                </a:moveTo>
                <a:cubicBezTo>
                  <a:pt x="32" y="17"/>
                  <a:pt x="31" y="18"/>
                  <a:pt x="31" y="19"/>
                </a:cubicBezTo>
                <a:cubicBezTo>
                  <a:pt x="17" y="27"/>
                  <a:pt x="1" y="13"/>
                  <a:pt x="0" y="0"/>
                </a:cubicBezTo>
              </a:path>
            </a:pathLst>
          </a:custGeom>
          <a:noFill/>
          <a:ln w="6350" cap="rnd">
            <a:solidFill>
              <a:srgbClr val="FF6600"/>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defPPr>
              <a:defRPr lang="en-US"/>
            </a:defPPr>
            <a:lvl1pPr algn="l" rtl="0" fontAlgn="base">
              <a:spcBef>
                <a:spcPct val="0"/>
              </a:spcBef>
              <a:spcAft>
                <a:spcPct val="0"/>
              </a:spcAft>
              <a:defRPr sz="1400" kern="1200">
                <a:solidFill>
                  <a:schemeClr val="tx1"/>
                </a:solidFill>
                <a:latin typeface="Arial" panose="020B0604020202020204" pitchFamily="34" charset="0"/>
                <a:ea typeface="+mn-ea"/>
                <a:cs typeface="+mn-cs"/>
              </a:defRPr>
            </a:lvl1pPr>
            <a:lvl2pPr marL="457200" algn="l" rtl="0" fontAlgn="base">
              <a:spcBef>
                <a:spcPct val="0"/>
              </a:spcBef>
              <a:spcAft>
                <a:spcPct val="0"/>
              </a:spcAft>
              <a:defRPr sz="1400" kern="1200">
                <a:solidFill>
                  <a:schemeClr val="tx1"/>
                </a:solidFill>
                <a:latin typeface="Arial" panose="020B0604020202020204" pitchFamily="34" charset="0"/>
                <a:ea typeface="+mn-ea"/>
                <a:cs typeface="+mn-cs"/>
              </a:defRPr>
            </a:lvl2pPr>
            <a:lvl3pPr marL="914400" algn="l" rtl="0" fontAlgn="base">
              <a:spcBef>
                <a:spcPct val="0"/>
              </a:spcBef>
              <a:spcAft>
                <a:spcPct val="0"/>
              </a:spcAft>
              <a:defRPr sz="1400" kern="1200">
                <a:solidFill>
                  <a:schemeClr val="tx1"/>
                </a:solidFill>
                <a:latin typeface="Arial" panose="020B0604020202020204" pitchFamily="34" charset="0"/>
                <a:ea typeface="+mn-ea"/>
                <a:cs typeface="+mn-cs"/>
              </a:defRPr>
            </a:lvl3pPr>
            <a:lvl4pPr marL="1371600" algn="l" rtl="0" fontAlgn="base">
              <a:spcBef>
                <a:spcPct val="0"/>
              </a:spcBef>
              <a:spcAft>
                <a:spcPct val="0"/>
              </a:spcAft>
              <a:defRPr sz="1400" kern="1200">
                <a:solidFill>
                  <a:schemeClr val="tx1"/>
                </a:solidFill>
                <a:latin typeface="Arial" panose="020B0604020202020204" pitchFamily="34" charset="0"/>
                <a:ea typeface="+mn-ea"/>
                <a:cs typeface="+mn-cs"/>
              </a:defRPr>
            </a:lvl4pPr>
            <a:lvl5pPr marL="1828800" algn="l" rtl="0" fontAlgn="base">
              <a:spcBef>
                <a:spcPct val="0"/>
              </a:spcBef>
              <a:spcAft>
                <a:spcPct val="0"/>
              </a:spcAft>
              <a:defRPr sz="1400" kern="1200">
                <a:solidFill>
                  <a:schemeClr val="tx1"/>
                </a:solidFill>
                <a:latin typeface="Arial" panose="020B0604020202020204" pitchFamily="34" charset="0"/>
                <a:ea typeface="+mn-ea"/>
                <a:cs typeface="+mn-cs"/>
              </a:defRPr>
            </a:lvl5pPr>
            <a:lvl6pPr marL="2286000" algn="l" defTabSz="914400" rtl="0" eaLnBrk="1" latinLnBrk="0" hangingPunct="1">
              <a:defRPr sz="1400" kern="1200">
                <a:solidFill>
                  <a:schemeClr val="tx1"/>
                </a:solidFill>
                <a:latin typeface="Arial" panose="020B0604020202020204" pitchFamily="34" charset="0"/>
                <a:ea typeface="+mn-ea"/>
                <a:cs typeface="+mn-cs"/>
              </a:defRPr>
            </a:lvl6pPr>
            <a:lvl7pPr marL="2743200" algn="l" defTabSz="914400" rtl="0" eaLnBrk="1" latinLnBrk="0" hangingPunct="1">
              <a:defRPr sz="1400" kern="1200">
                <a:solidFill>
                  <a:schemeClr val="tx1"/>
                </a:solidFill>
                <a:latin typeface="Arial" panose="020B0604020202020204" pitchFamily="34" charset="0"/>
                <a:ea typeface="+mn-ea"/>
                <a:cs typeface="+mn-cs"/>
              </a:defRPr>
            </a:lvl7pPr>
            <a:lvl8pPr marL="3200400" algn="l" defTabSz="914400" rtl="0" eaLnBrk="1" latinLnBrk="0" hangingPunct="1">
              <a:defRPr sz="1400" kern="1200">
                <a:solidFill>
                  <a:schemeClr val="tx1"/>
                </a:solidFill>
                <a:latin typeface="Arial" panose="020B0604020202020204" pitchFamily="34" charset="0"/>
                <a:ea typeface="+mn-ea"/>
                <a:cs typeface="+mn-cs"/>
              </a:defRPr>
            </a:lvl8pPr>
            <a:lvl9pPr marL="3657600" algn="l" defTabSz="914400" rtl="0" eaLnBrk="1" latinLnBrk="0" hangingPunct="1">
              <a:defRPr sz="1400" kern="1200">
                <a:solidFill>
                  <a:schemeClr val="tx1"/>
                </a:solidFill>
                <a:latin typeface="Arial" panose="020B0604020202020204" pitchFamily="34" charset="0"/>
                <a:ea typeface="+mn-ea"/>
                <a:cs typeface="+mn-cs"/>
              </a:defRPr>
            </a:lvl9pPr>
          </a:lstStyle>
          <a:p>
            <a:endParaRPr lang="en-CA"/>
          </a:p>
        </p:txBody>
      </p:sp>
      <p:sp>
        <p:nvSpPr>
          <p:cNvPr id="55" name="Freeform 51">
            <a:extLst>
              <a:ext uri="{FF2B5EF4-FFF2-40B4-BE49-F238E27FC236}">
                <a16:creationId xmlns:a16="http://schemas.microsoft.com/office/drawing/2014/main" id="{08A9C153-EE8E-4FB6-93A8-99E21535D7BB}"/>
              </a:ext>
            </a:extLst>
          </p:cNvPr>
          <p:cNvSpPr>
            <a:spLocks noChangeAspect="1"/>
          </p:cNvSpPr>
          <p:nvPr/>
        </p:nvSpPr>
        <p:spPr bwMode="auto">
          <a:xfrm>
            <a:off x="6419078" y="1478904"/>
            <a:ext cx="4607" cy="7732"/>
          </a:xfrm>
          <a:custGeom>
            <a:avLst/>
            <a:gdLst>
              <a:gd name="T0" fmla="*/ 8 w 8"/>
              <a:gd name="T1" fmla="*/ 12 h 12"/>
              <a:gd name="T2" fmla="*/ 0 w 8"/>
              <a:gd name="T3" fmla="*/ 0 h 12"/>
            </a:gdLst>
            <a:ahLst/>
            <a:cxnLst>
              <a:cxn ang="0">
                <a:pos x="T0" y="T1"/>
              </a:cxn>
              <a:cxn ang="0">
                <a:pos x="T2" y="T3"/>
              </a:cxn>
            </a:cxnLst>
            <a:rect l="0" t="0" r="r" b="b"/>
            <a:pathLst>
              <a:path w="8" h="12">
                <a:moveTo>
                  <a:pt x="8" y="12"/>
                </a:moveTo>
                <a:cubicBezTo>
                  <a:pt x="6" y="9"/>
                  <a:pt x="1" y="5"/>
                  <a:pt x="0" y="0"/>
                </a:cubicBezTo>
              </a:path>
            </a:pathLst>
          </a:custGeom>
          <a:noFill/>
          <a:ln w="6350" cap="rnd">
            <a:solidFill>
              <a:srgbClr val="FF6600"/>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defPPr>
              <a:defRPr lang="en-US"/>
            </a:defPPr>
            <a:lvl1pPr algn="l" rtl="0" fontAlgn="base">
              <a:spcBef>
                <a:spcPct val="0"/>
              </a:spcBef>
              <a:spcAft>
                <a:spcPct val="0"/>
              </a:spcAft>
              <a:defRPr sz="1400" kern="1200">
                <a:solidFill>
                  <a:schemeClr val="tx1"/>
                </a:solidFill>
                <a:latin typeface="Arial" panose="020B0604020202020204" pitchFamily="34" charset="0"/>
                <a:ea typeface="+mn-ea"/>
                <a:cs typeface="+mn-cs"/>
              </a:defRPr>
            </a:lvl1pPr>
            <a:lvl2pPr marL="457200" algn="l" rtl="0" fontAlgn="base">
              <a:spcBef>
                <a:spcPct val="0"/>
              </a:spcBef>
              <a:spcAft>
                <a:spcPct val="0"/>
              </a:spcAft>
              <a:defRPr sz="1400" kern="1200">
                <a:solidFill>
                  <a:schemeClr val="tx1"/>
                </a:solidFill>
                <a:latin typeface="Arial" panose="020B0604020202020204" pitchFamily="34" charset="0"/>
                <a:ea typeface="+mn-ea"/>
                <a:cs typeface="+mn-cs"/>
              </a:defRPr>
            </a:lvl2pPr>
            <a:lvl3pPr marL="914400" algn="l" rtl="0" fontAlgn="base">
              <a:spcBef>
                <a:spcPct val="0"/>
              </a:spcBef>
              <a:spcAft>
                <a:spcPct val="0"/>
              </a:spcAft>
              <a:defRPr sz="1400" kern="1200">
                <a:solidFill>
                  <a:schemeClr val="tx1"/>
                </a:solidFill>
                <a:latin typeface="Arial" panose="020B0604020202020204" pitchFamily="34" charset="0"/>
                <a:ea typeface="+mn-ea"/>
                <a:cs typeface="+mn-cs"/>
              </a:defRPr>
            </a:lvl3pPr>
            <a:lvl4pPr marL="1371600" algn="l" rtl="0" fontAlgn="base">
              <a:spcBef>
                <a:spcPct val="0"/>
              </a:spcBef>
              <a:spcAft>
                <a:spcPct val="0"/>
              </a:spcAft>
              <a:defRPr sz="1400" kern="1200">
                <a:solidFill>
                  <a:schemeClr val="tx1"/>
                </a:solidFill>
                <a:latin typeface="Arial" panose="020B0604020202020204" pitchFamily="34" charset="0"/>
                <a:ea typeface="+mn-ea"/>
                <a:cs typeface="+mn-cs"/>
              </a:defRPr>
            </a:lvl4pPr>
            <a:lvl5pPr marL="1828800" algn="l" rtl="0" fontAlgn="base">
              <a:spcBef>
                <a:spcPct val="0"/>
              </a:spcBef>
              <a:spcAft>
                <a:spcPct val="0"/>
              </a:spcAft>
              <a:defRPr sz="1400" kern="1200">
                <a:solidFill>
                  <a:schemeClr val="tx1"/>
                </a:solidFill>
                <a:latin typeface="Arial" panose="020B0604020202020204" pitchFamily="34" charset="0"/>
                <a:ea typeface="+mn-ea"/>
                <a:cs typeface="+mn-cs"/>
              </a:defRPr>
            </a:lvl5pPr>
            <a:lvl6pPr marL="2286000" algn="l" defTabSz="914400" rtl="0" eaLnBrk="1" latinLnBrk="0" hangingPunct="1">
              <a:defRPr sz="1400" kern="1200">
                <a:solidFill>
                  <a:schemeClr val="tx1"/>
                </a:solidFill>
                <a:latin typeface="Arial" panose="020B0604020202020204" pitchFamily="34" charset="0"/>
                <a:ea typeface="+mn-ea"/>
                <a:cs typeface="+mn-cs"/>
              </a:defRPr>
            </a:lvl6pPr>
            <a:lvl7pPr marL="2743200" algn="l" defTabSz="914400" rtl="0" eaLnBrk="1" latinLnBrk="0" hangingPunct="1">
              <a:defRPr sz="1400" kern="1200">
                <a:solidFill>
                  <a:schemeClr val="tx1"/>
                </a:solidFill>
                <a:latin typeface="Arial" panose="020B0604020202020204" pitchFamily="34" charset="0"/>
                <a:ea typeface="+mn-ea"/>
                <a:cs typeface="+mn-cs"/>
              </a:defRPr>
            </a:lvl7pPr>
            <a:lvl8pPr marL="3200400" algn="l" defTabSz="914400" rtl="0" eaLnBrk="1" latinLnBrk="0" hangingPunct="1">
              <a:defRPr sz="1400" kern="1200">
                <a:solidFill>
                  <a:schemeClr val="tx1"/>
                </a:solidFill>
                <a:latin typeface="Arial" panose="020B0604020202020204" pitchFamily="34" charset="0"/>
                <a:ea typeface="+mn-ea"/>
                <a:cs typeface="+mn-cs"/>
              </a:defRPr>
            </a:lvl8pPr>
            <a:lvl9pPr marL="3657600" algn="l" defTabSz="914400" rtl="0" eaLnBrk="1" latinLnBrk="0" hangingPunct="1">
              <a:defRPr sz="1400" kern="1200">
                <a:solidFill>
                  <a:schemeClr val="tx1"/>
                </a:solidFill>
                <a:latin typeface="Arial" panose="020B0604020202020204" pitchFamily="34" charset="0"/>
                <a:ea typeface="+mn-ea"/>
                <a:cs typeface="+mn-cs"/>
              </a:defRPr>
            </a:lvl9pPr>
          </a:lstStyle>
          <a:p>
            <a:endParaRPr lang="en-CA"/>
          </a:p>
        </p:txBody>
      </p:sp>
      <p:sp>
        <p:nvSpPr>
          <p:cNvPr id="56" name="Freeform 52">
            <a:extLst>
              <a:ext uri="{FF2B5EF4-FFF2-40B4-BE49-F238E27FC236}">
                <a16:creationId xmlns:a16="http://schemas.microsoft.com/office/drawing/2014/main" id="{516FE9BD-847C-44FB-8D88-1DA480AC4193}"/>
              </a:ext>
            </a:extLst>
          </p:cNvPr>
          <p:cNvSpPr>
            <a:spLocks noChangeAspect="1"/>
          </p:cNvSpPr>
          <p:nvPr/>
        </p:nvSpPr>
        <p:spPr bwMode="auto">
          <a:xfrm>
            <a:off x="6202043" y="1639627"/>
            <a:ext cx="17916" cy="44185"/>
          </a:xfrm>
          <a:custGeom>
            <a:avLst/>
            <a:gdLst>
              <a:gd name="T0" fmla="*/ 0 w 30"/>
              <a:gd name="T1" fmla="*/ 69 h 69"/>
              <a:gd name="T2" fmla="*/ 30 w 30"/>
              <a:gd name="T3" fmla="*/ 0 h 69"/>
            </a:gdLst>
            <a:ahLst/>
            <a:cxnLst>
              <a:cxn ang="0">
                <a:pos x="T0" y="T1"/>
              </a:cxn>
              <a:cxn ang="0">
                <a:pos x="T2" y="T3"/>
              </a:cxn>
            </a:cxnLst>
            <a:rect l="0" t="0" r="r" b="b"/>
            <a:pathLst>
              <a:path w="30" h="69">
                <a:moveTo>
                  <a:pt x="0" y="69"/>
                </a:moveTo>
                <a:cubicBezTo>
                  <a:pt x="10" y="45"/>
                  <a:pt x="23" y="24"/>
                  <a:pt x="30" y="0"/>
                </a:cubicBezTo>
              </a:path>
            </a:pathLst>
          </a:custGeom>
          <a:noFill/>
          <a:ln w="6350" cap="rnd">
            <a:solidFill>
              <a:srgbClr val="FF6600"/>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defPPr>
              <a:defRPr lang="en-US"/>
            </a:defPPr>
            <a:lvl1pPr algn="l" rtl="0" fontAlgn="base">
              <a:spcBef>
                <a:spcPct val="0"/>
              </a:spcBef>
              <a:spcAft>
                <a:spcPct val="0"/>
              </a:spcAft>
              <a:defRPr sz="1400" kern="1200">
                <a:solidFill>
                  <a:schemeClr val="tx1"/>
                </a:solidFill>
                <a:latin typeface="Arial" panose="020B0604020202020204" pitchFamily="34" charset="0"/>
                <a:ea typeface="+mn-ea"/>
                <a:cs typeface="+mn-cs"/>
              </a:defRPr>
            </a:lvl1pPr>
            <a:lvl2pPr marL="457200" algn="l" rtl="0" fontAlgn="base">
              <a:spcBef>
                <a:spcPct val="0"/>
              </a:spcBef>
              <a:spcAft>
                <a:spcPct val="0"/>
              </a:spcAft>
              <a:defRPr sz="1400" kern="1200">
                <a:solidFill>
                  <a:schemeClr val="tx1"/>
                </a:solidFill>
                <a:latin typeface="Arial" panose="020B0604020202020204" pitchFamily="34" charset="0"/>
                <a:ea typeface="+mn-ea"/>
                <a:cs typeface="+mn-cs"/>
              </a:defRPr>
            </a:lvl2pPr>
            <a:lvl3pPr marL="914400" algn="l" rtl="0" fontAlgn="base">
              <a:spcBef>
                <a:spcPct val="0"/>
              </a:spcBef>
              <a:spcAft>
                <a:spcPct val="0"/>
              </a:spcAft>
              <a:defRPr sz="1400" kern="1200">
                <a:solidFill>
                  <a:schemeClr val="tx1"/>
                </a:solidFill>
                <a:latin typeface="Arial" panose="020B0604020202020204" pitchFamily="34" charset="0"/>
                <a:ea typeface="+mn-ea"/>
                <a:cs typeface="+mn-cs"/>
              </a:defRPr>
            </a:lvl3pPr>
            <a:lvl4pPr marL="1371600" algn="l" rtl="0" fontAlgn="base">
              <a:spcBef>
                <a:spcPct val="0"/>
              </a:spcBef>
              <a:spcAft>
                <a:spcPct val="0"/>
              </a:spcAft>
              <a:defRPr sz="1400" kern="1200">
                <a:solidFill>
                  <a:schemeClr val="tx1"/>
                </a:solidFill>
                <a:latin typeface="Arial" panose="020B0604020202020204" pitchFamily="34" charset="0"/>
                <a:ea typeface="+mn-ea"/>
                <a:cs typeface="+mn-cs"/>
              </a:defRPr>
            </a:lvl4pPr>
            <a:lvl5pPr marL="1828800" algn="l" rtl="0" fontAlgn="base">
              <a:spcBef>
                <a:spcPct val="0"/>
              </a:spcBef>
              <a:spcAft>
                <a:spcPct val="0"/>
              </a:spcAft>
              <a:defRPr sz="1400" kern="1200">
                <a:solidFill>
                  <a:schemeClr val="tx1"/>
                </a:solidFill>
                <a:latin typeface="Arial" panose="020B0604020202020204" pitchFamily="34" charset="0"/>
                <a:ea typeface="+mn-ea"/>
                <a:cs typeface="+mn-cs"/>
              </a:defRPr>
            </a:lvl5pPr>
            <a:lvl6pPr marL="2286000" algn="l" defTabSz="914400" rtl="0" eaLnBrk="1" latinLnBrk="0" hangingPunct="1">
              <a:defRPr sz="1400" kern="1200">
                <a:solidFill>
                  <a:schemeClr val="tx1"/>
                </a:solidFill>
                <a:latin typeface="Arial" panose="020B0604020202020204" pitchFamily="34" charset="0"/>
                <a:ea typeface="+mn-ea"/>
                <a:cs typeface="+mn-cs"/>
              </a:defRPr>
            </a:lvl6pPr>
            <a:lvl7pPr marL="2743200" algn="l" defTabSz="914400" rtl="0" eaLnBrk="1" latinLnBrk="0" hangingPunct="1">
              <a:defRPr sz="1400" kern="1200">
                <a:solidFill>
                  <a:schemeClr val="tx1"/>
                </a:solidFill>
                <a:latin typeface="Arial" panose="020B0604020202020204" pitchFamily="34" charset="0"/>
                <a:ea typeface="+mn-ea"/>
                <a:cs typeface="+mn-cs"/>
              </a:defRPr>
            </a:lvl7pPr>
            <a:lvl8pPr marL="3200400" algn="l" defTabSz="914400" rtl="0" eaLnBrk="1" latinLnBrk="0" hangingPunct="1">
              <a:defRPr sz="1400" kern="1200">
                <a:solidFill>
                  <a:schemeClr val="tx1"/>
                </a:solidFill>
                <a:latin typeface="Arial" panose="020B0604020202020204" pitchFamily="34" charset="0"/>
                <a:ea typeface="+mn-ea"/>
                <a:cs typeface="+mn-cs"/>
              </a:defRPr>
            </a:lvl8pPr>
            <a:lvl9pPr marL="3657600" algn="l" defTabSz="914400" rtl="0" eaLnBrk="1" latinLnBrk="0" hangingPunct="1">
              <a:defRPr sz="1400" kern="1200">
                <a:solidFill>
                  <a:schemeClr val="tx1"/>
                </a:solidFill>
                <a:latin typeface="Arial" panose="020B0604020202020204" pitchFamily="34" charset="0"/>
                <a:ea typeface="+mn-ea"/>
                <a:cs typeface="+mn-cs"/>
              </a:defRPr>
            </a:lvl9pPr>
          </a:lstStyle>
          <a:p>
            <a:endParaRPr lang="en-CA"/>
          </a:p>
        </p:txBody>
      </p:sp>
      <p:sp>
        <p:nvSpPr>
          <p:cNvPr id="57" name="Freeform 53">
            <a:extLst>
              <a:ext uri="{FF2B5EF4-FFF2-40B4-BE49-F238E27FC236}">
                <a16:creationId xmlns:a16="http://schemas.microsoft.com/office/drawing/2014/main" id="{E2EA1229-7919-47E2-A998-911FE7F84887}"/>
              </a:ext>
            </a:extLst>
          </p:cNvPr>
          <p:cNvSpPr>
            <a:spLocks noChangeAspect="1"/>
          </p:cNvSpPr>
          <p:nvPr/>
        </p:nvSpPr>
        <p:spPr bwMode="auto">
          <a:xfrm>
            <a:off x="6223030" y="1642388"/>
            <a:ext cx="8702" cy="30929"/>
          </a:xfrm>
          <a:custGeom>
            <a:avLst/>
            <a:gdLst>
              <a:gd name="T0" fmla="*/ 3 w 15"/>
              <a:gd name="T1" fmla="*/ 48 h 48"/>
              <a:gd name="T2" fmla="*/ 0 w 15"/>
              <a:gd name="T3" fmla="*/ 44 h 48"/>
              <a:gd name="T4" fmla="*/ 15 w 15"/>
              <a:gd name="T5" fmla="*/ 0 h 48"/>
            </a:gdLst>
            <a:ahLst/>
            <a:cxnLst>
              <a:cxn ang="0">
                <a:pos x="T0" y="T1"/>
              </a:cxn>
              <a:cxn ang="0">
                <a:pos x="T2" y="T3"/>
              </a:cxn>
              <a:cxn ang="0">
                <a:pos x="T4" y="T5"/>
              </a:cxn>
            </a:cxnLst>
            <a:rect l="0" t="0" r="r" b="b"/>
            <a:pathLst>
              <a:path w="15" h="48">
                <a:moveTo>
                  <a:pt x="3" y="48"/>
                </a:moveTo>
                <a:cubicBezTo>
                  <a:pt x="2" y="47"/>
                  <a:pt x="1" y="45"/>
                  <a:pt x="0" y="44"/>
                </a:cubicBezTo>
                <a:cubicBezTo>
                  <a:pt x="3" y="28"/>
                  <a:pt x="14" y="16"/>
                  <a:pt x="15" y="0"/>
                </a:cubicBezTo>
              </a:path>
            </a:pathLst>
          </a:custGeom>
          <a:noFill/>
          <a:ln w="6350" cap="rnd">
            <a:solidFill>
              <a:srgbClr val="FF6600"/>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defPPr>
              <a:defRPr lang="en-US"/>
            </a:defPPr>
            <a:lvl1pPr algn="l" rtl="0" fontAlgn="base">
              <a:spcBef>
                <a:spcPct val="0"/>
              </a:spcBef>
              <a:spcAft>
                <a:spcPct val="0"/>
              </a:spcAft>
              <a:defRPr sz="1400" kern="1200">
                <a:solidFill>
                  <a:schemeClr val="tx1"/>
                </a:solidFill>
                <a:latin typeface="Arial" panose="020B0604020202020204" pitchFamily="34" charset="0"/>
                <a:ea typeface="+mn-ea"/>
                <a:cs typeface="+mn-cs"/>
              </a:defRPr>
            </a:lvl1pPr>
            <a:lvl2pPr marL="457200" algn="l" rtl="0" fontAlgn="base">
              <a:spcBef>
                <a:spcPct val="0"/>
              </a:spcBef>
              <a:spcAft>
                <a:spcPct val="0"/>
              </a:spcAft>
              <a:defRPr sz="1400" kern="1200">
                <a:solidFill>
                  <a:schemeClr val="tx1"/>
                </a:solidFill>
                <a:latin typeface="Arial" panose="020B0604020202020204" pitchFamily="34" charset="0"/>
                <a:ea typeface="+mn-ea"/>
                <a:cs typeface="+mn-cs"/>
              </a:defRPr>
            </a:lvl2pPr>
            <a:lvl3pPr marL="914400" algn="l" rtl="0" fontAlgn="base">
              <a:spcBef>
                <a:spcPct val="0"/>
              </a:spcBef>
              <a:spcAft>
                <a:spcPct val="0"/>
              </a:spcAft>
              <a:defRPr sz="1400" kern="1200">
                <a:solidFill>
                  <a:schemeClr val="tx1"/>
                </a:solidFill>
                <a:latin typeface="Arial" panose="020B0604020202020204" pitchFamily="34" charset="0"/>
                <a:ea typeface="+mn-ea"/>
                <a:cs typeface="+mn-cs"/>
              </a:defRPr>
            </a:lvl3pPr>
            <a:lvl4pPr marL="1371600" algn="l" rtl="0" fontAlgn="base">
              <a:spcBef>
                <a:spcPct val="0"/>
              </a:spcBef>
              <a:spcAft>
                <a:spcPct val="0"/>
              </a:spcAft>
              <a:defRPr sz="1400" kern="1200">
                <a:solidFill>
                  <a:schemeClr val="tx1"/>
                </a:solidFill>
                <a:latin typeface="Arial" panose="020B0604020202020204" pitchFamily="34" charset="0"/>
                <a:ea typeface="+mn-ea"/>
                <a:cs typeface="+mn-cs"/>
              </a:defRPr>
            </a:lvl4pPr>
            <a:lvl5pPr marL="1828800" algn="l" rtl="0" fontAlgn="base">
              <a:spcBef>
                <a:spcPct val="0"/>
              </a:spcBef>
              <a:spcAft>
                <a:spcPct val="0"/>
              </a:spcAft>
              <a:defRPr sz="1400" kern="1200">
                <a:solidFill>
                  <a:schemeClr val="tx1"/>
                </a:solidFill>
                <a:latin typeface="Arial" panose="020B0604020202020204" pitchFamily="34" charset="0"/>
                <a:ea typeface="+mn-ea"/>
                <a:cs typeface="+mn-cs"/>
              </a:defRPr>
            </a:lvl5pPr>
            <a:lvl6pPr marL="2286000" algn="l" defTabSz="914400" rtl="0" eaLnBrk="1" latinLnBrk="0" hangingPunct="1">
              <a:defRPr sz="1400" kern="1200">
                <a:solidFill>
                  <a:schemeClr val="tx1"/>
                </a:solidFill>
                <a:latin typeface="Arial" panose="020B0604020202020204" pitchFamily="34" charset="0"/>
                <a:ea typeface="+mn-ea"/>
                <a:cs typeface="+mn-cs"/>
              </a:defRPr>
            </a:lvl6pPr>
            <a:lvl7pPr marL="2743200" algn="l" defTabSz="914400" rtl="0" eaLnBrk="1" latinLnBrk="0" hangingPunct="1">
              <a:defRPr sz="1400" kern="1200">
                <a:solidFill>
                  <a:schemeClr val="tx1"/>
                </a:solidFill>
                <a:latin typeface="Arial" panose="020B0604020202020204" pitchFamily="34" charset="0"/>
                <a:ea typeface="+mn-ea"/>
                <a:cs typeface="+mn-cs"/>
              </a:defRPr>
            </a:lvl7pPr>
            <a:lvl8pPr marL="3200400" algn="l" defTabSz="914400" rtl="0" eaLnBrk="1" latinLnBrk="0" hangingPunct="1">
              <a:defRPr sz="1400" kern="1200">
                <a:solidFill>
                  <a:schemeClr val="tx1"/>
                </a:solidFill>
                <a:latin typeface="Arial" panose="020B0604020202020204" pitchFamily="34" charset="0"/>
                <a:ea typeface="+mn-ea"/>
                <a:cs typeface="+mn-cs"/>
              </a:defRPr>
            </a:lvl8pPr>
            <a:lvl9pPr marL="3657600" algn="l" defTabSz="914400" rtl="0" eaLnBrk="1" latinLnBrk="0" hangingPunct="1">
              <a:defRPr sz="1400" kern="1200">
                <a:solidFill>
                  <a:schemeClr val="tx1"/>
                </a:solidFill>
                <a:latin typeface="Arial" panose="020B0604020202020204" pitchFamily="34" charset="0"/>
                <a:ea typeface="+mn-ea"/>
                <a:cs typeface="+mn-cs"/>
              </a:defRPr>
            </a:lvl9pPr>
          </a:lstStyle>
          <a:p>
            <a:endParaRPr lang="en-CA"/>
          </a:p>
        </p:txBody>
      </p:sp>
      <p:sp>
        <p:nvSpPr>
          <p:cNvPr id="58" name="Freeform 54">
            <a:extLst>
              <a:ext uri="{FF2B5EF4-FFF2-40B4-BE49-F238E27FC236}">
                <a16:creationId xmlns:a16="http://schemas.microsoft.com/office/drawing/2014/main" id="{EC3DF151-676E-43E6-B3A6-4C749AA21C1B}"/>
              </a:ext>
            </a:extLst>
          </p:cNvPr>
          <p:cNvSpPr>
            <a:spLocks noChangeAspect="1"/>
          </p:cNvSpPr>
          <p:nvPr/>
        </p:nvSpPr>
        <p:spPr bwMode="auto">
          <a:xfrm>
            <a:off x="6224565" y="1671661"/>
            <a:ext cx="3583" cy="1657"/>
          </a:xfrm>
          <a:custGeom>
            <a:avLst/>
            <a:gdLst>
              <a:gd name="T0" fmla="*/ 0 w 6"/>
              <a:gd name="T1" fmla="*/ 2 h 2"/>
              <a:gd name="T2" fmla="*/ 6 w 6"/>
              <a:gd name="T3" fmla="*/ 0 h 2"/>
            </a:gdLst>
            <a:ahLst/>
            <a:cxnLst>
              <a:cxn ang="0">
                <a:pos x="T0" y="T1"/>
              </a:cxn>
              <a:cxn ang="0">
                <a:pos x="T2" y="T3"/>
              </a:cxn>
            </a:cxnLst>
            <a:rect l="0" t="0" r="r" b="b"/>
            <a:pathLst>
              <a:path w="6" h="2">
                <a:moveTo>
                  <a:pt x="0" y="2"/>
                </a:moveTo>
                <a:cubicBezTo>
                  <a:pt x="2" y="1"/>
                  <a:pt x="4" y="0"/>
                  <a:pt x="6" y="0"/>
                </a:cubicBezTo>
              </a:path>
            </a:pathLst>
          </a:custGeom>
          <a:noFill/>
          <a:ln w="6350" cap="rnd">
            <a:solidFill>
              <a:srgbClr val="FF6600"/>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defPPr>
              <a:defRPr lang="en-US"/>
            </a:defPPr>
            <a:lvl1pPr algn="l" rtl="0" fontAlgn="base">
              <a:spcBef>
                <a:spcPct val="0"/>
              </a:spcBef>
              <a:spcAft>
                <a:spcPct val="0"/>
              </a:spcAft>
              <a:defRPr sz="1400" kern="1200">
                <a:solidFill>
                  <a:schemeClr val="tx1"/>
                </a:solidFill>
                <a:latin typeface="Arial" panose="020B0604020202020204" pitchFamily="34" charset="0"/>
                <a:ea typeface="+mn-ea"/>
                <a:cs typeface="+mn-cs"/>
              </a:defRPr>
            </a:lvl1pPr>
            <a:lvl2pPr marL="457200" algn="l" rtl="0" fontAlgn="base">
              <a:spcBef>
                <a:spcPct val="0"/>
              </a:spcBef>
              <a:spcAft>
                <a:spcPct val="0"/>
              </a:spcAft>
              <a:defRPr sz="1400" kern="1200">
                <a:solidFill>
                  <a:schemeClr val="tx1"/>
                </a:solidFill>
                <a:latin typeface="Arial" panose="020B0604020202020204" pitchFamily="34" charset="0"/>
                <a:ea typeface="+mn-ea"/>
                <a:cs typeface="+mn-cs"/>
              </a:defRPr>
            </a:lvl2pPr>
            <a:lvl3pPr marL="914400" algn="l" rtl="0" fontAlgn="base">
              <a:spcBef>
                <a:spcPct val="0"/>
              </a:spcBef>
              <a:spcAft>
                <a:spcPct val="0"/>
              </a:spcAft>
              <a:defRPr sz="1400" kern="1200">
                <a:solidFill>
                  <a:schemeClr val="tx1"/>
                </a:solidFill>
                <a:latin typeface="Arial" panose="020B0604020202020204" pitchFamily="34" charset="0"/>
                <a:ea typeface="+mn-ea"/>
                <a:cs typeface="+mn-cs"/>
              </a:defRPr>
            </a:lvl3pPr>
            <a:lvl4pPr marL="1371600" algn="l" rtl="0" fontAlgn="base">
              <a:spcBef>
                <a:spcPct val="0"/>
              </a:spcBef>
              <a:spcAft>
                <a:spcPct val="0"/>
              </a:spcAft>
              <a:defRPr sz="1400" kern="1200">
                <a:solidFill>
                  <a:schemeClr val="tx1"/>
                </a:solidFill>
                <a:latin typeface="Arial" panose="020B0604020202020204" pitchFamily="34" charset="0"/>
                <a:ea typeface="+mn-ea"/>
                <a:cs typeface="+mn-cs"/>
              </a:defRPr>
            </a:lvl4pPr>
            <a:lvl5pPr marL="1828800" algn="l" rtl="0" fontAlgn="base">
              <a:spcBef>
                <a:spcPct val="0"/>
              </a:spcBef>
              <a:spcAft>
                <a:spcPct val="0"/>
              </a:spcAft>
              <a:defRPr sz="1400" kern="1200">
                <a:solidFill>
                  <a:schemeClr val="tx1"/>
                </a:solidFill>
                <a:latin typeface="Arial" panose="020B0604020202020204" pitchFamily="34" charset="0"/>
                <a:ea typeface="+mn-ea"/>
                <a:cs typeface="+mn-cs"/>
              </a:defRPr>
            </a:lvl5pPr>
            <a:lvl6pPr marL="2286000" algn="l" defTabSz="914400" rtl="0" eaLnBrk="1" latinLnBrk="0" hangingPunct="1">
              <a:defRPr sz="1400" kern="1200">
                <a:solidFill>
                  <a:schemeClr val="tx1"/>
                </a:solidFill>
                <a:latin typeface="Arial" panose="020B0604020202020204" pitchFamily="34" charset="0"/>
                <a:ea typeface="+mn-ea"/>
                <a:cs typeface="+mn-cs"/>
              </a:defRPr>
            </a:lvl6pPr>
            <a:lvl7pPr marL="2743200" algn="l" defTabSz="914400" rtl="0" eaLnBrk="1" latinLnBrk="0" hangingPunct="1">
              <a:defRPr sz="1400" kern="1200">
                <a:solidFill>
                  <a:schemeClr val="tx1"/>
                </a:solidFill>
                <a:latin typeface="Arial" panose="020B0604020202020204" pitchFamily="34" charset="0"/>
                <a:ea typeface="+mn-ea"/>
                <a:cs typeface="+mn-cs"/>
              </a:defRPr>
            </a:lvl7pPr>
            <a:lvl8pPr marL="3200400" algn="l" defTabSz="914400" rtl="0" eaLnBrk="1" latinLnBrk="0" hangingPunct="1">
              <a:defRPr sz="1400" kern="1200">
                <a:solidFill>
                  <a:schemeClr val="tx1"/>
                </a:solidFill>
                <a:latin typeface="Arial" panose="020B0604020202020204" pitchFamily="34" charset="0"/>
                <a:ea typeface="+mn-ea"/>
                <a:cs typeface="+mn-cs"/>
              </a:defRPr>
            </a:lvl8pPr>
            <a:lvl9pPr marL="3657600" algn="l" defTabSz="914400" rtl="0" eaLnBrk="1" latinLnBrk="0" hangingPunct="1">
              <a:defRPr sz="1400" kern="1200">
                <a:solidFill>
                  <a:schemeClr val="tx1"/>
                </a:solidFill>
                <a:latin typeface="Arial" panose="020B0604020202020204" pitchFamily="34" charset="0"/>
                <a:ea typeface="+mn-ea"/>
                <a:cs typeface="+mn-cs"/>
              </a:defRPr>
            </a:lvl9pPr>
          </a:lstStyle>
          <a:p>
            <a:endParaRPr lang="en-CA"/>
          </a:p>
        </p:txBody>
      </p:sp>
      <p:sp>
        <p:nvSpPr>
          <p:cNvPr id="59" name="Freeform 55">
            <a:extLst>
              <a:ext uri="{FF2B5EF4-FFF2-40B4-BE49-F238E27FC236}">
                <a16:creationId xmlns:a16="http://schemas.microsoft.com/office/drawing/2014/main" id="{0DA9817C-D142-4670-97F4-627FA759327D}"/>
              </a:ext>
            </a:extLst>
          </p:cNvPr>
          <p:cNvSpPr>
            <a:spLocks noChangeAspect="1"/>
          </p:cNvSpPr>
          <p:nvPr/>
        </p:nvSpPr>
        <p:spPr bwMode="auto">
          <a:xfrm>
            <a:off x="6228148" y="1644598"/>
            <a:ext cx="15356" cy="27063"/>
          </a:xfrm>
          <a:custGeom>
            <a:avLst/>
            <a:gdLst>
              <a:gd name="T0" fmla="*/ 0 w 26"/>
              <a:gd name="T1" fmla="*/ 42 h 42"/>
              <a:gd name="T2" fmla="*/ 26 w 26"/>
              <a:gd name="T3" fmla="*/ 0 h 42"/>
            </a:gdLst>
            <a:ahLst/>
            <a:cxnLst>
              <a:cxn ang="0">
                <a:pos x="T0" y="T1"/>
              </a:cxn>
              <a:cxn ang="0">
                <a:pos x="T2" y="T3"/>
              </a:cxn>
            </a:cxnLst>
            <a:rect l="0" t="0" r="r" b="b"/>
            <a:pathLst>
              <a:path w="26" h="42">
                <a:moveTo>
                  <a:pt x="0" y="42"/>
                </a:moveTo>
                <a:cubicBezTo>
                  <a:pt x="10" y="28"/>
                  <a:pt x="23" y="17"/>
                  <a:pt x="26" y="0"/>
                </a:cubicBezTo>
              </a:path>
            </a:pathLst>
          </a:custGeom>
          <a:noFill/>
          <a:ln w="6350" cap="rnd">
            <a:solidFill>
              <a:srgbClr val="FF6600"/>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defPPr>
              <a:defRPr lang="en-US"/>
            </a:defPPr>
            <a:lvl1pPr algn="l" rtl="0" fontAlgn="base">
              <a:spcBef>
                <a:spcPct val="0"/>
              </a:spcBef>
              <a:spcAft>
                <a:spcPct val="0"/>
              </a:spcAft>
              <a:defRPr sz="1400" kern="1200">
                <a:solidFill>
                  <a:schemeClr val="tx1"/>
                </a:solidFill>
                <a:latin typeface="Arial" panose="020B0604020202020204" pitchFamily="34" charset="0"/>
                <a:ea typeface="+mn-ea"/>
                <a:cs typeface="+mn-cs"/>
              </a:defRPr>
            </a:lvl1pPr>
            <a:lvl2pPr marL="457200" algn="l" rtl="0" fontAlgn="base">
              <a:spcBef>
                <a:spcPct val="0"/>
              </a:spcBef>
              <a:spcAft>
                <a:spcPct val="0"/>
              </a:spcAft>
              <a:defRPr sz="1400" kern="1200">
                <a:solidFill>
                  <a:schemeClr val="tx1"/>
                </a:solidFill>
                <a:latin typeface="Arial" panose="020B0604020202020204" pitchFamily="34" charset="0"/>
                <a:ea typeface="+mn-ea"/>
                <a:cs typeface="+mn-cs"/>
              </a:defRPr>
            </a:lvl2pPr>
            <a:lvl3pPr marL="914400" algn="l" rtl="0" fontAlgn="base">
              <a:spcBef>
                <a:spcPct val="0"/>
              </a:spcBef>
              <a:spcAft>
                <a:spcPct val="0"/>
              </a:spcAft>
              <a:defRPr sz="1400" kern="1200">
                <a:solidFill>
                  <a:schemeClr val="tx1"/>
                </a:solidFill>
                <a:latin typeface="Arial" panose="020B0604020202020204" pitchFamily="34" charset="0"/>
                <a:ea typeface="+mn-ea"/>
                <a:cs typeface="+mn-cs"/>
              </a:defRPr>
            </a:lvl3pPr>
            <a:lvl4pPr marL="1371600" algn="l" rtl="0" fontAlgn="base">
              <a:spcBef>
                <a:spcPct val="0"/>
              </a:spcBef>
              <a:spcAft>
                <a:spcPct val="0"/>
              </a:spcAft>
              <a:defRPr sz="1400" kern="1200">
                <a:solidFill>
                  <a:schemeClr val="tx1"/>
                </a:solidFill>
                <a:latin typeface="Arial" panose="020B0604020202020204" pitchFamily="34" charset="0"/>
                <a:ea typeface="+mn-ea"/>
                <a:cs typeface="+mn-cs"/>
              </a:defRPr>
            </a:lvl4pPr>
            <a:lvl5pPr marL="1828800" algn="l" rtl="0" fontAlgn="base">
              <a:spcBef>
                <a:spcPct val="0"/>
              </a:spcBef>
              <a:spcAft>
                <a:spcPct val="0"/>
              </a:spcAft>
              <a:defRPr sz="1400" kern="1200">
                <a:solidFill>
                  <a:schemeClr val="tx1"/>
                </a:solidFill>
                <a:latin typeface="Arial" panose="020B0604020202020204" pitchFamily="34" charset="0"/>
                <a:ea typeface="+mn-ea"/>
                <a:cs typeface="+mn-cs"/>
              </a:defRPr>
            </a:lvl5pPr>
            <a:lvl6pPr marL="2286000" algn="l" defTabSz="914400" rtl="0" eaLnBrk="1" latinLnBrk="0" hangingPunct="1">
              <a:defRPr sz="1400" kern="1200">
                <a:solidFill>
                  <a:schemeClr val="tx1"/>
                </a:solidFill>
                <a:latin typeface="Arial" panose="020B0604020202020204" pitchFamily="34" charset="0"/>
                <a:ea typeface="+mn-ea"/>
                <a:cs typeface="+mn-cs"/>
              </a:defRPr>
            </a:lvl6pPr>
            <a:lvl7pPr marL="2743200" algn="l" defTabSz="914400" rtl="0" eaLnBrk="1" latinLnBrk="0" hangingPunct="1">
              <a:defRPr sz="1400" kern="1200">
                <a:solidFill>
                  <a:schemeClr val="tx1"/>
                </a:solidFill>
                <a:latin typeface="Arial" panose="020B0604020202020204" pitchFamily="34" charset="0"/>
                <a:ea typeface="+mn-ea"/>
                <a:cs typeface="+mn-cs"/>
              </a:defRPr>
            </a:lvl7pPr>
            <a:lvl8pPr marL="3200400" algn="l" defTabSz="914400" rtl="0" eaLnBrk="1" latinLnBrk="0" hangingPunct="1">
              <a:defRPr sz="1400" kern="1200">
                <a:solidFill>
                  <a:schemeClr val="tx1"/>
                </a:solidFill>
                <a:latin typeface="Arial" panose="020B0604020202020204" pitchFamily="34" charset="0"/>
                <a:ea typeface="+mn-ea"/>
                <a:cs typeface="+mn-cs"/>
              </a:defRPr>
            </a:lvl8pPr>
            <a:lvl9pPr marL="3657600" algn="l" defTabSz="914400" rtl="0" eaLnBrk="1" latinLnBrk="0" hangingPunct="1">
              <a:defRPr sz="1400" kern="1200">
                <a:solidFill>
                  <a:schemeClr val="tx1"/>
                </a:solidFill>
                <a:latin typeface="Arial" panose="020B0604020202020204" pitchFamily="34" charset="0"/>
                <a:ea typeface="+mn-ea"/>
                <a:cs typeface="+mn-cs"/>
              </a:defRPr>
            </a:lvl9pPr>
          </a:lstStyle>
          <a:p>
            <a:endParaRPr lang="en-CA"/>
          </a:p>
        </p:txBody>
      </p:sp>
      <p:sp>
        <p:nvSpPr>
          <p:cNvPr id="60" name="Freeform 56">
            <a:extLst>
              <a:ext uri="{FF2B5EF4-FFF2-40B4-BE49-F238E27FC236}">
                <a16:creationId xmlns:a16="http://schemas.microsoft.com/office/drawing/2014/main" id="{A8AC9F9C-731F-4509-870A-81B01E453A23}"/>
              </a:ext>
            </a:extLst>
          </p:cNvPr>
          <p:cNvSpPr>
            <a:spLocks noChangeAspect="1"/>
          </p:cNvSpPr>
          <p:nvPr/>
        </p:nvSpPr>
        <p:spPr bwMode="auto">
          <a:xfrm>
            <a:off x="6254254" y="1576111"/>
            <a:ext cx="32248" cy="90027"/>
          </a:xfrm>
          <a:custGeom>
            <a:avLst/>
            <a:gdLst>
              <a:gd name="T0" fmla="*/ 0 w 54"/>
              <a:gd name="T1" fmla="*/ 141 h 141"/>
              <a:gd name="T2" fmla="*/ 54 w 54"/>
              <a:gd name="T3" fmla="*/ 0 h 141"/>
            </a:gdLst>
            <a:ahLst/>
            <a:cxnLst>
              <a:cxn ang="0">
                <a:pos x="T0" y="T1"/>
              </a:cxn>
              <a:cxn ang="0">
                <a:pos x="T2" y="T3"/>
              </a:cxn>
            </a:cxnLst>
            <a:rect l="0" t="0" r="r" b="b"/>
            <a:pathLst>
              <a:path w="54" h="141">
                <a:moveTo>
                  <a:pt x="0" y="141"/>
                </a:moveTo>
                <a:cubicBezTo>
                  <a:pt x="28" y="98"/>
                  <a:pt x="31" y="46"/>
                  <a:pt x="54" y="0"/>
                </a:cubicBezTo>
              </a:path>
            </a:pathLst>
          </a:custGeom>
          <a:noFill/>
          <a:ln w="6350" cap="rnd">
            <a:solidFill>
              <a:srgbClr val="FF6600"/>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defPPr>
              <a:defRPr lang="en-US"/>
            </a:defPPr>
            <a:lvl1pPr algn="l" rtl="0" fontAlgn="base">
              <a:spcBef>
                <a:spcPct val="0"/>
              </a:spcBef>
              <a:spcAft>
                <a:spcPct val="0"/>
              </a:spcAft>
              <a:defRPr sz="1400" kern="1200">
                <a:solidFill>
                  <a:schemeClr val="tx1"/>
                </a:solidFill>
                <a:latin typeface="Arial" panose="020B0604020202020204" pitchFamily="34" charset="0"/>
                <a:ea typeface="+mn-ea"/>
                <a:cs typeface="+mn-cs"/>
              </a:defRPr>
            </a:lvl1pPr>
            <a:lvl2pPr marL="457200" algn="l" rtl="0" fontAlgn="base">
              <a:spcBef>
                <a:spcPct val="0"/>
              </a:spcBef>
              <a:spcAft>
                <a:spcPct val="0"/>
              </a:spcAft>
              <a:defRPr sz="1400" kern="1200">
                <a:solidFill>
                  <a:schemeClr val="tx1"/>
                </a:solidFill>
                <a:latin typeface="Arial" panose="020B0604020202020204" pitchFamily="34" charset="0"/>
                <a:ea typeface="+mn-ea"/>
                <a:cs typeface="+mn-cs"/>
              </a:defRPr>
            </a:lvl2pPr>
            <a:lvl3pPr marL="914400" algn="l" rtl="0" fontAlgn="base">
              <a:spcBef>
                <a:spcPct val="0"/>
              </a:spcBef>
              <a:spcAft>
                <a:spcPct val="0"/>
              </a:spcAft>
              <a:defRPr sz="1400" kern="1200">
                <a:solidFill>
                  <a:schemeClr val="tx1"/>
                </a:solidFill>
                <a:latin typeface="Arial" panose="020B0604020202020204" pitchFamily="34" charset="0"/>
                <a:ea typeface="+mn-ea"/>
                <a:cs typeface="+mn-cs"/>
              </a:defRPr>
            </a:lvl3pPr>
            <a:lvl4pPr marL="1371600" algn="l" rtl="0" fontAlgn="base">
              <a:spcBef>
                <a:spcPct val="0"/>
              </a:spcBef>
              <a:spcAft>
                <a:spcPct val="0"/>
              </a:spcAft>
              <a:defRPr sz="1400" kern="1200">
                <a:solidFill>
                  <a:schemeClr val="tx1"/>
                </a:solidFill>
                <a:latin typeface="Arial" panose="020B0604020202020204" pitchFamily="34" charset="0"/>
                <a:ea typeface="+mn-ea"/>
                <a:cs typeface="+mn-cs"/>
              </a:defRPr>
            </a:lvl4pPr>
            <a:lvl5pPr marL="1828800" algn="l" rtl="0" fontAlgn="base">
              <a:spcBef>
                <a:spcPct val="0"/>
              </a:spcBef>
              <a:spcAft>
                <a:spcPct val="0"/>
              </a:spcAft>
              <a:defRPr sz="1400" kern="1200">
                <a:solidFill>
                  <a:schemeClr val="tx1"/>
                </a:solidFill>
                <a:latin typeface="Arial" panose="020B0604020202020204" pitchFamily="34" charset="0"/>
                <a:ea typeface="+mn-ea"/>
                <a:cs typeface="+mn-cs"/>
              </a:defRPr>
            </a:lvl5pPr>
            <a:lvl6pPr marL="2286000" algn="l" defTabSz="914400" rtl="0" eaLnBrk="1" latinLnBrk="0" hangingPunct="1">
              <a:defRPr sz="1400" kern="1200">
                <a:solidFill>
                  <a:schemeClr val="tx1"/>
                </a:solidFill>
                <a:latin typeface="Arial" panose="020B0604020202020204" pitchFamily="34" charset="0"/>
                <a:ea typeface="+mn-ea"/>
                <a:cs typeface="+mn-cs"/>
              </a:defRPr>
            </a:lvl6pPr>
            <a:lvl7pPr marL="2743200" algn="l" defTabSz="914400" rtl="0" eaLnBrk="1" latinLnBrk="0" hangingPunct="1">
              <a:defRPr sz="1400" kern="1200">
                <a:solidFill>
                  <a:schemeClr val="tx1"/>
                </a:solidFill>
                <a:latin typeface="Arial" panose="020B0604020202020204" pitchFamily="34" charset="0"/>
                <a:ea typeface="+mn-ea"/>
                <a:cs typeface="+mn-cs"/>
              </a:defRPr>
            </a:lvl7pPr>
            <a:lvl8pPr marL="3200400" algn="l" defTabSz="914400" rtl="0" eaLnBrk="1" latinLnBrk="0" hangingPunct="1">
              <a:defRPr sz="1400" kern="1200">
                <a:solidFill>
                  <a:schemeClr val="tx1"/>
                </a:solidFill>
                <a:latin typeface="Arial" panose="020B0604020202020204" pitchFamily="34" charset="0"/>
                <a:ea typeface="+mn-ea"/>
                <a:cs typeface="+mn-cs"/>
              </a:defRPr>
            </a:lvl8pPr>
            <a:lvl9pPr marL="3657600" algn="l" defTabSz="914400" rtl="0" eaLnBrk="1" latinLnBrk="0" hangingPunct="1">
              <a:defRPr sz="1400" kern="1200">
                <a:solidFill>
                  <a:schemeClr val="tx1"/>
                </a:solidFill>
                <a:latin typeface="Arial" panose="020B0604020202020204" pitchFamily="34" charset="0"/>
                <a:ea typeface="+mn-ea"/>
                <a:cs typeface="+mn-cs"/>
              </a:defRPr>
            </a:lvl9pPr>
          </a:lstStyle>
          <a:p>
            <a:endParaRPr lang="en-CA"/>
          </a:p>
        </p:txBody>
      </p:sp>
      <p:sp>
        <p:nvSpPr>
          <p:cNvPr id="61" name="Freeform 57">
            <a:extLst>
              <a:ext uri="{FF2B5EF4-FFF2-40B4-BE49-F238E27FC236}">
                <a16:creationId xmlns:a16="http://schemas.microsoft.com/office/drawing/2014/main" id="{AFD4C799-4B81-46CF-A47C-AD205FACCA95}"/>
              </a:ext>
            </a:extLst>
          </p:cNvPr>
          <p:cNvSpPr>
            <a:spLocks noChangeAspect="1"/>
          </p:cNvSpPr>
          <p:nvPr/>
        </p:nvSpPr>
        <p:spPr bwMode="auto">
          <a:xfrm>
            <a:off x="6275753" y="1606488"/>
            <a:ext cx="20475" cy="41976"/>
          </a:xfrm>
          <a:custGeom>
            <a:avLst/>
            <a:gdLst>
              <a:gd name="T0" fmla="*/ 0 w 34"/>
              <a:gd name="T1" fmla="*/ 66 h 66"/>
              <a:gd name="T2" fmla="*/ 34 w 34"/>
              <a:gd name="T3" fmla="*/ 0 h 66"/>
            </a:gdLst>
            <a:ahLst/>
            <a:cxnLst>
              <a:cxn ang="0">
                <a:pos x="T0" y="T1"/>
              </a:cxn>
              <a:cxn ang="0">
                <a:pos x="T2" y="T3"/>
              </a:cxn>
            </a:cxnLst>
            <a:rect l="0" t="0" r="r" b="b"/>
            <a:pathLst>
              <a:path w="34" h="66">
                <a:moveTo>
                  <a:pt x="0" y="66"/>
                </a:moveTo>
                <a:cubicBezTo>
                  <a:pt x="12" y="44"/>
                  <a:pt x="26" y="25"/>
                  <a:pt x="34" y="0"/>
                </a:cubicBezTo>
              </a:path>
            </a:pathLst>
          </a:custGeom>
          <a:noFill/>
          <a:ln w="6350" cap="rnd">
            <a:solidFill>
              <a:srgbClr val="FF6600"/>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defPPr>
              <a:defRPr lang="en-US"/>
            </a:defPPr>
            <a:lvl1pPr algn="l" rtl="0" fontAlgn="base">
              <a:spcBef>
                <a:spcPct val="0"/>
              </a:spcBef>
              <a:spcAft>
                <a:spcPct val="0"/>
              </a:spcAft>
              <a:defRPr sz="1400" kern="1200">
                <a:solidFill>
                  <a:schemeClr val="tx1"/>
                </a:solidFill>
                <a:latin typeface="Arial" panose="020B0604020202020204" pitchFamily="34" charset="0"/>
                <a:ea typeface="+mn-ea"/>
                <a:cs typeface="+mn-cs"/>
              </a:defRPr>
            </a:lvl1pPr>
            <a:lvl2pPr marL="457200" algn="l" rtl="0" fontAlgn="base">
              <a:spcBef>
                <a:spcPct val="0"/>
              </a:spcBef>
              <a:spcAft>
                <a:spcPct val="0"/>
              </a:spcAft>
              <a:defRPr sz="1400" kern="1200">
                <a:solidFill>
                  <a:schemeClr val="tx1"/>
                </a:solidFill>
                <a:latin typeface="Arial" panose="020B0604020202020204" pitchFamily="34" charset="0"/>
                <a:ea typeface="+mn-ea"/>
                <a:cs typeface="+mn-cs"/>
              </a:defRPr>
            </a:lvl2pPr>
            <a:lvl3pPr marL="914400" algn="l" rtl="0" fontAlgn="base">
              <a:spcBef>
                <a:spcPct val="0"/>
              </a:spcBef>
              <a:spcAft>
                <a:spcPct val="0"/>
              </a:spcAft>
              <a:defRPr sz="1400" kern="1200">
                <a:solidFill>
                  <a:schemeClr val="tx1"/>
                </a:solidFill>
                <a:latin typeface="Arial" panose="020B0604020202020204" pitchFamily="34" charset="0"/>
                <a:ea typeface="+mn-ea"/>
                <a:cs typeface="+mn-cs"/>
              </a:defRPr>
            </a:lvl3pPr>
            <a:lvl4pPr marL="1371600" algn="l" rtl="0" fontAlgn="base">
              <a:spcBef>
                <a:spcPct val="0"/>
              </a:spcBef>
              <a:spcAft>
                <a:spcPct val="0"/>
              </a:spcAft>
              <a:defRPr sz="1400" kern="1200">
                <a:solidFill>
                  <a:schemeClr val="tx1"/>
                </a:solidFill>
                <a:latin typeface="Arial" panose="020B0604020202020204" pitchFamily="34" charset="0"/>
                <a:ea typeface="+mn-ea"/>
                <a:cs typeface="+mn-cs"/>
              </a:defRPr>
            </a:lvl4pPr>
            <a:lvl5pPr marL="1828800" algn="l" rtl="0" fontAlgn="base">
              <a:spcBef>
                <a:spcPct val="0"/>
              </a:spcBef>
              <a:spcAft>
                <a:spcPct val="0"/>
              </a:spcAft>
              <a:defRPr sz="1400" kern="1200">
                <a:solidFill>
                  <a:schemeClr val="tx1"/>
                </a:solidFill>
                <a:latin typeface="Arial" panose="020B0604020202020204" pitchFamily="34" charset="0"/>
                <a:ea typeface="+mn-ea"/>
                <a:cs typeface="+mn-cs"/>
              </a:defRPr>
            </a:lvl5pPr>
            <a:lvl6pPr marL="2286000" algn="l" defTabSz="914400" rtl="0" eaLnBrk="1" latinLnBrk="0" hangingPunct="1">
              <a:defRPr sz="1400" kern="1200">
                <a:solidFill>
                  <a:schemeClr val="tx1"/>
                </a:solidFill>
                <a:latin typeface="Arial" panose="020B0604020202020204" pitchFamily="34" charset="0"/>
                <a:ea typeface="+mn-ea"/>
                <a:cs typeface="+mn-cs"/>
              </a:defRPr>
            </a:lvl6pPr>
            <a:lvl7pPr marL="2743200" algn="l" defTabSz="914400" rtl="0" eaLnBrk="1" latinLnBrk="0" hangingPunct="1">
              <a:defRPr sz="1400" kern="1200">
                <a:solidFill>
                  <a:schemeClr val="tx1"/>
                </a:solidFill>
                <a:latin typeface="Arial" panose="020B0604020202020204" pitchFamily="34" charset="0"/>
                <a:ea typeface="+mn-ea"/>
                <a:cs typeface="+mn-cs"/>
              </a:defRPr>
            </a:lvl7pPr>
            <a:lvl8pPr marL="3200400" algn="l" defTabSz="914400" rtl="0" eaLnBrk="1" latinLnBrk="0" hangingPunct="1">
              <a:defRPr sz="1400" kern="1200">
                <a:solidFill>
                  <a:schemeClr val="tx1"/>
                </a:solidFill>
                <a:latin typeface="Arial" panose="020B0604020202020204" pitchFamily="34" charset="0"/>
                <a:ea typeface="+mn-ea"/>
                <a:cs typeface="+mn-cs"/>
              </a:defRPr>
            </a:lvl8pPr>
            <a:lvl9pPr marL="3657600" algn="l" defTabSz="914400" rtl="0" eaLnBrk="1" latinLnBrk="0" hangingPunct="1">
              <a:defRPr sz="1400" kern="1200">
                <a:solidFill>
                  <a:schemeClr val="tx1"/>
                </a:solidFill>
                <a:latin typeface="Arial" panose="020B0604020202020204" pitchFamily="34" charset="0"/>
                <a:ea typeface="+mn-ea"/>
                <a:cs typeface="+mn-cs"/>
              </a:defRPr>
            </a:lvl9pPr>
          </a:lstStyle>
          <a:p>
            <a:endParaRPr lang="en-CA"/>
          </a:p>
        </p:txBody>
      </p:sp>
      <p:sp>
        <p:nvSpPr>
          <p:cNvPr id="62" name="Freeform 58">
            <a:extLst>
              <a:ext uri="{FF2B5EF4-FFF2-40B4-BE49-F238E27FC236}">
                <a16:creationId xmlns:a16="http://schemas.microsoft.com/office/drawing/2014/main" id="{626812A4-D5B4-49C4-9171-3CA039233A23}"/>
              </a:ext>
            </a:extLst>
          </p:cNvPr>
          <p:cNvSpPr>
            <a:spLocks noChangeAspect="1"/>
          </p:cNvSpPr>
          <p:nvPr/>
        </p:nvSpPr>
        <p:spPr bwMode="auto">
          <a:xfrm>
            <a:off x="6275753" y="1646254"/>
            <a:ext cx="11773" cy="6075"/>
          </a:xfrm>
          <a:custGeom>
            <a:avLst/>
            <a:gdLst>
              <a:gd name="T0" fmla="*/ 0 w 20"/>
              <a:gd name="T1" fmla="*/ 4 h 9"/>
              <a:gd name="T2" fmla="*/ 20 w 20"/>
              <a:gd name="T3" fmla="*/ 0 h 9"/>
            </a:gdLst>
            <a:ahLst/>
            <a:cxnLst>
              <a:cxn ang="0">
                <a:pos x="T0" y="T1"/>
              </a:cxn>
              <a:cxn ang="0">
                <a:pos x="T2" y="T3"/>
              </a:cxn>
            </a:cxnLst>
            <a:rect l="0" t="0" r="r" b="b"/>
            <a:pathLst>
              <a:path w="20" h="9">
                <a:moveTo>
                  <a:pt x="0" y="4"/>
                </a:moveTo>
                <a:cubicBezTo>
                  <a:pt x="7" y="9"/>
                  <a:pt x="14" y="3"/>
                  <a:pt x="20" y="0"/>
                </a:cubicBezTo>
              </a:path>
            </a:pathLst>
          </a:custGeom>
          <a:noFill/>
          <a:ln w="6350" cap="rnd">
            <a:solidFill>
              <a:srgbClr val="FF6600"/>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defPPr>
              <a:defRPr lang="en-US"/>
            </a:defPPr>
            <a:lvl1pPr algn="l" rtl="0" fontAlgn="base">
              <a:spcBef>
                <a:spcPct val="0"/>
              </a:spcBef>
              <a:spcAft>
                <a:spcPct val="0"/>
              </a:spcAft>
              <a:defRPr sz="1400" kern="1200">
                <a:solidFill>
                  <a:schemeClr val="tx1"/>
                </a:solidFill>
                <a:latin typeface="Arial" panose="020B0604020202020204" pitchFamily="34" charset="0"/>
                <a:ea typeface="+mn-ea"/>
                <a:cs typeface="+mn-cs"/>
              </a:defRPr>
            </a:lvl1pPr>
            <a:lvl2pPr marL="457200" algn="l" rtl="0" fontAlgn="base">
              <a:spcBef>
                <a:spcPct val="0"/>
              </a:spcBef>
              <a:spcAft>
                <a:spcPct val="0"/>
              </a:spcAft>
              <a:defRPr sz="1400" kern="1200">
                <a:solidFill>
                  <a:schemeClr val="tx1"/>
                </a:solidFill>
                <a:latin typeface="Arial" panose="020B0604020202020204" pitchFamily="34" charset="0"/>
                <a:ea typeface="+mn-ea"/>
                <a:cs typeface="+mn-cs"/>
              </a:defRPr>
            </a:lvl2pPr>
            <a:lvl3pPr marL="914400" algn="l" rtl="0" fontAlgn="base">
              <a:spcBef>
                <a:spcPct val="0"/>
              </a:spcBef>
              <a:spcAft>
                <a:spcPct val="0"/>
              </a:spcAft>
              <a:defRPr sz="1400" kern="1200">
                <a:solidFill>
                  <a:schemeClr val="tx1"/>
                </a:solidFill>
                <a:latin typeface="Arial" panose="020B0604020202020204" pitchFamily="34" charset="0"/>
                <a:ea typeface="+mn-ea"/>
                <a:cs typeface="+mn-cs"/>
              </a:defRPr>
            </a:lvl3pPr>
            <a:lvl4pPr marL="1371600" algn="l" rtl="0" fontAlgn="base">
              <a:spcBef>
                <a:spcPct val="0"/>
              </a:spcBef>
              <a:spcAft>
                <a:spcPct val="0"/>
              </a:spcAft>
              <a:defRPr sz="1400" kern="1200">
                <a:solidFill>
                  <a:schemeClr val="tx1"/>
                </a:solidFill>
                <a:latin typeface="Arial" panose="020B0604020202020204" pitchFamily="34" charset="0"/>
                <a:ea typeface="+mn-ea"/>
                <a:cs typeface="+mn-cs"/>
              </a:defRPr>
            </a:lvl4pPr>
            <a:lvl5pPr marL="1828800" algn="l" rtl="0" fontAlgn="base">
              <a:spcBef>
                <a:spcPct val="0"/>
              </a:spcBef>
              <a:spcAft>
                <a:spcPct val="0"/>
              </a:spcAft>
              <a:defRPr sz="1400" kern="1200">
                <a:solidFill>
                  <a:schemeClr val="tx1"/>
                </a:solidFill>
                <a:latin typeface="Arial" panose="020B0604020202020204" pitchFamily="34" charset="0"/>
                <a:ea typeface="+mn-ea"/>
                <a:cs typeface="+mn-cs"/>
              </a:defRPr>
            </a:lvl5pPr>
            <a:lvl6pPr marL="2286000" algn="l" defTabSz="914400" rtl="0" eaLnBrk="1" latinLnBrk="0" hangingPunct="1">
              <a:defRPr sz="1400" kern="1200">
                <a:solidFill>
                  <a:schemeClr val="tx1"/>
                </a:solidFill>
                <a:latin typeface="Arial" panose="020B0604020202020204" pitchFamily="34" charset="0"/>
                <a:ea typeface="+mn-ea"/>
                <a:cs typeface="+mn-cs"/>
              </a:defRPr>
            </a:lvl6pPr>
            <a:lvl7pPr marL="2743200" algn="l" defTabSz="914400" rtl="0" eaLnBrk="1" latinLnBrk="0" hangingPunct="1">
              <a:defRPr sz="1400" kern="1200">
                <a:solidFill>
                  <a:schemeClr val="tx1"/>
                </a:solidFill>
                <a:latin typeface="Arial" panose="020B0604020202020204" pitchFamily="34" charset="0"/>
                <a:ea typeface="+mn-ea"/>
                <a:cs typeface="+mn-cs"/>
              </a:defRPr>
            </a:lvl7pPr>
            <a:lvl8pPr marL="3200400" algn="l" defTabSz="914400" rtl="0" eaLnBrk="1" latinLnBrk="0" hangingPunct="1">
              <a:defRPr sz="1400" kern="1200">
                <a:solidFill>
                  <a:schemeClr val="tx1"/>
                </a:solidFill>
                <a:latin typeface="Arial" panose="020B0604020202020204" pitchFamily="34" charset="0"/>
                <a:ea typeface="+mn-ea"/>
                <a:cs typeface="+mn-cs"/>
              </a:defRPr>
            </a:lvl8pPr>
            <a:lvl9pPr marL="3657600" algn="l" defTabSz="914400" rtl="0" eaLnBrk="1" latinLnBrk="0" hangingPunct="1">
              <a:defRPr sz="1400" kern="1200">
                <a:solidFill>
                  <a:schemeClr val="tx1"/>
                </a:solidFill>
                <a:latin typeface="Arial" panose="020B0604020202020204" pitchFamily="34" charset="0"/>
                <a:ea typeface="+mn-ea"/>
                <a:cs typeface="+mn-cs"/>
              </a:defRPr>
            </a:lvl9pPr>
          </a:lstStyle>
          <a:p>
            <a:endParaRPr lang="en-CA"/>
          </a:p>
        </p:txBody>
      </p:sp>
      <p:sp>
        <p:nvSpPr>
          <p:cNvPr id="63" name="Freeform 59">
            <a:extLst>
              <a:ext uri="{FF2B5EF4-FFF2-40B4-BE49-F238E27FC236}">
                <a16:creationId xmlns:a16="http://schemas.microsoft.com/office/drawing/2014/main" id="{7212FA9F-F033-4793-AE37-352C8A78C59E}"/>
              </a:ext>
            </a:extLst>
          </p:cNvPr>
          <p:cNvSpPr>
            <a:spLocks noChangeAspect="1"/>
          </p:cNvSpPr>
          <p:nvPr/>
        </p:nvSpPr>
        <p:spPr bwMode="auto">
          <a:xfrm>
            <a:off x="6287526" y="1562855"/>
            <a:ext cx="44021" cy="83399"/>
          </a:xfrm>
          <a:custGeom>
            <a:avLst/>
            <a:gdLst>
              <a:gd name="T0" fmla="*/ 0 w 74"/>
              <a:gd name="T1" fmla="*/ 130 h 130"/>
              <a:gd name="T2" fmla="*/ 74 w 74"/>
              <a:gd name="T3" fmla="*/ 0 h 130"/>
            </a:gdLst>
            <a:ahLst/>
            <a:cxnLst>
              <a:cxn ang="0">
                <a:pos x="T0" y="T1"/>
              </a:cxn>
              <a:cxn ang="0">
                <a:pos x="T2" y="T3"/>
              </a:cxn>
            </a:cxnLst>
            <a:rect l="0" t="0" r="r" b="b"/>
            <a:pathLst>
              <a:path w="74" h="130">
                <a:moveTo>
                  <a:pt x="0" y="130"/>
                </a:moveTo>
                <a:cubicBezTo>
                  <a:pt x="35" y="93"/>
                  <a:pt x="56" y="47"/>
                  <a:pt x="74" y="0"/>
                </a:cubicBezTo>
              </a:path>
            </a:pathLst>
          </a:custGeom>
          <a:noFill/>
          <a:ln w="6350" cap="rnd">
            <a:solidFill>
              <a:srgbClr val="FF6600"/>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defPPr>
              <a:defRPr lang="en-US"/>
            </a:defPPr>
            <a:lvl1pPr algn="l" rtl="0" fontAlgn="base">
              <a:spcBef>
                <a:spcPct val="0"/>
              </a:spcBef>
              <a:spcAft>
                <a:spcPct val="0"/>
              </a:spcAft>
              <a:defRPr sz="1400" kern="1200">
                <a:solidFill>
                  <a:schemeClr val="tx1"/>
                </a:solidFill>
                <a:latin typeface="Arial" panose="020B0604020202020204" pitchFamily="34" charset="0"/>
                <a:ea typeface="+mn-ea"/>
                <a:cs typeface="+mn-cs"/>
              </a:defRPr>
            </a:lvl1pPr>
            <a:lvl2pPr marL="457200" algn="l" rtl="0" fontAlgn="base">
              <a:spcBef>
                <a:spcPct val="0"/>
              </a:spcBef>
              <a:spcAft>
                <a:spcPct val="0"/>
              </a:spcAft>
              <a:defRPr sz="1400" kern="1200">
                <a:solidFill>
                  <a:schemeClr val="tx1"/>
                </a:solidFill>
                <a:latin typeface="Arial" panose="020B0604020202020204" pitchFamily="34" charset="0"/>
                <a:ea typeface="+mn-ea"/>
                <a:cs typeface="+mn-cs"/>
              </a:defRPr>
            </a:lvl2pPr>
            <a:lvl3pPr marL="914400" algn="l" rtl="0" fontAlgn="base">
              <a:spcBef>
                <a:spcPct val="0"/>
              </a:spcBef>
              <a:spcAft>
                <a:spcPct val="0"/>
              </a:spcAft>
              <a:defRPr sz="1400" kern="1200">
                <a:solidFill>
                  <a:schemeClr val="tx1"/>
                </a:solidFill>
                <a:latin typeface="Arial" panose="020B0604020202020204" pitchFamily="34" charset="0"/>
                <a:ea typeface="+mn-ea"/>
                <a:cs typeface="+mn-cs"/>
              </a:defRPr>
            </a:lvl3pPr>
            <a:lvl4pPr marL="1371600" algn="l" rtl="0" fontAlgn="base">
              <a:spcBef>
                <a:spcPct val="0"/>
              </a:spcBef>
              <a:spcAft>
                <a:spcPct val="0"/>
              </a:spcAft>
              <a:defRPr sz="1400" kern="1200">
                <a:solidFill>
                  <a:schemeClr val="tx1"/>
                </a:solidFill>
                <a:latin typeface="Arial" panose="020B0604020202020204" pitchFamily="34" charset="0"/>
                <a:ea typeface="+mn-ea"/>
                <a:cs typeface="+mn-cs"/>
              </a:defRPr>
            </a:lvl4pPr>
            <a:lvl5pPr marL="1828800" algn="l" rtl="0" fontAlgn="base">
              <a:spcBef>
                <a:spcPct val="0"/>
              </a:spcBef>
              <a:spcAft>
                <a:spcPct val="0"/>
              </a:spcAft>
              <a:defRPr sz="1400" kern="1200">
                <a:solidFill>
                  <a:schemeClr val="tx1"/>
                </a:solidFill>
                <a:latin typeface="Arial" panose="020B0604020202020204" pitchFamily="34" charset="0"/>
                <a:ea typeface="+mn-ea"/>
                <a:cs typeface="+mn-cs"/>
              </a:defRPr>
            </a:lvl5pPr>
            <a:lvl6pPr marL="2286000" algn="l" defTabSz="914400" rtl="0" eaLnBrk="1" latinLnBrk="0" hangingPunct="1">
              <a:defRPr sz="1400" kern="1200">
                <a:solidFill>
                  <a:schemeClr val="tx1"/>
                </a:solidFill>
                <a:latin typeface="Arial" panose="020B0604020202020204" pitchFamily="34" charset="0"/>
                <a:ea typeface="+mn-ea"/>
                <a:cs typeface="+mn-cs"/>
              </a:defRPr>
            </a:lvl6pPr>
            <a:lvl7pPr marL="2743200" algn="l" defTabSz="914400" rtl="0" eaLnBrk="1" latinLnBrk="0" hangingPunct="1">
              <a:defRPr sz="1400" kern="1200">
                <a:solidFill>
                  <a:schemeClr val="tx1"/>
                </a:solidFill>
                <a:latin typeface="Arial" panose="020B0604020202020204" pitchFamily="34" charset="0"/>
                <a:ea typeface="+mn-ea"/>
                <a:cs typeface="+mn-cs"/>
              </a:defRPr>
            </a:lvl7pPr>
            <a:lvl8pPr marL="3200400" algn="l" defTabSz="914400" rtl="0" eaLnBrk="1" latinLnBrk="0" hangingPunct="1">
              <a:defRPr sz="1400" kern="1200">
                <a:solidFill>
                  <a:schemeClr val="tx1"/>
                </a:solidFill>
                <a:latin typeface="Arial" panose="020B0604020202020204" pitchFamily="34" charset="0"/>
                <a:ea typeface="+mn-ea"/>
                <a:cs typeface="+mn-cs"/>
              </a:defRPr>
            </a:lvl8pPr>
            <a:lvl9pPr marL="3657600" algn="l" defTabSz="914400" rtl="0" eaLnBrk="1" latinLnBrk="0" hangingPunct="1">
              <a:defRPr sz="1400" kern="1200">
                <a:solidFill>
                  <a:schemeClr val="tx1"/>
                </a:solidFill>
                <a:latin typeface="Arial" panose="020B0604020202020204" pitchFamily="34" charset="0"/>
                <a:ea typeface="+mn-ea"/>
                <a:cs typeface="+mn-cs"/>
              </a:defRPr>
            </a:lvl9pPr>
          </a:lstStyle>
          <a:p>
            <a:endParaRPr lang="en-CA"/>
          </a:p>
        </p:txBody>
      </p:sp>
      <p:sp>
        <p:nvSpPr>
          <p:cNvPr id="64" name="Freeform 60">
            <a:extLst>
              <a:ext uri="{FF2B5EF4-FFF2-40B4-BE49-F238E27FC236}">
                <a16:creationId xmlns:a16="http://schemas.microsoft.com/office/drawing/2014/main" id="{81190CD9-4D0F-4021-B606-2A3E517354AF}"/>
              </a:ext>
            </a:extLst>
          </p:cNvPr>
          <p:cNvSpPr>
            <a:spLocks noChangeAspect="1"/>
          </p:cNvSpPr>
          <p:nvPr/>
        </p:nvSpPr>
        <p:spPr bwMode="auto">
          <a:xfrm>
            <a:off x="6287526" y="1646254"/>
            <a:ext cx="5119" cy="2209"/>
          </a:xfrm>
          <a:custGeom>
            <a:avLst/>
            <a:gdLst>
              <a:gd name="T0" fmla="*/ 0 w 8"/>
              <a:gd name="T1" fmla="*/ 0 h 4"/>
              <a:gd name="T2" fmla="*/ 8 w 8"/>
              <a:gd name="T3" fmla="*/ 4 h 4"/>
            </a:gdLst>
            <a:ahLst/>
            <a:cxnLst>
              <a:cxn ang="0">
                <a:pos x="T0" y="T1"/>
              </a:cxn>
              <a:cxn ang="0">
                <a:pos x="T2" y="T3"/>
              </a:cxn>
            </a:cxnLst>
            <a:rect l="0" t="0" r="r" b="b"/>
            <a:pathLst>
              <a:path w="8" h="4">
                <a:moveTo>
                  <a:pt x="0" y="0"/>
                </a:moveTo>
                <a:cubicBezTo>
                  <a:pt x="3" y="3"/>
                  <a:pt x="6" y="3"/>
                  <a:pt x="8" y="4"/>
                </a:cubicBezTo>
              </a:path>
            </a:pathLst>
          </a:custGeom>
          <a:noFill/>
          <a:ln w="6350" cap="rnd">
            <a:solidFill>
              <a:srgbClr val="FF6600"/>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defPPr>
              <a:defRPr lang="en-US"/>
            </a:defPPr>
            <a:lvl1pPr algn="l" rtl="0" fontAlgn="base">
              <a:spcBef>
                <a:spcPct val="0"/>
              </a:spcBef>
              <a:spcAft>
                <a:spcPct val="0"/>
              </a:spcAft>
              <a:defRPr sz="1400" kern="1200">
                <a:solidFill>
                  <a:schemeClr val="tx1"/>
                </a:solidFill>
                <a:latin typeface="Arial" panose="020B0604020202020204" pitchFamily="34" charset="0"/>
                <a:ea typeface="+mn-ea"/>
                <a:cs typeface="+mn-cs"/>
              </a:defRPr>
            </a:lvl1pPr>
            <a:lvl2pPr marL="457200" algn="l" rtl="0" fontAlgn="base">
              <a:spcBef>
                <a:spcPct val="0"/>
              </a:spcBef>
              <a:spcAft>
                <a:spcPct val="0"/>
              </a:spcAft>
              <a:defRPr sz="1400" kern="1200">
                <a:solidFill>
                  <a:schemeClr val="tx1"/>
                </a:solidFill>
                <a:latin typeface="Arial" panose="020B0604020202020204" pitchFamily="34" charset="0"/>
                <a:ea typeface="+mn-ea"/>
                <a:cs typeface="+mn-cs"/>
              </a:defRPr>
            </a:lvl2pPr>
            <a:lvl3pPr marL="914400" algn="l" rtl="0" fontAlgn="base">
              <a:spcBef>
                <a:spcPct val="0"/>
              </a:spcBef>
              <a:spcAft>
                <a:spcPct val="0"/>
              </a:spcAft>
              <a:defRPr sz="1400" kern="1200">
                <a:solidFill>
                  <a:schemeClr val="tx1"/>
                </a:solidFill>
                <a:latin typeface="Arial" panose="020B0604020202020204" pitchFamily="34" charset="0"/>
                <a:ea typeface="+mn-ea"/>
                <a:cs typeface="+mn-cs"/>
              </a:defRPr>
            </a:lvl3pPr>
            <a:lvl4pPr marL="1371600" algn="l" rtl="0" fontAlgn="base">
              <a:spcBef>
                <a:spcPct val="0"/>
              </a:spcBef>
              <a:spcAft>
                <a:spcPct val="0"/>
              </a:spcAft>
              <a:defRPr sz="1400" kern="1200">
                <a:solidFill>
                  <a:schemeClr val="tx1"/>
                </a:solidFill>
                <a:latin typeface="Arial" panose="020B0604020202020204" pitchFamily="34" charset="0"/>
                <a:ea typeface="+mn-ea"/>
                <a:cs typeface="+mn-cs"/>
              </a:defRPr>
            </a:lvl4pPr>
            <a:lvl5pPr marL="1828800" algn="l" rtl="0" fontAlgn="base">
              <a:spcBef>
                <a:spcPct val="0"/>
              </a:spcBef>
              <a:spcAft>
                <a:spcPct val="0"/>
              </a:spcAft>
              <a:defRPr sz="1400" kern="1200">
                <a:solidFill>
                  <a:schemeClr val="tx1"/>
                </a:solidFill>
                <a:latin typeface="Arial" panose="020B0604020202020204" pitchFamily="34" charset="0"/>
                <a:ea typeface="+mn-ea"/>
                <a:cs typeface="+mn-cs"/>
              </a:defRPr>
            </a:lvl5pPr>
            <a:lvl6pPr marL="2286000" algn="l" defTabSz="914400" rtl="0" eaLnBrk="1" latinLnBrk="0" hangingPunct="1">
              <a:defRPr sz="1400" kern="1200">
                <a:solidFill>
                  <a:schemeClr val="tx1"/>
                </a:solidFill>
                <a:latin typeface="Arial" panose="020B0604020202020204" pitchFamily="34" charset="0"/>
                <a:ea typeface="+mn-ea"/>
                <a:cs typeface="+mn-cs"/>
              </a:defRPr>
            </a:lvl6pPr>
            <a:lvl7pPr marL="2743200" algn="l" defTabSz="914400" rtl="0" eaLnBrk="1" latinLnBrk="0" hangingPunct="1">
              <a:defRPr sz="1400" kern="1200">
                <a:solidFill>
                  <a:schemeClr val="tx1"/>
                </a:solidFill>
                <a:latin typeface="Arial" panose="020B0604020202020204" pitchFamily="34" charset="0"/>
                <a:ea typeface="+mn-ea"/>
                <a:cs typeface="+mn-cs"/>
              </a:defRPr>
            </a:lvl7pPr>
            <a:lvl8pPr marL="3200400" algn="l" defTabSz="914400" rtl="0" eaLnBrk="1" latinLnBrk="0" hangingPunct="1">
              <a:defRPr sz="1400" kern="1200">
                <a:solidFill>
                  <a:schemeClr val="tx1"/>
                </a:solidFill>
                <a:latin typeface="Arial" panose="020B0604020202020204" pitchFamily="34" charset="0"/>
                <a:ea typeface="+mn-ea"/>
                <a:cs typeface="+mn-cs"/>
              </a:defRPr>
            </a:lvl8pPr>
            <a:lvl9pPr marL="3657600" algn="l" defTabSz="914400" rtl="0" eaLnBrk="1" latinLnBrk="0" hangingPunct="1">
              <a:defRPr sz="1400" kern="1200">
                <a:solidFill>
                  <a:schemeClr val="tx1"/>
                </a:solidFill>
                <a:latin typeface="Arial" panose="020B0604020202020204" pitchFamily="34" charset="0"/>
                <a:ea typeface="+mn-ea"/>
                <a:cs typeface="+mn-cs"/>
              </a:defRPr>
            </a:lvl9pPr>
          </a:lstStyle>
          <a:p>
            <a:endParaRPr lang="en-CA"/>
          </a:p>
        </p:txBody>
      </p:sp>
      <p:sp>
        <p:nvSpPr>
          <p:cNvPr id="65" name="Freeform 61">
            <a:extLst>
              <a:ext uri="{FF2B5EF4-FFF2-40B4-BE49-F238E27FC236}">
                <a16:creationId xmlns:a16="http://schemas.microsoft.com/office/drawing/2014/main" id="{B0763385-5E36-406B-9853-60129BE0D597}"/>
              </a:ext>
            </a:extLst>
          </p:cNvPr>
          <p:cNvSpPr>
            <a:spLocks noChangeAspect="1"/>
          </p:cNvSpPr>
          <p:nvPr/>
        </p:nvSpPr>
        <p:spPr bwMode="auto">
          <a:xfrm>
            <a:off x="6292645" y="1552914"/>
            <a:ext cx="64496" cy="95550"/>
          </a:xfrm>
          <a:custGeom>
            <a:avLst/>
            <a:gdLst>
              <a:gd name="T0" fmla="*/ 0 w 110"/>
              <a:gd name="T1" fmla="*/ 150 h 150"/>
              <a:gd name="T2" fmla="*/ 110 w 110"/>
              <a:gd name="T3" fmla="*/ 0 h 150"/>
            </a:gdLst>
            <a:ahLst/>
            <a:cxnLst>
              <a:cxn ang="0">
                <a:pos x="T0" y="T1"/>
              </a:cxn>
              <a:cxn ang="0">
                <a:pos x="T2" y="T3"/>
              </a:cxn>
            </a:cxnLst>
            <a:rect l="0" t="0" r="r" b="b"/>
            <a:pathLst>
              <a:path w="110" h="150">
                <a:moveTo>
                  <a:pt x="0" y="150"/>
                </a:moveTo>
                <a:cubicBezTo>
                  <a:pt x="60" y="123"/>
                  <a:pt x="94" y="62"/>
                  <a:pt x="110" y="0"/>
                </a:cubicBezTo>
              </a:path>
            </a:pathLst>
          </a:custGeom>
          <a:noFill/>
          <a:ln w="6350" cap="rnd">
            <a:solidFill>
              <a:srgbClr val="FF6600"/>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defPPr>
              <a:defRPr lang="en-US"/>
            </a:defPPr>
            <a:lvl1pPr algn="l" rtl="0" fontAlgn="base">
              <a:spcBef>
                <a:spcPct val="0"/>
              </a:spcBef>
              <a:spcAft>
                <a:spcPct val="0"/>
              </a:spcAft>
              <a:defRPr sz="1400" kern="1200">
                <a:solidFill>
                  <a:schemeClr val="tx1"/>
                </a:solidFill>
                <a:latin typeface="Arial" panose="020B0604020202020204" pitchFamily="34" charset="0"/>
                <a:ea typeface="+mn-ea"/>
                <a:cs typeface="+mn-cs"/>
              </a:defRPr>
            </a:lvl1pPr>
            <a:lvl2pPr marL="457200" algn="l" rtl="0" fontAlgn="base">
              <a:spcBef>
                <a:spcPct val="0"/>
              </a:spcBef>
              <a:spcAft>
                <a:spcPct val="0"/>
              </a:spcAft>
              <a:defRPr sz="1400" kern="1200">
                <a:solidFill>
                  <a:schemeClr val="tx1"/>
                </a:solidFill>
                <a:latin typeface="Arial" panose="020B0604020202020204" pitchFamily="34" charset="0"/>
                <a:ea typeface="+mn-ea"/>
                <a:cs typeface="+mn-cs"/>
              </a:defRPr>
            </a:lvl2pPr>
            <a:lvl3pPr marL="914400" algn="l" rtl="0" fontAlgn="base">
              <a:spcBef>
                <a:spcPct val="0"/>
              </a:spcBef>
              <a:spcAft>
                <a:spcPct val="0"/>
              </a:spcAft>
              <a:defRPr sz="1400" kern="1200">
                <a:solidFill>
                  <a:schemeClr val="tx1"/>
                </a:solidFill>
                <a:latin typeface="Arial" panose="020B0604020202020204" pitchFamily="34" charset="0"/>
                <a:ea typeface="+mn-ea"/>
                <a:cs typeface="+mn-cs"/>
              </a:defRPr>
            </a:lvl3pPr>
            <a:lvl4pPr marL="1371600" algn="l" rtl="0" fontAlgn="base">
              <a:spcBef>
                <a:spcPct val="0"/>
              </a:spcBef>
              <a:spcAft>
                <a:spcPct val="0"/>
              </a:spcAft>
              <a:defRPr sz="1400" kern="1200">
                <a:solidFill>
                  <a:schemeClr val="tx1"/>
                </a:solidFill>
                <a:latin typeface="Arial" panose="020B0604020202020204" pitchFamily="34" charset="0"/>
                <a:ea typeface="+mn-ea"/>
                <a:cs typeface="+mn-cs"/>
              </a:defRPr>
            </a:lvl4pPr>
            <a:lvl5pPr marL="1828800" algn="l" rtl="0" fontAlgn="base">
              <a:spcBef>
                <a:spcPct val="0"/>
              </a:spcBef>
              <a:spcAft>
                <a:spcPct val="0"/>
              </a:spcAft>
              <a:defRPr sz="1400" kern="1200">
                <a:solidFill>
                  <a:schemeClr val="tx1"/>
                </a:solidFill>
                <a:latin typeface="Arial" panose="020B0604020202020204" pitchFamily="34" charset="0"/>
                <a:ea typeface="+mn-ea"/>
                <a:cs typeface="+mn-cs"/>
              </a:defRPr>
            </a:lvl5pPr>
            <a:lvl6pPr marL="2286000" algn="l" defTabSz="914400" rtl="0" eaLnBrk="1" latinLnBrk="0" hangingPunct="1">
              <a:defRPr sz="1400" kern="1200">
                <a:solidFill>
                  <a:schemeClr val="tx1"/>
                </a:solidFill>
                <a:latin typeface="Arial" panose="020B0604020202020204" pitchFamily="34" charset="0"/>
                <a:ea typeface="+mn-ea"/>
                <a:cs typeface="+mn-cs"/>
              </a:defRPr>
            </a:lvl6pPr>
            <a:lvl7pPr marL="2743200" algn="l" defTabSz="914400" rtl="0" eaLnBrk="1" latinLnBrk="0" hangingPunct="1">
              <a:defRPr sz="1400" kern="1200">
                <a:solidFill>
                  <a:schemeClr val="tx1"/>
                </a:solidFill>
                <a:latin typeface="Arial" panose="020B0604020202020204" pitchFamily="34" charset="0"/>
                <a:ea typeface="+mn-ea"/>
                <a:cs typeface="+mn-cs"/>
              </a:defRPr>
            </a:lvl7pPr>
            <a:lvl8pPr marL="3200400" algn="l" defTabSz="914400" rtl="0" eaLnBrk="1" latinLnBrk="0" hangingPunct="1">
              <a:defRPr sz="1400" kern="1200">
                <a:solidFill>
                  <a:schemeClr val="tx1"/>
                </a:solidFill>
                <a:latin typeface="Arial" panose="020B0604020202020204" pitchFamily="34" charset="0"/>
                <a:ea typeface="+mn-ea"/>
                <a:cs typeface="+mn-cs"/>
              </a:defRPr>
            </a:lvl8pPr>
            <a:lvl9pPr marL="3657600" algn="l" defTabSz="914400" rtl="0" eaLnBrk="1" latinLnBrk="0" hangingPunct="1">
              <a:defRPr sz="1400" kern="1200">
                <a:solidFill>
                  <a:schemeClr val="tx1"/>
                </a:solidFill>
                <a:latin typeface="Arial" panose="020B0604020202020204" pitchFamily="34" charset="0"/>
                <a:ea typeface="+mn-ea"/>
                <a:cs typeface="+mn-cs"/>
              </a:defRPr>
            </a:lvl9pPr>
          </a:lstStyle>
          <a:p>
            <a:endParaRPr lang="en-CA"/>
          </a:p>
        </p:txBody>
      </p:sp>
      <p:sp>
        <p:nvSpPr>
          <p:cNvPr id="66" name="Freeform 62">
            <a:extLst>
              <a:ext uri="{FF2B5EF4-FFF2-40B4-BE49-F238E27FC236}">
                <a16:creationId xmlns:a16="http://schemas.microsoft.com/office/drawing/2014/main" id="{8411969A-3415-4F8E-AF3D-CDE084EE9CD0}"/>
              </a:ext>
            </a:extLst>
          </p:cNvPr>
          <p:cNvSpPr>
            <a:spLocks noChangeAspect="1"/>
          </p:cNvSpPr>
          <p:nvPr/>
        </p:nvSpPr>
        <p:spPr bwMode="auto">
          <a:xfrm>
            <a:off x="6292645" y="1576111"/>
            <a:ext cx="78829" cy="107149"/>
          </a:xfrm>
          <a:custGeom>
            <a:avLst/>
            <a:gdLst>
              <a:gd name="T0" fmla="*/ 0 w 134"/>
              <a:gd name="T1" fmla="*/ 114 h 168"/>
              <a:gd name="T2" fmla="*/ 134 w 134"/>
              <a:gd name="T3" fmla="*/ 0 h 168"/>
            </a:gdLst>
            <a:ahLst/>
            <a:cxnLst>
              <a:cxn ang="0">
                <a:pos x="T0" y="T1"/>
              </a:cxn>
              <a:cxn ang="0">
                <a:pos x="T2" y="T3"/>
              </a:cxn>
            </a:cxnLst>
            <a:rect l="0" t="0" r="r" b="b"/>
            <a:pathLst>
              <a:path w="134" h="168">
                <a:moveTo>
                  <a:pt x="0" y="114"/>
                </a:moveTo>
                <a:cubicBezTo>
                  <a:pt x="75" y="168"/>
                  <a:pt x="120" y="57"/>
                  <a:pt x="134" y="0"/>
                </a:cubicBezTo>
              </a:path>
            </a:pathLst>
          </a:custGeom>
          <a:noFill/>
          <a:ln w="6350" cap="rnd">
            <a:solidFill>
              <a:srgbClr val="FF6600"/>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defPPr>
              <a:defRPr lang="en-US"/>
            </a:defPPr>
            <a:lvl1pPr algn="l" rtl="0" fontAlgn="base">
              <a:spcBef>
                <a:spcPct val="0"/>
              </a:spcBef>
              <a:spcAft>
                <a:spcPct val="0"/>
              </a:spcAft>
              <a:defRPr sz="1400" kern="1200">
                <a:solidFill>
                  <a:schemeClr val="tx1"/>
                </a:solidFill>
                <a:latin typeface="Arial" panose="020B0604020202020204" pitchFamily="34" charset="0"/>
                <a:ea typeface="+mn-ea"/>
                <a:cs typeface="+mn-cs"/>
              </a:defRPr>
            </a:lvl1pPr>
            <a:lvl2pPr marL="457200" algn="l" rtl="0" fontAlgn="base">
              <a:spcBef>
                <a:spcPct val="0"/>
              </a:spcBef>
              <a:spcAft>
                <a:spcPct val="0"/>
              </a:spcAft>
              <a:defRPr sz="1400" kern="1200">
                <a:solidFill>
                  <a:schemeClr val="tx1"/>
                </a:solidFill>
                <a:latin typeface="Arial" panose="020B0604020202020204" pitchFamily="34" charset="0"/>
                <a:ea typeface="+mn-ea"/>
                <a:cs typeface="+mn-cs"/>
              </a:defRPr>
            </a:lvl2pPr>
            <a:lvl3pPr marL="914400" algn="l" rtl="0" fontAlgn="base">
              <a:spcBef>
                <a:spcPct val="0"/>
              </a:spcBef>
              <a:spcAft>
                <a:spcPct val="0"/>
              </a:spcAft>
              <a:defRPr sz="1400" kern="1200">
                <a:solidFill>
                  <a:schemeClr val="tx1"/>
                </a:solidFill>
                <a:latin typeface="Arial" panose="020B0604020202020204" pitchFamily="34" charset="0"/>
                <a:ea typeface="+mn-ea"/>
                <a:cs typeface="+mn-cs"/>
              </a:defRPr>
            </a:lvl3pPr>
            <a:lvl4pPr marL="1371600" algn="l" rtl="0" fontAlgn="base">
              <a:spcBef>
                <a:spcPct val="0"/>
              </a:spcBef>
              <a:spcAft>
                <a:spcPct val="0"/>
              </a:spcAft>
              <a:defRPr sz="1400" kern="1200">
                <a:solidFill>
                  <a:schemeClr val="tx1"/>
                </a:solidFill>
                <a:latin typeface="Arial" panose="020B0604020202020204" pitchFamily="34" charset="0"/>
                <a:ea typeface="+mn-ea"/>
                <a:cs typeface="+mn-cs"/>
              </a:defRPr>
            </a:lvl4pPr>
            <a:lvl5pPr marL="1828800" algn="l" rtl="0" fontAlgn="base">
              <a:spcBef>
                <a:spcPct val="0"/>
              </a:spcBef>
              <a:spcAft>
                <a:spcPct val="0"/>
              </a:spcAft>
              <a:defRPr sz="1400" kern="1200">
                <a:solidFill>
                  <a:schemeClr val="tx1"/>
                </a:solidFill>
                <a:latin typeface="Arial" panose="020B0604020202020204" pitchFamily="34" charset="0"/>
                <a:ea typeface="+mn-ea"/>
                <a:cs typeface="+mn-cs"/>
              </a:defRPr>
            </a:lvl5pPr>
            <a:lvl6pPr marL="2286000" algn="l" defTabSz="914400" rtl="0" eaLnBrk="1" latinLnBrk="0" hangingPunct="1">
              <a:defRPr sz="1400" kern="1200">
                <a:solidFill>
                  <a:schemeClr val="tx1"/>
                </a:solidFill>
                <a:latin typeface="Arial" panose="020B0604020202020204" pitchFamily="34" charset="0"/>
                <a:ea typeface="+mn-ea"/>
                <a:cs typeface="+mn-cs"/>
              </a:defRPr>
            </a:lvl6pPr>
            <a:lvl7pPr marL="2743200" algn="l" defTabSz="914400" rtl="0" eaLnBrk="1" latinLnBrk="0" hangingPunct="1">
              <a:defRPr sz="1400" kern="1200">
                <a:solidFill>
                  <a:schemeClr val="tx1"/>
                </a:solidFill>
                <a:latin typeface="Arial" panose="020B0604020202020204" pitchFamily="34" charset="0"/>
                <a:ea typeface="+mn-ea"/>
                <a:cs typeface="+mn-cs"/>
              </a:defRPr>
            </a:lvl7pPr>
            <a:lvl8pPr marL="3200400" algn="l" defTabSz="914400" rtl="0" eaLnBrk="1" latinLnBrk="0" hangingPunct="1">
              <a:defRPr sz="1400" kern="1200">
                <a:solidFill>
                  <a:schemeClr val="tx1"/>
                </a:solidFill>
                <a:latin typeface="Arial" panose="020B0604020202020204" pitchFamily="34" charset="0"/>
                <a:ea typeface="+mn-ea"/>
                <a:cs typeface="+mn-cs"/>
              </a:defRPr>
            </a:lvl8pPr>
            <a:lvl9pPr marL="3657600" algn="l" defTabSz="914400" rtl="0" eaLnBrk="1" latinLnBrk="0" hangingPunct="1">
              <a:defRPr sz="1400" kern="1200">
                <a:solidFill>
                  <a:schemeClr val="tx1"/>
                </a:solidFill>
                <a:latin typeface="Arial" panose="020B0604020202020204" pitchFamily="34" charset="0"/>
                <a:ea typeface="+mn-ea"/>
                <a:cs typeface="+mn-cs"/>
              </a:defRPr>
            </a:lvl9pPr>
          </a:lstStyle>
          <a:p>
            <a:endParaRPr lang="en-CA"/>
          </a:p>
        </p:txBody>
      </p:sp>
      <p:sp>
        <p:nvSpPr>
          <p:cNvPr id="67" name="Freeform 63">
            <a:extLst>
              <a:ext uri="{FF2B5EF4-FFF2-40B4-BE49-F238E27FC236}">
                <a16:creationId xmlns:a16="http://schemas.microsoft.com/office/drawing/2014/main" id="{DEB9FDE1-DF9E-46EA-920C-2A198A7C3597}"/>
              </a:ext>
            </a:extLst>
          </p:cNvPr>
          <p:cNvSpPr>
            <a:spLocks noChangeAspect="1"/>
          </p:cNvSpPr>
          <p:nvPr/>
        </p:nvSpPr>
        <p:spPr bwMode="auto">
          <a:xfrm>
            <a:off x="6194876" y="1415388"/>
            <a:ext cx="82412" cy="273947"/>
          </a:xfrm>
          <a:custGeom>
            <a:avLst/>
            <a:gdLst>
              <a:gd name="T0" fmla="*/ 0 w 139"/>
              <a:gd name="T1" fmla="*/ 429 h 429"/>
              <a:gd name="T2" fmla="*/ 76 w 139"/>
              <a:gd name="T3" fmla="*/ 130 h 429"/>
              <a:gd name="T4" fmla="*/ 88 w 139"/>
              <a:gd name="T5" fmla="*/ 101 h 429"/>
              <a:gd name="T6" fmla="*/ 122 w 139"/>
              <a:gd name="T7" fmla="*/ 1 h 429"/>
              <a:gd name="T8" fmla="*/ 121 w 139"/>
              <a:gd name="T9" fmla="*/ 0 h 429"/>
            </a:gdLst>
            <a:ahLst/>
            <a:cxnLst>
              <a:cxn ang="0">
                <a:pos x="T0" y="T1"/>
              </a:cxn>
              <a:cxn ang="0">
                <a:pos x="T2" y="T3"/>
              </a:cxn>
              <a:cxn ang="0">
                <a:pos x="T4" y="T5"/>
              </a:cxn>
              <a:cxn ang="0">
                <a:pos x="T6" y="T7"/>
              </a:cxn>
              <a:cxn ang="0">
                <a:pos x="T8" y="T9"/>
              </a:cxn>
            </a:cxnLst>
            <a:rect l="0" t="0" r="r" b="b"/>
            <a:pathLst>
              <a:path w="139" h="429">
                <a:moveTo>
                  <a:pt x="0" y="429"/>
                </a:moveTo>
                <a:cubicBezTo>
                  <a:pt x="7" y="329"/>
                  <a:pt x="40" y="222"/>
                  <a:pt x="76" y="130"/>
                </a:cubicBezTo>
                <a:cubicBezTo>
                  <a:pt x="88" y="101"/>
                  <a:pt x="88" y="101"/>
                  <a:pt x="88" y="101"/>
                </a:cubicBezTo>
                <a:cubicBezTo>
                  <a:pt x="102" y="70"/>
                  <a:pt x="139" y="35"/>
                  <a:pt x="122" y="1"/>
                </a:cubicBezTo>
                <a:cubicBezTo>
                  <a:pt x="122" y="1"/>
                  <a:pt x="121" y="0"/>
                  <a:pt x="121" y="0"/>
                </a:cubicBezTo>
              </a:path>
            </a:pathLst>
          </a:custGeom>
          <a:noFill/>
          <a:ln w="6350" cap="rnd">
            <a:solidFill>
              <a:srgbClr val="FF6600"/>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defPPr>
              <a:defRPr lang="en-US"/>
            </a:defPPr>
            <a:lvl1pPr algn="l" rtl="0" fontAlgn="base">
              <a:spcBef>
                <a:spcPct val="0"/>
              </a:spcBef>
              <a:spcAft>
                <a:spcPct val="0"/>
              </a:spcAft>
              <a:defRPr sz="1400" kern="1200">
                <a:solidFill>
                  <a:schemeClr val="tx1"/>
                </a:solidFill>
                <a:latin typeface="Arial" panose="020B0604020202020204" pitchFamily="34" charset="0"/>
                <a:ea typeface="+mn-ea"/>
                <a:cs typeface="+mn-cs"/>
              </a:defRPr>
            </a:lvl1pPr>
            <a:lvl2pPr marL="457200" algn="l" rtl="0" fontAlgn="base">
              <a:spcBef>
                <a:spcPct val="0"/>
              </a:spcBef>
              <a:spcAft>
                <a:spcPct val="0"/>
              </a:spcAft>
              <a:defRPr sz="1400" kern="1200">
                <a:solidFill>
                  <a:schemeClr val="tx1"/>
                </a:solidFill>
                <a:latin typeface="Arial" panose="020B0604020202020204" pitchFamily="34" charset="0"/>
                <a:ea typeface="+mn-ea"/>
                <a:cs typeface="+mn-cs"/>
              </a:defRPr>
            </a:lvl2pPr>
            <a:lvl3pPr marL="914400" algn="l" rtl="0" fontAlgn="base">
              <a:spcBef>
                <a:spcPct val="0"/>
              </a:spcBef>
              <a:spcAft>
                <a:spcPct val="0"/>
              </a:spcAft>
              <a:defRPr sz="1400" kern="1200">
                <a:solidFill>
                  <a:schemeClr val="tx1"/>
                </a:solidFill>
                <a:latin typeface="Arial" panose="020B0604020202020204" pitchFamily="34" charset="0"/>
                <a:ea typeface="+mn-ea"/>
                <a:cs typeface="+mn-cs"/>
              </a:defRPr>
            </a:lvl3pPr>
            <a:lvl4pPr marL="1371600" algn="l" rtl="0" fontAlgn="base">
              <a:spcBef>
                <a:spcPct val="0"/>
              </a:spcBef>
              <a:spcAft>
                <a:spcPct val="0"/>
              </a:spcAft>
              <a:defRPr sz="1400" kern="1200">
                <a:solidFill>
                  <a:schemeClr val="tx1"/>
                </a:solidFill>
                <a:latin typeface="Arial" panose="020B0604020202020204" pitchFamily="34" charset="0"/>
                <a:ea typeface="+mn-ea"/>
                <a:cs typeface="+mn-cs"/>
              </a:defRPr>
            </a:lvl4pPr>
            <a:lvl5pPr marL="1828800" algn="l" rtl="0" fontAlgn="base">
              <a:spcBef>
                <a:spcPct val="0"/>
              </a:spcBef>
              <a:spcAft>
                <a:spcPct val="0"/>
              </a:spcAft>
              <a:defRPr sz="1400" kern="1200">
                <a:solidFill>
                  <a:schemeClr val="tx1"/>
                </a:solidFill>
                <a:latin typeface="Arial" panose="020B0604020202020204" pitchFamily="34" charset="0"/>
                <a:ea typeface="+mn-ea"/>
                <a:cs typeface="+mn-cs"/>
              </a:defRPr>
            </a:lvl5pPr>
            <a:lvl6pPr marL="2286000" algn="l" defTabSz="914400" rtl="0" eaLnBrk="1" latinLnBrk="0" hangingPunct="1">
              <a:defRPr sz="1400" kern="1200">
                <a:solidFill>
                  <a:schemeClr val="tx1"/>
                </a:solidFill>
                <a:latin typeface="Arial" panose="020B0604020202020204" pitchFamily="34" charset="0"/>
                <a:ea typeface="+mn-ea"/>
                <a:cs typeface="+mn-cs"/>
              </a:defRPr>
            </a:lvl6pPr>
            <a:lvl7pPr marL="2743200" algn="l" defTabSz="914400" rtl="0" eaLnBrk="1" latinLnBrk="0" hangingPunct="1">
              <a:defRPr sz="1400" kern="1200">
                <a:solidFill>
                  <a:schemeClr val="tx1"/>
                </a:solidFill>
                <a:latin typeface="Arial" panose="020B0604020202020204" pitchFamily="34" charset="0"/>
                <a:ea typeface="+mn-ea"/>
                <a:cs typeface="+mn-cs"/>
              </a:defRPr>
            </a:lvl7pPr>
            <a:lvl8pPr marL="3200400" algn="l" defTabSz="914400" rtl="0" eaLnBrk="1" latinLnBrk="0" hangingPunct="1">
              <a:defRPr sz="1400" kern="1200">
                <a:solidFill>
                  <a:schemeClr val="tx1"/>
                </a:solidFill>
                <a:latin typeface="Arial" panose="020B0604020202020204" pitchFamily="34" charset="0"/>
                <a:ea typeface="+mn-ea"/>
                <a:cs typeface="+mn-cs"/>
              </a:defRPr>
            </a:lvl8pPr>
            <a:lvl9pPr marL="3657600" algn="l" defTabSz="914400" rtl="0" eaLnBrk="1" latinLnBrk="0" hangingPunct="1">
              <a:defRPr sz="1400" kern="1200">
                <a:solidFill>
                  <a:schemeClr val="tx1"/>
                </a:solidFill>
                <a:latin typeface="Arial" panose="020B0604020202020204" pitchFamily="34" charset="0"/>
                <a:ea typeface="+mn-ea"/>
                <a:cs typeface="+mn-cs"/>
              </a:defRPr>
            </a:lvl9pPr>
          </a:lstStyle>
          <a:p>
            <a:endParaRPr lang="en-CA"/>
          </a:p>
        </p:txBody>
      </p:sp>
      <p:sp>
        <p:nvSpPr>
          <p:cNvPr id="68" name="Freeform 64">
            <a:extLst>
              <a:ext uri="{FF2B5EF4-FFF2-40B4-BE49-F238E27FC236}">
                <a16:creationId xmlns:a16="http://schemas.microsoft.com/office/drawing/2014/main" id="{217EAA1E-0F66-4D9D-951C-EB7474047D83}"/>
              </a:ext>
            </a:extLst>
          </p:cNvPr>
          <p:cNvSpPr>
            <a:spLocks noChangeAspect="1"/>
          </p:cNvSpPr>
          <p:nvPr/>
        </p:nvSpPr>
        <p:spPr bwMode="auto">
          <a:xfrm>
            <a:off x="6487669" y="1458468"/>
            <a:ext cx="2559" cy="4971"/>
          </a:xfrm>
          <a:custGeom>
            <a:avLst/>
            <a:gdLst>
              <a:gd name="T0" fmla="*/ 4 w 4"/>
              <a:gd name="T1" fmla="*/ 0 h 8"/>
              <a:gd name="T2" fmla="*/ 0 w 4"/>
              <a:gd name="T3" fmla="*/ 8 h 8"/>
            </a:gdLst>
            <a:ahLst/>
            <a:cxnLst>
              <a:cxn ang="0">
                <a:pos x="T0" y="T1"/>
              </a:cxn>
              <a:cxn ang="0">
                <a:pos x="T2" y="T3"/>
              </a:cxn>
            </a:cxnLst>
            <a:rect l="0" t="0" r="r" b="b"/>
            <a:pathLst>
              <a:path w="4" h="8">
                <a:moveTo>
                  <a:pt x="4" y="0"/>
                </a:moveTo>
                <a:cubicBezTo>
                  <a:pt x="2" y="3"/>
                  <a:pt x="1" y="5"/>
                  <a:pt x="0" y="8"/>
                </a:cubicBezTo>
              </a:path>
            </a:pathLst>
          </a:custGeom>
          <a:noFill/>
          <a:ln w="6350" cap="rnd">
            <a:solidFill>
              <a:srgbClr val="FF6600"/>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defPPr>
              <a:defRPr lang="en-US"/>
            </a:defPPr>
            <a:lvl1pPr algn="l" rtl="0" fontAlgn="base">
              <a:spcBef>
                <a:spcPct val="0"/>
              </a:spcBef>
              <a:spcAft>
                <a:spcPct val="0"/>
              </a:spcAft>
              <a:defRPr sz="1400" kern="1200">
                <a:solidFill>
                  <a:schemeClr val="tx1"/>
                </a:solidFill>
                <a:latin typeface="Arial" panose="020B0604020202020204" pitchFamily="34" charset="0"/>
                <a:ea typeface="+mn-ea"/>
                <a:cs typeface="+mn-cs"/>
              </a:defRPr>
            </a:lvl1pPr>
            <a:lvl2pPr marL="457200" algn="l" rtl="0" fontAlgn="base">
              <a:spcBef>
                <a:spcPct val="0"/>
              </a:spcBef>
              <a:spcAft>
                <a:spcPct val="0"/>
              </a:spcAft>
              <a:defRPr sz="1400" kern="1200">
                <a:solidFill>
                  <a:schemeClr val="tx1"/>
                </a:solidFill>
                <a:latin typeface="Arial" panose="020B0604020202020204" pitchFamily="34" charset="0"/>
                <a:ea typeface="+mn-ea"/>
                <a:cs typeface="+mn-cs"/>
              </a:defRPr>
            </a:lvl2pPr>
            <a:lvl3pPr marL="914400" algn="l" rtl="0" fontAlgn="base">
              <a:spcBef>
                <a:spcPct val="0"/>
              </a:spcBef>
              <a:spcAft>
                <a:spcPct val="0"/>
              </a:spcAft>
              <a:defRPr sz="1400" kern="1200">
                <a:solidFill>
                  <a:schemeClr val="tx1"/>
                </a:solidFill>
                <a:latin typeface="Arial" panose="020B0604020202020204" pitchFamily="34" charset="0"/>
                <a:ea typeface="+mn-ea"/>
                <a:cs typeface="+mn-cs"/>
              </a:defRPr>
            </a:lvl3pPr>
            <a:lvl4pPr marL="1371600" algn="l" rtl="0" fontAlgn="base">
              <a:spcBef>
                <a:spcPct val="0"/>
              </a:spcBef>
              <a:spcAft>
                <a:spcPct val="0"/>
              </a:spcAft>
              <a:defRPr sz="1400" kern="1200">
                <a:solidFill>
                  <a:schemeClr val="tx1"/>
                </a:solidFill>
                <a:latin typeface="Arial" panose="020B0604020202020204" pitchFamily="34" charset="0"/>
                <a:ea typeface="+mn-ea"/>
                <a:cs typeface="+mn-cs"/>
              </a:defRPr>
            </a:lvl4pPr>
            <a:lvl5pPr marL="1828800" algn="l" rtl="0" fontAlgn="base">
              <a:spcBef>
                <a:spcPct val="0"/>
              </a:spcBef>
              <a:spcAft>
                <a:spcPct val="0"/>
              </a:spcAft>
              <a:defRPr sz="1400" kern="1200">
                <a:solidFill>
                  <a:schemeClr val="tx1"/>
                </a:solidFill>
                <a:latin typeface="Arial" panose="020B0604020202020204" pitchFamily="34" charset="0"/>
                <a:ea typeface="+mn-ea"/>
                <a:cs typeface="+mn-cs"/>
              </a:defRPr>
            </a:lvl5pPr>
            <a:lvl6pPr marL="2286000" algn="l" defTabSz="914400" rtl="0" eaLnBrk="1" latinLnBrk="0" hangingPunct="1">
              <a:defRPr sz="1400" kern="1200">
                <a:solidFill>
                  <a:schemeClr val="tx1"/>
                </a:solidFill>
                <a:latin typeface="Arial" panose="020B0604020202020204" pitchFamily="34" charset="0"/>
                <a:ea typeface="+mn-ea"/>
                <a:cs typeface="+mn-cs"/>
              </a:defRPr>
            </a:lvl6pPr>
            <a:lvl7pPr marL="2743200" algn="l" defTabSz="914400" rtl="0" eaLnBrk="1" latinLnBrk="0" hangingPunct="1">
              <a:defRPr sz="1400" kern="1200">
                <a:solidFill>
                  <a:schemeClr val="tx1"/>
                </a:solidFill>
                <a:latin typeface="Arial" panose="020B0604020202020204" pitchFamily="34" charset="0"/>
                <a:ea typeface="+mn-ea"/>
                <a:cs typeface="+mn-cs"/>
              </a:defRPr>
            </a:lvl7pPr>
            <a:lvl8pPr marL="3200400" algn="l" defTabSz="914400" rtl="0" eaLnBrk="1" latinLnBrk="0" hangingPunct="1">
              <a:defRPr sz="1400" kern="1200">
                <a:solidFill>
                  <a:schemeClr val="tx1"/>
                </a:solidFill>
                <a:latin typeface="Arial" panose="020B0604020202020204" pitchFamily="34" charset="0"/>
                <a:ea typeface="+mn-ea"/>
                <a:cs typeface="+mn-cs"/>
              </a:defRPr>
            </a:lvl8pPr>
            <a:lvl9pPr marL="3657600" algn="l" defTabSz="914400" rtl="0" eaLnBrk="1" latinLnBrk="0" hangingPunct="1">
              <a:defRPr sz="1400" kern="1200">
                <a:solidFill>
                  <a:schemeClr val="tx1"/>
                </a:solidFill>
                <a:latin typeface="Arial" panose="020B0604020202020204" pitchFamily="34" charset="0"/>
                <a:ea typeface="+mn-ea"/>
                <a:cs typeface="+mn-cs"/>
              </a:defRPr>
            </a:lvl9pPr>
          </a:lstStyle>
          <a:p>
            <a:endParaRPr lang="en-CA"/>
          </a:p>
        </p:txBody>
      </p:sp>
      <p:sp>
        <p:nvSpPr>
          <p:cNvPr id="69" name="Freeform 65">
            <a:extLst>
              <a:ext uri="{FF2B5EF4-FFF2-40B4-BE49-F238E27FC236}">
                <a16:creationId xmlns:a16="http://schemas.microsoft.com/office/drawing/2014/main" id="{CFAAAB58-5DAE-40A7-A2C5-F6A44257CC46}"/>
              </a:ext>
            </a:extLst>
          </p:cNvPr>
          <p:cNvSpPr>
            <a:spLocks noChangeAspect="1"/>
          </p:cNvSpPr>
          <p:nvPr/>
        </p:nvSpPr>
        <p:spPr bwMode="auto">
          <a:xfrm>
            <a:off x="6487669" y="1461230"/>
            <a:ext cx="27641" cy="29273"/>
          </a:xfrm>
          <a:custGeom>
            <a:avLst/>
            <a:gdLst>
              <a:gd name="T0" fmla="*/ 0 w 46"/>
              <a:gd name="T1" fmla="*/ 4 h 46"/>
              <a:gd name="T2" fmla="*/ 46 w 46"/>
              <a:gd name="T3" fmla="*/ 46 h 46"/>
            </a:gdLst>
            <a:ahLst/>
            <a:cxnLst>
              <a:cxn ang="0">
                <a:pos x="T0" y="T1"/>
              </a:cxn>
              <a:cxn ang="0">
                <a:pos x="T2" y="T3"/>
              </a:cxn>
            </a:cxnLst>
            <a:rect l="0" t="0" r="r" b="b"/>
            <a:pathLst>
              <a:path w="46" h="46">
                <a:moveTo>
                  <a:pt x="0" y="4"/>
                </a:moveTo>
                <a:cubicBezTo>
                  <a:pt x="26" y="0"/>
                  <a:pt x="40" y="25"/>
                  <a:pt x="46" y="46"/>
                </a:cubicBezTo>
              </a:path>
            </a:pathLst>
          </a:custGeom>
          <a:noFill/>
          <a:ln w="6350" cap="rnd">
            <a:solidFill>
              <a:srgbClr val="FF6600"/>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defPPr>
              <a:defRPr lang="en-US"/>
            </a:defPPr>
            <a:lvl1pPr algn="l" rtl="0" fontAlgn="base">
              <a:spcBef>
                <a:spcPct val="0"/>
              </a:spcBef>
              <a:spcAft>
                <a:spcPct val="0"/>
              </a:spcAft>
              <a:defRPr sz="1400" kern="1200">
                <a:solidFill>
                  <a:schemeClr val="tx1"/>
                </a:solidFill>
                <a:latin typeface="Arial" panose="020B0604020202020204" pitchFamily="34" charset="0"/>
                <a:ea typeface="+mn-ea"/>
                <a:cs typeface="+mn-cs"/>
              </a:defRPr>
            </a:lvl1pPr>
            <a:lvl2pPr marL="457200" algn="l" rtl="0" fontAlgn="base">
              <a:spcBef>
                <a:spcPct val="0"/>
              </a:spcBef>
              <a:spcAft>
                <a:spcPct val="0"/>
              </a:spcAft>
              <a:defRPr sz="1400" kern="1200">
                <a:solidFill>
                  <a:schemeClr val="tx1"/>
                </a:solidFill>
                <a:latin typeface="Arial" panose="020B0604020202020204" pitchFamily="34" charset="0"/>
                <a:ea typeface="+mn-ea"/>
                <a:cs typeface="+mn-cs"/>
              </a:defRPr>
            </a:lvl2pPr>
            <a:lvl3pPr marL="914400" algn="l" rtl="0" fontAlgn="base">
              <a:spcBef>
                <a:spcPct val="0"/>
              </a:spcBef>
              <a:spcAft>
                <a:spcPct val="0"/>
              </a:spcAft>
              <a:defRPr sz="1400" kern="1200">
                <a:solidFill>
                  <a:schemeClr val="tx1"/>
                </a:solidFill>
                <a:latin typeface="Arial" panose="020B0604020202020204" pitchFamily="34" charset="0"/>
                <a:ea typeface="+mn-ea"/>
                <a:cs typeface="+mn-cs"/>
              </a:defRPr>
            </a:lvl3pPr>
            <a:lvl4pPr marL="1371600" algn="l" rtl="0" fontAlgn="base">
              <a:spcBef>
                <a:spcPct val="0"/>
              </a:spcBef>
              <a:spcAft>
                <a:spcPct val="0"/>
              </a:spcAft>
              <a:defRPr sz="1400" kern="1200">
                <a:solidFill>
                  <a:schemeClr val="tx1"/>
                </a:solidFill>
                <a:latin typeface="Arial" panose="020B0604020202020204" pitchFamily="34" charset="0"/>
                <a:ea typeface="+mn-ea"/>
                <a:cs typeface="+mn-cs"/>
              </a:defRPr>
            </a:lvl4pPr>
            <a:lvl5pPr marL="1828800" algn="l" rtl="0" fontAlgn="base">
              <a:spcBef>
                <a:spcPct val="0"/>
              </a:spcBef>
              <a:spcAft>
                <a:spcPct val="0"/>
              </a:spcAft>
              <a:defRPr sz="1400" kern="1200">
                <a:solidFill>
                  <a:schemeClr val="tx1"/>
                </a:solidFill>
                <a:latin typeface="Arial" panose="020B0604020202020204" pitchFamily="34" charset="0"/>
                <a:ea typeface="+mn-ea"/>
                <a:cs typeface="+mn-cs"/>
              </a:defRPr>
            </a:lvl5pPr>
            <a:lvl6pPr marL="2286000" algn="l" defTabSz="914400" rtl="0" eaLnBrk="1" latinLnBrk="0" hangingPunct="1">
              <a:defRPr sz="1400" kern="1200">
                <a:solidFill>
                  <a:schemeClr val="tx1"/>
                </a:solidFill>
                <a:latin typeface="Arial" panose="020B0604020202020204" pitchFamily="34" charset="0"/>
                <a:ea typeface="+mn-ea"/>
                <a:cs typeface="+mn-cs"/>
              </a:defRPr>
            </a:lvl6pPr>
            <a:lvl7pPr marL="2743200" algn="l" defTabSz="914400" rtl="0" eaLnBrk="1" latinLnBrk="0" hangingPunct="1">
              <a:defRPr sz="1400" kern="1200">
                <a:solidFill>
                  <a:schemeClr val="tx1"/>
                </a:solidFill>
                <a:latin typeface="Arial" panose="020B0604020202020204" pitchFamily="34" charset="0"/>
                <a:ea typeface="+mn-ea"/>
                <a:cs typeface="+mn-cs"/>
              </a:defRPr>
            </a:lvl7pPr>
            <a:lvl8pPr marL="3200400" algn="l" defTabSz="914400" rtl="0" eaLnBrk="1" latinLnBrk="0" hangingPunct="1">
              <a:defRPr sz="1400" kern="1200">
                <a:solidFill>
                  <a:schemeClr val="tx1"/>
                </a:solidFill>
                <a:latin typeface="Arial" panose="020B0604020202020204" pitchFamily="34" charset="0"/>
                <a:ea typeface="+mn-ea"/>
                <a:cs typeface="+mn-cs"/>
              </a:defRPr>
            </a:lvl8pPr>
            <a:lvl9pPr marL="3657600" algn="l" defTabSz="914400" rtl="0" eaLnBrk="1" latinLnBrk="0" hangingPunct="1">
              <a:defRPr sz="1400" kern="1200">
                <a:solidFill>
                  <a:schemeClr val="tx1"/>
                </a:solidFill>
                <a:latin typeface="Arial" panose="020B0604020202020204" pitchFamily="34" charset="0"/>
                <a:ea typeface="+mn-ea"/>
                <a:cs typeface="+mn-cs"/>
              </a:defRPr>
            </a:lvl9pPr>
          </a:lstStyle>
          <a:p>
            <a:endParaRPr lang="en-CA"/>
          </a:p>
        </p:txBody>
      </p:sp>
      <p:sp>
        <p:nvSpPr>
          <p:cNvPr id="70" name="Freeform 66">
            <a:extLst>
              <a:ext uri="{FF2B5EF4-FFF2-40B4-BE49-F238E27FC236}">
                <a16:creationId xmlns:a16="http://schemas.microsoft.com/office/drawing/2014/main" id="{18587C84-7881-4677-9923-75AB7784842E}"/>
              </a:ext>
            </a:extLst>
          </p:cNvPr>
          <p:cNvSpPr>
            <a:spLocks noChangeAspect="1"/>
          </p:cNvSpPr>
          <p:nvPr/>
        </p:nvSpPr>
        <p:spPr bwMode="auto">
          <a:xfrm>
            <a:off x="6452349" y="1463439"/>
            <a:ext cx="35319" cy="15465"/>
          </a:xfrm>
          <a:custGeom>
            <a:avLst/>
            <a:gdLst>
              <a:gd name="T0" fmla="*/ 60 w 60"/>
              <a:gd name="T1" fmla="*/ 0 h 24"/>
              <a:gd name="T2" fmla="*/ 0 w 60"/>
              <a:gd name="T3" fmla="*/ 24 h 24"/>
            </a:gdLst>
            <a:ahLst/>
            <a:cxnLst>
              <a:cxn ang="0">
                <a:pos x="T0" y="T1"/>
              </a:cxn>
              <a:cxn ang="0">
                <a:pos x="T2" y="T3"/>
              </a:cxn>
            </a:cxnLst>
            <a:rect l="0" t="0" r="r" b="b"/>
            <a:pathLst>
              <a:path w="60" h="24">
                <a:moveTo>
                  <a:pt x="60" y="0"/>
                </a:moveTo>
                <a:cubicBezTo>
                  <a:pt x="41" y="4"/>
                  <a:pt x="10" y="9"/>
                  <a:pt x="0" y="24"/>
                </a:cubicBezTo>
              </a:path>
            </a:pathLst>
          </a:custGeom>
          <a:noFill/>
          <a:ln w="6350" cap="rnd">
            <a:solidFill>
              <a:srgbClr val="FF6600"/>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defPPr>
              <a:defRPr lang="en-US"/>
            </a:defPPr>
            <a:lvl1pPr algn="l" rtl="0" fontAlgn="base">
              <a:spcBef>
                <a:spcPct val="0"/>
              </a:spcBef>
              <a:spcAft>
                <a:spcPct val="0"/>
              </a:spcAft>
              <a:defRPr sz="1400" kern="1200">
                <a:solidFill>
                  <a:schemeClr val="tx1"/>
                </a:solidFill>
                <a:latin typeface="Arial" panose="020B0604020202020204" pitchFamily="34" charset="0"/>
                <a:ea typeface="+mn-ea"/>
                <a:cs typeface="+mn-cs"/>
              </a:defRPr>
            </a:lvl1pPr>
            <a:lvl2pPr marL="457200" algn="l" rtl="0" fontAlgn="base">
              <a:spcBef>
                <a:spcPct val="0"/>
              </a:spcBef>
              <a:spcAft>
                <a:spcPct val="0"/>
              </a:spcAft>
              <a:defRPr sz="1400" kern="1200">
                <a:solidFill>
                  <a:schemeClr val="tx1"/>
                </a:solidFill>
                <a:latin typeface="Arial" panose="020B0604020202020204" pitchFamily="34" charset="0"/>
                <a:ea typeface="+mn-ea"/>
                <a:cs typeface="+mn-cs"/>
              </a:defRPr>
            </a:lvl2pPr>
            <a:lvl3pPr marL="914400" algn="l" rtl="0" fontAlgn="base">
              <a:spcBef>
                <a:spcPct val="0"/>
              </a:spcBef>
              <a:spcAft>
                <a:spcPct val="0"/>
              </a:spcAft>
              <a:defRPr sz="1400" kern="1200">
                <a:solidFill>
                  <a:schemeClr val="tx1"/>
                </a:solidFill>
                <a:latin typeface="Arial" panose="020B0604020202020204" pitchFamily="34" charset="0"/>
                <a:ea typeface="+mn-ea"/>
                <a:cs typeface="+mn-cs"/>
              </a:defRPr>
            </a:lvl3pPr>
            <a:lvl4pPr marL="1371600" algn="l" rtl="0" fontAlgn="base">
              <a:spcBef>
                <a:spcPct val="0"/>
              </a:spcBef>
              <a:spcAft>
                <a:spcPct val="0"/>
              </a:spcAft>
              <a:defRPr sz="1400" kern="1200">
                <a:solidFill>
                  <a:schemeClr val="tx1"/>
                </a:solidFill>
                <a:latin typeface="Arial" panose="020B0604020202020204" pitchFamily="34" charset="0"/>
                <a:ea typeface="+mn-ea"/>
                <a:cs typeface="+mn-cs"/>
              </a:defRPr>
            </a:lvl4pPr>
            <a:lvl5pPr marL="1828800" algn="l" rtl="0" fontAlgn="base">
              <a:spcBef>
                <a:spcPct val="0"/>
              </a:spcBef>
              <a:spcAft>
                <a:spcPct val="0"/>
              </a:spcAft>
              <a:defRPr sz="1400" kern="1200">
                <a:solidFill>
                  <a:schemeClr val="tx1"/>
                </a:solidFill>
                <a:latin typeface="Arial" panose="020B0604020202020204" pitchFamily="34" charset="0"/>
                <a:ea typeface="+mn-ea"/>
                <a:cs typeface="+mn-cs"/>
              </a:defRPr>
            </a:lvl5pPr>
            <a:lvl6pPr marL="2286000" algn="l" defTabSz="914400" rtl="0" eaLnBrk="1" latinLnBrk="0" hangingPunct="1">
              <a:defRPr sz="1400" kern="1200">
                <a:solidFill>
                  <a:schemeClr val="tx1"/>
                </a:solidFill>
                <a:latin typeface="Arial" panose="020B0604020202020204" pitchFamily="34" charset="0"/>
                <a:ea typeface="+mn-ea"/>
                <a:cs typeface="+mn-cs"/>
              </a:defRPr>
            </a:lvl6pPr>
            <a:lvl7pPr marL="2743200" algn="l" defTabSz="914400" rtl="0" eaLnBrk="1" latinLnBrk="0" hangingPunct="1">
              <a:defRPr sz="1400" kern="1200">
                <a:solidFill>
                  <a:schemeClr val="tx1"/>
                </a:solidFill>
                <a:latin typeface="Arial" panose="020B0604020202020204" pitchFamily="34" charset="0"/>
                <a:ea typeface="+mn-ea"/>
                <a:cs typeface="+mn-cs"/>
              </a:defRPr>
            </a:lvl7pPr>
            <a:lvl8pPr marL="3200400" algn="l" defTabSz="914400" rtl="0" eaLnBrk="1" latinLnBrk="0" hangingPunct="1">
              <a:defRPr sz="1400" kern="1200">
                <a:solidFill>
                  <a:schemeClr val="tx1"/>
                </a:solidFill>
                <a:latin typeface="Arial" panose="020B0604020202020204" pitchFamily="34" charset="0"/>
                <a:ea typeface="+mn-ea"/>
                <a:cs typeface="+mn-cs"/>
              </a:defRPr>
            </a:lvl8pPr>
            <a:lvl9pPr marL="3657600" algn="l" defTabSz="914400" rtl="0" eaLnBrk="1" latinLnBrk="0" hangingPunct="1">
              <a:defRPr sz="1400" kern="1200">
                <a:solidFill>
                  <a:schemeClr val="tx1"/>
                </a:solidFill>
                <a:latin typeface="Arial" panose="020B0604020202020204" pitchFamily="34" charset="0"/>
                <a:ea typeface="+mn-ea"/>
                <a:cs typeface="+mn-cs"/>
              </a:defRPr>
            </a:lvl9pPr>
          </a:lstStyle>
          <a:p>
            <a:endParaRPr lang="en-CA"/>
          </a:p>
        </p:txBody>
      </p:sp>
      <p:sp>
        <p:nvSpPr>
          <p:cNvPr id="71" name="Freeform 67">
            <a:extLst>
              <a:ext uri="{FF2B5EF4-FFF2-40B4-BE49-F238E27FC236}">
                <a16:creationId xmlns:a16="http://schemas.microsoft.com/office/drawing/2014/main" id="{4277695B-A106-43E8-BFDF-257B0FAA92CE}"/>
              </a:ext>
            </a:extLst>
          </p:cNvPr>
          <p:cNvSpPr>
            <a:spLocks noChangeAspect="1"/>
          </p:cNvSpPr>
          <p:nvPr/>
        </p:nvSpPr>
        <p:spPr bwMode="auto">
          <a:xfrm>
            <a:off x="6452349" y="1478904"/>
            <a:ext cx="38902" cy="67934"/>
          </a:xfrm>
          <a:custGeom>
            <a:avLst/>
            <a:gdLst>
              <a:gd name="T0" fmla="*/ 0 w 66"/>
              <a:gd name="T1" fmla="*/ 0 h 106"/>
              <a:gd name="T2" fmla="*/ 66 w 66"/>
              <a:gd name="T3" fmla="*/ 106 h 106"/>
            </a:gdLst>
            <a:ahLst/>
            <a:cxnLst>
              <a:cxn ang="0">
                <a:pos x="T0" y="T1"/>
              </a:cxn>
              <a:cxn ang="0">
                <a:pos x="T2" y="T3"/>
              </a:cxn>
            </a:cxnLst>
            <a:rect l="0" t="0" r="r" b="b"/>
            <a:pathLst>
              <a:path w="66" h="106">
                <a:moveTo>
                  <a:pt x="0" y="0"/>
                </a:moveTo>
                <a:cubicBezTo>
                  <a:pt x="45" y="12"/>
                  <a:pt x="59" y="66"/>
                  <a:pt x="66" y="106"/>
                </a:cubicBezTo>
              </a:path>
            </a:pathLst>
          </a:custGeom>
          <a:noFill/>
          <a:ln w="6350" cap="rnd">
            <a:solidFill>
              <a:srgbClr val="FF6600"/>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defPPr>
              <a:defRPr lang="en-US"/>
            </a:defPPr>
            <a:lvl1pPr algn="l" rtl="0" fontAlgn="base">
              <a:spcBef>
                <a:spcPct val="0"/>
              </a:spcBef>
              <a:spcAft>
                <a:spcPct val="0"/>
              </a:spcAft>
              <a:defRPr sz="1400" kern="1200">
                <a:solidFill>
                  <a:schemeClr val="tx1"/>
                </a:solidFill>
                <a:latin typeface="Arial" panose="020B0604020202020204" pitchFamily="34" charset="0"/>
                <a:ea typeface="+mn-ea"/>
                <a:cs typeface="+mn-cs"/>
              </a:defRPr>
            </a:lvl1pPr>
            <a:lvl2pPr marL="457200" algn="l" rtl="0" fontAlgn="base">
              <a:spcBef>
                <a:spcPct val="0"/>
              </a:spcBef>
              <a:spcAft>
                <a:spcPct val="0"/>
              </a:spcAft>
              <a:defRPr sz="1400" kern="1200">
                <a:solidFill>
                  <a:schemeClr val="tx1"/>
                </a:solidFill>
                <a:latin typeface="Arial" panose="020B0604020202020204" pitchFamily="34" charset="0"/>
                <a:ea typeface="+mn-ea"/>
                <a:cs typeface="+mn-cs"/>
              </a:defRPr>
            </a:lvl2pPr>
            <a:lvl3pPr marL="914400" algn="l" rtl="0" fontAlgn="base">
              <a:spcBef>
                <a:spcPct val="0"/>
              </a:spcBef>
              <a:spcAft>
                <a:spcPct val="0"/>
              </a:spcAft>
              <a:defRPr sz="1400" kern="1200">
                <a:solidFill>
                  <a:schemeClr val="tx1"/>
                </a:solidFill>
                <a:latin typeface="Arial" panose="020B0604020202020204" pitchFamily="34" charset="0"/>
                <a:ea typeface="+mn-ea"/>
                <a:cs typeface="+mn-cs"/>
              </a:defRPr>
            </a:lvl3pPr>
            <a:lvl4pPr marL="1371600" algn="l" rtl="0" fontAlgn="base">
              <a:spcBef>
                <a:spcPct val="0"/>
              </a:spcBef>
              <a:spcAft>
                <a:spcPct val="0"/>
              </a:spcAft>
              <a:defRPr sz="1400" kern="1200">
                <a:solidFill>
                  <a:schemeClr val="tx1"/>
                </a:solidFill>
                <a:latin typeface="Arial" panose="020B0604020202020204" pitchFamily="34" charset="0"/>
                <a:ea typeface="+mn-ea"/>
                <a:cs typeface="+mn-cs"/>
              </a:defRPr>
            </a:lvl4pPr>
            <a:lvl5pPr marL="1828800" algn="l" rtl="0" fontAlgn="base">
              <a:spcBef>
                <a:spcPct val="0"/>
              </a:spcBef>
              <a:spcAft>
                <a:spcPct val="0"/>
              </a:spcAft>
              <a:defRPr sz="1400" kern="1200">
                <a:solidFill>
                  <a:schemeClr val="tx1"/>
                </a:solidFill>
                <a:latin typeface="Arial" panose="020B0604020202020204" pitchFamily="34" charset="0"/>
                <a:ea typeface="+mn-ea"/>
                <a:cs typeface="+mn-cs"/>
              </a:defRPr>
            </a:lvl5pPr>
            <a:lvl6pPr marL="2286000" algn="l" defTabSz="914400" rtl="0" eaLnBrk="1" latinLnBrk="0" hangingPunct="1">
              <a:defRPr sz="1400" kern="1200">
                <a:solidFill>
                  <a:schemeClr val="tx1"/>
                </a:solidFill>
                <a:latin typeface="Arial" panose="020B0604020202020204" pitchFamily="34" charset="0"/>
                <a:ea typeface="+mn-ea"/>
                <a:cs typeface="+mn-cs"/>
              </a:defRPr>
            </a:lvl6pPr>
            <a:lvl7pPr marL="2743200" algn="l" defTabSz="914400" rtl="0" eaLnBrk="1" latinLnBrk="0" hangingPunct="1">
              <a:defRPr sz="1400" kern="1200">
                <a:solidFill>
                  <a:schemeClr val="tx1"/>
                </a:solidFill>
                <a:latin typeface="Arial" panose="020B0604020202020204" pitchFamily="34" charset="0"/>
                <a:ea typeface="+mn-ea"/>
                <a:cs typeface="+mn-cs"/>
              </a:defRPr>
            </a:lvl7pPr>
            <a:lvl8pPr marL="3200400" algn="l" defTabSz="914400" rtl="0" eaLnBrk="1" latinLnBrk="0" hangingPunct="1">
              <a:defRPr sz="1400" kern="1200">
                <a:solidFill>
                  <a:schemeClr val="tx1"/>
                </a:solidFill>
                <a:latin typeface="Arial" panose="020B0604020202020204" pitchFamily="34" charset="0"/>
                <a:ea typeface="+mn-ea"/>
                <a:cs typeface="+mn-cs"/>
              </a:defRPr>
            </a:lvl8pPr>
            <a:lvl9pPr marL="3657600" algn="l" defTabSz="914400" rtl="0" eaLnBrk="1" latinLnBrk="0" hangingPunct="1">
              <a:defRPr sz="1400" kern="1200">
                <a:solidFill>
                  <a:schemeClr val="tx1"/>
                </a:solidFill>
                <a:latin typeface="Arial" panose="020B0604020202020204" pitchFamily="34" charset="0"/>
                <a:ea typeface="+mn-ea"/>
                <a:cs typeface="+mn-cs"/>
              </a:defRPr>
            </a:lvl9pPr>
          </a:lstStyle>
          <a:p>
            <a:endParaRPr lang="en-CA"/>
          </a:p>
        </p:txBody>
      </p:sp>
      <p:sp>
        <p:nvSpPr>
          <p:cNvPr id="72" name="Freeform 68">
            <a:extLst>
              <a:ext uri="{FF2B5EF4-FFF2-40B4-BE49-F238E27FC236}">
                <a16:creationId xmlns:a16="http://schemas.microsoft.com/office/drawing/2014/main" id="{537F7E8C-4193-45E2-9863-A3FED0AA04DE}"/>
              </a:ext>
            </a:extLst>
          </p:cNvPr>
          <p:cNvSpPr>
            <a:spLocks noChangeAspect="1"/>
          </p:cNvSpPr>
          <p:nvPr/>
        </p:nvSpPr>
        <p:spPr bwMode="auto">
          <a:xfrm>
            <a:off x="6476408" y="1476142"/>
            <a:ext cx="28153" cy="40871"/>
          </a:xfrm>
          <a:custGeom>
            <a:avLst/>
            <a:gdLst>
              <a:gd name="T0" fmla="*/ 48 w 48"/>
              <a:gd name="T1" fmla="*/ 64 h 64"/>
              <a:gd name="T2" fmla="*/ 0 w 48"/>
              <a:gd name="T3" fmla="*/ 0 h 64"/>
            </a:gdLst>
            <a:ahLst/>
            <a:cxnLst>
              <a:cxn ang="0">
                <a:pos x="T0" y="T1"/>
              </a:cxn>
              <a:cxn ang="0">
                <a:pos x="T2" y="T3"/>
              </a:cxn>
            </a:cxnLst>
            <a:rect l="0" t="0" r="r" b="b"/>
            <a:pathLst>
              <a:path w="48" h="64">
                <a:moveTo>
                  <a:pt x="48" y="64"/>
                </a:moveTo>
                <a:cubicBezTo>
                  <a:pt x="43" y="37"/>
                  <a:pt x="27" y="10"/>
                  <a:pt x="0" y="0"/>
                </a:cubicBezTo>
              </a:path>
            </a:pathLst>
          </a:custGeom>
          <a:noFill/>
          <a:ln w="6350" cap="rnd">
            <a:solidFill>
              <a:srgbClr val="FF6600"/>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defPPr>
              <a:defRPr lang="en-US"/>
            </a:defPPr>
            <a:lvl1pPr algn="l" rtl="0" fontAlgn="base">
              <a:spcBef>
                <a:spcPct val="0"/>
              </a:spcBef>
              <a:spcAft>
                <a:spcPct val="0"/>
              </a:spcAft>
              <a:defRPr sz="1400" kern="1200">
                <a:solidFill>
                  <a:schemeClr val="tx1"/>
                </a:solidFill>
                <a:latin typeface="Arial" panose="020B0604020202020204" pitchFamily="34" charset="0"/>
                <a:ea typeface="+mn-ea"/>
                <a:cs typeface="+mn-cs"/>
              </a:defRPr>
            </a:lvl1pPr>
            <a:lvl2pPr marL="457200" algn="l" rtl="0" fontAlgn="base">
              <a:spcBef>
                <a:spcPct val="0"/>
              </a:spcBef>
              <a:spcAft>
                <a:spcPct val="0"/>
              </a:spcAft>
              <a:defRPr sz="1400" kern="1200">
                <a:solidFill>
                  <a:schemeClr val="tx1"/>
                </a:solidFill>
                <a:latin typeface="Arial" panose="020B0604020202020204" pitchFamily="34" charset="0"/>
                <a:ea typeface="+mn-ea"/>
                <a:cs typeface="+mn-cs"/>
              </a:defRPr>
            </a:lvl2pPr>
            <a:lvl3pPr marL="914400" algn="l" rtl="0" fontAlgn="base">
              <a:spcBef>
                <a:spcPct val="0"/>
              </a:spcBef>
              <a:spcAft>
                <a:spcPct val="0"/>
              </a:spcAft>
              <a:defRPr sz="1400" kern="1200">
                <a:solidFill>
                  <a:schemeClr val="tx1"/>
                </a:solidFill>
                <a:latin typeface="Arial" panose="020B0604020202020204" pitchFamily="34" charset="0"/>
                <a:ea typeface="+mn-ea"/>
                <a:cs typeface="+mn-cs"/>
              </a:defRPr>
            </a:lvl3pPr>
            <a:lvl4pPr marL="1371600" algn="l" rtl="0" fontAlgn="base">
              <a:spcBef>
                <a:spcPct val="0"/>
              </a:spcBef>
              <a:spcAft>
                <a:spcPct val="0"/>
              </a:spcAft>
              <a:defRPr sz="1400" kern="1200">
                <a:solidFill>
                  <a:schemeClr val="tx1"/>
                </a:solidFill>
                <a:latin typeface="Arial" panose="020B0604020202020204" pitchFamily="34" charset="0"/>
                <a:ea typeface="+mn-ea"/>
                <a:cs typeface="+mn-cs"/>
              </a:defRPr>
            </a:lvl4pPr>
            <a:lvl5pPr marL="1828800" algn="l" rtl="0" fontAlgn="base">
              <a:spcBef>
                <a:spcPct val="0"/>
              </a:spcBef>
              <a:spcAft>
                <a:spcPct val="0"/>
              </a:spcAft>
              <a:defRPr sz="1400" kern="1200">
                <a:solidFill>
                  <a:schemeClr val="tx1"/>
                </a:solidFill>
                <a:latin typeface="Arial" panose="020B0604020202020204" pitchFamily="34" charset="0"/>
                <a:ea typeface="+mn-ea"/>
                <a:cs typeface="+mn-cs"/>
              </a:defRPr>
            </a:lvl5pPr>
            <a:lvl6pPr marL="2286000" algn="l" defTabSz="914400" rtl="0" eaLnBrk="1" latinLnBrk="0" hangingPunct="1">
              <a:defRPr sz="1400" kern="1200">
                <a:solidFill>
                  <a:schemeClr val="tx1"/>
                </a:solidFill>
                <a:latin typeface="Arial" panose="020B0604020202020204" pitchFamily="34" charset="0"/>
                <a:ea typeface="+mn-ea"/>
                <a:cs typeface="+mn-cs"/>
              </a:defRPr>
            </a:lvl6pPr>
            <a:lvl7pPr marL="2743200" algn="l" defTabSz="914400" rtl="0" eaLnBrk="1" latinLnBrk="0" hangingPunct="1">
              <a:defRPr sz="1400" kern="1200">
                <a:solidFill>
                  <a:schemeClr val="tx1"/>
                </a:solidFill>
                <a:latin typeface="Arial" panose="020B0604020202020204" pitchFamily="34" charset="0"/>
                <a:ea typeface="+mn-ea"/>
                <a:cs typeface="+mn-cs"/>
              </a:defRPr>
            </a:lvl7pPr>
            <a:lvl8pPr marL="3200400" algn="l" defTabSz="914400" rtl="0" eaLnBrk="1" latinLnBrk="0" hangingPunct="1">
              <a:defRPr sz="1400" kern="1200">
                <a:solidFill>
                  <a:schemeClr val="tx1"/>
                </a:solidFill>
                <a:latin typeface="Arial" panose="020B0604020202020204" pitchFamily="34" charset="0"/>
                <a:ea typeface="+mn-ea"/>
                <a:cs typeface="+mn-cs"/>
              </a:defRPr>
            </a:lvl8pPr>
            <a:lvl9pPr marL="3657600" algn="l" defTabSz="914400" rtl="0" eaLnBrk="1" latinLnBrk="0" hangingPunct="1">
              <a:defRPr sz="1400" kern="1200">
                <a:solidFill>
                  <a:schemeClr val="tx1"/>
                </a:solidFill>
                <a:latin typeface="Arial" panose="020B0604020202020204" pitchFamily="34" charset="0"/>
                <a:ea typeface="+mn-ea"/>
                <a:cs typeface="+mn-cs"/>
              </a:defRPr>
            </a:lvl9pPr>
          </a:lstStyle>
          <a:p>
            <a:endParaRPr lang="en-CA"/>
          </a:p>
        </p:txBody>
      </p:sp>
      <p:sp>
        <p:nvSpPr>
          <p:cNvPr id="73" name="Freeform 69">
            <a:extLst>
              <a:ext uri="{FF2B5EF4-FFF2-40B4-BE49-F238E27FC236}">
                <a16:creationId xmlns:a16="http://schemas.microsoft.com/office/drawing/2014/main" id="{046CDFF3-98CA-4A32-8FAA-D3894B3A344C}"/>
              </a:ext>
            </a:extLst>
          </p:cNvPr>
          <p:cNvSpPr>
            <a:spLocks noChangeAspect="1"/>
          </p:cNvSpPr>
          <p:nvPr/>
        </p:nvSpPr>
        <p:spPr bwMode="auto">
          <a:xfrm>
            <a:off x="6484086" y="1449631"/>
            <a:ext cx="6142" cy="8837"/>
          </a:xfrm>
          <a:custGeom>
            <a:avLst/>
            <a:gdLst>
              <a:gd name="T0" fmla="*/ 0 w 10"/>
              <a:gd name="T1" fmla="*/ 0 h 14"/>
              <a:gd name="T2" fmla="*/ 10 w 10"/>
              <a:gd name="T3" fmla="*/ 14 h 14"/>
            </a:gdLst>
            <a:ahLst/>
            <a:cxnLst>
              <a:cxn ang="0">
                <a:pos x="T0" y="T1"/>
              </a:cxn>
              <a:cxn ang="0">
                <a:pos x="T2" y="T3"/>
              </a:cxn>
            </a:cxnLst>
            <a:rect l="0" t="0" r="r" b="b"/>
            <a:pathLst>
              <a:path w="10" h="14">
                <a:moveTo>
                  <a:pt x="0" y="0"/>
                </a:moveTo>
                <a:cubicBezTo>
                  <a:pt x="1" y="4"/>
                  <a:pt x="5" y="9"/>
                  <a:pt x="10" y="14"/>
                </a:cubicBezTo>
              </a:path>
            </a:pathLst>
          </a:custGeom>
          <a:noFill/>
          <a:ln w="6350" cap="rnd">
            <a:solidFill>
              <a:srgbClr val="FF6600"/>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defPPr>
              <a:defRPr lang="en-US"/>
            </a:defPPr>
            <a:lvl1pPr algn="l" rtl="0" fontAlgn="base">
              <a:spcBef>
                <a:spcPct val="0"/>
              </a:spcBef>
              <a:spcAft>
                <a:spcPct val="0"/>
              </a:spcAft>
              <a:defRPr sz="1400" kern="1200">
                <a:solidFill>
                  <a:schemeClr val="tx1"/>
                </a:solidFill>
                <a:latin typeface="Arial" panose="020B0604020202020204" pitchFamily="34" charset="0"/>
                <a:ea typeface="+mn-ea"/>
                <a:cs typeface="+mn-cs"/>
              </a:defRPr>
            </a:lvl1pPr>
            <a:lvl2pPr marL="457200" algn="l" rtl="0" fontAlgn="base">
              <a:spcBef>
                <a:spcPct val="0"/>
              </a:spcBef>
              <a:spcAft>
                <a:spcPct val="0"/>
              </a:spcAft>
              <a:defRPr sz="1400" kern="1200">
                <a:solidFill>
                  <a:schemeClr val="tx1"/>
                </a:solidFill>
                <a:latin typeface="Arial" panose="020B0604020202020204" pitchFamily="34" charset="0"/>
                <a:ea typeface="+mn-ea"/>
                <a:cs typeface="+mn-cs"/>
              </a:defRPr>
            </a:lvl2pPr>
            <a:lvl3pPr marL="914400" algn="l" rtl="0" fontAlgn="base">
              <a:spcBef>
                <a:spcPct val="0"/>
              </a:spcBef>
              <a:spcAft>
                <a:spcPct val="0"/>
              </a:spcAft>
              <a:defRPr sz="1400" kern="1200">
                <a:solidFill>
                  <a:schemeClr val="tx1"/>
                </a:solidFill>
                <a:latin typeface="Arial" panose="020B0604020202020204" pitchFamily="34" charset="0"/>
                <a:ea typeface="+mn-ea"/>
                <a:cs typeface="+mn-cs"/>
              </a:defRPr>
            </a:lvl3pPr>
            <a:lvl4pPr marL="1371600" algn="l" rtl="0" fontAlgn="base">
              <a:spcBef>
                <a:spcPct val="0"/>
              </a:spcBef>
              <a:spcAft>
                <a:spcPct val="0"/>
              </a:spcAft>
              <a:defRPr sz="1400" kern="1200">
                <a:solidFill>
                  <a:schemeClr val="tx1"/>
                </a:solidFill>
                <a:latin typeface="Arial" panose="020B0604020202020204" pitchFamily="34" charset="0"/>
                <a:ea typeface="+mn-ea"/>
                <a:cs typeface="+mn-cs"/>
              </a:defRPr>
            </a:lvl4pPr>
            <a:lvl5pPr marL="1828800" algn="l" rtl="0" fontAlgn="base">
              <a:spcBef>
                <a:spcPct val="0"/>
              </a:spcBef>
              <a:spcAft>
                <a:spcPct val="0"/>
              </a:spcAft>
              <a:defRPr sz="1400" kern="1200">
                <a:solidFill>
                  <a:schemeClr val="tx1"/>
                </a:solidFill>
                <a:latin typeface="Arial" panose="020B0604020202020204" pitchFamily="34" charset="0"/>
                <a:ea typeface="+mn-ea"/>
                <a:cs typeface="+mn-cs"/>
              </a:defRPr>
            </a:lvl5pPr>
            <a:lvl6pPr marL="2286000" algn="l" defTabSz="914400" rtl="0" eaLnBrk="1" latinLnBrk="0" hangingPunct="1">
              <a:defRPr sz="1400" kern="1200">
                <a:solidFill>
                  <a:schemeClr val="tx1"/>
                </a:solidFill>
                <a:latin typeface="Arial" panose="020B0604020202020204" pitchFamily="34" charset="0"/>
                <a:ea typeface="+mn-ea"/>
                <a:cs typeface="+mn-cs"/>
              </a:defRPr>
            </a:lvl6pPr>
            <a:lvl7pPr marL="2743200" algn="l" defTabSz="914400" rtl="0" eaLnBrk="1" latinLnBrk="0" hangingPunct="1">
              <a:defRPr sz="1400" kern="1200">
                <a:solidFill>
                  <a:schemeClr val="tx1"/>
                </a:solidFill>
                <a:latin typeface="Arial" panose="020B0604020202020204" pitchFamily="34" charset="0"/>
                <a:ea typeface="+mn-ea"/>
                <a:cs typeface="+mn-cs"/>
              </a:defRPr>
            </a:lvl7pPr>
            <a:lvl8pPr marL="3200400" algn="l" defTabSz="914400" rtl="0" eaLnBrk="1" latinLnBrk="0" hangingPunct="1">
              <a:defRPr sz="1400" kern="1200">
                <a:solidFill>
                  <a:schemeClr val="tx1"/>
                </a:solidFill>
                <a:latin typeface="Arial" panose="020B0604020202020204" pitchFamily="34" charset="0"/>
                <a:ea typeface="+mn-ea"/>
                <a:cs typeface="+mn-cs"/>
              </a:defRPr>
            </a:lvl8pPr>
            <a:lvl9pPr marL="3657600" algn="l" defTabSz="914400" rtl="0" eaLnBrk="1" latinLnBrk="0" hangingPunct="1">
              <a:defRPr sz="1400" kern="1200">
                <a:solidFill>
                  <a:schemeClr val="tx1"/>
                </a:solidFill>
                <a:latin typeface="Arial" panose="020B0604020202020204" pitchFamily="34" charset="0"/>
                <a:ea typeface="+mn-ea"/>
                <a:cs typeface="+mn-cs"/>
              </a:defRPr>
            </a:lvl9pPr>
          </a:lstStyle>
          <a:p>
            <a:endParaRPr lang="en-CA"/>
          </a:p>
        </p:txBody>
      </p:sp>
      <p:sp>
        <p:nvSpPr>
          <p:cNvPr id="74" name="Freeform 70">
            <a:extLst>
              <a:ext uri="{FF2B5EF4-FFF2-40B4-BE49-F238E27FC236}">
                <a16:creationId xmlns:a16="http://schemas.microsoft.com/office/drawing/2014/main" id="{EFD4BFCD-F459-4575-8154-CA6AF0F8B3E8}"/>
              </a:ext>
            </a:extLst>
          </p:cNvPr>
          <p:cNvSpPr>
            <a:spLocks noChangeAspect="1"/>
          </p:cNvSpPr>
          <p:nvPr/>
        </p:nvSpPr>
        <p:spPr bwMode="auto">
          <a:xfrm>
            <a:off x="6490228" y="1445765"/>
            <a:ext cx="26106" cy="12703"/>
          </a:xfrm>
          <a:custGeom>
            <a:avLst/>
            <a:gdLst>
              <a:gd name="T0" fmla="*/ 0 w 44"/>
              <a:gd name="T1" fmla="*/ 20 h 20"/>
              <a:gd name="T2" fmla="*/ 44 w 44"/>
              <a:gd name="T3" fmla="*/ 4 h 20"/>
            </a:gdLst>
            <a:ahLst/>
            <a:cxnLst>
              <a:cxn ang="0">
                <a:pos x="T0" y="T1"/>
              </a:cxn>
              <a:cxn ang="0">
                <a:pos x="T2" y="T3"/>
              </a:cxn>
            </a:cxnLst>
            <a:rect l="0" t="0" r="r" b="b"/>
            <a:pathLst>
              <a:path w="44" h="20">
                <a:moveTo>
                  <a:pt x="0" y="20"/>
                </a:moveTo>
                <a:cubicBezTo>
                  <a:pt x="14" y="12"/>
                  <a:pt x="26" y="0"/>
                  <a:pt x="44" y="4"/>
                </a:cubicBezTo>
              </a:path>
            </a:pathLst>
          </a:custGeom>
          <a:noFill/>
          <a:ln w="6350" cap="rnd">
            <a:solidFill>
              <a:srgbClr val="FF6600"/>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defPPr>
              <a:defRPr lang="en-US"/>
            </a:defPPr>
            <a:lvl1pPr algn="l" rtl="0" fontAlgn="base">
              <a:spcBef>
                <a:spcPct val="0"/>
              </a:spcBef>
              <a:spcAft>
                <a:spcPct val="0"/>
              </a:spcAft>
              <a:defRPr sz="1400" kern="1200">
                <a:solidFill>
                  <a:schemeClr val="tx1"/>
                </a:solidFill>
                <a:latin typeface="Arial" panose="020B0604020202020204" pitchFamily="34" charset="0"/>
                <a:ea typeface="+mn-ea"/>
                <a:cs typeface="+mn-cs"/>
              </a:defRPr>
            </a:lvl1pPr>
            <a:lvl2pPr marL="457200" algn="l" rtl="0" fontAlgn="base">
              <a:spcBef>
                <a:spcPct val="0"/>
              </a:spcBef>
              <a:spcAft>
                <a:spcPct val="0"/>
              </a:spcAft>
              <a:defRPr sz="1400" kern="1200">
                <a:solidFill>
                  <a:schemeClr val="tx1"/>
                </a:solidFill>
                <a:latin typeface="Arial" panose="020B0604020202020204" pitchFamily="34" charset="0"/>
                <a:ea typeface="+mn-ea"/>
                <a:cs typeface="+mn-cs"/>
              </a:defRPr>
            </a:lvl2pPr>
            <a:lvl3pPr marL="914400" algn="l" rtl="0" fontAlgn="base">
              <a:spcBef>
                <a:spcPct val="0"/>
              </a:spcBef>
              <a:spcAft>
                <a:spcPct val="0"/>
              </a:spcAft>
              <a:defRPr sz="1400" kern="1200">
                <a:solidFill>
                  <a:schemeClr val="tx1"/>
                </a:solidFill>
                <a:latin typeface="Arial" panose="020B0604020202020204" pitchFamily="34" charset="0"/>
                <a:ea typeface="+mn-ea"/>
                <a:cs typeface="+mn-cs"/>
              </a:defRPr>
            </a:lvl3pPr>
            <a:lvl4pPr marL="1371600" algn="l" rtl="0" fontAlgn="base">
              <a:spcBef>
                <a:spcPct val="0"/>
              </a:spcBef>
              <a:spcAft>
                <a:spcPct val="0"/>
              </a:spcAft>
              <a:defRPr sz="1400" kern="1200">
                <a:solidFill>
                  <a:schemeClr val="tx1"/>
                </a:solidFill>
                <a:latin typeface="Arial" panose="020B0604020202020204" pitchFamily="34" charset="0"/>
                <a:ea typeface="+mn-ea"/>
                <a:cs typeface="+mn-cs"/>
              </a:defRPr>
            </a:lvl4pPr>
            <a:lvl5pPr marL="1828800" algn="l" rtl="0" fontAlgn="base">
              <a:spcBef>
                <a:spcPct val="0"/>
              </a:spcBef>
              <a:spcAft>
                <a:spcPct val="0"/>
              </a:spcAft>
              <a:defRPr sz="1400" kern="1200">
                <a:solidFill>
                  <a:schemeClr val="tx1"/>
                </a:solidFill>
                <a:latin typeface="Arial" panose="020B0604020202020204" pitchFamily="34" charset="0"/>
                <a:ea typeface="+mn-ea"/>
                <a:cs typeface="+mn-cs"/>
              </a:defRPr>
            </a:lvl5pPr>
            <a:lvl6pPr marL="2286000" algn="l" defTabSz="914400" rtl="0" eaLnBrk="1" latinLnBrk="0" hangingPunct="1">
              <a:defRPr sz="1400" kern="1200">
                <a:solidFill>
                  <a:schemeClr val="tx1"/>
                </a:solidFill>
                <a:latin typeface="Arial" panose="020B0604020202020204" pitchFamily="34" charset="0"/>
                <a:ea typeface="+mn-ea"/>
                <a:cs typeface="+mn-cs"/>
              </a:defRPr>
            </a:lvl6pPr>
            <a:lvl7pPr marL="2743200" algn="l" defTabSz="914400" rtl="0" eaLnBrk="1" latinLnBrk="0" hangingPunct="1">
              <a:defRPr sz="1400" kern="1200">
                <a:solidFill>
                  <a:schemeClr val="tx1"/>
                </a:solidFill>
                <a:latin typeface="Arial" panose="020B0604020202020204" pitchFamily="34" charset="0"/>
                <a:ea typeface="+mn-ea"/>
                <a:cs typeface="+mn-cs"/>
              </a:defRPr>
            </a:lvl7pPr>
            <a:lvl8pPr marL="3200400" algn="l" defTabSz="914400" rtl="0" eaLnBrk="1" latinLnBrk="0" hangingPunct="1">
              <a:defRPr sz="1400" kern="1200">
                <a:solidFill>
                  <a:schemeClr val="tx1"/>
                </a:solidFill>
                <a:latin typeface="Arial" panose="020B0604020202020204" pitchFamily="34" charset="0"/>
                <a:ea typeface="+mn-ea"/>
                <a:cs typeface="+mn-cs"/>
              </a:defRPr>
            </a:lvl8pPr>
            <a:lvl9pPr marL="3657600" algn="l" defTabSz="914400" rtl="0" eaLnBrk="1" latinLnBrk="0" hangingPunct="1">
              <a:defRPr sz="1400" kern="1200">
                <a:solidFill>
                  <a:schemeClr val="tx1"/>
                </a:solidFill>
                <a:latin typeface="Arial" panose="020B0604020202020204" pitchFamily="34" charset="0"/>
                <a:ea typeface="+mn-ea"/>
                <a:cs typeface="+mn-cs"/>
              </a:defRPr>
            </a:lvl9pPr>
          </a:lstStyle>
          <a:p>
            <a:endParaRPr lang="en-CA"/>
          </a:p>
        </p:txBody>
      </p:sp>
      <p:sp>
        <p:nvSpPr>
          <p:cNvPr id="75" name="Freeform 71">
            <a:extLst>
              <a:ext uri="{FF2B5EF4-FFF2-40B4-BE49-F238E27FC236}">
                <a16:creationId xmlns:a16="http://schemas.microsoft.com/office/drawing/2014/main" id="{E698D68B-183F-4BFB-9D67-C43546F1B5D5}"/>
              </a:ext>
            </a:extLst>
          </p:cNvPr>
          <p:cNvSpPr>
            <a:spLocks noChangeAspect="1"/>
          </p:cNvSpPr>
          <p:nvPr/>
        </p:nvSpPr>
        <p:spPr bwMode="auto">
          <a:xfrm>
            <a:off x="5939963" y="710637"/>
            <a:ext cx="512" cy="14912"/>
          </a:xfrm>
          <a:custGeom>
            <a:avLst/>
            <a:gdLst>
              <a:gd name="T0" fmla="*/ 0 w 2"/>
              <a:gd name="T1" fmla="*/ 0 h 23"/>
              <a:gd name="T2" fmla="*/ 1 w 2"/>
              <a:gd name="T3" fmla="*/ 23 h 23"/>
            </a:gdLst>
            <a:ahLst/>
            <a:cxnLst>
              <a:cxn ang="0">
                <a:pos x="T0" y="T1"/>
              </a:cxn>
              <a:cxn ang="0">
                <a:pos x="T2" y="T3"/>
              </a:cxn>
            </a:cxnLst>
            <a:rect l="0" t="0" r="r" b="b"/>
            <a:pathLst>
              <a:path w="2" h="23">
                <a:moveTo>
                  <a:pt x="0" y="0"/>
                </a:moveTo>
                <a:cubicBezTo>
                  <a:pt x="2" y="8"/>
                  <a:pt x="1" y="15"/>
                  <a:pt x="1" y="23"/>
                </a:cubicBezTo>
              </a:path>
            </a:pathLst>
          </a:custGeom>
          <a:noFill/>
          <a:ln w="6350" cap="rnd">
            <a:solidFill>
              <a:srgbClr val="FF6600"/>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defPPr>
              <a:defRPr lang="en-US"/>
            </a:defPPr>
            <a:lvl1pPr algn="l" rtl="0" fontAlgn="base">
              <a:spcBef>
                <a:spcPct val="0"/>
              </a:spcBef>
              <a:spcAft>
                <a:spcPct val="0"/>
              </a:spcAft>
              <a:defRPr sz="1400" kern="1200">
                <a:solidFill>
                  <a:schemeClr val="tx1"/>
                </a:solidFill>
                <a:latin typeface="Arial" panose="020B0604020202020204" pitchFamily="34" charset="0"/>
                <a:ea typeface="+mn-ea"/>
                <a:cs typeface="+mn-cs"/>
              </a:defRPr>
            </a:lvl1pPr>
            <a:lvl2pPr marL="457200" algn="l" rtl="0" fontAlgn="base">
              <a:spcBef>
                <a:spcPct val="0"/>
              </a:spcBef>
              <a:spcAft>
                <a:spcPct val="0"/>
              </a:spcAft>
              <a:defRPr sz="1400" kern="1200">
                <a:solidFill>
                  <a:schemeClr val="tx1"/>
                </a:solidFill>
                <a:latin typeface="Arial" panose="020B0604020202020204" pitchFamily="34" charset="0"/>
                <a:ea typeface="+mn-ea"/>
                <a:cs typeface="+mn-cs"/>
              </a:defRPr>
            </a:lvl2pPr>
            <a:lvl3pPr marL="914400" algn="l" rtl="0" fontAlgn="base">
              <a:spcBef>
                <a:spcPct val="0"/>
              </a:spcBef>
              <a:spcAft>
                <a:spcPct val="0"/>
              </a:spcAft>
              <a:defRPr sz="1400" kern="1200">
                <a:solidFill>
                  <a:schemeClr val="tx1"/>
                </a:solidFill>
                <a:latin typeface="Arial" panose="020B0604020202020204" pitchFamily="34" charset="0"/>
                <a:ea typeface="+mn-ea"/>
                <a:cs typeface="+mn-cs"/>
              </a:defRPr>
            </a:lvl3pPr>
            <a:lvl4pPr marL="1371600" algn="l" rtl="0" fontAlgn="base">
              <a:spcBef>
                <a:spcPct val="0"/>
              </a:spcBef>
              <a:spcAft>
                <a:spcPct val="0"/>
              </a:spcAft>
              <a:defRPr sz="1400" kern="1200">
                <a:solidFill>
                  <a:schemeClr val="tx1"/>
                </a:solidFill>
                <a:latin typeface="Arial" panose="020B0604020202020204" pitchFamily="34" charset="0"/>
                <a:ea typeface="+mn-ea"/>
                <a:cs typeface="+mn-cs"/>
              </a:defRPr>
            </a:lvl4pPr>
            <a:lvl5pPr marL="1828800" algn="l" rtl="0" fontAlgn="base">
              <a:spcBef>
                <a:spcPct val="0"/>
              </a:spcBef>
              <a:spcAft>
                <a:spcPct val="0"/>
              </a:spcAft>
              <a:defRPr sz="1400" kern="1200">
                <a:solidFill>
                  <a:schemeClr val="tx1"/>
                </a:solidFill>
                <a:latin typeface="Arial" panose="020B0604020202020204" pitchFamily="34" charset="0"/>
                <a:ea typeface="+mn-ea"/>
                <a:cs typeface="+mn-cs"/>
              </a:defRPr>
            </a:lvl5pPr>
            <a:lvl6pPr marL="2286000" algn="l" defTabSz="914400" rtl="0" eaLnBrk="1" latinLnBrk="0" hangingPunct="1">
              <a:defRPr sz="1400" kern="1200">
                <a:solidFill>
                  <a:schemeClr val="tx1"/>
                </a:solidFill>
                <a:latin typeface="Arial" panose="020B0604020202020204" pitchFamily="34" charset="0"/>
                <a:ea typeface="+mn-ea"/>
                <a:cs typeface="+mn-cs"/>
              </a:defRPr>
            </a:lvl6pPr>
            <a:lvl7pPr marL="2743200" algn="l" defTabSz="914400" rtl="0" eaLnBrk="1" latinLnBrk="0" hangingPunct="1">
              <a:defRPr sz="1400" kern="1200">
                <a:solidFill>
                  <a:schemeClr val="tx1"/>
                </a:solidFill>
                <a:latin typeface="Arial" panose="020B0604020202020204" pitchFamily="34" charset="0"/>
                <a:ea typeface="+mn-ea"/>
                <a:cs typeface="+mn-cs"/>
              </a:defRPr>
            </a:lvl7pPr>
            <a:lvl8pPr marL="3200400" algn="l" defTabSz="914400" rtl="0" eaLnBrk="1" latinLnBrk="0" hangingPunct="1">
              <a:defRPr sz="1400" kern="1200">
                <a:solidFill>
                  <a:schemeClr val="tx1"/>
                </a:solidFill>
                <a:latin typeface="Arial" panose="020B0604020202020204" pitchFamily="34" charset="0"/>
                <a:ea typeface="+mn-ea"/>
                <a:cs typeface="+mn-cs"/>
              </a:defRPr>
            </a:lvl8pPr>
            <a:lvl9pPr marL="3657600" algn="l" defTabSz="914400" rtl="0" eaLnBrk="1" latinLnBrk="0" hangingPunct="1">
              <a:defRPr sz="1400" kern="1200">
                <a:solidFill>
                  <a:schemeClr val="tx1"/>
                </a:solidFill>
                <a:latin typeface="Arial" panose="020B0604020202020204" pitchFamily="34" charset="0"/>
                <a:ea typeface="+mn-ea"/>
                <a:cs typeface="+mn-cs"/>
              </a:defRPr>
            </a:lvl9pPr>
          </a:lstStyle>
          <a:p>
            <a:endParaRPr lang="en-CA"/>
          </a:p>
        </p:txBody>
      </p:sp>
      <p:sp>
        <p:nvSpPr>
          <p:cNvPr id="76" name="Freeform 72">
            <a:extLst>
              <a:ext uri="{FF2B5EF4-FFF2-40B4-BE49-F238E27FC236}">
                <a16:creationId xmlns:a16="http://schemas.microsoft.com/office/drawing/2014/main" id="{345F2BBF-F428-4254-B269-0E2FC9397E47}"/>
              </a:ext>
            </a:extLst>
          </p:cNvPr>
          <p:cNvSpPr>
            <a:spLocks noChangeAspect="1"/>
          </p:cNvSpPr>
          <p:nvPr/>
        </p:nvSpPr>
        <p:spPr bwMode="auto">
          <a:xfrm>
            <a:off x="5824791" y="790723"/>
            <a:ext cx="19963" cy="57993"/>
          </a:xfrm>
          <a:custGeom>
            <a:avLst/>
            <a:gdLst>
              <a:gd name="T0" fmla="*/ 0 w 34"/>
              <a:gd name="T1" fmla="*/ 0 h 91"/>
              <a:gd name="T2" fmla="*/ 28 w 34"/>
              <a:gd name="T3" fmla="*/ 91 h 91"/>
            </a:gdLst>
            <a:ahLst/>
            <a:cxnLst>
              <a:cxn ang="0">
                <a:pos x="T0" y="T1"/>
              </a:cxn>
              <a:cxn ang="0">
                <a:pos x="T2" y="T3"/>
              </a:cxn>
            </a:cxnLst>
            <a:rect l="0" t="0" r="r" b="b"/>
            <a:pathLst>
              <a:path w="34" h="91">
                <a:moveTo>
                  <a:pt x="0" y="0"/>
                </a:moveTo>
                <a:cubicBezTo>
                  <a:pt x="19" y="26"/>
                  <a:pt x="34" y="57"/>
                  <a:pt x="28" y="91"/>
                </a:cubicBezTo>
              </a:path>
            </a:pathLst>
          </a:custGeom>
          <a:noFill/>
          <a:ln w="6350" cap="rnd">
            <a:solidFill>
              <a:srgbClr val="FF6600"/>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defPPr>
              <a:defRPr lang="en-US"/>
            </a:defPPr>
            <a:lvl1pPr algn="l" rtl="0" fontAlgn="base">
              <a:spcBef>
                <a:spcPct val="0"/>
              </a:spcBef>
              <a:spcAft>
                <a:spcPct val="0"/>
              </a:spcAft>
              <a:defRPr sz="1400" kern="1200">
                <a:solidFill>
                  <a:schemeClr val="tx1"/>
                </a:solidFill>
                <a:latin typeface="Arial" panose="020B0604020202020204" pitchFamily="34" charset="0"/>
                <a:ea typeface="+mn-ea"/>
                <a:cs typeface="+mn-cs"/>
              </a:defRPr>
            </a:lvl1pPr>
            <a:lvl2pPr marL="457200" algn="l" rtl="0" fontAlgn="base">
              <a:spcBef>
                <a:spcPct val="0"/>
              </a:spcBef>
              <a:spcAft>
                <a:spcPct val="0"/>
              </a:spcAft>
              <a:defRPr sz="1400" kern="1200">
                <a:solidFill>
                  <a:schemeClr val="tx1"/>
                </a:solidFill>
                <a:latin typeface="Arial" panose="020B0604020202020204" pitchFamily="34" charset="0"/>
                <a:ea typeface="+mn-ea"/>
                <a:cs typeface="+mn-cs"/>
              </a:defRPr>
            </a:lvl2pPr>
            <a:lvl3pPr marL="914400" algn="l" rtl="0" fontAlgn="base">
              <a:spcBef>
                <a:spcPct val="0"/>
              </a:spcBef>
              <a:spcAft>
                <a:spcPct val="0"/>
              </a:spcAft>
              <a:defRPr sz="1400" kern="1200">
                <a:solidFill>
                  <a:schemeClr val="tx1"/>
                </a:solidFill>
                <a:latin typeface="Arial" panose="020B0604020202020204" pitchFamily="34" charset="0"/>
                <a:ea typeface="+mn-ea"/>
                <a:cs typeface="+mn-cs"/>
              </a:defRPr>
            </a:lvl3pPr>
            <a:lvl4pPr marL="1371600" algn="l" rtl="0" fontAlgn="base">
              <a:spcBef>
                <a:spcPct val="0"/>
              </a:spcBef>
              <a:spcAft>
                <a:spcPct val="0"/>
              </a:spcAft>
              <a:defRPr sz="1400" kern="1200">
                <a:solidFill>
                  <a:schemeClr val="tx1"/>
                </a:solidFill>
                <a:latin typeface="Arial" panose="020B0604020202020204" pitchFamily="34" charset="0"/>
                <a:ea typeface="+mn-ea"/>
                <a:cs typeface="+mn-cs"/>
              </a:defRPr>
            </a:lvl4pPr>
            <a:lvl5pPr marL="1828800" algn="l" rtl="0" fontAlgn="base">
              <a:spcBef>
                <a:spcPct val="0"/>
              </a:spcBef>
              <a:spcAft>
                <a:spcPct val="0"/>
              </a:spcAft>
              <a:defRPr sz="1400" kern="1200">
                <a:solidFill>
                  <a:schemeClr val="tx1"/>
                </a:solidFill>
                <a:latin typeface="Arial" panose="020B0604020202020204" pitchFamily="34" charset="0"/>
                <a:ea typeface="+mn-ea"/>
                <a:cs typeface="+mn-cs"/>
              </a:defRPr>
            </a:lvl5pPr>
            <a:lvl6pPr marL="2286000" algn="l" defTabSz="914400" rtl="0" eaLnBrk="1" latinLnBrk="0" hangingPunct="1">
              <a:defRPr sz="1400" kern="1200">
                <a:solidFill>
                  <a:schemeClr val="tx1"/>
                </a:solidFill>
                <a:latin typeface="Arial" panose="020B0604020202020204" pitchFamily="34" charset="0"/>
                <a:ea typeface="+mn-ea"/>
                <a:cs typeface="+mn-cs"/>
              </a:defRPr>
            </a:lvl6pPr>
            <a:lvl7pPr marL="2743200" algn="l" defTabSz="914400" rtl="0" eaLnBrk="1" latinLnBrk="0" hangingPunct="1">
              <a:defRPr sz="1400" kern="1200">
                <a:solidFill>
                  <a:schemeClr val="tx1"/>
                </a:solidFill>
                <a:latin typeface="Arial" panose="020B0604020202020204" pitchFamily="34" charset="0"/>
                <a:ea typeface="+mn-ea"/>
                <a:cs typeface="+mn-cs"/>
              </a:defRPr>
            </a:lvl7pPr>
            <a:lvl8pPr marL="3200400" algn="l" defTabSz="914400" rtl="0" eaLnBrk="1" latinLnBrk="0" hangingPunct="1">
              <a:defRPr sz="1400" kern="1200">
                <a:solidFill>
                  <a:schemeClr val="tx1"/>
                </a:solidFill>
                <a:latin typeface="Arial" panose="020B0604020202020204" pitchFamily="34" charset="0"/>
                <a:ea typeface="+mn-ea"/>
                <a:cs typeface="+mn-cs"/>
              </a:defRPr>
            </a:lvl8pPr>
            <a:lvl9pPr marL="3657600" algn="l" defTabSz="914400" rtl="0" eaLnBrk="1" latinLnBrk="0" hangingPunct="1">
              <a:defRPr sz="1400" kern="1200">
                <a:solidFill>
                  <a:schemeClr val="tx1"/>
                </a:solidFill>
                <a:latin typeface="Arial" panose="020B0604020202020204" pitchFamily="34" charset="0"/>
                <a:ea typeface="+mn-ea"/>
                <a:cs typeface="+mn-cs"/>
              </a:defRPr>
            </a:lvl9pPr>
          </a:lstStyle>
          <a:p>
            <a:endParaRPr lang="en-CA"/>
          </a:p>
        </p:txBody>
      </p:sp>
      <p:sp>
        <p:nvSpPr>
          <p:cNvPr id="77" name="Freeform 73">
            <a:extLst>
              <a:ext uri="{FF2B5EF4-FFF2-40B4-BE49-F238E27FC236}">
                <a16:creationId xmlns:a16="http://schemas.microsoft.com/office/drawing/2014/main" id="{4027B6C5-8193-4968-A846-342AD0761B85}"/>
              </a:ext>
            </a:extLst>
          </p:cNvPr>
          <p:cNvSpPr>
            <a:spLocks noChangeAspect="1"/>
          </p:cNvSpPr>
          <p:nvPr/>
        </p:nvSpPr>
        <p:spPr bwMode="auto">
          <a:xfrm>
            <a:off x="5841171" y="848715"/>
            <a:ext cx="13821" cy="14912"/>
          </a:xfrm>
          <a:custGeom>
            <a:avLst/>
            <a:gdLst>
              <a:gd name="T0" fmla="*/ 0 w 23"/>
              <a:gd name="T1" fmla="*/ 0 h 23"/>
              <a:gd name="T2" fmla="*/ 23 w 23"/>
              <a:gd name="T3" fmla="*/ 23 h 23"/>
            </a:gdLst>
            <a:ahLst/>
            <a:cxnLst>
              <a:cxn ang="0">
                <a:pos x="T0" y="T1"/>
              </a:cxn>
              <a:cxn ang="0">
                <a:pos x="T2" y="T3"/>
              </a:cxn>
            </a:cxnLst>
            <a:rect l="0" t="0" r="r" b="b"/>
            <a:pathLst>
              <a:path w="23" h="23">
                <a:moveTo>
                  <a:pt x="0" y="0"/>
                </a:moveTo>
                <a:cubicBezTo>
                  <a:pt x="7" y="9"/>
                  <a:pt x="13" y="17"/>
                  <a:pt x="23" y="23"/>
                </a:cubicBezTo>
              </a:path>
            </a:pathLst>
          </a:custGeom>
          <a:noFill/>
          <a:ln w="6350" cap="rnd">
            <a:solidFill>
              <a:srgbClr val="FF6600"/>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defPPr>
              <a:defRPr lang="en-US"/>
            </a:defPPr>
            <a:lvl1pPr algn="l" rtl="0" fontAlgn="base">
              <a:spcBef>
                <a:spcPct val="0"/>
              </a:spcBef>
              <a:spcAft>
                <a:spcPct val="0"/>
              </a:spcAft>
              <a:defRPr sz="1400" kern="1200">
                <a:solidFill>
                  <a:schemeClr val="tx1"/>
                </a:solidFill>
                <a:latin typeface="Arial" panose="020B0604020202020204" pitchFamily="34" charset="0"/>
                <a:ea typeface="+mn-ea"/>
                <a:cs typeface="+mn-cs"/>
              </a:defRPr>
            </a:lvl1pPr>
            <a:lvl2pPr marL="457200" algn="l" rtl="0" fontAlgn="base">
              <a:spcBef>
                <a:spcPct val="0"/>
              </a:spcBef>
              <a:spcAft>
                <a:spcPct val="0"/>
              </a:spcAft>
              <a:defRPr sz="1400" kern="1200">
                <a:solidFill>
                  <a:schemeClr val="tx1"/>
                </a:solidFill>
                <a:latin typeface="Arial" panose="020B0604020202020204" pitchFamily="34" charset="0"/>
                <a:ea typeface="+mn-ea"/>
                <a:cs typeface="+mn-cs"/>
              </a:defRPr>
            </a:lvl2pPr>
            <a:lvl3pPr marL="914400" algn="l" rtl="0" fontAlgn="base">
              <a:spcBef>
                <a:spcPct val="0"/>
              </a:spcBef>
              <a:spcAft>
                <a:spcPct val="0"/>
              </a:spcAft>
              <a:defRPr sz="1400" kern="1200">
                <a:solidFill>
                  <a:schemeClr val="tx1"/>
                </a:solidFill>
                <a:latin typeface="Arial" panose="020B0604020202020204" pitchFamily="34" charset="0"/>
                <a:ea typeface="+mn-ea"/>
                <a:cs typeface="+mn-cs"/>
              </a:defRPr>
            </a:lvl3pPr>
            <a:lvl4pPr marL="1371600" algn="l" rtl="0" fontAlgn="base">
              <a:spcBef>
                <a:spcPct val="0"/>
              </a:spcBef>
              <a:spcAft>
                <a:spcPct val="0"/>
              </a:spcAft>
              <a:defRPr sz="1400" kern="1200">
                <a:solidFill>
                  <a:schemeClr val="tx1"/>
                </a:solidFill>
                <a:latin typeface="Arial" panose="020B0604020202020204" pitchFamily="34" charset="0"/>
                <a:ea typeface="+mn-ea"/>
                <a:cs typeface="+mn-cs"/>
              </a:defRPr>
            </a:lvl4pPr>
            <a:lvl5pPr marL="1828800" algn="l" rtl="0" fontAlgn="base">
              <a:spcBef>
                <a:spcPct val="0"/>
              </a:spcBef>
              <a:spcAft>
                <a:spcPct val="0"/>
              </a:spcAft>
              <a:defRPr sz="1400" kern="1200">
                <a:solidFill>
                  <a:schemeClr val="tx1"/>
                </a:solidFill>
                <a:latin typeface="Arial" panose="020B0604020202020204" pitchFamily="34" charset="0"/>
                <a:ea typeface="+mn-ea"/>
                <a:cs typeface="+mn-cs"/>
              </a:defRPr>
            </a:lvl5pPr>
            <a:lvl6pPr marL="2286000" algn="l" defTabSz="914400" rtl="0" eaLnBrk="1" latinLnBrk="0" hangingPunct="1">
              <a:defRPr sz="1400" kern="1200">
                <a:solidFill>
                  <a:schemeClr val="tx1"/>
                </a:solidFill>
                <a:latin typeface="Arial" panose="020B0604020202020204" pitchFamily="34" charset="0"/>
                <a:ea typeface="+mn-ea"/>
                <a:cs typeface="+mn-cs"/>
              </a:defRPr>
            </a:lvl6pPr>
            <a:lvl7pPr marL="2743200" algn="l" defTabSz="914400" rtl="0" eaLnBrk="1" latinLnBrk="0" hangingPunct="1">
              <a:defRPr sz="1400" kern="1200">
                <a:solidFill>
                  <a:schemeClr val="tx1"/>
                </a:solidFill>
                <a:latin typeface="Arial" panose="020B0604020202020204" pitchFamily="34" charset="0"/>
                <a:ea typeface="+mn-ea"/>
                <a:cs typeface="+mn-cs"/>
              </a:defRPr>
            </a:lvl7pPr>
            <a:lvl8pPr marL="3200400" algn="l" defTabSz="914400" rtl="0" eaLnBrk="1" latinLnBrk="0" hangingPunct="1">
              <a:defRPr sz="1400" kern="1200">
                <a:solidFill>
                  <a:schemeClr val="tx1"/>
                </a:solidFill>
                <a:latin typeface="Arial" panose="020B0604020202020204" pitchFamily="34" charset="0"/>
                <a:ea typeface="+mn-ea"/>
                <a:cs typeface="+mn-cs"/>
              </a:defRPr>
            </a:lvl8pPr>
            <a:lvl9pPr marL="3657600" algn="l" defTabSz="914400" rtl="0" eaLnBrk="1" latinLnBrk="0" hangingPunct="1">
              <a:defRPr sz="1400" kern="1200">
                <a:solidFill>
                  <a:schemeClr val="tx1"/>
                </a:solidFill>
                <a:latin typeface="Arial" panose="020B0604020202020204" pitchFamily="34" charset="0"/>
                <a:ea typeface="+mn-ea"/>
                <a:cs typeface="+mn-cs"/>
              </a:defRPr>
            </a:lvl9pPr>
          </a:lstStyle>
          <a:p>
            <a:endParaRPr lang="en-CA"/>
          </a:p>
        </p:txBody>
      </p:sp>
      <p:sp>
        <p:nvSpPr>
          <p:cNvPr id="78" name="Freeform 74">
            <a:extLst>
              <a:ext uri="{FF2B5EF4-FFF2-40B4-BE49-F238E27FC236}">
                <a16:creationId xmlns:a16="http://schemas.microsoft.com/office/drawing/2014/main" id="{8F04AAD7-D2DB-4ED1-B1BA-651D066D5296}"/>
              </a:ext>
            </a:extLst>
          </p:cNvPr>
          <p:cNvSpPr>
            <a:spLocks noChangeAspect="1"/>
          </p:cNvSpPr>
          <p:nvPr/>
        </p:nvSpPr>
        <p:spPr bwMode="auto">
          <a:xfrm>
            <a:off x="5830933" y="848715"/>
            <a:ext cx="10237" cy="17122"/>
          </a:xfrm>
          <a:custGeom>
            <a:avLst/>
            <a:gdLst>
              <a:gd name="T0" fmla="*/ 17 w 17"/>
              <a:gd name="T1" fmla="*/ 0 h 27"/>
              <a:gd name="T2" fmla="*/ 0 w 17"/>
              <a:gd name="T3" fmla="*/ 27 h 27"/>
            </a:gdLst>
            <a:ahLst/>
            <a:cxnLst>
              <a:cxn ang="0">
                <a:pos x="T0" y="T1"/>
              </a:cxn>
              <a:cxn ang="0">
                <a:pos x="T2" y="T3"/>
              </a:cxn>
            </a:cxnLst>
            <a:rect l="0" t="0" r="r" b="b"/>
            <a:pathLst>
              <a:path w="17" h="27">
                <a:moveTo>
                  <a:pt x="17" y="0"/>
                </a:moveTo>
                <a:cubicBezTo>
                  <a:pt x="7" y="5"/>
                  <a:pt x="11" y="23"/>
                  <a:pt x="0" y="27"/>
                </a:cubicBezTo>
              </a:path>
            </a:pathLst>
          </a:custGeom>
          <a:noFill/>
          <a:ln w="6350" cap="rnd">
            <a:solidFill>
              <a:srgbClr val="FF6600"/>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defPPr>
              <a:defRPr lang="en-US"/>
            </a:defPPr>
            <a:lvl1pPr algn="l" rtl="0" fontAlgn="base">
              <a:spcBef>
                <a:spcPct val="0"/>
              </a:spcBef>
              <a:spcAft>
                <a:spcPct val="0"/>
              </a:spcAft>
              <a:defRPr sz="1400" kern="1200">
                <a:solidFill>
                  <a:schemeClr val="tx1"/>
                </a:solidFill>
                <a:latin typeface="Arial" panose="020B0604020202020204" pitchFamily="34" charset="0"/>
                <a:ea typeface="+mn-ea"/>
                <a:cs typeface="+mn-cs"/>
              </a:defRPr>
            </a:lvl1pPr>
            <a:lvl2pPr marL="457200" algn="l" rtl="0" fontAlgn="base">
              <a:spcBef>
                <a:spcPct val="0"/>
              </a:spcBef>
              <a:spcAft>
                <a:spcPct val="0"/>
              </a:spcAft>
              <a:defRPr sz="1400" kern="1200">
                <a:solidFill>
                  <a:schemeClr val="tx1"/>
                </a:solidFill>
                <a:latin typeface="Arial" panose="020B0604020202020204" pitchFamily="34" charset="0"/>
                <a:ea typeface="+mn-ea"/>
                <a:cs typeface="+mn-cs"/>
              </a:defRPr>
            </a:lvl2pPr>
            <a:lvl3pPr marL="914400" algn="l" rtl="0" fontAlgn="base">
              <a:spcBef>
                <a:spcPct val="0"/>
              </a:spcBef>
              <a:spcAft>
                <a:spcPct val="0"/>
              </a:spcAft>
              <a:defRPr sz="1400" kern="1200">
                <a:solidFill>
                  <a:schemeClr val="tx1"/>
                </a:solidFill>
                <a:latin typeface="Arial" panose="020B0604020202020204" pitchFamily="34" charset="0"/>
                <a:ea typeface="+mn-ea"/>
                <a:cs typeface="+mn-cs"/>
              </a:defRPr>
            </a:lvl3pPr>
            <a:lvl4pPr marL="1371600" algn="l" rtl="0" fontAlgn="base">
              <a:spcBef>
                <a:spcPct val="0"/>
              </a:spcBef>
              <a:spcAft>
                <a:spcPct val="0"/>
              </a:spcAft>
              <a:defRPr sz="1400" kern="1200">
                <a:solidFill>
                  <a:schemeClr val="tx1"/>
                </a:solidFill>
                <a:latin typeface="Arial" panose="020B0604020202020204" pitchFamily="34" charset="0"/>
                <a:ea typeface="+mn-ea"/>
                <a:cs typeface="+mn-cs"/>
              </a:defRPr>
            </a:lvl4pPr>
            <a:lvl5pPr marL="1828800" algn="l" rtl="0" fontAlgn="base">
              <a:spcBef>
                <a:spcPct val="0"/>
              </a:spcBef>
              <a:spcAft>
                <a:spcPct val="0"/>
              </a:spcAft>
              <a:defRPr sz="1400" kern="1200">
                <a:solidFill>
                  <a:schemeClr val="tx1"/>
                </a:solidFill>
                <a:latin typeface="Arial" panose="020B0604020202020204" pitchFamily="34" charset="0"/>
                <a:ea typeface="+mn-ea"/>
                <a:cs typeface="+mn-cs"/>
              </a:defRPr>
            </a:lvl5pPr>
            <a:lvl6pPr marL="2286000" algn="l" defTabSz="914400" rtl="0" eaLnBrk="1" latinLnBrk="0" hangingPunct="1">
              <a:defRPr sz="1400" kern="1200">
                <a:solidFill>
                  <a:schemeClr val="tx1"/>
                </a:solidFill>
                <a:latin typeface="Arial" panose="020B0604020202020204" pitchFamily="34" charset="0"/>
                <a:ea typeface="+mn-ea"/>
                <a:cs typeface="+mn-cs"/>
              </a:defRPr>
            </a:lvl6pPr>
            <a:lvl7pPr marL="2743200" algn="l" defTabSz="914400" rtl="0" eaLnBrk="1" latinLnBrk="0" hangingPunct="1">
              <a:defRPr sz="1400" kern="1200">
                <a:solidFill>
                  <a:schemeClr val="tx1"/>
                </a:solidFill>
                <a:latin typeface="Arial" panose="020B0604020202020204" pitchFamily="34" charset="0"/>
                <a:ea typeface="+mn-ea"/>
                <a:cs typeface="+mn-cs"/>
              </a:defRPr>
            </a:lvl7pPr>
            <a:lvl8pPr marL="3200400" algn="l" defTabSz="914400" rtl="0" eaLnBrk="1" latinLnBrk="0" hangingPunct="1">
              <a:defRPr sz="1400" kern="1200">
                <a:solidFill>
                  <a:schemeClr val="tx1"/>
                </a:solidFill>
                <a:latin typeface="Arial" panose="020B0604020202020204" pitchFamily="34" charset="0"/>
                <a:ea typeface="+mn-ea"/>
                <a:cs typeface="+mn-cs"/>
              </a:defRPr>
            </a:lvl8pPr>
            <a:lvl9pPr marL="3657600" algn="l" defTabSz="914400" rtl="0" eaLnBrk="1" latinLnBrk="0" hangingPunct="1">
              <a:defRPr sz="1400" kern="1200">
                <a:solidFill>
                  <a:schemeClr val="tx1"/>
                </a:solidFill>
                <a:latin typeface="Arial" panose="020B0604020202020204" pitchFamily="34" charset="0"/>
                <a:ea typeface="+mn-ea"/>
                <a:cs typeface="+mn-cs"/>
              </a:defRPr>
            </a:lvl9pPr>
          </a:lstStyle>
          <a:p>
            <a:endParaRPr lang="en-CA"/>
          </a:p>
        </p:txBody>
      </p:sp>
      <p:sp>
        <p:nvSpPr>
          <p:cNvPr id="79" name="Freeform 75">
            <a:extLst>
              <a:ext uri="{FF2B5EF4-FFF2-40B4-BE49-F238E27FC236}">
                <a16:creationId xmlns:a16="http://schemas.microsoft.com/office/drawing/2014/main" id="{41D8F2DF-7093-4A03-8434-C14DFA0B5D26}"/>
              </a:ext>
            </a:extLst>
          </p:cNvPr>
          <p:cNvSpPr>
            <a:spLocks noChangeAspect="1"/>
          </p:cNvSpPr>
          <p:nvPr/>
        </p:nvSpPr>
        <p:spPr bwMode="auto">
          <a:xfrm>
            <a:off x="5719857" y="937638"/>
            <a:ext cx="13821" cy="2209"/>
          </a:xfrm>
          <a:custGeom>
            <a:avLst/>
            <a:gdLst>
              <a:gd name="T0" fmla="*/ 0 w 24"/>
              <a:gd name="T1" fmla="*/ 0 h 3"/>
              <a:gd name="T2" fmla="*/ 24 w 24"/>
              <a:gd name="T3" fmla="*/ 0 h 3"/>
            </a:gdLst>
            <a:ahLst/>
            <a:cxnLst>
              <a:cxn ang="0">
                <a:pos x="T0" y="T1"/>
              </a:cxn>
              <a:cxn ang="0">
                <a:pos x="T2" y="T3"/>
              </a:cxn>
            </a:cxnLst>
            <a:rect l="0" t="0" r="r" b="b"/>
            <a:pathLst>
              <a:path w="24" h="3">
                <a:moveTo>
                  <a:pt x="0" y="0"/>
                </a:moveTo>
                <a:cubicBezTo>
                  <a:pt x="8" y="3"/>
                  <a:pt x="16" y="3"/>
                  <a:pt x="24" y="0"/>
                </a:cubicBezTo>
              </a:path>
            </a:pathLst>
          </a:custGeom>
          <a:noFill/>
          <a:ln w="6350" cap="rnd">
            <a:solidFill>
              <a:srgbClr val="FF6600"/>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defPPr>
              <a:defRPr lang="en-US"/>
            </a:defPPr>
            <a:lvl1pPr algn="l" rtl="0" fontAlgn="base">
              <a:spcBef>
                <a:spcPct val="0"/>
              </a:spcBef>
              <a:spcAft>
                <a:spcPct val="0"/>
              </a:spcAft>
              <a:defRPr sz="1400" kern="1200">
                <a:solidFill>
                  <a:schemeClr val="tx1"/>
                </a:solidFill>
                <a:latin typeface="Arial" panose="020B0604020202020204" pitchFamily="34" charset="0"/>
                <a:ea typeface="+mn-ea"/>
                <a:cs typeface="+mn-cs"/>
              </a:defRPr>
            </a:lvl1pPr>
            <a:lvl2pPr marL="457200" algn="l" rtl="0" fontAlgn="base">
              <a:spcBef>
                <a:spcPct val="0"/>
              </a:spcBef>
              <a:spcAft>
                <a:spcPct val="0"/>
              </a:spcAft>
              <a:defRPr sz="1400" kern="1200">
                <a:solidFill>
                  <a:schemeClr val="tx1"/>
                </a:solidFill>
                <a:latin typeface="Arial" panose="020B0604020202020204" pitchFamily="34" charset="0"/>
                <a:ea typeface="+mn-ea"/>
                <a:cs typeface="+mn-cs"/>
              </a:defRPr>
            </a:lvl2pPr>
            <a:lvl3pPr marL="914400" algn="l" rtl="0" fontAlgn="base">
              <a:spcBef>
                <a:spcPct val="0"/>
              </a:spcBef>
              <a:spcAft>
                <a:spcPct val="0"/>
              </a:spcAft>
              <a:defRPr sz="1400" kern="1200">
                <a:solidFill>
                  <a:schemeClr val="tx1"/>
                </a:solidFill>
                <a:latin typeface="Arial" panose="020B0604020202020204" pitchFamily="34" charset="0"/>
                <a:ea typeface="+mn-ea"/>
                <a:cs typeface="+mn-cs"/>
              </a:defRPr>
            </a:lvl3pPr>
            <a:lvl4pPr marL="1371600" algn="l" rtl="0" fontAlgn="base">
              <a:spcBef>
                <a:spcPct val="0"/>
              </a:spcBef>
              <a:spcAft>
                <a:spcPct val="0"/>
              </a:spcAft>
              <a:defRPr sz="1400" kern="1200">
                <a:solidFill>
                  <a:schemeClr val="tx1"/>
                </a:solidFill>
                <a:latin typeface="Arial" panose="020B0604020202020204" pitchFamily="34" charset="0"/>
                <a:ea typeface="+mn-ea"/>
                <a:cs typeface="+mn-cs"/>
              </a:defRPr>
            </a:lvl4pPr>
            <a:lvl5pPr marL="1828800" algn="l" rtl="0" fontAlgn="base">
              <a:spcBef>
                <a:spcPct val="0"/>
              </a:spcBef>
              <a:spcAft>
                <a:spcPct val="0"/>
              </a:spcAft>
              <a:defRPr sz="1400" kern="1200">
                <a:solidFill>
                  <a:schemeClr val="tx1"/>
                </a:solidFill>
                <a:latin typeface="Arial" panose="020B0604020202020204" pitchFamily="34" charset="0"/>
                <a:ea typeface="+mn-ea"/>
                <a:cs typeface="+mn-cs"/>
              </a:defRPr>
            </a:lvl5pPr>
            <a:lvl6pPr marL="2286000" algn="l" defTabSz="914400" rtl="0" eaLnBrk="1" latinLnBrk="0" hangingPunct="1">
              <a:defRPr sz="1400" kern="1200">
                <a:solidFill>
                  <a:schemeClr val="tx1"/>
                </a:solidFill>
                <a:latin typeface="Arial" panose="020B0604020202020204" pitchFamily="34" charset="0"/>
                <a:ea typeface="+mn-ea"/>
                <a:cs typeface="+mn-cs"/>
              </a:defRPr>
            </a:lvl6pPr>
            <a:lvl7pPr marL="2743200" algn="l" defTabSz="914400" rtl="0" eaLnBrk="1" latinLnBrk="0" hangingPunct="1">
              <a:defRPr sz="1400" kern="1200">
                <a:solidFill>
                  <a:schemeClr val="tx1"/>
                </a:solidFill>
                <a:latin typeface="Arial" panose="020B0604020202020204" pitchFamily="34" charset="0"/>
                <a:ea typeface="+mn-ea"/>
                <a:cs typeface="+mn-cs"/>
              </a:defRPr>
            </a:lvl7pPr>
            <a:lvl8pPr marL="3200400" algn="l" defTabSz="914400" rtl="0" eaLnBrk="1" latinLnBrk="0" hangingPunct="1">
              <a:defRPr sz="1400" kern="1200">
                <a:solidFill>
                  <a:schemeClr val="tx1"/>
                </a:solidFill>
                <a:latin typeface="Arial" panose="020B0604020202020204" pitchFamily="34" charset="0"/>
                <a:ea typeface="+mn-ea"/>
                <a:cs typeface="+mn-cs"/>
              </a:defRPr>
            </a:lvl8pPr>
            <a:lvl9pPr marL="3657600" algn="l" defTabSz="914400" rtl="0" eaLnBrk="1" latinLnBrk="0" hangingPunct="1">
              <a:defRPr sz="1400" kern="1200">
                <a:solidFill>
                  <a:schemeClr val="tx1"/>
                </a:solidFill>
                <a:latin typeface="Arial" panose="020B0604020202020204" pitchFamily="34" charset="0"/>
                <a:ea typeface="+mn-ea"/>
                <a:cs typeface="+mn-cs"/>
              </a:defRPr>
            </a:lvl9pPr>
          </a:lstStyle>
          <a:p>
            <a:endParaRPr lang="en-CA"/>
          </a:p>
        </p:txBody>
      </p:sp>
      <p:sp>
        <p:nvSpPr>
          <p:cNvPr id="80" name="Freeform 76">
            <a:extLst>
              <a:ext uri="{FF2B5EF4-FFF2-40B4-BE49-F238E27FC236}">
                <a16:creationId xmlns:a16="http://schemas.microsoft.com/office/drawing/2014/main" id="{203D01FA-44F7-4EB0-994C-C1C638F3FEE5}"/>
              </a:ext>
            </a:extLst>
          </p:cNvPr>
          <p:cNvSpPr>
            <a:spLocks noChangeAspect="1"/>
          </p:cNvSpPr>
          <p:nvPr/>
        </p:nvSpPr>
        <p:spPr bwMode="auto">
          <a:xfrm>
            <a:off x="5679418" y="1094494"/>
            <a:ext cx="126945" cy="24302"/>
          </a:xfrm>
          <a:custGeom>
            <a:avLst/>
            <a:gdLst>
              <a:gd name="T0" fmla="*/ 0 w 214"/>
              <a:gd name="T1" fmla="*/ 38 h 38"/>
              <a:gd name="T2" fmla="*/ 214 w 214"/>
              <a:gd name="T3" fmla="*/ 0 h 38"/>
            </a:gdLst>
            <a:ahLst/>
            <a:cxnLst>
              <a:cxn ang="0">
                <a:pos x="T0" y="T1"/>
              </a:cxn>
              <a:cxn ang="0">
                <a:pos x="T2" y="T3"/>
              </a:cxn>
            </a:cxnLst>
            <a:rect l="0" t="0" r="r" b="b"/>
            <a:pathLst>
              <a:path w="214" h="38">
                <a:moveTo>
                  <a:pt x="0" y="38"/>
                </a:moveTo>
                <a:cubicBezTo>
                  <a:pt x="71" y="31"/>
                  <a:pt x="144" y="16"/>
                  <a:pt x="214" y="0"/>
                </a:cubicBezTo>
              </a:path>
            </a:pathLst>
          </a:custGeom>
          <a:noFill/>
          <a:ln w="6350" cap="rnd">
            <a:solidFill>
              <a:srgbClr val="FF6600"/>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defPPr>
              <a:defRPr lang="en-US"/>
            </a:defPPr>
            <a:lvl1pPr algn="l" rtl="0" fontAlgn="base">
              <a:spcBef>
                <a:spcPct val="0"/>
              </a:spcBef>
              <a:spcAft>
                <a:spcPct val="0"/>
              </a:spcAft>
              <a:defRPr sz="1400" kern="1200">
                <a:solidFill>
                  <a:schemeClr val="tx1"/>
                </a:solidFill>
                <a:latin typeface="Arial" panose="020B0604020202020204" pitchFamily="34" charset="0"/>
                <a:ea typeface="+mn-ea"/>
                <a:cs typeface="+mn-cs"/>
              </a:defRPr>
            </a:lvl1pPr>
            <a:lvl2pPr marL="457200" algn="l" rtl="0" fontAlgn="base">
              <a:spcBef>
                <a:spcPct val="0"/>
              </a:spcBef>
              <a:spcAft>
                <a:spcPct val="0"/>
              </a:spcAft>
              <a:defRPr sz="1400" kern="1200">
                <a:solidFill>
                  <a:schemeClr val="tx1"/>
                </a:solidFill>
                <a:latin typeface="Arial" panose="020B0604020202020204" pitchFamily="34" charset="0"/>
                <a:ea typeface="+mn-ea"/>
                <a:cs typeface="+mn-cs"/>
              </a:defRPr>
            </a:lvl2pPr>
            <a:lvl3pPr marL="914400" algn="l" rtl="0" fontAlgn="base">
              <a:spcBef>
                <a:spcPct val="0"/>
              </a:spcBef>
              <a:spcAft>
                <a:spcPct val="0"/>
              </a:spcAft>
              <a:defRPr sz="1400" kern="1200">
                <a:solidFill>
                  <a:schemeClr val="tx1"/>
                </a:solidFill>
                <a:latin typeface="Arial" panose="020B0604020202020204" pitchFamily="34" charset="0"/>
                <a:ea typeface="+mn-ea"/>
                <a:cs typeface="+mn-cs"/>
              </a:defRPr>
            </a:lvl3pPr>
            <a:lvl4pPr marL="1371600" algn="l" rtl="0" fontAlgn="base">
              <a:spcBef>
                <a:spcPct val="0"/>
              </a:spcBef>
              <a:spcAft>
                <a:spcPct val="0"/>
              </a:spcAft>
              <a:defRPr sz="1400" kern="1200">
                <a:solidFill>
                  <a:schemeClr val="tx1"/>
                </a:solidFill>
                <a:latin typeface="Arial" panose="020B0604020202020204" pitchFamily="34" charset="0"/>
                <a:ea typeface="+mn-ea"/>
                <a:cs typeface="+mn-cs"/>
              </a:defRPr>
            </a:lvl4pPr>
            <a:lvl5pPr marL="1828800" algn="l" rtl="0" fontAlgn="base">
              <a:spcBef>
                <a:spcPct val="0"/>
              </a:spcBef>
              <a:spcAft>
                <a:spcPct val="0"/>
              </a:spcAft>
              <a:defRPr sz="1400" kern="1200">
                <a:solidFill>
                  <a:schemeClr val="tx1"/>
                </a:solidFill>
                <a:latin typeface="Arial" panose="020B0604020202020204" pitchFamily="34" charset="0"/>
                <a:ea typeface="+mn-ea"/>
                <a:cs typeface="+mn-cs"/>
              </a:defRPr>
            </a:lvl5pPr>
            <a:lvl6pPr marL="2286000" algn="l" defTabSz="914400" rtl="0" eaLnBrk="1" latinLnBrk="0" hangingPunct="1">
              <a:defRPr sz="1400" kern="1200">
                <a:solidFill>
                  <a:schemeClr val="tx1"/>
                </a:solidFill>
                <a:latin typeface="Arial" panose="020B0604020202020204" pitchFamily="34" charset="0"/>
                <a:ea typeface="+mn-ea"/>
                <a:cs typeface="+mn-cs"/>
              </a:defRPr>
            </a:lvl6pPr>
            <a:lvl7pPr marL="2743200" algn="l" defTabSz="914400" rtl="0" eaLnBrk="1" latinLnBrk="0" hangingPunct="1">
              <a:defRPr sz="1400" kern="1200">
                <a:solidFill>
                  <a:schemeClr val="tx1"/>
                </a:solidFill>
                <a:latin typeface="Arial" panose="020B0604020202020204" pitchFamily="34" charset="0"/>
                <a:ea typeface="+mn-ea"/>
                <a:cs typeface="+mn-cs"/>
              </a:defRPr>
            </a:lvl7pPr>
            <a:lvl8pPr marL="3200400" algn="l" defTabSz="914400" rtl="0" eaLnBrk="1" latinLnBrk="0" hangingPunct="1">
              <a:defRPr sz="1400" kern="1200">
                <a:solidFill>
                  <a:schemeClr val="tx1"/>
                </a:solidFill>
                <a:latin typeface="Arial" panose="020B0604020202020204" pitchFamily="34" charset="0"/>
                <a:ea typeface="+mn-ea"/>
                <a:cs typeface="+mn-cs"/>
              </a:defRPr>
            </a:lvl8pPr>
            <a:lvl9pPr marL="3657600" algn="l" defTabSz="914400" rtl="0" eaLnBrk="1" latinLnBrk="0" hangingPunct="1">
              <a:defRPr sz="1400" kern="1200">
                <a:solidFill>
                  <a:schemeClr val="tx1"/>
                </a:solidFill>
                <a:latin typeface="Arial" panose="020B0604020202020204" pitchFamily="34" charset="0"/>
                <a:ea typeface="+mn-ea"/>
                <a:cs typeface="+mn-cs"/>
              </a:defRPr>
            </a:lvl9pPr>
          </a:lstStyle>
          <a:p>
            <a:endParaRPr lang="en-CA"/>
          </a:p>
        </p:txBody>
      </p:sp>
      <p:sp>
        <p:nvSpPr>
          <p:cNvPr id="81" name="Freeform 77">
            <a:extLst>
              <a:ext uri="{FF2B5EF4-FFF2-40B4-BE49-F238E27FC236}">
                <a16:creationId xmlns:a16="http://schemas.microsoft.com/office/drawing/2014/main" id="{E08E887F-868F-4154-9A4F-E331A293DCE7}"/>
              </a:ext>
            </a:extLst>
          </p:cNvPr>
          <p:cNvSpPr>
            <a:spLocks noChangeAspect="1"/>
          </p:cNvSpPr>
          <p:nvPr/>
        </p:nvSpPr>
        <p:spPr bwMode="auto">
          <a:xfrm>
            <a:off x="5806363" y="1077925"/>
            <a:ext cx="15356" cy="16569"/>
          </a:xfrm>
          <a:custGeom>
            <a:avLst/>
            <a:gdLst>
              <a:gd name="T0" fmla="*/ 0 w 26"/>
              <a:gd name="T1" fmla="*/ 26 h 26"/>
              <a:gd name="T2" fmla="*/ 26 w 26"/>
              <a:gd name="T3" fmla="*/ 0 h 26"/>
            </a:gdLst>
            <a:ahLst/>
            <a:cxnLst>
              <a:cxn ang="0">
                <a:pos x="T0" y="T1"/>
              </a:cxn>
              <a:cxn ang="0">
                <a:pos x="T2" y="T3"/>
              </a:cxn>
            </a:cxnLst>
            <a:rect l="0" t="0" r="r" b="b"/>
            <a:pathLst>
              <a:path w="26" h="26">
                <a:moveTo>
                  <a:pt x="0" y="26"/>
                </a:moveTo>
                <a:cubicBezTo>
                  <a:pt x="8" y="16"/>
                  <a:pt x="15" y="6"/>
                  <a:pt x="26" y="0"/>
                </a:cubicBezTo>
              </a:path>
            </a:pathLst>
          </a:custGeom>
          <a:noFill/>
          <a:ln w="6350" cap="rnd">
            <a:solidFill>
              <a:srgbClr val="FF6600"/>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defPPr>
              <a:defRPr lang="en-US"/>
            </a:defPPr>
            <a:lvl1pPr algn="l" rtl="0" fontAlgn="base">
              <a:spcBef>
                <a:spcPct val="0"/>
              </a:spcBef>
              <a:spcAft>
                <a:spcPct val="0"/>
              </a:spcAft>
              <a:defRPr sz="1400" kern="1200">
                <a:solidFill>
                  <a:schemeClr val="tx1"/>
                </a:solidFill>
                <a:latin typeface="Arial" panose="020B0604020202020204" pitchFamily="34" charset="0"/>
                <a:ea typeface="+mn-ea"/>
                <a:cs typeface="+mn-cs"/>
              </a:defRPr>
            </a:lvl1pPr>
            <a:lvl2pPr marL="457200" algn="l" rtl="0" fontAlgn="base">
              <a:spcBef>
                <a:spcPct val="0"/>
              </a:spcBef>
              <a:spcAft>
                <a:spcPct val="0"/>
              </a:spcAft>
              <a:defRPr sz="1400" kern="1200">
                <a:solidFill>
                  <a:schemeClr val="tx1"/>
                </a:solidFill>
                <a:latin typeface="Arial" panose="020B0604020202020204" pitchFamily="34" charset="0"/>
                <a:ea typeface="+mn-ea"/>
                <a:cs typeface="+mn-cs"/>
              </a:defRPr>
            </a:lvl2pPr>
            <a:lvl3pPr marL="914400" algn="l" rtl="0" fontAlgn="base">
              <a:spcBef>
                <a:spcPct val="0"/>
              </a:spcBef>
              <a:spcAft>
                <a:spcPct val="0"/>
              </a:spcAft>
              <a:defRPr sz="1400" kern="1200">
                <a:solidFill>
                  <a:schemeClr val="tx1"/>
                </a:solidFill>
                <a:latin typeface="Arial" panose="020B0604020202020204" pitchFamily="34" charset="0"/>
                <a:ea typeface="+mn-ea"/>
                <a:cs typeface="+mn-cs"/>
              </a:defRPr>
            </a:lvl3pPr>
            <a:lvl4pPr marL="1371600" algn="l" rtl="0" fontAlgn="base">
              <a:spcBef>
                <a:spcPct val="0"/>
              </a:spcBef>
              <a:spcAft>
                <a:spcPct val="0"/>
              </a:spcAft>
              <a:defRPr sz="1400" kern="1200">
                <a:solidFill>
                  <a:schemeClr val="tx1"/>
                </a:solidFill>
                <a:latin typeface="Arial" panose="020B0604020202020204" pitchFamily="34" charset="0"/>
                <a:ea typeface="+mn-ea"/>
                <a:cs typeface="+mn-cs"/>
              </a:defRPr>
            </a:lvl4pPr>
            <a:lvl5pPr marL="1828800" algn="l" rtl="0" fontAlgn="base">
              <a:spcBef>
                <a:spcPct val="0"/>
              </a:spcBef>
              <a:spcAft>
                <a:spcPct val="0"/>
              </a:spcAft>
              <a:defRPr sz="1400" kern="1200">
                <a:solidFill>
                  <a:schemeClr val="tx1"/>
                </a:solidFill>
                <a:latin typeface="Arial" panose="020B0604020202020204" pitchFamily="34" charset="0"/>
                <a:ea typeface="+mn-ea"/>
                <a:cs typeface="+mn-cs"/>
              </a:defRPr>
            </a:lvl5pPr>
            <a:lvl6pPr marL="2286000" algn="l" defTabSz="914400" rtl="0" eaLnBrk="1" latinLnBrk="0" hangingPunct="1">
              <a:defRPr sz="1400" kern="1200">
                <a:solidFill>
                  <a:schemeClr val="tx1"/>
                </a:solidFill>
                <a:latin typeface="Arial" panose="020B0604020202020204" pitchFamily="34" charset="0"/>
                <a:ea typeface="+mn-ea"/>
                <a:cs typeface="+mn-cs"/>
              </a:defRPr>
            </a:lvl6pPr>
            <a:lvl7pPr marL="2743200" algn="l" defTabSz="914400" rtl="0" eaLnBrk="1" latinLnBrk="0" hangingPunct="1">
              <a:defRPr sz="1400" kern="1200">
                <a:solidFill>
                  <a:schemeClr val="tx1"/>
                </a:solidFill>
                <a:latin typeface="Arial" panose="020B0604020202020204" pitchFamily="34" charset="0"/>
                <a:ea typeface="+mn-ea"/>
                <a:cs typeface="+mn-cs"/>
              </a:defRPr>
            </a:lvl7pPr>
            <a:lvl8pPr marL="3200400" algn="l" defTabSz="914400" rtl="0" eaLnBrk="1" latinLnBrk="0" hangingPunct="1">
              <a:defRPr sz="1400" kern="1200">
                <a:solidFill>
                  <a:schemeClr val="tx1"/>
                </a:solidFill>
                <a:latin typeface="Arial" panose="020B0604020202020204" pitchFamily="34" charset="0"/>
                <a:ea typeface="+mn-ea"/>
                <a:cs typeface="+mn-cs"/>
              </a:defRPr>
            </a:lvl8pPr>
            <a:lvl9pPr marL="3657600" algn="l" defTabSz="914400" rtl="0" eaLnBrk="1" latinLnBrk="0" hangingPunct="1">
              <a:defRPr sz="1400" kern="1200">
                <a:solidFill>
                  <a:schemeClr val="tx1"/>
                </a:solidFill>
                <a:latin typeface="Arial" panose="020B0604020202020204" pitchFamily="34" charset="0"/>
                <a:ea typeface="+mn-ea"/>
                <a:cs typeface="+mn-cs"/>
              </a:defRPr>
            </a:lvl9pPr>
          </a:lstStyle>
          <a:p>
            <a:endParaRPr lang="en-CA"/>
          </a:p>
        </p:txBody>
      </p:sp>
      <p:sp>
        <p:nvSpPr>
          <p:cNvPr id="82" name="Freeform 78">
            <a:extLst>
              <a:ext uri="{FF2B5EF4-FFF2-40B4-BE49-F238E27FC236}">
                <a16:creationId xmlns:a16="http://schemas.microsoft.com/office/drawing/2014/main" id="{F79D5A19-611B-4220-8707-D4706668E1F4}"/>
              </a:ext>
            </a:extLst>
          </p:cNvPr>
          <p:cNvSpPr>
            <a:spLocks noChangeAspect="1"/>
          </p:cNvSpPr>
          <p:nvPr/>
        </p:nvSpPr>
        <p:spPr bwMode="auto">
          <a:xfrm>
            <a:off x="5821720" y="1057490"/>
            <a:ext cx="2047" cy="20436"/>
          </a:xfrm>
          <a:custGeom>
            <a:avLst/>
            <a:gdLst>
              <a:gd name="T0" fmla="*/ 0 w 4"/>
              <a:gd name="T1" fmla="*/ 32 h 32"/>
              <a:gd name="T2" fmla="*/ 4 w 4"/>
              <a:gd name="T3" fmla="*/ 0 h 32"/>
            </a:gdLst>
            <a:ahLst/>
            <a:cxnLst>
              <a:cxn ang="0">
                <a:pos x="T0" y="T1"/>
              </a:cxn>
              <a:cxn ang="0">
                <a:pos x="T2" y="T3"/>
              </a:cxn>
            </a:cxnLst>
            <a:rect l="0" t="0" r="r" b="b"/>
            <a:pathLst>
              <a:path w="4" h="32">
                <a:moveTo>
                  <a:pt x="0" y="32"/>
                </a:moveTo>
                <a:cubicBezTo>
                  <a:pt x="4" y="22"/>
                  <a:pt x="0" y="10"/>
                  <a:pt x="4" y="0"/>
                </a:cubicBezTo>
              </a:path>
            </a:pathLst>
          </a:custGeom>
          <a:noFill/>
          <a:ln w="6350" cap="rnd">
            <a:solidFill>
              <a:srgbClr val="FF6600"/>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defPPr>
              <a:defRPr lang="en-US"/>
            </a:defPPr>
            <a:lvl1pPr algn="l" rtl="0" fontAlgn="base">
              <a:spcBef>
                <a:spcPct val="0"/>
              </a:spcBef>
              <a:spcAft>
                <a:spcPct val="0"/>
              </a:spcAft>
              <a:defRPr sz="1400" kern="1200">
                <a:solidFill>
                  <a:schemeClr val="tx1"/>
                </a:solidFill>
                <a:latin typeface="Arial" panose="020B0604020202020204" pitchFamily="34" charset="0"/>
                <a:ea typeface="+mn-ea"/>
                <a:cs typeface="+mn-cs"/>
              </a:defRPr>
            </a:lvl1pPr>
            <a:lvl2pPr marL="457200" algn="l" rtl="0" fontAlgn="base">
              <a:spcBef>
                <a:spcPct val="0"/>
              </a:spcBef>
              <a:spcAft>
                <a:spcPct val="0"/>
              </a:spcAft>
              <a:defRPr sz="1400" kern="1200">
                <a:solidFill>
                  <a:schemeClr val="tx1"/>
                </a:solidFill>
                <a:latin typeface="Arial" panose="020B0604020202020204" pitchFamily="34" charset="0"/>
                <a:ea typeface="+mn-ea"/>
                <a:cs typeface="+mn-cs"/>
              </a:defRPr>
            </a:lvl2pPr>
            <a:lvl3pPr marL="914400" algn="l" rtl="0" fontAlgn="base">
              <a:spcBef>
                <a:spcPct val="0"/>
              </a:spcBef>
              <a:spcAft>
                <a:spcPct val="0"/>
              </a:spcAft>
              <a:defRPr sz="1400" kern="1200">
                <a:solidFill>
                  <a:schemeClr val="tx1"/>
                </a:solidFill>
                <a:latin typeface="Arial" panose="020B0604020202020204" pitchFamily="34" charset="0"/>
                <a:ea typeface="+mn-ea"/>
                <a:cs typeface="+mn-cs"/>
              </a:defRPr>
            </a:lvl3pPr>
            <a:lvl4pPr marL="1371600" algn="l" rtl="0" fontAlgn="base">
              <a:spcBef>
                <a:spcPct val="0"/>
              </a:spcBef>
              <a:spcAft>
                <a:spcPct val="0"/>
              </a:spcAft>
              <a:defRPr sz="1400" kern="1200">
                <a:solidFill>
                  <a:schemeClr val="tx1"/>
                </a:solidFill>
                <a:latin typeface="Arial" panose="020B0604020202020204" pitchFamily="34" charset="0"/>
                <a:ea typeface="+mn-ea"/>
                <a:cs typeface="+mn-cs"/>
              </a:defRPr>
            </a:lvl4pPr>
            <a:lvl5pPr marL="1828800" algn="l" rtl="0" fontAlgn="base">
              <a:spcBef>
                <a:spcPct val="0"/>
              </a:spcBef>
              <a:spcAft>
                <a:spcPct val="0"/>
              </a:spcAft>
              <a:defRPr sz="1400" kern="1200">
                <a:solidFill>
                  <a:schemeClr val="tx1"/>
                </a:solidFill>
                <a:latin typeface="Arial" panose="020B0604020202020204" pitchFamily="34" charset="0"/>
                <a:ea typeface="+mn-ea"/>
                <a:cs typeface="+mn-cs"/>
              </a:defRPr>
            </a:lvl5pPr>
            <a:lvl6pPr marL="2286000" algn="l" defTabSz="914400" rtl="0" eaLnBrk="1" latinLnBrk="0" hangingPunct="1">
              <a:defRPr sz="1400" kern="1200">
                <a:solidFill>
                  <a:schemeClr val="tx1"/>
                </a:solidFill>
                <a:latin typeface="Arial" panose="020B0604020202020204" pitchFamily="34" charset="0"/>
                <a:ea typeface="+mn-ea"/>
                <a:cs typeface="+mn-cs"/>
              </a:defRPr>
            </a:lvl6pPr>
            <a:lvl7pPr marL="2743200" algn="l" defTabSz="914400" rtl="0" eaLnBrk="1" latinLnBrk="0" hangingPunct="1">
              <a:defRPr sz="1400" kern="1200">
                <a:solidFill>
                  <a:schemeClr val="tx1"/>
                </a:solidFill>
                <a:latin typeface="Arial" panose="020B0604020202020204" pitchFamily="34" charset="0"/>
                <a:ea typeface="+mn-ea"/>
                <a:cs typeface="+mn-cs"/>
              </a:defRPr>
            </a:lvl7pPr>
            <a:lvl8pPr marL="3200400" algn="l" defTabSz="914400" rtl="0" eaLnBrk="1" latinLnBrk="0" hangingPunct="1">
              <a:defRPr sz="1400" kern="1200">
                <a:solidFill>
                  <a:schemeClr val="tx1"/>
                </a:solidFill>
                <a:latin typeface="Arial" panose="020B0604020202020204" pitchFamily="34" charset="0"/>
                <a:ea typeface="+mn-ea"/>
                <a:cs typeface="+mn-cs"/>
              </a:defRPr>
            </a:lvl8pPr>
            <a:lvl9pPr marL="3657600" algn="l" defTabSz="914400" rtl="0" eaLnBrk="1" latinLnBrk="0" hangingPunct="1">
              <a:defRPr sz="1400" kern="1200">
                <a:solidFill>
                  <a:schemeClr val="tx1"/>
                </a:solidFill>
                <a:latin typeface="Arial" panose="020B0604020202020204" pitchFamily="34" charset="0"/>
                <a:ea typeface="+mn-ea"/>
                <a:cs typeface="+mn-cs"/>
              </a:defRPr>
            </a:lvl9pPr>
          </a:lstStyle>
          <a:p>
            <a:endParaRPr lang="en-CA"/>
          </a:p>
        </p:txBody>
      </p:sp>
      <p:sp>
        <p:nvSpPr>
          <p:cNvPr id="83" name="Freeform 79">
            <a:extLst>
              <a:ext uri="{FF2B5EF4-FFF2-40B4-BE49-F238E27FC236}">
                <a16:creationId xmlns:a16="http://schemas.microsoft.com/office/drawing/2014/main" id="{3D0DDB87-E7AE-4D4A-A64C-66C8E519C671}"/>
              </a:ext>
            </a:extLst>
          </p:cNvPr>
          <p:cNvSpPr>
            <a:spLocks noChangeAspect="1"/>
          </p:cNvSpPr>
          <p:nvPr/>
        </p:nvSpPr>
        <p:spPr bwMode="auto">
          <a:xfrm>
            <a:off x="5808923" y="1033740"/>
            <a:ext cx="20987" cy="23749"/>
          </a:xfrm>
          <a:custGeom>
            <a:avLst/>
            <a:gdLst>
              <a:gd name="T0" fmla="*/ 26 w 36"/>
              <a:gd name="T1" fmla="*/ 37 h 37"/>
              <a:gd name="T2" fmla="*/ 1 w 36"/>
              <a:gd name="T3" fmla="*/ 15 h 37"/>
              <a:gd name="T4" fmla="*/ 1 w 36"/>
              <a:gd name="T5" fmla="*/ 7 h 37"/>
              <a:gd name="T6" fmla="*/ 36 w 36"/>
              <a:gd name="T7" fmla="*/ 3 h 37"/>
            </a:gdLst>
            <a:ahLst/>
            <a:cxnLst>
              <a:cxn ang="0">
                <a:pos x="T0" y="T1"/>
              </a:cxn>
              <a:cxn ang="0">
                <a:pos x="T2" y="T3"/>
              </a:cxn>
              <a:cxn ang="0">
                <a:pos x="T4" y="T5"/>
              </a:cxn>
              <a:cxn ang="0">
                <a:pos x="T6" y="T7"/>
              </a:cxn>
            </a:cxnLst>
            <a:rect l="0" t="0" r="r" b="b"/>
            <a:pathLst>
              <a:path w="36" h="37">
                <a:moveTo>
                  <a:pt x="26" y="37"/>
                </a:moveTo>
                <a:cubicBezTo>
                  <a:pt x="21" y="26"/>
                  <a:pt x="8" y="24"/>
                  <a:pt x="1" y="15"/>
                </a:cubicBezTo>
                <a:cubicBezTo>
                  <a:pt x="0" y="12"/>
                  <a:pt x="0" y="9"/>
                  <a:pt x="1" y="7"/>
                </a:cubicBezTo>
                <a:cubicBezTo>
                  <a:pt x="12" y="6"/>
                  <a:pt x="25" y="0"/>
                  <a:pt x="36" y="3"/>
                </a:cubicBezTo>
              </a:path>
            </a:pathLst>
          </a:custGeom>
          <a:noFill/>
          <a:ln w="6350" cap="rnd">
            <a:solidFill>
              <a:srgbClr val="FF6600"/>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defPPr>
              <a:defRPr lang="en-US"/>
            </a:defPPr>
            <a:lvl1pPr algn="l" rtl="0" fontAlgn="base">
              <a:spcBef>
                <a:spcPct val="0"/>
              </a:spcBef>
              <a:spcAft>
                <a:spcPct val="0"/>
              </a:spcAft>
              <a:defRPr sz="1400" kern="1200">
                <a:solidFill>
                  <a:schemeClr val="tx1"/>
                </a:solidFill>
                <a:latin typeface="Arial" panose="020B0604020202020204" pitchFamily="34" charset="0"/>
                <a:ea typeface="+mn-ea"/>
                <a:cs typeface="+mn-cs"/>
              </a:defRPr>
            </a:lvl1pPr>
            <a:lvl2pPr marL="457200" algn="l" rtl="0" fontAlgn="base">
              <a:spcBef>
                <a:spcPct val="0"/>
              </a:spcBef>
              <a:spcAft>
                <a:spcPct val="0"/>
              </a:spcAft>
              <a:defRPr sz="1400" kern="1200">
                <a:solidFill>
                  <a:schemeClr val="tx1"/>
                </a:solidFill>
                <a:latin typeface="Arial" panose="020B0604020202020204" pitchFamily="34" charset="0"/>
                <a:ea typeface="+mn-ea"/>
                <a:cs typeface="+mn-cs"/>
              </a:defRPr>
            </a:lvl2pPr>
            <a:lvl3pPr marL="914400" algn="l" rtl="0" fontAlgn="base">
              <a:spcBef>
                <a:spcPct val="0"/>
              </a:spcBef>
              <a:spcAft>
                <a:spcPct val="0"/>
              </a:spcAft>
              <a:defRPr sz="1400" kern="1200">
                <a:solidFill>
                  <a:schemeClr val="tx1"/>
                </a:solidFill>
                <a:latin typeface="Arial" panose="020B0604020202020204" pitchFamily="34" charset="0"/>
                <a:ea typeface="+mn-ea"/>
                <a:cs typeface="+mn-cs"/>
              </a:defRPr>
            </a:lvl3pPr>
            <a:lvl4pPr marL="1371600" algn="l" rtl="0" fontAlgn="base">
              <a:spcBef>
                <a:spcPct val="0"/>
              </a:spcBef>
              <a:spcAft>
                <a:spcPct val="0"/>
              </a:spcAft>
              <a:defRPr sz="1400" kern="1200">
                <a:solidFill>
                  <a:schemeClr val="tx1"/>
                </a:solidFill>
                <a:latin typeface="Arial" panose="020B0604020202020204" pitchFamily="34" charset="0"/>
                <a:ea typeface="+mn-ea"/>
                <a:cs typeface="+mn-cs"/>
              </a:defRPr>
            </a:lvl4pPr>
            <a:lvl5pPr marL="1828800" algn="l" rtl="0" fontAlgn="base">
              <a:spcBef>
                <a:spcPct val="0"/>
              </a:spcBef>
              <a:spcAft>
                <a:spcPct val="0"/>
              </a:spcAft>
              <a:defRPr sz="1400" kern="1200">
                <a:solidFill>
                  <a:schemeClr val="tx1"/>
                </a:solidFill>
                <a:latin typeface="Arial" panose="020B0604020202020204" pitchFamily="34" charset="0"/>
                <a:ea typeface="+mn-ea"/>
                <a:cs typeface="+mn-cs"/>
              </a:defRPr>
            </a:lvl5pPr>
            <a:lvl6pPr marL="2286000" algn="l" defTabSz="914400" rtl="0" eaLnBrk="1" latinLnBrk="0" hangingPunct="1">
              <a:defRPr sz="1400" kern="1200">
                <a:solidFill>
                  <a:schemeClr val="tx1"/>
                </a:solidFill>
                <a:latin typeface="Arial" panose="020B0604020202020204" pitchFamily="34" charset="0"/>
                <a:ea typeface="+mn-ea"/>
                <a:cs typeface="+mn-cs"/>
              </a:defRPr>
            </a:lvl6pPr>
            <a:lvl7pPr marL="2743200" algn="l" defTabSz="914400" rtl="0" eaLnBrk="1" latinLnBrk="0" hangingPunct="1">
              <a:defRPr sz="1400" kern="1200">
                <a:solidFill>
                  <a:schemeClr val="tx1"/>
                </a:solidFill>
                <a:latin typeface="Arial" panose="020B0604020202020204" pitchFamily="34" charset="0"/>
                <a:ea typeface="+mn-ea"/>
                <a:cs typeface="+mn-cs"/>
              </a:defRPr>
            </a:lvl7pPr>
            <a:lvl8pPr marL="3200400" algn="l" defTabSz="914400" rtl="0" eaLnBrk="1" latinLnBrk="0" hangingPunct="1">
              <a:defRPr sz="1400" kern="1200">
                <a:solidFill>
                  <a:schemeClr val="tx1"/>
                </a:solidFill>
                <a:latin typeface="Arial" panose="020B0604020202020204" pitchFamily="34" charset="0"/>
                <a:ea typeface="+mn-ea"/>
                <a:cs typeface="+mn-cs"/>
              </a:defRPr>
            </a:lvl8pPr>
            <a:lvl9pPr marL="3657600" algn="l" defTabSz="914400" rtl="0" eaLnBrk="1" latinLnBrk="0" hangingPunct="1">
              <a:defRPr sz="1400" kern="1200">
                <a:solidFill>
                  <a:schemeClr val="tx1"/>
                </a:solidFill>
                <a:latin typeface="Arial" panose="020B0604020202020204" pitchFamily="34" charset="0"/>
                <a:ea typeface="+mn-ea"/>
                <a:cs typeface="+mn-cs"/>
              </a:defRPr>
            </a:lvl9pPr>
          </a:lstStyle>
          <a:p>
            <a:endParaRPr lang="en-CA"/>
          </a:p>
        </p:txBody>
      </p:sp>
      <p:sp>
        <p:nvSpPr>
          <p:cNvPr id="84" name="Freeform 80">
            <a:extLst>
              <a:ext uri="{FF2B5EF4-FFF2-40B4-BE49-F238E27FC236}">
                <a16:creationId xmlns:a16="http://schemas.microsoft.com/office/drawing/2014/main" id="{20873548-2AF0-49BF-829C-165AF486DC1A}"/>
              </a:ext>
            </a:extLst>
          </p:cNvPr>
          <p:cNvSpPr>
            <a:spLocks noChangeAspect="1"/>
          </p:cNvSpPr>
          <p:nvPr/>
        </p:nvSpPr>
        <p:spPr bwMode="auto">
          <a:xfrm>
            <a:off x="5829910" y="1032083"/>
            <a:ext cx="6142" cy="3866"/>
          </a:xfrm>
          <a:custGeom>
            <a:avLst/>
            <a:gdLst>
              <a:gd name="T0" fmla="*/ 0 w 10"/>
              <a:gd name="T1" fmla="*/ 6 h 6"/>
              <a:gd name="T2" fmla="*/ 10 w 10"/>
              <a:gd name="T3" fmla="*/ 0 h 6"/>
            </a:gdLst>
            <a:ahLst/>
            <a:cxnLst>
              <a:cxn ang="0">
                <a:pos x="T0" y="T1"/>
              </a:cxn>
              <a:cxn ang="0">
                <a:pos x="T2" y="T3"/>
              </a:cxn>
            </a:cxnLst>
            <a:rect l="0" t="0" r="r" b="b"/>
            <a:pathLst>
              <a:path w="10" h="6">
                <a:moveTo>
                  <a:pt x="0" y="6"/>
                </a:moveTo>
                <a:cubicBezTo>
                  <a:pt x="3" y="2"/>
                  <a:pt x="6" y="1"/>
                  <a:pt x="10" y="0"/>
                </a:cubicBezTo>
              </a:path>
            </a:pathLst>
          </a:custGeom>
          <a:noFill/>
          <a:ln w="6350" cap="rnd">
            <a:solidFill>
              <a:srgbClr val="FF6600"/>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defPPr>
              <a:defRPr lang="en-US"/>
            </a:defPPr>
            <a:lvl1pPr algn="l" rtl="0" fontAlgn="base">
              <a:spcBef>
                <a:spcPct val="0"/>
              </a:spcBef>
              <a:spcAft>
                <a:spcPct val="0"/>
              </a:spcAft>
              <a:defRPr sz="1400" kern="1200">
                <a:solidFill>
                  <a:schemeClr val="tx1"/>
                </a:solidFill>
                <a:latin typeface="Arial" panose="020B0604020202020204" pitchFamily="34" charset="0"/>
                <a:ea typeface="+mn-ea"/>
                <a:cs typeface="+mn-cs"/>
              </a:defRPr>
            </a:lvl1pPr>
            <a:lvl2pPr marL="457200" algn="l" rtl="0" fontAlgn="base">
              <a:spcBef>
                <a:spcPct val="0"/>
              </a:spcBef>
              <a:spcAft>
                <a:spcPct val="0"/>
              </a:spcAft>
              <a:defRPr sz="1400" kern="1200">
                <a:solidFill>
                  <a:schemeClr val="tx1"/>
                </a:solidFill>
                <a:latin typeface="Arial" panose="020B0604020202020204" pitchFamily="34" charset="0"/>
                <a:ea typeface="+mn-ea"/>
                <a:cs typeface="+mn-cs"/>
              </a:defRPr>
            </a:lvl2pPr>
            <a:lvl3pPr marL="914400" algn="l" rtl="0" fontAlgn="base">
              <a:spcBef>
                <a:spcPct val="0"/>
              </a:spcBef>
              <a:spcAft>
                <a:spcPct val="0"/>
              </a:spcAft>
              <a:defRPr sz="1400" kern="1200">
                <a:solidFill>
                  <a:schemeClr val="tx1"/>
                </a:solidFill>
                <a:latin typeface="Arial" panose="020B0604020202020204" pitchFamily="34" charset="0"/>
                <a:ea typeface="+mn-ea"/>
                <a:cs typeface="+mn-cs"/>
              </a:defRPr>
            </a:lvl3pPr>
            <a:lvl4pPr marL="1371600" algn="l" rtl="0" fontAlgn="base">
              <a:spcBef>
                <a:spcPct val="0"/>
              </a:spcBef>
              <a:spcAft>
                <a:spcPct val="0"/>
              </a:spcAft>
              <a:defRPr sz="1400" kern="1200">
                <a:solidFill>
                  <a:schemeClr val="tx1"/>
                </a:solidFill>
                <a:latin typeface="Arial" panose="020B0604020202020204" pitchFamily="34" charset="0"/>
                <a:ea typeface="+mn-ea"/>
                <a:cs typeface="+mn-cs"/>
              </a:defRPr>
            </a:lvl4pPr>
            <a:lvl5pPr marL="1828800" algn="l" rtl="0" fontAlgn="base">
              <a:spcBef>
                <a:spcPct val="0"/>
              </a:spcBef>
              <a:spcAft>
                <a:spcPct val="0"/>
              </a:spcAft>
              <a:defRPr sz="1400" kern="1200">
                <a:solidFill>
                  <a:schemeClr val="tx1"/>
                </a:solidFill>
                <a:latin typeface="Arial" panose="020B0604020202020204" pitchFamily="34" charset="0"/>
                <a:ea typeface="+mn-ea"/>
                <a:cs typeface="+mn-cs"/>
              </a:defRPr>
            </a:lvl5pPr>
            <a:lvl6pPr marL="2286000" algn="l" defTabSz="914400" rtl="0" eaLnBrk="1" latinLnBrk="0" hangingPunct="1">
              <a:defRPr sz="1400" kern="1200">
                <a:solidFill>
                  <a:schemeClr val="tx1"/>
                </a:solidFill>
                <a:latin typeface="Arial" panose="020B0604020202020204" pitchFamily="34" charset="0"/>
                <a:ea typeface="+mn-ea"/>
                <a:cs typeface="+mn-cs"/>
              </a:defRPr>
            </a:lvl6pPr>
            <a:lvl7pPr marL="2743200" algn="l" defTabSz="914400" rtl="0" eaLnBrk="1" latinLnBrk="0" hangingPunct="1">
              <a:defRPr sz="1400" kern="1200">
                <a:solidFill>
                  <a:schemeClr val="tx1"/>
                </a:solidFill>
                <a:latin typeface="Arial" panose="020B0604020202020204" pitchFamily="34" charset="0"/>
                <a:ea typeface="+mn-ea"/>
                <a:cs typeface="+mn-cs"/>
              </a:defRPr>
            </a:lvl7pPr>
            <a:lvl8pPr marL="3200400" algn="l" defTabSz="914400" rtl="0" eaLnBrk="1" latinLnBrk="0" hangingPunct="1">
              <a:defRPr sz="1400" kern="1200">
                <a:solidFill>
                  <a:schemeClr val="tx1"/>
                </a:solidFill>
                <a:latin typeface="Arial" panose="020B0604020202020204" pitchFamily="34" charset="0"/>
                <a:ea typeface="+mn-ea"/>
                <a:cs typeface="+mn-cs"/>
              </a:defRPr>
            </a:lvl8pPr>
            <a:lvl9pPr marL="3657600" algn="l" defTabSz="914400" rtl="0" eaLnBrk="1" latinLnBrk="0" hangingPunct="1">
              <a:defRPr sz="1400" kern="1200">
                <a:solidFill>
                  <a:schemeClr val="tx1"/>
                </a:solidFill>
                <a:latin typeface="Arial" panose="020B0604020202020204" pitchFamily="34" charset="0"/>
                <a:ea typeface="+mn-ea"/>
                <a:cs typeface="+mn-cs"/>
              </a:defRPr>
            </a:lvl9pPr>
          </a:lstStyle>
          <a:p>
            <a:endParaRPr lang="en-CA"/>
          </a:p>
        </p:txBody>
      </p:sp>
      <p:sp>
        <p:nvSpPr>
          <p:cNvPr id="85" name="Freeform 81">
            <a:extLst>
              <a:ext uri="{FF2B5EF4-FFF2-40B4-BE49-F238E27FC236}">
                <a16:creationId xmlns:a16="http://schemas.microsoft.com/office/drawing/2014/main" id="{78C18652-7833-44BA-8872-B8CEA1306B9C}"/>
              </a:ext>
            </a:extLst>
          </p:cNvPr>
          <p:cNvSpPr>
            <a:spLocks noChangeAspect="1"/>
          </p:cNvSpPr>
          <p:nvPr/>
        </p:nvSpPr>
        <p:spPr bwMode="auto">
          <a:xfrm>
            <a:off x="5819672" y="1111064"/>
            <a:ext cx="17404" cy="24854"/>
          </a:xfrm>
          <a:custGeom>
            <a:avLst/>
            <a:gdLst>
              <a:gd name="T0" fmla="*/ 0 w 30"/>
              <a:gd name="T1" fmla="*/ 0 h 39"/>
              <a:gd name="T2" fmla="*/ 30 w 30"/>
              <a:gd name="T3" fmla="*/ 39 h 39"/>
            </a:gdLst>
            <a:ahLst/>
            <a:cxnLst>
              <a:cxn ang="0">
                <a:pos x="T0" y="T1"/>
              </a:cxn>
              <a:cxn ang="0">
                <a:pos x="T2" y="T3"/>
              </a:cxn>
            </a:cxnLst>
            <a:rect l="0" t="0" r="r" b="b"/>
            <a:pathLst>
              <a:path w="30" h="39">
                <a:moveTo>
                  <a:pt x="0" y="0"/>
                </a:moveTo>
                <a:cubicBezTo>
                  <a:pt x="8" y="14"/>
                  <a:pt x="18" y="27"/>
                  <a:pt x="30" y="39"/>
                </a:cubicBezTo>
              </a:path>
            </a:pathLst>
          </a:custGeom>
          <a:noFill/>
          <a:ln w="6350" cap="rnd">
            <a:solidFill>
              <a:srgbClr val="FF6600"/>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defPPr>
              <a:defRPr lang="en-US"/>
            </a:defPPr>
            <a:lvl1pPr algn="l" rtl="0" fontAlgn="base">
              <a:spcBef>
                <a:spcPct val="0"/>
              </a:spcBef>
              <a:spcAft>
                <a:spcPct val="0"/>
              </a:spcAft>
              <a:defRPr sz="1400" kern="1200">
                <a:solidFill>
                  <a:schemeClr val="tx1"/>
                </a:solidFill>
                <a:latin typeface="Arial" panose="020B0604020202020204" pitchFamily="34" charset="0"/>
                <a:ea typeface="+mn-ea"/>
                <a:cs typeface="+mn-cs"/>
              </a:defRPr>
            </a:lvl1pPr>
            <a:lvl2pPr marL="457200" algn="l" rtl="0" fontAlgn="base">
              <a:spcBef>
                <a:spcPct val="0"/>
              </a:spcBef>
              <a:spcAft>
                <a:spcPct val="0"/>
              </a:spcAft>
              <a:defRPr sz="1400" kern="1200">
                <a:solidFill>
                  <a:schemeClr val="tx1"/>
                </a:solidFill>
                <a:latin typeface="Arial" panose="020B0604020202020204" pitchFamily="34" charset="0"/>
                <a:ea typeface="+mn-ea"/>
                <a:cs typeface="+mn-cs"/>
              </a:defRPr>
            </a:lvl2pPr>
            <a:lvl3pPr marL="914400" algn="l" rtl="0" fontAlgn="base">
              <a:spcBef>
                <a:spcPct val="0"/>
              </a:spcBef>
              <a:spcAft>
                <a:spcPct val="0"/>
              </a:spcAft>
              <a:defRPr sz="1400" kern="1200">
                <a:solidFill>
                  <a:schemeClr val="tx1"/>
                </a:solidFill>
                <a:latin typeface="Arial" panose="020B0604020202020204" pitchFamily="34" charset="0"/>
                <a:ea typeface="+mn-ea"/>
                <a:cs typeface="+mn-cs"/>
              </a:defRPr>
            </a:lvl3pPr>
            <a:lvl4pPr marL="1371600" algn="l" rtl="0" fontAlgn="base">
              <a:spcBef>
                <a:spcPct val="0"/>
              </a:spcBef>
              <a:spcAft>
                <a:spcPct val="0"/>
              </a:spcAft>
              <a:defRPr sz="1400" kern="1200">
                <a:solidFill>
                  <a:schemeClr val="tx1"/>
                </a:solidFill>
                <a:latin typeface="Arial" panose="020B0604020202020204" pitchFamily="34" charset="0"/>
                <a:ea typeface="+mn-ea"/>
                <a:cs typeface="+mn-cs"/>
              </a:defRPr>
            </a:lvl4pPr>
            <a:lvl5pPr marL="1828800" algn="l" rtl="0" fontAlgn="base">
              <a:spcBef>
                <a:spcPct val="0"/>
              </a:spcBef>
              <a:spcAft>
                <a:spcPct val="0"/>
              </a:spcAft>
              <a:defRPr sz="1400" kern="1200">
                <a:solidFill>
                  <a:schemeClr val="tx1"/>
                </a:solidFill>
                <a:latin typeface="Arial" panose="020B0604020202020204" pitchFamily="34" charset="0"/>
                <a:ea typeface="+mn-ea"/>
                <a:cs typeface="+mn-cs"/>
              </a:defRPr>
            </a:lvl5pPr>
            <a:lvl6pPr marL="2286000" algn="l" defTabSz="914400" rtl="0" eaLnBrk="1" latinLnBrk="0" hangingPunct="1">
              <a:defRPr sz="1400" kern="1200">
                <a:solidFill>
                  <a:schemeClr val="tx1"/>
                </a:solidFill>
                <a:latin typeface="Arial" panose="020B0604020202020204" pitchFamily="34" charset="0"/>
                <a:ea typeface="+mn-ea"/>
                <a:cs typeface="+mn-cs"/>
              </a:defRPr>
            </a:lvl6pPr>
            <a:lvl7pPr marL="2743200" algn="l" defTabSz="914400" rtl="0" eaLnBrk="1" latinLnBrk="0" hangingPunct="1">
              <a:defRPr sz="1400" kern="1200">
                <a:solidFill>
                  <a:schemeClr val="tx1"/>
                </a:solidFill>
                <a:latin typeface="Arial" panose="020B0604020202020204" pitchFamily="34" charset="0"/>
                <a:ea typeface="+mn-ea"/>
                <a:cs typeface="+mn-cs"/>
              </a:defRPr>
            </a:lvl7pPr>
            <a:lvl8pPr marL="3200400" algn="l" defTabSz="914400" rtl="0" eaLnBrk="1" latinLnBrk="0" hangingPunct="1">
              <a:defRPr sz="1400" kern="1200">
                <a:solidFill>
                  <a:schemeClr val="tx1"/>
                </a:solidFill>
                <a:latin typeface="Arial" panose="020B0604020202020204" pitchFamily="34" charset="0"/>
                <a:ea typeface="+mn-ea"/>
                <a:cs typeface="+mn-cs"/>
              </a:defRPr>
            </a:lvl8pPr>
            <a:lvl9pPr marL="3657600" algn="l" defTabSz="914400" rtl="0" eaLnBrk="1" latinLnBrk="0" hangingPunct="1">
              <a:defRPr sz="1400" kern="1200">
                <a:solidFill>
                  <a:schemeClr val="tx1"/>
                </a:solidFill>
                <a:latin typeface="Arial" panose="020B0604020202020204" pitchFamily="34" charset="0"/>
                <a:ea typeface="+mn-ea"/>
                <a:cs typeface="+mn-cs"/>
              </a:defRPr>
            </a:lvl9pPr>
          </a:lstStyle>
          <a:p>
            <a:endParaRPr lang="en-CA"/>
          </a:p>
        </p:txBody>
      </p:sp>
      <p:sp>
        <p:nvSpPr>
          <p:cNvPr id="86" name="Freeform 82">
            <a:extLst>
              <a:ext uri="{FF2B5EF4-FFF2-40B4-BE49-F238E27FC236}">
                <a16:creationId xmlns:a16="http://schemas.microsoft.com/office/drawing/2014/main" id="{1AF0CB0D-C385-4149-B247-476E03D2478E}"/>
              </a:ext>
            </a:extLst>
          </p:cNvPr>
          <p:cNvSpPr>
            <a:spLocks noChangeAspect="1"/>
          </p:cNvSpPr>
          <p:nvPr/>
        </p:nvSpPr>
        <p:spPr bwMode="auto">
          <a:xfrm>
            <a:off x="5837076" y="1135366"/>
            <a:ext cx="18427" cy="20436"/>
          </a:xfrm>
          <a:custGeom>
            <a:avLst/>
            <a:gdLst>
              <a:gd name="T0" fmla="*/ 0 w 31"/>
              <a:gd name="T1" fmla="*/ 1 h 32"/>
              <a:gd name="T2" fmla="*/ 2 w 31"/>
              <a:gd name="T3" fmla="*/ 0 h 32"/>
              <a:gd name="T4" fmla="*/ 31 w 31"/>
              <a:gd name="T5" fmla="*/ 24 h 32"/>
              <a:gd name="T6" fmla="*/ 4 w 31"/>
              <a:gd name="T7" fmla="*/ 32 h 32"/>
            </a:gdLst>
            <a:ahLst/>
            <a:cxnLst>
              <a:cxn ang="0">
                <a:pos x="T0" y="T1"/>
              </a:cxn>
              <a:cxn ang="0">
                <a:pos x="T2" y="T3"/>
              </a:cxn>
              <a:cxn ang="0">
                <a:pos x="T4" y="T5"/>
              </a:cxn>
              <a:cxn ang="0">
                <a:pos x="T6" y="T7"/>
              </a:cxn>
            </a:cxnLst>
            <a:rect l="0" t="0" r="r" b="b"/>
            <a:pathLst>
              <a:path w="31" h="32">
                <a:moveTo>
                  <a:pt x="0" y="1"/>
                </a:moveTo>
                <a:cubicBezTo>
                  <a:pt x="1" y="1"/>
                  <a:pt x="1" y="1"/>
                  <a:pt x="2" y="0"/>
                </a:cubicBezTo>
                <a:cubicBezTo>
                  <a:pt x="13" y="6"/>
                  <a:pt x="26" y="12"/>
                  <a:pt x="31" y="24"/>
                </a:cubicBezTo>
                <a:cubicBezTo>
                  <a:pt x="22" y="26"/>
                  <a:pt x="14" y="31"/>
                  <a:pt x="4" y="32"/>
                </a:cubicBezTo>
              </a:path>
            </a:pathLst>
          </a:custGeom>
          <a:noFill/>
          <a:ln w="6350" cap="rnd">
            <a:solidFill>
              <a:srgbClr val="FF6600"/>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defPPr>
              <a:defRPr lang="en-US"/>
            </a:defPPr>
            <a:lvl1pPr algn="l" rtl="0" fontAlgn="base">
              <a:spcBef>
                <a:spcPct val="0"/>
              </a:spcBef>
              <a:spcAft>
                <a:spcPct val="0"/>
              </a:spcAft>
              <a:defRPr sz="1400" kern="1200">
                <a:solidFill>
                  <a:schemeClr val="tx1"/>
                </a:solidFill>
                <a:latin typeface="Arial" panose="020B0604020202020204" pitchFamily="34" charset="0"/>
                <a:ea typeface="+mn-ea"/>
                <a:cs typeface="+mn-cs"/>
              </a:defRPr>
            </a:lvl1pPr>
            <a:lvl2pPr marL="457200" algn="l" rtl="0" fontAlgn="base">
              <a:spcBef>
                <a:spcPct val="0"/>
              </a:spcBef>
              <a:spcAft>
                <a:spcPct val="0"/>
              </a:spcAft>
              <a:defRPr sz="1400" kern="1200">
                <a:solidFill>
                  <a:schemeClr val="tx1"/>
                </a:solidFill>
                <a:latin typeface="Arial" panose="020B0604020202020204" pitchFamily="34" charset="0"/>
                <a:ea typeface="+mn-ea"/>
                <a:cs typeface="+mn-cs"/>
              </a:defRPr>
            </a:lvl2pPr>
            <a:lvl3pPr marL="914400" algn="l" rtl="0" fontAlgn="base">
              <a:spcBef>
                <a:spcPct val="0"/>
              </a:spcBef>
              <a:spcAft>
                <a:spcPct val="0"/>
              </a:spcAft>
              <a:defRPr sz="1400" kern="1200">
                <a:solidFill>
                  <a:schemeClr val="tx1"/>
                </a:solidFill>
                <a:latin typeface="Arial" panose="020B0604020202020204" pitchFamily="34" charset="0"/>
                <a:ea typeface="+mn-ea"/>
                <a:cs typeface="+mn-cs"/>
              </a:defRPr>
            </a:lvl3pPr>
            <a:lvl4pPr marL="1371600" algn="l" rtl="0" fontAlgn="base">
              <a:spcBef>
                <a:spcPct val="0"/>
              </a:spcBef>
              <a:spcAft>
                <a:spcPct val="0"/>
              </a:spcAft>
              <a:defRPr sz="1400" kern="1200">
                <a:solidFill>
                  <a:schemeClr val="tx1"/>
                </a:solidFill>
                <a:latin typeface="Arial" panose="020B0604020202020204" pitchFamily="34" charset="0"/>
                <a:ea typeface="+mn-ea"/>
                <a:cs typeface="+mn-cs"/>
              </a:defRPr>
            </a:lvl4pPr>
            <a:lvl5pPr marL="1828800" algn="l" rtl="0" fontAlgn="base">
              <a:spcBef>
                <a:spcPct val="0"/>
              </a:spcBef>
              <a:spcAft>
                <a:spcPct val="0"/>
              </a:spcAft>
              <a:defRPr sz="1400" kern="1200">
                <a:solidFill>
                  <a:schemeClr val="tx1"/>
                </a:solidFill>
                <a:latin typeface="Arial" panose="020B0604020202020204" pitchFamily="34" charset="0"/>
                <a:ea typeface="+mn-ea"/>
                <a:cs typeface="+mn-cs"/>
              </a:defRPr>
            </a:lvl5pPr>
            <a:lvl6pPr marL="2286000" algn="l" defTabSz="914400" rtl="0" eaLnBrk="1" latinLnBrk="0" hangingPunct="1">
              <a:defRPr sz="1400" kern="1200">
                <a:solidFill>
                  <a:schemeClr val="tx1"/>
                </a:solidFill>
                <a:latin typeface="Arial" panose="020B0604020202020204" pitchFamily="34" charset="0"/>
                <a:ea typeface="+mn-ea"/>
                <a:cs typeface="+mn-cs"/>
              </a:defRPr>
            </a:lvl6pPr>
            <a:lvl7pPr marL="2743200" algn="l" defTabSz="914400" rtl="0" eaLnBrk="1" latinLnBrk="0" hangingPunct="1">
              <a:defRPr sz="1400" kern="1200">
                <a:solidFill>
                  <a:schemeClr val="tx1"/>
                </a:solidFill>
                <a:latin typeface="Arial" panose="020B0604020202020204" pitchFamily="34" charset="0"/>
                <a:ea typeface="+mn-ea"/>
                <a:cs typeface="+mn-cs"/>
              </a:defRPr>
            </a:lvl7pPr>
            <a:lvl8pPr marL="3200400" algn="l" defTabSz="914400" rtl="0" eaLnBrk="1" latinLnBrk="0" hangingPunct="1">
              <a:defRPr sz="1400" kern="1200">
                <a:solidFill>
                  <a:schemeClr val="tx1"/>
                </a:solidFill>
                <a:latin typeface="Arial" panose="020B0604020202020204" pitchFamily="34" charset="0"/>
                <a:ea typeface="+mn-ea"/>
                <a:cs typeface="+mn-cs"/>
              </a:defRPr>
            </a:lvl8pPr>
            <a:lvl9pPr marL="3657600" algn="l" defTabSz="914400" rtl="0" eaLnBrk="1" latinLnBrk="0" hangingPunct="1">
              <a:defRPr sz="1400" kern="1200">
                <a:solidFill>
                  <a:schemeClr val="tx1"/>
                </a:solidFill>
                <a:latin typeface="Arial" panose="020B0604020202020204" pitchFamily="34" charset="0"/>
                <a:ea typeface="+mn-ea"/>
                <a:cs typeface="+mn-cs"/>
              </a:defRPr>
            </a:lvl9pPr>
          </a:lstStyle>
          <a:p>
            <a:endParaRPr lang="en-CA"/>
          </a:p>
        </p:txBody>
      </p:sp>
      <p:sp>
        <p:nvSpPr>
          <p:cNvPr id="87" name="Freeform 83">
            <a:extLst>
              <a:ext uri="{FF2B5EF4-FFF2-40B4-BE49-F238E27FC236}">
                <a16:creationId xmlns:a16="http://schemas.microsoft.com/office/drawing/2014/main" id="{AE274EF0-F95B-476D-8251-8C592CCB9F58}"/>
              </a:ext>
            </a:extLst>
          </p:cNvPr>
          <p:cNvSpPr>
            <a:spLocks noChangeAspect="1"/>
          </p:cNvSpPr>
          <p:nvPr/>
        </p:nvSpPr>
        <p:spPr bwMode="auto">
          <a:xfrm>
            <a:off x="5830933" y="1155801"/>
            <a:ext cx="8702" cy="6628"/>
          </a:xfrm>
          <a:custGeom>
            <a:avLst/>
            <a:gdLst>
              <a:gd name="T0" fmla="*/ 14 w 14"/>
              <a:gd name="T1" fmla="*/ 0 h 10"/>
              <a:gd name="T2" fmla="*/ 0 w 14"/>
              <a:gd name="T3" fmla="*/ 10 h 10"/>
            </a:gdLst>
            <a:ahLst/>
            <a:cxnLst>
              <a:cxn ang="0">
                <a:pos x="T0" y="T1"/>
              </a:cxn>
              <a:cxn ang="0">
                <a:pos x="T2" y="T3"/>
              </a:cxn>
            </a:cxnLst>
            <a:rect l="0" t="0" r="r" b="b"/>
            <a:pathLst>
              <a:path w="14" h="10">
                <a:moveTo>
                  <a:pt x="14" y="0"/>
                </a:moveTo>
                <a:cubicBezTo>
                  <a:pt x="9" y="6"/>
                  <a:pt x="5" y="8"/>
                  <a:pt x="0" y="10"/>
                </a:cubicBezTo>
              </a:path>
            </a:pathLst>
          </a:custGeom>
          <a:noFill/>
          <a:ln w="6350" cap="rnd">
            <a:solidFill>
              <a:srgbClr val="FF6600"/>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defPPr>
              <a:defRPr lang="en-US"/>
            </a:defPPr>
            <a:lvl1pPr algn="l" rtl="0" fontAlgn="base">
              <a:spcBef>
                <a:spcPct val="0"/>
              </a:spcBef>
              <a:spcAft>
                <a:spcPct val="0"/>
              </a:spcAft>
              <a:defRPr sz="1400" kern="1200">
                <a:solidFill>
                  <a:schemeClr val="tx1"/>
                </a:solidFill>
                <a:latin typeface="Arial" panose="020B0604020202020204" pitchFamily="34" charset="0"/>
                <a:ea typeface="+mn-ea"/>
                <a:cs typeface="+mn-cs"/>
              </a:defRPr>
            </a:lvl1pPr>
            <a:lvl2pPr marL="457200" algn="l" rtl="0" fontAlgn="base">
              <a:spcBef>
                <a:spcPct val="0"/>
              </a:spcBef>
              <a:spcAft>
                <a:spcPct val="0"/>
              </a:spcAft>
              <a:defRPr sz="1400" kern="1200">
                <a:solidFill>
                  <a:schemeClr val="tx1"/>
                </a:solidFill>
                <a:latin typeface="Arial" panose="020B0604020202020204" pitchFamily="34" charset="0"/>
                <a:ea typeface="+mn-ea"/>
                <a:cs typeface="+mn-cs"/>
              </a:defRPr>
            </a:lvl2pPr>
            <a:lvl3pPr marL="914400" algn="l" rtl="0" fontAlgn="base">
              <a:spcBef>
                <a:spcPct val="0"/>
              </a:spcBef>
              <a:spcAft>
                <a:spcPct val="0"/>
              </a:spcAft>
              <a:defRPr sz="1400" kern="1200">
                <a:solidFill>
                  <a:schemeClr val="tx1"/>
                </a:solidFill>
                <a:latin typeface="Arial" panose="020B0604020202020204" pitchFamily="34" charset="0"/>
                <a:ea typeface="+mn-ea"/>
                <a:cs typeface="+mn-cs"/>
              </a:defRPr>
            </a:lvl3pPr>
            <a:lvl4pPr marL="1371600" algn="l" rtl="0" fontAlgn="base">
              <a:spcBef>
                <a:spcPct val="0"/>
              </a:spcBef>
              <a:spcAft>
                <a:spcPct val="0"/>
              </a:spcAft>
              <a:defRPr sz="1400" kern="1200">
                <a:solidFill>
                  <a:schemeClr val="tx1"/>
                </a:solidFill>
                <a:latin typeface="Arial" panose="020B0604020202020204" pitchFamily="34" charset="0"/>
                <a:ea typeface="+mn-ea"/>
                <a:cs typeface="+mn-cs"/>
              </a:defRPr>
            </a:lvl4pPr>
            <a:lvl5pPr marL="1828800" algn="l" rtl="0" fontAlgn="base">
              <a:spcBef>
                <a:spcPct val="0"/>
              </a:spcBef>
              <a:spcAft>
                <a:spcPct val="0"/>
              </a:spcAft>
              <a:defRPr sz="1400" kern="1200">
                <a:solidFill>
                  <a:schemeClr val="tx1"/>
                </a:solidFill>
                <a:latin typeface="Arial" panose="020B0604020202020204" pitchFamily="34" charset="0"/>
                <a:ea typeface="+mn-ea"/>
                <a:cs typeface="+mn-cs"/>
              </a:defRPr>
            </a:lvl5pPr>
            <a:lvl6pPr marL="2286000" algn="l" defTabSz="914400" rtl="0" eaLnBrk="1" latinLnBrk="0" hangingPunct="1">
              <a:defRPr sz="1400" kern="1200">
                <a:solidFill>
                  <a:schemeClr val="tx1"/>
                </a:solidFill>
                <a:latin typeface="Arial" panose="020B0604020202020204" pitchFamily="34" charset="0"/>
                <a:ea typeface="+mn-ea"/>
                <a:cs typeface="+mn-cs"/>
              </a:defRPr>
            </a:lvl6pPr>
            <a:lvl7pPr marL="2743200" algn="l" defTabSz="914400" rtl="0" eaLnBrk="1" latinLnBrk="0" hangingPunct="1">
              <a:defRPr sz="1400" kern="1200">
                <a:solidFill>
                  <a:schemeClr val="tx1"/>
                </a:solidFill>
                <a:latin typeface="Arial" panose="020B0604020202020204" pitchFamily="34" charset="0"/>
                <a:ea typeface="+mn-ea"/>
                <a:cs typeface="+mn-cs"/>
              </a:defRPr>
            </a:lvl7pPr>
            <a:lvl8pPr marL="3200400" algn="l" defTabSz="914400" rtl="0" eaLnBrk="1" latinLnBrk="0" hangingPunct="1">
              <a:defRPr sz="1400" kern="1200">
                <a:solidFill>
                  <a:schemeClr val="tx1"/>
                </a:solidFill>
                <a:latin typeface="Arial" panose="020B0604020202020204" pitchFamily="34" charset="0"/>
                <a:ea typeface="+mn-ea"/>
                <a:cs typeface="+mn-cs"/>
              </a:defRPr>
            </a:lvl8pPr>
            <a:lvl9pPr marL="3657600" algn="l" defTabSz="914400" rtl="0" eaLnBrk="1" latinLnBrk="0" hangingPunct="1">
              <a:defRPr sz="1400" kern="1200">
                <a:solidFill>
                  <a:schemeClr val="tx1"/>
                </a:solidFill>
                <a:latin typeface="Arial" panose="020B0604020202020204" pitchFamily="34" charset="0"/>
                <a:ea typeface="+mn-ea"/>
                <a:cs typeface="+mn-cs"/>
              </a:defRPr>
            </a:lvl9pPr>
          </a:lstStyle>
          <a:p>
            <a:endParaRPr lang="en-CA"/>
          </a:p>
        </p:txBody>
      </p:sp>
      <p:sp>
        <p:nvSpPr>
          <p:cNvPr id="88" name="Freeform 84">
            <a:extLst>
              <a:ext uri="{FF2B5EF4-FFF2-40B4-BE49-F238E27FC236}">
                <a16:creationId xmlns:a16="http://schemas.microsoft.com/office/drawing/2014/main" id="{2EE1AA00-344B-489E-854F-50E30AA0A246}"/>
              </a:ext>
            </a:extLst>
          </p:cNvPr>
          <p:cNvSpPr>
            <a:spLocks noChangeAspect="1"/>
          </p:cNvSpPr>
          <p:nvPr/>
        </p:nvSpPr>
        <p:spPr bwMode="auto">
          <a:xfrm>
            <a:off x="5742891" y="1318733"/>
            <a:ext cx="18427" cy="3866"/>
          </a:xfrm>
          <a:custGeom>
            <a:avLst/>
            <a:gdLst>
              <a:gd name="T0" fmla="*/ 0 w 31"/>
              <a:gd name="T1" fmla="*/ 6 h 6"/>
              <a:gd name="T2" fmla="*/ 31 w 31"/>
              <a:gd name="T3" fmla="*/ 0 h 6"/>
            </a:gdLst>
            <a:ahLst/>
            <a:cxnLst>
              <a:cxn ang="0">
                <a:pos x="T0" y="T1"/>
              </a:cxn>
              <a:cxn ang="0">
                <a:pos x="T2" y="T3"/>
              </a:cxn>
            </a:cxnLst>
            <a:rect l="0" t="0" r="r" b="b"/>
            <a:pathLst>
              <a:path w="31" h="6">
                <a:moveTo>
                  <a:pt x="0" y="6"/>
                </a:moveTo>
                <a:cubicBezTo>
                  <a:pt x="11" y="6"/>
                  <a:pt x="20" y="0"/>
                  <a:pt x="31" y="0"/>
                </a:cubicBezTo>
              </a:path>
            </a:pathLst>
          </a:custGeom>
          <a:noFill/>
          <a:ln w="6350" cap="rnd">
            <a:solidFill>
              <a:srgbClr val="FF6600"/>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defPPr>
              <a:defRPr lang="en-US"/>
            </a:defPPr>
            <a:lvl1pPr algn="l" rtl="0" fontAlgn="base">
              <a:spcBef>
                <a:spcPct val="0"/>
              </a:spcBef>
              <a:spcAft>
                <a:spcPct val="0"/>
              </a:spcAft>
              <a:defRPr sz="1400" kern="1200">
                <a:solidFill>
                  <a:schemeClr val="tx1"/>
                </a:solidFill>
                <a:latin typeface="Arial" panose="020B0604020202020204" pitchFamily="34" charset="0"/>
                <a:ea typeface="+mn-ea"/>
                <a:cs typeface="+mn-cs"/>
              </a:defRPr>
            </a:lvl1pPr>
            <a:lvl2pPr marL="457200" algn="l" rtl="0" fontAlgn="base">
              <a:spcBef>
                <a:spcPct val="0"/>
              </a:spcBef>
              <a:spcAft>
                <a:spcPct val="0"/>
              </a:spcAft>
              <a:defRPr sz="1400" kern="1200">
                <a:solidFill>
                  <a:schemeClr val="tx1"/>
                </a:solidFill>
                <a:latin typeface="Arial" panose="020B0604020202020204" pitchFamily="34" charset="0"/>
                <a:ea typeface="+mn-ea"/>
                <a:cs typeface="+mn-cs"/>
              </a:defRPr>
            </a:lvl2pPr>
            <a:lvl3pPr marL="914400" algn="l" rtl="0" fontAlgn="base">
              <a:spcBef>
                <a:spcPct val="0"/>
              </a:spcBef>
              <a:spcAft>
                <a:spcPct val="0"/>
              </a:spcAft>
              <a:defRPr sz="1400" kern="1200">
                <a:solidFill>
                  <a:schemeClr val="tx1"/>
                </a:solidFill>
                <a:latin typeface="Arial" panose="020B0604020202020204" pitchFamily="34" charset="0"/>
                <a:ea typeface="+mn-ea"/>
                <a:cs typeface="+mn-cs"/>
              </a:defRPr>
            </a:lvl3pPr>
            <a:lvl4pPr marL="1371600" algn="l" rtl="0" fontAlgn="base">
              <a:spcBef>
                <a:spcPct val="0"/>
              </a:spcBef>
              <a:spcAft>
                <a:spcPct val="0"/>
              </a:spcAft>
              <a:defRPr sz="1400" kern="1200">
                <a:solidFill>
                  <a:schemeClr val="tx1"/>
                </a:solidFill>
                <a:latin typeface="Arial" panose="020B0604020202020204" pitchFamily="34" charset="0"/>
                <a:ea typeface="+mn-ea"/>
                <a:cs typeface="+mn-cs"/>
              </a:defRPr>
            </a:lvl4pPr>
            <a:lvl5pPr marL="1828800" algn="l" rtl="0" fontAlgn="base">
              <a:spcBef>
                <a:spcPct val="0"/>
              </a:spcBef>
              <a:spcAft>
                <a:spcPct val="0"/>
              </a:spcAft>
              <a:defRPr sz="1400" kern="1200">
                <a:solidFill>
                  <a:schemeClr val="tx1"/>
                </a:solidFill>
                <a:latin typeface="Arial" panose="020B0604020202020204" pitchFamily="34" charset="0"/>
                <a:ea typeface="+mn-ea"/>
                <a:cs typeface="+mn-cs"/>
              </a:defRPr>
            </a:lvl5pPr>
            <a:lvl6pPr marL="2286000" algn="l" defTabSz="914400" rtl="0" eaLnBrk="1" latinLnBrk="0" hangingPunct="1">
              <a:defRPr sz="1400" kern="1200">
                <a:solidFill>
                  <a:schemeClr val="tx1"/>
                </a:solidFill>
                <a:latin typeface="Arial" panose="020B0604020202020204" pitchFamily="34" charset="0"/>
                <a:ea typeface="+mn-ea"/>
                <a:cs typeface="+mn-cs"/>
              </a:defRPr>
            </a:lvl6pPr>
            <a:lvl7pPr marL="2743200" algn="l" defTabSz="914400" rtl="0" eaLnBrk="1" latinLnBrk="0" hangingPunct="1">
              <a:defRPr sz="1400" kern="1200">
                <a:solidFill>
                  <a:schemeClr val="tx1"/>
                </a:solidFill>
                <a:latin typeface="Arial" panose="020B0604020202020204" pitchFamily="34" charset="0"/>
                <a:ea typeface="+mn-ea"/>
                <a:cs typeface="+mn-cs"/>
              </a:defRPr>
            </a:lvl7pPr>
            <a:lvl8pPr marL="3200400" algn="l" defTabSz="914400" rtl="0" eaLnBrk="1" latinLnBrk="0" hangingPunct="1">
              <a:defRPr sz="1400" kern="1200">
                <a:solidFill>
                  <a:schemeClr val="tx1"/>
                </a:solidFill>
                <a:latin typeface="Arial" panose="020B0604020202020204" pitchFamily="34" charset="0"/>
                <a:ea typeface="+mn-ea"/>
                <a:cs typeface="+mn-cs"/>
              </a:defRPr>
            </a:lvl8pPr>
            <a:lvl9pPr marL="3657600" algn="l" defTabSz="914400" rtl="0" eaLnBrk="1" latinLnBrk="0" hangingPunct="1">
              <a:defRPr sz="1400" kern="1200">
                <a:solidFill>
                  <a:schemeClr val="tx1"/>
                </a:solidFill>
                <a:latin typeface="Arial" panose="020B0604020202020204" pitchFamily="34" charset="0"/>
                <a:ea typeface="+mn-ea"/>
                <a:cs typeface="+mn-cs"/>
              </a:defRPr>
            </a:lvl9pPr>
          </a:lstStyle>
          <a:p>
            <a:endParaRPr lang="en-CA"/>
          </a:p>
        </p:txBody>
      </p:sp>
      <p:sp>
        <p:nvSpPr>
          <p:cNvPr id="89" name="Freeform 85">
            <a:extLst>
              <a:ext uri="{FF2B5EF4-FFF2-40B4-BE49-F238E27FC236}">
                <a16:creationId xmlns:a16="http://schemas.microsoft.com/office/drawing/2014/main" id="{F13AF251-9FAA-485A-8D68-D9D7DFDBF2BC}"/>
              </a:ext>
            </a:extLst>
          </p:cNvPr>
          <p:cNvSpPr>
            <a:spLocks noChangeAspect="1"/>
          </p:cNvSpPr>
          <p:nvPr/>
        </p:nvSpPr>
        <p:spPr bwMode="auto">
          <a:xfrm>
            <a:off x="5761318" y="1307687"/>
            <a:ext cx="8190" cy="11046"/>
          </a:xfrm>
          <a:custGeom>
            <a:avLst/>
            <a:gdLst>
              <a:gd name="T0" fmla="*/ 0 w 14"/>
              <a:gd name="T1" fmla="*/ 17 h 17"/>
              <a:gd name="T2" fmla="*/ 14 w 14"/>
              <a:gd name="T3" fmla="*/ 0 h 17"/>
            </a:gdLst>
            <a:ahLst/>
            <a:cxnLst>
              <a:cxn ang="0">
                <a:pos x="T0" y="T1"/>
              </a:cxn>
              <a:cxn ang="0">
                <a:pos x="T2" y="T3"/>
              </a:cxn>
            </a:cxnLst>
            <a:rect l="0" t="0" r="r" b="b"/>
            <a:pathLst>
              <a:path w="14" h="17">
                <a:moveTo>
                  <a:pt x="0" y="17"/>
                </a:moveTo>
                <a:cubicBezTo>
                  <a:pt x="1" y="9"/>
                  <a:pt x="8" y="5"/>
                  <a:pt x="14" y="0"/>
                </a:cubicBezTo>
              </a:path>
            </a:pathLst>
          </a:custGeom>
          <a:noFill/>
          <a:ln w="6350" cap="rnd">
            <a:solidFill>
              <a:srgbClr val="FF6600"/>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defPPr>
              <a:defRPr lang="en-US"/>
            </a:defPPr>
            <a:lvl1pPr algn="l" rtl="0" fontAlgn="base">
              <a:spcBef>
                <a:spcPct val="0"/>
              </a:spcBef>
              <a:spcAft>
                <a:spcPct val="0"/>
              </a:spcAft>
              <a:defRPr sz="1400" kern="1200">
                <a:solidFill>
                  <a:schemeClr val="tx1"/>
                </a:solidFill>
                <a:latin typeface="Arial" panose="020B0604020202020204" pitchFamily="34" charset="0"/>
                <a:ea typeface="+mn-ea"/>
                <a:cs typeface="+mn-cs"/>
              </a:defRPr>
            </a:lvl1pPr>
            <a:lvl2pPr marL="457200" algn="l" rtl="0" fontAlgn="base">
              <a:spcBef>
                <a:spcPct val="0"/>
              </a:spcBef>
              <a:spcAft>
                <a:spcPct val="0"/>
              </a:spcAft>
              <a:defRPr sz="1400" kern="1200">
                <a:solidFill>
                  <a:schemeClr val="tx1"/>
                </a:solidFill>
                <a:latin typeface="Arial" panose="020B0604020202020204" pitchFamily="34" charset="0"/>
                <a:ea typeface="+mn-ea"/>
                <a:cs typeface="+mn-cs"/>
              </a:defRPr>
            </a:lvl2pPr>
            <a:lvl3pPr marL="914400" algn="l" rtl="0" fontAlgn="base">
              <a:spcBef>
                <a:spcPct val="0"/>
              </a:spcBef>
              <a:spcAft>
                <a:spcPct val="0"/>
              </a:spcAft>
              <a:defRPr sz="1400" kern="1200">
                <a:solidFill>
                  <a:schemeClr val="tx1"/>
                </a:solidFill>
                <a:latin typeface="Arial" panose="020B0604020202020204" pitchFamily="34" charset="0"/>
                <a:ea typeface="+mn-ea"/>
                <a:cs typeface="+mn-cs"/>
              </a:defRPr>
            </a:lvl3pPr>
            <a:lvl4pPr marL="1371600" algn="l" rtl="0" fontAlgn="base">
              <a:spcBef>
                <a:spcPct val="0"/>
              </a:spcBef>
              <a:spcAft>
                <a:spcPct val="0"/>
              </a:spcAft>
              <a:defRPr sz="1400" kern="1200">
                <a:solidFill>
                  <a:schemeClr val="tx1"/>
                </a:solidFill>
                <a:latin typeface="Arial" panose="020B0604020202020204" pitchFamily="34" charset="0"/>
                <a:ea typeface="+mn-ea"/>
                <a:cs typeface="+mn-cs"/>
              </a:defRPr>
            </a:lvl4pPr>
            <a:lvl5pPr marL="1828800" algn="l" rtl="0" fontAlgn="base">
              <a:spcBef>
                <a:spcPct val="0"/>
              </a:spcBef>
              <a:spcAft>
                <a:spcPct val="0"/>
              </a:spcAft>
              <a:defRPr sz="1400" kern="1200">
                <a:solidFill>
                  <a:schemeClr val="tx1"/>
                </a:solidFill>
                <a:latin typeface="Arial" panose="020B0604020202020204" pitchFamily="34" charset="0"/>
                <a:ea typeface="+mn-ea"/>
                <a:cs typeface="+mn-cs"/>
              </a:defRPr>
            </a:lvl5pPr>
            <a:lvl6pPr marL="2286000" algn="l" defTabSz="914400" rtl="0" eaLnBrk="1" latinLnBrk="0" hangingPunct="1">
              <a:defRPr sz="1400" kern="1200">
                <a:solidFill>
                  <a:schemeClr val="tx1"/>
                </a:solidFill>
                <a:latin typeface="Arial" panose="020B0604020202020204" pitchFamily="34" charset="0"/>
                <a:ea typeface="+mn-ea"/>
                <a:cs typeface="+mn-cs"/>
              </a:defRPr>
            </a:lvl6pPr>
            <a:lvl7pPr marL="2743200" algn="l" defTabSz="914400" rtl="0" eaLnBrk="1" latinLnBrk="0" hangingPunct="1">
              <a:defRPr sz="1400" kern="1200">
                <a:solidFill>
                  <a:schemeClr val="tx1"/>
                </a:solidFill>
                <a:latin typeface="Arial" panose="020B0604020202020204" pitchFamily="34" charset="0"/>
                <a:ea typeface="+mn-ea"/>
                <a:cs typeface="+mn-cs"/>
              </a:defRPr>
            </a:lvl7pPr>
            <a:lvl8pPr marL="3200400" algn="l" defTabSz="914400" rtl="0" eaLnBrk="1" latinLnBrk="0" hangingPunct="1">
              <a:defRPr sz="1400" kern="1200">
                <a:solidFill>
                  <a:schemeClr val="tx1"/>
                </a:solidFill>
                <a:latin typeface="Arial" panose="020B0604020202020204" pitchFamily="34" charset="0"/>
                <a:ea typeface="+mn-ea"/>
                <a:cs typeface="+mn-cs"/>
              </a:defRPr>
            </a:lvl8pPr>
            <a:lvl9pPr marL="3657600" algn="l" defTabSz="914400" rtl="0" eaLnBrk="1" latinLnBrk="0" hangingPunct="1">
              <a:defRPr sz="1400" kern="1200">
                <a:solidFill>
                  <a:schemeClr val="tx1"/>
                </a:solidFill>
                <a:latin typeface="Arial" panose="020B0604020202020204" pitchFamily="34" charset="0"/>
                <a:ea typeface="+mn-ea"/>
                <a:cs typeface="+mn-cs"/>
              </a:defRPr>
            </a:lvl9pPr>
          </a:lstStyle>
          <a:p>
            <a:endParaRPr lang="en-CA"/>
          </a:p>
        </p:txBody>
      </p:sp>
      <p:sp>
        <p:nvSpPr>
          <p:cNvPr id="90" name="Freeform 86">
            <a:extLst>
              <a:ext uri="{FF2B5EF4-FFF2-40B4-BE49-F238E27FC236}">
                <a16:creationId xmlns:a16="http://schemas.microsoft.com/office/drawing/2014/main" id="{AC1D2980-67F6-46AA-9E8D-AC957276A75B}"/>
              </a:ext>
            </a:extLst>
          </p:cNvPr>
          <p:cNvSpPr>
            <a:spLocks noChangeAspect="1"/>
          </p:cNvSpPr>
          <p:nvPr/>
        </p:nvSpPr>
        <p:spPr bwMode="auto">
          <a:xfrm>
            <a:off x="5769508" y="1299955"/>
            <a:ext cx="1024" cy="7732"/>
          </a:xfrm>
          <a:custGeom>
            <a:avLst/>
            <a:gdLst>
              <a:gd name="T0" fmla="*/ 0 w 2"/>
              <a:gd name="T1" fmla="*/ 12 h 12"/>
              <a:gd name="T2" fmla="*/ 2 w 2"/>
              <a:gd name="T3" fmla="*/ 0 h 12"/>
            </a:gdLst>
            <a:ahLst/>
            <a:cxnLst>
              <a:cxn ang="0">
                <a:pos x="T0" y="T1"/>
              </a:cxn>
              <a:cxn ang="0">
                <a:pos x="T2" y="T3"/>
              </a:cxn>
            </a:cxnLst>
            <a:rect l="0" t="0" r="r" b="b"/>
            <a:pathLst>
              <a:path w="2" h="12">
                <a:moveTo>
                  <a:pt x="0" y="12"/>
                </a:moveTo>
                <a:cubicBezTo>
                  <a:pt x="1" y="8"/>
                  <a:pt x="2" y="4"/>
                  <a:pt x="2" y="0"/>
                </a:cubicBezTo>
              </a:path>
            </a:pathLst>
          </a:custGeom>
          <a:noFill/>
          <a:ln w="6350" cap="rnd">
            <a:solidFill>
              <a:srgbClr val="FF6600"/>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defPPr>
              <a:defRPr lang="en-US"/>
            </a:defPPr>
            <a:lvl1pPr algn="l" rtl="0" fontAlgn="base">
              <a:spcBef>
                <a:spcPct val="0"/>
              </a:spcBef>
              <a:spcAft>
                <a:spcPct val="0"/>
              </a:spcAft>
              <a:defRPr sz="1400" kern="1200">
                <a:solidFill>
                  <a:schemeClr val="tx1"/>
                </a:solidFill>
                <a:latin typeface="Arial" panose="020B0604020202020204" pitchFamily="34" charset="0"/>
                <a:ea typeface="+mn-ea"/>
                <a:cs typeface="+mn-cs"/>
              </a:defRPr>
            </a:lvl1pPr>
            <a:lvl2pPr marL="457200" algn="l" rtl="0" fontAlgn="base">
              <a:spcBef>
                <a:spcPct val="0"/>
              </a:spcBef>
              <a:spcAft>
                <a:spcPct val="0"/>
              </a:spcAft>
              <a:defRPr sz="1400" kern="1200">
                <a:solidFill>
                  <a:schemeClr val="tx1"/>
                </a:solidFill>
                <a:latin typeface="Arial" panose="020B0604020202020204" pitchFamily="34" charset="0"/>
                <a:ea typeface="+mn-ea"/>
                <a:cs typeface="+mn-cs"/>
              </a:defRPr>
            </a:lvl2pPr>
            <a:lvl3pPr marL="914400" algn="l" rtl="0" fontAlgn="base">
              <a:spcBef>
                <a:spcPct val="0"/>
              </a:spcBef>
              <a:spcAft>
                <a:spcPct val="0"/>
              </a:spcAft>
              <a:defRPr sz="1400" kern="1200">
                <a:solidFill>
                  <a:schemeClr val="tx1"/>
                </a:solidFill>
                <a:latin typeface="Arial" panose="020B0604020202020204" pitchFamily="34" charset="0"/>
                <a:ea typeface="+mn-ea"/>
                <a:cs typeface="+mn-cs"/>
              </a:defRPr>
            </a:lvl3pPr>
            <a:lvl4pPr marL="1371600" algn="l" rtl="0" fontAlgn="base">
              <a:spcBef>
                <a:spcPct val="0"/>
              </a:spcBef>
              <a:spcAft>
                <a:spcPct val="0"/>
              </a:spcAft>
              <a:defRPr sz="1400" kern="1200">
                <a:solidFill>
                  <a:schemeClr val="tx1"/>
                </a:solidFill>
                <a:latin typeface="Arial" panose="020B0604020202020204" pitchFamily="34" charset="0"/>
                <a:ea typeface="+mn-ea"/>
                <a:cs typeface="+mn-cs"/>
              </a:defRPr>
            </a:lvl4pPr>
            <a:lvl5pPr marL="1828800" algn="l" rtl="0" fontAlgn="base">
              <a:spcBef>
                <a:spcPct val="0"/>
              </a:spcBef>
              <a:spcAft>
                <a:spcPct val="0"/>
              </a:spcAft>
              <a:defRPr sz="1400" kern="1200">
                <a:solidFill>
                  <a:schemeClr val="tx1"/>
                </a:solidFill>
                <a:latin typeface="Arial" panose="020B0604020202020204" pitchFamily="34" charset="0"/>
                <a:ea typeface="+mn-ea"/>
                <a:cs typeface="+mn-cs"/>
              </a:defRPr>
            </a:lvl5pPr>
            <a:lvl6pPr marL="2286000" algn="l" defTabSz="914400" rtl="0" eaLnBrk="1" latinLnBrk="0" hangingPunct="1">
              <a:defRPr sz="1400" kern="1200">
                <a:solidFill>
                  <a:schemeClr val="tx1"/>
                </a:solidFill>
                <a:latin typeface="Arial" panose="020B0604020202020204" pitchFamily="34" charset="0"/>
                <a:ea typeface="+mn-ea"/>
                <a:cs typeface="+mn-cs"/>
              </a:defRPr>
            </a:lvl6pPr>
            <a:lvl7pPr marL="2743200" algn="l" defTabSz="914400" rtl="0" eaLnBrk="1" latinLnBrk="0" hangingPunct="1">
              <a:defRPr sz="1400" kern="1200">
                <a:solidFill>
                  <a:schemeClr val="tx1"/>
                </a:solidFill>
                <a:latin typeface="Arial" panose="020B0604020202020204" pitchFamily="34" charset="0"/>
                <a:ea typeface="+mn-ea"/>
                <a:cs typeface="+mn-cs"/>
              </a:defRPr>
            </a:lvl7pPr>
            <a:lvl8pPr marL="3200400" algn="l" defTabSz="914400" rtl="0" eaLnBrk="1" latinLnBrk="0" hangingPunct="1">
              <a:defRPr sz="1400" kern="1200">
                <a:solidFill>
                  <a:schemeClr val="tx1"/>
                </a:solidFill>
                <a:latin typeface="Arial" panose="020B0604020202020204" pitchFamily="34" charset="0"/>
                <a:ea typeface="+mn-ea"/>
                <a:cs typeface="+mn-cs"/>
              </a:defRPr>
            </a:lvl8pPr>
            <a:lvl9pPr marL="3657600" algn="l" defTabSz="914400" rtl="0" eaLnBrk="1" latinLnBrk="0" hangingPunct="1">
              <a:defRPr sz="1400" kern="1200">
                <a:solidFill>
                  <a:schemeClr val="tx1"/>
                </a:solidFill>
                <a:latin typeface="Arial" panose="020B0604020202020204" pitchFamily="34" charset="0"/>
                <a:ea typeface="+mn-ea"/>
                <a:cs typeface="+mn-cs"/>
              </a:defRPr>
            </a:lvl9pPr>
          </a:lstStyle>
          <a:p>
            <a:endParaRPr lang="en-CA"/>
          </a:p>
        </p:txBody>
      </p:sp>
      <p:sp>
        <p:nvSpPr>
          <p:cNvPr id="91" name="Freeform 87">
            <a:extLst>
              <a:ext uri="{FF2B5EF4-FFF2-40B4-BE49-F238E27FC236}">
                <a16:creationId xmlns:a16="http://schemas.microsoft.com/office/drawing/2014/main" id="{0B07107F-4FDF-42DC-B8E9-E29CE0C3CDF5}"/>
              </a:ext>
            </a:extLst>
          </p:cNvPr>
          <p:cNvSpPr>
            <a:spLocks noChangeAspect="1"/>
          </p:cNvSpPr>
          <p:nvPr/>
        </p:nvSpPr>
        <p:spPr bwMode="auto">
          <a:xfrm>
            <a:off x="5773092" y="1319286"/>
            <a:ext cx="10237" cy="8837"/>
          </a:xfrm>
          <a:custGeom>
            <a:avLst/>
            <a:gdLst>
              <a:gd name="T0" fmla="*/ 0 w 18"/>
              <a:gd name="T1" fmla="*/ 0 h 14"/>
              <a:gd name="T2" fmla="*/ 18 w 18"/>
              <a:gd name="T3" fmla="*/ 14 h 14"/>
            </a:gdLst>
            <a:ahLst/>
            <a:cxnLst>
              <a:cxn ang="0">
                <a:pos x="T0" y="T1"/>
              </a:cxn>
              <a:cxn ang="0">
                <a:pos x="T2" y="T3"/>
              </a:cxn>
            </a:cxnLst>
            <a:rect l="0" t="0" r="r" b="b"/>
            <a:pathLst>
              <a:path w="18" h="14">
                <a:moveTo>
                  <a:pt x="0" y="0"/>
                </a:moveTo>
                <a:cubicBezTo>
                  <a:pt x="6" y="5"/>
                  <a:pt x="16" y="6"/>
                  <a:pt x="18" y="14"/>
                </a:cubicBezTo>
              </a:path>
            </a:pathLst>
          </a:custGeom>
          <a:noFill/>
          <a:ln w="6350" cap="rnd">
            <a:solidFill>
              <a:srgbClr val="FF6600"/>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defPPr>
              <a:defRPr lang="en-US"/>
            </a:defPPr>
            <a:lvl1pPr algn="l" rtl="0" fontAlgn="base">
              <a:spcBef>
                <a:spcPct val="0"/>
              </a:spcBef>
              <a:spcAft>
                <a:spcPct val="0"/>
              </a:spcAft>
              <a:defRPr sz="1400" kern="1200">
                <a:solidFill>
                  <a:schemeClr val="tx1"/>
                </a:solidFill>
                <a:latin typeface="Arial" panose="020B0604020202020204" pitchFamily="34" charset="0"/>
                <a:ea typeface="+mn-ea"/>
                <a:cs typeface="+mn-cs"/>
              </a:defRPr>
            </a:lvl1pPr>
            <a:lvl2pPr marL="457200" algn="l" rtl="0" fontAlgn="base">
              <a:spcBef>
                <a:spcPct val="0"/>
              </a:spcBef>
              <a:spcAft>
                <a:spcPct val="0"/>
              </a:spcAft>
              <a:defRPr sz="1400" kern="1200">
                <a:solidFill>
                  <a:schemeClr val="tx1"/>
                </a:solidFill>
                <a:latin typeface="Arial" panose="020B0604020202020204" pitchFamily="34" charset="0"/>
                <a:ea typeface="+mn-ea"/>
                <a:cs typeface="+mn-cs"/>
              </a:defRPr>
            </a:lvl2pPr>
            <a:lvl3pPr marL="914400" algn="l" rtl="0" fontAlgn="base">
              <a:spcBef>
                <a:spcPct val="0"/>
              </a:spcBef>
              <a:spcAft>
                <a:spcPct val="0"/>
              </a:spcAft>
              <a:defRPr sz="1400" kern="1200">
                <a:solidFill>
                  <a:schemeClr val="tx1"/>
                </a:solidFill>
                <a:latin typeface="Arial" panose="020B0604020202020204" pitchFamily="34" charset="0"/>
                <a:ea typeface="+mn-ea"/>
                <a:cs typeface="+mn-cs"/>
              </a:defRPr>
            </a:lvl3pPr>
            <a:lvl4pPr marL="1371600" algn="l" rtl="0" fontAlgn="base">
              <a:spcBef>
                <a:spcPct val="0"/>
              </a:spcBef>
              <a:spcAft>
                <a:spcPct val="0"/>
              </a:spcAft>
              <a:defRPr sz="1400" kern="1200">
                <a:solidFill>
                  <a:schemeClr val="tx1"/>
                </a:solidFill>
                <a:latin typeface="Arial" panose="020B0604020202020204" pitchFamily="34" charset="0"/>
                <a:ea typeface="+mn-ea"/>
                <a:cs typeface="+mn-cs"/>
              </a:defRPr>
            </a:lvl4pPr>
            <a:lvl5pPr marL="1828800" algn="l" rtl="0" fontAlgn="base">
              <a:spcBef>
                <a:spcPct val="0"/>
              </a:spcBef>
              <a:spcAft>
                <a:spcPct val="0"/>
              </a:spcAft>
              <a:defRPr sz="1400" kern="1200">
                <a:solidFill>
                  <a:schemeClr val="tx1"/>
                </a:solidFill>
                <a:latin typeface="Arial" panose="020B0604020202020204" pitchFamily="34" charset="0"/>
                <a:ea typeface="+mn-ea"/>
                <a:cs typeface="+mn-cs"/>
              </a:defRPr>
            </a:lvl5pPr>
            <a:lvl6pPr marL="2286000" algn="l" defTabSz="914400" rtl="0" eaLnBrk="1" latinLnBrk="0" hangingPunct="1">
              <a:defRPr sz="1400" kern="1200">
                <a:solidFill>
                  <a:schemeClr val="tx1"/>
                </a:solidFill>
                <a:latin typeface="Arial" panose="020B0604020202020204" pitchFamily="34" charset="0"/>
                <a:ea typeface="+mn-ea"/>
                <a:cs typeface="+mn-cs"/>
              </a:defRPr>
            </a:lvl6pPr>
            <a:lvl7pPr marL="2743200" algn="l" defTabSz="914400" rtl="0" eaLnBrk="1" latinLnBrk="0" hangingPunct="1">
              <a:defRPr sz="1400" kern="1200">
                <a:solidFill>
                  <a:schemeClr val="tx1"/>
                </a:solidFill>
                <a:latin typeface="Arial" panose="020B0604020202020204" pitchFamily="34" charset="0"/>
                <a:ea typeface="+mn-ea"/>
                <a:cs typeface="+mn-cs"/>
              </a:defRPr>
            </a:lvl7pPr>
            <a:lvl8pPr marL="3200400" algn="l" defTabSz="914400" rtl="0" eaLnBrk="1" latinLnBrk="0" hangingPunct="1">
              <a:defRPr sz="1400" kern="1200">
                <a:solidFill>
                  <a:schemeClr val="tx1"/>
                </a:solidFill>
                <a:latin typeface="Arial" panose="020B0604020202020204" pitchFamily="34" charset="0"/>
                <a:ea typeface="+mn-ea"/>
                <a:cs typeface="+mn-cs"/>
              </a:defRPr>
            </a:lvl8pPr>
            <a:lvl9pPr marL="3657600" algn="l" defTabSz="914400" rtl="0" eaLnBrk="1" latinLnBrk="0" hangingPunct="1">
              <a:defRPr sz="1400" kern="1200">
                <a:solidFill>
                  <a:schemeClr val="tx1"/>
                </a:solidFill>
                <a:latin typeface="Arial" panose="020B0604020202020204" pitchFamily="34" charset="0"/>
                <a:ea typeface="+mn-ea"/>
                <a:cs typeface="+mn-cs"/>
              </a:defRPr>
            </a:lvl9pPr>
          </a:lstStyle>
          <a:p>
            <a:endParaRPr lang="en-CA"/>
          </a:p>
        </p:txBody>
      </p:sp>
      <p:sp>
        <p:nvSpPr>
          <p:cNvPr id="92" name="Freeform 88">
            <a:extLst>
              <a:ext uri="{FF2B5EF4-FFF2-40B4-BE49-F238E27FC236}">
                <a16:creationId xmlns:a16="http://schemas.microsoft.com/office/drawing/2014/main" id="{E66C072A-44CF-42E9-8748-4E5645816DD5}"/>
              </a:ext>
            </a:extLst>
          </p:cNvPr>
          <p:cNvSpPr>
            <a:spLocks noChangeAspect="1"/>
          </p:cNvSpPr>
          <p:nvPr/>
        </p:nvSpPr>
        <p:spPr bwMode="auto">
          <a:xfrm>
            <a:off x="5801757" y="1405999"/>
            <a:ext cx="16380" cy="11599"/>
          </a:xfrm>
          <a:custGeom>
            <a:avLst/>
            <a:gdLst>
              <a:gd name="T0" fmla="*/ 0 w 28"/>
              <a:gd name="T1" fmla="*/ 18 h 18"/>
              <a:gd name="T2" fmla="*/ 28 w 28"/>
              <a:gd name="T3" fmla="*/ 0 h 18"/>
            </a:gdLst>
            <a:ahLst/>
            <a:cxnLst>
              <a:cxn ang="0">
                <a:pos x="T0" y="T1"/>
              </a:cxn>
              <a:cxn ang="0">
                <a:pos x="T2" y="T3"/>
              </a:cxn>
            </a:cxnLst>
            <a:rect l="0" t="0" r="r" b="b"/>
            <a:pathLst>
              <a:path w="28" h="18">
                <a:moveTo>
                  <a:pt x="0" y="18"/>
                </a:moveTo>
                <a:cubicBezTo>
                  <a:pt x="10" y="13"/>
                  <a:pt x="20" y="7"/>
                  <a:pt x="28" y="0"/>
                </a:cubicBezTo>
              </a:path>
            </a:pathLst>
          </a:custGeom>
          <a:noFill/>
          <a:ln w="6350" cap="rnd">
            <a:solidFill>
              <a:srgbClr val="FF6600"/>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defPPr>
              <a:defRPr lang="en-US"/>
            </a:defPPr>
            <a:lvl1pPr algn="l" rtl="0" fontAlgn="base">
              <a:spcBef>
                <a:spcPct val="0"/>
              </a:spcBef>
              <a:spcAft>
                <a:spcPct val="0"/>
              </a:spcAft>
              <a:defRPr sz="1400" kern="1200">
                <a:solidFill>
                  <a:schemeClr val="tx1"/>
                </a:solidFill>
                <a:latin typeface="Arial" panose="020B0604020202020204" pitchFamily="34" charset="0"/>
                <a:ea typeface="+mn-ea"/>
                <a:cs typeface="+mn-cs"/>
              </a:defRPr>
            </a:lvl1pPr>
            <a:lvl2pPr marL="457200" algn="l" rtl="0" fontAlgn="base">
              <a:spcBef>
                <a:spcPct val="0"/>
              </a:spcBef>
              <a:spcAft>
                <a:spcPct val="0"/>
              </a:spcAft>
              <a:defRPr sz="1400" kern="1200">
                <a:solidFill>
                  <a:schemeClr val="tx1"/>
                </a:solidFill>
                <a:latin typeface="Arial" panose="020B0604020202020204" pitchFamily="34" charset="0"/>
                <a:ea typeface="+mn-ea"/>
                <a:cs typeface="+mn-cs"/>
              </a:defRPr>
            </a:lvl2pPr>
            <a:lvl3pPr marL="914400" algn="l" rtl="0" fontAlgn="base">
              <a:spcBef>
                <a:spcPct val="0"/>
              </a:spcBef>
              <a:spcAft>
                <a:spcPct val="0"/>
              </a:spcAft>
              <a:defRPr sz="1400" kern="1200">
                <a:solidFill>
                  <a:schemeClr val="tx1"/>
                </a:solidFill>
                <a:latin typeface="Arial" panose="020B0604020202020204" pitchFamily="34" charset="0"/>
                <a:ea typeface="+mn-ea"/>
                <a:cs typeface="+mn-cs"/>
              </a:defRPr>
            </a:lvl3pPr>
            <a:lvl4pPr marL="1371600" algn="l" rtl="0" fontAlgn="base">
              <a:spcBef>
                <a:spcPct val="0"/>
              </a:spcBef>
              <a:spcAft>
                <a:spcPct val="0"/>
              </a:spcAft>
              <a:defRPr sz="1400" kern="1200">
                <a:solidFill>
                  <a:schemeClr val="tx1"/>
                </a:solidFill>
                <a:latin typeface="Arial" panose="020B0604020202020204" pitchFamily="34" charset="0"/>
                <a:ea typeface="+mn-ea"/>
                <a:cs typeface="+mn-cs"/>
              </a:defRPr>
            </a:lvl4pPr>
            <a:lvl5pPr marL="1828800" algn="l" rtl="0" fontAlgn="base">
              <a:spcBef>
                <a:spcPct val="0"/>
              </a:spcBef>
              <a:spcAft>
                <a:spcPct val="0"/>
              </a:spcAft>
              <a:defRPr sz="1400" kern="1200">
                <a:solidFill>
                  <a:schemeClr val="tx1"/>
                </a:solidFill>
                <a:latin typeface="Arial" panose="020B0604020202020204" pitchFamily="34" charset="0"/>
                <a:ea typeface="+mn-ea"/>
                <a:cs typeface="+mn-cs"/>
              </a:defRPr>
            </a:lvl5pPr>
            <a:lvl6pPr marL="2286000" algn="l" defTabSz="914400" rtl="0" eaLnBrk="1" latinLnBrk="0" hangingPunct="1">
              <a:defRPr sz="1400" kern="1200">
                <a:solidFill>
                  <a:schemeClr val="tx1"/>
                </a:solidFill>
                <a:latin typeface="Arial" panose="020B0604020202020204" pitchFamily="34" charset="0"/>
                <a:ea typeface="+mn-ea"/>
                <a:cs typeface="+mn-cs"/>
              </a:defRPr>
            </a:lvl6pPr>
            <a:lvl7pPr marL="2743200" algn="l" defTabSz="914400" rtl="0" eaLnBrk="1" latinLnBrk="0" hangingPunct="1">
              <a:defRPr sz="1400" kern="1200">
                <a:solidFill>
                  <a:schemeClr val="tx1"/>
                </a:solidFill>
                <a:latin typeface="Arial" panose="020B0604020202020204" pitchFamily="34" charset="0"/>
                <a:ea typeface="+mn-ea"/>
                <a:cs typeface="+mn-cs"/>
              </a:defRPr>
            </a:lvl7pPr>
            <a:lvl8pPr marL="3200400" algn="l" defTabSz="914400" rtl="0" eaLnBrk="1" latinLnBrk="0" hangingPunct="1">
              <a:defRPr sz="1400" kern="1200">
                <a:solidFill>
                  <a:schemeClr val="tx1"/>
                </a:solidFill>
                <a:latin typeface="Arial" panose="020B0604020202020204" pitchFamily="34" charset="0"/>
                <a:ea typeface="+mn-ea"/>
                <a:cs typeface="+mn-cs"/>
              </a:defRPr>
            </a:lvl8pPr>
            <a:lvl9pPr marL="3657600" algn="l" defTabSz="914400" rtl="0" eaLnBrk="1" latinLnBrk="0" hangingPunct="1">
              <a:defRPr sz="1400" kern="1200">
                <a:solidFill>
                  <a:schemeClr val="tx1"/>
                </a:solidFill>
                <a:latin typeface="Arial" panose="020B0604020202020204" pitchFamily="34" charset="0"/>
                <a:ea typeface="+mn-ea"/>
                <a:cs typeface="+mn-cs"/>
              </a:defRPr>
            </a:lvl9pPr>
          </a:lstStyle>
          <a:p>
            <a:endParaRPr lang="en-CA"/>
          </a:p>
        </p:txBody>
      </p:sp>
      <p:sp>
        <p:nvSpPr>
          <p:cNvPr id="93" name="Freeform 89">
            <a:extLst>
              <a:ext uri="{FF2B5EF4-FFF2-40B4-BE49-F238E27FC236}">
                <a16:creationId xmlns:a16="http://schemas.microsoft.com/office/drawing/2014/main" id="{994D6ABF-8807-4808-B9D5-8081EED39BD6}"/>
              </a:ext>
            </a:extLst>
          </p:cNvPr>
          <p:cNvSpPr>
            <a:spLocks noChangeAspect="1"/>
          </p:cNvSpPr>
          <p:nvPr/>
        </p:nvSpPr>
        <p:spPr bwMode="auto">
          <a:xfrm>
            <a:off x="5816601" y="1396057"/>
            <a:ext cx="1536" cy="9942"/>
          </a:xfrm>
          <a:custGeom>
            <a:avLst/>
            <a:gdLst>
              <a:gd name="T0" fmla="*/ 2 w 2"/>
              <a:gd name="T1" fmla="*/ 16 h 16"/>
              <a:gd name="T2" fmla="*/ 2 w 2"/>
              <a:gd name="T3" fmla="*/ 0 h 16"/>
            </a:gdLst>
            <a:ahLst/>
            <a:cxnLst>
              <a:cxn ang="0">
                <a:pos x="T0" y="T1"/>
              </a:cxn>
              <a:cxn ang="0">
                <a:pos x="T2" y="T3"/>
              </a:cxn>
            </a:cxnLst>
            <a:rect l="0" t="0" r="r" b="b"/>
            <a:pathLst>
              <a:path w="2" h="16">
                <a:moveTo>
                  <a:pt x="2" y="16"/>
                </a:moveTo>
                <a:cubicBezTo>
                  <a:pt x="0" y="11"/>
                  <a:pt x="0" y="4"/>
                  <a:pt x="2" y="0"/>
                </a:cubicBezTo>
              </a:path>
            </a:pathLst>
          </a:custGeom>
          <a:noFill/>
          <a:ln w="6350" cap="rnd">
            <a:solidFill>
              <a:srgbClr val="FF6600"/>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defPPr>
              <a:defRPr lang="en-US"/>
            </a:defPPr>
            <a:lvl1pPr algn="l" rtl="0" fontAlgn="base">
              <a:spcBef>
                <a:spcPct val="0"/>
              </a:spcBef>
              <a:spcAft>
                <a:spcPct val="0"/>
              </a:spcAft>
              <a:defRPr sz="1400" kern="1200">
                <a:solidFill>
                  <a:schemeClr val="tx1"/>
                </a:solidFill>
                <a:latin typeface="Arial" panose="020B0604020202020204" pitchFamily="34" charset="0"/>
                <a:ea typeface="+mn-ea"/>
                <a:cs typeface="+mn-cs"/>
              </a:defRPr>
            </a:lvl1pPr>
            <a:lvl2pPr marL="457200" algn="l" rtl="0" fontAlgn="base">
              <a:spcBef>
                <a:spcPct val="0"/>
              </a:spcBef>
              <a:spcAft>
                <a:spcPct val="0"/>
              </a:spcAft>
              <a:defRPr sz="1400" kern="1200">
                <a:solidFill>
                  <a:schemeClr val="tx1"/>
                </a:solidFill>
                <a:latin typeface="Arial" panose="020B0604020202020204" pitchFamily="34" charset="0"/>
                <a:ea typeface="+mn-ea"/>
                <a:cs typeface="+mn-cs"/>
              </a:defRPr>
            </a:lvl2pPr>
            <a:lvl3pPr marL="914400" algn="l" rtl="0" fontAlgn="base">
              <a:spcBef>
                <a:spcPct val="0"/>
              </a:spcBef>
              <a:spcAft>
                <a:spcPct val="0"/>
              </a:spcAft>
              <a:defRPr sz="1400" kern="1200">
                <a:solidFill>
                  <a:schemeClr val="tx1"/>
                </a:solidFill>
                <a:latin typeface="Arial" panose="020B0604020202020204" pitchFamily="34" charset="0"/>
                <a:ea typeface="+mn-ea"/>
                <a:cs typeface="+mn-cs"/>
              </a:defRPr>
            </a:lvl3pPr>
            <a:lvl4pPr marL="1371600" algn="l" rtl="0" fontAlgn="base">
              <a:spcBef>
                <a:spcPct val="0"/>
              </a:spcBef>
              <a:spcAft>
                <a:spcPct val="0"/>
              </a:spcAft>
              <a:defRPr sz="1400" kern="1200">
                <a:solidFill>
                  <a:schemeClr val="tx1"/>
                </a:solidFill>
                <a:latin typeface="Arial" panose="020B0604020202020204" pitchFamily="34" charset="0"/>
                <a:ea typeface="+mn-ea"/>
                <a:cs typeface="+mn-cs"/>
              </a:defRPr>
            </a:lvl4pPr>
            <a:lvl5pPr marL="1828800" algn="l" rtl="0" fontAlgn="base">
              <a:spcBef>
                <a:spcPct val="0"/>
              </a:spcBef>
              <a:spcAft>
                <a:spcPct val="0"/>
              </a:spcAft>
              <a:defRPr sz="1400" kern="1200">
                <a:solidFill>
                  <a:schemeClr val="tx1"/>
                </a:solidFill>
                <a:latin typeface="Arial" panose="020B0604020202020204" pitchFamily="34" charset="0"/>
                <a:ea typeface="+mn-ea"/>
                <a:cs typeface="+mn-cs"/>
              </a:defRPr>
            </a:lvl5pPr>
            <a:lvl6pPr marL="2286000" algn="l" defTabSz="914400" rtl="0" eaLnBrk="1" latinLnBrk="0" hangingPunct="1">
              <a:defRPr sz="1400" kern="1200">
                <a:solidFill>
                  <a:schemeClr val="tx1"/>
                </a:solidFill>
                <a:latin typeface="Arial" panose="020B0604020202020204" pitchFamily="34" charset="0"/>
                <a:ea typeface="+mn-ea"/>
                <a:cs typeface="+mn-cs"/>
              </a:defRPr>
            </a:lvl6pPr>
            <a:lvl7pPr marL="2743200" algn="l" defTabSz="914400" rtl="0" eaLnBrk="1" latinLnBrk="0" hangingPunct="1">
              <a:defRPr sz="1400" kern="1200">
                <a:solidFill>
                  <a:schemeClr val="tx1"/>
                </a:solidFill>
                <a:latin typeface="Arial" panose="020B0604020202020204" pitchFamily="34" charset="0"/>
                <a:ea typeface="+mn-ea"/>
                <a:cs typeface="+mn-cs"/>
              </a:defRPr>
            </a:lvl7pPr>
            <a:lvl8pPr marL="3200400" algn="l" defTabSz="914400" rtl="0" eaLnBrk="1" latinLnBrk="0" hangingPunct="1">
              <a:defRPr sz="1400" kern="1200">
                <a:solidFill>
                  <a:schemeClr val="tx1"/>
                </a:solidFill>
                <a:latin typeface="Arial" panose="020B0604020202020204" pitchFamily="34" charset="0"/>
                <a:ea typeface="+mn-ea"/>
                <a:cs typeface="+mn-cs"/>
              </a:defRPr>
            </a:lvl8pPr>
            <a:lvl9pPr marL="3657600" algn="l" defTabSz="914400" rtl="0" eaLnBrk="1" latinLnBrk="0" hangingPunct="1">
              <a:defRPr sz="1400" kern="1200">
                <a:solidFill>
                  <a:schemeClr val="tx1"/>
                </a:solidFill>
                <a:latin typeface="Arial" panose="020B0604020202020204" pitchFamily="34" charset="0"/>
                <a:ea typeface="+mn-ea"/>
                <a:cs typeface="+mn-cs"/>
              </a:defRPr>
            </a:lvl9pPr>
          </a:lstStyle>
          <a:p>
            <a:endParaRPr lang="en-CA"/>
          </a:p>
        </p:txBody>
      </p:sp>
      <p:sp>
        <p:nvSpPr>
          <p:cNvPr id="94" name="Freeform 90">
            <a:extLst>
              <a:ext uri="{FF2B5EF4-FFF2-40B4-BE49-F238E27FC236}">
                <a16:creationId xmlns:a16="http://schemas.microsoft.com/office/drawing/2014/main" id="{313E2467-2619-42A4-BB0C-62AD8D6831DA}"/>
              </a:ext>
            </a:extLst>
          </p:cNvPr>
          <p:cNvSpPr>
            <a:spLocks noChangeAspect="1"/>
          </p:cNvSpPr>
          <p:nvPr/>
        </p:nvSpPr>
        <p:spPr bwMode="auto">
          <a:xfrm>
            <a:off x="5814553" y="1392191"/>
            <a:ext cx="3583" cy="3866"/>
          </a:xfrm>
          <a:custGeom>
            <a:avLst/>
            <a:gdLst>
              <a:gd name="T0" fmla="*/ 6 w 6"/>
              <a:gd name="T1" fmla="*/ 6 h 6"/>
              <a:gd name="T2" fmla="*/ 0 w 6"/>
              <a:gd name="T3" fmla="*/ 0 h 6"/>
            </a:gdLst>
            <a:ahLst/>
            <a:cxnLst>
              <a:cxn ang="0">
                <a:pos x="T0" y="T1"/>
              </a:cxn>
              <a:cxn ang="0">
                <a:pos x="T2" y="T3"/>
              </a:cxn>
            </a:cxnLst>
            <a:rect l="0" t="0" r="r" b="b"/>
            <a:pathLst>
              <a:path w="6" h="6">
                <a:moveTo>
                  <a:pt x="6" y="6"/>
                </a:moveTo>
                <a:cubicBezTo>
                  <a:pt x="4" y="4"/>
                  <a:pt x="2" y="2"/>
                  <a:pt x="0" y="0"/>
                </a:cubicBezTo>
              </a:path>
            </a:pathLst>
          </a:custGeom>
          <a:noFill/>
          <a:ln w="6350" cap="rnd">
            <a:solidFill>
              <a:srgbClr val="FF6600"/>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defPPr>
              <a:defRPr lang="en-US"/>
            </a:defPPr>
            <a:lvl1pPr algn="l" rtl="0" fontAlgn="base">
              <a:spcBef>
                <a:spcPct val="0"/>
              </a:spcBef>
              <a:spcAft>
                <a:spcPct val="0"/>
              </a:spcAft>
              <a:defRPr sz="1400" kern="1200">
                <a:solidFill>
                  <a:schemeClr val="tx1"/>
                </a:solidFill>
                <a:latin typeface="Arial" panose="020B0604020202020204" pitchFamily="34" charset="0"/>
                <a:ea typeface="+mn-ea"/>
                <a:cs typeface="+mn-cs"/>
              </a:defRPr>
            </a:lvl1pPr>
            <a:lvl2pPr marL="457200" algn="l" rtl="0" fontAlgn="base">
              <a:spcBef>
                <a:spcPct val="0"/>
              </a:spcBef>
              <a:spcAft>
                <a:spcPct val="0"/>
              </a:spcAft>
              <a:defRPr sz="1400" kern="1200">
                <a:solidFill>
                  <a:schemeClr val="tx1"/>
                </a:solidFill>
                <a:latin typeface="Arial" panose="020B0604020202020204" pitchFamily="34" charset="0"/>
                <a:ea typeface="+mn-ea"/>
                <a:cs typeface="+mn-cs"/>
              </a:defRPr>
            </a:lvl2pPr>
            <a:lvl3pPr marL="914400" algn="l" rtl="0" fontAlgn="base">
              <a:spcBef>
                <a:spcPct val="0"/>
              </a:spcBef>
              <a:spcAft>
                <a:spcPct val="0"/>
              </a:spcAft>
              <a:defRPr sz="1400" kern="1200">
                <a:solidFill>
                  <a:schemeClr val="tx1"/>
                </a:solidFill>
                <a:latin typeface="Arial" panose="020B0604020202020204" pitchFamily="34" charset="0"/>
                <a:ea typeface="+mn-ea"/>
                <a:cs typeface="+mn-cs"/>
              </a:defRPr>
            </a:lvl3pPr>
            <a:lvl4pPr marL="1371600" algn="l" rtl="0" fontAlgn="base">
              <a:spcBef>
                <a:spcPct val="0"/>
              </a:spcBef>
              <a:spcAft>
                <a:spcPct val="0"/>
              </a:spcAft>
              <a:defRPr sz="1400" kern="1200">
                <a:solidFill>
                  <a:schemeClr val="tx1"/>
                </a:solidFill>
                <a:latin typeface="Arial" panose="020B0604020202020204" pitchFamily="34" charset="0"/>
                <a:ea typeface="+mn-ea"/>
                <a:cs typeface="+mn-cs"/>
              </a:defRPr>
            </a:lvl4pPr>
            <a:lvl5pPr marL="1828800" algn="l" rtl="0" fontAlgn="base">
              <a:spcBef>
                <a:spcPct val="0"/>
              </a:spcBef>
              <a:spcAft>
                <a:spcPct val="0"/>
              </a:spcAft>
              <a:defRPr sz="1400" kern="1200">
                <a:solidFill>
                  <a:schemeClr val="tx1"/>
                </a:solidFill>
                <a:latin typeface="Arial" panose="020B0604020202020204" pitchFamily="34" charset="0"/>
                <a:ea typeface="+mn-ea"/>
                <a:cs typeface="+mn-cs"/>
              </a:defRPr>
            </a:lvl5pPr>
            <a:lvl6pPr marL="2286000" algn="l" defTabSz="914400" rtl="0" eaLnBrk="1" latinLnBrk="0" hangingPunct="1">
              <a:defRPr sz="1400" kern="1200">
                <a:solidFill>
                  <a:schemeClr val="tx1"/>
                </a:solidFill>
                <a:latin typeface="Arial" panose="020B0604020202020204" pitchFamily="34" charset="0"/>
                <a:ea typeface="+mn-ea"/>
                <a:cs typeface="+mn-cs"/>
              </a:defRPr>
            </a:lvl6pPr>
            <a:lvl7pPr marL="2743200" algn="l" defTabSz="914400" rtl="0" eaLnBrk="1" latinLnBrk="0" hangingPunct="1">
              <a:defRPr sz="1400" kern="1200">
                <a:solidFill>
                  <a:schemeClr val="tx1"/>
                </a:solidFill>
                <a:latin typeface="Arial" panose="020B0604020202020204" pitchFamily="34" charset="0"/>
                <a:ea typeface="+mn-ea"/>
                <a:cs typeface="+mn-cs"/>
              </a:defRPr>
            </a:lvl7pPr>
            <a:lvl8pPr marL="3200400" algn="l" defTabSz="914400" rtl="0" eaLnBrk="1" latinLnBrk="0" hangingPunct="1">
              <a:defRPr sz="1400" kern="1200">
                <a:solidFill>
                  <a:schemeClr val="tx1"/>
                </a:solidFill>
                <a:latin typeface="Arial" panose="020B0604020202020204" pitchFamily="34" charset="0"/>
                <a:ea typeface="+mn-ea"/>
                <a:cs typeface="+mn-cs"/>
              </a:defRPr>
            </a:lvl8pPr>
            <a:lvl9pPr marL="3657600" algn="l" defTabSz="914400" rtl="0" eaLnBrk="1" latinLnBrk="0" hangingPunct="1">
              <a:defRPr sz="1400" kern="1200">
                <a:solidFill>
                  <a:schemeClr val="tx1"/>
                </a:solidFill>
                <a:latin typeface="Arial" panose="020B0604020202020204" pitchFamily="34" charset="0"/>
                <a:ea typeface="+mn-ea"/>
                <a:cs typeface="+mn-cs"/>
              </a:defRPr>
            </a:lvl9pPr>
          </a:lstStyle>
          <a:p>
            <a:endParaRPr lang="en-CA"/>
          </a:p>
        </p:txBody>
      </p:sp>
      <p:sp>
        <p:nvSpPr>
          <p:cNvPr id="95" name="Freeform 91">
            <a:extLst>
              <a:ext uri="{FF2B5EF4-FFF2-40B4-BE49-F238E27FC236}">
                <a16:creationId xmlns:a16="http://schemas.microsoft.com/office/drawing/2014/main" id="{B82A3A47-A361-4234-BD1D-EDB7EBBB7360}"/>
              </a:ext>
            </a:extLst>
          </p:cNvPr>
          <p:cNvSpPr>
            <a:spLocks noChangeAspect="1"/>
          </p:cNvSpPr>
          <p:nvPr/>
        </p:nvSpPr>
        <p:spPr bwMode="auto">
          <a:xfrm>
            <a:off x="5818137" y="1396057"/>
            <a:ext cx="14844" cy="5523"/>
          </a:xfrm>
          <a:custGeom>
            <a:avLst/>
            <a:gdLst>
              <a:gd name="T0" fmla="*/ 0 w 25"/>
              <a:gd name="T1" fmla="*/ 0 h 9"/>
              <a:gd name="T2" fmla="*/ 25 w 25"/>
              <a:gd name="T3" fmla="*/ 9 h 9"/>
            </a:gdLst>
            <a:ahLst/>
            <a:cxnLst>
              <a:cxn ang="0">
                <a:pos x="T0" y="T1"/>
              </a:cxn>
              <a:cxn ang="0">
                <a:pos x="T2" y="T3"/>
              </a:cxn>
            </a:cxnLst>
            <a:rect l="0" t="0" r="r" b="b"/>
            <a:pathLst>
              <a:path w="25" h="9">
                <a:moveTo>
                  <a:pt x="0" y="0"/>
                </a:moveTo>
                <a:cubicBezTo>
                  <a:pt x="9" y="1"/>
                  <a:pt x="17" y="5"/>
                  <a:pt x="25" y="9"/>
                </a:cubicBezTo>
              </a:path>
            </a:pathLst>
          </a:custGeom>
          <a:noFill/>
          <a:ln w="6350" cap="rnd">
            <a:solidFill>
              <a:srgbClr val="FF6600"/>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defPPr>
              <a:defRPr lang="en-US"/>
            </a:defPPr>
            <a:lvl1pPr algn="l" rtl="0" fontAlgn="base">
              <a:spcBef>
                <a:spcPct val="0"/>
              </a:spcBef>
              <a:spcAft>
                <a:spcPct val="0"/>
              </a:spcAft>
              <a:defRPr sz="1400" kern="1200">
                <a:solidFill>
                  <a:schemeClr val="tx1"/>
                </a:solidFill>
                <a:latin typeface="Arial" panose="020B0604020202020204" pitchFamily="34" charset="0"/>
                <a:ea typeface="+mn-ea"/>
                <a:cs typeface="+mn-cs"/>
              </a:defRPr>
            </a:lvl1pPr>
            <a:lvl2pPr marL="457200" algn="l" rtl="0" fontAlgn="base">
              <a:spcBef>
                <a:spcPct val="0"/>
              </a:spcBef>
              <a:spcAft>
                <a:spcPct val="0"/>
              </a:spcAft>
              <a:defRPr sz="1400" kern="1200">
                <a:solidFill>
                  <a:schemeClr val="tx1"/>
                </a:solidFill>
                <a:latin typeface="Arial" panose="020B0604020202020204" pitchFamily="34" charset="0"/>
                <a:ea typeface="+mn-ea"/>
                <a:cs typeface="+mn-cs"/>
              </a:defRPr>
            </a:lvl2pPr>
            <a:lvl3pPr marL="914400" algn="l" rtl="0" fontAlgn="base">
              <a:spcBef>
                <a:spcPct val="0"/>
              </a:spcBef>
              <a:spcAft>
                <a:spcPct val="0"/>
              </a:spcAft>
              <a:defRPr sz="1400" kern="1200">
                <a:solidFill>
                  <a:schemeClr val="tx1"/>
                </a:solidFill>
                <a:latin typeface="Arial" panose="020B0604020202020204" pitchFamily="34" charset="0"/>
                <a:ea typeface="+mn-ea"/>
                <a:cs typeface="+mn-cs"/>
              </a:defRPr>
            </a:lvl3pPr>
            <a:lvl4pPr marL="1371600" algn="l" rtl="0" fontAlgn="base">
              <a:spcBef>
                <a:spcPct val="0"/>
              </a:spcBef>
              <a:spcAft>
                <a:spcPct val="0"/>
              </a:spcAft>
              <a:defRPr sz="1400" kern="1200">
                <a:solidFill>
                  <a:schemeClr val="tx1"/>
                </a:solidFill>
                <a:latin typeface="Arial" panose="020B0604020202020204" pitchFamily="34" charset="0"/>
                <a:ea typeface="+mn-ea"/>
                <a:cs typeface="+mn-cs"/>
              </a:defRPr>
            </a:lvl4pPr>
            <a:lvl5pPr marL="1828800" algn="l" rtl="0" fontAlgn="base">
              <a:spcBef>
                <a:spcPct val="0"/>
              </a:spcBef>
              <a:spcAft>
                <a:spcPct val="0"/>
              </a:spcAft>
              <a:defRPr sz="1400" kern="1200">
                <a:solidFill>
                  <a:schemeClr val="tx1"/>
                </a:solidFill>
                <a:latin typeface="Arial" panose="020B0604020202020204" pitchFamily="34" charset="0"/>
                <a:ea typeface="+mn-ea"/>
                <a:cs typeface="+mn-cs"/>
              </a:defRPr>
            </a:lvl5pPr>
            <a:lvl6pPr marL="2286000" algn="l" defTabSz="914400" rtl="0" eaLnBrk="1" latinLnBrk="0" hangingPunct="1">
              <a:defRPr sz="1400" kern="1200">
                <a:solidFill>
                  <a:schemeClr val="tx1"/>
                </a:solidFill>
                <a:latin typeface="Arial" panose="020B0604020202020204" pitchFamily="34" charset="0"/>
                <a:ea typeface="+mn-ea"/>
                <a:cs typeface="+mn-cs"/>
              </a:defRPr>
            </a:lvl6pPr>
            <a:lvl7pPr marL="2743200" algn="l" defTabSz="914400" rtl="0" eaLnBrk="1" latinLnBrk="0" hangingPunct="1">
              <a:defRPr sz="1400" kern="1200">
                <a:solidFill>
                  <a:schemeClr val="tx1"/>
                </a:solidFill>
                <a:latin typeface="Arial" panose="020B0604020202020204" pitchFamily="34" charset="0"/>
                <a:ea typeface="+mn-ea"/>
                <a:cs typeface="+mn-cs"/>
              </a:defRPr>
            </a:lvl7pPr>
            <a:lvl8pPr marL="3200400" algn="l" defTabSz="914400" rtl="0" eaLnBrk="1" latinLnBrk="0" hangingPunct="1">
              <a:defRPr sz="1400" kern="1200">
                <a:solidFill>
                  <a:schemeClr val="tx1"/>
                </a:solidFill>
                <a:latin typeface="Arial" panose="020B0604020202020204" pitchFamily="34" charset="0"/>
                <a:ea typeface="+mn-ea"/>
                <a:cs typeface="+mn-cs"/>
              </a:defRPr>
            </a:lvl8pPr>
            <a:lvl9pPr marL="3657600" algn="l" defTabSz="914400" rtl="0" eaLnBrk="1" latinLnBrk="0" hangingPunct="1">
              <a:defRPr sz="1400" kern="1200">
                <a:solidFill>
                  <a:schemeClr val="tx1"/>
                </a:solidFill>
                <a:latin typeface="Arial" panose="020B0604020202020204" pitchFamily="34" charset="0"/>
                <a:ea typeface="+mn-ea"/>
                <a:cs typeface="+mn-cs"/>
              </a:defRPr>
            </a:lvl9pPr>
          </a:lstStyle>
          <a:p>
            <a:endParaRPr lang="en-CA"/>
          </a:p>
        </p:txBody>
      </p:sp>
      <p:sp>
        <p:nvSpPr>
          <p:cNvPr id="96" name="Freeform 92">
            <a:extLst>
              <a:ext uri="{FF2B5EF4-FFF2-40B4-BE49-F238E27FC236}">
                <a16:creationId xmlns:a16="http://schemas.microsoft.com/office/drawing/2014/main" id="{8EF45CC1-2A90-41FA-8A59-046BEE8419B8}"/>
              </a:ext>
            </a:extLst>
          </p:cNvPr>
          <p:cNvSpPr>
            <a:spLocks noChangeAspect="1"/>
          </p:cNvSpPr>
          <p:nvPr/>
        </p:nvSpPr>
        <p:spPr bwMode="auto">
          <a:xfrm>
            <a:off x="5832981" y="1399923"/>
            <a:ext cx="10237" cy="2209"/>
          </a:xfrm>
          <a:custGeom>
            <a:avLst/>
            <a:gdLst>
              <a:gd name="T0" fmla="*/ 0 w 17"/>
              <a:gd name="T1" fmla="*/ 3 h 4"/>
              <a:gd name="T2" fmla="*/ 17 w 17"/>
              <a:gd name="T3" fmla="*/ 0 h 4"/>
            </a:gdLst>
            <a:ahLst/>
            <a:cxnLst>
              <a:cxn ang="0">
                <a:pos x="T0" y="T1"/>
              </a:cxn>
              <a:cxn ang="0">
                <a:pos x="T2" y="T3"/>
              </a:cxn>
            </a:cxnLst>
            <a:rect l="0" t="0" r="r" b="b"/>
            <a:pathLst>
              <a:path w="17" h="4">
                <a:moveTo>
                  <a:pt x="0" y="3"/>
                </a:moveTo>
                <a:cubicBezTo>
                  <a:pt x="5" y="1"/>
                  <a:pt x="12" y="4"/>
                  <a:pt x="17" y="0"/>
                </a:cubicBezTo>
              </a:path>
            </a:pathLst>
          </a:custGeom>
          <a:noFill/>
          <a:ln w="6350" cap="rnd">
            <a:solidFill>
              <a:srgbClr val="FF6600"/>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defPPr>
              <a:defRPr lang="en-US"/>
            </a:defPPr>
            <a:lvl1pPr algn="l" rtl="0" fontAlgn="base">
              <a:spcBef>
                <a:spcPct val="0"/>
              </a:spcBef>
              <a:spcAft>
                <a:spcPct val="0"/>
              </a:spcAft>
              <a:defRPr sz="1400" kern="1200">
                <a:solidFill>
                  <a:schemeClr val="tx1"/>
                </a:solidFill>
                <a:latin typeface="Arial" panose="020B0604020202020204" pitchFamily="34" charset="0"/>
                <a:ea typeface="+mn-ea"/>
                <a:cs typeface="+mn-cs"/>
              </a:defRPr>
            </a:lvl1pPr>
            <a:lvl2pPr marL="457200" algn="l" rtl="0" fontAlgn="base">
              <a:spcBef>
                <a:spcPct val="0"/>
              </a:spcBef>
              <a:spcAft>
                <a:spcPct val="0"/>
              </a:spcAft>
              <a:defRPr sz="1400" kern="1200">
                <a:solidFill>
                  <a:schemeClr val="tx1"/>
                </a:solidFill>
                <a:latin typeface="Arial" panose="020B0604020202020204" pitchFamily="34" charset="0"/>
                <a:ea typeface="+mn-ea"/>
                <a:cs typeface="+mn-cs"/>
              </a:defRPr>
            </a:lvl2pPr>
            <a:lvl3pPr marL="914400" algn="l" rtl="0" fontAlgn="base">
              <a:spcBef>
                <a:spcPct val="0"/>
              </a:spcBef>
              <a:spcAft>
                <a:spcPct val="0"/>
              </a:spcAft>
              <a:defRPr sz="1400" kern="1200">
                <a:solidFill>
                  <a:schemeClr val="tx1"/>
                </a:solidFill>
                <a:latin typeface="Arial" panose="020B0604020202020204" pitchFamily="34" charset="0"/>
                <a:ea typeface="+mn-ea"/>
                <a:cs typeface="+mn-cs"/>
              </a:defRPr>
            </a:lvl3pPr>
            <a:lvl4pPr marL="1371600" algn="l" rtl="0" fontAlgn="base">
              <a:spcBef>
                <a:spcPct val="0"/>
              </a:spcBef>
              <a:spcAft>
                <a:spcPct val="0"/>
              </a:spcAft>
              <a:defRPr sz="1400" kern="1200">
                <a:solidFill>
                  <a:schemeClr val="tx1"/>
                </a:solidFill>
                <a:latin typeface="Arial" panose="020B0604020202020204" pitchFamily="34" charset="0"/>
                <a:ea typeface="+mn-ea"/>
                <a:cs typeface="+mn-cs"/>
              </a:defRPr>
            </a:lvl4pPr>
            <a:lvl5pPr marL="1828800" algn="l" rtl="0" fontAlgn="base">
              <a:spcBef>
                <a:spcPct val="0"/>
              </a:spcBef>
              <a:spcAft>
                <a:spcPct val="0"/>
              </a:spcAft>
              <a:defRPr sz="1400" kern="1200">
                <a:solidFill>
                  <a:schemeClr val="tx1"/>
                </a:solidFill>
                <a:latin typeface="Arial" panose="020B0604020202020204" pitchFamily="34" charset="0"/>
                <a:ea typeface="+mn-ea"/>
                <a:cs typeface="+mn-cs"/>
              </a:defRPr>
            </a:lvl5pPr>
            <a:lvl6pPr marL="2286000" algn="l" defTabSz="914400" rtl="0" eaLnBrk="1" latinLnBrk="0" hangingPunct="1">
              <a:defRPr sz="1400" kern="1200">
                <a:solidFill>
                  <a:schemeClr val="tx1"/>
                </a:solidFill>
                <a:latin typeface="Arial" panose="020B0604020202020204" pitchFamily="34" charset="0"/>
                <a:ea typeface="+mn-ea"/>
                <a:cs typeface="+mn-cs"/>
              </a:defRPr>
            </a:lvl6pPr>
            <a:lvl7pPr marL="2743200" algn="l" defTabSz="914400" rtl="0" eaLnBrk="1" latinLnBrk="0" hangingPunct="1">
              <a:defRPr sz="1400" kern="1200">
                <a:solidFill>
                  <a:schemeClr val="tx1"/>
                </a:solidFill>
                <a:latin typeface="Arial" panose="020B0604020202020204" pitchFamily="34" charset="0"/>
                <a:ea typeface="+mn-ea"/>
                <a:cs typeface="+mn-cs"/>
              </a:defRPr>
            </a:lvl7pPr>
            <a:lvl8pPr marL="3200400" algn="l" defTabSz="914400" rtl="0" eaLnBrk="1" latinLnBrk="0" hangingPunct="1">
              <a:defRPr sz="1400" kern="1200">
                <a:solidFill>
                  <a:schemeClr val="tx1"/>
                </a:solidFill>
                <a:latin typeface="Arial" panose="020B0604020202020204" pitchFamily="34" charset="0"/>
                <a:ea typeface="+mn-ea"/>
                <a:cs typeface="+mn-cs"/>
              </a:defRPr>
            </a:lvl8pPr>
            <a:lvl9pPr marL="3657600" algn="l" defTabSz="914400" rtl="0" eaLnBrk="1" latinLnBrk="0" hangingPunct="1">
              <a:defRPr sz="1400" kern="1200">
                <a:solidFill>
                  <a:schemeClr val="tx1"/>
                </a:solidFill>
                <a:latin typeface="Arial" panose="020B0604020202020204" pitchFamily="34" charset="0"/>
                <a:ea typeface="+mn-ea"/>
                <a:cs typeface="+mn-cs"/>
              </a:defRPr>
            </a:lvl9pPr>
          </a:lstStyle>
          <a:p>
            <a:endParaRPr lang="en-CA"/>
          </a:p>
        </p:txBody>
      </p:sp>
      <p:sp>
        <p:nvSpPr>
          <p:cNvPr id="97" name="Freeform 93">
            <a:extLst>
              <a:ext uri="{FF2B5EF4-FFF2-40B4-BE49-F238E27FC236}">
                <a16:creationId xmlns:a16="http://schemas.microsoft.com/office/drawing/2014/main" id="{D3CA9687-97C9-4959-98D2-1190672BEAD5}"/>
              </a:ext>
            </a:extLst>
          </p:cNvPr>
          <p:cNvSpPr>
            <a:spLocks noChangeAspect="1"/>
          </p:cNvSpPr>
          <p:nvPr/>
        </p:nvSpPr>
        <p:spPr bwMode="auto">
          <a:xfrm>
            <a:off x="5800221" y="1435823"/>
            <a:ext cx="106470" cy="44737"/>
          </a:xfrm>
          <a:custGeom>
            <a:avLst/>
            <a:gdLst>
              <a:gd name="T0" fmla="*/ 0 w 179"/>
              <a:gd name="T1" fmla="*/ 0 h 71"/>
              <a:gd name="T2" fmla="*/ 179 w 179"/>
              <a:gd name="T3" fmla="*/ 11 h 71"/>
            </a:gdLst>
            <a:ahLst/>
            <a:cxnLst>
              <a:cxn ang="0">
                <a:pos x="T0" y="T1"/>
              </a:cxn>
              <a:cxn ang="0">
                <a:pos x="T2" y="T3"/>
              </a:cxn>
            </a:cxnLst>
            <a:rect l="0" t="0" r="r" b="b"/>
            <a:pathLst>
              <a:path w="179" h="71">
                <a:moveTo>
                  <a:pt x="0" y="0"/>
                </a:moveTo>
                <a:cubicBezTo>
                  <a:pt x="46" y="40"/>
                  <a:pt x="134" y="71"/>
                  <a:pt x="179" y="11"/>
                </a:cubicBezTo>
              </a:path>
            </a:pathLst>
          </a:custGeom>
          <a:noFill/>
          <a:ln w="6350" cap="rnd">
            <a:solidFill>
              <a:srgbClr val="FF6600"/>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defPPr>
              <a:defRPr lang="en-US"/>
            </a:defPPr>
            <a:lvl1pPr algn="l" rtl="0" fontAlgn="base">
              <a:spcBef>
                <a:spcPct val="0"/>
              </a:spcBef>
              <a:spcAft>
                <a:spcPct val="0"/>
              </a:spcAft>
              <a:defRPr sz="1400" kern="1200">
                <a:solidFill>
                  <a:schemeClr val="tx1"/>
                </a:solidFill>
                <a:latin typeface="Arial" panose="020B0604020202020204" pitchFamily="34" charset="0"/>
                <a:ea typeface="+mn-ea"/>
                <a:cs typeface="+mn-cs"/>
              </a:defRPr>
            </a:lvl1pPr>
            <a:lvl2pPr marL="457200" algn="l" rtl="0" fontAlgn="base">
              <a:spcBef>
                <a:spcPct val="0"/>
              </a:spcBef>
              <a:spcAft>
                <a:spcPct val="0"/>
              </a:spcAft>
              <a:defRPr sz="1400" kern="1200">
                <a:solidFill>
                  <a:schemeClr val="tx1"/>
                </a:solidFill>
                <a:latin typeface="Arial" panose="020B0604020202020204" pitchFamily="34" charset="0"/>
                <a:ea typeface="+mn-ea"/>
                <a:cs typeface="+mn-cs"/>
              </a:defRPr>
            </a:lvl2pPr>
            <a:lvl3pPr marL="914400" algn="l" rtl="0" fontAlgn="base">
              <a:spcBef>
                <a:spcPct val="0"/>
              </a:spcBef>
              <a:spcAft>
                <a:spcPct val="0"/>
              </a:spcAft>
              <a:defRPr sz="1400" kern="1200">
                <a:solidFill>
                  <a:schemeClr val="tx1"/>
                </a:solidFill>
                <a:latin typeface="Arial" panose="020B0604020202020204" pitchFamily="34" charset="0"/>
                <a:ea typeface="+mn-ea"/>
                <a:cs typeface="+mn-cs"/>
              </a:defRPr>
            </a:lvl3pPr>
            <a:lvl4pPr marL="1371600" algn="l" rtl="0" fontAlgn="base">
              <a:spcBef>
                <a:spcPct val="0"/>
              </a:spcBef>
              <a:spcAft>
                <a:spcPct val="0"/>
              </a:spcAft>
              <a:defRPr sz="1400" kern="1200">
                <a:solidFill>
                  <a:schemeClr val="tx1"/>
                </a:solidFill>
                <a:latin typeface="Arial" panose="020B0604020202020204" pitchFamily="34" charset="0"/>
                <a:ea typeface="+mn-ea"/>
                <a:cs typeface="+mn-cs"/>
              </a:defRPr>
            </a:lvl4pPr>
            <a:lvl5pPr marL="1828800" algn="l" rtl="0" fontAlgn="base">
              <a:spcBef>
                <a:spcPct val="0"/>
              </a:spcBef>
              <a:spcAft>
                <a:spcPct val="0"/>
              </a:spcAft>
              <a:defRPr sz="1400" kern="1200">
                <a:solidFill>
                  <a:schemeClr val="tx1"/>
                </a:solidFill>
                <a:latin typeface="Arial" panose="020B0604020202020204" pitchFamily="34" charset="0"/>
                <a:ea typeface="+mn-ea"/>
                <a:cs typeface="+mn-cs"/>
              </a:defRPr>
            </a:lvl5pPr>
            <a:lvl6pPr marL="2286000" algn="l" defTabSz="914400" rtl="0" eaLnBrk="1" latinLnBrk="0" hangingPunct="1">
              <a:defRPr sz="1400" kern="1200">
                <a:solidFill>
                  <a:schemeClr val="tx1"/>
                </a:solidFill>
                <a:latin typeface="Arial" panose="020B0604020202020204" pitchFamily="34" charset="0"/>
                <a:ea typeface="+mn-ea"/>
                <a:cs typeface="+mn-cs"/>
              </a:defRPr>
            </a:lvl6pPr>
            <a:lvl7pPr marL="2743200" algn="l" defTabSz="914400" rtl="0" eaLnBrk="1" latinLnBrk="0" hangingPunct="1">
              <a:defRPr sz="1400" kern="1200">
                <a:solidFill>
                  <a:schemeClr val="tx1"/>
                </a:solidFill>
                <a:latin typeface="Arial" panose="020B0604020202020204" pitchFamily="34" charset="0"/>
                <a:ea typeface="+mn-ea"/>
                <a:cs typeface="+mn-cs"/>
              </a:defRPr>
            </a:lvl7pPr>
            <a:lvl8pPr marL="3200400" algn="l" defTabSz="914400" rtl="0" eaLnBrk="1" latinLnBrk="0" hangingPunct="1">
              <a:defRPr sz="1400" kern="1200">
                <a:solidFill>
                  <a:schemeClr val="tx1"/>
                </a:solidFill>
                <a:latin typeface="Arial" panose="020B0604020202020204" pitchFamily="34" charset="0"/>
                <a:ea typeface="+mn-ea"/>
                <a:cs typeface="+mn-cs"/>
              </a:defRPr>
            </a:lvl8pPr>
            <a:lvl9pPr marL="3657600" algn="l" defTabSz="914400" rtl="0" eaLnBrk="1" latinLnBrk="0" hangingPunct="1">
              <a:defRPr sz="1400" kern="1200">
                <a:solidFill>
                  <a:schemeClr val="tx1"/>
                </a:solidFill>
                <a:latin typeface="Arial" panose="020B0604020202020204" pitchFamily="34" charset="0"/>
                <a:ea typeface="+mn-ea"/>
                <a:cs typeface="+mn-cs"/>
              </a:defRPr>
            </a:lvl9pPr>
          </a:lstStyle>
          <a:p>
            <a:endParaRPr lang="en-CA"/>
          </a:p>
        </p:txBody>
      </p:sp>
      <p:sp>
        <p:nvSpPr>
          <p:cNvPr id="98" name="Freeform 94">
            <a:extLst>
              <a:ext uri="{FF2B5EF4-FFF2-40B4-BE49-F238E27FC236}">
                <a16:creationId xmlns:a16="http://schemas.microsoft.com/office/drawing/2014/main" id="{92E26386-77F7-4A76-B9EB-E41EC98D10CC}"/>
              </a:ext>
            </a:extLst>
          </p:cNvPr>
          <p:cNvSpPr>
            <a:spLocks noChangeAspect="1"/>
          </p:cNvSpPr>
          <p:nvPr/>
        </p:nvSpPr>
        <p:spPr bwMode="auto">
          <a:xfrm>
            <a:off x="5906691" y="1440242"/>
            <a:ext cx="0" cy="2209"/>
          </a:xfrm>
          <a:custGeom>
            <a:avLst/>
            <a:gdLst>
              <a:gd name="T0" fmla="*/ 0 w 1"/>
              <a:gd name="T1" fmla="*/ 3 h 3"/>
              <a:gd name="T2" fmla="*/ 1 w 1"/>
              <a:gd name="T3" fmla="*/ 0 h 3"/>
            </a:gdLst>
            <a:ahLst/>
            <a:cxnLst>
              <a:cxn ang="0">
                <a:pos x="T0" y="T1"/>
              </a:cxn>
              <a:cxn ang="0">
                <a:pos x="T2" y="T3"/>
              </a:cxn>
            </a:cxnLst>
            <a:rect l="0" t="0" r="r" b="b"/>
            <a:pathLst>
              <a:path w="1" h="3">
                <a:moveTo>
                  <a:pt x="0" y="3"/>
                </a:moveTo>
                <a:cubicBezTo>
                  <a:pt x="0" y="2"/>
                  <a:pt x="1" y="1"/>
                  <a:pt x="1" y="0"/>
                </a:cubicBezTo>
              </a:path>
            </a:pathLst>
          </a:custGeom>
          <a:noFill/>
          <a:ln w="6350" cap="rnd">
            <a:solidFill>
              <a:srgbClr val="FF6600"/>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defPPr>
              <a:defRPr lang="en-US"/>
            </a:defPPr>
            <a:lvl1pPr algn="l" rtl="0" fontAlgn="base">
              <a:spcBef>
                <a:spcPct val="0"/>
              </a:spcBef>
              <a:spcAft>
                <a:spcPct val="0"/>
              </a:spcAft>
              <a:defRPr sz="1400" kern="1200">
                <a:solidFill>
                  <a:schemeClr val="tx1"/>
                </a:solidFill>
                <a:latin typeface="Arial" panose="020B0604020202020204" pitchFamily="34" charset="0"/>
                <a:ea typeface="+mn-ea"/>
                <a:cs typeface="+mn-cs"/>
              </a:defRPr>
            </a:lvl1pPr>
            <a:lvl2pPr marL="457200" algn="l" rtl="0" fontAlgn="base">
              <a:spcBef>
                <a:spcPct val="0"/>
              </a:spcBef>
              <a:spcAft>
                <a:spcPct val="0"/>
              </a:spcAft>
              <a:defRPr sz="1400" kern="1200">
                <a:solidFill>
                  <a:schemeClr val="tx1"/>
                </a:solidFill>
                <a:latin typeface="Arial" panose="020B0604020202020204" pitchFamily="34" charset="0"/>
                <a:ea typeface="+mn-ea"/>
                <a:cs typeface="+mn-cs"/>
              </a:defRPr>
            </a:lvl2pPr>
            <a:lvl3pPr marL="914400" algn="l" rtl="0" fontAlgn="base">
              <a:spcBef>
                <a:spcPct val="0"/>
              </a:spcBef>
              <a:spcAft>
                <a:spcPct val="0"/>
              </a:spcAft>
              <a:defRPr sz="1400" kern="1200">
                <a:solidFill>
                  <a:schemeClr val="tx1"/>
                </a:solidFill>
                <a:latin typeface="Arial" panose="020B0604020202020204" pitchFamily="34" charset="0"/>
                <a:ea typeface="+mn-ea"/>
                <a:cs typeface="+mn-cs"/>
              </a:defRPr>
            </a:lvl3pPr>
            <a:lvl4pPr marL="1371600" algn="l" rtl="0" fontAlgn="base">
              <a:spcBef>
                <a:spcPct val="0"/>
              </a:spcBef>
              <a:spcAft>
                <a:spcPct val="0"/>
              </a:spcAft>
              <a:defRPr sz="1400" kern="1200">
                <a:solidFill>
                  <a:schemeClr val="tx1"/>
                </a:solidFill>
                <a:latin typeface="Arial" panose="020B0604020202020204" pitchFamily="34" charset="0"/>
                <a:ea typeface="+mn-ea"/>
                <a:cs typeface="+mn-cs"/>
              </a:defRPr>
            </a:lvl4pPr>
            <a:lvl5pPr marL="1828800" algn="l" rtl="0" fontAlgn="base">
              <a:spcBef>
                <a:spcPct val="0"/>
              </a:spcBef>
              <a:spcAft>
                <a:spcPct val="0"/>
              </a:spcAft>
              <a:defRPr sz="1400" kern="1200">
                <a:solidFill>
                  <a:schemeClr val="tx1"/>
                </a:solidFill>
                <a:latin typeface="Arial" panose="020B0604020202020204" pitchFamily="34" charset="0"/>
                <a:ea typeface="+mn-ea"/>
                <a:cs typeface="+mn-cs"/>
              </a:defRPr>
            </a:lvl5pPr>
            <a:lvl6pPr marL="2286000" algn="l" defTabSz="914400" rtl="0" eaLnBrk="1" latinLnBrk="0" hangingPunct="1">
              <a:defRPr sz="1400" kern="1200">
                <a:solidFill>
                  <a:schemeClr val="tx1"/>
                </a:solidFill>
                <a:latin typeface="Arial" panose="020B0604020202020204" pitchFamily="34" charset="0"/>
                <a:ea typeface="+mn-ea"/>
                <a:cs typeface="+mn-cs"/>
              </a:defRPr>
            </a:lvl6pPr>
            <a:lvl7pPr marL="2743200" algn="l" defTabSz="914400" rtl="0" eaLnBrk="1" latinLnBrk="0" hangingPunct="1">
              <a:defRPr sz="1400" kern="1200">
                <a:solidFill>
                  <a:schemeClr val="tx1"/>
                </a:solidFill>
                <a:latin typeface="Arial" panose="020B0604020202020204" pitchFamily="34" charset="0"/>
                <a:ea typeface="+mn-ea"/>
                <a:cs typeface="+mn-cs"/>
              </a:defRPr>
            </a:lvl7pPr>
            <a:lvl8pPr marL="3200400" algn="l" defTabSz="914400" rtl="0" eaLnBrk="1" latinLnBrk="0" hangingPunct="1">
              <a:defRPr sz="1400" kern="1200">
                <a:solidFill>
                  <a:schemeClr val="tx1"/>
                </a:solidFill>
                <a:latin typeface="Arial" panose="020B0604020202020204" pitchFamily="34" charset="0"/>
                <a:ea typeface="+mn-ea"/>
                <a:cs typeface="+mn-cs"/>
              </a:defRPr>
            </a:lvl8pPr>
            <a:lvl9pPr marL="3657600" algn="l" defTabSz="914400" rtl="0" eaLnBrk="1" latinLnBrk="0" hangingPunct="1">
              <a:defRPr sz="1400" kern="1200">
                <a:solidFill>
                  <a:schemeClr val="tx1"/>
                </a:solidFill>
                <a:latin typeface="Arial" panose="020B0604020202020204" pitchFamily="34" charset="0"/>
                <a:ea typeface="+mn-ea"/>
                <a:cs typeface="+mn-cs"/>
              </a:defRPr>
            </a:lvl9pPr>
          </a:lstStyle>
          <a:p>
            <a:endParaRPr lang="en-CA"/>
          </a:p>
        </p:txBody>
      </p:sp>
      <p:sp>
        <p:nvSpPr>
          <p:cNvPr id="99" name="Freeform 95">
            <a:extLst>
              <a:ext uri="{FF2B5EF4-FFF2-40B4-BE49-F238E27FC236}">
                <a16:creationId xmlns:a16="http://schemas.microsoft.com/office/drawing/2014/main" id="{BB80B4F0-6C6C-4289-879F-A40F3A17D739}"/>
              </a:ext>
            </a:extLst>
          </p:cNvPr>
          <p:cNvSpPr>
            <a:spLocks noChangeAspect="1"/>
          </p:cNvSpPr>
          <p:nvPr/>
        </p:nvSpPr>
        <p:spPr bwMode="auto">
          <a:xfrm>
            <a:off x="5902596" y="1420359"/>
            <a:ext cx="12285" cy="19883"/>
          </a:xfrm>
          <a:custGeom>
            <a:avLst/>
            <a:gdLst>
              <a:gd name="T0" fmla="*/ 8 w 21"/>
              <a:gd name="T1" fmla="*/ 32 h 32"/>
              <a:gd name="T2" fmla="*/ 12 w 21"/>
              <a:gd name="T3" fmla="*/ 0 h 32"/>
              <a:gd name="T4" fmla="*/ 8 w 21"/>
              <a:gd name="T5" fmla="*/ 32 h 32"/>
            </a:gdLst>
            <a:ahLst/>
            <a:cxnLst>
              <a:cxn ang="0">
                <a:pos x="T0" y="T1"/>
              </a:cxn>
              <a:cxn ang="0">
                <a:pos x="T2" y="T3"/>
              </a:cxn>
              <a:cxn ang="0">
                <a:pos x="T4" y="T5"/>
              </a:cxn>
            </a:cxnLst>
            <a:rect l="0" t="0" r="r" b="b"/>
            <a:pathLst>
              <a:path w="21" h="32">
                <a:moveTo>
                  <a:pt x="8" y="32"/>
                </a:moveTo>
                <a:cubicBezTo>
                  <a:pt x="3" y="24"/>
                  <a:pt x="0" y="3"/>
                  <a:pt x="12" y="0"/>
                </a:cubicBezTo>
                <a:cubicBezTo>
                  <a:pt x="21" y="8"/>
                  <a:pt x="15" y="24"/>
                  <a:pt x="8" y="32"/>
                </a:cubicBezTo>
              </a:path>
            </a:pathLst>
          </a:custGeom>
          <a:noFill/>
          <a:ln w="6350" cap="rnd">
            <a:solidFill>
              <a:srgbClr val="FF6600"/>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defPPr>
              <a:defRPr lang="en-US"/>
            </a:defPPr>
            <a:lvl1pPr algn="l" rtl="0" fontAlgn="base">
              <a:spcBef>
                <a:spcPct val="0"/>
              </a:spcBef>
              <a:spcAft>
                <a:spcPct val="0"/>
              </a:spcAft>
              <a:defRPr sz="1400" kern="1200">
                <a:solidFill>
                  <a:schemeClr val="tx1"/>
                </a:solidFill>
                <a:latin typeface="Arial" panose="020B0604020202020204" pitchFamily="34" charset="0"/>
                <a:ea typeface="+mn-ea"/>
                <a:cs typeface="+mn-cs"/>
              </a:defRPr>
            </a:lvl1pPr>
            <a:lvl2pPr marL="457200" algn="l" rtl="0" fontAlgn="base">
              <a:spcBef>
                <a:spcPct val="0"/>
              </a:spcBef>
              <a:spcAft>
                <a:spcPct val="0"/>
              </a:spcAft>
              <a:defRPr sz="1400" kern="1200">
                <a:solidFill>
                  <a:schemeClr val="tx1"/>
                </a:solidFill>
                <a:latin typeface="Arial" panose="020B0604020202020204" pitchFamily="34" charset="0"/>
                <a:ea typeface="+mn-ea"/>
                <a:cs typeface="+mn-cs"/>
              </a:defRPr>
            </a:lvl2pPr>
            <a:lvl3pPr marL="914400" algn="l" rtl="0" fontAlgn="base">
              <a:spcBef>
                <a:spcPct val="0"/>
              </a:spcBef>
              <a:spcAft>
                <a:spcPct val="0"/>
              </a:spcAft>
              <a:defRPr sz="1400" kern="1200">
                <a:solidFill>
                  <a:schemeClr val="tx1"/>
                </a:solidFill>
                <a:latin typeface="Arial" panose="020B0604020202020204" pitchFamily="34" charset="0"/>
                <a:ea typeface="+mn-ea"/>
                <a:cs typeface="+mn-cs"/>
              </a:defRPr>
            </a:lvl3pPr>
            <a:lvl4pPr marL="1371600" algn="l" rtl="0" fontAlgn="base">
              <a:spcBef>
                <a:spcPct val="0"/>
              </a:spcBef>
              <a:spcAft>
                <a:spcPct val="0"/>
              </a:spcAft>
              <a:defRPr sz="1400" kern="1200">
                <a:solidFill>
                  <a:schemeClr val="tx1"/>
                </a:solidFill>
                <a:latin typeface="Arial" panose="020B0604020202020204" pitchFamily="34" charset="0"/>
                <a:ea typeface="+mn-ea"/>
                <a:cs typeface="+mn-cs"/>
              </a:defRPr>
            </a:lvl4pPr>
            <a:lvl5pPr marL="1828800" algn="l" rtl="0" fontAlgn="base">
              <a:spcBef>
                <a:spcPct val="0"/>
              </a:spcBef>
              <a:spcAft>
                <a:spcPct val="0"/>
              </a:spcAft>
              <a:defRPr sz="1400" kern="1200">
                <a:solidFill>
                  <a:schemeClr val="tx1"/>
                </a:solidFill>
                <a:latin typeface="Arial" panose="020B0604020202020204" pitchFamily="34" charset="0"/>
                <a:ea typeface="+mn-ea"/>
                <a:cs typeface="+mn-cs"/>
              </a:defRPr>
            </a:lvl5pPr>
            <a:lvl6pPr marL="2286000" algn="l" defTabSz="914400" rtl="0" eaLnBrk="1" latinLnBrk="0" hangingPunct="1">
              <a:defRPr sz="1400" kern="1200">
                <a:solidFill>
                  <a:schemeClr val="tx1"/>
                </a:solidFill>
                <a:latin typeface="Arial" panose="020B0604020202020204" pitchFamily="34" charset="0"/>
                <a:ea typeface="+mn-ea"/>
                <a:cs typeface="+mn-cs"/>
              </a:defRPr>
            </a:lvl6pPr>
            <a:lvl7pPr marL="2743200" algn="l" defTabSz="914400" rtl="0" eaLnBrk="1" latinLnBrk="0" hangingPunct="1">
              <a:defRPr sz="1400" kern="1200">
                <a:solidFill>
                  <a:schemeClr val="tx1"/>
                </a:solidFill>
                <a:latin typeface="Arial" panose="020B0604020202020204" pitchFamily="34" charset="0"/>
                <a:ea typeface="+mn-ea"/>
                <a:cs typeface="+mn-cs"/>
              </a:defRPr>
            </a:lvl7pPr>
            <a:lvl8pPr marL="3200400" algn="l" defTabSz="914400" rtl="0" eaLnBrk="1" latinLnBrk="0" hangingPunct="1">
              <a:defRPr sz="1400" kern="1200">
                <a:solidFill>
                  <a:schemeClr val="tx1"/>
                </a:solidFill>
                <a:latin typeface="Arial" panose="020B0604020202020204" pitchFamily="34" charset="0"/>
                <a:ea typeface="+mn-ea"/>
                <a:cs typeface="+mn-cs"/>
              </a:defRPr>
            </a:lvl8pPr>
            <a:lvl9pPr marL="3657600" algn="l" defTabSz="914400" rtl="0" eaLnBrk="1" latinLnBrk="0" hangingPunct="1">
              <a:defRPr sz="1400" kern="1200">
                <a:solidFill>
                  <a:schemeClr val="tx1"/>
                </a:solidFill>
                <a:latin typeface="Arial" panose="020B0604020202020204" pitchFamily="34" charset="0"/>
                <a:ea typeface="+mn-ea"/>
                <a:cs typeface="+mn-cs"/>
              </a:defRPr>
            </a:lvl9pPr>
          </a:lstStyle>
          <a:p>
            <a:endParaRPr lang="en-CA"/>
          </a:p>
        </p:txBody>
      </p:sp>
      <p:sp>
        <p:nvSpPr>
          <p:cNvPr id="100" name="Freeform 96">
            <a:extLst>
              <a:ext uri="{FF2B5EF4-FFF2-40B4-BE49-F238E27FC236}">
                <a16:creationId xmlns:a16="http://schemas.microsoft.com/office/drawing/2014/main" id="{03FBF258-D6CE-4EE1-A5D0-19E5324E5AF2}"/>
              </a:ext>
            </a:extLst>
          </p:cNvPr>
          <p:cNvSpPr>
            <a:spLocks noChangeAspect="1"/>
          </p:cNvSpPr>
          <p:nvPr/>
        </p:nvSpPr>
        <p:spPr bwMode="auto">
          <a:xfrm>
            <a:off x="5906691" y="1261845"/>
            <a:ext cx="169431" cy="206565"/>
          </a:xfrm>
          <a:custGeom>
            <a:avLst/>
            <a:gdLst>
              <a:gd name="T0" fmla="*/ 0 w 286"/>
              <a:gd name="T1" fmla="*/ 283 h 324"/>
              <a:gd name="T2" fmla="*/ 6 w 286"/>
              <a:gd name="T3" fmla="*/ 299 h 324"/>
              <a:gd name="T4" fmla="*/ 150 w 286"/>
              <a:gd name="T5" fmla="*/ 254 h 324"/>
              <a:gd name="T6" fmla="*/ 151 w 286"/>
              <a:gd name="T7" fmla="*/ 212 h 324"/>
              <a:gd name="T8" fmla="*/ 157 w 286"/>
              <a:gd name="T9" fmla="*/ 206 h 324"/>
              <a:gd name="T10" fmla="*/ 228 w 286"/>
              <a:gd name="T11" fmla="*/ 199 h 324"/>
              <a:gd name="T12" fmla="*/ 202 w 286"/>
              <a:gd name="T13" fmla="*/ 11 h 324"/>
              <a:gd name="T14" fmla="*/ 202 w 286"/>
              <a:gd name="T15" fmla="*/ 4 h 324"/>
              <a:gd name="T16" fmla="*/ 212 w 286"/>
              <a:gd name="T17" fmla="*/ 1 h 324"/>
              <a:gd name="T18" fmla="*/ 234 w 286"/>
              <a:gd name="T19" fmla="*/ 213 h 324"/>
              <a:gd name="T20" fmla="*/ 215 w 286"/>
              <a:gd name="T21" fmla="*/ 242 h 3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86" h="324">
                <a:moveTo>
                  <a:pt x="0" y="283"/>
                </a:moveTo>
                <a:cubicBezTo>
                  <a:pt x="4" y="286"/>
                  <a:pt x="4" y="294"/>
                  <a:pt x="6" y="299"/>
                </a:cubicBezTo>
                <a:cubicBezTo>
                  <a:pt x="39" y="324"/>
                  <a:pt x="128" y="291"/>
                  <a:pt x="150" y="254"/>
                </a:cubicBezTo>
                <a:cubicBezTo>
                  <a:pt x="159" y="240"/>
                  <a:pt x="165" y="227"/>
                  <a:pt x="151" y="212"/>
                </a:cubicBezTo>
                <a:cubicBezTo>
                  <a:pt x="152" y="209"/>
                  <a:pt x="155" y="207"/>
                  <a:pt x="157" y="206"/>
                </a:cubicBezTo>
                <a:cubicBezTo>
                  <a:pt x="185" y="227"/>
                  <a:pt x="212" y="215"/>
                  <a:pt x="228" y="199"/>
                </a:cubicBezTo>
                <a:cubicBezTo>
                  <a:pt x="273" y="153"/>
                  <a:pt x="236" y="57"/>
                  <a:pt x="202" y="11"/>
                </a:cubicBezTo>
                <a:cubicBezTo>
                  <a:pt x="201" y="9"/>
                  <a:pt x="201" y="7"/>
                  <a:pt x="202" y="4"/>
                </a:cubicBezTo>
                <a:cubicBezTo>
                  <a:pt x="204" y="1"/>
                  <a:pt x="208" y="0"/>
                  <a:pt x="212" y="1"/>
                </a:cubicBezTo>
                <a:cubicBezTo>
                  <a:pt x="282" y="63"/>
                  <a:pt x="286" y="143"/>
                  <a:pt x="234" y="213"/>
                </a:cubicBezTo>
                <a:cubicBezTo>
                  <a:pt x="227" y="222"/>
                  <a:pt x="222" y="232"/>
                  <a:pt x="215" y="242"/>
                </a:cubicBezTo>
              </a:path>
            </a:pathLst>
          </a:custGeom>
          <a:noFill/>
          <a:ln w="6350" cap="rnd">
            <a:solidFill>
              <a:srgbClr val="FF6600"/>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defPPr>
              <a:defRPr lang="en-US"/>
            </a:defPPr>
            <a:lvl1pPr algn="l" rtl="0" fontAlgn="base">
              <a:spcBef>
                <a:spcPct val="0"/>
              </a:spcBef>
              <a:spcAft>
                <a:spcPct val="0"/>
              </a:spcAft>
              <a:defRPr sz="1400" kern="1200">
                <a:solidFill>
                  <a:schemeClr val="tx1"/>
                </a:solidFill>
                <a:latin typeface="Arial" panose="020B0604020202020204" pitchFamily="34" charset="0"/>
                <a:ea typeface="+mn-ea"/>
                <a:cs typeface="+mn-cs"/>
              </a:defRPr>
            </a:lvl1pPr>
            <a:lvl2pPr marL="457200" algn="l" rtl="0" fontAlgn="base">
              <a:spcBef>
                <a:spcPct val="0"/>
              </a:spcBef>
              <a:spcAft>
                <a:spcPct val="0"/>
              </a:spcAft>
              <a:defRPr sz="1400" kern="1200">
                <a:solidFill>
                  <a:schemeClr val="tx1"/>
                </a:solidFill>
                <a:latin typeface="Arial" panose="020B0604020202020204" pitchFamily="34" charset="0"/>
                <a:ea typeface="+mn-ea"/>
                <a:cs typeface="+mn-cs"/>
              </a:defRPr>
            </a:lvl2pPr>
            <a:lvl3pPr marL="914400" algn="l" rtl="0" fontAlgn="base">
              <a:spcBef>
                <a:spcPct val="0"/>
              </a:spcBef>
              <a:spcAft>
                <a:spcPct val="0"/>
              </a:spcAft>
              <a:defRPr sz="1400" kern="1200">
                <a:solidFill>
                  <a:schemeClr val="tx1"/>
                </a:solidFill>
                <a:latin typeface="Arial" panose="020B0604020202020204" pitchFamily="34" charset="0"/>
                <a:ea typeface="+mn-ea"/>
                <a:cs typeface="+mn-cs"/>
              </a:defRPr>
            </a:lvl3pPr>
            <a:lvl4pPr marL="1371600" algn="l" rtl="0" fontAlgn="base">
              <a:spcBef>
                <a:spcPct val="0"/>
              </a:spcBef>
              <a:spcAft>
                <a:spcPct val="0"/>
              </a:spcAft>
              <a:defRPr sz="1400" kern="1200">
                <a:solidFill>
                  <a:schemeClr val="tx1"/>
                </a:solidFill>
                <a:latin typeface="Arial" panose="020B0604020202020204" pitchFamily="34" charset="0"/>
                <a:ea typeface="+mn-ea"/>
                <a:cs typeface="+mn-cs"/>
              </a:defRPr>
            </a:lvl4pPr>
            <a:lvl5pPr marL="1828800" algn="l" rtl="0" fontAlgn="base">
              <a:spcBef>
                <a:spcPct val="0"/>
              </a:spcBef>
              <a:spcAft>
                <a:spcPct val="0"/>
              </a:spcAft>
              <a:defRPr sz="1400" kern="1200">
                <a:solidFill>
                  <a:schemeClr val="tx1"/>
                </a:solidFill>
                <a:latin typeface="Arial" panose="020B0604020202020204" pitchFamily="34" charset="0"/>
                <a:ea typeface="+mn-ea"/>
                <a:cs typeface="+mn-cs"/>
              </a:defRPr>
            </a:lvl5pPr>
            <a:lvl6pPr marL="2286000" algn="l" defTabSz="914400" rtl="0" eaLnBrk="1" latinLnBrk="0" hangingPunct="1">
              <a:defRPr sz="1400" kern="1200">
                <a:solidFill>
                  <a:schemeClr val="tx1"/>
                </a:solidFill>
                <a:latin typeface="Arial" panose="020B0604020202020204" pitchFamily="34" charset="0"/>
                <a:ea typeface="+mn-ea"/>
                <a:cs typeface="+mn-cs"/>
              </a:defRPr>
            </a:lvl6pPr>
            <a:lvl7pPr marL="2743200" algn="l" defTabSz="914400" rtl="0" eaLnBrk="1" latinLnBrk="0" hangingPunct="1">
              <a:defRPr sz="1400" kern="1200">
                <a:solidFill>
                  <a:schemeClr val="tx1"/>
                </a:solidFill>
                <a:latin typeface="Arial" panose="020B0604020202020204" pitchFamily="34" charset="0"/>
                <a:ea typeface="+mn-ea"/>
                <a:cs typeface="+mn-cs"/>
              </a:defRPr>
            </a:lvl7pPr>
            <a:lvl8pPr marL="3200400" algn="l" defTabSz="914400" rtl="0" eaLnBrk="1" latinLnBrk="0" hangingPunct="1">
              <a:defRPr sz="1400" kern="1200">
                <a:solidFill>
                  <a:schemeClr val="tx1"/>
                </a:solidFill>
                <a:latin typeface="Arial" panose="020B0604020202020204" pitchFamily="34" charset="0"/>
                <a:ea typeface="+mn-ea"/>
                <a:cs typeface="+mn-cs"/>
              </a:defRPr>
            </a:lvl8pPr>
            <a:lvl9pPr marL="3657600" algn="l" defTabSz="914400" rtl="0" eaLnBrk="1" latinLnBrk="0" hangingPunct="1">
              <a:defRPr sz="1400" kern="1200">
                <a:solidFill>
                  <a:schemeClr val="tx1"/>
                </a:solidFill>
                <a:latin typeface="Arial" panose="020B0604020202020204" pitchFamily="34" charset="0"/>
                <a:ea typeface="+mn-ea"/>
                <a:cs typeface="+mn-cs"/>
              </a:defRPr>
            </a:lvl9pPr>
          </a:lstStyle>
          <a:p>
            <a:endParaRPr lang="en-CA"/>
          </a:p>
        </p:txBody>
      </p:sp>
      <p:sp>
        <p:nvSpPr>
          <p:cNvPr id="101" name="Freeform 97">
            <a:extLst>
              <a:ext uri="{FF2B5EF4-FFF2-40B4-BE49-F238E27FC236}">
                <a16:creationId xmlns:a16="http://schemas.microsoft.com/office/drawing/2014/main" id="{CA172E0D-C29A-42C4-88E1-A3935B0B2385}"/>
              </a:ext>
            </a:extLst>
          </p:cNvPr>
          <p:cNvSpPr>
            <a:spLocks noChangeAspect="1"/>
          </p:cNvSpPr>
          <p:nvPr/>
        </p:nvSpPr>
        <p:spPr bwMode="auto">
          <a:xfrm>
            <a:off x="6033636" y="1416493"/>
            <a:ext cx="39414" cy="11599"/>
          </a:xfrm>
          <a:custGeom>
            <a:avLst/>
            <a:gdLst>
              <a:gd name="T0" fmla="*/ 0 w 66"/>
              <a:gd name="T1" fmla="*/ 0 h 18"/>
              <a:gd name="T2" fmla="*/ 66 w 66"/>
              <a:gd name="T3" fmla="*/ 12 h 18"/>
            </a:gdLst>
            <a:ahLst/>
            <a:cxnLst>
              <a:cxn ang="0">
                <a:pos x="T0" y="T1"/>
              </a:cxn>
              <a:cxn ang="0">
                <a:pos x="T2" y="T3"/>
              </a:cxn>
            </a:cxnLst>
            <a:rect l="0" t="0" r="r" b="b"/>
            <a:pathLst>
              <a:path w="66" h="18">
                <a:moveTo>
                  <a:pt x="0" y="0"/>
                </a:moveTo>
                <a:cubicBezTo>
                  <a:pt x="21" y="9"/>
                  <a:pt x="43" y="18"/>
                  <a:pt x="66" y="12"/>
                </a:cubicBezTo>
              </a:path>
            </a:pathLst>
          </a:custGeom>
          <a:noFill/>
          <a:ln w="6350" cap="rnd">
            <a:solidFill>
              <a:srgbClr val="FF6600"/>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defPPr>
              <a:defRPr lang="en-US"/>
            </a:defPPr>
            <a:lvl1pPr algn="l" rtl="0" fontAlgn="base">
              <a:spcBef>
                <a:spcPct val="0"/>
              </a:spcBef>
              <a:spcAft>
                <a:spcPct val="0"/>
              </a:spcAft>
              <a:defRPr sz="1400" kern="1200">
                <a:solidFill>
                  <a:schemeClr val="tx1"/>
                </a:solidFill>
                <a:latin typeface="Arial" panose="020B0604020202020204" pitchFamily="34" charset="0"/>
                <a:ea typeface="+mn-ea"/>
                <a:cs typeface="+mn-cs"/>
              </a:defRPr>
            </a:lvl1pPr>
            <a:lvl2pPr marL="457200" algn="l" rtl="0" fontAlgn="base">
              <a:spcBef>
                <a:spcPct val="0"/>
              </a:spcBef>
              <a:spcAft>
                <a:spcPct val="0"/>
              </a:spcAft>
              <a:defRPr sz="1400" kern="1200">
                <a:solidFill>
                  <a:schemeClr val="tx1"/>
                </a:solidFill>
                <a:latin typeface="Arial" panose="020B0604020202020204" pitchFamily="34" charset="0"/>
                <a:ea typeface="+mn-ea"/>
                <a:cs typeface="+mn-cs"/>
              </a:defRPr>
            </a:lvl2pPr>
            <a:lvl3pPr marL="914400" algn="l" rtl="0" fontAlgn="base">
              <a:spcBef>
                <a:spcPct val="0"/>
              </a:spcBef>
              <a:spcAft>
                <a:spcPct val="0"/>
              </a:spcAft>
              <a:defRPr sz="1400" kern="1200">
                <a:solidFill>
                  <a:schemeClr val="tx1"/>
                </a:solidFill>
                <a:latin typeface="Arial" panose="020B0604020202020204" pitchFamily="34" charset="0"/>
                <a:ea typeface="+mn-ea"/>
                <a:cs typeface="+mn-cs"/>
              </a:defRPr>
            </a:lvl3pPr>
            <a:lvl4pPr marL="1371600" algn="l" rtl="0" fontAlgn="base">
              <a:spcBef>
                <a:spcPct val="0"/>
              </a:spcBef>
              <a:spcAft>
                <a:spcPct val="0"/>
              </a:spcAft>
              <a:defRPr sz="1400" kern="1200">
                <a:solidFill>
                  <a:schemeClr val="tx1"/>
                </a:solidFill>
                <a:latin typeface="Arial" panose="020B0604020202020204" pitchFamily="34" charset="0"/>
                <a:ea typeface="+mn-ea"/>
                <a:cs typeface="+mn-cs"/>
              </a:defRPr>
            </a:lvl4pPr>
            <a:lvl5pPr marL="1828800" algn="l" rtl="0" fontAlgn="base">
              <a:spcBef>
                <a:spcPct val="0"/>
              </a:spcBef>
              <a:spcAft>
                <a:spcPct val="0"/>
              </a:spcAft>
              <a:defRPr sz="1400" kern="1200">
                <a:solidFill>
                  <a:schemeClr val="tx1"/>
                </a:solidFill>
                <a:latin typeface="Arial" panose="020B0604020202020204" pitchFamily="34" charset="0"/>
                <a:ea typeface="+mn-ea"/>
                <a:cs typeface="+mn-cs"/>
              </a:defRPr>
            </a:lvl5pPr>
            <a:lvl6pPr marL="2286000" algn="l" defTabSz="914400" rtl="0" eaLnBrk="1" latinLnBrk="0" hangingPunct="1">
              <a:defRPr sz="1400" kern="1200">
                <a:solidFill>
                  <a:schemeClr val="tx1"/>
                </a:solidFill>
                <a:latin typeface="Arial" panose="020B0604020202020204" pitchFamily="34" charset="0"/>
                <a:ea typeface="+mn-ea"/>
                <a:cs typeface="+mn-cs"/>
              </a:defRPr>
            </a:lvl6pPr>
            <a:lvl7pPr marL="2743200" algn="l" defTabSz="914400" rtl="0" eaLnBrk="1" latinLnBrk="0" hangingPunct="1">
              <a:defRPr sz="1400" kern="1200">
                <a:solidFill>
                  <a:schemeClr val="tx1"/>
                </a:solidFill>
                <a:latin typeface="Arial" panose="020B0604020202020204" pitchFamily="34" charset="0"/>
                <a:ea typeface="+mn-ea"/>
                <a:cs typeface="+mn-cs"/>
              </a:defRPr>
            </a:lvl7pPr>
            <a:lvl8pPr marL="3200400" algn="l" defTabSz="914400" rtl="0" eaLnBrk="1" latinLnBrk="0" hangingPunct="1">
              <a:defRPr sz="1400" kern="1200">
                <a:solidFill>
                  <a:schemeClr val="tx1"/>
                </a:solidFill>
                <a:latin typeface="Arial" panose="020B0604020202020204" pitchFamily="34" charset="0"/>
                <a:ea typeface="+mn-ea"/>
                <a:cs typeface="+mn-cs"/>
              </a:defRPr>
            </a:lvl8pPr>
            <a:lvl9pPr marL="3657600" algn="l" defTabSz="914400" rtl="0" eaLnBrk="1" latinLnBrk="0" hangingPunct="1">
              <a:defRPr sz="1400" kern="1200">
                <a:solidFill>
                  <a:schemeClr val="tx1"/>
                </a:solidFill>
                <a:latin typeface="Arial" panose="020B0604020202020204" pitchFamily="34" charset="0"/>
                <a:ea typeface="+mn-ea"/>
                <a:cs typeface="+mn-cs"/>
              </a:defRPr>
            </a:lvl9pPr>
          </a:lstStyle>
          <a:p>
            <a:endParaRPr lang="en-CA"/>
          </a:p>
        </p:txBody>
      </p:sp>
      <p:sp>
        <p:nvSpPr>
          <p:cNvPr id="102" name="Freeform 98">
            <a:extLst>
              <a:ext uri="{FF2B5EF4-FFF2-40B4-BE49-F238E27FC236}">
                <a16:creationId xmlns:a16="http://schemas.microsoft.com/office/drawing/2014/main" id="{0708C491-BD3A-4BC6-969B-77F5502CC433}"/>
              </a:ext>
            </a:extLst>
          </p:cNvPr>
          <p:cNvSpPr>
            <a:spLocks noChangeAspect="1"/>
          </p:cNvSpPr>
          <p:nvPr/>
        </p:nvSpPr>
        <p:spPr bwMode="auto">
          <a:xfrm>
            <a:off x="6073050" y="1424225"/>
            <a:ext cx="156634" cy="38662"/>
          </a:xfrm>
          <a:custGeom>
            <a:avLst/>
            <a:gdLst>
              <a:gd name="T0" fmla="*/ 0 w 264"/>
              <a:gd name="T1" fmla="*/ 0 h 61"/>
              <a:gd name="T2" fmla="*/ 88 w 264"/>
              <a:gd name="T3" fmla="*/ 53 h 61"/>
              <a:gd name="T4" fmla="*/ 213 w 264"/>
              <a:gd name="T5" fmla="*/ 35 h 61"/>
              <a:gd name="T6" fmla="*/ 264 w 264"/>
              <a:gd name="T7" fmla="*/ 0 h 61"/>
            </a:gdLst>
            <a:ahLst/>
            <a:cxnLst>
              <a:cxn ang="0">
                <a:pos x="T0" y="T1"/>
              </a:cxn>
              <a:cxn ang="0">
                <a:pos x="T2" y="T3"/>
              </a:cxn>
              <a:cxn ang="0">
                <a:pos x="T4" y="T5"/>
              </a:cxn>
              <a:cxn ang="0">
                <a:pos x="T6" y="T7"/>
              </a:cxn>
            </a:cxnLst>
            <a:rect l="0" t="0" r="r" b="b"/>
            <a:pathLst>
              <a:path w="264" h="61">
                <a:moveTo>
                  <a:pt x="0" y="0"/>
                </a:moveTo>
                <a:cubicBezTo>
                  <a:pt x="32" y="6"/>
                  <a:pt x="42" y="45"/>
                  <a:pt x="88" y="53"/>
                </a:cubicBezTo>
                <a:cubicBezTo>
                  <a:pt x="131" y="61"/>
                  <a:pt x="181" y="55"/>
                  <a:pt x="213" y="35"/>
                </a:cubicBezTo>
                <a:cubicBezTo>
                  <a:pt x="228" y="25"/>
                  <a:pt x="241" y="5"/>
                  <a:pt x="264" y="0"/>
                </a:cubicBezTo>
              </a:path>
            </a:pathLst>
          </a:custGeom>
          <a:noFill/>
          <a:ln w="6350" cap="rnd">
            <a:solidFill>
              <a:srgbClr val="FF6600"/>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defPPr>
              <a:defRPr lang="en-US"/>
            </a:defPPr>
            <a:lvl1pPr algn="l" rtl="0" fontAlgn="base">
              <a:spcBef>
                <a:spcPct val="0"/>
              </a:spcBef>
              <a:spcAft>
                <a:spcPct val="0"/>
              </a:spcAft>
              <a:defRPr sz="1400" kern="1200">
                <a:solidFill>
                  <a:schemeClr val="tx1"/>
                </a:solidFill>
                <a:latin typeface="Arial" panose="020B0604020202020204" pitchFamily="34" charset="0"/>
                <a:ea typeface="+mn-ea"/>
                <a:cs typeface="+mn-cs"/>
              </a:defRPr>
            </a:lvl1pPr>
            <a:lvl2pPr marL="457200" algn="l" rtl="0" fontAlgn="base">
              <a:spcBef>
                <a:spcPct val="0"/>
              </a:spcBef>
              <a:spcAft>
                <a:spcPct val="0"/>
              </a:spcAft>
              <a:defRPr sz="1400" kern="1200">
                <a:solidFill>
                  <a:schemeClr val="tx1"/>
                </a:solidFill>
                <a:latin typeface="Arial" panose="020B0604020202020204" pitchFamily="34" charset="0"/>
                <a:ea typeface="+mn-ea"/>
                <a:cs typeface="+mn-cs"/>
              </a:defRPr>
            </a:lvl2pPr>
            <a:lvl3pPr marL="914400" algn="l" rtl="0" fontAlgn="base">
              <a:spcBef>
                <a:spcPct val="0"/>
              </a:spcBef>
              <a:spcAft>
                <a:spcPct val="0"/>
              </a:spcAft>
              <a:defRPr sz="1400" kern="1200">
                <a:solidFill>
                  <a:schemeClr val="tx1"/>
                </a:solidFill>
                <a:latin typeface="Arial" panose="020B0604020202020204" pitchFamily="34" charset="0"/>
                <a:ea typeface="+mn-ea"/>
                <a:cs typeface="+mn-cs"/>
              </a:defRPr>
            </a:lvl3pPr>
            <a:lvl4pPr marL="1371600" algn="l" rtl="0" fontAlgn="base">
              <a:spcBef>
                <a:spcPct val="0"/>
              </a:spcBef>
              <a:spcAft>
                <a:spcPct val="0"/>
              </a:spcAft>
              <a:defRPr sz="1400" kern="1200">
                <a:solidFill>
                  <a:schemeClr val="tx1"/>
                </a:solidFill>
                <a:latin typeface="Arial" panose="020B0604020202020204" pitchFamily="34" charset="0"/>
                <a:ea typeface="+mn-ea"/>
                <a:cs typeface="+mn-cs"/>
              </a:defRPr>
            </a:lvl4pPr>
            <a:lvl5pPr marL="1828800" algn="l" rtl="0" fontAlgn="base">
              <a:spcBef>
                <a:spcPct val="0"/>
              </a:spcBef>
              <a:spcAft>
                <a:spcPct val="0"/>
              </a:spcAft>
              <a:defRPr sz="1400" kern="1200">
                <a:solidFill>
                  <a:schemeClr val="tx1"/>
                </a:solidFill>
                <a:latin typeface="Arial" panose="020B0604020202020204" pitchFamily="34" charset="0"/>
                <a:ea typeface="+mn-ea"/>
                <a:cs typeface="+mn-cs"/>
              </a:defRPr>
            </a:lvl5pPr>
            <a:lvl6pPr marL="2286000" algn="l" defTabSz="914400" rtl="0" eaLnBrk="1" latinLnBrk="0" hangingPunct="1">
              <a:defRPr sz="1400" kern="1200">
                <a:solidFill>
                  <a:schemeClr val="tx1"/>
                </a:solidFill>
                <a:latin typeface="Arial" panose="020B0604020202020204" pitchFamily="34" charset="0"/>
                <a:ea typeface="+mn-ea"/>
                <a:cs typeface="+mn-cs"/>
              </a:defRPr>
            </a:lvl6pPr>
            <a:lvl7pPr marL="2743200" algn="l" defTabSz="914400" rtl="0" eaLnBrk="1" latinLnBrk="0" hangingPunct="1">
              <a:defRPr sz="1400" kern="1200">
                <a:solidFill>
                  <a:schemeClr val="tx1"/>
                </a:solidFill>
                <a:latin typeface="Arial" panose="020B0604020202020204" pitchFamily="34" charset="0"/>
                <a:ea typeface="+mn-ea"/>
                <a:cs typeface="+mn-cs"/>
              </a:defRPr>
            </a:lvl7pPr>
            <a:lvl8pPr marL="3200400" algn="l" defTabSz="914400" rtl="0" eaLnBrk="1" latinLnBrk="0" hangingPunct="1">
              <a:defRPr sz="1400" kern="1200">
                <a:solidFill>
                  <a:schemeClr val="tx1"/>
                </a:solidFill>
                <a:latin typeface="Arial" panose="020B0604020202020204" pitchFamily="34" charset="0"/>
                <a:ea typeface="+mn-ea"/>
                <a:cs typeface="+mn-cs"/>
              </a:defRPr>
            </a:lvl8pPr>
            <a:lvl9pPr marL="3657600" algn="l" defTabSz="914400" rtl="0" eaLnBrk="1" latinLnBrk="0" hangingPunct="1">
              <a:defRPr sz="1400" kern="1200">
                <a:solidFill>
                  <a:schemeClr val="tx1"/>
                </a:solidFill>
                <a:latin typeface="Arial" panose="020B0604020202020204" pitchFamily="34" charset="0"/>
                <a:ea typeface="+mn-ea"/>
                <a:cs typeface="+mn-cs"/>
              </a:defRPr>
            </a:lvl9pPr>
          </a:lstStyle>
          <a:p>
            <a:endParaRPr lang="en-CA"/>
          </a:p>
        </p:txBody>
      </p:sp>
      <p:sp>
        <p:nvSpPr>
          <p:cNvPr id="103" name="Freeform 99">
            <a:extLst>
              <a:ext uri="{FF2B5EF4-FFF2-40B4-BE49-F238E27FC236}">
                <a16:creationId xmlns:a16="http://schemas.microsoft.com/office/drawing/2014/main" id="{CACA5147-DFC7-4CFD-84AA-2FF89550095A}"/>
              </a:ext>
            </a:extLst>
          </p:cNvPr>
          <p:cNvSpPr>
            <a:spLocks noChangeAspect="1"/>
          </p:cNvSpPr>
          <p:nvPr/>
        </p:nvSpPr>
        <p:spPr bwMode="auto">
          <a:xfrm>
            <a:off x="6229684" y="1415388"/>
            <a:ext cx="36855" cy="11599"/>
          </a:xfrm>
          <a:custGeom>
            <a:avLst/>
            <a:gdLst>
              <a:gd name="T0" fmla="*/ 0 w 63"/>
              <a:gd name="T1" fmla="*/ 13 h 18"/>
              <a:gd name="T2" fmla="*/ 63 w 63"/>
              <a:gd name="T3" fmla="*/ 0 h 18"/>
            </a:gdLst>
            <a:ahLst/>
            <a:cxnLst>
              <a:cxn ang="0">
                <a:pos x="T0" y="T1"/>
              </a:cxn>
              <a:cxn ang="0">
                <a:pos x="T2" y="T3"/>
              </a:cxn>
            </a:cxnLst>
            <a:rect l="0" t="0" r="r" b="b"/>
            <a:pathLst>
              <a:path w="63" h="18">
                <a:moveTo>
                  <a:pt x="0" y="13"/>
                </a:moveTo>
                <a:cubicBezTo>
                  <a:pt x="21" y="18"/>
                  <a:pt x="45" y="14"/>
                  <a:pt x="63" y="0"/>
                </a:cubicBezTo>
              </a:path>
            </a:pathLst>
          </a:custGeom>
          <a:noFill/>
          <a:ln w="6350" cap="rnd">
            <a:solidFill>
              <a:srgbClr val="FF6600"/>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defPPr>
              <a:defRPr lang="en-US"/>
            </a:defPPr>
            <a:lvl1pPr algn="l" rtl="0" fontAlgn="base">
              <a:spcBef>
                <a:spcPct val="0"/>
              </a:spcBef>
              <a:spcAft>
                <a:spcPct val="0"/>
              </a:spcAft>
              <a:defRPr sz="1400" kern="1200">
                <a:solidFill>
                  <a:schemeClr val="tx1"/>
                </a:solidFill>
                <a:latin typeface="Arial" panose="020B0604020202020204" pitchFamily="34" charset="0"/>
                <a:ea typeface="+mn-ea"/>
                <a:cs typeface="+mn-cs"/>
              </a:defRPr>
            </a:lvl1pPr>
            <a:lvl2pPr marL="457200" algn="l" rtl="0" fontAlgn="base">
              <a:spcBef>
                <a:spcPct val="0"/>
              </a:spcBef>
              <a:spcAft>
                <a:spcPct val="0"/>
              </a:spcAft>
              <a:defRPr sz="1400" kern="1200">
                <a:solidFill>
                  <a:schemeClr val="tx1"/>
                </a:solidFill>
                <a:latin typeface="Arial" panose="020B0604020202020204" pitchFamily="34" charset="0"/>
                <a:ea typeface="+mn-ea"/>
                <a:cs typeface="+mn-cs"/>
              </a:defRPr>
            </a:lvl2pPr>
            <a:lvl3pPr marL="914400" algn="l" rtl="0" fontAlgn="base">
              <a:spcBef>
                <a:spcPct val="0"/>
              </a:spcBef>
              <a:spcAft>
                <a:spcPct val="0"/>
              </a:spcAft>
              <a:defRPr sz="1400" kern="1200">
                <a:solidFill>
                  <a:schemeClr val="tx1"/>
                </a:solidFill>
                <a:latin typeface="Arial" panose="020B0604020202020204" pitchFamily="34" charset="0"/>
                <a:ea typeface="+mn-ea"/>
                <a:cs typeface="+mn-cs"/>
              </a:defRPr>
            </a:lvl3pPr>
            <a:lvl4pPr marL="1371600" algn="l" rtl="0" fontAlgn="base">
              <a:spcBef>
                <a:spcPct val="0"/>
              </a:spcBef>
              <a:spcAft>
                <a:spcPct val="0"/>
              </a:spcAft>
              <a:defRPr sz="1400" kern="1200">
                <a:solidFill>
                  <a:schemeClr val="tx1"/>
                </a:solidFill>
                <a:latin typeface="Arial" panose="020B0604020202020204" pitchFamily="34" charset="0"/>
                <a:ea typeface="+mn-ea"/>
                <a:cs typeface="+mn-cs"/>
              </a:defRPr>
            </a:lvl4pPr>
            <a:lvl5pPr marL="1828800" algn="l" rtl="0" fontAlgn="base">
              <a:spcBef>
                <a:spcPct val="0"/>
              </a:spcBef>
              <a:spcAft>
                <a:spcPct val="0"/>
              </a:spcAft>
              <a:defRPr sz="1400" kern="1200">
                <a:solidFill>
                  <a:schemeClr val="tx1"/>
                </a:solidFill>
                <a:latin typeface="Arial" panose="020B0604020202020204" pitchFamily="34" charset="0"/>
                <a:ea typeface="+mn-ea"/>
                <a:cs typeface="+mn-cs"/>
              </a:defRPr>
            </a:lvl5pPr>
            <a:lvl6pPr marL="2286000" algn="l" defTabSz="914400" rtl="0" eaLnBrk="1" latinLnBrk="0" hangingPunct="1">
              <a:defRPr sz="1400" kern="1200">
                <a:solidFill>
                  <a:schemeClr val="tx1"/>
                </a:solidFill>
                <a:latin typeface="Arial" panose="020B0604020202020204" pitchFamily="34" charset="0"/>
                <a:ea typeface="+mn-ea"/>
                <a:cs typeface="+mn-cs"/>
              </a:defRPr>
            </a:lvl6pPr>
            <a:lvl7pPr marL="2743200" algn="l" defTabSz="914400" rtl="0" eaLnBrk="1" latinLnBrk="0" hangingPunct="1">
              <a:defRPr sz="1400" kern="1200">
                <a:solidFill>
                  <a:schemeClr val="tx1"/>
                </a:solidFill>
                <a:latin typeface="Arial" panose="020B0604020202020204" pitchFamily="34" charset="0"/>
                <a:ea typeface="+mn-ea"/>
                <a:cs typeface="+mn-cs"/>
              </a:defRPr>
            </a:lvl7pPr>
            <a:lvl8pPr marL="3200400" algn="l" defTabSz="914400" rtl="0" eaLnBrk="1" latinLnBrk="0" hangingPunct="1">
              <a:defRPr sz="1400" kern="1200">
                <a:solidFill>
                  <a:schemeClr val="tx1"/>
                </a:solidFill>
                <a:latin typeface="Arial" panose="020B0604020202020204" pitchFamily="34" charset="0"/>
                <a:ea typeface="+mn-ea"/>
                <a:cs typeface="+mn-cs"/>
              </a:defRPr>
            </a:lvl8pPr>
            <a:lvl9pPr marL="3657600" algn="l" defTabSz="914400" rtl="0" eaLnBrk="1" latinLnBrk="0" hangingPunct="1">
              <a:defRPr sz="1400" kern="1200">
                <a:solidFill>
                  <a:schemeClr val="tx1"/>
                </a:solidFill>
                <a:latin typeface="Arial" panose="020B0604020202020204" pitchFamily="34" charset="0"/>
                <a:ea typeface="+mn-ea"/>
                <a:cs typeface="+mn-cs"/>
              </a:defRPr>
            </a:lvl9pPr>
          </a:lstStyle>
          <a:p>
            <a:endParaRPr lang="en-CA"/>
          </a:p>
        </p:txBody>
      </p:sp>
      <p:sp>
        <p:nvSpPr>
          <p:cNvPr id="104" name="Freeform 100">
            <a:extLst>
              <a:ext uri="{FF2B5EF4-FFF2-40B4-BE49-F238E27FC236}">
                <a16:creationId xmlns:a16="http://schemas.microsoft.com/office/drawing/2014/main" id="{3C4FAF62-4209-49CF-AA49-D23B840CC686}"/>
              </a:ext>
            </a:extLst>
          </p:cNvPr>
          <p:cNvSpPr>
            <a:spLocks noChangeAspect="1"/>
          </p:cNvSpPr>
          <p:nvPr/>
        </p:nvSpPr>
        <p:spPr bwMode="auto">
          <a:xfrm>
            <a:off x="6226613" y="1261845"/>
            <a:ext cx="169431" cy="210431"/>
          </a:xfrm>
          <a:custGeom>
            <a:avLst/>
            <a:gdLst>
              <a:gd name="T0" fmla="*/ 68 w 286"/>
              <a:gd name="T1" fmla="*/ 241 h 330"/>
              <a:gd name="T2" fmla="*/ 54 w 286"/>
              <a:gd name="T3" fmla="*/ 219 h 330"/>
              <a:gd name="T4" fmla="*/ 74 w 286"/>
              <a:gd name="T5" fmla="*/ 1 h 330"/>
              <a:gd name="T6" fmla="*/ 81 w 286"/>
              <a:gd name="T7" fmla="*/ 1 h 330"/>
              <a:gd name="T8" fmla="*/ 85 w 286"/>
              <a:gd name="T9" fmla="*/ 8 h 330"/>
              <a:gd name="T10" fmla="*/ 38 w 286"/>
              <a:gd name="T11" fmla="*/ 159 h 330"/>
              <a:gd name="T12" fmla="*/ 129 w 286"/>
              <a:gd name="T13" fmla="*/ 206 h 330"/>
              <a:gd name="T14" fmla="*/ 135 w 286"/>
              <a:gd name="T15" fmla="*/ 212 h 330"/>
              <a:gd name="T16" fmla="*/ 280 w 286"/>
              <a:gd name="T17" fmla="*/ 299 h 330"/>
              <a:gd name="T18" fmla="*/ 286 w 286"/>
              <a:gd name="T19" fmla="*/ 283 h 3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86" h="330">
                <a:moveTo>
                  <a:pt x="68" y="241"/>
                </a:moveTo>
                <a:cubicBezTo>
                  <a:pt x="68" y="234"/>
                  <a:pt x="61" y="228"/>
                  <a:pt x="54" y="219"/>
                </a:cubicBezTo>
                <a:cubicBezTo>
                  <a:pt x="0" y="146"/>
                  <a:pt x="3" y="69"/>
                  <a:pt x="74" y="1"/>
                </a:cubicBezTo>
                <a:cubicBezTo>
                  <a:pt x="76" y="0"/>
                  <a:pt x="78" y="0"/>
                  <a:pt x="81" y="1"/>
                </a:cubicBezTo>
                <a:cubicBezTo>
                  <a:pt x="83" y="2"/>
                  <a:pt x="84" y="5"/>
                  <a:pt x="85" y="8"/>
                </a:cubicBezTo>
                <a:cubicBezTo>
                  <a:pt x="65" y="46"/>
                  <a:pt x="25" y="105"/>
                  <a:pt x="38" y="159"/>
                </a:cubicBezTo>
                <a:cubicBezTo>
                  <a:pt x="47" y="195"/>
                  <a:pt x="80" y="236"/>
                  <a:pt x="129" y="206"/>
                </a:cubicBezTo>
                <a:cubicBezTo>
                  <a:pt x="132" y="207"/>
                  <a:pt x="134" y="210"/>
                  <a:pt x="135" y="212"/>
                </a:cubicBezTo>
                <a:cubicBezTo>
                  <a:pt x="100" y="266"/>
                  <a:pt x="235" y="330"/>
                  <a:pt x="280" y="299"/>
                </a:cubicBezTo>
                <a:cubicBezTo>
                  <a:pt x="280" y="293"/>
                  <a:pt x="283" y="286"/>
                  <a:pt x="286" y="283"/>
                </a:cubicBezTo>
              </a:path>
            </a:pathLst>
          </a:custGeom>
          <a:noFill/>
          <a:ln w="6350" cap="rnd">
            <a:solidFill>
              <a:srgbClr val="FF6600"/>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defPPr>
              <a:defRPr lang="en-US"/>
            </a:defPPr>
            <a:lvl1pPr algn="l" rtl="0" fontAlgn="base">
              <a:spcBef>
                <a:spcPct val="0"/>
              </a:spcBef>
              <a:spcAft>
                <a:spcPct val="0"/>
              </a:spcAft>
              <a:defRPr sz="1400" kern="1200">
                <a:solidFill>
                  <a:schemeClr val="tx1"/>
                </a:solidFill>
                <a:latin typeface="Arial" panose="020B0604020202020204" pitchFamily="34" charset="0"/>
                <a:ea typeface="+mn-ea"/>
                <a:cs typeface="+mn-cs"/>
              </a:defRPr>
            </a:lvl1pPr>
            <a:lvl2pPr marL="457200" algn="l" rtl="0" fontAlgn="base">
              <a:spcBef>
                <a:spcPct val="0"/>
              </a:spcBef>
              <a:spcAft>
                <a:spcPct val="0"/>
              </a:spcAft>
              <a:defRPr sz="1400" kern="1200">
                <a:solidFill>
                  <a:schemeClr val="tx1"/>
                </a:solidFill>
                <a:latin typeface="Arial" panose="020B0604020202020204" pitchFamily="34" charset="0"/>
                <a:ea typeface="+mn-ea"/>
                <a:cs typeface="+mn-cs"/>
              </a:defRPr>
            </a:lvl2pPr>
            <a:lvl3pPr marL="914400" algn="l" rtl="0" fontAlgn="base">
              <a:spcBef>
                <a:spcPct val="0"/>
              </a:spcBef>
              <a:spcAft>
                <a:spcPct val="0"/>
              </a:spcAft>
              <a:defRPr sz="1400" kern="1200">
                <a:solidFill>
                  <a:schemeClr val="tx1"/>
                </a:solidFill>
                <a:latin typeface="Arial" panose="020B0604020202020204" pitchFamily="34" charset="0"/>
                <a:ea typeface="+mn-ea"/>
                <a:cs typeface="+mn-cs"/>
              </a:defRPr>
            </a:lvl3pPr>
            <a:lvl4pPr marL="1371600" algn="l" rtl="0" fontAlgn="base">
              <a:spcBef>
                <a:spcPct val="0"/>
              </a:spcBef>
              <a:spcAft>
                <a:spcPct val="0"/>
              </a:spcAft>
              <a:defRPr sz="1400" kern="1200">
                <a:solidFill>
                  <a:schemeClr val="tx1"/>
                </a:solidFill>
                <a:latin typeface="Arial" panose="020B0604020202020204" pitchFamily="34" charset="0"/>
                <a:ea typeface="+mn-ea"/>
                <a:cs typeface="+mn-cs"/>
              </a:defRPr>
            </a:lvl4pPr>
            <a:lvl5pPr marL="1828800" algn="l" rtl="0" fontAlgn="base">
              <a:spcBef>
                <a:spcPct val="0"/>
              </a:spcBef>
              <a:spcAft>
                <a:spcPct val="0"/>
              </a:spcAft>
              <a:defRPr sz="1400" kern="1200">
                <a:solidFill>
                  <a:schemeClr val="tx1"/>
                </a:solidFill>
                <a:latin typeface="Arial" panose="020B0604020202020204" pitchFamily="34" charset="0"/>
                <a:ea typeface="+mn-ea"/>
                <a:cs typeface="+mn-cs"/>
              </a:defRPr>
            </a:lvl5pPr>
            <a:lvl6pPr marL="2286000" algn="l" defTabSz="914400" rtl="0" eaLnBrk="1" latinLnBrk="0" hangingPunct="1">
              <a:defRPr sz="1400" kern="1200">
                <a:solidFill>
                  <a:schemeClr val="tx1"/>
                </a:solidFill>
                <a:latin typeface="Arial" panose="020B0604020202020204" pitchFamily="34" charset="0"/>
                <a:ea typeface="+mn-ea"/>
                <a:cs typeface="+mn-cs"/>
              </a:defRPr>
            </a:lvl6pPr>
            <a:lvl7pPr marL="2743200" algn="l" defTabSz="914400" rtl="0" eaLnBrk="1" latinLnBrk="0" hangingPunct="1">
              <a:defRPr sz="1400" kern="1200">
                <a:solidFill>
                  <a:schemeClr val="tx1"/>
                </a:solidFill>
                <a:latin typeface="Arial" panose="020B0604020202020204" pitchFamily="34" charset="0"/>
                <a:ea typeface="+mn-ea"/>
                <a:cs typeface="+mn-cs"/>
              </a:defRPr>
            </a:lvl7pPr>
            <a:lvl8pPr marL="3200400" algn="l" defTabSz="914400" rtl="0" eaLnBrk="1" latinLnBrk="0" hangingPunct="1">
              <a:defRPr sz="1400" kern="1200">
                <a:solidFill>
                  <a:schemeClr val="tx1"/>
                </a:solidFill>
                <a:latin typeface="Arial" panose="020B0604020202020204" pitchFamily="34" charset="0"/>
                <a:ea typeface="+mn-ea"/>
                <a:cs typeface="+mn-cs"/>
              </a:defRPr>
            </a:lvl8pPr>
            <a:lvl9pPr marL="3657600" algn="l" defTabSz="914400" rtl="0" eaLnBrk="1" latinLnBrk="0" hangingPunct="1">
              <a:defRPr sz="1400" kern="1200">
                <a:solidFill>
                  <a:schemeClr val="tx1"/>
                </a:solidFill>
                <a:latin typeface="Arial" panose="020B0604020202020204" pitchFamily="34" charset="0"/>
                <a:ea typeface="+mn-ea"/>
                <a:cs typeface="+mn-cs"/>
              </a:defRPr>
            </a:lvl9pPr>
          </a:lstStyle>
          <a:p>
            <a:endParaRPr lang="en-CA"/>
          </a:p>
        </p:txBody>
      </p:sp>
      <p:sp>
        <p:nvSpPr>
          <p:cNvPr id="105" name="Freeform 101">
            <a:extLst>
              <a:ext uri="{FF2B5EF4-FFF2-40B4-BE49-F238E27FC236}">
                <a16:creationId xmlns:a16="http://schemas.microsoft.com/office/drawing/2014/main" id="{CF4F48A7-8085-485C-BAE9-B6A3865EE9E6}"/>
              </a:ext>
            </a:extLst>
          </p:cNvPr>
          <p:cNvSpPr>
            <a:spLocks noChangeAspect="1"/>
          </p:cNvSpPr>
          <p:nvPr/>
        </p:nvSpPr>
        <p:spPr bwMode="auto">
          <a:xfrm>
            <a:off x="6395531" y="1440242"/>
            <a:ext cx="512" cy="2209"/>
          </a:xfrm>
          <a:custGeom>
            <a:avLst/>
            <a:gdLst>
              <a:gd name="T0" fmla="*/ 1 w 1"/>
              <a:gd name="T1" fmla="*/ 3 h 3"/>
              <a:gd name="T2" fmla="*/ 0 w 1"/>
              <a:gd name="T3" fmla="*/ 0 h 3"/>
            </a:gdLst>
            <a:ahLst/>
            <a:cxnLst>
              <a:cxn ang="0">
                <a:pos x="T0" y="T1"/>
              </a:cxn>
              <a:cxn ang="0">
                <a:pos x="T2" y="T3"/>
              </a:cxn>
            </a:cxnLst>
            <a:rect l="0" t="0" r="r" b="b"/>
            <a:pathLst>
              <a:path w="1" h="3">
                <a:moveTo>
                  <a:pt x="1" y="3"/>
                </a:moveTo>
                <a:cubicBezTo>
                  <a:pt x="1" y="2"/>
                  <a:pt x="0" y="1"/>
                  <a:pt x="0" y="0"/>
                </a:cubicBezTo>
              </a:path>
            </a:pathLst>
          </a:custGeom>
          <a:noFill/>
          <a:ln w="6350" cap="rnd">
            <a:solidFill>
              <a:srgbClr val="FF6600"/>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defPPr>
              <a:defRPr lang="en-US"/>
            </a:defPPr>
            <a:lvl1pPr algn="l" rtl="0" fontAlgn="base">
              <a:spcBef>
                <a:spcPct val="0"/>
              </a:spcBef>
              <a:spcAft>
                <a:spcPct val="0"/>
              </a:spcAft>
              <a:defRPr sz="1400" kern="1200">
                <a:solidFill>
                  <a:schemeClr val="tx1"/>
                </a:solidFill>
                <a:latin typeface="Arial" panose="020B0604020202020204" pitchFamily="34" charset="0"/>
                <a:ea typeface="+mn-ea"/>
                <a:cs typeface="+mn-cs"/>
              </a:defRPr>
            </a:lvl1pPr>
            <a:lvl2pPr marL="457200" algn="l" rtl="0" fontAlgn="base">
              <a:spcBef>
                <a:spcPct val="0"/>
              </a:spcBef>
              <a:spcAft>
                <a:spcPct val="0"/>
              </a:spcAft>
              <a:defRPr sz="1400" kern="1200">
                <a:solidFill>
                  <a:schemeClr val="tx1"/>
                </a:solidFill>
                <a:latin typeface="Arial" panose="020B0604020202020204" pitchFamily="34" charset="0"/>
                <a:ea typeface="+mn-ea"/>
                <a:cs typeface="+mn-cs"/>
              </a:defRPr>
            </a:lvl2pPr>
            <a:lvl3pPr marL="914400" algn="l" rtl="0" fontAlgn="base">
              <a:spcBef>
                <a:spcPct val="0"/>
              </a:spcBef>
              <a:spcAft>
                <a:spcPct val="0"/>
              </a:spcAft>
              <a:defRPr sz="1400" kern="1200">
                <a:solidFill>
                  <a:schemeClr val="tx1"/>
                </a:solidFill>
                <a:latin typeface="Arial" panose="020B0604020202020204" pitchFamily="34" charset="0"/>
                <a:ea typeface="+mn-ea"/>
                <a:cs typeface="+mn-cs"/>
              </a:defRPr>
            </a:lvl3pPr>
            <a:lvl4pPr marL="1371600" algn="l" rtl="0" fontAlgn="base">
              <a:spcBef>
                <a:spcPct val="0"/>
              </a:spcBef>
              <a:spcAft>
                <a:spcPct val="0"/>
              </a:spcAft>
              <a:defRPr sz="1400" kern="1200">
                <a:solidFill>
                  <a:schemeClr val="tx1"/>
                </a:solidFill>
                <a:latin typeface="Arial" panose="020B0604020202020204" pitchFamily="34" charset="0"/>
                <a:ea typeface="+mn-ea"/>
                <a:cs typeface="+mn-cs"/>
              </a:defRPr>
            </a:lvl4pPr>
            <a:lvl5pPr marL="1828800" algn="l" rtl="0" fontAlgn="base">
              <a:spcBef>
                <a:spcPct val="0"/>
              </a:spcBef>
              <a:spcAft>
                <a:spcPct val="0"/>
              </a:spcAft>
              <a:defRPr sz="1400" kern="1200">
                <a:solidFill>
                  <a:schemeClr val="tx1"/>
                </a:solidFill>
                <a:latin typeface="Arial" panose="020B0604020202020204" pitchFamily="34" charset="0"/>
                <a:ea typeface="+mn-ea"/>
                <a:cs typeface="+mn-cs"/>
              </a:defRPr>
            </a:lvl5pPr>
            <a:lvl6pPr marL="2286000" algn="l" defTabSz="914400" rtl="0" eaLnBrk="1" latinLnBrk="0" hangingPunct="1">
              <a:defRPr sz="1400" kern="1200">
                <a:solidFill>
                  <a:schemeClr val="tx1"/>
                </a:solidFill>
                <a:latin typeface="Arial" panose="020B0604020202020204" pitchFamily="34" charset="0"/>
                <a:ea typeface="+mn-ea"/>
                <a:cs typeface="+mn-cs"/>
              </a:defRPr>
            </a:lvl6pPr>
            <a:lvl7pPr marL="2743200" algn="l" defTabSz="914400" rtl="0" eaLnBrk="1" latinLnBrk="0" hangingPunct="1">
              <a:defRPr sz="1400" kern="1200">
                <a:solidFill>
                  <a:schemeClr val="tx1"/>
                </a:solidFill>
                <a:latin typeface="Arial" panose="020B0604020202020204" pitchFamily="34" charset="0"/>
                <a:ea typeface="+mn-ea"/>
                <a:cs typeface="+mn-cs"/>
              </a:defRPr>
            </a:lvl7pPr>
            <a:lvl8pPr marL="3200400" algn="l" defTabSz="914400" rtl="0" eaLnBrk="1" latinLnBrk="0" hangingPunct="1">
              <a:defRPr sz="1400" kern="1200">
                <a:solidFill>
                  <a:schemeClr val="tx1"/>
                </a:solidFill>
                <a:latin typeface="Arial" panose="020B0604020202020204" pitchFamily="34" charset="0"/>
                <a:ea typeface="+mn-ea"/>
                <a:cs typeface="+mn-cs"/>
              </a:defRPr>
            </a:lvl8pPr>
            <a:lvl9pPr marL="3657600" algn="l" defTabSz="914400" rtl="0" eaLnBrk="1" latinLnBrk="0" hangingPunct="1">
              <a:defRPr sz="1400" kern="1200">
                <a:solidFill>
                  <a:schemeClr val="tx1"/>
                </a:solidFill>
                <a:latin typeface="Arial" panose="020B0604020202020204" pitchFamily="34" charset="0"/>
                <a:ea typeface="+mn-ea"/>
                <a:cs typeface="+mn-cs"/>
              </a:defRPr>
            </a:lvl9pPr>
          </a:lstStyle>
          <a:p>
            <a:endParaRPr lang="en-CA"/>
          </a:p>
        </p:txBody>
      </p:sp>
      <p:sp>
        <p:nvSpPr>
          <p:cNvPr id="106" name="Freeform 102">
            <a:extLst>
              <a:ext uri="{FF2B5EF4-FFF2-40B4-BE49-F238E27FC236}">
                <a16:creationId xmlns:a16="http://schemas.microsoft.com/office/drawing/2014/main" id="{322EF7C0-C861-4175-A562-D6A2DDD4B30C}"/>
              </a:ext>
            </a:extLst>
          </p:cNvPr>
          <p:cNvSpPr>
            <a:spLocks noChangeAspect="1"/>
          </p:cNvSpPr>
          <p:nvPr/>
        </p:nvSpPr>
        <p:spPr bwMode="auto">
          <a:xfrm>
            <a:off x="6386829" y="1420359"/>
            <a:ext cx="13309" cy="19883"/>
          </a:xfrm>
          <a:custGeom>
            <a:avLst/>
            <a:gdLst>
              <a:gd name="T0" fmla="*/ 14 w 22"/>
              <a:gd name="T1" fmla="*/ 32 h 32"/>
              <a:gd name="T2" fmla="*/ 10 w 22"/>
              <a:gd name="T3" fmla="*/ 0 h 32"/>
              <a:gd name="T4" fmla="*/ 14 w 22"/>
              <a:gd name="T5" fmla="*/ 32 h 32"/>
            </a:gdLst>
            <a:ahLst/>
            <a:cxnLst>
              <a:cxn ang="0">
                <a:pos x="T0" y="T1"/>
              </a:cxn>
              <a:cxn ang="0">
                <a:pos x="T2" y="T3"/>
              </a:cxn>
              <a:cxn ang="0">
                <a:pos x="T4" y="T5"/>
              </a:cxn>
            </a:cxnLst>
            <a:rect l="0" t="0" r="r" b="b"/>
            <a:pathLst>
              <a:path w="22" h="32">
                <a:moveTo>
                  <a:pt x="14" y="32"/>
                </a:moveTo>
                <a:cubicBezTo>
                  <a:pt x="8" y="24"/>
                  <a:pt x="0" y="6"/>
                  <a:pt x="10" y="0"/>
                </a:cubicBezTo>
                <a:cubicBezTo>
                  <a:pt x="22" y="5"/>
                  <a:pt x="20" y="24"/>
                  <a:pt x="14" y="32"/>
                </a:cubicBezTo>
              </a:path>
            </a:pathLst>
          </a:custGeom>
          <a:noFill/>
          <a:ln w="6350" cap="rnd">
            <a:solidFill>
              <a:srgbClr val="FF6600"/>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defPPr>
              <a:defRPr lang="en-US"/>
            </a:defPPr>
            <a:lvl1pPr algn="l" rtl="0" fontAlgn="base">
              <a:spcBef>
                <a:spcPct val="0"/>
              </a:spcBef>
              <a:spcAft>
                <a:spcPct val="0"/>
              </a:spcAft>
              <a:defRPr sz="1400" kern="1200">
                <a:solidFill>
                  <a:schemeClr val="tx1"/>
                </a:solidFill>
                <a:latin typeface="Arial" panose="020B0604020202020204" pitchFamily="34" charset="0"/>
                <a:ea typeface="+mn-ea"/>
                <a:cs typeface="+mn-cs"/>
              </a:defRPr>
            </a:lvl1pPr>
            <a:lvl2pPr marL="457200" algn="l" rtl="0" fontAlgn="base">
              <a:spcBef>
                <a:spcPct val="0"/>
              </a:spcBef>
              <a:spcAft>
                <a:spcPct val="0"/>
              </a:spcAft>
              <a:defRPr sz="1400" kern="1200">
                <a:solidFill>
                  <a:schemeClr val="tx1"/>
                </a:solidFill>
                <a:latin typeface="Arial" panose="020B0604020202020204" pitchFamily="34" charset="0"/>
                <a:ea typeface="+mn-ea"/>
                <a:cs typeface="+mn-cs"/>
              </a:defRPr>
            </a:lvl2pPr>
            <a:lvl3pPr marL="914400" algn="l" rtl="0" fontAlgn="base">
              <a:spcBef>
                <a:spcPct val="0"/>
              </a:spcBef>
              <a:spcAft>
                <a:spcPct val="0"/>
              </a:spcAft>
              <a:defRPr sz="1400" kern="1200">
                <a:solidFill>
                  <a:schemeClr val="tx1"/>
                </a:solidFill>
                <a:latin typeface="Arial" panose="020B0604020202020204" pitchFamily="34" charset="0"/>
                <a:ea typeface="+mn-ea"/>
                <a:cs typeface="+mn-cs"/>
              </a:defRPr>
            </a:lvl3pPr>
            <a:lvl4pPr marL="1371600" algn="l" rtl="0" fontAlgn="base">
              <a:spcBef>
                <a:spcPct val="0"/>
              </a:spcBef>
              <a:spcAft>
                <a:spcPct val="0"/>
              </a:spcAft>
              <a:defRPr sz="1400" kern="1200">
                <a:solidFill>
                  <a:schemeClr val="tx1"/>
                </a:solidFill>
                <a:latin typeface="Arial" panose="020B0604020202020204" pitchFamily="34" charset="0"/>
                <a:ea typeface="+mn-ea"/>
                <a:cs typeface="+mn-cs"/>
              </a:defRPr>
            </a:lvl4pPr>
            <a:lvl5pPr marL="1828800" algn="l" rtl="0" fontAlgn="base">
              <a:spcBef>
                <a:spcPct val="0"/>
              </a:spcBef>
              <a:spcAft>
                <a:spcPct val="0"/>
              </a:spcAft>
              <a:defRPr sz="1400" kern="1200">
                <a:solidFill>
                  <a:schemeClr val="tx1"/>
                </a:solidFill>
                <a:latin typeface="Arial" panose="020B0604020202020204" pitchFamily="34" charset="0"/>
                <a:ea typeface="+mn-ea"/>
                <a:cs typeface="+mn-cs"/>
              </a:defRPr>
            </a:lvl5pPr>
            <a:lvl6pPr marL="2286000" algn="l" defTabSz="914400" rtl="0" eaLnBrk="1" latinLnBrk="0" hangingPunct="1">
              <a:defRPr sz="1400" kern="1200">
                <a:solidFill>
                  <a:schemeClr val="tx1"/>
                </a:solidFill>
                <a:latin typeface="Arial" panose="020B0604020202020204" pitchFamily="34" charset="0"/>
                <a:ea typeface="+mn-ea"/>
                <a:cs typeface="+mn-cs"/>
              </a:defRPr>
            </a:lvl6pPr>
            <a:lvl7pPr marL="2743200" algn="l" defTabSz="914400" rtl="0" eaLnBrk="1" latinLnBrk="0" hangingPunct="1">
              <a:defRPr sz="1400" kern="1200">
                <a:solidFill>
                  <a:schemeClr val="tx1"/>
                </a:solidFill>
                <a:latin typeface="Arial" panose="020B0604020202020204" pitchFamily="34" charset="0"/>
                <a:ea typeface="+mn-ea"/>
                <a:cs typeface="+mn-cs"/>
              </a:defRPr>
            </a:lvl7pPr>
            <a:lvl8pPr marL="3200400" algn="l" defTabSz="914400" rtl="0" eaLnBrk="1" latinLnBrk="0" hangingPunct="1">
              <a:defRPr sz="1400" kern="1200">
                <a:solidFill>
                  <a:schemeClr val="tx1"/>
                </a:solidFill>
                <a:latin typeface="Arial" panose="020B0604020202020204" pitchFamily="34" charset="0"/>
                <a:ea typeface="+mn-ea"/>
                <a:cs typeface="+mn-cs"/>
              </a:defRPr>
            </a:lvl8pPr>
            <a:lvl9pPr marL="3657600" algn="l" defTabSz="914400" rtl="0" eaLnBrk="1" latinLnBrk="0" hangingPunct="1">
              <a:defRPr sz="1400" kern="1200">
                <a:solidFill>
                  <a:schemeClr val="tx1"/>
                </a:solidFill>
                <a:latin typeface="Arial" panose="020B0604020202020204" pitchFamily="34" charset="0"/>
                <a:ea typeface="+mn-ea"/>
                <a:cs typeface="+mn-cs"/>
              </a:defRPr>
            </a:lvl9pPr>
          </a:lstStyle>
          <a:p>
            <a:endParaRPr lang="en-CA"/>
          </a:p>
        </p:txBody>
      </p:sp>
      <p:sp>
        <p:nvSpPr>
          <p:cNvPr id="107" name="Freeform 103">
            <a:extLst>
              <a:ext uri="{FF2B5EF4-FFF2-40B4-BE49-F238E27FC236}">
                <a16:creationId xmlns:a16="http://schemas.microsoft.com/office/drawing/2014/main" id="{9E6CA5E9-6553-4FCF-AB87-CF9EAD87BCA5}"/>
              </a:ext>
            </a:extLst>
          </p:cNvPr>
          <p:cNvSpPr>
            <a:spLocks noChangeAspect="1"/>
          </p:cNvSpPr>
          <p:nvPr/>
        </p:nvSpPr>
        <p:spPr bwMode="auto">
          <a:xfrm>
            <a:off x="6396043" y="1442451"/>
            <a:ext cx="88042" cy="32586"/>
          </a:xfrm>
          <a:custGeom>
            <a:avLst/>
            <a:gdLst>
              <a:gd name="T0" fmla="*/ 0 w 149"/>
              <a:gd name="T1" fmla="*/ 0 h 51"/>
              <a:gd name="T2" fmla="*/ 149 w 149"/>
              <a:gd name="T3" fmla="*/ 11 h 51"/>
            </a:gdLst>
            <a:ahLst/>
            <a:cxnLst>
              <a:cxn ang="0">
                <a:pos x="T0" y="T1"/>
              </a:cxn>
              <a:cxn ang="0">
                <a:pos x="T2" y="T3"/>
              </a:cxn>
            </a:cxnLst>
            <a:rect l="0" t="0" r="r" b="b"/>
            <a:pathLst>
              <a:path w="149" h="51">
                <a:moveTo>
                  <a:pt x="0" y="0"/>
                </a:moveTo>
                <a:cubicBezTo>
                  <a:pt x="35" y="51"/>
                  <a:pt x="103" y="35"/>
                  <a:pt x="149" y="11"/>
                </a:cubicBezTo>
              </a:path>
            </a:pathLst>
          </a:custGeom>
          <a:noFill/>
          <a:ln w="6350" cap="rnd">
            <a:solidFill>
              <a:srgbClr val="FF6600"/>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defPPr>
              <a:defRPr lang="en-US"/>
            </a:defPPr>
            <a:lvl1pPr algn="l" rtl="0" fontAlgn="base">
              <a:spcBef>
                <a:spcPct val="0"/>
              </a:spcBef>
              <a:spcAft>
                <a:spcPct val="0"/>
              </a:spcAft>
              <a:defRPr sz="1400" kern="1200">
                <a:solidFill>
                  <a:schemeClr val="tx1"/>
                </a:solidFill>
                <a:latin typeface="Arial" panose="020B0604020202020204" pitchFamily="34" charset="0"/>
                <a:ea typeface="+mn-ea"/>
                <a:cs typeface="+mn-cs"/>
              </a:defRPr>
            </a:lvl1pPr>
            <a:lvl2pPr marL="457200" algn="l" rtl="0" fontAlgn="base">
              <a:spcBef>
                <a:spcPct val="0"/>
              </a:spcBef>
              <a:spcAft>
                <a:spcPct val="0"/>
              </a:spcAft>
              <a:defRPr sz="1400" kern="1200">
                <a:solidFill>
                  <a:schemeClr val="tx1"/>
                </a:solidFill>
                <a:latin typeface="Arial" panose="020B0604020202020204" pitchFamily="34" charset="0"/>
                <a:ea typeface="+mn-ea"/>
                <a:cs typeface="+mn-cs"/>
              </a:defRPr>
            </a:lvl2pPr>
            <a:lvl3pPr marL="914400" algn="l" rtl="0" fontAlgn="base">
              <a:spcBef>
                <a:spcPct val="0"/>
              </a:spcBef>
              <a:spcAft>
                <a:spcPct val="0"/>
              </a:spcAft>
              <a:defRPr sz="1400" kern="1200">
                <a:solidFill>
                  <a:schemeClr val="tx1"/>
                </a:solidFill>
                <a:latin typeface="Arial" panose="020B0604020202020204" pitchFamily="34" charset="0"/>
                <a:ea typeface="+mn-ea"/>
                <a:cs typeface="+mn-cs"/>
              </a:defRPr>
            </a:lvl3pPr>
            <a:lvl4pPr marL="1371600" algn="l" rtl="0" fontAlgn="base">
              <a:spcBef>
                <a:spcPct val="0"/>
              </a:spcBef>
              <a:spcAft>
                <a:spcPct val="0"/>
              </a:spcAft>
              <a:defRPr sz="1400" kern="1200">
                <a:solidFill>
                  <a:schemeClr val="tx1"/>
                </a:solidFill>
                <a:latin typeface="Arial" panose="020B0604020202020204" pitchFamily="34" charset="0"/>
                <a:ea typeface="+mn-ea"/>
                <a:cs typeface="+mn-cs"/>
              </a:defRPr>
            </a:lvl4pPr>
            <a:lvl5pPr marL="1828800" algn="l" rtl="0" fontAlgn="base">
              <a:spcBef>
                <a:spcPct val="0"/>
              </a:spcBef>
              <a:spcAft>
                <a:spcPct val="0"/>
              </a:spcAft>
              <a:defRPr sz="1400" kern="1200">
                <a:solidFill>
                  <a:schemeClr val="tx1"/>
                </a:solidFill>
                <a:latin typeface="Arial" panose="020B0604020202020204" pitchFamily="34" charset="0"/>
                <a:ea typeface="+mn-ea"/>
                <a:cs typeface="+mn-cs"/>
              </a:defRPr>
            </a:lvl5pPr>
            <a:lvl6pPr marL="2286000" algn="l" defTabSz="914400" rtl="0" eaLnBrk="1" latinLnBrk="0" hangingPunct="1">
              <a:defRPr sz="1400" kern="1200">
                <a:solidFill>
                  <a:schemeClr val="tx1"/>
                </a:solidFill>
                <a:latin typeface="Arial" panose="020B0604020202020204" pitchFamily="34" charset="0"/>
                <a:ea typeface="+mn-ea"/>
                <a:cs typeface="+mn-cs"/>
              </a:defRPr>
            </a:lvl6pPr>
            <a:lvl7pPr marL="2743200" algn="l" defTabSz="914400" rtl="0" eaLnBrk="1" latinLnBrk="0" hangingPunct="1">
              <a:defRPr sz="1400" kern="1200">
                <a:solidFill>
                  <a:schemeClr val="tx1"/>
                </a:solidFill>
                <a:latin typeface="Arial" panose="020B0604020202020204" pitchFamily="34" charset="0"/>
                <a:ea typeface="+mn-ea"/>
                <a:cs typeface="+mn-cs"/>
              </a:defRPr>
            </a:lvl7pPr>
            <a:lvl8pPr marL="3200400" algn="l" defTabSz="914400" rtl="0" eaLnBrk="1" latinLnBrk="0" hangingPunct="1">
              <a:defRPr sz="1400" kern="1200">
                <a:solidFill>
                  <a:schemeClr val="tx1"/>
                </a:solidFill>
                <a:latin typeface="Arial" panose="020B0604020202020204" pitchFamily="34" charset="0"/>
                <a:ea typeface="+mn-ea"/>
                <a:cs typeface="+mn-cs"/>
              </a:defRPr>
            </a:lvl8pPr>
            <a:lvl9pPr marL="3657600" algn="l" defTabSz="914400" rtl="0" eaLnBrk="1" latinLnBrk="0" hangingPunct="1">
              <a:defRPr sz="1400" kern="1200">
                <a:solidFill>
                  <a:schemeClr val="tx1"/>
                </a:solidFill>
                <a:latin typeface="Arial" panose="020B0604020202020204" pitchFamily="34" charset="0"/>
                <a:ea typeface="+mn-ea"/>
                <a:cs typeface="+mn-cs"/>
              </a:defRPr>
            </a:lvl9pPr>
          </a:lstStyle>
          <a:p>
            <a:endParaRPr lang="en-CA"/>
          </a:p>
        </p:txBody>
      </p:sp>
      <p:sp>
        <p:nvSpPr>
          <p:cNvPr id="108" name="Freeform 104">
            <a:extLst>
              <a:ext uri="{FF2B5EF4-FFF2-40B4-BE49-F238E27FC236}">
                <a16:creationId xmlns:a16="http://schemas.microsoft.com/office/drawing/2014/main" id="{8FDFFE25-097A-4620-8171-2536853F59A8}"/>
              </a:ext>
            </a:extLst>
          </p:cNvPr>
          <p:cNvSpPr>
            <a:spLocks noChangeAspect="1"/>
          </p:cNvSpPr>
          <p:nvPr/>
        </p:nvSpPr>
        <p:spPr bwMode="auto">
          <a:xfrm>
            <a:off x="6484086" y="1434167"/>
            <a:ext cx="19451" cy="15465"/>
          </a:xfrm>
          <a:custGeom>
            <a:avLst/>
            <a:gdLst>
              <a:gd name="T0" fmla="*/ 0 w 32"/>
              <a:gd name="T1" fmla="*/ 24 h 24"/>
              <a:gd name="T2" fmla="*/ 32 w 32"/>
              <a:gd name="T3" fmla="*/ 0 h 24"/>
            </a:gdLst>
            <a:ahLst/>
            <a:cxnLst>
              <a:cxn ang="0">
                <a:pos x="T0" y="T1"/>
              </a:cxn>
              <a:cxn ang="0">
                <a:pos x="T2" y="T3"/>
              </a:cxn>
            </a:cxnLst>
            <a:rect l="0" t="0" r="r" b="b"/>
            <a:pathLst>
              <a:path w="32" h="24">
                <a:moveTo>
                  <a:pt x="0" y="24"/>
                </a:moveTo>
                <a:cubicBezTo>
                  <a:pt x="14" y="20"/>
                  <a:pt x="20" y="7"/>
                  <a:pt x="32" y="0"/>
                </a:cubicBezTo>
              </a:path>
            </a:pathLst>
          </a:custGeom>
          <a:noFill/>
          <a:ln w="6350" cap="rnd">
            <a:solidFill>
              <a:srgbClr val="FF6600"/>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defPPr>
              <a:defRPr lang="en-US"/>
            </a:defPPr>
            <a:lvl1pPr algn="l" rtl="0" fontAlgn="base">
              <a:spcBef>
                <a:spcPct val="0"/>
              </a:spcBef>
              <a:spcAft>
                <a:spcPct val="0"/>
              </a:spcAft>
              <a:defRPr sz="1400" kern="1200">
                <a:solidFill>
                  <a:schemeClr val="tx1"/>
                </a:solidFill>
                <a:latin typeface="Arial" panose="020B0604020202020204" pitchFamily="34" charset="0"/>
                <a:ea typeface="+mn-ea"/>
                <a:cs typeface="+mn-cs"/>
              </a:defRPr>
            </a:lvl1pPr>
            <a:lvl2pPr marL="457200" algn="l" rtl="0" fontAlgn="base">
              <a:spcBef>
                <a:spcPct val="0"/>
              </a:spcBef>
              <a:spcAft>
                <a:spcPct val="0"/>
              </a:spcAft>
              <a:defRPr sz="1400" kern="1200">
                <a:solidFill>
                  <a:schemeClr val="tx1"/>
                </a:solidFill>
                <a:latin typeface="Arial" panose="020B0604020202020204" pitchFamily="34" charset="0"/>
                <a:ea typeface="+mn-ea"/>
                <a:cs typeface="+mn-cs"/>
              </a:defRPr>
            </a:lvl2pPr>
            <a:lvl3pPr marL="914400" algn="l" rtl="0" fontAlgn="base">
              <a:spcBef>
                <a:spcPct val="0"/>
              </a:spcBef>
              <a:spcAft>
                <a:spcPct val="0"/>
              </a:spcAft>
              <a:defRPr sz="1400" kern="1200">
                <a:solidFill>
                  <a:schemeClr val="tx1"/>
                </a:solidFill>
                <a:latin typeface="Arial" panose="020B0604020202020204" pitchFamily="34" charset="0"/>
                <a:ea typeface="+mn-ea"/>
                <a:cs typeface="+mn-cs"/>
              </a:defRPr>
            </a:lvl3pPr>
            <a:lvl4pPr marL="1371600" algn="l" rtl="0" fontAlgn="base">
              <a:spcBef>
                <a:spcPct val="0"/>
              </a:spcBef>
              <a:spcAft>
                <a:spcPct val="0"/>
              </a:spcAft>
              <a:defRPr sz="1400" kern="1200">
                <a:solidFill>
                  <a:schemeClr val="tx1"/>
                </a:solidFill>
                <a:latin typeface="Arial" panose="020B0604020202020204" pitchFamily="34" charset="0"/>
                <a:ea typeface="+mn-ea"/>
                <a:cs typeface="+mn-cs"/>
              </a:defRPr>
            </a:lvl4pPr>
            <a:lvl5pPr marL="1828800" algn="l" rtl="0" fontAlgn="base">
              <a:spcBef>
                <a:spcPct val="0"/>
              </a:spcBef>
              <a:spcAft>
                <a:spcPct val="0"/>
              </a:spcAft>
              <a:defRPr sz="1400" kern="1200">
                <a:solidFill>
                  <a:schemeClr val="tx1"/>
                </a:solidFill>
                <a:latin typeface="Arial" panose="020B0604020202020204" pitchFamily="34" charset="0"/>
                <a:ea typeface="+mn-ea"/>
                <a:cs typeface="+mn-cs"/>
              </a:defRPr>
            </a:lvl5pPr>
            <a:lvl6pPr marL="2286000" algn="l" defTabSz="914400" rtl="0" eaLnBrk="1" latinLnBrk="0" hangingPunct="1">
              <a:defRPr sz="1400" kern="1200">
                <a:solidFill>
                  <a:schemeClr val="tx1"/>
                </a:solidFill>
                <a:latin typeface="Arial" panose="020B0604020202020204" pitchFamily="34" charset="0"/>
                <a:ea typeface="+mn-ea"/>
                <a:cs typeface="+mn-cs"/>
              </a:defRPr>
            </a:lvl6pPr>
            <a:lvl7pPr marL="2743200" algn="l" defTabSz="914400" rtl="0" eaLnBrk="1" latinLnBrk="0" hangingPunct="1">
              <a:defRPr sz="1400" kern="1200">
                <a:solidFill>
                  <a:schemeClr val="tx1"/>
                </a:solidFill>
                <a:latin typeface="Arial" panose="020B0604020202020204" pitchFamily="34" charset="0"/>
                <a:ea typeface="+mn-ea"/>
                <a:cs typeface="+mn-cs"/>
              </a:defRPr>
            </a:lvl7pPr>
            <a:lvl8pPr marL="3200400" algn="l" defTabSz="914400" rtl="0" eaLnBrk="1" latinLnBrk="0" hangingPunct="1">
              <a:defRPr sz="1400" kern="1200">
                <a:solidFill>
                  <a:schemeClr val="tx1"/>
                </a:solidFill>
                <a:latin typeface="Arial" panose="020B0604020202020204" pitchFamily="34" charset="0"/>
                <a:ea typeface="+mn-ea"/>
                <a:cs typeface="+mn-cs"/>
              </a:defRPr>
            </a:lvl8pPr>
            <a:lvl9pPr marL="3657600" algn="l" defTabSz="914400" rtl="0" eaLnBrk="1" latinLnBrk="0" hangingPunct="1">
              <a:defRPr sz="1400" kern="1200">
                <a:solidFill>
                  <a:schemeClr val="tx1"/>
                </a:solidFill>
                <a:latin typeface="Arial" panose="020B0604020202020204" pitchFamily="34" charset="0"/>
                <a:ea typeface="+mn-ea"/>
                <a:cs typeface="+mn-cs"/>
              </a:defRPr>
            </a:lvl9pPr>
          </a:lstStyle>
          <a:p>
            <a:endParaRPr lang="en-CA"/>
          </a:p>
        </p:txBody>
      </p:sp>
      <p:sp>
        <p:nvSpPr>
          <p:cNvPr id="109" name="Freeform 105">
            <a:extLst>
              <a:ext uri="{FF2B5EF4-FFF2-40B4-BE49-F238E27FC236}">
                <a16:creationId xmlns:a16="http://schemas.microsoft.com/office/drawing/2014/main" id="{CA5B0381-E051-43DA-94ED-7FABC47BAAD2}"/>
              </a:ext>
            </a:extLst>
          </p:cNvPr>
          <p:cNvSpPr>
            <a:spLocks noChangeAspect="1"/>
          </p:cNvSpPr>
          <p:nvPr/>
        </p:nvSpPr>
        <p:spPr bwMode="auto">
          <a:xfrm>
            <a:off x="6484086" y="1405999"/>
            <a:ext cx="16892" cy="11599"/>
          </a:xfrm>
          <a:custGeom>
            <a:avLst/>
            <a:gdLst>
              <a:gd name="T0" fmla="*/ 28 w 28"/>
              <a:gd name="T1" fmla="*/ 18 h 18"/>
              <a:gd name="T2" fmla="*/ 0 w 28"/>
              <a:gd name="T3" fmla="*/ 0 h 18"/>
            </a:gdLst>
            <a:ahLst/>
            <a:cxnLst>
              <a:cxn ang="0">
                <a:pos x="T0" y="T1"/>
              </a:cxn>
              <a:cxn ang="0">
                <a:pos x="T2" y="T3"/>
              </a:cxn>
            </a:cxnLst>
            <a:rect l="0" t="0" r="r" b="b"/>
            <a:pathLst>
              <a:path w="28" h="18">
                <a:moveTo>
                  <a:pt x="28" y="18"/>
                </a:moveTo>
                <a:cubicBezTo>
                  <a:pt x="18" y="13"/>
                  <a:pt x="8" y="7"/>
                  <a:pt x="0" y="0"/>
                </a:cubicBezTo>
              </a:path>
            </a:pathLst>
          </a:custGeom>
          <a:noFill/>
          <a:ln w="6350" cap="rnd">
            <a:solidFill>
              <a:srgbClr val="FF6600"/>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defPPr>
              <a:defRPr lang="en-US"/>
            </a:defPPr>
            <a:lvl1pPr algn="l" rtl="0" fontAlgn="base">
              <a:spcBef>
                <a:spcPct val="0"/>
              </a:spcBef>
              <a:spcAft>
                <a:spcPct val="0"/>
              </a:spcAft>
              <a:defRPr sz="1400" kern="1200">
                <a:solidFill>
                  <a:schemeClr val="tx1"/>
                </a:solidFill>
                <a:latin typeface="Arial" panose="020B0604020202020204" pitchFamily="34" charset="0"/>
                <a:ea typeface="+mn-ea"/>
                <a:cs typeface="+mn-cs"/>
              </a:defRPr>
            </a:lvl1pPr>
            <a:lvl2pPr marL="457200" algn="l" rtl="0" fontAlgn="base">
              <a:spcBef>
                <a:spcPct val="0"/>
              </a:spcBef>
              <a:spcAft>
                <a:spcPct val="0"/>
              </a:spcAft>
              <a:defRPr sz="1400" kern="1200">
                <a:solidFill>
                  <a:schemeClr val="tx1"/>
                </a:solidFill>
                <a:latin typeface="Arial" panose="020B0604020202020204" pitchFamily="34" charset="0"/>
                <a:ea typeface="+mn-ea"/>
                <a:cs typeface="+mn-cs"/>
              </a:defRPr>
            </a:lvl2pPr>
            <a:lvl3pPr marL="914400" algn="l" rtl="0" fontAlgn="base">
              <a:spcBef>
                <a:spcPct val="0"/>
              </a:spcBef>
              <a:spcAft>
                <a:spcPct val="0"/>
              </a:spcAft>
              <a:defRPr sz="1400" kern="1200">
                <a:solidFill>
                  <a:schemeClr val="tx1"/>
                </a:solidFill>
                <a:latin typeface="Arial" panose="020B0604020202020204" pitchFamily="34" charset="0"/>
                <a:ea typeface="+mn-ea"/>
                <a:cs typeface="+mn-cs"/>
              </a:defRPr>
            </a:lvl3pPr>
            <a:lvl4pPr marL="1371600" algn="l" rtl="0" fontAlgn="base">
              <a:spcBef>
                <a:spcPct val="0"/>
              </a:spcBef>
              <a:spcAft>
                <a:spcPct val="0"/>
              </a:spcAft>
              <a:defRPr sz="1400" kern="1200">
                <a:solidFill>
                  <a:schemeClr val="tx1"/>
                </a:solidFill>
                <a:latin typeface="Arial" panose="020B0604020202020204" pitchFamily="34" charset="0"/>
                <a:ea typeface="+mn-ea"/>
                <a:cs typeface="+mn-cs"/>
              </a:defRPr>
            </a:lvl4pPr>
            <a:lvl5pPr marL="1828800" algn="l" rtl="0" fontAlgn="base">
              <a:spcBef>
                <a:spcPct val="0"/>
              </a:spcBef>
              <a:spcAft>
                <a:spcPct val="0"/>
              </a:spcAft>
              <a:defRPr sz="1400" kern="1200">
                <a:solidFill>
                  <a:schemeClr val="tx1"/>
                </a:solidFill>
                <a:latin typeface="Arial" panose="020B0604020202020204" pitchFamily="34" charset="0"/>
                <a:ea typeface="+mn-ea"/>
                <a:cs typeface="+mn-cs"/>
              </a:defRPr>
            </a:lvl5pPr>
            <a:lvl6pPr marL="2286000" algn="l" defTabSz="914400" rtl="0" eaLnBrk="1" latinLnBrk="0" hangingPunct="1">
              <a:defRPr sz="1400" kern="1200">
                <a:solidFill>
                  <a:schemeClr val="tx1"/>
                </a:solidFill>
                <a:latin typeface="Arial" panose="020B0604020202020204" pitchFamily="34" charset="0"/>
                <a:ea typeface="+mn-ea"/>
                <a:cs typeface="+mn-cs"/>
              </a:defRPr>
            </a:lvl6pPr>
            <a:lvl7pPr marL="2743200" algn="l" defTabSz="914400" rtl="0" eaLnBrk="1" latinLnBrk="0" hangingPunct="1">
              <a:defRPr sz="1400" kern="1200">
                <a:solidFill>
                  <a:schemeClr val="tx1"/>
                </a:solidFill>
                <a:latin typeface="Arial" panose="020B0604020202020204" pitchFamily="34" charset="0"/>
                <a:ea typeface="+mn-ea"/>
                <a:cs typeface="+mn-cs"/>
              </a:defRPr>
            </a:lvl7pPr>
            <a:lvl8pPr marL="3200400" algn="l" defTabSz="914400" rtl="0" eaLnBrk="1" latinLnBrk="0" hangingPunct="1">
              <a:defRPr sz="1400" kern="1200">
                <a:solidFill>
                  <a:schemeClr val="tx1"/>
                </a:solidFill>
                <a:latin typeface="Arial" panose="020B0604020202020204" pitchFamily="34" charset="0"/>
                <a:ea typeface="+mn-ea"/>
                <a:cs typeface="+mn-cs"/>
              </a:defRPr>
            </a:lvl8pPr>
            <a:lvl9pPr marL="3657600" algn="l" defTabSz="914400" rtl="0" eaLnBrk="1" latinLnBrk="0" hangingPunct="1">
              <a:defRPr sz="1400" kern="1200">
                <a:solidFill>
                  <a:schemeClr val="tx1"/>
                </a:solidFill>
                <a:latin typeface="Arial" panose="020B0604020202020204" pitchFamily="34" charset="0"/>
                <a:ea typeface="+mn-ea"/>
                <a:cs typeface="+mn-cs"/>
              </a:defRPr>
            </a:lvl9pPr>
          </a:lstStyle>
          <a:p>
            <a:endParaRPr lang="en-CA"/>
          </a:p>
        </p:txBody>
      </p:sp>
      <p:sp>
        <p:nvSpPr>
          <p:cNvPr id="110" name="Freeform 106">
            <a:extLst>
              <a:ext uri="{FF2B5EF4-FFF2-40B4-BE49-F238E27FC236}">
                <a16:creationId xmlns:a16="http://schemas.microsoft.com/office/drawing/2014/main" id="{7F4D959D-97C3-487B-A06F-11D844F6EC87}"/>
              </a:ext>
            </a:extLst>
          </p:cNvPr>
          <p:cNvSpPr>
            <a:spLocks noChangeAspect="1"/>
          </p:cNvSpPr>
          <p:nvPr/>
        </p:nvSpPr>
        <p:spPr bwMode="auto">
          <a:xfrm>
            <a:off x="6469753" y="1401580"/>
            <a:ext cx="14332" cy="6075"/>
          </a:xfrm>
          <a:custGeom>
            <a:avLst/>
            <a:gdLst>
              <a:gd name="T0" fmla="*/ 25 w 25"/>
              <a:gd name="T1" fmla="*/ 7 h 10"/>
              <a:gd name="T2" fmla="*/ 0 w 25"/>
              <a:gd name="T3" fmla="*/ 0 h 10"/>
            </a:gdLst>
            <a:ahLst/>
            <a:cxnLst>
              <a:cxn ang="0">
                <a:pos x="T0" y="T1"/>
              </a:cxn>
              <a:cxn ang="0">
                <a:pos x="T2" y="T3"/>
              </a:cxn>
            </a:cxnLst>
            <a:rect l="0" t="0" r="r" b="b"/>
            <a:pathLst>
              <a:path w="25" h="10">
                <a:moveTo>
                  <a:pt x="25" y="7"/>
                </a:moveTo>
                <a:cubicBezTo>
                  <a:pt x="17" y="10"/>
                  <a:pt x="4" y="7"/>
                  <a:pt x="0" y="0"/>
                </a:cubicBezTo>
              </a:path>
            </a:pathLst>
          </a:custGeom>
          <a:noFill/>
          <a:ln w="6350" cap="rnd">
            <a:solidFill>
              <a:srgbClr val="FF6600"/>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defPPr>
              <a:defRPr lang="en-US"/>
            </a:defPPr>
            <a:lvl1pPr algn="l" rtl="0" fontAlgn="base">
              <a:spcBef>
                <a:spcPct val="0"/>
              </a:spcBef>
              <a:spcAft>
                <a:spcPct val="0"/>
              </a:spcAft>
              <a:defRPr sz="1400" kern="1200">
                <a:solidFill>
                  <a:schemeClr val="tx1"/>
                </a:solidFill>
                <a:latin typeface="Arial" panose="020B0604020202020204" pitchFamily="34" charset="0"/>
                <a:ea typeface="+mn-ea"/>
                <a:cs typeface="+mn-cs"/>
              </a:defRPr>
            </a:lvl1pPr>
            <a:lvl2pPr marL="457200" algn="l" rtl="0" fontAlgn="base">
              <a:spcBef>
                <a:spcPct val="0"/>
              </a:spcBef>
              <a:spcAft>
                <a:spcPct val="0"/>
              </a:spcAft>
              <a:defRPr sz="1400" kern="1200">
                <a:solidFill>
                  <a:schemeClr val="tx1"/>
                </a:solidFill>
                <a:latin typeface="Arial" panose="020B0604020202020204" pitchFamily="34" charset="0"/>
                <a:ea typeface="+mn-ea"/>
                <a:cs typeface="+mn-cs"/>
              </a:defRPr>
            </a:lvl2pPr>
            <a:lvl3pPr marL="914400" algn="l" rtl="0" fontAlgn="base">
              <a:spcBef>
                <a:spcPct val="0"/>
              </a:spcBef>
              <a:spcAft>
                <a:spcPct val="0"/>
              </a:spcAft>
              <a:defRPr sz="1400" kern="1200">
                <a:solidFill>
                  <a:schemeClr val="tx1"/>
                </a:solidFill>
                <a:latin typeface="Arial" panose="020B0604020202020204" pitchFamily="34" charset="0"/>
                <a:ea typeface="+mn-ea"/>
                <a:cs typeface="+mn-cs"/>
              </a:defRPr>
            </a:lvl3pPr>
            <a:lvl4pPr marL="1371600" algn="l" rtl="0" fontAlgn="base">
              <a:spcBef>
                <a:spcPct val="0"/>
              </a:spcBef>
              <a:spcAft>
                <a:spcPct val="0"/>
              </a:spcAft>
              <a:defRPr sz="1400" kern="1200">
                <a:solidFill>
                  <a:schemeClr val="tx1"/>
                </a:solidFill>
                <a:latin typeface="Arial" panose="020B0604020202020204" pitchFamily="34" charset="0"/>
                <a:ea typeface="+mn-ea"/>
                <a:cs typeface="+mn-cs"/>
              </a:defRPr>
            </a:lvl4pPr>
            <a:lvl5pPr marL="1828800" algn="l" rtl="0" fontAlgn="base">
              <a:spcBef>
                <a:spcPct val="0"/>
              </a:spcBef>
              <a:spcAft>
                <a:spcPct val="0"/>
              </a:spcAft>
              <a:defRPr sz="1400" kern="1200">
                <a:solidFill>
                  <a:schemeClr val="tx1"/>
                </a:solidFill>
                <a:latin typeface="Arial" panose="020B0604020202020204" pitchFamily="34" charset="0"/>
                <a:ea typeface="+mn-ea"/>
                <a:cs typeface="+mn-cs"/>
              </a:defRPr>
            </a:lvl5pPr>
            <a:lvl6pPr marL="2286000" algn="l" defTabSz="914400" rtl="0" eaLnBrk="1" latinLnBrk="0" hangingPunct="1">
              <a:defRPr sz="1400" kern="1200">
                <a:solidFill>
                  <a:schemeClr val="tx1"/>
                </a:solidFill>
                <a:latin typeface="Arial" panose="020B0604020202020204" pitchFamily="34" charset="0"/>
                <a:ea typeface="+mn-ea"/>
                <a:cs typeface="+mn-cs"/>
              </a:defRPr>
            </a:lvl6pPr>
            <a:lvl7pPr marL="2743200" algn="l" defTabSz="914400" rtl="0" eaLnBrk="1" latinLnBrk="0" hangingPunct="1">
              <a:defRPr sz="1400" kern="1200">
                <a:solidFill>
                  <a:schemeClr val="tx1"/>
                </a:solidFill>
                <a:latin typeface="Arial" panose="020B0604020202020204" pitchFamily="34" charset="0"/>
                <a:ea typeface="+mn-ea"/>
                <a:cs typeface="+mn-cs"/>
              </a:defRPr>
            </a:lvl7pPr>
            <a:lvl8pPr marL="3200400" algn="l" defTabSz="914400" rtl="0" eaLnBrk="1" latinLnBrk="0" hangingPunct="1">
              <a:defRPr sz="1400" kern="1200">
                <a:solidFill>
                  <a:schemeClr val="tx1"/>
                </a:solidFill>
                <a:latin typeface="Arial" panose="020B0604020202020204" pitchFamily="34" charset="0"/>
                <a:ea typeface="+mn-ea"/>
                <a:cs typeface="+mn-cs"/>
              </a:defRPr>
            </a:lvl8pPr>
            <a:lvl9pPr marL="3657600" algn="l" defTabSz="914400" rtl="0" eaLnBrk="1" latinLnBrk="0" hangingPunct="1">
              <a:defRPr sz="1400" kern="1200">
                <a:solidFill>
                  <a:schemeClr val="tx1"/>
                </a:solidFill>
                <a:latin typeface="Arial" panose="020B0604020202020204" pitchFamily="34" charset="0"/>
                <a:ea typeface="+mn-ea"/>
                <a:cs typeface="+mn-cs"/>
              </a:defRPr>
            </a:lvl9pPr>
          </a:lstStyle>
          <a:p>
            <a:endParaRPr lang="en-CA"/>
          </a:p>
        </p:txBody>
      </p:sp>
      <p:sp>
        <p:nvSpPr>
          <p:cNvPr id="111" name="Freeform 107">
            <a:extLst>
              <a:ext uri="{FF2B5EF4-FFF2-40B4-BE49-F238E27FC236}">
                <a16:creationId xmlns:a16="http://schemas.microsoft.com/office/drawing/2014/main" id="{FF70E3B3-23AF-4CD3-852F-C0D53B9FE443}"/>
              </a:ext>
            </a:extLst>
          </p:cNvPr>
          <p:cNvSpPr>
            <a:spLocks noChangeAspect="1"/>
          </p:cNvSpPr>
          <p:nvPr/>
        </p:nvSpPr>
        <p:spPr bwMode="auto">
          <a:xfrm>
            <a:off x="6459516" y="1399923"/>
            <a:ext cx="10237" cy="2209"/>
          </a:xfrm>
          <a:custGeom>
            <a:avLst/>
            <a:gdLst>
              <a:gd name="T0" fmla="*/ 17 w 17"/>
              <a:gd name="T1" fmla="*/ 3 h 4"/>
              <a:gd name="T2" fmla="*/ 0 w 17"/>
              <a:gd name="T3" fmla="*/ 0 h 4"/>
            </a:gdLst>
            <a:ahLst/>
            <a:cxnLst>
              <a:cxn ang="0">
                <a:pos x="T0" y="T1"/>
              </a:cxn>
              <a:cxn ang="0">
                <a:pos x="T2" y="T3"/>
              </a:cxn>
            </a:cxnLst>
            <a:rect l="0" t="0" r="r" b="b"/>
            <a:pathLst>
              <a:path w="17" h="4">
                <a:moveTo>
                  <a:pt x="17" y="3"/>
                </a:moveTo>
                <a:cubicBezTo>
                  <a:pt x="12" y="1"/>
                  <a:pt x="5" y="4"/>
                  <a:pt x="0" y="0"/>
                </a:cubicBezTo>
              </a:path>
            </a:pathLst>
          </a:custGeom>
          <a:noFill/>
          <a:ln w="6350" cap="rnd">
            <a:solidFill>
              <a:srgbClr val="FF6600"/>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defPPr>
              <a:defRPr lang="en-US"/>
            </a:defPPr>
            <a:lvl1pPr algn="l" rtl="0" fontAlgn="base">
              <a:spcBef>
                <a:spcPct val="0"/>
              </a:spcBef>
              <a:spcAft>
                <a:spcPct val="0"/>
              </a:spcAft>
              <a:defRPr sz="1400" kern="1200">
                <a:solidFill>
                  <a:schemeClr val="tx1"/>
                </a:solidFill>
                <a:latin typeface="Arial" panose="020B0604020202020204" pitchFamily="34" charset="0"/>
                <a:ea typeface="+mn-ea"/>
                <a:cs typeface="+mn-cs"/>
              </a:defRPr>
            </a:lvl1pPr>
            <a:lvl2pPr marL="457200" algn="l" rtl="0" fontAlgn="base">
              <a:spcBef>
                <a:spcPct val="0"/>
              </a:spcBef>
              <a:spcAft>
                <a:spcPct val="0"/>
              </a:spcAft>
              <a:defRPr sz="1400" kern="1200">
                <a:solidFill>
                  <a:schemeClr val="tx1"/>
                </a:solidFill>
                <a:latin typeface="Arial" panose="020B0604020202020204" pitchFamily="34" charset="0"/>
                <a:ea typeface="+mn-ea"/>
                <a:cs typeface="+mn-cs"/>
              </a:defRPr>
            </a:lvl2pPr>
            <a:lvl3pPr marL="914400" algn="l" rtl="0" fontAlgn="base">
              <a:spcBef>
                <a:spcPct val="0"/>
              </a:spcBef>
              <a:spcAft>
                <a:spcPct val="0"/>
              </a:spcAft>
              <a:defRPr sz="1400" kern="1200">
                <a:solidFill>
                  <a:schemeClr val="tx1"/>
                </a:solidFill>
                <a:latin typeface="Arial" panose="020B0604020202020204" pitchFamily="34" charset="0"/>
                <a:ea typeface="+mn-ea"/>
                <a:cs typeface="+mn-cs"/>
              </a:defRPr>
            </a:lvl3pPr>
            <a:lvl4pPr marL="1371600" algn="l" rtl="0" fontAlgn="base">
              <a:spcBef>
                <a:spcPct val="0"/>
              </a:spcBef>
              <a:spcAft>
                <a:spcPct val="0"/>
              </a:spcAft>
              <a:defRPr sz="1400" kern="1200">
                <a:solidFill>
                  <a:schemeClr val="tx1"/>
                </a:solidFill>
                <a:latin typeface="Arial" panose="020B0604020202020204" pitchFamily="34" charset="0"/>
                <a:ea typeface="+mn-ea"/>
                <a:cs typeface="+mn-cs"/>
              </a:defRPr>
            </a:lvl4pPr>
            <a:lvl5pPr marL="1828800" algn="l" rtl="0" fontAlgn="base">
              <a:spcBef>
                <a:spcPct val="0"/>
              </a:spcBef>
              <a:spcAft>
                <a:spcPct val="0"/>
              </a:spcAft>
              <a:defRPr sz="1400" kern="1200">
                <a:solidFill>
                  <a:schemeClr val="tx1"/>
                </a:solidFill>
                <a:latin typeface="Arial" panose="020B0604020202020204" pitchFamily="34" charset="0"/>
                <a:ea typeface="+mn-ea"/>
                <a:cs typeface="+mn-cs"/>
              </a:defRPr>
            </a:lvl5pPr>
            <a:lvl6pPr marL="2286000" algn="l" defTabSz="914400" rtl="0" eaLnBrk="1" latinLnBrk="0" hangingPunct="1">
              <a:defRPr sz="1400" kern="1200">
                <a:solidFill>
                  <a:schemeClr val="tx1"/>
                </a:solidFill>
                <a:latin typeface="Arial" panose="020B0604020202020204" pitchFamily="34" charset="0"/>
                <a:ea typeface="+mn-ea"/>
                <a:cs typeface="+mn-cs"/>
              </a:defRPr>
            </a:lvl6pPr>
            <a:lvl7pPr marL="2743200" algn="l" defTabSz="914400" rtl="0" eaLnBrk="1" latinLnBrk="0" hangingPunct="1">
              <a:defRPr sz="1400" kern="1200">
                <a:solidFill>
                  <a:schemeClr val="tx1"/>
                </a:solidFill>
                <a:latin typeface="Arial" panose="020B0604020202020204" pitchFamily="34" charset="0"/>
                <a:ea typeface="+mn-ea"/>
                <a:cs typeface="+mn-cs"/>
              </a:defRPr>
            </a:lvl7pPr>
            <a:lvl8pPr marL="3200400" algn="l" defTabSz="914400" rtl="0" eaLnBrk="1" latinLnBrk="0" hangingPunct="1">
              <a:defRPr sz="1400" kern="1200">
                <a:solidFill>
                  <a:schemeClr val="tx1"/>
                </a:solidFill>
                <a:latin typeface="Arial" panose="020B0604020202020204" pitchFamily="34" charset="0"/>
                <a:ea typeface="+mn-ea"/>
                <a:cs typeface="+mn-cs"/>
              </a:defRPr>
            </a:lvl8pPr>
            <a:lvl9pPr marL="3657600" algn="l" defTabSz="914400" rtl="0" eaLnBrk="1" latinLnBrk="0" hangingPunct="1">
              <a:defRPr sz="1400" kern="1200">
                <a:solidFill>
                  <a:schemeClr val="tx1"/>
                </a:solidFill>
                <a:latin typeface="Arial" panose="020B0604020202020204" pitchFamily="34" charset="0"/>
                <a:ea typeface="+mn-ea"/>
                <a:cs typeface="+mn-cs"/>
              </a:defRPr>
            </a:lvl9pPr>
          </a:lstStyle>
          <a:p>
            <a:endParaRPr lang="en-CA"/>
          </a:p>
        </p:txBody>
      </p:sp>
      <p:sp>
        <p:nvSpPr>
          <p:cNvPr id="112" name="Freeform 108">
            <a:extLst>
              <a:ext uri="{FF2B5EF4-FFF2-40B4-BE49-F238E27FC236}">
                <a16:creationId xmlns:a16="http://schemas.microsoft.com/office/drawing/2014/main" id="{EB61763C-AFD3-4B98-A087-9935BD07B5A0}"/>
              </a:ext>
            </a:extLst>
          </p:cNvPr>
          <p:cNvSpPr>
            <a:spLocks noChangeAspect="1"/>
          </p:cNvSpPr>
          <p:nvPr/>
        </p:nvSpPr>
        <p:spPr bwMode="auto">
          <a:xfrm>
            <a:off x="6484086" y="1392191"/>
            <a:ext cx="3583" cy="3866"/>
          </a:xfrm>
          <a:custGeom>
            <a:avLst/>
            <a:gdLst>
              <a:gd name="T0" fmla="*/ 0 w 6"/>
              <a:gd name="T1" fmla="*/ 6 h 6"/>
              <a:gd name="T2" fmla="*/ 6 w 6"/>
              <a:gd name="T3" fmla="*/ 0 h 6"/>
            </a:gdLst>
            <a:ahLst/>
            <a:cxnLst>
              <a:cxn ang="0">
                <a:pos x="T0" y="T1"/>
              </a:cxn>
              <a:cxn ang="0">
                <a:pos x="T2" y="T3"/>
              </a:cxn>
            </a:cxnLst>
            <a:rect l="0" t="0" r="r" b="b"/>
            <a:pathLst>
              <a:path w="6" h="6">
                <a:moveTo>
                  <a:pt x="0" y="6"/>
                </a:moveTo>
                <a:cubicBezTo>
                  <a:pt x="2" y="4"/>
                  <a:pt x="4" y="2"/>
                  <a:pt x="6" y="0"/>
                </a:cubicBezTo>
              </a:path>
            </a:pathLst>
          </a:custGeom>
          <a:noFill/>
          <a:ln w="6350" cap="rnd">
            <a:solidFill>
              <a:srgbClr val="FF6600"/>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defPPr>
              <a:defRPr lang="en-US"/>
            </a:defPPr>
            <a:lvl1pPr algn="l" rtl="0" fontAlgn="base">
              <a:spcBef>
                <a:spcPct val="0"/>
              </a:spcBef>
              <a:spcAft>
                <a:spcPct val="0"/>
              </a:spcAft>
              <a:defRPr sz="1400" kern="1200">
                <a:solidFill>
                  <a:schemeClr val="tx1"/>
                </a:solidFill>
                <a:latin typeface="Arial" panose="020B0604020202020204" pitchFamily="34" charset="0"/>
                <a:ea typeface="+mn-ea"/>
                <a:cs typeface="+mn-cs"/>
              </a:defRPr>
            </a:lvl1pPr>
            <a:lvl2pPr marL="457200" algn="l" rtl="0" fontAlgn="base">
              <a:spcBef>
                <a:spcPct val="0"/>
              </a:spcBef>
              <a:spcAft>
                <a:spcPct val="0"/>
              </a:spcAft>
              <a:defRPr sz="1400" kern="1200">
                <a:solidFill>
                  <a:schemeClr val="tx1"/>
                </a:solidFill>
                <a:latin typeface="Arial" panose="020B0604020202020204" pitchFamily="34" charset="0"/>
                <a:ea typeface="+mn-ea"/>
                <a:cs typeface="+mn-cs"/>
              </a:defRPr>
            </a:lvl2pPr>
            <a:lvl3pPr marL="914400" algn="l" rtl="0" fontAlgn="base">
              <a:spcBef>
                <a:spcPct val="0"/>
              </a:spcBef>
              <a:spcAft>
                <a:spcPct val="0"/>
              </a:spcAft>
              <a:defRPr sz="1400" kern="1200">
                <a:solidFill>
                  <a:schemeClr val="tx1"/>
                </a:solidFill>
                <a:latin typeface="Arial" panose="020B0604020202020204" pitchFamily="34" charset="0"/>
                <a:ea typeface="+mn-ea"/>
                <a:cs typeface="+mn-cs"/>
              </a:defRPr>
            </a:lvl3pPr>
            <a:lvl4pPr marL="1371600" algn="l" rtl="0" fontAlgn="base">
              <a:spcBef>
                <a:spcPct val="0"/>
              </a:spcBef>
              <a:spcAft>
                <a:spcPct val="0"/>
              </a:spcAft>
              <a:defRPr sz="1400" kern="1200">
                <a:solidFill>
                  <a:schemeClr val="tx1"/>
                </a:solidFill>
                <a:latin typeface="Arial" panose="020B0604020202020204" pitchFamily="34" charset="0"/>
                <a:ea typeface="+mn-ea"/>
                <a:cs typeface="+mn-cs"/>
              </a:defRPr>
            </a:lvl4pPr>
            <a:lvl5pPr marL="1828800" algn="l" rtl="0" fontAlgn="base">
              <a:spcBef>
                <a:spcPct val="0"/>
              </a:spcBef>
              <a:spcAft>
                <a:spcPct val="0"/>
              </a:spcAft>
              <a:defRPr sz="1400" kern="1200">
                <a:solidFill>
                  <a:schemeClr val="tx1"/>
                </a:solidFill>
                <a:latin typeface="Arial" panose="020B0604020202020204" pitchFamily="34" charset="0"/>
                <a:ea typeface="+mn-ea"/>
                <a:cs typeface="+mn-cs"/>
              </a:defRPr>
            </a:lvl5pPr>
            <a:lvl6pPr marL="2286000" algn="l" defTabSz="914400" rtl="0" eaLnBrk="1" latinLnBrk="0" hangingPunct="1">
              <a:defRPr sz="1400" kern="1200">
                <a:solidFill>
                  <a:schemeClr val="tx1"/>
                </a:solidFill>
                <a:latin typeface="Arial" panose="020B0604020202020204" pitchFamily="34" charset="0"/>
                <a:ea typeface="+mn-ea"/>
                <a:cs typeface="+mn-cs"/>
              </a:defRPr>
            </a:lvl6pPr>
            <a:lvl7pPr marL="2743200" algn="l" defTabSz="914400" rtl="0" eaLnBrk="1" latinLnBrk="0" hangingPunct="1">
              <a:defRPr sz="1400" kern="1200">
                <a:solidFill>
                  <a:schemeClr val="tx1"/>
                </a:solidFill>
                <a:latin typeface="Arial" panose="020B0604020202020204" pitchFamily="34" charset="0"/>
                <a:ea typeface="+mn-ea"/>
                <a:cs typeface="+mn-cs"/>
              </a:defRPr>
            </a:lvl7pPr>
            <a:lvl8pPr marL="3200400" algn="l" defTabSz="914400" rtl="0" eaLnBrk="1" latinLnBrk="0" hangingPunct="1">
              <a:defRPr sz="1400" kern="1200">
                <a:solidFill>
                  <a:schemeClr val="tx1"/>
                </a:solidFill>
                <a:latin typeface="Arial" panose="020B0604020202020204" pitchFamily="34" charset="0"/>
                <a:ea typeface="+mn-ea"/>
                <a:cs typeface="+mn-cs"/>
              </a:defRPr>
            </a:lvl8pPr>
            <a:lvl9pPr marL="3657600" algn="l" defTabSz="914400" rtl="0" eaLnBrk="1" latinLnBrk="0" hangingPunct="1">
              <a:defRPr sz="1400" kern="1200">
                <a:solidFill>
                  <a:schemeClr val="tx1"/>
                </a:solidFill>
                <a:latin typeface="Arial" panose="020B0604020202020204" pitchFamily="34" charset="0"/>
                <a:ea typeface="+mn-ea"/>
                <a:cs typeface="+mn-cs"/>
              </a:defRPr>
            </a:lvl9pPr>
          </a:lstStyle>
          <a:p>
            <a:endParaRPr lang="en-CA"/>
          </a:p>
        </p:txBody>
      </p:sp>
      <p:sp>
        <p:nvSpPr>
          <p:cNvPr id="113" name="Freeform 109">
            <a:extLst>
              <a:ext uri="{FF2B5EF4-FFF2-40B4-BE49-F238E27FC236}">
                <a16:creationId xmlns:a16="http://schemas.microsoft.com/office/drawing/2014/main" id="{1AF4B1AE-44AE-48D0-95EF-8E44ABC42D48}"/>
              </a:ext>
            </a:extLst>
          </p:cNvPr>
          <p:cNvSpPr>
            <a:spLocks noChangeAspect="1"/>
          </p:cNvSpPr>
          <p:nvPr/>
        </p:nvSpPr>
        <p:spPr bwMode="auto">
          <a:xfrm>
            <a:off x="6541416" y="1318733"/>
            <a:ext cx="18427" cy="3866"/>
          </a:xfrm>
          <a:custGeom>
            <a:avLst/>
            <a:gdLst>
              <a:gd name="T0" fmla="*/ 31 w 31"/>
              <a:gd name="T1" fmla="*/ 6 h 6"/>
              <a:gd name="T2" fmla="*/ 0 w 31"/>
              <a:gd name="T3" fmla="*/ 0 h 6"/>
            </a:gdLst>
            <a:ahLst/>
            <a:cxnLst>
              <a:cxn ang="0">
                <a:pos x="T0" y="T1"/>
              </a:cxn>
              <a:cxn ang="0">
                <a:pos x="T2" y="T3"/>
              </a:cxn>
            </a:cxnLst>
            <a:rect l="0" t="0" r="r" b="b"/>
            <a:pathLst>
              <a:path w="31" h="6">
                <a:moveTo>
                  <a:pt x="31" y="6"/>
                </a:moveTo>
                <a:cubicBezTo>
                  <a:pt x="20" y="6"/>
                  <a:pt x="11" y="0"/>
                  <a:pt x="0" y="0"/>
                </a:cubicBezTo>
              </a:path>
            </a:pathLst>
          </a:custGeom>
          <a:noFill/>
          <a:ln w="6350" cap="rnd">
            <a:solidFill>
              <a:srgbClr val="FF6600"/>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defPPr>
              <a:defRPr lang="en-US"/>
            </a:defPPr>
            <a:lvl1pPr algn="l" rtl="0" fontAlgn="base">
              <a:spcBef>
                <a:spcPct val="0"/>
              </a:spcBef>
              <a:spcAft>
                <a:spcPct val="0"/>
              </a:spcAft>
              <a:defRPr sz="1400" kern="1200">
                <a:solidFill>
                  <a:schemeClr val="tx1"/>
                </a:solidFill>
                <a:latin typeface="Arial" panose="020B0604020202020204" pitchFamily="34" charset="0"/>
                <a:ea typeface="+mn-ea"/>
                <a:cs typeface="+mn-cs"/>
              </a:defRPr>
            </a:lvl1pPr>
            <a:lvl2pPr marL="457200" algn="l" rtl="0" fontAlgn="base">
              <a:spcBef>
                <a:spcPct val="0"/>
              </a:spcBef>
              <a:spcAft>
                <a:spcPct val="0"/>
              </a:spcAft>
              <a:defRPr sz="1400" kern="1200">
                <a:solidFill>
                  <a:schemeClr val="tx1"/>
                </a:solidFill>
                <a:latin typeface="Arial" panose="020B0604020202020204" pitchFamily="34" charset="0"/>
                <a:ea typeface="+mn-ea"/>
                <a:cs typeface="+mn-cs"/>
              </a:defRPr>
            </a:lvl2pPr>
            <a:lvl3pPr marL="914400" algn="l" rtl="0" fontAlgn="base">
              <a:spcBef>
                <a:spcPct val="0"/>
              </a:spcBef>
              <a:spcAft>
                <a:spcPct val="0"/>
              </a:spcAft>
              <a:defRPr sz="1400" kern="1200">
                <a:solidFill>
                  <a:schemeClr val="tx1"/>
                </a:solidFill>
                <a:latin typeface="Arial" panose="020B0604020202020204" pitchFamily="34" charset="0"/>
                <a:ea typeface="+mn-ea"/>
                <a:cs typeface="+mn-cs"/>
              </a:defRPr>
            </a:lvl3pPr>
            <a:lvl4pPr marL="1371600" algn="l" rtl="0" fontAlgn="base">
              <a:spcBef>
                <a:spcPct val="0"/>
              </a:spcBef>
              <a:spcAft>
                <a:spcPct val="0"/>
              </a:spcAft>
              <a:defRPr sz="1400" kern="1200">
                <a:solidFill>
                  <a:schemeClr val="tx1"/>
                </a:solidFill>
                <a:latin typeface="Arial" panose="020B0604020202020204" pitchFamily="34" charset="0"/>
                <a:ea typeface="+mn-ea"/>
                <a:cs typeface="+mn-cs"/>
              </a:defRPr>
            </a:lvl4pPr>
            <a:lvl5pPr marL="1828800" algn="l" rtl="0" fontAlgn="base">
              <a:spcBef>
                <a:spcPct val="0"/>
              </a:spcBef>
              <a:spcAft>
                <a:spcPct val="0"/>
              </a:spcAft>
              <a:defRPr sz="1400" kern="1200">
                <a:solidFill>
                  <a:schemeClr val="tx1"/>
                </a:solidFill>
                <a:latin typeface="Arial" panose="020B0604020202020204" pitchFamily="34" charset="0"/>
                <a:ea typeface="+mn-ea"/>
                <a:cs typeface="+mn-cs"/>
              </a:defRPr>
            </a:lvl5pPr>
            <a:lvl6pPr marL="2286000" algn="l" defTabSz="914400" rtl="0" eaLnBrk="1" latinLnBrk="0" hangingPunct="1">
              <a:defRPr sz="1400" kern="1200">
                <a:solidFill>
                  <a:schemeClr val="tx1"/>
                </a:solidFill>
                <a:latin typeface="Arial" panose="020B0604020202020204" pitchFamily="34" charset="0"/>
                <a:ea typeface="+mn-ea"/>
                <a:cs typeface="+mn-cs"/>
              </a:defRPr>
            </a:lvl6pPr>
            <a:lvl7pPr marL="2743200" algn="l" defTabSz="914400" rtl="0" eaLnBrk="1" latinLnBrk="0" hangingPunct="1">
              <a:defRPr sz="1400" kern="1200">
                <a:solidFill>
                  <a:schemeClr val="tx1"/>
                </a:solidFill>
                <a:latin typeface="Arial" panose="020B0604020202020204" pitchFamily="34" charset="0"/>
                <a:ea typeface="+mn-ea"/>
                <a:cs typeface="+mn-cs"/>
              </a:defRPr>
            </a:lvl7pPr>
            <a:lvl8pPr marL="3200400" algn="l" defTabSz="914400" rtl="0" eaLnBrk="1" latinLnBrk="0" hangingPunct="1">
              <a:defRPr sz="1400" kern="1200">
                <a:solidFill>
                  <a:schemeClr val="tx1"/>
                </a:solidFill>
                <a:latin typeface="Arial" panose="020B0604020202020204" pitchFamily="34" charset="0"/>
                <a:ea typeface="+mn-ea"/>
                <a:cs typeface="+mn-cs"/>
              </a:defRPr>
            </a:lvl8pPr>
            <a:lvl9pPr marL="3657600" algn="l" defTabSz="914400" rtl="0" eaLnBrk="1" latinLnBrk="0" hangingPunct="1">
              <a:defRPr sz="1400" kern="1200">
                <a:solidFill>
                  <a:schemeClr val="tx1"/>
                </a:solidFill>
                <a:latin typeface="Arial" panose="020B0604020202020204" pitchFamily="34" charset="0"/>
                <a:ea typeface="+mn-ea"/>
                <a:cs typeface="+mn-cs"/>
              </a:defRPr>
            </a:lvl9pPr>
          </a:lstStyle>
          <a:p>
            <a:endParaRPr lang="en-CA"/>
          </a:p>
        </p:txBody>
      </p:sp>
      <p:sp>
        <p:nvSpPr>
          <p:cNvPr id="114" name="Freeform 110">
            <a:extLst>
              <a:ext uri="{FF2B5EF4-FFF2-40B4-BE49-F238E27FC236}">
                <a16:creationId xmlns:a16="http://schemas.microsoft.com/office/drawing/2014/main" id="{95B5DF13-547B-4C15-8075-F951376E752D}"/>
              </a:ext>
            </a:extLst>
          </p:cNvPr>
          <p:cNvSpPr>
            <a:spLocks noChangeAspect="1"/>
          </p:cNvSpPr>
          <p:nvPr/>
        </p:nvSpPr>
        <p:spPr bwMode="auto">
          <a:xfrm>
            <a:off x="6530154" y="1318733"/>
            <a:ext cx="11261" cy="2209"/>
          </a:xfrm>
          <a:custGeom>
            <a:avLst/>
            <a:gdLst>
              <a:gd name="T0" fmla="*/ 19 w 19"/>
              <a:gd name="T1" fmla="*/ 0 h 4"/>
              <a:gd name="T2" fmla="*/ 0 w 19"/>
              <a:gd name="T3" fmla="*/ 0 h 4"/>
            </a:gdLst>
            <a:ahLst/>
            <a:cxnLst>
              <a:cxn ang="0">
                <a:pos x="T0" y="T1"/>
              </a:cxn>
              <a:cxn ang="0">
                <a:pos x="T2" y="T3"/>
              </a:cxn>
            </a:cxnLst>
            <a:rect l="0" t="0" r="r" b="b"/>
            <a:pathLst>
              <a:path w="19" h="4">
                <a:moveTo>
                  <a:pt x="19" y="0"/>
                </a:moveTo>
                <a:cubicBezTo>
                  <a:pt x="13" y="4"/>
                  <a:pt x="6" y="3"/>
                  <a:pt x="0" y="0"/>
                </a:cubicBezTo>
              </a:path>
            </a:pathLst>
          </a:custGeom>
          <a:noFill/>
          <a:ln w="6350" cap="rnd">
            <a:solidFill>
              <a:srgbClr val="FF6600"/>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defPPr>
              <a:defRPr lang="en-US"/>
            </a:defPPr>
            <a:lvl1pPr algn="l" rtl="0" fontAlgn="base">
              <a:spcBef>
                <a:spcPct val="0"/>
              </a:spcBef>
              <a:spcAft>
                <a:spcPct val="0"/>
              </a:spcAft>
              <a:defRPr sz="1400" kern="1200">
                <a:solidFill>
                  <a:schemeClr val="tx1"/>
                </a:solidFill>
                <a:latin typeface="Arial" panose="020B0604020202020204" pitchFamily="34" charset="0"/>
                <a:ea typeface="+mn-ea"/>
                <a:cs typeface="+mn-cs"/>
              </a:defRPr>
            </a:lvl1pPr>
            <a:lvl2pPr marL="457200" algn="l" rtl="0" fontAlgn="base">
              <a:spcBef>
                <a:spcPct val="0"/>
              </a:spcBef>
              <a:spcAft>
                <a:spcPct val="0"/>
              </a:spcAft>
              <a:defRPr sz="1400" kern="1200">
                <a:solidFill>
                  <a:schemeClr val="tx1"/>
                </a:solidFill>
                <a:latin typeface="Arial" panose="020B0604020202020204" pitchFamily="34" charset="0"/>
                <a:ea typeface="+mn-ea"/>
                <a:cs typeface="+mn-cs"/>
              </a:defRPr>
            </a:lvl2pPr>
            <a:lvl3pPr marL="914400" algn="l" rtl="0" fontAlgn="base">
              <a:spcBef>
                <a:spcPct val="0"/>
              </a:spcBef>
              <a:spcAft>
                <a:spcPct val="0"/>
              </a:spcAft>
              <a:defRPr sz="1400" kern="1200">
                <a:solidFill>
                  <a:schemeClr val="tx1"/>
                </a:solidFill>
                <a:latin typeface="Arial" panose="020B0604020202020204" pitchFamily="34" charset="0"/>
                <a:ea typeface="+mn-ea"/>
                <a:cs typeface="+mn-cs"/>
              </a:defRPr>
            </a:lvl3pPr>
            <a:lvl4pPr marL="1371600" algn="l" rtl="0" fontAlgn="base">
              <a:spcBef>
                <a:spcPct val="0"/>
              </a:spcBef>
              <a:spcAft>
                <a:spcPct val="0"/>
              </a:spcAft>
              <a:defRPr sz="1400" kern="1200">
                <a:solidFill>
                  <a:schemeClr val="tx1"/>
                </a:solidFill>
                <a:latin typeface="Arial" panose="020B0604020202020204" pitchFamily="34" charset="0"/>
                <a:ea typeface="+mn-ea"/>
                <a:cs typeface="+mn-cs"/>
              </a:defRPr>
            </a:lvl4pPr>
            <a:lvl5pPr marL="1828800" algn="l" rtl="0" fontAlgn="base">
              <a:spcBef>
                <a:spcPct val="0"/>
              </a:spcBef>
              <a:spcAft>
                <a:spcPct val="0"/>
              </a:spcAft>
              <a:defRPr sz="1400" kern="1200">
                <a:solidFill>
                  <a:schemeClr val="tx1"/>
                </a:solidFill>
                <a:latin typeface="Arial" panose="020B0604020202020204" pitchFamily="34" charset="0"/>
                <a:ea typeface="+mn-ea"/>
                <a:cs typeface="+mn-cs"/>
              </a:defRPr>
            </a:lvl5pPr>
            <a:lvl6pPr marL="2286000" algn="l" defTabSz="914400" rtl="0" eaLnBrk="1" latinLnBrk="0" hangingPunct="1">
              <a:defRPr sz="1400" kern="1200">
                <a:solidFill>
                  <a:schemeClr val="tx1"/>
                </a:solidFill>
                <a:latin typeface="Arial" panose="020B0604020202020204" pitchFamily="34" charset="0"/>
                <a:ea typeface="+mn-ea"/>
                <a:cs typeface="+mn-cs"/>
              </a:defRPr>
            </a:lvl6pPr>
            <a:lvl7pPr marL="2743200" algn="l" defTabSz="914400" rtl="0" eaLnBrk="1" latinLnBrk="0" hangingPunct="1">
              <a:defRPr sz="1400" kern="1200">
                <a:solidFill>
                  <a:schemeClr val="tx1"/>
                </a:solidFill>
                <a:latin typeface="Arial" panose="020B0604020202020204" pitchFamily="34" charset="0"/>
                <a:ea typeface="+mn-ea"/>
                <a:cs typeface="+mn-cs"/>
              </a:defRPr>
            </a:lvl7pPr>
            <a:lvl8pPr marL="3200400" algn="l" defTabSz="914400" rtl="0" eaLnBrk="1" latinLnBrk="0" hangingPunct="1">
              <a:defRPr sz="1400" kern="1200">
                <a:solidFill>
                  <a:schemeClr val="tx1"/>
                </a:solidFill>
                <a:latin typeface="Arial" panose="020B0604020202020204" pitchFamily="34" charset="0"/>
                <a:ea typeface="+mn-ea"/>
                <a:cs typeface="+mn-cs"/>
              </a:defRPr>
            </a:lvl8pPr>
            <a:lvl9pPr marL="3657600" algn="l" defTabSz="914400" rtl="0" eaLnBrk="1" latinLnBrk="0" hangingPunct="1">
              <a:defRPr sz="1400" kern="1200">
                <a:solidFill>
                  <a:schemeClr val="tx1"/>
                </a:solidFill>
                <a:latin typeface="Arial" panose="020B0604020202020204" pitchFamily="34" charset="0"/>
                <a:ea typeface="+mn-ea"/>
                <a:cs typeface="+mn-cs"/>
              </a:defRPr>
            </a:lvl9pPr>
          </a:lstStyle>
          <a:p>
            <a:endParaRPr lang="en-CA"/>
          </a:p>
        </p:txBody>
      </p:sp>
      <p:sp>
        <p:nvSpPr>
          <p:cNvPr id="115" name="Freeform 111">
            <a:extLst>
              <a:ext uri="{FF2B5EF4-FFF2-40B4-BE49-F238E27FC236}">
                <a16:creationId xmlns:a16="http://schemas.microsoft.com/office/drawing/2014/main" id="{2FA7E7A5-5305-4721-AE04-F3CF2E0EE5D3}"/>
              </a:ext>
            </a:extLst>
          </p:cNvPr>
          <p:cNvSpPr>
            <a:spLocks noChangeAspect="1"/>
          </p:cNvSpPr>
          <p:nvPr/>
        </p:nvSpPr>
        <p:spPr bwMode="auto">
          <a:xfrm>
            <a:off x="6518893" y="1318733"/>
            <a:ext cx="11261" cy="9389"/>
          </a:xfrm>
          <a:custGeom>
            <a:avLst/>
            <a:gdLst>
              <a:gd name="T0" fmla="*/ 19 w 19"/>
              <a:gd name="T1" fmla="*/ 0 h 15"/>
              <a:gd name="T2" fmla="*/ 0 w 19"/>
              <a:gd name="T3" fmla="*/ 15 h 15"/>
            </a:gdLst>
            <a:ahLst/>
            <a:cxnLst>
              <a:cxn ang="0">
                <a:pos x="T0" y="T1"/>
              </a:cxn>
              <a:cxn ang="0">
                <a:pos x="T2" y="T3"/>
              </a:cxn>
            </a:cxnLst>
            <a:rect l="0" t="0" r="r" b="b"/>
            <a:pathLst>
              <a:path w="19" h="15">
                <a:moveTo>
                  <a:pt x="19" y="0"/>
                </a:moveTo>
                <a:cubicBezTo>
                  <a:pt x="13" y="6"/>
                  <a:pt x="2" y="6"/>
                  <a:pt x="0" y="15"/>
                </a:cubicBezTo>
              </a:path>
            </a:pathLst>
          </a:custGeom>
          <a:noFill/>
          <a:ln w="6350" cap="rnd">
            <a:solidFill>
              <a:srgbClr val="FF6600"/>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defPPr>
              <a:defRPr lang="en-US"/>
            </a:defPPr>
            <a:lvl1pPr algn="l" rtl="0" fontAlgn="base">
              <a:spcBef>
                <a:spcPct val="0"/>
              </a:spcBef>
              <a:spcAft>
                <a:spcPct val="0"/>
              </a:spcAft>
              <a:defRPr sz="1400" kern="1200">
                <a:solidFill>
                  <a:schemeClr val="tx1"/>
                </a:solidFill>
                <a:latin typeface="Arial" panose="020B0604020202020204" pitchFamily="34" charset="0"/>
                <a:ea typeface="+mn-ea"/>
                <a:cs typeface="+mn-cs"/>
              </a:defRPr>
            </a:lvl1pPr>
            <a:lvl2pPr marL="457200" algn="l" rtl="0" fontAlgn="base">
              <a:spcBef>
                <a:spcPct val="0"/>
              </a:spcBef>
              <a:spcAft>
                <a:spcPct val="0"/>
              </a:spcAft>
              <a:defRPr sz="1400" kern="1200">
                <a:solidFill>
                  <a:schemeClr val="tx1"/>
                </a:solidFill>
                <a:latin typeface="Arial" panose="020B0604020202020204" pitchFamily="34" charset="0"/>
                <a:ea typeface="+mn-ea"/>
                <a:cs typeface="+mn-cs"/>
              </a:defRPr>
            </a:lvl2pPr>
            <a:lvl3pPr marL="914400" algn="l" rtl="0" fontAlgn="base">
              <a:spcBef>
                <a:spcPct val="0"/>
              </a:spcBef>
              <a:spcAft>
                <a:spcPct val="0"/>
              </a:spcAft>
              <a:defRPr sz="1400" kern="1200">
                <a:solidFill>
                  <a:schemeClr val="tx1"/>
                </a:solidFill>
                <a:latin typeface="Arial" panose="020B0604020202020204" pitchFamily="34" charset="0"/>
                <a:ea typeface="+mn-ea"/>
                <a:cs typeface="+mn-cs"/>
              </a:defRPr>
            </a:lvl3pPr>
            <a:lvl4pPr marL="1371600" algn="l" rtl="0" fontAlgn="base">
              <a:spcBef>
                <a:spcPct val="0"/>
              </a:spcBef>
              <a:spcAft>
                <a:spcPct val="0"/>
              </a:spcAft>
              <a:defRPr sz="1400" kern="1200">
                <a:solidFill>
                  <a:schemeClr val="tx1"/>
                </a:solidFill>
                <a:latin typeface="Arial" panose="020B0604020202020204" pitchFamily="34" charset="0"/>
                <a:ea typeface="+mn-ea"/>
                <a:cs typeface="+mn-cs"/>
              </a:defRPr>
            </a:lvl4pPr>
            <a:lvl5pPr marL="1828800" algn="l" rtl="0" fontAlgn="base">
              <a:spcBef>
                <a:spcPct val="0"/>
              </a:spcBef>
              <a:spcAft>
                <a:spcPct val="0"/>
              </a:spcAft>
              <a:defRPr sz="1400" kern="1200">
                <a:solidFill>
                  <a:schemeClr val="tx1"/>
                </a:solidFill>
                <a:latin typeface="Arial" panose="020B0604020202020204" pitchFamily="34" charset="0"/>
                <a:ea typeface="+mn-ea"/>
                <a:cs typeface="+mn-cs"/>
              </a:defRPr>
            </a:lvl5pPr>
            <a:lvl6pPr marL="2286000" algn="l" defTabSz="914400" rtl="0" eaLnBrk="1" latinLnBrk="0" hangingPunct="1">
              <a:defRPr sz="1400" kern="1200">
                <a:solidFill>
                  <a:schemeClr val="tx1"/>
                </a:solidFill>
                <a:latin typeface="Arial" panose="020B0604020202020204" pitchFamily="34" charset="0"/>
                <a:ea typeface="+mn-ea"/>
                <a:cs typeface="+mn-cs"/>
              </a:defRPr>
            </a:lvl6pPr>
            <a:lvl7pPr marL="2743200" algn="l" defTabSz="914400" rtl="0" eaLnBrk="1" latinLnBrk="0" hangingPunct="1">
              <a:defRPr sz="1400" kern="1200">
                <a:solidFill>
                  <a:schemeClr val="tx1"/>
                </a:solidFill>
                <a:latin typeface="Arial" panose="020B0604020202020204" pitchFamily="34" charset="0"/>
                <a:ea typeface="+mn-ea"/>
                <a:cs typeface="+mn-cs"/>
              </a:defRPr>
            </a:lvl7pPr>
            <a:lvl8pPr marL="3200400" algn="l" defTabSz="914400" rtl="0" eaLnBrk="1" latinLnBrk="0" hangingPunct="1">
              <a:defRPr sz="1400" kern="1200">
                <a:solidFill>
                  <a:schemeClr val="tx1"/>
                </a:solidFill>
                <a:latin typeface="Arial" panose="020B0604020202020204" pitchFamily="34" charset="0"/>
                <a:ea typeface="+mn-ea"/>
                <a:cs typeface="+mn-cs"/>
              </a:defRPr>
            </a:lvl8pPr>
            <a:lvl9pPr marL="3657600" algn="l" defTabSz="914400" rtl="0" eaLnBrk="1" latinLnBrk="0" hangingPunct="1">
              <a:defRPr sz="1400" kern="1200">
                <a:solidFill>
                  <a:schemeClr val="tx1"/>
                </a:solidFill>
                <a:latin typeface="Arial" panose="020B0604020202020204" pitchFamily="34" charset="0"/>
                <a:ea typeface="+mn-ea"/>
                <a:cs typeface="+mn-cs"/>
              </a:defRPr>
            </a:lvl9pPr>
          </a:lstStyle>
          <a:p>
            <a:endParaRPr lang="en-CA"/>
          </a:p>
        </p:txBody>
      </p:sp>
      <p:sp>
        <p:nvSpPr>
          <p:cNvPr id="116" name="Freeform 112">
            <a:extLst>
              <a:ext uri="{FF2B5EF4-FFF2-40B4-BE49-F238E27FC236}">
                <a16:creationId xmlns:a16="http://schemas.microsoft.com/office/drawing/2014/main" id="{D3ECE2BB-C0A3-4F1E-813C-00BDF89EF37B}"/>
              </a:ext>
            </a:extLst>
          </p:cNvPr>
          <p:cNvSpPr>
            <a:spLocks noChangeAspect="1"/>
          </p:cNvSpPr>
          <p:nvPr/>
        </p:nvSpPr>
        <p:spPr bwMode="auto">
          <a:xfrm>
            <a:off x="6531690" y="1299955"/>
            <a:ext cx="512" cy="8285"/>
          </a:xfrm>
          <a:custGeom>
            <a:avLst/>
            <a:gdLst>
              <a:gd name="T0" fmla="*/ 1 w 1"/>
              <a:gd name="T1" fmla="*/ 13 h 13"/>
              <a:gd name="T2" fmla="*/ 0 w 1"/>
              <a:gd name="T3" fmla="*/ 0 h 13"/>
            </a:gdLst>
            <a:ahLst/>
            <a:cxnLst>
              <a:cxn ang="0">
                <a:pos x="T0" y="T1"/>
              </a:cxn>
              <a:cxn ang="0">
                <a:pos x="T2" y="T3"/>
              </a:cxn>
            </a:cxnLst>
            <a:rect l="0" t="0" r="r" b="b"/>
            <a:pathLst>
              <a:path w="1" h="13">
                <a:moveTo>
                  <a:pt x="1" y="13"/>
                </a:moveTo>
                <a:cubicBezTo>
                  <a:pt x="0" y="10"/>
                  <a:pt x="0" y="5"/>
                  <a:pt x="0" y="0"/>
                </a:cubicBezTo>
              </a:path>
            </a:pathLst>
          </a:custGeom>
          <a:noFill/>
          <a:ln w="6350" cap="rnd">
            <a:solidFill>
              <a:srgbClr val="FF6600"/>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defPPr>
              <a:defRPr lang="en-US"/>
            </a:defPPr>
            <a:lvl1pPr algn="l" rtl="0" fontAlgn="base">
              <a:spcBef>
                <a:spcPct val="0"/>
              </a:spcBef>
              <a:spcAft>
                <a:spcPct val="0"/>
              </a:spcAft>
              <a:defRPr sz="1400" kern="1200">
                <a:solidFill>
                  <a:schemeClr val="tx1"/>
                </a:solidFill>
                <a:latin typeface="Arial" panose="020B0604020202020204" pitchFamily="34" charset="0"/>
                <a:ea typeface="+mn-ea"/>
                <a:cs typeface="+mn-cs"/>
              </a:defRPr>
            </a:lvl1pPr>
            <a:lvl2pPr marL="457200" algn="l" rtl="0" fontAlgn="base">
              <a:spcBef>
                <a:spcPct val="0"/>
              </a:spcBef>
              <a:spcAft>
                <a:spcPct val="0"/>
              </a:spcAft>
              <a:defRPr sz="1400" kern="1200">
                <a:solidFill>
                  <a:schemeClr val="tx1"/>
                </a:solidFill>
                <a:latin typeface="Arial" panose="020B0604020202020204" pitchFamily="34" charset="0"/>
                <a:ea typeface="+mn-ea"/>
                <a:cs typeface="+mn-cs"/>
              </a:defRPr>
            </a:lvl2pPr>
            <a:lvl3pPr marL="914400" algn="l" rtl="0" fontAlgn="base">
              <a:spcBef>
                <a:spcPct val="0"/>
              </a:spcBef>
              <a:spcAft>
                <a:spcPct val="0"/>
              </a:spcAft>
              <a:defRPr sz="1400" kern="1200">
                <a:solidFill>
                  <a:schemeClr val="tx1"/>
                </a:solidFill>
                <a:latin typeface="Arial" panose="020B0604020202020204" pitchFamily="34" charset="0"/>
                <a:ea typeface="+mn-ea"/>
                <a:cs typeface="+mn-cs"/>
              </a:defRPr>
            </a:lvl3pPr>
            <a:lvl4pPr marL="1371600" algn="l" rtl="0" fontAlgn="base">
              <a:spcBef>
                <a:spcPct val="0"/>
              </a:spcBef>
              <a:spcAft>
                <a:spcPct val="0"/>
              </a:spcAft>
              <a:defRPr sz="1400" kern="1200">
                <a:solidFill>
                  <a:schemeClr val="tx1"/>
                </a:solidFill>
                <a:latin typeface="Arial" panose="020B0604020202020204" pitchFamily="34" charset="0"/>
                <a:ea typeface="+mn-ea"/>
                <a:cs typeface="+mn-cs"/>
              </a:defRPr>
            </a:lvl4pPr>
            <a:lvl5pPr marL="1828800" algn="l" rtl="0" fontAlgn="base">
              <a:spcBef>
                <a:spcPct val="0"/>
              </a:spcBef>
              <a:spcAft>
                <a:spcPct val="0"/>
              </a:spcAft>
              <a:defRPr sz="1400" kern="1200">
                <a:solidFill>
                  <a:schemeClr val="tx1"/>
                </a:solidFill>
                <a:latin typeface="Arial" panose="020B0604020202020204" pitchFamily="34" charset="0"/>
                <a:ea typeface="+mn-ea"/>
                <a:cs typeface="+mn-cs"/>
              </a:defRPr>
            </a:lvl5pPr>
            <a:lvl6pPr marL="2286000" algn="l" defTabSz="914400" rtl="0" eaLnBrk="1" latinLnBrk="0" hangingPunct="1">
              <a:defRPr sz="1400" kern="1200">
                <a:solidFill>
                  <a:schemeClr val="tx1"/>
                </a:solidFill>
                <a:latin typeface="Arial" panose="020B0604020202020204" pitchFamily="34" charset="0"/>
                <a:ea typeface="+mn-ea"/>
                <a:cs typeface="+mn-cs"/>
              </a:defRPr>
            </a:lvl6pPr>
            <a:lvl7pPr marL="2743200" algn="l" defTabSz="914400" rtl="0" eaLnBrk="1" latinLnBrk="0" hangingPunct="1">
              <a:defRPr sz="1400" kern="1200">
                <a:solidFill>
                  <a:schemeClr val="tx1"/>
                </a:solidFill>
                <a:latin typeface="Arial" panose="020B0604020202020204" pitchFamily="34" charset="0"/>
                <a:ea typeface="+mn-ea"/>
                <a:cs typeface="+mn-cs"/>
              </a:defRPr>
            </a:lvl7pPr>
            <a:lvl8pPr marL="3200400" algn="l" defTabSz="914400" rtl="0" eaLnBrk="1" latinLnBrk="0" hangingPunct="1">
              <a:defRPr sz="1400" kern="1200">
                <a:solidFill>
                  <a:schemeClr val="tx1"/>
                </a:solidFill>
                <a:latin typeface="Arial" panose="020B0604020202020204" pitchFamily="34" charset="0"/>
                <a:ea typeface="+mn-ea"/>
                <a:cs typeface="+mn-cs"/>
              </a:defRPr>
            </a:lvl8pPr>
            <a:lvl9pPr marL="3657600" algn="l" defTabSz="914400" rtl="0" eaLnBrk="1" latinLnBrk="0" hangingPunct="1">
              <a:defRPr sz="1400" kern="1200">
                <a:solidFill>
                  <a:schemeClr val="tx1"/>
                </a:solidFill>
                <a:latin typeface="Arial" panose="020B0604020202020204" pitchFamily="34" charset="0"/>
                <a:ea typeface="+mn-ea"/>
                <a:cs typeface="+mn-cs"/>
              </a:defRPr>
            </a:lvl9pPr>
          </a:lstStyle>
          <a:p>
            <a:endParaRPr lang="en-CA"/>
          </a:p>
        </p:txBody>
      </p:sp>
      <p:sp>
        <p:nvSpPr>
          <p:cNvPr id="117" name="Freeform 113">
            <a:extLst>
              <a:ext uri="{FF2B5EF4-FFF2-40B4-BE49-F238E27FC236}">
                <a16:creationId xmlns:a16="http://schemas.microsoft.com/office/drawing/2014/main" id="{5F168846-2CA5-4D32-A122-BBAA93C6A7B6}"/>
              </a:ext>
            </a:extLst>
          </p:cNvPr>
          <p:cNvSpPr>
            <a:spLocks noChangeAspect="1"/>
          </p:cNvSpPr>
          <p:nvPr/>
        </p:nvSpPr>
        <p:spPr bwMode="auto">
          <a:xfrm>
            <a:off x="6496371" y="1094494"/>
            <a:ext cx="126945" cy="24302"/>
          </a:xfrm>
          <a:custGeom>
            <a:avLst/>
            <a:gdLst>
              <a:gd name="T0" fmla="*/ 214 w 214"/>
              <a:gd name="T1" fmla="*/ 38 h 38"/>
              <a:gd name="T2" fmla="*/ 0 w 214"/>
              <a:gd name="T3" fmla="*/ 0 h 38"/>
            </a:gdLst>
            <a:ahLst/>
            <a:cxnLst>
              <a:cxn ang="0">
                <a:pos x="T0" y="T1"/>
              </a:cxn>
              <a:cxn ang="0">
                <a:pos x="T2" y="T3"/>
              </a:cxn>
            </a:cxnLst>
            <a:rect l="0" t="0" r="r" b="b"/>
            <a:pathLst>
              <a:path w="214" h="38">
                <a:moveTo>
                  <a:pt x="214" y="38"/>
                </a:moveTo>
                <a:cubicBezTo>
                  <a:pt x="142" y="30"/>
                  <a:pt x="69" y="16"/>
                  <a:pt x="0" y="0"/>
                </a:cubicBezTo>
              </a:path>
            </a:pathLst>
          </a:custGeom>
          <a:noFill/>
          <a:ln w="6350" cap="rnd">
            <a:solidFill>
              <a:srgbClr val="FF6600"/>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defPPr>
              <a:defRPr lang="en-US"/>
            </a:defPPr>
            <a:lvl1pPr algn="l" rtl="0" fontAlgn="base">
              <a:spcBef>
                <a:spcPct val="0"/>
              </a:spcBef>
              <a:spcAft>
                <a:spcPct val="0"/>
              </a:spcAft>
              <a:defRPr sz="1400" kern="1200">
                <a:solidFill>
                  <a:schemeClr val="tx1"/>
                </a:solidFill>
                <a:latin typeface="Arial" panose="020B0604020202020204" pitchFamily="34" charset="0"/>
                <a:ea typeface="+mn-ea"/>
                <a:cs typeface="+mn-cs"/>
              </a:defRPr>
            </a:lvl1pPr>
            <a:lvl2pPr marL="457200" algn="l" rtl="0" fontAlgn="base">
              <a:spcBef>
                <a:spcPct val="0"/>
              </a:spcBef>
              <a:spcAft>
                <a:spcPct val="0"/>
              </a:spcAft>
              <a:defRPr sz="1400" kern="1200">
                <a:solidFill>
                  <a:schemeClr val="tx1"/>
                </a:solidFill>
                <a:latin typeface="Arial" panose="020B0604020202020204" pitchFamily="34" charset="0"/>
                <a:ea typeface="+mn-ea"/>
                <a:cs typeface="+mn-cs"/>
              </a:defRPr>
            </a:lvl2pPr>
            <a:lvl3pPr marL="914400" algn="l" rtl="0" fontAlgn="base">
              <a:spcBef>
                <a:spcPct val="0"/>
              </a:spcBef>
              <a:spcAft>
                <a:spcPct val="0"/>
              </a:spcAft>
              <a:defRPr sz="1400" kern="1200">
                <a:solidFill>
                  <a:schemeClr val="tx1"/>
                </a:solidFill>
                <a:latin typeface="Arial" panose="020B0604020202020204" pitchFamily="34" charset="0"/>
                <a:ea typeface="+mn-ea"/>
                <a:cs typeface="+mn-cs"/>
              </a:defRPr>
            </a:lvl3pPr>
            <a:lvl4pPr marL="1371600" algn="l" rtl="0" fontAlgn="base">
              <a:spcBef>
                <a:spcPct val="0"/>
              </a:spcBef>
              <a:spcAft>
                <a:spcPct val="0"/>
              </a:spcAft>
              <a:defRPr sz="1400" kern="1200">
                <a:solidFill>
                  <a:schemeClr val="tx1"/>
                </a:solidFill>
                <a:latin typeface="Arial" panose="020B0604020202020204" pitchFamily="34" charset="0"/>
                <a:ea typeface="+mn-ea"/>
                <a:cs typeface="+mn-cs"/>
              </a:defRPr>
            </a:lvl4pPr>
            <a:lvl5pPr marL="1828800" algn="l" rtl="0" fontAlgn="base">
              <a:spcBef>
                <a:spcPct val="0"/>
              </a:spcBef>
              <a:spcAft>
                <a:spcPct val="0"/>
              </a:spcAft>
              <a:defRPr sz="1400" kern="1200">
                <a:solidFill>
                  <a:schemeClr val="tx1"/>
                </a:solidFill>
                <a:latin typeface="Arial" panose="020B0604020202020204" pitchFamily="34" charset="0"/>
                <a:ea typeface="+mn-ea"/>
                <a:cs typeface="+mn-cs"/>
              </a:defRPr>
            </a:lvl5pPr>
            <a:lvl6pPr marL="2286000" algn="l" defTabSz="914400" rtl="0" eaLnBrk="1" latinLnBrk="0" hangingPunct="1">
              <a:defRPr sz="1400" kern="1200">
                <a:solidFill>
                  <a:schemeClr val="tx1"/>
                </a:solidFill>
                <a:latin typeface="Arial" panose="020B0604020202020204" pitchFamily="34" charset="0"/>
                <a:ea typeface="+mn-ea"/>
                <a:cs typeface="+mn-cs"/>
              </a:defRPr>
            </a:lvl6pPr>
            <a:lvl7pPr marL="2743200" algn="l" defTabSz="914400" rtl="0" eaLnBrk="1" latinLnBrk="0" hangingPunct="1">
              <a:defRPr sz="1400" kern="1200">
                <a:solidFill>
                  <a:schemeClr val="tx1"/>
                </a:solidFill>
                <a:latin typeface="Arial" panose="020B0604020202020204" pitchFamily="34" charset="0"/>
                <a:ea typeface="+mn-ea"/>
                <a:cs typeface="+mn-cs"/>
              </a:defRPr>
            </a:lvl7pPr>
            <a:lvl8pPr marL="3200400" algn="l" defTabSz="914400" rtl="0" eaLnBrk="1" latinLnBrk="0" hangingPunct="1">
              <a:defRPr sz="1400" kern="1200">
                <a:solidFill>
                  <a:schemeClr val="tx1"/>
                </a:solidFill>
                <a:latin typeface="Arial" panose="020B0604020202020204" pitchFamily="34" charset="0"/>
                <a:ea typeface="+mn-ea"/>
                <a:cs typeface="+mn-cs"/>
              </a:defRPr>
            </a:lvl8pPr>
            <a:lvl9pPr marL="3657600" algn="l" defTabSz="914400" rtl="0" eaLnBrk="1" latinLnBrk="0" hangingPunct="1">
              <a:defRPr sz="1400" kern="1200">
                <a:solidFill>
                  <a:schemeClr val="tx1"/>
                </a:solidFill>
                <a:latin typeface="Arial" panose="020B0604020202020204" pitchFamily="34" charset="0"/>
                <a:ea typeface="+mn-ea"/>
                <a:cs typeface="+mn-cs"/>
              </a:defRPr>
            </a:lvl9pPr>
          </a:lstStyle>
          <a:p>
            <a:endParaRPr lang="en-CA"/>
          </a:p>
        </p:txBody>
      </p:sp>
      <p:sp>
        <p:nvSpPr>
          <p:cNvPr id="118" name="Freeform 114">
            <a:extLst>
              <a:ext uri="{FF2B5EF4-FFF2-40B4-BE49-F238E27FC236}">
                <a16:creationId xmlns:a16="http://schemas.microsoft.com/office/drawing/2014/main" id="{C3B64D25-588B-49F4-8F94-B37EBF67546A}"/>
              </a:ext>
            </a:extLst>
          </p:cNvPr>
          <p:cNvSpPr>
            <a:spLocks noChangeAspect="1"/>
          </p:cNvSpPr>
          <p:nvPr/>
        </p:nvSpPr>
        <p:spPr bwMode="auto">
          <a:xfrm>
            <a:off x="6480503" y="1094494"/>
            <a:ext cx="15868" cy="19331"/>
          </a:xfrm>
          <a:custGeom>
            <a:avLst/>
            <a:gdLst>
              <a:gd name="T0" fmla="*/ 26 w 26"/>
              <a:gd name="T1" fmla="*/ 0 h 30"/>
              <a:gd name="T2" fmla="*/ 0 w 26"/>
              <a:gd name="T3" fmla="*/ 30 h 30"/>
            </a:gdLst>
            <a:ahLst/>
            <a:cxnLst>
              <a:cxn ang="0">
                <a:pos x="T0" y="T1"/>
              </a:cxn>
              <a:cxn ang="0">
                <a:pos x="T2" y="T3"/>
              </a:cxn>
            </a:cxnLst>
            <a:rect l="0" t="0" r="r" b="b"/>
            <a:pathLst>
              <a:path w="26" h="30">
                <a:moveTo>
                  <a:pt x="26" y="0"/>
                </a:moveTo>
                <a:cubicBezTo>
                  <a:pt x="14" y="7"/>
                  <a:pt x="13" y="25"/>
                  <a:pt x="0" y="30"/>
                </a:cubicBezTo>
              </a:path>
            </a:pathLst>
          </a:custGeom>
          <a:noFill/>
          <a:ln w="6350" cap="rnd">
            <a:solidFill>
              <a:srgbClr val="FF6600"/>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defPPr>
              <a:defRPr lang="en-US"/>
            </a:defPPr>
            <a:lvl1pPr algn="l" rtl="0" fontAlgn="base">
              <a:spcBef>
                <a:spcPct val="0"/>
              </a:spcBef>
              <a:spcAft>
                <a:spcPct val="0"/>
              </a:spcAft>
              <a:defRPr sz="1400" kern="1200">
                <a:solidFill>
                  <a:schemeClr val="tx1"/>
                </a:solidFill>
                <a:latin typeface="Arial" panose="020B0604020202020204" pitchFamily="34" charset="0"/>
                <a:ea typeface="+mn-ea"/>
                <a:cs typeface="+mn-cs"/>
              </a:defRPr>
            </a:lvl1pPr>
            <a:lvl2pPr marL="457200" algn="l" rtl="0" fontAlgn="base">
              <a:spcBef>
                <a:spcPct val="0"/>
              </a:spcBef>
              <a:spcAft>
                <a:spcPct val="0"/>
              </a:spcAft>
              <a:defRPr sz="1400" kern="1200">
                <a:solidFill>
                  <a:schemeClr val="tx1"/>
                </a:solidFill>
                <a:latin typeface="Arial" panose="020B0604020202020204" pitchFamily="34" charset="0"/>
                <a:ea typeface="+mn-ea"/>
                <a:cs typeface="+mn-cs"/>
              </a:defRPr>
            </a:lvl2pPr>
            <a:lvl3pPr marL="914400" algn="l" rtl="0" fontAlgn="base">
              <a:spcBef>
                <a:spcPct val="0"/>
              </a:spcBef>
              <a:spcAft>
                <a:spcPct val="0"/>
              </a:spcAft>
              <a:defRPr sz="1400" kern="1200">
                <a:solidFill>
                  <a:schemeClr val="tx1"/>
                </a:solidFill>
                <a:latin typeface="Arial" panose="020B0604020202020204" pitchFamily="34" charset="0"/>
                <a:ea typeface="+mn-ea"/>
                <a:cs typeface="+mn-cs"/>
              </a:defRPr>
            </a:lvl3pPr>
            <a:lvl4pPr marL="1371600" algn="l" rtl="0" fontAlgn="base">
              <a:spcBef>
                <a:spcPct val="0"/>
              </a:spcBef>
              <a:spcAft>
                <a:spcPct val="0"/>
              </a:spcAft>
              <a:defRPr sz="1400" kern="1200">
                <a:solidFill>
                  <a:schemeClr val="tx1"/>
                </a:solidFill>
                <a:latin typeface="Arial" panose="020B0604020202020204" pitchFamily="34" charset="0"/>
                <a:ea typeface="+mn-ea"/>
                <a:cs typeface="+mn-cs"/>
              </a:defRPr>
            </a:lvl4pPr>
            <a:lvl5pPr marL="1828800" algn="l" rtl="0" fontAlgn="base">
              <a:spcBef>
                <a:spcPct val="0"/>
              </a:spcBef>
              <a:spcAft>
                <a:spcPct val="0"/>
              </a:spcAft>
              <a:defRPr sz="1400" kern="1200">
                <a:solidFill>
                  <a:schemeClr val="tx1"/>
                </a:solidFill>
                <a:latin typeface="Arial" panose="020B0604020202020204" pitchFamily="34" charset="0"/>
                <a:ea typeface="+mn-ea"/>
                <a:cs typeface="+mn-cs"/>
              </a:defRPr>
            </a:lvl5pPr>
            <a:lvl6pPr marL="2286000" algn="l" defTabSz="914400" rtl="0" eaLnBrk="1" latinLnBrk="0" hangingPunct="1">
              <a:defRPr sz="1400" kern="1200">
                <a:solidFill>
                  <a:schemeClr val="tx1"/>
                </a:solidFill>
                <a:latin typeface="Arial" panose="020B0604020202020204" pitchFamily="34" charset="0"/>
                <a:ea typeface="+mn-ea"/>
                <a:cs typeface="+mn-cs"/>
              </a:defRPr>
            </a:lvl6pPr>
            <a:lvl7pPr marL="2743200" algn="l" defTabSz="914400" rtl="0" eaLnBrk="1" latinLnBrk="0" hangingPunct="1">
              <a:defRPr sz="1400" kern="1200">
                <a:solidFill>
                  <a:schemeClr val="tx1"/>
                </a:solidFill>
                <a:latin typeface="Arial" panose="020B0604020202020204" pitchFamily="34" charset="0"/>
                <a:ea typeface="+mn-ea"/>
                <a:cs typeface="+mn-cs"/>
              </a:defRPr>
            </a:lvl7pPr>
            <a:lvl8pPr marL="3200400" algn="l" defTabSz="914400" rtl="0" eaLnBrk="1" latinLnBrk="0" hangingPunct="1">
              <a:defRPr sz="1400" kern="1200">
                <a:solidFill>
                  <a:schemeClr val="tx1"/>
                </a:solidFill>
                <a:latin typeface="Arial" panose="020B0604020202020204" pitchFamily="34" charset="0"/>
                <a:ea typeface="+mn-ea"/>
                <a:cs typeface="+mn-cs"/>
              </a:defRPr>
            </a:lvl8pPr>
            <a:lvl9pPr marL="3657600" algn="l" defTabSz="914400" rtl="0" eaLnBrk="1" latinLnBrk="0" hangingPunct="1">
              <a:defRPr sz="1400" kern="1200">
                <a:solidFill>
                  <a:schemeClr val="tx1"/>
                </a:solidFill>
                <a:latin typeface="Arial" panose="020B0604020202020204" pitchFamily="34" charset="0"/>
                <a:ea typeface="+mn-ea"/>
                <a:cs typeface="+mn-cs"/>
              </a:defRPr>
            </a:lvl9pPr>
          </a:lstStyle>
          <a:p>
            <a:endParaRPr lang="en-CA"/>
          </a:p>
        </p:txBody>
      </p:sp>
      <p:sp>
        <p:nvSpPr>
          <p:cNvPr id="119" name="Freeform 115">
            <a:extLst>
              <a:ext uri="{FF2B5EF4-FFF2-40B4-BE49-F238E27FC236}">
                <a16:creationId xmlns:a16="http://schemas.microsoft.com/office/drawing/2014/main" id="{4987B0FA-B8B5-4E97-B37A-BADC218BA26E}"/>
              </a:ext>
            </a:extLst>
          </p:cNvPr>
          <p:cNvSpPr>
            <a:spLocks noChangeAspect="1"/>
          </p:cNvSpPr>
          <p:nvPr/>
        </p:nvSpPr>
        <p:spPr bwMode="auto">
          <a:xfrm>
            <a:off x="6465658" y="1113825"/>
            <a:ext cx="14844" cy="21540"/>
          </a:xfrm>
          <a:custGeom>
            <a:avLst/>
            <a:gdLst>
              <a:gd name="T0" fmla="*/ 26 w 26"/>
              <a:gd name="T1" fmla="*/ 0 h 34"/>
              <a:gd name="T2" fmla="*/ 0 w 26"/>
              <a:gd name="T3" fmla="*/ 34 h 34"/>
            </a:gdLst>
            <a:ahLst/>
            <a:cxnLst>
              <a:cxn ang="0">
                <a:pos x="T0" y="T1"/>
              </a:cxn>
              <a:cxn ang="0">
                <a:pos x="T2" y="T3"/>
              </a:cxn>
            </a:cxnLst>
            <a:rect l="0" t="0" r="r" b="b"/>
            <a:pathLst>
              <a:path w="26" h="34">
                <a:moveTo>
                  <a:pt x="26" y="0"/>
                </a:moveTo>
                <a:cubicBezTo>
                  <a:pt x="23" y="15"/>
                  <a:pt x="7" y="21"/>
                  <a:pt x="0" y="34"/>
                </a:cubicBezTo>
              </a:path>
            </a:pathLst>
          </a:custGeom>
          <a:noFill/>
          <a:ln w="6350" cap="rnd">
            <a:solidFill>
              <a:srgbClr val="FF6600"/>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defPPr>
              <a:defRPr lang="en-US"/>
            </a:defPPr>
            <a:lvl1pPr algn="l" rtl="0" fontAlgn="base">
              <a:spcBef>
                <a:spcPct val="0"/>
              </a:spcBef>
              <a:spcAft>
                <a:spcPct val="0"/>
              </a:spcAft>
              <a:defRPr sz="1400" kern="1200">
                <a:solidFill>
                  <a:schemeClr val="tx1"/>
                </a:solidFill>
                <a:latin typeface="Arial" panose="020B0604020202020204" pitchFamily="34" charset="0"/>
                <a:ea typeface="+mn-ea"/>
                <a:cs typeface="+mn-cs"/>
              </a:defRPr>
            </a:lvl1pPr>
            <a:lvl2pPr marL="457200" algn="l" rtl="0" fontAlgn="base">
              <a:spcBef>
                <a:spcPct val="0"/>
              </a:spcBef>
              <a:spcAft>
                <a:spcPct val="0"/>
              </a:spcAft>
              <a:defRPr sz="1400" kern="1200">
                <a:solidFill>
                  <a:schemeClr val="tx1"/>
                </a:solidFill>
                <a:latin typeface="Arial" panose="020B0604020202020204" pitchFamily="34" charset="0"/>
                <a:ea typeface="+mn-ea"/>
                <a:cs typeface="+mn-cs"/>
              </a:defRPr>
            </a:lvl2pPr>
            <a:lvl3pPr marL="914400" algn="l" rtl="0" fontAlgn="base">
              <a:spcBef>
                <a:spcPct val="0"/>
              </a:spcBef>
              <a:spcAft>
                <a:spcPct val="0"/>
              </a:spcAft>
              <a:defRPr sz="1400" kern="1200">
                <a:solidFill>
                  <a:schemeClr val="tx1"/>
                </a:solidFill>
                <a:latin typeface="Arial" panose="020B0604020202020204" pitchFamily="34" charset="0"/>
                <a:ea typeface="+mn-ea"/>
                <a:cs typeface="+mn-cs"/>
              </a:defRPr>
            </a:lvl3pPr>
            <a:lvl4pPr marL="1371600" algn="l" rtl="0" fontAlgn="base">
              <a:spcBef>
                <a:spcPct val="0"/>
              </a:spcBef>
              <a:spcAft>
                <a:spcPct val="0"/>
              </a:spcAft>
              <a:defRPr sz="1400" kern="1200">
                <a:solidFill>
                  <a:schemeClr val="tx1"/>
                </a:solidFill>
                <a:latin typeface="Arial" panose="020B0604020202020204" pitchFamily="34" charset="0"/>
                <a:ea typeface="+mn-ea"/>
                <a:cs typeface="+mn-cs"/>
              </a:defRPr>
            </a:lvl4pPr>
            <a:lvl5pPr marL="1828800" algn="l" rtl="0" fontAlgn="base">
              <a:spcBef>
                <a:spcPct val="0"/>
              </a:spcBef>
              <a:spcAft>
                <a:spcPct val="0"/>
              </a:spcAft>
              <a:defRPr sz="1400" kern="1200">
                <a:solidFill>
                  <a:schemeClr val="tx1"/>
                </a:solidFill>
                <a:latin typeface="Arial" panose="020B0604020202020204" pitchFamily="34" charset="0"/>
                <a:ea typeface="+mn-ea"/>
                <a:cs typeface="+mn-cs"/>
              </a:defRPr>
            </a:lvl5pPr>
            <a:lvl6pPr marL="2286000" algn="l" defTabSz="914400" rtl="0" eaLnBrk="1" latinLnBrk="0" hangingPunct="1">
              <a:defRPr sz="1400" kern="1200">
                <a:solidFill>
                  <a:schemeClr val="tx1"/>
                </a:solidFill>
                <a:latin typeface="Arial" panose="020B0604020202020204" pitchFamily="34" charset="0"/>
                <a:ea typeface="+mn-ea"/>
                <a:cs typeface="+mn-cs"/>
              </a:defRPr>
            </a:lvl6pPr>
            <a:lvl7pPr marL="2743200" algn="l" defTabSz="914400" rtl="0" eaLnBrk="1" latinLnBrk="0" hangingPunct="1">
              <a:defRPr sz="1400" kern="1200">
                <a:solidFill>
                  <a:schemeClr val="tx1"/>
                </a:solidFill>
                <a:latin typeface="Arial" panose="020B0604020202020204" pitchFamily="34" charset="0"/>
                <a:ea typeface="+mn-ea"/>
                <a:cs typeface="+mn-cs"/>
              </a:defRPr>
            </a:lvl7pPr>
            <a:lvl8pPr marL="3200400" algn="l" defTabSz="914400" rtl="0" eaLnBrk="1" latinLnBrk="0" hangingPunct="1">
              <a:defRPr sz="1400" kern="1200">
                <a:solidFill>
                  <a:schemeClr val="tx1"/>
                </a:solidFill>
                <a:latin typeface="Arial" panose="020B0604020202020204" pitchFamily="34" charset="0"/>
                <a:ea typeface="+mn-ea"/>
                <a:cs typeface="+mn-cs"/>
              </a:defRPr>
            </a:lvl8pPr>
            <a:lvl9pPr marL="3657600" algn="l" defTabSz="914400" rtl="0" eaLnBrk="1" latinLnBrk="0" hangingPunct="1">
              <a:defRPr sz="1400" kern="1200">
                <a:solidFill>
                  <a:schemeClr val="tx1"/>
                </a:solidFill>
                <a:latin typeface="Arial" panose="020B0604020202020204" pitchFamily="34" charset="0"/>
                <a:ea typeface="+mn-ea"/>
                <a:cs typeface="+mn-cs"/>
              </a:defRPr>
            </a:lvl9pPr>
          </a:lstStyle>
          <a:p>
            <a:endParaRPr lang="en-CA"/>
          </a:p>
        </p:txBody>
      </p:sp>
      <p:sp>
        <p:nvSpPr>
          <p:cNvPr id="120" name="Freeform 116">
            <a:extLst>
              <a:ext uri="{FF2B5EF4-FFF2-40B4-BE49-F238E27FC236}">
                <a16:creationId xmlns:a16="http://schemas.microsoft.com/office/drawing/2014/main" id="{D7D15471-71E4-4C49-A54A-C16A2B1232F8}"/>
              </a:ext>
            </a:extLst>
          </p:cNvPr>
          <p:cNvSpPr>
            <a:spLocks noChangeAspect="1"/>
          </p:cNvSpPr>
          <p:nvPr/>
        </p:nvSpPr>
        <p:spPr bwMode="auto">
          <a:xfrm>
            <a:off x="6463099" y="1135366"/>
            <a:ext cx="2559" cy="20436"/>
          </a:xfrm>
          <a:custGeom>
            <a:avLst/>
            <a:gdLst>
              <a:gd name="T0" fmla="*/ 4 w 4"/>
              <a:gd name="T1" fmla="*/ 0 h 32"/>
              <a:gd name="T2" fmla="*/ 0 w 4"/>
              <a:gd name="T3" fmla="*/ 32 h 32"/>
            </a:gdLst>
            <a:ahLst/>
            <a:cxnLst>
              <a:cxn ang="0">
                <a:pos x="T0" y="T1"/>
              </a:cxn>
              <a:cxn ang="0">
                <a:pos x="T2" y="T3"/>
              </a:cxn>
            </a:cxnLst>
            <a:rect l="0" t="0" r="r" b="b"/>
            <a:pathLst>
              <a:path w="4" h="32">
                <a:moveTo>
                  <a:pt x="4" y="0"/>
                </a:moveTo>
                <a:cubicBezTo>
                  <a:pt x="2" y="10"/>
                  <a:pt x="4" y="22"/>
                  <a:pt x="0" y="32"/>
                </a:cubicBezTo>
              </a:path>
            </a:pathLst>
          </a:custGeom>
          <a:noFill/>
          <a:ln w="6350" cap="rnd">
            <a:solidFill>
              <a:srgbClr val="FF6600"/>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defPPr>
              <a:defRPr lang="en-US"/>
            </a:defPPr>
            <a:lvl1pPr algn="l" rtl="0" fontAlgn="base">
              <a:spcBef>
                <a:spcPct val="0"/>
              </a:spcBef>
              <a:spcAft>
                <a:spcPct val="0"/>
              </a:spcAft>
              <a:defRPr sz="1400" kern="1200">
                <a:solidFill>
                  <a:schemeClr val="tx1"/>
                </a:solidFill>
                <a:latin typeface="Arial" panose="020B0604020202020204" pitchFamily="34" charset="0"/>
                <a:ea typeface="+mn-ea"/>
                <a:cs typeface="+mn-cs"/>
              </a:defRPr>
            </a:lvl1pPr>
            <a:lvl2pPr marL="457200" algn="l" rtl="0" fontAlgn="base">
              <a:spcBef>
                <a:spcPct val="0"/>
              </a:spcBef>
              <a:spcAft>
                <a:spcPct val="0"/>
              </a:spcAft>
              <a:defRPr sz="1400" kern="1200">
                <a:solidFill>
                  <a:schemeClr val="tx1"/>
                </a:solidFill>
                <a:latin typeface="Arial" panose="020B0604020202020204" pitchFamily="34" charset="0"/>
                <a:ea typeface="+mn-ea"/>
                <a:cs typeface="+mn-cs"/>
              </a:defRPr>
            </a:lvl2pPr>
            <a:lvl3pPr marL="914400" algn="l" rtl="0" fontAlgn="base">
              <a:spcBef>
                <a:spcPct val="0"/>
              </a:spcBef>
              <a:spcAft>
                <a:spcPct val="0"/>
              </a:spcAft>
              <a:defRPr sz="1400" kern="1200">
                <a:solidFill>
                  <a:schemeClr val="tx1"/>
                </a:solidFill>
                <a:latin typeface="Arial" panose="020B0604020202020204" pitchFamily="34" charset="0"/>
                <a:ea typeface="+mn-ea"/>
                <a:cs typeface="+mn-cs"/>
              </a:defRPr>
            </a:lvl3pPr>
            <a:lvl4pPr marL="1371600" algn="l" rtl="0" fontAlgn="base">
              <a:spcBef>
                <a:spcPct val="0"/>
              </a:spcBef>
              <a:spcAft>
                <a:spcPct val="0"/>
              </a:spcAft>
              <a:defRPr sz="1400" kern="1200">
                <a:solidFill>
                  <a:schemeClr val="tx1"/>
                </a:solidFill>
                <a:latin typeface="Arial" panose="020B0604020202020204" pitchFamily="34" charset="0"/>
                <a:ea typeface="+mn-ea"/>
                <a:cs typeface="+mn-cs"/>
              </a:defRPr>
            </a:lvl4pPr>
            <a:lvl5pPr marL="1828800" algn="l" rtl="0" fontAlgn="base">
              <a:spcBef>
                <a:spcPct val="0"/>
              </a:spcBef>
              <a:spcAft>
                <a:spcPct val="0"/>
              </a:spcAft>
              <a:defRPr sz="1400" kern="1200">
                <a:solidFill>
                  <a:schemeClr val="tx1"/>
                </a:solidFill>
                <a:latin typeface="Arial" panose="020B0604020202020204" pitchFamily="34" charset="0"/>
                <a:ea typeface="+mn-ea"/>
                <a:cs typeface="+mn-cs"/>
              </a:defRPr>
            </a:lvl5pPr>
            <a:lvl6pPr marL="2286000" algn="l" defTabSz="914400" rtl="0" eaLnBrk="1" latinLnBrk="0" hangingPunct="1">
              <a:defRPr sz="1400" kern="1200">
                <a:solidFill>
                  <a:schemeClr val="tx1"/>
                </a:solidFill>
                <a:latin typeface="Arial" panose="020B0604020202020204" pitchFamily="34" charset="0"/>
                <a:ea typeface="+mn-ea"/>
                <a:cs typeface="+mn-cs"/>
              </a:defRPr>
            </a:lvl6pPr>
            <a:lvl7pPr marL="2743200" algn="l" defTabSz="914400" rtl="0" eaLnBrk="1" latinLnBrk="0" hangingPunct="1">
              <a:defRPr sz="1400" kern="1200">
                <a:solidFill>
                  <a:schemeClr val="tx1"/>
                </a:solidFill>
                <a:latin typeface="Arial" panose="020B0604020202020204" pitchFamily="34" charset="0"/>
                <a:ea typeface="+mn-ea"/>
                <a:cs typeface="+mn-cs"/>
              </a:defRPr>
            </a:lvl7pPr>
            <a:lvl8pPr marL="3200400" algn="l" defTabSz="914400" rtl="0" eaLnBrk="1" latinLnBrk="0" hangingPunct="1">
              <a:defRPr sz="1400" kern="1200">
                <a:solidFill>
                  <a:schemeClr val="tx1"/>
                </a:solidFill>
                <a:latin typeface="Arial" panose="020B0604020202020204" pitchFamily="34" charset="0"/>
                <a:ea typeface="+mn-ea"/>
                <a:cs typeface="+mn-cs"/>
              </a:defRPr>
            </a:lvl8pPr>
            <a:lvl9pPr marL="3657600" algn="l" defTabSz="914400" rtl="0" eaLnBrk="1" latinLnBrk="0" hangingPunct="1">
              <a:defRPr sz="1400" kern="1200">
                <a:solidFill>
                  <a:schemeClr val="tx1"/>
                </a:solidFill>
                <a:latin typeface="Arial" panose="020B0604020202020204" pitchFamily="34" charset="0"/>
                <a:ea typeface="+mn-ea"/>
                <a:cs typeface="+mn-cs"/>
              </a:defRPr>
            </a:lvl9pPr>
          </a:lstStyle>
          <a:p>
            <a:endParaRPr lang="en-CA"/>
          </a:p>
        </p:txBody>
      </p:sp>
      <p:sp>
        <p:nvSpPr>
          <p:cNvPr id="121" name="Freeform 117">
            <a:extLst>
              <a:ext uri="{FF2B5EF4-FFF2-40B4-BE49-F238E27FC236}">
                <a16:creationId xmlns:a16="http://schemas.microsoft.com/office/drawing/2014/main" id="{D0D27C6D-8CF2-44A9-B388-40B89AE98F4B}"/>
              </a:ext>
            </a:extLst>
          </p:cNvPr>
          <p:cNvSpPr>
            <a:spLocks noChangeAspect="1"/>
          </p:cNvSpPr>
          <p:nvPr/>
        </p:nvSpPr>
        <p:spPr bwMode="auto">
          <a:xfrm>
            <a:off x="6463099" y="1155801"/>
            <a:ext cx="6142" cy="6628"/>
          </a:xfrm>
          <a:custGeom>
            <a:avLst/>
            <a:gdLst>
              <a:gd name="T0" fmla="*/ 0 w 10"/>
              <a:gd name="T1" fmla="*/ 0 h 10"/>
              <a:gd name="T2" fmla="*/ 10 w 10"/>
              <a:gd name="T3" fmla="*/ 10 h 10"/>
            </a:gdLst>
            <a:ahLst/>
            <a:cxnLst>
              <a:cxn ang="0">
                <a:pos x="T0" y="T1"/>
              </a:cxn>
              <a:cxn ang="0">
                <a:pos x="T2" y="T3"/>
              </a:cxn>
            </a:cxnLst>
            <a:rect l="0" t="0" r="r" b="b"/>
            <a:pathLst>
              <a:path w="10" h="10">
                <a:moveTo>
                  <a:pt x="0" y="0"/>
                </a:moveTo>
                <a:cubicBezTo>
                  <a:pt x="5" y="4"/>
                  <a:pt x="8" y="6"/>
                  <a:pt x="10" y="10"/>
                </a:cubicBezTo>
              </a:path>
            </a:pathLst>
          </a:custGeom>
          <a:noFill/>
          <a:ln w="6350" cap="rnd">
            <a:solidFill>
              <a:srgbClr val="FF6600"/>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defPPr>
              <a:defRPr lang="en-US"/>
            </a:defPPr>
            <a:lvl1pPr algn="l" rtl="0" fontAlgn="base">
              <a:spcBef>
                <a:spcPct val="0"/>
              </a:spcBef>
              <a:spcAft>
                <a:spcPct val="0"/>
              </a:spcAft>
              <a:defRPr sz="1400" kern="1200">
                <a:solidFill>
                  <a:schemeClr val="tx1"/>
                </a:solidFill>
                <a:latin typeface="Arial" panose="020B0604020202020204" pitchFamily="34" charset="0"/>
                <a:ea typeface="+mn-ea"/>
                <a:cs typeface="+mn-cs"/>
              </a:defRPr>
            </a:lvl1pPr>
            <a:lvl2pPr marL="457200" algn="l" rtl="0" fontAlgn="base">
              <a:spcBef>
                <a:spcPct val="0"/>
              </a:spcBef>
              <a:spcAft>
                <a:spcPct val="0"/>
              </a:spcAft>
              <a:defRPr sz="1400" kern="1200">
                <a:solidFill>
                  <a:schemeClr val="tx1"/>
                </a:solidFill>
                <a:latin typeface="Arial" panose="020B0604020202020204" pitchFamily="34" charset="0"/>
                <a:ea typeface="+mn-ea"/>
                <a:cs typeface="+mn-cs"/>
              </a:defRPr>
            </a:lvl2pPr>
            <a:lvl3pPr marL="914400" algn="l" rtl="0" fontAlgn="base">
              <a:spcBef>
                <a:spcPct val="0"/>
              </a:spcBef>
              <a:spcAft>
                <a:spcPct val="0"/>
              </a:spcAft>
              <a:defRPr sz="1400" kern="1200">
                <a:solidFill>
                  <a:schemeClr val="tx1"/>
                </a:solidFill>
                <a:latin typeface="Arial" panose="020B0604020202020204" pitchFamily="34" charset="0"/>
                <a:ea typeface="+mn-ea"/>
                <a:cs typeface="+mn-cs"/>
              </a:defRPr>
            </a:lvl3pPr>
            <a:lvl4pPr marL="1371600" algn="l" rtl="0" fontAlgn="base">
              <a:spcBef>
                <a:spcPct val="0"/>
              </a:spcBef>
              <a:spcAft>
                <a:spcPct val="0"/>
              </a:spcAft>
              <a:defRPr sz="1400" kern="1200">
                <a:solidFill>
                  <a:schemeClr val="tx1"/>
                </a:solidFill>
                <a:latin typeface="Arial" panose="020B0604020202020204" pitchFamily="34" charset="0"/>
                <a:ea typeface="+mn-ea"/>
                <a:cs typeface="+mn-cs"/>
              </a:defRPr>
            </a:lvl4pPr>
            <a:lvl5pPr marL="1828800" algn="l" rtl="0" fontAlgn="base">
              <a:spcBef>
                <a:spcPct val="0"/>
              </a:spcBef>
              <a:spcAft>
                <a:spcPct val="0"/>
              </a:spcAft>
              <a:defRPr sz="1400" kern="1200">
                <a:solidFill>
                  <a:schemeClr val="tx1"/>
                </a:solidFill>
                <a:latin typeface="Arial" panose="020B0604020202020204" pitchFamily="34" charset="0"/>
                <a:ea typeface="+mn-ea"/>
                <a:cs typeface="+mn-cs"/>
              </a:defRPr>
            </a:lvl5pPr>
            <a:lvl6pPr marL="2286000" algn="l" defTabSz="914400" rtl="0" eaLnBrk="1" latinLnBrk="0" hangingPunct="1">
              <a:defRPr sz="1400" kern="1200">
                <a:solidFill>
                  <a:schemeClr val="tx1"/>
                </a:solidFill>
                <a:latin typeface="Arial" panose="020B0604020202020204" pitchFamily="34" charset="0"/>
                <a:ea typeface="+mn-ea"/>
                <a:cs typeface="+mn-cs"/>
              </a:defRPr>
            </a:lvl6pPr>
            <a:lvl7pPr marL="2743200" algn="l" defTabSz="914400" rtl="0" eaLnBrk="1" latinLnBrk="0" hangingPunct="1">
              <a:defRPr sz="1400" kern="1200">
                <a:solidFill>
                  <a:schemeClr val="tx1"/>
                </a:solidFill>
                <a:latin typeface="Arial" panose="020B0604020202020204" pitchFamily="34" charset="0"/>
                <a:ea typeface="+mn-ea"/>
                <a:cs typeface="+mn-cs"/>
              </a:defRPr>
            </a:lvl7pPr>
            <a:lvl8pPr marL="3200400" algn="l" defTabSz="914400" rtl="0" eaLnBrk="1" latinLnBrk="0" hangingPunct="1">
              <a:defRPr sz="1400" kern="1200">
                <a:solidFill>
                  <a:schemeClr val="tx1"/>
                </a:solidFill>
                <a:latin typeface="Arial" panose="020B0604020202020204" pitchFamily="34" charset="0"/>
                <a:ea typeface="+mn-ea"/>
                <a:cs typeface="+mn-cs"/>
              </a:defRPr>
            </a:lvl8pPr>
            <a:lvl9pPr marL="3657600" algn="l" defTabSz="914400" rtl="0" eaLnBrk="1" latinLnBrk="0" hangingPunct="1">
              <a:defRPr sz="1400" kern="1200">
                <a:solidFill>
                  <a:schemeClr val="tx1"/>
                </a:solidFill>
                <a:latin typeface="Arial" panose="020B0604020202020204" pitchFamily="34" charset="0"/>
                <a:ea typeface="+mn-ea"/>
                <a:cs typeface="+mn-cs"/>
              </a:defRPr>
            </a:lvl9pPr>
          </a:lstStyle>
          <a:p>
            <a:endParaRPr lang="en-CA"/>
          </a:p>
        </p:txBody>
      </p:sp>
      <p:sp>
        <p:nvSpPr>
          <p:cNvPr id="122" name="Freeform 118">
            <a:extLst>
              <a:ext uri="{FF2B5EF4-FFF2-40B4-BE49-F238E27FC236}">
                <a16:creationId xmlns:a16="http://schemas.microsoft.com/office/drawing/2014/main" id="{86B85F35-1FC4-4FC7-BB39-4F7E07C07C70}"/>
              </a:ext>
            </a:extLst>
          </p:cNvPr>
          <p:cNvSpPr>
            <a:spLocks noChangeAspect="1"/>
          </p:cNvSpPr>
          <p:nvPr/>
        </p:nvSpPr>
        <p:spPr bwMode="auto">
          <a:xfrm>
            <a:off x="6478455" y="1057490"/>
            <a:ext cx="3071" cy="20436"/>
          </a:xfrm>
          <a:custGeom>
            <a:avLst/>
            <a:gdLst>
              <a:gd name="T0" fmla="*/ 4 w 5"/>
              <a:gd name="T1" fmla="*/ 32 h 32"/>
              <a:gd name="T2" fmla="*/ 0 w 5"/>
              <a:gd name="T3" fmla="*/ 0 h 32"/>
            </a:gdLst>
            <a:ahLst/>
            <a:cxnLst>
              <a:cxn ang="0">
                <a:pos x="T0" y="T1"/>
              </a:cxn>
              <a:cxn ang="0">
                <a:pos x="T2" y="T3"/>
              </a:cxn>
            </a:cxnLst>
            <a:rect l="0" t="0" r="r" b="b"/>
            <a:pathLst>
              <a:path w="5" h="32">
                <a:moveTo>
                  <a:pt x="4" y="32"/>
                </a:moveTo>
                <a:cubicBezTo>
                  <a:pt x="0" y="22"/>
                  <a:pt x="5" y="10"/>
                  <a:pt x="0" y="0"/>
                </a:cubicBezTo>
              </a:path>
            </a:pathLst>
          </a:custGeom>
          <a:noFill/>
          <a:ln w="6350" cap="rnd">
            <a:solidFill>
              <a:srgbClr val="FF6600"/>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defPPr>
              <a:defRPr lang="en-US"/>
            </a:defPPr>
            <a:lvl1pPr algn="l" rtl="0" fontAlgn="base">
              <a:spcBef>
                <a:spcPct val="0"/>
              </a:spcBef>
              <a:spcAft>
                <a:spcPct val="0"/>
              </a:spcAft>
              <a:defRPr sz="1400" kern="1200">
                <a:solidFill>
                  <a:schemeClr val="tx1"/>
                </a:solidFill>
                <a:latin typeface="Arial" panose="020B0604020202020204" pitchFamily="34" charset="0"/>
                <a:ea typeface="+mn-ea"/>
                <a:cs typeface="+mn-cs"/>
              </a:defRPr>
            </a:lvl1pPr>
            <a:lvl2pPr marL="457200" algn="l" rtl="0" fontAlgn="base">
              <a:spcBef>
                <a:spcPct val="0"/>
              </a:spcBef>
              <a:spcAft>
                <a:spcPct val="0"/>
              </a:spcAft>
              <a:defRPr sz="1400" kern="1200">
                <a:solidFill>
                  <a:schemeClr val="tx1"/>
                </a:solidFill>
                <a:latin typeface="Arial" panose="020B0604020202020204" pitchFamily="34" charset="0"/>
                <a:ea typeface="+mn-ea"/>
                <a:cs typeface="+mn-cs"/>
              </a:defRPr>
            </a:lvl2pPr>
            <a:lvl3pPr marL="914400" algn="l" rtl="0" fontAlgn="base">
              <a:spcBef>
                <a:spcPct val="0"/>
              </a:spcBef>
              <a:spcAft>
                <a:spcPct val="0"/>
              </a:spcAft>
              <a:defRPr sz="1400" kern="1200">
                <a:solidFill>
                  <a:schemeClr val="tx1"/>
                </a:solidFill>
                <a:latin typeface="Arial" panose="020B0604020202020204" pitchFamily="34" charset="0"/>
                <a:ea typeface="+mn-ea"/>
                <a:cs typeface="+mn-cs"/>
              </a:defRPr>
            </a:lvl3pPr>
            <a:lvl4pPr marL="1371600" algn="l" rtl="0" fontAlgn="base">
              <a:spcBef>
                <a:spcPct val="0"/>
              </a:spcBef>
              <a:spcAft>
                <a:spcPct val="0"/>
              </a:spcAft>
              <a:defRPr sz="1400" kern="1200">
                <a:solidFill>
                  <a:schemeClr val="tx1"/>
                </a:solidFill>
                <a:latin typeface="Arial" panose="020B0604020202020204" pitchFamily="34" charset="0"/>
                <a:ea typeface="+mn-ea"/>
                <a:cs typeface="+mn-cs"/>
              </a:defRPr>
            </a:lvl4pPr>
            <a:lvl5pPr marL="1828800" algn="l" rtl="0" fontAlgn="base">
              <a:spcBef>
                <a:spcPct val="0"/>
              </a:spcBef>
              <a:spcAft>
                <a:spcPct val="0"/>
              </a:spcAft>
              <a:defRPr sz="1400" kern="1200">
                <a:solidFill>
                  <a:schemeClr val="tx1"/>
                </a:solidFill>
                <a:latin typeface="Arial" panose="020B0604020202020204" pitchFamily="34" charset="0"/>
                <a:ea typeface="+mn-ea"/>
                <a:cs typeface="+mn-cs"/>
              </a:defRPr>
            </a:lvl5pPr>
            <a:lvl6pPr marL="2286000" algn="l" defTabSz="914400" rtl="0" eaLnBrk="1" latinLnBrk="0" hangingPunct="1">
              <a:defRPr sz="1400" kern="1200">
                <a:solidFill>
                  <a:schemeClr val="tx1"/>
                </a:solidFill>
                <a:latin typeface="Arial" panose="020B0604020202020204" pitchFamily="34" charset="0"/>
                <a:ea typeface="+mn-ea"/>
                <a:cs typeface="+mn-cs"/>
              </a:defRPr>
            </a:lvl6pPr>
            <a:lvl7pPr marL="2743200" algn="l" defTabSz="914400" rtl="0" eaLnBrk="1" latinLnBrk="0" hangingPunct="1">
              <a:defRPr sz="1400" kern="1200">
                <a:solidFill>
                  <a:schemeClr val="tx1"/>
                </a:solidFill>
                <a:latin typeface="Arial" panose="020B0604020202020204" pitchFamily="34" charset="0"/>
                <a:ea typeface="+mn-ea"/>
                <a:cs typeface="+mn-cs"/>
              </a:defRPr>
            </a:lvl7pPr>
            <a:lvl8pPr marL="3200400" algn="l" defTabSz="914400" rtl="0" eaLnBrk="1" latinLnBrk="0" hangingPunct="1">
              <a:defRPr sz="1400" kern="1200">
                <a:solidFill>
                  <a:schemeClr val="tx1"/>
                </a:solidFill>
                <a:latin typeface="Arial" panose="020B0604020202020204" pitchFamily="34" charset="0"/>
                <a:ea typeface="+mn-ea"/>
                <a:cs typeface="+mn-cs"/>
              </a:defRPr>
            </a:lvl8pPr>
            <a:lvl9pPr marL="3657600" algn="l" defTabSz="914400" rtl="0" eaLnBrk="1" latinLnBrk="0" hangingPunct="1">
              <a:defRPr sz="1400" kern="1200">
                <a:solidFill>
                  <a:schemeClr val="tx1"/>
                </a:solidFill>
                <a:latin typeface="Arial" panose="020B0604020202020204" pitchFamily="34" charset="0"/>
                <a:ea typeface="+mn-ea"/>
                <a:cs typeface="+mn-cs"/>
              </a:defRPr>
            </a:lvl9pPr>
          </a:lstStyle>
          <a:p>
            <a:endParaRPr lang="en-CA"/>
          </a:p>
        </p:txBody>
      </p:sp>
      <p:sp>
        <p:nvSpPr>
          <p:cNvPr id="123" name="Freeform 119">
            <a:extLst>
              <a:ext uri="{FF2B5EF4-FFF2-40B4-BE49-F238E27FC236}">
                <a16:creationId xmlns:a16="http://schemas.microsoft.com/office/drawing/2014/main" id="{AFE8A054-486C-4C29-B169-FD6EA97E772D}"/>
              </a:ext>
            </a:extLst>
          </p:cNvPr>
          <p:cNvSpPr>
            <a:spLocks noChangeAspect="1"/>
          </p:cNvSpPr>
          <p:nvPr/>
        </p:nvSpPr>
        <p:spPr bwMode="auto">
          <a:xfrm>
            <a:off x="6472824" y="1035949"/>
            <a:ext cx="5631" cy="21540"/>
          </a:xfrm>
          <a:custGeom>
            <a:avLst/>
            <a:gdLst>
              <a:gd name="T0" fmla="*/ 10 w 10"/>
              <a:gd name="T1" fmla="*/ 34 h 34"/>
              <a:gd name="T2" fmla="*/ 0 w 10"/>
              <a:gd name="T3" fmla="*/ 0 h 34"/>
            </a:gdLst>
            <a:ahLst/>
            <a:cxnLst>
              <a:cxn ang="0">
                <a:pos x="T0" y="T1"/>
              </a:cxn>
              <a:cxn ang="0">
                <a:pos x="T2" y="T3"/>
              </a:cxn>
            </a:cxnLst>
            <a:rect l="0" t="0" r="r" b="b"/>
            <a:pathLst>
              <a:path w="10" h="34">
                <a:moveTo>
                  <a:pt x="10" y="34"/>
                </a:moveTo>
                <a:cubicBezTo>
                  <a:pt x="3" y="24"/>
                  <a:pt x="2" y="12"/>
                  <a:pt x="0" y="0"/>
                </a:cubicBezTo>
              </a:path>
            </a:pathLst>
          </a:custGeom>
          <a:noFill/>
          <a:ln w="6350" cap="rnd">
            <a:solidFill>
              <a:srgbClr val="FF6600"/>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defPPr>
              <a:defRPr lang="en-US"/>
            </a:defPPr>
            <a:lvl1pPr algn="l" rtl="0" fontAlgn="base">
              <a:spcBef>
                <a:spcPct val="0"/>
              </a:spcBef>
              <a:spcAft>
                <a:spcPct val="0"/>
              </a:spcAft>
              <a:defRPr sz="1400" kern="1200">
                <a:solidFill>
                  <a:schemeClr val="tx1"/>
                </a:solidFill>
                <a:latin typeface="Arial" panose="020B0604020202020204" pitchFamily="34" charset="0"/>
                <a:ea typeface="+mn-ea"/>
                <a:cs typeface="+mn-cs"/>
              </a:defRPr>
            </a:lvl1pPr>
            <a:lvl2pPr marL="457200" algn="l" rtl="0" fontAlgn="base">
              <a:spcBef>
                <a:spcPct val="0"/>
              </a:spcBef>
              <a:spcAft>
                <a:spcPct val="0"/>
              </a:spcAft>
              <a:defRPr sz="1400" kern="1200">
                <a:solidFill>
                  <a:schemeClr val="tx1"/>
                </a:solidFill>
                <a:latin typeface="Arial" panose="020B0604020202020204" pitchFamily="34" charset="0"/>
                <a:ea typeface="+mn-ea"/>
                <a:cs typeface="+mn-cs"/>
              </a:defRPr>
            </a:lvl2pPr>
            <a:lvl3pPr marL="914400" algn="l" rtl="0" fontAlgn="base">
              <a:spcBef>
                <a:spcPct val="0"/>
              </a:spcBef>
              <a:spcAft>
                <a:spcPct val="0"/>
              </a:spcAft>
              <a:defRPr sz="1400" kern="1200">
                <a:solidFill>
                  <a:schemeClr val="tx1"/>
                </a:solidFill>
                <a:latin typeface="Arial" panose="020B0604020202020204" pitchFamily="34" charset="0"/>
                <a:ea typeface="+mn-ea"/>
                <a:cs typeface="+mn-cs"/>
              </a:defRPr>
            </a:lvl3pPr>
            <a:lvl4pPr marL="1371600" algn="l" rtl="0" fontAlgn="base">
              <a:spcBef>
                <a:spcPct val="0"/>
              </a:spcBef>
              <a:spcAft>
                <a:spcPct val="0"/>
              </a:spcAft>
              <a:defRPr sz="1400" kern="1200">
                <a:solidFill>
                  <a:schemeClr val="tx1"/>
                </a:solidFill>
                <a:latin typeface="Arial" panose="020B0604020202020204" pitchFamily="34" charset="0"/>
                <a:ea typeface="+mn-ea"/>
                <a:cs typeface="+mn-cs"/>
              </a:defRPr>
            </a:lvl4pPr>
            <a:lvl5pPr marL="1828800" algn="l" rtl="0" fontAlgn="base">
              <a:spcBef>
                <a:spcPct val="0"/>
              </a:spcBef>
              <a:spcAft>
                <a:spcPct val="0"/>
              </a:spcAft>
              <a:defRPr sz="1400" kern="1200">
                <a:solidFill>
                  <a:schemeClr val="tx1"/>
                </a:solidFill>
                <a:latin typeface="Arial" panose="020B0604020202020204" pitchFamily="34" charset="0"/>
                <a:ea typeface="+mn-ea"/>
                <a:cs typeface="+mn-cs"/>
              </a:defRPr>
            </a:lvl5pPr>
            <a:lvl6pPr marL="2286000" algn="l" defTabSz="914400" rtl="0" eaLnBrk="1" latinLnBrk="0" hangingPunct="1">
              <a:defRPr sz="1400" kern="1200">
                <a:solidFill>
                  <a:schemeClr val="tx1"/>
                </a:solidFill>
                <a:latin typeface="Arial" panose="020B0604020202020204" pitchFamily="34" charset="0"/>
                <a:ea typeface="+mn-ea"/>
                <a:cs typeface="+mn-cs"/>
              </a:defRPr>
            </a:lvl6pPr>
            <a:lvl7pPr marL="2743200" algn="l" defTabSz="914400" rtl="0" eaLnBrk="1" latinLnBrk="0" hangingPunct="1">
              <a:defRPr sz="1400" kern="1200">
                <a:solidFill>
                  <a:schemeClr val="tx1"/>
                </a:solidFill>
                <a:latin typeface="Arial" panose="020B0604020202020204" pitchFamily="34" charset="0"/>
                <a:ea typeface="+mn-ea"/>
                <a:cs typeface="+mn-cs"/>
              </a:defRPr>
            </a:lvl7pPr>
            <a:lvl8pPr marL="3200400" algn="l" defTabSz="914400" rtl="0" eaLnBrk="1" latinLnBrk="0" hangingPunct="1">
              <a:defRPr sz="1400" kern="1200">
                <a:solidFill>
                  <a:schemeClr val="tx1"/>
                </a:solidFill>
                <a:latin typeface="Arial" panose="020B0604020202020204" pitchFamily="34" charset="0"/>
                <a:ea typeface="+mn-ea"/>
                <a:cs typeface="+mn-cs"/>
              </a:defRPr>
            </a:lvl8pPr>
            <a:lvl9pPr marL="3657600" algn="l" defTabSz="914400" rtl="0" eaLnBrk="1" latinLnBrk="0" hangingPunct="1">
              <a:defRPr sz="1400" kern="1200">
                <a:solidFill>
                  <a:schemeClr val="tx1"/>
                </a:solidFill>
                <a:latin typeface="Arial" panose="020B0604020202020204" pitchFamily="34" charset="0"/>
                <a:ea typeface="+mn-ea"/>
                <a:cs typeface="+mn-cs"/>
              </a:defRPr>
            </a:lvl9pPr>
          </a:lstStyle>
          <a:p>
            <a:endParaRPr lang="en-CA"/>
          </a:p>
        </p:txBody>
      </p:sp>
      <p:sp>
        <p:nvSpPr>
          <p:cNvPr id="124" name="Freeform 120">
            <a:extLst>
              <a:ext uri="{FF2B5EF4-FFF2-40B4-BE49-F238E27FC236}">
                <a16:creationId xmlns:a16="http://schemas.microsoft.com/office/drawing/2014/main" id="{38BD49B2-8135-4CD4-A54C-274315E965AF}"/>
              </a:ext>
            </a:extLst>
          </p:cNvPr>
          <p:cNvSpPr>
            <a:spLocks noChangeAspect="1"/>
          </p:cNvSpPr>
          <p:nvPr/>
        </p:nvSpPr>
        <p:spPr bwMode="auto">
          <a:xfrm>
            <a:off x="6466682" y="1032083"/>
            <a:ext cx="6142" cy="3866"/>
          </a:xfrm>
          <a:custGeom>
            <a:avLst/>
            <a:gdLst>
              <a:gd name="T0" fmla="*/ 10 w 10"/>
              <a:gd name="T1" fmla="*/ 6 h 6"/>
              <a:gd name="T2" fmla="*/ 0 w 10"/>
              <a:gd name="T3" fmla="*/ 0 h 6"/>
            </a:gdLst>
            <a:ahLst/>
            <a:cxnLst>
              <a:cxn ang="0">
                <a:pos x="T0" y="T1"/>
              </a:cxn>
              <a:cxn ang="0">
                <a:pos x="T2" y="T3"/>
              </a:cxn>
            </a:cxnLst>
            <a:rect l="0" t="0" r="r" b="b"/>
            <a:pathLst>
              <a:path w="10" h="6">
                <a:moveTo>
                  <a:pt x="10" y="6"/>
                </a:moveTo>
                <a:cubicBezTo>
                  <a:pt x="7" y="2"/>
                  <a:pt x="4" y="1"/>
                  <a:pt x="0" y="0"/>
                </a:cubicBezTo>
              </a:path>
            </a:pathLst>
          </a:custGeom>
          <a:noFill/>
          <a:ln w="6350" cap="rnd">
            <a:solidFill>
              <a:srgbClr val="FF6600"/>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defPPr>
              <a:defRPr lang="en-US"/>
            </a:defPPr>
            <a:lvl1pPr algn="l" rtl="0" fontAlgn="base">
              <a:spcBef>
                <a:spcPct val="0"/>
              </a:spcBef>
              <a:spcAft>
                <a:spcPct val="0"/>
              </a:spcAft>
              <a:defRPr sz="1400" kern="1200">
                <a:solidFill>
                  <a:schemeClr val="tx1"/>
                </a:solidFill>
                <a:latin typeface="Arial" panose="020B0604020202020204" pitchFamily="34" charset="0"/>
                <a:ea typeface="+mn-ea"/>
                <a:cs typeface="+mn-cs"/>
              </a:defRPr>
            </a:lvl1pPr>
            <a:lvl2pPr marL="457200" algn="l" rtl="0" fontAlgn="base">
              <a:spcBef>
                <a:spcPct val="0"/>
              </a:spcBef>
              <a:spcAft>
                <a:spcPct val="0"/>
              </a:spcAft>
              <a:defRPr sz="1400" kern="1200">
                <a:solidFill>
                  <a:schemeClr val="tx1"/>
                </a:solidFill>
                <a:latin typeface="Arial" panose="020B0604020202020204" pitchFamily="34" charset="0"/>
                <a:ea typeface="+mn-ea"/>
                <a:cs typeface="+mn-cs"/>
              </a:defRPr>
            </a:lvl2pPr>
            <a:lvl3pPr marL="914400" algn="l" rtl="0" fontAlgn="base">
              <a:spcBef>
                <a:spcPct val="0"/>
              </a:spcBef>
              <a:spcAft>
                <a:spcPct val="0"/>
              </a:spcAft>
              <a:defRPr sz="1400" kern="1200">
                <a:solidFill>
                  <a:schemeClr val="tx1"/>
                </a:solidFill>
                <a:latin typeface="Arial" panose="020B0604020202020204" pitchFamily="34" charset="0"/>
                <a:ea typeface="+mn-ea"/>
                <a:cs typeface="+mn-cs"/>
              </a:defRPr>
            </a:lvl3pPr>
            <a:lvl4pPr marL="1371600" algn="l" rtl="0" fontAlgn="base">
              <a:spcBef>
                <a:spcPct val="0"/>
              </a:spcBef>
              <a:spcAft>
                <a:spcPct val="0"/>
              </a:spcAft>
              <a:defRPr sz="1400" kern="1200">
                <a:solidFill>
                  <a:schemeClr val="tx1"/>
                </a:solidFill>
                <a:latin typeface="Arial" panose="020B0604020202020204" pitchFamily="34" charset="0"/>
                <a:ea typeface="+mn-ea"/>
                <a:cs typeface="+mn-cs"/>
              </a:defRPr>
            </a:lvl4pPr>
            <a:lvl5pPr marL="1828800" algn="l" rtl="0" fontAlgn="base">
              <a:spcBef>
                <a:spcPct val="0"/>
              </a:spcBef>
              <a:spcAft>
                <a:spcPct val="0"/>
              </a:spcAft>
              <a:defRPr sz="1400" kern="1200">
                <a:solidFill>
                  <a:schemeClr val="tx1"/>
                </a:solidFill>
                <a:latin typeface="Arial" panose="020B0604020202020204" pitchFamily="34" charset="0"/>
                <a:ea typeface="+mn-ea"/>
                <a:cs typeface="+mn-cs"/>
              </a:defRPr>
            </a:lvl5pPr>
            <a:lvl6pPr marL="2286000" algn="l" defTabSz="914400" rtl="0" eaLnBrk="1" latinLnBrk="0" hangingPunct="1">
              <a:defRPr sz="1400" kern="1200">
                <a:solidFill>
                  <a:schemeClr val="tx1"/>
                </a:solidFill>
                <a:latin typeface="Arial" panose="020B0604020202020204" pitchFamily="34" charset="0"/>
                <a:ea typeface="+mn-ea"/>
                <a:cs typeface="+mn-cs"/>
              </a:defRPr>
            </a:lvl6pPr>
            <a:lvl7pPr marL="2743200" algn="l" defTabSz="914400" rtl="0" eaLnBrk="1" latinLnBrk="0" hangingPunct="1">
              <a:defRPr sz="1400" kern="1200">
                <a:solidFill>
                  <a:schemeClr val="tx1"/>
                </a:solidFill>
                <a:latin typeface="Arial" panose="020B0604020202020204" pitchFamily="34" charset="0"/>
                <a:ea typeface="+mn-ea"/>
                <a:cs typeface="+mn-cs"/>
              </a:defRPr>
            </a:lvl7pPr>
            <a:lvl8pPr marL="3200400" algn="l" defTabSz="914400" rtl="0" eaLnBrk="1" latinLnBrk="0" hangingPunct="1">
              <a:defRPr sz="1400" kern="1200">
                <a:solidFill>
                  <a:schemeClr val="tx1"/>
                </a:solidFill>
                <a:latin typeface="Arial" panose="020B0604020202020204" pitchFamily="34" charset="0"/>
                <a:ea typeface="+mn-ea"/>
                <a:cs typeface="+mn-cs"/>
              </a:defRPr>
            </a:lvl8pPr>
            <a:lvl9pPr marL="3657600" algn="l" defTabSz="914400" rtl="0" eaLnBrk="1" latinLnBrk="0" hangingPunct="1">
              <a:defRPr sz="1400" kern="1200">
                <a:solidFill>
                  <a:schemeClr val="tx1"/>
                </a:solidFill>
                <a:latin typeface="Arial" panose="020B0604020202020204" pitchFamily="34" charset="0"/>
                <a:ea typeface="+mn-ea"/>
                <a:cs typeface="+mn-cs"/>
              </a:defRPr>
            </a:lvl9pPr>
          </a:lstStyle>
          <a:p>
            <a:endParaRPr lang="en-CA"/>
          </a:p>
        </p:txBody>
      </p:sp>
      <p:sp>
        <p:nvSpPr>
          <p:cNvPr id="125" name="Freeform 121">
            <a:extLst>
              <a:ext uri="{FF2B5EF4-FFF2-40B4-BE49-F238E27FC236}">
                <a16:creationId xmlns:a16="http://schemas.microsoft.com/office/drawing/2014/main" id="{17070F2D-549C-4FDA-B971-5A07EBC90C75}"/>
              </a:ext>
            </a:extLst>
          </p:cNvPr>
          <p:cNvSpPr>
            <a:spLocks noChangeAspect="1"/>
          </p:cNvSpPr>
          <p:nvPr/>
        </p:nvSpPr>
        <p:spPr bwMode="auto">
          <a:xfrm>
            <a:off x="6568545" y="937638"/>
            <a:ext cx="14332" cy="2209"/>
          </a:xfrm>
          <a:custGeom>
            <a:avLst/>
            <a:gdLst>
              <a:gd name="T0" fmla="*/ 24 w 24"/>
              <a:gd name="T1" fmla="*/ 0 h 4"/>
              <a:gd name="T2" fmla="*/ 0 w 24"/>
              <a:gd name="T3" fmla="*/ 0 h 4"/>
            </a:gdLst>
            <a:ahLst/>
            <a:cxnLst>
              <a:cxn ang="0">
                <a:pos x="T0" y="T1"/>
              </a:cxn>
              <a:cxn ang="0">
                <a:pos x="T2" y="T3"/>
              </a:cxn>
            </a:cxnLst>
            <a:rect l="0" t="0" r="r" b="b"/>
            <a:pathLst>
              <a:path w="24" h="4">
                <a:moveTo>
                  <a:pt x="24" y="0"/>
                </a:moveTo>
                <a:cubicBezTo>
                  <a:pt x="16" y="4"/>
                  <a:pt x="8" y="1"/>
                  <a:pt x="0" y="0"/>
                </a:cubicBezTo>
              </a:path>
            </a:pathLst>
          </a:custGeom>
          <a:noFill/>
          <a:ln w="6350" cap="rnd">
            <a:solidFill>
              <a:srgbClr val="FF6600"/>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defPPr>
              <a:defRPr lang="en-US"/>
            </a:defPPr>
            <a:lvl1pPr algn="l" rtl="0" fontAlgn="base">
              <a:spcBef>
                <a:spcPct val="0"/>
              </a:spcBef>
              <a:spcAft>
                <a:spcPct val="0"/>
              </a:spcAft>
              <a:defRPr sz="1400" kern="1200">
                <a:solidFill>
                  <a:schemeClr val="tx1"/>
                </a:solidFill>
                <a:latin typeface="Arial" panose="020B0604020202020204" pitchFamily="34" charset="0"/>
                <a:ea typeface="+mn-ea"/>
                <a:cs typeface="+mn-cs"/>
              </a:defRPr>
            </a:lvl1pPr>
            <a:lvl2pPr marL="457200" algn="l" rtl="0" fontAlgn="base">
              <a:spcBef>
                <a:spcPct val="0"/>
              </a:spcBef>
              <a:spcAft>
                <a:spcPct val="0"/>
              </a:spcAft>
              <a:defRPr sz="1400" kern="1200">
                <a:solidFill>
                  <a:schemeClr val="tx1"/>
                </a:solidFill>
                <a:latin typeface="Arial" panose="020B0604020202020204" pitchFamily="34" charset="0"/>
                <a:ea typeface="+mn-ea"/>
                <a:cs typeface="+mn-cs"/>
              </a:defRPr>
            </a:lvl2pPr>
            <a:lvl3pPr marL="914400" algn="l" rtl="0" fontAlgn="base">
              <a:spcBef>
                <a:spcPct val="0"/>
              </a:spcBef>
              <a:spcAft>
                <a:spcPct val="0"/>
              </a:spcAft>
              <a:defRPr sz="1400" kern="1200">
                <a:solidFill>
                  <a:schemeClr val="tx1"/>
                </a:solidFill>
                <a:latin typeface="Arial" panose="020B0604020202020204" pitchFamily="34" charset="0"/>
                <a:ea typeface="+mn-ea"/>
                <a:cs typeface="+mn-cs"/>
              </a:defRPr>
            </a:lvl3pPr>
            <a:lvl4pPr marL="1371600" algn="l" rtl="0" fontAlgn="base">
              <a:spcBef>
                <a:spcPct val="0"/>
              </a:spcBef>
              <a:spcAft>
                <a:spcPct val="0"/>
              </a:spcAft>
              <a:defRPr sz="1400" kern="1200">
                <a:solidFill>
                  <a:schemeClr val="tx1"/>
                </a:solidFill>
                <a:latin typeface="Arial" panose="020B0604020202020204" pitchFamily="34" charset="0"/>
                <a:ea typeface="+mn-ea"/>
                <a:cs typeface="+mn-cs"/>
              </a:defRPr>
            </a:lvl4pPr>
            <a:lvl5pPr marL="1828800" algn="l" rtl="0" fontAlgn="base">
              <a:spcBef>
                <a:spcPct val="0"/>
              </a:spcBef>
              <a:spcAft>
                <a:spcPct val="0"/>
              </a:spcAft>
              <a:defRPr sz="1400" kern="1200">
                <a:solidFill>
                  <a:schemeClr val="tx1"/>
                </a:solidFill>
                <a:latin typeface="Arial" panose="020B0604020202020204" pitchFamily="34" charset="0"/>
                <a:ea typeface="+mn-ea"/>
                <a:cs typeface="+mn-cs"/>
              </a:defRPr>
            </a:lvl5pPr>
            <a:lvl6pPr marL="2286000" algn="l" defTabSz="914400" rtl="0" eaLnBrk="1" latinLnBrk="0" hangingPunct="1">
              <a:defRPr sz="1400" kern="1200">
                <a:solidFill>
                  <a:schemeClr val="tx1"/>
                </a:solidFill>
                <a:latin typeface="Arial" panose="020B0604020202020204" pitchFamily="34" charset="0"/>
                <a:ea typeface="+mn-ea"/>
                <a:cs typeface="+mn-cs"/>
              </a:defRPr>
            </a:lvl6pPr>
            <a:lvl7pPr marL="2743200" algn="l" defTabSz="914400" rtl="0" eaLnBrk="1" latinLnBrk="0" hangingPunct="1">
              <a:defRPr sz="1400" kern="1200">
                <a:solidFill>
                  <a:schemeClr val="tx1"/>
                </a:solidFill>
                <a:latin typeface="Arial" panose="020B0604020202020204" pitchFamily="34" charset="0"/>
                <a:ea typeface="+mn-ea"/>
                <a:cs typeface="+mn-cs"/>
              </a:defRPr>
            </a:lvl7pPr>
            <a:lvl8pPr marL="3200400" algn="l" defTabSz="914400" rtl="0" eaLnBrk="1" latinLnBrk="0" hangingPunct="1">
              <a:defRPr sz="1400" kern="1200">
                <a:solidFill>
                  <a:schemeClr val="tx1"/>
                </a:solidFill>
                <a:latin typeface="Arial" panose="020B0604020202020204" pitchFamily="34" charset="0"/>
                <a:ea typeface="+mn-ea"/>
                <a:cs typeface="+mn-cs"/>
              </a:defRPr>
            </a:lvl8pPr>
            <a:lvl9pPr marL="3657600" algn="l" defTabSz="914400" rtl="0" eaLnBrk="1" latinLnBrk="0" hangingPunct="1">
              <a:defRPr sz="1400" kern="1200">
                <a:solidFill>
                  <a:schemeClr val="tx1"/>
                </a:solidFill>
                <a:latin typeface="Arial" panose="020B0604020202020204" pitchFamily="34" charset="0"/>
                <a:ea typeface="+mn-ea"/>
                <a:cs typeface="+mn-cs"/>
              </a:defRPr>
            </a:lvl9pPr>
          </a:lstStyle>
          <a:p>
            <a:endParaRPr lang="en-CA"/>
          </a:p>
        </p:txBody>
      </p:sp>
      <p:sp>
        <p:nvSpPr>
          <p:cNvPr id="126" name="Freeform 122">
            <a:extLst>
              <a:ext uri="{FF2B5EF4-FFF2-40B4-BE49-F238E27FC236}">
                <a16:creationId xmlns:a16="http://schemas.microsoft.com/office/drawing/2014/main" id="{733F3B14-8E03-45D5-8D13-9594A7893051}"/>
              </a:ext>
            </a:extLst>
          </p:cNvPr>
          <p:cNvSpPr>
            <a:spLocks noChangeAspect="1"/>
          </p:cNvSpPr>
          <p:nvPr/>
        </p:nvSpPr>
        <p:spPr bwMode="auto">
          <a:xfrm>
            <a:off x="6457468" y="790723"/>
            <a:ext cx="19451" cy="57993"/>
          </a:xfrm>
          <a:custGeom>
            <a:avLst/>
            <a:gdLst>
              <a:gd name="T0" fmla="*/ 33 w 33"/>
              <a:gd name="T1" fmla="*/ 0 h 91"/>
              <a:gd name="T2" fmla="*/ 5 w 33"/>
              <a:gd name="T3" fmla="*/ 91 h 91"/>
            </a:gdLst>
            <a:ahLst/>
            <a:cxnLst>
              <a:cxn ang="0">
                <a:pos x="T0" y="T1"/>
              </a:cxn>
              <a:cxn ang="0">
                <a:pos x="T2" y="T3"/>
              </a:cxn>
            </a:cxnLst>
            <a:rect l="0" t="0" r="r" b="b"/>
            <a:pathLst>
              <a:path w="33" h="91">
                <a:moveTo>
                  <a:pt x="33" y="0"/>
                </a:moveTo>
                <a:cubicBezTo>
                  <a:pt x="15" y="27"/>
                  <a:pt x="0" y="56"/>
                  <a:pt x="5" y="91"/>
                </a:cubicBezTo>
              </a:path>
            </a:pathLst>
          </a:custGeom>
          <a:noFill/>
          <a:ln w="6350" cap="rnd">
            <a:solidFill>
              <a:srgbClr val="FF6600"/>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defPPr>
              <a:defRPr lang="en-US"/>
            </a:defPPr>
            <a:lvl1pPr algn="l" rtl="0" fontAlgn="base">
              <a:spcBef>
                <a:spcPct val="0"/>
              </a:spcBef>
              <a:spcAft>
                <a:spcPct val="0"/>
              </a:spcAft>
              <a:defRPr sz="1400" kern="1200">
                <a:solidFill>
                  <a:schemeClr val="tx1"/>
                </a:solidFill>
                <a:latin typeface="Arial" panose="020B0604020202020204" pitchFamily="34" charset="0"/>
                <a:ea typeface="+mn-ea"/>
                <a:cs typeface="+mn-cs"/>
              </a:defRPr>
            </a:lvl1pPr>
            <a:lvl2pPr marL="457200" algn="l" rtl="0" fontAlgn="base">
              <a:spcBef>
                <a:spcPct val="0"/>
              </a:spcBef>
              <a:spcAft>
                <a:spcPct val="0"/>
              </a:spcAft>
              <a:defRPr sz="1400" kern="1200">
                <a:solidFill>
                  <a:schemeClr val="tx1"/>
                </a:solidFill>
                <a:latin typeface="Arial" panose="020B0604020202020204" pitchFamily="34" charset="0"/>
                <a:ea typeface="+mn-ea"/>
                <a:cs typeface="+mn-cs"/>
              </a:defRPr>
            </a:lvl2pPr>
            <a:lvl3pPr marL="914400" algn="l" rtl="0" fontAlgn="base">
              <a:spcBef>
                <a:spcPct val="0"/>
              </a:spcBef>
              <a:spcAft>
                <a:spcPct val="0"/>
              </a:spcAft>
              <a:defRPr sz="1400" kern="1200">
                <a:solidFill>
                  <a:schemeClr val="tx1"/>
                </a:solidFill>
                <a:latin typeface="Arial" panose="020B0604020202020204" pitchFamily="34" charset="0"/>
                <a:ea typeface="+mn-ea"/>
                <a:cs typeface="+mn-cs"/>
              </a:defRPr>
            </a:lvl3pPr>
            <a:lvl4pPr marL="1371600" algn="l" rtl="0" fontAlgn="base">
              <a:spcBef>
                <a:spcPct val="0"/>
              </a:spcBef>
              <a:spcAft>
                <a:spcPct val="0"/>
              </a:spcAft>
              <a:defRPr sz="1400" kern="1200">
                <a:solidFill>
                  <a:schemeClr val="tx1"/>
                </a:solidFill>
                <a:latin typeface="Arial" panose="020B0604020202020204" pitchFamily="34" charset="0"/>
                <a:ea typeface="+mn-ea"/>
                <a:cs typeface="+mn-cs"/>
              </a:defRPr>
            </a:lvl4pPr>
            <a:lvl5pPr marL="1828800" algn="l" rtl="0" fontAlgn="base">
              <a:spcBef>
                <a:spcPct val="0"/>
              </a:spcBef>
              <a:spcAft>
                <a:spcPct val="0"/>
              </a:spcAft>
              <a:defRPr sz="1400" kern="1200">
                <a:solidFill>
                  <a:schemeClr val="tx1"/>
                </a:solidFill>
                <a:latin typeface="Arial" panose="020B0604020202020204" pitchFamily="34" charset="0"/>
                <a:ea typeface="+mn-ea"/>
                <a:cs typeface="+mn-cs"/>
              </a:defRPr>
            </a:lvl5pPr>
            <a:lvl6pPr marL="2286000" algn="l" defTabSz="914400" rtl="0" eaLnBrk="1" latinLnBrk="0" hangingPunct="1">
              <a:defRPr sz="1400" kern="1200">
                <a:solidFill>
                  <a:schemeClr val="tx1"/>
                </a:solidFill>
                <a:latin typeface="Arial" panose="020B0604020202020204" pitchFamily="34" charset="0"/>
                <a:ea typeface="+mn-ea"/>
                <a:cs typeface="+mn-cs"/>
              </a:defRPr>
            </a:lvl6pPr>
            <a:lvl7pPr marL="2743200" algn="l" defTabSz="914400" rtl="0" eaLnBrk="1" latinLnBrk="0" hangingPunct="1">
              <a:defRPr sz="1400" kern="1200">
                <a:solidFill>
                  <a:schemeClr val="tx1"/>
                </a:solidFill>
                <a:latin typeface="Arial" panose="020B0604020202020204" pitchFamily="34" charset="0"/>
                <a:ea typeface="+mn-ea"/>
                <a:cs typeface="+mn-cs"/>
              </a:defRPr>
            </a:lvl7pPr>
            <a:lvl8pPr marL="3200400" algn="l" defTabSz="914400" rtl="0" eaLnBrk="1" latinLnBrk="0" hangingPunct="1">
              <a:defRPr sz="1400" kern="1200">
                <a:solidFill>
                  <a:schemeClr val="tx1"/>
                </a:solidFill>
                <a:latin typeface="Arial" panose="020B0604020202020204" pitchFamily="34" charset="0"/>
                <a:ea typeface="+mn-ea"/>
                <a:cs typeface="+mn-cs"/>
              </a:defRPr>
            </a:lvl8pPr>
            <a:lvl9pPr marL="3657600" algn="l" defTabSz="914400" rtl="0" eaLnBrk="1" latinLnBrk="0" hangingPunct="1">
              <a:defRPr sz="1400" kern="1200">
                <a:solidFill>
                  <a:schemeClr val="tx1"/>
                </a:solidFill>
                <a:latin typeface="Arial" panose="020B0604020202020204" pitchFamily="34" charset="0"/>
                <a:ea typeface="+mn-ea"/>
                <a:cs typeface="+mn-cs"/>
              </a:defRPr>
            </a:lvl9pPr>
          </a:lstStyle>
          <a:p>
            <a:endParaRPr lang="en-CA"/>
          </a:p>
        </p:txBody>
      </p:sp>
      <p:sp>
        <p:nvSpPr>
          <p:cNvPr id="127" name="Freeform 123">
            <a:extLst>
              <a:ext uri="{FF2B5EF4-FFF2-40B4-BE49-F238E27FC236}">
                <a16:creationId xmlns:a16="http://schemas.microsoft.com/office/drawing/2014/main" id="{9B759D72-3841-44DC-AA64-F8BEB026FD59}"/>
              </a:ext>
            </a:extLst>
          </p:cNvPr>
          <p:cNvSpPr>
            <a:spLocks noChangeAspect="1"/>
          </p:cNvSpPr>
          <p:nvPr/>
        </p:nvSpPr>
        <p:spPr bwMode="auto">
          <a:xfrm>
            <a:off x="6455933" y="848715"/>
            <a:ext cx="10749" cy="12151"/>
          </a:xfrm>
          <a:custGeom>
            <a:avLst/>
            <a:gdLst>
              <a:gd name="T0" fmla="*/ 8 w 18"/>
              <a:gd name="T1" fmla="*/ 0 h 19"/>
              <a:gd name="T2" fmla="*/ 17 w 18"/>
              <a:gd name="T3" fmla="*/ 18 h 19"/>
              <a:gd name="T4" fmla="*/ 10 w 18"/>
              <a:gd name="T5" fmla="*/ 19 h 19"/>
              <a:gd name="T6" fmla="*/ 2 w 18"/>
              <a:gd name="T7" fmla="*/ 15 h 19"/>
              <a:gd name="T8" fmla="*/ 0 w 18"/>
              <a:gd name="T9" fmla="*/ 13 h 19"/>
            </a:gdLst>
            <a:ahLst/>
            <a:cxnLst>
              <a:cxn ang="0">
                <a:pos x="T0" y="T1"/>
              </a:cxn>
              <a:cxn ang="0">
                <a:pos x="T2" y="T3"/>
              </a:cxn>
              <a:cxn ang="0">
                <a:pos x="T4" y="T5"/>
              </a:cxn>
              <a:cxn ang="0">
                <a:pos x="T6" y="T7"/>
              </a:cxn>
              <a:cxn ang="0">
                <a:pos x="T8" y="T9"/>
              </a:cxn>
            </a:cxnLst>
            <a:rect l="0" t="0" r="r" b="b"/>
            <a:pathLst>
              <a:path w="18" h="19">
                <a:moveTo>
                  <a:pt x="8" y="0"/>
                </a:moveTo>
                <a:cubicBezTo>
                  <a:pt x="14" y="2"/>
                  <a:pt x="18" y="12"/>
                  <a:pt x="17" y="18"/>
                </a:cubicBezTo>
                <a:cubicBezTo>
                  <a:pt x="15" y="19"/>
                  <a:pt x="12" y="19"/>
                  <a:pt x="10" y="19"/>
                </a:cubicBezTo>
                <a:cubicBezTo>
                  <a:pt x="7" y="18"/>
                  <a:pt x="5" y="16"/>
                  <a:pt x="2" y="15"/>
                </a:cubicBezTo>
                <a:cubicBezTo>
                  <a:pt x="2" y="14"/>
                  <a:pt x="1" y="14"/>
                  <a:pt x="0" y="13"/>
                </a:cubicBezTo>
              </a:path>
            </a:pathLst>
          </a:custGeom>
          <a:noFill/>
          <a:ln w="6350" cap="rnd">
            <a:solidFill>
              <a:srgbClr val="FF6600"/>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defPPr>
              <a:defRPr lang="en-US"/>
            </a:defPPr>
            <a:lvl1pPr algn="l" rtl="0" fontAlgn="base">
              <a:spcBef>
                <a:spcPct val="0"/>
              </a:spcBef>
              <a:spcAft>
                <a:spcPct val="0"/>
              </a:spcAft>
              <a:defRPr sz="1400" kern="1200">
                <a:solidFill>
                  <a:schemeClr val="tx1"/>
                </a:solidFill>
                <a:latin typeface="Arial" panose="020B0604020202020204" pitchFamily="34" charset="0"/>
                <a:ea typeface="+mn-ea"/>
                <a:cs typeface="+mn-cs"/>
              </a:defRPr>
            </a:lvl1pPr>
            <a:lvl2pPr marL="457200" algn="l" rtl="0" fontAlgn="base">
              <a:spcBef>
                <a:spcPct val="0"/>
              </a:spcBef>
              <a:spcAft>
                <a:spcPct val="0"/>
              </a:spcAft>
              <a:defRPr sz="1400" kern="1200">
                <a:solidFill>
                  <a:schemeClr val="tx1"/>
                </a:solidFill>
                <a:latin typeface="Arial" panose="020B0604020202020204" pitchFamily="34" charset="0"/>
                <a:ea typeface="+mn-ea"/>
                <a:cs typeface="+mn-cs"/>
              </a:defRPr>
            </a:lvl2pPr>
            <a:lvl3pPr marL="914400" algn="l" rtl="0" fontAlgn="base">
              <a:spcBef>
                <a:spcPct val="0"/>
              </a:spcBef>
              <a:spcAft>
                <a:spcPct val="0"/>
              </a:spcAft>
              <a:defRPr sz="1400" kern="1200">
                <a:solidFill>
                  <a:schemeClr val="tx1"/>
                </a:solidFill>
                <a:latin typeface="Arial" panose="020B0604020202020204" pitchFamily="34" charset="0"/>
                <a:ea typeface="+mn-ea"/>
                <a:cs typeface="+mn-cs"/>
              </a:defRPr>
            </a:lvl3pPr>
            <a:lvl4pPr marL="1371600" algn="l" rtl="0" fontAlgn="base">
              <a:spcBef>
                <a:spcPct val="0"/>
              </a:spcBef>
              <a:spcAft>
                <a:spcPct val="0"/>
              </a:spcAft>
              <a:defRPr sz="1400" kern="1200">
                <a:solidFill>
                  <a:schemeClr val="tx1"/>
                </a:solidFill>
                <a:latin typeface="Arial" panose="020B0604020202020204" pitchFamily="34" charset="0"/>
                <a:ea typeface="+mn-ea"/>
                <a:cs typeface="+mn-cs"/>
              </a:defRPr>
            </a:lvl4pPr>
            <a:lvl5pPr marL="1828800" algn="l" rtl="0" fontAlgn="base">
              <a:spcBef>
                <a:spcPct val="0"/>
              </a:spcBef>
              <a:spcAft>
                <a:spcPct val="0"/>
              </a:spcAft>
              <a:defRPr sz="1400" kern="1200">
                <a:solidFill>
                  <a:schemeClr val="tx1"/>
                </a:solidFill>
                <a:latin typeface="Arial" panose="020B0604020202020204" pitchFamily="34" charset="0"/>
                <a:ea typeface="+mn-ea"/>
                <a:cs typeface="+mn-cs"/>
              </a:defRPr>
            </a:lvl5pPr>
            <a:lvl6pPr marL="2286000" algn="l" defTabSz="914400" rtl="0" eaLnBrk="1" latinLnBrk="0" hangingPunct="1">
              <a:defRPr sz="1400" kern="1200">
                <a:solidFill>
                  <a:schemeClr val="tx1"/>
                </a:solidFill>
                <a:latin typeface="Arial" panose="020B0604020202020204" pitchFamily="34" charset="0"/>
                <a:ea typeface="+mn-ea"/>
                <a:cs typeface="+mn-cs"/>
              </a:defRPr>
            </a:lvl6pPr>
            <a:lvl7pPr marL="2743200" algn="l" defTabSz="914400" rtl="0" eaLnBrk="1" latinLnBrk="0" hangingPunct="1">
              <a:defRPr sz="1400" kern="1200">
                <a:solidFill>
                  <a:schemeClr val="tx1"/>
                </a:solidFill>
                <a:latin typeface="Arial" panose="020B0604020202020204" pitchFamily="34" charset="0"/>
                <a:ea typeface="+mn-ea"/>
                <a:cs typeface="+mn-cs"/>
              </a:defRPr>
            </a:lvl7pPr>
            <a:lvl8pPr marL="3200400" algn="l" defTabSz="914400" rtl="0" eaLnBrk="1" latinLnBrk="0" hangingPunct="1">
              <a:defRPr sz="1400" kern="1200">
                <a:solidFill>
                  <a:schemeClr val="tx1"/>
                </a:solidFill>
                <a:latin typeface="Arial" panose="020B0604020202020204" pitchFamily="34" charset="0"/>
                <a:ea typeface="+mn-ea"/>
                <a:cs typeface="+mn-cs"/>
              </a:defRPr>
            </a:lvl8pPr>
            <a:lvl9pPr marL="3657600" algn="l" defTabSz="914400" rtl="0" eaLnBrk="1" latinLnBrk="0" hangingPunct="1">
              <a:defRPr sz="1400" kern="1200">
                <a:solidFill>
                  <a:schemeClr val="tx1"/>
                </a:solidFill>
                <a:latin typeface="Arial" panose="020B0604020202020204" pitchFamily="34" charset="0"/>
                <a:ea typeface="+mn-ea"/>
                <a:cs typeface="+mn-cs"/>
              </a:defRPr>
            </a:lvl9pPr>
          </a:lstStyle>
          <a:p>
            <a:endParaRPr lang="en-CA"/>
          </a:p>
        </p:txBody>
      </p:sp>
      <p:sp>
        <p:nvSpPr>
          <p:cNvPr id="128" name="Freeform 124">
            <a:extLst>
              <a:ext uri="{FF2B5EF4-FFF2-40B4-BE49-F238E27FC236}">
                <a16:creationId xmlns:a16="http://schemas.microsoft.com/office/drawing/2014/main" id="{38AAEA60-36CF-4AD7-A13A-BCE63747BE6C}"/>
              </a:ext>
            </a:extLst>
          </p:cNvPr>
          <p:cNvSpPr>
            <a:spLocks noChangeAspect="1"/>
          </p:cNvSpPr>
          <p:nvPr/>
        </p:nvSpPr>
        <p:spPr bwMode="auto">
          <a:xfrm>
            <a:off x="6447231" y="857552"/>
            <a:ext cx="8702" cy="6075"/>
          </a:xfrm>
          <a:custGeom>
            <a:avLst/>
            <a:gdLst>
              <a:gd name="T0" fmla="*/ 14 w 14"/>
              <a:gd name="T1" fmla="*/ 0 h 10"/>
              <a:gd name="T2" fmla="*/ 0 w 14"/>
              <a:gd name="T3" fmla="*/ 10 h 10"/>
            </a:gdLst>
            <a:ahLst/>
            <a:cxnLst>
              <a:cxn ang="0">
                <a:pos x="T0" y="T1"/>
              </a:cxn>
              <a:cxn ang="0">
                <a:pos x="T2" y="T3"/>
              </a:cxn>
            </a:cxnLst>
            <a:rect l="0" t="0" r="r" b="b"/>
            <a:pathLst>
              <a:path w="14" h="10">
                <a:moveTo>
                  <a:pt x="14" y="0"/>
                </a:moveTo>
                <a:cubicBezTo>
                  <a:pt x="10" y="2"/>
                  <a:pt x="6" y="5"/>
                  <a:pt x="0" y="10"/>
                </a:cubicBezTo>
              </a:path>
            </a:pathLst>
          </a:custGeom>
          <a:noFill/>
          <a:ln w="6350" cap="rnd">
            <a:solidFill>
              <a:srgbClr val="FF6600"/>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defPPr>
              <a:defRPr lang="en-US"/>
            </a:defPPr>
            <a:lvl1pPr algn="l" rtl="0" fontAlgn="base">
              <a:spcBef>
                <a:spcPct val="0"/>
              </a:spcBef>
              <a:spcAft>
                <a:spcPct val="0"/>
              </a:spcAft>
              <a:defRPr sz="1400" kern="1200">
                <a:solidFill>
                  <a:schemeClr val="tx1"/>
                </a:solidFill>
                <a:latin typeface="Arial" panose="020B0604020202020204" pitchFamily="34" charset="0"/>
                <a:ea typeface="+mn-ea"/>
                <a:cs typeface="+mn-cs"/>
              </a:defRPr>
            </a:lvl1pPr>
            <a:lvl2pPr marL="457200" algn="l" rtl="0" fontAlgn="base">
              <a:spcBef>
                <a:spcPct val="0"/>
              </a:spcBef>
              <a:spcAft>
                <a:spcPct val="0"/>
              </a:spcAft>
              <a:defRPr sz="1400" kern="1200">
                <a:solidFill>
                  <a:schemeClr val="tx1"/>
                </a:solidFill>
                <a:latin typeface="Arial" panose="020B0604020202020204" pitchFamily="34" charset="0"/>
                <a:ea typeface="+mn-ea"/>
                <a:cs typeface="+mn-cs"/>
              </a:defRPr>
            </a:lvl2pPr>
            <a:lvl3pPr marL="914400" algn="l" rtl="0" fontAlgn="base">
              <a:spcBef>
                <a:spcPct val="0"/>
              </a:spcBef>
              <a:spcAft>
                <a:spcPct val="0"/>
              </a:spcAft>
              <a:defRPr sz="1400" kern="1200">
                <a:solidFill>
                  <a:schemeClr val="tx1"/>
                </a:solidFill>
                <a:latin typeface="Arial" panose="020B0604020202020204" pitchFamily="34" charset="0"/>
                <a:ea typeface="+mn-ea"/>
                <a:cs typeface="+mn-cs"/>
              </a:defRPr>
            </a:lvl3pPr>
            <a:lvl4pPr marL="1371600" algn="l" rtl="0" fontAlgn="base">
              <a:spcBef>
                <a:spcPct val="0"/>
              </a:spcBef>
              <a:spcAft>
                <a:spcPct val="0"/>
              </a:spcAft>
              <a:defRPr sz="1400" kern="1200">
                <a:solidFill>
                  <a:schemeClr val="tx1"/>
                </a:solidFill>
                <a:latin typeface="Arial" panose="020B0604020202020204" pitchFamily="34" charset="0"/>
                <a:ea typeface="+mn-ea"/>
                <a:cs typeface="+mn-cs"/>
              </a:defRPr>
            </a:lvl4pPr>
            <a:lvl5pPr marL="1828800" algn="l" rtl="0" fontAlgn="base">
              <a:spcBef>
                <a:spcPct val="0"/>
              </a:spcBef>
              <a:spcAft>
                <a:spcPct val="0"/>
              </a:spcAft>
              <a:defRPr sz="1400" kern="1200">
                <a:solidFill>
                  <a:schemeClr val="tx1"/>
                </a:solidFill>
                <a:latin typeface="Arial" panose="020B0604020202020204" pitchFamily="34" charset="0"/>
                <a:ea typeface="+mn-ea"/>
                <a:cs typeface="+mn-cs"/>
              </a:defRPr>
            </a:lvl5pPr>
            <a:lvl6pPr marL="2286000" algn="l" defTabSz="914400" rtl="0" eaLnBrk="1" latinLnBrk="0" hangingPunct="1">
              <a:defRPr sz="1400" kern="1200">
                <a:solidFill>
                  <a:schemeClr val="tx1"/>
                </a:solidFill>
                <a:latin typeface="Arial" panose="020B0604020202020204" pitchFamily="34" charset="0"/>
                <a:ea typeface="+mn-ea"/>
                <a:cs typeface="+mn-cs"/>
              </a:defRPr>
            </a:lvl6pPr>
            <a:lvl7pPr marL="2743200" algn="l" defTabSz="914400" rtl="0" eaLnBrk="1" latinLnBrk="0" hangingPunct="1">
              <a:defRPr sz="1400" kern="1200">
                <a:solidFill>
                  <a:schemeClr val="tx1"/>
                </a:solidFill>
                <a:latin typeface="Arial" panose="020B0604020202020204" pitchFamily="34" charset="0"/>
                <a:ea typeface="+mn-ea"/>
                <a:cs typeface="+mn-cs"/>
              </a:defRPr>
            </a:lvl7pPr>
            <a:lvl8pPr marL="3200400" algn="l" defTabSz="914400" rtl="0" eaLnBrk="1" latinLnBrk="0" hangingPunct="1">
              <a:defRPr sz="1400" kern="1200">
                <a:solidFill>
                  <a:schemeClr val="tx1"/>
                </a:solidFill>
                <a:latin typeface="Arial" panose="020B0604020202020204" pitchFamily="34" charset="0"/>
                <a:ea typeface="+mn-ea"/>
                <a:cs typeface="+mn-cs"/>
              </a:defRPr>
            </a:lvl8pPr>
            <a:lvl9pPr marL="3657600" algn="l" defTabSz="914400" rtl="0" eaLnBrk="1" latinLnBrk="0" hangingPunct="1">
              <a:defRPr sz="1400" kern="1200">
                <a:solidFill>
                  <a:schemeClr val="tx1"/>
                </a:solidFill>
                <a:latin typeface="Arial" panose="020B0604020202020204" pitchFamily="34" charset="0"/>
                <a:ea typeface="+mn-ea"/>
                <a:cs typeface="+mn-cs"/>
              </a:defRPr>
            </a:lvl9pPr>
          </a:lstStyle>
          <a:p>
            <a:endParaRPr lang="en-CA"/>
          </a:p>
        </p:txBody>
      </p:sp>
      <p:sp>
        <p:nvSpPr>
          <p:cNvPr id="129" name="Freeform 125">
            <a:extLst>
              <a:ext uri="{FF2B5EF4-FFF2-40B4-BE49-F238E27FC236}">
                <a16:creationId xmlns:a16="http://schemas.microsoft.com/office/drawing/2014/main" id="{4933665D-05C5-4083-A7FF-E536EEEED62F}"/>
              </a:ext>
            </a:extLst>
          </p:cNvPr>
          <p:cNvSpPr>
            <a:spLocks noChangeAspect="1"/>
          </p:cNvSpPr>
          <p:nvPr/>
        </p:nvSpPr>
        <p:spPr bwMode="auto">
          <a:xfrm>
            <a:off x="6361748" y="711742"/>
            <a:ext cx="1536" cy="16017"/>
          </a:xfrm>
          <a:custGeom>
            <a:avLst/>
            <a:gdLst>
              <a:gd name="T0" fmla="*/ 3 w 3"/>
              <a:gd name="T1" fmla="*/ 0 h 26"/>
              <a:gd name="T2" fmla="*/ 1 w 3"/>
              <a:gd name="T3" fmla="*/ 26 h 26"/>
            </a:gdLst>
            <a:ahLst/>
            <a:cxnLst>
              <a:cxn ang="0">
                <a:pos x="T0" y="T1"/>
              </a:cxn>
              <a:cxn ang="0">
                <a:pos x="T2" y="T3"/>
              </a:cxn>
            </a:cxnLst>
            <a:rect l="0" t="0" r="r" b="b"/>
            <a:pathLst>
              <a:path w="3" h="26">
                <a:moveTo>
                  <a:pt x="3" y="0"/>
                </a:moveTo>
                <a:cubicBezTo>
                  <a:pt x="0" y="8"/>
                  <a:pt x="1" y="17"/>
                  <a:pt x="1" y="26"/>
                </a:cubicBezTo>
              </a:path>
            </a:pathLst>
          </a:custGeom>
          <a:noFill/>
          <a:ln w="6350" cap="rnd">
            <a:solidFill>
              <a:srgbClr val="FF6600"/>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defPPr>
              <a:defRPr lang="en-US"/>
            </a:defPPr>
            <a:lvl1pPr algn="l" rtl="0" fontAlgn="base">
              <a:spcBef>
                <a:spcPct val="0"/>
              </a:spcBef>
              <a:spcAft>
                <a:spcPct val="0"/>
              </a:spcAft>
              <a:defRPr sz="1400" kern="1200">
                <a:solidFill>
                  <a:schemeClr val="tx1"/>
                </a:solidFill>
                <a:latin typeface="Arial" panose="020B0604020202020204" pitchFamily="34" charset="0"/>
                <a:ea typeface="+mn-ea"/>
                <a:cs typeface="+mn-cs"/>
              </a:defRPr>
            </a:lvl1pPr>
            <a:lvl2pPr marL="457200" algn="l" rtl="0" fontAlgn="base">
              <a:spcBef>
                <a:spcPct val="0"/>
              </a:spcBef>
              <a:spcAft>
                <a:spcPct val="0"/>
              </a:spcAft>
              <a:defRPr sz="1400" kern="1200">
                <a:solidFill>
                  <a:schemeClr val="tx1"/>
                </a:solidFill>
                <a:latin typeface="Arial" panose="020B0604020202020204" pitchFamily="34" charset="0"/>
                <a:ea typeface="+mn-ea"/>
                <a:cs typeface="+mn-cs"/>
              </a:defRPr>
            </a:lvl2pPr>
            <a:lvl3pPr marL="914400" algn="l" rtl="0" fontAlgn="base">
              <a:spcBef>
                <a:spcPct val="0"/>
              </a:spcBef>
              <a:spcAft>
                <a:spcPct val="0"/>
              </a:spcAft>
              <a:defRPr sz="1400" kern="1200">
                <a:solidFill>
                  <a:schemeClr val="tx1"/>
                </a:solidFill>
                <a:latin typeface="Arial" panose="020B0604020202020204" pitchFamily="34" charset="0"/>
                <a:ea typeface="+mn-ea"/>
                <a:cs typeface="+mn-cs"/>
              </a:defRPr>
            </a:lvl3pPr>
            <a:lvl4pPr marL="1371600" algn="l" rtl="0" fontAlgn="base">
              <a:spcBef>
                <a:spcPct val="0"/>
              </a:spcBef>
              <a:spcAft>
                <a:spcPct val="0"/>
              </a:spcAft>
              <a:defRPr sz="1400" kern="1200">
                <a:solidFill>
                  <a:schemeClr val="tx1"/>
                </a:solidFill>
                <a:latin typeface="Arial" panose="020B0604020202020204" pitchFamily="34" charset="0"/>
                <a:ea typeface="+mn-ea"/>
                <a:cs typeface="+mn-cs"/>
              </a:defRPr>
            </a:lvl4pPr>
            <a:lvl5pPr marL="1828800" algn="l" rtl="0" fontAlgn="base">
              <a:spcBef>
                <a:spcPct val="0"/>
              </a:spcBef>
              <a:spcAft>
                <a:spcPct val="0"/>
              </a:spcAft>
              <a:defRPr sz="1400" kern="1200">
                <a:solidFill>
                  <a:schemeClr val="tx1"/>
                </a:solidFill>
                <a:latin typeface="Arial" panose="020B0604020202020204" pitchFamily="34" charset="0"/>
                <a:ea typeface="+mn-ea"/>
                <a:cs typeface="+mn-cs"/>
              </a:defRPr>
            </a:lvl5pPr>
            <a:lvl6pPr marL="2286000" algn="l" defTabSz="914400" rtl="0" eaLnBrk="1" latinLnBrk="0" hangingPunct="1">
              <a:defRPr sz="1400" kern="1200">
                <a:solidFill>
                  <a:schemeClr val="tx1"/>
                </a:solidFill>
                <a:latin typeface="Arial" panose="020B0604020202020204" pitchFamily="34" charset="0"/>
                <a:ea typeface="+mn-ea"/>
                <a:cs typeface="+mn-cs"/>
              </a:defRPr>
            </a:lvl6pPr>
            <a:lvl7pPr marL="2743200" algn="l" defTabSz="914400" rtl="0" eaLnBrk="1" latinLnBrk="0" hangingPunct="1">
              <a:defRPr sz="1400" kern="1200">
                <a:solidFill>
                  <a:schemeClr val="tx1"/>
                </a:solidFill>
                <a:latin typeface="Arial" panose="020B0604020202020204" pitchFamily="34" charset="0"/>
                <a:ea typeface="+mn-ea"/>
                <a:cs typeface="+mn-cs"/>
              </a:defRPr>
            </a:lvl7pPr>
            <a:lvl8pPr marL="3200400" algn="l" defTabSz="914400" rtl="0" eaLnBrk="1" latinLnBrk="0" hangingPunct="1">
              <a:defRPr sz="1400" kern="1200">
                <a:solidFill>
                  <a:schemeClr val="tx1"/>
                </a:solidFill>
                <a:latin typeface="Arial" panose="020B0604020202020204" pitchFamily="34" charset="0"/>
                <a:ea typeface="+mn-ea"/>
                <a:cs typeface="+mn-cs"/>
              </a:defRPr>
            </a:lvl8pPr>
            <a:lvl9pPr marL="3657600" algn="l" defTabSz="914400" rtl="0" eaLnBrk="1" latinLnBrk="0" hangingPunct="1">
              <a:defRPr sz="1400" kern="1200">
                <a:solidFill>
                  <a:schemeClr val="tx1"/>
                </a:solidFill>
                <a:latin typeface="Arial" panose="020B0604020202020204" pitchFamily="34" charset="0"/>
                <a:ea typeface="+mn-ea"/>
                <a:cs typeface="+mn-cs"/>
              </a:defRPr>
            </a:lvl9pPr>
          </a:lstStyle>
          <a:p>
            <a:endParaRPr lang="en-CA"/>
          </a:p>
        </p:txBody>
      </p:sp>
      <p:sp>
        <p:nvSpPr>
          <p:cNvPr id="130" name="Freeform 126">
            <a:extLst>
              <a:ext uri="{FF2B5EF4-FFF2-40B4-BE49-F238E27FC236}">
                <a16:creationId xmlns:a16="http://schemas.microsoft.com/office/drawing/2014/main" id="{5FE0B3E8-FDE3-487D-9799-2838E2B68DB8}"/>
              </a:ext>
            </a:extLst>
          </p:cNvPr>
          <p:cNvSpPr>
            <a:spLocks noChangeAspect="1"/>
          </p:cNvSpPr>
          <p:nvPr/>
        </p:nvSpPr>
        <p:spPr bwMode="auto">
          <a:xfrm>
            <a:off x="6347415" y="727759"/>
            <a:ext cx="22011" cy="48051"/>
          </a:xfrm>
          <a:custGeom>
            <a:avLst/>
            <a:gdLst>
              <a:gd name="T0" fmla="*/ 25 w 37"/>
              <a:gd name="T1" fmla="*/ 0 h 75"/>
              <a:gd name="T2" fmla="*/ 13 w 37"/>
              <a:gd name="T3" fmla="*/ 75 h 75"/>
              <a:gd name="T4" fmla="*/ 25 w 37"/>
              <a:gd name="T5" fmla="*/ 0 h 75"/>
            </a:gdLst>
            <a:ahLst/>
            <a:cxnLst>
              <a:cxn ang="0">
                <a:pos x="T0" y="T1"/>
              </a:cxn>
              <a:cxn ang="0">
                <a:pos x="T2" y="T3"/>
              </a:cxn>
              <a:cxn ang="0">
                <a:pos x="T4" y="T5"/>
              </a:cxn>
            </a:cxnLst>
            <a:rect l="0" t="0" r="r" b="b"/>
            <a:pathLst>
              <a:path w="37" h="75">
                <a:moveTo>
                  <a:pt x="25" y="0"/>
                </a:moveTo>
                <a:cubicBezTo>
                  <a:pt x="28" y="21"/>
                  <a:pt x="37" y="66"/>
                  <a:pt x="13" y="75"/>
                </a:cubicBezTo>
                <a:cubicBezTo>
                  <a:pt x="0" y="53"/>
                  <a:pt x="11" y="20"/>
                  <a:pt x="25" y="0"/>
                </a:cubicBezTo>
              </a:path>
            </a:pathLst>
          </a:custGeom>
          <a:noFill/>
          <a:ln w="6350" cap="rnd">
            <a:solidFill>
              <a:srgbClr val="FF6600"/>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defPPr>
              <a:defRPr lang="en-US"/>
            </a:defPPr>
            <a:lvl1pPr algn="l" rtl="0" fontAlgn="base">
              <a:spcBef>
                <a:spcPct val="0"/>
              </a:spcBef>
              <a:spcAft>
                <a:spcPct val="0"/>
              </a:spcAft>
              <a:defRPr sz="1400" kern="1200">
                <a:solidFill>
                  <a:schemeClr val="tx1"/>
                </a:solidFill>
                <a:latin typeface="Arial" panose="020B0604020202020204" pitchFamily="34" charset="0"/>
                <a:ea typeface="+mn-ea"/>
                <a:cs typeface="+mn-cs"/>
              </a:defRPr>
            </a:lvl1pPr>
            <a:lvl2pPr marL="457200" algn="l" rtl="0" fontAlgn="base">
              <a:spcBef>
                <a:spcPct val="0"/>
              </a:spcBef>
              <a:spcAft>
                <a:spcPct val="0"/>
              </a:spcAft>
              <a:defRPr sz="1400" kern="1200">
                <a:solidFill>
                  <a:schemeClr val="tx1"/>
                </a:solidFill>
                <a:latin typeface="Arial" panose="020B0604020202020204" pitchFamily="34" charset="0"/>
                <a:ea typeface="+mn-ea"/>
                <a:cs typeface="+mn-cs"/>
              </a:defRPr>
            </a:lvl2pPr>
            <a:lvl3pPr marL="914400" algn="l" rtl="0" fontAlgn="base">
              <a:spcBef>
                <a:spcPct val="0"/>
              </a:spcBef>
              <a:spcAft>
                <a:spcPct val="0"/>
              </a:spcAft>
              <a:defRPr sz="1400" kern="1200">
                <a:solidFill>
                  <a:schemeClr val="tx1"/>
                </a:solidFill>
                <a:latin typeface="Arial" panose="020B0604020202020204" pitchFamily="34" charset="0"/>
                <a:ea typeface="+mn-ea"/>
                <a:cs typeface="+mn-cs"/>
              </a:defRPr>
            </a:lvl3pPr>
            <a:lvl4pPr marL="1371600" algn="l" rtl="0" fontAlgn="base">
              <a:spcBef>
                <a:spcPct val="0"/>
              </a:spcBef>
              <a:spcAft>
                <a:spcPct val="0"/>
              </a:spcAft>
              <a:defRPr sz="1400" kern="1200">
                <a:solidFill>
                  <a:schemeClr val="tx1"/>
                </a:solidFill>
                <a:latin typeface="Arial" panose="020B0604020202020204" pitchFamily="34" charset="0"/>
                <a:ea typeface="+mn-ea"/>
                <a:cs typeface="+mn-cs"/>
              </a:defRPr>
            </a:lvl4pPr>
            <a:lvl5pPr marL="1828800" algn="l" rtl="0" fontAlgn="base">
              <a:spcBef>
                <a:spcPct val="0"/>
              </a:spcBef>
              <a:spcAft>
                <a:spcPct val="0"/>
              </a:spcAft>
              <a:defRPr sz="1400" kern="1200">
                <a:solidFill>
                  <a:schemeClr val="tx1"/>
                </a:solidFill>
                <a:latin typeface="Arial" panose="020B0604020202020204" pitchFamily="34" charset="0"/>
                <a:ea typeface="+mn-ea"/>
                <a:cs typeface="+mn-cs"/>
              </a:defRPr>
            </a:lvl5pPr>
            <a:lvl6pPr marL="2286000" algn="l" defTabSz="914400" rtl="0" eaLnBrk="1" latinLnBrk="0" hangingPunct="1">
              <a:defRPr sz="1400" kern="1200">
                <a:solidFill>
                  <a:schemeClr val="tx1"/>
                </a:solidFill>
                <a:latin typeface="Arial" panose="020B0604020202020204" pitchFamily="34" charset="0"/>
                <a:ea typeface="+mn-ea"/>
                <a:cs typeface="+mn-cs"/>
              </a:defRPr>
            </a:lvl6pPr>
            <a:lvl7pPr marL="2743200" algn="l" defTabSz="914400" rtl="0" eaLnBrk="1" latinLnBrk="0" hangingPunct="1">
              <a:defRPr sz="1400" kern="1200">
                <a:solidFill>
                  <a:schemeClr val="tx1"/>
                </a:solidFill>
                <a:latin typeface="Arial" panose="020B0604020202020204" pitchFamily="34" charset="0"/>
                <a:ea typeface="+mn-ea"/>
                <a:cs typeface="+mn-cs"/>
              </a:defRPr>
            </a:lvl7pPr>
            <a:lvl8pPr marL="3200400" algn="l" defTabSz="914400" rtl="0" eaLnBrk="1" latinLnBrk="0" hangingPunct="1">
              <a:defRPr sz="1400" kern="1200">
                <a:solidFill>
                  <a:schemeClr val="tx1"/>
                </a:solidFill>
                <a:latin typeface="Arial" panose="020B0604020202020204" pitchFamily="34" charset="0"/>
                <a:ea typeface="+mn-ea"/>
                <a:cs typeface="+mn-cs"/>
              </a:defRPr>
            </a:lvl8pPr>
            <a:lvl9pPr marL="3657600" algn="l" defTabSz="914400" rtl="0" eaLnBrk="1" latinLnBrk="0" hangingPunct="1">
              <a:defRPr sz="1400" kern="1200">
                <a:solidFill>
                  <a:schemeClr val="tx1"/>
                </a:solidFill>
                <a:latin typeface="Arial" panose="020B0604020202020204" pitchFamily="34" charset="0"/>
                <a:ea typeface="+mn-ea"/>
                <a:cs typeface="+mn-cs"/>
              </a:defRPr>
            </a:lvl9pPr>
          </a:lstStyle>
          <a:p>
            <a:endParaRPr lang="en-CA"/>
          </a:p>
        </p:txBody>
      </p:sp>
      <p:sp>
        <p:nvSpPr>
          <p:cNvPr id="131" name="Freeform 127">
            <a:extLst>
              <a:ext uri="{FF2B5EF4-FFF2-40B4-BE49-F238E27FC236}">
                <a16:creationId xmlns:a16="http://schemas.microsoft.com/office/drawing/2014/main" id="{CB42EB82-1042-457D-AC64-D38DBE6F2061}"/>
              </a:ext>
            </a:extLst>
          </p:cNvPr>
          <p:cNvSpPr>
            <a:spLocks noChangeAspect="1"/>
          </p:cNvSpPr>
          <p:nvPr/>
        </p:nvSpPr>
        <p:spPr bwMode="auto">
          <a:xfrm>
            <a:off x="6171330" y="801769"/>
            <a:ext cx="22522" cy="5523"/>
          </a:xfrm>
          <a:custGeom>
            <a:avLst/>
            <a:gdLst>
              <a:gd name="T0" fmla="*/ 0 w 38"/>
              <a:gd name="T1" fmla="*/ 7 h 9"/>
              <a:gd name="T2" fmla="*/ 38 w 38"/>
              <a:gd name="T3" fmla="*/ 0 h 9"/>
            </a:gdLst>
            <a:ahLst/>
            <a:cxnLst>
              <a:cxn ang="0">
                <a:pos x="T0" y="T1"/>
              </a:cxn>
              <a:cxn ang="0">
                <a:pos x="T2" y="T3"/>
              </a:cxn>
            </a:cxnLst>
            <a:rect l="0" t="0" r="r" b="b"/>
            <a:pathLst>
              <a:path w="38" h="9">
                <a:moveTo>
                  <a:pt x="0" y="7"/>
                </a:moveTo>
                <a:cubicBezTo>
                  <a:pt x="14" y="9"/>
                  <a:pt x="25" y="4"/>
                  <a:pt x="38" y="0"/>
                </a:cubicBezTo>
              </a:path>
            </a:pathLst>
          </a:custGeom>
          <a:noFill/>
          <a:ln w="6350" cap="rnd">
            <a:solidFill>
              <a:srgbClr val="FF6600"/>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defPPr>
              <a:defRPr lang="en-US"/>
            </a:defPPr>
            <a:lvl1pPr algn="l" rtl="0" fontAlgn="base">
              <a:spcBef>
                <a:spcPct val="0"/>
              </a:spcBef>
              <a:spcAft>
                <a:spcPct val="0"/>
              </a:spcAft>
              <a:defRPr sz="1400" kern="1200">
                <a:solidFill>
                  <a:schemeClr val="tx1"/>
                </a:solidFill>
                <a:latin typeface="Arial" panose="020B0604020202020204" pitchFamily="34" charset="0"/>
                <a:ea typeface="+mn-ea"/>
                <a:cs typeface="+mn-cs"/>
              </a:defRPr>
            </a:lvl1pPr>
            <a:lvl2pPr marL="457200" algn="l" rtl="0" fontAlgn="base">
              <a:spcBef>
                <a:spcPct val="0"/>
              </a:spcBef>
              <a:spcAft>
                <a:spcPct val="0"/>
              </a:spcAft>
              <a:defRPr sz="1400" kern="1200">
                <a:solidFill>
                  <a:schemeClr val="tx1"/>
                </a:solidFill>
                <a:latin typeface="Arial" panose="020B0604020202020204" pitchFamily="34" charset="0"/>
                <a:ea typeface="+mn-ea"/>
                <a:cs typeface="+mn-cs"/>
              </a:defRPr>
            </a:lvl2pPr>
            <a:lvl3pPr marL="914400" algn="l" rtl="0" fontAlgn="base">
              <a:spcBef>
                <a:spcPct val="0"/>
              </a:spcBef>
              <a:spcAft>
                <a:spcPct val="0"/>
              </a:spcAft>
              <a:defRPr sz="1400" kern="1200">
                <a:solidFill>
                  <a:schemeClr val="tx1"/>
                </a:solidFill>
                <a:latin typeface="Arial" panose="020B0604020202020204" pitchFamily="34" charset="0"/>
                <a:ea typeface="+mn-ea"/>
                <a:cs typeface="+mn-cs"/>
              </a:defRPr>
            </a:lvl3pPr>
            <a:lvl4pPr marL="1371600" algn="l" rtl="0" fontAlgn="base">
              <a:spcBef>
                <a:spcPct val="0"/>
              </a:spcBef>
              <a:spcAft>
                <a:spcPct val="0"/>
              </a:spcAft>
              <a:defRPr sz="1400" kern="1200">
                <a:solidFill>
                  <a:schemeClr val="tx1"/>
                </a:solidFill>
                <a:latin typeface="Arial" panose="020B0604020202020204" pitchFamily="34" charset="0"/>
                <a:ea typeface="+mn-ea"/>
                <a:cs typeface="+mn-cs"/>
              </a:defRPr>
            </a:lvl4pPr>
            <a:lvl5pPr marL="1828800" algn="l" rtl="0" fontAlgn="base">
              <a:spcBef>
                <a:spcPct val="0"/>
              </a:spcBef>
              <a:spcAft>
                <a:spcPct val="0"/>
              </a:spcAft>
              <a:defRPr sz="1400" kern="1200">
                <a:solidFill>
                  <a:schemeClr val="tx1"/>
                </a:solidFill>
                <a:latin typeface="Arial" panose="020B0604020202020204" pitchFamily="34" charset="0"/>
                <a:ea typeface="+mn-ea"/>
                <a:cs typeface="+mn-cs"/>
              </a:defRPr>
            </a:lvl5pPr>
            <a:lvl6pPr marL="2286000" algn="l" defTabSz="914400" rtl="0" eaLnBrk="1" latinLnBrk="0" hangingPunct="1">
              <a:defRPr sz="1400" kern="1200">
                <a:solidFill>
                  <a:schemeClr val="tx1"/>
                </a:solidFill>
                <a:latin typeface="Arial" panose="020B0604020202020204" pitchFamily="34" charset="0"/>
                <a:ea typeface="+mn-ea"/>
                <a:cs typeface="+mn-cs"/>
              </a:defRPr>
            </a:lvl6pPr>
            <a:lvl7pPr marL="2743200" algn="l" defTabSz="914400" rtl="0" eaLnBrk="1" latinLnBrk="0" hangingPunct="1">
              <a:defRPr sz="1400" kern="1200">
                <a:solidFill>
                  <a:schemeClr val="tx1"/>
                </a:solidFill>
                <a:latin typeface="Arial" panose="020B0604020202020204" pitchFamily="34" charset="0"/>
                <a:ea typeface="+mn-ea"/>
                <a:cs typeface="+mn-cs"/>
              </a:defRPr>
            </a:lvl7pPr>
            <a:lvl8pPr marL="3200400" algn="l" defTabSz="914400" rtl="0" eaLnBrk="1" latinLnBrk="0" hangingPunct="1">
              <a:defRPr sz="1400" kern="1200">
                <a:solidFill>
                  <a:schemeClr val="tx1"/>
                </a:solidFill>
                <a:latin typeface="Arial" panose="020B0604020202020204" pitchFamily="34" charset="0"/>
                <a:ea typeface="+mn-ea"/>
                <a:cs typeface="+mn-cs"/>
              </a:defRPr>
            </a:lvl8pPr>
            <a:lvl9pPr marL="3657600" algn="l" defTabSz="914400" rtl="0" eaLnBrk="1" latinLnBrk="0" hangingPunct="1">
              <a:defRPr sz="1400" kern="1200">
                <a:solidFill>
                  <a:schemeClr val="tx1"/>
                </a:solidFill>
                <a:latin typeface="Arial" panose="020B0604020202020204" pitchFamily="34" charset="0"/>
                <a:ea typeface="+mn-ea"/>
                <a:cs typeface="+mn-cs"/>
              </a:defRPr>
            </a:lvl9pPr>
          </a:lstStyle>
          <a:p>
            <a:endParaRPr lang="en-CA"/>
          </a:p>
        </p:txBody>
      </p:sp>
      <p:sp>
        <p:nvSpPr>
          <p:cNvPr id="132" name="Freeform 128">
            <a:extLst>
              <a:ext uri="{FF2B5EF4-FFF2-40B4-BE49-F238E27FC236}">
                <a16:creationId xmlns:a16="http://schemas.microsoft.com/office/drawing/2014/main" id="{530CB833-BA5B-47A6-98E5-B38A9C04BDF2}"/>
              </a:ext>
            </a:extLst>
          </p:cNvPr>
          <p:cNvSpPr>
            <a:spLocks noChangeAspect="1"/>
          </p:cNvSpPr>
          <p:nvPr/>
        </p:nvSpPr>
        <p:spPr bwMode="auto">
          <a:xfrm>
            <a:off x="6193853" y="786856"/>
            <a:ext cx="4607" cy="14912"/>
          </a:xfrm>
          <a:custGeom>
            <a:avLst/>
            <a:gdLst>
              <a:gd name="T0" fmla="*/ 0 w 8"/>
              <a:gd name="T1" fmla="*/ 23 h 23"/>
              <a:gd name="T2" fmla="*/ 8 w 8"/>
              <a:gd name="T3" fmla="*/ 0 h 23"/>
            </a:gdLst>
            <a:ahLst/>
            <a:cxnLst>
              <a:cxn ang="0">
                <a:pos x="T0" y="T1"/>
              </a:cxn>
              <a:cxn ang="0">
                <a:pos x="T2" y="T3"/>
              </a:cxn>
            </a:cxnLst>
            <a:rect l="0" t="0" r="r" b="b"/>
            <a:pathLst>
              <a:path w="8" h="23">
                <a:moveTo>
                  <a:pt x="0" y="23"/>
                </a:moveTo>
                <a:cubicBezTo>
                  <a:pt x="0" y="14"/>
                  <a:pt x="6" y="8"/>
                  <a:pt x="8" y="0"/>
                </a:cubicBezTo>
              </a:path>
            </a:pathLst>
          </a:custGeom>
          <a:noFill/>
          <a:ln w="6350" cap="rnd">
            <a:solidFill>
              <a:srgbClr val="FF6600"/>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defPPr>
              <a:defRPr lang="en-US"/>
            </a:defPPr>
            <a:lvl1pPr algn="l" rtl="0" fontAlgn="base">
              <a:spcBef>
                <a:spcPct val="0"/>
              </a:spcBef>
              <a:spcAft>
                <a:spcPct val="0"/>
              </a:spcAft>
              <a:defRPr sz="1400" kern="1200">
                <a:solidFill>
                  <a:schemeClr val="tx1"/>
                </a:solidFill>
                <a:latin typeface="Arial" panose="020B0604020202020204" pitchFamily="34" charset="0"/>
                <a:ea typeface="+mn-ea"/>
                <a:cs typeface="+mn-cs"/>
              </a:defRPr>
            </a:lvl1pPr>
            <a:lvl2pPr marL="457200" algn="l" rtl="0" fontAlgn="base">
              <a:spcBef>
                <a:spcPct val="0"/>
              </a:spcBef>
              <a:spcAft>
                <a:spcPct val="0"/>
              </a:spcAft>
              <a:defRPr sz="1400" kern="1200">
                <a:solidFill>
                  <a:schemeClr val="tx1"/>
                </a:solidFill>
                <a:latin typeface="Arial" panose="020B0604020202020204" pitchFamily="34" charset="0"/>
                <a:ea typeface="+mn-ea"/>
                <a:cs typeface="+mn-cs"/>
              </a:defRPr>
            </a:lvl2pPr>
            <a:lvl3pPr marL="914400" algn="l" rtl="0" fontAlgn="base">
              <a:spcBef>
                <a:spcPct val="0"/>
              </a:spcBef>
              <a:spcAft>
                <a:spcPct val="0"/>
              </a:spcAft>
              <a:defRPr sz="1400" kern="1200">
                <a:solidFill>
                  <a:schemeClr val="tx1"/>
                </a:solidFill>
                <a:latin typeface="Arial" panose="020B0604020202020204" pitchFamily="34" charset="0"/>
                <a:ea typeface="+mn-ea"/>
                <a:cs typeface="+mn-cs"/>
              </a:defRPr>
            </a:lvl3pPr>
            <a:lvl4pPr marL="1371600" algn="l" rtl="0" fontAlgn="base">
              <a:spcBef>
                <a:spcPct val="0"/>
              </a:spcBef>
              <a:spcAft>
                <a:spcPct val="0"/>
              </a:spcAft>
              <a:defRPr sz="1400" kern="1200">
                <a:solidFill>
                  <a:schemeClr val="tx1"/>
                </a:solidFill>
                <a:latin typeface="Arial" panose="020B0604020202020204" pitchFamily="34" charset="0"/>
                <a:ea typeface="+mn-ea"/>
                <a:cs typeface="+mn-cs"/>
              </a:defRPr>
            </a:lvl4pPr>
            <a:lvl5pPr marL="1828800" algn="l" rtl="0" fontAlgn="base">
              <a:spcBef>
                <a:spcPct val="0"/>
              </a:spcBef>
              <a:spcAft>
                <a:spcPct val="0"/>
              </a:spcAft>
              <a:defRPr sz="1400" kern="1200">
                <a:solidFill>
                  <a:schemeClr val="tx1"/>
                </a:solidFill>
                <a:latin typeface="Arial" panose="020B0604020202020204" pitchFamily="34" charset="0"/>
                <a:ea typeface="+mn-ea"/>
                <a:cs typeface="+mn-cs"/>
              </a:defRPr>
            </a:lvl5pPr>
            <a:lvl6pPr marL="2286000" algn="l" defTabSz="914400" rtl="0" eaLnBrk="1" latinLnBrk="0" hangingPunct="1">
              <a:defRPr sz="1400" kern="1200">
                <a:solidFill>
                  <a:schemeClr val="tx1"/>
                </a:solidFill>
                <a:latin typeface="Arial" panose="020B0604020202020204" pitchFamily="34" charset="0"/>
                <a:ea typeface="+mn-ea"/>
                <a:cs typeface="+mn-cs"/>
              </a:defRPr>
            </a:lvl6pPr>
            <a:lvl7pPr marL="2743200" algn="l" defTabSz="914400" rtl="0" eaLnBrk="1" latinLnBrk="0" hangingPunct="1">
              <a:defRPr sz="1400" kern="1200">
                <a:solidFill>
                  <a:schemeClr val="tx1"/>
                </a:solidFill>
                <a:latin typeface="Arial" panose="020B0604020202020204" pitchFamily="34" charset="0"/>
                <a:ea typeface="+mn-ea"/>
                <a:cs typeface="+mn-cs"/>
              </a:defRPr>
            </a:lvl7pPr>
            <a:lvl8pPr marL="3200400" algn="l" defTabSz="914400" rtl="0" eaLnBrk="1" latinLnBrk="0" hangingPunct="1">
              <a:defRPr sz="1400" kern="1200">
                <a:solidFill>
                  <a:schemeClr val="tx1"/>
                </a:solidFill>
                <a:latin typeface="Arial" panose="020B0604020202020204" pitchFamily="34" charset="0"/>
                <a:ea typeface="+mn-ea"/>
                <a:cs typeface="+mn-cs"/>
              </a:defRPr>
            </a:lvl8pPr>
            <a:lvl9pPr marL="3657600" algn="l" defTabSz="914400" rtl="0" eaLnBrk="1" latinLnBrk="0" hangingPunct="1">
              <a:defRPr sz="1400" kern="1200">
                <a:solidFill>
                  <a:schemeClr val="tx1"/>
                </a:solidFill>
                <a:latin typeface="Arial" panose="020B0604020202020204" pitchFamily="34" charset="0"/>
                <a:ea typeface="+mn-ea"/>
                <a:cs typeface="+mn-cs"/>
              </a:defRPr>
            </a:lvl9pPr>
          </a:lstStyle>
          <a:p>
            <a:endParaRPr lang="en-CA"/>
          </a:p>
        </p:txBody>
      </p:sp>
      <p:sp>
        <p:nvSpPr>
          <p:cNvPr id="133" name="Freeform 129">
            <a:extLst>
              <a:ext uri="{FF2B5EF4-FFF2-40B4-BE49-F238E27FC236}">
                <a16:creationId xmlns:a16="http://schemas.microsoft.com/office/drawing/2014/main" id="{58DAC0CB-910D-4780-B534-D3925D7D29CF}"/>
              </a:ext>
            </a:extLst>
          </p:cNvPr>
          <p:cNvSpPr>
            <a:spLocks noChangeAspect="1"/>
          </p:cNvSpPr>
          <p:nvPr/>
        </p:nvSpPr>
        <p:spPr bwMode="auto">
          <a:xfrm>
            <a:off x="6193853" y="801769"/>
            <a:ext cx="7166" cy="13255"/>
          </a:xfrm>
          <a:custGeom>
            <a:avLst/>
            <a:gdLst>
              <a:gd name="T0" fmla="*/ 0 w 12"/>
              <a:gd name="T1" fmla="*/ 0 h 21"/>
              <a:gd name="T2" fmla="*/ 12 w 12"/>
              <a:gd name="T3" fmla="*/ 21 h 21"/>
            </a:gdLst>
            <a:ahLst/>
            <a:cxnLst>
              <a:cxn ang="0">
                <a:pos x="T0" y="T1"/>
              </a:cxn>
              <a:cxn ang="0">
                <a:pos x="T2" y="T3"/>
              </a:cxn>
            </a:cxnLst>
            <a:rect l="0" t="0" r="r" b="b"/>
            <a:pathLst>
              <a:path w="12" h="21">
                <a:moveTo>
                  <a:pt x="0" y="0"/>
                </a:moveTo>
                <a:cubicBezTo>
                  <a:pt x="6" y="5"/>
                  <a:pt x="11" y="13"/>
                  <a:pt x="12" y="21"/>
                </a:cubicBezTo>
              </a:path>
            </a:pathLst>
          </a:custGeom>
          <a:noFill/>
          <a:ln w="6350" cap="rnd">
            <a:solidFill>
              <a:srgbClr val="FF6600"/>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defPPr>
              <a:defRPr lang="en-US"/>
            </a:defPPr>
            <a:lvl1pPr algn="l" rtl="0" fontAlgn="base">
              <a:spcBef>
                <a:spcPct val="0"/>
              </a:spcBef>
              <a:spcAft>
                <a:spcPct val="0"/>
              </a:spcAft>
              <a:defRPr sz="1400" kern="1200">
                <a:solidFill>
                  <a:schemeClr val="tx1"/>
                </a:solidFill>
                <a:latin typeface="Arial" panose="020B0604020202020204" pitchFamily="34" charset="0"/>
                <a:ea typeface="+mn-ea"/>
                <a:cs typeface="+mn-cs"/>
              </a:defRPr>
            </a:lvl1pPr>
            <a:lvl2pPr marL="457200" algn="l" rtl="0" fontAlgn="base">
              <a:spcBef>
                <a:spcPct val="0"/>
              </a:spcBef>
              <a:spcAft>
                <a:spcPct val="0"/>
              </a:spcAft>
              <a:defRPr sz="1400" kern="1200">
                <a:solidFill>
                  <a:schemeClr val="tx1"/>
                </a:solidFill>
                <a:latin typeface="Arial" panose="020B0604020202020204" pitchFamily="34" charset="0"/>
                <a:ea typeface="+mn-ea"/>
                <a:cs typeface="+mn-cs"/>
              </a:defRPr>
            </a:lvl2pPr>
            <a:lvl3pPr marL="914400" algn="l" rtl="0" fontAlgn="base">
              <a:spcBef>
                <a:spcPct val="0"/>
              </a:spcBef>
              <a:spcAft>
                <a:spcPct val="0"/>
              </a:spcAft>
              <a:defRPr sz="1400" kern="1200">
                <a:solidFill>
                  <a:schemeClr val="tx1"/>
                </a:solidFill>
                <a:latin typeface="Arial" panose="020B0604020202020204" pitchFamily="34" charset="0"/>
                <a:ea typeface="+mn-ea"/>
                <a:cs typeface="+mn-cs"/>
              </a:defRPr>
            </a:lvl3pPr>
            <a:lvl4pPr marL="1371600" algn="l" rtl="0" fontAlgn="base">
              <a:spcBef>
                <a:spcPct val="0"/>
              </a:spcBef>
              <a:spcAft>
                <a:spcPct val="0"/>
              </a:spcAft>
              <a:defRPr sz="1400" kern="1200">
                <a:solidFill>
                  <a:schemeClr val="tx1"/>
                </a:solidFill>
                <a:latin typeface="Arial" panose="020B0604020202020204" pitchFamily="34" charset="0"/>
                <a:ea typeface="+mn-ea"/>
                <a:cs typeface="+mn-cs"/>
              </a:defRPr>
            </a:lvl4pPr>
            <a:lvl5pPr marL="1828800" algn="l" rtl="0" fontAlgn="base">
              <a:spcBef>
                <a:spcPct val="0"/>
              </a:spcBef>
              <a:spcAft>
                <a:spcPct val="0"/>
              </a:spcAft>
              <a:defRPr sz="1400" kern="1200">
                <a:solidFill>
                  <a:schemeClr val="tx1"/>
                </a:solidFill>
                <a:latin typeface="Arial" panose="020B0604020202020204" pitchFamily="34" charset="0"/>
                <a:ea typeface="+mn-ea"/>
                <a:cs typeface="+mn-cs"/>
              </a:defRPr>
            </a:lvl5pPr>
            <a:lvl6pPr marL="2286000" algn="l" defTabSz="914400" rtl="0" eaLnBrk="1" latinLnBrk="0" hangingPunct="1">
              <a:defRPr sz="1400" kern="1200">
                <a:solidFill>
                  <a:schemeClr val="tx1"/>
                </a:solidFill>
                <a:latin typeface="Arial" panose="020B0604020202020204" pitchFamily="34" charset="0"/>
                <a:ea typeface="+mn-ea"/>
                <a:cs typeface="+mn-cs"/>
              </a:defRPr>
            </a:lvl6pPr>
            <a:lvl7pPr marL="2743200" algn="l" defTabSz="914400" rtl="0" eaLnBrk="1" latinLnBrk="0" hangingPunct="1">
              <a:defRPr sz="1400" kern="1200">
                <a:solidFill>
                  <a:schemeClr val="tx1"/>
                </a:solidFill>
                <a:latin typeface="Arial" panose="020B0604020202020204" pitchFamily="34" charset="0"/>
                <a:ea typeface="+mn-ea"/>
                <a:cs typeface="+mn-cs"/>
              </a:defRPr>
            </a:lvl7pPr>
            <a:lvl8pPr marL="3200400" algn="l" defTabSz="914400" rtl="0" eaLnBrk="1" latinLnBrk="0" hangingPunct="1">
              <a:defRPr sz="1400" kern="1200">
                <a:solidFill>
                  <a:schemeClr val="tx1"/>
                </a:solidFill>
                <a:latin typeface="Arial" panose="020B0604020202020204" pitchFamily="34" charset="0"/>
                <a:ea typeface="+mn-ea"/>
                <a:cs typeface="+mn-cs"/>
              </a:defRPr>
            </a:lvl8pPr>
            <a:lvl9pPr marL="3657600" algn="l" defTabSz="914400" rtl="0" eaLnBrk="1" latinLnBrk="0" hangingPunct="1">
              <a:defRPr sz="1400" kern="1200">
                <a:solidFill>
                  <a:schemeClr val="tx1"/>
                </a:solidFill>
                <a:latin typeface="Arial" panose="020B0604020202020204" pitchFamily="34" charset="0"/>
                <a:ea typeface="+mn-ea"/>
                <a:cs typeface="+mn-cs"/>
              </a:defRPr>
            </a:lvl9pPr>
          </a:lstStyle>
          <a:p>
            <a:endParaRPr lang="en-CA"/>
          </a:p>
        </p:txBody>
      </p:sp>
      <p:sp>
        <p:nvSpPr>
          <p:cNvPr id="134" name="Freeform 130">
            <a:extLst>
              <a:ext uri="{FF2B5EF4-FFF2-40B4-BE49-F238E27FC236}">
                <a16:creationId xmlns:a16="http://schemas.microsoft.com/office/drawing/2014/main" id="{E533E9C3-1CF9-455F-982D-F37FD5F4E82F}"/>
              </a:ext>
            </a:extLst>
          </p:cNvPr>
          <p:cNvSpPr>
            <a:spLocks noChangeAspect="1"/>
          </p:cNvSpPr>
          <p:nvPr/>
        </p:nvSpPr>
        <p:spPr bwMode="auto">
          <a:xfrm>
            <a:off x="6176449" y="822757"/>
            <a:ext cx="119779" cy="43080"/>
          </a:xfrm>
          <a:custGeom>
            <a:avLst/>
            <a:gdLst>
              <a:gd name="T0" fmla="*/ 0 w 202"/>
              <a:gd name="T1" fmla="*/ 62 h 68"/>
              <a:gd name="T2" fmla="*/ 202 w 202"/>
              <a:gd name="T3" fmla="*/ 0 h 68"/>
            </a:gdLst>
            <a:ahLst/>
            <a:cxnLst>
              <a:cxn ang="0">
                <a:pos x="T0" y="T1"/>
              </a:cxn>
              <a:cxn ang="0">
                <a:pos x="T2" y="T3"/>
              </a:cxn>
            </a:cxnLst>
            <a:rect l="0" t="0" r="r" b="b"/>
            <a:pathLst>
              <a:path w="202" h="68">
                <a:moveTo>
                  <a:pt x="0" y="62"/>
                </a:moveTo>
                <a:cubicBezTo>
                  <a:pt x="72" y="68"/>
                  <a:pt x="137" y="29"/>
                  <a:pt x="202" y="0"/>
                </a:cubicBezTo>
              </a:path>
            </a:pathLst>
          </a:custGeom>
          <a:noFill/>
          <a:ln w="6350" cap="rnd">
            <a:solidFill>
              <a:srgbClr val="FF6600"/>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defPPr>
              <a:defRPr lang="en-US"/>
            </a:defPPr>
            <a:lvl1pPr algn="l" rtl="0" fontAlgn="base">
              <a:spcBef>
                <a:spcPct val="0"/>
              </a:spcBef>
              <a:spcAft>
                <a:spcPct val="0"/>
              </a:spcAft>
              <a:defRPr sz="1400" kern="1200">
                <a:solidFill>
                  <a:schemeClr val="tx1"/>
                </a:solidFill>
                <a:latin typeface="Arial" panose="020B0604020202020204" pitchFamily="34" charset="0"/>
                <a:ea typeface="+mn-ea"/>
                <a:cs typeface="+mn-cs"/>
              </a:defRPr>
            </a:lvl1pPr>
            <a:lvl2pPr marL="457200" algn="l" rtl="0" fontAlgn="base">
              <a:spcBef>
                <a:spcPct val="0"/>
              </a:spcBef>
              <a:spcAft>
                <a:spcPct val="0"/>
              </a:spcAft>
              <a:defRPr sz="1400" kern="1200">
                <a:solidFill>
                  <a:schemeClr val="tx1"/>
                </a:solidFill>
                <a:latin typeface="Arial" panose="020B0604020202020204" pitchFamily="34" charset="0"/>
                <a:ea typeface="+mn-ea"/>
                <a:cs typeface="+mn-cs"/>
              </a:defRPr>
            </a:lvl2pPr>
            <a:lvl3pPr marL="914400" algn="l" rtl="0" fontAlgn="base">
              <a:spcBef>
                <a:spcPct val="0"/>
              </a:spcBef>
              <a:spcAft>
                <a:spcPct val="0"/>
              </a:spcAft>
              <a:defRPr sz="1400" kern="1200">
                <a:solidFill>
                  <a:schemeClr val="tx1"/>
                </a:solidFill>
                <a:latin typeface="Arial" panose="020B0604020202020204" pitchFamily="34" charset="0"/>
                <a:ea typeface="+mn-ea"/>
                <a:cs typeface="+mn-cs"/>
              </a:defRPr>
            </a:lvl3pPr>
            <a:lvl4pPr marL="1371600" algn="l" rtl="0" fontAlgn="base">
              <a:spcBef>
                <a:spcPct val="0"/>
              </a:spcBef>
              <a:spcAft>
                <a:spcPct val="0"/>
              </a:spcAft>
              <a:defRPr sz="1400" kern="1200">
                <a:solidFill>
                  <a:schemeClr val="tx1"/>
                </a:solidFill>
                <a:latin typeface="Arial" panose="020B0604020202020204" pitchFamily="34" charset="0"/>
                <a:ea typeface="+mn-ea"/>
                <a:cs typeface="+mn-cs"/>
              </a:defRPr>
            </a:lvl4pPr>
            <a:lvl5pPr marL="1828800" algn="l" rtl="0" fontAlgn="base">
              <a:spcBef>
                <a:spcPct val="0"/>
              </a:spcBef>
              <a:spcAft>
                <a:spcPct val="0"/>
              </a:spcAft>
              <a:defRPr sz="1400" kern="1200">
                <a:solidFill>
                  <a:schemeClr val="tx1"/>
                </a:solidFill>
                <a:latin typeface="Arial" panose="020B0604020202020204" pitchFamily="34" charset="0"/>
                <a:ea typeface="+mn-ea"/>
                <a:cs typeface="+mn-cs"/>
              </a:defRPr>
            </a:lvl5pPr>
            <a:lvl6pPr marL="2286000" algn="l" defTabSz="914400" rtl="0" eaLnBrk="1" latinLnBrk="0" hangingPunct="1">
              <a:defRPr sz="1400" kern="1200">
                <a:solidFill>
                  <a:schemeClr val="tx1"/>
                </a:solidFill>
                <a:latin typeface="Arial" panose="020B0604020202020204" pitchFamily="34" charset="0"/>
                <a:ea typeface="+mn-ea"/>
                <a:cs typeface="+mn-cs"/>
              </a:defRPr>
            </a:lvl6pPr>
            <a:lvl7pPr marL="2743200" algn="l" defTabSz="914400" rtl="0" eaLnBrk="1" latinLnBrk="0" hangingPunct="1">
              <a:defRPr sz="1400" kern="1200">
                <a:solidFill>
                  <a:schemeClr val="tx1"/>
                </a:solidFill>
                <a:latin typeface="Arial" panose="020B0604020202020204" pitchFamily="34" charset="0"/>
                <a:ea typeface="+mn-ea"/>
                <a:cs typeface="+mn-cs"/>
              </a:defRPr>
            </a:lvl7pPr>
            <a:lvl8pPr marL="3200400" algn="l" defTabSz="914400" rtl="0" eaLnBrk="1" latinLnBrk="0" hangingPunct="1">
              <a:defRPr sz="1400" kern="1200">
                <a:solidFill>
                  <a:schemeClr val="tx1"/>
                </a:solidFill>
                <a:latin typeface="Arial" panose="020B0604020202020204" pitchFamily="34" charset="0"/>
                <a:ea typeface="+mn-ea"/>
                <a:cs typeface="+mn-cs"/>
              </a:defRPr>
            </a:lvl8pPr>
            <a:lvl9pPr marL="3657600" algn="l" defTabSz="914400" rtl="0" eaLnBrk="1" latinLnBrk="0" hangingPunct="1">
              <a:defRPr sz="1400" kern="1200">
                <a:solidFill>
                  <a:schemeClr val="tx1"/>
                </a:solidFill>
                <a:latin typeface="Arial" panose="020B0604020202020204" pitchFamily="34" charset="0"/>
                <a:ea typeface="+mn-ea"/>
                <a:cs typeface="+mn-cs"/>
              </a:defRPr>
            </a:lvl9pPr>
          </a:lstStyle>
          <a:p>
            <a:endParaRPr lang="en-CA"/>
          </a:p>
        </p:txBody>
      </p:sp>
      <p:sp>
        <p:nvSpPr>
          <p:cNvPr id="135" name="Freeform 131">
            <a:extLst>
              <a:ext uri="{FF2B5EF4-FFF2-40B4-BE49-F238E27FC236}">
                <a16:creationId xmlns:a16="http://schemas.microsoft.com/office/drawing/2014/main" id="{CABF8741-8B94-4D74-A600-FFE36D39C521}"/>
              </a:ext>
            </a:extLst>
          </p:cNvPr>
          <p:cNvSpPr>
            <a:spLocks noChangeAspect="1"/>
          </p:cNvSpPr>
          <p:nvPr/>
        </p:nvSpPr>
        <p:spPr bwMode="auto">
          <a:xfrm>
            <a:off x="6006506" y="822757"/>
            <a:ext cx="120291" cy="42528"/>
          </a:xfrm>
          <a:custGeom>
            <a:avLst/>
            <a:gdLst>
              <a:gd name="T0" fmla="*/ 202 w 202"/>
              <a:gd name="T1" fmla="*/ 62 h 67"/>
              <a:gd name="T2" fmla="*/ 0 w 202"/>
              <a:gd name="T3" fmla="*/ 0 h 67"/>
            </a:gdLst>
            <a:ahLst/>
            <a:cxnLst>
              <a:cxn ang="0">
                <a:pos x="T0" y="T1"/>
              </a:cxn>
              <a:cxn ang="0">
                <a:pos x="T2" y="T3"/>
              </a:cxn>
            </a:cxnLst>
            <a:rect l="0" t="0" r="r" b="b"/>
            <a:pathLst>
              <a:path w="202" h="67">
                <a:moveTo>
                  <a:pt x="202" y="62"/>
                </a:moveTo>
                <a:cubicBezTo>
                  <a:pt x="130" y="67"/>
                  <a:pt x="65" y="29"/>
                  <a:pt x="0" y="0"/>
                </a:cubicBezTo>
              </a:path>
            </a:pathLst>
          </a:custGeom>
          <a:noFill/>
          <a:ln w="6350" cap="rnd">
            <a:solidFill>
              <a:srgbClr val="FF6600"/>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defPPr>
              <a:defRPr lang="en-US"/>
            </a:defPPr>
            <a:lvl1pPr algn="l" rtl="0" fontAlgn="base">
              <a:spcBef>
                <a:spcPct val="0"/>
              </a:spcBef>
              <a:spcAft>
                <a:spcPct val="0"/>
              </a:spcAft>
              <a:defRPr sz="1400" kern="1200">
                <a:solidFill>
                  <a:schemeClr val="tx1"/>
                </a:solidFill>
                <a:latin typeface="Arial" panose="020B0604020202020204" pitchFamily="34" charset="0"/>
                <a:ea typeface="+mn-ea"/>
                <a:cs typeface="+mn-cs"/>
              </a:defRPr>
            </a:lvl1pPr>
            <a:lvl2pPr marL="457200" algn="l" rtl="0" fontAlgn="base">
              <a:spcBef>
                <a:spcPct val="0"/>
              </a:spcBef>
              <a:spcAft>
                <a:spcPct val="0"/>
              </a:spcAft>
              <a:defRPr sz="1400" kern="1200">
                <a:solidFill>
                  <a:schemeClr val="tx1"/>
                </a:solidFill>
                <a:latin typeface="Arial" panose="020B0604020202020204" pitchFamily="34" charset="0"/>
                <a:ea typeface="+mn-ea"/>
                <a:cs typeface="+mn-cs"/>
              </a:defRPr>
            </a:lvl2pPr>
            <a:lvl3pPr marL="914400" algn="l" rtl="0" fontAlgn="base">
              <a:spcBef>
                <a:spcPct val="0"/>
              </a:spcBef>
              <a:spcAft>
                <a:spcPct val="0"/>
              </a:spcAft>
              <a:defRPr sz="1400" kern="1200">
                <a:solidFill>
                  <a:schemeClr val="tx1"/>
                </a:solidFill>
                <a:latin typeface="Arial" panose="020B0604020202020204" pitchFamily="34" charset="0"/>
                <a:ea typeface="+mn-ea"/>
                <a:cs typeface="+mn-cs"/>
              </a:defRPr>
            </a:lvl3pPr>
            <a:lvl4pPr marL="1371600" algn="l" rtl="0" fontAlgn="base">
              <a:spcBef>
                <a:spcPct val="0"/>
              </a:spcBef>
              <a:spcAft>
                <a:spcPct val="0"/>
              </a:spcAft>
              <a:defRPr sz="1400" kern="1200">
                <a:solidFill>
                  <a:schemeClr val="tx1"/>
                </a:solidFill>
                <a:latin typeface="Arial" panose="020B0604020202020204" pitchFamily="34" charset="0"/>
                <a:ea typeface="+mn-ea"/>
                <a:cs typeface="+mn-cs"/>
              </a:defRPr>
            </a:lvl4pPr>
            <a:lvl5pPr marL="1828800" algn="l" rtl="0" fontAlgn="base">
              <a:spcBef>
                <a:spcPct val="0"/>
              </a:spcBef>
              <a:spcAft>
                <a:spcPct val="0"/>
              </a:spcAft>
              <a:defRPr sz="1400" kern="1200">
                <a:solidFill>
                  <a:schemeClr val="tx1"/>
                </a:solidFill>
                <a:latin typeface="Arial" panose="020B0604020202020204" pitchFamily="34" charset="0"/>
                <a:ea typeface="+mn-ea"/>
                <a:cs typeface="+mn-cs"/>
              </a:defRPr>
            </a:lvl5pPr>
            <a:lvl6pPr marL="2286000" algn="l" defTabSz="914400" rtl="0" eaLnBrk="1" latinLnBrk="0" hangingPunct="1">
              <a:defRPr sz="1400" kern="1200">
                <a:solidFill>
                  <a:schemeClr val="tx1"/>
                </a:solidFill>
                <a:latin typeface="Arial" panose="020B0604020202020204" pitchFamily="34" charset="0"/>
                <a:ea typeface="+mn-ea"/>
                <a:cs typeface="+mn-cs"/>
              </a:defRPr>
            </a:lvl6pPr>
            <a:lvl7pPr marL="2743200" algn="l" defTabSz="914400" rtl="0" eaLnBrk="1" latinLnBrk="0" hangingPunct="1">
              <a:defRPr sz="1400" kern="1200">
                <a:solidFill>
                  <a:schemeClr val="tx1"/>
                </a:solidFill>
                <a:latin typeface="Arial" panose="020B0604020202020204" pitchFamily="34" charset="0"/>
                <a:ea typeface="+mn-ea"/>
                <a:cs typeface="+mn-cs"/>
              </a:defRPr>
            </a:lvl7pPr>
            <a:lvl8pPr marL="3200400" algn="l" defTabSz="914400" rtl="0" eaLnBrk="1" latinLnBrk="0" hangingPunct="1">
              <a:defRPr sz="1400" kern="1200">
                <a:solidFill>
                  <a:schemeClr val="tx1"/>
                </a:solidFill>
                <a:latin typeface="Arial" panose="020B0604020202020204" pitchFamily="34" charset="0"/>
                <a:ea typeface="+mn-ea"/>
                <a:cs typeface="+mn-cs"/>
              </a:defRPr>
            </a:lvl8pPr>
            <a:lvl9pPr marL="3657600" algn="l" defTabSz="914400" rtl="0" eaLnBrk="1" latinLnBrk="0" hangingPunct="1">
              <a:defRPr sz="1400" kern="1200">
                <a:solidFill>
                  <a:schemeClr val="tx1"/>
                </a:solidFill>
                <a:latin typeface="Arial" panose="020B0604020202020204" pitchFamily="34" charset="0"/>
                <a:ea typeface="+mn-ea"/>
                <a:cs typeface="+mn-cs"/>
              </a:defRPr>
            </a:lvl9pPr>
          </a:lstStyle>
          <a:p>
            <a:endParaRPr lang="en-CA"/>
          </a:p>
        </p:txBody>
      </p:sp>
      <p:sp>
        <p:nvSpPr>
          <p:cNvPr id="136" name="Freeform 132">
            <a:extLst>
              <a:ext uri="{FF2B5EF4-FFF2-40B4-BE49-F238E27FC236}">
                <a16:creationId xmlns:a16="http://schemas.microsoft.com/office/drawing/2014/main" id="{A0F61EDB-2830-4ABA-982B-8637808C1875}"/>
              </a:ext>
            </a:extLst>
          </p:cNvPr>
          <p:cNvSpPr>
            <a:spLocks noChangeAspect="1"/>
          </p:cNvSpPr>
          <p:nvPr/>
        </p:nvSpPr>
        <p:spPr bwMode="auto">
          <a:xfrm>
            <a:off x="6108370" y="801769"/>
            <a:ext cx="22522" cy="5523"/>
          </a:xfrm>
          <a:custGeom>
            <a:avLst/>
            <a:gdLst>
              <a:gd name="T0" fmla="*/ 38 w 38"/>
              <a:gd name="T1" fmla="*/ 7 h 9"/>
              <a:gd name="T2" fmla="*/ 0 w 38"/>
              <a:gd name="T3" fmla="*/ 0 h 9"/>
            </a:gdLst>
            <a:ahLst/>
            <a:cxnLst>
              <a:cxn ang="0">
                <a:pos x="T0" y="T1"/>
              </a:cxn>
              <a:cxn ang="0">
                <a:pos x="T2" y="T3"/>
              </a:cxn>
            </a:cxnLst>
            <a:rect l="0" t="0" r="r" b="b"/>
            <a:pathLst>
              <a:path w="38" h="9">
                <a:moveTo>
                  <a:pt x="38" y="7"/>
                </a:moveTo>
                <a:cubicBezTo>
                  <a:pt x="24" y="9"/>
                  <a:pt x="13" y="4"/>
                  <a:pt x="0" y="0"/>
                </a:cubicBezTo>
              </a:path>
            </a:pathLst>
          </a:custGeom>
          <a:noFill/>
          <a:ln w="6350" cap="rnd">
            <a:solidFill>
              <a:srgbClr val="FF6600"/>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defPPr>
              <a:defRPr lang="en-US"/>
            </a:defPPr>
            <a:lvl1pPr algn="l" rtl="0" fontAlgn="base">
              <a:spcBef>
                <a:spcPct val="0"/>
              </a:spcBef>
              <a:spcAft>
                <a:spcPct val="0"/>
              </a:spcAft>
              <a:defRPr sz="1400" kern="1200">
                <a:solidFill>
                  <a:schemeClr val="tx1"/>
                </a:solidFill>
                <a:latin typeface="Arial" panose="020B0604020202020204" pitchFamily="34" charset="0"/>
                <a:ea typeface="+mn-ea"/>
                <a:cs typeface="+mn-cs"/>
              </a:defRPr>
            </a:lvl1pPr>
            <a:lvl2pPr marL="457200" algn="l" rtl="0" fontAlgn="base">
              <a:spcBef>
                <a:spcPct val="0"/>
              </a:spcBef>
              <a:spcAft>
                <a:spcPct val="0"/>
              </a:spcAft>
              <a:defRPr sz="1400" kern="1200">
                <a:solidFill>
                  <a:schemeClr val="tx1"/>
                </a:solidFill>
                <a:latin typeface="Arial" panose="020B0604020202020204" pitchFamily="34" charset="0"/>
                <a:ea typeface="+mn-ea"/>
                <a:cs typeface="+mn-cs"/>
              </a:defRPr>
            </a:lvl2pPr>
            <a:lvl3pPr marL="914400" algn="l" rtl="0" fontAlgn="base">
              <a:spcBef>
                <a:spcPct val="0"/>
              </a:spcBef>
              <a:spcAft>
                <a:spcPct val="0"/>
              </a:spcAft>
              <a:defRPr sz="1400" kern="1200">
                <a:solidFill>
                  <a:schemeClr val="tx1"/>
                </a:solidFill>
                <a:latin typeface="Arial" panose="020B0604020202020204" pitchFamily="34" charset="0"/>
                <a:ea typeface="+mn-ea"/>
                <a:cs typeface="+mn-cs"/>
              </a:defRPr>
            </a:lvl3pPr>
            <a:lvl4pPr marL="1371600" algn="l" rtl="0" fontAlgn="base">
              <a:spcBef>
                <a:spcPct val="0"/>
              </a:spcBef>
              <a:spcAft>
                <a:spcPct val="0"/>
              </a:spcAft>
              <a:defRPr sz="1400" kern="1200">
                <a:solidFill>
                  <a:schemeClr val="tx1"/>
                </a:solidFill>
                <a:latin typeface="Arial" panose="020B0604020202020204" pitchFamily="34" charset="0"/>
                <a:ea typeface="+mn-ea"/>
                <a:cs typeface="+mn-cs"/>
              </a:defRPr>
            </a:lvl4pPr>
            <a:lvl5pPr marL="1828800" algn="l" rtl="0" fontAlgn="base">
              <a:spcBef>
                <a:spcPct val="0"/>
              </a:spcBef>
              <a:spcAft>
                <a:spcPct val="0"/>
              </a:spcAft>
              <a:defRPr sz="1400" kern="1200">
                <a:solidFill>
                  <a:schemeClr val="tx1"/>
                </a:solidFill>
                <a:latin typeface="Arial" panose="020B0604020202020204" pitchFamily="34" charset="0"/>
                <a:ea typeface="+mn-ea"/>
                <a:cs typeface="+mn-cs"/>
              </a:defRPr>
            </a:lvl5pPr>
            <a:lvl6pPr marL="2286000" algn="l" defTabSz="914400" rtl="0" eaLnBrk="1" latinLnBrk="0" hangingPunct="1">
              <a:defRPr sz="1400" kern="1200">
                <a:solidFill>
                  <a:schemeClr val="tx1"/>
                </a:solidFill>
                <a:latin typeface="Arial" panose="020B0604020202020204" pitchFamily="34" charset="0"/>
                <a:ea typeface="+mn-ea"/>
                <a:cs typeface="+mn-cs"/>
              </a:defRPr>
            </a:lvl6pPr>
            <a:lvl7pPr marL="2743200" algn="l" defTabSz="914400" rtl="0" eaLnBrk="1" latinLnBrk="0" hangingPunct="1">
              <a:defRPr sz="1400" kern="1200">
                <a:solidFill>
                  <a:schemeClr val="tx1"/>
                </a:solidFill>
                <a:latin typeface="Arial" panose="020B0604020202020204" pitchFamily="34" charset="0"/>
                <a:ea typeface="+mn-ea"/>
                <a:cs typeface="+mn-cs"/>
              </a:defRPr>
            </a:lvl7pPr>
            <a:lvl8pPr marL="3200400" algn="l" defTabSz="914400" rtl="0" eaLnBrk="1" latinLnBrk="0" hangingPunct="1">
              <a:defRPr sz="1400" kern="1200">
                <a:solidFill>
                  <a:schemeClr val="tx1"/>
                </a:solidFill>
                <a:latin typeface="Arial" panose="020B0604020202020204" pitchFamily="34" charset="0"/>
                <a:ea typeface="+mn-ea"/>
                <a:cs typeface="+mn-cs"/>
              </a:defRPr>
            </a:lvl8pPr>
            <a:lvl9pPr marL="3657600" algn="l" defTabSz="914400" rtl="0" eaLnBrk="1" latinLnBrk="0" hangingPunct="1">
              <a:defRPr sz="1400" kern="1200">
                <a:solidFill>
                  <a:schemeClr val="tx1"/>
                </a:solidFill>
                <a:latin typeface="Arial" panose="020B0604020202020204" pitchFamily="34" charset="0"/>
                <a:ea typeface="+mn-ea"/>
                <a:cs typeface="+mn-cs"/>
              </a:defRPr>
            </a:lvl9pPr>
          </a:lstStyle>
          <a:p>
            <a:endParaRPr lang="en-CA"/>
          </a:p>
        </p:txBody>
      </p:sp>
      <p:sp>
        <p:nvSpPr>
          <p:cNvPr id="137" name="Freeform 133">
            <a:extLst>
              <a:ext uri="{FF2B5EF4-FFF2-40B4-BE49-F238E27FC236}">
                <a16:creationId xmlns:a16="http://schemas.microsoft.com/office/drawing/2014/main" id="{1D25000D-3125-4A7F-963F-D40CDF957218}"/>
              </a:ext>
            </a:extLst>
          </p:cNvPr>
          <p:cNvSpPr>
            <a:spLocks noChangeAspect="1"/>
          </p:cNvSpPr>
          <p:nvPr/>
        </p:nvSpPr>
        <p:spPr bwMode="auto">
          <a:xfrm>
            <a:off x="6101203" y="801769"/>
            <a:ext cx="7166" cy="13255"/>
          </a:xfrm>
          <a:custGeom>
            <a:avLst/>
            <a:gdLst>
              <a:gd name="T0" fmla="*/ 12 w 12"/>
              <a:gd name="T1" fmla="*/ 0 h 21"/>
              <a:gd name="T2" fmla="*/ 0 w 12"/>
              <a:gd name="T3" fmla="*/ 21 h 21"/>
            </a:gdLst>
            <a:ahLst/>
            <a:cxnLst>
              <a:cxn ang="0">
                <a:pos x="T0" y="T1"/>
              </a:cxn>
              <a:cxn ang="0">
                <a:pos x="T2" y="T3"/>
              </a:cxn>
            </a:cxnLst>
            <a:rect l="0" t="0" r="r" b="b"/>
            <a:pathLst>
              <a:path w="12" h="21">
                <a:moveTo>
                  <a:pt x="12" y="0"/>
                </a:moveTo>
                <a:cubicBezTo>
                  <a:pt x="6" y="5"/>
                  <a:pt x="1" y="13"/>
                  <a:pt x="0" y="21"/>
                </a:cubicBezTo>
              </a:path>
            </a:pathLst>
          </a:custGeom>
          <a:noFill/>
          <a:ln w="6350" cap="rnd">
            <a:solidFill>
              <a:srgbClr val="FF6600"/>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defPPr>
              <a:defRPr lang="en-US"/>
            </a:defPPr>
            <a:lvl1pPr algn="l" rtl="0" fontAlgn="base">
              <a:spcBef>
                <a:spcPct val="0"/>
              </a:spcBef>
              <a:spcAft>
                <a:spcPct val="0"/>
              </a:spcAft>
              <a:defRPr sz="1400" kern="1200">
                <a:solidFill>
                  <a:schemeClr val="tx1"/>
                </a:solidFill>
                <a:latin typeface="Arial" panose="020B0604020202020204" pitchFamily="34" charset="0"/>
                <a:ea typeface="+mn-ea"/>
                <a:cs typeface="+mn-cs"/>
              </a:defRPr>
            </a:lvl1pPr>
            <a:lvl2pPr marL="457200" algn="l" rtl="0" fontAlgn="base">
              <a:spcBef>
                <a:spcPct val="0"/>
              </a:spcBef>
              <a:spcAft>
                <a:spcPct val="0"/>
              </a:spcAft>
              <a:defRPr sz="1400" kern="1200">
                <a:solidFill>
                  <a:schemeClr val="tx1"/>
                </a:solidFill>
                <a:latin typeface="Arial" panose="020B0604020202020204" pitchFamily="34" charset="0"/>
                <a:ea typeface="+mn-ea"/>
                <a:cs typeface="+mn-cs"/>
              </a:defRPr>
            </a:lvl2pPr>
            <a:lvl3pPr marL="914400" algn="l" rtl="0" fontAlgn="base">
              <a:spcBef>
                <a:spcPct val="0"/>
              </a:spcBef>
              <a:spcAft>
                <a:spcPct val="0"/>
              </a:spcAft>
              <a:defRPr sz="1400" kern="1200">
                <a:solidFill>
                  <a:schemeClr val="tx1"/>
                </a:solidFill>
                <a:latin typeface="Arial" panose="020B0604020202020204" pitchFamily="34" charset="0"/>
                <a:ea typeface="+mn-ea"/>
                <a:cs typeface="+mn-cs"/>
              </a:defRPr>
            </a:lvl3pPr>
            <a:lvl4pPr marL="1371600" algn="l" rtl="0" fontAlgn="base">
              <a:spcBef>
                <a:spcPct val="0"/>
              </a:spcBef>
              <a:spcAft>
                <a:spcPct val="0"/>
              </a:spcAft>
              <a:defRPr sz="1400" kern="1200">
                <a:solidFill>
                  <a:schemeClr val="tx1"/>
                </a:solidFill>
                <a:latin typeface="Arial" panose="020B0604020202020204" pitchFamily="34" charset="0"/>
                <a:ea typeface="+mn-ea"/>
                <a:cs typeface="+mn-cs"/>
              </a:defRPr>
            </a:lvl4pPr>
            <a:lvl5pPr marL="1828800" algn="l" rtl="0" fontAlgn="base">
              <a:spcBef>
                <a:spcPct val="0"/>
              </a:spcBef>
              <a:spcAft>
                <a:spcPct val="0"/>
              </a:spcAft>
              <a:defRPr sz="1400" kern="1200">
                <a:solidFill>
                  <a:schemeClr val="tx1"/>
                </a:solidFill>
                <a:latin typeface="Arial" panose="020B0604020202020204" pitchFamily="34" charset="0"/>
                <a:ea typeface="+mn-ea"/>
                <a:cs typeface="+mn-cs"/>
              </a:defRPr>
            </a:lvl5pPr>
            <a:lvl6pPr marL="2286000" algn="l" defTabSz="914400" rtl="0" eaLnBrk="1" latinLnBrk="0" hangingPunct="1">
              <a:defRPr sz="1400" kern="1200">
                <a:solidFill>
                  <a:schemeClr val="tx1"/>
                </a:solidFill>
                <a:latin typeface="Arial" panose="020B0604020202020204" pitchFamily="34" charset="0"/>
                <a:ea typeface="+mn-ea"/>
                <a:cs typeface="+mn-cs"/>
              </a:defRPr>
            </a:lvl6pPr>
            <a:lvl7pPr marL="2743200" algn="l" defTabSz="914400" rtl="0" eaLnBrk="1" latinLnBrk="0" hangingPunct="1">
              <a:defRPr sz="1400" kern="1200">
                <a:solidFill>
                  <a:schemeClr val="tx1"/>
                </a:solidFill>
                <a:latin typeface="Arial" panose="020B0604020202020204" pitchFamily="34" charset="0"/>
                <a:ea typeface="+mn-ea"/>
                <a:cs typeface="+mn-cs"/>
              </a:defRPr>
            </a:lvl7pPr>
            <a:lvl8pPr marL="3200400" algn="l" defTabSz="914400" rtl="0" eaLnBrk="1" latinLnBrk="0" hangingPunct="1">
              <a:defRPr sz="1400" kern="1200">
                <a:solidFill>
                  <a:schemeClr val="tx1"/>
                </a:solidFill>
                <a:latin typeface="Arial" panose="020B0604020202020204" pitchFamily="34" charset="0"/>
                <a:ea typeface="+mn-ea"/>
                <a:cs typeface="+mn-cs"/>
              </a:defRPr>
            </a:lvl8pPr>
            <a:lvl9pPr marL="3657600" algn="l" defTabSz="914400" rtl="0" eaLnBrk="1" latinLnBrk="0" hangingPunct="1">
              <a:defRPr sz="1400" kern="1200">
                <a:solidFill>
                  <a:schemeClr val="tx1"/>
                </a:solidFill>
                <a:latin typeface="Arial" panose="020B0604020202020204" pitchFamily="34" charset="0"/>
                <a:ea typeface="+mn-ea"/>
                <a:cs typeface="+mn-cs"/>
              </a:defRPr>
            </a:lvl9pPr>
          </a:lstStyle>
          <a:p>
            <a:endParaRPr lang="en-CA"/>
          </a:p>
        </p:txBody>
      </p:sp>
      <p:sp>
        <p:nvSpPr>
          <p:cNvPr id="138" name="Freeform 134">
            <a:extLst>
              <a:ext uri="{FF2B5EF4-FFF2-40B4-BE49-F238E27FC236}">
                <a16:creationId xmlns:a16="http://schemas.microsoft.com/office/drawing/2014/main" id="{FB5A58E0-ED7F-4C6F-BED1-F705CEFB4E3D}"/>
              </a:ext>
            </a:extLst>
          </p:cNvPr>
          <p:cNvSpPr>
            <a:spLocks noChangeAspect="1"/>
          </p:cNvSpPr>
          <p:nvPr/>
        </p:nvSpPr>
        <p:spPr bwMode="auto">
          <a:xfrm>
            <a:off x="6103763" y="786856"/>
            <a:ext cx="4607" cy="14912"/>
          </a:xfrm>
          <a:custGeom>
            <a:avLst/>
            <a:gdLst>
              <a:gd name="T0" fmla="*/ 8 w 8"/>
              <a:gd name="T1" fmla="*/ 23 h 23"/>
              <a:gd name="T2" fmla="*/ 0 w 8"/>
              <a:gd name="T3" fmla="*/ 0 h 23"/>
            </a:gdLst>
            <a:ahLst/>
            <a:cxnLst>
              <a:cxn ang="0">
                <a:pos x="T0" y="T1"/>
              </a:cxn>
              <a:cxn ang="0">
                <a:pos x="T2" y="T3"/>
              </a:cxn>
            </a:cxnLst>
            <a:rect l="0" t="0" r="r" b="b"/>
            <a:pathLst>
              <a:path w="8" h="23">
                <a:moveTo>
                  <a:pt x="8" y="23"/>
                </a:moveTo>
                <a:cubicBezTo>
                  <a:pt x="8" y="14"/>
                  <a:pt x="2" y="8"/>
                  <a:pt x="0" y="0"/>
                </a:cubicBezTo>
              </a:path>
            </a:pathLst>
          </a:custGeom>
          <a:noFill/>
          <a:ln w="6350" cap="rnd">
            <a:solidFill>
              <a:srgbClr val="FF6600"/>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defPPr>
              <a:defRPr lang="en-US"/>
            </a:defPPr>
            <a:lvl1pPr algn="l" rtl="0" fontAlgn="base">
              <a:spcBef>
                <a:spcPct val="0"/>
              </a:spcBef>
              <a:spcAft>
                <a:spcPct val="0"/>
              </a:spcAft>
              <a:defRPr sz="1400" kern="1200">
                <a:solidFill>
                  <a:schemeClr val="tx1"/>
                </a:solidFill>
                <a:latin typeface="Arial" panose="020B0604020202020204" pitchFamily="34" charset="0"/>
                <a:ea typeface="+mn-ea"/>
                <a:cs typeface="+mn-cs"/>
              </a:defRPr>
            </a:lvl1pPr>
            <a:lvl2pPr marL="457200" algn="l" rtl="0" fontAlgn="base">
              <a:spcBef>
                <a:spcPct val="0"/>
              </a:spcBef>
              <a:spcAft>
                <a:spcPct val="0"/>
              </a:spcAft>
              <a:defRPr sz="1400" kern="1200">
                <a:solidFill>
                  <a:schemeClr val="tx1"/>
                </a:solidFill>
                <a:latin typeface="Arial" panose="020B0604020202020204" pitchFamily="34" charset="0"/>
                <a:ea typeface="+mn-ea"/>
                <a:cs typeface="+mn-cs"/>
              </a:defRPr>
            </a:lvl2pPr>
            <a:lvl3pPr marL="914400" algn="l" rtl="0" fontAlgn="base">
              <a:spcBef>
                <a:spcPct val="0"/>
              </a:spcBef>
              <a:spcAft>
                <a:spcPct val="0"/>
              </a:spcAft>
              <a:defRPr sz="1400" kern="1200">
                <a:solidFill>
                  <a:schemeClr val="tx1"/>
                </a:solidFill>
                <a:latin typeface="Arial" panose="020B0604020202020204" pitchFamily="34" charset="0"/>
                <a:ea typeface="+mn-ea"/>
                <a:cs typeface="+mn-cs"/>
              </a:defRPr>
            </a:lvl3pPr>
            <a:lvl4pPr marL="1371600" algn="l" rtl="0" fontAlgn="base">
              <a:spcBef>
                <a:spcPct val="0"/>
              </a:spcBef>
              <a:spcAft>
                <a:spcPct val="0"/>
              </a:spcAft>
              <a:defRPr sz="1400" kern="1200">
                <a:solidFill>
                  <a:schemeClr val="tx1"/>
                </a:solidFill>
                <a:latin typeface="Arial" panose="020B0604020202020204" pitchFamily="34" charset="0"/>
                <a:ea typeface="+mn-ea"/>
                <a:cs typeface="+mn-cs"/>
              </a:defRPr>
            </a:lvl4pPr>
            <a:lvl5pPr marL="1828800" algn="l" rtl="0" fontAlgn="base">
              <a:spcBef>
                <a:spcPct val="0"/>
              </a:spcBef>
              <a:spcAft>
                <a:spcPct val="0"/>
              </a:spcAft>
              <a:defRPr sz="1400" kern="1200">
                <a:solidFill>
                  <a:schemeClr val="tx1"/>
                </a:solidFill>
                <a:latin typeface="Arial" panose="020B0604020202020204" pitchFamily="34" charset="0"/>
                <a:ea typeface="+mn-ea"/>
                <a:cs typeface="+mn-cs"/>
              </a:defRPr>
            </a:lvl5pPr>
            <a:lvl6pPr marL="2286000" algn="l" defTabSz="914400" rtl="0" eaLnBrk="1" latinLnBrk="0" hangingPunct="1">
              <a:defRPr sz="1400" kern="1200">
                <a:solidFill>
                  <a:schemeClr val="tx1"/>
                </a:solidFill>
                <a:latin typeface="Arial" panose="020B0604020202020204" pitchFamily="34" charset="0"/>
                <a:ea typeface="+mn-ea"/>
                <a:cs typeface="+mn-cs"/>
              </a:defRPr>
            </a:lvl6pPr>
            <a:lvl7pPr marL="2743200" algn="l" defTabSz="914400" rtl="0" eaLnBrk="1" latinLnBrk="0" hangingPunct="1">
              <a:defRPr sz="1400" kern="1200">
                <a:solidFill>
                  <a:schemeClr val="tx1"/>
                </a:solidFill>
                <a:latin typeface="Arial" panose="020B0604020202020204" pitchFamily="34" charset="0"/>
                <a:ea typeface="+mn-ea"/>
                <a:cs typeface="+mn-cs"/>
              </a:defRPr>
            </a:lvl7pPr>
            <a:lvl8pPr marL="3200400" algn="l" defTabSz="914400" rtl="0" eaLnBrk="1" latinLnBrk="0" hangingPunct="1">
              <a:defRPr sz="1400" kern="1200">
                <a:solidFill>
                  <a:schemeClr val="tx1"/>
                </a:solidFill>
                <a:latin typeface="Arial" panose="020B0604020202020204" pitchFamily="34" charset="0"/>
                <a:ea typeface="+mn-ea"/>
                <a:cs typeface="+mn-cs"/>
              </a:defRPr>
            </a:lvl8pPr>
            <a:lvl9pPr marL="3657600" algn="l" defTabSz="914400" rtl="0" eaLnBrk="1" latinLnBrk="0" hangingPunct="1">
              <a:defRPr sz="1400" kern="1200">
                <a:solidFill>
                  <a:schemeClr val="tx1"/>
                </a:solidFill>
                <a:latin typeface="Arial" panose="020B0604020202020204" pitchFamily="34" charset="0"/>
                <a:ea typeface="+mn-ea"/>
                <a:cs typeface="+mn-cs"/>
              </a:defRPr>
            </a:lvl9pPr>
          </a:lstStyle>
          <a:p>
            <a:endParaRPr lang="en-CA"/>
          </a:p>
        </p:txBody>
      </p:sp>
      <p:sp>
        <p:nvSpPr>
          <p:cNvPr id="139" name="Freeform 135">
            <a:extLst>
              <a:ext uri="{FF2B5EF4-FFF2-40B4-BE49-F238E27FC236}">
                <a16:creationId xmlns:a16="http://schemas.microsoft.com/office/drawing/2014/main" id="{13D7792B-195D-4845-9E9C-010A6B82FCCA}"/>
              </a:ext>
            </a:extLst>
          </p:cNvPr>
          <p:cNvSpPr>
            <a:spLocks noChangeAspect="1"/>
          </p:cNvSpPr>
          <p:nvPr/>
        </p:nvSpPr>
        <p:spPr bwMode="auto">
          <a:xfrm>
            <a:off x="6213816" y="1424225"/>
            <a:ext cx="15868" cy="78981"/>
          </a:xfrm>
          <a:custGeom>
            <a:avLst/>
            <a:gdLst>
              <a:gd name="T0" fmla="*/ 26 w 26"/>
              <a:gd name="T1" fmla="*/ 0 h 124"/>
              <a:gd name="T2" fmla="*/ 0 w 26"/>
              <a:gd name="T3" fmla="*/ 124 h 124"/>
            </a:gdLst>
            <a:ahLst/>
            <a:cxnLst>
              <a:cxn ang="0">
                <a:pos x="T0" y="T1"/>
              </a:cxn>
              <a:cxn ang="0">
                <a:pos x="T2" y="T3"/>
              </a:cxn>
            </a:cxnLst>
            <a:rect l="0" t="0" r="r" b="b"/>
            <a:pathLst>
              <a:path w="26" h="124">
                <a:moveTo>
                  <a:pt x="26" y="0"/>
                </a:moveTo>
                <a:cubicBezTo>
                  <a:pt x="26" y="44"/>
                  <a:pt x="4" y="81"/>
                  <a:pt x="0" y="124"/>
                </a:cubicBezTo>
              </a:path>
            </a:pathLst>
          </a:custGeom>
          <a:noFill/>
          <a:ln w="6350" cap="rnd">
            <a:solidFill>
              <a:srgbClr val="FF6600"/>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defPPr>
              <a:defRPr lang="en-US"/>
            </a:defPPr>
            <a:lvl1pPr algn="l" rtl="0" fontAlgn="base">
              <a:spcBef>
                <a:spcPct val="0"/>
              </a:spcBef>
              <a:spcAft>
                <a:spcPct val="0"/>
              </a:spcAft>
              <a:defRPr sz="1400" kern="1200">
                <a:solidFill>
                  <a:schemeClr val="tx1"/>
                </a:solidFill>
                <a:latin typeface="Arial" panose="020B0604020202020204" pitchFamily="34" charset="0"/>
                <a:ea typeface="+mn-ea"/>
                <a:cs typeface="+mn-cs"/>
              </a:defRPr>
            </a:lvl1pPr>
            <a:lvl2pPr marL="457200" algn="l" rtl="0" fontAlgn="base">
              <a:spcBef>
                <a:spcPct val="0"/>
              </a:spcBef>
              <a:spcAft>
                <a:spcPct val="0"/>
              </a:spcAft>
              <a:defRPr sz="1400" kern="1200">
                <a:solidFill>
                  <a:schemeClr val="tx1"/>
                </a:solidFill>
                <a:latin typeface="Arial" panose="020B0604020202020204" pitchFamily="34" charset="0"/>
                <a:ea typeface="+mn-ea"/>
                <a:cs typeface="+mn-cs"/>
              </a:defRPr>
            </a:lvl2pPr>
            <a:lvl3pPr marL="914400" algn="l" rtl="0" fontAlgn="base">
              <a:spcBef>
                <a:spcPct val="0"/>
              </a:spcBef>
              <a:spcAft>
                <a:spcPct val="0"/>
              </a:spcAft>
              <a:defRPr sz="1400" kern="1200">
                <a:solidFill>
                  <a:schemeClr val="tx1"/>
                </a:solidFill>
                <a:latin typeface="Arial" panose="020B0604020202020204" pitchFamily="34" charset="0"/>
                <a:ea typeface="+mn-ea"/>
                <a:cs typeface="+mn-cs"/>
              </a:defRPr>
            </a:lvl3pPr>
            <a:lvl4pPr marL="1371600" algn="l" rtl="0" fontAlgn="base">
              <a:spcBef>
                <a:spcPct val="0"/>
              </a:spcBef>
              <a:spcAft>
                <a:spcPct val="0"/>
              </a:spcAft>
              <a:defRPr sz="1400" kern="1200">
                <a:solidFill>
                  <a:schemeClr val="tx1"/>
                </a:solidFill>
                <a:latin typeface="Arial" panose="020B0604020202020204" pitchFamily="34" charset="0"/>
                <a:ea typeface="+mn-ea"/>
                <a:cs typeface="+mn-cs"/>
              </a:defRPr>
            </a:lvl4pPr>
            <a:lvl5pPr marL="1828800" algn="l" rtl="0" fontAlgn="base">
              <a:spcBef>
                <a:spcPct val="0"/>
              </a:spcBef>
              <a:spcAft>
                <a:spcPct val="0"/>
              </a:spcAft>
              <a:defRPr sz="1400" kern="1200">
                <a:solidFill>
                  <a:schemeClr val="tx1"/>
                </a:solidFill>
                <a:latin typeface="Arial" panose="020B0604020202020204" pitchFamily="34" charset="0"/>
                <a:ea typeface="+mn-ea"/>
                <a:cs typeface="+mn-cs"/>
              </a:defRPr>
            </a:lvl5pPr>
            <a:lvl6pPr marL="2286000" algn="l" defTabSz="914400" rtl="0" eaLnBrk="1" latinLnBrk="0" hangingPunct="1">
              <a:defRPr sz="1400" kern="1200">
                <a:solidFill>
                  <a:schemeClr val="tx1"/>
                </a:solidFill>
                <a:latin typeface="Arial" panose="020B0604020202020204" pitchFamily="34" charset="0"/>
                <a:ea typeface="+mn-ea"/>
                <a:cs typeface="+mn-cs"/>
              </a:defRPr>
            </a:lvl6pPr>
            <a:lvl7pPr marL="2743200" algn="l" defTabSz="914400" rtl="0" eaLnBrk="1" latinLnBrk="0" hangingPunct="1">
              <a:defRPr sz="1400" kern="1200">
                <a:solidFill>
                  <a:schemeClr val="tx1"/>
                </a:solidFill>
                <a:latin typeface="Arial" panose="020B0604020202020204" pitchFamily="34" charset="0"/>
                <a:ea typeface="+mn-ea"/>
                <a:cs typeface="+mn-cs"/>
              </a:defRPr>
            </a:lvl7pPr>
            <a:lvl8pPr marL="3200400" algn="l" defTabSz="914400" rtl="0" eaLnBrk="1" latinLnBrk="0" hangingPunct="1">
              <a:defRPr sz="1400" kern="1200">
                <a:solidFill>
                  <a:schemeClr val="tx1"/>
                </a:solidFill>
                <a:latin typeface="Arial" panose="020B0604020202020204" pitchFamily="34" charset="0"/>
                <a:ea typeface="+mn-ea"/>
                <a:cs typeface="+mn-cs"/>
              </a:defRPr>
            </a:lvl8pPr>
            <a:lvl9pPr marL="3657600" algn="l" defTabSz="914400" rtl="0" eaLnBrk="1" latinLnBrk="0" hangingPunct="1">
              <a:defRPr sz="1400" kern="1200">
                <a:solidFill>
                  <a:schemeClr val="tx1"/>
                </a:solidFill>
                <a:latin typeface="Arial" panose="020B0604020202020204" pitchFamily="34" charset="0"/>
                <a:ea typeface="+mn-ea"/>
                <a:cs typeface="+mn-cs"/>
              </a:defRPr>
            </a:lvl9pPr>
          </a:lstStyle>
          <a:p>
            <a:endParaRPr lang="en-CA"/>
          </a:p>
        </p:txBody>
      </p:sp>
      <p:sp>
        <p:nvSpPr>
          <p:cNvPr id="140" name="Freeform 136">
            <a:extLst>
              <a:ext uri="{FF2B5EF4-FFF2-40B4-BE49-F238E27FC236}">
                <a16:creationId xmlns:a16="http://schemas.microsoft.com/office/drawing/2014/main" id="{1F9F47F8-5B86-4BDB-8F0F-AF55C96AEB92}"/>
              </a:ext>
            </a:extLst>
          </p:cNvPr>
          <p:cNvSpPr>
            <a:spLocks noChangeAspect="1"/>
          </p:cNvSpPr>
          <p:nvPr/>
        </p:nvSpPr>
        <p:spPr bwMode="auto">
          <a:xfrm>
            <a:off x="6213816" y="1495473"/>
            <a:ext cx="21499" cy="13808"/>
          </a:xfrm>
          <a:custGeom>
            <a:avLst/>
            <a:gdLst>
              <a:gd name="T0" fmla="*/ 0 w 36"/>
              <a:gd name="T1" fmla="*/ 12 h 22"/>
              <a:gd name="T2" fmla="*/ 36 w 36"/>
              <a:gd name="T3" fmla="*/ 0 h 22"/>
            </a:gdLst>
            <a:ahLst/>
            <a:cxnLst>
              <a:cxn ang="0">
                <a:pos x="T0" y="T1"/>
              </a:cxn>
              <a:cxn ang="0">
                <a:pos x="T2" y="T3"/>
              </a:cxn>
            </a:cxnLst>
            <a:rect l="0" t="0" r="r" b="b"/>
            <a:pathLst>
              <a:path w="36" h="22">
                <a:moveTo>
                  <a:pt x="0" y="12"/>
                </a:moveTo>
                <a:cubicBezTo>
                  <a:pt x="13" y="22"/>
                  <a:pt x="26" y="9"/>
                  <a:pt x="36" y="0"/>
                </a:cubicBezTo>
              </a:path>
            </a:pathLst>
          </a:custGeom>
          <a:noFill/>
          <a:ln w="6350" cap="rnd">
            <a:solidFill>
              <a:srgbClr val="FF6600"/>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defPPr>
              <a:defRPr lang="en-US"/>
            </a:defPPr>
            <a:lvl1pPr algn="l" rtl="0" fontAlgn="base">
              <a:spcBef>
                <a:spcPct val="0"/>
              </a:spcBef>
              <a:spcAft>
                <a:spcPct val="0"/>
              </a:spcAft>
              <a:defRPr sz="1400" kern="1200">
                <a:solidFill>
                  <a:schemeClr val="tx1"/>
                </a:solidFill>
                <a:latin typeface="Arial" panose="020B0604020202020204" pitchFamily="34" charset="0"/>
                <a:ea typeface="+mn-ea"/>
                <a:cs typeface="+mn-cs"/>
              </a:defRPr>
            </a:lvl1pPr>
            <a:lvl2pPr marL="457200" algn="l" rtl="0" fontAlgn="base">
              <a:spcBef>
                <a:spcPct val="0"/>
              </a:spcBef>
              <a:spcAft>
                <a:spcPct val="0"/>
              </a:spcAft>
              <a:defRPr sz="1400" kern="1200">
                <a:solidFill>
                  <a:schemeClr val="tx1"/>
                </a:solidFill>
                <a:latin typeface="Arial" panose="020B0604020202020204" pitchFamily="34" charset="0"/>
                <a:ea typeface="+mn-ea"/>
                <a:cs typeface="+mn-cs"/>
              </a:defRPr>
            </a:lvl2pPr>
            <a:lvl3pPr marL="914400" algn="l" rtl="0" fontAlgn="base">
              <a:spcBef>
                <a:spcPct val="0"/>
              </a:spcBef>
              <a:spcAft>
                <a:spcPct val="0"/>
              </a:spcAft>
              <a:defRPr sz="1400" kern="1200">
                <a:solidFill>
                  <a:schemeClr val="tx1"/>
                </a:solidFill>
                <a:latin typeface="Arial" panose="020B0604020202020204" pitchFamily="34" charset="0"/>
                <a:ea typeface="+mn-ea"/>
                <a:cs typeface="+mn-cs"/>
              </a:defRPr>
            </a:lvl3pPr>
            <a:lvl4pPr marL="1371600" algn="l" rtl="0" fontAlgn="base">
              <a:spcBef>
                <a:spcPct val="0"/>
              </a:spcBef>
              <a:spcAft>
                <a:spcPct val="0"/>
              </a:spcAft>
              <a:defRPr sz="1400" kern="1200">
                <a:solidFill>
                  <a:schemeClr val="tx1"/>
                </a:solidFill>
                <a:latin typeface="Arial" panose="020B0604020202020204" pitchFamily="34" charset="0"/>
                <a:ea typeface="+mn-ea"/>
                <a:cs typeface="+mn-cs"/>
              </a:defRPr>
            </a:lvl4pPr>
            <a:lvl5pPr marL="1828800" algn="l" rtl="0" fontAlgn="base">
              <a:spcBef>
                <a:spcPct val="0"/>
              </a:spcBef>
              <a:spcAft>
                <a:spcPct val="0"/>
              </a:spcAft>
              <a:defRPr sz="1400" kern="1200">
                <a:solidFill>
                  <a:schemeClr val="tx1"/>
                </a:solidFill>
                <a:latin typeface="Arial" panose="020B0604020202020204" pitchFamily="34" charset="0"/>
                <a:ea typeface="+mn-ea"/>
                <a:cs typeface="+mn-cs"/>
              </a:defRPr>
            </a:lvl5pPr>
            <a:lvl6pPr marL="2286000" algn="l" defTabSz="914400" rtl="0" eaLnBrk="1" latinLnBrk="0" hangingPunct="1">
              <a:defRPr sz="1400" kern="1200">
                <a:solidFill>
                  <a:schemeClr val="tx1"/>
                </a:solidFill>
                <a:latin typeface="Arial" panose="020B0604020202020204" pitchFamily="34" charset="0"/>
                <a:ea typeface="+mn-ea"/>
                <a:cs typeface="+mn-cs"/>
              </a:defRPr>
            </a:lvl6pPr>
            <a:lvl7pPr marL="2743200" algn="l" defTabSz="914400" rtl="0" eaLnBrk="1" latinLnBrk="0" hangingPunct="1">
              <a:defRPr sz="1400" kern="1200">
                <a:solidFill>
                  <a:schemeClr val="tx1"/>
                </a:solidFill>
                <a:latin typeface="Arial" panose="020B0604020202020204" pitchFamily="34" charset="0"/>
                <a:ea typeface="+mn-ea"/>
                <a:cs typeface="+mn-cs"/>
              </a:defRPr>
            </a:lvl7pPr>
            <a:lvl8pPr marL="3200400" algn="l" defTabSz="914400" rtl="0" eaLnBrk="1" latinLnBrk="0" hangingPunct="1">
              <a:defRPr sz="1400" kern="1200">
                <a:solidFill>
                  <a:schemeClr val="tx1"/>
                </a:solidFill>
                <a:latin typeface="Arial" panose="020B0604020202020204" pitchFamily="34" charset="0"/>
                <a:ea typeface="+mn-ea"/>
                <a:cs typeface="+mn-cs"/>
              </a:defRPr>
            </a:lvl8pPr>
            <a:lvl9pPr marL="3657600" algn="l" defTabSz="914400" rtl="0" eaLnBrk="1" latinLnBrk="0" hangingPunct="1">
              <a:defRPr sz="1400" kern="1200">
                <a:solidFill>
                  <a:schemeClr val="tx1"/>
                </a:solidFill>
                <a:latin typeface="Arial" panose="020B0604020202020204" pitchFamily="34" charset="0"/>
                <a:ea typeface="+mn-ea"/>
                <a:cs typeface="+mn-cs"/>
              </a:defRPr>
            </a:lvl9pPr>
          </a:lstStyle>
          <a:p>
            <a:endParaRPr lang="en-CA"/>
          </a:p>
        </p:txBody>
      </p:sp>
      <p:sp>
        <p:nvSpPr>
          <p:cNvPr id="141" name="Freeform 137">
            <a:extLst>
              <a:ext uri="{FF2B5EF4-FFF2-40B4-BE49-F238E27FC236}">
                <a16:creationId xmlns:a16="http://schemas.microsoft.com/office/drawing/2014/main" id="{1E9F08CC-893D-4B04-A17C-6107087F4599}"/>
              </a:ext>
            </a:extLst>
          </p:cNvPr>
          <p:cNvSpPr>
            <a:spLocks noChangeAspect="1"/>
          </p:cNvSpPr>
          <p:nvPr/>
        </p:nvSpPr>
        <p:spPr bwMode="auto">
          <a:xfrm>
            <a:off x="6472824" y="1033740"/>
            <a:ext cx="20475" cy="23749"/>
          </a:xfrm>
          <a:custGeom>
            <a:avLst/>
            <a:gdLst>
              <a:gd name="T0" fmla="*/ 10 w 35"/>
              <a:gd name="T1" fmla="*/ 37 h 37"/>
              <a:gd name="T2" fmla="*/ 35 w 35"/>
              <a:gd name="T3" fmla="*/ 11 h 37"/>
              <a:gd name="T4" fmla="*/ 33 w 35"/>
              <a:gd name="T5" fmla="*/ 6 h 37"/>
              <a:gd name="T6" fmla="*/ 0 w 35"/>
              <a:gd name="T7" fmla="*/ 3 h 37"/>
            </a:gdLst>
            <a:ahLst/>
            <a:cxnLst>
              <a:cxn ang="0">
                <a:pos x="T0" y="T1"/>
              </a:cxn>
              <a:cxn ang="0">
                <a:pos x="T2" y="T3"/>
              </a:cxn>
              <a:cxn ang="0">
                <a:pos x="T4" y="T5"/>
              </a:cxn>
              <a:cxn ang="0">
                <a:pos x="T6" y="T7"/>
              </a:cxn>
            </a:cxnLst>
            <a:rect l="0" t="0" r="r" b="b"/>
            <a:pathLst>
              <a:path w="35" h="37">
                <a:moveTo>
                  <a:pt x="10" y="37"/>
                </a:moveTo>
                <a:cubicBezTo>
                  <a:pt x="17" y="27"/>
                  <a:pt x="31" y="23"/>
                  <a:pt x="35" y="11"/>
                </a:cubicBezTo>
                <a:cubicBezTo>
                  <a:pt x="35" y="9"/>
                  <a:pt x="34" y="8"/>
                  <a:pt x="33" y="6"/>
                </a:cubicBezTo>
                <a:cubicBezTo>
                  <a:pt x="21" y="7"/>
                  <a:pt x="10" y="0"/>
                  <a:pt x="0" y="3"/>
                </a:cubicBezTo>
              </a:path>
            </a:pathLst>
          </a:custGeom>
          <a:noFill/>
          <a:ln w="6350" cap="rnd">
            <a:solidFill>
              <a:srgbClr val="FF6600"/>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defPPr>
              <a:defRPr lang="en-US"/>
            </a:defPPr>
            <a:lvl1pPr algn="l" rtl="0" fontAlgn="base">
              <a:spcBef>
                <a:spcPct val="0"/>
              </a:spcBef>
              <a:spcAft>
                <a:spcPct val="0"/>
              </a:spcAft>
              <a:defRPr sz="1400" kern="1200">
                <a:solidFill>
                  <a:schemeClr val="tx1"/>
                </a:solidFill>
                <a:latin typeface="Arial" panose="020B0604020202020204" pitchFamily="34" charset="0"/>
                <a:ea typeface="+mn-ea"/>
                <a:cs typeface="+mn-cs"/>
              </a:defRPr>
            </a:lvl1pPr>
            <a:lvl2pPr marL="457200" algn="l" rtl="0" fontAlgn="base">
              <a:spcBef>
                <a:spcPct val="0"/>
              </a:spcBef>
              <a:spcAft>
                <a:spcPct val="0"/>
              </a:spcAft>
              <a:defRPr sz="1400" kern="1200">
                <a:solidFill>
                  <a:schemeClr val="tx1"/>
                </a:solidFill>
                <a:latin typeface="Arial" panose="020B0604020202020204" pitchFamily="34" charset="0"/>
                <a:ea typeface="+mn-ea"/>
                <a:cs typeface="+mn-cs"/>
              </a:defRPr>
            </a:lvl2pPr>
            <a:lvl3pPr marL="914400" algn="l" rtl="0" fontAlgn="base">
              <a:spcBef>
                <a:spcPct val="0"/>
              </a:spcBef>
              <a:spcAft>
                <a:spcPct val="0"/>
              </a:spcAft>
              <a:defRPr sz="1400" kern="1200">
                <a:solidFill>
                  <a:schemeClr val="tx1"/>
                </a:solidFill>
                <a:latin typeface="Arial" panose="020B0604020202020204" pitchFamily="34" charset="0"/>
                <a:ea typeface="+mn-ea"/>
                <a:cs typeface="+mn-cs"/>
              </a:defRPr>
            </a:lvl3pPr>
            <a:lvl4pPr marL="1371600" algn="l" rtl="0" fontAlgn="base">
              <a:spcBef>
                <a:spcPct val="0"/>
              </a:spcBef>
              <a:spcAft>
                <a:spcPct val="0"/>
              </a:spcAft>
              <a:defRPr sz="1400" kern="1200">
                <a:solidFill>
                  <a:schemeClr val="tx1"/>
                </a:solidFill>
                <a:latin typeface="Arial" panose="020B0604020202020204" pitchFamily="34" charset="0"/>
                <a:ea typeface="+mn-ea"/>
                <a:cs typeface="+mn-cs"/>
              </a:defRPr>
            </a:lvl4pPr>
            <a:lvl5pPr marL="1828800" algn="l" rtl="0" fontAlgn="base">
              <a:spcBef>
                <a:spcPct val="0"/>
              </a:spcBef>
              <a:spcAft>
                <a:spcPct val="0"/>
              </a:spcAft>
              <a:defRPr sz="1400" kern="1200">
                <a:solidFill>
                  <a:schemeClr val="tx1"/>
                </a:solidFill>
                <a:latin typeface="Arial" panose="020B0604020202020204" pitchFamily="34" charset="0"/>
                <a:ea typeface="+mn-ea"/>
                <a:cs typeface="+mn-cs"/>
              </a:defRPr>
            </a:lvl5pPr>
            <a:lvl6pPr marL="2286000" algn="l" defTabSz="914400" rtl="0" eaLnBrk="1" latinLnBrk="0" hangingPunct="1">
              <a:defRPr sz="1400" kern="1200">
                <a:solidFill>
                  <a:schemeClr val="tx1"/>
                </a:solidFill>
                <a:latin typeface="Arial" panose="020B0604020202020204" pitchFamily="34" charset="0"/>
                <a:ea typeface="+mn-ea"/>
                <a:cs typeface="+mn-cs"/>
              </a:defRPr>
            </a:lvl6pPr>
            <a:lvl7pPr marL="2743200" algn="l" defTabSz="914400" rtl="0" eaLnBrk="1" latinLnBrk="0" hangingPunct="1">
              <a:defRPr sz="1400" kern="1200">
                <a:solidFill>
                  <a:schemeClr val="tx1"/>
                </a:solidFill>
                <a:latin typeface="Arial" panose="020B0604020202020204" pitchFamily="34" charset="0"/>
                <a:ea typeface="+mn-ea"/>
                <a:cs typeface="+mn-cs"/>
              </a:defRPr>
            </a:lvl7pPr>
            <a:lvl8pPr marL="3200400" algn="l" defTabSz="914400" rtl="0" eaLnBrk="1" latinLnBrk="0" hangingPunct="1">
              <a:defRPr sz="1400" kern="1200">
                <a:solidFill>
                  <a:schemeClr val="tx1"/>
                </a:solidFill>
                <a:latin typeface="Arial" panose="020B0604020202020204" pitchFamily="34" charset="0"/>
                <a:ea typeface="+mn-ea"/>
                <a:cs typeface="+mn-cs"/>
              </a:defRPr>
            </a:lvl8pPr>
            <a:lvl9pPr marL="3657600" algn="l" defTabSz="914400" rtl="0" eaLnBrk="1" latinLnBrk="0" hangingPunct="1">
              <a:defRPr sz="1400" kern="1200">
                <a:solidFill>
                  <a:schemeClr val="tx1"/>
                </a:solidFill>
                <a:latin typeface="Arial" panose="020B0604020202020204" pitchFamily="34" charset="0"/>
                <a:ea typeface="+mn-ea"/>
                <a:cs typeface="+mn-cs"/>
              </a:defRPr>
            </a:lvl9pPr>
          </a:lstStyle>
          <a:p>
            <a:endParaRPr lang="en-CA"/>
          </a:p>
        </p:txBody>
      </p:sp>
      <p:sp>
        <p:nvSpPr>
          <p:cNvPr id="142" name="Freeform 138">
            <a:extLst>
              <a:ext uri="{FF2B5EF4-FFF2-40B4-BE49-F238E27FC236}">
                <a16:creationId xmlns:a16="http://schemas.microsoft.com/office/drawing/2014/main" id="{3650C7A4-639B-45F5-A846-9505066E37AC}"/>
              </a:ext>
            </a:extLst>
          </p:cNvPr>
          <p:cNvSpPr>
            <a:spLocks noChangeAspect="1"/>
          </p:cNvSpPr>
          <p:nvPr/>
        </p:nvSpPr>
        <p:spPr bwMode="auto">
          <a:xfrm>
            <a:off x="6549094" y="932667"/>
            <a:ext cx="19451" cy="16569"/>
          </a:xfrm>
          <a:custGeom>
            <a:avLst/>
            <a:gdLst>
              <a:gd name="T0" fmla="*/ 33 w 33"/>
              <a:gd name="T1" fmla="*/ 7 h 25"/>
              <a:gd name="T2" fmla="*/ 0 w 33"/>
              <a:gd name="T3" fmla="*/ 13 h 25"/>
              <a:gd name="T4" fmla="*/ 33 w 33"/>
              <a:gd name="T5" fmla="*/ 7 h 25"/>
            </a:gdLst>
            <a:ahLst/>
            <a:cxnLst>
              <a:cxn ang="0">
                <a:pos x="T0" y="T1"/>
              </a:cxn>
              <a:cxn ang="0">
                <a:pos x="T2" y="T3"/>
              </a:cxn>
              <a:cxn ang="0">
                <a:pos x="T4" y="T5"/>
              </a:cxn>
            </a:cxnLst>
            <a:rect l="0" t="0" r="r" b="b"/>
            <a:pathLst>
              <a:path w="33" h="25">
                <a:moveTo>
                  <a:pt x="33" y="7"/>
                </a:moveTo>
                <a:cubicBezTo>
                  <a:pt x="24" y="0"/>
                  <a:pt x="5" y="4"/>
                  <a:pt x="0" y="13"/>
                </a:cubicBezTo>
                <a:cubicBezTo>
                  <a:pt x="6" y="25"/>
                  <a:pt x="27" y="16"/>
                  <a:pt x="33" y="7"/>
                </a:cubicBezTo>
              </a:path>
            </a:pathLst>
          </a:custGeom>
          <a:noFill/>
          <a:ln w="6350" cap="rnd">
            <a:solidFill>
              <a:srgbClr val="FF6600"/>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defPPr>
              <a:defRPr lang="en-US"/>
            </a:defPPr>
            <a:lvl1pPr algn="l" rtl="0" fontAlgn="base">
              <a:spcBef>
                <a:spcPct val="0"/>
              </a:spcBef>
              <a:spcAft>
                <a:spcPct val="0"/>
              </a:spcAft>
              <a:defRPr sz="1400" kern="1200">
                <a:solidFill>
                  <a:schemeClr val="tx1"/>
                </a:solidFill>
                <a:latin typeface="Arial" panose="020B0604020202020204" pitchFamily="34" charset="0"/>
                <a:ea typeface="+mn-ea"/>
                <a:cs typeface="+mn-cs"/>
              </a:defRPr>
            </a:lvl1pPr>
            <a:lvl2pPr marL="457200" algn="l" rtl="0" fontAlgn="base">
              <a:spcBef>
                <a:spcPct val="0"/>
              </a:spcBef>
              <a:spcAft>
                <a:spcPct val="0"/>
              </a:spcAft>
              <a:defRPr sz="1400" kern="1200">
                <a:solidFill>
                  <a:schemeClr val="tx1"/>
                </a:solidFill>
                <a:latin typeface="Arial" panose="020B0604020202020204" pitchFamily="34" charset="0"/>
                <a:ea typeface="+mn-ea"/>
                <a:cs typeface="+mn-cs"/>
              </a:defRPr>
            </a:lvl2pPr>
            <a:lvl3pPr marL="914400" algn="l" rtl="0" fontAlgn="base">
              <a:spcBef>
                <a:spcPct val="0"/>
              </a:spcBef>
              <a:spcAft>
                <a:spcPct val="0"/>
              </a:spcAft>
              <a:defRPr sz="1400" kern="1200">
                <a:solidFill>
                  <a:schemeClr val="tx1"/>
                </a:solidFill>
                <a:latin typeface="Arial" panose="020B0604020202020204" pitchFamily="34" charset="0"/>
                <a:ea typeface="+mn-ea"/>
                <a:cs typeface="+mn-cs"/>
              </a:defRPr>
            </a:lvl3pPr>
            <a:lvl4pPr marL="1371600" algn="l" rtl="0" fontAlgn="base">
              <a:spcBef>
                <a:spcPct val="0"/>
              </a:spcBef>
              <a:spcAft>
                <a:spcPct val="0"/>
              </a:spcAft>
              <a:defRPr sz="1400" kern="1200">
                <a:solidFill>
                  <a:schemeClr val="tx1"/>
                </a:solidFill>
                <a:latin typeface="Arial" panose="020B0604020202020204" pitchFamily="34" charset="0"/>
                <a:ea typeface="+mn-ea"/>
                <a:cs typeface="+mn-cs"/>
              </a:defRPr>
            </a:lvl4pPr>
            <a:lvl5pPr marL="1828800" algn="l" rtl="0" fontAlgn="base">
              <a:spcBef>
                <a:spcPct val="0"/>
              </a:spcBef>
              <a:spcAft>
                <a:spcPct val="0"/>
              </a:spcAft>
              <a:defRPr sz="1400" kern="1200">
                <a:solidFill>
                  <a:schemeClr val="tx1"/>
                </a:solidFill>
                <a:latin typeface="Arial" panose="020B0604020202020204" pitchFamily="34" charset="0"/>
                <a:ea typeface="+mn-ea"/>
                <a:cs typeface="+mn-cs"/>
              </a:defRPr>
            </a:lvl5pPr>
            <a:lvl6pPr marL="2286000" algn="l" defTabSz="914400" rtl="0" eaLnBrk="1" latinLnBrk="0" hangingPunct="1">
              <a:defRPr sz="1400" kern="1200">
                <a:solidFill>
                  <a:schemeClr val="tx1"/>
                </a:solidFill>
                <a:latin typeface="Arial" panose="020B0604020202020204" pitchFamily="34" charset="0"/>
                <a:ea typeface="+mn-ea"/>
                <a:cs typeface="+mn-cs"/>
              </a:defRPr>
            </a:lvl6pPr>
            <a:lvl7pPr marL="2743200" algn="l" defTabSz="914400" rtl="0" eaLnBrk="1" latinLnBrk="0" hangingPunct="1">
              <a:defRPr sz="1400" kern="1200">
                <a:solidFill>
                  <a:schemeClr val="tx1"/>
                </a:solidFill>
                <a:latin typeface="Arial" panose="020B0604020202020204" pitchFamily="34" charset="0"/>
                <a:ea typeface="+mn-ea"/>
                <a:cs typeface="+mn-cs"/>
              </a:defRPr>
            </a:lvl7pPr>
            <a:lvl8pPr marL="3200400" algn="l" defTabSz="914400" rtl="0" eaLnBrk="1" latinLnBrk="0" hangingPunct="1">
              <a:defRPr sz="1400" kern="1200">
                <a:solidFill>
                  <a:schemeClr val="tx1"/>
                </a:solidFill>
                <a:latin typeface="Arial" panose="020B0604020202020204" pitchFamily="34" charset="0"/>
                <a:ea typeface="+mn-ea"/>
                <a:cs typeface="+mn-cs"/>
              </a:defRPr>
            </a:lvl8pPr>
            <a:lvl9pPr marL="3657600" algn="l" defTabSz="914400" rtl="0" eaLnBrk="1" latinLnBrk="0" hangingPunct="1">
              <a:defRPr sz="1400" kern="1200">
                <a:solidFill>
                  <a:schemeClr val="tx1"/>
                </a:solidFill>
                <a:latin typeface="Arial" panose="020B0604020202020204" pitchFamily="34" charset="0"/>
                <a:ea typeface="+mn-ea"/>
                <a:cs typeface="+mn-cs"/>
              </a:defRPr>
            </a:lvl9pPr>
          </a:lstStyle>
          <a:p>
            <a:endParaRPr lang="en-CA"/>
          </a:p>
        </p:txBody>
      </p:sp>
      <p:sp>
        <p:nvSpPr>
          <p:cNvPr id="143" name="Freeform 139">
            <a:extLst>
              <a:ext uri="{FF2B5EF4-FFF2-40B4-BE49-F238E27FC236}">
                <a16:creationId xmlns:a16="http://schemas.microsoft.com/office/drawing/2014/main" id="{86848315-6619-43DC-94CD-CBBE5457A081}"/>
              </a:ext>
            </a:extLst>
          </p:cNvPr>
          <p:cNvSpPr>
            <a:spLocks noChangeAspect="1"/>
          </p:cNvSpPr>
          <p:nvPr/>
        </p:nvSpPr>
        <p:spPr bwMode="auto">
          <a:xfrm>
            <a:off x="6480503" y="1077925"/>
            <a:ext cx="15868" cy="16569"/>
          </a:xfrm>
          <a:custGeom>
            <a:avLst/>
            <a:gdLst>
              <a:gd name="T0" fmla="*/ 26 w 26"/>
              <a:gd name="T1" fmla="*/ 26 h 26"/>
              <a:gd name="T2" fmla="*/ 0 w 26"/>
              <a:gd name="T3" fmla="*/ 0 h 26"/>
            </a:gdLst>
            <a:ahLst/>
            <a:cxnLst>
              <a:cxn ang="0">
                <a:pos x="T0" y="T1"/>
              </a:cxn>
              <a:cxn ang="0">
                <a:pos x="T2" y="T3"/>
              </a:cxn>
            </a:cxnLst>
            <a:rect l="0" t="0" r="r" b="b"/>
            <a:pathLst>
              <a:path w="26" h="26">
                <a:moveTo>
                  <a:pt x="26" y="26"/>
                </a:moveTo>
                <a:cubicBezTo>
                  <a:pt x="18" y="16"/>
                  <a:pt x="11" y="6"/>
                  <a:pt x="0" y="0"/>
                </a:cubicBezTo>
              </a:path>
            </a:pathLst>
          </a:custGeom>
          <a:noFill/>
          <a:ln w="6350" cap="rnd">
            <a:solidFill>
              <a:srgbClr val="FF6600"/>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defPPr>
              <a:defRPr lang="en-US"/>
            </a:defPPr>
            <a:lvl1pPr algn="l" rtl="0" fontAlgn="base">
              <a:spcBef>
                <a:spcPct val="0"/>
              </a:spcBef>
              <a:spcAft>
                <a:spcPct val="0"/>
              </a:spcAft>
              <a:defRPr sz="1400" kern="1200">
                <a:solidFill>
                  <a:schemeClr val="tx1"/>
                </a:solidFill>
                <a:latin typeface="Arial" panose="020B0604020202020204" pitchFamily="34" charset="0"/>
                <a:ea typeface="+mn-ea"/>
                <a:cs typeface="+mn-cs"/>
              </a:defRPr>
            </a:lvl1pPr>
            <a:lvl2pPr marL="457200" algn="l" rtl="0" fontAlgn="base">
              <a:spcBef>
                <a:spcPct val="0"/>
              </a:spcBef>
              <a:spcAft>
                <a:spcPct val="0"/>
              </a:spcAft>
              <a:defRPr sz="1400" kern="1200">
                <a:solidFill>
                  <a:schemeClr val="tx1"/>
                </a:solidFill>
                <a:latin typeface="Arial" panose="020B0604020202020204" pitchFamily="34" charset="0"/>
                <a:ea typeface="+mn-ea"/>
                <a:cs typeface="+mn-cs"/>
              </a:defRPr>
            </a:lvl2pPr>
            <a:lvl3pPr marL="914400" algn="l" rtl="0" fontAlgn="base">
              <a:spcBef>
                <a:spcPct val="0"/>
              </a:spcBef>
              <a:spcAft>
                <a:spcPct val="0"/>
              </a:spcAft>
              <a:defRPr sz="1400" kern="1200">
                <a:solidFill>
                  <a:schemeClr val="tx1"/>
                </a:solidFill>
                <a:latin typeface="Arial" panose="020B0604020202020204" pitchFamily="34" charset="0"/>
                <a:ea typeface="+mn-ea"/>
                <a:cs typeface="+mn-cs"/>
              </a:defRPr>
            </a:lvl3pPr>
            <a:lvl4pPr marL="1371600" algn="l" rtl="0" fontAlgn="base">
              <a:spcBef>
                <a:spcPct val="0"/>
              </a:spcBef>
              <a:spcAft>
                <a:spcPct val="0"/>
              </a:spcAft>
              <a:defRPr sz="1400" kern="1200">
                <a:solidFill>
                  <a:schemeClr val="tx1"/>
                </a:solidFill>
                <a:latin typeface="Arial" panose="020B0604020202020204" pitchFamily="34" charset="0"/>
                <a:ea typeface="+mn-ea"/>
                <a:cs typeface="+mn-cs"/>
              </a:defRPr>
            </a:lvl4pPr>
            <a:lvl5pPr marL="1828800" algn="l" rtl="0" fontAlgn="base">
              <a:spcBef>
                <a:spcPct val="0"/>
              </a:spcBef>
              <a:spcAft>
                <a:spcPct val="0"/>
              </a:spcAft>
              <a:defRPr sz="1400" kern="1200">
                <a:solidFill>
                  <a:schemeClr val="tx1"/>
                </a:solidFill>
                <a:latin typeface="Arial" panose="020B0604020202020204" pitchFamily="34" charset="0"/>
                <a:ea typeface="+mn-ea"/>
                <a:cs typeface="+mn-cs"/>
              </a:defRPr>
            </a:lvl5pPr>
            <a:lvl6pPr marL="2286000" algn="l" defTabSz="914400" rtl="0" eaLnBrk="1" latinLnBrk="0" hangingPunct="1">
              <a:defRPr sz="1400" kern="1200">
                <a:solidFill>
                  <a:schemeClr val="tx1"/>
                </a:solidFill>
                <a:latin typeface="Arial" panose="020B0604020202020204" pitchFamily="34" charset="0"/>
                <a:ea typeface="+mn-ea"/>
                <a:cs typeface="+mn-cs"/>
              </a:defRPr>
            </a:lvl6pPr>
            <a:lvl7pPr marL="2743200" algn="l" defTabSz="914400" rtl="0" eaLnBrk="1" latinLnBrk="0" hangingPunct="1">
              <a:defRPr sz="1400" kern="1200">
                <a:solidFill>
                  <a:schemeClr val="tx1"/>
                </a:solidFill>
                <a:latin typeface="Arial" panose="020B0604020202020204" pitchFamily="34" charset="0"/>
                <a:ea typeface="+mn-ea"/>
                <a:cs typeface="+mn-cs"/>
              </a:defRPr>
            </a:lvl7pPr>
            <a:lvl8pPr marL="3200400" algn="l" defTabSz="914400" rtl="0" eaLnBrk="1" latinLnBrk="0" hangingPunct="1">
              <a:defRPr sz="1400" kern="1200">
                <a:solidFill>
                  <a:schemeClr val="tx1"/>
                </a:solidFill>
                <a:latin typeface="Arial" panose="020B0604020202020204" pitchFamily="34" charset="0"/>
                <a:ea typeface="+mn-ea"/>
                <a:cs typeface="+mn-cs"/>
              </a:defRPr>
            </a:lvl8pPr>
            <a:lvl9pPr marL="3657600" algn="l" defTabSz="914400" rtl="0" eaLnBrk="1" latinLnBrk="0" hangingPunct="1">
              <a:defRPr sz="1400" kern="1200">
                <a:solidFill>
                  <a:schemeClr val="tx1"/>
                </a:solidFill>
                <a:latin typeface="Arial" panose="020B0604020202020204" pitchFamily="34" charset="0"/>
                <a:ea typeface="+mn-ea"/>
                <a:cs typeface="+mn-cs"/>
              </a:defRPr>
            </a:lvl9pPr>
          </a:lstStyle>
          <a:p>
            <a:endParaRPr lang="en-CA"/>
          </a:p>
        </p:txBody>
      </p:sp>
      <p:sp>
        <p:nvSpPr>
          <p:cNvPr id="144" name="Freeform 140">
            <a:extLst>
              <a:ext uri="{FF2B5EF4-FFF2-40B4-BE49-F238E27FC236}">
                <a16:creationId xmlns:a16="http://schemas.microsoft.com/office/drawing/2014/main" id="{CDDA92A9-F970-4FA5-A729-FC65490AFF43}"/>
              </a:ext>
            </a:extLst>
          </p:cNvPr>
          <p:cNvSpPr>
            <a:spLocks noChangeAspect="1"/>
          </p:cNvSpPr>
          <p:nvPr/>
        </p:nvSpPr>
        <p:spPr bwMode="auto">
          <a:xfrm>
            <a:off x="6480503" y="1077925"/>
            <a:ext cx="0" cy="35900"/>
          </a:xfrm>
          <a:custGeom>
            <a:avLst/>
            <a:gdLst>
              <a:gd name="T0" fmla="*/ 0 h 56"/>
              <a:gd name="T1" fmla="*/ 56 h 56"/>
            </a:gdLst>
            <a:ahLst/>
            <a:cxnLst>
              <a:cxn ang="0">
                <a:pos x="0" y="T0"/>
              </a:cxn>
              <a:cxn ang="0">
                <a:pos x="0" y="T1"/>
              </a:cxn>
            </a:cxnLst>
            <a:rect l="0" t="0" r="r" b="b"/>
            <a:pathLst>
              <a:path h="56">
                <a:moveTo>
                  <a:pt x="0" y="0"/>
                </a:moveTo>
                <a:cubicBezTo>
                  <a:pt x="0" y="19"/>
                  <a:pt x="0" y="37"/>
                  <a:pt x="0" y="56"/>
                </a:cubicBezTo>
              </a:path>
            </a:pathLst>
          </a:custGeom>
          <a:noFill/>
          <a:ln w="6350" cap="rnd">
            <a:solidFill>
              <a:srgbClr val="FF6600"/>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defPPr>
              <a:defRPr lang="en-US"/>
            </a:defPPr>
            <a:lvl1pPr algn="l" rtl="0" fontAlgn="base">
              <a:spcBef>
                <a:spcPct val="0"/>
              </a:spcBef>
              <a:spcAft>
                <a:spcPct val="0"/>
              </a:spcAft>
              <a:defRPr sz="1400" kern="1200">
                <a:solidFill>
                  <a:schemeClr val="tx1"/>
                </a:solidFill>
                <a:latin typeface="Arial" panose="020B0604020202020204" pitchFamily="34" charset="0"/>
                <a:ea typeface="+mn-ea"/>
                <a:cs typeface="+mn-cs"/>
              </a:defRPr>
            </a:lvl1pPr>
            <a:lvl2pPr marL="457200" algn="l" rtl="0" fontAlgn="base">
              <a:spcBef>
                <a:spcPct val="0"/>
              </a:spcBef>
              <a:spcAft>
                <a:spcPct val="0"/>
              </a:spcAft>
              <a:defRPr sz="1400" kern="1200">
                <a:solidFill>
                  <a:schemeClr val="tx1"/>
                </a:solidFill>
                <a:latin typeface="Arial" panose="020B0604020202020204" pitchFamily="34" charset="0"/>
                <a:ea typeface="+mn-ea"/>
                <a:cs typeface="+mn-cs"/>
              </a:defRPr>
            </a:lvl2pPr>
            <a:lvl3pPr marL="914400" algn="l" rtl="0" fontAlgn="base">
              <a:spcBef>
                <a:spcPct val="0"/>
              </a:spcBef>
              <a:spcAft>
                <a:spcPct val="0"/>
              </a:spcAft>
              <a:defRPr sz="1400" kern="1200">
                <a:solidFill>
                  <a:schemeClr val="tx1"/>
                </a:solidFill>
                <a:latin typeface="Arial" panose="020B0604020202020204" pitchFamily="34" charset="0"/>
                <a:ea typeface="+mn-ea"/>
                <a:cs typeface="+mn-cs"/>
              </a:defRPr>
            </a:lvl3pPr>
            <a:lvl4pPr marL="1371600" algn="l" rtl="0" fontAlgn="base">
              <a:spcBef>
                <a:spcPct val="0"/>
              </a:spcBef>
              <a:spcAft>
                <a:spcPct val="0"/>
              </a:spcAft>
              <a:defRPr sz="1400" kern="1200">
                <a:solidFill>
                  <a:schemeClr val="tx1"/>
                </a:solidFill>
                <a:latin typeface="Arial" panose="020B0604020202020204" pitchFamily="34" charset="0"/>
                <a:ea typeface="+mn-ea"/>
                <a:cs typeface="+mn-cs"/>
              </a:defRPr>
            </a:lvl4pPr>
            <a:lvl5pPr marL="1828800" algn="l" rtl="0" fontAlgn="base">
              <a:spcBef>
                <a:spcPct val="0"/>
              </a:spcBef>
              <a:spcAft>
                <a:spcPct val="0"/>
              </a:spcAft>
              <a:defRPr sz="1400" kern="1200">
                <a:solidFill>
                  <a:schemeClr val="tx1"/>
                </a:solidFill>
                <a:latin typeface="Arial" panose="020B0604020202020204" pitchFamily="34" charset="0"/>
                <a:ea typeface="+mn-ea"/>
                <a:cs typeface="+mn-cs"/>
              </a:defRPr>
            </a:lvl5pPr>
            <a:lvl6pPr marL="2286000" algn="l" defTabSz="914400" rtl="0" eaLnBrk="1" latinLnBrk="0" hangingPunct="1">
              <a:defRPr sz="1400" kern="1200">
                <a:solidFill>
                  <a:schemeClr val="tx1"/>
                </a:solidFill>
                <a:latin typeface="Arial" panose="020B0604020202020204" pitchFamily="34" charset="0"/>
                <a:ea typeface="+mn-ea"/>
                <a:cs typeface="+mn-cs"/>
              </a:defRPr>
            </a:lvl6pPr>
            <a:lvl7pPr marL="2743200" algn="l" defTabSz="914400" rtl="0" eaLnBrk="1" latinLnBrk="0" hangingPunct="1">
              <a:defRPr sz="1400" kern="1200">
                <a:solidFill>
                  <a:schemeClr val="tx1"/>
                </a:solidFill>
                <a:latin typeface="Arial" panose="020B0604020202020204" pitchFamily="34" charset="0"/>
                <a:ea typeface="+mn-ea"/>
                <a:cs typeface="+mn-cs"/>
              </a:defRPr>
            </a:lvl7pPr>
            <a:lvl8pPr marL="3200400" algn="l" defTabSz="914400" rtl="0" eaLnBrk="1" latinLnBrk="0" hangingPunct="1">
              <a:defRPr sz="1400" kern="1200">
                <a:solidFill>
                  <a:schemeClr val="tx1"/>
                </a:solidFill>
                <a:latin typeface="Arial" panose="020B0604020202020204" pitchFamily="34" charset="0"/>
                <a:ea typeface="+mn-ea"/>
                <a:cs typeface="+mn-cs"/>
              </a:defRPr>
            </a:lvl8pPr>
            <a:lvl9pPr marL="3657600" algn="l" defTabSz="914400" rtl="0" eaLnBrk="1" latinLnBrk="0" hangingPunct="1">
              <a:defRPr sz="1400" kern="1200">
                <a:solidFill>
                  <a:schemeClr val="tx1"/>
                </a:solidFill>
                <a:latin typeface="Arial" panose="020B0604020202020204" pitchFamily="34" charset="0"/>
                <a:ea typeface="+mn-ea"/>
                <a:cs typeface="+mn-cs"/>
              </a:defRPr>
            </a:lvl9pPr>
          </a:lstStyle>
          <a:p>
            <a:endParaRPr lang="en-CA"/>
          </a:p>
        </p:txBody>
      </p:sp>
      <p:sp>
        <p:nvSpPr>
          <p:cNvPr id="145" name="Freeform 141">
            <a:extLst>
              <a:ext uri="{FF2B5EF4-FFF2-40B4-BE49-F238E27FC236}">
                <a16:creationId xmlns:a16="http://schemas.microsoft.com/office/drawing/2014/main" id="{445CF8EB-9F88-41E7-AA5D-7143807BE425}"/>
              </a:ext>
            </a:extLst>
          </p:cNvPr>
          <p:cNvSpPr>
            <a:spLocks noChangeAspect="1"/>
          </p:cNvSpPr>
          <p:nvPr/>
        </p:nvSpPr>
        <p:spPr bwMode="auto">
          <a:xfrm>
            <a:off x="6446719" y="1135366"/>
            <a:ext cx="18939" cy="20436"/>
          </a:xfrm>
          <a:custGeom>
            <a:avLst/>
            <a:gdLst>
              <a:gd name="T0" fmla="*/ 31 w 31"/>
              <a:gd name="T1" fmla="*/ 0 h 32"/>
              <a:gd name="T2" fmla="*/ 0 w 31"/>
              <a:gd name="T3" fmla="*/ 24 h 32"/>
              <a:gd name="T4" fmla="*/ 27 w 31"/>
              <a:gd name="T5" fmla="*/ 32 h 32"/>
            </a:gdLst>
            <a:ahLst/>
            <a:cxnLst>
              <a:cxn ang="0">
                <a:pos x="T0" y="T1"/>
              </a:cxn>
              <a:cxn ang="0">
                <a:pos x="T2" y="T3"/>
              </a:cxn>
              <a:cxn ang="0">
                <a:pos x="T4" y="T5"/>
              </a:cxn>
            </a:cxnLst>
            <a:rect l="0" t="0" r="r" b="b"/>
            <a:pathLst>
              <a:path w="31" h="32">
                <a:moveTo>
                  <a:pt x="31" y="0"/>
                </a:moveTo>
                <a:cubicBezTo>
                  <a:pt x="19" y="5"/>
                  <a:pt x="6" y="12"/>
                  <a:pt x="0" y="24"/>
                </a:cubicBezTo>
                <a:cubicBezTo>
                  <a:pt x="9" y="27"/>
                  <a:pt x="18" y="30"/>
                  <a:pt x="27" y="32"/>
                </a:cubicBezTo>
              </a:path>
            </a:pathLst>
          </a:custGeom>
          <a:noFill/>
          <a:ln w="6350" cap="rnd">
            <a:solidFill>
              <a:srgbClr val="FF6600"/>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defPPr>
              <a:defRPr lang="en-US"/>
            </a:defPPr>
            <a:lvl1pPr algn="l" rtl="0" fontAlgn="base">
              <a:spcBef>
                <a:spcPct val="0"/>
              </a:spcBef>
              <a:spcAft>
                <a:spcPct val="0"/>
              </a:spcAft>
              <a:defRPr sz="1400" kern="1200">
                <a:solidFill>
                  <a:schemeClr val="tx1"/>
                </a:solidFill>
                <a:latin typeface="Arial" panose="020B0604020202020204" pitchFamily="34" charset="0"/>
                <a:ea typeface="+mn-ea"/>
                <a:cs typeface="+mn-cs"/>
              </a:defRPr>
            </a:lvl1pPr>
            <a:lvl2pPr marL="457200" algn="l" rtl="0" fontAlgn="base">
              <a:spcBef>
                <a:spcPct val="0"/>
              </a:spcBef>
              <a:spcAft>
                <a:spcPct val="0"/>
              </a:spcAft>
              <a:defRPr sz="1400" kern="1200">
                <a:solidFill>
                  <a:schemeClr val="tx1"/>
                </a:solidFill>
                <a:latin typeface="Arial" panose="020B0604020202020204" pitchFamily="34" charset="0"/>
                <a:ea typeface="+mn-ea"/>
                <a:cs typeface="+mn-cs"/>
              </a:defRPr>
            </a:lvl2pPr>
            <a:lvl3pPr marL="914400" algn="l" rtl="0" fontAlgn="base">
              <a:spcBef>
                <a:spcPct val="0"/>
              </a:spcBef>
              <a:spcAft>
                <a:spcPct val="0"/>
              </a:spcAft>
              <a:defRPr sz="1400" kern="1200">
                <a:solidFill>
                  <a:schemeClr val="tx1"/>
                </a:solidFill>
                <a:latin typeface="Arial" panose="020B0604020202020204" pitchFamily="34" charset="0"/>
                <a:ea typeface="+mn-ea"/>
                <a:cs typeface="+mn-cs"/>
              </a:defRPr>
            </a:lvl3pPr>
            <a:lvl4pPr marL="1371600" algn="l" rtl="0" fontAlgn="base">
              <a:spcBef>
                <a:spcPct val="0"/>
              </a:spcBef>
              <a:spcAft>
                <a:spcPct val="0"/>
              </a:spcAft>
              <a:defRPr sz="1400" kern="1200">
                <a:solidFill>
                  <a:schemeClr val="tx1"/>
                </a:solidFill>
                <a:latin typeface="Arial" panose="020B0604020202020204" pitchFamily="34" charset="0"/>
                <a:ea typeface="+mn-ea"/>
                <a:cs typeface="+mn-cs"/>
              </a:defRPr>
            </a:lvl4pPr>
            <a:lvl5pPr marL="1828800" algn="l" rtl="0" fontAlgn="base">
              <a:spcBef>
                <a:spcPct val="0"/>
              </a:spcBef>
              <a:spcAft>
                <a:spcPct val="0"/>
              </a:spcAft>
              <a:defRPr sz="1400" kern="1200">
                <a:solidFill>
                  <a:schemeClr val="tx1"/>
                </a:solidFill>
                <a:latin typeface="Arial" panose="020B0604020202020204" pitchFamily="34" charset="0"/>
                <a:ea typeface="+mn-ea"/>
                <a:cs typeface="+mn-cs"/>
              </a:defRPr>
            </a:lvl5pPr>
            <a:lvl6pPr marL="2286000" algn="l" defTabSz="914400" rtl="0" eaLnBrk="1" latinLnBrk="0" hangingPunct="1">
              <a:defRPr sz="1400" kern="1200">
                <a:solidFill>
                  <a:schemeClr val="tx1"/>
                </a:solidFill>
                <a:latin typeface="Arial" panose="020B0604020202020204" pitchFamily="34" charset="0"/>
                <a:ea typeface="+mn-ea"/>
                <a:cs typeface="+mn-cs"/>
              </a:defRPr>
            </a:lvl6pPr>
            <a:lvl7pPr marL="2743200" algn="l" defTabSz="914400" rtl="0" eaLnBrk="1" latinLnBrk="0" hangingPunct="1">
              <a:defRPr sz="1400" kern="1200">
                <a:solidFill>
                  <a:schemeClr val="tx1"/>
                </a:solidFill>
                <a:latin typeface="Arial" panose="020B0604020202020204" pitchFamily="34" charset="0"/>
                <a:ea typeface="+mn-ea"/>
                <a:cs typeface="+mn-cs"/>
              </a:defRPr>
            </a:lvl7pPr>
            <a:lvl8pPr marL="3200400" algn="l" defTabSz="914400" rtl="0" eaLnBrk="1" latinLnBrk="0" hangingPunct="1">
              <a:defRPr sz="1400" kern="1200">
                <a:solidFill>
                  <a:schemeClr val="tx1"/>
                </a:solidFill>
                <a:latin typeface="Arial" panose="020B0604020202020204" pitchFamily="34" charset="0"/>
                <a:ea typeface="+mn-ea"/>
                <a:cs typeface="+mn-cs"/>
              </a:defRPr>
            </a:lvl8pPr>
            <a:lvl9pPr marL="3657600" algn="l" defTabSz="914400" rtl="0" eaLnBrk="1" latinLnBrk="0" hangingPunct="1">
              <a:defRPr sz="1400" kern="1200">
                <a:solidFill>
                  <a:schemeClr val="tx1"/>
                </a:solidFill>
                <a:latin typeface="Arial" panose="020B0604020202020204" pitchFamily="34" charset="0"/>
                <a:ea typeface="+mn-ea"/>
                <a:cs typeface="+mn-cs"/>
              </a:defRPr>
            </a:lvl9pPr>
          </a:lstStyle>
          <a:p>
            <a:endParaRPr lang="en-CA"/>
          </a:p>
        </p:txBody>
      </p:sp>
      <p:sp>
        <p:nvSpPr>
          <p:cNvPr id="146" name="Freeform 142">
            <a:extLst>
              <a:ext uri="{FF2B5EF4-FFF2-40B4-BE49-F238E27FC236}">
                <a16:creationId xmlns:a16="http://schemas.microsoft.com/office/drawing/2014/main" id="{91B35D43-FD2D-4CEC-884F-03D36AD999CA}"/>
              </a:ext>
            </a:extLst>
          </p:cNvPr>
          <p:cNvSpPr>
            <a:spLocks noChangeAspect="1"/>
          </p:cNvSpPr>
          <p:nvPr/>
        </p:nvSpPr>
        <p:spPr bwMode="auto">
          <a:xfrm>
            <a:off x="6532202" y="1308239"/>
            <a:ext cx="9214" cy="10494"/>
          </a:xfrm>
          <a:custGeom>
            <a:avLst/>
            <a:gdLst>
              <a:gd name="T0" fmla="*/ 15 w 15"/>
              <a:gd name="T1" fmla="*/ 16 h 16"/>
              <a:gd name="T2" fmla="*/ 0 w 15"/>
              <a:gd name="T3" fmla="*/ 0 h 16"/>
            </a:gdLst>
            <a:ahLst/>
            <a:cxnLst>
              <a:cxn ang="0">
                <a:pos x="T0" y="T1"/>
              </a:cxn>
              <a:cxn ang="0">
                <a:pos x="T2" y="T3"/>
              </a:cxn>
            </a:cxnLst>
            <a:rect l="0" t="0" r="r" b="b"/>
            <a:pathLst>
              <a:path w="15" h="16">
                <a:moveTo>
                  <a:pt x="15" y="16"/>
                </a:moveTo>
                <a:cubicBezTo>
                  <a:pt x="14" y="8"/>
                  <a:pt x="7" y="2"/>
                  <a:pt x="0" y="0"/>
                </a:cubicBezTo>
              </a:path>
            </a:pathLst>
          </a:custGeom>
          <a:noFill/>
          <a:ln w="6350" cap="rnd">
            <a:solidFill>
              <a:srgbClr val="FF6600"/>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defPPr>
              <a:defRPr lang="en-US"/>
            </a:defPPr>
            <a:lvl1pPr algn="l" rtl="0" fontAlgn="base">
              <a:spcBef>
                <a:spcPct val="0"/>
              </a:spcBef>
              <a:spcAft>
                <a:spcPct val="0"/>
              </a:spcAft>
              <a:defRPr sz="1400" kern="1200">
                <a:solidFill>
                  <a:schemeClr val="tx1"/>
                </a:solidFill>
                <a:latin typeface="Arial" panose="020B0604020202020204" pitchFamily="34" charset="0"/>
                <a:ea typeface="+mn-ea"/>
                <a:cs typeface="+mn-cs"/>
              </a:defRPr>
            </a:lvl1pPr>
            <a:lvl2pPr marL="457200" algn="l" rtl="0" fontAlgn="base">
              <a:spcBef>
                <a:spcPct val="0"/>
              </a:spcBef>
              <a:spcAft>
                <a:spcPct val="0"/>
              </a:spcAft>
              <a:defRPr sz="1400" kern="1200">
                <a:solidFill>
                  <a:schemeClr val="tx1"/>
                </a:solidFill>
                <a:latin typeface="Arial" panose="020B0604020202020204" pitchFamily="34" charset="0"/>
                <a:ea typeface="+mn-ea"/>
                <a:cs typeface="+mn-cs"/>
              </a:defRPr>
            </a:lvl2pPr>
            <a:lvl3pPr marL="914400" algn="l" rtl="0" fontAlgn="base">
              <a:spcBef>
                <a:spcPct val="0"/>
              </a:spcBef>
              <a:spcAft>
                <a:spcPct val="0"/>
              </a:spcAft>
              <a:defRPr sz="1400" kern="1200">
                <a:solidFill>
                  <a:schemeClr val="tx1"/>
                </a:solidFill>
                <a:latin typeface="Arial" panose="020B0604020202020204" pitchFamily="34" charset="0"/>
                <a:ea typeface="+mn-ea"/>
                <a:cs typeface="+mn-cs"/>
              </a:defRPr>
            </a:lvl3pPr>
            <a:lvl4pPr marL="1371600" algn="l" rtl="0" fontAlgn="base">
              <a:spcBef>
                <a:spcPct val="0"/>
              </a:spcBef>
              <a:spcAft>
                <a:spcPct val="0"/>
              </a:spcAft>
              <a:defRPr sz="1400" kern="1200">
                <a:solidFill>
                  <a:schemeClr val="tx1"/>
                </a:solidFill>
                <a:latin typeface="Arial" panose="020B0604020202020204" pitchFamily="34" charset="0"/>
                <a:ea typeface="+mn-ea"/>
                <a:cs typeface="+mn-cs"/>
              </a:defRPr>
            </a:lvl4pPr>
            <a:lvl5pPr marL="1828800" algn="l" rtl="0" fontAlgn="base">
              <a:spcBef>
                <a:spcPct val="0"/>
              </a:spcBef>
              <a:spcAft>
                <a:spcPct val="0"/>
              </a:spcAft>
              <a:defRPr sz="1400" kern="1200">
                <a:solidFill>
                  <a:schemeClr val="tx1"/>
                </a:solidFill>
                <a:latin typeface="Arial" panose="020B0604020202020204" pitchFamily="34" charset="0"/>
                <a:ea typeface="+mn-ea"/>
                <a:cs typeface="+mn-cs"/>
              </a:defRPr>
            </a:lvl5pPr>
            <a:lvl6pPr marL="2286000" algn="l" defTabSz="914400" rtl="0" eaLnBrk="1" latinLnBrk="0" hangingPunct="1">
              <a:defRPr sz="1400" kern="1200">
                <a:solidFill>
                  <a:schemeClr val="tx1"/>
                </a:solidFill>
                <a:latin typeface="Arial" panose="020B0604020202020204" pitchFamily="34" charset="0"/>
                <a:ea typeface="+mn-ea"/>
                <a:cs typeface="+mn-cs"/>
              </a:defRPr>
            </a:lvl6pPr>
            <a:lvl7pPr marL="2743200" algn="l" defTabSz="914400" rtl="0" eaLnBrk="1" latinLnBrk="0" hangingPunct="1">
              <a:defRPr sz="1400" kern="1200">
                <a:solidFill>
                  <a:schemeClr val="tx1"/>
                </a:solidFill>
                <a:latin typeface="Arial" panose="020B0604020202020204" pitchFamily="34" charset="0"/>
                <a:ea typeface="+mn-ea"/>
                <a:cs typeface="+mn-cs"/>
              </a:defRPr>
            </a:lvl7pPr>
            <a:lvl8pPr marL="3200400" algn="l" defTabSz="914400" rtl="0" eaLnBrk="1" latinLnBrk="0" hangingPunct="1">
              <a:defRPr sz="1400" kern="1200">
                <a:solidFill>
                  <a:schemeClr val="tx1"/>
                </a:solidFill>
                <a:latin typeface="Arial" panose="020B0604020202020204" pitchFamily="34" charset="0"/>
                <a:ea typeface="+mn-ea"/>
                <a:cs typeface="+mn-cs"/>
              </a:defRPr>
            </a:lvl8pPr>
            <a:lvl9pPr marL="3657600" algn="l" defTabSz="914400" rtl="0" eaLnBrk="1" latinLnBrk="0" hangingPunct="1">
              <a:defRPr sz="1400" kern="1200">
                <a:solidFill>
                  <a:schemeClr val="tx1"/>
                </a:solidFill>
                <a:latin typeface="Arial" panose="020B0604020202020204" pitchFamily="34" charset="0"/>
                <a:ea typeface="+mn-ea"/>
                <a:cs typeface="+mn-cs"/>
              </a:defRPr>
            </a:lvl9pPr>
          </a:lstStyle>
          <a:p>
            <a:endParaRPr lang="en-CA"/>
          </a:p>
        </p:txBody>
      </p:sp>
      <p:sp>
        <p:nvSpPr>
          <p:cNvPr id="147" name="Freeform 143">
            <a:extLst>
              <a:ext uri="{FF2B5EF4-FFF2-40B4-BE49-F238E27FC236}">
                <a16:creationId xmlns:a16="http://schemas.microsoft.com/office/drawing/2014/main" id="{FC0BFE03-D1C5-413D-B46B-96DF9D4C8F92}"/>
              </a:ext>
            </a:extLst>
          </p:cNvPr>
          <p:cNvSpPr>
            <a:spLocks noChangeAspect="1"/>
          </p:cNvSpPr>
          <p:nvPr/>
        </p:nvSpPr>
        <p:spPr bwMode="auto">
          <a:xfrm>
            <a:off x="6529643" y="1308239"/>
            <a:ext cx="2559" cy="10494"/>
          </a:xfrm>
          <a:custGeom>
            <a:avLst/>
            <a:gdLst>
              <a:gd name="T0" fmla="*/ 5 w 5"/>
              <a:gd name="T1" fmla="*/ 0 h 16"/>
              <a:gd name="T2" fmla="*/ 1 w 5"/>
              <a:gd name="T3" fmla="*/ 16 h 16"/>
            </a:gdLst>
            <a:ahLst/>
            <a:cxnLst>
              <a:cxn ang="0">
                <a:pos x="T0" y="T1"/>
              </a:cxn>
              <a:cxn ang="0">
                <a:pos x="T2" y="T3"/>
              </a:cxn>
            </a:cxnLst>
            <a:rect l="0" t="0" r="r" b="b"/>
            <a:pathLst>
              <a:path w="5" h="16">
                <a:moveTo>
                  <a:pt x="5" y="0"/>
                </a:moveTo>
                <a:cubicBezTo>
                  <a:pt x="2" y="5"/>
                  <a:pt x="0" y="11"/>
                  <a:pt x="1" y="16"/>
                </a:cubicBezTo>
              </a:path>
            </a:pathLst>
          </a:custGeom>
          <a:noFill/>
          <a:ln w="6350" cap="rnd">
            <a:solidFill>
              <a:srgbClr val="FF6600"/>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defPPr>
              <a:defRPr lang="en-US"/>
            </a:defPPr>
            <a:lvl1pPr algn="l" rtl="0" fontAlgn="base">
              <a:spcBef>
                <a:spcPct val="0"/>
              </a:spcBef>
              <a:spcAft>
                <a:spcPct val="0"/>
              </a:spcAft>
              <a:defRPr sz="1400" kern="1200">
                <a:solidFill>
                  <a:schemeClr val="tx1"/>
                </a:solidFill>
                <a:latin typeface="Arial" panose="020B0604020202020204" pitchFamily="34" charset="0"/>
                <a:ea typeface="+mn-ea"/>
                <a:cs typeface="+mn-cs"/>
              </a:defRPr>
            </a:lvl1pPr>
            <a:lvl2pPr marL="457200" algn="l" rtl="0" fontAlgn="base">
              <a:spcBef>
                <a:spcPct val="0"/>
              </a:spcBef>
              <a:spcAft>
                <a:spcPct val="0"/>
              </a:spcAft>
              <a:defRPr sz="1400" kern="1200">
                <a:solidFill>
                  <a:schemeClr val="tx1"/>
                </a:solidFill>
                <a:latin typeface="Arial" panose="020B0604020202020204" pitchFamily="34" charset="0"/>
                <a:ea typeface="+mn-ea"/>
                <a:cs typeface="+mn-cs"/>
              </a:defRPr>
            </a:lvl2pPr>
            <a:lvl3pPr marL="914400" algn="l" rtl="0" fontAlgn="base">
              <a:spcBef>
                <a:spcPct val="0"/>
              </a:spcBef>
              <a:spcAft>
                <a:spcPct val="0"/>
              </a:spcAft>
              <a:defRPr sz="1400" kern="1200">
                <a:solidFill>
                  <a:schemeClr val="tx1"/>
                </a:solidFill>
                <a:latin typeface="Arial" panose="020B0604020202020204" pitchFamily="34" charset="0"/>
                <a:ea typeface="+mn-ea"/>
                <a:cs typeface="+mn-cs"/>
              </a:defRPr>
            </a:lvl3pPr>
            <a:lvl4pPr marL="1371600" algn="l" rtl="0" fontAlgn="base">
              <a:spcBef>
                <a:spcPct val="0"/>
              </a:spcBef>
              <a:spcAft>
                <a:spcPct val="0"/>
              </a:spcAft>
              <a:defRPr sz="1400" kern="1200">
                <a:solidFill>
                  <a:schemeClr val="tx1"/>
                </a:solidFill>
                <a:latin typeface="Arial" panose="020B0604020202020204" pitchFamily="34" charset="0"/>
                <a:ea typeface="+mn-ea"/>
                <a:cs typeface="+mn-cs"/>
              </a:defRPr>
            </a:lvl4pPr>
            <a:lvl5pPr marL="1828800" algn="l" rtl="0" fontAlgn="base">
              <a:spcBef>
                <a:spcPct val="0"/>
              </a:spcBef>
              <a:spcAft>
                <a:spcPct val="0"/>
              </a:spcAft>
              <a:defRPr sz="1400" kern="1200">
                <a:solidFill>
                  <a:schemeClr val="tx1"/>
                </a:solidFill>
                <a:latin typeface="Arial" panose="020B0604020202020204" pitchFamily="34" charset="0"/>
                <a:ea typeface="+mn-ea"/>
                <a:cs typeface="+mn-cs"/>
              </a:defRPr>
            </a:lvl5pPr>
            <a:lvl6pPr marL="2286000" algn="l" defTabSz="914400" rtl="0" eaLnBrk="1" latinLnBrk="0" hangingPunct="1">
              <a:defRPr sz="1400" kern="1200">
                <a:solidFill>
                  <a:schemeClr val="tx1"/>
                </a:solidFill>
                <a:latin typeface="Arial" panose="020B0604020202020204" pitchFamily="34" charset="0"/>
                <a:ea typeface="+mn-ea"/>
                <a:cs typeface="+mn-cs"/>
              </a:defRPr>
            </a:lvl6pPr>
            <a:lvl7pPr marL="2743200" algn="l" defTabSz="914400" rtl="0" eaLnBrk="1" latinLnBrk="0" hangingPunct="1">
              <a:defRPr sz="1400" kern="1200">
                <a:solidFill>
                  <a:schemeClr val="tx1"/>
                </a:solidFill>
                <a:latin typeface="Arial" panose="020B0604020202020204" pitchFamily="34" charset="0"/>
                <a:ea typeface="+mn-ea"/>
                <a:cs typeface="+mn-cs"/>
              </a:defRPr>
            </a:lvl7pPr>
            <a:lvl8pPr marL="3200400" algn="l" defTabSz="914400" rtl="0" eaLnBrk="1" latinLnBrk="0" hangingPunct="1">
              <a:defRPr sz="1400" kern="1200">
                <a:solidFill>
                  <a:schemeClr val="tx1"/>
                </a:solidFill>
                <a:latin typeface="Arial" panose="020B0604020202020204" pitchFamily="34" charset="0"/>
                <a:ea typeface="+mn-ea"/>
                <a:cs typeface="+mn-cs"/>
              </a:defRPr>
            </a:lvl8pPr>
            <a:lvl9pPr marL="3657600" algn="l" defTabSz="914400" rtl="0" eaLnBrk="1" latinLnBrk="0" hangingPunct="1">
              <a:defRPr sz="1400" kern="1200">
                <a:solidFill>
                  <a:schemeClr val="tx1"/>
                </a:solidFill>
                <a:latin typeface="Arial" panose="020B0604020202020204" pitchFamily="34" charset="0"/>
                <a:ea typeface="+mn-ea"/>
                <a:cs typeface="+mn-cs"/>
              </a:defRPr>
            </a:lvl9pPr>
          </a:lstStyle>
          <a:p>
            <a:endParaRPr lang="en-CA"/>
          </a:p>
        </p:txBody>
      </p:sp>
      <p:sp>
        <p:nvSpPr>
          <p:cNvPr id="148" name="Freeform 144">
            <a:extLst>
              <a:ext uri="{FF2B5EF4-FFF2-40B4-BE49-F238E27FC236}">
                <a16:creationId xmlns:a16="http://schemas.microsoft.com/office/drawing/2014/main" id="{5BCE939C-C29F-455F-B74D-1867BBDE4AB3}"/>
              </a:ext>
            </a:extLst>
          </p:cNvPr>
          <p:cNvSpPr>
            <a:spLocks noChangeAspect="1"/>
          </p:cNvSpPr>
          <p:nvPr/>
        </p:nvSpPr>
        <p:spPr bwMode="auto">
          <a:xfrm>
            <a:off x="6484086" y="1396057"/>
            <a:ext cx="1536" cy="9942"/>
          </a:xfrm>
          <a:custGeom>
            <a:avLst/>
            <a:gdLst>
              <a:gd name="T0" fmla="*/ 0 w 2"/>
              <a:gd name="T1" fmla="*/ 16 h 16"/>
              <a:gd name="T2" fmla="*/ 0 w 2"/>
              <a:gd name="T3" fmla="*/ 0 h 16"/>
            </a:gdLst>
            <a:ahLst/>
            <a:cxnLst>
              <a:cxn ang="0">
                <a:pos x="T0" y="T1"/>
              </a:cxn>
              <a:cxn ang="0">
                <a:pos x="T2" y="T3"/>
              </a:cxn>
            </a:cxnLst>
            <a:rect l="0" t="0" r="r" b="b"/>
            <a:pathLst>
              <a:path w="2" h="16">
                <a:moveTo>
                  <a:pt x="0" y="16"/>
                </a:moveTo>
                <a:cubicBezTo>
                  <a:pt x="2" y="11"/>
                  <a:pt x="2" y="4"/>
                  <a:pt x="0" y="0"/>
                </a:cubicBezTo>
              </a:path>
            </a:pathLst>
          </a:custGeom>
          <a:noFill/>
          <a:ln w="6350" cap="rnd">
            <a:solidFill>
              <a:srgbClr val="FF6600"/>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defPPr>
              <a:defRPr lang="en-US"/>
            </a:defPPr>
            <a:lvl1pPr algn="l" rtl="0" fontAlgn="base">
              <a:spcBef>
                <a:spcPct val="0"/>
              </a:spcBef>
              <a:spcAft>
                <a:spcPct val="0"/>
              </a:spcAft>
              <a:defRPr sz="1400" kern="1200">
                <a:solidFill>
                  <a:schemeClr val="tx1"/>
                </a:solidFill>
                <a:latin typeface="Arial" panose="020B0604020202020204" pitchFamily="34" charset="0"/>
                <a:ea typeface="+mn-ea"/>
                <a:cs typeface="+mn-cs"/>
              </a:defRPr>
            </a:lvl1pPr>
            <a:lvl2pPr marL="457200" algn="l" rtl="0" fontAlgn="base">
              <a:spcBef>
                <a:spcPct val="0"/>
              </a:spcBef>
              <a:spcAft>
                <a:spcPct val="0"/>
              </a:spcAft>
              <a:defRPr sz="1400" kern="1200">
                <a:solidFill>
                  <a:schemeClr val="tx1"/>
                </a:solidFill>
                <a:latin typeface="Arial" panose="020B0604020202020204" pitchFamily="34" charset="0"/>
                <a:ea typeface="+mn-ea"/>
                <a:cs typeface="+mn-cs"/>
              </a:defRPr>
            </a:lvl2pPr>
            <a:lvl3pPr marL="914400" algn="l" rtl="0" fontAlgn="base">
              <a:spcBef>
                <a:spcPct val="0"/>
              </a:spcBef>
              <a:spcAft>
                <a:spcPct val="0"/>
              </a:spcAft>
              <a:defRPr sz="1400" kern="1200">
                <a:solidFill>
                  <a:schemeClr val="tx1"/>
                </a:solidFill>
                <a:latin typeface="Arial" panose="020B0604020202020204" pitchFamily="34" charset="0"/>
                <a:ea typeface="+mn-ea"/>
                <a:cs typeface="+mn-cs"/>
              </a:defRPr>
            </a:lvl3pPr>
            <a:lvl4pPr marL="1371600" algn="l" rtl="0" fontAlgn="base">
              <a:spcBef>
                <a:spcPct val="0"/>
              </a:spcBef>
              <a:spcAft>
                <a:spcPct val="0"/>
              </a:spcAft>
              <a:defRPr sz="1400" kern="1200">
                <a:solidFill>
                  <a:schemeClr val="tx1"/>
                </a:solidFill>
                <a:latin typeface="Arial" panose="020B0604020202020204" pitchFamily="34" charset="0"/>
                <a:ea typeface="+mn-ea"/>
                <a:cs typeface="+mn-cs"/>
              </a:defRPr>
            </a:lvl4pPr>
            <a:lvl5pPr marL="1828800" algn="l" rtl="0" fontAlgn="base">
              <a:spcBef>
                <a:spcPct val="0"/>
              </a:spcBef>
              <a:spcAft>
                <a:spcPct val="0"/>
              </a:spcAft>
              <a:defRPr sz="1400" kern="1200">
                <a:solidFill>
                  <a:schemeClr val="tx1"/>
                </a:solidFill>
                <a:latin typeface="Arial" panose="020B0604020202020204" pitchFamily="34" charset="0"/>
                <a:ea typeface="+mn-ea"/>
                <a:cs typeface="+mn-cs"/>
              </a:defRPr>
            </a:lvl5pPr>
            <a:lvl6pPr marL="2286000" algn="l" defTabSz="914400" rtl="0" eaLnBrk="1" latinLnBrk="0" hangingPunct="1">
              <a:defRPr sz="1400" kern="1200">
                <a:solidFill>
                  <a:schemeClr val="tx1"/>
                </a:solidFill>
                <a:latin typeface="Arial" panose="020B0604020202020204" pitchFamily="34" charset="0"/>
                <a:ea typeface="+mn-ea"/>
                <a:cs typeface="+mn-cs"/>
              </a:defRPr>
            </a:lvl6pPr>
            <a:lvl7pPr marL="2743200" algn="l" defTabSz="914400" rtl="0" eaLnBrk="1" latinLnBrk="0" hangingPunct="1">
              <a:defRPr sz="1400" kern="1200">
                <a:solidFill>
                  <a:schemeClr val="tx1"/>
                </a:solidFill>
                <a:latin typeface="Arial" panose="020B0604020202020204" pitchFamily="34" charset="0"/>
                <a:ea typeface="+mn-ea"/>
                <a:cs typeface="+mn-cs"/>
              </a:defRPr>
            </a:lvl7pPr>
            <a:lvl8pPr marL="3200400" algn="l" defTabSz="914400" rtl="0" eaLnBrk="1" latinLnBrk="0" hangingPunct="1">
              <a:defRPr sz="1400" kern="1200">
                <a:solidFill>
                  <a:schemeClr val="tx1"/>
                </a:solidFill>
                <a:latin typeface="Arial" panose="020B0604020202020204" pitchFamily="34" charset="0"/>
                <a:ea typeface="+mn-ea"/>
                <a:cs typeface="+mn-cs"/>
              </a:defRPr>
            </a:lvl8pPr>
            <a:lvl9pPr marL="3657600" algn="l" defTabSz="914400" rtl="0" eaLnBrk="1" latinLnBrk="0" hangingPunct="1">
              <a:defRPr sz="1400" kern="1200">
                <a:solidFill>
                  <a:schemeClr val="tx1"/>
                </a:solidFill>
                <a:latin typeface="Arial" panose="020B0604020202020204" pitchFamily="34" charset="0"/>
                <a:ea typeface="+mn-ea"/>
                <a:cs typeface="+mn-cs"/>
              </a:defRPr>
            </a:lvl9pPr>
          </a:lstStyle>
          <a:p>
            <a:endParaRPr lang="en-CA"/>
          </a:p>
        </p:txBody>
      </p:sp>
      <p:sp>
        <p:nvSpPr>
          <p:cNvPr id="149" name="Freeform 145">
            <a:extLst>
              <a:ext uri="{FF2B5EF4-FFF2-40B4-BE49-F238E27FC236}">
                <a16:creationId xmlns:a16="http://schemas.microsoft.com/office/drawing/2014/main" id="{931F2455-186F-4899-B174-F0B4BE0ADA2A}"/>
              </a:ext>
            </a:extLst>
          </p:cNvPr>
          <p:cNvSpPr>
            <a:spLocks noChangeAspect="1"/>
          </p:cNvSpPr>
          <p:nvPr/>
        </p:nvSpPr>
        <p:spPr bwMode="auto">
          <a:xfrm>
            <a:off x="6469753" y="1396057"/>
            <a:ext cx="14332" cy="5523"/>
          </a:xfrm>
          <a:custGeom>
            <a:avLst/>
            <a:gdLst>
              <a:gd name="T0" fmla="*/ 25 w 25"/>
              <a:gd name="T1" fmla="*/ 0 h 9"/>
              <a:gd name="T2" fmla="*/ 0 w 25"/>
              <a:gd name="T3" fmla="*/ 9 h 9"/>
            </a:gdLst>
            <a:ahLst/>
            <a:cxnLst>
              <a:cxn ang="0">
                <a:pos x="T0" y="T1"/>
              </a:cxn>
              <a:cxn ang="0">
                <a:pos x="T2" y="T3"/>
              </a:cxn>
            </a:cxnLst>
            <a:rect l="0" t="0" r="r" b="b"/>
            <a:pathLst>
              <a:path w="25" h="9">
                <a:moveTo>
                  <a:pt x="25" y="0"/>
                </a:moveTo>
                <a:cubicBezTo>
                  <a:pt x="16" y="1"/>
                  <a:pt x="8" y="5"/>
                  <a:pt x="0" y="9"/>
                </a:cubicBezTo>
              </a:path>
            </a:pathLst>
          </a:custGeom>
          <a:noFill/>
          <a:ln w="6350" cap="rnd">
            <a:solidFill>
              <a:srgbClr val="FF6600"/>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defPPr>
              <a:defRPr lang="en-US"/>
            </a:defPPr>
            <a:lvl1pPr algn="l" rtl="0" fontAlgn="base">
              <a:spcBef>
                <a:spcPct val="0"/>
              </a:spcBef>
              <a:spcAft>
                <a:spcPct val="0"/>
              </a:spcAft>
              <a:defRPr sz="1400" kern="1200">
                <a:solidFill>
                  <a:schemeClr val="tx1"/>
                </a:solidFill>
                <a:latin typeface="Arial" panose="020B0604020202020204" pitchFamily="34" charset="0"/>
                <a:ea typeface="+mn-ea"/>
                <a:cs typeface="+mn-cs"/>
              </a:defRPr>
            </a:lvl1pPr>
            <a:lvl2pPr marL="457200" algn="l" rtl="0" fontAlgn="base">
              <a:spcBef>
                <a:spcPct val="0"/>
              </a:spcBef>
              <a:spcAft>
                <a:spcPct val="0"/>
              </a:spcAft>
              <a:defRPr sz="1400" kern="1200">
                <a:solidFill>
                  <a:schemeClr val="tx1"/>
                </a:solidFill>
                <a:latin typeface="Arial" panose="020B0604020202020204" pitchFamily="34" charset="0"/>
                <a:ea typeface="+mn-ea"/>
                <a:cs typeface="+mn-cs"/>
              </a:defRPr>
            </a:lvl2pPr>
            <a:lvl3pPr marL="914400" algn="l" rtl="0" fontAlgn="base">
              <a:spcBef>
                <a:spcPct val="0"/>
              </a:spcBef>
              <a:spcAft>
                <a:spcPct val="0"/>
              </a:spcAft>
              <a:defRPr sz="1400" kern="1200">
                <a:solidFill>
                  <a:schemeClr val="tx1"/>
                </a:solidFill>
                <a:latin typeface="Arial" panose="020B0604020202020204" pitchFamily="34" charset="0"/>
                <a:ea typeface="+mn-ea"/>
                <a:cs typeface="+mn-cs"/>
              </a:defRPr>
            </a:lvl3pPr>
            <a:lvl4pPr marL="1371600" algn="l" rtl="0" fontAlgn="base">
              <a:spcBef>
                <a:spcPct val="0"/>
              </a:spcBef>
              <a:spcAft>
                <a:spcPct val="0"/>
              </a:spcAft>
              <a:defRPr sz="1400" kern="1200">
                <a:solidFill>
                  <a:schemeClr val="tx1"/>
                </a:solidFill>
                <a:latin typeface="Arial" panose="020B0604020202020204" pitchFamily="34" charset="0"/>
                <a:ea typeface="+mn-ea"/>
                <a:cs typeface="+mn-cs"/>
              </a:defRPr>
            </a:lvl4pPr>
            <a:lvl5pPr marL="1828800" algn="l" rtl="0" fontAlgn="base">
              <a:spcBef>
                <a:spcPct val="0"/>
              </a:spcBef>
              <a:spcAft>
                <a:spcPct val="0"/>
              </a:spcAft>
              <a:defRPr sz="1400" kern="1200">
                <a:solidFill>
                  <a:schemeClr val="tx1"/>
                </a:solidFill>
                <a:latin typeface="Arial" panose="020B0604020202020204" pitchFamily="34" charset="0"/>
                <a:ea typeface="+mn-ea"/>
                <a:cs typeface="+mn-cs"/>
              </a:defRPr>
            </a:lvl5pPr>
            <a:lvl6pPr marL="2286000" algn="l" defTabSz="914400" rtl="0" eaLnBrk="1" latinLnBrk="0" hangingPunct="1">
              <a:defRPr sz="1400" kern="1200">
                <a:solidFill>
                  <a:schemeClr val="tx1"/>
                </a:solidFill>
                <a:latin typeface="Arial" panose="020B0604020202020204" pitchFamily="34" charset="0"/>
                <a:ea typeface="+mn-ea"/>
                <a:cs typeface="+mn-cs"/>
              </a:defRPr>
            </a:lvl6pPr>
            <a:lvl7pPr marL="2743200" algn="l" defTabSz="914400" rtl="0" eaLnBrk="1" latinLnBrk="0" hangingPunct="1">
              <a:defRPr sz="1400" kern="1200">
                <a:solidFill>
                  <a:schemeClr val="tx1"/>
                </a:solidFill>
                <a:latin typeface="Arial" panose="020B0604020202020204" pitchFamily="34" charset="0"/>
                <a:ea typeface="+mn-ea"/>
                <a:cs typeface="+mn-cs"/>
              </a:defRPr>
            </a:lvl7pPr>
            <a:lvl8pPr marL="3200400" algn="l" defTabSz="914400" rtl="0" eaLnBrk="1" latinLnBrk="0" hangingPunct="1">
              <a:defRPr sz="1400" kern="1200">
                <a:solidFill>
                  <a:schemeClr val="tx1"/>
                </a:solidFill>
                <a:latin typeface="Arial" panose="020B0604020202020204" pitchFamily="34" charset="0"/>
                <a:ea typeface="+mn-ea"/>
                <a:cs typeface="+mn-cs"/>
              </a:defRPr>
            </a:lvl8pPr>
            <a:lvl9pPr marL="3657600" algn="l" defTabSz="914400" rtl="0" eaLnBrk="1" latinLnBrk="0" hangingPunct="1">
              <a:defRPr sz="1400" kern="1200">
                <a:solidFill>
                  <a:schemeClr val="tx1"/>
                </a:solidFill>
                <a:latin typeface="Arial" panose="020B0604020202020204" pitchFamily="34" charset="0"/>
                <a:ea typeface="+mn-ea"/>
                <a:cs typeface="+mn-cs"/>
              </a:defRPr>
            </a:lvl9pPr>
          </a:lstStyle>
          <a:p>
            <a:endParaRPr lang="en-CA"/>
          </a:p>
        </p:txBody>
      </p:sp>
      <p:sp>
        <p:nvSpPr>
          <p:cNvPr id="150" name="Freeform 146">
            <a:extLst>
              <a:ext uri="{FF2B5EF4-FFF2-40B4-BE49-F238E27FC236}">
                <a16:creationId xmlns:a16="http://schemas.microsoft.com/office/drawing/2014/main" id="{465781C4-FF5F-427A-97A1-CB410FB49D31}"/>
              </a:ext>
            </a:extLst>
          </p:cNvPr>
          <p:cNvSpPr>
            <a:spLocks noChangeAspect="1"/>
          </p:cNvSpPr>
          <p:nvPr/>
        </p:nvSpPr>
        <p:spPr bwMode="auto">
          <a:xfrm>
            <a:off x="6455933" y="848715"/>
            <a:ext cx="4607" cy="8837"/>
          </a:xfrm>
          <a:custGeom>
            <a:avLst/>
            <a:gdLst>
              <a:gd name="T0" fmla="*/ 8 w 8"/>
              <a:gd name="T1" fmla="*/ 0 h 13"/>
              <a:gd name="T2" fmla="*/ 0 w 8"/>
              <a:gd name="T3" fmla="*/ 13 h 13"/>
            </a:gdLst>
            <a:ahLst/>
            <a:cxnLst>
              <a:cxn ang="0">
                <a:pos x="T0" y="T1"/>
              </a:cxn>
              <a:cxn ang="0">
                <a:pos x="T2" y="T3"/>
              </a:cxn>
            </a:cxnLst>
            <a:rect l="0" t="0" r="r" b="b"/>
            <a:pathLst>
              <a:path w="8" h="13">
                <a:moveTo>
                  <a:pt x="8" y="0"/>
                </a:moveTo>
                <a:cubicBezTo>
                  <a:pt x="3" y="2"/>
                  <a:pt x="3" y="9"/>
                  <a:pt x="0" y="13"/>
                </a:cubicBezTo>
              </a:path>
            </a:pathLst>
          </a:custGeom>
          <a:noFill/>
          <a:ln w="6350" cap="rnd">
            <a:solidFill>
              <a:srgbClr val="FF6600"/>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defPPr>
              <a:defRPr lang="en-US"/>
            </a:defPPr>
            <a:lvl1pPr algn="l" rtl="0" fontAlgn="base">
              <a:spcBef>
                <a:spcPct val="0"/>
              </a:spcBef>
              <a:spcAft>
                <a:spcPct val="0"/>
              </a:spcAft>
              <a:defRPr sz="1400" kern="1200">
                <a:solidFill>
                  <a:schemeClr val="tx1"/>
                </a:solidFill>
                <a:latin typeface="Arial" panose="020B0604020202020204" pitchFamily="34" charset="0"/>
                <a:ea typeface="+mn-ea"/>
                <a:cs typeface="+mn-cs"/>
              </a:defRPr>
            </a:lvl1pPr>
            <a:lvl2pPr marL="457200" algn="l" rtl="0" fontAlgn="base">
              <a:spcBef>
                <a:spcPct val="0"/>
              </a:spcBef>
              <a:spcAft>
                <a:spcPct val="0"/>
              </a:spcAft>
              <a:defRPr sz="1400" kern="1200">
                <a:solidFill>
                  <a:schemeClr val="tx1"/>
                </a:solidFill>
                <a:latin typeface="Arial" panose="020B0604020202020204" pitchFamily="34" charset="0"/>
                <a:ea typeface="+mn-ea"/>
                <a:cs typeface="+mn-cs"/>
              </a:defRPr>
            </a:lvl2pPr>
            <a:lvl3pPr marL="914400" algn="l" rtl="0" fontAlgn="base">
              <a:spcBef>
                <a:spcPct val="0"/>
              </a:spcBef>
              <a:spcAft>
                <a:spcPct val="0"/>
              </a:spcAft>
              <a:defRPr sz="1400" kern="1200">
                <a:solidFill>
                  <a:schemeClr val="tx1"/>
                </a:solidFill>
                <a:latin typeface="Arial" panose="020B0604020202020204" pitchFamily="34" charset="0"/>
                <a:ea typeface="+mn-ea"/>
                <a:cs typeface="+mn-cs"/>
              </a:defRPr>
            </a:lvl3pPr>
            <a:lvl4pPr marL="1371600" algn="l" rtl="0" fontAlgn="base">
              <a:spcBef>
                <a:spcPct val="0"/>
              </a:spcBef>
              <a:spcAft>
                <a:spcPct val="0"/>
              </a:spcAft>
              <a:defRPr sz="1400" kern="1200">
                <a:solidFill>
                  <a:schemeClr val="tx1"/>
                </a:solidFill>
                <a:latin typeface="Arial" panose="020B0604020202020204" pitchFamily="34" charset="0"/>
                <a:ea typeface="+mn-ea"/>
                <a:cs typeface="+mn-cs"/>
              </a:defRPr>
            </a:lvl4pPr>
            <a:lvl5pPr marL="1828800" algn="l" rtl="0" fontAlgn="base">
              <a:spcBef>
                <a:spcPct val="0"/>
              </a:spcBef>
              <a:spcAft>
                <a:spcPct val="0"/>
              </a:spcAft>
              <a:defRPr sz="1400" kern="1200">
                <a:solidFill>
                  <a:schemeClr val="tx1"/>
                </a:solidFill>
                <a:latin typeface="Arial" panose="020B0604020202020204" pitchFamily="34" charset="0"/>
                <a:ea typeface="+mn-ea"/>
                <a:cs typeface="+mn-cs"/>
              </a:defRPr>
            </a:lvl5pPr>
            <a:lvl6pPr marL="2286000" algn="l" defTabSz="914400" rtl="0" eaLnBrk="1" latinLnBrk="0" hangingPunct="1">
              <a:defRPr sz="1400" kern="1200">
                <a:solidFill>
                  <a:schemeClr val="tx1"/>
                </a:solidFill>
                <a:latin typeface="Arial" panose="020B0604020202020204" pitchFamily="34" charset="0"/>
                <a:ea typeface="+mn-ea"/>
                <a:cs typeface="+mn-cs"/>
              </a:defRPr>
            </a:lvl6pPr>
            <a:lvl7pPr marL="2743200" algn="l" defTabSz="914400" rtl="0" eaLnBrk="1" latinLnBrk="0" hangingPunct="1">
              <a:defRPr sz="1400" kern="1200">
                <a:solidFill>
                  <a:schemeClr val="tx1"/>
                </a:solidFill>
                <a:latin typeface="Arial" panose="020B0604020202020204" pitchFamily="34" charset="0"/>
                <a:ea typeface="+mn-ea"/>
                <a:cs typeface="+mn-cs"/>
              </a:defRPr>
            </a:lvl7pPr>
            <a:lvl8pPr marL="3200400" algn="l" defTabSz="914400" rtl="0" eaLnBrk="1" latinLnBrk="0" hangingPunct="1">
              <a:defRPr sz="1400" kern="1200">
                <a:solidFill>
                  <a:schemeClr val="tx1"/>
                </a:solidFill>
                <a:latin typeface="Arial" panose="020B0604020202020204" pitchFamily="34" charset="0"/>
                <a:ea typeface="+mn-ea"/>
                <a:cs typeface="+mn-cs"/>
              </a:defRPr>
            </a:lvl8pPr>
            <a:lvl9pPr marL="3657600" algn="l" defTabSz="914400" rtl="0" eaLnBrk="1" latinLnBrk="0" hangingPunct="1">
              <a:defRPr sz="1400" kern="1200">
                <a:solidFill>
                  <a:schemeClr val="tx1"/>
                </a:solidFill>
                <a:latin typeface="Arial" panose="020B0604020202020204" pitchFamily="34" charset="0"/>
                <a:ea typeface="+mn-ea"/>
                <a:cs typeface="+mn-cs"/>
              </a:defRPr>
            </a:lvl9pPr>
          </a:lstStyle>
          <a:p>
            <a:endParaRPr lang="en-CA"/>
          </a:p>
        </p:txBody>
      </p:sp>
      <p:sp>
        <p:nvSpPr>
          <p:cNvPr id="151" name="Freeform 147">
            <a:extLst>
              <a:ext uri="{FF2B5EF4-FFF2-40B4-BE49-F238E27FC236}">
                <a16:creationId xmlns:a16="http://schemas.microsoft.com/office/drawing/2014/main" id="{E9567429-1BBF-4FAC-B114-F4B1B40E681D}"/>
              </a:ext>
            </a:extLst>
          </p:cNvPr>
          <p:cNvSpPr>
            <a:spLocks noChangeAspect="1"/>
          </p:cNvSpPr>
          <p:nvPr/>
        </p:nvSpPr>
        <p:spPr bwMode="auto">
          <a:xfrm>
            <a:off x="5933308" y="725550"/>
            <a:ext cx="22522" cy="50260"/>
          </a:xfrm>
          <a:custGeom>
            <a:avLst/>
            <a:gdLst>
              <a:gd name="T0" fmla="*/ 12 w 38"/>
              <a:gd name="T1" fmla="*/ 0 h 79"/>
              <a:gd name="T2" fmla="*/ 24 w 38"/>
              <a:gd name="T3" fmla="*/ 79 h 79"/>
              <a:gd name="T4" fmla="*/ 12 w 38"/>
              <a:gd name="T5" fmla="*/ 0 h 79"/>
            </a:gdLst>
            <a:ahLst/>
            <a:cxnLst>
              <a:cxn ang="0">
                <a:pos x="T0" y="T1"/>
              </a:cxn>
              <a:cxn ang="0">
                <a:pos x="T2" y="T3"/>
              </a:cxn>
              <a:cxn ang="0">
                <a:pos x="T4" y="T5"/>
              </a:cxn>
            </a:cxnLst>
            <a:rect l="0" t="0" r="r" b="b"/>
            <a:pathLst>
              <a:path w="38" h="79">
                <a:moveTo>
                  <a:pt x="12" y="0"/>
                </a:moveTo>
                <a:cubicBezTo>
                  <a:pt x="9" y="22"/>
                  <a:pt x="0" y="69"/>
                  <a:pt x="24" y="79"/>
                </a:cubicBezTo>
                <a:cubicBezTo>
                  <a:pt x="38" y="56"/>
                  <a:pt x="24" y="23"/>
                  <a:pt x="12" y="0"/>
                </a:cubicBezTo>
              </a:path>
            </a:pathLst>
          </a:custGeom>
          <a:noFill/>
          <a:ln w="6350" cap="rnd">
            <a:solidFill>
              <a:srgbClr val="FF6600"/>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defPPr>
              <a:defRPr lang="en-US"/>
            </a:defPPr>
            <a:lvl1pPr algn="l" rtl="0" fontAlgn="base">
              <a:spcBef>
                <a:spcPct val="0"/>
              </a:spcBef>
              <a:spcAft>
                <a:spcPct val="0"/>
              </a:spcAft>
              <a:defRPr sz="1400" kern="1200">
                <a:solidFill>
                  <a:schemeClr val="tx1"/>
                </a:solidFill>
                <a:latin typeface="Arial" panose="020B0604020202020204" pitchFamily="34" charset="0"/>
                <a:ea typeface="+mn-ea"/>
                <a:cs typeface="+mn-cs"/>
              </a:defRPr>
            </a:lvl1pPr>
            <a:lvl2pPr marL="457200" algn="l" rtl="0" fontAlgn="base">
              <a:spcBef>
                <a:spcPct val="0"/>
              </a:spcBef>
              <a:spcAft>
                <a:spcPct val="0"/>
              </a:spcAft>
              <a:defRPr sz="1400" kern="1200">
                <a:solidFill>
                  <a:schemeClr val="tx1"/>
                </a:solidFill>
                <a:latin typeface="Arial" panose="020B0604020202020204" pitchFamily="34" charset="0"/>
                <a:ea typeface="+mn-ea"/>
                <a:cs typeface="+mn-cs"/>
              </a:defRPr>
            </a:lvl2pPr>
            <a:lvl3pPr marL="914400" algn="l" rtl="0" fontAlgn="base">
              <a:spcBef>
                <a:spcPct val="0"/>
              </a:spcBef>
              <a:spcAft>
                <a:spcPct val="0"/>
              </a:spcAft>
              <a:defRPr sz="1400" kern="1200">
                <a:solidFill>
                  <a:schemeClr val="tx1"/>
                </a:solidFill>
                <a:latin typeface="Arial" panose="020B0604020202020204" pitchFamily="34" charset="0"/>
                <a:ea typeface="+mn-ea"/>
                <a:cs typeface="+mn-cs"/>
              </a:defRPr>
            </a:lvl3pPr>
            <a:lvl4pPr marL="1371600" algn="l" rtl="0" fontAlgn="base">
              <a:spcBef>
                <a:spcPct val="0"/>
              </a:spcBef>
              <a:spcAft>
                <a:spcPct val="0"/>
              </a:spcAft>
              <a:defRPr sz="1400" kern="1200">
                <a:solidFill>
                  <a:schemeClr val="tx1"/>
                </a:solidFill>
                <a:latin typeface="Arial" panose="020B0604020202020204" pitchFamily="34" charset="0"/>
                <a:ea typeface="+mn-ea"/>
                <a:cs typeface="+mn-cs"/>
              </a:defRPr>
            </a:lvl4pPr>
            <a:lvl5pPr marL="1828800" algn="l" rtl="0" fontAlgn="base">
              <a:spcBef>
                <a:spcPct val="0"/>
              </a:spcBef>
              <a:spcAft>
                <a:spcPct val="0"/>
              </a:spcAft>
              <a:defRPr sz="1400" kern="1200">
                <a:solidFill>
                  <a:schemeClr val="tx1"/>
                </a:solidFill>
                <a:latin typeface="Arial" panose="020B0604020202020204" pitchFamily="34" charset="0"/>
                <a:ea typeface="+mn-ea"/>
                <a:cs typeface="+mn-cs"/>
              </a:defRPr>
            </a:lvl5pPr>
            <a:lvl6pPr marL="2286000" algn="l" defTabSz="914400" rtl="0" eaLnBrk="1" latinLnBrk="0" hangingPunct="1">
              <a:defRPr sz="1400" kern="1200">
                <a:solidFill>
                  <a:schemeClr val="tx1"/>
                </a:solidFill>
                <a:latin typeface="Arial" panose="020B0604020202020204" pitchFamily="34" charset="0"/>
                <a:ea typeface="+mn-ea"/>
                <a:cs typeface="+mn-cs"/>
              </a:defRPr>
            </a:lvl6pPr>
            <a:lvl7pPr marL="2743200" algn="l" defTabSz="914400" rtl="0" eaLnBrk="1" latinLnBrk="0" hangingPunct="1">
              <a:defRPr sz="1400" kern="1200">
                <a:solidFill>
                  <a:schemeClr val="tx1"/>
                </a:solidFill>
                <a:latin typeface="Arial" panose="020B0604020202020204" pitchFamily="34" charset="0"/>
                <a:ea typeface="+mn-ea"/>
                <a:cs typeface="+mn-cs"/>
              </a:defRPr>
            </a:lvl7pPr>
            <a:lvl8pPr marL="3200400" algn="l" defTabSz="914400" rtl="0" eaLnBrk="1" latinLnBrk="0" hangingPunct="1">
              <a:defRPr sz="1400" kern="1200">
                <a:solidFill>
                  <a:schemeClr val="tx1"/>
                </a:solidFill>
                <a:latin typeface="Arial" panose="020B0604020202020204" pitchFamily="34" charset="0"/>
                <a:ea typeface="+mn-ea"/>
                <a:cs typeface="+mn-cs"/>
              </a:defRPr>
            </a:lvl8pPr>
            <a:lvl9pPr marL="3657600" algn="l" defTabSz="914400" rtl="0" eaLnBrk="1" latinLnBrk="0" hangingPunct="1">
              <a:defRPr sz="1400" kern="1200">
                <a:solidFill>
                  <a:schemeClr val="tx1"/>
                </a:solidFill>
                <a:latin typeface="Arial" panose="020B0604020202020204" pitchFamily="34" charset="0"/>
                <a:ea typeface="+mn-ea"/>
                <a:cs typeface="+mn-cs"/>
              </a:defRPr>
            </a:lvl9pPr>
          </a:lstStyle>
          <a:p>
            <a:endParaRPr lang="en-CA"/>
          </a:p>
        </p:txBody>
      </p:sp>
      <p:sp>
        <p:nvSpPr>
          <p:cNvPr id="152" name="Freeform 148">
            <a:extLst>
              <a:ext uri="{FF2B5EF4-FFF2-40B4-BE49-F238E27FC236}">
                <a16:creationId xmlns:a16="http://schemas.microsoft.com/office/drawing/2014/main" id="{F227D566-B8D3-4B94-8F0C-833072EADF32}"/>
              </a:ext>
            </a:extLst>
          </p:cNvPr>
          <p:cNvSpPr>
            <a:spLocks noChangeAspect="1"/>
          </p:cNvSpPr>
          <p:nvPr/>
        </p:nvSpPr>
        <p:spPr bwMode="auto">
          <a:xfrm>
            <a:off x="5733677" y="934876"/>
            <a:ext cx="19451" cy="14912"/>
          </a:xfrm>
          <a:custGeom>
            <a:avLst/>
            <a:gdLst>
              <a:gd name="T0" fmla="*/ 0 w 33"/>
              <a:gd name="T1" fmla="*/ 4 h 23"/>
              <a:gd name="T2" fmla="*/ 33 w 33"/>
              <a:gd name="T3" fmla="*/ 10 h 23"/>
              <a:gd name="T4" fmla="*/ 0 w 33"/>
              <a:gd name="T5" fmla="*/ 4 h 23"/>
            </a:gdLst>
            <a:ahLst/>
            <a:cxnLst>
              <a:cxn ang="0">
                <a:pos x="T0" y="T1"/>
              </a:cxn>
              <a:cxn ang="0">
                <a:pos x="T2" y="T3"/>
              </a:cxn>
              <a:cxn ang="0">
                <a:pos x="T4" y="T5"/>
              </a:cxn>
            </a:cxnLst>
            <a:rect l="0" t="0" r="r" b="b"/>
            <a:pathLst>
              <a:path w="33" h="23">
                <a:moveTo>
                  <a:pt x="0" y="4"/>
                </a:moveTo>
                <a:cubicBezTo>
                  <a:pt x="5" y="12"/>
                  <a:pt x="27" y="23"/>
                  <a:pt x="33" y="10"/>
                </a:cubicBezTo>
                <a:cubicBezTo>
                  <a:pt x="28" y="0"/>
                  <a:pt x="10" y="1"/>
                  <a:pt x="0" y="4"/>
                </a:cubicBezTo>
              </a:path>
            </a:pathLst>
          </a:custGeom>
          <a:noFill/>
          <a:ln w="6350" cap="rnd">
            <a:solidFill>
              <a:srgbClr val="FF6600"/>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defPPr>
              <a:defRPr lang="en-US"/>
            </a:defPPr>
            <a:lvl1pPr algn="l" rtl="0" fontAlgn="base">
              <a:spcBef>
                <a:spcPct val="0"/>
              </a:spcBef>
              <a:spcAft>
                <a:spcPct val="0"/>
              </a:spcAft>
              <a:defRPr sz="1400" kern="1200">
                <a:solidFill>
                  <a:schemeClr val="tx1"/>
                </a:solidFill>
                <a:latin typeface="Arial" panose="020B0604020202020204" pitchFamily="34" charset="0"/>
                <a:ea typeface="+mn-ea"/>
                <a:cs typeface="+mn-cs"/>
              </a:defRPr>
            </a:lvl1pPr>
            <a:lvl2pPr marL="457200" algn="l" rtl="0" fontAlgn="base">
              <a:spcBef>
                <a:spcPct val="0"/>
              </a:spcBef>
              <a:spcAft>
                <a:spcPct val="0"/>
              </a:spcAft>
              <a:defRPr sz="1400" kern="1200">
                <a:solidFill>
                  <a:schemeClr val="tx1"/>
                </a:solidFill>
                <a:latin typeface="Arial" panose="020B0604020202020204" pitchFamily="34" charset="0"/>
                <a:ea typeface="+mn-ea"/>
                <a:cs typeface="+mn-cs"/>
              </a:defRPr>
            </a:lvl2pPr>
            <a:lvl3pPr marL="914400" algn="l" rtl="0" fontAlgn="base">
              <a:spcBef>
                <a:spcPct val="0"/>
              </a:spcBef>
              <a:spcAft>
                <a:spcPct val="0"/>
              </a:spcAft>
              <a:defRPr sz="1400" kern="1200">
                <a:solidFill>
                  <a:schemeClr val="tx1"/>
                </a:solidFill>
                <a:latin typeface="Arial" panose="020B0604020202020204" pitchFamily="34" charset="0"/>
                <a:ea typeface="+mn-ea"/>
                <a:cs typeface="+mn-cs"/>
              </a:defRPr>
            </a:lvl3pPr>
            <a:lvl4pPr marL="1371600" algn="l" rtl="0" fontAlgn="base">
              <a:spcBef>
                <a:spcPct val="0"/>
              </a:spcBef>
              <a:spcAft>
                <a:spcPct val="0"/>
              </a:spcAft>
              <a:defRPr sz="1400" kern="1200">
                <a:solidFill>
                  <a:schemeClr val="tx1"/>
                </a:solidFill>
                <a:latin typeface="Arial" panose="020B0604020202020204" pitchFamily="34" charset="0"/>
                <a:ea typeface="+mn-ea"/>
                <a:cs typeface="+mn-cs"/>
              </a:defRPr>
            </a:lvl4pPr>
            <a:lvl5pPr marL="1828800" algn="l" rtl="0" fontAlgn="base">
              <a:spcBef>
                <a:spcPct val="0"/>
              </a:spcBef>
              <a:spcAft>
                <a:spcPct val="0"/>
              </a:spcAft>
              <a:defRPr sz="1400" kern="1200">
                <a:solidFill>
                  <a:schemeClr val="tx1"/>
                </a:solidFill>
                <a:latin typeface="Arial" panose="020B0604020202020204" pitchFamily="34" charset="0"/>
                <a:ea typeface="+mn-ea"/>
                <a:cs typeface="+mn-cs"/>
              </a:defRPr>
            </a:lvl5pPr>
            <a:lvl6pPr marL="2286000" algn="l" defTabSz="914400" rtl="0" eaLnBrk="1" latinLnBrk="0" hangingPunct="1">
              <a:defRPr sz="1400" kern="1200">
                <a:solidFill>
                  <a:schemeClr val="tx1"/>
                </a:solidFill>
                <a:latin typeface="Arial" panose="020B0604020202020204" pitchFamily="34" charset="0"/>
                <a:ea typeface="+mn-ea"/>
                <a:cs typeface="+mn-cs"/>
              </a:defRPr>
            </a:lvl6pPr>
            <a:lvl7pPr marL="2743200" algn="l" defTabSz="914400" rtl="0" eaLnBrk="1" latinLnBrk="0" hangingPunct="1">
              <a:defRPr sz="1400" kern="1200">
                <a:solidFill>
                  <a:schemeClr val="tx1"/>
                </a:solidFill>
                <a:latin typeface="Arial" panose="020B0604020202020204" pitchFamily="34" charset="0"/>
                <a:ea typeface="+mn-ea"/>
                <a:cs typeface="+mn-cs"/>
              </a:defRPr>
            </a:lvl7pPr>
            <a:lvl8pPr marL="3200400" algn="l" defTabSz="914400" rtl="0" eaLnBrk="1" latinLnBrk="0" hangingPunct="1">
              <a:defRPr sz="1400" kern="1200">
                <a:solidFill>
                  <a:schemeClr val="tx1"/>
                </a:solidFill>
                <a:latin typeface="Arial" panose="020B0604020202020204" pitchFamily="34" charset="0"/>
                <a:ea typeface="+mn-ea"/>
                <a:cs typeface="+mn-cs"/>
              </a:defRPr>
            </a:lvl8pPr>
            <a:lvl9pPr marL="3657600" algn="l" defTabSz="914400" rtl="0" eaLnBrk="1" latinLnBrk="0" hangingPunct="1">
              <a:defRPr sz="1400" kern="1200">
                <a:solidFill>
                  <a:schemeClr val="tx1"/>
                </a:solidFill>
                <a:latin typeface="Arial" panose="020B0604020202020204" pitchFamily="34" charset="0"/>
                <a:ea typeface="+mn-ea"/>
                <a:cs typeface="+mn-cs"/>
              </a:defRPr>
            </a:lvl9pPr>
          </a:lstStyle>
          <a:p>
            <a:endParaRPr lang="en-CA"/>
          </a:p>
        </p:txBody>
      </p:sp>
      <p:sp>
        <p:nvSpPr>
          <p:cNvPr id="153" name="Freeform 149">
            <a:extLst>
              <a:ext uri="{FF2B5EF4-FFF2-40B4-BE49-F238E27FC236}">
                <a16:creationId xmlns:a16="http://schemas.microsoft.com/office/drawing/2014/main" id="{EC463A3E-A093-4F2C-984A-E9864B8C6959}"/>
              </a:ext>
            </a:extLst>
          </p:cNvPr>
          <p:cNvSpPr>
            <a:spLocks noChangeAspect="1"/>
          </p:cNvSpPr>
          <p:nvPr/>
        </p:nvSpPr>
        <p:spPr bwMode="auto">
          <a:xfrm>
            <a:off x="5823767" y="1035949"/>
            <a:ext cx="6142" cy="21540"/>
          </a:xfrm>
          <a:custGeom>
            <a:avLst/>
            <a:gdLst>
              <a:gd name="T0" fmla="*/ 0 w 10"/>
              <a:gd name="T1" fmla="*/ 34 h 34"/>
              <a:gd name="T2" fmla="*/ 10 w 10"/>
              <a:gd name="T3" fmla="*/ 0 h 34"/>
            </a:gdLst>
            <a:ahLst/>
            <a:cxnLst>
              <a:cxn ang="0">
                <a:pos x="T0" y="T1"/>
              </a:cxn>
              <a:cxn ang="0">
                <a:pos x="T2" y="T3"/>
              </a:cxn>
            </a:cxnLst>
            <a:rect l="0" t="0" r="r" b="b"/>
            <a:pathLst>
              <a:path w="10" h="34">
                <a:moveTo>
                  <a:pt x="0" y="34"/>
                </a:moveTo>
                <a:cubicBezTo>
                  <a:pt x="5" y="23"/>
                  <a:pt x="8" y="12"/>
                  <a:pt x="10" y="0"/>
                </a:cubicBezTo>
              </a:path>
            </a:pathLst>
          </a:custGeom>
          <a:noFill/>
          <a:ln w="6350" cap="rnd">
            <a:solidFill>
              <a:srgbClr val="FF6600"/>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defPPr>
              <a:defRPr lang="en-US"/>
            </a:defPPr>
            <a:lvl1pPr algn="l" rtl="0" fontAlgn="base">
              <a:spcBef>
                <a:spcPct val="0"/>
              </a:spcBef>
              <a:spcAft>
                <a:spcPct val="0"/>
              </a:spcAft>
              <a:defRPr sz="1400" kern="1200">
                <a:solidFill>
                  <a:schemeClr val="tx1"/>
                </a:solidFill>
                <a:latin typeface="Arial" panose="020B0604020202020204" pitchFamily="34" charset="0"/>
                <a:ea typeface="+mn-ea"/>
                <a:cs typeface="+mn-cs"/>
              </a:defRPr>
            </a:lvl1pPr>
            <a:lvl2pPr marL="457200" algn="l" rtl="0" fontAlgn="base">
              <a:spcBef>
                <a:spcPct val="0"/>
              </a:spcBef>
              <a:spcAft>
                <a:spcPct val="0"/>
              </a:spcAft>
              <a:defRPr sz="1400" kern="1200">
                <a:solidFill>
                  <a:schemeClr val="tx1"/>
                </a:solidFill>
                <a:latin typeface="Arial" panose="020B0604020202020204" pitchFamily="34" charset="0"/>
                <a:ea typeface="+mn-ea"/>
                <a:cs typeface="+mn-cs"/>
              </a:defRPr>
            </a:lvl2pPr>
            <a:lvl3pPr marL="914400" algn="l" rtl="0" fontAlgn="base">
              <a:spcBef>
                <a:spcPct val="0"/>
              </a:spcBef>
              <a:spcAft>
                <a:spcPct val="0"/>
              </a:spcAft>
              <a:defRPr sz="1400" kern="1200">
                <a:solidFill>
                  <a:schemeClr val="tx1"/>
                </a:solidFill>
                <a:latin typeface="Arial" panose="020B0604020202020204" pitchFamily="34" charset="0"/>
                <a:ea typeface="+mn-ea"/>
                <a:cs typeface="+mn-cs"/>
              </a:defRPr>
            </a:lvl3pPr>
            <a:lvl4pPr marL="1371600" algn="l" rtl="0" fontAlgn="base">
              <a:spcBef>
                <a:spcPct val="0"/>
              </a:spcBef>
              <a:spcAft>
                <a:spcPct val="0"/>
              </a:spcAft>
              <a:defRPr sz="1400" kern="1200">
                <a:solidFill>
                  <a:schemeClr val="tx1"/>
                </a:solidFill>
                <a:latin typeface="Arial" panose="020B0604020202020204" pitchFamily="34" charset="0"/>
                <a:ea typeface="+mn-ea"/>
                <a:cs typeface="+mn-cs"/>
              </a:defRPr>
            </a:lvl4pPr>
            <a:lvl5pPr marL="1828800" algn="l" rtl="0" fontAlgn="base">
              <a:spcBef>
                <a:spcPct val="0"/>
              </a:spcBef>
              <a:spcAft>
                <a:spcPct val="0"/>
              </a:spcAft>
              <a:defRPr sz="1400" kern="1200">
                <a:solidFill>
                  <a:schemeClr val="tx1"/>
                </a:solidFill>
                <a:latin typeface="Arial" panose="020B0604020202020204" pitchFamily="34" charset="0"/>
                <a:ea typeface="+mn-ea"/>
                <a:cs typeface="+mn-cs"/>
              </a:defRPr>
            </a:lvl5pPr>
            <a:lvl6pPr marL="2286000" algn="l" defTabSz="914400" rtl="0" eaLnBrk="1" latinLnBrk="0" hangingPunct="1">
              <a:defRPr sz="1400" kern="1200">
                <a:solidFill>
                  <a:schemeClr val="tx1"/>
                </a:solidFill>
                <a:latin typeface="Arial" panose="020B0604020202020204" pitchFamily="34" charset="0"/>
                <a:ea typeface="+mn-ea"/>
                <a:cs typeface="+mn-cs"/>
              </a:defRPr>
            </a:lvl6pPr>
            <a:lvl7pPr marL="2743200" algn="l" defTabSz="914400" rtl="0" eaLnBrk="1" latinLnBrk="0" hangingPunct="1">
              <a:defRPr sz="1400" kern="1200">
                <a:solidFill>
                  <a:schemeClr val="tx1"/>
                </a:solidFill>
                <a:latin typeface="Arial" panose="020B0604020202020204" pitchFamily="34" charset="0"/>
                <a:ea typeface="+mn-ea"/>
                <a:cs typeface="+mn-cs"/>
              </a:defRPr>
            </a:lvl7pPr>
            <a:lvl8pPr marL="3200400" algn="l" defTabSz="914400" rtl="0" eaLnBrk="1" latinLnBrk="0" hangingPunct="1">
              <a:defRPr sz="1400" kern="1200">
                <a:solidFill>
                  <a:schemeClr val="tx1"/>
                </a:solidFill>
                <a:latin typeface="Arial" panose="020B0604020202020204" pitchFamily="34" charset="0"/>
                <a:ea typeface="+mn-ea"/>
                <a:cs typeface="+mn-cs"/>
              </a:defRPr>
            </a:lvl8pPr>
            <a:lvl9pPr marL="3657600" algn="l" defTabSz="914400" rtl="0" eaLnBrk="1" latinLnBrk="0" hangingPunct="1">
              <a:defRPr sz="1400" kern="1200">
                <a:solidFill>
                  <a:schemeClr val="tx1"/>
                </a:solidFill>
                <a:latin typeface="Arial" panose="020B0604020202020204" pitchFamily="34" charset="0"/>
                <a:ea typeface="+mn-ea"/>
                <a:cs typeface="+mn-cs"/>
              </a:defRPr>
            </a:lvl9pPr>
          </a:lstStyle>
          <a:p>
            <a:endParaRPr lang="en-CA"/>
          </a:p>
        </p:txBody>
      </p:sp>
      <p:sp>
        <p:nvSpPr>
          <p:cNvPr id="154" name="Freeform 150">
            <a:extLst>
              <a:ext uri="{FF2B5EF4-FFF2-40B4-BE49-F238E27FC236}">
                <a16:creationId xmlns:a16="http://schemas.microsoft.com/office/drawing/2014/main" id="{7B9696D5-52E8-4A67-BDE7-22644353274C}"/>
              </a:ext>
            </a:extLst>
          </p:cNvPr>
          <p:cNvSpPr>
            <a:spLocks noChangeAspect="1"/>
          </p:cNvSpPr>
          <p:nvPr/>
        </p:nvSpPr>
        <p:spPr bwMode="auto">
          <a:xfrm>
            <a:off x="5806363" y="1094494"/>
            <a:ext cx="13309" cy="16569"/>
          </a:xfrm>
          <a:custGeom>
            <a:avLst/>
            <a:gdLst>
              <a:gd name="T0" fmla="*/ 0 w 22"/>
              <a:gd name="T1" fmla="*/ 0 h 26"/>
              <a:gd name="T2" fmla="*/ 22 w 22"/>
              <a:gd name="T3" fmla="*/ 26 h 26"/>
            </a:gdLst>
            <a:ahLst/>
            <a:cxnLst>
              <a:cxn ang="0">
                <a:pos x="T0" y="T1"/>
              </a:cxn>
              <a:cxn ang="0">
                <a:pos x="T2" y="T3"/>
              </a:cxn>
            </a:cxnLst>
            <a:rect l="0" t="0" r="r" b="b"/>
            <a:pathLst>
              <a:path w="22" h="26">
                <a:moveTo>
                  <a:pt x="0" y="0"/>
                </a:moveTo>
                <a:cubicBezTo>
                  <a:pt x="9" y="7"/>
                  <a:pt x="13" y="18"/>
                  <a:pt x="22" y="26"/>
                </a:cubicBezTo>
              </a:path>
            </a:pathLst>
          </a:custGeom>
          <a:noFill/>
          <a:ln w="6350" cap="rnd">
            <a:solidFill>
              <a:srgbClr val="FF6600"/>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defPPr>
              <a:defRPr lang="en-US"/>
            </a:defPPr>
            <a:lvl1pPr algn="l" rtl="0" fontAlgn="base">
              <a:spcBef>
                <a:spcPct val="0"/>
              </a:spcBef>
              <a:spcAft>
                <a:spcPct val="0"/>
              </a:spcAft>
              <a:defRPr sz="1400" kern="1200">
                <a:solidFill>
                  <a:schemeClr val="tx1"/>
                </a:solidFill>
                <a:latin typeface="Arial" panose="020B0604020202020204" pitchFamily="34" charset="0"/>
                <a:ea typeface="+mn-ea"/>
                <a:cs typeface="+mn-cs"/>
              </a:defRPr>
            </a:lvl1pPr>
            <a:lvl2pPr marL="457200" algn="l" rtl="0" fontAlgn="base">
              <a:spcBef>
                <a:spcPct val="0"/>
              </a:spcBef>
              <a:spcAft>
                <a:spcPct val="0"/>
              </a:spcAft>
              <a:defRPr sz="1400" kern="1200">
                <a:solidFill>
                  <a:schemeClr val="tx1"/>
                </a:solidFill>
                <a:latin typeface="Arial" panose="020B0604020202020204" pitchFamily="34" charset="0"/>
                <a:ea typeface="+mn-ea"/>
                <a:cs typeface="+mn-cs"/>
              </a:defRPr>
            </a:lvl2pPr>
            <a:lvl3pPr marL="914400" algn="l" rtl="0" fontAlgn="base">
              <a:spcBef>
                <a:spcPct val="0"/>
              </a:spcBef>
              <a:spcAft>
                <a:spcPct val="0"/>
              </a:spcAft>
              <a:defRPr sz="1400" kern="1200">
                <a:solidFill>
                  <a:schemeClr val="tx1"/>
                </a:solidFill>
                <a:latin typeface="Arial" panose="020B0604020202020204" pitchFamily="34" charset="0"/>
                <a:ea typeface="+mn-ea"/>
                <a:cs typeface="+mn-cs"/>
              </a:defRPr>
            </a:lvl3pPr>
            <a:lvl4pPr marL="1371600" algn="l" rtl="0" fontAlgn="base">
              <a:spcBef>
                <a:spcPct val="0"/>
              </a:spcBef>
              <a:spcAft>
                <a:spcPct val="0"/>
              </a:spcAft>
              <a:defRPr sz="1400" kern="1200">
                <a:solidFill>
                  <a:schemeClr val="tx1"/>
                </a:solidFill>
                <a:latin typeface="Arial" panose="020B0604020202020204" pitchFamily="34" charset="0"/>
                <a:ea typeface="+mn-ea"/>
                <a:cs typeface="+mn-cs"/>
              </a:defRPr>
            </a:lvl4pPr>
            <a:lvl5pPr marL="1828800" algn="l" rtl="0" fontAlgn="base">
              <a:spcBef>
                <a:spcPct val="0"/>
              </a:spcBef>
              <a:spcAft>
                <a:spcPct val="0"/>
              </a:spcAft>
              <a:defRPr sz="1400" kern="1200">
                <a:solidFill>
                  <a:schemeClr val="tx1"/>
                </a:solidFill>
                <a:latin typeface="Arial" panose="020B0604020202020204" pitchFamily="34" charset="0"/>
                <a:ea typeface="+mn-ea"/>
                <a:cs typeface="+mn-cs"/>
              </a:defRPr>
            </a:lvl5pPr>
            <a:lvl6pPr marL="2286000" algn="l" defTabSz="914400" rtl="0" eaLnBrk="1" latinLnBrk="0" hangingPunct="1">
              <a:defRPr sz="1400" kern="1200">
                <a:solidFill>
                  <a:schemeClr val="tx1"/>
                </a:solidFill>
                <a:latin typeface="Arial" panose="020B0604020202020204" pitchFamily="34" charset="0"/>
                <a:ea typeface="+mn-ea"/>
                <a:cs typeface="+mn-cs"/>
              </a:defRPr>
            </a:lvl6pPr>
            <a:lvl7pPr marL="2743200" algn="l" defTabSz="914400" rtl="0" eaLnBrk="1" latinLnBrk="0" hangingPunct="1">
              <a:defRPr sz="1400" kern="1200">
                <a:solidFill>
                  <a:schemeClr val="tx1"/>
                </a:solidFill>
                <a:latin typeface="Arial" panose="020B0604020202020204" pitchFamily="34" charset="0"/>
                <a:ea typeface="+mn-ea"/>
                <a:cs typeface="+mn-cs"/>
              </a:defRPr>
            </a:lvl7pPr>
            <a:lvl8pPr marL="3200400" algn="l" defTabSz="914400" rtl="0" eaLnBrk="1" latinLnBrk="0" hangingPunct="1">
              <a:defRPr sz="1400" kern="1200">
                <a:solidFill>
                  <a:schemeClr val="tx1"/>
                </a:solidFill>
                <a:latin typeface="Arial" panose="020B0604020202020204" pitchFamily="34" charset="0"/>
                <a:ea typeface="+mn-ea"/>
                <a:cs typeface="+mn-cs"/>
              </a:defRPr>
            </a:lvl8pPr>
            <a:lvl9pPr marL="3657600" algn="l" defTabSz="914400" rtl="0" eaLnBrk="1" latinLnBrk="0" hangingPunct="1">
              <a:defRPr sz="1400" kern="1200">
                <a:solidFill>
                  <a:schemeClr val="tx1"/>
                </a:solidFill>
                <a:latin typeface="Arial" panose="020B0604020202020204" pitchFamily="34" charset="0"/>
                <a:ea typeface="+mn-ea"/>
                <a:cs typeface="+mn-cs"/>
              </a:defRPr>
            </a:lvl9pPr>
          </a:lstStyle>
          <a:p>
            <a:endParaRPr lang="en-CA"/>
          </a:p>
        </p:txBody>
      </p:sp>
      <p:sp>
        <p:nvSpPr>
          <p:cNvPr id="155" name="Freeform 151">
            <a:extLst>
              <a:ext uri="{FF2B5EF4-FFF2-40B4-BE49-F238E27FC236}">
                <a16:creationId xmlns:a16="http://schemas.microsoft.com/office/drawing/2014/main" id="{7D08B496-1597-4199-B7E2-C155E2F9B74A}"/>
              </a:ext>
            </a:extLst>
          </p:cNvPr>
          <p:cNvSpPr>
            <a:spLocks noChangeAspect="1"/>
          </p:cNvSpPr>
          <p:nvPr/>
        </p:nvSpPr>
        <p:spPr bwMode="auto">
          <a:xfrm>
            <a:off x="5819672" y="1077925"/>
            <a:ext cx="3583" cy="33139"/>
          </a:xfrm>
          <a:custGeom>
            <a:avLst/>
            <a:gdLst>
              <a:gd name="T0" fmla="*/ 0 w 6"/>
              <a:gd name="T1" fmla="*/ 52 h 52"/>
              <a:gd name="T2" fmla="*/ 4 w 6"/>
              <a:gd name="T3" fmla="*/ 0 h 52"/>
            </a:gdLst>
            <a:ahLst/>
            <a:cxnLst>
              <a:cxn ang="0">
                <a:pos x="T0" y="T1"/>
              </a:cxn>
              <a:cxn ang="0">
                <a:pos x="T2" y="T3"/>
              </a:cxn>
            </a:cxnLst>
            <a:rect l="0" t="0" r="r" b="b"/>
            <a:pathLst>
              <a:path w="6" h="52">
                <a:moveTo>
                  <a:pt x="0" y="52"/>
                </a:moveTo>
                <a:cubicBezTo>
                  <a:pt x="6" y="36"/>
                  <a:pt x="2" y="18"/>
                  <a:pt x="4" y="0"/>
                </a:cubicBezTo>
              </a:path>
            </a:pathLst>
          </a:custGeom>
          <a:noFill/>
          <a:ln w="6350" cap="rnd">
            <a:solidFill>
              <a:srgbClr val="FF6600"/>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defPPr>
              <a:defRPr lang="en-US"/>
            </a:defPPr>
            <a:lvl1pPr algn="l" rtl="0" fontAlgn="base">
              <a:spcBef>
                <a:spcPct val="0"/>
              </a:spcBef>
              <a:spcAft>
                <a:spcPct val="0"/>
              </a:spcAft>
              <a:defRPr sz="1400" kern="1200">
                <a:solidFill>
                  <a:schemeClr val="tx1"/>
                </a:solidFill>
                <a:latin typeface="Arial" panose="020B0604020202020204" pitchFamily="34" charset="0"/>
                <a:ea typeface="+mn-ea"/>
                <a:cs typeface="+mn-cs"/>
              </a:defRPr>
            </a:lvl1pPr>
            <a:lvl2pPr marL="457200" algn="l" rtl="0" fontAlgn="base">
              <a:spcBef>
                <a:spcPct val="0"/>
              </a:spcBef>
              <a:spcAft>
                <a:spcPct val="0"/>
              </a:spcAft>
              <a:defRPr sz="1400" kern="1200">
                <a:solidFill>
                  <a:schemeClr val="tx1"/>
                </a:solidFill>
                <a:latin typeface="Arial" panose="020B0604020202020204" pitchFamily="34" charset="0"/>
                <a:ea typeface="+mn-ea"/>
                <a:cs typeface="+mn-cs"/>
              </a:defRPr>
            </a:lvl2pPr>
            <a:lvl3pPr marL="914400" algn="l" rtl="0" fontAlgn="base">
              <a:spcBef>
                <a:spcPct val="0"/>
              </a:spcBef>
              <a:spcAft>
                <a:spcPct val="0"/>
              </a:spcAft>
              <a:defRPr sz="1400" kern="1200">
                <a:solidFill>
                  <a:schemeClr val="tx1"/>
                </a:solidFill>
                <a:latin typeface="Arial" panose="020B0604020202020204" pitchFamily="34" charset="0"/>
                <a:ea typeface="+mn-ea"/>
                <a:cs typeface="+mn-cs"/>
              </a:defRPr>
            </a:lvl3pPr>
            <a:lvl4pPr marL="1371600" algn="l" rtl="0" fontAlgn="base">
              <a:spcBef>
                <a:spcPct val="0"/>
              </a:spcBef>
              <a:spcAft>
                <a:spcPct val="0"/>
              </a:spcAft>
              <a:defRPr sz="1400" kern="1200">
                <a:solidFill>
                  <a:schemeClr val="tx1"/>
                </a:solidFill>
                <a:latin typeface="Arial" panose="020B0604020202020204" pitchFamily="34" charset="0"/>
                <a:ea typeface="+mn-ea"/>
                <a:cs typeface="+mn-cs"/>
              </a:defRPr>
            </a:lvl4pPr>
            <a:lvl5pPr marL="1828800" algn="l" rtl="0" fontAlgn="base">
              <a:spcBef>
                <a:spcPct val="0"/>
              </a:spcBef>
              <a:spcAft>
                <a:spcPct val="0"/>
              </a:spcAft>
              <a:defRPr sz="1400" kern="1200">
                <a:solidFill>
                  <a:schemeClr val="tx1"/>
                </a:solidFill>
                <a:latin typeface="Arial" panose="020B0604020202020204" pitchFamily="34" charset="0"/>
                <a:ea typeface="+mn-ea"/>
                <a:cs typeface="+mn-cs"/>
              </a:defRPr>
            </a:lvl5pPr>
            <a:lvl6pPr marL="2286000" algn="l" defTabSz="914400" rtl="0" eaLnBrk="1" latinLnBrk="0" hangingPunct="1">
              <a:defRPr sz="1400" kern="1200">
                <a:solidFill>
                  <a:schemeClr val="tx1"/>
                </a:solidFill>
                <a:latin typeface="Arial" panose="020B0604020202020204" pitchFamily="34" charset="0"/>
                <a:ea typeface="+mn-ea"/>
                <a:cs typeface="+mn-cs"/>
              </a:defRPr>
            </a:lvl6pPr>
            <a:lvl7pPr marL="2743200" algn="l" defTabSz="914400" rtl="0" eaLnBrk="1" latinLnBrk="0" hangingPunct="1">
              <a:defRPr sz="1400" kern="1200">
                <a:solidFill>
                  <a:schemeClr val="tx1"/>
                </a:solidFill>
                <a:latin typeface="Arial" panose="020B0604020202020204" pitchFamily="34" charset="0"/>
                <a:ea typeface="+mn-ea"/>
                <a:cs typeface="+mn-cs"/>
              </a:defRPr>
            </a:lvl7pPr>
            <a:lvl8pPr marL="3200400" algn="l" defTabSz="914400" rtl="0" eaLnBrk="1" latinLnBrk="0" hangingPunct="1">
              <a:defRPr sz="1400" kern="1200">
                <a:solidFill>
                  <a:schemeClr val="tx1"/>
                </a:solidFill>
                <a:latin typeface="Arial" panose="020B0604020202020204" pitchFamily="34" charset="0"/>
                <a:ea typeface="+mn-ea"/>
                <a:cs typeface="+mn-cs"/>
              </a:defRPr>
            </a:lvl8pPr>
            <a:lvl9pPr marL="3657600" algn="l" defTabSz="914400" rtl="0" eaLnBrk="1" latinLnBrk="0" hangingPunct="1">
              <a:defRPr sz="1400" kern="1200">
                <a:solidFill>
                  <a:schemeClr val="tx1"/>
                </a:solidFill>
                <a:latin typeface="Arial" panose="020B0604020202020204" pitchFamily="34" charset="0"/>
                <a:ea typeface="+mn-ea"/>
                <a:cs typeface="+mn-cs"/>
              </a:defRPr>
            </a:lvl9pPr>
          </a:lstStyle>
          <a:p>
            <a:endParaRPr lang="en-CA"/>
          </a:p>
        </p:txBody>
      </p:sp>
      <p:sp>
        <p:nvSpPr>
          <p:cNvPr id="156" name="Freeform 152">
            <a:extLst>
              <a:ext uri="{FF2B5EF4-FFF2-40B4-BE49-F238E27FC236}">
                <a16:creationId xmlns:a16="http://schemas.microsoft.com/office/drawing/2014/main" id="{A0AB704F-403C-4C09-8E99-E714D194BCED}"/>
              </a:ext>
            </a:extLst>
          </p:cNvPr>
          <p:cNvSpPr>
            <a:spLocks noChangeAspect="1"/>
          </p:cNvSpPr>
          <p:nvPr/>
        </p:nvSpPr>
        <p:spPr bwMode="auto">
          <a:xfrm>
            <a:off x="5837076" y="1135918"/>
            <a:ext cx="2559" cy="19883"/>
          </a:xfrm>
          <a:custGeom>
            <a:avLst/>
            <a:gdLst>
              <a:gd name="T0" fmla="*/ 0 w 4"/>
              <a:gd name="T1" fmla="*/ 0 h 31"/>
              <a:gd name="T2" fmla="*/ 4 w 4"/>
              <a:gd name="T3" fmla="*/ 31 h 31"/>
            </a:gdLst>
            <a:ahLst/>
            <a:cxnLst>
              <a:cxn ang="0">
                <a:pos x="T0" y="T1"/>
              </a:cxn>
              <a:cxn ang="0">
                <a:pos x="T2" y="T3"/>
              </a:cxn>
            </a:cxnLst>
            <a:rect l="0" t="0" r="r" b="b"/>
            <a:pathLst>
              <a:path w="4" h="31">
                <a:moveTo>
                  <a:pt x="0" y="0"/>
                </a:moveTo>
                <a:cubicBezTo>
                  <a:pt x="2" y="10"/>
                  <a:pt x="0" y="21"/>
                  <a:pt x="4" y="31"/>
                </a:cubicBezTo>
              </a:path>
            </a:pathLst>
          </a:custGeom>
          <a:noFill/>
          <a:ln w="6350" cap="rnd">
            <a:solidFill>
              <a:srgbClr val="FF6600"/>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defPPr>
              <a:defRPr lang="en-US"/>
            </a:defPPr>
            <a:lvl1pPr algn="l" rtl="0" fontAlgn="base">
              <a:spcBef>
                <a:spcPct val="0"/>
              </a:spcBef>
              <a:spcAft>
                <a:spcPct val="0"/>
              </a:spcAft>
              <a:defRPr sz="1400" kern="1200">
                <a:solidFill>
                  <a:schemeClr val="tx1"/>
                </a:solidFill>
                <a:latin typeface="Arial" panose="020B0604020202020204" pitchFamily="34" charset="0"/>
                <a:ea typeface="+mn-ea"/>
                <a:cs typeface="+mn-cs"/>
              </a:defRPr>
            </a:lvl1pPr>
            <a:lvl2pPr marL="457200" algn="l" rtl="0" fontAlgn="base">
              <a:spcBef>
                <a:spcPct val="0"/>
              </a:spcBef>
              <a:spcAft>
                <a:spcPct val="0"/>
              </a:spcAft>
              <a:defRPr sz="1400" kern="1200">
                <a:solidFill>
                  <a:schemeClr val="tx1"/>
                </a:solidFill>
                <a:latin typeface="Arial" panose="020B0604020202020204" pitchFamily="34" charset="0"/>
                <a:ea typeface="+mn-ea"/>
                <a:cs typeface="+mn-cs"/>
              </a:defRPr>
            </a:lvl2pPr>
            <a:lvl3pPr marL="914400" algn="l" rtl="0" fontAlgn="base">
              <a:spcBef>
                <a:spcPct val="0"/>
              </a:spcBef>
              <a:spcAft>
                <a:spcPct val="0"/>
              </a:spcAft>
              <a:defRPr sz="1400" kern="1200">
                <a:solidFill>
                  <a:schemeClr val="tx1"/>
                </a:solidFill>
                <a:latin typeface="Arial" panose="020B0604020202020204" pitchFamily="34" charset="0"/>
                <a:ea typeface="+mn-ea"/>
                <a:cs typeface="+mn-cs"/>
              </a:defRPr>
            </a:lvl3pPr>
            <a:lvl4pPr marL="1371600" algn="l" rtl="0" fontAlgn="base">
              <a:spcBef>
                <a:spcPct val="0"/>
              </a:spcBef>
              <a:spcAft>
                <a:spcPct val="0"/>
              </a:spcAft>
              <a:defRPr sz="1400" kern="1200">
                <a:solidFill>
                  <a:schemeClr val="tx1"/>
                </a:solidFill>
                <a:latin typeface="Arial" panose="020B0604020202020204" pitchFamily="34" charset="0"/>
                <a:ea typeface="+mn-ea"/>
                <a:cs typeface="+mn-cs"/>
              </a:defRPr>
            </a:lvl4pPr>
            <a:lvl5pPr marL="1828800" algn="l" rtl="0" fontAlgn="base">
              <a:spcBef>
                <a:spcPct val="0"/>
              </a:spcBef>
              <a:spcAft>
                <a:spcPct val="0"/>
              </a:spcAft>
              <a:defRPr sz="1400" kern="1200">
                <a:solidFill>
                  <a:schemeClr val="tx1"/>
                </a:solidFill>
                <a:latin typeface="Arial" panose="020B0604020202020204" pitchFamily="34" charset="0"/>
                <a:ea typeface="+mn-ea"/>
                <a:cs typeface="+mn-cs"/>
              </a:defRPr>
            </a:lvl5pPr>
            <a:lvl6pPr marL="2286000" algn="l" defTabSz="914400" rtl="0" eaLnBrk="1" latinLnBrk="0" hangingPunct="1">
              <a:defRPr sz="1400" kern="1200">
                <a:solidFill>
                  <a:schemeClr val="tx1"/>
                </a:solidFill>
                <a:latin typeface="Arial" panose="020B0604020202020204" pitchFamily="34" charset="0"/>
                <a:ea typeface="+mn-ea"/>
                <a:cs typeface="+mn-cs"/>
              </a:defRPr>
            </a:lvl6pPr>
            <a:lvl7pPr marL="2743200" algn="l" defTabSz="914400" rtl="0" eaLnBrk="1" latinLnBrk="0" hangingPunct="1">
              <a:defRPr sz="1400" kern="1200">
                <a:solidFill>
                  <a:schemeClr val="tx1"/>
                </a:solidFill>
                <a:latin typeface="Arial" panose="020B0604020202020204" pitchFamily="34" charset="0"/>
                <a:ea typeface="+mn-ea"/>
                <a:cs typeface="+mn-cs"/>
              </a:defRPr>
            </a:lvl7pPr>
            <a:lvl8pPr marL="3200400" algn="l" defTabSz="914400" rtl="0" eaLnBrk="1" latinLnBrk="0" hangingPunct="1">
              <a:defRPr sz="1400" kern="1200">
                <a:solidFill>
                  <a:schemeClr val="tx1"/>
                </a:solidFill>
                <a:latin typeface="Arial" panose="020B0604020202020204" pitchFamily="34" charset="0"/>
                <a:ea typeface="+mn-ea"/>
                <a:cs typeface="+mn-cs"/>
              </a:defRPr>
            </a:lvl8pPr>
            <a:lvl9pPr marL="3657600" algn="l" defTabSz="914400" rtl="0" eaLnBrk="1" latinLnBrk="0" hangingPunct="1">
              <a:defRPr sz="1400" kern="1200">
                <a:solidFill>
                  <a:schemeClr val="tx1"/>
                </a:solidFill>
                <a:latin typeface="Arial" panose="020B0604020202020204" pitchFamily="34" charset="0"/>
                <a:ea typeface="+mn-ea"/>
                <a:cs typeface="+mn-cs"/>
              </a:defRPr>
            </a:lvl9pPr>
          </a:lstStyle>
          <a:p>
            <a:endParaRPr lang="en-CA"/>
          </a:p>
        </p:txBody>
      </p:sp>
      <p:sp>
        <p:nvSpPr>
          <p:cNvPr id="157" name="Freeform 153">
            <a:extLst>
              <a:ext uri="{FF2B5EF4-FFF2-40B4-BE49-F238E27FC236}">
                <a16:creationId xmlns:a16="http://schemas.microsoft.com/office/drawing/2014/main" id="{EA7BD81F-6D9C-41E3-A167-2F763B08DACA}"/>
              </a:ext>
            </a:extLst>
          </p:cNvPr>
          <p:cNvSpPr>
            <a:spLocks noChangeAspect="1"/>
          </p:cNvSpPr>
          <p:nvPr/>
        </p:nvSpPr>
        <p:spPr bwMode="auto">
          <a:xfrm>
            <a:off x="5761318" y="1318733"/>
            <a:ext cx="11773" cy="2762"/>
          </a:xfrm>
          <a:custGeom>
            <a:avLst/>
            <a:gdLst>
              <a:gd name="T0" fmla="*/ 0 w 20"/>
              <a:gd name="T1" fmla="*/ 0 h 5"/>
              <a:gd name="T2" fmla="*/ 20 w 20"/>
              <a:gd name="T3" fmla="*/ 1 h 5"/>
            </a:gdLst>
            <a:ahLst/>
            <a:cxnLst>
              <a:cxn ang="0">
                <a:pos x="T0" y="T1"/>
              </a:cxn>
              <a:cxn ang="0">
                <a:pos x="T2" y="T3"/>
              </a:cxn>
            </a:cxnLst>
            <a:rect l="0" t="0" r="r" b="b"/>
            <a:pathLst>
              <a:path w="20" h="5">
                <a:moveTo>
                  <a:pt x="0" y="0"/>
                </a:moveTo>
                <a:cubicBezTo>
                  <a:pt x="6" y="3"/>
                  <a:pt x="14" y="5"/>
                  <a:pt x="20" y="1"/>
                </a:cubicBezTo>
              </a:path>
            </a:pathLst>
          </a:custGeom>
          <a:noFill/>
          <a:ln w="6350" cap="rnd">
            <a:solidFill>
              <a:srgbClr val="FF6600"/>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defPPr>
              <a:defRPr lang="en-US"/>
            </a:defPPr>
            <a:lvl1pPr algn="l" rtl="0" fontAlgn="base">
              <a:spcBef>
                <a:spcPct val="0"/>
              </a:spcBef>
              <a:spcAft>
                <a:spcPct val="0"/>
              </a:spcAft>
              <a:defRPr sz="1400" kern="1200">
                <a:solidFill>
                  <a:schemeClr val="tx1"/>
                </a:solidFill>
                <a:latin typeface="Arial" panose="020B0604020202020204" pitchFamily="34" charset="0"/>
                <a:ea typeface="+mn-ea"/>
                <a:cs typeface="+mn-cs"/>
              </a:defRPr>
            </a:lvl1pPr>
            <a:lvl2pPr marL="457200" algn="l" rtl="0" fontAlgn="base">
              <a:spcBef>
                <a:spcPct val="0"/>
              </a:spcBef>
              <a:spcAft>
                <a:spcPct val="0"/>
              </a:spcAft>
              <a:defRPr sz="1400" kern="1200">
                <a:solidFill>
                  <a:schemeClr val="tx1"/>
                </a:solidFill>
                <a:latin typeface="Arial" panose="020B0604020202020204" pitchFamily="34" charset="0"/>
                <a:ea typeface="+mn-ea"/>
                <a:cs typeface="+mn-cs"/>
              </a:defRPr>
            </a:lvl2pPr>
            <a:lvl3pPr marL="914400" algn="l" rtl="0" fontAlgn="base">
              <a:spcBef>
                <a:spcPct val="0"/>
              </a:spcBef>
              <a:spcAft>
                <a:spcPct val="0"/>
              </a:spcAft>
              <a:defRPr sz="1400" kern="1200">
                <a:solidFill>
                  <a:schemeClr val="tx1"/>
                </a:solidFill>
                <a:latin typeface="Arial" panose="020B0604020202020204" pitchFamily="34" charset="0"/>
                <a:ea typeface="+mn-ea"/>
                <a:cs typeface="+mn-cs"/>
              </a:defRPr>
            </a:lvl3pPr>
            <a:lvl4pPr marL="1371600" algn="l" rtl="0" fontAlgn="base">
              <a:spcBef>
                <a:spcPct val="0"/>
              </a:spcBef>
              <a:spcAft>
                <a:spcPct val="0"/>
              </a:spcAft>
              <a:defRPr sz="1400" kern="1200">
                <a:solidFill>
                  <a:schemeClr val="tx1"/>
                </a:solidFill>
                <a:latin typeface="Arial" panose="020B0604020202020204" pitchFamily="34" charset="0"/>
                <a:ea typeface="+mn-ea"/>
                <a:cs typeface="+mn-cs"/>
              </a:defRPr>
            </a:lvl4pPr>
            <a:lvl5pPr marL="1828800" algn="l" rtl="0" fontAlgn="base">
              <a:spcBef>
                <a:spcPct val="0"/>
              </a:spcBef>
              <a:spcAft>
                <a:spcPct val="0"/>
              </a:spcAft>
              <a:defRPr sz="1400" kern="1200">
                <a:solidFill>
                  <a:schemeClr val="tx1"/>
                </a:solidFill>
                <a:latin typeface="Arial" panose="020B0604020202020204" pitchFamily="34" charset="0"/>
                <a:ea typeface="+mn-ea"/>
                <a:cs typeface="+mn-cs"/>
              </a:defRPr>
            </a:lvl5pPr>
            <a:lvl6pPr marL="2286000" algn="l" defTabSz="914400" rtl="0" eaLnBrk="1" latinLnBrk="0" hangingPunct="1">
              <a:defRPr sz="1400" kern="1200">
                <a:solidFill>
                  <a:schemeClr val="tx1"/>
                </a:solidFill>
                <a:latin typeface="Arial" panose="020B0604020202020204" pitchFamily="34" charset="0"/>
                <a:ea typeface="+mn-ea"/>
                <a:cs typeface="+mn-cs"/>
              </a:defRPr>
            </a:lvl6pPr>
            <a:lvl7pPr marL="2743200" algn="l" defTabSz="914400" rtl="0" eaLnBrk="1" latinLnBrk="0" hangingPunct="1">
              <a:defRPr sz="1400" kern="1200">
                <a:solidFill>
                  <a:schemeClr val="tx1"/>
                </a:solidFill>
                <a:latin typeface="Arial" panose="020B0604020202020204" pitchFamily="34" charset="0"/>
                <a:ea typeface="+mn-ea"/>
                <a:cs typeface="+mn-cs"/>
              </a:defRPr>
            </a:lvl7pPr>
            <a:lvl8pPr marL="3200400" algn="l" defTabSz="914400" rtl="0" eaLnBrk="1" latinLnBrk="0" hangingPunct="1">
              <a:defRPr sz="1400" kern="1200">
                <a:solidFill>
                  <a:schemeClr val="tx1"/>
                </a:solidFill>
                <a:latin typeface="Arial" panose="020B0604020202020204" pitchFamily="34" charset="0"/>
                <a:ea typeface="+mn-ea"/>
                <a:cs typeface="+mn-cs"/>
              </a:defRPr>
            </a:lvl8pPr>
            <a:lvl9pPr marL="3657600" algn="l" defTabSz="914400" rtl="0" eaLnBrk="1" latinLnBrk="0" hangingPunct="1">
              <a:defRPr sz="1400" kern="1200">
                <a:solidFill>
                  <a:schemeClr val="tx1"/>
                </a:solidFill>
                <a:latin typeface="Arial" panose="020B0604020202020204" pitchFamily="34" charset="0"/>
                <a:ea typeface="+mn-ea"/>
                <a:cs typeface="+mn-cs"/>
              </a:defRPr>
            </a:lvl9pPr>
          </a:lstStyle>
          <a:p>
            <a:endParaRPr lang="en-CA"/>
          </a:p>
        </p:txBody>
      </p:sp>
      <p:sp>
        <p:nvSpPr>
          <p:cNvPr id="158" name="Freeform 154">
            <a:extLst>
              <a:ext uri="{FF2B5EF4-FFF2-40B4-BE49-F238E27FC236}">
                <a16:creationId xmlns:a16="http://schemas.microsoft.com/office/drawing/2014/main" id="{9AAAD2AA-504E-4EC5-95D7-2DC7F68D9CCA}"/>
              </a:ext>
            </a:extLst>
          </p:cNvPr>
          <p:cNvSpPr>
            <a:spLocks noChangeAspect="1"/>
          </p:cNvSpPr>
          <p:nvPr/>
        </p:nvSpPr>
        <p:spPr bwMode="auto">
          <a:xfrm>
            <a:off x="5769508" y="1307687"/>
            <a:ext cx="3583" cy="11599"/>
          </a:xfrm>
          <a:custGeom>
            <a:avLst/>
            <a:gdLst>
              <a:gd name="T0" fmla="*/ 6 w 6"/>
              <a:gd name="T1" fmla="*/ 18 h 18"/>
              <a:gd name="T2" fmla="*/ 0 w 6"/>
              <a:gd name="T3" fmla="*/ 0 h 18"/>
            </a:gdLst>
            <a:ahLst/>
            <a:cxnLst>
              <a:cxn ang="0">
                <a:pos x="T0" y="T1"/>
              </a:cxn>
              <a:cxn ang="0">
                <a:pos x="T2" y="T3"/>
              </a:cxn>
            </a:cxnLst>
            <a:rect l="0" t="0" r="r" b="b"/>
            <a:pathLst>
              <a:path w="6" h="18">
                <a:moveTo>
                  <a:pt x="6" y="18"/>
                </a:moveTo>
                <a:cubicBezTo>
                  <a:pt x="4" y="14"/>
                  <a:pt x="5" y="6"/>
                  <a:pt x="0" y="0"/>
                </a:cubicBezTo>
              </a:path>
            </a:pathLst>
          </a:custGeom>
          <a:noFill/>
          <a:ln w="6350" cap="rnd">
            <a:solidFill>
              <a:srgbClr val="FF6600"/>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defPPr>
              <a:defRPr lang="en-US"/>
            </a:defPPr>
            <a:lvl1pPr algn="l" rtl="0" fontAlgn="base">
              <a:spcBef>
                <a:spcPct val="0"/>
              </a:spcBef>
              <a:spcAft>
                <a:spcPct val="0"/>
              </a:spcAft>
              <a:defRPr sz="1400" kern="1200">
                <a:solidFill>
                  <a:schemeClr val="tx1"/>
                </a:solidFill>
                <a:latin typeface="Arial" panose="020B0604020202020204" pitchFamily="34" charset="0"/>
                <a:ea typeface="+mn-ea"/>
                <a:cs typeface="+mn-cs"/>
              </a:defRPr>
            </a:lvl1pPr>
            <a:lvl2pPr marL="457200" algn="l" rtl="0" fontAlgn="base">
              <a:spcBef>
                <a:spcPct val="0"/>
              </a:spcBef>
              <a:spcAft>
                <a:spcPct val="0"/>
              </a:spcAft>
              <a:defRPr sz="1400" kern="1200">
                <a:solidFill>
                  <a:schemeClr val="tx1"/>
                </a:solidFill>
                <a:latin typeface="Arial" panose="020B0604020202020204" pitchFamily="34" charset="0"/>
                <a:ea typeface="+mn-ea"/>
                <a:cs typeface="+mn-cs"/>
              </a:defRPr>
            </a:lvl2pPr>
            <a:lvl3pPr marL="914400" algn="l" rtl="0" fontAlgn="base">
              <a:spcBef>
                <a:spcPct val="0"/>
              </a:spcBef>
              <a:spcAft>
                <a:spcPct val="0"/>
              </a:spcAft>
              <a:defRPr sz="1400" kern="1200">
                <a:solidFill>
                  <a:schemeClr val="tx1"/>
                </a:solidFill>
                <a:latin typeface="Arial" panose="020B0604020202020204" pitchFamily="34" charset="0"/>
                <a:ea typeface="+mn-ea"/>
                <a:cs typeface="+mn-cs"/>
              </a:defRPr>
            </a:lvl3pPr>
            <a:lvl4pPr marL="1371600" algn="l" rtl="0" fontAlgn="base">
              <a:spcBef>
                <a:spcPct val="0"/>
              </a:spcBef>
              <a:spcAft>
                <a:spcPct val="0"/>
              </a:spcAft>
              <a:defRPr sz="1400" kern="1200">
                <a:solidFill>
                  <a:schemeClr val="tx1"/>
                </a:solidFill>
                <a:latin typeface="Arial" panose="020B0604020202020204" pitchFamily="34" charset="0"/>
                <a:ea typeface="+mn-ea"/>
                <a:cs typeface="+mn-cs"/>
              </a:defRPr>
            </a:lvl4pPr>
            <a:lvl5pPr marL="1828800" algn="l" rtl="0" fontAlgn="base">
              <a:spcBef>
                <a:spcPct val="0"/>
              </a:spcBef>
              <a:spcAft>
                <a:spcPct val="0"/>
              </a:spcAft>
              <a:defRPr sz="1400" kern="1200">
                <a:solidFill>
                  <a:schemeClr val="tx1"/>
                </a:solidFill>
                <a:latin typeface="Arial" panose="020B0604020202020204" pitchFamily="34" charset="0"/>
                <a:ea typeface="+mn-ea"/>
                <a:cs typeface="+mn-cs"/>
              </a:defRPr>
            </a:lvl5pPr>
            <a:lvl6pPr marL="2286000" algn="l" defTabSz="914400" rtl="0" eaLnBrk="1" latinLnBrk="0" hangingPunct="1">
              <a:defRPr sz="1400" kern="1200">
                <a:solidFill>
                  <a:schemeClr val="tx1"/>
                </a:solidFill>
                <a:latin typeface="Arial" panose="020B0604020202020204" pitchFamily="34" charset="0"/>
                <a:ea typeface="+mn-ea"/>
                <a:cs typeface="+mn-cs"/>
              </a:defRPr>
            </a:lvl6pPr>
            <a:lvl7pPr marL="2743200" algn="l" defTabSz="914400" rtl="0" eaLnBrk="1" latinLnBrk="0" hangingPunct="1">
              <a:defRPr sz="1400" kern="1200">
                <a:solidFill>
                  <a:schemeClr val="tx1"/>
                </a:solidFill>
                <a:latin typeface="Arial" panose="020B0604020202020204" pitchFamily="34" charset="0"/>
                <a:ea typeface="+mn-ea"/>
                <a:cs typeface="+mn-cs"/>
              </a:defRPr>
            </a:lvl7pPr>
            <a:lvl8pPr marL="3200400" algn="l" defTabSz="914400" rtl="0" eaLnBrk="1" latinLnBrk="0" hangingPunct="1">
              <a:defRPr sz="1400" kern="1200">
                <a:solidFill>
                  <a:schemeClr val="tx1"/>
                </a:solidFill>
                <a:latin typeface="Arial" panose="020B0604020202020204" pitchFamily="34" charset="0"/>
                <a:ea typeface="+mn-ea"/>
                <a:cs typeface="+mn-cs"/>
              </a:defRPr>
            </a:lvl8pPr>
            <a:lvl9pPr marL="3657600" algn="l" defTabSz="914400" rtl="0" eaLnBrk="1" latinLnBrk="0" hangingPunct="1">
              <a:defRPr sz="1400" kern="1200">
                <a:solidFill>
                  <a:schemeClr val="tx1"/>
                </a:solidFill>
                <a:latin typeface="Arial" panose="020B0604020202020204" pitchFamily="34" charset="0"/>
                <a:ea typeface="+mn-ea"/>
                <a:cs typeface="+mn-cs"/>
              </a:defRPr>
            </a:lvl9pPr>
          </a:lstStyle>
          <a:p>
            <a:endParaRPr lang="en-CA"/>
          </a:p>
        </p:txBody>
      </p:sp>
      <p:sp>
        <p:nvSpPr>
          <p:cNvPr id="159" name="Freeform 155">
            <a:extLst>
              <a:ext uri="{FF2B5EF4-FFF2-40B4-BE49-F238E27FC236}">
                <a16:creationId xmlns:a16="http://schemas.microsoft.com/office/drawing/2014/main" id="{BF4A2712-CA5E-4145-A0E2-72C472B51818}"/>
              </a:ext>
            </a:extLst>
          </p:cNvPr>
          <p:cNvSpPr>
            <a:spLocks noChangeAspect="1"/>
          </p:cNvSpPr>
          <p:nvPr/>
        </p:nvSpPr>
        <p:spPr bwMode="auto">
          <a:xfrm>
            <a:off x="5818137" y="1401580"/>
            <a:ext cx="14844" cy="6075"/>
          </a:xfrm>
          <a:custGeom>
            <a:avLst/>
            <a:gdLst>
              <a:gd name="T0" fmla="*/ 0 w 25"/>
              <a:gd name="T1" fmla="*/ 7 h 10"/>
              <a:gd name="T2" fmla="*/ 25 w 25"/>
              <a:gd name="T3" fmla="*/ 0 h 10"/>
            </a:gdLst>
            <a:ahLst/>
            <a:cxnLst>
              <a:cxn ang="0">
                <a:pos x="T0" y="T1"/>
              </a:cxn>
              <a:cxn ang="0">
                <a:pos x="T2" y="T3"/>
              </a:cxn>
            </a:cxnLst>
            <a:rect l="0" t="0" r="r" b="b"/>
            <a:pathLst>
              <a:path w="25" h="10">
                <a:moveTo>
                  <a:pt x="0" y="7"/>
                </a:moveTo>
                <a:cubicBezTo>
                  <a:pt x="8" y="10"/>
                  <a:pt x="21" y="7"/>
                  <a:pt x="25" y="0"/>
                </a:cubicBezTo>
              </a:path>
            </a:pathLst>
          </a:custGeom>
          <a:noFill/>
          <a:ln w="6350" cap="rnd">
            <a:solidFill>
              <a:srgbClr val="FF6600"/>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defPPr>
              <a:defRPr lang="en-US"/>
            </a:defPPr>
            <a:lvl1pPr algn="l" rtl="0" fontAlgn="base">
              <a:spcBef>
                <a:spcPct val="0"/>
              </a:spcBef>
              <a:spcAft>
                <a:spcPct val="0"/>
              </a:spcAft>
              <a:defRPr sz="1400" kern="1200">
                <a:solidFill>
                  <a:schemeClr val="tx1"/>
                </a:solidFill>
                <a:latin typeface="Arial" panose="020B0604020202020204" pitchFamily="34" charset="0"/>
                <a:ea typeface="+mn-ea"/>
                <a:cs typeface="+mn-cs"/>
              </a:defRPr>
            </a:lvl1pPr>
            <a:lvl2pPr marL="457200" algn="l" rtl="0" fontAlgn="base">
              <a:spcBef>
                <a:spcPct val="0"/>
              </a:spcBef>
              <a:spcAft>
                <a:spcPct val="0"/>
              </a:spcAft>
              <a:defRPr sz="1400" kern="1200">
                <a:solidFill>
                  <a:schemeClr val="tx1"/>
                </a:solidFill>
                <a:latin typeface="Arial" panose="020B0604020202020204" pitchFamily="34" charset="0"/>
                <a:ea typeface="+mn-ea"/>
                <a:cs typeface="+mn-cs"/>
              </a:defRPr>
            </a:lvl2pPr>
            <a:lvl3pPr marL="914400" algn="l" rtl="0" fontAlgn="base">
              <a:spcBef>
                <a:spcPct val="0"/>
              </a:spcBef>
              <a:spcAft>
                <a:spcPct val="0"/>
              </a:spcAft>
              <a:defRPr sz="1400" kern="1200">
                <a:solidFill>
                  <a:schemeClr val="tx1"/>
                </a:solidFill>
                <a:latin typeface="Arial" panose="020B0604020202020204" pitchFamily="34" charset="0"/>
                <a:ea typeface="+mn-ea"/>
                <a:cs typeface="+mn-cs"/>
              </a:defRPr>
            </a:lvl3pPr>
            <a:lvl4pPr marL="1371600" algn="l" rtl="0" fontAlgn="base">
              <a:spcBef>
                <a:spcPct val="0"/>
              </a:spcBef>
              <a:spcAft>
                <a:spcPct val="0"/>
              </a:spcAft>
              <a:defRPr sz="1400" kern="1200">
                <a:solidFill>
                  <a:schemeClr val="tx1"/>
                </a:solidFill>
                <a:latin typeface="Arial" panose="020B0604020202020204" pitchFamily="34" charset="0"/>
                <a:ea typeface="+mn-ea"/>
                <a:cs typeface="+mn-cs"/>
              </a:defRPr>
            </a:lvl4pPr>
            <a:lvl5pPr marL="1828800" algn="l" rtl="0" fontAlgn="base">
              <a:spcBef>
                <a:spcPct val="0"/>
              </a:spcBef>
              <a:spcAft>
                <a:spcPct val="0"/>
              </a:spcAft>
              <a:defRPr sz="1400" kern="1200">
                <a:solidFill>
                  <a:schemeClr val="tx1"/>
                </a:solidFill>
                <a:latin typeface="Arial" panose="020B0604020202020204" pitchFamily="34" charset="0"/>
                <a:ea typeface="+mn-ea"/>
                <a:cs typeface="+mn-cs"/>
              </a:defRPr>
            </a:lvl5pPr>
            <a:lvl6pPr marL="2286000" algn="l" defTabSz="914400" rtl="0" eaLnBrk="1" latinLnBrk="0" hangingPunct="1">
              <a:defRPr sz="1400" kern="1200">
                <a:solidFill>
                  <a:schemeClr val="tx1"/>
                </a:solidFill>
                <a:latin typeface="Arial" panose="020B0604020202020204" pitchFamily="34" charset="0"/>
                <a:ea typeface="+mn-ea"/>
                <a:cs typeface="+mn-cs"/>
              </a:defRPr>
            </a:lvl6pPr>
            <a:lvl7pPr marL="2743200" algn="l" defTabSz="914400" rtl="0" eaLnBrk="1" latinLnBrk="0" hangingPunct="1">
              <a:defRPr sz="1400" kern="1200">
                <a:solidFill>
                  <a:schemeClr val="tx1"/>
                </a:solidFill>
                <a:latin typeface="Arial" panose="020B0604020202020204" pitchFamily="34" charset="0"/>
                <a:ea typeface="+mn-ea"/>
                <a:cs typeface="+mn-cs"/>
              </a:defRPr>
            </a:lvl7pPr>
            <a:lvl8pPr marL="3200400" algn="l" defTabSz="914400" rtl="0" eaLnBrk="1" latinLnBrk="0" hangingPunct="1">
              <a:defRPr sz="1400" kern="1200">
                <a:solidFill>
                  <a:schemeClr val="tx1"/>
                </a:solidFill>
                <a:latin typeface="Arial" panose="020B0604020202020204" pitchFamily="34" charset="0"/>
                <a:ea typeface="+mn-ea"/>
                <a:cs typeface="+mn-cs"/>
              </a:defRPr>
            </a:lvl8pPr>
            <a:lvl9pPr marL="3657600" algn="l" defTabSz="914400" rtl="0" eaLnBrk="1" latinLnBrk="0" hangingPunct="1">
              <a:defRPr sz="1400" kern="1200">
                <a:solidFill>
                  <a:schemeClr val="tx1"/>
                </a:solidFill>
                <a:latin typeface="Arial" panose="020B0604020202020204" pitchFamily="34" charset="0"/>
                <a:ea typeface="+mn-ea"/>
                <a:cs typeface="+mn-cs"/>
              </a:defRPr>
            </a:lvl9pPr>
          </a:lstStyle>
          <a:p>
            <a:endParaRPr lang="en-CA"/>
          </a:p>
        </p:txBody>
      </p:sp>
      <p:sp>
        <p:nvSpPr>
          <p:cNvPr id="160" name="Freeform 156">
            <a:extLst>
              <a:ext uri="{FF2B5EF4-FFF2-40B4-BE49-F238E27FC236}">
                <a16:creationId xmlns:a16="http://schemas.microsoft.com/office/drawing/2014/main" id="{1B9EA534-CF67-492F-8C75-A53462D613AA}"/>
              </a:ext>
            </a:extLst>
          </p:cNvPr>
          <p:cNvSpPr>
            <a:spLocks noChangeAspect="1"/>
          </p:cNvSpPr>
          <p:nvPr/>
        </p:nvSpPr>
        <p:spPr bwMode="auto">
          <a:xfrm>
            <a:off x="5960438" y="1471171"/>
            <a:ext cx="8190" cy="22092"/>
          </a:xfrm>
          <a:custGeom>
            <a:avLst/>
            <a:gdLst>
              <a:gd name="T0" fmla="*/ 14 w 14"/>
              <a:gd name="T1" fmla="*/ 0 h 34"/>
              <a:gd name="T2" fmla="*/ 8 w 14"/>
              <a:gd name="T3" fmla="*/ 34 h 34"/>
            </a:gdLst>
            <a:ahLst/>
            <a:cxnLst>
              <a:cxn ang="0">
                <a:pos x="T0" y="T1"/>
              </a:cxn>
              <a:cxn ang="0">
                <a:pos x="T2" y="T3"/>
              </a:cxn>
            </a:cxnLst>
            <a:rect l="0" t="0" r="r" b="b"/>
            <a:pathLst>
              <a:path w="14" h="34">
                <a:moveTo>
                  <a:pt x="14" y="0"/>
                </a:moveTo>
                <a:cubicBezTo>
                  <a:pt x="11" y="11"/>
                  <a:pt x="0" y="21"/>
                  <a:pt x="8" y="34"/>
                </a:cubicBezTo>
              </a:path>
            </a:pathLst>
          </a:custGeom>
          <a:noFill/>
          <a:ln w="6350" cap="rnd">
            <a:solidFill>
              <a:srgbClr val="FF6600"/>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defPPr>
              <a:defRPr lang="en-US"/>
            </a:defPPr>
            <a:lvl1pPr algn="l" rtl="0" fontAlgn="base">
              <a:spcBef>
                <a:spcPct val="0"/>
              </a:spcBef>
              <a:spcAft>
                <a:spcPct val="0"/>
              </a:spcAft>
              <a:defRPr sz="1400" kern="1200">
                <a:solidFill>
                  <a:schemeClr val="tx1"/>
                </a:solidFill>
                <a:latin typeface="Arial" panose="020B0604020202020204" pitchFamily="34" charset="0"/>
                <a:ea typeface="+mn-ea"/>
                <a:cs typeface="+mn-cs"/>
              </a:defRPr>
            </a:lvl1pPr>
            <a:lvl2pPr marL="457200" algn="l" rtl="0" fontAlgn="base">
              <a:spcBef>
                <a:spcPct val="0"/>
              </a:spcBef>
              <a:spcAft>
                <a:spcPct val="0"/>
              </a:spcAft>
              <a:defRPr sz="1400" kern="1200">
                <a:solidFill>
                  <a:schemeClr val="tx1"/>
                </a:solidFill>
                <a:latin typeface="Arial" panose="020B0604020202020204" pitchFamily="34" charset="0"/>
                <a:ea typeface="+mn-ea"/>
                <a:cs typeface="+mn-cs"/>
              </a:defRPr>
            </a:lvl2pPr>
            <a:lvl3pPr marL="914400" algn="l" rtl="0" fontAlgn="base">
              <a:spcBef>
                <a:spcPct val="0"/>
              </a:spcBef>
              <a:spcAft>
                <a:spcPct val="0"/>
              </a:spcAft>
              <a:defRPr sz="1400" kern="1200">
                <a:solidFill>
                  <a:schemeClr val="tx1"/>
                </a:solidFill>
                <a:latin typeface="Arial" panose="020B0604020202020204" pitchFamily="34" charset="0"/>
                <a:ea typeface="+mn-ea"/>
                <a:cs typeface="+mn-cs"/>
              </a:defRPr>
            </a:lvl3pPr>
            <a:lvl4pPr marL="1371600" algn="l" rtl="0" fontAlgn="base">
              <a:spcBef>
                <a:spcPct val="0"/>
              </a:spcBef>
              <a:spcAft>
                <a:spcPct val="0"/>
              </a:spcAft>
              <a:defRPr sz="1400" kern="1200">
                <a:solidFill>
                  <a:schemeClr val="tx1"/>
                </a:solidFill>
                <a:latin typeface="Arial" panose="020B0604020202020204" pitchFamily="34" charset="0"/>
                <a:ea typeface="+mn-ea"/>
                <a:cs typeface="+mn-cs"/>
              </a:defRPr>
            </a:lvl4pPr>
            <a:lvl5pPr marL="1828800" algn="l" rtl="0" fontAlgn="base">
              <a:spcBef>
                <a:spcPct val="0"/>
              </a:spcBef>
              <a:spcAft>
                <a:spcPct val="0"/>
              </a:spcAft>
              <a:defRPr sz="1400" kern="1200">
                <a:solidFill>
                  <a:schemeClr val="tx1"/>
                </a:solidFill>
                <a:latin typeface="Arial" panose="020B0604020202020204" pitchFamily="34" charset="0"/>
                <a:ea typeface="+mn-ea"/>
                <a:cs typeface="+mn-cs"/>
              </a:defRPr>
            </a:lvl5pPr>
            <a:lvl6pPr marL="2286000" algn="l" defTabSz="914400" rtl="0" eaLnBrk="1" latinLnBrk="0" hangingPunct="1">
              <a:defRPr sz="1400" kern="1200">
                <a:solidFill>
                  <a:schemeClr val="tx1"/>
                </a:solidFill>
                <a:latin typeface="Arial" panose="020B0604020202020204" pitchFamily="34" charset="0"/>
                <a:ea typeface="+mn-ea"/>
                <a:cs typeface="+mn-cs"/>
              </a:defRPr>
            </a:lvl6pPr>
            <a:lvl7pPr marL="2743200" algn="l" defTabSz="914400" rtl="0" eaLnBrk="1" latinLnBrk="0" hangingPunct="1">
              <a:defRPr sz="1400" kern="1200">
                <a:solidFill>
                  <a:schemeClr val="tx1"/>
                </a:solidFill>
                <a:latin typeface="Arial" panose="020B0604020202020204" pitchFamily="34" charset="0"/>
                <a:ea typeface="+mn-ea"/>
                <a:cs typeface="+mn-cs"/>
              </a:defRPr>
            </a:lvl7pPr>
            <a:lvl8pPr marL="3200400" algn="l" defTabSz="914400" rtl="0" eaLnBrk="1" latinLnBrk="0" hangingPunct="1">
              <a:defRPr sz="1400" kern="1200">
                <a:solidFill>
                  <a:schemeClr val="tx1"/>
                </a:solidFill>
                <a:latin typeface="Arial" panose="020B0604020202020204" pitchFamily="34" charset="0"/>
                <a:ea typeface="+mn-ea"/>
                <a:cs typeface="+mn-cs"/>
              </a:defRPr>
            </a:lvl8pPr>
            <a:lvl9pPr marL="3657600" algn="l" defTabSz="914400" rtl="0" eaLnBrk="1" latinLnBrk="0" hangingPunct="1">
              <a:defRPr sz="1400" kern="1200">
                <a:solidFill>
                  <a:schemeClr val="tx1"/>
                </a:solidFill>
                <a:latin typeface="Arial" panose="020B0604020202020204" pitchFamily="34" charset="0"/>
                <a:ea typeface="+mn-ea"/>
                <a:cs typeface="+mn-cs"/>
              </a:defRPr>
            </a:lvl9pPr>
          </a:lstStyle>
          <a:p>
            <a:endParaRPr lang="en-CA"/>
          </a:p>
        </p:txBody>
      </p:sp>
      <p:sp>
        <p:nvSpPr>
          <p:cNvPr id="161" name="Freeform 157">
            <a:extLst>
              <a:ext uri="{FF2B5EF4-FFF2-40B4-BE49-F238E27FC236}">
                <a16:creationId xmlns:a16="http://schemas.microsoft.com/office/drawing/2014/main" id="{0D210B19-5026-4D18-AA24-6158C7BCA196}"/>
              </a:ext>
            </a:extLst>
          </p:cNvPr>
          <p:cNvSpPr>
            <a:spLocks noChangeAspect="1"/>
          </p:cNvSpPr>
          <p:nvPr/>
        </p:nvSpPr>
        <p:spPr bwMode="auto">
          <a:xfrm>
            <a:off x="5965045" y="1493264"/>
            <a:ext cx="56818" cy="50813"/>
          </a:xfrm>
          <a:custGeom>
            <a:avLst/>
            <a:gdLst>
              <a:gd name="T0" fmla="*/ 0 w 96"/>
              <a:gd name="T1" fmla="*/ 0 h 80"/>
              <a:gd name="T2" fmla="*/ 96 w 96"/>
              <a:gd name="T3" fmla="*/ 36 h 80"/>
            </a:gdLst>
            <a:ahLst/>
            <a:cxnLst>
              <a:cxn ang="0">
                <a:pos x="T0" y="T1"/>
              </a:cxn>
              <a:cxn ang="0">
                <a:pos x="T2" y="T3"/>
              </a:cxn>
            </a:cxnLst>
            <a:rect l="0" t="0" r="r" b="b"/>
            <a:pathLst>
              <a:path w="96" h="80">
                <a:moveTo>
                  <a:pt x="0" y="0"/>
                </a:moveTo>
                <a:cubicBezTo>
                  <a:pt x="34" y="11"/>
                  <a:pt x="51" y="80"/>
                  <a:pt x="96" y="36"/>
                </a:cubicBezTo>
              </a:path>
            </a:pathLst>
          </a:custGeom>
          <a:noFill/>
          <a:ln w="6350" cap="rnd">
            <a:solidFill>
              <a:srgbClr val="FF6600"/>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defPPr>
              <a:defRPr lang="en-US"/>
            </a:defPPr>
            <a:lvl1pPr algn="l" rtl="0" fontAlgn="base">
              <a:spcBef>
                <a:spcPct val="0"/>
              </a:spcBef>
              <a:spcAft>
                <a:spcPct val="0"/>
              </a:spcAft>
              <a:defRPr sz="1400" kern="1200">
                <a:solidFill>
                  <a:schemeClr val="tx1"/>
                </a:solidFill>
                <a:latin typeface="Arial" panose="020B0604020202020204" pitchFamily="34" charset="0"/>
                <a:ea typeface="+mn-ea"/>
                <a:cs typeface="+mn-cs"/>
              </a:defRPr>
            </a:lvl1pPr>
            <a:lvl2pPr marL="457200" algn="l" rtl="0" fontAlgn="base">
              <a:spcBef>
                <a:spcPct val="0"/>
              </a:spcBef>
              <a:spcAft>
                <a:spcPct val="0"/>
              </a:spcAft>
              <a:defRPr sz="1400" kern="1200">
                <a:solidFill>
                  <a:schemeClr val="tx1"/>
                </a:solidFill>
                <a:latin typeface="Arial" panose="020B0604020202020204" pitchFamily="34" charset="0"/>
                <a:ea typeface="+mn-ea"/>
                <a:cs typeface="+mn-cs"/>
              </a:defRPr>
            </a:lvl2pPr>
            <a:lvl3pPr marL="914400" algn="l" rtl="0" fontAlgn="base">
              <a:spcBef>
                <a:spcPct val="0"/>
              </a:spcBef>
              <a:spcAft>
                <a:spcPct val="0"/>
              </a:spcAft>
              <a:defRPr sz="1400" kern="1200">
                <a:solidFill>
                  <a:schemeClr val="tx1"/>
                </a:solidFill>
                <a:latin typeface="Arial" panose="020B0604020202020204" pitchFamily="34" charset="0"/>
                <a:ea typeface="+mn-ea"/>
                <a:cs typeface="+mn-cs"/>
              </a:defRPr>
            </a:lvl3pPr>
            <a:lvl4pPr marL="1371600" algn="l" rtl="0" fontAlgn="base">
              <a:spcBef>
                <a:spcPct val="0"/>
              </a:spcBef>
              <a:spcAft>
                <a:spcPct val="0"/>
              </a:spcAft>
              <a:defRPr sz="1400" kern="1200">
                <a:solidFill>
                  <a:schemeClr val="tx1"/>
                </a:solidFill>
                <a:latin typeface="Arial" panose="020B0604020202020204" pitchFamily="34" charset="0"/>
                <a:ea typeface="+mn-ea"/>
                <a:cs typeface="+mn-cs"/>
              </a:defRPr>
            </a:lvl4pPr>
            <a:lvl5pPr marL="1828800" algn="l" rtl="0" fontAlgn="base">
              <a:spcBef>
                <a:spcPct val="0"/>
              </a:spcBef>
              <a:spcAft>
                <a:spcPct val="0"/>
              </a:spcAft>
              <a:defRPr sz="1400" kern="1200">
                <a:solidFill>
                  <a:schemeClr val="tx1"/>
                </a:solidFill>
                <a:latin typeface="Arial" panose="020B0604020202020204" pitchFamily="34" charset="0"/>
                <a:ea typeface="+mn-ea"/>
                <a:cs typeface="+mn-cs"/>
              </a:defRPr>
            </a:lvl5pPr>
            <a:lvl6pPr marL="2286000" algn="l" defTabSz="914400" rtl="0" eaLnBrk="1" latinLnBrk="0" hangingPunct="1">
              <a:defRPr sz="1400" kern="1200">
                <a:solidFill>
                  <a:schemeClr val="tx1"/>
                </a:solidFill>
                <a:latin typeface="Arial" panose="020B0604020202020204" pitchFamily="34" charset="0"/>
                <a:ea typeface="+mn-ea"/>
                <a:cs typeface="+mn-cs"/>
              </a:defRPr>
            </a:lvl6pPr>
            <a:lvl7pPr marL="2743200" algn="l" defTabSz="914400" rtl="0" eaLnBrk="1" latinLnBrk="0" hangingPunct="1">
              <a:defRPr sz="1400" kern="1200">
                <a:solidFill>
                  <a:schemeClr val="tx1"/>
                </a:solidFill>
                <a:latin typeface="Arial" panose="020B0604020202020204" pitchFamily="34" charset="0"/>
                <a:ea typeface="+mn-ea"/>
                <a:cs typeface="+mn-cs"/>
              </a:defRPr>
            </a:lvl7pPr>
            <a:lvl8pPr marL="3200400" algn="l" defTabSz="914400" rtl="0" eaLnBrk="1" latinLnBrk="0" hangingPunct="1">
              <a:defRPr sz="1400" kern="1200">
                <a:solidFill>
                  <a:schemeClr val="tx1"/>
                </a:solidFill>
                <a:latin typeface="Arial" panose="020B0604020202020204" pitchFamily="34" charset="0"/>
                <a:ea typeface="+mn-ea"/>
                <a:cs typeface="+mn-cs"/>
              </a:defRPr>
            </a:lvl8pPr>
            <a:lvl9pPr marL="3657600" algn="l" defTabSz="914400" rtl="0" eaLnBrk="1" latinLnBrk="0" hangingPunct="1">
              <a:defRPr sz="1400" kern="1200">
                <a:solidFill>
                  <a:schemeClr val="tx1"/>
                </a:solidFill>
                <a:latin typeface="Arial" panose="020B0604020202020204" pitchFamily="34" charset="0"/>
                <a:ea typeface="+mn-ea"/>
                <a:cs typeface="+mn-cs"/>
              </a:defRPr>
            </a:lvl9pPr>
          </a:lstStyle>
          <a:p>
            <a:endParaRPr lang="en-CA"/>
          </a:p>
        </p:txBody>
      </p:sp>
      <p:sp>
        <p:nvSpPr>
          <p:cNvPr id="162" name="Freeform 158">
            <a:extLst>
              <a:ext uri="{FF2B5EF4-FFF2-40B4-BE49-F238E27FC236}">
                <a16:creationId xmlns:a16="http://schemas.microsoft.com/office/drawing/2014/main" id="{9820DB1A-EA72-4968-8EDC-243DC2926096}"/>
              </a:ext>
            </a:extLst>
          </p:cNvPr>
          <p:cNvSpPr>
            <a:spLocks noChangeAspect="1"/>
          </p:cNvSpPr>
          <p:nvPr/>
        </p:nvSpPr>
        <p:spPr bwMode="auto">
          <a:xfrm>
            <a:off x="6006506" y="1483875"/>
            <a:ext cx="15356" cy="32034"/>
          </a:xfrm>
          <a:custGeom>
            <a:avLst/>
            <a:gdLst>
              <a:gd name="T0" fmla="*/ 26 w 26"/>
              <a:gd name="T1" fmla="*/ 50 h 50"/>
              <a:gd name="T2" fmla="*/ 26 w 26"/>
              <a:gd name="T3" fmla="*/ 48 h 50"/>
              <a:gd name="T4" fmla="*/ 13 w 26"/>
              <a:gd name="T5" fmla="*/ 43 h 50"/>
              <a:gd name="T6" fmla="*/ 5 w 26"/>
              <a:gd name="T7" fmla="*/ 35 h 50"/>
              <a:gd name="T8" fmla="*/ 20 w 26"/>
              <a:gd name="T9" fmla="*/ 0 h 50"/>
            </a:gdLst>
            <a:ahLst/>
            <a:cxnLst>
              <a:cxn ang="0">
                <a:pos x="T0" y="T1"/>
              </a:cxn>
              <a:cxn ang="0">
                <a:pos x="T2" y="T3"/>
              </a:cxn>
              <a:cxn ang="0">
                <a:pos x="T4" y="T5"/>
              </a:cxn>
              <a:cxn ang="0">
                <a:pos x="T6" y="T7"/>
              </a:cxn>
              <a:cxn ang="0">
                <a:pos x="T8" y="T9"/>
              </a:cxn>
            </a:cxnLst>
            <a:rect l="0" t="0" r="r" b="b"/>
            <a:pathLst>
              <a:path w="26" h="50">
                <a:moveTo>
                  <a:pt x="26" y="50"/>
                </a:moveTo>
                <a:cubicBezTo>
                  <a:pt x="26" y="49"/>
                  <a:pt x="26" y="49"/>
                  <a:pt x="26" y="48"/>
                </a:cubicBezTo>
                <a:cubicBezTo>
                  <a:pt x="25" y="44"/>
                  <a:pt x="18" y="45"/>
                  <a:pt x="13" y="43"/>
                </a:cubicBezTo>
                <a:cubicBezTo>
                  <a:pt x="10" y="40"/>
                  <a:pt x="8" y="38"/>
                  <a:pt x="5" y="35"/>
                </a:cubicBezTo>
                <a:cubicBezTo>
                  <a:pt x="0" y="21"/>
                  <a:pt x="10" y="9"/>
                  <a:pt x="20" y="0"/>
                </a:cubicBezTo>
              </a:path>
            </a:pathLst>
          </a:custGeom>
          <a:noFill/>
          <a:ln w="6350" cap="rnd">
            <a:solidFill>
              <a:srgbClr val="FF6600"/>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defPPr>
              <a:defRPr lang="en-US"/>
            </a:defPPr>
            <a:lvl1pPr algn="l" rtl="0" fontAlgn="base">
              <a:spcBef>
                <a:spcPct val="0"/>
              </a:spcBef>
              <a:spcAft>
                <a:spcPct val="0"/>
              </a:spcAft>
              <a:defRPr sz="1400" kern="1200">
                <a:solidFill>
                  <a:schemeClr val="tx1"/>
                </a:solidFill>
                <a:latin typeface="Arial" panose="020B0604020202020204" pitchFamily="34" charset="0"/>
                <a:ea typeface="+mn-ea"/>
                <a:cs typeface="+mn-cs"/>
              </a:defRPr>
            </a:lvl1pPr>
            <a:lvl2pPr marL="457200" algn="l" rtl="0" fontAlgn="base">
              <a:spcBef>
                <a:spcPct val="0"/>
              </a:spcBef>
              <a:spcAft>
                <a:spcPct val="0"/>
              </a:spcAft>
              <a:defRPr sz="1400" kern="1200">
                <a:solidFill>
                  <a:schemeClr val="tx1"/>
                </a:solidFill>
                <a:latin typeface="Arial" panose="020B0604020202020204" pitchFamily="34" charset="0"/>
                <a:ea typeface="+mn-ea"/>
                <a:cs typeface="+mn-cs"/>
              </a:defRPr>
            </a:lvl2pPr>
            <a:lvl3pPr marL="914400" algn="l" rtl="0" fontAlgn="base">
              <a:spcBef>
                <a:spcPct val="0"/>
              </a:spcBef>
              <a:spcAft>
                <a:spcPct val="0"/>
              </a:spcAft>
              <a:defRPr sz="1400" kern="1200">
                <a:solidFill>
                  <a:schemeClr val="tx1"/>
                </a:solidFill>
                <a:latin typeface="Arial" panose="020B0604020202020204" pitchFamily="34" charset="0"/>
                <a:ea typeface="+mn-ea"/>
                <a:cs typeface="+mn-cs"/>
              </a:defRPr>
            </a:lvl3pPr>
            <a:lvl4pPr marL="1371600" algn="l" rtl="0" fontAlgn="base">
              <a:spcBef>
                <a:spcPct val="0"/>
              </a:spcBef>
              <a:spcAft>
                <a:spcPct val="0"/>
              </a:spcAft>
              <a:defRPr sz="1400" kern="1200">
                <a:solidFill>
                  <a:schemeClr val="tx1"/>
                </a:solidFill>
                <a:latin typeface="Arial" panose="020B0604020202020204" pitchFamily="34" charset="0"/>
                <a:ea typeface="+mn-ea"/>
                <a:cs typeface="+mn-cs"/>
              </a:defRPr>
            </a:lvl4pPr>
            <a:lvl5pPr marL="1828800" algn="l" rtl="0" fontAlgn="base">
              <a:spcBef>
                <a:spcPct val="0"/>
              </a:spcBef>
              <a:spcAft>
                <a:spcPct val="0"/>
              </a:spcAft>
              <a:defRPr sz="1400" kern="1200">
                <a:solidFill>
                  <a:schemeClr val="tx1"/>
                </a:solidFill>
                <a:latin typeface="Arial" panose="020B0604020202020204" pitchFamily="34" charset="0"/>
                <a:ea typeface="+mn-ea"/>
                <a:cs typeface="+mn-cs"/>
              </a:defRPr>
            </a:lvl5pPr>
            <a:lvl6pPr marL="2286000" algn="l" defTabSz="914400" rtl="0" eaLnBrk="1" latinLnBrk="0" hangingPunct="1">
              <a:defRPr sz="1400" kern="1200">
                <a:solidFill>
                  <a:schemeClr val="tx1"/>
                </a:solidFill>
                <a:latin typeface="Arial" panose="020B0604020202020204" pitchFamily="34" charset="0"/>
                <a:ea typeface="+mn-ea"/>
                <a:cs typeface="+mn-cs"/>
              </a:defRPr>
            </a:lvl6pPr>
            <a:lvl7pPr marL="2743200" algn="l" defTabSz="914400" rtl="0" eaLnBrk="1" latinLnBrk="0" hangingPunct="1">
              <a:defRPr sz="1400" kern="1200">
                <a:solidFill>
                  <a:schemeClr val="tx1"/>
                </a:solidFill>
                <a:latin typeface="Arial" panose="020B0604020202020204" pitchFamily="34" charset="0"/>
                <a:ea typeface="+mn-ea"/>
                <a:cs typeface="+mn-cs"/>
              </a:defRPr>
            </a:lvl7pPr>
            <a:lvl8pPr marL="3200400" algn="l" defTabSz="914400" rtl="0" eaLnBrk="1" latinLnBrk="0" hangingPunct="1">
              <a:defRPr sz="1400" kern="1200">
                <a:solidFill>
                  <a:schemeClr val="tx1"/>
                </a:solidFill>
                <a:latin typeface="Arial" panose="020B0604020202020204" pitchFamily="34" charset="0"/>
                <a:ea typeface="+mn-ea"/>
                <a:cs typeface="+mn-cs"/>
              </a:defRPr>
            </a:lvl8pPr>
            <a:lvl9pPr marL="3657600" algn="l" defTabSz="914400" rtl="0" eaLnBrk="1" latinLnBrk="0" hangingPunct="1">
              <a:defRPr sz="1400" kern="1200">
                <a:solidFill>
                  <a:schemeClr val="tx1"/>
                </a:solidFill>
                <a:latin typeface="Arial" panose="020B0604020202020204" pitchFamily="34" charset="0"/>
                <a:ea typeface="+mn-ea"/>
                <a:cs typeface="+mn-cs"/>
              </a:defRPr>
            </a:lvl9pPr>
          </a:lstStyle>
          <a:p>
            <a:endParaRPr lang="en-CA"/>
          </a:p>
        </p:txBody>
      </p:sp>
      <p:sp>
        <p:nvSpPr>
          <p:cNvPr id="163" name="Freeform 159">
            <a:extLst>
              <a:ext uri="{FF2B5EF4-FFF2-40B4-BE49-F238E27FC236}">
                <a16:creationId xmlns:a16="http://schemas.microsoft.com/office/drawing/2014/main" id="{A791C8E7-DF0C-48B2-9B6D-52D61BD94903}"/>
              </a:ext>
            </a:extLst>
          </p:cNvPr>
          <p:cNvSpPr>
            <a:spLocks noChangeAspect="1"/>
          </p:cNvSpPr>
          <p:nvPr/>
        </p:nvSpPr>
        <p:spPr bwMode="auto">
          <a:xfrm>
            <a:off x="6026470" y="1416493"/>
            <a:ext cx="80876" cy="272842"/>
          </a:xfrm>
          <a:custGeom>
            <a:avLst/>
            <a:gdLst>
              <a:gd name="T0" fmla="*/ 12 w 136"/>
              <a:gd name="T1" fmla="*/ 0 h 428"/>
              <a:gd name="T2" fmla="*/ 48 w 136"/>
              <a:gd name="T3" fmla="*/ 100 h 428"/>
              <a:gd name="T4" fmla="*/ 60 w 136"/>
              <a:gd name="T5" fmla="*/ 128 h 428"/>
              <a:gd name="T6" fmla="*/ 136 w 136"/>
              <a:gd name="T7" fmla="*/ 428 h 428"/>
            </a:gdLst>
            <a:ahLst/>
            <a:cxnLst>
              <a:cxn ang="0">
                <a:pos x="T0" y="T1"/>
              </a:cxn>
              <a:cxn ang="0">
                <a:pos x="T2" y="T3"/>
              </a:cxn>
              <a:cxn ang="0">
                <a:pos x="T4" y="T5"/>
              </a:cxn>
              <a:cxn ang="0">
                <a:pos x="T6" y="T7"/>
              </a:cxn>
            </a:cxnLst>
            <a:rect l="0" t="0" r="r" b="b"/>
            <a:pathLst>
              <a:path w="136" h="428">
                <a:moveTo>
                  <a:pt x="12" y="0"/>
                </a:moveTo>
                <a:cubicBezTo>
                  <a:pt x="0" y="37"/>
                  <a:pt x="34" y="68"/>
                  <a:pt x="48" y="100"/>
                </a:cubicBezTo>
                <a:cubicBezTo>
                  <a:pt x="60" y="128"/>
                  <a:pt x="60" y="128"/>
                  <a:pt x="60" y="128"/>
                </a:cubicBezTo>
                <a:cubicBezTo>
                  <a:pt x="95" y="221"/>
                  <a:pt x="130" y="328"/>
                  <a:pt x="136" y="428"/>
                </a:cubicBezTo>
              </a:path>
            </a:pathLst>
          </a:custGeom>
          <a:noFill/>
          <a:ln w="6350" cap="rnd">
            <a:solidFill>
              <a:srgbClr val="FF6600"/>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defPPr>
              <a:defRPr lang="en-US"/>
            </a:defPPr>
            <a:lvl1pPr algn="l" rtl="0" fontAlgn="base">
              <a:spcBef>
                <a:spcPct val="0"/>
              </a:spcBef>
              <a:spcAft>
                <a:spcPct val="0"/>
              </a:spcAft>
              <a:defRPr sz="1400" kern="1200">
                <a:solidFill>
                  <a:schemeClr val="tx1"/>
                </a:solidFill>
                <a:latin typeface="Arial" panose="020B0604020202020204" pitchFamily="34" charset="0"/>
                <a:ea typeface="+mn-ea"/>
                <a:cs typeface="+mn-cs"/>
              </a:defRPr>
            </a:lvl1pPr>
            <a:lvl2pPr marL="457200" algn="l" rtl="0" fontAlgn="base">
              <a:spcBef>
                <a:spcPct val="0"/>
              </a:spcBef>
              <a:spcAft>
                <a:spcPct val="0"/>
              </a:spcAft>
              <a:defRPr sz="1400" kern="1200">
                <a:solidFill>
                  <a:schemeClr val="tx1"/>
                </a:solidFill>
                <a:latin typeface="Arial" panose="020B0604020202020204" pitchFamily="34" charset="0"/>
                <a:ea typeface="+mn-ea"/>
                <a:cs typeface="+mn-cs"/>
              </a:defRPr>
            </a:lvl2pPr>
            <a:lvl3pPr marL="914400" algn="l" rtl="0" fontAlgn="base">
              <a:spcBef>
                <a:spcPct val="0"/>
              </a:spcBef>
              <a:spcAft>
                <a:spcPct val="0"/>
              </a:spcAft>
              <a:defRPr sz="1400" kern="1200">
                <a:solidFill>
                  <a:schemeClr val="tx1"/>
                </a:solidFill>
                <a:latin typeface="Arial" panose="020B0604020202020204" pitchFamily="34" charset="0"/>
                <a:ea typeface="+mn-ea"/>
                <a:cs typeface="+mn-cs"/>
              </a:defRPr>
            </a:lvl3pPr>
            <a:lvl4pPr marL="1371600" algn="l" rtl="0" fontAlgn="base">
              <a:spcBef>
                <a:spcPct val="0"/>
              </a:spcBef>
              <a:spcAft>
                <a:spcPct val="0"/>
              </a:spcAft>
              <a:defRPr sz="1400" kern="1200">
                <a:solidFill>
                  <a:schemeClr val="tx1"/>
                </a:solidFill>
                <a:latin typeface="Arial" panose="020B0604020202020204" pitchFamily="34" charset="0"/>
                <a:ea typeface="+mn-ea"/>
                <a:cs typeface="+mn-cs"/>
              </a:defRPr>
            </a:lvl4pPr>
            <a:lvl5pPr marL="1828800" algn="l" rtl="0" fontAlgn="base">
              <a:spcBef>
                <a:spcPct val="0"/>
              </a:spcBef>
              <a:spcAft>
                <a:spcPct val="0"/>
              </a:spcAft>
              <a:defRPr sz="1400" kern="1200">
                <a:solidFill>
                  <a:schemeClr val="tx1"/>
                </a:solidFill>
                <a:latin typeface="Arial" panose="020B0604020202020204" pitchFamily="34" charset="0"/>
                <a:ea typeface="+mn-ea"/>
                <a:cs typeface="+mn-cs"/>
              </a:defRPr>
            </a:lvl5pPr>
            <a:lvl6pPr marL="2286000" algn="l" defTabSz="914400" rtl="0" eaLnBrk="1" latinLnBrk="0" hangingPunct="1">
              <a:defRPr sz="1400" kern="1200">
                <a:solidFill>
                  <a:schemeClr val="tx1"/>
                </a:solidFill>
                <a:latin typeface="Arial" panose="020B0604020202020204" pitchFamily="34" charset="0"/>
                <a:ea typeface="+mn-ea"/>
                <a:cs typeface="+mn-cs"/>
              </a:defRPr>
            </a:lvl6pPr>
            <a:lvl7pPr marL="2743200" algn="l" defTabSz="914400" rtl="0" eaLnBrk="1" latinLnBrk="0" hangingPunct="1">
              <a:defRPr sz="1400" kern="1200">
                <a:solidFill>
                  <a:schemeClr val="tx1"/>
                </a:solidFill>
                <a:latin typeface="Arial" panose="020B0604020202020204" pitchFamily="34" charset="0"/>
                <a:ea typeface="+mn-ea"/>
                <a:cs typeface="+mn-cs"/>
              </a:defRPr>
            </a:lvl7pPr>
            <a:lvl8pPr marL="3200400" algn="l" defTabSz="914400" rtl="0" eaLnBrk="1" latinLnBrk="0" hangingPunct="1">
              <a:defRPr sz="1400" kern="1200">
                <a:solidFill>
                  <a:schemeClr val="tx1"/>
                </a:solidFill>
                <a:latin typeface="Arial" panose="020B0604020202020204" pitchFamily="34" charset="0"/>
                <a:ea typeface="+mn-ea"/>
                <a:cs typeface="+mn-cs"/>
              </a:defRPr>
            </a:lvl8pPr>
            <a:lvl9pPr marL="3657600" algn="l" defTabSz="914400" rtl="0" eaLnBrk="1" latinLnBrk="0" hangingPunct="1">
              <a:defRPr sz="1400" kern="1200">
                <a:solidFill>
                  <a:schemeClr val="tx1"/>
                </a:solidFill>
                <a:latin typeface="Arial" panose="020B0604020202020204" pitchFamily="34" charset="0"/>
                <a:ea typeface="+mn-ea"/>
                <a:cs typeface="+mn-cs"/>
              </a:defRPr>
            </a:lvl9pPr>
          </a:lstStyle>
          <a:p>
            <a:endParaRPr lang="en-CA"/>
          </a:p>
        </p:txBody>
      </p:sp>
      <p:sp>
        <p:nvSpPr>
          <p:cNvPr id="164" name="Freeform 160">
            <a:extLst>
              <a:ext uri="{FF2B5EF4-FFF2-40B4-BE49-F238E27FC236}">
                <a16:creationId xmlns:a16="http://schemas.microsoft.com/office/drawing/2014/main" id="{089160F0-1632-4979-A49B-C6A7BDF23834}"/>
              </a:ext>
            </a:extLst>
          </p:cNvPr>
          <p:cNvSpPr>
            <a:spLocks noChangeAspect="1"/>
          </p:cNvSpPr>
          <p:nvPr/>
        </p:nvSpPr>
        <p:spPr bwMode="auto">
          <a:xfrm>
            <a:off x="6383246" y="1478904"/>
            <a:ext cx="3583" cy="11599"/>
          </a:xfrm>
          <a:custGeom>
            <a:avLst/>
            <a:gdLst>
              <a:gd name="T0" fmla="*/ 6 w 6"/>
              <a:gd name="T1" fmla="*/ 18 h 18"/>
              <a:gd name="T2" fmla="*/ 0 w 6"/>
              <a:gd name="T3" fmla="*/ 0 h 18"/>
            </a:gdLst>
            <a:ahLst/>
            <a:cxnLst>
              <a:cxn ang="0">
                <a:pos x="T0" y="T1"/>
              </a:cxn>
              <a:cxn ang="0">
                <a:pos x="T2" y="T3"/>
              </a:cxn>
            </a:cxnLst>
            <a:rect l="0" t="0" r="r" b="b"/>
            <a:pathLst>
              <a:path w="6" h="18">
                <a:moveTo>
                  <a:pt x="6" y="18"/>
                </a:moveTo>
                <a:cubicBezTo>
                  <a:pt x="5" y="13"/>
                  <a:pt x="2" y="7"/>
                  <a:pt x="0" y="0"/>
                </a:cubicBezTo>
              </a:path>
            </a:pathLst>
          </a:custGeom>
          <a:noFill/>
          <a:ln w="6350" cap="rnd">
            <a:solidFill>
              <a:srgbClr val="FF6600"/>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defPPr>
              <a:defRPr lang="en-US"/>
            </a:defPPr>
            <a:lvl1pPr algn="l" rtl="0" fontAlgn="base">
              <a:spcBef>
                <a:spcPct val="0"/>
              </a:spcBef>
              <a:spcAft>
                <a:spcPct val="0"/>
              </a:spcAft>
              <a:defRPr sz="1400" kern="1200">
                <a:solidFill>
                  <a:schemeClr val="tx1"/>
                </a:solidFill>
                <a:latin typeface="Arial" panose="020B0604020202020204" pitchFamily="34" charset="0"/>
                <a:ea typeface="+mn-ea"/>
                <a:cs typeface="+mn-cs"/>
              </a:defRPr>
            </a:lvl1pPr>
            <a:lvl2pPr marL="457200" algn="l" rtl="0" fontAlgn="base">
              <a:spcBef>
                <a:spcPct val="0"/>
              </a:spcBef>
              <a:spcAft>
                <a:spcPct val="0"/>
              </a:spcAft>
              <a:defRPr sz="1400" kern="1200">
                <a:solidFill>
                  <a:schemeClr val="tx1"/>
                </a:solidFill>
                <a:latin typeface="Arial" panose="020B0604020202020204" pitchFamily="34" charset="0"/>
                <a:ea typeface="+mn-ea"/>
                <a:cs typeface="+mn-cs"/>
              </a:defRPr>
            </a:lvl2pPr>
            <a:lvl3pPr marL="914400" algn="l" rtl="0" fontAlgn="base">
              <a:spcBef>
                <a:spcPct val="0"/>
              </a:spcBef>
              <a:spcAft>
                <a:spcPct val="0"/>
              </a:spcAft>
              <a:defRPr sz="1400" kern="1200">
                <a:solidFill>
                  <a:schemeClr val="tx1"/>
                </a:solidFill>
                <a:latin typeface="Arial" panose="020B0604020202020204" pitchFamily="34" charset="0"/>
                <a:ea typeface="+mn-ea"/>
                <a:cs typeface="+mn-cs"/>
              </a:defRPr>
            </a:lvl3pPr>
            <a:lvl4pPr marL="1371600" algn="l" rtl="0" fontAlgn="base">
              <a:spcBef>
                <a:spcPct val="0"/>
              </a:spcBef>
              <a:spcAft>
                <a:spcPct val="0"/>
              </a:spcAft>
              <a:defRPr sz="1400" kern="1200">
                <a:solidFill>
                  <a:schemeClr val="tx1"/>
                </a:solidFill>
                <a:latin typeface="Arial" panose="020B0604020202020204" pitchFamily="34" charset="0"/>
                <a:ea typeface="+mn-ea"/>
                <a:cs typeface="+mn-cs"/>
              </a:defRPr>
            </a:lvl4pPr>
            <a:lvl5pPr marL="1828800" algn="l" rtl="0" fontAlgn="base">
              <a:spcBef>
                <a:spcPct val="0"/>
              </a:spcBef>
              <a:spcAft>
                <a:spcPct val="0"/>
              </a:spcAft>
              <a:defRPr sz="1400" kern="1200">
                <a:solidFill>
                  <a:schemeClr val="tx1"/>
                </a:solidFill>
                <a:latin typeface="Arial" panose="020B0604020202020204" pitchFamily="34" charset="0"/>
                <a:ea typeface="+mn-ea"/>
                <a:cs typeface="+mn-cs"/>
              </a:defRPr>
            </a:lvl5pPr>
            <a:lvl6pPr marL="2286000" algn="l" defTabSz="914400" rtl="0" eaLnBrk="1" latinLnBrk="0" hangingPunct="1">
              <a:defRPr sz="1400" kern="1200">
                <a:solidFill>
                  <a:schemeClr val="tx1"/>
                </a:solidFill>
                <a:latin typeface="Arial" panose="020B0604020202020204" pitchFamily="34" charset="0"/>
                <a:ea typeface="+mn-ea"/>
                <a:cs typeface="+mn-cs"/>
              </a:defRPr>
            </a:lvl6pPr>
            <a:lvl7pPr marL="2743200" algn="l" defTabSz="914400" rtl="0" eaLnBrk="1" latinLnBrk="0" hangingPunct="1">
              <a:defRPr sz="1400" kern="1200">
                <a:solidFill>
                  <a:schemeClr val="tx1"/>
                </a:solidFill>
                <a:latin typeface="Arial" panose="020B0604020202020204" pitchFamily="34" charset="0"/>
                <a:ea typeface="+mn-ea"/>
                <a:cs typeface="+mn-cs"/>
              </a:defRPr>
            </a:lvl7pPr>
            <a:lvl8pPr marL="3200400" algn="l" defTabSz="914400" rtl="0" eaLnBrk="1" latinLnBrk="0" hangingPunct="1">
              <a:defRPr sz="1400" kern="1200">
                <a:solidFill>
                  <a:schemeClr val="tx1"/>
                </a:solidFill>
                <a:latin typeface="Arial" panose="020B0604020202020204" pitchFamily="34" charset="0"/>
                <a:ea typeface="+mn-ea"/>
                <a:cs typeface="+mn-cs"/>
              </a:defRPr>
            </a:lvl8pPr>
            <a:lvl9pPr marL="3657600" algn="l" defTabSz="914400" rtl="0" eaLnBrk="1" latinLnBrk="0" hangingPunct="1">
              <a:defRPr sz="1400" kern="1200">
                <a:solidFill>
                  <a:schemeClr val="tx1"/>
                </a:solidFill>
                <a:latin typeface="Arial" panose="020B0604020202020204" pitchFamily="34" charset="0"/>
                <a:ea typeface="+mn-ea"/>
                <a:cs typeface="+mn-cs"/>
              </a:defRPr>
            </a:lvl9pPr>
          </a:lstStyle>
          <a:p>
            <a:endParaRPr lang="en-CA"/>
          </a:p>
        </p:txBody>
      </p:sp>
      <p:sp>
        <p:nvSpPr>
          <p:cNvPr id="165" name="Freeform 161">
            <a:extLst>
              <a:ext uri="{FF2B5EF4-FFF2-40B4-BE49-F238E27FC236}">
                <a16:creationId xmlns:a16="http://schemas.microsoft.com/office/drawing/2014/main" id="{E444648C-EECC-489F-8152-43708C40FDA0}"/>
              </a:ext>
            </a:extLst>
          </p:cNvPr>
          <p:cNvSpPr>
            <a:spLocks noChangeAspect="1"/>
          </p:cNvSpPr>
          <p:nvPr/>
        </p:nvSpPr>
        <p:spPr bwMode="auto">
          <a:xfrm>
            <a:off x="6386829" y="1490502"/>
            <a:ext cx="6654" cy="0"/>
          </a:xfrm>
          <a:custGeom>
            <a:avLst/>
            <a:gdLst>
              <a:gd name="T0" fmla="*/ 0 w 10"/>
              <a:gd name="T1" fmla="*/ 10 w 10"/>
            </a:gdLst>
            <a:ahLst/>
            <a:cxnLst>
              <a:cxn ang="0">
                <a:pos x="T0" y="0"/>
              </a:cxn>
              <a:cxn ang="0">
                <a:pos x="T1" y="0"/>
              </a:cxn>
            </a:cxnLst>
            <a:rect l="0" t="0" r="r" b="b"/>
            <a:pathLst>
              <a:path w="10">
                <a:moveTo>
                  <a:pt x="0" y="0"/>
                </a:moveTo>
                <a:cubicBezTo>
                  <a:pt x="4" y="0"/>
                  <a:pt x="7" y="0"/>
                  <a:pt x="10" y="0"/>
                </a:cubicBezTo>
              </a:path>
            </a:pathLst>
          </a:custGeom>
          <a:noFill/>
          <a:ln w="6350" cap="rnd">
            <a:solidFill>
              <a:srgbClr val="FF6600"/>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defPPr>
              <a:defRPr lang="en-US"/>
            </a:defPPr>
            <a:lvl1pPr algn="l" rtl="0" fontAlgn="base">
              <a:spcBef>
                <a:spcPct val="0"/>
              </a:spcBef>
              <a:spcAft>
                <a:spcPct val="0"/>
              </a:spcAft>
              <a:defRPr sz="1400" kern="1200">
                <a:solidFill>
                  <a:schemeClr val="tx1"/>
                </a:solidFill>
                <a:latin typeface="Arial" panose="020B0604020202020204" pitchFamily="34" charset="0"/>
                <a:ea typeface="+mn-ea"/>
                <a:cs typeface="+mn-cs"/>
              </a:defRPr>
            </a:lvl1pPr>
            <a:lvl2pPr marL="457200" algn="l" rtl="0" fontAlgn="base">
              <a:spcBef>
                <a:spcPct val="0"/>
              </a:spcBef>
              <a:spcAft>
                <a:spcPct val="0"/>
              </a:spcAft>
              <a:defRPr sz="1400" kern="1200">
                <a:solidFill>
                  <a:schemeClr val="tx1"/>
                </a:solidFill>
                <a:latin typeface="Arial" panose="020B0604020202020204" pitchFamily="34" charset="0"/>
                <a:ea typeface="+mn-ea"/>
                <a:cs typeface="+mn-cs"/>
              </a:defRPr>
            </a:lvl2pPr>
            <a:lvl3pPr marL="914400" algn="l" rtl="0" fontAlgn="base">
              <a:spcBef>
                <a:spcPct val="0"/>
              </a:spcBef>
              <a:spcAft>
                <a:spcPct val="0"/>
              </a:spcAft>
              <a:defRPr sz="1400" kern="1200">
                <a:solidFill>
                  <a:schemeClr val="tx1"/>
                </a:solidFill>
                <a:latin typeface="Arial" panose="020B0604020202020204" pitchFamily="34" charset="0"/>
                <a:ea typeface="+mn-ea"/>
                <a:cs typeface="+mn-cs"/>
              </a:defRPr>
            </a:lvl3pPr>
            <a:lvl4pPr marL="1371600" algn="l" rtl="0" fontAlgn="base">
              <a:spcBef>
                <a:spcPct val="0"/>
              </a:spcBef>
              <a:spcAft>
                <a:spcPct val="0"/>
              </a:spcAft>
              <a:defRPr sz="1400" kern="1200">
                <a:solidFill>
                  <a:schemeClr val="tx1"/>
                </a:solidFill>
                <a:latin typeface="Arial" panose="020B0604020202020204" pitchFamily="34" charset="0"/>
                <a:ea typeface="+mn-ea"/>
                <a:cs typeface="+mn-cs"/>
              </a:defRPr>
            </a:lvl4pPr>
            <a:lvl5pPr marL="1828800" algn="l" rtl="0" fontAlgn="base">
              <a:spcBef>
                <a:spcPct val="0"/>
              </a:spcBef>
              <a:spcAft>
                <a:spcPct val="0"/>
              </a:spcAft>
              <a:defRPr sz="1400" kern="1200">
                <a:solidFill>
                  <a:schemeClr val="tx1"/>
                </a:solidFill>
                <a:latin typeface="Arial" panose="020B0604020202020204" pitchFamily="34" charset="0"/>
                <a:ea typeface="+mn-ea"/>
                <a:cs typeface="+mn-cs"/>
              </a:defRPr>
            </a:lvl5pPr>
            <a:lvl6pPr marL="2286000" algn="l" defTabSz="914400" rtl="0" eaLnBrk="1" latinLnBrk="0" hangingPunct="1">
              <a:defRPr sz="1400" kern="1200">
                <a:solidFill>
                  <a:schemeClr val="tx1"/>
                </a:solidFill>
                <a:latin typeface="Arial" panose="020B0604020202020204" pitchFamily="34" charset="0"/>
                <a:ea typeface="+mn-ea"/>
                <a:cs typeface="+mn-cs"/>
              </a:defRPr>
            </a:lvl6pPr>
            <a:lvl7pPr marL="2743200" algn="l" defTabSz="914400" rtl="0" eaLnBrk="1" latinLnBrk="0" hangingPunct="1">
              <a:defRPr sz="1400" kern="1200">
                <a:solidFill>
                  <a:schemeClr val="tx1"/>
                </a:solidFill>
                <a:latin typeface="Arial" panose="020B0604020202020204" pitchFamily="34" charset="0"/>
                <a:ea typeface="+mn-ea"/>
                <a:cs typeface="+mn-cs"/>
              </a:defRPr>
            </a:lvl7pPr>
            <a:lvl8pPr marL="3200400" algn="l" defTabSz="914400" rtl="0" eaLnBrk="1" latinLnBrk="0" hangingPunct="1">
              <a:defRPr sz="1400" kern="1200">
                <a:solidFill>
                  <a:schemeClr val="tx1"/>
                </a:solidFill>
                <a:latin typeface="Arial" panose="020B0604020202020204" pitchFamily="34" charset="0"/>
                <a:ea typeface="+mn-ea"/>
                <a:cs typeface="+mn-cs"/>
              </a:defRPr>
            </a:lvl8pPr>
            <a:lvl9pPr marL="3657600" algn="l" defTabSz="914400" rtl="0" eaLnBrk="1" latinLnBrk="0" hangingPunct="1">
              <a:defRPr sz="1400" kern="1200">
                <a:solidFill>
                  <a:schemeClr val="tx1"/>
                </a:solidFill>
                <a:latin typeface="Arial" panose="020B0604020202020204" pitchFamily="34" charset="0"/>
                <a:ea typeface="+mn-ea"/>
                <a:cs typeface="+mn-cs"/>
              </a:defRPr>
            </a:lvl9pPr>
          </a:lstStyle>
          <a:p>
            <a:endParaRPr lang="en-CA"/>
          </a:p>
        </p:txBody>
      </p:sp>
      <p:sp>
        <p:nvSpPr>
          <p:cNvPr id="166" name="Freeform 162">
            <a:extLst>
              <a:ext uri="{FF2B5EF4-FFF2-40B4-BE49-F238E27FC236}">
                <a16:creationId xmlns:a16="http://schemas.microsoft.com/office/drawing/2014/main" id="{E2916838-686F-42D6-8F67-554F01070427}"/>
              </a:ext>
            </a:extLst>
          </p:cNvPr>
          <p:cNvSpPr>
            <a:spLocks noChangeAspect="1"/>
          </p:cNvSpPr>
          <p:nvPr/>
        </p:nvSpPr>
        <p:spPr bwMode="auto">
          <a:xfrm>
            <a:off x="6393484" y="1489950"/>
            <a:ext cx="3071" cy="552"/>
          </a:xfrm>
          <a:custGeom>
            <a:avLst/>
            <a:gdLst>
              <a:gd name="T0" fmla="*/ 0 w 6"/>
              <a:gd name="T1" fmla="*/ 1 h 1"/>
              <a:gd name="T2" fmla="*/ 6 w 6"/>
              <a:gd name="T3" fmla="*/ 0 h 1"/>
            </a:gdLst>
            <a:ahLst/>
            <a:cxnLst>
              <a:cxn ang="0">
                <a:pos x="T0" y="T1"/>
              </a:cxn>
              <a:cxn ang="0">
                <a:pos x="T2" y="T3"/>
              </a:cxn>
            </a:cxnLst>
            <a:rect l="0" t="0" r="r" b="b"/>
            <a:pathLst>
              <a:path w="6" h="1">
                <a:moveTo>
                  <a:pt x="0" y="1"/>
                </a:moveTo>
                <a:cubicBezTo>
                  <a:pt x="2" y="1"/>
                  <a:pt x="4" y="0"/>
                  <a:pt x="6" y="0"/>
                </a:cubicBezTo>
              </a:path>
            </a:pathLst>
          </a:custGeom>
          <a:noFill/>
          <a:ln w="6350" cap="rnd">
            <a:solidFill>
              <a:srgbClr val="FF6600"/>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defPPr>
              <a:defRPr lang="en-US"/>
            </a:defPPr>
            <a:lvl1pPr algn="l" rtl="0" fontAlgn="base">
              <a:spcBef>
                <a:spcPct val="0"/>
              </a:spcBef>
              <a:spcAft>
                <a:spcPct val="0"/>
              </a:spcAft>
              <a:defRPr sz="1400" kern="1200">
                <a:solidFill>
                  <a:schemeClr val="tx1"/>
                </a:solidFill>
                <a:latin typeface="Arial" panose="020B0604020202020204" pitchFamily="34" charset="0"/>
                <a:ea typeface="+mn-ea"/>
                <a:cs typeface="+mn-cs"/>
              </a:defRPr>
            </a:lvl1pPr>
            <a:lvl2pPr marL="457200" algn="l" rtl="0" fontAlgn="base">
              <a:spcBef>
                <a:spcPct val="0"/>
              </a:spcBef>
              <a:spcAft>
                <a:spcPct val="0"/>
              </a:spcAft>
              <a:defRPr sz="1400" kern="1200">
                <a:solidFill>
                  <a:schemeClr val="tx1"/>
                </a:solidFill>
                <a:latin typeface="Arial" panose="020B0604020202020204" pitchFamily="34" charset="0"/>
                <a:ea typeface="+mn-ea"/>
                <a:cs typeface="+mn-cs"/>
              </a:defRPr>
            </a:lvl2pPr>
            <a:lvl3pPr marL="914400" algn="l" rtl="0" fontAlgn="base">
              <a:spcBef>
                <a:spcPct val="0"/>
              </a:spcBef>
              <a:spcAft>
                <a:spcPct val="0"/>
              </a:spcAft>
              <a:defRPr sz="1400" kern="1200">
                <a:solidFill>
                  <a:schemeClr val="tx1"/>
                </a:solidFill>
                <a:latin typeface="Arial" panose="020B0604020202020204" pitchFamily="34" charset="0"/>
                <a:ea typeface="+mn-ea"/>
                <a:cs typeface="+mn-cs"/>
              </a:defRPr>
            </a:lvl3pPr>
            <a:lvl4pPr marL="1371600" algn="l" rtl="0" fontAlgn="base">
              <a:spcBef>
                <a:spcPct val="0"/>
              </a:spcBef>
              <a:spcAft>
                <a:spcPct val="0"/>
              </a:spcAft>
              <a:defRPr sz="1400" kern="1200">
                <a:solidFill>
                  <a:schemeClr val="tx1"/>
                </a:solidFill>
                <a:latin typeface="Arial" panose="020B0604020202020204" pitchFamily="34" charset="0"/>
                <a:ea typeface="+mn-ea"/>
                <a:cs typeface="+mn-cs"/>
              </a:defRPr>
            </a:lvl4pPr>
            <a:lvl5pPr marL="1828800" algn="l" rtl="0" fontAlgn="base">
              <a:spcBef>
                <a:spcPct val="0"/>
              </a:spcBef>
              <a:spcAft>
                <a:spcPct val="0"/>
              </a:spcAft>
              <a:defRPr sz="1400" kern="1200">
                <a:solidFill>
                  <a:schemeClr val="tx1"/>
                </a:solidFill>
                <a:latin typeface="Arial" panose="020B0604020202020204" pitchFamily="34" charset="0"/>
                <a:ea typeface="+mn-ea"/>
                <a:cs typeface="+mn-cs"/>
              </a:defRPr>
            </a:lvl5pPr>
            <a:lvl6pPr marL="2286000" algn="l" defTabSz="914400" rtl="0" eaLnBrk="1" latinLnBrk="0" hangingPunct="1">
              <a:defRPr sz="1400" kern="1200">
                <a:solidFill>
                  <a:schemeClr val="tx1"/>
                </a:solidFill>
                <a:latin typeface="Arial" panose="020B0604020202020204" pitchFamily="34" charset="0"/>
                <a:ea typeface="+mn-ea"/>
                <a:cs typeface="+mn-cs"/>
              </a:defRPr>
            </a:lvl6pPr>
            <a:lvl7pPr marL="2743200" algn="l" defTabSz="914400" rtl="0" eaLnBrk="1" latinLnBrk="0" hangingPunct="1">
              <a:defRPr sz="1400" kern="1200">
                <a:solidFill>
                  <a:schemeClr val="tx1"/>
                </a:solidFill>
                <a:latin typeface="Arial" panose="020B0604020202020204" pitchFamily="34" charset="0"/>
                <a:ea typeface="+mn-ea"/>
                <a:cs typeface="+mn-cs"/>
              </a:defRPr>
            </a:lvl7pPr>
            <a:lvl8pPr marL="3200400" algn="l" defTabSz="914400" rtl="0" eaLnBrk="1" latinLnBrk="0" hangingPunct="1">
              <a:defRPr sz="1400" kern="1200">
                <a:solidFill>
                  <a:schemeClr val="tx1"/>
                </a:solidFill>
                <a:latin typeface="Arial" panose="020B0604020202020204" pitchFamily="34" charset="0"/>
                <a:ea typeface="+mn-ea"/>
                <a:cs typeface="+mn-cs"/>
              </a:defRPr>
            </a:lvl8pPr>
            <a:lvl9pPr marL="3657600" algn="l" defTabSz="914400" rtl="0" eaLnBrk="1" latinLnBrk="0" hangingPunct="1">
              <a:defRPr sz="1400" kern="1200">
                <a:solidFill>
                  <a:schemeClr val="tx1"/>
                </a:solidFill>
                <a:latin typeface="Arial" panose="020B0604020202020204" pitchFamily="34" charset="0"/>
                <a:ea typeface="+mn-ea"/>
                <a:cs typeface="+mn-cs"/>
              </a:defRPr>
            </a:lvl9pPr>
          </a:lstStyle>
          <a:p>
            <a:endParaRPr lang="en-CA"/>
          </a:p>
        </p:txBody>
      </p:sp>
      <p:sp>
        <p:nvSpPr>
          <p:cNvPr id="167" name="Freeform 163">
            <a:extLst>
              <a:ext uri="{FF2B5EF4-FFF2-40B4-BE49-F238E27FC236}">
                <a16:creationId xmlns:a16="http://schemas.microsoft.com/office/drawing/2014/main" id="{099116CC-A7E8-40AB-AA04-8FFB3C27210A}"/>
              </a:ext>
            </a:extLst>
          </p:cNvPr>
          <p:cNvSpPr>
            <a:spLocks noChangeAspect="1"/>
          </p:cNvSpPr>
          <p:nvPr/>
        </p:nvSpPr>
        <p:spPr bwMode="auto">
          <a:xfrm>
            <a:off x="6393484" y="1478904"/>
            <a:ext cx="3071" cy="11046"/>
          </a:xfrm>
          <a:custGeom>
            <a:avLst/>
            <a:gdLst>
              <a:gd name="T0" fmla="*/ 6 w 6"/>
              <a:gd name="T1" fmla="*/ 17 h 17"/>
              <a:gd name="T2" fmla="*/ 0 w 6"/>
              <a:gd name="T3" fmla="*/ 0 h 17"/>
            </a:gdLst>
            <a:ahLst/>
            <a:cxnLst>
              <a:cxn ang="0">
                <a:pos x="T0" y="T1"/>
              </a:cxn>
              <a:cxn ang="0">
                <a:pos x="T2" y="T3"/>
              </a:cxn>
            </a:cxnLst>
            <a:rect l="0" t="0" r="r" b="b"/>
            <a:pathLst>
              <a:path w="6" h="17">
                <a:moveTo>
                  <a:pt x="6" y="17"/>
                </a:moveTo>
                <a:cubicBezTo>
                  <a:pt x="5" y="13"/>
                  <a:pt x="2" y="6"/>
                  <a:pt x="0" y="0"/>
                </a:cubicBezTo>
              </a:path>
            </a:pathLst>
          </a:custGeom>
          <a:noFill/>
          <a:ln w="6350" cap="rnd">
            <a:solidFill>
              <a:srgbClr val="FF6600"/>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defPPr>
              <a:defRPr lang="en-US"/>
            </a:defPPr>
            <a:lvl1pPr algn="l" rtl="0" fontAlgn="base">
              <a:spcBef>
                <a:spcPct val="0"/>
              </a:spcBef>
              <a:spcAft>
                <a:spcPct val="0"/>
              </a:spcAft>
              <a:defRPr sz="1400" kern="1200">
                <a:solidFill>
                  <a:schemeClr val="tx1"/>
                </a:solidFill>
                <a:latin typeface="Arial" panose="020B0604020202020204" pitchFamily="34" charset="0"/>
                <a:ea typeface="+mn-ea"/>
                <a:cs typeface="+mn-cs"/>
              </a:defRPr>
            </a:lvl1pPr>
            <a:lvl2pPr marL="457200" algn="l" rtl="0" fontAlgn="base">
              <a:spcBef>
                <a:spcPct val="0"/>
              </a:spcBef>
              <a:spcAft>
                <a:spcPct val="0"/>
              </a:spcAft>
              <a:defRPr sz="1400" kern="1200">
                <a:solidFill>
                  <a:schemeClr val="tx1"/>
                </a:solidFill>
                <a:latin typeface="Arial" panose="020B0604020202020204" pitchFamily="34" charset="0"/>
                <a:ea typeface="+mn-ea"/>
                <a:cs typeface="+mn-cs"/>
              </a:defRPr>
            </a:lvl2pPr>
            <a:lvl3pPr marL="914400" algn="l" rtl="0" fontAlgn="base">
              <a:spcBef>
                <a:spcPct val="0"/>
              </a:spcBef>
              <a:spcAft>
                <a:spcPct val="0"/>
              </a:spcAft>
              <a:defRPr sz="1400" kern="1200">
                <a:solidFill>
                  <a:schemeClr val="tx1"/>
                </a:solidFill>
                <a:latin typeface="Arial" panose="020B0604020202020204" pitchFamily="34" charset="0"/>
                <a:ea typeface="+mn-ea"/>
                <a:cs typeface="+mn-cs"/>
              </a:defRPr>
            </a:lvl3pPr>
            <a:lvl4pPr marL="1371600" algn="l" rtl="0" fontAlgn="base">
              <a:spcBef>
                <a:spcPct val="0"/>
              </a:spcBef>
              <a:spcAft>
                <a:spcPct val="0"/>
              </a:spcAft>
              <a:defRPr sz="1400" kern="1200">
                <a:solidFill>
                  <a:schemeClr val="tx1"/>
                </a:solidFill>
                <a:latin typeface="Arial" panose="020B0604020202020204" pitchFamily="34" charset="0"/>
                <a:ea typeface="+mn-ea"/>
                <a:cs typeface="+mn-cs"/>
              </a:defRPr>
            </a:lvl4pPr>
            <a:lvl5pPr marL="1828800" algn="l" rtl="0" fontAlgn="base">
              <a:spcBef>
                <a:spcPct val="0"/>
              </a:spcBef>
              <a:spcAft>
                <a:spcPct val="0"/>
              </a:spcAft>
              <a:defRPr sz="1400" kern="1200">
                <a:solidFill>
                  <a:schemeClr val="tx1"/>
                </a:solidFill>
                <a:latin typeface="Arial" panose="020B0604020202020204" pitchFamily="34" charset="0"/>
                <a:ea typeface="+mn-ea"/>
                <a:cs typeface="+mn-cs"/>
              </a:defRPr>
            </a:lvl5pPr>
            <a:lvl6pPr marL="2286000" algn="l" defTabSz="914400" rtl="0" eaLnBrk="1" latinLnBrk="0" hangingPunct="1">
              <a:defRPr sz="1400" kern="1200">
                <a:solidFill>
                  <a:schemeClr val="tx1"/>
                </a:solidFill>
                <a:latin typeface="Arial" panose="020B0604020202020204" pitchFamily="34" charset="0"/>
                <a:ea typeface="+mn-ea"/>
                <a:cs typeface="+mn-cs"/>
              </a:defRPr>
            </a:lvl6pPr>
            <a:lvl7pPr marL="2743200" algn="l" defTabSz="914400" rtl="0" eaLnBrk="1" latinLnBrk="0" hangingPunct="1">
              <a:defRPr sz="1400" kern="1200">
                <a:solidFill>
                  <a:schemeClr val="tx1"/>
                </a:solidFill>
                <a:latin typeface="Arial" panose="020B0604020202020204" pitchFamily="34" charset="0"/>
                <a:ea typeface="+mn-ea"/>
                <a:cs typeface="+mn-cs"/>
              </a:defRPr>
            </a:lvl7pPr>
            <a:lvl8pPr marL="3200400" algn="l" defTabSz="914400" rtl="0" eaLnBrk="1" latinLnBrk="0" hangingPunct="1">
              <a:defRPr sz="1400" kern="1200">
                <a:solidFill>
                  <a:schemeClr val="tx1"/>
                </a:solidFill>
                <a:latin typeface="Arial" panose="020B0604020202020204" pitchFamily="34" charset="0"/>
                <a:ea typeface="+mn-ea"/>
                <a:cs typeface="+mn-cs"/>
              </a:defRPr>
            </a:lvl8pPr>
            <a:lvl9pPr marL="3657600" algn="l" defTabSz="914400" rtl="0" eaLnBrk="1" latinLnBrk="0" hangingPunct="1">
              <a:defRPr sz="1400" kern="1200">
                <a:solidFill>
                  <a:schemeClr val="tx1"/>
                </a:solidFill>
                <a:latin typeface="Arial" panose="020B0604020202020204" pitchFamily="34" charset="0"/>
                <a:ea typeface="+mn-ea"/>
                <a:cs typeface="+mn-cs"/>
              </a:defRPr>
            </a:lvl9pPr>
          </a:lstStyle>
          <a:p>
            <a:endParaRPr lang="en-CA"/>
          </a:p>
        </p:txBody>
      </p:sp>
      <p:sp>
        <p:nvSpPr>
          <p:cNvPr id="168" name="Freeform 164">
            <a:extLst>
              <a:ext uri="{FF2B5EF4-FFF2-40B4-BE49-F238E27FC236}">
                <a16:creationId xmlns:a16="http://schemas.microsoft.com/office/drawing/2014/main" id="{0ECADFF5-3584-4136-99DF-5ED4B140006B}"/>
              </a:ext>
            </a:extLst>
          </p:cNvPr>
          <p:cNvSpPr>
            <a:spLocks noChangeAspect="1"/>
          </p:cNvSpPr>
          <p:nvPr/>
        </p:nvSpPr>
        <p:spPr bwMode="auto">
          <a:xfrm>
            <a:off x="6396555" y="1489950"/>
            <a:ext cx="17916" cy="7180"/>
          </a:xfrm>
          <a:custGeom>
            <a:avLst/>
            <a:gdLst>
              <a:gd name="T0" fmla="*/ 0 w 30"/>
              <a:gd name="T1" fmla="*/ 0 h 11"/>
              <a:gd name="T2" fmla="*/ 30 w 30"/>
              <a:gd name="T3" fmla="*/ 11 h 11"/>
            </a:gdLst>
            <a:ahLst/>
            <a:cxnLst>
              <a:cxn ang="0">
                <a:pos x="T0" y="T1"/>
              </a:cxn>
              <a:cxn ang="0">
                <a:pos x="T2" y="T3"/>
              </a:cxn>
            </a:cxnLst>
            <a:rect l="0" t="0" r="r" b="b"/>
            <a:pathLst>
              <a:path w="30" h="11">
                <a:moveTo>
                  <a:pt x="0" y="0"/>
                </a:moveTo>
                <a:cubicBezTo>
                  <a:pt x="10" y="4"/>
                  <a:pt x="21" y="6"/>
                  <a:pt x="30" y="11"/>
                </a:cubicBezTo>
              </a:path>
            </a:pathLst>
          </a:custGeom>
          <a:noFill/>
          <a:ln w="6350" cap="rnd">
            <a:solidFill>
              <a:srgbClr val="FF6600"/>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defPPr>
              <a:defRPr lang="en-US"/>
            </a:defPPr>
            <a:lvl1pPr algn="l" rtl="0" fontAlgn="base">
              <a:spcBef>
                <a:spcPct val="0"/>
              </a:spcBef>
              <a:spcAft>
                <a:spcPct val="0"/>
              </a:spcAft>
              <a:defRPr sz="1400" kern="1200">
                <a:solidFill>
                  <a:schemeClr val="tx1"/>
                </a:solidFill>
                <a:latin typeface="Arial" panose="020B0604020202020204" pitchFamily="34" charset="0"/>
                <a:ea typeface="+mn-ea"/>
                <a:cs typeface="+mn-cs"/>
              </a:defRPr>
            </a:lvl1pPr>
            <a:lvl2pPr marL="457200" algn="l" rtl="0" fontAlgn="base">
              <a:spcBef>
                <a:spcPct val="0"/>
              </a:spcBef>
              <a:spcAft>
                <a:spcPct val="0"/>
              </a:spcAft>
              <a:defRPr sz="1400" kern="1200">
                <a:solidFill>
                  <a:schemeClr val="tx1"/>
                </a:solidFill>
                <a:latin typeface="Arial" panose="020B0604020202020204" pitchFamily="34" charset="0"/>
                <a:ea typeface="+mn-ea"/>
                <a:cs typeface="+mn-cs"/>
              </a:defRPr>
            </a:lvl2pPr>
            <a:lvl3pPr marL="914400" algn="l" rtl="0" fontAlgn="base">
              <a:spcBef>
                <a:spcPct val="0"/>
              </a:spcBef>
              <a:spcAft>
                <a:spcPct val="0"/>
              </a:spcAft>
              <a:defRPr sz="1400" kern="1200">
                <a:solidFill>
                  <a:schemeClr val="tx1"/>
                </a:solidFill>
                <a:latin typeface="Arial" panose="020B0604020202020204" pitchFamily="34" charset="0"/>
                <a:ea typeface="+mn-ea"/>
                <a:cs typeface="+mn-cs"/>
              </a:defRPr>
            </a:lvl3pPr>
            <a:lvl4pPr marL="1371600" algn="l" rtl="0" fontAlgn="base">
              <a:spcBef>
                <a:spcPct val="0"/>
              </a:spcBef>
              <a:spcAft>
                <a:spcPct val="0"/>
              </a:spcAft>
              <a:defRPr sz="1400" kern="1200">
                <a:solidFill>
                  <a:schemeClr val="tx1"/>
                </a:solidFill>
                <a:latin typeface="Arial" panose="020B0604020202020204" pitchFamily="34" charset="0"/>
                <a:ea typeface="+mn-ea"/>
                <a:cs typeface="+mn-cs"/>
              </a:defRPr>
            </a:lvl4pPr>
            <a:lvl5pPr marL="1828800" algn="l" rtl="0" fontAlgn="base">
              <a:spcBef>
                <a:spcPct val="0"/>
              </a:spcBef>
              <a:spcAft>
                <a:spcPct val="0"/>
              </a:spcAft>
              <a:defRPr sz="1400" kern="1200">
                <a:solidFill>
                  <a:schemeClr val="tx1"/>
                </a:solidFill>
                <a:latin typeface="Arial" panose="020B0604020202020204" pitchFamily="34" charset="0"/>
                <a:ea typeface="+mn-ea"/>
                <a:cs typeface="+mn-cs"/>
              </a:defRPr>
            </a:lvl5pPr>
            <a:lvl6pPr marL="2286000" algn="l" defTabSz="914400" rtl="0" eaLnBrk="1" latinLnBrk="0" hangingPunct="1">
              <a:defRPr sz="1400" kern="1200">
                <a:solidFill>
                  <a:schemeClr val="tx1"/>
                </a:solidFill>
                <a:latin typeface="Arial" panose="020B0604020202020204" pitchFamily="34" charset="0"/>
                <a:ea typeface="+mn-ea"/>
                <a:cs typeface="+mn-cs"/>
              </a:defRPr>
            </a:lvl6pPr>
            <a:lvl7pPr marL="2743200" algn="l" defTabSz="914400" rtl="0" eaLnBrk="1" latinLnBrk="0" hangingPunct="1">
              <a:defRPr sz="1400" kern="1200">
                <a:solidFill>
                  <a:schemeClr val="tx1"/>
                </a:solidFill>
                <a:latin typeface="Arial" panose="020B0604020202020204" pitchFamily="34" charset="0"/>
                <a:ea typeface="+mn-ea"/>
                <a:cs typeface="+mn-cs"/>
              </a:defRPr>
            </a:lvl7pPr>
            <a:lvl8pPr marL="3200400" algn="l" defTabSz="914400" rtl="0" eaLnBrk="1" latinLnBrk="0" hangingPunct="1">
              <a:defRPr sz="1400" kern="1200">
                <a:solidFill>
                  <a:schemeClr val="tx1"/>
                </a:solidFill>
                <a:latin typeface="Arial" panose="020B0604020202020204" pitchFamily="34" charset="0"/>
                <a:ea typeface="+mn-ea"/>
                <a:cs typeface="+mn-cs"/>
              </a:defRPr>
            </a:lvl8pPr>
            <a:lvl9pPr marL="3657600" algn="l" defTabSz="914400" rtl="0" eaLnBrk="1" latinLnBrk="0" hangingPunct="1">
              <a:defRPr sz="1400" kern="1200">
                <a:solidFill>
                  <a:schemeClr val="tx1"/>
                </a:solidFill>
                <a:latin typeface="Arial" panose="020B0604020202020204" pitchFamily="34" charset="0"/>
                <a:ea typeface="+mn-ea"/>
                <a:cs typeface="+mn-cs"/>
              </a:defRPr>
            </a:lvl9pPr>
          </a:lstStyle>
          <a:p>
            <a:endParaRPr lang="en-CA"/>
          </a:p>
        </p:txBody>
      </p:sp>
      <p:sp>
        <p:nvSpPr>
          <p:cNvPr id="169" name="Freeform 165">
            <a:extLst>
              <a:ext uri="{FF2B5EF4-FFF2-40B4-BE49-F238E27FC236}">
                <a16:creationId xmlns:a16="http://schemas.microsoft.com/office/drawing/2014/main" id="{02F17577-AB9C-4C10-9246-1130F8055E10}"/>
              </a:ext>
            </a:extLst>
          </p:cNvPr>
          <p:cNvSpPr>
            <a:spLocks noChangeAspect="1"/>
          </p:cNvSpPr>
          <p:nvPr/>
        </p:nvSpPr>
        <p:spPr bwMode="auto">
          <a:xfrm>
            <a:off x="6393484" y="1490502"/>
            <a:ext cx="11261" cy="18779"/>
          </a:xfrm>
          <a:custGeom>
            <a:avLst/>
            <a:gdLst>
              <a:gd name="T0" fmla="*/ 0 w 20"/>
              <a:gd name="T1" fmla="*/ 0 h 30"/>
              <a:gd name="T2" fmla="*/ 20 w 20"/>
              <a:gd name="T3" fmla="*/ 30 h 30"/>
            </a:gdLst>
            <a:ahLst/>
            <a:cxnLst>
              <a:cxn ang="0">
                <a:pos x="T0" y="T1"/>
              </a:cxn>
              <a:cxn ang="0">
                <a:pos x="T2" y="T3"/>
              </a:cxn>
            </a:cxnLst>
            <a:rect l="0" t="0" r="r" b="b"/>
            <a:pathLst>
              <a:path w="20" h="30">
                <a:moveTo>
                  <a:pt x="0" y="0"/>
                </a:moveTo>
                <a:cubicBezTo>
                  <a:pt x="2" y="12"/>
                  <a:pt x="15" y="19"/>
                  <a:pt x="20" y="30"/>
                </a:cubicBezTo>
              </a:path>
            </a:pathLst>
          </a:custGeom>
          <a:noFill/>
          <a:ln w="6350" cap="rnd">
            <a:solidFill>
              <a:srgbClr val="FF6600"/>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defPPr>
              <a:defRPr lang="en-US"/>
            </a:defPPr>
            <a:lvl1pPr algn="l" rtl="0" fontAlgn="base">
              <a:spcBef>
                <a:spcPct val="0"/>
              </a:spcBef>
              <a:spcAft>
                <a:spcPct val="0"/>
              </a:spcAft>
              <a:defRPr sz="1400" kern="1200">
                <a:solidFill>
                  <a:schemeClr val="tx1"/>
                </a:solidFill>
                <a:latin typeface="Arial" panose="020B0604020202020204" pitchFamily="34" charset="0"/>
                <a:ea typeface="+mn-ea"/>
                <a:cs typeface="+mn-cs"/>
              </a:defRPr>
            </a:lvl1pPr>
            <a:lvl2pPr marL="457200" algn="l" rtl="0" fontAlgn="base">
              <a:spcBef>
                <a:spcPct val="0"/>
              </a:spcBef>
              <a:spcAft>
                <a:spcPct val="0"/>
              </a:spcAft>
              <a:defRPr sz="1400" kern="1200">
                <a:solidFill>
                  <a:schemeClr val="tx1"/>
                </a:solidFill>
                <a:latin typeface="Arial" panose="020B0604020202020204" pitchFamily="34" charset="0"/>
                <a:ea typeface="+mn-ea"/>
                <a:cs typeface="+mn-cs"/>
              </a:defRPr>
            </a:lvl2pPr>
            <a:lvl3pPr marL="914400" algn="l" rtl="0" fontAlgn="base">
              <a:spcBef>
                <a:spcPct val="0"/>
              </a:spcBef>
              <a:spcAft>
                <a:spcPct val="0"/>
              </a:spcAft>
              <a:defRPr sz="1400" kern="1200">
                <a:solidFill>
                  <a:schemeClr val="tx1"/>
                </a:solidFill>
                <a:latin typeface="Arial" panose="020B0604020202020204" pitchFamily="34" charset="0"/>
                <a:ea typeface="+mn-ea"/>
                <a:cs typeface="+mn-cs"/>
              </a:defRPr>
            </a:lvl3pPr>
            <a:lvl4pPr marL="1371600" algn="l" rtl="0" fontAlgn="base">
              <a:spcBef>
                <a:spcPct val="0"/>
              </a:spcBef>
              <a:spcAft>
                <a:spcPct val="0"/>
              </a:spcAft>
              <a:defRPr sz="1400" kern="1200">
                <a:solidFill>
                  <a:schemeClr val="tx1"/>
                </a:solidFill>
                <a:latin typeface="Arial" panose="020B0604020202020204" pitchFamily="34" charset="0"/>
                <a:ea typeface="+mn-ea"/>
                <a:cs typeface="+mn-cs"/>
              </a:defRPr>
            </a:lvl4pPr>
            <a:lvl5pPr marL="1828800" algn="l" rtl="0" fontAlgn="base">
              <a:spcBef>
                <a:spcPct val="0"/>
              </a:spcBef>
              <a:spcAft>
                <a:spcPct val="0"/>
              </a:spcAft>
              <a:defRPr sz="1400" kern="1200">
                <a:solidFill>
                  <a:schemeClr val="tx1"/>
                </a:solidFill>
                <a:latin typeface="Arial" panose="020B0604020202020204" pitchFamily="34" charset="0"/>
                <a:ea typeface="+mn-ea"/>
                <a:cs typeface="+mn-cs"/>
              </a:defRPr>
            </a:lvl5pPr>
            <a:lvl6pPr marL="2286000" algn="l" defTabSz="914400" rtl="0" eaLnBrk="1" latinLnBrk="0" hangingPunct="1">
              <a:defRPr sz="1400" kern="1200">
                <a:solidFill>
                  <a:schemeClr val="tx1"/>
                </a:solidFill>
                <a:latin typeface="Arial" panose="020B0604020202020204" pitchFamily="34" charset="0"/>
                <a:ea typeface="+mn-ea"/>
                <a:cs typeface="+mn-cs"/>
              </a:defRPr>
            </a:lvl6pPr>
            <a:lvl7pPr marL="2743200" algn="l" defTabSz="914400" rtl="0" eaLnBrk="1" latinLnBrk="0" hangingPunct="1">
              <a:defRPr sz="1400" kern="1200">
                <a:solidFill>
                  <a:schemeClr val="tx1"/>
                </a:solidFill>
                <a:latin typeface="Arial" panose="020B0604020202020204" pitchFamily="34" charset="0"/>
                <a:ea typeface="+mn-ea"/>
                <a:cs typeface="+mn-cs"/>
              </a:defRPr>
            </a:lvl7pPr>
            <a:lvl8pPr marL="3200400" algn="l" defTabSz="914400" rtl="0" eaLnBrk="1" latinLnBrk="0" hangingPunct="1">
              <a:defRPr sz="1400" kern="1200">
                <a:solidFill>
                  <a:schemeClr val="tx1"/>
                </a:solidFill>
                <a:latin typeface="Arial" panose="020B0604020202020204" pitchFamily="34" charset="0"/>
                <a:ea typeface="+mn-ea"/>
                <a:cs typeface="+mn-cs"/>
              </a:defRPr>
            </a:lvl8pPr>
            <a:lvl9pPr marL="3657600" algn="l" defTabSz="914400" rtl="0" eaLnBrk="1" latinLnBrk="0" hangingPunct="1">
              <a:defRPr sz="1400" kern="1200">
                <a:solidFill>
                  <a:schemeClr val="tx1"/>
                </a:solidFill>
                <a:latin typeface="Arial" panose="020B0604020202020204" pitchFamily="34" charset="0"/>
                <a:ea typeface="+mn-ea"/>
                <a:cs typeface="+mn-cs"/>
              </a:defRPr>
            </a:lvl9pPr>
          </a:lstStyle>
          <a:p>
            <a:endParaRPr lang="en-CA"/>
          </a:p>
        </p:txBody>
      </p:sp>
      <p:sp>
        <p:nvSpPr>
          <p:cNvPr id="170" name="Freeform 166">
            <a:extLst>
              <a:ext uri="{FF2B5EF4-FFF2-40B4-BE49-F238E27FC236}">
                <a16:creationId xmlns:a16="http://schemas.microsoft.com/office/drawing/2014/main" id="{751D1C0F-0A82-4A82-B083-D8A81BF41C70}"/>
              </a:ext>
            </a:extLst>
          </p:cNvPr>
          <p:cNvSpPr>
            <a:spLocks noChangeAspect="1"/>
          </p:cNvSpPr>
          <p:nvPr/>
        </p:nvSpPr>
        <p:spPr bwMode="auto">
          <a:xfrm>
            <a:off x="6337178" y="1493264"/>
            <a:ext cx="6142" cy="18779"/>
          </a:xfrm>
          <a:custGeom>
            <a:avLst/>
            <a:gdLst>
              <a:gd name="T0" fmla="*/ 0 w 10"/>
              <a:gd name="T1" fmla="*/ 0 h 30"/>
              <a:gd name="T2" fmla="*/ 6 w 10"/>
              <a:gd name="T3" fmla="*/ 30 h 30"/>
            </a:gdLst>
            <a:ahLst/>
            <a:cxnLst>
              <a:cxn ang="0">
                <a:pos x="T0" y="T1"/>
              </a:cxn>
              <a:cxn ang="0">
                <a:pos x="T2" y="T3"/>
              </a:cxn>
            </a:cxnLst>
            <a:rect l="0" t="0" r="r" b="b"/>
            <a:pathLst>
              <a:path w="10" h="30">
                <a:moveTo>
                  <a:pt x="0" y="0"/>
                </a:moveTo>
                <a:cubicBezTo>
                  <a:pt x="10" y="7"/>
                  <a:pt x="5" y="20"/>
                  <a:pt x="6" y="30"/>
                </a:cubicBezTo>
              </a:path>
            </a:pathLst>
          </a:custGeom>
          <a:noFill/>
          <a:ln w="6350" cap="rnd">
            <a:solidFill>
              <a:srgbClr val="FF6600"/>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defPPr>
              <a:defRPr lang="en-US"/>
            </a:defPPr>
            <a:lvl1pPr algn="l" rtl="0" fontAlgn="base">
              <a:spcBef>
                <a:spcPct val="0"/>
              </a:spcBef>
              <a:spcAft>
                <a:spcPct val="0"/>
              </a:spcAft>
              <a:defRPr sz="1400" kern="1200">
                <a:solidFill>
                  <a:schemeClr val="tx1"/>
                </a:solidFill>
                <a:latin typeface="Arial" panose="020B0604020202020204" pitchFamily="34" charset="0"/>
                <a:ea typeface="+mn-ea"/>
                <a:cs typeface="+mn-cs"/>
              </a:defRPr>
            </a:lvl1pPr>
            <a:lvl2pPr marL="457200" algn="l" rtl="0" fontAlgn="base">
              <a:spcBef>
                <a:spcPct val="0"/>
              </a:spcBef>
              <a:spcAft>
                <a:spcPct val="0"/>
              </a:spcAft>
              <a:defRPr sz="1400" kern="1200">
                <a:solidFill>
                  <a:schemeClr val="tx1"/>
                </a:solidFill>
                <a:latin typeface="Arial" panose="020B0604020202020204" pitchFamily="34" charset="0"/>
                <a:ea typeface="+mn-ea"/>
                <a:cs typeface="+mn-cs"/>
              </a:defRPr>
            </a:lvl2pPr>
            <a:lvl3pPr marL="914400" algn="l" rtl="0" fontAlgn="base">
              <a:spcBef>
                <a:spcPct val="0"/>
              </a:spcBef>
              <a:spcAft>
                <a:spcPct val="0"/>
              </a:spcAft>
              <a:defRPr sz="1400" kern="1200">
                <a:solidFill>
                  <a:schemeClr val="tx1"/>
                </a:solidFill>
                <a:latin typeface="Arial" panose="020B0604020202020204" pitchFamily="34" charset="0"/>
                <a:ea typeface="+mn-ea"/>
                <a:cs typeface="+mn-cs"/>
              </a:defRPr>
            </a:lvl3pPr>
            <a:lvl4pPr marL="1371600" algn="l" rtl="0" fontAlgn="base">
              <a:spcBef>
                <a:spcPct val="0"/>
              </a:spcBef>
              <a:spcAft>
                <a:spcPct val="0"/>
              </a:spcAft>
              <a:defRPr sz="1400" kern="1200">
                <a:solidFill>
                  <a:schemeClr val="tx1"/>
                </a:solidFill>
                <a:latin typeface="Arial" panose="020B0604020202020204" pitchFamily="34" charset="0"/>
                <a:ea typeface="+mn-ea"/>
                <a:cs typeface="+mn-cs"/>
              </a:defRPr>
            </a:lvl4pPr>
            <a:lvl5pPr marL="1828800" algn="l" rtl="0" fontAlgn="base">
              <a:spcBef>
                <a:spcPct val="0"/>
              </a:spcBef>
              <a:spcAft>
                <a:spcPct val="0"/>
              </a:spcAft>
              <a:defRPr sz="1400" kern="1200">
                <a:solidFill>
                  <a:schemeClr val="tx1"/>
                </a:solidFill>
                <a:latin typeface="Arial" panose="020B0604020202020204" pitchFamily="34" charset="0"/>
                <a:ea typeface="+mn-ea"/>
                <a:cs typeface="+mn-cs"/>
              </a:defRPr>
            </a:lvl5pPr>
            <a:lvl6pPr marL="2286000" algn="l" defTabSz="914400" rtl="0" eaLnBrk="1" latinLnBrk="0" hangingPunct="1">
              <a:defRPr sz="1400" kern="1200">
                <a:solidFill>
                  <a:schemeClr val="tx1"/>
                </a:solidFill>
                <a:latin typeface="Arial" panose="020B0604020202020204" pitchFamily="34" charset="0"/>
                <a:ea typeface="+mn-ea"/>
                <a:cs typeface="+mn-cs"/>
              </a:defRPr>
            </a:lvl6pPr>
            <a:lvl7pPr marL="2743200" algn="l" defTabSz="914400" rtl="0" eaLnBrk="1" latinLnBrk="0" hangingPunct="1">
              <a:defRPr sz="1400" kern="1200">
                <a:solidFill>
                  <a:schemeClr val="tx1"/>
                </a:solidFill>
                <a:latin typeface="Arial" panose="020B0604020202020204" pitchFamily="34" charset="0"/>
                <a:ea typeface="+mn-ea"/>
                <a:cs typeface="+mn-cs"/>
              </a:defRPr>
            </a:lvl7pPr>
            <a:lvl8pPr marL="3200400" algn="l" defTabSz="914400" rtl="0" eaLnBrk="1" latinLnBrk="0" hangingPunct="1">
              <a:defRPr sz="1400" kern="1200">
                <a:solidFill>
                  <a:schemeClr val="tx1"/>
                </a:solidFill>
                <a:latin typeface="Arial" panose="020B0604020202020204" pitchFamily="34" charset="0"/>
                <a:ea typeface="+mn-ea"/>
                <a:cs typeface="+mn-cs"/>
              </a:defRPr>
            </a:lvl8pPr>
            <a:lvl9pPr marL="3657600" algn="l" defTabSz="914400" rtl="0" eaLnBrk="1" latinLnBrk="0" hangingPunct="1">
              <a:defRPr sz="1400" kern="1200">
                <a:solidFill>
                  <a:schemeClr val="tx1"/>
                </a:solidFill>
                <a:latin typeface="Arial" panose="020B0604020202020204" pitchFamily="34" charset="0"/>
                <a:ea typeface="+mn-ea"/>
                <a:cs typeface="+mn-cs"/>
              </a:defRPr>
            </a:lvl9pPr>
          </a:lstStyle>
          <a:p>
            <a:endParaRPr lang="en-CA"/>
          </a:p>
        </p:txBody>
      </p:sp>
      <p:sp>
        <p:nvSpPr>
          <p:cNvPr id="171" name="Freeform 167">
            <a:extLst>
              <a:ext uri="{FF2B5EF4-FFF2-40B4-BE49-F238E27FC236}">
                <a16:creationId xmlns:a16="http://schemas.microsoft.com/office/drawing/2014/main" id="{C87FFFA4-F8F9-4D09-940F-1D36A42B1BF0}"/>
              </a:ext>
            </a:extLst>
          </p:cNvPr>
          <p:cNvSpPr>
            <a:spLocks noChangeAspect="1"/>
          </p:cNvSpPr>
          <p:nvPr/>
        </p:nvSpPr>
        <p:spPr bwMode="auto">
          <a:xfrm>
            <a:off x="6267051" y="1529717"/>
            <a:ext cx="8190" cy="33139"/>
          </a:xfrm>
          <a:custGeom>
            <a:avLst/>
            <a:gdLst>
              <a:gd name="T0" fmla="*/ 5 w 13"/>
              <a:gd name="T1" fmla="*/ 0 h 53"/>
              <a:gd name="T2" fmla="*/ 0 w 13"/>
              <a:gd name="T3" fmla="*/ 53 h 53"/>
            </a:gdLst>
            <a:ahLst/>
            <a:cxnLst>
              <a:cxn ang="0">
                <a:pos x="T0" y="T1"/>
              </a:cxn>
              <a:cxn ang="0">
                <a:pos x="T2" y="T3"/>
              </a:cxn>
            </a:cxnLst>
            <a:rect l="0" t="0" r="r" b="b"/>
            <a:pathLst>
              <a:path w="13" h="53">
                <a:moveTo>
                  <a:pt x="5" y="0"/>
                </a:moveTo>
                <a:cubicBezTo>
                  <a:pt x="13" y="18"/>
                  <a:pt x="3" y="36"/>
                  <a:pt x="0" y="53"/>
                </a:cubicBezTo>
              </a:path>
            </a:pathLst>
          </a:custGeom>
          <a:noFill/>
          <a:ln w="6350" cap="rnd">
            <a:solidFill>
              <a:srgbClr val="FF6600"/>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defPPr>
              <a:defRPr lang="en-US"/>
            </a:defPPr>
            <a:lvl1pPr algn="l" rtl="0" fontAlgn="base">
              <a:spcBef>
                <a:spcPct val="0"/>
              </a:spcBef>
              <a:spcAft>
                <a:spcPct val="0"/>
              </a:spcAft>
              <a:defRPr sz="1400" kern="1200">
                <a:solidFill>
                  <a:schemeClr val="tx1"/>
                </a:solidFill>
                <a:latin typeface="Arial" panose="020B0604020202020204" pitchFamily="34" charset="0"/>
                <a:ea typeface="+mn-ea"/>
                <a:cs typeface="+mn-cs"/>
              </a:defRPr>
            </a:lvl1pPr>
            <a:lvl2pPr marL="457200" algn="l" rtl="0" fontAlgn="base">
              <a:spcBef>
                <a:spcPct val="0"/>
              </a:spcBef>
              <a:spcAft>
                <a:spcPct val="0"/>
              </a:spcAft>
              <a:defRPr sz="1400" kern="1200">
                <a:solidFill>
                  <a:schemeClr val="tx1"/>
                </a:solidFill>
                <a:latin typeface="Arial" panose="020B0604020202020204" pitchFamily="34" charset="0"/>
                <a:ea typeface="+mn-ea"/>
                <a:cs typeface="+mn-cs"/>
              </a:defRPr>
            </a:lvl2pPr>
            <a:lvl3pPr marL="914400" algn="l" rtl="0" fontAlgn="base">
              <a:spcBef>
                <a:spcPct val="0"/>
              </a:spcBef>
              <a:spcAft>
                <a:spcPct val="0"/>
              </a:spcAft>
              <a:defRPr sz="1400" kern="1200">
                <a:solidFill>
                  <a:schemeClr val="tx1"/>
                </a:solidFill>
                <a:latin typeface="Arial" panose="020B0604020202020204" pitchFamily="34" charset="0"/>
                <a:ea typeface="+mn-ea"/>
                <a:cs typeface="+mn-cs"/>
              </a:defRPr>
            </a:lvl3pPr>
            <a:lvl4pPr marL="1371600" algn="l" rtl="0" fontAlgn="base">
              <a:spcBef>
                <a:spcPct val="0"/>
              </a:spcBef>
              <a:spcAft>
                <a:spcPct val="0"/>
              </a:spcAft>
              <a:defRPr sz="1400" kern="1200">
                <a:solidFill>
                  <a:schemeClr val="tx1"/>
                </a:solidFill>
                <a:latin typeface="Arial" panose="020B0604020202020204" pitchFamily="34" charset="0"/>
                <a:ea typeface="+mn-ea"/>
                <a:cs typeface="+mn-cs"/>
              </a:defRPr>
            </a:lvl4pPr>
            <a:lvl5pPr marL="1828800" algn="l" rtl="0" fontAlgn="base">
              <a:spcBef>
                <a:spcPct val="0"/>
              </a:spcBef>
              <a:spcAft>
                <a:spcPct val="0"/>
              </a:spcAft>
              <a:defRPr sz="1400" kern="1200">
                <a:solidFill>
                  <a:schemeClr val="tx1"/>
                </a:solidFill>
                <a:latin typeface="Arial" panose="020B0604020202020204" pitchFamily="34" charset="0"/>
                <a:ea typeface="+mn-ea"/>
                <a:cs typeface="+mn-cs"/>
              </a:defRPr>
            </a:lvl5pPr>
            <a:lvl6pPr marL="2286000" algn="l" defTabSz="914400" rtl="0" eaLnBrk="1" latinLnBrk="0" hangingPunct="1">
              <a:defRPr sz="1400" kern="1200">
                <a:solidFill>
                  <a:schemeClr val="tx1"/>
                </a:solidFill>
                <a:latin typeface="Arial" panose="020B0604020202020204" pitchFamily="34" charset="0"/>
                <a:ea typeface="+mn-ea"/>
                <a:cs typeface="+mn-cs"/>
              </a:defRPr>
            </a:lvl6pPr>
            <a:lvl7pPr marL="2743200" algn="l" defTabSz="914400" rtl="0" eaLnBrk="1" latinLnBrk="0" hangingPunct="1">
              <a:defRPr sz="1400" kern="1200">
                <a:solidFill>
                  <a:schemeClr val="tx1"/>
                </a:solidFill>
                <a:latin typeface="Arial" panose="020B0604020202020204" pitchFamily="34" charset="0"/>
                <a:ea typeface="+mn-ea"/>
                <a:cs typeface="+mn-cs"/>
              </a:defRPr>
            </a:lvl7pPr>
            <a:lvl8pPr marL="3200400" algn="l" defTabSz="914400" rtl="0" eaLnBrk="1" latinLnBrk="0" hangingPunct="1">
              <a:defRPr sz="1400" kern="1200">
                <a:solidFill>
                  <a:schemeClr val="tx1"/>
                </a:solidFill>
                <a:latin typeface="Arial" panose="020B0604020202020204" pitchFamily="34" charset="0"/>
                <a:ea typeface="+mn-ea"/>
                <a:cs typeface="+mn-cs"/>
              </a:defRPr>
            </a:lvl8pPr>
            <a:lvl9pPr marL="3657600" algn="l" defTabSz="914400" rtl="0" eaLnBrk="1" latinLnBrk="0" hangingPunct="1">
              <a:defRPr sz="1400" kern="1200">
                <a:solidFill>
                  <a:schemeClr val="tx1"/>
                </a:solidFill>
                <a:latin typeface="Arial" panose="020B0604020202020204" pitchFamily="34" charset="0"/>
                <a:ea typeface="+mn-ea"/>
                <a:cs typeface="+mn-cs"/>
              </a:defRPr>
            </a:lvl9pPr>
          </a:lstStyle>
          <a:p>
            <a:endParaRPr lang="en-CA"/>
          </a:p>
        </p:txBody>
      </p:sp>
      <p:sp>
        <p:nvSpPr>
          <p:cNvPr id="172" name="Freeform 168">
            <a:extLst>
              <a:ext uri="{FF2B5EF4-FFF2-40B4-BE49-F238E27FC236}">
                <a16:creationId xmlns:a16="http://schemas.microsoft.com/office/drawing/2014/main" id="{9CDD5DFA-E79D-414C-8034-B59EC3DA4C5D}"/>
              </a:ext>
            </a:extLst>
          </p:cNvPr>
          <p:cNvSpPr>
            <a:spLocks noChangeAspect="1"/>
          </p:cNvSpPr>
          <p:nvPr/>
        </p:nvSpPr>
        <p:spPr bwMode="auto">
          <a:xfrm>
            <a:off x="6236850" y="1522537"/>
            <a:ext cx="33272" cy="12703"/>
          </a:xfrm>
          <a:custGeom>
            <a:avLst/>
            <a:gdLst>
              <a:gd name="T0" fmla="*/ 0 w 57"/>
              <a:gd name="T1" fmla="*/ 19 h 19"/>
              <a:gd name="T2" fmla="*/ 25 w 57"/>
              <a:gd name="T3" fmla="*/ 0 h 19"/>
              <a:gd name="T4" fmla="*/ 57 w 57"/>
              <a:gd name="T5" fmla="*/ 10 h 19"/>
            </a:gdLst>
            <a:ahLst/>
            <a:cxnLst>
              <a:cxn ang="0">
                <a:pos x="T0" y="T1"/>
              </a:cxn>
              <a:cxn ang="0">
                <a:pos x="T2" y="T3"/>
              </a:cxn>
              <a:cxn ang="0">
                <a:pos x="T4" y="T5"/>
              </a:cxn>
            </a:cxnLst>
            <a:rect l="0" t="0" r="r" b="b"/>
            <a:pathLst>
              <a:path w="57" h="19">
                <a:moveTo>
                  <a:pt x="0" y="19"/>
                </a:moveTo>
                <a:cubicBezTo>
                  <a:pt x="11" y="18"/>
                  <a:pt x="20" y="10"/>
                  <a:pt x="25" y="0"/>
                </a:cubicBezTo>
                <a:cubicBezTo>
                  <a:pt x="35" y="1"/>
                  <a:pt x="45" y="12"/>
                  <a:pt x="57" y="10"/>
                </a:cubicBezTo>
              </a:path>
            </a:pathLst>
          </a:custGeom>
          <a:noFill/>
          <a:ln w="6350" cap="rnd">
            <a:solidFill>
              <a:srgbClr val="FF6600"/>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defPPr>
              <a:defRPr lang="en-US"/>
            </a:defPPr>
            <a:lvl1pPr algn="l" rtl="0" fontAlgn="base">
              <a:spcBef>
                <a:spcPct val="0"/>
              </a:spcBef>
              <a:spcAft>
                <a:spcPct val="0"/>
              </a:spcAft>
              <a:defRPr sz="1400" kern="1200">
                <a:solidFill>
                  <a:schemeClr val="tx1"/>
                </a:solidFill>
                <a:latin typeface="Arial" panose="020B0604020202020204" pitchFamily="34" charset="0"/>
                <a:ea typeface="+mn-ea"/>
                <a:cs typeface="+mn-cs"/>
              </a:defRPr>
            </a:lvl1pPr>
            <a:lvl2pPr marL="457200" algn="l" rtl="0" fontAlgn="base">
              <a:spcBef>
                <a:spcPct val="0"/>
              </a:spcBef>
              <a:spcAft>
                <a:spcPct val="0"/>
              </a:spcAft>
              <a:defRPr sz="1400" kern="1200">
                <a:solidFill>
                  <a:schemeClr val="tx1"/>
                </a:solidFill>
                <a:latin typeface="Arial" panose="020B0604020202020204" pitchFamily="34" charset="0"/>
                <a:ea typeface="+mn-ea"/>
                <a:cs typeface="+mn-cs"/>
              </a:defRPr>
            </a:lvl2pPr>
            <a:lvl3pPr marL="914400" algn="l" rtl="0" fontAlgn="base">
              <a:spcBef>
                <a:spcPct val="0"/>
              </a:spcBef>
              <a:spcAft>
                <a:spcPct val="0"/>
              </a:spcAft>
              <a:defRPr sz="1400" kern="1200">
                <a:solidFill>
                  <a:schemeClr val="tx1"/>
                </a:solidFill>
                <a:latin typeface="Arial" panose="020B0604020202020204" pitchFamily="34" charset="0"/>
                <a:ea typeface="+mn-ea"/>
                <a:cs typeface="+mn-cs"/>
              </a:defRPr>
            </a:lvl3pPr>
            <a:lvl4pPr marL="1371600" algn="l" rtl="0" fontAlgn="base">
              <a:spcBef>
                <a:spcPct val="0"/>
              </a:spcBef>
              <a:spcAft>
                <a:spcPct val="0"/>
              </a:spcAft>
              <a:defRPr sz="1400" kern="1200">
                <a:solidFill>
                  <a:schemeClr val="tx1"/>
                </a:solidFill>
                <a:latin typeface="Arial" panose="020B0604020202020204" pitchFamily="34" charset="0"/>
                <a:ea typeface="+mn-ea"/>
                <a:cs typeface="+mn-cs"/>
              </a:defRPr>
            </a:lvl4pPr>
            <a:lvl5pPr marL="1828800" algn="l" rtl="0" fontAlgn="base">
              <a:spcBef>
                <a:spcPct val="0"/>
              </a:spcBef>
              <a:spcAft>
                <a:spcPct val="0"/>
              </a:spcAft>
              <a:defRPr sz="1400" kern="1200">
                <a:solidFill>
                  <a:schemeClr val="tx1"/>
                </a:solidFill>
                <a:latin typeface="Arial" panose="020B0604020202020204" pitchFamily="34" charset="0"/>
                <a:ea typeface="+mn-ea"/>
                <a:cs typeface="+mn-cs"/>
              </a:defRPr>
            </a:lvl5pPr>
            <a:lvl6pPr marL="2286000" algn="l" defTabSz="914400" rtl="0" eaLnBrk="1" latinLnBrk="0" hangingPunct="1">
              <a:defRPr sz="1400" kern="1200">
                <a:solidFill>
                  <a:schemeClr val="tx1"/>
                </a:solidFill>
                <a:latin typeface="Arial" panose="020B0604020202020204" pitchFamily="34" charset="0"/>
                <a:ea typeface="+mn-ea"/>
                <a:cs typeface="+mn-cs"/>
              </a:defRPr>
            </a:lvl6pPr>
            <a:lvl7pPr marL="2743200" algn="l" defTabSz="914400" rtl="0" eaLnBrk="1" latinLnBrk="0" hangingPunct="1">
              <a:defRPr sz="1400" kern="1200">
                <a:solidFill>
                  <a:schemeClr val="tx1"/>
                </a:solidFill>
                <a:latin typeface="Arial" panose="020B0604020202020204" pitchFamily="34" charset="0"/>
                <a:ea typeface="+mn-ea"/>
                <a:cs typeface="+mn-cs"/>
              </a:defRPr>
            </a:lvl7pPr>
            <a:lvl8pPr marL="3200400" algn="l" defTabSz="914400" rtl="0" eaLnBrk="1" latinLnBrk="0" hangingPunct="1">
              <a:defRPr sz="1400" kern="1200">
                <a:solidFill>
                  <a:schemeClr val="tx1"/>
                </a:solidFill>
                <a:latin typeface="Arial" panose="020B0604020202020204" pitchFamily="34" charset="0"/>
                <a:ea typeface="+mn-ea"/>
                <a:cs typeface="+mn-cs"/>
              </a:defRPr>
            </a:lvl8pPr>
            <a:lvl9pPr marL="3657600" algn="l" defTabSz="914400" rtl="0" eaLnBrk="1" latinLnBrk="0" hangingPunct="1">
              <a:defRPr sz="1400" kern="1200">
                <a:solidFill>
                  <a:schemeClr val="tx1"/>
                </a:solidFill>
                <a:latin typeface="Arial" panose="020B0604020202020204" pitchFamily="34" charset="0"/>
                <a:ea typeface="+mn-ea"/>
                <a:cs typeface="+mn-cs"/>
              </a:defRPr>
            </a:lvl9pPr>
          </a:lstStyle>
          <a:p>
            <a:endParaRPr lang="en-CA"/>
          </a:p>
        </p:txBody>
      </p:sp>
      <p:sp>
        <p:nvSpPr>
          <p:cNvPr id="173" name="Freeform 169">
            <a:extLst>
              <a:ext uri="{FF2B5EF4-FFF2-40B4-BE49-F238E27FC236}">
                <a16:creationId xmlns:a16="http://schemas.microsoft.com/office/drawing/2014/main" id="{C0EABCE1-3DFE-4A58-83B1-0CFE0EE6F273}"/>
              </a:ext>
            </a:extLst>
          </p:cNvPr>
          <p:cNvSpPr>
            <a:spLocks noChangeAspect="1"/>
          </p:cNvSpPr>
          <p:nvPr/>
        </p:nvSpPr>
        <p:spPr bwMode="auto">
          <a:xfrm>
            <a:off x="6270122" y="1515909"/>
            <a:ext cx="10237" cy="13808"/>
          </a:xfrm>
          <a:custGeom>
            <a:avLst/>
            <a:gdLst>
              <a:gd name="T0" fmla="*/ 0 w 17"/>
              <a:gd name="T1" fmla="*/ 21 h 21"/>
              <a:gd name="T2" fmla="*/ 17 w 17"/>
              <a:gd name="T3" fmla="*/ 0 h 21"/>
            </a:gdLst>
            <a:ahLst/>
            <a:cxnLst>
              <a:cxn ang="0">
                <a:pos x="T0" y="T1"/>
              </a:cxn>
              <a:cxn ang="0">
                <a:pos x="T2" y="T3"/>
              </a:cxn>
            </a:cxnLst>
            <a:rect l="0" t="0" r="r" b="b"/>
            <a:pathLst>
              <a:path w="17" h="21">
                <a:moveTo>
                  <a:pt x="0" y="21"/>
                </a:moveTo>
                <a:cubicBezTo>
                  <a:pt x="9" y="17"/>
                  <a:pt x="13" y="8"/>
                  <a:pt x="17" y="0"/>
                </a:cubicBezTo>
              </a:path>
            </a:pathLst>
          </a:custGeom>
          <a:noFill/>
          <a:ln w="6350" cap="rnd">
            <a:solidFill>
              <a:srgbClr val="FF6600"/>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defPPr>
              <a:defRPr lang="en-US"/>
            </a:defPPr>
            <a:lvl1pPr algn="l" rtl="0" fontAlgn="base">
              <a:spcBef>
                <a:spcPct val="0"/>
              </a:spcBef>
              <a:spcAft>
                <a:spcPct val="0"/>
              </a:spcAft>
              <a:defRPr sz="1400" kern="1200">
                <a:solidFill>
                  <a:schemeClr val="tx1"/>
                </a:solidFill>
                <a:latin typeface="Arial" panose="020B0604020202020204" pitchFamily="34" charset="0"/>
                <a:ea typeface="+mn-ea"/>
                <a:cs typeface="+mn-cs"/>
              </a:defRPr>
            </a:lvl1pPr>
            <a:lvl2pPr marL="457200" algn="l" rtl="0" fontAlgn="base">
              <a:spcBef>
                <a:spcPct val="0"/>
              </a:spcBef>
              <a:spcAft>
                <a:spcPct val="0"/>
              </a:spcAft>
              <a:defRPr sz="1400" kern="1200">
                <a:solidFill>
                  <a:schemeClr val="tx1"/>
                </a:solidFill>
                <a:latin typeface="Arial" panose="020B0604020202020204" pitchFamily="34" charset="0"/>
                <a:ea typeface="+mn-ea"/>
                <a:cs typeface="+mn-cs"/>
              </a:defRPr>
            </a:lvl2pPr>
            <a:lvl3pPr marL="914400" algn="l" rtl="0" fontAlgn="base">
              <a:spcBef>
                <a:spcPct val="0"/>
              </a:spcBef>
              <a:spcAft>
                <a:spcPct val="0"/>
              </a:spcAft>
              <a:defRPr sz="1400" kern="1200">
                <a:solidFill>
                  <a:schemeClr val="tx1"/>
                </a:solidFill>
                <a:latin typeface="Arial" panose="020B0604020202020204" pitchFamily="34" charset="0"/>
                <a:ea typeface="+mn-ea"/>
                <a:cs typeface="+mn-cs"/>
              </a:defRPr>
            </a:lvl3pPr>
            <a:lvl4pPr marL="1371600" algn="l" rtl="0" fontAlgn="base">
              <a:spcBef>
                <a:spcPct val="0"/>
              </a:spcBef>
              <a:spcAft>
                <a:spcPct val="0"/>
              </a:spcAft>
              <a:defRPr sz="1400" kern="1200">
                <a:solidFill>
                  <a:schemeClr val="tx1"/>
                </a:solidFill>
                <a:latin typeface="Arial" panose="020B0604020202020204" pitchFamily="34" charset="0"/>
                <a:ea typeface="+mn-ea"/>
                <a:cs typeface="+mn-cs"/>
              </a:defRPr>
            </a:lvl4pPr>
            <a:lvl5pPr marL="1828800" algn="l" rtl="0" fontAlgn="base">
              <a:spcBef>
                <a:spcPct val="0"/>
              </a:spcBef>
              <a:spcAft>
                <a:spcPct val="0"/>
              </a:spcAft>
              <a:defRPr sz="1400" kern="1200">
                <a:solidFill>
                  <a:schemeClr val="tx1"/>
                </a:solidFill>
                <a:latin typeface="Arial" panose="020B0604020202020204" pitchFamily="34" charset="0"/>
                <a:ea typeface="+mn-ea"/>
                <a:cs typeface="+mn-cs"/>
              </a:defRPr>
            </a:lvl5pPr>
            <a:lvl6pPr marL="2286000" algn="l" defTabSz="914400" rtl="0" eaLnBrk="1" latinLnBrk="0" hangingPunct="1">
              <a:defRPr sz="1400" kern="1200">
                <a:solidFill>
                  <a:schemeClr val="tx1"/>
                </a:solidFill>
                <a:latin typeface="Arial" panose="020B0604020202020204" pitchFamily="34" charset="0"/>
                <a:ea typeface="+mn-ea"/>
                <a:cs typeface="+mn-cs"/>
              </a:defRPr>
            </a:lvl6pPr>
            <a:lvl7pPr marL="2743200" algn="l" defTabSz="914400" rtl="0" eaLnBrk="1" latinLnBrk="0" hangingPunct="1">
              <a:defRPr sz="1400" kern="1200">
                <a:solidFill>
                  <a:schemeClr val="tx1"/>
                </a:solidFill>
                <a:latin typeface="Arial" panose="020B0604020202020204" pitchFamily="34" charset="0"/>
                <a:ea typeface="+mn-ea"/>
                <a:cs typeface="+mn-cs"/>
              </a:defRPr>
            </a:lvl7pPr>
            <a:lvl8pPr marL="3200400" algn="l" defTabSz="914400" rtl="0" eaLnBrk="1" latinLnBrk="0" hangingPunct="1">
              <a:defRPr sz="1400" kern="1200">
                <a:solidFill>
                  <a:schemeClr val="tx1"/>
                </a:solidFill>
                <a:latin typeface="Arial" panose="020B0604020202020204" pitchFamily="34" charset="0"/>
                <a:ea typeface="+mn-ea"/>
                <a:cs typeface="+mn-cs"/>
              </a:defRPr>
            </a:lvl8pPr>
            <a:lvl9pPr marL="3657600" algn="l" defTabSz="914400" rtl="0" eaLnBrk="1" latinLnBrk="0" hangingPunct="1">
              <a:defRPr sz="1400" kern="1200">
                <a:solidFill>
                  <a:schemeClr val="tx1"/>
                </a:solidFill>
                <a:latin typeface="Arial" panose="020B0604020202020204" pitchFamily="34" charset="0"/>
                <a:ea typeface="+mn-ea"/>
                <a:cs typeface="+mn-cs"/>
              </a:defRPr>
            </a:lvl9pPr>
          </a:lstStyle>
          <a:p>
            <a:endParaRPr lang="en-CA"/>
          </a:p>
        </p:txBody>
      </p:sp>
      <p:sp>
        <p:nvSpPr>
          <p:cNvPr id="174" name="Freeform 170">
            <a:extLst>
              <a:ext uri="{FF2B5EF4-FFF2-40B4-BE49-F238E27FC236}">
                <a16:creationId xmlns:a16="http://schemas.microsoft.com/office/drawing/2014/main" id="{3D95D383-94DF-4A80-B0FB-0B051BCC988B}"/>
              </a:ext>
            </a:extLst>
          </p:cNvPr>
          <p:cNvSpPr>
            <a:spLocks noChangeAspect="1"/>
          </p:cNvSpPr>
          <p:nvPr/>
        </p:nvSpPr>
        <p:spPr bwMode="auto">
          <a:xfrm>
            <a:off x="6280360" y="1482770"/>
            <a:ext cx="16380" cy="33139"/>
          </a:xfrm>
          <a:custGeom>
            <a:avLst/>
            <a:gdLst>
              <a:gd name="T0" fmla="*/ 0 w 27"/>
              <a:gd name="T1" fmla="*/ 52 h 52"/>
              <a:gd name="T2" fmla="*/ 0 w 27"/>
              <a:gd name="T3" fmla="*/ 50 h 52"/>
              <a:gd name="T4" fmla="*/ 13 w 27"/>
              <a:gd name="T5" fmla="*/ 45 h 52"/>
              <a:gd name="T6" fmla="*/ 21 w 27"/>
              <a:gd name="T7" fmla="*/ 37 h 52"/>
              <a:gd name="T8" fmla="*/ 8 w 27"/>
              <a:gd name="T9" fmla="*/ 0 h 52"/>
            </a:gdLst>
            <a:ahLst/>
            <a:cxnLst>
              <a:cxn ang="0">
                <a:pos x="T0" y="T1"/>
              </a:cxn>
              <a:cxn ang="0">
                <a:pos x="T2" y="T3"/>
              </a:cxn>
              <a:cxn ang="0">
                <a:pos x="T4" y="T5"/>
              </a:cxn>
              <a:cxn ang="0">
                <a:pos x="T6" y="T7"/>
              </a:cxn>
              <a:cxn ang="0">
                <a:pos x="T8" y="T9"/>
              </a:cxn>
            </a:cxnLst>
            <a:rect l="0" t="0" r="r" b="b"/>
            <a:pathLst>
              <a:path w="27" h="52">
                <a:moveTo>
                  <a:pt x="0" y="52"/>
                </a:moveTo>
                <a:cubicBezTo>
                  <a:pt x="0" y="51"/>
                  <a:pt x="0" y="51"/>
                  <a:pt x="0" y="50"/>
                </a:cubicBezTo>
                <a:cubicBezTo>
                  <a:pt x="1" y="46"/>
                  <a:pt x="8" y="47"/>
                  <a:pt x="13" y="45"/>
                </a:cubicBezTo>
                <a:cubicBezTo>
                  <a:pt x="16" y="42"/>
                  <a:pt x="18" y="40"/>
                  <a:pt x="21" y="37"/>
                </a:cubicBezTo>
                <a:cubicBezTo>
                  <a:pt x="27" y="22"/>
                  <a:pt x="15" y="12"/>
                  <a:pt x="8" y="0"/>
                </a:cubicBezTo>
              </a:path>
            </a:pathLst>
          </a:custGeom>
          <a:noFill/>
          <a:ln w="6350" cap="rnd">
            <a:solidFill>
              <a:srgbClr val="FF6600"/>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defPPr>
              <a:defRPr lang="en-US"/>
            </a:defPPr>
            <a:lvl1pPr algn="l" rtl="0" fontAlgn="base">
              <a:spcBef>
                <a:spcPct val="0"/>
              </a:spcBef>
              <a:spcAft>
                <a:spcPct val="0"/>
              </a:spcAft>
              <a:defRPr sz="1400" kern="1200">
                <a:solidFill>
                  <a:schemeClr val="tx1"/>
                </a:solidFill>
                <a:latin typeface="Arial" panose="020B0604020202020204" pitchFamily="34" charset="0"/>
                <a:ea typeface="+mn-ea"/>
                <a:cs typeface="+mn-cs"/>
              </a:defRPr>
            </a:lvl1pPr>
            <a:lvl2pPr marL="457200" algn="l" rtl="0" fontAlgn="base">
              <a:spcBef>
                <a:spcPct val="0"/>
              </a:spcBef>
              <a:spcAft>
                <a:spcPct val="0"/>
              </a:spcAft>
              <a:defRPr sz="1400" kern="1200">
                <a:solidFill>
                  <a:schemeClr val="tx1"/>
                </a:solidFill>
                <a:latin typeface="Arial" panose="020B0604020202020204" pitchFamily="34" charset="0"/>
                <a:ea typeface="+mn-ea"/>
                <a:cs typeface="+mn-cs"/>
              </a:defRPr>
            </a:lvl2pPr>
            <a:lvl3pPr marL="914400" algn="l" rtl="0" fontAlgn="base">
              <a:spcBef>
                <a:spcPct val="0"/>
              </a:spcBef>
              <a:spcAft>
                <a:spcPct val="0"/>
              </a:spcAft>
              <a:defRPr sz="1400" kern="1200">
                <a:solidFill>
                  <a:schemeClr val="tx1"/>
                </a:solidFill>
                <a:latin typeface="Arial" panose="020B0604020202020204" pitchFamily="34" charset="0"/>
                <a:ea typeface="+mn-ea"/>
                <a:cs typeface="+mn-cs"/>
              </a:defRPr>
            </a:lvl3pPr>
            <a:lvl4pPr marL="1371600" algn="l" rtl="0" fontAlgn="base">
              <a:spcBef>
                <a:spcPct val="0"/>
              </a:spcBef>
              <a:spcAft>
                <a:spcPct val="0"/>
              </a:spcAft>
              <a:defRPr sz="1400" kern="1200">
                <a:solidFill>
                  <a:schemeClr val="tx1"/>
                </a:solidFill>
                <a:latin typeface="Arial" panose="020B0604020202020204" pitchFamily="34" charset="0"/>
                <a:ea typeface="+mn-ea"/>
                <a:cs typeface="+mn-cs"/>
              </a:defRPr>
            </a:lvl4pPr>
            <a:lvl5pPr marL="1828800" algn="l" rtl="0" fontAlgn="base">
              <a:spcBef>
                <a:spcPct val="0"/>
              </a:spcBef>
              <a:spcAft>
                <a:spcPct val="0"/>
              </a:spcAft>
              <a:defRPr sz="1400" kern="1200">
                <a:solidFill>
                  <a:schemeClr val="tx1"/>
                </a:solidFill>
                <a:latin typeface="Arial" panose="020B0604020202020204" pitchFamily="34" charset="0"/>
                <a:ea typeface="+mn-ea"/>
                <a:cs typeface="+mn-cs"/>
              </a:defRPr>
            </a:lvl5pPr>
            <a:lvl6pPr marL="2286000" algn="l" defTabSz="914400" rtl="0" eaLnBrk="1" latinLnBrk="0" hangingPunct="1">
              <a:defRPr sz="1400" kern="1200">
                <a:solidFill>
                  <a:schemeClr val="tx1"/>
                </a:solidFill>
                <a:latin typeface="Arial" panose="020B0604020202020204" pitchFamily="34" charset="0"/>
                <a:ea typeface="+mn-ea"/>
                <a:cs typeface="+mn-cs"/>
              </a:defRPr>
            </a:lvl6pPr>
            <a:lvl7pPr marL="2743200" algn="l" defTabSz="914400" rtl="0" eaLnBrk="1" latinLnBrk="0" hangingPunct="1">
              <a:defRPr sz="1400" kern="1200">
                <a:solidFill>
                  <a:schemeClr val="tx1"/>
                </a:solidFill>
                <a:latin typeface="Arial" panose="020B0604020202020204" pitchFamily="34" charset="0"/>
                <a:ea typeface="+mn-ea"/>
                <a:cs typeface="+mn-cs"/>
              </a:defRPr>
            </a:lvl7pPr>
            <a:lvl8pPr marL="3200400" algn="l" defTabSz="914400" rtl="0" eaLnBrk="1" latinLnBrk="0" hangingPunct="1">
              <a:defRPr sz="1400" kern="1200">
                <a:solidFill>
                  <a:schemeClr val="tx1"/>
                </a:solidFill>
                <a:latin typeface="Arial" panose="020B0604020202020204" pitchFamily="34" charset="0"/>
                <a:ea typeface="+mn-ea"/>
                <a:cs typeface="+mn-cs"/>
              </a:defRPr>
            </a:lvl8pPr>
            <a:lvl9pPr marL="3657600" algn="l" defTabSz="914400" rtl="0" eaLnBrk="1" latinLnBrk="0" hangingPunct="1">
              <a:defRPr sz="1400" kern="1200">
                <a:solidFill>
                  <a:schemeClr val="tx1"/>
                </a:solidFill>
                <a:latin typeface="Arial" panose="020B0604020202020204" pitchFamily="34" charset="0"/>
                <a:ea typeface="+mn-ea"/>
                <a:cs typeface="+mn-cs"/>
              </a:defRPr>
            </a:lvl9pPr>
          </a:lstStyle>
          <a:p>
            <a:endParaRPr lang="en-CA"/>
          </a:p>
        </p:txBody>
      </p:sp>
      <p:sp>
        <p:nvSpPr>
          <p:cNvPr id="175" name="Freeform 171">
            <a:extLst>
              <a:ext uri="{FF2B5EF4-FFF2-40B4-BE49-F238E27FC236}">
                <a16:creationId xmlns:a16="http://schemas.microsoft.com/office/drawing/2014/main" id="{CD3F0856-69DB-471D-BF39-02F43D971461}"/>
              </a:ext>
            </a:extLst>
          </p:cNvPr>
          <p:cNvSpPr>
            <a:spLocks noChangeAspect="1"/>
          </p:cNvSpPr>
          <p:nvPr/>
        </p:nvSpPr>
        <p:spPr bwMode="auto">
          <a:xfrm>
            <a:off x="6259885" y="1482770"/>
            <a:ext cx="25082" cy="11046"/>
          </a:xfrm>
          <a:custGeom>
            <a:avLst/>
            <a:gdLst>
              <a:gd name="T0" fmla="*/ 42 w 42"/>
              <a:gd name="T1" fmla="*/ 0 h 18"/>
              <a:gd name="T2" fmla="*/ 0 w 42"/>
              <a:gd name="T3" fmla="*/ 18 h 18"/>
            </a:gdLst>
            <a:ahLst/>
            <a:cxnLst>
              <a:cxn ang="0">
                <a:pos x="T0" y="T1"/>
              </a:cxn>
              <a:cxn ang="0">
                <a:pos x="T2" y="T3"/>
              </a:cxn>
            </a:cxnLst>
            <a:rect l="0" t="0" r="r" b="b"/>
            <a:pathLst>
              <a:path w="42" h="18">
                <a:moveTo>
                  <a:pt x="42" y="0"/>
                </a:moveTo>
                <a:cubicBezTo>
                  <a:pt x="27" y="5"/>
                  <a:pt x="12" y="8"/>
                  <a:pt x="0" y="18"/>
                </a:cubicBezTo>
              </a:path>
            </a:pathLst>
          </a:custGeom>
          <a:noFill/>
          <a:ln w="6350" cap="rnd">
            <a:solidFill>
              <a:srgbClr val="FF6600"/>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defPPr>
              <a:defRPr lang="en-US"/>
            </a:defPPr>
            <a:lvl1pPr algn="l" rtl="0" fontAlgn="base">
              <a:spcBef>
                <a:spcPct val="0"/>
              </a:spcBef>
              <a:spcAft>
                <a:spcPct val="0"/>
              </a:spcAft>
              <a:defRPr sz="1400" kern="1200">
                <a:solidFill>
                  <a:schemeClr val="tx1"/>
                </a:solidFill>
                <a:latin typeface="Arial" panose="020B0604020202020204" pitchFamily="34" charset="0"/>
                <a:ea typeface="+mn-ea"/>
                <a:cs typeface="+mn-cs"/>
              </a:defRPr>
            </a:lvl1pPr>
            <a:lvl2pPr marL="457200" algn="l" rtl="0" fontAlgn="base">
              <a:spcBef>
                <a:spcPct val="0"/>
              </a:spcBef>
              <a:spcAft>
                <a:spcPct val="0"/>
              </a:spcAft>
              <a:defRPr sz="1400" kern="1200">
                <a:solidFill>
                  <a:schemeClr val="tx1"/>
                </a:solidFill>
                <a:latin typeface="Arial" panose="020B0604020202020204" pitchFamily="34" charset="0"/>
                <a:ea typeface="+mn-ea"/>
                <a:cs typeface="+mn-cs"/>
              </a:defRPr>
            </a:lvl2pPr>
            <a:lvl3pPr marL="914400" algn="l" rtl="0" fontAlgn="base">
              <a:spcBef>
                <a:spcPct val="0"/>
              </a:spcBef>
              <a:spcAft>
                <a:spcPct val="0"/>
              </a:spcAft>
              <a:defRPr sz="1400" kern="1200">
                <a:solidFill>
                  <a:schemeClr val="tx1"/>
                </a:solidFill>
                <a:latin typeface="Arial" panose="020B0604020202020204" pitchFamily="34" charset="0"/>
                <a:ea typeface="+mn-ea"/>
                <a:cs typeface="+mn-cs"/>
              </a:defRPr>
            </a:lvl3pPr>
            <a:lvl4pPr marL="1371600" algn="l" rtl="0" fontAlgn="base">
              <a:spcBef>
                <a:spcPct val="0"/>
              </a:spcBef>
              <a:spcAft>
                <a:spcPct val="0"/>
              </a:spcAft>
              <a:defRPr sz="1400" kern="1200">
                <a:solidFill>
                  <a:schemeClr val="tx1"/>
                </a:solidFill>
                <a:latin typeface="Arial" panose="020B0604020202020204" pitchFamily="34" charset="0"/>
                <a:ea typeface="+mn-ea"/>
                <a:cs typeface="+mn-cs"/>
              </a:defRPr>
            </a:lvl4pPr>
            <a:lvl5pPr marL="1828800" algn="l" rtl="0" fontAlgn="base">
              <a:spcBef>
                <a:spcPct val="0"/>
              </a:spcBef>
              <a:spcAft>
                <a:spcPct val="0"/>
              </a:spcAft>
              <a:defRPr sz="1400" kern="1200">
                <a:solidFill>
                  <a:schemeClr val="tx1"/>
                </a:solidFill>
                <a:latin typeface="Arial" panose="020B0604020202020204" pitchFamily="34" charset="0"/>
                <a:ea typeface="+mn-ea"/>
                <a:cs typeface="+mn-cs"/>
              </a:defRPr>
            </a:lvl5pPr>
            <a:lvl6pPr marL="2286000" algn="l" defTabSz="914400" rtl="0" eaLnBrk="1" latinLnBrk="0" hangingPunct="1">
              <a:defRPr sz="1400" kern="1200">
                <a:solidFill>
                  <a:schemeClr val="tx1"/>
                </a:solidFill>
                <a:latin typeface="Arial" panose="020B0604020202020204" pitchFamily="34" charset="0"/>
                <a:ea typeface="+mn-ea"/>
                <a:cs typeface="+mn-cs"/>
              </a:defRPr>
            </a:lvl6pPr>
            <a:lvl7pPr marL="2743200" algn="l" defTabSz="914400" rtl="0" eaLnBrk="1" latinLnBrk="0" hangingPunct="1">
              <a:defRPr sz="1400" kern="1200">
                <a:solidFill>
                  <a:schemeClr val="tx1"/>
                </a:solidFill>
                <a:latin typeface="Arial" panose="020B0604020202020204" pitchFamily="34" charset="0"/>
                <a:ea typeface="+mn-ea"/>
                <a:cs typeface="+mn-cs"/>
              </a:defRPr>
            </a:lvl7pPr>
            <a:lvl8pPr marL="3200400" algn="l" defTabSz="914400" rtl="0" eaLnBrk="1" latinLnBrk="0" hangingPunct="1">
              <a:defRPr sz="1400" kern="1200">
                <a:solidFill>
                  <a:schemeClr val="tx1"/>
                </a:solidFill>
                <a:latin typeface="Arial" panose="020B0604020202020204" pitchFamily="34" charset="0"/>
                <a:ea typeface="+mn-ea"/>
                <a:cs typeface="+mn-cs"/>
              </a:defRPr>
            </a:lvl8pPr>
            <a:lvl9pPr marL="3657600" algn="l" defTabSz="914400" rtl="0" eaLnBrk="1" latinLnBrk="0" hangingPunct="1">
              <a:defRPr sz="1400" kern="1200">
                <a:solidFill>
                  <a:schemeClr val="tx1"/>
                </a:solidFill>
                <a:latin typeface="Arial" panose="020B0604020202020204" pitchFamily="34" charset="0"/>
                <a:ea typeface="+mn-ea"/>
                <a:cs typeface="+mn-cs"/>
              </a:defRPr>
            </a:lvl9pPr>
          </a:lstStyle>
          <a:p>
            <a:endParaRPr lang="en-CA"/>
          </a:p>
        </p:txBody>
      </p:sp>
      <p:sp>
        <p:nvSpPr>
          <p:cNvPr id="176" name="Freeform 172">
            <a:extLst>
              <a:ext uri="{FF2B5EF4-FFF2-40B4-BE49-F238E27FC236}">
                <a16:creationId xmlns:a16="http://schemas.microsoft.com/office/drawing/2014/main" id="{70D9599F-55A2-4FA7-A141-F4F1F5EA2197}"/>
              </a:ext>
            </a:extLst>
          </p:cNvPr>
          <p:cNvSpPr>
            <a:spLocks noChangeAspect="1"/>
          </p:cNvSpPr>
          <p:nvPr/>
        </p:nvSpPr>
        <p:spPr bwMode="auto">
          <a:xfrm>
            <a:off x="6284966" y="1464544"/>
            <a:ext cx="47604" cy="18226"/>
          </a:xfrm>
          <a:custGeom>
            <a:avLst/>
            <a:gdLst>
              <a:gd name="T0" fmla="*/ 0 w 80"/>
              <a:gd name="T1" fmla="*/ 29 h 29"/>
              <a:gd name="T2" fmla="*/ 65 w 80"/>
              <a:gd name="T3" fmla="*/ 0 h 29"/>
              <a:gd name="T4" fmla="*/ 80 w 80"/>
              <a:gd name="T5" fmla="*/ 11 h 29"/>
            </a:gdLst>
            <a:ahLst/>
            <a:cxnLst>
              <a:cxn ang="0">
                <a:pos x="T0" y="T1"/>
              </a:cxn>
              <a:cxn ang="0">
                <a:pos x="T2" y="T3"/>
              </a:cxn>
              <a:cxn ang="0">
                <a:pos x="T4" y="T5"/>
              </a:cxn>
            </a:cxnLst>
            <a:rect l="0" t="0" r="r" b="b"/>
            <a:pathLst>
              <a:path w="80" h="29">
                <a:moveTo>
                  <a:pt x="0" y="29"/>
                </a:moveTo>
                <a:cubicBezTo>
                  <a:pt x="15" y="7"/>
                  <a:pt x="43" y="4"/>
                  <a:pt x="65" y="0"/>
                </a:cubicBezTo>
                <a:cubicBezTo>
                  <a:pt x="70" y="4"/>
                  <a:pt x="75" y="7"/>
                  <a:pt x="80" y="11"/>
                </a:cubicBezTo>
              </a:path>
            </a:pathLst>
          </a:custGeom>
          <a:noFill/>
          <a:ln w="6350" cap="rnd">
            <a:solidFill>
              <a:srgbClr val="FF6600"/>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defPPr>
              <a:defRPr lang="en-US"/>
            </a:defPPr>
            <a:lvl1pPr algn="l" rtl="0" fontAlgn="base">
              <a:spcBef>
                <a:spcPct val="0"/>
              </a:spcBef>
              <a:spcAft>
                <a:spcPct val="0"/>
              </a:spcAft>
              <a:defRPr sz="1400" kern="1200">
                <a:solidFill>
                  <a:schemeClr val="tx1"/>
                </a:solidFill>
                <a:latin typeface="Arial" panose="020B0604020202020204" pitchFamily="34" charset="0"/>
                <a:ea typeface="+mn-ea"/>
                <a:cs typeface="+mn-cs"/>
              </a:defRPr>
            </a:lvl1pPr>
            <a:lvl2pPr marL="457200" algn="l" rtl="0" fontAlgn="base">
              <a:spcBef>
                <a:spcPct val="0"/>
              </a:spcBef>
              <a:spcAft>
                <a:spcPct val="0"/>
              </a:spcAft>
              <a:defRPr sz="1400" kern="1200">
                <a:solidFill>
                  <a:schemeClr val="tx1"/>
                </a:solidFill>
                <a:latin typeface="Arial" panose="020B0604020202020204" pitchFamily="34" charset="0"/>
                <a:ea typeface="+mn-ea"/>
                <a:cs typeface="+mn-cs"/>
              </a:defRPr>
            </a:lvl2pPr>
            <a:lvl3pPr marL="914400" algn="l" rtl="0" fontAlgn="base">
              <a:spcBef>
                <a:spcPct val="0"/>
              </a:spcBef>
              <a:spcAft>
                <a:spcPct val="0"/>
              </a:spcAft>
              <a:defRPr sz="1400" kern="1200">
                <a:solidFill>
                  <a:schemeClr val="tx1"/>
                </a:solidFill>
                <a:latin typeface="Arial" panose="020B0604020202020204" pitchFamily="34" charset="0"/>
                <a:ea typeface="+mn-ea"/>
                <a:cs typeface="+mn-cs"/>
              </a:defRPr>
            </a:lvl3pPr>
            <a:lvl4pPr marL="1371600" algn="l" rtl="0" fontAlgn="base">
              <a:spcBef>
                <a:spcPct val="0"/>
              </a:spcBef>
              <a:spcAft>
                <a:spcPct val="0"/>
              </a:spcAft>
              <a:defRPr sz="1400" kern="1200">
                <a:solidFill>
                  <a:schemeClr val="tx1"/>
                </a:solidFill>
                <a:latin typeface="Arial" panose="020B0604020202020204" pitchFamily="34" charset="0"/>
                <a:ea typeface="+mn-ea"/>
                <a:cs typeface="+mn-cs"/>
              </a:defRPr>
            </a:lvl4pPr>
            <a:lvl5pPr marL="1828800" algn="l" rtl="0" fontAlgn="base">
              <a:spcBef>
                <a:spcPct val="0"/>
              </a:spcBef>
              <a:spcAft>
                <a:spcPct val="0"/>
              </a:spcAft>
              <a:defRPr sz="1400" kern="1200">
                <a:solidFill>
                  <a:schemeClr val="tx1"/>
                </a:solidFill>
                <a:latin typeface="Arial" panose="020B0604020202020204" pitchFamily="34" charset="0"/>
                <a:ea typeface="+mn-ea"/>
                <a:cs typeface="+mn-cs"/>
              </a:defRPr>
            </a:lvl5pPr>
            <a:lvl6pPr marL="2286000" algn="l" defTabSz="914400" rtl="0" eaLnBrk="1" latinLnBrk="0" hangingPunct="1">
              <a:defRPr sz="1400" kern="1200">
                <a:solidFill>
                  <a:schemeClr val="tx1"/>
                </a:solidFill>
                <a:latin typeface="Arial" panose="020B0604020202020204" pitchFamily="34" charset="0"/>
                <a:ea typeface="+mn-ea"/>
                <a:cs typeface="+mn-cs"/>
              </a:defRPr>
            </a:lvl6pPr>
            <a:lvl7pPr marL="2743200" algn="l" defTabSz="914400" rtl="0" eaLnBrk="1" latinLnBrk="0" hangingPunct="1">
              <a:defRPr sz="1400" kern="1200">
                <a:solidFill>
                  <a:schemeClr val="tx1"/>
                </a:solidFill>
                <a:latin typeface="Arial" panose="020B0604020202020204" pitchFamily="34" charset="0"/>
                <a:ea typeface="+mn-ea"/>
                <a:cs typeface="+mn-cs"/>
              </a:defRPr>
            </a:lvl7pPr>
            <a:lvl8pPr marL="3200400" algn="l" defTabSz="914400" rtl="0" eaLnBrk="1" latinLnBrk="0" hangingPunct="1">
              <a:defRPr sz="1400" kern="1200">
                <a:solidFill>
                  <a:schemeClr val="tx1"/>
                </a:solidFill>
                <a:latin typeface="Arial" panose="020B0604020202020204" pitchFamily="34" charset="0"/>
                <a:ea typeface="+mn-ea"/>
                <a:cs typeface="+mn-cs"/>
              </a:defRPr>
            </a:lvl8pPr>
            <a:lvl9pPr marL="3657600" algn="l" defTabSz="914400" rtl="0" eaLnBrk="1" latinLnBrk="0" hangingPunct="1">
              <a:defRPr sz="1400" kern="1200">
                <a:solidFill>
                  <a:schemeClr val="tx1"/>
                </a:solidFill>
                <a:latin typeface="Arial" panose="020B0604020202020204" pitchFamily="34" charset="0"/>
                <a:ea typeface="+mn-ea"/>
                <a:cs typeface="+mn-cs"/>
              </a:defRPr>
            </a:lvl9pPr>
          </a:lstStyle>
          <a:p>
            <a:endParaRPr lang="en-CA"/>
          </a:p>
        </p:txBody>
      </p:sp>
      <p:sp>
        <p:nvSpPr>
          <p:cNvPr id="177" name="Freeform 173">
            <a:extLst>
              <a:ext uri="{FF2B5EF4-FFF2-40B4-BE49-F238E27FC236}">
                <a16:creationId xmlns:a16="http://schemas.microsoft.com/office/drawing/2014/main" id="{D6994730-7A96-4877-BCA1-E6F6C302BAE9}"/>
              </a:ext>
            </a:extLst>
          </p:cNvPr>
          <p:cNvSpPr>
            <a:spLocks noChangeAspect="1"/>
          </p:cNvSpPr>
          <p:nvPr/>
        </p:nvSpPr>
        <p:spPr bwMode="auto">
          <a:xfrm>
            <a:off x="6332571" y="1470067"/>
            <a:ext cx="54259" cy="20436"/>
          </a:xfrm>
          <a:custGeom>
            <a:avLst/>
            <a:gdLst>
              <a:gd name="T0" fmla="*/ 0 w 92"/>
              <a:gd name="T1" fmla="*/ 2 h 32"/>
              <a:gd name="T2" fmla="*/ 92 w 92"/>
              <a:gd name="T3" fmla="*/ 32 h 32"/>
            </a:gdLst>
            <a:ahLst/>
            <a:cxnLst>
              <a:cxn ang="0">
                <a:pos x="T0" y="T1"/>
              </a:cxn>
              <a:cxn ang="0">
                <a:pos x="T2" y="T3"/>
              </a:cxn>
            </a:cxnLst>
            <a:rect l="0" t="0" r="r" b="b"/>
            <a:pathLst>
              <a:path w="92" h="32">
                <a:moveTo>
                  <a:pt x="0" y="2"/>
                </a:moveTo>
                <a:cubicBezTo>
                  <a:pt x="36" y="0"/>
                  <a:pt x="56" y="31"/>
                  <a:pt x="92" y="32"/>
                </a:cubicBezTo>
              </a:path>
            </a:pathLst>
          </a:custGeom>
          <a:noFill/>
          <a:ln w="6350" cap="rnd">
            <a:solidFill>
              <a:srgbClr val="FF6600"/>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defPPr>
              <a:defRPr lang="en-US"/>
            </a:defPPr>
            <a:lvl1pPr algn="l" rtl="0" fontAlgn="base">
              <a:spcBef>
                <a:spcPct val="0"/>
              </a:spcBef>
              <a:spcAft>
                <a:spcPct val="0"/>
              </a:spcAft>
              <a:defRPr sz="1400" kern="1200">
                <a:solidFill>
                  <a:schemeClr val="tx1"/>
                </a:solidFill>
                <a:latin typeface="Arial" panose="020B0604020202020204" pitchFamily="34" charset="0"/>
                <a:ea typeface="+mn-ea"/>
                <a:cs typeface="+mn-cs"/>
              </a:defRPr>
            </a:lvl1pPr>
            <a:lvl2pPr marL="457200" algn="l" rtl="0" fontAlgn="base">
              <a:spcBef>
                <a:spcPct val="0"/>
              </a:spcBef>
              <a:spcAft>
                <a:spcPct val="0"/>
              </a:spcAft>
              <a:defRPr sz="1400" kern="1200">
                <a:solidFill>
                  <a:schemeClr val="tx1"/>
                </a:solidFill>
                <a:latin typeface="Arial" panose="020B0604020202020204" pitchFamily="34" charset="0"/>
                <a:ea typeface="+mn-ea"/>
                <a:cs typeface="+mn-cs"/>
              </a:defRPr>
            </a:lvl2pPr>
            <a:lvl3pPr marL="914400" algn="l" rtl="0" fontAlgn="base">
              <a:spcBef>
                <a:spcPct val="0"/>
              </a:spcBef>
              <a:spcAft>
                <a:spcPct val="0"/>
              </a:spcAft>
              <a:defRPr sz="1400" kern="1200">
                <a:solidFill>
                  <a:schemeClr val="tx1"/>
                </a:solidFill>
                <a:latin typeface="Arial" panose="020B0604020202020204" pitchFamily="34" charset="0"/>
                <a:ea typeface="+mn-ea"/>
                <a:cs typeface="+mn-cs"/>
              </a:defRPr>
            </a:lvl3pPr>
            <a:lvl4pPr marL="1371600" algn="l" rtl="0" fontAlgn="base">
              <a:spcBef>
                <a:spcPct val="0"/>
              </a:spcBef>
              <a:spcAft>
                <a:spcPct val="0"/>
              </a:spcAft>
              <a:defRPr sz="1400" kern="1200">
                <a:solidFill>
                  <a:schemeClr val="tx1"/>
                </a:solidFill>
                <a:latin typeface="Arial" panose="020B0604020202020204" pitchFamily="34" charset="0"/>
                <a:ea typeface="+mn-ea"/>
                <a:cs typeface="+mn-cs"/>
              </a:defRPr>
            </a:lvl4pPr>
            <a:lvl5pPr marL="1828800" algn="l" rtl="0" fontAlgn="base">
              <a:spcBef>
                <a:spcPct val="0"/>
              </a:spcBef>
              <a:spcAft>
                <a:spcPct val="0"/>
              </a:spcAft>
              <a:defRPr sz="1400" kern="1200">
                <a:solidFill>
                  <a:schemeClr val="tx1"/>
                </a:solidFill>
                <a:latin typeface="Arial" panose="020B0604020202020204" pitchFamily="34" charset="0"/>
                <a:ea typeface="+mn-ea"/>
                <a:cs typeface="+mn-cs"/>
              </a:defRPr>
            </a:lvl5pPr>
            <a:lvl6pPr marL="2286000" algn="l" defTabSz="914400" rtl="0" eaLnBrk="1" latinLnBrk="0" hangingPunct="1">
              <a:defRPr sz="1400" kern="1200">
                <a:solidFill>
                  <a:schemeClr val="tx1"/>
                </a:solidFill>
                <a:latin typeface="Arial" panose="020B0604020202020204" pitchFamily="34" charset="0"/>
                <a:ea typeface="+mn-ea"/>
                <a:cs typeface="+mn-cs"/>
              </a:defRPr>
            </a:lvl6pPr>
            <a:lvl7pPr marL="2743200" algn="l" defTabSz="914400" rtl="0" eaLnBrk="1" latinLnBrk="0" hangingPunct="1">
              <a:defRPr sz="1400" kern="1200">
                <a:solidFill>
                  <a:schemeClr val="tx1"/>
                </a:solidFill>
                <a:latin typeface="Arial" panose="020B0604020202020204" pitchFamily="34" charset="0"/>
                <a:ea typeface="+mn-ea"/>
                <a:cs typeface="+mn-cs"/>
              </a:defRPr>
            </a:lvl7pPr>
            <a:lvl8pPr marL="3200400" algn="l" defTabSz="914400" rtl="0" eaLnBrk="1" latinLnBrk="0" hangingPunct="1">
              <a:defRPr sz="1400" kern="1200">
                <a:solidFill>
                  <a:schemeClr val="tx1"/>
                </a:solidFill>
                <a:latin typeface="Arial" panose="020B0604020202020204" pitchFamily="34" charset="0"/>
                <a:ea typeface="+mn-ea"/>
                <a:cs typeface="+mn-cs"/>
              </a:defRPr>
            </a:lvl8pPr>
            <a:lvl9pPr marL="3657600" algn="l" defTabSz="914400" rtl="0" eaLnBrk="1" latinLnBrk="0" hangingPunct="1">
              <a:defRPr sz="1400" kern="1200">
                <a:solidFill>
                  <a:schemeClr val="tx1"/>
                </a:solidFill>
                <a:latin typeface="Arial" panose="020B0604020202020204" pitchFamily="34" charset="0"/>
                <a:ea typeface="+mn-ea"/>
                <a:cs typeface="+mn-cs"/>
              </a:defRPr>
            </a:lvl9pPr>
          </a:lstStyle>
          <a:p>
            <a:endParaRPr lang="en-CA"/>
          </a:p>
        </p:txBody>
      </p:sp>
      <p:sp>
        <p:nvSpPr>
          <p:cNvPr id="178" name="Freeform 174">
            <a:extLst>
              <a:ext uri="{FF2B5EF4-FFF2-40B4-BE49-F238E27FC236}">
                <a16:creationId xmlns:a16="http://schemas.microsoft.com/office/drawing/2014/main" id="{D40AB3F0-D3C1-4DD5-A824-501FAB2EFF38}"/>
              </a:ext>
            </a:extLst>
          </p:cNvPr>
          <p:cNvSpPr>
            <a:spLocks noChangeAspect="1"/>
          </p:cNvSpPr>
          <p:nvPr/>
        </p:nvSpPr>
        <p:spPr bwMode="auto">
          <a:xfrm>
            <a:off x="6332571" y="1471171"/>
            <a:ext cx="8702" cy="22092"/>
          </a:xfrm>
          <a:custGeom>
            <a:avLst/>
            <a:gdLst>
              <a:gd name="T0" fmla="*/ 8 w 15"/>
              <a:gd name="T1" fmla="*/ 34 h 34"/>
              <a:gd name="T2" fmla="*/ 0 w 15"/>
              <a:gd name="T3" fmla="*/ 0 h 34"/>
            </a:gdLst>
            <a:ahLst/>
            <a:cxnLst>
              <a:cxn ang="0">
                <a:pos x="T0" y="T1"/>
              </a:cxn>
              <a:cxn ang="0">
                <a:pos x="T2" y="T3"/>
              </a:cxn>
            </a:cxnLst>
            <a:rect l="0" t="0" r="r" b="b"/>
            <a:pathLst>
              <a:path w="15" h="34">
                <a:moveTo>
                  <a:pt x="8" y="34"/>
                </a:moveTo>
                <a:cubicBezTo>
                  <a:pt x="15" y="21"/>
                  <a:pt x="6" y="11"/>
                  <a:pt x="0" y="0"/>
                </a:cubicBezTo>
              </a:path>
            </a:pathLst>
          </a:custGeom>
          <a:noFill/>
          <a:ln w="6350" cap="rnd">
            <a:solidFill>
              <a:srgbClr val="FF6600"/>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defPPr>
              <a:defRPr lang="en-US"/>
            </a:defPPr>
            <a:lvl1pPr algn="l" rtl="0" fontAlgn="base">
              <a:spcBef>
                <a:spcPct val="0"/>
              </a:spcBef>
              <a:spcAft>
                <a:spcPct val="0"/>
              </a:spcAft>
              <a:defRPr sz="1400" kern="1200">
                <a:solidFill>
                  <a:schemeClr val="tx1"/>
                </a:solidFill>
                <a:latin typeface="Arial" panose="020B0604020202020204" pitchFamily="34" charset="0"/>
                <a:ea typeface="+mn-ea"/>
                <a:cs typeface="+mn-cs"/>
              </a:defRPr>
            </a:lvl1pPr>
            <a:lvl2pPr marL="457200" algn="l" rtl="0" fontAlgn="base">
              <a:spcBef>
                <a:spcPct val="0"/>
              </a:spcBef>
              <a:spcAft>
                <a:spcPct val="0"/>
              </a:spcAft>
              <a:defRPr sz="1400" kern="1200">
                <a:solidFill>
                  <a:schemeClr val="tx1"/>
                </a:solidFill>
                <a:latin typeface="Arial" panose="020B0604020202020204" pitchFamily="34" charset="0"/>
                <a:ea typeface="+mn-ea"/>
                <a:cs typeface="+mn-cs"/>
              </a:defRPr>
            </a:lvl2pPr>
            <a:lvl3pPr marL="914400" algn="l" rtl="0" fontAlgn="base">
              <a:spcBef>
                <a:spcPct val="0"/>
              </a:spcBef>
              <a:spcAft>
                <a:spcPct val="0"/>
              </a:spcAft>
              <a:defRPr sz="1400" kern="1200">
                <a:solidFill>
                  <a:schemeClr val="tx1"/>
                </a:solidFill>
                <a:latin typeface="Arial" panose="020B0604020202020204" pitchFamily="34" charset="0"/>
                <a:ea typeface="+mn-ea"/>
                <a:cs typeface="+mn-cs"/>
              </a:defRPr>
            </a:lvl3pPr>
            <a:lvl4pPr marL="1371600" algn="l" rtl="0" fontAlgn="base">
              <a:spcBef>
                <a:spcPct val="0"/>
              </a:spcBef>
              <a:spcAft>
                <a:spcPct val="0"/>
              </a:spcAft>
              <a:defRPr sz="1400" kern="1200">
                <a:solidFill>
                  <a:schemeClr val="tx1"/>
                </a:solidFill>
                <a:latin typeface="Arial" panose="020B0604020202020204" pitchFamily="34" charset="0"/>
                <a:ea typeface="+mn-ea"/>
                <a:cs typeface="+mn-cs"/>
              </a:defRPr>
            </a:lvl4pPr>
            <a:lvl5pPr marL="1828800" algn="l" rtl="0" fontAlgn="base">
              <a:spcBef>
                <a:spcPct val="0"/>
              </a:spcBef>
              <a:spcAft>
                <a:spcPct val="0"/>
              </a:spcAft>
              <a:defRPr sz="1400" kern="1200">
                <a:solidFill>
                  <a:schemeClr val="tx1"/>
                </a:solidFill>
                <a:latin typeface="Arial" panose="020B0604020202020204" pitchFamily="34" charset="0"/>
                <a:ea typeface="+mn-ea"/>
                <a:cs typeface="+mn-cs"/>
              </a:defRPr>
            </a:lvl5pPr>
            <a:lvl6pPr marL="2286000" algn="l" defTabSz="914400" rtl="0" eaLnBrk="1" latinLnBrk="0" hangingPunct="1">
              <a:defRPr sz="1400" kern="1200">
                <a:solidFill>
                  <a:schemeClr val="tx1"/>
                </a:solidFill>
                <a:latin typeface="Arial" panose="020B0604020202020204" pitchFamily="34" charset="0"/>
                <a:ea typeface="+mn-ea"/>
                <a:cs typeface="+mn-cs"/>
              </a:defRPr>
            </a:lvl6pPr>
            <a:lvl7pPr marL="2743200" algn="l" defTabSz="914400" rtl="0" eaLnBrk="1" latinLnBrk="0" hangingPunct="1">
              <a:defRPr sz="1400" kern="1200">
                <a:solidFill>
                  <a:schemeClr val="tx1"/>
                </a:solidFill>
                <a:latin typeface="Arial" panose="020B0604020202020204" pitchFamily="34" charset="0"/>
                <a:ea typeface="+mn-ea"/>
                <a:cs typeface="+mn-cs"/>
              </a:defRPr>
            </a:lvl7pPr>
            <a:lvl8pPr marL="3200400" algn="l" defTabSz="914400" rtl="0" eaLnBrk="1" latinLnBrk="0" hangingPunct="1">
              <a:defRPr sz="1400" kern="1200">
                <a:solidFill>
                  <a:schemeClr val="tx1"/>
                </a:solidFill>
                <a:latin typeface="Arial" panose="020B0604020202020204" pitchFamily="34" charset="0"/>
                <a:ea typeface="+mn-ea"/>
                <a:cs typeface="+mn-cs"/>
              </a:defRPr>
            </a:lvl8pPr>
            <a:lvl9pPr marL="3657600" algn="l" defTabSz="914400" rtl="0" eaLnBrk="1" latinLnBrk="0" hangingPunct="1">
              <a:defRPr sz="1400" kern="1200">
                <a:solidFill>
                  <a:schemeClr val="tx1"/>
                </a:solidFill>
                <a:latin typeface="Arial" panose="020B0604020202020204" pitchFamily="34" charset="0"/>
                <a:ea typeface="+mn-ea"/>
                <a:cs typeface="+mn-cs"/>
              </a:defRPr>
            </a:lvl9pPr>
          </a:lstStyle>
          <a:p>
            <a:endParaRPr lang="en-CA"/>
          </a:p>
        </p:txBody>
      </p:sp>
      <p:sp>
        <p:nvSpPr>
          <p:cNvPr id="179" name="Freeform 175">
            <a:extLst>
              <a:ext uri="{FF2B5EF4-FFF2-40B4-BE49-F238E27FC236}">
                <a16:creationId xmlns:a16="http://schemas.microsoft.com/office/drawing/2014/main" id="{016D0374-7C07-4852-B177-BE135A767B8D}"/>
              </a:ext>
            </a:extLst>
          </p:cNvPr>
          <p:cNvSpPr>
            <a:spLocks noChangeAspect="1"/>
          </p:cNvSpPr>
          <p:nvPr/>
        </p:nvSpPr>
        <p:spPr bwMode="auto">
          <a:xfrm>
            <a:off x="6280360" y="1493264"/>
            <a:ext cx="56818" cy="51365"/>
          </a:xfrm>
          <a:custGeom>
            <a:avLst/>
            <a:gdLst>
              <a:gd name="T0" fmla="*/ 0 w 96"/>
              <a:gd name="T1" fmla="*/ 36 h 81"/>
              <a:gd name="T2" fmla="*/ 96 w 96"/>
              <a:gd name="T3" fmla="*/ 0 h 81"/>
            </a:gdLst>
            <a:ahLst/>
            <a:cxnLst>
              <a:cxn ang="0">
                <a:pos x="T0" y="T1"/>
              </a:cxn>
              <a:cxn ang="0">
                <a:pos x="T2" y="T3"/>
              </a:cxn>
            </a:cxnLst>
            <a:rect l="0" t="0" r="r" b="b"/>
            <a:pathLst>
              <a:path w="96" h="81">
                <a:moveTo>
                  <a:pt x="0" y="36"/>
                </a:moveTo>
                <a:cubicBezTo>
                  <a:pt x="43" y="81"/>
                  <a:pt x="63" y="11"/>
                  <a:pt x="96" y="0"/>
                </a:cubicBezTo>
              </a:path>
            </a:pathLst>
          </a:custGeom>
          <a:noFill/>
          <a:ln w="6350" cap="rnd">
            <a:solidFill>
              <a:srgbClr val="FF6600"/>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defPPr>
              <a:defRPr lang="en-US"/>
            </a:defPPr>
            <a:lvl1pPr algn="l" rtl="0" fontAlgn="base">
              <a:spcBef>
                <a:spcPct val="0"/>
              </a:spcBef>
              <a:spcAft>
                <a:spcPct val="0"/>
              </a:spcAft>
              <a:defRPr sz="1400" kern="1200">
                <a:solidFill>
                  <a:schemeClr val="tx1"/>
                </a:solidFill>
                <a:latin typeface="Arial" panose="020B0604020202020204" pitchFamily="34" charset="0"/>
                <a:ea typeface="+mn-ea"/>
                <a:cs typeface="+mn-cs"/>
              </a:defRPr>
            </a:lvl1pPr>
            <a:lvl2pPr marL="457200" algn="l" rtl="0" fontAlgn="base">
              <a:spcBef>
                <a:spcPct val="0"/>
              </a:spcBef>
              <a:spcAft>
                <a:spcPct val="0"/>
              </a:spcAft>
              <a:defRPr sz="1400" kern="1200">
                <a:solidFill>
                  <a:schemeClr val="tx1"/>
                </a:solidFill>
                <a:latin typeface="Arial" panose="020B0604020202020204" pitchFamily="34" charset="0"/>
                <a:ea typeface="+mn-ea"/>
                <a:cs typeface="+mn-cs"/>
              </a:defRPr>
            </a:lvl2pPr>
            <a:lvl3pPr marL="914400" algn="l" rtl="0" fontAlgn="base">
              <a:spcBef>
                <a:spcPct val="0"/>
              </a:spcBef>
              <a:spcAft>
                <a:spcPct val="0"/>
              </a:spcAft>
              <a:defRPr sz="1400" kern="1200">
                <a:solidFill>
                  <a:schemeClr val="tx1"/>
                </a:solidFill>
                <a:latin typeface="Arial" panose="020B0604020202020204" pitchFamily="34" charset="0"/>
                <a:ea typeface="+mn-ea"/>
                <a:cs typeface="+mn-cs"/>
              </a:defRPr>
            </a:lvl3pPr>
            <a:lvl4pPr marL="1371600" algn="l" rtl="0" fontAlgn="base">
              <a:spcBef>
                <a:spcPct val="0"/>
              </a:spcBef>
              <a:spcAft>
                <a:spcPct val="0"/>
              </a:spcAft>
              <a:defRPr sz="1400" kern="1200">
                <a:solidFill>
                  <a:schemeClr val="tx1"/>
                </a:solidFill>
                <a:latin typeface="Arial" panose="020B0604020202020204" pitchFamily="34" charset="0"/>
                <a:ea typeface="+mn-ea"/>
                <a:cs typeface="+mn-cs"/>
              </a:defRPr>
            </a:lvl4pPr>
            <a:lvl5pPr marL="1828800" algn="l" rtl="0" fontAlgn="base">
              <a:spcBef>
                <a:spcPct val="0"/>
              </a:spcBef>
              <a:spcAft>
                <a:spcPct val="0"/>
              </a:spcAft>
              <a:defRPr sz="1400" kern="1200">
                <a:solidFill>
                  <a:schemeClr val="tx1"/>
                </a:solidFill>
                <a:latin typeface="Arial" panose="020B0604020202020204" pitchFamily="34" charset="0"/>
                <a:ea typeface="+mn-ea"/>
                <a:cs typeface="+mn-cs"/>
              </a:defRPr>
            </a:lvl5pPr>
            <a:lvl6pPr marL="2286000" algn="l" defTabSz="914400" rtl="0" eaLnBrk="1" latinLnBrk="0" hangingPunct="1">
              <a:defRPr sz="1400" kern="1200">
                <a:solidFill>
                  <a:schemeClr val="tx1"/>
                </a:solidFill>
                <a:latin typeface="Arial" panose="020B0604020202020204" pitchFamily="34" charset="0"/>
                <a:ea typeface="+mn-ea"/>
                <a:cs typeface="+mn-cs"/>
              </a:defRPr>
            </a:lvl6pPr>
            <a:lvl7pPr marL="2743200" algn="l" defTabSz="914400" rtl="0" eaLnBrk="1" latinLnBrk="0" hangingPunct="1">
              <a:defRPr sz="1400" kern="1200">
                <a:solidFill>
                  <a:schemeClr val="tx1"/>
                </a:solidFill>
                <a:latin typeface="Arial" panose="020B0604020202020204" pitchFamily="34" charset="0"/>
                <a:ea typeface="+mn-ea"/>
                <a:cs typeface="+mn-cs"/>
              </a:defRPr>
            </a:lvl7pPr>
            <a:lvl8pPr marL="3200400" algn="l" defTabSz="914400" rtl="0" eaLnBrk="1" latinLnBrk="0" hangingPunct="1">
              <a:defRPr sz="1400" kern="1200">
                <a:solidFill>
                  <a:schemeClr val="tx1"/>
                </a:solidFill>
                <a:latin typeface="Arial" panose="020B0604020202020204" pitchFamily="34" charset="0"/>
                <a:ea typeface="+mn-ea"/>
                <a:cs typeface="+mn-cs"/>
              </a:defRPr>
            </a:lvl8pPr>
            <a:lvl9pPr marL="3657600" algn="l" defTabSz="914400" rtl="0" eaLnBrk="1" latinLnBrk="0" hangingPunct="1">
              <a:defRPr sz="1400" kern="1200">
                <a:solidFill>
                  <a:schemeClr val="tx1"/>
                </a:solidFill>
                <a:latin typeface="Arial" panose="020B0604020202020204" pitchFamily="34" charset="0"/>
                <a:ea typeface="+mn-ea"/>
                <a:cs typeface="+mn-cs"/>
              </a:defRPr>
            </a:lvl9pPr>
          </a:lstStyle>
          <a:p>
            <a:endParaRPr lang="en-CA"/>
          </a:p>
        </p:txBody>
      </p:sp>
      <p:sp>
        <p:nvSpPr>
          <p:cNvPr id="180" name="Freeform 176">
            <a:extLst>
              <a:ext uri="{FF2B5EF4-FFF2-40B4-BE49-F238E27FC236}">
                <a16:creationId xmlns:a16="http://schemas.microsoft.com/office/drawing/2014/main" id="{365AA187-946D-431C-B4A7-97FC3BDE9E83}"/>
              </a:ext>
            </a:extLst>
          </p:cNvPr>
          <p:cNvSpPr>
            <a:spLocks noChangeAspect="1"/>
          </p:cNvSpPr>
          <p:nvPr/>
        </p:nvSpPr>
        <p:spPr bwMode="auto">
          <a:xfrm>
            <a:off x="5863182" y="1482770"/>
            <a:ext cx="15356" cy="4971"/>
          </a:xfrm>
          <a:custGeom>
            <a:avLst/>
            <a:gdLst>
              <a:gd name="T0" fmla="*/ 0 w 26"/>
              <a:gd name="T1" fmla="*/ 0 h 8"/>
              <a:gd name="T2" fmla="*/ 26 w 26"/>
              <a:gd name="T3" fmla="*/ 6 h 8"/>
            </a:gdLst>
            <a:ahLst/>
            <a:cxnLst>
              <a:cxn ang="0">
                <a:pos x="T0" y="T1"/>
              </a:cxn>
              <a:cxn ang="0">
                <a:pos x="T2" y="T3"/>
              </a:cxn>
            </a:cxnLst>
            <a:rect l="0" t="0" r="r" b="b"/>
            <a:pathLst>
              <a:path w="26" h="8">
                <a:moveTo>
                  <a:pt x="0" y="0"/>
                </a:moveTo>
                <a:cubicBezTo>
                  <a:pt x="6" y="8"/>
                  <a:pt x="17" y="5"/>
                  <a:pt x="26" y="6"/>
                </a:cubicBezTo>
              </a:path>
            </a:pathLst>
          </a:custGeom>
          <a:noFill/>
          <a:ln w="6350" cap="rnd">
            <a:solidFill>
              <a:srgbClr val="FF6600"/>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defPPr>
              <a:defRPr lang="en-US"/>
            </a:defPPr>
            <a:lvl1pPr algn="l" rtl="0" fontAlgn="base">
              <a:spcBef>
                <a:spcPct val="0"/>
              </a:spcBef>
              <a:spcAft>
                <a:spcPct val="0"/>
              </a:spcAft>
              <a:defRPr sz="1400" kern="1200">
                <a:solidFill>
                  <a:schemeClr val="tx1"/>
                </a:solidFill>
                <a:latin typeface="Arial" panose="020B0604020202020204" pitchFamily="34" charset="0"/>
                <a:ea typeface="+mn-ea"/>
                <a:cs typeface="+mn-cs"/>
              </a:defRPr>
            </a:lvl1pPr>
            <a:lvl2pPr marL="457200" algn="l" rtl="0" fontAlgn="base">
              <a:spcBef>
                <a:spcPct val="0"/>
              </a:spcBef>
              <a:spcAft>
                <a:spcPct val="0"/>
              </a:spcAft>
              <a:defRPr sz="1400" kern="1200">
                <a:solidFill>
                  <a:schemeClr val="tx1"/>
                </a:solidFill>
                <a:latin typeface="Arial" panose="020B0604020202020204" pitchFamily="34" charset="0"/>
                <a:ea typeface="+mn-ea"/>
                <a:cs typeface="+mn-cs"/>
              </a:defRPr>
            </a:lvl2pPr>
            <a:lvl3pPr marL="914400" algn="l" rtl="0" fontAlgn="base">
              <a:spcBef>
                <a:spcPct val="0"/>
              </a:spcBef>
              <a:spcAft>
                <a:spcPct val="0"/>
              </a:spcAft>
              <a:defRPr sz="1400" kern="1200">
                <a:solidFill>
                  <a:schemeClr val="tx1"/>
                </a:solidFill>
                <a:latin typeface="Arial" panose="020B0604020202020204" pitchFamily="34" charset="0"/>
                <a:ea typeface="+mn-ea"/>
                <a:cs typeface="+mn-cs"/>
              </a:defRPr>
            </a:lvl3pPr>
            <a:lvl4pPr marL="1371600" algn="l" rtl="0" fontAlgn="base">
              <a:spcBef>
                <a:spcPct val="0"/>
              </a:spcBef>
              <a:spcAft>
                <a:spcPct val="0"/>
              </a:spcAft>
              <a:defRPr sz="1400" kern="1200">
                <a:solidFill>
                  <a:schemeClr val="tx1"/>
                </a:solidFill>
                <a:latin typeface="Arial" panose="020B0604020202020204" pitchFamily="34" charset="0"/>
                <a:ea typeface="+mn-ea"/>
                <a:cs typeface="+mn-cs"/>
              </a:defRPr>
            </a:lvl4pPr>
            <a:lvl5pPr marL="1828800" algn="l" rtl="0" fontAlgn="base">
              <a:spcBef>
                <a:spcPct val="0"/>
              </a:spcBef>
              <a:spcAft>
                <a:spcPct val="0"/>
              </a:spcAft>
              <a:defRPr sz="1400" kern="1200">
                <a:solidFill>
                  <a:schemeClr val="tx1"/>
                </a:solidFill>
                <a:latin typeface="Arial" panose="020B0604020202020204" pitchFamily="34" charset="0"/>
                <a:ea typeface="+mn-ea"/>
                <a:cs typeface="+mn-cs"/>
              </a:defRPr>
            </a:lvl5pPr>
            <a:lvl6pPr marL="2286000" algn="l" defTabSz="914400" rtl="0" eaLnBrk="1" latinLnBrk="0" hangingPunct="1">
              <a:defRPr sz="1400" kern="1200">
                <a:solidFill>
                  <a:schemeClr val="tx1"/>
                </a:solidFill>
                <a:latin typeface="Arial" panose="020B0604020202020204" pitchFamily="34" charset="0"/>
                <a:ea typeface="+mn-ea"/>
                <a:cs typeface="+mn-cs"/>
              </a:defRPr>
            </a:lvl6pPr>
            <a:lvl7pPr marL="2743200" algn="l" defTabSz="914400" rtl="0" eaLnBrk="1" latinLnBrk="0" hangingPunct="1">
              <a:defRPr sz="1400" kern="1200">
                <a:solidFill>
                  <a:schemeClr val="tx1"/>
                </a:solidFill>
                <a:latin typeface="Arial" panose="020B0604020202020204" pitchFamily="34" charset="0"/>
                <a:ea typeface="+mn-ea"/>
                <a:cs typeface="+mn-cs"/>
              </a:defRPr>
            </a:lvl7pPr>
            <a:lvl8pPr marL="3200400" algn="l" defTabSz="914400" rtl="0" eaLnBrk="1" latinLnBrk="0" hangingPunct="1">
              <a:defRPr sz="1400" kern="1200">
                <a:solidFill>
                  <a:schemeClr val="tx1"/>
                </a:solidFill>
                <a:latin typeface="Arial" panose="020B0604020202020204" pitchFamily="34" charset="0"/>
                <a:ea typeface="+mn-ea"/>
                <a:cs typeface="+mn-cs"/>
              </a:defRPr>
            </a:lvl8pPr>
            <a:lvl9pPr marL="3657600" algn="l" defTabSz="914400" rtl="0" eaLnBrk="1" latinLnBrk="0" hangingPunct="1">
              <a:defRPr sz="1400" kern="1200">
                <a:solidFill>
                  <a:schemeClr val="tx1"/>
                </a:solidFill>
                <a:latin typeface="Arial" panose="020B0604020202020204" pitchFamily="34" charset="0"/>
                <a:ea typeface="+mn-ea"/>
                <a:cs typeface="+mn-cs"/>
              </a:defRPr>
            </a:lvl9pPr>
          </a:lstStyle>
          <a:p>
            <a:endParaRPr lang="en-CA"/>
          </a:p>
        </p:txBody>
      </p:sp>
      <p:sp>
        <p:nvSpPr>
          <p:cNvPr id="181" name="Freeform 177">
            <a:extLst>
              <a:ext uri="{FF2B5EF4-FFF2-40B4-BE49-F238E27FC236}">
                <a16:creationId xmlns:a16="http://schemas.microsoft.com/office/drawing/2014/main" id="{99C104A6-C3B6-409A-AF2C-28E1C93BFB72}"/>
              </a:ext>
            </a:extLst>
          </p:cNvPr>
          <p:cNvSpPr>
            <a:spLocks noChangeAspect="1"/>
          </p:cNvSpPr>
          <p:nvPr/>
        </p:nvSpPr>
        <p:spPr bwMode="auto">
          <a:xfrm>
            <a:off x="5878538" y="1478904"/>
            <a:ext cx="4607" cy="7732"/>
          </a:xfrm>
          <a:custGeom>
            <a:avLst/>
            <a:gdLst>
              <a:gd name="T0" fmla="*/ 0 w 8"/>
              <a:gd name="T1" fmla="*/ 12 h 12"/>
              <a:gd name="T2" fmla="*/ 8 w 8"/>
              <a:gd name="T3" fmla="*/ 0 h 12"/>
            </a:gdLst>
            <a:ahLst/>
            <a:cxnLst>
              <a:cxn ang="0">
                <a:pos x="T0" y="T1"/>
              </a:cxn>
              <a:cxn ang="0">
                <a:pos x="T2" y="T3"/>
              </a:cxn>
            </a:cxnLst>
            <a:rect l="0" t="0" r="r" b="b"/>
            <a:pathLst>
              <a:path w="8" h="12">
                <a:moveTo>
                  <a:pt x="0" y="12"/>
                </a:moveTo>
                <a:cubicBezTo>
                  <a:pt x="2" y="9"/>
                  <a:pt x="7" y="5"/>
                  <a:pt x="8" y="0"/>
                </a:cubicBezTo>
              </a:path>
            </a:pathLst>
          </a:custGeom>
          <a:noFill/>
          <a:ln w="6350" cap="rnd">
            <a:solidFill>
              <a:srgbClr val="FF6600"/>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defPPr>
              <a:defRPr lang="en-US"/>
            </a:defPPr>
            <a:lvl1pPr algn="l" rtl="0" fontAlgn="base">
              <a:spcBef>
                <a:spcPct val="0"/>
              </a:spcBef>
              <a:spcAft>
                <a:spcPct val="0"/>
              </a:spcAft>
              <a:defRPr sz="1400" kern="1200">
                <a:solidFill>
                  <a:schemeClr val="tx1"/>
                </a:solidFill>
                <a:latin typeface="Arial" panose="020B0604020202020204" pitchFamily="34" charset="0"/>
                <a:ea typeface="+mn-ea"/>
                <a:cs typeface="+mn-cs"/>
              </a:defRPr>
            </a:lvl1pPr>
            <a:lvl2pPr marL="457200" algn="l" rtl="0" fontAlgn="base">
              <a:spcBef>
                <a:spcPct val="0"/>
              </a:spcBef>
              <a:spcAft>
                <a:spcPct val="0"/>
              </a:spcAft>
              <a:defRPr sz="1400" kern="1200">
                <a:solidFill>
                  <a:schemeClr val="tx1"/>
                </a:solidFill>
                <a:latin typeface="Arial" panose="020B0604020202020204" pitchFamily="34" charset="0"/>
                <a:ea typeface="+mn-ea"/>
                <a:cs typeface="+mn-cs"/>
              </a:defRPr>
            </a:lvl2pPr>
            <a:lvl3pPr marL="914400" algn="l" rtl="0" fontAlgn="base">
              <a:spcBef>
                <a:spcPct val="0"/>
              </a:spcBef>
              <a:spcAft>
                <a:spcPct val="0"/>
              </a:spcAft>
              <a:defRPr sz="1400" kern="1200">
                <a:solidFill>
                  <a:schemeClr val="tx1"/>
                </a:solidFill>
                <a:latin typeface="Arial" panose="020B0604020202020204" pitchFamily="34" charset="0"/>
                <a:ea typeface="+mn-ea"/>
                <a:cs typeface="+mn-cs"/>
              </a:defRPr>
            </a:lvl3pPr>
            <a:lvl4pPr marL="1371600" algn="l" rtl="0" fontAlgn="base">
              <a:spcBef>
                <a:spcPct val="0"/>
              </a:spcBef>
              <a:spcAft>
                <a:spcPct val="0"/>
              </a:spcAft>
              <a:defRPr sz="1400" kern="1200">
                <a:solidFill>
                  <a:schemeClr val="tx1"/>
                </a:solidFill>
                <a:latin typeface="Arial" panose="020B0604020202020204" pitchFamily="34" charset="0"/>
                <a:ea typeface="+mn-ea"/>
                <a:cs typeface="+mn-cs"/>
              </a:defRPr>
            </a:lvl4pPr>
            <a:lvl5pPr marL="1828800" algn="l" rtl="0" fontAlgn="base">
              <a:spcBef>
                <a:spcPct val="0"/>
              </a:spcBef>
              <a:spcAft>
                <a:spcPct val="0"/>
              </a:spcAft>
              <a:defRPr sz="1400" kern="1200">
                <a:solidFill>
                  <a:schemeClr val="tx1"/>
                </a:solidFill>
                <a:latin typeface="Arial" panose="020B0604020202020204" pitchFamily="34" charset="0"/>
                <a:ea typeface="+mn-ea"/>
                <a:cs typeface="+mn-cs"/>
              </a:defRPr>
            </a:lvl5pPr>
            <a:lvl6pPr marL="2286000" algn="l" defTabSz="914400" rtl="0" eaLnBrk="1" latinLnBrk="0" hangingPunct="1">
              <a:defRPr sz="1400" kern="1200">
                <a:solidFill>
                  <a:schemeClr val="tx1"/>
                </a:solidFill>
                <a:latin typeface="Arial" panose="020B0604020202020204" pitchFamily="34" charset="0"/>
                <a:ea typeface="+mn-ea"/>
                <a:cs typeface="+mn-cs"/>
              </a:defRPr>
            </a:lvl6pPr>
            <a:lvl7pPr marL="2743200" algn="l" defTabSz="914400" rtl="0" eaLnBrk="1" latinLnBrk="0" hangingPunct="1">
              <a:defRPr sz="1400" kern="1200">
                <a:solidFill>
                  <a:schemeClr val="tx1"/>
                </a:solidFill>
                <a:latin typeface="Arial" panose="020B0604020202020204" pitchFamily="34" charset="0"/>
                <a:ea typeface="+mn-ea"/>
                <a:cs typeface="+mn-cs"/>
              </a:defRPr>
            </a:lvl7pPr>
            <a:lvl8pPr marL="3200400" algn="l" defTabSz="914400" rtl="0" eaLnBrk="1" latinLnBrk="0" hangingPunct="1">
              <a:defRPr sz="1400" kern="1200">
                <a:solidFill>
                  <a:schemeClr val="tx1"/>
                </a:solidFill>
                <a:latin typeface="Arial" panose="020B0604020202020204" pitchFamily="34" charset="0"/>
                <a:ea typeface="+mn-ea"/>
                <a:cs typeface="+mn-cs"/>
              </a:defRPr>
            </a:lvl8pPr>
            <a:lvl9pPr marL="3657600" algn="l" defTabSz="914400" rtl="0" eaLnBrk="1" latinLnBrk="0" hangingPunct="1">
              <a:defRPr sz="1400" kern="1200">
                <a:solidFill>
                  <a:schemeClr val="tx1"/>
                </a:solidFill>
                <a:latin typeface="Arial" panose="020B0604020202020204" pitchFamily="34" charset="0"/>
                <a:ea typeface="+mn-ea"/>
                <a:cs typeface="+mn-cs"/>
              </a:defRPr>
            </a:lvl9pPr>
          </a:lstStyle>
          <a:p>
            <a:endParaRPr lang="en-CA"/>
          </a:p>
        </p:txBody>
      </p:sp>
      <p:sp>
        <p:nvSpPr>
          <p:cNvPr id="182" name="Freeform 178">
            <a:extLst>
              <a:ext uri="{FF2B5EF4-FFF2-40B4-BE49-F238E27FC236}">
                <a16:creationId xmlns:a16="http://schemas.microsoft.com/office/drawing/2014/main" id="{575E612C-21ED-4C35-9CD1-60AF83273D8E}"/>
              </a:ext>
            </a:extLst>
          </p:cNvPr>
          <p:cNvSpPr>
            <a:spLocks noChangeAspect="1"/>
          </p:cNvSpPr>
          <p:nvPr/>
        </p:nvSpPr>
        <p:spPr bwMode="auto">
          <a:xfrm>
            <a:off x="5878538" y="1476142"/>
            <a:ext cx="18939" cy="17674"/>
          </a:xfrm>
          <a:custGeom>
            <a:avLst/>
            <a:gdLst>
              <a:gd name="T0" fmla="*/ 0 w 32"/>
              <a:gd name="T1" fmla="*/ 16 h 28"/>
              <a:gd name="T2" fmla="*/ 1 w 32"/>
              <a:gd name="T3" fmla="*/ 19 h 28"/>
              <a:gd name="T4" fmla="*/ 32 w 32"/>
              <a:gd name="T5" fmla="*/ 0 h 28"/>
            </a:gdLst>
            <a:ahLst/>
            <a:cxnLst>
              <a:cxn ang="0">
                <a:pos x="T0" y="T1"/>
              </a:cxn>
              <a:cxn ang="0">
                <a:pos x="T2" y="T3"/>
              </a:cxn>
              <a:cxn ang="0">
                <a:pos x="T4" y="T5"/>
              </a:cxn>
            </a:cxnLst>
            <a:rect l="0" t="0" r="r" b="b"/>
            <a:pathLst>
              <a:path w="32" h="28">
                <a:moveTo>
                  <a:pt x="0" y="16"/>
                </a:moveTo>
                <a:cubicBezTo>
                  <a:pt x="0" y="17"/>
                  <a:pt x="1" y="18"/>
                  <a:pt x="1" y="19"/>
                </a:cubicBezTo>
                <a:cubicBezTo>
                  <a:pt x="15" y="28"/>
                  <a:pt x="31" y="13"/>
                  <a:pt x="32" y="0"/>
                </a:cubicBezTo>
              </a:path>
            </a:pathLst>
          </a:custGeom>
          <a:noFill/>
          <a:ln w="6350" cap="rnd">
            <a:solidFill>
              <a:srgbClr val="FF6600"/>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defPPr>
              <a:defRPr lang="en-US"/>
            </a:defPPr>
            <a:lvl1pPr algn="l" rtl="0" fontAlgn="base">
              <a:spcBef>
                <a:spcPct val="0"/>
              </a:spcBef>
              <a:spcAft>
                <a:spcPct val="0"/>
              </a:spcAft>
              <a:defRPr sz="1400" kern="1200">
                <a:solidFill>
                  <a:schemeClr val="tx1"/>
                </a:solidFill>
                <a:latin typeface="Arial" panose="020B0604020202020204" pitchFamily="34" charset="0"/>
                <a:ea typeface="+mn-ea"/>
                <a:cs typeface="+mn-cs"/>
              </a:defRPr>
            </a:lvl1pPr>
            <a:lvl2pPr marL="457200" algn="l" rtl="0" fontAlgn="base">
              <a:spcBef>
                <a:spcPct val="0"/>
              </a:spcBef>
              <a:spcAft>
                <a:spcPct val="0"/>
              </a:spcAft>
              <a:defRPr sz="1400" kern="1200">
                <a:solidFill>
                  <a:schemeClr val="tx1"/>
                </a:solidFill>
                <a:latin typeface="Arial" panose="020B0604020202020204" pitchFamily="34" charset="0"/>
                <a:ea typeface="+mn-ea"/>
                <a:cs typeface="+mn-cs"/>
              </a:defRPr>
            </a:lvl2pPr>
            <a:lvl3pPr marL="914400" algn="l" rtl="0" fontAlgn="base">
              <a:spcBef>
                <a:spcPct val="0"/>
              </a:spcBef>
              <a:spcAft>
                <a:spcPct val="0"/>
              </a:spcAft>
              <a:defRPr sz="1400" kern="1200">
                <a:solidFill>
                  <a:schemeClr val="tx1"/>
                </a:solidFill>
                <a:latin typeface="Arial" panose="020B0604020202020204" pitchFamily="34" charset="0"/>
                <a:ea typeface="+mn-ea"/>
                <a:cs typeface="+mn-cs"/>
              </a:defRPr>
            </a:lvl3pPr>
            <a:lvl4pPr marL="1371600" algn="l" rtl="0" fontAlgn="base">
              <a:spcBef>
                <a:spcPct val="0"/>
              </a:spcBef>
              <a:spcAft>
                <a:spcPct val="0"/>
              </a:spcAft>
              <a:defRPr sz="1400" kern="1200">
                <a:solidFill>
                  <a:schemeClr val="tx1"/>
                </a:solidFill>
                <a:latin typeface="Arial" panose="020B0604020202020204" pitchFamily="34" charset="0"/>
                <a:ea typeface="+mn-ea"/>
                <a:cs typeface="+mn-cs"/>
              </a:defRPr>
            </a:lvl4pPr>
            <a:lvl5pPr marL="1828800" algn="l" rtl="0" fontAlgn="base">
              <a:spcBef>
                <a:spcPct val="0"/>
              </a:spcBef>
              <a:spcAft>
                <a:spcPct val="0"/>
              </a:spcAft>
              <a:defRPr sz="1400" kern="1200">
                <a:solidFill>
                  <a:schemeClr val="tx1"/>
                </a:solidFill>
                <a:latin typeface="Arial" panose="020B0604020202020204" pitchFamily="34" charset="0"/>
                <a:ea typeface="+mn-ea"/>
                <a:cs typeface="+mn-cs"/>
              </a:defRPr>
            </a:lvl5pPr>
            <a:lvl6pPr marL="2286000" algn="l" defTabSz="914400" rtl="0" eaLnBrk="1" latinLnBrk="0" hangingPunct="1">
              <a:defRPr sz="1400" kern="1200">
                <a:solidFill>
                  <a:schemeClr val="tx1"/>
                </a:solidFill>
                <a:latin typeface="Arial" panose="020B0604020202020204" pitchFamily="34" charset="0"/>
                <a:ea typeface="+mn-ea"/>
                <a:cs typeface="+mn-cs"/>
              </a:defRPr>
            </a:lvl6pPr>
            <a:lvl7pPr marL="2743200" algn="l" defTabSz="914400" rtl="0" eaLnBrk="1" latinLnBrk="0" hangingPunct="1">
              <a:defRPr sz="1400" kern="1200">
                <a:solidFill>
                  <a:schemeClr val="tx1"/>
                </a:solidFill>
                <a:latin typeface="Arial" panose="020B0604020202020204" pitchFamily="34" charset="0"/>
                <a:ea typeface="+mn-ea"/>
                <a:cs typeface="+mn-cs"/>
              </a:defRPr>
            </a:lvl7pPr>
            <a:lvl8pPr marL="3200400" algn="l" defTabSz="914400" rtl="0" eaLnBrk="1" latinLnBrk="0" hangingPunct="1">
              <a:defRPr sz="1400" kern="1200">
                <a:solidFill>
                  <a:schemeClr val="tx1"/>
                </a:solidFill>
                <a:latin typeface="Arial" panose="020B0604020202020204" pitchFamily="34" charset="0"/>
                <a:ea typeface="+mn-ea"/>
                <a:cs typeface="+mn-cs"/>
              </a:defRPr>
            </a:lvl8pPr>
            <a:lvl9pPr marL="3657600" algn="l" defTabSz="914400" rtl="0" eaLnBrk="1" latinLnBrk="0" hangingPunct="1">
              <a:defRPr sz="1400" kern="1200">
                <a:solidFill>
                  <a:schemeClr val="tx1"/>
                </a:solidFill>
                <a:latin typeface="Arial" panose="020B0604020202020204" pitchFamily="34" charset="0"/>
                <a:ea typeface="+mn-ea"/>
                <a:cs typeface="+mn-cs"/>
              </a:defRPr>
            </a:lvl9pPr>
          </a:lstStyle>
          <a:p>
            <a:endParaRPr lang="en-CA"/>
          </a:p>
        </p:txBody>
      </p:sp>
      <p:sp>
        <p:nvSpPr>
          <p:cNvPr id="183" name="Freeform 179">
            <a:extLst>
              <a:ext uri="{FF2B5EF4-FFF2-40B4-BE49-F238E27FC236}">
                <a16:creationId xmlns:a16="http://schemas.microsoft.com/office/drawing/2014/main" id="{6358542B-5B15-4442-B72E-B791FD92F1B4}"/>
              </a:ext>
            </a:extLst>
          </p:cNvPr>
          <p:cNvSpPr>
            <a:spLocks noChangeAspect="1"/>
          </p:cNvSpPr>
          <p:nvPr/>
        </p:nvSpPr>
        <p:spPr bwMode="auto">
          <a:xfrm>
            <a:off x="6153415" y="923278"/>
            <a:ext cx="23034" cy="46947"/>
          </a:xfrm>
          <a:custGeom>
            <a:avLst/>
            <a:gdLst>
              <a:gd name="T0" fmla="*/ 38 w 38"/>
              <a:gd name="T1" fmla="*/ 0 h 73"/>
              <a:gd name="T2" fmla="*/ 26 w 38"/>
              <a:gd name="T3" fmla="*/ 73 h 73"/>
            </a:gdLst>
            <a:ahLst/>
            <a:cxnLst>
              <a:cxn ang="0">
                <a:pos x="T0" y="T1"/>
              </a:cxn>
              <a:cxn ang="0">
                <a:pos x="T2" y="T3"/>
              </a:cxn>
            </a:cxnLst>
            <a:rect l="0" t="0" r="r" b="b"/>
            <a:pathLst>
              <a:path w="38" h="73">
                <a:moveTo>
                  <a:pt x="38" y="0"/>
                </a:moveTo>
                <a:cubicBezTo>
                  <a:pt x="21" y="13"/>
                  <a:pt x="0" y="53"/>
                  <a:pt x="26" y="73"/>
                </a:cubicBezTo>
              </a:path>
            </a:pathLst>
          </a:custGeom>
          <a:noFill/>
          <a:ln w="6350" cap="rnd">
            <a:solidFill>
              <a:srgbClr val="FF6600"/>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defPPr>
              <a:defRPr lang="en-US"/>
            </a:defPPr>
            <a:lvl1pPr algn="l" rtl="0" fontAlgn="base">
              <a:spcBef>
                <a:spcPct val="0"/>
              </a:spcBef>
              <a:spcAft>
                <a:spcPct val="0"/>
              </a:spcAft>
              <a:defRPr sz="1400" kern="1200">
                <a:solidFill>
                  <a:schemeClr val="tx1"/>
                </a:solidFill>
                <a:latin typeface="Arial" panose="020B0604020202020204" pitchFamily="34" charset="0"/>
                <a:ea typeface="+mn-ea"/>
                <a:cs typeface="+mn-cs"/>
              </a:defRPr>
            </a:lvl1pPr>
            <a:lvl2pPr marL="457200" algn="l" rtl="0" fontAlgn="base">
              <a:spcBef>
                <a:spcPct val="0"/>
              </a:spcBef>
              <a:spcAft>
                <a:spcPct val="0"/>
              </a:spcAft>
              <a:defRPr sz="1400" kern="1200">
                <a:solidFill>
                  <a:schemeClr val="tx1"/>
                </a:solidFill>
                <a:latin typeface="Arial" panose="020B0604020202020204" pitchFamily="34" charset="0"/>
                <a:ea typeface="+mn-ea"/>
                <a:cs typeface="+mn-cs"/>
              </a:defRPr>
            </a:lvl2pPr>
            <a:lvl3pPr marL="914400" algn="l" rtl="0" fontAlgn="base">
              <a:spcBef>
                <a:spcPct val="0"/>
              </a:spcBef>
              <a:spcAft>
                <a:spcPct val="0"/>
              </a:spcAft>
              <a:defRPr sz="1400" kern="1200">
                <a:solidFill>
                  <a:schemeClr val="tx1"/>
                </a:solidFill>
                <a:latin typeface="Arial" panose="020B0604020202020204" pitchFamily="34" charset="0"/>
                <a:ea typeface="+mn-ea"/>
                <a:cs typeface="+mn-cs"/>
              </a:defRPr>
            </a:lvl3pPr>
            <a:lvl4pPr marL="1371600" algn="l" rtl="0" fontAlgn="base">
              <a:spcBef>
                <a:spcPct val="0"/>
              </a:spcBef>
              <a:spcAft>
                <a:spcPct val="0"/>
              </a:spcAft>
              <a:defRPr sz="1400" kern="1200">
                <a:solidFill>
                  <a:schemeClr val="tx1"/>
                </a:solidFill>
                <a:latin typeface="Arial" panose="020B0604020202020204" pitchFamily="34" charset="0"/>
                <a:ea typeface="+mn-ea"/>
                <a:cs typeface="+mn-cs"/>
              </a:defRPr>
            </a:lvl4pPr>
            <a:lvl5pPr marL="1828800" algn="l" rtl="0" fontAlgn="base">
              <a:spcBef>
                <a:spcPct val="0"/>
              </a:spcBef>
              <a:spcAft>
                <a:spcPct val="0"/>
              </a:spcAft>
              <a:defRPr sz="1400" kern="1200">
                <a:solidFill>
                  <a:schemeClr val="tx1"/>
                </a:solidFill>
                <a:latin typeface="Arial" panose="020B0604020202020204" pitchFamily="34" charset="0"/>
                <a:ea typeface="+mn-ea"/>
                <a:cs typeface="+mn-cs"/>
              </a:defRPr>
            </a:lvl5pPr>
            <a:lvl6pPr marL="2286000" algn="l" defTabSz="914400" rtl="0" eaLnBrk="1" latinLnBrk="0" hangingPunct="1">
              <a:defRPr sz="1400" kern="1200">
                <a:solidFill>
                  <a:schemeClr val="tx1"/>
                </a:solidFill>
                <a:latin typeface="Arial" panose="020B0604020202020204" pitchFamily="34" charset="0"/>
                <a:ea typeface="+mn-ea"/>
                <a:cs typeface="+mn-cs"/>
              </a:defRPr>
            </a:lvl6pPr>
            <a:lvl7pPr marL="2743200" algn="l" defTabSz="914400" rtl="0" eaLnBrk="1" latinLnBrk="0" hangingPunct="1">
              <a:defRPr sz="1400" kern="1200">
                <a:solidFill>
                  <a:schemeClr val="tx1"/>
                </a:solidFill>
                <a:latin typeface="Arial" panose="020B0604020202020204" pitchFamily="34" charset="0"/>
                <a:ea typeface="+mn-ea"/>
                <a:cs typeface="+mn-cs"/>
              </a:defRPr>
            </a:lvl7pPr>
            <a:lvl8pPr marL="3200400" algn="l" defTabSz="914400" rtl="0" eaLnBrk="1" latinLnBrk="0" hangingPunct="1">
              <a:defRPr sz="1400" kern="1200">
                <a:solidFill>
                  <a:schemeClr val="tx1"/>
                </a:solidFill>
                <a:latin typeface="Arial" panose="020B0604020202020204" pitchFamily="34" charset="0"/>
                <a:ea typeface="+mn-ea"/>
                <a:cs typeface="+mn-cs"/>
              </a:defRPr>
            </a:lvl8pPr>
            <a:lvl9pPr marL="3657600" algn="l" defTabSz="914400" rtl="0" eaLnBrk="1" latinLnBrk="0" hangingPunct="1">
              <a:defRPr sz="1400" kern="1200">
                <a:solidFill>
                  <a:schemeClr val="tx1"/>
                </a:solidFill>
                <a:latin typeface="Arial" panose="020B0604020202020204" pitchFamily="34" charset="0"/>
                <a:ea typeface="+mn-ea"/>
                <a:cs typeface="+mn-cs"/>
              </a:defRPr>
            </a:lvl9pPr>
          </a:lstStyle>
          <a:p>
            <a:endParaRPr lang="en-CA"/>
          </a:p>
        </p:txBody>
      </p:sp>
      <p:sp>
        <p:nvSpPr>
          <p:cNvPr id="184" name="Freeform 180">
            <a:extLst>
              <a:ext uri="{FF2B5EF4-FFF2-40B4-BE49-F238E27FC236}">
                <a16:creationId xmlns:a16="http://schemas.microsoft.com/office/drawing/2014/main" id="{1DAD54D4-013C-4A48-8090-D72AD08177D2}"/>
              </a:ext>
            </a:extLst>
          </p:cNvPr>
          <p:cNvSpPr>
            <a:spLocks noChangeAspect="1"/>
          </p:cNvSpPr>
          <p:nvPr/>
        </p:nvSpPr>
        <p:spPr bwMode="auto">
          <a:xfrm>
            <a:off x="6126797" y="923278"/>
            <a:ext cx="19963" cy="45290"/>
          </a:xfrm>
          <a:custGeom>
            <a:avLst/>
            <a:gdLst>
              <a:gd name="T0" fmla="*/ 0 w 35"/>
              <a:gd name="T1" fmla="*/ 0 h 70"/>
              <a:gd name="T2" fmla="*/ 6 w 35"/>
              <a:gd name="T3" fmla="*/ 70 h 70"/>
            </a:gdLst>
            <a:ahLst/>
            <a:cxnLst>
              <a:cxn ang="0">
                <a:pos x="T0" y="T1"/>
              </a:cxn>
              <a:cxn ang="0">
                <a:pos x="T2" y="T3"/>
              </a:cxn>
            </a:cxnLst>
            <a:rect l="0" t="0" r="r" b="b"/>
            <a:pathLst>
              <a:path w="35" h="70">
                <a:moveTo>
                  <a:pt x="0" y="0"/>
                </a:moveTo>
                <a:cubicBezTo>
                  <a:pt x="22" y="16"/>
                  <a:pt x="35" y="56"/>
                  <a:pt x="6" y="70"/>
                </a:cubicBezTo>
              </a:path>
            </a:pathLst>
          </a:custGeom>
          <a:noFill/>
          <a:ln w="6350" cap="rnd">
            <a:solidFill>
              <a:srgbClr val="FF6600"/>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defPPr>
              <a:defRPr lang="en-US"/>
            </a:defPPr>
            <a:lvl1pPr algn="l" rtl="0" fontAlgn="base">
              <a:spcBef>
                <a:spcPct val="0"/>
              </a:spcBef>
              <a:spcAft>
                <a:spcPct val="0"/>
              </a:spcAft>
              <a:defRPr sz="1400" kern="1200">
                <a:solidFill>
                  <a:schemeClr val="tx1"/>
                </a:solidFill>
                <a:latin typeface="Arial" panose="020B0604020202020204" pitchFamily="34" charset="0"/>
                <a:ea typeface="+mn-ea"/>
                <a:cs typeface="+mn-cs"/>
              </a:defRPr>
            </a:lvl1pPr>
            <a:lvl2pPr marL="457200" algn="l" rtl="0" fontAlgn="base">
              <a:spcBef>
                <a:spcPct val="0"/>
              </a:spcBef>
              <a:spcAft>
                <a:spcPct val="0"/>
              </a:spcAft>
              <a:defRPr sz="1400" kern="1200">
                <a:solidFill>
                  <a:schemeClr val="tx1"/>
                </a:solidFill>
                <a:latin typeface="Arial" panose="020B0604020202020204" pitchFamily="34" charset="0"/>
                <a:ea typeface="+mn-ea"/>
                <a:cs typeface="+mn-cs"/>
              </a:defRPr>
            </a:lvl2pPr>
            <a:lvl3pPr marL="914400" algn="l" rtl="0" fontAlgn="base">
              <a:spcBef>
                <a:spcPct val="0"/>
              </a:spcBef>
              <a:spcAft>
                <a:spcPct val="0"/>
              </a:spcAft>
              <a:defRPr sz="1400" kern="1200">
                <a:solidFill>
                  <a:schemeClr val="tx1"/>
                </a:solidFill>
                <a:latin typeface="Arial" panose="020B0604020202020204" pitchFamily="34" charset="0"/>
                <a:ea typeface="+mn-ea"/>
                <a:cs typeface="+mn-cs"/>
              </a:defRPr>
            </a:lvl3pPr>
            <a:lvl4pPr marL="1371600" algn="l" rtl="0" fontAlgn="base">
              <a:spcBef>
                <a:spcPct val="0"/>
              </a:spcBef>
              <a:spcAft>
                <a:spcPct val="0"/>
              </a:spcAft>
              <a:defRPr sz="1400" kern="1200">
                <a:solidFill>
                  <a:schemeClr val="tx1"/>
                </a:solidFill>
                <a:latin typeface="Arial" panose="020B0604020202020204" pitchFamily="34" charset="0"/>
                <a:ea typeface="+mn-ea"/>
                <a:cs typeface="+mn-cs"/>
              </a:defRPr>
            </a:lvl4pPr>
            <a:lvl5pPr marL="1828800" algn="l" rtl="0" fontAlgn="base">
              <a:spcBef>
                <a:spcPct val="0"/>
              </a:spcBef>
              <a:spcAft>
                <a:spcPct val="0"/>
              </a:spcAft>
              <a:defRPr sz="1400" kern="1200">
                <a:solidFill>
                  <a:schemeClr val="tx1"/>
                </a:solidFill>
                <a:latin typeface="Arial" panose="020B0604020202020204" pitchFamily="34" charset="0"/>
                <a:ea typeface="+mn-ea"/>
                <a:cs typeface="+mn-cs"/>
              </a:defRPr>
            </a:lvl5pPr>
            <a:lvl6pPr marL="2286000" algn="l" defTabSz="914400" rtl="0" eaLnBrk="1" latinLnBrk="0" hangingPunct="1">
              <a:defRPr sz="1400" kern="1200">
                <a:solidFill>
                  <a:schemeClr val="tx1"/>
                </a:solidFill>
                <a:latin typeface="Arial" panose="020B0604020202020204" pitchFamily="34" charset="0"/>
                <a:ea typeface="+mn-ea"/>
                <a:cs typeface="+mn-cs"/>
              </a:defRPr>
            </a:lvl6pPr>
            <a:lvl7pPr marL="2743200" algn="l" defTabSz="914400" rtl="0" eaLnBrk="1" latinLnBrk="0" hangingPunct="1">
              <a:defRPr sz="1400" kern="1200">
                <a:solidFill>
                  <a:schemeClr val="tx1"/>
                </a:solidFill>
                <a:latin typeface="Arial" panose="020B0604020202020204" pitchFamily="34" charset="0"/>
                <a:ea typeface="+mn-ea"/>
                <a:cs typeface="+mn-cs"/>
              </a:defRPr>
            </a:lvl7pPr>
            <a:lvl8pPr marL="3200400" algn="l" defTabSz="914400" rtl="0" eaLnBrk="1" latinLnBrk="0" hangingPunct="1">
              <a:defRPr sz="1400" kern="1200">
                <a:solidFill>
                  <a:schemeClr val="tx1"/>
                </a:solidFill>
                <a:latin typeface="Arial" panose="020B0604020202020204" pitchFamily="34" charset="0"/>
                <a:ea typeface="+mn-ea"/>
                <a:cs typeface="+mn-cs"/>
              </a:defRPr>
            </a:lvl8pPr>
            <a:lvl9pPr marL="3657600" algn="l" defTabSz="914400" rtl="0" eaLnBrk="1" latinLnBrk="0" hangingPunct="1">
              <a:defRPr sz="1400" kern="1200">
                <a:solidFill>
                  <a:schemeClr val="tx1"/>
                </a:solidFill>
                <a:latin typeface="Arial" panose="020B0604020202020204" pitchFamily="34" charset="0"/>
                <a:ea typeface="+mn-ea"/>
                <a:cs typeface="+mn-cs"/>
              </a:defRPr>
            </a:lvl9pPr>
          </a:lstStyle>
          <a:p>
            <a:endParaRPr lang="en-CA"/>
          </a:p>
        </p:txBody>
      </p:sp>
      <p:sp>
        <p:nvSpPr>
          <p:cNvPr id="186" name="Freeform 182">
            <a:extLst>
              <a:ext uri="{FF2B5EF4-FFF2-40B4-BE49-F238E27FC236}">
                <a16:creationId xmlns:a16="http://schemas.microsoft.com/office/drawing/2014/main" id="{1602D94A-4E4A-4624-87C8-58F029BD2A78}"/>
              </a:ext>
            </a:extLst>
          </p:cNvPr>
          <p:cNvSpPr>
            <a:spLocks noChangeAspect="1"/>
          </p:cNvSpPr>
          <p:nvPr/>
        </p:nvSpPr>
        <p:spPr bwMode="auto">
          <a:xfrm>
            <a:off x="5843218" y="1497130"/>
            <a:ext cx="6654" cy="12151"/>
          </a:xfrm>
          <a:custGeom>
            <a:avLst/>
            <a:gdLst>
              <a:gd name="T0" fmla="*/ 0 w 12"/>
              <a:gd name="T1" fmla="*/ 20 h 20"/>
              <a:gd name="T2" fmla="*/ 12 w 12"/>
              <a:gd name="T3" fmla="*/ 0 h 20"/>
            </a:gdLst>
            <a:ahLst/>
            <a:cxnLst>
              <a:cxn ang="0">
                <a:pos x="T0" y="T1"/>
              </a:cxn>
              <a:cxn ang="0">
                <a:pos x="T2" y="T3"/>
              </a:cxn>
            </a:cxnLst>
            <a:rect l="0" t="0" r="r" b="b"/>
            <a:pathLst>
              <a:path w="12" h="20">
                <a:moveTo>
                  <a:pt x="0" y="20"/>
                </a:moveTo>
                <a:cubicBezTo>
                  <a:pt x="5" y="13"/>
                  <a:pt x="7" y="7"/>
                  <a:pt x="12" y="0"/>
                </a:cubicBezTo>
              </a:path>
            </a:pathLst>
          </a:custGeom>
          <a:noFill/>
          <a:ln w="6350" cap="rnd">
            <a:solidFill>
              <a:srgbClr val="FF6600"/>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defPPr>
              <a:defRPr lang="en-US"/>
            </a:defPPr>
            <a:lvl1pPr algn="l" rtl="0" fontAlgn="base">
              <a:spcBef>
                <a:spcPct val="0"/>
              </a:spcBef>
              <a:spcAft>
                <a:spcPct val="0"/>
              </a:spcAft>
              <a:defRPr sz="1400" kern="1200">
                <a:solidFill>
                  <a:schemeClr val="tx1"/>
                </a:solidFill>
                <a:latin typeface="Arial" panose="020B0604020202020204" pitchFamily="34" charset="0"/>
                <a:ea typeface="+mn-ea"/>
                <a:cs typeface="+mn-cs"/>
              </a:defRPr>
            </a:lvl1pPr>
            <a:lvl2pPr marL="457200" algn="l" rtl="0" fontAlgn="base">
              <a:spcBef>
                <a:spcPct val="0"/>
              </a:spcBef>
              <a:spcAft>
                <a:spcPct val="0"/>
              </a:spcAft>
              <a:defRPr sz="1400" kern="1200">
                <a:solidFill>
                  <a:schemeClr val="tx1"/>
                </a:solidFill>
                <a:latin typeface="Arial" panose="020B0604020202020204" pitchFamily="34" charset="0"/>
                <a:ea typeface="+mn-ea"/>
                <a:cs typeface="+mn-cs"/>
              </a:defRPr>
            </a:lvl2pPr>
            <a:lvl3pPr marL="914400" algn="l" rtl="0" fontAlgn="base">
              <a:spcBef>
                <a:spcPct val="0"/>
              </a:spcBef>
              <a:spcAft>
                <a:spcPct val="0"/>
              </a:spcAft>
              <a:defRPr sz="1400" kern="1200">
                <a:solidFill>
                  <a:schemeClr val="tx1"/>
                </a:solidFill>
                <a:latin typeface="Arial" panose="020B0604020202020204" pitchFamily="34" charset="0"/>
                <a:ea typeface="+mn-ea"/>
                <a:cs typeface="+mn-cs"/>
              </a:defRPr>
            </a:lvl3pPr>
            <a:lvl4pPr marL="1371600" algn="l" rtl="0" fontAlgn="base">
              <a:spcBef>
                <a:spcPct val="0"/>
              </a:spcBef>
              <a:spcAft>
                <a:spcPct val="0"/>
              </a:spcAft>
              <a:defRPr sz="1400" kern="1200">
                <a:solidFill>
                  <a:schemeClr val="tx1"/>
                </a:solidFill>
                <a:latin typeface="Arial" panose="020B0604020202020204" pitchFamily="34" charset="0"/>
                <a:ea typeface="+mn-ea"/>
                <a:cs typeface="+mn-cs"/>
              </a:defRPr>
            </a:lvl4pPr>
            <a:lvl5pPr marL="1828800" algn="l" rtl="0" fontAlgn="base">
              <a:spcBef>
                <a:spcPct val="0"/>
              </a:spcBef>
              <a:spcAft>
                <a:spcPct val="0"/>
              </a:spcAft>
              <a:defRPr sz="1400" kern="1200">
                <a:solidFill>
                  <a:schemeClr val="tx1"/>
                </a:solidFill>
                <a:latin typeface="Arial" panose="020B0604020202020204" pitchFamily="34" charset="0"/>
                <a:ea typeface="+mn-ea"/>
                <a:cs typeface="+mn-cs"/>
              </a:defRPr>
            </a:lvl5pPr>
            <a:lvl6pPr marL="2286000" algn="l" defTabSz="914400" rtl="0" eaLnBrk="1" latinLnBrk="0" hangingPunct="1">
              <a:defRPr sz="1400" kern="1200">
                <a:solidFill>
                  <a:schemeClr val="tx1"/>
                </a:solidFill>
                <a:latin typeface="Arial" panose="020B0604020202020204" pitchFamily="34" charset="0"/>
                <a:ea typeface="+mn-ea"/>
                <a:cs typeface="+mn-cs"/>
              </a:defRPr>
            </a:lvl6pPr>
            <a:lvl7pPr marL="2743200" algn="l" defTabSz="914400" rtl="0" eaLnBrk="1" latinLnBrk="0" hangingPunct="1">
              <a:defRPr sz="1400" kern="1200">
                <a:solidFill>
                  <a:schemeClr val="tx1"/>
                </a:solidFill>
                <a:latin typeface="Arial" panose="020B0604020202020204" pitchFamily="34" charset="0"/>
                <a:ea typeface="+mn-ea"/>
                <a:cs typeface="+mn-cs"/>
              </a:defRPr>
            </a:lvl7pPr>
            <a:lvl8pPr marL="3200400" algn="l" defTabSz="914400" rtl="0" eaLnBrk="1" latinLnBrk="0" hangingPunct="1">
              <a:defRPr sz="1400" kern="1200">
                <a:solidFill>
                  <a:schemeClr val="tx1"/>
                </a:solidFill>
                <a:latin typeface="Arial" panose="020B0604020202020204" pitchFamily="34" charset="0"/>
                <a:ea typeface="+mn-ea"/>
                <a:cs typeface="+mn-cs"/>
              </a:defRPr>
            </a:lvl8pPr>
            <a:lvl9pPr marL="3657600" algn="l" defTabSz="914400" rtl="0" eaLnBrk="1" latinLnBrk="0" hangingPunct="1">
              <a:defRPr sz="1400" kern="1200">
                <a:solidFill>
                  <a:schemeClr val="tx1"/>
                </a:solidFill>
                <a:latin typeface="Arial" panose="020B0604020202020204" pitchFamily="34" charset="0"/>
                <a:ea typeface="+mn-ea"/>
                <a:cs typeface="+mn-cs"/>
              </a:defRPr>
            </a:lvl9pPr>
          </a:lstStyle>
          <a:p>
            <a:endParaRPr lang="en-CA"/>
          </a:p>
        </p:txBody>
      </p:sp>
      <p:sp>
        <p:nvSpPr>
          <p:cNvPr id="187" name="Freeform 183">
            <a:extLst>
              <a:ext uri="{FF2B5EF4-FFF2-40B4-BE49-F238E27FC236}">
                <a16:creationId xmlns:a16="http://schemas.microsoft.com/office/drawing/2014/main" id="{6B7D2BC7-2428-43B5-97CE-1E38FCFF4BD7}"/>
              </a:ext>
            </a:extLst>
          </p:cNvPr>
          <p:cNvSpPr>
            <a:spLocks noChangeAspect="1"/>
          </p:cNvSpPr>
          <p:nvPr/>
        </p:nvSpPr>
        <p:spPr bwMode="auto">
          <a:xfrm>
            <a:off x="6452349" y="1497130"/>
            <a:ext cx="7166" cy="12151"/>
          </a:xfrm>
          <a:custGeom>
            <a:avLst/>
            <a:gdLst>
              <a:gd name="T0" fmla="*/ 12 w 12"/>
              <a:gd name="T1" fmla="*/ 20 h 20"/>
              <a:gd name="T2" fmla="*/ 0 w 12"/>
              <a:gd name="T3" fmla="*/ 0 h 20"/>
            </a:gdLst>
            <a:ahLst/>
            <a:cxnLst>
              <a:cxn ang="0">
                <a:pos x="T0" y="T1"/>
              </a:cxn>
              <a:cxn ang="0">
                <a:pos x="T2" y="T3"/>
              </a:cxn>
            </a:cxnLst>
            <a:rect l="0" t="0" r="r" b="b"/>
            <a:pathLst>
              <a:path w="12" h="20">
                <a:moveTo>
                  <a:pt x="12" y="20"/>
                </a:moveTo>
                <a:cubicBezTo>
                  <a:pt x="7" y="13"/>
                  <a:pt x="5" y="7"/>
                  <a:pt x="0" y="0"/>
                </a:cubicBezTo>
              </a:path>
            </a:pathLst>
          </a:custGeom>
          <a:noFill/>
          <a:ln w="6350" cap="rnd">
            <a:solidFill>
              <a:srgbClr val="FF6600"/>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defPPr>
              <a:defRPr lang="en-US"/>
            </a:defPPr>
            <a:lvl1pPr algn="l" rtl="0" fontAlgn="base">
              <a:spcBef>
                <a:spcPct val="0"/>
              </a:spcBef>
              <a:spcAft>
                <a:spcPct val="0"/>
              </a:spcAft>
              <a:defRPr sz="1400" kern="1200">
                <a:solidFill>
                  <a:schemeClr val="tx1"/>
                </a:solidFill>
                <a:latin typeface="Arial" panose="020B0604020202020204" pitchFamily="34" charset="0"/>
                <a:ea typeface="+mn-ea"/>
                <a:cs typeface="+mn-cs"/>
              </a:defRPr>
            </a:lvl1pPr>
            <a:lvl2pPr marL="457200" algn="l" rtl="0" fontAlgn="base">
              <a:spcBef>
                <a:spcPct val="0"/>
              </a:spcBef>
              <a:spcAft>
                <a:spcPct val="0"/>
              </a:spcAft>
              <a:defRPr sz="1400" kern="1200">
                <a:solidFill>
                  <a:schemeClr val="tx1"/>
                </a:solidFill>
                <a:latin typeface="Arial" panose="020B0604020202020204" pitchFamily="34" charset="0"/>
                <a:ea typeface="+mn-ea"/>
                <a:cs typeface="+mn-cs"/>
              </a:defRPr>
            </a:lvl2pPr>
            <a:lvl3pPr marL="914400" algn="l" rtl="0" fontAlgn="base">
              <a:spcBef>
                <a:spcPct val="0"/>
              </a:spcBef>
              <a:spcAft>
                <a:spcPct val="0"/>
              </a:spcAft>
              <a:defRPr sz="1400" kern="1200">
                <a:solidFill>
                  <a:schemeClr val="tx1"/>
                </a:solidFill>
                <a:latin typeface="Arial" panose="020B0604020202020204" pitchFamily="34" charset="0"/>
                <a:ea typeface="+mn-ea"/>
                <a:cs typeface="+mn-cs"/>
              </a:defRPr>
            </a:lvl3pPr>
            <a:lvl4pPr marL="1371600" algn="l" rtl="0" fontAlgn="base">
              <a:spcBef>
                <a:spcPct val="0"/>
              </a:spcBef>
              <a:spcAft>
                <a:spcPct val="0"/>
              </a:spcAft>
              <a:defRPr sz="1400" kern="1200">
                <a:solidFill>
                  <a:schemeClr val="tx1"/>
                </a:solidFill>
                <a:latin typeface="Arial" panose="020B0604020202020204" pitchFamily="34" charset="0"/>
                <a:ea typeface="+mn-ea"/>
                <a:cs typeface="+mn-cs"/>
              </a:defRPr>
            </a:lvl4pPr>
            <a:lvl5pPr marL="1828800" algn="l" rtl="0" fontAlgn="base">
              <a:spcBef>
                <a:spcPct val="0"/>
              </a:spcBef>
              <a:spcAft>
                <a:spcPct val="0"/>
              </a:spcAft>
              <a:defRPr sz="1400" kern="1200">
                <a:solidFill>
                  <a:schemeClr val="tx1"/>
                </a:solidFill>
                <a:latin typeface="Arial" panose="020B0604020202020204" pitchFamily="34" charset="0"/>
                <a:ea typeface="+mn-ea"/>
                <a:cs typeface="+mn-cs"/>
              </a:defRPr>
            </a:lvl5pPr>
            <a:lvl6pPr marL="2286000" algn="l" defTabSz="914400" rtl="0" eaLnBrk="1" latinLnBrk="0" hangingPunct="1">
              <a:defRPr sz="1400" kern="1200">
                <a:solidFill>
                  <a:schemeClr val="tx1"/>
                </a:solidFill>
                <a:latin typeface="Arial" panose="020B0604020202020204" pitchFamily="34" charset="0"/>
                <a:ea typeface="+mn-ea"/>
                <a:cs typeface="+mn-cs"/>
              </a:defRPr>
            </a:lvl6pPr>
            <a:lvl7pPr marL="2743200" algn="l" defTabSz="914400" rtl="0" eaLnBrk="1" latinLnBrk="0" hangingPunct="1">
              <a:defRPr sz="1400" kern="1200">
                <a:solidFill>
                  <a:schemeClr val="tx1"/>
                </a:solidFill>
                <a:latin typeface="Arial" panose="020B0604020202020204" pitchFamily="34" charset="0"/>
                <a:ea typeface="+mn-ea"/>
                <a:cs typeface="+mn-cs"/>
              </a:defRPr>
            </a:lvl7pPr>
            <a:lvl8pPr marL="3200400" algn="l" defTabSz="914400" rtl="0" eaLnBrk="1" latinLnBrk="0" hangingPunct="1">
              <a:defRPr sz="1400" kern="1200">
                <a:solidFill>
                  <a:schemeClr val="tx1"/>
                </a:solidFill>
                <a:latin typeface="Arial" panose="020B0604020202020204" pitchFamily="34" charset="0"/>
                <a:ea typeface="+mn-ea"/>
                <a:cs typeface="+mn-cs"/>
              </a:defRPr>
            </a:lvl8pPr>
            <a:lvl9pPr marL="3657600" algn="l" defTabSz="914400" rtl="0" eaLnBrk="1" latinLnBrk="0" hangingPunct="1">
              <a:defRPr sz="1400" kern="1200">
                <a:solidFill>
                  <a:schemeClr val="tx1"/>
                </a:solidFill>
                <a:latin typeface="Arial" panose="020B0604020202020204" pitchFamily="34" charset="0"/>
                <a:ea typeface="+mn-ea"/>
                <a:cs typeface="+mn-cs"/>
              </a:defRPr>
            </a:lvl9pPr>
          </a:lstStyle>
          <a:p>
            <a:endParaRPr lang="en-CA"/>
          </a:p>
        </p:txBody>
      </p:sp>
      <p:sp>
        <p:nvSpPr>
          <p:cNvPr id="188" name="Freeform 184">
            <a:extLst>
              <a:ext uri="{FF2B5EF4-FFF2-40B4-BE49-F238E27FC236}">
                <a16:creationId xmlns:a16="http://schemas.microsoft.com/office/drawing/2014/main" id="{DF47D45F-FD44-4485-9B40-206EA8E5193E}"/>
              </a:ext>
            </a:extLst>
          </p:cNvPr>
          <p:cNvSpPr>
            <a:spLocks noChangeAspect="1"/>
          </p:cNvSpPr>
          <p:nvPr/>
        </p:nvSpPr>
        <p:spPr bwMode="auto">
          <a:xfrm>
            <a:off x="5909762" y="1588814"/>
            <a:ext cx="37367" cy="61307"/>
          </a:xfrm>
          <a:custGeom>
            <a:avLst/>
            <a:gdLst>
              <a:gd name="T0" fmla="*/ 0 w 64"/>
              <a:gd name="T1" fmla="*/ 0 h 96"/>
              <a:gd name="T2" fmla="*/ 64 w 64"/>
              <a:gd name="T3" fmla="*/ 96 h 96"/>
            </a:gdLst>
            <a:ahLst/>
            <a:cxnLst>
              <a:cxn ang="0">
                <a:pos x="T0" y="T1"/>
              </a:cxn>
              <a:cxn ang="0">
                <a:pos x="T2" y="T3"/>
              </a:cxn>
            </a:cxnLst>
            <a:rect l="0" t="0" r="r" b="b"/>
            <a:pathLst>
              <a:path w="64" h="96">
                <a:moveTo>
                  <a:pt x="0" y="0"/>
                </a:moveTo>
                <a:cubicBezTo>
                  <a:pt x="11" y="35"/>
                  <a:pt x="24" y="83"/>
                  <a:pt x="64" y="96"/>
                </a:cubicBezTo>
              </a:path>
            </a:pathLst>
          </a:custGeom>
          <a:noFill/>
          <a:ln w="6350" cap="rnd">
            <a:solidFill>
              <a:srgbClr val="FF6600"/>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defPPr>
              <a:defRPr lang="en-US"/>
            </a:defPPr>
            <a:lvl1pPr algn="l" rtl="0" fontAlgn="base">
              <a:spcBef>
                <a:spcPct val="0"/>
              </a:spcBef>
              <a:spcAft>
                <a:spcPct val="0"/>
              </a:spcAft>
              <a:defRPr sz="1400" kern="1200">
                <a:solidFill>
                  <a:schemeClr val="tx1"/>
                </a:solidFill>
                <a:latin typeface="Arial" panose="020B0604020202020204" pitchFamily="34" charset="0"/>
                <a:ea typeface="+mn-ea"/>
                <a:cs typeface="+mn-cs"/>
              </a:defRPr>
            </a:lvl1pPr>
            <a:lvl2pPr marL="457200" algn="l" rtl="0" fontAlgn="base">
              <a:spcBef>
                <a:spcPct val="0"/>
              </a:spcBef>
              <a:spcAft>
                <a:spcPct val="0"/>
              </a:spcAft>
              <a:defRPr sz="1400" kern="1200">
                <a:solidFill>
                  <a:schemeClr val="tx1"/>
                </a:solidFill>
                <a:latin typeface="Arial" panose="020B0604020202020204" pitchFamily="34" charset="0"/>
                <a:ea typeface="+mn-ea"/>
                <a:cs typeface="+mn-cs"/>
              </a:defRPr>
            </a:lvl2pPr>
            <a:lvl3pPr marL="914400" algn="l" rtl="0" fontAlgn="base">
              <a:spcBef>
                <a:spcPct val="0"/>
              </a:spcBef>
              <a:spcAft>
                <a:spcPct val="0"/>
              </a:spcAft>
              <a:defRPr sz="1400" kern="1200">
                <a:solidFill>
                  <a:schemeClr val="tx1"/>
                </a:solidFill>
                <a:latin typeface="Arial" panose="020B0604020202020204" pitchFamily="34" charset="0"/>
                <a:ea typeface="+mn-ea"/>
                <a:cs typeface="+mn-cs"/>
              </a:defRPr>
            </a:lvl3pPr>
            <a:lvl4pPr marL="1371600" algn="l" rtl="0" fontAlgn="base">
              <a:spcBef>
                <a:spcPct val="0"/>
              </a:spcBef>
              <a:spcAft>
                <a:spcPct val="0"/>
              </a:spcAft>
              <a:defRPr sz="1400" kern="1200">
                <a:solidFill>
                  <a:schemeClr val="tx1"/>
                </a:solidFill>
                <a:latin typeface="Arial" panose="020B0604020202020204" pitchFamily="34" charset="0"/>
                <a:ea typeface="+mn-ea"/>
                <a:cs typeface="+mn-cs"/>
              </a:defRPr>
            </a:lvl4pPr>
            <a:lvl5pPr marL="1828800" algn="l" rtl="0" fontAlgn="base">
              <a:spcBef>
                <a:spcPct val="0"/>
              </a:spcBef>
              <a:spcAft>
                <a:spcPct val="0"/>
              </a:spcAft>
              <a:defRPr sz="1400" kern="1200">
                <a:solidFill>
                  <a:schemeClr val="tx1"/>
                </a:solidFill>
                <a:latin typeface="Arial" panose="020B0604020202020204" pitchFamily="34" charset="0"/>
                <a:ea typeface="+mn-ea"/>
                <a:cs typeface="+mn-cs"/>
              </a:defRPr>
            </a:lvl5pPr>
            <a:lvl6pPr marL="2286000" algn="l" defTabSz="914400" rtl="0" eaLnBrk="1" latinLnBrk="0" hangingPunct="1">
              <a:defRPr sz="1400" kern="1200">
                <a:solidFill>
                  <a:schemeClr val="tx1"/>
                </a:solidFill>
                <a:latin typeface="Arial" panose="020B0604020202020204" pitchFamily="34" charset="0"/>
                <a:ea typeface="+mn-ea"/>
                <a:cs typeface="+mn-cs"/>
              </a:defRPr>
            </a:lvl6pPr>
            <a:lvl7pPr marL="2743200" algn="l" defTabSz="914400" rtl="0" eaLnBrk="1" latinLnBrk="0" hangingPunct="1">
              <a:defRPr sz="1400" kern="1200">
                <a:solidFill>
                  <a:schemeClr val="tx1"/>
                </a:solidFill>
                <a:latin typeface="Arial" panose="020B0604020202020204" pitchFamily="34" charset="0"/>
                <a:ea typeface="+mn-ea"/>
                <a:cs typeface="+mn-cs"/>
              </a:defRPr>
            </a:lvl7pPr>
            <a:lvl8pPr marL="3200400" algn="l" defTabSz="914400" rtl="0" eaLnBrk="1" latinLnBrk="0" hangingPunct="1">
              <a:defRPr sz="1400" kern="1200">
                <a:solidFill>
                  <a:schemeClr val="tx1"/>
                </a:solidFill>
                <a:latin typeface="Arial" panose="020B0604020202020204" pitchFamily="34" charset="0"/>
                <a:ea typeface="+mn-ea"/>
                <a:cs typeface="+mn-cs"/>
              </a:defRPr>
            </a:lvl8pPr>
            <a:lvl9pPr marL="3657600" algn="l" defTabSz="914400" rtl="0" eaLnBrk="1" latinLnBrk="0" hangingPunct="1">
              <a:defRPr sz="1400" kern="1200">
                <a:solidFill>
                  <a:schemeClr val="tx1"/>
                </a:solidFill>
                <a:latin typeface="Arial" panose="020B0604020202020204" pitchFamily="34" charset="0"/>
                <a:ea typeface="+mn-ea"/>
                <a:cs typeface="+mn-cs"/>
              </a:defRPr>
            </a:lvl9pPr>
          </a:lstStyle>
          <a:p>
            <a:endParaRPr lang="en-CA"/>
          </a:p>
        </p:txBody>
      </p:sp>
      <p:sp>
        <p:nvSpPr>
          <p:cNvPr id="189" name="Freeform 185">
            <a:extLst>
              <a:ext uri="{FF2B5EF4-FFF2-40B4-BE49-F238E27FC236}">
                <a16:creationId xmlns:a16="http://schemas.microsoft.com/office/drawing/2014/main" id="{3BAD9B07-2E79-4270-AD92-8BE59A71F7DD}"/>
              </a:ext>
            </a:extLst>
          </p:cNvPr>
          <p:cNvSpPr>
            <a:spLocks noChangeAspect="1"/>
          </p:cNvSpPr>
          <p:nvPr/>
        </p:nvSpPr>
        <p:spPr bwMode="auto">
          <a:xfrm>
            <a:off x="6355093" y="1588814"/>
            <a:ext cx="38391" cy="61307"/>
          </a:xfrm>
          <a:custGeom>
            <a:avLst/>
            <a:gdLst>
              <a:gd name="T0" fmla="*/ 0 w 64"/>
              <a:gd name="T1" fmla="*/ 96 h 96"/>
              <a:gd name="T2" fmla="*/ 64 w 64"/>
              <a:gd name="T3" fmla="*/ 0 h 96"/>
            </a:gdLst>
            <a:ahLst/>
            <a:cxnLst>
              <a:cxn ang="0">
                <a:pos x="T0" y="T1"/>
              </a:cxn>
              <a:cxn ang="0">
                <a:pos x="T2" y="T3"/>
              </a:cxn>
            </a:cxnLst>
            <a:rect l="0" t="0" r="r" b="b"/>
            <a:pathLst>
              <a:path w="64" h="96">
                <a:moveTo>
                  <a:pt x="0" y="96"/>
                </a:moveTo>
                <a:cubicBezTo>
                  <a:pt x="40" y="84"/>
                  <a:pt x="54" y="35"/>
                  <a:pt x="64" y="0"/>
                </a:cubicBezTo>
              </a:path>
            </a:pathLst>
          </a:custGeom>
          <a:noFill/>
          <a:ln w="6350" cap="rnd">
            <a:solidFill>
              <a:srgbClr val="FF6600"/>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defPPr>
              <a:defRPr lang="en-US"/>
            </a:defPPr>
            <a:lvl1pPr algn="l" rtl="0" fontAlgn="base">
              <a:spcBef>
                <a:spcPct val="0"/>
              </a:spcBef>
              <a:spcAft>
                <a:spcPct val="0"/>
              </a:spcAft>
              <a:defRPr sz="1400" kern="1200">
                <a:solidFill>
                  <a:schemeClr val="tx1"/>
                </a:solidFill>
                <a:latin typeface="Arial" panose="020B0604020202020204" pitchFamily="34" charset="0"/>
                <a:ea typeface="+mn-ea"/>
                <a:cs typeface="+mn-cs"/>
              </a:defRPr>
            </a:lvl1pPr>
            <a:lvl2pPr marL="457200" algn="l" rtl="0" fontAlgn="base">
              <a:spcBef>
                <a:spcPct val="0"/>
              </a:spcBef>
              <a:spcAft>
                <a:spcPct val="0"/>
              </a:spcAft>
              <a:defRPr sz="1400" kern="1200">
                <a:solidFill>
                  <a:schemeClr val="tx1"/>
                </a:solidFill>
                <a:latin typeface="Arial" panose="020B0604020202020204" pitchFamily="34" charset="0"/>
                <a:ea typeface="+mn-ea"/>
                <a:cs typeface="+mn-cs"/>
              </a:defRPr>
            </a:lvl2pPr>
            <a:lvl3pPr marL="914400" algn="l" rtl="0" fontAlgn="base">
              <a:spcBef>
                <a:spcPct val="0"/>
              </a:spcBef>
              <a:spcAft>
                <a:spcPct val="0"/>
              </a:spcAft>
              <a:defRPr sz="1400" kern="1200">
                <a:solidFill>
                  <a:schemeClr val="tx1"/>
                </a:solidFill>
                <a:latin typeface="Arial" panose="020B0604020202020204" pitchFamily="34" charset="0"/>
                <a:ea typeface="+mn-ea"/>
                <a:cs typeface="+mn-cs"/>
              </a:defRPr>
            </a:lvl3pPr>
            <a:lvl4pPr marL="1371600" algn="l" rtl="0" fontAlgn="base">
              <a:spcBef>
                <a:spcPct val="0"/>
              </a:spcBef>
              <a:spcAft>
                <a:spcPct val="0"/>
              </a:spcAft>
              <a:defRPr sz="1400" kern="1200">
                <a:solidFill>
                  <a:schemeClr val="tx1"/>
                </a:solidFill>
                <a:latin typeface="Arial" panose="020B0604020202020204" pitchFamily="34" charset="0"/>
                <a:ea typeface="+mn-ea"/>
                <a:cs typeface="+mn-cs"/>
              </a:defRPr>
            </a:lvl4pPr>
            <a:lvl5pPr marL="1828800" algn="l" rtl="0" fontAlgn="base">
              <a:spcBef>
                <a:spcPct val="0"/>
              </a:spcBef>
              <a:spcAft>
                <a:spcPct val="0"/>
              </a:spcAft>
              <a:defRPr sz="1400" kern="1200">
                <a:solidFill>
                  <a:schemeClr val="tx1"/>
                </a:solidFill>
                <a:latin typeface="Arial" panose="020B0604020202020204" pitchFamily="34" charset="0"/>
                <a:ea typeface="+mn-ea"/>
                <a:cs typeface="+mn-cs"/>
              </a:defRPr>
            </a:lvl5pPr>
            <a:lvl6pPr marL="2286000" algn="l" defTabSz="914400" rtl="0" eaLnBrk="1" latinLnBrk="0" hangingPunct="1">
              <a:defRPr sz="1400" kern="1200">
                <a:solidFill>
                  <a:schemeClr val="tx1"/>
                </a:solidFill>
                <a:latin typeface="Arial" panose="020B0604020202020204" pitchFamily="34" charset="0"/>
                <a:ea typeface="+mn-ea"/>
                <a:cs typeface="+mn-cs"/>
              </a:defRPr>
            </a:lvl6pPr>
            <a:lvl7pPr marL="2743200" algn="l" defTabSz="914400" rtl="0" eaLnBrk="1" latinLnBrk="0" hangingPunct="1">
              <a:defRPr sz="1400" kern="1200">
                <a:solidFill>
                  <a:schemeClr val="tx1"/>
                </a:solidFill>
                <a:latin typeface="Arial" panose="020B0604020202020204" pitchFamily="34" charset="0"/>
                <a:ea typeface="+mn-ea"/>
                <a:cs typeface="+mn-cs"/>
              </a:defRPr>
            </a:lvl7pPr>
            <a:lvl8pPr marL="3200400" algn="l" defTabSz="914400" rtl="0" eaLnBrk="1" latinLnBrk="0" hangingPunct="1">
              <a:defRPr sz="1400" kern="1200">
                <a:solidFill>
                  <a:schemeClr val="tx1"/>
                </a:solidFill>
                <a:latin typeface="Arial" panose="020B0604020202020204" pitchFamily="34" charset="0"/>
                <a:ea typeface="+mn-ea"/>
                <a:cs typeface="+mn-cs"/>
              </a:defRPr>
            </a:lvl8pPr>
            <a:lvl9pPr marL="3657600" algn="l" defTabSz="914400" rtl="0" eaLnBrk="1" latinLnBrk="0" hangingPunct="1">
              <a:defRPr sz="1400" kern="1200">
                <a:solidFill>
                  <a:schemeClr val="tx1"/>
                </a:solidFill>
                <a:latin typeface="Arial" panose="020B0604020202020204" pitchFamily="34" charset="0"/>
                <a:ea typeface="+mn-ea"/>
                <a:cs typeface="+mn-cs"/>
              </a:defRPr>
            </a:lvl9pPr>
          </a:lstStyle>
          <a:p>
            <a:endParaRPr lang="en-CA"/>
          </a:p>
        </p:txBody>
      </p:sp>
      <p:sp>
        <p:nvSpPr>
          <p:cNvPr id="193" name="Freeform 14">
            <a:extLst>
              <a:ext uri="{FF2B5EF4-FFF2-40B4-BE49-F238E27FC236}">
                <a16:creationId xmlns:a16="http://schemas.microsoft.com/office/drawing/2014/main" id="{E88C2A40-195A-407A-9BC4-4AD5A8720C77}"/>
              </a:ext>
            </a:extLst>
          </p:cNvPr>
          <p:cNvSpPr>
            <a:spLocks noChangeAspect="1"/>
          </p:cNvSpPr>
          <p:nvPr/>
        </p:nvSpPr>
        <p:spPr bwMode="auto">
          <a:xfrm>
            <a:off x="5908926" y="1086785"/>
            <a:ext cx="477689" cy="4940328"/>
          </a:xfrm>
          <a:custGeom>
            <a:avLst/>
            <a:gdLst>
              <a:gd name="T0" fmla="*/ 45 w 90"/>
              <a:gd name="T1" fmla="*/ 763 h 763"/>
              <a:gd name="T2" fmla="*/ 61 w 90"/>
              <a:gd name="T3" fmla="*/ 669 h 763"/>
              <a:gd name="T4" fmla="*/ 55 w 90"/>
              <a:gd name="T5" fmla="*/ 451 h 763"/>
              <a:gd name="T6" fmla="*/ 63 w 90"/>
              <a:gd name="T7" fmla="*/ 234 h 763"/>
              <a:gd name="T8" fmla="*/ 57 w 90"/>
              <a:gd name="T9" fmla="*/ 150 h 763"/>
              <a:gd name="T10" fmla="*/ 73 w 90"/>
              <a:gd name="T11" fmla="*/ 91 h 763"/>
              <a:gd name="T12" fmla="*/ 65 w 90"/>
              <a:gd name="T13" fmla="*/ 51 h 763"/>
              <a:gd name="T14" fmla="*/ 45 w 90"/>
              <a:gd name="T15" fmla="*/ 20 h 763"/>
              <a:gd name="T16" fmla="*/ 24 w 90"/>
              <a:gd name="T17" fmla="*/ 51 h 763"/>
              <a:gd name="T18" fmla="*/ 17 w 90"/>
              <a:gd name="T19" fmla="*/ 91 h 763"/>
              <a:gd name="T20" fmla="*/ 33 w 90"/>
              <a:gd name="T21" fmla="*/ 150 h 763"/>
              <a:gd name="T22" fmla="*/ 27 w 90"/>
              <a:gd name="T23" fmla="*/ 234 h 763"/>
              <a:gd name="T24" fmla="*/ 34 w 90"/>
              <a:gd name="T25" fmla="*/ 451 h 763"/>
              <a:gd name="T26" fmla="*/ 29 w 90"/>
              <a:gd name="T27" fmla="*/ 669 h 763"/>
              <a:gd name="T28" fmla="*/ 45 w 90"/>
              <a:gd name="T29" fmla="*/ 763 h 7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90" h="763">
                <a:moveTo>
                  <a:pt x="45" y="763"/>
                </a:moveTo>
                <a:cubicBezTo>
                  <a:pt x="51" y="755"/>
                  <a:pt x="61" y="718"/>
                  <a:pt x="61" y="669"/>
                </a:cubicBezTo>
                <a:cubicBezTo>
                  <a:pt x="61" y="619"/>
                  <a:pt x="55" y="527"/>
                  <a:pt x="55" y="451"/>
                </a:cubicBezTo>
                <a:cubicBezTo>
                  <a:pt x="55" y="375"/>
                  <a:pt x="58" y="326"/>
                  <a:pt x="63" y="234"/>
                </a:cubicBezTo>
                <a:cubicBezTo>
                  <a:pt x="65" y="194"/>
                  <a:pt x="61" y="200"/>
                  <a:pt x="57" y="150"/>
                </a:cubicBezTo>
                <a:cubicBezTo>
                  <a:pt x="52" y="103"/>
                  <a:pt x="61" y="120"/>
                  <a:pt x="73" y="91"/>
                </a:cubicBezTo>
                <a:cubicBezTo>
                  <a:pt x="85" y="62"/>
                  <a:pt x="60" y="59"/>
                  <a:pt x="65" y="51"/>
                </a:cubicBezTo>
                <a:cubicBezTo>
                  <a:pt x="90" y="16"/>
                  <a:pt x="51" y="0"/>
                  <a:pt x="45" y="20"/>
                </a:cubicBezTo>
                <a:cubicBezTo>
                  <a:pt x="38" y="0"/>
                  <a:pt x="0" y="16"/>
                  <a:pt x="24" y="51"/>
                </a:cubicBezTo>
                <a:cubicBezTo>
                  <a:pt x="30" y="59"/>
                  <a:pt x="5" y="62"/>
                  <a:pt x="17" y="91"/>
                </a:cubicBezTo>
                <a:cubicBezTo>
                  <a:pt x="29" y="120"/>
                  <a:pt x="37" y="103"/>
                  <a:pt x="33" y="150"/>
                </a:cubicBezTo>
                <a:cubicBezTo>
                  <a:pt x="28" y="200"/>
                  <a:pt x="25" y="194"/>
                  <a:pt x="27" y="234"/>
                </a:cubicBezTo>
                <a:cubicBezTo>
                  <a:pt x="31" y="326"/>
                  <a:pt x="34" y="375"/>
                  <a:pt x="34" y="451"/>
                </a:cubicBezTo>
                <a:cubicBezTo>
                  <a:pt x="34" y="527"/>
                  <a:pt x="29" y="619"/>
                  <a:pt x="29" y="669"/>
                </a:cubicBezTo>
                <a:cubicBezTo>
                  <a:pt x="29" y="718"/>
                  <a:pt x="39" y="755"/>
                  <a:pt x="45" y="763"/>
                </a:cubicBezTo>
                <a:close/>
              </a:path>
            </a:pathLst>
          </a:custGeom>
          <a:solidFill>
            <a:srgbClr val="FFF5EE"/>
          </a:solidFill>
          <a:ln w="6350" cap="flat">
            <a:solidFill>
              <a:srgbClr val="FF6600"/>
            </a:solidFill>
            <a:prstDash val="solid"/>
            <a:miter lim="800000"/>
            <a:headEnd/>
            <a:tailEnd/>
          </a:ln>
        </p:spPr>
        <p:txBody>
          <a:bodyPr/>
          <a:lstStyle/>
          <a:p>
            <a:endParaRPr lang="en-CA" dirty="0"/>
          </a:p>
        </p:txBody>
      </p:sp>
      <p:sp>
        <p:nvSpPr>
          <p:cNvPr id="196" name="Freeform 17">
            <a:extLst>
              <a:ext uri="{FF2B5EF4-FFF2-40B4-BE49-F238E27FC236}">
                <a16:creationId xmlns:a16="http://schemas.microsoft.com/office/drawing/2014/main" id="{AA37DA5C-01F8-4E6E-8787-53FA0E0A836D}"/>
              </a:ext>
            </a:extLst>
          </p:cNvPr>
          <p:cNvSpPr>
            <a:spLocks noChangeAspect="1"/>
          </p:cNvSpPr>
          <p:nvPr/>
        </p:nvSpPr>
        <p:spPr bwMode="auto">
          <a:xfrm>
            <a:off x="5354807" y="348208"/>
            <a:ext cx="792963" cy="1805734"/>
          </a:xfrm>
          <a:custGeom>
            <a:avLst/>
            <a:gdLst>
              <a:gd name="T0" fmla="*/ 149 w 149"/>
              <a:gd name="T1" fmla="*/ 34 h 279"/>
              <a:gd name="T2" fmla="*/ 67 w 149"/>
              <a:gd name="T3" fmla="*/ 203 h 279"/>
              <a:gd name="T4" fmla="*/ 149 w 149"/>
              <a:gd name="T5" fmla="*/ 253 h 279"/>
              <a:gd name="T6" fmla="*/ 149 w 149"/>
              <a:gd name="T7" fmla="*/ 34 h 279"/>
            </a:gdLst>
            <a:ahLst/>
            <a:cxnLst>
              <a:cxn ang="0">
                <a:pos x="T0" y="T1"/>
              </a:cxn>
              <a:cxn ang="0">
                <a:pos x="T2" y="T3"/>
              </a:cxn>
              <a:cxn ang="0">
                <a:pos x="T4" y="T5"/>
              </a:cxn>
              <a:cxn ang="0">
                <a:pos x="T6" y="T7"/>
              </a:cxn>
            </a:cxnLst>
            <a:rect l="0" t="0" r="r" b="b"/>
            <a:pathLst>
              <a:path w="149" h="279">
                <a:moveTo>
                  <a:pt x="149" y="34"/>
                </a:moveTo>
                <a:cubicBezTo>
                  <a:pt x="84" y="0"/>
                  <a:pt x="0" y="134"/>
                  <a:pt x="67" y="203"/>
                </a:cubicBezTo>
                <a:cubicBezTo>
                  <a:pt x="59" y="254"/>
                  <a:pt x="142" y="279"/>
                  <a:pt x="149" y="253"/>
                </a:cubicBezTo>
                <a:lnTo>
                  <a:pt x="149" y="34"/>
                </a:lnTo>
                <a:close/>
              </a:path>
            </a:pathLst>
          </a:custGeom>
          <a:noFill/>
          <a:ln w="6350" cap="flat">
            <a:solidFill>
              <a:srgbClr val="FF6600"/>
            </a:solidFill>
            <a:prstDash val="solid"/>
            <a:miter lim="800000"/>
            <a:headEnd/>
            <a:tailEnd/>
          </a:ln>
          <a:extLst>
            <a:ext uri="{909E8E84-426E-40DD-AFC4-6F175D3DCCD1}">
              <a14:hiddenFill xmlns:a14="http://schemas.microsoft.com/office/drawing/2010/main">
                <a:solidFill>
                  <a:srgbClr val="FFF5EE"/>
                </a:solidFill>
              </a14:hiddenFill>
            </a:ext>
          </a:extLst>
        </p:spPr>
        <p:txBody>
          <a:bodyPr/>
          <a:lstStyle/>
          <a:p>
            <a:endParaRPr lang="en-CA" dirty="0"/>
          </a:p>
        </p:txBody>
      </p:sp>
      <p:sp>
        <p:nvSpPr>
          <p:cNvPr id="197" name="Freeform 18">
            <a:extLst>
              <a:ext uri="{FF2B5EF4-FFF2-40B4-BE49-F238E27FC236}">
                <a16:creationId xmlns:a16="http://schemas.microsoft.com/office/drawing/2014/main" id="{F7A685CB-1254-4398-BD7C-F3F5BC2A29B3}"/>
              </a:ext>
            </a:extLst>
          </p:cNvPr>
          <p:cNvSpPr>
            <a:spLocks noChangeAspect="1"/>
          </p:cNvSpPr>
          <p:nvPr/>
        </p:nvSpPr>
        <p:spPr bwMode="auto">
          <a:xfrm>
            <a:off x="5710685" y="1662527"/>
            <a:ext cx="437085" cy="122127"/>
          </a:xfrm>
          <a:custGeom>
            <a:avLst/>
            <a:gdLst>
              <a:gd name="T0" fmla="*/ 0 w 82"/>
              <a:gd name="T1" fmla="*/ 0 h 19"/>
              <a:gd name="T2" fmla="*/ 82 w 82"/>
              <a:gd name="T3" fmla="*/ 0 h 19"/>
            </a:gdLst>
            <a:ahLst/>
            <a:cxnLst>
              <a:cxn ang="0">
                <a:pos x="T0" y="T1"/>
              </a:cxn>
              <a:cxn ang="0">
                <a:pos x="T2" y="T3"/>
              </a:cxn>
            </a:cxnLst>
            <a:rect l="0" t="0" r="r" b="b"/>
            <a:pathLst>
              <a:path w="82" h="19">
                <a:moveTo>
                  <a:pt x="0" y="0"/>
                </a:moveTo>
                <a:cubicBezTo>
                  <a:pt x="19" y="15"/>
                  <a:pt x="66" y="19"/>
                  <a:pt x="82" y="0"/>
                </a:cubicBezTo>
              </a:path>
            </a:pathLst>
          </a:custGeom>
          <a:noFill/>
          <a:ln w="6350" cap="flat">
            <a:solidFill>
              <a:srgbClr val="FF6600"/>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CA"/>
          </a:p>
        </p:txBody>
      </p:sp>
      <p:sp>
        <p:nvSpPr>
          <p:cNvPr id="198" name="Freeform 19">
            <a:extLst>
              <a:ext uri="{FF2B5EF4-FFF2-40B4-BE49-F238E27FC236}">
                <a16:creationId xmlns:a16="http://schemas.microsoft.com/office/drawing/2014/main" id="{13A5DBD4-1061-4896-82B2-D46010F69802}"/>
              </a:ext>
            </a:extLst>
          </p:cNvPr>
          <p:cNvSpPr>
            <a:spLocks noChangeAspect="1"/>
          </p:cNvSpPr>
          <p:nvPr/>
        </p:nvSpPr>
        <p:spPr bwMode="auto">
          <a:xfrm>
            <a:off x="6142994" y="348208"/>
            <a:ext cx="792963" cy="1805734"/>
          </a:xfrm>
          <a:custGeom>
            <a:avLst/>
            <a:gdLst>
              <a:gd name="T0" fmla="*/ 0 w 149"/>
              <a:gd name="T1" fmla="*/ 34 h 279"/>
              <a:gd name="T2" fmla="*/ 82 w 149"/>
              <a:gd name="T3" fmla="*/ 203 h 279"/>
              <a:gd name="T4" fmla="*/ 0 w 149"/>
              <a:gd name="T5" fmla="*/ 253 h 279"/>
              <a:gd name="T6" fmla="*/ 0 w 149"/>
              <a:gd name="T7" fmla="*/ 34 h 279"/>
            </a:gdLst>
            <a:ahLst/>
            <a:cxnLst>
              <a:cxn ang="0">
                <a:pos x="T0" y="T1"/>
              </a:cxn>
              <a:cxn ang="0">
                <a:pos x="T2" y="T3"/>
              </a:cxn>
              <a:cxn ang="0">
                <a:pos x="T4" y="T5"/>
              </a:cxn>
              <a:cxn ang="0">
                <a:pos x="T6" y="T7"/>
              </a:cxn>
            </a:cxnLst>
            <a:rect l="0" t="0" r="r" b="b"/>
            <a:pathLst>
              <a:path w="149" h="279">
                <a:moveTo>
                  <a:pt x="0" y="34"/>
                </a:moveTo>
                <a:cubicBezTo>
                  <a:pt x="65" y="0"/>
                  <a:pt x="149" y="134"/>
                  <a:pt x="82" y="203"/>
                </a:cubicBezTo>
                <a:cubicBezTo>
                  <a:pt x="90" y="254"/>
                  <a:pt x="7" y="279"/>
                  <a:pt x="0" y="253"/>
                </a:cubicBezTo>
                <a:lnTo>
                  <a:pt x="0" y="34"/>
                </a:lnTo>
                <a:close/>
              </a:path>
            </a:pathLst>
          </a:custGeom>
          <a:noFill/>
          <a:ln w="6350" cap="flat">
            <a:solidFill>
              <a:srgbClr val="FF6600"/>
            </a:solidFill>
            <a:prstDash val="solid"/>
            <a:miter lim="800000"/>
            <a:headEnd/>
            <a:tailEnd/>
          </a:ln>
          <a:extLst>
            <a:ext uri="{909E8E84-426E-40DD-AFC4-6F175D3DCCD1}">
              <a14:hiddenFill xmlns:a14="http://schemas.microsoft.com/office/drawing/2010/main">
                <a:solidFill>
                  <a:srgbClr val="FFF5EE"/>
                </a:solidFill>
              </a14:hiddenFill>
            </a:ext>
          </a:extLst>
        </p:spPr>
        <p:txBody>
          <a:bodyPr/>
          <a:lstStyle/>
          <a:p>
            <a:endParaRPr lang="en-CA"/>
          </a:p>
        </p:txBody>
      </p:sp>
      <p:sp>
        <p:nvSpPr>
          <p:cNvPr id="226" name="Text Box 102">
            <a:extLst>
              <a:ext uri="{FF2B5EF4-FFF2-40B4-BE49-F238E27FC236}">
                <a16:creationId xmlns:a16="http://schemas.microsoft.com/office/drawing/2014/main" id="{C3A563C0-9E70-4136-8A7D-3AE329609ABC}"/>
              </a:ext>
            </a:extLst>
          </p:cNvPr>
          <p:cNvSpPr txBox="1">
            <a:spLocks noChangeArrowheads="1"/>
          </p:cNvSpPr>
          <p:nvPr/>
        </p:nvSpPr>
        <p:spPr bwMode="auto">
          <a:xfrm>
            <a:off x="2690670" y="3200181"/>
            <a:ext cx="424796" cy="262252"/>
          </a:xfrm>
          <a:prstGeom prst="rect">
            <a:avLst/>
          </a:prstGeom>
          <a:solidFill>
            <a:schemeClr val="accent4">
              <a:lumMod val="40000"/>
              <a:lumOff val="60000"/>
            </a:schemeClr>
          </a:solidFill>
          <a:ln w="19050" algn="ctr">
            <a:noFill/>
            <a:miter lim="800000"/>
            <a:headEnd/>
            <a:tailEnd/>
          </a:ln>
          <a:effectLst/>
        </p:spPr>
        <p:txBody>
          <a:bodyPr wrap="none" lIns="92075" tIns="46038" rIns="92075" bIns="46038">
            <a:spAutoFit/>
          </a:bodyPr>
          <a:lstStyle/>
          <a:p>
            <a:pPr eaLnBrk="1" hangingPunct="1"/>
            <a:r>
              <a:rPr lang="el-GR" sz="1050" b="1" dirty="0">
                <a:solidFill>
                  <a:schemeClr val="tx2"/>
                </a:solidFill>
                <a:cs typeface="Arial" pitchFamily="34" charset="0"/>
              </a:rPr>
              <a:t>β</a:t>
            </a:r>
            <a:r>
              <a:rPr lang="en-CA" sz="1050" b="1" dirty="0">
                <a:solidFill>
                  <a:schemeClr val="tx2"/>
                </a:solidFill>
                <a:cs typeface="Arial" pitchFamily="34" charset="0"/>
              </a:rPr>
              <a:t> (-)</a:t>
            </a:r>
            <a:endParaRPr lang="el-GR" sz="1050" b="1" dirty="0">
              <a:solidFill>
                <a:schemeClr val="tx2"/>
              </a:solidFill>
              <a:cs typeface="Arial" pitchFamily="34" charset="0"/>
            </a:endParaRPr>
          </a:p>
        </p:txBody>
      </p:sp>
      <p:sp>
        <p:nvSpPr>
          <p:cNvPr id="227" name="Text Box 99">
            <a:extLst>
              <a:ext uri="{FF2B5EF4-FFF2-40B4-BE49-F238E27FC236}">
                <a16:creationId xmlns:a16="http://schemas.microsoft.com/office/drawing/2014/main" id="{B5BA238F-E473-4329-84F5-9C4827E94098}"/>
              </a:ext>
            </a:extLst>
          </p:cNvPr>
          <p:cNvSpPr txBox="1">
            <a:spLocks noChangeArrowheads="1"/>
          </p:cNvSpPr>
          <p:nvPr/>
        </p:nvSpPr>
        <p:spPr bwMode="auto">
          <a:xfrm>
            <a:off x="1915449" y="4074215"/>
            <a:ext cx="484107" cy="254558"/>
          </a:xfrm>
          <a:prstGeom prst="rect">
            <a:avLst/>
          </a:prstGeom>
          <a:solidFill>
            <a:schemeClr val="accent6">
              <a:lumMod val="40000"/>
              <a:lumOff val="60000"/>
            </a:schemeClr>
          </a:solidFill>
          <a:ln w="19050" algn="ctr">
            <a:noFill/>
            <a:miter lim="800000"/>
            <a:headEnd/>
            <a:tailEnd/>
          </a:ln>
          <a:effectLst/>
        </p:spPr>
        <p:txBody>
          <a:bodyPr wrap="none" lIns="92075" tIns="46038" rIns="92075" bIns="46038">
            <a:spAutoFit/>
          </a:bodyPr>
          <a:lstStyle/>
          <a:p>
            <a:pPr eaLnBrk="1" hangingPunct="1"/>
            <a:r>
              <a:rPr lang="en-US" sz="1050" b="1" dirty="0">
                <a:solidFill>
                  <a:schemeClr val="tx2"/>
                </a:solidFill>
              </a:rPr>
              <a:t>M (+)</a:t>
            </a:r>
          </a:p>
        </p:txBody>
      </p:sp>
      <p:sp>
        <p:nvSpPr>
          <p:cNvPr id="230" name="Text Box 100">
            <a:extLst>
              <a:ext uri="{FF2B5EF4-FFF2-40B4-BE49-F238E27FC236}">
                <a16:creationId xmlns:a16="http://schemas.microsoft.com/office/drawing/2014/main" id="{3BE7BC14-4886-40A5-AFCB-20FCA2C6D511}"/>
              </a:ext>
            </a:extLst>
          </p:cNvPr>
          <p:cNvSpPr txBox="1">
            <a:spLocks noChangeArrowheads="1"/>
          </p:cNvSpPr>
          <p:nvPr/>
        </p:nvSpPr>
        <p:spPr bwMode="auto">
          <a:xfrm>
            <a:off x="2278987" y="5634720"/>
            <a:ext cx="365485" cy="200697"/>
          </a:xfrm>
          <a:prstGeom prst="rect">
            <a:avLst/>
          </a:prstGeom>
          <a:solidFill>
            <a:srgbClr val="FF9933"/>
          </a:solidFill>
          <a:ln w="19050" algn="ctr">
            <a:noFill/>
            <a:miter lim="800000"/>
            <a:headEnd/>
            <a:tailEnd/>
          </a:ln>
          <a:effectLst/>
        </p:spPr>
        <p:txBody>
          <a:bodyPr wrap="none" lIns="92075" tIns="46038" rIns="92075" bIns="46038">
            <a:spAutoFit/>
          </a:bodyPr>
          <a:lstStyle/>
          <a:p>
            <a:pPr eaLnBrk="1" hangingPunct="1"/>
            <a:r>
              <a:rPr lang="en-US" sz="700" b="1" dirty="0">
                <a:solidFill>
                  <a:schemeClr val="tx2"/>
                </a:solidFill>
              </a:rPr>
              <a:t>N (+)</a:t>
            </a:r>
          </a:p>
        </p:txBody>
      </p:sp>
      <p:sp>
        <p:nvSpPr>
          <p:cNvPr id="231" name="Text Box 101">
            <a:extLst>
              <a:ext uri="{FF2B5EF4-FFF2-40B4-BE49-F238E27FC236}">
                <a16:creationId xmlns:a16="http://schemas.microsoft.com/office/drawing/2014/main" id="{95844564-2E8A-4B50-A264-1C2AD68B356C}"/>
              </a:ext>
            </a:extLst>
          </p:cNvPr>
          <p:cNvSpPr txBox="1">
            <a:spLocks noChangeArrowheads="1"/>
          </p:cNvSpPr>
          <p:nvPr/>
        </p:nvSpPr>
        <p:spPr bwMode="auto">
          <a:xfrm>
            <a:off x="1594780" y="4846579"/>
            <a:ext cx="458459" cy="262252"/>
          </a:xfrm>
          <a:prstGeom prst="rect">
            <a:avLst/>
          </a:prstGeom>
          <a:solidFill>
            <a:schemeClr val="accent4">
              <a:lumMod val="40000"/>
              <a:lumOff val="60000"/>
            </a:schemeClr>
          </a:solidFill>
          <a:ln w="19050" algn="ctr">
            <a:noFill/>
            <a:miter lim="800000"/>
            <a:headEnd/>
            <a:tailEnd/>
          </a:ln>
          <a:effectLst/>
        </p:spPr>
        <p:txBody>
          <a:bodyPr wrap="none" lIns="92075" tIns="46038" rIns="92075" bIns="46038">
            <a:spAutoFit/>
          </a:bodyPr>
          <a:lstStyle/>
          <a:p>
            <a:pPr eaLnBrk="1" hangingPunct="1"/>
            <a:r>
              <a:rPr lang="el-GR" sz="1050" b="1" dirty="0">
                <a:solidFill>
                  <a:schemeClr val="tx2"/>
                </a:solidFill>
                <a:cs typeface="Arial" pitchFamily="34" charset="0"/>
              </a:rPr>
              <a:t>α</a:t>
            </a:r>
            <a:r>
              <a:rPr lang="en-CA" sz="1050" b="1" dirty="0">
                <a:solidFill>
                  <a:schemeClr val="tx2"/>
                </a:solidFill>
                <a:cs typeface="Arial" pitchFamily="34" charset="0"/>
              </a:rPr>
              <a:t> (+)</a:t>
            </a:r>
            <a:endParaRPr lang="el-GR" sz="1050" b="1" dirty="0">
              <a:solidFill>
                <a:schemeClr val="tx2"/>
              </a:solidFill>
              <a:cs typeface="Arial" pitchFamily="34" charset="0"/>
            </a:endParaRPr>
          </a:p>
        </p:txBody>
      </p:sp>
      <p:sp>
        <p:nvSpPr>
          <p:cNvPr id="235" name="TextBox 234">
            <a:extLst>
              <a:ext uri="{FF2B5EF4-FFF2-40B4-BE49-F238E27FC236}">
                <a16:creationId xmlns:a16="http://schemas.microsoft.com/office/drawing/2014/main" id="{C7BE544C-C43E-4687-9832-BAF2A72ABC80}"/>
              </a:ext>
            </a:extLst>
          </p:cNvPr>
          <p:cNvSpPr txBox="1"/>
          <p:nvPr/>
        </p:nvSpPr>
        <p:spPr>
          <a:xfrm>
            <a:off x="407645" y="676187"/>
            <a:ext cx="4624832" cy="1077218"/>
          </a:xfrm>
          <a:prstGeom prst="rect">
            <a:avLst/>
          </a:prstGeom>
          <a:noFill/>
        </p:spPr>
        <p:txBody>
          <a:bodyPr wrap="square">
            <a:spAutoFit/>
          </a:bodyPr>
          <a:lstStyle/>
          <a:p>
            <a:r>
              <a:rPr lang="it-IT" sz="3200" b="1" dirty="0">
                <a:solidFill>
                  <a:srgbClr val="7030A0"/>
                </a:solidFill>
              </a:rPr>
              <a:t>Suprasacral Spinal Cord/</a:t>
            </a:r>
          </a:p>
          <a:p>
            <a:r>
              <a:rPr lang="it-IT" sz="3200" b="1" dirty="0">
                <a:solidFill>
                  <a:srgbClr val="7030A0"/>
                </a:solidFill>
              </a:rPr>
              <a:t>Pontine Lesion (SSL)</a:t>
            </a:r>
            <a:endParaRPr lang="en-CA" sz="3200" b="1" dirty="0">
              <a:solidFill>
                <a:srgbClr val="7030A0"/>
              </a:solidFill>
            </a:endParaRPr>
          </a:p>
        </p:txBody>
      </p:sp>
      <p:grpSp>
        <p:nvGrpSpPr>
          <p:cNvPr id="252" name="Group 251">
            <a:extLst>
              <a:ext uri="{FF2B5EF4-FFF2-40B4-BE49-F238E27FC236}">
                <a16:creationId xmlns:a16="http://schemas.microsoft.com/office/drawing/2014/main" id="{662E68FC-8ABE-4B68-A34B-776944016FBA}"/>
              </a:ext>
            </a:extLst>
          </p:cNvPr>
          <p:cNvGrpSpPr/>
          <p:nvPr/>
        </p:nvGrpSpPr>
        <p:grpSpPr>
          <a:xfrm>
            <a:off x="2077662" y="2706144"/>
            <a:ext cx="3952910" cy="2264956"/>
            <a:chOff x="1871587" y="2698468"/>
            <a:chExt cx="3952910" cy="2264956"/>
          </a:xfrm>
        </p:grpSpPr>
        <p:grpSp>
          <p:nvGrpSpPr>
            <p:cNvPr id="215" name="Group 214">
              <a:extLst>
                <a:ext uri="{FF2B5EF4-FFF2-40B4-BE49-F238E27FC236}">
                  <a16:creationId xmlns:a16="http://schemas.microsoft.com/office/drawing/2014/main" id="{CE783663-7D94-484B-86AF-DF1C313F3619}"/>
                </a:ext>
              </a:extLst>
            </p:cNvPr>
            <p:cNvGrpSpPr/>
            <p:nvPr/>
          </p:nvGrpSpPr>
          <p:grpSpPr>
            <a:xfrm>
              <a:off x="1871587" y="3099152"/>
              <a:ext cx="3952910" cy="1864272"/>
              <a:chOff x="1871587" y="3099152"/>
              <a:chExt cx="3952910" cy="1864272"/>
            </a:xfrm>
          </p:grpSpPr>
          <p:sp>
            <p:nvSpPr>
              <p:cNvPr id="205" name="Freeform 258">
                <a:extLst>
                  <a:ext uri="{FF2B5EF4-FFF2-40B4-BE49-F238E27FC236}">
                    <a16:creationId xmlns:a16="http://schemas.microsoft.com/office/drawing/2014/main" id="{5B211A26-A572-4EFD-BF14-C1C72735F6BE}"/>
                  </a:ext>
                </a:extLst>
              </p:cNvPr>
              <p:cNvSpPr>
                <a:spLocks/>
              </p:cNvSpPr>
              <p:nvPr/>
            </p:nvSpPr>
            <p:spPr bwMode="auto">
              <a:xfrm rot="10800000">
                <a:off x="1871587" y="3099152"/>
                <a:ext cx="2488634" cy="1864272"/>
              </a:xfrm>
              <a:custGeom>
                <a:avLst/>
                <a:gdLst>
                  <a:gd name="T0" fmla="*/ 0 w 576"/>
                  <a:gd name="T1" fmla="*/ 192 h 192"/>
                  <a:gd name="T2" fmla="*/ 0 w 576"/>
                  <a:gd name="T3" fmla="*/ 0 h 192"/>
                  <a:gd name="T4" fmla="*/ 576 w 576"/>
                  <a:gd name="T5" fmla="*/ 0 h 192"/>
                </a:gdLst>
                <a:ahLst/>
                <a:cxnLst>
                  <a:cxn ang="0">
                    <a:pos x="T0" y="T1"/>
                  </a:cxn>
                  <a:cxn ang="0">
                    <a:pos x="T2" y="T3"/>
                  </a:cxn>
                  <a:cxn ang="0">
                    <a:pos x="T4" y="T5"/>
                  </a:cxn>
                </a:cxnLst>
                <a:rect l="0" t="0" r="r" b="b"/>
                <a:pathLst>
                  <a:path w="576" h="192">
                    <a:moveTo>
                      <a:pt x="0" y="192"/>
                    </a:moveTo>
                    <a:lnTo>
                      <a:pt x="0" y="0"/>
                    </a:lnTo>
                    <a:lnTo>
                      <a:pt x="576" y="0"/>
                    </a:lnTo>
                  </a:path>
                </a:pathLst>
              </a:custGeom>
              <a:noFill/>
              <a:ln w="57150">
                <a:solidFill>
                  <a:srgbClr val="FFC000"/>
                </a:solidFill>
                <a:round/>
                <a:headEnd/>
                <a:tailEnd type="stealth" w="lg"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CA"/>
              </a:p>
            </p:txBody>
          </p:sp>
          <p:cxnSp>
            <p:nvCxnSpPr>
              <p:cNvPr id="207" name="Straight Connector 206">
                <a:extLst>
                  <a:ext uri="{FF2B5EF4-FFF2-40B4-BE49-F238E27FC236}">
                    <a16:creationId xmlns:a16="http://schemas.microsoft.com/office/drawing/2014/main" id="{74CD9B09-8872-4B18-A250-B371AFA443D5}"/>
                  </a:ext>
                </a:extLst>
              </p:cNvPr>
              <p:cNvCxnSpPr>
                <a:cxnSpLocks/>
                <a:stCxn id="205" idx="0"/>
              </p:cNvCxnSpPr>
              <p:nvPr/>
            </p:nvCxnSpPr>
            <p:spPr>
              <a:xfrm>
                <a:off x="4360221" y="3099152"/>
                <a:ext cx="1464276" cy="1"/>
              </a:xfrm>
              <a:prstGeom prst="line">
                <a:avLst/>
              </a:prstGeom>
              <a:ln w="57150">
                <a:solidFill>
                  <a:srgbClr val="FFC000"/>
                </a:solidFill>
              </a:ln>
            </p:spPr>
            <p:style>
              <a:lnRef idx="1">
                <a:schemeClr val="accent1"/>
              </a:lnRef>
              <a:fillRef idx="0">
                <a:schemeClr val="accent1"/>
              </a:fillRef>
              <a:effectRef idx="0">
                <a:schemeClr val="accent1"/>
              </a:effectRef>
              <a:fontRef idx="minor">
                <a:schemeClr val="tx1"/>
              </a:fontRef>
            </p:style>
          </p:cxnSp>
          <p:sp>
            <p:nvSpPr>
              <p:cNvPr id="214" name="Freeform 22">
                <a:extLst>
                  <a:ext uri="{FF2B5EF4-FFF2-40B4-BE49-F238E27FC236}">
                    <a16:creationId xmlns:a16="http://schemas.microsoft.com/office/drawing/2014/main" id="{02FF2F47-5052-4C18-8724-D0385ACBA8D6}"/>
                  </a:ext>
                </a:extLst>
              </p:cNvPr>
              <p:cNvSpPr>
                <a:spLocks/>
              </p:cNvSpPr>
              <p:nvPr/>
            </p:nvSpPr>
            <p:spPr bwMode="auto">
              <a:xfrm flipH="1" flipV="1">
                <a:off x="2902286" y="3213193"/>
                <a:ext cx="1470183" cy="83265"/>
              </a:xfrm>
              <a:custGeom>
                <a:avLst/>
                <a:gdLst>
                  <a:gd name="T0" fmla="*/ 0 w 432"/>
                  <a:gd name="T1" fmla="*/ 0 h 1"/>
                  <a:gd name="T2" fmla="*/ 432 w 432"/>
                  <a:gd name="T3" fmla="*/ 0 h 1"/>
                </a:gdLst>
                <a:ahLst/>
                <a:cxnLst>
                  <a:cxn ang="0">
                    <a:pos x="T0" y="T1"/>
                  </a:cxn>
                  <a:cxn ang="0">
                    <a:pos x="T2" y="T3"/>
                  </a:cxn>
                </a:cxnLst>
                <a:rect l="0" t="0" r="r" b="b"/>
                <a:pathLst>
                  <a:path w="432" h="1">
                    <a:moveTo>
                      <a:pt x="0" y="0"/>
                    </a:moveTo>
                    <a:lnTo>
                      <a:pt x="432" y="0"/>
                    </a:lnTo>
                  </a:path>
                </a:pathLst>
              </a:custGeom>
              <a:noFill/>
              <a:ln w="57150" cap="rnd">
                <a:solidFill>
                  <a:srgbClr val="FFC000"/>
                </a:solidFill>
                <a:prstDash val="solid"/>
                <a:miter lim="800000"/>
                <a:headEnd/>
                <a:tailEnd type="stealth" w="lg" len="med"/>
              </a:ln>
              <a:extLst>
                <a:ext uri="{909E8E84-426E-40DD-AFC4-6F175D3DCCD1}">
                  <a14:hiddenFill xmlns:a14="http://schemas.microsoft.com/office/drawing/2010/main">
                    <a:solidFill>
                      <a:srgbClr val="FFFFFF"/>
                    </a:solidFill>
                  </a14:hiddenFill>
                </a:ext>
              </a:extLst>
            </p:spPr>
            <p:txBody>
              <a:bodyPr/>
              <a:lstStyle/>
              <a:p>
                <a:endParaRPr lang="en-CA" dirty="0"/>
              </a:p>
            </p:txBody>
          </p:sp>
        </p:grpSp>
        <p:sp>
          <p:nvSpPr>
            <p:cNvPr id="242" name="Rectangle 89">
              <a:extLst>
                <a:ext uri="{FF2B5EF4-FFF2-40B4-BE49-F238E27FC236}">
                  <a16:creationId xmlns:a16="http://schemas.microsoft.com/office/drawing/2014/main" id="{437CD9FF-6302-469B-89B8-DD05C64F9DD5}"/>
                </a:ext>
              </a:extLst>
            </p:cNvPr>
            <p:cNvSpPr>
              <a:spLocks noChangeArrowheads="1"/>
            </p:cNvSpPr>
            <p:nvPr/>
          </p:nvSpPr>
          <p:spPr bwMode="auto">
            <a:xfrm>
              <a:off x="4360220" y="2698468"/>
              <a:ext cx="807817" cy="314894"/>
            </a:xfrm>
            <a:prstGeom prst="rect">
              <a:avLst/>
            </a:prstGeom>
            <a:solidFill>
              <a:schemeClr val="accent4">
                <a:lumMod val="40000"/>
                <a:lumOff val="60000"/>
              </a:schemeClr>
            </a:solidFill>
            <a:ln w="19050" algn="ctr">
              <a:noFill/>
              <a:miter lim="800000"/>
              <a:headEnd/>
              <a:tailEnd/>
            </a:ln>
            <a:effectLst/>
          </p:spPr>
          <p:txBody>
            <a:bodyPr wrap="square" lIns="36000" tIns="0" rIns="36000" bIns="0" anchor="ctr">
              <a:spAutoFit/>
            </a:bodyPr>
            <a:lstStyle/>
            <a:p>
              <a:pPr algn="ctr">
                <a:lnSpc>
                  <a:spcPct val="85000"/>
                </a:lnSpc>
              </a:pPr>
              <a:r>
                <a:rPr lang="en-US" altLang="en-US" sz="800" b="1" dirty="0"/>
                <a:t>Sympathetic</a:t>
              </a:r>
              <a:br>
                <a:rPr lang="en-US" altLang="en-US" sz="800" b="1" dirty="0"/>
              </a:br>
              <a:r>
                <a:rPr lang="en-US" altLang="en-US" sz="800" b="1" dirty="0"/>
                <a:t>hypogastric</a:t>
              </a:r>
              <a:br>
                <a:rPr lang="en-US" altLang="en-US" sz="800" b="1" dirty="0"/>
              </a:br>
              <a:r>
                <a:rPr lang="en-US" altLang="en-US" sz="800" b="1" dirty="0"/>
                <a:t>nerve (HGN)</a:t>
              </a:r>
            </a:p>
          </p:txBody>
        </p:sp>
      </p:grpSp>
      <p:grpSp>
        <p:nvGrpSpPr>
          <p:cNvPr id="253" name="Group 252">
            <a:extLst>
              <a:ext uri="{FF2B5EF4-FFF2-40B4-BE49-F238E27FC236}">
                <a16:creationId xmlns:a16="http://schemas.microsoft.com/office/drawing/2014/main" id="{276FF4A5-CAA7-4F17-BAFB-C2203DB17B1C}"/>
              </a:ext>
            </a:extLst>
          </p:cNvPr>
          <p:cNvGrpSpPr/>
          <p:nvPr/>
        </p:nvGrpSpPr>
        <p:grpSpPr>
          <a:xfrm>
            <a:off x="2692516" y="4302044"/>
            <a:ext cx="2864030" cy="1435753"/>
            <a:chOff x="2669384" y="4302019"/>
            <a:chExt cx="3906835" cy="1435753"/>
          </a:xfrm>
        </p:grpSpPr>
        <p:sp>
          <p:nvSpPr>
            <p:cNvPr id="219" name="Freeform 15">
              <a:extLst>
                <a:ext uri="{FF2B5EF4-FFF2-40B4-BE49-F238E27FC236}">
                  <a16:creationId xmlns:a16="http://schemas.microsoft.com/office/drawing/2014/main" id="{D806829E-97F3-4374-9BEB-EBBE55CF1631}"/>
                </a:ext>
              </a:extLst>
            </p:cNvPr>
            <p:cNvSpPr>
              <a:spLocks/>
            </p:cNvSpPr>
            <p:nvPr/>
          </p:nvSpPr>
          <p:spPr bwMode="auto">
            <a:xfrm flipH="1" flipV="1">
              <a:off x="2669384" y="4302019"/>
              <a:ext cx="3906835" cy="1435753"/>
            </a:xfrm>
            <a:custGeom>
              <a:avLst/>
              <a:gdLst>
                <a:gd name="T0" fmla="*/ 0 w 510"/>
                <a:gd name="T1" fmla="*/ 0 h 114"/>
                <a:gd name="T2" fmla="*/ 255 w 510"/>
                <a:gd name="T3" fmla="*/ 0 h 114"/>
                <a:gd name="T4" fmla="*/ 255 w 510"/>
                <a:gd name="T5" fmla="*/ 114 h 114"/>
                <a:gd name="T6" fmla="*/ 510 w 510"/>
                <a:gd name="T7" fmla="*/ 114 h 114"/>
              </a:gdLst>
              <a:ahLst/>
              <a:cxnLst>
                <a:cxn ang="0">
                  <a:pos x="T0" y="T1"/>
                </a:cxn>
                <a:cxn ang="0">
                  <a:pos x="T2" y="T3"/>
                </a:cxn>
                <a:cxn ang="0">
                  <a:pos x="T4" y="T5"/>
                </a:cxn>
                <a:cxn ang="0">
                  <a:pos x="T6" y="T7"/>
                </a:cxn>
              </a:cxnLst>
              <a:rect l="0" t="0" r="r" b="b"/>
              <a:pathLst>
                <a:path w="510" h="114">
                  <a:moveTo>
                    <a:pt x="0" y="0"/>
                  </a:moveTo>
                  <a:lnTo>
                    <a:pt x="255" y="0"/>
                  </a:lnTo>
                  <a:lnTo>
                    <a:pt x="255" y="114"/>
                  </a:lnTo>
                  <a:lnTo>
                    <a:pt x="510" y="114"/>
                  </a:lnTo>
                </a:path>
              </a:pathLst>
            </a:custGeom>
            <a:noFill/>
            <a:ln w="57150" cap="rnd">
              <a:solidFill>
                <a:srgbClr val="00B050"/>
              </a:solidFill>
              <a:prstDash val="solid"/>
              <a:round/>
              <a:headEnd/>
              <a:tailEnd type="stealth" w="lg" len="med"/>
            </a:ln>
            <a:extLst>
              <a:ext uri="{909E8E84-426E-40DD-AFC4-6F175D3DCCD1}">
                <a14:hiddenFill xmlns:a14="http://schemas.microsoft.com/office/drawing/2010/main">
                  <a:solidFill>
                    <a:srgbClr val="FFFFFF"/>
                  </a:solidFill>
                </a14:hiddenFill>
              </a:ext>
            </a:extLst>
          </p:spPr>
          <p:txBody>
            <a:bodyPr/>
            <a:lstStyle/>
            <a:p>
              <a:endParaRPr lang="en-CA"/>
            </a:p>
          </p:txBody>
        </p:sp>
        <p:sp>
          <p:nvSpPr>
            <p:cNvPr id="243" name="Rectangle 90">
              <a:extLst>
                <a:ext uri="{FF2B5EF4-FFF2-40B4-BE49-F238E27FC236}">
                  <a16:creationId xmlns:a16="http://schemas.microsoft.com/office/drawing/2014/main" id="{AEA3B6AA-251A-4663-9696-504A954E8240}"/>
                </a:ext>
              </a:extLst>
            </p:cNvPr>
            <p:cNvSpPr>
              <a:spLocks noChangeArrowheads="1"/>
            </p:cNvSpPr>
            <p:nvPr/>
          </p:nvSpPr>
          <p:spPr bwMode="auto">
            <a:xfrm>
              <a:off x="3157902" y="4420186"/>
              <a:ext cx="1352156" cy="236475"/>
            </a:xfrm>
            <a:prstGeom prst="rect">
              <a:avLst/>
            </a:prstGeom>
            <a:solidFill>
              <a:schemeClr val="accent6">
                <a:lumMod val="40000"/>
                <a:lumOff val="60000"/>
              </a:schemeClr>
            </a:solidFill>
            <a:ln w="19050" algn="ctr">
              <a:noFill/>
              <a:miter lim="800000"/>
              <a:headEnd/>
              <a:tailEnd/>
            </a:ln>
            <a:effectLst/>
          </p:spPr>
          <p:txBody>
            <a:bodyPr wrap="square" lIns="36000" tIns="0" rIns="36000" bIns="0" anchor="ctr">
              <a:spAutoFit/>
            </a:bodyPr>
            <a:lstStyle/>
            <a:p>
              <a:pPr algn="ctr">
                <a:lnSpc>
                  <a:spcPct val="85000"/>
                </a:lnSpc>
              </a:pPr>
              <a:r>
                <a:rPr lang="en-US" altLang="en-US" sz="900" b="1" dirty="0"/>
                <a:t>Parasympathetic</a:t>
              </a:r>
              <a:br>
                <a:rPr lang="en-US" altLang="en-US" sz="900" b="1" dirty="0"/>
              </a:br>
              <a:r>
                <a:rPr lang="en-US" altLang="en-US" sz="900" b="1" dirty="0"/>
                <a:t>pelvic </a:t>
              </a:r>
              <a:r>
                <a:rPr lang="en-US" altLang="en-US" sz="800" b="1" dirty="0"/>
                <a:t>nerve</a:t>
              </a:r>
              <a:r>
                <a:rPr lang="en-US" altLang="en-US" sz="900" b="1" dirty="0"/>
                <a:t> (PLN)</a:t>
              </a:r>
            </a:p>
          </p:txBody>
        </p:sp>
      </p:grpSp>
      <p:grpSp>
        <p:nvGrpSpPr>
          <p:cNvPr id="250" name="Group 249">
            <a:extLst>
              <a:ext uri="{FF2B5EF4-FFF2-40B4-BE49-F238E27FC236}">
                <a16:creationId xmlns:a16="http://schemas.microsoft.com/office/drawing/2014/main" id="{867DAA36-0723-41C2-B376-97E7630D75E5}"/>
              </a:ext>
            </a:extLst>
          </p:cNvPr>
          <p:cNvGrpSpPr/>
          <p:nvPr/>
        </p:nvGrpSpPr>
        <p:grpSpPr>
          <a:xfrm>
            <a:off x="5884503" y="1767272"/>
            <a:ext cx="1206819" cy="338517"/>
            <a:chOff x="8827475" y="1659696"/>
            <a:chExt cx="1206819" cy="338517"/>
          </a:xfrm>
        </p:grpSpPr>
        <p:sp>
          <p:nvSpPr>
            <p:cNvPr id="236" name="Text Box 138">
              <a:extLst>
                <a:ext uri="{FF2B5EF4-FFF2-40B4-BE49-F238E27FC236}">
                  <a16:creationId xmlns:a16="http://schemas.microsoft.com/office/drawing/2014/main" id="{86146F78-0F7A-4AF4-8EA6-E89E5A476081}"/>
                </a:ext>
              </a:extLst>
            </p:cNvPr>
            <p:cNvSpPr txBox="1">
              <a:spLocks noChangeArrowheads="1"/>
            </p:cNvSpPr>
            <p:nvPr/>
          </p:nvSpPr>
          <p:spPr bwMode="auto">
            <a:xfrm>
              <a:off x="9450480" y="1690436"/>
              <a:ext cx="583814"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eaLnBrk="1" hangingPunct="1"/>
              <a:r>
                <a:rPr lang="en-CA" altLang="en-US" sz="1400" b="1" dirty="0">
                  <a:latin typeface="Arial" panose="020B0604020202020204" pitchFamily="34" charset="0"/>
                </a:rPr>
                <a:t>PMC</a:t>
              </a:r>
              <a:endParaRPr lang="en-US" altLang="en-US" sz="2000" b="1" dirty="0">
                <a:latin typeface="Arial" panose="020B0604020202020204" pitchFamily="34" charset="0"/>
              </a:endParaRPr>
            </a:p>
          </p:txBody>
        </p:sp>
        <p:sp>
          <p:nvSpPr>
            <p:cNvPr id="241" name="Oval 128">
              <a:extLst>
                <a:ext uri="{FF2B5EF4-FFF2-40B4-BE49-F238E27FC236}">
                  <a16:creationId xmlns:a16="http://schemas.microsoft.com/office/drawing/2014/main" id="{956E2017-35D0-4E41-A389-B43F4C97BC85}"/>
                </a:ext>
              </a:extLst>
            </p:cNvPr>
            <p:cNvSpPr>
              <a:spLocks noChangeArrowheads="1"/>
            </p:cNvSpPr>
            <p:nvPr/>
          </p:nvSpPr>
          <p:spPr bwMode="auto">
            <a:xfrm>
              <a:off x="8827475" y="1659696"/>
              <a:ext cx="152400" cy="304800"/>
            </a:xfrm>
            <a:prstGeom prst="ellipse">
              <a:avLst/>
            </a:prstGeom>
            <a:solidFill>
              <a:srgbClr val="0070C0"/>
            </a:solidFill>
            <a:ln w="9525">
              <a:solidFill>
                <a:schemeClr val="tx1"/>
              </a:solidFill>
              <a:round/>
              <a:headEnd/>
              <a:tailEnd/>
            </a:ln>
            <a:effectLst/>
          </p:spPr>
          <p:txBody>
            <a:bodyPr wrap="none" anchor="ctr"/>
            <a:lstStyle/>
            <a:p>
              <a:endParaRPr lang="pl-PL"/>
            </a:p>
          </p:txBody>
        </p:sp>
        <p:sp>
          <p:nvSpPr>
            <p:cNvPr id="244" name="Oval 128">
              <a:extLst>
                <a:ext uri="{FF2B5EF4-FFF2-40B4-BE49-F238E27FC236}">
                  <a16:creationId xmlns:a16="http://schemas.microsoft.com/office/drawing/2014/main" id="{0881B7B0-B644-4544-91A9-45B95A93F02C}"/>
                </a:ext>
              </a:extLst>
            </p:cNvPr>
            <p:cNvSpPr>
              <a:spLocks noChangeArrowheads="1"/>
            </p:cNvSpPr>
            <p:nvPr/>
          </p:nvSpPr>
          <p:spPr bwMode="auto">
            <a:xfrm>
              <a:off x="9231522" y="1667958"/>
              <a:ext cx="152400" cy="304800"/>
            </a:xfrm>
            <a:prstGeom prst="ellipse">
              <a:avLst/>
            </a:prstGeom>
            <a:solidFill>
              <a:schemeClr val="accent1"/>
            </a:solidFill>
            <a:ln w="9525">
              <a:solidFill>
                <a:schemeClr val="tx1"/>
              </a:solidFill>
              <a:round/>
              <a:headEnd/>
              <a:tailEnd/>
            </a:ln>
            <a:effectLst/>
          </p:spPr>
          <p:txBody>
            <a:bodyPr wrap="none" anchor="ctr"/>
            <a:lstStyle/>
            <a:p>
              <a:endParaRPr lang="pl-PL"/>
            </a:p>
          </p:txBody>
        </p:sp>
      </p:grpSp>
      <p:grpSp>
        <p:nvGrpSpPr>
          <p:cNvPr id="254" name="Group 253">
            <a:extLst>
              <a:ext uri="{FF2B5EF4-FFF2-40B4-BE49-F238E27FC236}">
                <a16:creationId xmlns:a16="http://schemas.microsoft.com/office/drawing/2014/main" id="{B3D6DA60-1EC7-4864-BEFA-6BB066DD6F78}"/>
              </a:ext>
            </a:extLst>
          </p:cNvPr>
          <p:cNvGrpSpPr/>
          <p:nvPr/>
        </p:nvGrpSpPr>
        <p:grpSpPr>
          <a:xfrm>
            <a:off x="2706147" y="5560183"/>
            <a:ext cx="2864029" cy="270785"/>
            <a:chOff x="2577569" y="5018605"/>
            <a:chExt cx="5500958" cy="270785"/>
          </a:xfrm>
        </p:grpSpPr>
        <p:sp>
          <p:nvSpPr>
            <p:cNvPr id="203" name="Freeform 22">
              <a:extLst>
                <a:ext uri="{FF2B5EF4-FFF2-40B4-BE49-F238E27FC236}">
                  <a16:creationId xmlns:a16="http://schemas.microsoft.com/office/drawing/2014/main" id="{A50975D8-3940-418A-9AE1-2FB0E386B1AC}"/>
                </a:ext>
              </a:extLst>
            </p:cNvPr>
            <p:cNvSpPr>
              <a:spLocks/>
            </p:cNvSpPr>
            <p:nvPr/>
          </p:nvSpPr>
          <p:spPr bwMode="auto">
            <a:xfrm flipH="1" flipV="1">
              <a:off x="2577569" y="5190513"/>
              <a:ext cx="5500958" cy="98877"/>
            </a:xfrm>
            <a:custGeom>
              <a:avLst/>
              <a:gdLst>
                <a:gd name="T0" fmla="*/ 0 w 432"/>
                <a:gd name="T1" fmla="*/ 0 h 1"/>
                <a:gd name="T2" fmla="*/ 432 w 432"/>
                <a:gd name="T3" fmla="*/ 0 h 1"/>
              </a:gdLst>
              <a:ahLst/>
              <a:cxnLst>
                <a:cxn ang="0">
                  <a:pos x="T0" y="T1"/>
                </a:cxn>
                <a:cxn ang="0">
                  <a:pos x="T2" y="T3"/>
                </a:cxn>
              </a:cxnLst>
              <a:rect l="0" t="0" r="r" b="b"/>
              <a:pathLst>
                <a:path w="432" h="1">
                  <a:moveTo>
                    <a:pt x="0" y="0"/>
                  </a:moveTo>
                  <a:lnTo>
                    <a:pt x="432" y="0"/>
                  </a:lnTo>
                </a:path>
              </a:pathLst>
            </a:custGeom>
            <a:noFill/>
            <a:ln w="57150" cap="rnd">
              <a:solidFill>
                <a:srgbClr val="FF0000"/>
              </a:solidFill>
              <a:prstDash val="solid"/>
              <a:miter lim="800000"/>
              <a:headEnd/>
              <a:tailEnd type="stealth" w="lg" len="med"/>
            </a:ln>
            <a:extLst>
              <a:ext uri="{909E8E84-426E-40DD-AFC4-6F175D3DCCD1}">
                <a14:hiddenFill xmlns:a14="http://schemas.microsoft.com/office/drawing/2010/main">
                  <a:solidFill>
                    <a:srgbClr val="FFFFFF"/>
                  </a:solidFill>
                </a14:hiddenFill>
              </a:ext>
            </a:extLst>
          </p:spPr>
          <p:txBody>
            <a:bodyPr/>
            <a:lstStyle/>
            <a:p>
              <a:endParaRPr lang="en-CA" sz="1200">
                <a:ln w="57150">
                  <a:solidFill>
                    <a:srgbClr val="FF0000"/>
                  </a:solidFill>
                </a:ln>
              </a:endParaRPr>
            </a:p>
          </p:txBody>
        </p:sp>
        <p:sp>
          <p:nvSpPr>
            <p:cNvPr id="245" name="Rectangle 91">
              <a:extLst>
                <a:ext uri="{FF2B5EF4-FFF2-40B4-BE49-F238E27FC236}">
                  <a16:creationId xmlns:a16="http://schemas.microsoft.com/office/drawing/2014/main" id="{163F1F98-260A-4253-8FF1-705DFFB67FD0}"/>
                </a:ext>
              </a:extLst>
            </p:cNvPr>
            <p:cNvSpPr>
              <a:spLocks noChangeArrowheads="1"/>
            </p:cNvSpPr>
            <p:nvPr/>
          </p:nvSpPr>
          <p:spPr bwMode="auto">
            <a:xfrm>
              <a:off x="2863829" y="5018605"/>
              <a:ext cx="2070579" cy="210250"/>
            </a:xfrm>
            <a:prstGeom prst="rect">
              <a:avLst/>
            </a:prstGeom>
            <a:solidFill>
              <a:srgbClr val="FFC000"/>
            </a:solidFill>
            <a:ln w="19050" algn="ctr">
              <a:noFill/>
              <a:miter lim="800000"/>
              <a:headEnd/>
              <a:tailEnd/>
            </a:ln>
            <a:effectLst/>
          </p:spPr>
          <p:txBody>
            <a:bodyPr wrap="square" lIns="36000" tIns="0" rIns="36000" bIns="0" anchor="ctr">
              <a:spAutoFit/>
            </a:bodyPr>
            <a:lstStyle/>
            <a:p>
              <a:pPr algn="ctr">
                <a:lnSpc>
                  <a:spcPct val="85000"/>
                </a:lnSpc>
              </a:pPr>
              <a:r>
                <a:rPr lang="en-US" altLang="en-US" sz="800" b="1" dirty="0">
                  <a:solidFill>
                    <a:srgbClr val="002060"/>
                  </a:solidFill>
                </a:rPr>
                <a:t>Somatic</a:t>
              </a:r>
              <a:br>
                <a:rPr lang="en-US" altLang="en-US" sz="800" b="1" dirty="0">
                  <a:solidFill>
                    <a:srgbClr val="002060"/>
                  </a:solidFill>
                </a:rPr>
              </a:br>
              <a:r>
                <a:rPr lang="en-US" altLang="en-US" sz="800" b="1" dirty="0">
                  <a:solidFill>
                    <a:srgbClr val="002060"/>
                  </a:solidFill>
                </a:rPr>
                <a:t>pudendal nerve (PDN)</a:t>
              </a:r>
            </a:p>
          </p:txBody>
        </p:sp>
      </p:grpSp>
      <p:sp>
        <p:nvSpPr>
          <p:cNvPr id="185" name="Freeform 181">
            <a:extLst>
              <a:ext uri="{FF2B5EF4-FFF2-40B4-BE49-F238E27FC236}">
                <a16:creationId xmlns:a16="http://schemas.microsoft.com/office/drawing/2014/main" id="{78157F4C-4945-4B65-BDE3-92D3C93F74F2}"/>
              </a:ext>
            </a:extLst>
          </p:cNvPr>
          <p:cNvSpPr>
            <a:spLocks noChangeAspect="1"/>
          </p:cNvSpPr>
          <p:nvPr/>
        </p:nvSpPr>
        <p:spPr bwMode="auto">
          <a:xfrm>
            <a:off x="5937915" y="856448"/>
            <a:ext cx="428439" cy="343538"/>
          </a:xfrm>
          <a:custGeom>
            <a:avLst/>
            <a:gdLst>
              <a:gd name="T0" fmla="*/ 318 w 723"/>
              <a:gd name="T1" fmla="*/ 105 h 538"/>
              <a:gd name="T2" fmla="*/ 160 w 723"/>
              <a:gd name="T3" fmla="*/ 79 h 538"/>
              <a:gd name="T4" fmla="*/ 1 w 723"/>
              <a:gd name="T5" fmla="*/ 0 h 538"/>
              <a:gd name="T6" fmla="*/ 0 w 723"/>
              <a:gd name="T7" fmla="*/ 7 h 538"/>
              <a:gd name="T8" fmla="*/ 46 w 723"/>
              <a:gd name="T9" fmla="*/ 61 h 538"/>
              <a:gd name="T10" fmla="*/ 165 w 723"/>
              <a:gd name="T11" fmla="*/ 182 h 538"/>
              <a:gd name="T12" fmla="*/ 172 w 723"/>
              <a:gd name="T13" fmla="*/ 183 h 538"/>
              <a:gd name="T14" fmla="*/ 332 w 723"/>
              <a:gd name="T15" fmla="*/ 391 h 538"/>
              <a:gd name="T16" fmla="*/ 327 w 723"/>
              <a:gd name="T17" fmla="*/ 468 h 538"/>
              <a:gd name="T18" fmla="*/ 384 w 723"/>
              <a:gd name="T19" fmla="*/ 469 h 538"/>
              <a:gd name="T20" fmla="*/ 374 w 723"/>
              <a:gd name="T21" fmla="*/ 390 h 538"/>
              <a:gd name="T22" fmla="*/ 555 w 723"/>
              <a:gd name="T23" fmla="*/ 182 h 538"/>
              <a:gd name="T24" fmla="*/ 675 w 723"/>
              <a:gd name="T25" fmla="*/ 62 h 538"/>
              <a:gd name="T26" fmla="*/ 719 w 723"/>
              <a:gd name="T27" fmla="*/ 0 h 538"/>
              <a:gd name="T28" fmla="*/ 563 w 723"/>
              <a:gd name="T29" fmla="*/ 78 h 538"/>
              <a:gd name="T30" fmla="*/ 402 w 723"/>
              <a:gd name="T31" fmla="*/ 105 h 538"/>
              <a:gd name="T32" fmla="*/ 318 w 723"/>
              <a:gd name="T33" fmla="*/ 105 h 5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723" h="538">
                <a:moveTo>
                  <a:pt x="318" y="105"/>
                </a:moveTo>
                <a:cubicBezTo>
                  <a:pt x="263" y="97"/>
                  <a:pt x="211" y="91"/>
                  <a:pt x="160" y="79"/>
                </a:cubicBezTo>
                <a:cubicBezTo>
                  <a:pt x="100" y="65"/>
                  <a:pt x="61" y="19"/>
                  <a:pt x="1" y="0"/>
                </a:cubicBezTo>
                <a:cubicBezTo>
                  <a:pt x="1" y="2"/>
                  <a:pt x="0" y="5"/>
                  <a:pt x="0" y="7"/>
                </a:cubicBezTo>
                <a:cubicBezTo>
                  <a:pt x="7" y="31"/>
                  <a:pt x="39" y="37"/>
                  <a:pt x="46" y="61"/>
                </a:cubicBezTo>
                <a:cubicBezTo>
                  <a:pt x="108" y="61"/>
                  <a:pt x="174" y="115"/>
                  <a:pt x="165" y="182"/>
                </a:cubicBezTo>
                <a:cubicBezTo>
                  <a:pt x="167" y="182"/>
                  <a:pt x="170" y="183"/>
                  <a:pt x="172" y="183"/>
                </a:cubicBezTo>
                <a:cubicBezTo>
                  <a:pt x="281" y="150"/>
                  <a:pt x="364" y="279"/>
                  <a:pt x="332" y="391"/>
                </a:cubicBezTo>
                <a:cubicBezTo>
                  <a:pt x="324" y="418"/>
                  <a:pt x="299" y="445"/>
                  <a:pt x="327" y="468"/>
                </a:cubicBezTo>
                <a:cubicBezTo>
                  <a:pt x="334" y="538"/>
                  <a:pt x="377" y="537"/>
                  <a:pt x="384" y="469"/>
                </a:cubicBezTo>
                <a:cubicBezTo>
                  <a:pt x="413" y="438"/>
                  <a:pt x="376" y="416"/>
                  <a:pt x="374" y="390"/>
                </a:cubicBezTo>
                <a:cubicBezTo>
                  <a:pt x="362" y="283"/>
                  <a:pt x="442" y="151"/>
                  <a:pt x="555" y="182"/>
                </a:cubicBezTo>
                <a:cubicBezTo>
                  <a:pt x="546" y="116"/>
                  <a:pt x="611" y="60"/>
                  <a:pt x="675" y="62"/>
                </a:cubicBezTo>
                <a:cubicBezTo>
                  <a:pt x="678" y="34"/>
                  <a:pt x="723" y="30"/>
                  <a:pt x="719" y="0"/>
                </a:cubicBezTo>
                <a:cubicBezTo>
                  <a:pt x="663" y="19"/>
                  <a:pt x="620" y="61"/>
                  <a:pt x="563" y="78"/>
                </a:cubicBezTo>
                <a:cubicBezTo>
                  <a:pt x="518" y="92"/>
                  <a:pt x="457" y="95"/>
                  <a:pt x="402" y="105"/>
                </a:cubicBezTo>
                <a:lnTo>
                  <a:pt x="318" y="105"/>
                </a:lnTo>
                <a:close/>
              </a:path>
            </a:pathLst>
          </a:custGeom>
          <a:solidFill>
            <a:schemeClr val="accent4">
              <a:lumMod val="60000"/>
              <a:lumOff val="40000"/>
            </a:schemeClr>
          </a:solidFill>
          <a:ln w="6350" cap="rnd">
            <a:solidFill>
              <a:srgbClr val="FF6600"/>
            </a:solidFill>
            <a:prstDash val="solid"/>
            <a:miter lim="800000"/>
            <a:headEnd/>
            <a:tailEnd/>
          </a:ln>
        </p:spPr>
        <p:txBody>
          <a:bodyPr/>
          <a:lstStyle>
            <a:defPPr>
              <a:defRPr lang="en-US"/>
            </a:defPPr>
            <a:lvl1pPr algn="l" rtl="0" fontAlgn="base">
              <a:spcBef>
                <a:spcPct val="0"/>
              </a:spcBef>
              <a:spcAft>
                <a:spcPct val="0"/>
              </a:spcAft>
              <a:defRPr sz="1400" kern="1200">
                <a:solidFill>
                  <a:schemeClr val="tx1"/>
                </a:solidFill>
                <a:latin typeface="Arial" panose="020B0604020202020204" pitchFamily="34" charset="0"/>
                <a:ea typeface="+mn-ea"/>
                <a:cs typeface="+mn-cs"/>
              </a:defRPr>
            </a:lvl1pPr>
            <a:lvl2pPr marL="457200" algn="l" rtl="0" fontAlgn="base">
              <a:spcBef>
                <a:spcPct val="0"/>
              </a:spcBef>
              <a:spcAft>
                <a:spcPct val="0"/>
              </a:spcAft>
              <a:defRPr sz="1400" kern="1200">
                <a:solidFill>
                  <a:schemeClr val="tx1"/>
                </a:solidFill>
                <a:latin typeface="Arial" panose="020B0604020202020204" pitchFamily="34" charset="0"/>
                <a:ea typeface="+mn-ea"/>
                <a:cs typeface="+mn-cs"/>
              </a:defRPr>
            </a:lvl2pPr>
            <a:lvl3pPr marL="914400" algn="l" rtl="0" fontAlgn="base">
              <a:spcBef>
                <a:spcPct val="0"/>
              </a:spcBef>
              <a:spcAft>
                <a:spcPct val="0"/>
              </a:spcAft>
              <a:defRPr sz="1400" kern="1200">
                <a:solidFill>
                  <a:schemeClr val="tx1"/>
                </a:solidFill>
                <a:latin typeface="Arial" panose="020B0604020202020204" pitchFamily="34" charset="0"/>
                <a:ea typeface="+mn-ea"/>
                <a:cs typeface="+mn-cs"/>
              </a:defRPr>
            </a:lvl3pPr>
            <a:lvl4pPr marL="1371600" algn="l" rtl="0" fontAlgn="base">
              <a:spcBef>
                <a:spcPct val="0"/>
              </a:spcBef>
              <a:spcAft>
                <a:spcPct val="0"/>
              </a:spcAft>
              <a:defRPr sz="1400" kern="1200">
                <a:solidFill>
                  <a:schemeClr val="tx1"/>
                </a:solidFill>
                <a:latin typeface="Arial" panose="020B0604020202020204" pitchFamily="34" charset="0"/>
                <a:ea typeface="+mn-ea"/>
                <a:cs typeface="+mn-cs"/>
              </a:defRPr>
            </a:lvl4pPr>
            <a:lvl5pPr marL="1828800" algn="l" rtl="0" fontAlgn="base">
              <a:spcBef>
                <a:spcPct val="0"/>
              </a:spcBef>
              <a:spcAft>
                <a:spcPct val="0"/>
              </a:spcAft>
              <a:defRPr sz="1400" kern="1200">
                <a:solidFill>
                  <a:schemeClr val="tx1"/>
                </a:solidFill>
                <a:latin typeface="Arial" panose="020B0604020202020204" pitchFamily="34" charset="0"/>
                <a:ea typeface="+mn-ea"/>
                <a:cs typeface="+mn-cs"/>
              </a:defRPr>
            </a:lvl5pPr>
            <a:lvl6pPr marL="2286000" algn="l" defTabSz="914400" rtl="0" eaLnBrk="1" latinLnBrk="0" hangingPunct="1">
              <a:defRPr sz="1400" kern="1200">
                <a:solidFill>
                  <a:schemeClr val="tx1"/>
                </a:solidFill>
                <a:latin typeface="Arial" panose="020B0604020202020204" pitchFamily="34" charset="0"/>
                <a:ea typeface="+mn-ea"/>
                <a:cs typeface="+mn-cs"/>
              </a:defRPr>
            </a:lvl6pPr>
            <a:lvl7pPr marL="2743200" algn="l" defTabSz="914400" rtl="0" eaLnBrk="1" latinLnBrk="0" hangingPunct="1">
              <a:defRPr sz="1400" kern="1200">
                <a:solidFill>
                  <a:schemeClr val="tx1"/>
                </a:solidFill>
                <a:latin typeface="Arial" panose="020B0604020202020204" pitchFamily="34" charset="0"/>
                <a:ea typeface="+mn-ea"/>
                <a:cs typeface="+mn-cs"/>
              </a:defRPr>
            </a:lvl7pPr>
            <a:lvl8pPr marL="3200400" algn="l" defTabSz="914400" rtl="0" eaLnBrk="1" latinLnBrk="0" hangingPunct="1">
              <a:defRPr sz="1400" kern="1200">
                <a:solidFill>
                  <a:schemeClr val="tx1"/>
                </a:solidFill>
                <a:latin typeface="Arial" panose="020B0604020202020204" pitchFamily="34" charset="0"/>
                <a:ea typeface="+mn-ea"/>
                <a:cs typeface="+mn-cs"/>
              </a:defRPr>
            </a:lvl8pPr>
            <a:lvl9pPr marL="3657600" algn="l" defTabSz="914400" rtl="0" eaLnBrk="1" latinLnBrk="0" hangingPunct="1">
              <a:defRPr sz="1400" kern="1200">
                <a:solidFill>
                  <a:schemeClr val="tx1"/>
                </a:solidFill>
                <a:latin typeface="Arial" panose="020B0604020202020204" pitchFamily="34" charset="0"/>
                <a:ea typeface="+mn-ea"/>
                <a:cs typeface="+mn-cs"/>
              </a:defRPr>
            </a:lvl9pPr>
          </a:lstStyle>
          <a:p>
            <a:endParaRPr lang="en-CA"/>
          </a:p>
        </p:txBody>
      </p:sp>
      <p:grpSp>
        <p:nvGrpSpPr>
          <p:cNvPr id="249" name="Group 248">
            <a:extLst>
              <a:ext uri="{FF2B5EF4-FFF2-40B4-BE49-F238E27FC236}">
                <a16:creationId xmlns:a16="http://schemas.microsoft.com/office/drawing/2014/main" id="{408165FE-329B-4523-B30F-F034E8752DE8}"/>
              </a:ext>
            </a:extLst>
          </p:cNvPr>
          <p:cNvGrpSpPr/>
          <p:nvPr/>
        </p:nvGrpSpPr>
        <p:grpSpPr>
          <a:xfrm>
            <a:off x="6053096" y="3004457"/>
            <a:ext cx="893539" cy="508881"/>
            <a:chOff x="8996068" y="2896881"/>
            <a:chExt cx="893539" cy="508881"/>
          </a:xfrm>
        </p:grpSpPr>
        <p:sp>
          <p:nvSpPr>
            <p:cNvPr id="194" name="Freeform 15">
              <a:extLst>
                <a:ext uri="{FF2B5EF4-FFF2-40B4-BE49-F238E27FC236}">
                  <a16:creationId xmlns:a16="http://schemas.microsoft.com/office/drawing/2014/main" id="{5DCFCFD7-3C94-4454-904A-D7A60988F086}"/>
                </a:ext>
              </a:extLst>
            </p:cNvPr>
            <p:cNvSpPr>
              <a:spLocks noChangeAspect="1"/>
            </p:cNvSpPr>
            <p:nvPr/>
          </p:nvSpPr>
          <p:spPr bwMode="auto">
            <a:xfrm>
              <a:off x="8996068" y="2896881"/>
              <a:ext cx="186744" cy="508881"/>
            </a:xfrm>
            <a:custGeom>
              <a:avLst/>
              <a:gdLst>
                <a:gd name="T0" fmla="*/ 25 w 31"/>
                <a:gd name="T1" fmla="*/ 165 h 333"/>
                <a:gd name="T2" fmla="*/ 31 w 31"/>
                <a:gd name="T3" fmla="*/ 0 h 333"/>
                <a:gd name="T4" fmla="*/ 0 w 31"/>
                <a:gd name="T5" fmla="*/ 0 h 333"/>
                <a:gd name="T6" fmla="*/ 4 w 31"/>
                <a:gd name="T7" fmla="*/ 165 h 333"/>
                <a:gd name="T8" fmla="*/ 0 w 31"/>
                <a:gd name="T9" fmla="*/ 333 h 333"/>
                <a:gd name="T10" fmla="*/ 30 w 31"/>
                <a:gd name="T11" fmla="*/ 333 h 333"/>
                <a:gd name="T12" fmla="*/ 25 w 31"/>
                <a:gd name="T13" fmla="*/ 165 h 333"/>
              </a:gdLst>
              <a:ahLst/>
              <a:cxnLst>
                <a:cxn ang="0">
                  <a:pos x="T0" y="T1"/>
                </a:cxn>
                <a:cxn ang="0">
                  <a:pos x="T2" y="T3"/>
                </a:cxn>
                <a:cxn ang="0">
                  <a:pos x="T4" y="T5"/>
                </a:cxn>
                <a:cxn ang="0">
                  <a:pos x="T6" y="T7"/>
                </a:cxn>
                <a:cxn ang="0">
                  <a:pos x="T8" y="T9"/>
                </a:cxn>
                <a:cxn ang="0">
                  <a:pos x="T10" y="T11"/>
                </a:cxn>
                <a:cxn ang="0">
                  <a:pos x="T12" y="T13"/>
                </a:cxn>
              </a:cxnLst>
              <a:rect l="0" t="0" r="r" b="b"/>
              <a:pathLst>
                <a:path w="31" h="333">
                  <a:moveTo>
                    <a:pt x="25" y="165"/>
                  </a:moveTo>
                  <a:cubicBezTo>
                    <a:pt x="25" y="105"/>
                    <a:pt x="27" y="61"/>
                    <a:pt x="31" y="0"/>
                  </a:cubicBezTo>
                  <a:cubicBezTo>
                    <a:pt x="0" y="0"/>
                    <a:pt x="0" y="0"/>
                    <a:pt x="0" y="0"/>
                  </a:cubicBezTo>
                  <a:cubicBezTo>
                    <a:pt x="3" y="61"/>
                    <a:pt x="4" y="105"/>
                    <a:pt x="4" y="165"/>
                  </a:cubicBezTo>
                  <a:cubicBezTo>
                    <a:pt x="4" y="220"/>
                    <a:pt x="2" y="283"/>
                    <a:pt x="0" y="333"/>
                  </a:cubicBezTo>
                  <a:cubicBezTo>
                    <a:pt x="30" y="333"/>
                    <a:pt x="30" y="333"/>
                    <a:pt x="30" y="333"/>
                  </a:cubicBezTo>
                  <a:cubicBezTo>
                    <a:pt x="29" y="283"/>
                    <a:pt x="25" y="220"/>
                    <a:pt x="25" y="165"/>
                  </a:cubicBezTo>
                  <a:close/>
                </a:path>
              </a:pathLst>
            </a:custGeom>
            <a:solidFill>
              <a:srgbClr val="3366FF"/>
            </a:solidFill>
            <a:ln>
              <a:noFill/>
            </a:ln>
            <a:extLst>
              <a:ext uri="{91240B29-F687-4F45-9708-019B960494DF}">
                <a14:hiddenLine xmlns:a14="http://schemas.microsoft.com/office/drawing/2010/main" w="15875" cap="flat">
                  <a:solidFill>
                    <a:srgbClr val="FF6600"/>
                  </a:solidFill>
                  <a:prstDash val="solid"/>
                  <a:miter lim="800000"/>
                  <a:headEnd/>
                  <a:tailEnd/>
                </a14:hiddenLine>
              </a:ext>
            </a:extLst>
          </p:spPr>
          <p:txBody>
            <a:bodyPr/>
            <a:lstStyle/>
            <a:p>
              <a:endParaRPr lang="en-CA"/>
            </a:p>
          </p:txBody>
        </p:sp>
        <p:sp>
          <p:nvSpPr>
            <p:cNvPr id="240" name="Rectangle 29">
              <a:extLst>
                <a:ext uri="{FF2B5EF4-FFF2-40B4-BE49-F238E27FC236}">
                  <a16:creationId xmlns:a16="http://schemas.microsoft.com/office/drawing/2014/main" id="{0DD48555-3112-42F6-B437-5F9203B86BA9}"/>
                </a:ext>
              </a:extLst>
            </p:cNvPr>
            <p:cNvSpPr>
              <a:spLocks noChangeArrowheads="1"/>
            </p:cNvSpPr>
            <p:nvPr/>
          </p:nvSpPr>
          <p:spPr bwMode="auto">
            <a:xfrm>
              <a:off x="9274054" y="3092605"/>
              <a:ext cx="615553" cy="215444"/>
            </a:xfrm>
            <a:prstGeom prst="rect">
              <a:avLst/>
            </a:prstGeom>
            <a:noFill/>
            <a:ln w="9525">
              <a:noFill/>
              <a:miter lim="800000"/>
              <a:headEnd/>
              <a:tailEnd/>
            </a:ln>
          </p:spPr>
          <p:txBody>
            <a:bodyPr wrap="none" lIns="0" tIns="0" rIns="0" bIns="0">
              <a:spAutoFit/>
            </a:bodyPr>
            <a:lstStyle/>
            <a:p>
              <a:pPr algn="r"/>
              <a:r>
                <a:rPr lang="en-US" altLang="en-US" sz="1400" b="1" dirty="0">
                  <a:solidFill>
                    <a:srgbClr val="002060"/>
                  </a:solidFill>
                  <a:latin typeface="Arial" panose="020B0604020202020204" pitchFamily="34" charset="0"/>
                  <a:cs typeface="Arial" panose="020B0604020202020204" pitchFamily="34" charset="0"/>
                </a:rPr>
                <a:t>T10–L2</a:t>
              </a:r>
            </a:p>
          </p:txBody>
        </p:sp>
      </p:grpSp>
      <p:grpSp>
        <p:nvGrpSpPr>
          <p:cNvPr id="248" name="Group 247">
            <a:extLst>
              <a:ext uri="{FF2B5EF4-FFF2-40B4-BE49-F238E27FC236}">
                <a16:creationId xmlns:a16="http://schemas.microsoft.com/office/drawing/2014/main" id="{B001BE6D-471B-4AC7-BF10-3439CC31C822}"/>
              </a:ext>
            </a:extLst>
          </p:cNvPr>
          <p:cNvGrpSpPr/>
          <p:nvPr/>
        </p:nvGrpSpPr>
        <p:grpSpPr>
          <a:xfrm>
            <a:off x="6058712" y="4919211"/>
            <a:ext cx="862717" cy="737448"/>
            <a:chOff x="9006938" y="4811635"/>
            <a:chExt cx="860028" cy="737448"/>
          </a:xfrm>
        </p:grpSpPr>
        <p:sp>
          <p:nvSpPr>
            <p:cNvPr id="195" name="Freeform 16">
              <a:extLst>
                <a:ext uri="{FF2B5EF4-FFF2-40B4-BE49-F238E27FC236}">
                  <a16:creationId xmlns:a16="http://schemas.microsoft.com/office/drawing/2014/main" id="{3B6AD9C5-6CF3-49D8-AAC5-25A1938E9770}"/>
                </a:ext>
              </a:extLst>
            </p:cNvPr>
            <p:cNvSpPr>
              <a:spLocks noChangeAspect="1"/>
            </p:cNvSpPr>
            <p:nvPr/>
          </p:nvSpPr>
          <p:spPr bwMode="auto">
            <a:xfrm flipH="1">
              <a:off x="9006938" y="4811635"/>
              <a:ext cx="176358" cy="737448"/>
            </a:xfrm>
            <a:custGeom>
              <a:avLst/>
              <a:gdLst>
                <a:gd name="T0" fmla="*/ 29 w 29"/>
                <a:gd name="T1" fmla="*/ 0 h 17"/>
                <a:gd name="T2" fmla="*/ 0 w 29"/>
                <a:gd name="T3" fmla="*/ 0 h 17"/>
                <a:gd name="T4" fmla="*/ 2 w 29"/>
                <a:gd name="T5" fmla="*/ 17 h 17"/>
                <a:gd name="T6" fmla="*/ 27 w 29"/>
                <a:gd name="T7" fmla="*/ 17 h 17"/>
                <a:gd name="T8" fmla="*/ 29 w 29"/>
                <a:gd name="T9" fmla="*/ 0 h 17"/>
              </a:gdLst>
              <a:ahLst/>
              <a:cxnLst>
                <a:cxn ang="0">
                  <a:pos x="T0" y="T1"/>
                </a:cxn>
                <a:cxn ang="0">
                  <a:pos x="T2" y="T3"/>
                </a:cxn>
                <a:cxn ang="0">
                  <a:pos x="T4" y="T5"/>
                </a:cxn>
                <a:cxn ang="0">
                  <a:pos x="T6" y="T7"/>
                </a:cxn>
                <a:cxn ang="0">
                  <a:pos x="T8" y="T9"/>
                </a:cxn>
              </a:cxnLst>
              <a:rect l="0" t="0" r="r" b="b"/>
              <a:pathLst>
                <a:path w="29" h="17">
                  <a:moveTo>
                    <a:pt x="29" y="0"/>
                  </a:moveTo>
                  <a:cubicBezTo>
                    <a:pt x="0" y="0"/>
                    <a:pt x="0" y="0"/>
                    <a:pt x="0" y="0"/>
                  </a:cubicBezTo>
                  <a:cubicBezTo>
                    <a:pt x="0" y="6"/>
                    <a:pt x="1" y="12"/>
                    <a:pt x="2" y="17"/>
                  </a:cubicBezTo>
                  <a:cubicBezTo>
                    <a:pt x="27" y="17"/>
                    <a:pt x="27" y="17"/>
                    <a:pt x="27" y="17"/>
                  </a:cubicBezTo>
                  <a:cubicBezTo>
                    <a:pt x="28" y="12"/>
                    <a:pt x="29" y="6"/>
                    <a:pt x="29" y="0"/>
                  </a:cubicBezTo>
                  <a:close/>
                </a:path>
              </a:pathLst>
            </a:custGeom>
            <a:solidFill>
              <a:srgbClr val="3366FF"/>
            </a:solidFill>
            <a:ln>
              <a:noFill/>
            </a:ln>
            <a:extLst>
              <a:ext uri="{91240B29-F687-4F45-9708-019B960494DF}">
                <a14:hiddenLine xmlns:a14="http://schemas.microsoft.com/office/drawing/2010/main" w="15875" cap="flat">
                  <a:solidFill>
                    <a:srgbClr val="FF6600"/>
                  </a:solidFill>
                  <a:prstDash val="solid"/>
                  <a:miter lim="800000"/>
                  <a:headEnd/>
                  <a:tailEnd/>
                </a14:hiddenLine>
              </a:ext>
            </a:extLst>
          </p:spPr>
          <p:txBody>
            <a:bodyPr/>
            <a:lstStyle/>
            <a:p>
              <a:endParaRPr lang="en-CA" dirty="0"/>
            </a:p>
          </p:txBody>
        </p:sp>
        <p:sp>
          <p:nvSpPr>
            <p:cNvPr id="237" name="TextBox 236">
              <a:extLst>
                <a:ext uri="{FF2B5EF4-FFF2-40B4-BE49-F238E27FC236}">
                  <a16:creationId xmlns:a16="http://schemas.microsoft.com/office/drawing/2014/main" id="{B59439D3-0A43-4FEB-AB63-19254667B380}"/>
                </a:ext>
              </a:extLst>
            </p:cNvPr>
            <p:cNvSpPr txBox="1"/>
            <p:nvPr/>
          </p:nvSpPr>
          <p:spPr>
            <a:xfrm>
              <a:off x="9256208" y="4974258"/>
              <a:ext cx="610758" cy="307777"/>
            </a:xfrm>
            <a:prstGeom prst="rect">
              <a:avLst/>
            </a:prstGeom>
            <a:noFill/>
          </p:spPr>
          <p:txBody>
            <a:bodyPr wrap="none" rtlCol="0">
              <a:spAutoFit/>
            </a:bodyPr>
            <a:lstStyle/>
            <a:p>
              <a:r>
                <a:rPr lang="en-CA" sz="1400" b="1" dirty="0">
                  <a:latin typeface="Arial" panose="020B0604020202020204" pitchFamily="34" charset="0"/>
                  <a:cs typeface="Arial" panose="020B0604020202020204" pitchFamily="34" charset="0"/>
                </a:rPr>
                <a:t>S 2-4</a:t>
              </a:r>
            </a:p>
          </p:txBody>
        </p:sp>
      </p:grpSp>
      <p:cxnSp>
        <p:nvCxnSpPr>
          <p:cNvPr id="260" name="Straight Connector 259">
            <a:extLst>
              <a:ext uri="{FF2B5EF4-FFF2-40B4-BE49-F238E27FC236}">
                <a16:creationId xmlns:a16="http://schemas.microsoft.com/office/drawing/2014/main" id="{11481175-E923-48F6-A8C7-C37FC69DED00}"/>
              </a:ext>
            </a:extLst>
          </p:cNvPr>
          <p:cNvCxnSpPr>
            <a:cxnSpLocks/>
          </p:cNvCxnSpPr>
          <p:nvPr/>
        </p:nvCxnSpPr>
        <p:spPr>
          <a:xfrm flipV="1">
            <a:off x="5580721" y="5494085"/>
            <a:ext cx="455986" cy="238006"/>
          </a:xfrm>
          <a:prstGeom prst="line">
            <a:avLst/>
          </a:prstGeom>
          <a:ln w="57150">
            <a:solidFill>
              <a:srgbClr val="00B050"/>
            </a:solidFill>
          </a:ln>
        </p:spPr>
        <p:style>
          <a:lnRef idx="1">
            <a:schemeClr val="accent5"/>
          </a:lnRef>
          <a:fillRef idx="0">
            <a:schemeClr val="accent5"/>
          </a:fillRef>
          <a:effectRef idx="0">
            <a:schemeClr val="accent5"/>
          </a:effectRef>
          <a:fontRef idx="minor">
            <a:schemeClr val="tx1"/>
          </a:fontRef>
        </p:style>
      </p:cxnSp>
      <p:cxnSp>
        <p:nvCxnSpPr>
          <p:cNvPr id="262" name="Straight Connector 261">
            <a:extLst>
              <a:ext uri="{FF2B5EF4-FFF2-40B4-BE49-F238E27FC236}">
                <a16:creationId xmlns:a16="http://schemas.microsoft.com/office/drawing/2014/main" id="{93498CC7-2BBA-4CD0-A9B8-24E2F68C3543}"/>
              </a:ext>
            </a:extLst>
          </p:cNvPr>
          <p:cNvCxnSpPr>
            <a:cxnSpLocks/>
          </p:cNvCxnSpPr>
          <p:nvPr/>
        </p:nvCxnSpPr>
        <p:spPr>
          <a:xfrm flipV="1">
            <a:off x="5586473" y="5599711"/>
            <a:ext cx="455986" cy="238006"/>
          </a:xfrm>
          <a:prstGeom prst="line">
            <a:avLst/>
          </a:prstGeom>
          <a:ln w="57150">
            <a:solidFill>
              <a:srgbClr val="FF0000"/>
            </a:solidFill>
          </a:ln>
        </p:spPr>
        <p:style>
          <a:lnRef idx="1">
            <a:schemeClr val="accent5"/>
          </a:lnRef>
          <a:fillRef idx="0">
            <a:schemeClr val="accent5"/>
          </a:fillRef>
          <a:effectRef idx="0">
            <a:schemeClr val="accent5"/>
          </a:effectRef>
          <a:fontRef idx="minor">
            <a:schemeClr val="tx1"/>
          </a:fontRef>
        </p:style>
      </p:cxnSp>
      <p:cxnSp>
        <p:nvCxnSpPr>
          <p:cNvPr id="224" name="Straight Connector 223">
            <a:extLst>
              <a:ext uri="{FF2B5EF4-FFF2-40B4-BE49-F238E27FC236}">
                <a16:creationId xmlns:a16="http://schemas.microsoft.com/office/drawing/2014/main" id="{7FFBA662-D4C7-42CD-8F4A-BD44AF375124}"/>
              </a:ext>
            </a:extLst>
          </p:cNvPr>
          <p:cNvCxnSpPr>
            <a:cxnSpLocks/>
          </p:cNvCxnSpPr>
          <p:nvPr/>
        </p:nvCxnSpPr>
        <p:spPr>
          <a:xfrm>
            <a:off x="4862237" y="4891366"/>
            <a:ext cx="2348940" cy="15636"/>
          </a:xfrm>
          <a:prstGeom prst="line">
            <a:avLst/>
          </a:prstGeom>
          <a:ln w="76200">
            <a:solidFill>
              <a:srgbClr val="FF0000"/>
            </a:solidFill>
          </a:ln>
        </p:spPr>
        <p:style>
          <a:lnRef idx="1">
            <a:schemeClr val="accent1"/>
          </a:lnRef>
          <a:fillRef idx="0">
            <a:schemeClr val="accent1"/>
          </a:fillRef>
          <a:effectRef idx="0">
            <a:schemeClr val="accent1"/>
          </a:effectRef>
          <a:fontRef idx="minor">
            <a:schemeClr val="tx1"/>
          </a:fontRef>
        </p:style>
      </p:cxnSp>
      <p:grpSp>
        <p:nvGrpSpPr>
          <p:cNvPr id="256" name="Group 255">
            <a:extLst>
              <a:ext uri="{FF2B5EF4-FFF2-40B4-BE49-F238E27FC236}">
                <a16:creationId xmlns:a16="http://schemas.microsoft.com/office/drawing/2014/main" id="{5300C855-11B8-4740-8C93-22B194144FF5}"/>
              </a:ext>
            </a:extLst>
          </p:cNvPr>
          <p:cNvGrpSpPr/>
          <p:nvPr/>
        </p:nvGrpSpPr>
        <p:grpSpPr>
          <a:xfrm>
            <a:off x="5637706" y="622014"/>
            <a:ext cx="1918565" cy="1273080"/>
            <a:chOff x="8587583" y="588436"/>
            <a:chExt cx="1918565" cy="1273080"/>
          </a:xfrm>
        </p:grpSpPr>
        <p:sp>
          <p:nvSpPr>
            <p:cNvPr id="257" name="Freeform 5">
              <a:extLst>
                <a:ext uri="{FF2B5EF4-FFF2-40B4-BE49-F238E27FC236}">
                  <a16:creationId xmlns:a16="http://schemas.microsoft.com/office/drawing/2014/main" id="{FCBD3C15-0F43-4666-9371-A37C4E677CB0}"/>
                </a:ext>
              </a:extLst>
            </p:cNvPr>
            <p:cNvSpPr>
              <a:spLocks noChangeAspect="1"/>
            </p:cNvSpPr>
            <p:nvPr/>
          </p:nvSpPr>
          <p:spPr bwMode="auto">
            <a:xfrm>
              <a:off x="8587583" y="588436"/>
              <a:ext cx="1014024" cy="1273080"/>
            </a:xfrm>
            <a:custGeom>
              <a:avLst/>
              <a:gdLst>
                <a:gd name="T0" fmla="*/ 907 w 1711"/>
                <a:gd name="T1" fmla="*/ 1994 h 1994"/>
                <a:gd name="T2" fmla="*/ 929 w 1711"/>
                <a:gd name="T3" fmla="*/ 1684 h 1994"/>
                <a:gd name="T4" fmla="*/ 1449 w 1711"/>
                <a:gd name="T5" fmla="*/ 1284 h 1994"/>
                <a:gd name="T6" fmla="*/ 1445 w 1711"/>
                <a:gd name="T7" fmla="*/ 1258 h 1994"/>
                <a:gd name="T8" fmla="*/ 1544 w 1711"/>
                <a:gd name="T9" fmla="*/ 1109 h 1994"/>
                <a:gd name="T10" fmla="*/ 1682 w 1711"/>
                <a:gd name="T11" fmla="*/ 949 h 1994"/>
                <a:gd name="T12" fmla="*/ 1651 w 1711"/>
                <a:gd name="T13" fmla="*/ 790 h 1994"/>
                <a:gd name="T14" fmla="*/ 1674 w 1711"/>
                <a:gd name="T15" fmla="*/ 643 h 1994"/>
                <a:gd name="T16" fmla="*/ 1583 w 1711"/>
                <a:gd name="T17" fmla="*/ 506 h 1994"/>
                <a:gd name="T18" fmla="*/ 1537 w 1711"/>
                <a:gd name="T19" fmla="*/ 404 h 1994"/>
                <a:gd name="T20" fmla="*/ 1528 w 1711"/>
                <a:gd name="T21" fmla="*/ 397 h 1994"/>
                <a:gd name="T22" fmla="*/ 1530 w 1711"/>
                <a:gd name="T23" fmla="*/ 347 h 1994"/>
                <a:gd name="T24" fmla="*/ 1405 w 1711"/>
                <a:gd name="T25" fmla="*/ 276 h 1994"/>
                <a:gd name="T26" fmla="*/ 1324 w 1711"/>
                <a:gd name="T27" fmla="*/ 161 h 1994"/>
                <a:gd name="T28" fmla="*/ 1282 w 1711"/>
                <a:gd name="T29" fmla="*/ 119 h 1994"/>
                <a:gd name="T30" fmla="*/ 1213 w 1711"/>
                <a:gd name="T31" fmla="*/ 152 h 1994"/>
                <a:gd name="T32" fmla="*/ 984 w 1711"/>
                <a:gd name="T33" fmla="*/ 17 h 1994"/>
                <a:gd name="T34" fmla="*/ 916 w 1711"/>
                <a:gd name="T35" fmla="*/ 27 h 1994"/>
                <a:gd name="T36" fmla="*/ 868 w 1711"/>
                <a:gd name="T37" fmla="*/ 269 h 1994"/>
                <a:gd name="T38" fmla="*/ 889 w 1711"/>
                <a:gd name="T39" fmla="*/ 300 h 1994"/>
                <a:gd name="T40" fmla="*/ 872 w 1711"/>
                <a:gd name="T41" fmla="*/ 353 h 1994"/>
                <a:gd name="T42" fmla="*/ 897 w 1711"/>
                <a:gd name="T43" fmla="*/ 388 h 1994"/>
                <a:gd name="T44" fmla="*/ 813 w 1711"/>
                <a:gd name="T45" fmla="*/ 388 h 1994"/>
                <a:gd name="T46" fmla="*/ 810 w 1711"/>
                <a:gd name="T47" fmla="*/ 380 h 1994"/>
                <a:gd name="T48" fmla="*/ 812 w 1711"/>
                <a:gd name="T49" fmla="*/ 371 h 1994"/>
                <a:gd name="T50" fmla="*/ 821 w 1711"/>
                <a:gd name="T51" fmla="*/ 300 h 1994"/>
                <a:gd name="T52" fmla="*/ 824 w 1711"/>
                <a:gd name="T53" fmla="*/ 295 h 1994"/>
                <a:gd name="T54" fmla="*/ 838 w 1711"/>
                <a:gd name="T55" fmla="*/ 281 h 1994"/>
                <a:gd name="T56" fmla="*/ 834 w 1711"/>
                <a:gd name="T57" fmla="*/ 91 h 1994"/>
                <a:gd name="T58" fmla="*/ 720 w 1711"/>
                <a:gd name="T59" fmla="*/ 19 h 1994"/>
                <a:gd name="T60" fmla="*/ 499 w 1711"/>
                <a:gd name="T61" fmla="*/ 149 h 1994"/>
                <a:gd name="T62" fmla="*/ 498 w 1711"/>
                <a:gd name="T63" fmla="*/ 151 h 1994"/>
                <a:gd name="T64" fmla="*/ 410 w 1711"/>
                <a:gd name="T65" fmla="*/ 137 h 1994"/>
                <a:gd name="T66" fmla="*/ 308 w 1711"/>
                <a:gd name="T67" fmla="*/ 223 h 1994"/>
                <a:gd name="T68" fmla="*/ 304 w 1711"/>
                <a:gd name="T69" fmla="*/ 276 h 1994"/>
                <a:gd name="T70" fmla="*/ 185 w 1711"/>
                <a:gd name="T71" fmla="*/ 392 h 1994"/>
                <a:gd name="T72" fmla="*/ 133 w 1711"/>
                <a:gd name="T73" fmla="*/ 408 h 1994"/>
                <a:gd name="T74" fmla="*/ 127 w 1711"/>
                <a:gd name="T75" fmla="*/ 506 h 1994"/>
                <a:gd name="T76" fmla="*/ 46 w 1711"/>
                <a:gd name="T77" fmla="*/ 621 h 1994"/>
                <a:gd name="T78" fmla="*/ 59 w 1711"/>
                <a:gd name="T79" fmla="*/ 790 h 1994"/>
                <a:gd name="T80" fmla="*/ 28 w 1711"/>
                <a:gd name="T81" fmla="*/ 949 h 1994"/>
                <a:gd name="T82" fmla="*/ 166 w 1711"/>
                <a:gd name="T83" fmla="*/ 1109 h 1994"/>
                <a:gd name="T84" fmla="*/ 265 w 1711"/>
                <a:gd name="T85" fmla="*/ 1258 h 1994"/>
                <a:gd name="T86" fmla="*/ 263 w 1711"/>
                <a:gd name="T87" fmla="*/ 1286 h 1994"/>
                <a:gd name="T88" fmla="*/ 261 w 1711"/>
                <a:gd name="T89" fmla="*/ 1284 h 1994"/>
                <a:gd name="T90" fmla="*/ 781 w 1711"/>
                <a:gd name="T91" fmla="*/ 1684 h 1994"/>
                <a:gd name="T92" fmla="*/ 782 w 1711"/>
                <a:gd name="T93" fmla="*/ 1687 h 1994"/>
                <a:gd name="T94" fmla="*/ 803 w 1711"/>
                <a:gd name="T95" fmla="*/ 1990 h 19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711" h="1994">
                  <a:moveTo>
                    <a:pt x="907" y="1994"/>
                  </a:moveTo>
                  <a:cubicBezTo>
                    <a:pt x="905" y="1888"/>
                    <a:pt x="929" y="1684"/>
                    <a:pt x="929" y="1684"/>
                  </a:cubicBezTo>
                  <a:cubicBezTo>
                    <a:pt x="1249" y="1712"/>
                    <a:pt x="1584" y="1411"/>
                    <a:pt x="1449" y="1284"/>
                  </a:cubicBezTo>
                  <a:cubicBezTo>
                    <a:pt x="1451" y="1275"/>
                    <a:pt x="1445" y="1267"/>
                    <a:pt x="1445" y="1258"/>
                  </a:cubicBezTo>
                  <a:cubicBezTo>
                    <a:pt x="1525" y="1277"/>
                    <a:pt x="1626" y="1171"/>
                    <a:pt x="1544" y="1109"/>
                  </a:cubicBezTo>
                  <a:cubicBezTo>
                    <a:pt x="1616" y="1105"/>
                    <a:pt x="1655" y="1017"/>
                    <a:pt x="1682" y="949"/>
                  </a:cubicBezTo>
                  <a:cubicBezTo>
                    <a:pt x="1706" y="889"/>
                    <a:pt x="1711" y="823"/>
                    <a:pt x="1651" y="790"/>
                  </a:cubicBezTo>
                  <a:cubicBezTo>
                    <a:pt x="1699" y="770"/>
                    <a:pt x="1686" y="687"/>
                    <a:pt x="1674" y="643"/>
                  </a:cubicBezTo>
                  <a:cubicBezTo>
                    <a:pt x="1658" y="580"/>
                    <a:pt x="1626" y="521"/>
                    <a:pt x="1583" y="506"/>
                  </a:cubicBezTo>
                  <a:cubicBezTo>
                    <a:pt x="1634" y="475"/>
                    <a:pt x="1596" y="387"/>
                    <a:pt x="1537" y="404"/>
                  </a:cubicBezTo>
                  <a:cubicBezTo>
                    <a:pt x="1534" y="402"/>
                    <a:pt x="1530" y="400"/>
                    <a:pt x="1528" y="397"/>
                  </a:cubicBezTo>
                  <a:cubicBezTo>
                    <a:pt x="1519" y="380"/>
                    <a:pt x="1534" y="364"/>
                    <a:pt x="1530" y="347"/>
                  </a:cubicBezTo>
                  <a:cubicBezTo>
                    <a:pt x="1510" y="303"/>
                    <a:pt x="1457" y="241"/>
                    <a:pt x="1405" y="276"/>
                  </a:cubicBezTo>
                  <a:cubicBezTo>
                    <a:pt x="1424" y="213"/>
                    <a:pt x="1371" y="201"/>
                    <a:pt x="1324" y="161"/>
                  </a:cubicBezTo>
                  <a:cubicBezTo>
                    <a:pt x="1309" y="148"/>
                    <a:pt x="1298" y="127"/>
                    <a:pt x="1282" y="119"/>
                  </a:cubicBezTo>
                  <a:cubicBezTo>
                    <a:pt x="1250" y="103"/>
                    <a:pt x="1230" y="118"/>
                    <a:pt x="1213" y="152"/>
                  </a:cubicBezTo>
                  <a:cubicBezTo>
                    <a:pt x="1209" y="43"/>
                    <a:pt x="1047" y="43"/>
                    <a:pt x="984" y="17"/>
                  </a:cubicBezTo>
                  <a:cubicBezTo>
                    <a:pt x="956" y="7"/>
                    <a:pt x="933" y="13"/>
                    <a:pt x="916" y="27"/>
                  </a:cubicBezTo>
                  <a:cubicBezTo>
                    <a:pt x="872" y="61"/>
                    <a:pt x="855" y="180"/>
                    <a:pt x="868" y="269"/>
                  </a:cubicBezTo>
                  <a:cubicBezTo>
                    <a:pt x="869" y="281"/>
                    <a:pt x="886" y="294"/>
                    <a:pt x="889" y="300"/>
                  </a:cubicBezTo>
                  <a:cubicBezTo>
                    <a:pt x="859" y="315"/>
                    <a:pt x="860" y="331"/>
                    <a:pt x="872" y="353"/>
                  </a:cubicBezTo>
                  <a:cubicBezTo>
                    <a:pt x="878" y="364"/>
                    <a:pt x="914" y="369"/>
                    <a:pt x="897" y="388"/>
                  </a:cubicBezTo>
                  <a:cubicBezTo>
                    <a:pt x="869" y="388"/>
                    <a:pt x="841" y="388"/>
                    <a:pt x="813" y="388"/>
                  </a:cubicBezTo>
                  <a:cubicBezTo>
                    <a:pt x="812" y="386"/>
                    <a:pt x="811" y="383"/>
                    <a:pt x="810" y="380"/>
                  </a:cubicBezTo>
                  <a:cubicBezTo>
                    <a:pt x="811" y="377"/>
                    <a:pt x="811" y="374"/>
                    <a:pt x="812" y="371"/>
                  </a:cubicBezTo>
                  <a:cubicBezTo>
                    <a:pt x="844" y="360"/>
                    <a:pt x="862" y="313"/>
                    <a:pt x="821" y="300"/>
                  </a:cubicBezTo>
                  <a:cubicBezTo>
                    <a:pt x="822" y="298"/>
                    <a:pt x="823" y="297"/>
                    <a:pt x="824" y="295"/>
                  </a:cubicBezTo>
                  <a:cubicBezTo>
                    <a:pt x="829" y="290"/>
                    <a:pt x="835" y="287"/>
                    <a:pt x="838" y="281"/>
                  </a:cubicBezTo>
                  <a:cubicBezTo>
                    <a:pt x="855" y="247"/>
                    <a:pt x="842" y="119"/>
                    <a:pt x="834" y="91"/>
                  </a:cubicBezTo>
                  <a:cubicBezTo>
                    <a:pt x="818" y="36"/>
                    <a:pt x="783" y="0"/>
                    <a:pt x="720" y="19"/>
                  </a:cubicBezTo>
                  <a:cubicBezTo>
                    <a:pt x="637" y="43"/>
                    <a:pt x="503" y="50"/>
                    <a:pt x="499" y="149"/>
                  </a:cubicBezTo>
                  <a:cubicBezTo>
                    <a:pt x="499" y="150"/>
                    <a:pt x="498" y="150"/>
                    <a:pt x="498" y="151"/>
                  </a:cubicBezTo>
                  <a:cubicBezTo>
                    <a:pt x="475" y="108"/>
                    <a:pt x="447" y="99"/>
                    <a:pt x="410" y="137"/>
                  </a:cubicBezTo>
                  <a:cubicBezTo>
                    <a:pt x="385" y="163"/>
                    <a:pt x="321" y="198"/>
                    <a:pt x="308" y="223"/>
                  </a:cubicBezTo>
                  <a:cubicBezTo>
                    <a:pt x="298" y="244"/>
                    <a:pt x="307" y="269"/>
                    <a:pt x="304" y="276"/>
                  </a:cubicBezTo>
                  <a:cubicBezTo>
                    <a:pt x="241" y="238"/>
                    <a:pt x="161" y="331"/>
                    <a:pt x="185" y="392"/>
                  </a:cubicBezTo>
                  <a:cubicBezTo>
                    <a:pt x="165" y="414"/>
                    <a:pt x="146" y="402"/>
                    <a:pt x="133" y="408"/>
                  </a:cubicBezTo>
                  <a:cubicBezTo>
                    <a:pt x="101" y="422"/>
                    <a:pt x="90" y="488"/>
                    <a:pt x="127" y="506"/>
                  </a:cubicBezTo>
                  <a:cubicBezTo>
                    <a:pt x="82" y="521"/>
                    <a:pt x="65" y="563"/>
                    <a:pt x="46" y="621"/>
                  </a:cubicBezTo>
                  <a:cubicBezTo>
                    <a:pt x="25" y="687"/>
                    <a:pt x="7" y="766"/>
                    <a:pt x="59" y="790"/>
                  </a:cubicBezTo>
                  <a:cubicBezTo>
                    <a:pt x="0" y="821"/>
                    <a:pt x="3" y="887"/>
                    <a:pt x="28" y="949"/>
                  </a:cubicBezTo>
                  <a:cubicBezTo>
                    <a:pt x="55" y="1017"/>
                    <a:pt x="94" y="1107"/>
                    <a:pt x="166" y="1109"/>
                  </a:cubicBezTo>
                  <a:cubicBezTo>
                    <a:pt x="84" y="1171"/>
                    <a:pt x="185" y="1277"/>
                    <a:pt x="265" y="1258"/>
                  </a:cubicBezTo>
                  <a:cubicBezTo>
                    <a:pt x="263" y="1268"/>
                    <a:pt x="260" y="1276"/>
                    <a:pt x="263" y="1286"/>
                  </a:cubicBezTo>
                  <a:cubicBezTo>
                    <a:pt x="261" y="1284"/>
                    <a:pt x="261" y="1284"/>
                    <a:pt x="261" y="1284"/>
                  </a:cubicBezTo>
                  <a:cubicBezTo>
                    <a:pt x="126" y="1411"/>
                    <a:pt x="461" y="1712"/>
                    <a:pt x="781" y="1684"/>
                  </a:cubicBezTo>
                  <a:cubicBezTo>
                    <a:pt x="782" y="1687"/>
                    <a:pt x="782" y="1687"/>
                    <a:pt x="782" y="1687"/>
                  </a:cubicBezTo>
                  <a:cubicBezTo>
                    <a:pt x="794" y="1791"/>
                    <a:pt x="805" y="1885"/>
                    <a:pt x="803" y="1990"/>
                  </a:cubicBezTo>
                </a:path>
              </a:pathLst>
            </a:custGeom>
            <a:solidFill>
              <a:schemeClr val="bg1"/>
            </a:solidFill>
            <a:ln w="6350" cap="rnd">
              <a:solidFill>
                <a:srgbClr val="FF6600"/>
              </a:solidFill>
              <a:prstDash val="solid"/>
              <a:miter lim="800000"/>
              <a:headEnd/>
              <a:tailEnd/>
            </a:ln>
          </p:spPr>
          <p:txBody>
            <a:bodyPr/>
            <a:lstStyle>
              <a:defPPr>
                <a:defRPr lang="en-US"/>
              </a:defPPr>
              <a:lvl1pPr algn="l" rtl="0" fontAlgn="base">
                <a:spcBef>
                  <a:spcPct val="0"/>
                </a:spcBef>
                <a:spcAft>
                  <a:spcPct val="0"/>
                </a:spcAft>
                <a:defRPr sz="1400" kern="1200">
                  <a:solidFill>
                    <a:schemeClr val="tx1"/>
                  </a:solidFill>
                  <a:latin typeface="Arial" panose="020B0604020202020204" pitchFamily="34" charset="0"/>
                  <a:ea typeface="+mn-ea"/>
                  <a:cs typeface="+mn-cs"/>
                </a:defRPr>
              </a:lvl1pPr>
              <a:lvl2pPr marL="457200" algn="l" rtl="0" fontAlgn="base">
                <a:spcBef>
                  <a:spcPct val="0"/>
                </a:spcBef>
                <a:spcAft>
                  <a:spcPct val="0"/>
                </a:spcAft>
                <a:defRPr sz="1400" kern="1200">
                  <a:solidFill>
                    <a:schemeClr val="tx1"/>
                  </a:solidFill>
                  <a:latin typeface="Arial" panose="020B0604020202020204" pitchFamily="34" charset="0"/>
                  <a:ea typeface="+mn-ea"/>
                  <a:cs typeface="+mn-cs"/>
                </a:defRPr>
              </a:lvl2pPr>
              <a:lvl3pPr marL="914400" algn="l" rtl="0" fontAlgn="base">
                <a:spcBef>
                  <a:spcPct val="0"/>
                </a:spcBef>
                <a:spcAft>
                  <a:spcPct val="0"/>
                </a:spcAft>
                <a:defRPr sz="1400" kern="1200">
                  <a:solidFill>
                    <a:schemeClr val="tx1"/>
                  </a:solidFill>
                  <a:latin typeface="Arial" panose="020B0604020202020204" pitchFamily="34" charset="0"/>
                  <a:ea typeface="+mn-ea"/>
                  <a:cs typeface="+mn-cs"/>
                </a:defRPr>
              </a:lvl3pPr>
              <a:lvl4pPr marL="1371600" algn="l" rtl="0" fontAlgn="base">
                <a:spcBef>
                  <a:spcPct val="0"/>
                </a:spcBef>
                <a:spcAft>
                  <a:spcPct val="0"/>
                </a:spcAft>
                <a:defRPr sz="1400" kern="1200">
                  <a:solidFill>
                    <a:schemeClr val="tx1"/>
                  </a:solidFill>
                  <a:latin typeface="Arial" panose="020B0604020202020204" pitchFamily="34" charset="0"/>
                  <a:ea typeface="+mn-ea"/>
                  <a:cs typeface="+mn-cs"/>
                </a:defRPr>
              </a:lvl4pPr>
              <a:lvl5pPr marL="1828800" algn="l" rtl="0" fontAlgn="base">
                <a:spcBef>
                  <a:spcPct val="0"/>
                </a:spcBef>
                <a:spcAft>
                  <a:spcPct val="0"/>
                </a:spcAft>
                <a:defRPr sz="1400" kern="1200">
                  <a:solidFill>
                    <a:schemeClr val="tx1"/>
                  </a:solidFill>
                  <a:latin typeface="Arial" panose="020B0604020202020204" pitchFamily="34" charset="0"/>
                  <a:ea typeface="+mn-ea"/>
                  <a:cs typeface="+mn-cs"/>
                </a:defRPr>
              </a:lvl5pPr>
              <a:lvl6pPr marL="2286000" algn="l" defTabSz="914400" rtl="0" eaLnBrk="1" latinLnBrk="0" hangingPunct="1">
                <a:defRPr sz="1400" kern="1200">
                  <a:solidFill>
                    <a:schemeClr val="tx1"/>
                  </a:solidFill>
                  <a:latin typeface="Arial" panose="020B0604020202020204" pitchFamily="34" charset="0"/>
                  <a:ea typeface="+mn-ea"/>
                  <a:cs typeface="+mn-cs"/>
                </a:defRPr>
              </a:lvl6pPr>
              <a:lvl7pPr marL="2743200" algn="l" defTabSz="914400" rtl="0" eaLnBrk="1" latinLnBrk="0" hangingPunct="1">
                <a:defRPr sz="1400" kern="1200">
                  <a:solidFill>
                    <a:schemeClr val="tx1"/>
                  </a:solidFill>
                  <a:latin typeface="Arial" panose="020B0604020202020204" pitchFamily="34" charset="0"/>
                  <a:ea typeface="+mn-ea"/>
                  <a:cs typeface="+mn-cs"/>
                </a:defRPr>
              </a:lvl7pPr>
              <a:lvl8pPr marL="3200400" algn="l" defTabSz="914400" rtl="0" eaLnBrk="1" latinLnBrk="0" hangingPunct="1">
                <a:defRPr sz="1400" kern="1200">
                  <a:solidFill>
                    <a:schemeClr val="tx1"/>
                  </a:solidFill>
                  <a:latin typeface="Arial" panose="020B0604020202020204" pitchFamily="34" charset="0"/>
                  <a:ea typeface="+mn-ea"/>
                  <a:cs typeface="+mn-cs"/>
                </a:defRPr>
              </a:lvl8pPr>
              <a:lvl9pPr marL="3657600" algn="l" defTabSz="914400" rtl="0" eaLnBrk="1" latinLnBrk="0" hangingPunct="1">
                <a:defRPr sz="1400" kern="1200">
                  <a:solidFill>
                    <a:schemeClr val="tx1"/>
                  </a:solidFill>
                  <a:latin typeface="Arial" panose="020B0604020202020204" pitchFamily="34" charset="0"/>
                  <a:ea typeface="+mn-ea"/>
                  <a:cs typeface="+mn-cs"/>
                </a:defRPr>
              </a:lvl9pPr>
            </a:lstStyle>
            <a:p>
              <a:endParaRPr lang="en-CA"/>
            </a:p>
          </p:txBody>
        </p:sp>
        <p:sp>
          <p:nvSpPr>
            <p:cNvPr id="258" name="Freeform 181">
              <a:extLst>
                <a:ext uri="{FF2B5EF4-FFF2-40B4-BE49-F238E27FC236}">
                  <a16:creationId xmlns:a16="http://schemas.microsoft.com/office/drawing/2014/main" id="{09931ADA-CC52-4F41-9F01-CBC5B646C091}"/>
                </a:ext>
              </a:extLst>
            </p:cNvPr>
            <p:cNvSpPr>
              <a:spLocks noChangeAspect="1"/>
            </p:cNvSpPr>
            <p:nvPr/>
          </p:nvSpPr>
          <p:spPr bwMode="auto">
            <a:xfrm>
              <a:off x="8880887" y="748872"/>
              <a:ext cx="428439" cy="343538"/>
            </a:xfrm>
            <a:custGeom>
              <a:avLst/>
              <a:gdLst>
                <a:gd name="T0" fmla="*/ 318 w 723"/>
                <a:gd name="T1" fmla="*/ 105 h 538"/>
                <a:gd name="T2" fmla="*/ 160 w 723"/>
                <a:gd name="T3" fmla="*/ 79 h 538"/>
                <a:gd name="T4" fmla="*/ 1 w 723"/>
                <a:gd name="T5" fmla="*/ 0 h 538"/>
                <a:gd name="T6" fmla="*/ 0 w 723"/>
                <a:gd name="T7" fmla="*/ 7 h 538"/>
                <a:gd name="T8" fmla="*/ 46 w 723"/>
                <a:gd name="T9" fmla="*/ 61 h 538"/>
                <a:gd name="T10" fmla="*/ 165 w 723"/>
                <a:gd name="T11" fmla="*/ 182 h 538"/>
                <a:gd name="T12" fmla="*/ 172 w 723"/>
                <a:gd name="T13" fmla="*/ 183 h 538"/>
                <a:gd name="T14" fmla="*/ 332 w 723"/>
                <a:gd name="T15" fmla="*/ 391 h 538"/>
                <a:gd name="T16" fmla="*/ 327 w 723"/>
                <a:gd name="T17" fmla="*/ 468 h 538"/>
                <a:gd name="T18" fmla="*/ 384 w 723"/>
                <a:gd name="T19" fmla="*/ 469 h 538"/>
                <a:gd name="T20" fmla="*/ 374 w 723"/>
                <a:gd name="T21" fmla="*/ 390 h 538"/>
                <a:gd name="T22" fmla="*/ 555 w 723"/>
                <a:gd name="T23" fmla="*/ 182 h 538"/>
                <a:gd name="T24" fmla="*/ 675 w 723"/>
                <a:gd name="T25" fmla="*/ 62 h 538"/>
                <a:gd name="T26" fmla="*/ 719 w 723"/>
                <a:gd name="T27" fmla="*/ 0 h 538"/>
                <a:gd name="T28" fmla="*/ 563 w 723"/>
                <a:gd name="T29" fmla="*/ 78 h 538"/>
                <a:gd name="T30" fmla="*/ 402 w 723"/>
                <a:gd name="T31" fmla="*/ 105 h 538"/>
                <a:gd name="T32" fmla="*/ 318 w 723"/>
                <a:gd name="T33" fmla="*/ 105 h 5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723" h="538">
                  <a:moveTo>
                    <a:pt x="318" y="105"/>
                  </a:moveTo>
                  <a:cubicBezTo>
                    <a:pt x="263" y="97"/>
                    <a:pt x="211" y="91"/>
                    <a:pt x="160" y="79"/>
                  </a:cubicBezTo>
                  <a:cubicBezTo>
                    <a:pt x="100" y="65"/>
                    <a:pt x="61" y="19"/>
                    <a:pt x="1" y="0"/>
                  </a:cubicBezTo>
                  <a:cubicBezTo>
                    <a:pt x="1" y="2"/>
                    <a:pt x="0" y="5"/>
                    <a:pt x="0" y="7"/>
                  </a:cubicBezTo>
                  <a:cubicBezTo>
                    <a:pt x="7" y="31"/>
                    <a:pt x="39" y="37"/>
                    <a:pt x="46" y="61"/>
                  </a:cubicBezTo>
                  <a:cubicBezTo>
                    <a:pt x="108" y="61"/>
                    <a:pt x="174" y="115"/>
                    <a:pt x="165" y="182"/>
                  </a:cubicBezTo>
                  <a:cubicBezTo>
                    <a:pt x="167" y="182"/>
                    <a:pt x="170" y="183"/>
                    <a:pt x="172" y="183"/>
                  </a:cubicBezTo>
                  <a:cubicBezTo>
                    <a:pt x="281" y="150"/>
                    <a:pt x="364" y="279"/>
                    <a:pt x="332" y="391"/>
                  </a:cubicBezTo>
                  <a:cubicBezTo>
                    <a:pt x="324" y="418"/>
                    <a:pt x="299" y="445"/>
                    <a:pt x="327" y="468"/>
                  </a:cubicBezTo>
                  <a:cubicBezTo>
                    <a:pt x="334" y="538"/>
                    <a:pt x="377" y="537"/>
                    <a:pt x="384" y="469"/>
                  </a:cubicBezTo>
                  <a:cubicBezTo>
                    <a:pt x="413" y="438"/>
                    <a:pt x="376" y="416"/>
                    <a:pt x="374" y="390"/>
                  </a:cubicBezTo>
                  <a:cubicBezTo>
                    <a:pt x="362" y="283"/>
                    <a:pt x="442" y="151"/>
                    <a:pt x="555" y="182"/>
                  </a:cubicBezTo>
                  <a:cubicBezTo>
                    <a:pt x="546" y="116"/>
                    <a:pt x="611" y="60"/>
                    <a:pt x="675" y="62"/>
                  </a:cubicBezTo>
                  <a:cubicBezTo>
                    <a:pt x="678" y="34"/>
                    <a:pt x="723" y="30"/>
                    <a:pt x="719" y="0"/>
                  </a:cubicBezTo>
                  <a:cubicBezTo>
                    <a:pt x="663" y="19"/>
                    <a:pt x="620" y="61"/>
                    <a:pt x="563" y="78"/>
                  </a:cubicBezTo>
                  <a:cubicBezTo>
                    <a:pt x="518" y="92"/>
                    <a:pt x="457" y="95"/>
                    <a:pt x="402" y="105"/>
                  </a:cubicBezTo>
                  <a:lnTo>
                    <a:pt x="318" y="105"/>
                  </a:lnTo>
                  <a:close/>
                </a:path>
              </a:pathLst>
            </a:custGeom>
            <a:noFill/>
            <a:ln w="6350" cap="rnd">
              <a:solidFill>
                <a:srgbClr val="FF6600"/>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defPPr>
                <a:defRPr lang="en-US"/>
              </a:defPPr>
              <a:lvl1pPr algn="l" rtl="0" fontAlgn="base">
                <a:spcBef>
                  <a:spcPct val="0"/>
                </a:spcBef>
                <a:spcAft>
                  <a:spcPct val="0"/>
                </a:spcAft>
                <a:defRPr sz="1400" kern="1200">
                  <a:solidFill>
                    <a:schemeClr val="tx1"/>
                  </a:solidFill>
                  <a:latin typeface="Arial" panose="020B0604020202020204" pitchFamily="34" charset="0"/>
                  <a:ea typeface="+mn-ea"/>
                  <a:cs typeface="+mn-cs"/>
                </a:defRPr>
              </a:lvl1pPr>
              <a:lvl2pPr marL="457200" algn="l" rtl="0" fontAlgn="base">
                <a:spcBef>
                  <a:spcPct val="0"/>
                </a:spcBef>
                <a:spcAft>
                  <a:spcPct val="0"/>
                </a:spcAft>
                <a:defRPr sz="1400" kern="1200">
                  <a:solidFill>
                    <a:schemeClr val="tx1"/>
                  </a:solidFill>
                  <a:latin typeface="Arial" panose="020B0604020202020204" pitchFamily="34" charset="0"/>
                  <a:ea typeface="+mn-ea"/>
                  <a:cs typeface="+mn-cs"/>
                </a:defRPr>
              </a:lvl2pPr>
              <a:lvl3pPr marL="914400" algn="l" rtl="0" fontAlgn="base">
                <a:spcBef>
                  <a:spcPct val="0"/>
                </a:spcBef>
                <a:spcAft>
                  <a:spcPct val="0"/>
                </a:spcAft>
                <a:defRPr sz="1400" kern="1200">
                  <a:solidFill>
                    <a:schemeClr val="tx1"/>
                  </a:solidFill>
                  <a:latin typeface="Arial" panose="020B0604020202020204" pitchFamily="34" charset="0"/>
                  <a:ea typeface="+mn-ea"/>
                  <a:cs typeface="+mn-cs"/>
                </a:defRPr>
              </a:lvl3pPr>
              <a:lvl4pPr marL="1371600" algn="l" rtl="0" fontAlgn="base">
                <a:spcBef>
                  <a:spcPct val="0"/>
                </a:spcBef>
                <a:spcAft>
                  <a:spcPct val="0"/>
                </a:spcAft>
                <a:defRPr sz="1400" kern="1200">
                  <a:solidFill>
                    <a:schemeClr val="tx1"/>
                  </a:solidFill>
                  <a:latin typeface="Arial" panose="020B0604020202020204" pitchFamily="34" charset="0"/>
                  <a:ea typeface="+mn-ea"/>
                  <a:cs typeface="+mn-cs"/>
                </a:defRPr>
              </a:lvl4pPr>
              <a:lvl5pPr marL="1828800" algn="l" rtl="0" fontAlgn="base">
                <a:spcBef>
                  <a:spcPct val="0"/>
                </a:spcBef>
                <a:spcAft>
                  <a:spcPct val="0"/>
                </a:spcAft>
                <a:defRPr sz="1400" kern="1200">
                  <a:solidFill>
                    <a:schemeClr val="tx1"/>
                  </a:solidFill>
                  <a:latin typeface="Arial" panose="020B0604020202020204" pitchFamily="34" charset="0"/>
                  <a:ea typeface="+mn-ea"/>
                  <a:cs typeface="+mn-cs"/>
                </a:defRPr>
              </a:lvl5pPr>
              <a:lvl6pPr marL="2286000" algn="l" defTabSz="914400" rtl="0" eaLnBrk="1" latinLnBrk="0" hangingPunct="1">
                <a:defRPr sz="1400" kern="1200">
                  <a:solidFill>
                    <a:schemeClr val="tx1"/>
                  </a:solidFill>
                  <a:latin typeface="Arial" panose="020B0604020202020204" pitchFamily="34" charset="0"/>
                  <a:ea typeface="+mn-ea"/>
                  <a:cs typeface="+mn-cs"/>
                </a:defRPr>
              </a:lvl6pPr>
              <a:lvl7pPr marL="2743200" algn="l" defTabSz="914400" rtl="0" eaLnBrk="1" latinLnBrk="0" hangingPunct="1">
                <a:defRPr sz="1400" kern="1200">
                  <a:solidFill>
                    <a:schemeClr val="tx1"/>
                  </a:solidFill>
                  <a:latin typeface="Arial" panose="020B0604020202020204" pitchFamily="34" charset="0"/>
                  <a:ea typeface="+mn-ea"/>
                  <a:cs typeface="+mn-cs"/>
                </a:defRPr>
              </a:lvl7pPr>
              <a:lvl8pPr marL="3200400" algn="l" defTabSz="914400" rtl="0" eaLnBrk="1" latinLnBrk="0" hangingPunct="1">
                <a:defRPr sz="1400" kern="1200">
                  <a:solidFill>
                    <a:schemeClr val="tx1"/>
                  </a:solidFill>
                  <a:latin typeface="Arial" panose="020B0604020202020204" pitchFamily="34" charset="0"/>
                  <a:ea typeface="+mn-ea"/>
                  <a:cs typeface="+mn-cs"/>
                </a:defRPr>
              </a:lvl8pPr>
              <a:lvl9pPr marL="3657600" algn="l" defTabSz="914400" rtl="0" eaLnBrk="1" latinLnBrk="0" hangingPunct="1">
                <a:defRPr sz="1400" kern="1200">
                  <a:solidFill>
                    <a:schemeClr val="tx1"/>
                  </a:solidFill>
                  <a:latin typeface="Arial" panose="020B0604020202020204" pitchFamily="34" charset="0"/>
                  <a:ea typeface="+mn-ea"/>
                  <a:cs typeface="+mn-cs"/>
                </a:defRPr>
              </a:lvl9pPr>
            </a:lstStyle>
            <a:p>
              <a:endParaRPr lang="en-CA"/>
            </a:p>
          </p:txBody>
        </p:sp>
        <p:sp>
          <p:nvSpPr>
            <p:cNvPr id="259" name="Rectangle 25">
              <a:extLst>
                <a:ext uri="{FF2B5EF4-FFF2-40B4-BE49-F238E27FC236}">
                  <a16:creationId xmlns:a16="http://schemas.microsoft.com/office/drawing/2014/main" id="{76800394-EFA1-495C-A8B6-2549F81C155E}"/>
                </a:ext>
              </a:extLst>
            </p:cNvPr>
            <p:cNvSpPr>
              <a:spLocks noChangeArrowheads="1"/>
            </p:cNvSpPr>
            <p:nvPr/>
          </p:nvSpPr>
          <p:spPr bwMode="auto">
            <a:xfrm>
              <a:off x="9713186" y="1063814"/>
              <a:ext cx="792962" cy="183127"/>
            </a:xfrm>
            <a:prstGeom prst="rect">
              <a:avLst/>
            </a:prstGeom>
            <a:noFill/>
            <a:ln w="9525">
              <a:noFill/>
              <a:miter lim="800000"/>
              <a:headEnd/>
              <a:tailEnd/>
            </a:ln>
          </p:spPr>
          <p:txBody>
            <a:bodyPr wrap="square" lIns="0" tIns="0" rIns="0" bIns="0">
              <a:spAutoFit/>
            </a:bodyPr>
            <a:lstStyle/>
            <a:p>
              <a:pPr>
                <a:lnSpc>
                  <a:spcPct val="85000"/>
                </a:lnSpc>
              </a:pPr>
              <a:r>
                <a:rPr lang="en-US" altLang="en-US" sz="1400" b="1" dirty="0">
                  <a:solidFill>
                    <a:srgbClr val="000000"/>
                  </a:solidFill>
                  <a:latin typeface="Arial" panose="020B0604020202020204" pitchFamily="34" charset="0"/>
                  <a:cs typeface="Arial" panose="020B0604020202020204" pitchFamily="34" charset="0"/>
                </a:rPr>
                <a:t>Brain</a:t>
              </a:r>
              <a:endParaRPr lang="en-US" altLang="en-US" sz="2000" b="1" dirty="0">
                <a:solidFill>
                  <a:srgbClr val="000000"/>
                </a:solidFill>
                <a:latin typeface="Arial" panose="020B0604020202020204" pitchFamily="34" charset="0"/>
                <a:cs typeface="Arial" panose="020B0604020202020204" pitchFamily="34" charset="0"/>
              </a:endParaRPr>
            </a:p>
          </p:txBody>
        </p:sp>
      </p:grpSp>
      <p:grpSp>
        <p:nvGrpSpPr>
          <p:cNvPr id="234" name="Group 233">
            <a:extLst>
              <a:ext uri="{FF2B5EF4-FFF2-40B4-BE49-F238E27FC236}">
                <a16:creationId xmlns:a16="http://schemas.microsoft.com/office/drawing/2014/main" id="{90520DF6-95C8-43B3-9F92-E3111424ECD8}"/>
              </a:ext>
            </a:extLst>
          </p:cNvPr>
          <p:cNvGrpSpPr/>
          <p:nvPr/>
        </p:nvGrpSpPr>
        <p:grpSpPr>
          <a:xfrm>
            <a:off x="6053096" y="1793783"/>
            <a:ext cx="1913445" cy="3125428"/>
            <a:chOff x="6053096" y="1793783"/>
            <a:chExt cx="1913445" cy="3125428"/>
          </a:xfrm>
        </p:grpSpPr>
        <p:grpSp>
          <p:nvGrpSpPr>
            <p:cNvPr id="238" name="Group 237">
              <a:extLst>
                <a:ext uri="{FF2B5EF4-FFF2-40B4-BE49-F238E27FC236}">
                  <a16:creationId xmlns:a16="http://schemas.microsoft.com/office/drawing/2014/main" id="{0F219638-B193-4EF1-9438-A6017A75469D}"/>
                </a:ext>
              </a:extLst>
            </p:cNvPr>
            <p:cNvGrpSpPr/>
            <p:nvPr/>
          </p:nvGrpSpPr>
          <p:grpSpPr>
            <a:xfrm>
              <a:off x="6053096" y="3004457"/>
              <a:ext cx="893539" cy="508881"/>
              <a:chOff x="8996068" y="2896881"/>
              <a:chExt cx="893539" cy="508881"/>
            </a:xfrm>
          </p:grpSpPr>
          <p:sp>
            <p:nvSpPr>
              <p:cNvPr id="247" name="Freeform 15">
                <a:extLst>
                  <a:ext uri="{FF2B5EF4-FFF2-40B4-BE49-F238E27FC236}">
                    <a16:creationId xmlns:a16="http://schemas.microsoft.com/office/drawing/2014/main" id="{FAB35A8F-0151-4AF2-AAA6-6BB95C056261}"/>
                  </a:ext>
                </a:extLst>
              </p:cNvPr>
              <p:cNvSpPr>
                <a:spLocks noChangeAspect="1"/>
              </p:cNvSpPr>
              <p:nvPr/>
            </p:nvSpPr>
            <p:spPr bwMode="auto">
              <a:xfrm>
                <a:off x="8996068" y="2896881"/>
                <a:ext cx="186744" cy="508881"/>
              </a:xfrm>
              <a:custGeom>
                <a:avLst/>
                <a:gdLst>
                  <a:gd name="T0" fmla="*/ 25 w 31"/>
                  <a:gd name="T1" fmla="*/ 165 h 333"/>
                  <a:gd name="T2" fmla="*/ 31 w 31"/>
                  <a:gd name="T3" fmla="*/ 0 h 333"/>
                  <a:gd name="T4" fmla="*/ 0 w 31"/>
                  <a:gd name="T5" fmla="*/ 0 h 333"/>
                  <a:gd name="T6" fmla="*/ 4 w 31"/>
                  <a:gd name="T7" fmla="*/ 165 h 333"/>
                  <a:gd name="T8" fmla="*/ 0 w 31"/>
                  <a:gd name="T9" fmla="*/ 333 h 333"/>
                  <a:gd name="T10" fmla="*/ 30 w 31"/>
                  <a:gd name="T11" fmla="*/ 333 h 333"/>
                  <a:gd name="T12" fmla="*/ 25 w 31"/>
                  <a:gd name="T13" fmla="*/ 165 h 333"/>
                </a:gdLst>
                <a:ahLst/>
                <a:cxnLst>
                  <a:cxn ang="0">
                    <a:pos x="T0" y="T1"/>
                  </a:cxn>
                  <a:cxn ang="0">
                    <a:pos x="T2" y="T3"/>
                  </a:cxn>
                  <a:cxn ang="0">
                    <a:pos x="T4" y="T5"/>
                  </a:cxn>
                  <a:cxn ang="0">
                    <a:pos x="T6" y="T7"/>
                  </a:cxn>
                  <a:cxn ang="0">
                    <a:pos x="T8" y="T9"/>
                  </a:cxn>
                  <a:cxn ang="0">
                    <a:pos x="T10" y="T11"/>
                  </a:cxn>
                  <a:cxn ang="0">
                    <a:pos x="T12" y="T13"/>
                  </a:cxn>
                </a:cxnLst>
                <a:rect l="0" t="0" r="r" b="b"/>
                <a:pathLst>
                  <a:path w="31" h="333">
                    <a:moveTo>
                      <a:pt x="25" y="165"/>
                    </a:moveTo>
                    <a:cubicBezTo>
                      <a:pt x="25" y="105"/>
                      <a:pt x="27" y="61"/>
                      <a:pt x="31" y="0"/>
                    </a:cubicBezTo>
                    <a:cubicBezTo>
                      <a:pt x="0" y="0"/>
                      <a:pt x="0" y="0"/>
                      <a:pt x="0" y="0"/>
                    </a:cubicBezTo>
                    <a:cubicBezTo>
                      <a:pt x="3" y="61"/>
                      <a:pt x="4" y="105"/>
                      <a:pt x="4" y="165"/>
                    </a:cubicBezTo>
                    <a:cubicBezTo>
                      <a:pt x="4" y="220"/>
                      <a:pt x="2" y="283"/>
                      <a:pt x="0" y="333"/>
                    </a:cubicBezTo>
                    <a:cubicBezTo>
                      <a:pt x="30" y="333"/>
                      <a:pt x="30" y="333"/>
                      <a:pt x="30" y="333"/>
                    </a:cubicBezTo>
                    <a:cubicBezTo>
                      <a:pt x="29" y="283"/>
                      <a:pt x="25" y="220"/>
                      <a:pt x="25" y="165"/>
                    </a:cubicBezTo>
                    <a:close/>
                  </a:path>
                </a:pathLst>
              </a:custGeom>
              <a:solidFill>
                <a:srgbClr val="3366FF"/>
              </a:solidFill>
              <a:ln>
                <a:noFill/>
              </a:ln>
              <a:extLst>
                <a:ext uri="{91240B29-F687-4F45-9708-019B960494DF}">
                  <a14:hiddenLine xmlns:a14="http://schemas.microsoft.com/office/drawing/2010/main" w="15875" cap="flat">
                    <a:solidFill>
                      <a:srgbClr val="FF6600"/>
                    </a:solidFill>
                    <a:prstDash val="solid"/>
                    <a:miter lim="800000"/>
                    <a:headEnd/>
                    <a:tailEnd/>
                  </a14:hiddenLine>
                </a:ext>
              </a:extLst>
            </p:spPr>
            <p:txBody>
              <a:bodyPr/>
              <a:lstStyle/>
              <a:p>
                <a:endParaRPr lang="en-CA"/>
              </a:p>
            </p:txBody>
          </p:sp>
          <p:sp>
            <p:nvSpPr>
              <p:cNvPr id="251" name="Rectangle 29">
                <a:extLst>
                  <a:ext uri="{FF2B5EF4-FFF2-40B4-BE49-F238E27FC236}">
                    <a16:creationId xmlns:a16="http://schemas.microsoft.com/office/drawing/2014/main" id="{FD4B51AF-E8C1-4D34-8D8F-F275AD780642}"/>
                  </a:ext>
                </a:extLst>
              </p:cNvPr>
              <p:cNvSpPr>
                <a:spLocks noChangeArrowheads="1"/>
              </p:cNvSpPr>
              <p:nvPr/>
            </p:nvSpPr>
            <p:spPr bwMode="auto">
              <a:xfrm>
                <a:off x="9274054" y="3092605"/>
                <a:ext cx="615553" cy="215444"/>
              </a:xfrm>
              <a:prstGeom prst="rect">
                <a:avLst/>
              </a:prstGeom>
              <a:noFill/>
              <a:ln w="9525">
                <a:noFill/>
                <a:miter lim="800000"/>
                <a:headEnd/>
                <a:tailEnd/>
              </a:ln>
            </p:spPr>
            <p:txBody>
              <a:bodyPr wrap="none" lIns="0" tIns="0" rIns="0" bIns="0">
                <a:spAutoFit/>
              </a:bodyPr>
              <a:lstStyle/>
              <a:p>
                <a:pPr algn="r"/>
                <a:r>
                  <a:rPr lang="en-US" altLang="en-US" sz="1400" b="1" dirty="0">
                    <a:solidFill>
                      <a:srgbClr val="002060"/>
                    </a:solidFill>
                    <a:latin typeface="Arial" panose="020B0604020202020204" pitchFamily="34" charset="0"/>
                    <a:cs typeface="Arial" panose="020B0604020202020204" pitchFamily="34" charset="0"/>
                  </a:rPr>
                  <a:t>T10–L2</a:t>
                </a:r>
              </a:p>
            </p:txBody>
          </p:sp>
        </p:grpSp>
        <p:sp>
          <p:nvSpPr>
            <p:cNvPr id="239" name="Left Bracket 238">
              <a:extLst>
                <a:ext uri="{FF2B5EF4-FFF2-40B4-BE49-F238E27FC236}">
                  <a16:creationId xmlns:a16="http://schemas.microsoft.com/office/drawing/2014/main" id="{1E2F866A-CC69-4A41-BACD-4F4A827E165B}"/>
                </a:ext>
              </a:extLst>
            </p:cNvPr>
            <p:cNvSpPr/>
            <p:nvPr/>
          </p:nvSpPr>
          <p:spPr>
            <a:xfrm flipH="1">
              <a:off x="7273810" y="1793783"/>
              <a:ext cx="692731" cy="3125428"/>
            </a:xfrm>
            <a:prstGeom prst="leftBracket">
              <a:avLst/>
            </a:prstGeom>
            <a:ln w="38100"/>
          </p:spPr>
          <p:style>
            <a:lnRef idx="1">
              <a:schemeClr val="dk1"/>
            </a:lnRef>
            <a:fillRef idx="0">
              <a:schemeClr val="dk1"/>
            </a:fillRef>
            <a:effectRef idx="0">
              <a:schemeClr val="dk1"/>
            </a:effectRef>
            <a:fontRef idx="minor">
              <a:schemeClr val="tx1"/>
            </a:fontRef>
          </p:style>
          <p:txBody>
            <a:bodyPr rtlCol="0" anchor="ctr"/>
            <a:lstStyle/>
            <a:p>
              <a:pPr algn="ctr"/>
              <a:endParaRPr lang="en-CA" dirty="0"/>
            </a:p>
          </p:txBody>
        </p:sp>
      </p:grpSp>
      <p:cxnSp>
        <p:nvCxnSpPr>
          <p:cNvPr id="246" name="Straight Connector 223">
            <a:extLst>
              <a:ext uri="{FF2B5EF4-FFF2-40B4-BE49-F238E27FC236}">
                <a16:creationId xmlns:a16="http://schemas.microsoft.com/office/drawing/2014/main" id="{DFC65521-42C4-4405-9419-AF9D2121387F}"/>
              </a:ext>
            </a:extLst>
          </p:cNvPr>
          <p:cNvCxnSpPr>
            <a:cxnSpLocks/>
          </p:cNvCxnSpPr>
          <p:nvPr/>
        </p:nvCxnSpPr>
        <p:spPr>
          <a:xfrm>
            <a:off x="4905235" y="1789388"/>
            <a:ext cx="2348940" cy="15636"/>
          </a:xfrm>
          <a:prstGeom prst="line">
            <a:avLst/>
          </a:prstGeom>
          <a:ln w="76200">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085788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34"/>
                                        </p:tgtEl>
                                        <p:attrNameLst>
                                          <p:attrName>style.visibility</p:attrName>
                                        </p:attrNameLst>
                                      </p:cBhvr>
                                      <p:to>
                                        <p:strVal val="visible"/>
                                      </p:to>
                                    </p:set>
                                    <p:anim calcmode="lin" valueType="num">
                                      <p:cBhvr additive="base">
                                        <p:cTn id="7" dur="500" fill="hold"/>
                                        <p:tgtEl>
                                          <p:spTgt spid="234"/>
                                        </p:tgtEl>
                                        <p:attrNameLst>
                                          <p:attrName>ppt_x</p:attrName>
                                        </p:attrNameLst>
                                      </p:cBhvr>
                                      <p:tavLst>
                                        <p:tav tm="0">
                                          <p:val>
                                            <p:strVal val="#ppt_x"/>
                                          </p:val>
                                        </p:tav>
                                        <p:tav tm="100000">
                                          <p:val>
                                            <p:strVal val="#ppt_x"/>
                                          </p:val>
                                        </p:tav>
                                      </p:tavLst>
                                    </p:anim>
                                    <p:anim calcmode="lin" valueType="num">
                                      <p:cBhvr additive="base">
                                        <p:cTn id="8" dur="500" fill="hold"/>
                                        <p:tgtEl>
                                          <p:spTgt spid="234"/>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224"/>
                                        </p:tgtEl>
                                        <p:attrNameLst>
                                          <p:attrName>style.visibility</p:attrName>
                                        </p:attrNameLst>
                                      </p:cBhvr>
                                      <p:to>
                                        <p:strVal val="visible"/>
                                      </p:to>
                                    </p:set>
                                    <p:anim calcmode="lin" valueType="num">
                                      <p:cBhvr additive="base">
                                        <p:cTn id="11" dur="500" fill="hold"/>
                                        <p:tgtEl>
                                          <p:spTgt spid="224"/>
                                        </p:tgtEl>
                                        <p:attrNameLst>
                                          <p:attrName>ppt_x</p:attrName>
                                        </p:attrNameLst>
                                      </p:cBhvr>
                                      <p:tavLst>
                                        <p:tav tm="0">
                                          <p:val>
                                            <p:strVal val="#ppt_x"/>
                                          </p:val>
                                        </p:tav>
                                        <p:tav tm="100000">
                                          <p:val>
                                            <p:strVal val="#ppt_x"/>
                                          </p:val>
                                        </p:tav>
                                      </p:tavLst>
                                    </p:anim>
                                    <p:anim calcmode="lin" valueType="num">
                                      <p:cBhvr additive="base">
                                        <p:cTn id="12" dur="500" fill="hold"/>
                                        <p:tgtEl>
                                          <p:spTgt spid="224"/>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246"/>
                                        </p:tgtEl>
                                        <p:attrNameLst>
                                          <p:attrName>style.visibility</p:attrName>
                                        </p:attrNameLst>
                                      </p:cBhvr>
                                      <p:to>
                                        <p:strVal val="visible"/>
                                      </p:to>
                                    </p:set>
                                    <p:anim calcmode="lin" valueType="num">
                                      <p:cBhvr additive="base">
                                        <p:cTn id="15" dur="500" fill="hold"/>
                                        <p:tgtEl>
                                          <p:spTgt spid="246"/>
                                        </p:tgtEl>
                                        <p:attrNameLst>
                                          <p:attrName>ppt_x</p:attrName>
                                        </p:attrNameLst>
                                      </p:cBhvr>
                                      <p:tavLst>
                                        <p:tav tm="0">
                                          <p:val>
                                            <p:strVal val="#ppt_x"/>
                                          </p:val>
                                        </p:tav>
                                        <p:tav tm="100000">
                                          <p:val>
                                            <p:strVal val="#ppt_x"/>
                                          </p:val>
                                        </p:tav>
                                      </p:tavLst>
                                    </p:anim>
                                    <p:anim calcmode="lin" valueType="num">
                                      <p:cBhvr additive="base">
                                        <p:cTn id="16" dur="500" fill="hold"/>
                                        <p:tgtEl>
                                          <p:spTgt spid="24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9D8927-978B-4D93-B521-E13C371E3116}"/>
              </a:ext>
            </a:extLst>
          </p:cNvPr>
          <p:cNvSpPr>
            <a:spLocks noGrp="1"/>
          </p:cNvSpPr>
          <p:nvPr>
            <p:ph type="title"/>
          </p:nvPr>
        </p:nvSpPr>
        <p:spPr>
          <a:xfrm>
            <a:off x="838200" y="365125"/>
            <a:ext cx="10515600" cy="926347"/>
          </a:xfrm>
        </p:spPr>
        <p:txBody>
          <a:bodyPr>
            <a:normAutofit/>
          </a:bodyPr>
          <a:lstStyle/>
          <a:p>
            <a:r>
              <a:rPr lang="it-IT" b="1" dirty="0">
                <a:solidFill>
                  <a:srgbClr val="7030A0"/>
                </a:solidFill>
                <a:latin typeface="+mn-lt"/>
              </a:rPr>
              <a:t>Suprasacral Spinal Cord/Pontine Lesion (SSL)</a:t>
            </a:r>
            <a:endParaRPr lang="en-CA" b="1" dirty="0">
              <a:solidFill>
                <a:srgbClr val="7030A0"/>
              </a:solidFill>
              <a:latin typeface="+mn-lt"/>
            </a:endParaRPr>
          </a:p>
        </p:txBody>
      </p:sp>
      <p:sp>
        <p:nvSpPr>
          <p:cNvPr id="3" name="Content Placeholder 2">
            <a:extLst>
              <a:ext uri="{FF2B5EF4-FFF2-40B4-BE49-F238E27FC236}">
                <a16:creationId xmlns:a16="http://schemas.microsoft.com/office/drawing/2014/main" id="{7748DF02-EC6C-4A44-A667-950AE71F8BAD}"/>
              </a:ext>
            </a:extLst>
          </p:cNvPr>
          <p:cNvSpPr>
            <a:spLocks noGrp="1"/>
          </p:cNvSpPr>
          <p:nvPr>
            <p:ph idx="1"/>
          </p:nvPr>
        </p:nvSpPr>
        <p:spPr>
          <a:xfrm>
            <a:off x="838200" y="1480753"/>
            <a:ext cx="10515600" cy="5012122"/>
          </a:xfrm>
        </p:spPr>
        <p:txBody>
          <a:bodyPr>
            <a:normAutofit/>
          </a:bodyPr>
          <a:lstStyle/>
          <a:p>
            <a:r>
              <a:rPr lang="en-CA" sz="3200" dirty="0"/>
              <a:t>Is a lesion in </a:t>
            </a:r>
            <a:r>
              <a:rPr lang="en-CA" sz="3200" dirty="0" err="1"/>
              <a:t>suprasacral</a:t>
            </a:r>
            <a:r>
              <a:rPr lang="en-CA" sz="3200" dirty="0"/>
              <a:t> spine and/or pons. </a:t>
            </a:r>
          </a:p>
          <a:p>
            <a:r>
              <a:rPr lang="en-CA" sz="3200" dirty="0"/>
              <a:t>NLUTD in SSL: </a:t>
            </a:r>
          </a:p>
          <a:p>
            <a:pPr lvl="1"/>
            <a:r>
              <a:rPr lang="en-CA" sz="2800" dirty="0"/>
              <a:t>Detrusor overactivity (DO) </a:t>
            </a:r>
          </a:p>
          <a:p>
            <a:pPr lvl="1"/>
            <a:r>
              <a:rPr lang="en-CA" sz="2800" dirty="0"/>
              <a:t>DO incontinence </a:t>
            </a:r>
            <a:r>
              <a:rPr lang="pl-PL" sz="2800" dirty="0" err="1"/>
              <a:t>is</a:t>
            </a:r>
            <a:r>
              <a:rPr lang="en-CA" sz="2800" dirty="0"/>
              <a:t> common, </a:t>
            </a:r>
          </a:p>
          <a:p>
            <a:pPr lvl="1"/>
            <a:r>
              <a:rPr lang="en-CA" sz="2800" dirty="0"/>
              <a:t>With or without detrusor-urethral sphincter dyssynergia (DSD), </a:t>
            </a:r>
          </a:p>
          <a:p>
            <a:pPr lvl="2"/>
            <a:r>
              <a:rPr lang="en-CA" sz="2400" dirty="0"/>
              <a:t>often resulting in a significant post void residual (PVR) </a:t>
            </a:r>
          </a:p>
          <a:p>
            <a:pPr lvl="2"/>
            <a:r>
              <a:rPr lang="en-CA" sz="2400" dirty="0"/>
              <a:t>and “high pressure” bladder</a:t>
            </a:r>
          </a:p>
          <a:p>
            <a:pPr lvl="1"/>
            <a:r>
              <a:rPr lang="en-CA" sz="2800" dirty="0"/>
              <a:t>Bladder sensation may be somewhat preserved (incomplete lesions) but voluntary control of the micturition reflex arc is lost. </a:t>
            </a:r>
          </a:p>
          <a:p>
            <a:pPr lvl="1"/>
            <a:r>
              <a:rPr lang="en-CA" sz="2800" dirty="0"/>
              <a:t>Complete SSL above T6 may be associated with autonomic dysreflexia</a:t>
            </a:r>
          </a:p>
        </p:txBody>
      </p:sp>
    </p:spTree>
    <p:extLst>
      <p:ext uri="{BB962C8B-B14F-4D97-AF65-F5344CB8AC3E}">
        <p14:creationId xmlns:p14="http://schemas.microsoft.com/office/powerpoint/2010/main" val="24700618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additive="base">
                                        <p:cTn id="7"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1" end="1"/>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anim calcmode="lin" valueType="num">
                                      <p:cBhvr additive="base">
                                        <p:cTn id="11"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2" end="2"/>
                                            </p:txEl>
                                          </p:spTgt>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anim calcmode="lin" valueType="num">
                                      <p:cBhvr additive="base">
                                        <p:cTn id="1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 presetClass="entr" presetSubtype="4" fill="hold" nodeType="click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anim calcmode="lin" valueType="num">
                                      <p:cBhvr additive="base">
                                        <p:cTn id="2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3">
                                            <p:txEl>
                                              <p:pRg st="4" end="4"/>
                                            </p:txEl>
                                          </p:spTgt>
                                        </p:tgtEl>
                                        <p:attrNameLst>
                                          <p:attrName>ppt_y</p:attrName>
                                        </p:attrNameLst>
                                      </p:cBhvr>
                                      <p:tavLst>
                                        <p:tav tm="0">
                                          <p:val>
                                            <p:strVal val="1+#ppt_h/2"/>
                                          </p:val>
                                        </p:tav>
                                        <p:tav tm="100000">
                                          <p:val>
                                            <p:strVal val="#ppt_y"/>
                                          </p:val>
                                        </p:tav>
                                      </p:tavLst>
                                    </p:anim>
                                  </p:childTnLst>
                                </p:cTn>
                              </p:par>
                              <p:par>
                                <p:cTn id="23" presetID="2" presetClass="entr" presetSubtype="4" fill="hold" nodeType="withEffect">
                                  <p:stCondLst>
                                    <p:cond delay="0"/>
                                  </p:stCondLst>
                                  <p:childTnLst>
                                    <p:set>
                                      <p:cBhvr>
                                        <p:cTn id="24" dur="1" fill="hold">
                                          <p:stCondLst>
                                            <p:cond delay="0"/>
                                          </p:stCondLst>
                                        </p:cTn>
                                        <p:tgtEl>
                                          <p:spTgt spid="3">
                                            <p:txEl>
                                              <p:pRg st="5" end="5"/>
                                            </p:txEl>
                                          </p:spTgt>
                                        </p:tgtEl>
                                        <p:attrNameLst>
                                          <p:attrName>style.visibility</p:attrName>
                                        </p:attrNameLst>
                                      </p:cBhvr>
                                      <p:to>
                                        <p:strVal val="visible"/>
                                      </p:to>
                                    </p:set>
                                    <p:anim calcmode="lin" valueType="num">
                                      <p:cBhvr additive="base">
                                        <p:cTn id="25"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5" end="5"/>
                                            </p:txEl>
                                          </p:spTgt>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3">
                                            <p:txEl>
                                              <p:pRg st="6" end="6"/>
                                            </p:txEl>
                                          </p:spTgt>
                                        </p:tgtEl>
                                        <p:attrNameLst>
                                          <p:attrName>style.visibility</p:attrName>
                                        </p:attrNameLst>
                                      </p:cBhvr>
                                      <p:to>
                                        <p:strVal val="visible"/>
                                      </p:to>
                                    </p:set>
                                    <p:anim calcmode="lin" valueType="num">
                                      <p:cBhvr additive="base">
                                        <p:cTn id="29"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2" presetClass="entr" presetSubtype="4" fill="hold" nodeType="click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anim calcmode="lin" valueType="num">
                                      <p:cBhvr additive="base">
                                        <p:cTn id="35"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36" dur="500" fill="hold"/>
                                        <p:tgtEl>
                                          <p:spTgt spid="3">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2" presetClass="entr" presetSubtype="4" fill="hold" nodeType="clickEffect">
                                  <p:stCondLst>
                                    <p:cond delay="0"/>
                                  </p:stCondLst>
                                  <p:childTnLst>
                                    <p:set>
                                      <p:cBhvr>
                                        <p:cTn id="40" dur="1" fill="hold">
                                          <p:stCondLst>
                                            <p:cond delay="0"/>
                                          </p:stCondLst>
                                        </p:cTn>
                                        <p:tgtEl>
                                          <p:spTgt spid="3">
                                            <p:txEl>
                                              <p:pRg st="8" end="8"/>
                                            </p:txEl>
                                          </p:spTgt>
                                        </p:tgtEl>
                                        <p:attrNameLst>
                                          <p:attrName>style.visibility</p:attrName>
                                        </p:attrNameLst>
                                      </p:cBhvr>
                                      <p:to>
                                        <p:strVal val="visible"/>
                                      </p:to>
                                    </p:set>
                                    <p:anim calcmode="lin" valueType="num">
                                      <p:cBhvr additive="base">
                                        <p:cTn id="41" dur="500" fill="hold"/>
                                        <p:tgtEl>
                                          <p:spTgt spid="3">
                                            <p:txEl>
                                              <p:pRg st="8" end="8"/>
                                            </p:txEl>
                                          </p:spTgt>
                                        </p:tgtEl>
                                        <p:attrNameLst>
                                          <p:attrName>ppt_x</p:attrName>
                                        </p:attrNameLst>
                                      </p:cBhvr>
                                      <p:tavLst>
                                        <p:tav tm="0">
                                          <p:val>
                                            <p:strVal val="#ppt_x"/>
                                          </p:val>
                                        </p:tav>
                                        <p:tav tm="100000">
                                          <p:val>
                                            <p:strVal val="#ppt_x"/>
                                          </p:val>
                                        </p:tav>
                                      </p:tavLst>
                                    </p:anim>
                                    <p:anim calcmode="lin" valueType="num">
                                      <p:cBhvr additive="base">
                                        <p:cTn id="42" dur="500" fill="hold"/>
                                        <p:tgtEl>
                                          <p:spTgt spid="3">
                                            <p:txEl>
                                              <p:pRg st="8" end="8"/>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8017C9-9663-4726-A99C-76078A5532F9}"/>
              </a:ext>
            </a:extLst>
          </p:cNvPr>
          <p:cNvSpPr>
            <a:spLocks noGrp="1"/>
          </p:cNvSpPr>
          <p:nvPr>
            <p:ph type="title"/>
          </p:nvPr>
        </p:nvSpPr>
        <p:spPr>
          <a:xfrm>
            <a:off x="8448979" y="911080"/>
            <a:ext cx="3129538" cy="1325563"/>
          </a:xfrm>
        </p:spPr>
        <p:txBody>
          <a:bodyPr>
            <a:normAutofit fontScale="90000"/>
          </a:bodyPr>
          <a:lstStyle/>
          <a:p>
            <a:pPr marL="0" marR="0" lvl="0" indent="0" defTabSz="914400" rtl="0" eaLnBrk="1" fontAlgn="auto" latinLnBrk="0" hangingPunct="1">
              <a:lnSpc>
                <a:spcPct val="100000"/>
              </a:lnSpc>
              <a:spcBef>
                <a:spcPts val="0"/>
              </a:spcBef>
              <a:spcAft>
                <a:spcPts val="0"/>
              </a:spcAft>
              <a:tabLst/>
              <a:defRPr/>
            </a:pPr>
            <a:r>
              <a:rPr kumimoji="0" lang="it-IT" sz="2400" b="1" i="0" u="none" strike="noStrike" kern="1200" cap="none" spc="0" normalizeH="0" baseline="0" noProof="0" dirty="0">
                <a:ln>
                  <a:noFill/>
                </a:ln>
                <a:solidFill>
                  <a:srgbClr val="7030A0"/>
                </a:solidFill>
                <a:effectLst/>
                <a:uLnTx/>
                <a:uFillTx/>
                <a:latin typeface="Calibri" panose="020F0502020204030204"/>
                <a:ea typeface="+mn-ea"/>
                <a:cs typeface="+mn-cs"/>
              </a:rPr>
              <a:t>Suprasacral Spinal Cord/</a:t>
            </a:r>
            <a:br>
              <a:rPr kumimoji="0" lang="it-IT" sz="2400" b="1" i="0" u="none" strike="noStrike" kern="1200" cap="none" spc="0" normalizeH="0" baseline="0" noProof="0" dirty="0">
                <a:ln>
                  <a:noFill/>
                </a:ln>
                <a:solidFill>
                  <a:srgbClr val="7030A0"/>
                </a:solidFill>
                <a:effectLst/>
                <a:uLnTx/>
                <a:uFillTx/>
                <a:latin typeface="Calibri" panose="020F0502020204030204"/>
                <a:ea typeface="+mn-ea"/>
                <a:cs typeface="+mn-cs"/>
              </a:rPr>
            </a:br>
            <a:r>
              <a:rPr kumimoji="0" lang="it-IT" sz="2400" b="1" i="0" u="none" strike="noStrike" kern="1200" cap="none" spc="0" normalizeH="0" baseline="0" noProof="0" dirty="0">
                <a:ln>
                  <a:noFill/>
                </a:ln>
                <a:solidFill>
                  <a:srgbClr val="7030A0"/>
                </a:solidFill>
                <a:effectLst/>
                <a:uLnTx/>
                <a:uFillTx/>
                <a:latin typeface="Calibri" panose="020F0502020204030204"/>
                <a:ea typeface="+mn-ea"/>
                <a:cs typeface="+mn-cs"/>
              </a:rPr>
              <a:t>Pontine Lesion (SSL)</a:t>
            </a:r>
            <a:br>
              <a:rPr kumimoji="0" lang="it-IT" sz="2400" b="1" i="0" u="none" strike="noStrike" kern="1200" cap="none" spc="0" normalizeH="0" baseline="0" noProof="0" dirty="0">
                <a:ln>
                  <a:noFill/>
                </a:ln>
                <a:solidFill>
                  <a:srgbClr val="7030A0"/>
                </a:solidFill>
                <a:effectLst/>
                <a:uLnTx/>
                <a:uFillTx/>
                <a:latin typeface="Calibri" panose="020F0502020204030204"/>
                <a:ea typeface="+mn-ea"/>
                <a:cs typeface="+mn-cs"/>
              </a:rPr>
            </a:br>
            <a:r>
              <a:rPr kumimoji="0" lang="it-IT" sz="2400" b="1" i="0" u="none" strike="noStrike" kern="1200" cap="none" spc="0" normalizeH="0" baseline="0" noProof="0" dirty="0">
                <a:ln>
                  <a:noFill/>
                </a:ln>
                <a:solidFill>
                  <a:srgbClr val="7030A0"/>
                </a:solidFill>
                <a:effectLst/>
                <a:uLnTx/>
                <a:uFillTx/>
                <a:latin typeface="Calibri" panose="020F0502020204030204"/>
                <a:ea typeface="+mn-ea"/>
                <a:cs typeface="+mn-cs"/>
              </a:rPr>
              <a:t>28 M, SCI ASIA B T5</a:t>
            </a:r>
            <a:br>
              <a:rPr kumimoji="0" lang="en-CA" sz="2400" b="1" i="0" u="none" strike="noStrike" kern="1200" cap="none" spc="0" normalizeH="0" baseline="0" noProof="0" dirty="0">
                <a:ln>
                  <a:noFill/>
                </a:ln>
                <a:solidFill>
                  <a:srgbClr val="7030A0"/>
                </a:solidFill>
                <a:effectLst/>
                <a:uLnTx/>
                <a:uFillTx/>
                <a:latin typeface="Calibri" panose="020F0502020204030204"/>
                <a:ea typeface="+mn-ea"/>
                <a:cs typeface="+mn-cs"/>
              </a:rPr>
            </a:br>
            <a:endParaRPr lang="pl-PL" dirty="0"/>
          </a:p>
        </p:txBody>
      </p:sp>
      <p:pic>
        <p:nvPicPr>
          <p:cNvPr id="4" name="Content Placeholder 3">
            <a:extLst>
              <a:ext uri="{FF2B5EF4-FFF2-40B4-BE49-F238E27FC236}">
                <a16:creationId xmlns:a16="http://schemas.microsoft.com/office/drawing/2014/main" id="{6689D337-690E-4E0A-9B5F-2184D51D2CD4}"/>
              </a:ext>
            </a:extLst>
          </p:cNvPr>
          <p:cNvPicPr>
            <a:picLocks noGrp="1" noChangeAspect="1"/>
          </p:cNvPicPr>
          <p:nvPr>
            <p:ph idx="1"/>
          </p:nvPr>
        </p:nvPicPr>
        <p:blipFill>
          <a:blip r:embed="rId2"/>
          <a:stretch>
            <a:fillRect/>
          </a:stretch>
        </p:blipFill>
        <p:spPr>
          <a:xfrm>
            <a:off x="742123" y="577117"/>
            <a:ext cx="7405938" cy="5878574"/>
          </a:xfrm>
          <a:prstGeom prst="rect">
            <a:avLst/>
          </a:prstGeom>
        </p:spPr>
      </p:pic>
    </p:spTree>
    <p:extLst>
      <p:ext uri="{BB962C8B-B14F-4D97-AF65-F5344CB8AC3E}">
        <p14:creationId xmlns:p14="http://schemas.microsoft.com/office/powerpoint/2010/main" val="251961929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Line 6">
            <a:extLst>
              <a:ext uri="{FF2B5EF4-FFF2-40B4-BE49-F238E27FC236}">
                <a16:creationId xmlns:a16="http://schemas.microsoft.com/office/drawing/2014/main" id="{D62A32EF-FFDF-4725-AE0F-48465E3235CC}"/>
              </a:ext>
            </a:extLst>
          </p:cNvPr>
          <p:cNvSpPr>
            <a:spLocks noChangeAspect="1" noChangeShapeType="1"/>
          </p:cNvSpPr>
          <p:nvPr/>
        </p:nvSpPr>
        <p:spPr bwMode="auto">
          <a:xfrm>
            <a:off x="6235315" y="1495473"/>
            <a:ext cx="0" cy="0"/>
          </a:xfrm>
          <a:prstGeom prst="line">
            <a:avLst/>
          </a:prstGeom>
          <a:noFill/>
          <a:ln w="6350" cap="rnd">
            <a:solidFill>
              <a:srgbClr val="FF6600"/>
            </a:solidFill>
            <a:miter lim="800000"/>
            <a:headEnd/>
            <a:tailEnd/>
          </a:ln>
          <a:extLst>
            <a:ext uri="{909E8E84-426E-40DD-AFC4-6F175D3DCCD1}">
              <a14:hiddenFill xmlns:a14="http://schemas.microsoft.com/office/drawing/2010/main">
                <a:noFill/>
              </a14:hiddenFill>
            </a:ext>
          </a:extLst>
        </p:spPr>
        <p:txBody>
          <a:bodyPr/>
          <a:lstStyle>
            <a:defPPr>
              <a:defRPr lang="en-US"/>
            </a:defPPr>
            <a:lvl1pPr algn="l" rtl="0" fontAlgn="base">
              <a:spcBef>
                <a:spcPct val="0"/>
              </a:spcBef>
              <a:spcAft>
                <a:spcPct val="0"/>
              </a:spcAft>
              <a:defRPr sz="1400" kern="1200">
                <a:solidFill>
                  <a:schemeClr val="tx1"/>
                </a:solidFill>
                <a:latin typeface="Arial" panose="020B0604020202020204" pitchFamily="34" charset="0"/>
                <a:ea typeface="+mn-ea"/>
                <a:cs typeface="+mn-cs"/>
              </a:defRPr>
            </a:lvl1pPr>
            <a:lvl2pPr marL="457200" algn="l" rtl="0" fontAlgn="base">
              <a:spcBef>
                <a:spcPct val="0"/>
              </a:spcBef>
              <a:spcAft>
                <a:spcPct val="0"/>
              </a:spcAft>
              <a:defRPr sz="1400" kern="1200">
                <a:solidFill>
                  <a:schemeClr val="tx1"/>
                </a:solidFill>
                <a:latin typeface="Arial" panose="020B0604020202020204" pitchFamily="34" charset="0"/>
                <a:ea typeface="+mn-ea"/>
                <a:cs typeface="+mn-cs"/>
              </a:defRPr>
            </a:lvl2pPr>
            <a:lvl3pPr marL="914400" algn="l" rtl="0" fontAlgn="base">
              <a:spcBef>
                <a:spcPct val="0"/>
              </a:spcBef>
              <a:spcAft>
                <a:spcPct val="0"/>
              </a:spcAft>
              <a:defRPr sz="1400" kern="1200">
                <a:solidFill>
                  <a:schemeClr val="tx1"/>
                </a:solidFill>
                <a:latin typeface="Arial" panose="020B0604020202020204" pitchFamily="34" charset="0"/>
                <a:ea typeface="+mn-ea"/>
                <a:cs typeface="+mn-cs"/>
              </a:defRPr>
            </a:lvl3pPr>
            <a:lvl4pPr marL="1371600" algn="l" rtl="0" fontAlgn="base">
              <a:spcBef>
                <a:spcPct val="0"/>
              </a:spcBef>
              <a:spcAft>
                <a:spcPct val="0"/>
              </a:spcAft>
              <a:defRPr sz="1400" kern="1200">
                <a:solidFill>
                  <a:schemeClr val="tx1"/>
                </a:solidFill>
                <a:latin typeface="Arial" panose="020B0604020202020204" pitchFamily="34" charset="0"/>
                <a:ea typeface="+mn-ea"/>
                <a:cs typeface="+mn-cs"/>
              </a:defRPr>
            </a:lvl4pPr>
            <a:lvl5pPr marL="1828800" algn="l" rtl="0" fontAlgn="base">
              <a:spcBef>
                <a:spcPct val="0"/>
              </a:spcBef>
              <a:spcAft>
                <a:spcPct val="0"/>
              </a:spcAft>
              <a:defRPr sz="1400" kern="1200">
                <a:solidFill>
                  <a:schemeClr val="tx1"/>
                </a:solidFill>
                <a:latin typeface="Arial" panose="020B0604020202020204" pitchFamily="34" charset="0"/>
                <a:ea typeface="+mn-ea"/>
                <a:cs typeface="+mn-cs"/>
              </a:defRPr>
            </a:lvl5pPr>
            <a:lvl6pPr marL="2286000" algn="l" defTabSz="914400" rtl="0" eaLnBrk="1" latinLnBrk="0" hangingPunct="1">
              <a:defRPr sz="1400" kern="1200">
                <a:solidFill>
                  <a:schemeClr val="tx1"/>
                </a:solidFill>
                <a:latin typeface="Arial" panose="020B0604020202020204" pitchFamily="34" charset="0"/>
                <a:ea typeface="+mn-ea"/>
                <a:cs typeface="+mn-cs"/>
              </a:defRPr>
            </a:lvl6pPr>
            <a:lvl7pPr marL="2743200" algn="l" defTabSz="914400" rtl="0" eaLnBrk="1" latinLnBrk="0" hangingPunct="1">
              <a:defRPr sz="1400" kern="1200">
                <a:solidFill>
                  <a:schemeClr val="tx1"/>
                </a:solidFill>
                <a:latin typeface="Arial" panose="020B0604020202020204" pitchFamily="34" charset="0"/>
                <a:ea typeface="+mn-ea"/>
                <a:cs typeface="+mn-cs"/>
              </a:defRPr>
            </a:lvl7pPr>
            <a:lvl8pPr marL="3200400" algn="l" defTabSz="914400" rtl="0" eaLnBrk="1" latinLnBrk="0" hangingPunct="1">
              <a:defRPr sz="1400" kern="1200">
                <a:solidFill>
                  <a:schemeClr val="tx1"/>
                </a:solidFill>
                <a:latin typeface="Arial" panose="020B0604020202020204" pitchFamily="34" charset="0"/>
                <a:ea typeface="+mn-ea"/>
                <a:cs typeface="+mn-cs"/>
              </a:defRPr>
            </a:lvl8pPr>
            <a:lvl9pPr marL="3657600" algn="l" defTabSz="914400" rtl="0" eaLnBrk="1" latinLnBrk="0" hangingPunct="1">
              <a:defRPr sz="1400" kern="1200">
                <a:solidFill>
                  <a:schemeClr val="tx1"/>
                </a:solidFill>
                <a:latin typeface="Arial" panose="020B0604020202020204" pitchFamily="34" charset="0"/>
                <a:ea typeface="+mn-ea"/>
                <a:cs typeface="+mn-cs"/>
              </a:defRPr>
            </a:lvl9pPr>
          </a:lstStyle>
          <a:p>
            <a:endParaRPr lang="en-CA"/>
          </a:p>
        </p:txBody>
      </p:sp>
      <p:sp>
        <p:nvSpPr>
          <p:cNvPr id="11" name="Line 7">
            <a:extLst>
              <a:ext uri="{FF2B5EF4-FFF2-40B4-BE49-F238E27FC236}">
                <a16:creationId xmlns:a16="http://schemas.microsoft.com/office/drawing/2014/main" id="{76D1B1DB-1E22-4BEC-BAF2-423821B84874}"/>
              </a:ext>
            </a:extLst>
          </p:cNvPr>
          <p:cNvSpPr>
            <a:spLocks noChangeAspect="1" noChangeShapeType="1"/>
          </p:cNvSpPr>
          <p:nvPr/>
        </p:nvSpPr>
        <p:spPr bwMode="auto">
          <a:xfrm>
            <a:off x="6235315" y="1497682"/>
            <a:ext cx="0" cy="0"/>
          </a:xfrm>
          <a:prstGeom prst="line">
            <a:avLst/>
          </a:prstGeom>
          <a:noFill/>
          <a:ln w="6350" cap="rnd">
            <a:solidFill>
              <a:srgbClr val="FF6600"/>
            </a:solidFill>
            <a:miter lim="800000"/>
            <a:headEnd/>
            <a:tailEnd/>
          </a:ln>
          <a:extLst>
            <a:ext uri="{909E8E84-426E-40DD-AFC4-6F175D3DCCD1}">
              <a14:hiddenFill xmlns:a14="http://schemas.microsoft.com/office/drawing/2010/main">
                <a:noFill/>
              </a14:hiddenFill>
            </a:ext>
          </a:extLst>
        </p:spPr>
        <p:txBody>
          <a:bodyPr/>
          <a:lstStyle>
            <a:defPPr>
              <a:defRPr lang="en-US"/>
            </a:defPPr>
            <a:lvl1pPr algn="l" rtl="0" fontAlgn="base">
              <a:spcBef>
                <a:spcPct val="0"/>
              </a:spcBef>
              <a:spcAft>
                <a:spcPct val="0"/>
              </a:spcAft>
              <a:defRPr sz="1400" kern="1200">
                <a:solidFill>
                  <a:schemeClr val="tx1"/>
                </a:solidFill>
                <a:latin typeface="Arial" panose="020B0604020202020204" pitchFamily="34" charset="0"/>
                <a:ea typeface="+mn-ea"/>
                <a:cs typeface="+mn-cs"/>
              </a:defRPr>
            </a:lvl1pPr>
            <a:lvl2pPr marL="457200" algn="l" rtl="0" fontAlgn="base">
              <a:spcBef>
                <a:spcPct val="0"/>
              </a:spcBef>
              <a:spcAft>
                <a:spcPct val="0"/>
              </a:spcAft>
              <a:defRPr sz="1400" kern="1200">
                <a:solidFill>
                  <a:schemeClr val="tx1"/>
                </a:solidFill>
                <a:latin typeface="Arial" panose="020B0604020202020204" pitchFamily="34" charset="0"/>
                <a:ea typeface="+mn-ea"/>
                <a:cs typeface="+mn-cs"/>
              </a:defRPr>
            </a:lvl2pPr>
            <a:lvl3pPr marL="914400" algn="l" rtl="0" fontAlgn="base">
              <a:spcBef>
                <a:spcPct val="0"/>
              </a:spcBef>
              <a:spcAft>
                <a:spcPct val="0"/>
              </a:spcAft>
              <a:defRPr sz="1400" kern="1200">
                <a:solidFill>
                  <a:schemeClr val="tx1"/>
                </a:solidFill>
                <a:latin typeface="Arial" panose="020B0604020202020204" pitchFamily="34" charset="0"/>
                <a:ea typeface="+mn-ea"/>
                <a:cs typeface="+mn-cs"/>
              </a:defRPr>
            </a:lvl3pPr>
            <a:lvl4pPr marL="1371600" algn="l" rtl="0" fontAlgn="base">
              <a:spcBef>
                <a:spcPct val="0"/>
              </a:spcBef>
              <a:spcAft>
                <a:spcPct val="0"/>
              </a:spcAft>
              <a:defRPr sz="1400" kern="1200">
                <a:solidFill>
                  <a:schemeClr val="tx1"/>
                </a:solidFill>
                <a:latin typeface="Arial" panose="020B0604020202020204" pitchFamily="34" charset="0"/>
                <a:ea typeface="+mn-ea"/>
                <a:cs typeface="+mn-cs"/>
              </a:defRPr>
            </a:lvl4pPr>
            <a:lvl5pPr marL="1828800" algn="l" rtl="0" fontAlgn="base">
              <a:spcBef>
                <a:spcPct val="0"/>
              </a:spcBef>
              <a:spcAft>
                <a:spcPct val="0"/>
              </a:spcAft>
              <a:defRPr sz="1400" kern="1200">
                <a:solidFill>
                  <a:schemeClr val="tx1"/>
                </a:solidFill>
                <a:latin typeface="Arial" panose="020B0604020202020204" pitchFamily="34" charset="0"/>
                <a:ea typeface="+mn-ea"/>
                <a:cs typeface="+mn-cs"/>
              </a:defRPr>
            </a:lvl5pPr>
            <a:lvl6pPr marL="2286000" algn="l" defTabSz="914400" rtl="0" eaLnBrk="1" latinLnBrk="0" hangingPunct="1">
              <a:defRPr sz="1400" kern="1200">
                <a:solidFill>
                  <a:schemeClr val="tx1"/>
                </a:solidFill>
                <a:latin typeface="Arial" panose="020B0604020202020204" pitchFamily="34" charset="0"/>
                <a:ea typeface="+mn-ea"/>
                <a:cs typeface="+mn-cs"/>
              </a:defRPr>
            </a:lvl6pPr>
            <a:lvl7pPr marL="2743200" algn="l" defTabSz="914400" rtl="0" eaLnBrk="1" latinLnBrk="0" hangingPunct="1">
              <a:defRPr sz="1400" kern="1200">
                <a:solidFill>
                  <a:schemeClr val="tx1"/>
                </a:solidFill>
                <a:latin typeface="Arial" panose="020B0604020202020204" pitchFamily="34" charset="0"/>
                <a:ea typeface="+mn-ea"/>
                <a:cs typeface="+mn-cs"/>
              </a:defRPr>
            </a:lvl7pPr>
            <a:lvl8pPr marL="3200400" algn="l" defTabSz="914400" rtl="0" eaLnBrk="1" latinLnBrk="0" hangingPunct="1">
              <a:defRPr sz="1400" kern="1200">
                <a:solidFill>
                  <a:schemeClr val="tx1"/>
                </a:solidFill>
                <a:latin typeface="Arial" panose="020B0604020202020204" pitchFamily="34" charset="0"/>
                <a:ea typeface="+mn-ea"/>
                <a:cs typeface="+mn-cs"/>
              </a:defRPr>
            </a:lvl8pPr>
            <a:lvl9pPr marL="3657600" algn="l" defTabSz="914400" rtl="0" eaLnBrk="1" latinLnBrk="0" hangingPunct="1">
              <a:defRPr sz="1400" kern="1200">
                <a:solidFill>
                  <a:schemeClr val="tx1"/>
                </a:solidFill>
                <a:latin typeface="Arial" panose="020B0604020202020204" pitchFamily="34" charset="0"/>
                <a:ea typeface="+mn-ea"/>
                <a:cs typeface="+mn-cs"/>
              </a:defRPr>
            </a:lvl9pPr>
          </a:lstStyle>
          <a:p>
            <a:endParaRPr lang="en-CA"/>
          </a:p>
        </p:txBody>
      </p:sp>
      <p:sp>
        <p:nvSpPr>
          <p:cNvPr id="12" name="Freeform 8">
            <a:extLst>
              <a:ext uri="{FF2B5EF4-FFF2-40B4-BE49-F238E27FC236}">
                <a16:creationId xmlns:a16="http://schemas.microsoft.com/office/drawing/2014/main" id="{D7DD0D93-B4ED-4CF9-A37A-7BA5303BB6D6}"/>
              </a:ext>
            </a:extLst>
          </p:cNvPr>
          <p:cNvSpPr>
            <a:spLocks noChangeAspect="1"/>
          </p:cNvSpPr>
          <p:nvPr/>
        </p:nvSpPr>
        <p:spPr bwMode="auto">
          <a:xfrm>
            <a:off x="6193853" y="1503206"/>
            <a:ext cx="19963" cy="72905"/>
          </a:xfrm>
          <a:custGeom>
            <a:avLst/>
            <a:gdLst>
              <a:gd name="T0" fmla="*/ 34 w 34"/>
              <a:gd name="T1" fmla="*/ 0 h 114"/>
              <a:gd name="T2" fmla="*/ 0 w 34"/>
              <a:gd name="T3" fmla="*/ 114 h 114"/>
            </a:gdLst>
            <a:ahLst/>
            <a:cxnLst>
              <a:cxn ang="0">
                <a:pos x="T0" y="T1"/>
              </a:cxn>
              <a:cxn ang="0">
                <a:pos x="T2" y="T3"/>
              </a:cxn>
            </a:cxnLst>
            <a:rect l="0" t="0" r="r" b="b"/>
            <a:pathLst>
              <a:path w="34" h="114">
                <a:moveTo>
                  <a:pt x="34" y="0"/>
                </a:moveTo>
                <a:cubicBezTo>
                  <a:pt x="18" y="35"/>
                  <a:pt x="14" y="77"/>
                  <a:pt x="0" y="114"/>
                </a:cubicBezTo>
              </a:path>
            </a:pathLst>
          </a:custGeom>
          <a:noFill/>
          <a:ln w="6350" cap="rnd">
            <a:solidFill>
              <a:srgbClr val="FF6600"/>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defPPr>
              <a:defRPr lang="en-US"/>
            </a:defPPr>
            <a:lvl1pPr algn="l" rtl="0" fontAlgn="base">
              <a:spcBef>
                <a:spcPct val="0"/>
              </a:spcBef>
              <a:spcAft>
                <a:spcPct val="0"/>
              </a:spcAft>
              <a:defRPr sz="1400" kern="1200">
                <a:solidFill>
                  <a:schemeClr val="tx1"/>
                </a:solidFill>
                <a:latin typeface="Arial" panose="020B0604020202020204" pitchFamily="34" charset="0"/>
                <a:ea typeface="+mn-ea"/>
                <a:cs typeface="+mn-cs"/>
              </a:defRPr>
            </a:lvl1pPr>
            <a:lvl2pPr marL="457200" algn="l" rtl="0" fontAlgn="base">
              <a:spcBef>
                <a:spcPct val="0"/>
              </a:spcBef>
              <a:spcAft>
                <a:spcPct val="0"/>
              </a:spcAft>
              <a:defRPr sz="1400" kern="1200">
                <a:solidFill>
                  <a:schemeClr val="tx1"/>
                </a:solidFill>
                <a:latin typeface="Arial" panose="020B0604020202020204" pitchFamily="34" charset="0"/>
                <a:ea typeface="+mn-ea"/>
                <a:cs typeface="+mn-cs"/>
              </a:defRPr>
            </a:lvl2pPr>
            <a:lvl3pPr marL="914400" algn="l" rtl="0" fontAlgn="base">
              <a:spcBef>
                <a:spcPct val="0"/>
              </a:spcBef>
              <a:spcAft>
                <a:spcPct val="0"/>
              </a:spcAft>
              <a:defRPr sz="1400" kern="1200">
                <a:solidFill>
                  <a:schemeClr val="tx1"/>
                </a:solidFill>
                <a:latin typeface="Arial" panose="020B0604020202020204" pitchFamily="34" charset="0"/>
                <a:ea typeface="+mn-ea"/>
                <a:cs typeface="+mn-cs"/>
              </a:defRPr>
            </a:lvl3pPr>
            <a:lvl4pPr marL="1371600" algn="l" rtl="0" fontAlgn="base">
              <a:spcBef>
                <a:spcPct val="0"/>
              </a:spcBef>
              <a:spcAft>
                <a:spcPct val="0"/>
              </a:spcAft>
              <a:defRPr sz="1400" kern="1200">
                <a:solidFill>
                  <a:schemeClr val="tx1"/>
                </a:solidFill>
                <a:latin typeface="Arial" panose="020B0604020202020204" pitchFamily="34" charset="0"/>
                <a:ea typeface="+mn-ea"/>
                <a:cs typeface="+mn-cs"/>
              </a:defRPr>
            </a:lvl4pPr>
            <a:lvl5pPr marL="1828800" algn="l" rtl="0" fontAlgn="base">
              <a:spcBef>
                <a:spcPct val="0"/>
              </a:spcBef>
              <a:spcAft>
                <a:spcPct val="0"/>
              </a:spcAft>
              <a:defRPr sz="1400" kern="1200">
                <a:solidFill>
                  <a:schemeClr val="tx1"/>
                </a:solidFill>
                <a:latin typeface="Arial" panose="020B0604020202020204" pitchFamily="34" charset="0"/>
                <a:ea typeface="+mn-ea"/>
                <a:cs typeface="+mn-cs"/>
              </a:defRPr>
            </a:lvl5pPr>
            <a:lvl6pPr marL="2286000" algn="l" defTabSz="914400" rtl="0" eaLnBrk="1" latinLnBrk="0" hangingPunct="1">
              <a:defRPr sz="1400" kern="1200">
                <a:solidFill>
                  <a:schemeClr val="tx1"/>
                </a:solidFill>
                <a:latin typeface="Arial" panose="020B0604020202020204" pitchFamily="34" charset="0"/>
                <a:ea typeface="+mn-ea"/>
                <a:cs typeface="+mn-cs"/>
              </a:defRPr>
            </a:lvl6pPr>
            <a:lvl7pPr marL="2743200" algn="l" defTabSz="914400" rtl="0" eaLnBrk="1" latinLnBrk="0" hangingPunct="1">
              <a:defRPr sz="1400" kern="1200">
                <a:solidFill>
                  <a:schemeClr val="tx1"/>
                </a:solidFill>
                <a:latin typeface="Arial" panose="020B0604020202020204" pitchFamily="34" charset="0"/>
                <a:ea typeface="+mn-ea"/>
                <a:cs typeface="+mn-cs"/>
              </a:defRPr>
            </a:lvl7pPr>
            <a:lvl8pPr marL="3200400" algn="l" defTabSz="914400" rtl="0" eaLnBrk="1" latinLnBrk="0" hangingPunct="1">
              <a:defRPr sz="1400" kern="1200">
                <a:solidFill>
                  <a:schemeClr val="tx1"/>
                </a:solidFill>
                <a:latin typeface="Arial" panose="020B0604020202020204" pitchFamily="34" charset="0"/>
                <a:ea typeface="+mn-ea"/>
                <a:cs typeface="+mn-cs"/>
              </a:defRPr>
            </a:lvl8pPr>
            <a:lvl9pPr marL="3657600" algn="l" defTabSz="914400" rtl="0" eaLnBrk="1" latinLnBrk="0" hangingPunct="1">
              <a:defRPr sz="1400" kern="1200">
                <a:solidFill>
                  <a:schemeClr val="tx1"/>
                </a:solidFill>
                <a:latin typeface="Arial" panose="020B0604020202020204" pitchFamily="34" charset="0"/>
                <a:ea typeface="+mn-ea"/>
                <a:cs typeface="+mn-cs"/>
              </a:defRPr>
            </a:lvl9pPr>
          </a:lstStyle>
          <a:p>
            <a:endParaRPr lang="en-CA"/>
          </a:p>
        </p:txBody>
      </p:sp>
      <p:sp>
        <p:nvSpPr>
          <p:cNvPr id="13" name="Freeform 9">
            <a:extLst>
              <a:ext uri="{FF2B5EF4-FFF2-40B4-BE49-F238E27FC236}">
                <a16:creationId xmlns:a16="http://schemas.microsoft.com/office/drawing/2014/main" id="{4CE3622A-6C47-46B7-8E19-194075A0DFD9}"/>
              </a:ext>
            </a:extLst>
          </p:cNvPr>
          <p:cNvSpPr>
            <a:spLocks noChangeAspect="1"/>
          </p:cNvSpPr>
          <p:nvPr/>
        </p:nvSpPr>
        <p:spPr bwMode="auto">
          <a:xfrm>
            <a:off x="6073050" y="1424225"/>
            <a:ext cx="16892" cy="80638"/>
          </a:xfrm>
          <a:custGeom>
            <a:avLst/>
            <a:gdLst>
              <a:gd name="T0" fmla="*/ 0 w 28"/>
              <a:gd name="T1" fmla="*/ 0 h 126"/>
              <a:gd name="T2" fmla="*/ 28 w 28"/>
              <a:gd name="T3" fmla="*/ 126 h 126"/>
            </a:gdLst>
            <a:ahLst/>
            <a:cxnLst>
              <a:cxn ang="0">
                <a:pos x="T0" y="T1"/>
              </a:cxn>
              <a:cxn ang="0">
                <a:pos x="T2" y="T3"/>
              </a:cxn>
            </a:cxnLst>
            <a:rect l="0" t="0" r="r" b="b"/>
            <a:pathLst>
              <a:path w="28" h="126">
                <a:moveTo>
                  <a:pt x="0" y="0"/>
                </a:moveTo>
                <a:cubicBezTo>
                  <a:pt x="1" y="44"/>
                  <a:pt x="21" y="83"/>
                  <a:pt x="28" y="126"/>
                </a:cubicBezTo>
              </a:path>
            </a:pathLst>
          </a:custGeom>
          <a:noFill/>
          <a:ln w="6350" cap="rnd">
            <a:solidFill>
              <a:srgbClr val="FF6600"/>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defPPr>
              <a:defRPr lang="en-US"/>
            </a:defPPr>
            <a:lvl1pPr algn="l" rtl="0" fontAlgn="base">
              <a:spcBef>
                <a:spcPct val="0"/>
              </a:spcBef>
              <a:spcAft>
                <a:spcPct val="0"/>
              </a:spcAft>
              <a:defRPr sz="1400" kern="1200">
                <a:solidFill>
                  <a:schemeClr val="tx1"/>
                </a:solidFill>
                <a:latin typeface="Arial" panose="020B0604020202020204" pitchFamily="34" charset="0"/>
                <a:ea typeface="+mn-ea"/>
                <a:cs typeface="+mn-cs"/>
              </a:defRPr>
            </a:lvl1pPr>
            <a:lvl2pPr marL="457200" algn="l" rtl="0" fontAlgn="base">
              <a:spcBef>
                <a:spcPct val="0"/>
              </a:spcBef>
              <a:spcAft>
                <a:spcPct val="0"/>
              </a:spcAft>
              <a:defRPr sz="1400" kern="1200">
                <a:solidFill>
                  <a:schemeClr val="tx1"/>
                </a:solidFill>
                <a:latin typeface="Arial" panose="020B0604020202020204" pitchFamily="34" charset="0"/>
                <a:ea typeface="+mn-ea"/>
                <a:cs typeface="+mn-cs"/>
              </a:defRPr>
            </a:lvl2pPr>
            <a:lvl3pPr marL="914400" algn="l" rtl="0" fontAlgn="base">
              <a:spcBef>
                <a:spcPct val="0"/>
              </a:spcBef>
              <a:spcAft>
                <a:spcPct val="0"/>
              </a:spcAft>
              <a:defRPr sz="1400" kern="1200">
                <a:solidFill>
                  <a:schemeClr val="tx1"/>
                </a:solidFill>
                <a:latin typeface="Arial" panose="020B0604020202020204" pitchFamily="34" charset="0"/>
                <a:ea typeface="+mn-ea"/>
                <a:cs typeface="+mn-cs"/>
              </a:defRPr>
            </a:lvl3pPr>
            <a:lvl4pPr marL="1371600" algn="l" rtl="0" fontAlgn="base">
              <a:spcBef>
                <a:spcPct val="0"/>
              </a:spcBef>
              <a:spcAft>
                <a:spcPct val="0"/>
              </a:spcAft>
              <a:defRPr sz="1400" kern="1200">
                <a:solidFill>
                  <a:schemeClr val="tx1"/>
                </a:solidFill>
                <a:latin typeface="Arial" panose="020B0604020202020204" pitchFamily="34" charset="0"/>
                <a:ea typeface="+mn-ea"/>
                <a:cs typeface="+mn-cs"/>
              </a:defRPr>
            </a:lvl4pPr>
            <a:lvl5pPr marL="1828800" algn="l" rtl="0" fontAlgn="base">
              <a:spcBef>
                <a:spcPct val="0"/>
              </a:spcBef>
              <a:spcAft>
                <a:spcPct val="0"/>
              </a:spcAft>
              <a:defRPr sz="1400" kern="1200">
                <a:solidFill>
                  <a:schemeClr val="tx1"/>
                </a:solidFill>
                <a:latin typeface="Arial" panose="020B0604020202020204" pitchFamily="34" charset="0"/>
                <a:ea typeface="+mn-ea"/>
                <a:cs typeface="+mn-cs"/>
              </a:defRPr>
            </a:lvl5pPr>
            <a:lvl6pPr marL="2286000" algn="l" defTabSz="914400" rtl="0" eaLnBrk="1" latinLnBrk="0" hangingPunct="1">
              <a:defRPr sz="1400" kern="1200">
                <a:solidFill>
                  <a:schemeClr val="tx1"/>
                </a:solidFill>
                <a:latin typeface="Arial" panose="020B0604020202020204" pitchFamily="34" charset="0"/>
                <a:ea typeface="+mn-ea"/>
                <a:cs typeface="+mn-cs"/>
              </a:defRPr>
            </a:lvl6pPr>
            <a:lvl7pPr marL="2743200" algn="l" defTabSz="914400" rtl="0" eaLnBrk="1" latinLnBrk="0" hangingPunct="1">
              <a:defRPr sz="1400" kern="1200">
                <a:solidFill>
                  <a:schemeClr val="tx1"/>
                </a:solidFill>
                <a:latin typeface="Arial" panose="020B0604020202020204" pitchFamily="34" charset="0"/>
                <a:ea typeface="+mn-ea"/>
                <a:cs typeface="+mn-cs"/>
              </a:defRPr>
            </a:lvl7pPr>
            <a:lvl8pPr marL="3200400" algn="l" defTabSz="914400" rtl="0" eaLnBrk="1" latinLnBrk="0" hangingPunct="1">
              <a:defRPr sz="1400" kern="1200">
                <a:solidFill>
                  <a:schemeClr val="tx1"/>
                </a:solidFill>
                <a:latin typeface="Arial" panose="020B0604020202020204" pitchFamily="34" charset="0"/>
                <a:ea typeface="+mn-ea"/>
                <a:cs typeface="+mn-cs"/>
              </a:defRPr>
            </a:lvl8pPr>
            <a:lvl9pPr marL="3657600" algn="l" defTabSz="914400" rtl="0" eaLnBrk="1" latinLnBrk="0" hangingPunct="1">
              <a:defRPr sz="1400" kern="1200">
                <a:solidFill>
                  <a:schemeClr val="tx1"/>
                </a:solidFill>
                <a:latin typeface="Arial" panose="020B0604020202020204" pitchFamily="34" charset="0"/>
                <a:ea typeface="+mn-ea"/>
                <a:cs typeface="+mn-cs"/>
              </a:defRPr>
            </a:lvl9pPr>
          </a:lstStyle>
          <a:p>
            <a:endParaRPr lang="en-CA"/>
          </a:p>
        </p:txBody>
      </p:sp>
      <p:sp>
        <p:nvSpPr>
          <p:cNvPr id="14" name="Freeform 10">
            <a:extLst>
              <a:ext uri="{FF2B5EF4-FFF2-40B4-BE49-F238E27FC236}">
                <a16:creationId xmlns:a16="http://schemas.microsoft.com/office/drawing/2014/main" id="{712F800A-C0FE-42B2-A34C-AFF5547D3196}"/>
              </a:ext>
            </a:extLst>
          </p:cNvPr>
          <p:cNvSpPr>
            <a:spLocks noChangeAspect="1"/>
          </p:cNvSpPr>
          <p:nvPr/>
        </p:nvSpPr>
        <p:spPr bwMode="auto">
          <a:xfrm>
            <a:off x="6089942" y="1504863"/>
            <a:ext cx="18427" cy="71248"/>
          </a:xfrm>
          <a:custGeom>
            <a:avLst/>
            <a:gdLst>
              <a:gd name="T0" fmla="*/ 0 w 32"/>
              <a:gd name="T1" fmla="*/ 0 h 112"/>
              <a:gd name="T2" fmla="*/ 32 w 32"/>
              <a:gd name="T3" fmla="*/ 112 h 112"/>
            </a:gdLst>
            <a:ahLst/>
            <a:cxnLst>
              <a:cxn ang="0">
                <a:pos x="T0" y="T1"/>
              </a:cxn>
              <a:cxn ang="0">
                <a:pos x="T2" y="T3"/>
              </a:cxn>
            </a:cxnLst>
            <a:rect l="0" t="0" r="r" b="b"/>
            <a:pathLst>
              <a:path w="32" h="112">
                <a:moveTo>
                  <a:pt x="0" y="0"/>
                </a:moveTo>
                <a:cubicBezTo>
                  <a:pt x="12" y="36"/>
                  <a:pt x="19" y="75"/>
                  <a:pt x="32" y="112"/>
                </a:cubicBezTo>
              </a:path>
            </a:pathLst>
          </a:custGeom>
          <a:noFill/>
          <a:ln w="6350" cap="rnd">
            <a:solidFill>
              <a:srgbClr val="FF6600"/>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defPPr>
              <a:defRPr lang="en-US"/>
            </a:defPPr>
            <a:lvl1pPr algn="l" rtl="0" fontAlgn="base">
              <a:spcBef>
                <a:spcPct val="0"/>
              </a:spcBef>
              <a:spcAft>
                <a:spcPct val="0"/>
              </a:spcAft>
              <a:defRPr sz="1400" kern="1200">
                <a:solidFill>
                  <a:schemeClr val="tx1"/>
                </a:solidFill>
                <a:latin typeface="Arial" panose="020B0604020202020204" pitchFamily="34" charset="0"/>
                <a:ea typeface="+mn-ea"/>
                <a:cs typeface="+mn-cs"/>
              </a:defRPr>
            </a:lvl1pPr>
            <a:lvl2pPr marL="457200" algn="l" rtl="0" fontAlgn="base">
              <a:spcBef>
                <a:spcPct val="0"/>
              </a:spcBef>
              <a:spcAft>
                <a:spcPct val="0"/>
              </a:spcAft>
              <a:defRPr sz="1400" kern="1200">
                <a:solidFill>
                  <a:schemeClr val="tx1"/>
                </a:solidFill>
                <a:latin typeface="Arial" panose="020B0604020202020204" pitchFamily="34" charset="0"/>
                <a:ea typeface="+mn-ea"/>
                <a:cs typeface="+mn-cs"/>
              </a:defRPr>
            </a:lvl2pPr>
            <a:lvl3pPr marL="914400" algn="l" rtl="0" fontAlgn="base">
              <a:spcBef>
                <a:spcPct val="0"/>
              </a:spcBef>
              <a:spcAft>
                <a:spcPct val="0"/>
              </a:spcAft>
              <a:defRPr sz="1400" kern="1200">
                <a:solidFill>
                  <a:schemeClr val="tx1"/>
                </a:solidFill>
                <a:latin typeface="Arial" panose="020B0604020202020204" pitchFamily="34" charset="0"/>
                <a:ea typeface="+mn-ea"/>
                <a:cs typeface="+mn-cs"/>
              </a:defRPr>
            </a:lvl3pPr>
            <a:lvl4pPr marL="1371600" algn="l" rtl="0" fontAlgn="base">
              <a:spcBef>
                <a:spcPct val="0"/>
              </a:spcBef>
              <a:spcAft>
                <a:spcPct val="0"/>
              </a:spcAft>
              <a:defRPr sz="1400" kern="1200">
                <a:solidFill>
                  <a:schemeClr val="tx1"/>
                </a:solidFill>
                <a:latin typeface="Arial" panose="020B0604020202020204" pitchFamily="34" charset="0"/>
                <a:ea typeface="+mn-ea"/>
                <a:cs typeface="+mn-cs"/>
              </a:defRPr>
            </a:lvl4pPr>
            <a:lvl5pPr marL="1828800" algn="l" rtl="0" fontAlgn="base">
              <a:spcBef>
                <a:spcPct val="0"/>
              </a:spcBef>
              <a:spcAft>
                <a:spcPct val="0"/>
              </a:spcAft>
              <a:defRPr sz="1400" kern="1200">
                <a:solidFill>
                  <a:schemeClr val="tx1"/>
                </a:solidFill>
                <a:latin typeface="Arial" panose="020B0604020202020204" pitchFamily="34" charset="0"/>
                <a:ea typeface="+mn-ea"/>
                <a:cs typeface="+mn-cs"/>
              </a:defRPr>
            </a:lvl5pPr>
            <a:lvl6pPr marL="2286000" algn="l" defTabSz="914400" rtl="0" eaLnBrk="1" latinLnBrk="0" hangingPunct="1">
              <a:defRPr sz="1400" kern="1200">
                <a:solidFill>
                  <a:schemeClr val="tx1"/>
                </a:solidFill>
                <a:latin typeface="Arial" panose="020B0604020202020204" pitchFamily="34" charset="0"/>
                <a:ea typeface="+mn-ea"/>
                <a:cs typeface="+mn-cs"/>
              </a:defRPr>
            </a:lvl6pPr>
            <a:lvl7pPr marL="2743200" algn="l" defTabSz="914400" rtl="0" eaLnBrk="1" latinLnBrk="0" hangingPunct="1">
              <a:defRPr sz="1400" kern="1200">
                <a:solidFill>
                  <a:schemeClr val="tx1"/>
                </a:solidFill>
                <a:latin typeface="Arial" panose="020B0604020202020204" pitchFamily="34" charset="0"/>
                <a:ea typeface="+mn-ea"/>
                <a:cs typeface="+mn-cs"/>
              </a:defRPr>
            </a:lvl7pPr>
            <a:lvl8pPr marL="3200400" algn="l" defTabSz="914400" rtl="0" eaLnBrk="1" latinLnBrk="0" hangingPunct="1">
              <a:defRPr sz="1400" kern="1200">
                <a:solidFill>
                  <a:schemeClr val="tx1"/>
                </a:solidFill>
                <a:latin typeface="Arial" panose="020B0604020202020204" pitchFamily="34" charset="0"/>
                <a:ea typeface="+mn-ea"/>
                <a:cs typeface="+mn-cs"/>
              </a:defRPr>
            </a:lvl8pPr>
            <a:lvl9pPr marL="3657600" algn="l" defTabSz="914400" rtl="0" eaLnBrk="1" latinLnBrk="0" hangingPunct="1">
              <a:defRPr sz="1400" kern="1200">
                <a:solidFill>
                  <a:schemeClr val="tx1"/>
                </a:solidFill>
                <a:latin typeface="Arial" panose="020B0604020202020204" pitchFamily="34" charset="0"/>
                <a:ea typeface="+mn-ea"/>
                <a:cs typeface="+mn-cs"/>
              </a:defRPr>
            </a:lvl9pPr>
          </a:lstStyle>
          <a:p>
            <a:endParaRPr lang="en-CA"/>
          </a:p>
        </p:txBody>
      </p:sp>
      <p:sp>
        <p:nvSpPr>
          <p:cNvPr id="15" name="Freeform 11">
            <a:extLst>
              <a:ext uri="{FF2B5EF4-FFF2-40B4-BE49-F238E27FC236}">
                <a16:creationId xmlns:a16="http://schemas.microsoft.com/office/drawing/2014/main" id="{DBB2E123-E63F-4E97-81B9-BC195673EC4D}"/>
              </a:ext>
            </a:extLst>
          </p:cNvPr>
          <p:cNvSpPr>
            <a:spLocks noChangeAspect="1"/>
          </p:cNvSpPr>
          <p:nvPr/>
        </p:nvSpPr>
        <p:spPr bwMode="auto">
          <a:xfrm>
            <a:off x="6066908" y="1495473"/>
            <a:ext cx="23034" cy="11599"/>
          </a:xfrm>
          <a:custGeom>
            <a:avLst/>
            <a:gdLst>
              <a:gd name="T0" fmla="*/ 38 w 38"/>
              <a:gd name="T1" fmla="*/ 14 h 18"/>
              <a:gd name="T2" fmla="*/ 0 w 38"/>
              <a:gd name="T3" fmla="*/ 0 h 18"/>
            </a:gdLst>
            <a:ahLst/>
            <a:cxnLst>
              <a:cxn ang="0">
                <a:pos x="T0" y="T1"/>
              </a:cxn>
              <a:cxn ang="0">
                <a:pos x="T2" y="T3"/>
              </a:cxn>
            </a:cxnLst>
            <a:rect l="0" t="0" r="r" b="b"/>
            <a:pathLst>
              <a:path w="38" h="18">
                <a:moveTo>
                  <a:pt x="38" y="14"/>
                </a:moveTo>
                <a:cubicBezTo>
                  <a:pt x="23" y="18"/>
                  <a:pt x="10" y="11"/>
                  <a:pt x="0" y="0"/>
                </a:cubicBezTo>
              </a:path>
            </a:pathLst>
          </a:custGeom>
          <a:noFill/>
          <a:ln w="6350" cap="rnd">
            <a:solidFill>
              <a:srgbClr val="FF6600"/>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defPPr>
              <a:defRPr lang="en-US"/>
            </a:defPPr>
            <a:lvl1pPr algn="l" rtl="0" fontAlgn="base">
              <a:spcBef>
                <a:spcPct val="0"/>
              </a:spcBef>
              <a:spcAft>
                <a:spcPct val="0"/>
              </a:spcAft>
              <a:defRPr sz="1400" kern="1200">
                <a:solidFill>
                  <a:schemeClr val="tx1"/>
                </a:solidFill>
                <a:latin typeface="Arial" panose="020B0604020202020204" pitchFamily="34" charset="0"/>
                <a:ea typeface="+mn-ea"/>
                <a:cs typeface="+mn-cs"/>
              </a:defRPr>
            </a:lvl1pPr>
            <a:lvl2pPr marL="457200" algn="l" rtl="0" fontAlgn="base">
              <a:spcBef>
                <a:spcPct val="0"/>
              </a:spcBef>
              <a:spcAft>
                <a:spcPct val="0"/>
              </a:spcAft>
              <a:defRPr sz="1400" kern="1200">
                <a:solidFill>
                  <a:schemeClr val="tx1"/>
                </a:solidFill>
                <a:latin typeface="Arial" panose="020B0604020202020204" pitchFamily="34" charset="0"/>
                <a:ea typeface="+mn-ea"/>
                <a:cs typeface="+mn-cs"/>
              </a:defRPr>
            </a:lvl2pPr>
            <a:lvl3pPr marL="914400" algn="l" rtl="0" fontAlgn="base">
              <a:spcBef>
                <a:spcPct val="0"/>
              </a:spcBef>
              <a:spcAft>
                <a:spcPct val="0"/>
              </a:spcAft>
              <a:defRPr sz="1400" kern="1200">
                <a:solidFill>
                  <a:schemeClr val="tx1"/>
                </a:solidFill>
                <a:latin typeface="Arial" panose="020B0604020202020204" pitchFamily="34" charset="0"/>
                <a:ea typeface="+mn-ea"/>
                <a:cs typeface="+mn-cs"/>
              </a:defRPr>
            </a:lvl3pPr>
            <a:lvl4pPr marL="1371600" algn="l" rtl="0" fontAlgn="base">
              <a:spcBef>
                <a:spcPct val="0"/>
              </a:spcBef>
              <a:spcAft>
                <a:spcPct val="0"/>
              </a:spcAft>
              <a:defRPr sz="1400" kern="1200">
                <a:solidFill>
                  <a:schemeClr val="tx1"/>
                </a:solidFill>
                <a:latin typeface="Arial" panose="020B0604020202020204" pitchFamily="34" charset="0"/>
                <a:ea typeface="+mn-ea"/>
                <a:cs typeface="+mn-cs"/>
              </a:defRPr>
            </a:lvl4pPr>
            <a:lvl5pPr marL="1828800" algn="l" rtl="0" fontAlgn="base">
              <a:spcBef>
                <a:spcPct val="0"/>
              </a:spcBef>
              <a:spcAft>
                <a:spcPct val="0"/>
              </a:spcAft>
              <a:defRPr sz="1400" kern="1200">
                <a:solidFill>
                  <a:schemeClr val="tx1"/>
                </a:solidFill>
                <a:latin typeface="Arial" panose="020B0604020202020204" pitchFamily="34" charset="0"/>
                <a:ea typeface="+mn-ea"/>
                <a:cs typeface="+mn-cs"/>
              </a:defRPr>
            </a:lvl5pPr>
            <a:lvl6pPr marL="2286000" algn="l" defTabSz="914400" rtl="0" eaLnBrk="1" latinLnBrk="0" hangingPunct="1">
              <a:defRPr sz="1400" kern="1200">
                <a:solidFill>
                  <a:schemeClr val="tx1"/>
                </a:solidFill>
                <a:latin typeface="Arial" panose="020B0604020202020204" pitchFamily="34" charset="0"/>
                <a:ea typeface="+mn-ea"/>
                <a:cs typeface="+mn-cs"/>
              </a:defRPr>
            </a:lvl6pPr>
            <a:lvl7pPr marL="2743200" algn="l" defTabSz="914400" rtl="0" eaLnBrk="1" latinLnBrk="0" hangingPunct="1">
              <a:defRPr sz="1400" kern="1200">
                <a:solidFill>
                  <a:schemeClr val="tx1"/>
                </a:solidFill>
                <a:latin typeface="Arial" panose="020B0604020202020204" pitchFamily="34" charset="0"/>
                <a:ea typeface="+mn-ea"/>
                <a:cs typeface="+mn-cs"/>
              </a:defRPr>
            </a:lvl7pPr>
            <a:lvl8pPr marL="3200400" algn="l" defTabSz="914400" rtl="0" eaLnBrk="1" latinLnBrk="0" hangingPunct="1">
              <a:defRPr sz="1400" kern="1200">
                <a:solidFill>
                  <a:schemeClr val="tx1"/>
                </a:solidFill>
                <a:latin typeface="Arial" panose="020B0604020202020204" pitchFamily="34" charset="0"/>
                <a:ea typeface="+mn-ea"/>
                <a:cs typeface="+mn-cs"/>
              </a:defRPr>
            </a:lvl8pPr>
            <a:lvl9pPr marL="3657600" algn="l" defTabSz="914400" rtl="0" eaLnBrk="1" latinLnBrk="0" hangingPunct="1">
              <a:defRPr sz="1400" kern="1200">
                <a:solidFill>
                  <a:schemeClr val="tx1"/>
                </a:solidFill>
                <a:latin typeface="Arial" panose="020B0604020202020204" pitchFamily="34" charset="0"/>
                <a:ea typeface="+mn-ea"/>
                <a:cs typeface="+mn-cs"/>
              </a:defRPr>
            </a:lvl9pPr>
          </a:lstStyle>
          <a:p>
            <a:endParaRPr lang="en-CA"/>
          </a:p>
        </p:txBody>
      </p:sp>
      <p:sp>
        <p:nvSpPr>
          <p:cNvPr id="16" name="Line 12">
            <a:extLst>
              <a:ext uri="{FF2B5EF4-FFF2-40B4-BE49-F238E27FC236}">
                <a16:creationId xmlns:a16="http://schemas.microsoft.com/office/drawing/2014/main" id="{BBAC3B5F-7421-4E04-8188-AFDB24D7872B}"/>
              </a:ext>
            </a:extLst>
          </p:cNvPr>
          <p:cNvSpPr>
            <a:spLocks noChangeAspect="1" noChangeShapeType="1"/>
          </p:cNvSpPr>
          <p:nvPr/>
        </p:nvSpPr>
        <p:spPr bwMode="auto">
          <a:xfrm>
            <a:off x="6062301" y="1497682"/>
            <a:ext cx="0" cy="0"/>
          </a:xfrm>
          <a:prstGeom prst="line">
            <a:avLst/>
          </a:prstGeom>
          <a:noFill/>
          <a:ln w="6350" cap="rnd">
            <a:solidFill>
              <a:srgbClr val="FF6600"/>
            </a:solidFill>
            <a:miter lim="800000"/>
            <a:headEnd/>
            <a:tailEnd/>
          </a:ln>
          <a:extLst>
            <a:ext uri="{909E8E84-426E-40DD-AFC4-6F175D3DCCD1}">
              <a14:hiddenFill xmlns:a14="http://schemas.microsoft.com/office/drawing/2010/main">
                <a:noFill/>
              </a14:hiddenFill>
            </a:ext>
          </a:extLst>
        </p:spPr>
        <p:txBody>
          <a:bodyPr/>
          <a:lstStyle>
            <a:defPPr>
              <a:defRPr lang="en-US"/>
            </a:defPPr>
            <a:lvl1pPr algn="l" rtl="0" fontAlgn="base">
              <a:spcBef>
                <a:spcPct val="0"/>
              </a:spcBef>
              <a:spcAft>
                <a:spcPct val="0"/>
              </a:spcAft>
              <a:defRPr sz="1400" kern="1200">
                <a:solidFill>
                  <a:schemeClr val="tx1"/>
                </a:solidFill>
                <a:latin typeface="Arial" panose="020B0604020202020204" pitchFamily="34" charset="0"/>
                <a:ea typeface="+mn-ea"/>
                <a:cs typeface="+mn-cs"/>
              </a:defRPr>
            </a:lvl1pPr>
            <a:lvl2pPr marL="457200" algn="l" rtl="0" fontAlgn="base">
              <a:spcBef>
                <a:spcPct val="0"/>
              </a:spcBef>
              <a:spcAft>
                <a:spcPct val="0"/>
              </a:spcAft>
              <a:defRPr sz="1400" kern="1200">
                <a:solidFill>
                  <a:schemeClr val="tx1"/>
                </a:solidFill>
                <a:latin typeface="Arial" panose="020B0604020202020204" pitchFamily="34" charset="0"/>
                <a:ea typeface="+mn-ea"/>
                <a:cs typeface="+mn-cs"/>
              </a:defRPr>
            </a:lvl2pPr>
            <a:lvl3pPr marL="914400" algn="l" rtl="0" fontAlgn="base">
              <a:spcBef>
                <a:spcPct val="0"/>
              </a:spcBef>
              <a:spcAft>
                <a:spcPct val="0"/>
              </a:spcAft>
              <a:defRPr sz="1400" kern="1200">
                <a:solidFill>
                  <a:schemeClr val="tx1"/>
                </a:solidFill>
                <a:latin typeface="Arial" panose="020B0604020202020204" pitchFamily="34" charset="0"/>
                <a:ea typeface="+mn-ea"/>
                <a:cs typeface="+mn-cs"/>
              </a:defRPr>
            </a:lvl3pPr>
            <a:lvl4pPr marL="1371600" algn="l" rtl="0" fontAlgn="base">
              <a:spcBef>
                <a:spcPct val="0"/>
              </a:spcBef>
              <a:spcAft>
                <a:spcPct val="0"/>
              </a:spcAft>
              <a:defRPr sz="1400" kern="1200">
                <a:solidFill>
                  <a:schemeClr val="tx1"/>
                </a:solidFill>
                <a:latin typeface="Arial" panose="020B0604020202020204" pitchFamily="34" charset="0"/>
                <a:ea typeface="+mn-ea"/>
                <a:cs typeface="+mn-cs"/>
              </a:defRPr>
            </a:lvl4pPr>
            <a:lvl5pPr marL="1828800" algn="l" rtl="0" fontAlgn="base">
              <a:spcBef>
                <a:spcPct val="0"/>
              </a:spcBef>
              <a:spcAft>
                <a:spcPct val="0"/>
              </a:spcAft>
              <a:defRPr sz="1400" kern="1200">
                <a:solidFill>
                  <a:schemeClr val="tx1"/>
                </a:solidFill>
                <a:latin typeface="Arial" panose="020B0604020202020204" pitchFamily="34" charset="0"/>
                <a:ea typeface="+mn-ea"/>
                <a:cs typeface="+mn-cs"/>
              </a:defRPr>
            </a:lvl5pPr>
            <a:lvl6pPr marL="2286000" algn="l" defTabSz="914400" rtl="0" eaLnBrk="1" latinLnBrk="0" hangingPunct="1">
              <a:defRPr sz="1400" kern="1200">
                <a:solidFill>
                  <a:schemeClr val="tx1"/>
                </a:solidFill>
                <a:latin typeface="Arial" panose="020B0604020202020204" pitchFamily="34" charset="0"/>
                <a:ea typeface="+mn-ea"/>
                <a:cs typeface="+mn-cs"/>
              </a:defRPr>
            </a:lvl6pPr>
            <a:lvl7pPr marL="2743200" algn="l" defTabSz="914400" rtl="0" eaLnBrk="1" latinLnBrk="0" hangingPunct="1">
              <a:defRPr sz="1400" kern="1200">
                <a:solidFill>
                  <a:schemeClr val="tx1"/>
                </a:solidFill>
                <a:latin typeface="Arial" panose="020B0604020202020204" pitchFamily="34" charset="0"/>
                <a:ea typeface="+mn-ea"/>
                <a:cs typeface="+mn-cs"/>
              </a:defRPr>
            </a:lvl7pPr>
            <a:lvl8pPr marL="3200400" algn="l" defTabSz="914400" rtl="0" eaLnBrk="1" latinLnBrk="0" hangingPunct="1">
              <a:defRPr sz="1400" kern="1200">
                <a:solidFill>
                  <a:schemeClr val="tx1"/>
                </a:solidFill>
                <a:latin typeface="Arial" panose="020B0604020202020204" pitchFamily="34" charset="0"/>
                <a:ea typeface="+mn-ea"/>
                <a:cs typeface="+mn-cs"/>
              </a:defRPr>
            </a:lvl8pPr>
            <a:lvl9pPr marL="3657600" algn="l" defTabSz="914400" rtl="0" eaLnBrk="1" latinLnBrk="0" hangingPunct="1">
              <a:defRPr sz="1400" kern="1200">
                <a:solidFill>
                  <a:schemeClr val="tx1"/>
                </a:solidFill>
                <a:latin typeface="Arial" panose="020B0604020202020204" pitchFamily="34" charset="0"/>
                <a:ea typeface="+mn-ea"/>
                <a:cs typeface="+mn-cs"/>
              </a:defRPr>
            </a:lvl9pPr>
          </a:lstStyle>
          <a:p>
            <a:endParaRPr lang="en-CA"/>
          </a:p>
        </p:txBody>
      </p:sp>
      <p:sp>
        <p:nvSpPr>
          <p:cNvPr id="17" name="Freeform 13">
            <a:extLst>
              <a:ext uri="{FF2B5EF4-FFF2-40B4-BE49-F238E27FC236}">
                <a16:creationId xmlns:a16="http://schemas.microsoft.com/office/drawing/2014/main" id="{21111BD6-5FB4-4E73-ADCE-928E64F60D32}"/>
              </a:ext>
            </a:extLst>
          </p:cNvPr>
          <p:cNvSpPr>
            <a:spLocks noChangeAspect="1"/>
          </p:cNvSpPr>
          <p:nvPr/>
        </p:nvSpPr>
        <p:spPr bwMode="auto">
          <a:xfrm>
            <a:off x="5930749" y="1576111"/>
            <a:ext cx="79341" cy="107149"/>
          </a:xfrm>
          <a:custGeom>
            <a:avLst/>
            <a:gdLst>
              <a:gd name="T0" fmla="*/ 134 w 134"/>
              <a:gd name="T1" fmla="*/ 114 h 168"/>
              <a:gd name="T2" fmla="*/ 0 w 134"/>
              <a:gd name="T3" fmla="*/ 0 h 168"/>
            </a:gdLst>
            <a:ahLst/>
            <a:cxnLst>
              <a:cxn ang="0">
                <a:pos x="T0" y="T1"/>
              </a:cxn>
              <a:cxn ang="0">
                <a:pos x="T2" y="T3"/>
              </a:cxn>
            </a:cxnLst>
            <a:rect l="0" t="0" r="r" b="b"/>
            <a:pathLst>
              <a:path w="134" h="168">
                <a:moveTo>
                  <a:pt x="134" y="114"/>
                </a:moveTo>
                <a:cubicBezTo>
                  <a:pt x="59" y="168"/>
                  <a:pt x="14" y="56"/>
                  <a:pt x="0" y="0"/>
                </a:cubicBezTo>
              </a:path>
            </a:pathLst>
          </a:custGeom>
          <a:noFill/>
          <a:ln w="6350" cap="rnd">
            <a:solidFill>
              <a:srgbClr val="FF6600"/>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defPPr>
              <a:defRPr lang="en-US"/>
            </a:defPPr>
            <a:lvl1pPr algn="l" rtl="0" fontAlgn="base">
              <a:spcBef>
                <a:spcPct val="0"/>
              </a:spcBef>
              <a:spcAft>
                <a:spcPct val="0"/>
              </a:spcAft>
              <a:defRPr sz="1400" kern="1200">
                <a:solidFill>
                  <a:schemeClr val="tx1"/>
                </a:solidFill>
                <a:latin typeface="Arial" panose="020B0604020202020204" pitchFamily="34" charset="0"/>
                <a:ea typeface="+mn-ea"/>
                <a:cs typeface="+mn-cs"/>
              </a:defRPr>
            </a:lvl1pPr>
            <a:lvl2pPr marL="457200" algn="l" rtl="0" fontAlgn="base">
              <a:spcBef>
                <a:spcPct val="0"/>
              </a:spcBef>
              <a:spcAft>
                <a:spcPct val="0"/>
              </a:spcAft>
              <a:defRPr sz="1400" kern="1200">
                <a:solidFill>
                  <a:schemeClr val="tx1"/>
                </a:solidFill>
                <a:latin typeface="Arial" panose="020B0604020202020204" pitchFamily="34" charset="0"/>
                <a:ea typeface="+mn-ea"/>
                <a:cs typeface="+mn-cs"/>
              </a:defRPr>
            </a:lvl2pPr>
            <a:lvl3pPr marL="914400" algn="l" rtl="0" fontAlgn="base">
              <a:spcBef>
                <a:spcPct val="0"/>
              </a:spcBef>
              <a:spcAft>
                <a:spcPct val="0"/>
              </a:spcAft>
              <a:defRPr sz="1400" kern="1200">
                <a:solidFill>
                  <a:schemeClr val="tx1"/>
                </a:solidFill>
                <a:latin typeface="Arial" panose="020B0604020202020204" pitchFamily="34" charset="0"/>
                <a:ea typeface="+mn-ea"/>
                <a:cs typeface="+mn-cs"/>
              </a:defRPr>
            </a:lvl3pPr>
            <a:lvl4pPr marL="1371600" algn="l" rtl="0" fontAlgn="base">
              <a:spcBef>
                <a:spcPct val="0"/>
              </a:spcBef>
              <a:spcAft>
                <a:spcPct val="0"/>
              </a:spcAft>
              <a:defRPr sz="1400" kern="1200">
                <a:solidFill>
                  <a:schemeClr val="tx1"/>
                </a:solidFill>
                <a:latin typeface="Arial" panose="020B0604020202020204" pitchFamily="34" charset="0"/>
                <a:ea typeface="+mn-ea"/>
                <a:cs typeface="+mn-cs"/>
              </a:defRPr>
            </a:lvl4pPr>
            <a:lvl5pPr marL="1828800" algn="l" rtl="0" fontAlgn="base">
              <a:spcBef>
                <a:spcPct val="0"/>
              </a:spcBef>
              <a:spcAft>
                <a:spcPct val="0"/>
              </a:spcAft>
              <a:defRPr sz="1400" kern="1200">
                <a:solidFill>
                  <a:schemeClr val="tx1"/>
                </a:solidFill>
                <a:latin typeface="Arial" panose="020B0604020202020204" pitchFamily="34" charset="0"/>
                <a:ea typeface="+mn-ea"/>
                <a:cs typeface="+mn-cs"/>
              </a:defRPr>
            </a:lvl5pPr>
            <a:lvl6pPr marL="2286000" algn="l" defTabSz="914400" rtl="0" eaLnBrk="1" latinLnBrk="0" hangingPunct="1">
              <a:defRPr sz="1400" kern="1200">
                <a:solidFill>
                  <a:schemeClr val="tx1"/>
                </a:solidFill>
                <a:latin typeface="Arial" panose="020B0604020202020204" pitchFamily="34" charset="0"/>
                <a:ea typeface="+mn-ea"/>
                <a:cs typeface="+mn-cs"/>
              </a:defRPr>
            </a:lvl6pPr>
            <a:lvl7pPr marL="2743200" algn="l" defTabSz="914400" rtl="0" eaLnBrk="1" latinLnBrk="0" hangingPunct="1">
              <a:defRPr sz="1400" kern="1200">
                <a:solidFill>
                  <a:schemeClr val="tx1"/>
                </a:solidFill>
                <a:latin typeface="Arial" panose="020B0604020202020204" pitchFamily="34" charset="0"/>
                <a:ea typeface="+mn-ea"/>
                <a:cs typeface="+mn-cs"/>
              </a:defRPr>
            </a:lvl7pPr>
            <a:lvl8pPr marL="3200400" algn="l" defTabSz="914400" rtl="0" eaLnBrk="1" latinLnBrk="0" hangingPunct="1">
              <a:defRPr sz="1400" kern="1200">
                <a:solidFill>
                  <a:schemeClr val="tx1"/>
                </a:solidFill>
                <a:latin typeface="Arial" panose="020B0604020202020204" pitchFamily="34" charset="0"/>
                <a:ea typeface="+mn-ea"/>
                <a:cs typeface="+mn-cs"/>
              </a:defRPr>
            </a:lvl8pPr>
            <a:lvl9pPr marL="3657600" algn="l" defTabSz="914400" rtl="0" eaLnBrk="1" latinLnBrk="0" hangingPunct="1">
              <a:defRPr sz="1400" kern="1200">
                <a:solidFill>
                  <a:schemeClr val="tx1"/>
                </a:solidFill>
                <a:latin typeface="Arial" panose="020B0604020202020204" pitchFamily="34" charset="0"/>
                <a:ea typeface="+mn-ea"/>
                <a:cs typeface="+mn-cs"/>
              </a:defRPr>
            </a:lvl9pPr>
          </a:lstStyle>
          <a:p>
            <a:endParaRPr lang="en-CA"/>
          </a:p>
        </p:txBody>
      </p:sp>
      <p:sp>
        <p:nvSpPr>
          <p:cNvPr id="18" name="Freeform 14">
            <a:extLst>
              <a:ext uri="{FF2B5EF4-FFF2-40B4-BE49-F238E27FC236}">
                <a16:creationId xmlns:a16="http://schemas.microsoft.com/office/drawing/2014/main" id="{97C7776D-0B19-45EA-860E-BA3B9BEC0E0B}"/>
              </a:ext>
            </a:extLst>
          </p:cNvPr>
          <p:cNvSpPr>
            <a:spLocks noChangeAspect="1"/>
          </p:cNvSpPr>
          <p:nvPr/>
        </p:nvSpPr>
        <p:spPr bwMode="auto">
          <a:xfrm>
            <a:off x="5949688" y="1565617"/>
            <a:ext cx="60401" cy="82847"/>
          </a:xfrm>
          <a:custGeom>
            <a:avLst/>
            <a:gdLst>
              <a:gd name="T0" fmla="*/ 102 w 102"/>
              <a:gd name="T1" fmla="*/ 130 h 130"/>
              <a:gd name="T2" fmla="*/ 0 w 102"/>
              <a:gd name="T3" fmla="*/ 0 h 130"/>
            </a:gdLst>
            <a:ahLst/>
            <a:cxnLst>
              <a:cxn ang="0">
                <a:pos x="T0" y="T1"/>
              </a:cxn>
              <a:cxn ang="0">
                <a:pos x="T2" y="T3"/>
              </a:cxn>
            </a:cxnLst>
            <a:rect l="0" t="0" r="r" b="b"/>
            <a:pathLst>
              <a:path w="102" h="130">
                <a:moveTo>
                  <a:pt x="102" y="130"/>
                </a:moveTo>
                <a:cubicBezTo>
                  <a:pt x="50" y="106"/>
                  <a:pt x="12" y="56"/>
                  <a:pt x="0" y="0"/>
                </a:cubicBezTo>
              </a:path>
            </a:pathLst>
          </a:custGeom>
          <a:noFill/>
          <a:ln w="6350" cap="rnd">
            <a:solidFill>
              <a:srgbClr val="FF6600"/>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defPPr>
              <a:defRPr lang="en-US"/>
            </a:defPPr>
            <a:lvl1pPr algn="l" rtl="0" fontAlgn="base">
              <a:spcBef>
                <a:spcPct val="0"/>
              </a:spcBef>
              <a:spcAft>
                <a:spcPct val="0"/>
              </a:spcAft>
              <a:defRPr sz="1400" kern="1200">
                <a:solidFill>
                  <a:schemeClr val="tx1"/>
                </a:solidFill>
                <a:latin typeface="Arial" panose="020B0604020202020204" pitchFamily="34" charset="0"/>
                <a:ea typeface="+mn-ea"/>
                <a:cs typeface="+mn-cs"/>
              </a:defRPr>
            </a:lvl1pPr>
            <a:lvl2pPr marL="457200" algn="l" rtl="0" fontAlgn="base">
              <a:spcBef>
                <a:spcPct val="0"/>
              </a:spcBef>
              <a:spcAft>
                <a:spcPct val="0"/>
              </a:spcAft>
              <a:defRPr sz="1400" kern="1200">
                <a:solidFill>
                  <a:schemeClr val="tx1"/>
                </a:solidFill>
                <a:latin typeface="Arial" panose="020B0604020202020204" pitchFamily="34" charset="0"/>
                <a:ea typeface="+mn-ea"/>
                <a:cs typeface="+mn-cs"/>
              </a:defRPr>
            </a:lvl2pPr>
            <a:lvl3pPr marL="914400" algn="l" rtl="0" fontAlgn="base">
              <a:spcBef>
                <a:spcPct val="0"/>
              </a:spcBef>
              <a:spcAft>
                <a:spcPct val="0"/>
              </a:spcAft>
              <a:defRPr sz="1400" kern="1200">
                <a:solidFill>
                  <a:schemeClr val="tx1"/>
                </a:solidFill>
                <a:latin typeface="Arial" panose="020B0604020202020204" pitchFamily="34" charset="0"/>
                <a:ea typeface="+mn-ea"/>
                <a:cs typeface="+mn-cs"/>
              </a:defRPr>
            </a:lvl3pPr>
            <a:lvl4pPr marL="1371600" algn="l" rtl="0" fontAlgn="base">
              <a:spcBef>
                <a:spcPct val="0"/>
              </a:spcBef>
              <a:spcAft>
                <a:spcPct val="0"/>
              </a:spcAft>
              <a:defRPr sz="1400" kern="1200">
                <a:solidFill>
                  <a:schemeClr val="tx1"/>
                </a:solidFill>
                <a:latin typeface="Arial" panose="020B0604020202020204" pitchFamily="34" charset="0"/>
                <a:ea typeface="+mn-ea"/>
                <a:cs typeface="+mn-cs"/>
              </a:defRPr>
            </a:lvl4pPr>
            <a:lvl5pPr marL="1828800" algn="l" rtl="0" fontAlgn="base">
              <a:spcBef>
                <a:spcPct val="0"/>
              </a:spcBef>
              <a:spcAft>
                <a:spcPct val="0"/>
              </a:spcAft>
              <a:defRPr sz="1400" kern="1200">
                <a:solidFill>
                  <a:schemeClr val="tx1"/>
                </a:solidFill>
                <a:latin typeface="Arial" panose="020B0604020202020204" pitchFamily="34" charset="0"/>
                <a:ea typeface="+mn-ea"/>
                <a:cs typeface="+mn-cs"/>
              </a:defRPr>
            </a:lvl5pPr>
            <a:lvl6pPr marL="2286000" algn="l" defTabSz="914400" rtl="0" eaLnBrk="1" latinLnBrk="0" hangingPunct="1">
              <a:defRPr sz="1400" kern="1200">
                <a:solidFill>
                  <a:schemeClr val="tx1"/>
                </a:solidFill>
                <a:latin typeface="Arial" panose="020B0604020202020204" pitchFamily="34" charset="0"/>
                <a:ea typeface="+mn-ea"/>
                <a:cs typeface="+mn-cs"/>
              </a:defRPr>
            </a:lvl6pPr>
            <a:lvl7pPr marL="2743200" algn="l" defTabSz="914400" rtl="0" eaLnBrk="1" latinLnBrk="0" hangingPunct="1">
              <a:defRPr sz="1400" kern="1200">
                <a:solidFill>
                  <a:schemeClr val="tx1"/>
                </a:solidFill>
                <a:latin typeface="Arial" panose="020B0604020202020204" pitchFamily="34" charset="0"/>
                <a:ea typeface="+mn-ea"/>
                <a:cs typeface="+mn-cs"/>
              </a:defRPr>
            </a:lvl7pPr>
            <a:lvl8pPr marL="3200400" algn="l" defTabSz="914400" rtl="0" eaLnBrk="1" latinLnBrk="0" hangingPunct="1">
              <a:defRPr sz="1400" kern="1200">
                <a:solidFill>
                  <a:schemeClr val="tx1"/>
                </a:solidFill>
                <a:latin typeface="Arial" panose="020B0604020202020204" pitchFamily="34" charset="0"/>
                <a:ea typeface="+mn-ea"/>
                <a:cs typeface="+mn-cs"/>
              </a:defRPr>
            </a:lvl8pPr>
            <a:lvl9pPr marL="3657600" algn="l" defTabSz="914400" rtl="0" eaLnBrk="1" latinLnBrk="0" hangingPunct="1">
              <a:defRPr sz="1400" kern="1200">
                <a:solidFill>
                  <a:schemeClr val="tx1"/>
                </a:solidFill>
                <a:latin typeface="Arial" panose="020B0604020202020204" pitchFamily="34" charset="0"/>
                <a:ea typeface="+mn-ea"/>
                <a:cs typeface="+mn-cs"/>
              </a:defRPr>
            </a:lvl9pPr>
          </a:lstStyle>
          <a:p>
            <a:endParaRPr lang="en-CA"/>
          </a:p>
        </p:txBody>
      </p:sp>
      <p:sp>
        <p:nvSpPr>
          <p:cNvPr id="19" name="Freeform 15">
            <a:extLst>
              <a:ext uri="{FF2B5EF4-FFF2-40B4-BE49-F238E27FC236}">
                <a16:creationId xmlns:a16="http://schemas.microsoft.com/office/drawing/2014/main" id="{AA51B9D5-819B-4EC4-BBD7-D4B3498CA923}"/>
              </a:ext>
            </a:extLst>
          </p:cNvPr>
          <p:cNvSpPr>
            <a:spLocks noChangeAspect="1"/>
          </p:cNvSpPr>
          <p:nvPr/>
        </p:nvSpPr>
        <p:spPr bwMode="auto">
          <a:xfrm>
            <a:off x="6010090" y="1646254"/>
            <a:ext cx="4607" cy="2209"/>
          </a:xfrm>
          <a:custGeom>
            <a:avLst/>
            <a:gdLst>
              <a:gd name="T0" fmla="*/ 0 w 8"/>
              <a:gd name="T1" fmla="*/ 4 h 4"/>
              <a:gd name="T2" fmla="*/ 8 w 8"/>
              <a:gd name="T3" fmla="*/ 0 h 4"/>
            </a:gdLst>
            <a:ahLst/>
            <a:cxnLst>
              <a:cxn ang="0">
                <a:pos x="T0" y="T1"/>
              </a:cxn>
              <a:cxn ang="0">
                <a:pos x="T2" y="T3"/>
              </a:cxn>
            </a:cxnLst>
            <a:rect l="0" t="0" r="r" b="b"/>
            <a:pathLst>
              <a:path w="8" h="4">
                <a:moveTo>
                  <a:pt x="0" y="4"/>
                </a:moveTo>
                <a:cubicBezTo>
                  <a:pt x="2" y="4"/>
                  <a:pt x="5" y="2"/>
                  <a:pt x="8" y="0"/>
                </a:cubicBezTo>
              </a:path>
            </a:pathLst>
          </a:custGeom>
          <a:noFill/>
          <a:ln w="6350" cap="rnd">
            <a:solidFill>
              <a:srgbClr val="FF6600"/>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defPPr>
              <a:defRPr lang="en-US"/>
            </a:defPPr>
            <a:lvl1pPr algn="l" rtl="0" fontAlgn="base">
              <a:spcBef>
                <a:spcPct val="0"/>
              </a:spcBef>
              <a:spcAft>
                <a:spcPct val="0"/>
              </a:spcAft>
              <a:defRPr sz="1400" kern="1200">
                <a:solidFill>
                  <a:schemeClr val="tx1"/>
                </a:solidFill>
                <a:latin typeface="Arial" panose="020B0604020202020204" pitchFamily="34" charset="0"/>
                <a:ea typeface="+mn-ea"/>
                <a:cs typeface="+mn-cs"/>
              </a:defRPr>
            </a:lvl1pPr>
            <a:lvl2pPr marL="457200" algn="l" rtl="0" fontAlgn="base">
              <a:spcBef>
                <a:spcPct val="0"/>
              </a:spcBef>
              <a:spcAft>
                <a:spcPct val="0"/>
              </a:spcAft>
              <a:defRPr sz="1400" kern="1200">
                <a:solidFill>
                  <a:schemeClr val="tx1"/>
                </a:solidFill>
                <a:latin typeface="Arial" panose="020B0604020202020204" pitchFamily="34" charset="0"/>
                <a:ea typeface="+mn-ea"/>
                <a:cs typeface="+mn-cs"/>
              </a:defRPr>
            </a:lvl2pPr>
            <a:lvl3pPr marL="914400" algn="l" rtl="0" fontAlgn="base">
              <a:spcBef>
                <a:spcPct val="0"/>
              </a:spcBef>
              <a:spcAft>
                <a:spcPct val="0"/>
              </a:spcAft>
              <a:defRPr sz="1400" kern="1200">
                <a:solidFill>
                  <a:schemeClr val="tx1"/>
                </a:solidFill>
                <a:latin typeface="Arial" panose="020B0604020202020204" pitchFamily="34" charset="0"/>
                <a:ea typeface="+mn-ea"/>
                <a:cs typeface="+mn-cs"/>
              </a:defRPr>
            </a:lvl3pPr>
            <a:lvl4pPr marL="1371600" algn="l" rtl="0" fontAlgn="base">
              <a:spcBef>
                <a:spcPct val="0"/>
              </a:spcBef>
              <a:spcAft>
                <a:spcPct val="0"/>
              </a:spcAft>
              <a:defRPr sz="1400" kern="1200">
                <a:solidFill>
                  <a:schemeClr val="tx1"/>
                </a:solidFill>
                <a:latin typeface="Arial" panose="020B0604020202020204" pitchFamily="34" charset="0"/>
                <a:ea typeface="+mn-ea"/>
                <a:cs typeface="+mn-cs"/>
              </a:defRPr>
            </a:lvl4pPr>
            <a:lvl5pPr marL="1828800" algn="l" rtl="0" fontAlgn="base">
              <a:spcBef>
                <a:spcPct val="0"/>
              </a:spcBef>
              <a:spcAft>
                <a:spcPct val="0"/>
              </a:spcAft>
              <a:defRPr sz="1400" kern="1200">
                <a:solidFill>
                  <a:schemeClr val="tx1"/>
                </a:solidFill>
                <a:latin typeface="Arial" panose="020B0604020202020204" pitchFamily="34" charset="0"/>
                <a:ea typeface="+mn-ea"/>
                <a:cs typeface="+mn-cs"/>
              </a:defRPr>
            </a:lvl5pPr>
            <a:lvl6pPr marL="2286000" algn="l" defTabSz="914400" rtl="0" eaLnBrk="1" latinLnBrk="0" hangingPunct="1">
              <a:defRPr sz="1400" kern="1200">
                <a:solidFill>
                  <a:schemeClr val="tx1"/>
                </a:solidFill>
                <a:latin typeface="Arial" panose="020B0604020202020204" pitchFamily="34" charset="0"/>
                <a:ea typeface="+mn-ea"/>
                <a:cs typeface="+mn-cs"/>
              </a:defRPr>
            </a:lvl6pPr>
            <a:lvl7pPr marL="2743200" algn="l" defTabSz="914400" rtl="0" eaLnBrk="1" latinLnBrk="0" hangingPunct="1">
              <a:defRPr sz="1400" kern="1200">
                <a:solidFill>
                  <a:schemeClr val="tx1"/>
                </a:solidFill>
                <a:latin typeface="Arial" panose="020B0604020202020204" pitchFamily="34" charset="0"/>
                <a:ea typeface="+mn-ea"/>
                <a:cs typeface="+mn-cs"/>
              </a:defRPr>
            </a:lvl7pPr>
            <a:lvl8pPr marL="3200400" algn="l" defTabSz="914400" rtl="0" eaLnBrk="1" latinLnBrk="0" hangingPunct="1">
              <a:defRPr sz="1400" kern="1200">
                <a:solidFill>
                  <a:schemeClr val="tx1"/>
                </a:solidFill>
                <a:latin typeface="Arial" panose="020B0604020202020204" pitchFamily="34" charset="0"/>
                <a:ea typeface="+mn-ea"/>
                <a:cs typeface="+mn-cs"/>
              </a:defRPr>
            </a:lvl8pPr>
            <a:lvl9pPr marL="3657600" algn="l" defTabSz="914400" rtl="0" eaLnBrk="1" latinLnBrk="0" hangingPunct="1">
              <a:defRPr sz="1400" kern="1200">
                <a:solidFill>
                  <a:schemeClr val="tx1"/>
                </a:solidFill>
                <a:latin typeface="Arial" panose="020B0604020202020204" pitchFamily="34" charset="0"/>
                <a:ea typeface="+mn-ea"/>
                <a:cs typeface="+mn-cs"/>
              </a:defRPr>
            </a:lvl9pPr>
          </a:lstStyle>
          <a:p>
            <a:endParaRPr lang="en-CA"/>
          </a:p>
        </p:txBody>
      </p:sp>
      <p:sp>
        <p:nvSpPr>
          <p:cNvPr id="20" name="Freeform 16">
            <a:extLst>
              <a:ext uri="{FF2B5EF4-FFF2-40B4-BE49-F238E27FC236}">
                <a16:creationId xmlns:a16="http://schemas.microsoft.com/office/drawing/2014/main" id="{EB29BF76-8F2C-4053-8648-90FAD759B16A}"/>
              </a:ext>
            </a:extLst>
          </p:cNvPr>
          <p:cNvSpPr>
            <a:spLocks noChangeAspect="1"/>
          </p:cNvSpPr>
          <p:nvPr/>
        </p:nvSpPr>
        <p:spPr bwMode="auto">
          <a:xfrm>
            <a:off x="5973235" y="1565617"/>
            <a:ext cx="41462" cy="80638"/>
          </a:xfrm>
          <a:custGeom>
            <a:avLst/>
            <a:gdLst>
              <a:gd name="T0" fmla="*/ 70 w 70"/>
              <a:gd name="T1" fmla="*/ 126 h 126"/>
              <a:gd name="T2" fmla="*/ 0 w 70"/>
              <a:gd name="T3" fmla="*/ 0 h 126"/>
            </a:gdLst>
            <a:ahLst/>
            <a:cxnLst>
              <a:cxn ang="0">
                <a:pos x="T0" y="T1"/>
              </a:cxn>
              <a:cxn ang="0">
                <a:pos x="T2" y="T3"/>
              </a:cxn>
            </a:cxnLst>
            <a:rect l="0" t="0" r="r" b="b"/>
            <a:pathLst>
              <a:path w="70" h="126">
                <a:moveTo>
                  <a:pt x="70" y="126"/>
                </a:moveTo>
                <a:cubicBezTo>
                  <a:pt x="38" y="90"/>
                  <a:pt x="12" y="46"/>
                  <a:pt x="0" y="0"/>
                </a:cubicBezTo>
              </a:path>
            </a:pathLst>
          </a:custGeom>
          <a:noFill/>
          <a:ln w="6350" cap="rnd">
            <a:solidFill>
              <a:srgbClr val="FF6600"/>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defPPr>
              <a:defRPr lang="en-US"/>
            </a:defPPr>
            <a:lvl1pPr algn="l" rtl="0" fontAlgn="base">
              <a:spcBef>
                <a:spcPct val="0"/>
              </a:spcBef>
              <a:spcAft>
                <a:spcPct val="0"/>
              </a:spcAft>
              <a:defRPr sz="1400" kern="1200">
                <a:solidFill>
                  <a:schemeClr val="tx1"/>
                </a:solidFill>
                <a:latin typeface="Arial" panose="020B0604020202020204" pitchFamily="34" charset="0"/>
                <a:ea typeface="+mn-ea"/>
                <a:cs typeface="+mn-cs"/>
              </a:defRPr>
            </a:lvl1pPr>
            <a:lvl2pPr marL="457200" algn="l" rtl="0" fontAlgn="base">
              <a:spcBef>
                <a:spcPct val="0"/>
              </a:spcBef>
              <a:spcAft>
                <a:spcPct val="0"/>
              </a:spcAft>
              <a:defRPr sz="1400" kern="1200">
                <a:solidFill>
                  <a:schemeClr val="tx1"/>
                </a:solidFill>
                <a:latin typeface="Arial" panose="020B0604020202020204" pitchFamily="34" charset="0"/>
                <a:ea typeface="+mn-ea"/>
                <a:cs typeface="+mn-cs"/>
              </a:defRPr>
            </a:lvl2pPr>
            <a:lvl3pPr marL="914400" algn="l" rtl="0" fontAlgn="base">
              <a:spcBef>
                <a:spcPct val="0"/>
              </a:spcBef>
              <a:spcAft>
                <a:spcPct val="0"/>
              </a:spcAft>
              <a:defRPr sz="1400" kern="1200">
                <a:solidFill>
                  <a:schemeClr val="tx1"/>
                </a:solidFill>
                <a:latin typeface="Arial" panose="020B0604020202020204" pitchFamily="34" charset="0"/>
                <a:ea typeface="+mn-ea"/>
                <a:cs typeface="+mn-cs"/>
              </a:defRPr>
            </a:lvl3pPr>
            <a:lvl4pPr marL="1371600" algn="l" rtl="0" fontAlgn="base">
              <a:spcBef>
                <a:spcPct val="0"/>
              </a:spcBef>
              <a:spcAft>
                <a:spcPct val="0"/>
              </a:spcAft>
              <a:defRPr sz="1400" kern="1200">
                <a:solidFill>
                  <a:schemeClr val="tx1"/>
                </a:solidFill>
                <a:latin typeface="Arial" panose="020B0604020202020204" pitchFamily="34" charset="0"/>
                <a:ea typeface="+mn-ea"/>
                <a:cs typeface="+mn-cs"/>
              </a:defRPr>
            </a:lvl4pPr>
            <a:lvl5pPr marL="1828800" algn="l" rtl="0" fontAlgn="base">
              <a:spcBef>
                <a:spcPct val="0"/>
              </a:spcBef>
              <a:spcAft>
                <a:spcPct val="0"/>
              </a:spcAft>
              <a:defRPr sz="1400" kern="1200">
                <a:solidFill>
                  <a:schemeClr val="tx1"/>
                </a:solidFill>
                <a:latin typeface="Arial" panose="020B0604020202020204" pitchFamily="34" charset="0"/>
                <a:ea typeface="+mn-ea"/>
                <a:cs typeface="+mn-cs"/>
              </a:defRPr>
            </a:lvl5pPr>
            <a:lvl6pPr marL="2286000" algn="l" defTabSz="914400" rtl="0" eaLnBrk="1" latinLnBrk="0" hangingPunct="1">
              <a:defRPr sz="1400" kern="1200">
                <a:solidFill>
                  <a:schemeClr val="tx1"/>
                </a:solidFill>
                <a:latin typeface="Arial" panose="020B0604020202020204" pitchFamily="34" charset="0"/>
                <a:ea typeface="+mn-ea"/>
                <a:cs typeface="+mn-cs"/>
              </a:defRPr>
            </a:lvl6pPr>
            <a:lvl7pPr marL="2743200" algn="l" defTabSz="914400" rtl="0" eaLnBrk="1" latinLnBrk="0" hangingPunct="1">
              <a:defRPr sz="1400" kern="1200">
                <a:solidFill>
                  <a:schemeClr val="tx1"/>
                </a:solidFill>
                <a:latin typeface="Arial" panose="020B0604020202020204" pitchFamily="34" charset="0"/>
                <a:ea typeface="+mn-ea"/>
                <a:cs typeface="+mn-cs"/>
              </a:defRPr>
            </a:lvl7pPr>
            <a:lvl8pPr marL="3200400" algn="l" defTabSz="914400" rtl="0" eaLnBrk="1" latinLnBrk="0" hangingPunct="1">
              <a:defRPr sz="1400" kern="1200">
                <a:solidFill>
                  <a:schemeClr val="tx1"/>
                </a:solidFill>
                <a:latin typeface="Arial" panose="020B0604020202020204" pitchFamily="34" charset="0"/>
                <a:ea typeface="+mn-ea"/>
                <a:cs typeface="+mn-cs"/>
              </a:defRPr>
            </a:lvl8pPr>
            <a:lvl9pPr marL="3657600" algn="l" defTabSz="914400" rtl="0" eaLnBrk="1" latinLnBrk="0" hangingPunct="1">
              <a:defRPr sz="1400" kern="1200">
                <a:solidFill>
                  <a:schemeClr val="tx1"/>
                </a:solidFill>
                <a:latin typeface="Arial" panose="020B0604020202020204" pitchFamily="34" charset="0"/>
                <a:ea typeface="+mn-ea"/>
                <a:cs typeface="+mn-cs"/>
              </a:defRPr>
            </a:lvl9pPr>
          </a:lstStyle>
          <a:p>
            <a:endParaRPr lang="en-CA"/>
          </a:p>
        </p:txBody>
      </p:sp>
      <p:sp>
        <p:nvSpPr>
          <p:cNvPr id="21" name="Freeform 17">
            <a:extLst>
              <a:ext uri="{FF2B5EF4-FFF2-40B4-BE49-F238E27FC236}">
                <a16:creationId xmlns:a16="http://schemas.microsoft.com/office/drawing/2014/main" id="{FA104532-EF55-4DDF-8B58-47D8D9F521C2}"/>
              </a:ext>
            </a:extLst>
          </p:cNvPr>
          <p:cNvSpPr>
            <a:spLocks noChangeAspect="1"/>
          </p:cNvSpPr>
          <p:nvPr/>
        </p:nvSpPr>
        <p:spPr bwMode="auto">
          <a:xfrm>
            <a:off x="6014696" y="1646254"/>
            <a:ext cx="9726" cy="2762"/>
          </a:xfrm>
          <a:custGeom>
            <a:avLst/>
            <a:gdLst>
              <a:gd name="T0" fmla="*/ 0 w 16"/>
              <a:gd name="T1" fmla="*/ 0 h 5"/>
              <a:gd name="T2" fmla="*/ 16 w 16"/>
              <a:gd name="T3" fmla="*/ 3 h 5"/>
            </a:gdLst>
            <a:ahLst/>
            <a:cxnLst>
              <a:cxn ang="0">
                <a:pos x="T0" y="T1"/>
              </a:cxn>
              <a:cxn ang="0">
                <a:pos x="T2" y="T3"/>
              </a:cxn>
            </a:cxnLst>
            <a:rect l="0" t="0" r="r" b="b"/>
            <a:pathLst>
              <a:path w="16" h="5">
                <a:moveTo>
                  <a:pt x="0" y="0"/>
                </a:moveTo>
                <a:cubicBezTo>
                  <a:pt x="5" y="3"/>
                  <a:pt x="10" y="5"/>
                  <a:pt x="16" y="3"/>
                </a:cubicBezTo>
              </a:path>
            </a:pathLst>
          </a:custGeom>
          <a:noFill/>
          <a:ln w="6350" cap="rnd">
            <a:solidFill>
              <a:srgbClr val="FF6600"/>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defPPr>
              <a:defRPr lang="en-US"/>
            </a:defPPr>
            <a:lvl1pPr algn="l" rtl="0" fontAlgn="base">
              <a:spcBef>
                <a:spcPct val="0"/>
              </a:spcBef>
              <a:spcAft>
                <a:spcPct val="0"/>
              </a:spcAft>
              <a:defRPr sz="1400" kern="1200">
                <a:solidFill>
                  <a:schemeClr val="tx1"/>
                </a:solidFill>
                <a:latin typeface="Arial" panose="020B0604020202020204" pitchFamily="34" charset="0"/>
                <a:ea typeface="+mn-ea"/>
                <a:cs typeface="+mn-cs"/>
              </a:defRPr>
            </a:lvl1pPr>
            <a:lvl2pPr marL="457200" algn="l" rtl="0" fontAlgn="base">
              <a:spcBef>
                <a:spcPct val="0"/>
              </a:spcBef>
              <a:spcAft>
                <a:spcPct val="0"/>
              </a:spcAft>
              <a:defRPr sz="1400" kern="1200">
                <a:solidFill>
                  <a:schemeClr val="tx1"/>
                </a:solidFill>
                <a:latin typeface="Arial" panose="020B0604020202020204" pitchFamily="34" charset="0"/>
                <a:ea typeface="+mn-ea"/>
                <a:cs typeface="+mn-cs"/>
              </a:defRPr>
            </a:lvl2pPr>
            <a:lvl3pPr marL="914400" algn="l" rtl="0" fontAlgn="base">
              <a:spcBef>
                <a:spcPct val="0"/>
              </a:spcBef>
              <a:spcAft>
                <a:spcPct val="0"/>
              </a:spcAft>
              <a:defRPr sz="1400" kern="1200">
                <a:solidFill>
                  <a:schemeClr val="tx1"/>
                </a:solidFill>
                <a:latin typeface="Arial" panose="020B0604020202020204" pitchFamily="34" charset="0"/>
                <a:ea typeface="+mn-ea"/>
                <a:cs typeface="+mn-cs"/>
              </a:defRPr>
            </a:lvl3pPr>
            <a:lvl4pPr marL="1371600" algn="l" rtl="0" fontAlgn="base">
              <a:spcBef>
                <a:spcPct val="0"/>
              </a:spcBef>
              <a:spcAft>
                <a:spcPct val="0"/>
              </a:spcAft>
              <a:defRPr sz="1400" kern="1200">
                <a:solidFill>
                  <a:schemeClr val="tx1"/>
                </a:solidFill>
                <a:latin typeface="Arial" panose="020B0604020202020204" pitchFamily="34" charset="0"/>
                <a:ea typeface="+mn-ea"/>
                <a:cs typeface="+mn-cs"/>
              </a:defRPr>
            </a:lvl4pPr>
            <a:lvl5pPr marL="1828800" algn="l" rtl="0" fontAlgn="base">
              <a:spcBef>
                <a:spcPct val="0"/>
              </a:spcBef>
              <a:spcAft>
                <a:spcPct val="0"/>
              </a:spcAft>
              <a:defRPr sz="1400" kern="1200">
                <a:solidFill>
                  <a:schemeClr val="tx1"/>
                </a:solidFill>
                <a:latin typeface="Arial" panose="020B0604020202020204" pitchFamily="34" charset="0"/>
                <a:ea typeface="+mn-ea"/>
                <a:cs typeface="+mn-cs"/>
              </a:defRPr>
            </a:lvl5pPr>
            <a:lvl6pPr marL="2286000" algn="l" defTabSz="914400" rtl="0" eaLnBrk="1" latinLnBrk="0" hangingPunct="1">
              <a:defRPr sz="1400" kern="1200">
                <a:solidFill>
                  <a:schemeClr val="tx1"/>
                </a:solidFill>
                <a:latin typeface="Arial" panose="020B0604020202020204" pitchFamily="34" charset="0"/>
                <a:ea typeface="+mn-ea"/>
                <a:cs typeface="+mn-cs"/>
              </a:defRPr>
            </a:lvl6pPr>
            <a:lvl7pPr marL="2743200" algn="l" defTabSz="914400" rtl="0" eaLnBrk="1" latinLnBrk="0" hangingPunct="1">
              <a:defRPr sz="1400" kern="1200">
                <a:solidFill>
                  <a:schemeClr val="tx1"/>
                </a:solidFill>
                <a:latin typeface="Arial" panose="020B0604020202020204" pitchFamily="34" charset="0"/>
                <a:ea typeface="+mn-ea"/>
                <a:cs typeface="+mn-cs"/>
              </a:defRPr>
            </a:lvl7pPr>
            <a:lvl8pPr marL="3200400" algn="l" defTabSz="914400" rtl="0" eaLnBrk="1" latinLnBrk="0" hangingPunct="1">
              <a:defRPr sz="1400" kern="1200">
                <a:solidFill>
                  <a:schemeClr val="tx1"/>
                </a:solidFill>
                <a:latin typeface="Arial" panose="020B0604020202020204" pitchFamily="34" charset="0"/>
                <a:ea typeface="+mn-ea"/>
                <a:cs typeface="+mn-cs"/>
              </a:defRPr>
            </a:lvl8pPr>
            <a:lvl9pPr marL="3657600" algn="l" defTabSz="914400" rtl="0" eaLnBrk="1" latinLnBrk="0" hangingPunct="1">
              <a:defRPr sz="1400" kern="1200">
                <a:solidFill>
                  <a:schemeClr val="tx1"/>
                </a:solidFill>
                <a:latin typeface="Arial" panose="020B0604020202020204" pitchFamily="34" charset="0"/>
                <a:ea typeface="+mn-ea"/>
                <a:cs typeface="+mn-cs"/>
              </a:defRPr>
            </a:lvl9pPr>
          </a:lstStyle>
          <a:p>
            <a:endParaRPr lang="en-CA"/>
          </a:p>
        </p:txBody>
      </p:sp>
      <p:sp>
        <p:nvSpPr>
          <p:cNvPr id="22" name="Freeform 18">
            <a:extLst>
              <a:ext uri="{FF2B5EF4-FFF2-40B4-BE49-F238E27FC236}">
                <a16:creationId xmlns:a16="http://schemas.microsoft.com/office/drawing/2014/main" id="{A41F4288-D27B-474F-8647-FA5E3C2352D5}"/>
              </a:ext>
            </a:extLst>
          </p:cNvPr>
          <p:cNvSpPr>
            <a:spLocks noChangeAspect="1"/>
          </p:cNvSpPr>
          <p:nvPr/>
        </p:nvSpPr>
        <p:spPr bwMode="auto">
          <a:xfrm>
            <a:off x="6006506" y="1606488"/>
            <a:ext cx="17916" cy="41976"/>
          </a:xfrm>
          <a:custGeom>
            <a:avLst/>
            <a:gdLst>
              <a:gd name="T0" fmla="*/ 30 w 30"/>
              <a:gd name="T1" fmla="*/ 65 h 65"/>
              <a:gd name="T2" fmla="*/ 0 w 30"/>
              <a:gd name="T3" fmla="*/ 0 h 65"/>
            </a:gdLst>
            <a:ahLst/>
            <a:cxnLst>
              <a:cxn ang="0">
                <a:pos x="T0" y="T1"/>
              </a:cxn>
              <a:cxn ang="0">
                <a:pos x="T2" y="T3"/>
              </a:cxn>
            </a:cxnLst>
            <a:rect l="0" t="0" r="r" b="b"/>
            <a:pathLst>
              <a:path w="30" h="65">
                <a:moveTo>
                  <a:pt x="30" y="65"/>
                </a:moveTo>
                <a:cubicBezTo>
                  <a:pt x="23" y="42"/>
                  <a:pt x="6" y="24"/>
                  <a:pt x="0" y="0"/>
                </a:cubicBezTo>
              </a:path>
            </a:pathLst>
          </a:custGeom>
          <a:noFill/>
          <a:ln w="6350" cap="rnd">
            <a:solidFill>
              <a:srgbClr val="FF6600"/>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defPPr>
              <a:defRPr lang="en-US"/>
            </a:defPPr>
            <a:lvl1pPr algn="l" rtl="0" fontAlgn="base">
              <a:spcBef>
                <a:spcPct val="0"/>
              </a:spcBef>
              <a:spcAft>
                <a:spcPct val="0"/>
              </a:spcAft>
              <a:defRPr sz="1400" kern="1200">
                <a:solidFill>
                  <a:schemeClr val="tx1"/>
                </a:solidFill>
                <a:latin typeface="Arial" panose="020B0604020202020204" pitchFamily="34" charset="0"/>
                <a:ea typeface="+mn-ea"/>
                <a:cs typeface="+mn-cs"/>
              </a:defRPr>
            </a:lvl1pPr>
            <a:lvl2pPr marL="457200" algn="l" rtl="0" fontAlgn="base">
              <a:spcBef>
                <a:spcPct val="0"/>
              </a:spcBef>
              <a:spcAft>
                <a:spcPct val="0"/>
              </a:spcAft>
              <a:defRPr sz="1400" kern="1200">
                <a:solidFill>
                  <a:schemeClr val="tx1"/>
                </a:solidFill>
                <a:latin typeface="Arial" panose="020B0604020202020204" pitchFamily="34" charset="0"/>
                <a:ea typeface="+mn-ea"/>
                <a:cs typeface="+mn-cs"/>
              </a:defRPr>
            </a:lvl2pPr>
            <a:lvl3pPr marL="914400" algn="l" rtl="0" fontAlgn="base">
              <a:spcBef>
                <a:spcPct val="0"/>
              </a:spcBef>
              <a:spcAft>
                <a:spcPct val="0"/>
              </a:spcAft>
              <a:defRPr sz="1400" kern="1200">
                <a:solidFill>
                  <a:schemeClr val="tx1"/>
                </a:solidFill>
                <a:latin typeface="Arial" panose="020B0604020202020204" pitchFamily="34" charset="0"/>
                <a:ea typeface="+mn-ea"/>
                <a:cs typeface="+mn-cs"/>
              </a:defRPr>
            </a:lvl3pPr>
            <a:lvl4pPr marL="1371600" algn="l" rtl="0" fontAlgn="base">
              <a:spcBef>
                <a:spcPct val="0"/>
              </a:spcBef>
              <a:spcAft>
                <a:spcPct val="0"/>
              </a:spcAft>
              <a:defRPr sz="1400" kern="1200">
                <a:solidFill>
                  <a:schemeClr val="tx1"/>
                </a:solidFill>
                <a:latin typeface="Arial" panose="020B0604020202020204" pitchFamily="34" charset="0"/>
                <a:ea typeface="+mn-ea"/>
                <a:cs typeface="+mn-cs"/>
              </a:defRPr>
            </a:lvl4pPr>
            <a:lvl5pPr marL="1828800" algn="l" rtl="0" fontAlgn="base">
              <a:spcBef>
                <a:spcPct val="0"/>
              </a:spcBef>
              <a:spcAft>
                <a:spcPct val="0"/>
              </a:spcAft>
              <a:defRPr sz="1400" kern="1200">
                <a:solidFill>
                  <a:schemeClr val="tx1"/>
                </a:solidFill>
                <a:latin typeface="Arial" panose="020B0604020202020204" pitchFamily="34" charset="0"/>
                <a:ea typeface="+mn-ea"/>
                <a:cs typeface="+mn-cs"/>
              </a:defRPr>
            </a:lvl5pPr>
            <a:lvl6pPr marL="2286000" algn="l" defTabSz="914400" rtl="0" eaLnBrk="1" latinLnBrk="0" hangingPunct="1">
              <a:defRPr sz="1400" kern="1200">
                <a:solidFill>
                  <a:schemeClr val="tx1"/>
                </a:solidFill>
                <a:latin typeface="Arial" panose="020B0604020202020204" pitchFamily="34" charset="0"/>
                <a:ea typeface="+mn-ea"/>
                <a:cs typeface="+mn-cs"/>
              </a:defRPr>
            </a:lvl6pPr>
            <a:lvl7pPr marL="2743200" algn="l" defTabSz="914400" rtl="0" eaLnBrk="1" latinLnBrk="0" hangingPunct="1">
              <a:defRPr sz="1400" kern="1200">
                <a:solidFill>
                  <a:schemeClr val="tx1"/>
                </a:solidFill>
                <a:latin typeface="Arial" panose="020B0604020202020204" pitchFamily="34" charset="0"/>
                <a:ea typeface="+mn-ea"/>
                <a:cs typeface="+mn-cs"/>
              </a:defRPr>
            </a:lvl7pPr>
            <a:lvl8pPr marL="3200400" algn="l" defTabSz="914400" rtl="0" eaLnBrk="1" latinLnBrk="0" hangingPunct="1">
              <a:defRPr sz="1400" kern="1200">
                <a:solidFill>
                  <a:schemeClr val="tx1"/>
                </a:solidFill>
                <a:latin typeface="Arial" panose="020B0604020202020204" pitchFamily="34" charset="0"/>
                <a:ea typeface="+mn-ea"/>
                <a:cs typeface="+mn-cs"/>
              </a:defRPr>
            </a:lvl8pPr>
            <a:lvl9pPr marL="3657600" algn="l" defTabSz="914400" rtl="0" eaLnBrk="1" latinLnBrk="0" hangingPunct="1">
              <a:defRPr sz="1400" kern="1200">
                <a:solidFill>
                  <a:schemeClr val="tx1"/>
                </a:solidFill>
                <a:latin typeface="Arial" panose="020B0604020202020204" pitchFamily="34" charset="0"/>
                <a:ea typeface="+mn-ea"/>
                <a:cs typeface="+mn-cs"/>
              </a:defRPr>
            </a:lvl9pPr>
          </a:lstStyle>
          <a:p>
            <a:endParaRPr lang="en-CA"/>
          </a:p>
        </p:txBody>
      </p:sp>
      <p:sp>
        <p:nvSpPr>
          <p:cNvPr id="23" name="Freeform 19">
            <a:extLst>
              <a:ext uri="{FF2B5EF4-FFF2-40B4-BE49-F238E27FC236}">
                <a16:creationId xmlns:a16="http://schemas.microsoft.com/office/drawing/2014/main" id="{3F967456-8C82-4110-A056-4A44AB916284}"/>
              </a:ext>
            </a:extLst>
          </p:cNvPr>
          <p:cNvSpPr>
            <a:spLocks noChangeAspect="1"/>
          </p:cNvSpPr>
          <p:nvPr/>
        </p:nvSpPr>
        <p:spPr bwMode="auto">
          <a:xfrm>
            <a:off x="6025446" y="1598756"/>
            <a:ext cx="22522" cy="67382"/>
          </a:xfrm>
          <a:custGeom>
            <a:avLst/>
            <a:gdLst>
              <a:gd name="T0" fmla="*/ 38 w 38"/>
              <a:gd name="T1" fmla="*/ 105 h 105"/>
              <a:gd name="T2" fmla="*/ 0 w 38"/>
              <a:gd name="T3" fmla="*/ 0 h 105"/>
            </a:gdLst>
            <a:ahLst/>
            <a:cxnLst>
              <a:cxn ang="0">
                <a:pos x="T0" y="T1"/>
              </a:cxn>
              <a:cxn ang="0">
                <a:pos x="T2" y="T3"/>
              </a:cxn>
            </a:cxnLst>
            <a:rect l="0" t="0" r="r" b="b"/>
            <a:pathLst>
              <a:path w="38" h="105">
                <a:moveTo>
                  <a:pt x="38" y="105"/>
                </a:moveTo>
                <a:cubicBezTo>
                  <a:pt x="19" y="72"/>
                  <a:pt x="7" y="37"/>
                  <a:pt x="0" y="0"/>
                </a:cubicBezTo>
              </a:path>
            </a:pathLst>
          </a:custGeom>
          <a:noFill/>
          <a:ln w="6350" cap="rnd">
            <a:solidFill>
              <a:srgbClr val="FF6600"/>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defPPr>
              <a:defRPr lang="en-US"/>
            </a:defPPr>
            <a:lvl1pPr algn="l" rtl="0" fontAlgn="base">
              <a:spcBef>
                <a:spcPct val="0"/>
              </a:spcBef>
              <a:spcAft>
                <a:spcPct val="0"/>
              </a:spcAft>
              <a:defRPr sz="1400" kern="1200">
                <a:solidFill>
                  <a:schemeClr val="tx1"/>
                </a:solidFill>
                <a:latin typeface="Arial" panose="020B0604020202020204" pitchFamily="34" charset="0"/>
                <a:ea typeface="+mn-ea"/>
                <a:cs typeface="+mn-cs"/>
              </a:defRPr>
            </a:lvl1pPr>
            <a:lvl2pPr marL="457200" algn="l" rtl="0" fontAlgn="base">
              <a:spcBef>
                <a:spcPct val="0"/>
              </a:spcBef>
              <a:spcAft>
                <a:spcPct val="0"/>
              </a:spcAft>
              <a:defRPr sz="1400" kern="1200">
                <a:solidFill>
                  <a:schemeClr val="tx1"/>
                </a:solidFill>
                <a:latin typeface="Arial" panose="020B0604020202020204" pitchFamily="34" charset="0"/>
                <a:ea typeface="+mn-ea"/>
                <a:cs typeface="+mn-cs"/>
              </a:defRPr>
            </a:lvl2pPr>
            <a:lvl3pPr marL="914400" algn="l" rtl="0" fontAlgn="base">
              <a:spcBef>
                <a:spcPct val="0"/>
              </a:spcBef>
              <a:spcAft>
                <a:spcPct val="0"/>
              </a:spcAft>
              <a:defRPr sz="1400" kern="1200">
                <a:solidFill>
                  <a:schemeClr val="tx1"/>
                </a:solidFill>
                <a:latin typeface="Arial" panose="020B0604020202020204" pitchFamily="34" charset="0"/>
                <a:ea typeface="+mn-ea"/>
                <a:cs typeface="+mn-cs"/>
              </a:defRPr>
            </a:lvl3pPr>
            <a:lvl4pPr marL="1371600" algn="l" rtl="0" fontAlgn="base">
              <a:spcBef>
                <a:spcPct val="0"/>
              </a:spcBef>
              <a:spcAft>
                <a:spcPct val="0"/>
              </a:spcAft>
              <a:defRPr sz="1400" kern="1200">
                <a:solidFill>
                  <a:schemeClr val="tx1"/>
                </a:solidFill>
                <a:latin typeface="Arial" panose="020B0604020202020204" pitchFamily="34" charset="0"/>
                <a:ea typeface="+mn-ea"/>
                <a:cs typeface="+mn-cs"/>
              </a:defRPr>
            </a:lvl4pPr>
            <a:lvl5pPr marL="1828800" algn="l" rtl="0" fontAlgn="base">
              <a:spcBef>
                <a:spcPct val="0"/>
              </a:spcBef>
              <a:spcAft>
                <a:spcPct val="0"/>
              </a:spcAft>
              <a:defRPr sz="1400" kern="1200">
                <a:solidFill>
                  <a:schemeClr val="tx1"/>
                </a:solidFill>
                <a:latin typeface="Arial" panose="020B0604020202020204" pitchFamily="34" charset="0"/>
                <a:ea typeface="+mn-ea"/>
                <a:cs typeface="+mn-cs"/>
              </a:defRPr>
            </a:lvl5pPr>
            <a:lvl6pPr marL="2286000" algn="l" defTabSz="914400" rtl="0" eaLnBrk="1" latinLnBrk="0" hangingPunct="1">
              <a:defRPr sz="1400" kern="1200">
                <a:solidFill>
                  <a:schemeClr val="tx1"/>
                </a:solidFill>
                <a:latin typeface="Arial" panose="020B0604020202020204" pitchFamily="34" charset="0"/>
                <a:ea typeface="+mn-ea"/>
                <a:cs typeface="+mn-cs"/>
              </a:defRPr>
            </a:lvl6pPr>
            <a:lvl7pPr marL="2743200" algn="l" defTabSz="914400" rtl="0" eaLnBrk="1" latinLnBrk="0" hangingPunct="1">
              <a:defRPr sz="1400" kern="1200">
                <a:solidFill>
                  <a:schemeClr val="tx1"/>
                </a:solidFill>
                <a:latin typeface="Arial" panose="020B0604020202020204" pitchFamily="34" charset="0"/>
                <a:ea typeface="+mn-ea"/>
                <a:cs typeface="+mn-cs"/>
              </a:defRPr>
            </a:lvl7pPr>
            <a:lvl8pPr marL="3200400" algn="l" defTabSz="914400" rtl="0" eaLnBrk="1" latinLnBrk="0" hangingPunct="1">
              <a:defRPr sz="1400" kern="1200">
                <a:solidFill>
                  <a:schemeClr val="tx1"/>
                </a:solidFill>
                <a:latin typeface="Arial" panose="020B0604020202020204" pitchFamily="34" charset="0"/>
                <a:ea typeface="+mn-ea"/>
                <a:cs typeface="+mn-cs"/>
              </a:defRPr>
            </a:lvl8pPr>
            <a:lvl9pPr marL="3657600" algn="l" defTabSz="914400" rtl="0" eaLnBrk="1" latinLnBrk="0" hangingPunct="1">
              <a:defRPr sz="1400" kern="1200">
                <a:solidFill>
                  <a:schemeClr val="tx1"/>
                </a:solidFill>
                <a:latin typeface="Arial" panose="020B0604020202020204" pitchFamily="34" charset="0"/>
                <a:ea typeface="+mn-ea"/>
                <a:cs typeface="+mn-cs"/>
              </a:defRPr>
            </a:lvl9pPr>
          </a:lstStyle>
          <a:p>
            <a:endParaRPr lang="en-CA"/>
          </a:p>
        </p:txBody>
      </p:sp>
      <p:sp>
        <p:nvSpPr>
          <p:cNvPr id="24" name="Freeform 20">
            <a:extLst>
              <a:ext uri="{FF2B5EF4-FFF2-40B4-BE49-F238E27FC236}">
                <a16:creationId xmlns:a16="http://schemas.microsoft.com/office/drawing/2014/main" id="{259A919E-3F86-4060-8FE7-99EE1CCA88A3}"/>
              </a:ext>
            </a:extLst>
          </p:cNvPr>
          <p:cNvSpPr>
            <a:spLocks noChangeAspect="1"/>
          </p:cNvSpPr>
          <p:nvPr/>
        </p:nvSpPr>
        <p:spPr bwMode="auto">
          <a:xfrm>
            <a:off x="6058718" y="1644598"/>
            <a:ext cx="15356" cy="27063"/>
          </a:xfrm>
          <a:custGeom>
            <a:avLst/>
            <a:gdLst>
              <a:gd name="T0" fmla="*/ 26 w 26"/>
              <a:gd name="T1" fmla="*/ 42 h 42"/>
              <a:gd name="T2" fmla="*/ 0 w 26"/>
              <a:gd name="T3" fmla="*/ 0 h 42"/>
            </a:gdLst>
            <a:ahLst/>
            <a:cxnLst>
              <a:cxn ang="0">
                <a:pos x="T0" y="T1"/>
              </a:cxn>
              <a:cxn ang="0">
                <a:pos x="T2" y="T3"/>
              </a:cxn>
            </a:cxnLst>
            <a:rect l="0" t="0" r="r" b="b"/>
            <a:pathLst>
              <a:path w="26" h="42">
                <a:moveTo>
                  <a:pt x="26" y="42"/>
                </a:moveTo>
                <a:cubicBezTo>
                  <a:pt x="16" y="28"/>
                  <a:pt x="3" y="17"/>
                  <a:pt x="0" y="0"/>
                </a:cubicBezTo>
              </a:path>
            </a:pathLst>
          </a:custGeom>
          <a:noFill/>
          <a:ln w="6350" cap="rnd">
            <a:solidFill>
              <a:srgbClr val="FF6600"/>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defPPr>
              <a:defRPr lang="en-US"/>
            </a:defPPr>
            <a:lvl1pPr algn="l" rtl="0" fontAlgn="base">
              <a:spcBef>
                <a:spcPct val="0"/>
              </a:spcBef>
              <a:spcAft>
                <a:spcPct val="0"/>
              </a:spcAft>
              <a:defRPr sz="1400" kern="1200">
                <a:solidFill>
                  <a:schemeClr val="tx1"/>
                </a:solidFill>
                <a:latin typeface="Arial" panose="020B0604020202020204" pitchFamily="34" charset="0"/>
                <a:ea typeface="+mn-ea"/>
                <a:cs typeface="+mn-cs"/>
              </a:defRPr>
            </a:lvl1pPr>
            <a:lvl2pPr marL="457200" algn="l" rtl="0" fontAlgn="base">
              <a:spcBef>
                <a:spcPct val="0"/>
              </a:spcBef>
              <a:spcAft>
                <a:spcPct val="0"/>
              </a:spcAft>
              <a:defRPr sz="1400" kern="1200">
                <a:solidFill>
                  <a:schemeClr val="tx1"/>
                </a:solidFill>
                <a:latin typeface="Arial" panose="020B0604020202020204" pitchFamily="34" charset="0"/>
                <a:ea typeface="+mn-ea"/>
                <a:cs typeface="+mn-cs"/>
              </a:defRPr>
            </a:lvl2pPr>
            <a:lvl3pPr marL="914400" algn="l" rtl="0" fontAlgn="base">
              <a:spcBef>
                <a:spcPct val="0"/>
              </a:spcBef>
              <a:spcAft>
                <a:spcPct val="0"/>
              </a:spcAft>
              <a:defRPr sz="1400" kern="1200">
                <a:solidFill>
                  <a:schemeClr val="tx1"/>
                </a:solidFill>
                <a:latin typeface="Arial" panose="020B0604020202020204" pitchFamily="34" charset="0"/>
                <a:ea typeface="+mn-ea"/>
                <a:cs typeface="+mn-cs"/>
              </a:defRPr>
            </a:lvl3pPr>
            <a:lvl4pPr marL="1371600" algn="l" rtl="0" fontAlgn="base">
              <a:spcBef>
                <a:spcPct val="0"/>
              </a:spcBef>
              <a:spcAft>
                <a:spcPct val="0"/>
              </a:spcAft>
              <a:defRPr sz="1400" kern="1200">
                <a:solidFill>
                  <a:schemeClr val="tx1"/>
                </a:solidFill>
                <a:latin typeface="Arial" panose="020B0604020202020204" pitchFamily="34" charset="0"/>
                <a:ea typeface="+mn-ea"/>
                <a:cs typeface="+mn-cs"/>
              </a:defRPr>
            </a:lvl4pPr>
            <a:lvl5pPr marL="1828800" algn="l" rtl="0" fontAlgn="base">
              <a:spcBef>
                <a:spcPct val="0"/>
              </a:spcBef>
              <a:spcAft>
                <a:spcPct val="0"/>
              </a:spcAft>
              <a:defRPr sz="1400" kern="1200">
                <a:solidFill>
                  <a:schemeClr val="tx1"/>
                </a:solidFill>
                <a:latin typeface="Arial" panose="020B0604020202020204" pitchFamily="34" charset="0"/>
                <a:ea typeface="+mn-ea"/>
                <a:cs typeface="+mn-cs"/>
              </a:defRPr>
            </a:lvl5pPr>
            <a:lvl6pPr marL="2286000" algn="l" defTabSz="914400" rtl="0" eaLnBrk="1" latinLnBrk="0" hangingPunct="1">
              <a:defRPr sz="1400" kern="1200">
                <a:solidFill>
                  <a:schemeClr val="tx1"/>
                </a:solidFill>
                <a:latin typeface="Arial" panose="020B0604020202020204" pitchFamily="34" charset="0"/>
                <a:ea typeface="+mn-ea"/>
                <a:cs typeface="+mn-cs"/>
              </a:defRPr>
            </a:lvl6pPr>
            <a:lvl7pPr marL="2743200" algn="l" defTabSz="914400" rtl="0" eaLnBrk="1" latinLnBrk="0" hangingPunct="1">
              <a:defRPr sz="1400" kern="1200">
                <a:solidFill>
                  <a:schemeClr val="tx1"/>
                </a:solidFill>
                <a:latin typeface="Arial" panose="020B0604020202020204" pitchFamily="34" charset="0"/>
                <a:ea typeface="+mn-ea"/>
                <a:cs typeface="+mn-cs"/>
              </a:defRPr>
            </a:lvl7pPr>
            <a:lvl8pPr marL="3200400" algn="l" defTabSz="914400" rtl="0" eaLnBrk="1" latinLnBrk="0" hangingPunct="1">
              <a:defRPr sz="1400" kern="1200">
                <a:solidFill>
                  <a:schemeClr val="tx1"/>
                </a:solidFill>
                <a:latin typeface="Arial" panose="020B0604020202020204" pitchFamily="34" charset="0"/>
                <a:ea typeface="+mn-ea"/>
                <a:cs typeface="+mn-cs"/>
              </a:defRPr>
            </a:lvl8pPr>
            <a:lvl9pPr marL="3657600" algn="l" defTabSz="914400" rtl="0" eaLnBrk="1" latinLnBrk="0" hangingPunct="1">
              <a:defRPr sz="1400" kern="1200">
                <a:solidFill>
                  <a:schemeClr val="tx1"/>
                </a:solidFill>
                <a:latin typeface="Arial" panose="020B0604020202020204" pitchFamily="34" charset="0"/>
                <a:ea typeface="+mn-ea"/>
                <a:cs typeface="+mn-cs"/>
              </a:defRPr>
            </a:lvl9pPr>
          </a:lstStyle>
          <a:p>
            <a:endParaRPr lang="en-CA"/>
          </a:p>
        </p:txBody>
      </p:sp>
      <p:sp>
        <p:nvSpPr>
          <p:cNvPr id="25" name="Freeform 21">
            <a:extLst>
              <a:ext uri="{FF2B5EF4-FFF2-40B4-BE49-F238E27FC236}">
                <a16:creationId xmlns:a16="http://schemas.microsoft.com/office/drawing/2014/main" id="{0D3EE9A3-49B3-4C41-8ED0-BEE1BD0F3775}"/>
              </a:ext>
            </a:extLst>
          </p:cNvPr>
          <p:cNvSpPr>
            <a:spLocks noChangeAspect="1"/>
          </p:cNvSpPr>
          <p:nvPr/>
        </p:nvSpPr>
        <p:spPr bwMode="auto">
          <a:xfrm>
            <a:off x="6074074" y="1671661"/>
            <a:ext cx="5631" cy="2209"/>
          </a:xfrm>
          <a:custGeom>
            <a:avLst/>
            <a:gdLst>
              <a:gd name="T0" fmla="*/ 0 w 10"/>
              <a:gd name="T1" fmla="*/ 0 h 4"/>
              <a:gd name="T2" fmla="*/ 10 w 10"/>
              <a:gd name="T3" fmla="*/ 4 h 4"/>
            </a:gdLst>
            <a:ahLst/>
            <a:cxnLst>
              <a:cxn ang="0">
                <a:pos x="T0" y="T1"/>
              </a:cxn>
              <a:cxn ang="0">
                <a:pos x="T2" y="T3"/>
              </a:cxn>
            </a:cxnLst>
            <a:rect l="0" t="0" r="r" b="b"/>
            <a:pathLst>
              <a:path w="10" h="4">
                <a:moveTo>
                  <a:pt x="0" y="0"/>
                </a:moveTo>
                <a:cubicBezTo>
                  <a:pt x="3" y="3"/>
                  <a:pt x="6" y="3"/>
                  <a:pt x="10" y="4"/>
                </a:cubicBezTo>
              </a:path>
            </a:pathLst>
          </a:custGeom>
          <a:noFill/>
          <a:ln w="6350" cap="rnd">
            <a:solidFill>
              <a:srgbClr val="FF6600"/>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defPPr>
              <a:defRPr lang="en-US"/>
            </a:defPPr>
            <a:lvl1pPr algn="l" rtl="0" fontAlgn="base">
              <a:spcBef>
                <a:spcPct val="0"/>
              </a:spcBef>
              <a:spcAft>
                <a:spcPct val="0"/>
              </a:spcAft>
              <a:defRPr sz="1400" kern="1200">
                <a:solidFill>
                  <a:schemeClr val="tx1"/>
                </a:solidFill>
                <a:latin typeface="Arial" panose="020B0604020202020204" pitchFamily="34" charset="0"/>
                <a:ea typeface="+mn-ea"/>
                <a:cs typeface="+mn-cs"/>
              </a:defRPr>
            </a:lvl1pPr>
            <a:lvl2pPr marL="457200" algn="l" rtl="0" fontAlgn="base">
              <a:spcBef>
                <a:spcPct val="0"/>
              </a:spcBef>
              <a:spcAft>
                <a:spcPct val="0"/>
              </a:spcAft>
              <a:defRPr sz="1400" kern="1200">
                <a:solidFill>
                  <a:schemeClr val="tx1"/>
                </a:solidFill>
                <a:latin typeface="Arial" panose="020B0604020202020204" pitchFamily="34" charset="0"/>
                <a:ea typeface="+mn-ea"/>
                <a:cs typeface="+mn-cs"/>
              </a:defRPr>
            </a:lvl2pPr>
            <a:lvl3pPr marL="914400" algn="l" rtl="0" fontAlgn="base">
              <a:spcBef>
                <a:spcPct val="0"/>
              </a:spcBef>
              <a:spcAft>
                <a:spcPct val="0"/>
              </a:spcAft>
              <a:defRPr sz="1400" kern="1200">
                <a:solidFill>
                  <a:schemeClr val="tx1"/>
                </a:solidFill>
                <a:latin typeface="Arial" panose="020B0604020202020204" pitchFamily="34" charset="0"/>
                <a:ea typeface="+mn-ea"/>
                <a:cs typeface="+mn-cs"/>
              </a:defRPr>
            </a:lvl3pPr>
            <a:lvl4pPr marL="1371600" algn="l" rtl="0" fontAlgn="base">
              <a:spcBef>
                <a:spcPct val="0"/>
              </a:spcBef>
              <a:spcAft>
                <a:spcPct val="0"/>
              </a:spcAft>
              <a:defRPr sz="1400" kern="1200">
                <a:solidFill>
                  <a:schemeClr val="tx1"/>
                </a:solidFill>
                <a:latin typeface="Arial" panose="020B0604020202020204" pitchFamily="34" charset="0"/>
                <a:ea typeface="+mn-ea"/>
                <a:cs typeface="+mn-cs"/>
              </a:defRPr>
            </a:lvl4pPr>
            <a:lvl5pPr marL="1828800" algn="l" rtl="0" fontAlgn="base">
              <a:spcBef>
                <a:spcPct val="0"/>
              </a:spcBef>
              <a:spcAft>
                <a:spcPct val="0"/>
              </a:spcAft>
              <a:defRPr sz="1400" kern="1200">
                <a:solidFill>
                  <a:schemeClr val="tx1"/>
                </a:solidFill>
                <a:latin typeface="Arial" panose="020B0604020202020204" pitchFamily="34" charset="0"/>
                <a:ea typeface="+mn-ea"/>
                <a:cs typeface="+mn-cs"/>
              </a:defRPr>
            </a:lvl5pPr>
            <a:lvl6pPr marL="2286000" algn="l" defTabSz="914400" rtl="0" eaLnBrk="1" latinLnBrk="0" hangingPunct="1">
              <a:defRPr sz="1400" kern="1200">
                <a:solidFill>
                  <a:schemeClr val="tx1"/>
                </a:solidFill>
                <a:latin typeface="Arial" panose="020B0604020202020204" pitchFamily="34" charset="0"/>
                <a:ea typeface="+mn-ea"/>
                <a:cs typeface="+mn-cs"/>
              </a:defRPr>
            </a:lvl6pPr>
            <a:lvl7pPr marL="2743200" algn="l" defTabSz="914400" rtl="0" eaLnBrk="1" latinLnBrk="0" hangingPunct="1">
              <a:defRPr sz="1400" kern="1200">
                <a:solidFill>
                  <a:schemeClr val="tx1"/>
                </a:solidFill>
                <a:latin typeface="Arial" panose="020B0604020202020204" pitchFamily="34" charset="0"/>
                <a:ea typeface="+mn-ea"/>
                <a:cs typeface="+mn-cs"/>
              </a:defRPr>
            </a:lvl7pPr>
            <a:lvl8pPr marL="3200400" algn="l" defTabSz="914400" rtl="0" eaLnBrk="1" latinLnBrk="0" hangingPunct="1">
              <a:defRPr sz="1400" kern="1200">
                <a:solidFill>
                  <a:schemeClr val="tx1"/>
                </a:solidFill>
                <a:latin typeface="Arial" panose="020B0604020202020204" pitchFamily="34" charset="0"/>
                <a:ea typeface="+mn-ea"/>
                <a:cs typeface="+mn-cs"/>
              </a:defRPr>
            </a:lvl8pPr>
            <a:lvl9pPr marL="3657600" algn="l" defTabSz="914400" rtl="0" eaLnBrk="1" latinLnBrk="0" hangingPunct="1">
              <a:defRPr sz="1400" kern="1200">
                <a:solidFill>
                  <a:schemeClr val="tx1"/>
                </a:solidFill>
                <a:latin typeface="Arial" panose="020B0604020202020204" pitchFamily="34" charset="0"/>
                <a:ea typeface="+mn-ea"/>
                <a:cs typeface="+mn-cs"/>
              </a:defRPr>
            </a:lvl9pPr>
          </a:lstStyle>
          <a:p>
            <a:endParaRPr lang="en-CA"/>
          </a:p>
        </p:txBody>
      </p:sp>
      <p:sp>
        <p:nvSpPr>
          <p:cNvPr id="26" name="Freeform 22">
            <a:extLst>
              <a:ext uri="{FF2B5EF4-FFF2-40B4-BE49-F238E27FC236}">
                <a16:creationId xmlns:a16="http://schemas.microsoft.com/office/drawing/2014/main" id="{887F5A64-59D0-42D1-9945-6640988E0740}"/>
              </a:ext>
            </a:extLst>
          </p:cNvPr>
          <p:cNvSpPr>
            <a:spLocks noChangeAspect="1"/>
          </p:cNvSpPr>
          <p:nvPr/>
        </p:nvSpPr>
        <p:spPr bwMode="auto">
          <a:xfrm>
            <a:off x="6070491" y="1642388"/>
            <a:ext cx="9214" cy="31482"/>
          </a:xfrm>
          <a:custGeom>
            <a:avLst/>
            <a:gdLst>
              <a:gd name="T0" fmla="*/ 16 w 16"/>
              <a:gd name="T1" fmla="*/ 50 h 50"/>
              <a:gd name="T2" fmla="*/ 0 w 16"/>
              <a:gd name="T3" fmla="*/ 0 h 50"/>
            </a:gdLst>
            <a:ahLst/>
            <a:cxnLst>
              <a:cxn ang="0">
                <a:pos x="T0" y="T1"/>
              </a:cxn>
              <a:cxn ang="0">
                <a:pos x="T2" y="T3"/>
              </a:cxn>
            </a:cxnLst>
            <a:rect l="0" t="0" r="r" b="b"/>
            <a:pathLst>
              <a:path w="16" h="50">
                <a:moveTo>
                  <a:pt x="16" y="50"/>
                </a:moveTo>
                <a:cubicBezTo>
                  <a:pt x="16" y="32"/>
                  <a:pt x="1" y="18"/>
                  <a:pt x="0" y="0"/>
                </a:cubicBezTo>
              </a:path>
            </a:pathLst>
          </a:custGeom>
          <a:noFill/>
          <a:ln w="6350" cap="rnd">
            <a:solidFill>
              <a:srgbClr val="FF6600"/>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defPPr>
              <a:defRPr lang="en-US"/>
            </a:defPPr>
            <a:lvl1pPr algn="l" rtl="0" fontAlgn="base">
              <a:spcBef>
                <a:spcPct val="0"/>
              </a:spcBef>
              <a:spcAft>
                <a:spcPct val="0"/>
              </a:spcAft>
              <a:defRPr sz="1400" kern="1200">
                <a:solidFill>
                  <a:schemeClr val="tx1"/>
                </a:solidFill>
                <a:latin typeface="Arial" panose="020B0604020202020204" pitchFamily="34" charset="0"/>
                <a:ea typeface="+mn-ea"/>
                <a:cs typeface="+mn-cs"/>
              </a:defRPr>
            </a:lvl1pPr>
            <a:lvl2pPr marL="457200" algn="l" rtl="0" fontAlgn="base">
              <a:spcBef>
                <a:spcPct val="0"/>
              </a:spcBef>
              <a:spcAft>
                <a:spcPct val="0"/>
              </a:spcAft>
              <a:defRPr sz="1400" kern="1200">
                <a:solidFill>
                  <a:schemeClr val="tx1"/>
                </a:solidFill>
                <a:latin typeface="Arial" panose="020B0604020202020204" pitchFamily="34" charset="0"/>
                <a:ea typeface="+mn-ea"/>
                <a:cs typeface="+mn-cs"/>
              </a:defRPr>
            </a:lvl2pPr>
            <a:lvl3pPr marL="914400" algn="l" rtl="0" fontAlgn="base">
              <a:spcBef>
                <a:spcPct val="0"/>
              </a:spcBef>
              <a:spcAft>
                <a:spcPct val="0"/>
              </a:spcAft>
              <a:defRPr sz="1400" kern="1200">
                <a:solidFill>
                  <a:schemeClr val="tx1"/>
                </a:solidFill>
                <a:latin typeface="Arial" panose="020B0604020202020204" pitchFamily="34" charset="0"/>
                <a:ea typeface="+mn-ea"/>
                <a:cs typeface="+mn-cs"/>
              </a:defRPr>
            </a:lvl3pPr>
            <a:lvl4pPr marL="1371600" algn="l" rtl="0" fontAlgn="base">
              <a:spcBef>
                <a:spcPct val="0"/>
              </a:spcBef>
              <a:spcAft>
                <a:spcPct val="0"/>
              </a:spcAft>
              <a:defRPr sz="1400" kern="1200">
                <a:solidFill>
                  <a:schemeClr val="tx1"/>
                </a:solidFill>
                <a:latin typeface="Arial" panose="020B0604020202020204" pitchFamily="34" charset="0"/>
                <a:ea typeface="+mn-ea"/>
                <a:cs typeface="+mn-cs"/>
              </a:defRPr>
            </a:lvl4pPr>
            <a:lvl5pPr marL="1828800" algn="l" rtl="0" fontAlgn="base">
              <a:spcBef>
                <a:spcPct val="0"/>
              </a:spcBef>
              <a:spcAft>
                <a:spcPct val="0"/>
              </a:spcAft>
              <a:defRPr sz="1400" kern="1200">
                <a:solidFill>
                  <a:schemeClr val="tx1"/>
                </a:solidFill>
                <a:latin typeface="Arial" panose="020B0604020202020204" pitchFamily="34" charset="0"/>
                <a:ea typeface="+mn-ea"/>
                <a:cs typeface="+mn-cs"/>
              </a:defRPr>
            </a:lvl5pPr>
            <a:lvl6pPr marL="2286000" algn="l" defTabSz="914400" rtl="0" eaLnBrk="1" latinLnBrk="0" hangingPunct="1">
              <a:defRPr sz="1400" kern="1200">
                <a:solidFill>
                  <a:schemeClr val="tx1"/>
                </a:solidFill>
                <a:latin typeface="Arial" panose="020B0604020202020204" pitchFamily="34" charset="0"/>
                <a:ea typeface="+mn-ea"/>
                <a:cs typeface="+mn-cs"/>
              </a:defRPr>
            </a:lvl6pPr>
            <a:lvl7pPr marL="2743200" algn="l" defTabSz="914400" rtl="0" eaLnBrk="1" latinLnBrk="0" hangingPunct="1">
              <a:defRPr sz="1400" kern="1200">
                <a:solidFill>
                  <a:schemeClr val="tx1"/>
                </a:solidFill>
                <a:latin typeface="Arial" panose="020B0604020202020204" pitchFamily="34" charset="0"/>
                <a:ea typeface="+mn-ea"/>
                <a:cs typeface="+mn-cs"/>
              </a:defRPr>
            </a:lvl7pPr>
            <a:lvl8pPr marL="3200400" algn="l" defTabSz="914400" rtl="0" eaLnBrk="1" latinLnBrk="0" hangingPunct="1">
              <a:defRPr sz="1400" kern="1200">
                <a:solidFill>
                  <a:schemeClr val="tx1"/>
                </a:solidFill>
                <a:latin typeface="Arial" panose="020B0604020202020204" pitchFamily="34" charset="0"/>
                <a:ea typeface="+mn-ea"/>
                <a:cs typeface="+mn-cs"/>
              </a:defRPr>
            </a:lvl8pPr>
            <a:lvl9pPr marL="3657600" algn="l" defTabSz="914400" rtl="0" eaLnBrk="1" latinLnBrk="0" hangingPunct="1">
              <a:defRPr sz="1400" kern="1200">
                <a:solidFill>
                  <a:schemeClr val="tx1"/>
                </a:solidFill>
                <a:latin typeface="Arial" panose="020B0604020202020204" pitchFamily="34" charset="0"/>
                <a:ea typeface="+mn-ea"/>
                <a:cs typeface="+mn-cs"/>
              </a:defRPr>
            </a:lvl9pPr>
          </a:lstStyle>
          <a:p>
            <a:endParaRPr lang="en-CA"/>
          </a:p>
        </p:txBody>
      </p:sp>
      <p:sp>
        <p:nvSpPr>
          <p:cNvPr id="27" name="Freeform 23">
            <a:extLst>
              <a:ext uri="{FF2B5EF4-FFF2-40B4-BE49-F238E27FC236}">
                <a16:creationId xmlns:a16="http://schemas.microsoft.com/office/drawing/2014/main" id="{0E31BD20-CF03-4471-9D2C-C24411EDDB10}"/>
              </a:ext>
            </a:extLst>
          </p:cNvPr>
          <p:cNvSpPr>
            <a:spLocks noChangeAspect="1"/>
          </p:cNvSpPr>
          <p:nvPr/>
        </p:nvSpPr>
        <p:spPr bwMode="auto">
          <a:xfrm>
            <a:off x="6079705" y="1624162"/>
            <a:ext cx="20475" cy="59650"/>
          </a:xfrm>
          <a:custGeom>
            <a:avLst/>
            <a:gdLst>
              <a:gd name="T0" fmla="*/ 34 w 34"/>
              <a:gd name="T1" fmla="*/ 93 h 93"/>
              <a:gd name="T2" fmla="*/ 0 w 34"/>
              <a:gd name="T3" fmla="*/ 0 h 93"/>
            </a:gdLst>
            <a:ahLst/>
            <a:cxnLst>
              <a:cxn ang="0">
                <a:pos x="T0" y="T1"/>
              </a:cxn>
              <a:cxn ang="0">
                <a:pos x="T2" y="T3"/>
              </a:cxn>
            </a:cxnLst>
            <a:rect l="0" t="0" r="r" b="b"/>
            <a:pathLst>
              <a:path w="34" h="93">
                <a:moveTo>
                  <a:pt x="34" y="93"/>
                </a:moveTo>
                <a:cubicBezTo>
                  <a:pt x="19" y="62"/>
                  <a:pt x="4" y="34"/>
                  <a:pt x="0" y="0"/>
                </a:cubicBezTo>
              </a:path>
            </a:pathLst>
          </a:custGeom>
          <a:noFill/>
          <a:ln w="6350" cap="rnd">
            <a:solidFill>
              <a:srgbClr val="FF6600"/>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defPPr>
              <a:defRPr lang="en-US"/>
            </a:defPPr>
            <a:lvl1pPr algn="l" rtl="0" fontAlgn="base">
              <a:spcBef>
                <a:spcPct val="0"/>
              </a:spcBef>
              <a:spcAft>
                <a:spcPct val="0"/>
              </a:spcAft>
              <a:defRPr sz="1400" kern="1200">
                <a:solidFill>
                  <a:schemeClr val="tx1"/>
                </a:solidFill>
                <a:latin typeface="Arial" panose="020B0604020202020204" pitchFamily="34" charset="0"/>
                <a:ea typeface="+mn-ea"/>
                <a:cs typeface="+mn-cs"/>
              </a:defRPr>
            </a:lvl1pPr>
            <a:lvl2pPr marL="457200" algn="l" rtl="0" fontAlgn="base">
              <a:spcBef>
                <a:spcPct val="0"/>
              </a:spcBef>
              <a:spcAft>
                <a:spcPct val="0"/>
              </a:spcAft>
              <a:defRPr sz="1400" kern="1200">
                <a:solidFill>
                  <a:schemeClr val="tx1"/>
                </a:solidFill>
                <a:latin typeface="Arial" panose="020B0604020202020204" pitchFamily="34" charset="0"/>
                <a:ea typeface="+mn-ea"/>
                <a:cs typeface="+mn-cs"/>
              </a:defRPr>
            </a:lvl2pPr>
            <a:lvl3pPr marL="914400" algn="l" rtl="0" fontAlgn="base">
              <a:spcBef>
                <a:spcPct val="0"/>
              </a:spcBef>
              <a:spcAft>
                <a:spcPct val="0"/>
              </a:spcAft>
              <a:defRPr sz="1400" kern="1200">
                <a:solidFill>
                  <a:schemeClr val="tx1"/>
                </a:solidFill>
                <a:latin typeface="Arial" panose="020B0604020202020204" pitchFamily="34" charset="0"/>
                <a:ea typeface="+mn-ea"/>
                <a:cs typeface="+mn-cs"/>
              </a:defRPr>
            </a:lvl3pPr>
            <a:lvl4pPr marL="1371600" algn="l" rtl="0" fontAlgn="base">
              <a:spcBef>
                <a:spcPct val="0"/>
              </a:spcBef>
              <a:spcAft>
                <a:spcPct val="0"/>
              </a:spcAft>
              <a:defRPr sz="1400" kern="1200">
                <a:solidFill>
                  <a:schemeClr val="tx1"/>
                </a:solidFill>
                <a:latin typeface="Arial" panose="020B0604020202020204" pitchFamily="34" charset="0"/>
                <a:ea typeface="+mn-ea"/>
                <a:cs typeface="+mn-cs"/>
              </a:defRPr>
            </a:lvl4pPr>
            <a:lvl5pPr marL="1828800" algn="l" rtl="0" fontAlgn="base">
              <a:spcBef>
                <a:spcPct val="0"/>
              </a:spcBef>
              <a:spcAft>
                <a:spcPct val="0"/>
              </a:spcAft>
              <a:defRPr sz="1400" kern="1200">
                <a:solidFill>
                  <a:schemeClr val="tx1"/>
                </a:solidFill>
                <a:latin typeface="Arial" panose="020B0604020202020204" pitchFamily="34" charset="0"/>
                <a:ea typeface="+mn-ea"/>
                <a:cs typeface="+mn-cs"/>
              </a:defRPr>
            </a:lvl5pPr>
            <a:lvl6pPr marL="2286000" algn="l" defTabSz="914400" rtl="0" eaLnBrk="1" latinLnBrk="0" hangingPunct="1">
              <a:defRPr sz="1400" kern="1200">
                <a:solidFill>
                  <a:schemeClr val="tx1"/>
                </a:solidFill>
                <a:latin typeface="Arial" panose="020B0604020202020204" pitchFamily="34" charset="0"/>
                <a:ea typeface="+mn-ea"/>
                <a:cs typeface="+mn-cs"/>
              </a:defRPr>
            </a:lvl6pPr>
            <a:lvl7pPr marL="2743200" algn="l" defTabSz="914400" rtl="0" eaLnBrk="1" latinLnBrk="0" hangingPunct="1">
              <a:defRPr sz="1400" kern="1200">
                <a:solidFill>
                  <a:schemeClr val="tx1"/>
                </a:solidFill>
                <a:latin typeface="Arial" panose="020B0604020202020204" pitchFamily="34" charset="0"/>
                <a:ea typeface="+mn-ea"/>
                <a:cs typeface="+mn-cs"/>
              </a:defRPr>
            </a:lvl7pPr>
            <a:lvl8pPr marL="3200400" algn="l" defTabSz="914400" rtl="0" eaLnBrk="1" latinLnBrk="0" hangingPunct="1">
              <a:defRPr sz="1400" kern="1200">
                <a:solidFill>
                  <a:schemeClr val="tx1"/>
                </a:solidFill>
                <a:latin typeface="Arial" panose="020B0604020202020204" pitchFamily="34" charset="0"/>
                <a:ea typeface="+mn-ea"/>
                <a:cs typeface="+mn-cs"/>
              </a:defRPr>
            </a:lvl8pPr>
            <a:lvl9pPr marL="3657600" algn="l" defTabSz="914400" rtl="0" eaLnBrk="1" latinLnBrk="0" hangingPunct="1">
              <a:defRPr sz="1400" kern="1200">
                <a:solidFill>
                  <a:schemeClr val="tx1"/>
                </a:solidFill>
                <a:latin typeface="Arial" panose="020B0604020202020204" pitchFamily="34" charset="0"/>
                <a:ea typeface="+mn-ea"/>
                <a:cs typeface="+mn-cs"/>
              </a:defRPr>
            </a:lvl9pPr>
          </a:lstStyle>
          <a:p>
            <a:endParaRPr lang="en-CA"/>
          </a:p>
        </p:txBody>
      </p:sp>
      <p:sp>
        <p:nvSpPr>
          <p:cNvPr id="28" name="Freeform 24">
            <a:extLst>
              <a:ext uri="{FF2B5EF4-FFF2-40B4-BE49-F238E27FC236}">
                <a16:creationId xmlns:a16="http://schemas.microsoft.com/office/drawing/2014/main" id="{F65AC022-3CAB-4C24-B7A0-64A5F086854A}"/>
              </a:ext>
            </a:extLst>
          </p:cNvPr>
          <p:cNvSpPr>
            <a:spLocks noChangeAspect="1"/>
          </p:cNvSpPr>
          <p:nvPr/>
        </p:nvSpPr>
        <p:spPr bwMode="auto">
          <a:xfrm>
            <a:off x="5786400" y="1446317"/>
            <a:ext cx="23546" cy="12151"/>
          </a:xfrm>
          <a:custGeom>
            <a:avLst/>
            <a:gdLst>
              <a:gd name="T0" fmla="*/ 0 w 40"/>
              <a:gd name="T1" fmla="*/ 3 h 19"/>
              <a:gd name="T2" fmla="*/ 40 w 40"/>
              <a:gd name="T3" fmla="*/ 19 h 19"/>
            </a:gdLst>
            <a:ahLst/>
            <a:cxnLst>
              <a:cxn ang="0">
                <a:pos x="T0" y="T1"/>
              </a:cxn>
              <a:cxn ang="0">
                <a:pos x="T2" y="T3"/>
              </a:cxn>
            </a:cxnLst>
            <a:rect l="0" t="0" r="r" b="b"/>
            <a:pathLst>
              <a:path w="40" h="19">
                <a:moveTo>
                  <a:pt x="0" y="3"/>
                </a:moveTo>
                <a:cubicBezTo>
                  <a:pt x="16" y="0"/>
                  <a:pt x="29" y="8"/>
                  <a:pt x="40" y="19"/>
                </a:cubicBezTo>
              </a:path>
            </a:pathLst>
          </a:custGeom>
          <a:noFill/>
          <a:ln w="6350" cap="rnd">
            <a:solidFill>
              <a:srgbClr val="FF6600"/>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defPPr>
              <a:defRPr lang="en-US"/>
            </a:defPPr>
            <a:lvl1pPr algn="l" rtl="0" fontAlgn="base">
              <a:spcBef>
                <a:spcPct val="0"/>
              </a:spcBef>
              <a:spcAft>
                <a:spcPct val="0"/>
              </a:spcAft>
              <a:defRPr sz="1400" kern="1200">
                <a:solidFill>
                  <a:schemeClr val="tx1"/>
                </a:solidFill>
                <a:latin typeface="Arial" panose="020B0604020202020204" pitchFamily="34" charset="0"/>
                <a:ea typeface="+mn-ea"/>
                <a:cs typeface="+mn-cs"/>
              </a:defRPr>
            </a:lvl1pPr>
            <a:lvl2pPr marL="457200" algn="l" rtl="0" fontAlgn="base">
              <a:spcBef>
                <a:spcPct val="0"/>
              </a:spcBef>
              <a:spcAft>
                <a:spcPct val="0"/>
              </a:spcAft>
              <a:defRPr sz="1400" kern="1200">
                <a:solidFill>
                  <a:schemeClr val="tx1"/>
                </a:solidFill>
                <a:latin typeface="Arial" panose="020B0604020202020204" pitchFamily="34" charset="0"/>
                <a:ea typeface="+mn-ea"/>
                <a:cs typeface="+mn-cs"/>
              </a:defRPr>
            </a:lvl2pPr>
            <a:lvl3pPr marL="914400" algn="l" rtl="0" fontAlgn="base">
              <a:spcBef>
                <a:spcPct val="0"/>
              </a:spcBef>
              <a:spcAft>
                <a:spcPct val="0"/>
              </a:spcAft>
              <a:defRPr sz="1400" kern="1200">
                <a:solidFill>
                  <a:schemeClr val="tx1"/>
                </a:solidFill>
                <a:latin typeface="Arial" panose="020B0604020202020204" pitchFamily="34" charset="0"/>
                <a:ea typeface="+mn-ea"/>
                <a:cs typeface="+mn-cs"/>
              </a:defRPr>
            </a:lvl3pPr>
            <a:lvl4pPr marL="1371600" algn="l" rtl="0" fontAlgn="base">
              <a:spcBef>
                <a:spcPct val="0"/>
              </a:spcBef>
              <a:spcAft>
                <a:spcPct val="0"/>
              </a:spcAft>
              <a:defRPr sz="1400" kern="1200">
                <a:solidFill>
                  <a:schemeClr val="tx1"/>
                </a:solidFill>
                <a:latin typeface="Arial" panose="020B0604020202020204" pitchFamily="34" charset="0"/>
                <a:ea typeface="+mn-ea"/>
                <a:cs typeface="+mn-cs"/>
              </a:defRPr>
            </a:lvl4pPr>
            <a:lvl5pPr marL="1828800" algn="l" rtl="0" fontAlgn="base">
              <a:spcBef>
                <a:spcPct val="0"/>
              </a:spcBef>
              <a:spcAft>
                <a:spcPct val="0"/>
              </a:spcAft>
              <a:defRPr sz="1400" kern="1200">
                <a:solidFill>
                  <a:schemeClr val="tx1"/>
                </a:solidFill>
                <a:latin typeface="Arial" panose="020B0604020202020204" pitchFamily="34" charset="0"/>
                <a:ea typeface="+mn-ea"/>
                <a:cs typeface="+mn-cs"/>
              </a:defRPr>
            </a:lvl5pPr>
            <a:lvl6pPr marL="2286000" algn="l" defTabSz="914400" rtl="0" eaLnBrk="1" latinLnBrk="0" hangingPunct="1">
              <a:defRPr sz="1400" kern="1200">
                <a:solidFill>
                  <a:schemeClr val="tx1"/>
                </a:solidFill>
                <a:latin typeface="Arial" panose="020B0604020202020204" pitchFamily="34" charset="0"/>
                <a:ea typeface="+mn-ea"/>
                <a:cs typeface="+mn-cs"/>
              </a:defRPr>
            </a:lvl6pPr>
            <a:lvl7pPr marL="2743200" algn="l" defTabSz="914400" rtl="0" eaLnBrk="1" latinLnBrk="0" hangingPunct="1">
              <a:defRPr sz="1400" kern="1200">
                <a:solidFill>
                  <a:schemeClr val="tx1"/>
                </a:solidFill>
                <a:latin typeface="Arial" panose="020B0604020202020204" pitchFamily="34" charset="0"/>
                <a:ea typeface="+mn-ea"/>
                <a:cs typeface="+mn-cs"/>
              </a:defRPr>
            </a:lvl7pPr>
            <a:lvl8pPr marL="3200400" algn="l" defTabSz="914400" rtl="0" eaLnBrk="1" latinLnBrk="0" hangingPunct="1">
              <a:defRPr sz="1400" kern="1200">
                <a:solidFill>
                  <a:schemeClr val="tx1"/>
                </a:solidFill>
                <a:latin typeface="Arial" panose="020B0604020202020204" pitchFamily="34" charset="0"/>
                <a:ea typeface="+mn-ea"/>
                <a:cs typeface="+mn-cs"/>
              </a:defRPr>
            </a:lvl8pPr>
            <a:lvl9pPr marL="3657600" algn="l" defTabSz="914400" rtl="0" eaLnBrk="1" latinLnBrk="0" hangingPunct="1">
              <a:defRPr sz="1400" kern="1200">
                <a:solidFill>
                  <a:schemeClr val="tx1"/>
                </a:solidFill>
                <a:latin typeface="Arial" panose="020B0604020202020204" pitchFamily="34" charset="0"/>
                <a:ea typeface="+mn-ea"/>
                <a:cs typeface="+mn-cs"/>
              </a:defRPr>
            </a:lvl9pPr>
          </a:lstStyle>
          <a:p>
            <a:endParaRPr lang="en-CA"/>
          </a:p>
        </p:txBody>
      </p:sp>
      <p:sp>
        <p:nvSpPr>
          <p:cNvPr id="29" name="Freeform 25">
            <a:extLst>
              <a:ext uri="{FF2B5EF4-FFF2-40B4-BE49-F238E27FC236}">
                <a16:creationId xmlns:a16="http://schemas.microsoft.com/office/drawing/2014/main" id="{69838962-7FB3-4E86-B336-8E05F6F2A5A1}"/>
              </a:ext>
            </a:extLst>
          </p:cNvPr>
          <p:cNvSpPr>
            <a:spLocks noChangeAspect="1"/>
          </p:cNvSpPr>
          <p:nvPr/>
        </p:nvSpPr>
        <p:spPr bwMode="auto">
          <a:xfrm>
            <a:off x="5786912" y="1459021"/>
            <a:ext cx="34807" cy="31482"/>
          </a:xfrm>
          <a:custGeom>
            <a:avLst/>
            <a:gdLst>
              <a:gd name="T0" fmla="*/ 0 w 58"/>
              <a:gd name="T1" fmla="*/ 49 h 49"/>
              <a:gd name="T2" fmla="*/ 58 w 58"/>
              <a:gd name="T3" fmla="*/ 7 h 49"/>
            </a:gdLst>
            <a:ahLst/>
            <a:cxnLst>
              <a:cxn ang="0">
                <a:pos x="T0" y="T1"/>
              </a:cxn>
              <a:cxn ang="0">
                <a:pos x="T2" y="T3"/>
              </a:cxn>
            </a:cxnLst>
            <a:rect l="0" t="0" r="r" b="b"/>
            <a:pathLst>
              <a:path w="58" h="49">
                <a:moveTo>
                  <a:pt x="0" y="49"/>
                </a:moveTo>
                <a:cubicBezTo>
                  <a:pt x="5" y="22"/>
                  <a:pt x="29" y="0"/>
                  <a:pt x="58" y="7"/>
                </a:cubicBezTo>
              </a:path>
            </a:pathLst>
          </a:custGeom>
          <a:noFill/>
          <a:ln w="6350" cap="rnd">
            <a:solidFill>
              <a:srgbClr val="FF6600"/>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defPPr>
              <a:defRPr lang="en-US"/>
            </a:defPPr>
            <a:lvl1pPr algn="l" rtl="0" fontAlgn="base">
              <a:spcBef>
                <a:spcPct val="0"/>
              </a:spcBef>
              <a:spcAft>
                <a:spcPct val="0"/>
              </a:spcAft>
              <a:defRPr sz="1400" kern="1200">
                <a:solidFill>
                  <a:schemeClr val="tx1"/>
                </a:solidFill>
                <a:latin typeface="Arial" panose="020B0604020202020204" pitchFamily="34" charset="0"/>
                <a:ea typeface="+mn-ea"/>
                <a:cs typeface="+mn-cs"/>
              </a:defRPr>
            </a:lvl1pPr>
            <a:lvl2pPr marL="457200" algn="l" rtl="0" fontAlgn="base">
              <a:spcBef>
                <a:spcPct val="0"/>
              </a:spcBef>
              <a:spcAft>
                <a:spcPct val="0"/>
              </a:spcAft>
              <a:defRPr sz="1400" kern="1200">
                <a:solidFill>
                  <a:schemeClr val="tx1"/>
                </a:solidFill>
                <a:latin typeface="Arial" panose="020B0604020202020204" pitchFamily="34" charset="0"/>
                <a:ea typeface="+mn-ea"/>
                <a:cs typeface="+mn-cs"/>
              </a:defRPr>
            </a:lvl2pPr>
            <a:lvl3pPr marL="914400" algn="l" rtl="0" fontAlgn="base">
              <a:spcBef>
                <a:spcPct val="0"/>
              </a:spcBef>
              <a:spcAft>
                <a:spcPct val="0"/>
              </a:spcAft>
              <a:defRPr sz="1400" kern="1200">
                <a:solidFill>
                  <a:schemeClr val="tx1"/>
                </a:solidFill>
                <a:latin typeface="Arial" panose="020B0604020202020204" pitchFamily="34" charset="0"/>
                <a:ea typeface="+mn-ea"/>
                <a:cs typeface="+mn-cs"/>
              </a:defRPr>
            </a:lvl3pPr>
            <a:lvl4pPr marL="1371600" algn="l" rtl="0" fontAlgn="base">
              <a:spcBef>
                <a:spcPct val="0"/>
              </a:spcBef>
              <a:spcAft>
                <a:spcPct val="0"/>
              </a:spcAft>
              <a:defRPr sz="1400" kern="1200">
                <a:solidFill>
                  <a:schemeClr val="tx1"/>
                </a:solidFill>
                <a:latin typeface="Arial" panose="020B0604020202020204" pitchFamily="34" charset="0"/>
                <a:ea typeface="+mn-ea"/>
                <a:cs typeface="+mn-cs"/>
              </a:defRPr>
            </a:lvl4pPr>
            <a:lvl5pPr marL="1828800" algn="l" rtl="0" fontAlgn="base">
              <a:spcBef>
                <a:spcPct val="0"/>
              </a:spcBef>
              <a:spcAft>
                <a:spcPct val="0"/>
              </a:spcAft>
              <a:defRPr sz="1400" kern="1200">
                <a:solidFill>
                  <a:schemeClr val="tx1"/>
                </a:solidFill>
                <a:latin typeface="Arial" panose="020B0604020202020204" pitchFamily="34" charset="0"/>
                <a:ea typeface="+mn-ea"/>
                <a:cs typeface="+mn-cs"/>
              </a:defRPr>
            </a:lvl5pPr>
            <a:lvl6pPr marL="2286000" algn="l" defTabSz="914400" rtl="0" eaLnBrk="1" latinLnBrk="0" hangingPunct="1">
              <a:defRPr sz="1400" kern="1200">
                <a:solidFill>
                  <a:schemeClr val="tx1"/>
                </a:solidFill>
                <a:latin typeface="Arial" panose="020B0604020202020204" pitchFamily="34" charset="0"/>
                <a:ea typeface="+mn-ea"/>
                <a:cs typeface="+mn-cs"/>
              </a:defRPr>
            </a:lvl6pPr>
            <a:lvl7pPr marL="2743200" algn="l" defTabSz="914400" rtl="0" eaLnBrk="1" latinLnBrk="0" hangingPunct="1">
              <a:defRPr sz="1400" kern="1200">
                <a:solidFill>
                  <a:schemeClr val="tx1"/>
                </a:solidFill>
                <a:latin typeface="Arial" panose="020B0604020202020204" pitchFamily="34" charset="0"/>
                <a:ea typeface="+mn-ea"/>
                <a:cs typeface="+mn-cs"/>
              </a:defRPr>
            </a:lvl7pPr>
            <a:lvl8pPr marL="3200400" algn="l" defTabSz="914400" rtl="0" eaLnBrk="1" latinLnBrk="0" hangingPunct="1">
              <a:defRPr sz="1400" kern="1200">
                <a:solidFill>
                  <a:schemeClr val="tx1"/>
                </a:solidFill>
                <a:latin typeface="Arial" panose="020B0604020202020204" pitchFamily="34" charset="0"/>
                <a:ea typeface="+mn-ea"/>
                <a:cs typeface="+mn-cs"/>
              </a:defRPr>
            </a:lvl8pPr>
            <a:lvl9pPr marL="3657600" algn="l" defTabSz="914400" rtl="0" eaLnBrk="1" latinLnBrk="0" hangingPunct="1">
              <a:defRPr sz="1400" kern="1200">
                <a:solidFill>
                  <a:schemeClr val="tx1"/>
                </a:solidFill>
                <a:latin typeface="Arial" panose="020B0604020202020204" pitchFamily="34" charset="0"/>
                <a:ea typeface="+mn-ea"/>
                <a:cs typeface="+mn-cs"/>
              </a:defRPr>
            </a:lvl9pPr>
          </a:lstStyle>
          <a:p>
            <a:endParaRPr lang="en-CA"/>
          </a:p>
        </p:txBody>
      </p:sp>
      <p:sp>
        <p:nvSpPr>
          <p:cNvPr id="30" name="Freeform 26">
            <a:extLst>
              <a:ext uri="{FF2B5EF4-FFF2-40B4-BE49-F238E27FC236}">
                <a16:creationId xmlns:a16="http://schemas.microsoft.com/office/drawing/2014/main" id="{B108B74C-00BA-4A71-A113-FE479EA26069}"/>
              </a:ext>
            </a:extLst>
          </p:cNvPr>
          <p:cNvSpPr>
            <a:spLocks noChangeAspect="1"/>
          </p:cNvSpPr>
          <p:nvPr/>
        </p:nvSpPr>
        <p:spPr bwMode="auto">
          <a:xfrm>
            <a:off x="5798173" y="1470067"/>
            <a:ext cx="51699" cy="76771"/>
          </a:xfrm>
          <a:custGeom>
            <a:avLst/>
            <a:gdLst>
              <a:gd name="T0" fmla="*/ 0 w 88"/>
              <a:gd name="T1" fmla="*/ 74 h 120"/>
              <a:gd name="T2" fmla="*/ 64 w 88"/>
              <a:gd name="T3" fmla="*/ 0 h 120"/>
              <a:gd name="T4" fmla="*/ 87 w 88"/>
              <a:gd name="T5" fmla="*/ 7 h 120"/>
              <a:gd name="T6" fmla="*/ 87 w 88"/>
              <a:gd name="T7" fmla="*/ 13 h 120"/>
              <a:gd name="T8" fmla="*/ 22 w 88"/>
              <a:gd name="T9" fmla="*/ 120 h 120"/>
            </a:gdLst>
            <a:ahLst/>
            <a:cxnLst>
              <a:cxn ang="0">
                <a:pos x="T0" y="T1"/>
              </a:cxn>
              <a:cxn ang="0">
                <a:pos x="T2" y="T3"/>
              </a:cxn>
              <a:cxn ang="0">
                <a:pos x="T4" y="T5"/>
              </a:cxn>
              <a:cxn ang="0">
                <a:pos x="T6" y="T7"/>
              </a:cxn>
              <a:cxn ang="0">
                <a:pos x="T8" y="T9"/>
              </a:cxn>
            </a:cxnLst>
            <a:rect l="0" t="0" r="r" b="b"/>
            <a:pathLst>
              <a:path w="88" h="120">
                <a:moveTo>
                  <a:pt x="0" y="74"/>
                </a:moveTo>
                <a:cubicBezTo>
                  <a:pt x="4" y="39"/>
                  <a:pt x="33" y="14"/>
                  <a:pt x="64" y="0"/>
                </a:cubicBezTo>
                <a:cubicBezTo>
                  <a:pt x="72" y="2"/>
                  <a:pt x="79" y="4"/>
                  <a:pt x="87" y="7"/>
                </a:cubicBezTo>
                <a:cubicBezTo>
                  <a:pt x="88" y="9"/>
                  <a:pt x="87" y="11"/>
                  <a:pt x="87" y="13"/>
                </a:cubicBezTo>
                <a:cubicBezTo>
                  <a:pt x="44" y="29"/>
                  <a:pt x="28" y="79"/>
                  <a:pt x="22" y="120"/>
                </a:cubicBezTo>
              </a:path>
            </a:pathLst>
          </a:custGeom>
          <a:noFill/>
          <a:ln w="6350" cap="rnd">
            <a:solidFill>
              <a:srgbClr val="FF6600"/>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defPPr>
              <a:defRPr lang="en-US"/>
            </a:defPPr>
            <a:lvl1pPr algn="l" rtl="0" fontAlgn="base">
              <a:spcBef>
                <a:spcPct val="0"/>
              </a:spcBef>
              <a:spcAft>
                <a:spcPct val="0"/>
              </a:spcAft>
              <a:defRPr sz="1400" kern="1200">
                <a:solidFill>
                  <a:schemeClr val="tx1"/>
                </a:solidFill>
                <a:latin typeface="Arial" panose="020B0604020202020204" pitchFamily="34" charset="0"/>
                <a:ea typeface="+mn-ea"/>
                <a:cs typeface="+mn-cs"/>
              </a:defRPr>
            </a:lvl1pPr>
            <a:lvl2pPr marL="457200" algn="l" rtl="0" fontAlgn="base">
              <a:spcBef>
                <a:spcPct val="0"/>
              </a:spcBef>
              <a:spcAft>
                <a:spcPct val="0"/>
              </a:spcAft>
              <a:defRPr sz="1400" kern="1200">
                <a:solidFill>
                  <a:schemeClr val="tx1"/>
                </a:solidFill>
                <a:latin typeface="Arial" panose="020B0604020202020204" pitchFamily="34" charset="0"/>
                <a:ea typeface="+mn-ea"/>
                <a:cs typeface="+mn-cs"/>
              </a:defRPr>
            </a:lvl2pPr>
            <a:lvl3pPr marL="914400" algn="l" rtl="0" fontAlgn="base">
              <a:spcBef>
                <a:spcPct val="0"/>
              </a:spcBef>
              <a:spcAft>
                <a:spcPct val="0"/>
              </a:spcAft>
              <a:defRPr sz="1400" kern="1200">
                <a:solidFill>
                  <a:schemeClr val="tx1"/>
                </a:solidFill>
                <a:latin typeface="Arial" panose="020B0604020202020204" pitchFamily="34" charset="0"/>
                <a:ea typeface="+mn-ea"/>
                <a:cs typeface="+mn-cs"/>
              </a:defRPr>
            </a:lvl3pPr>
            <a:lvl4pPr marL="1371600" algn="l" rtl="0" fontAlgn="base">
              <a:spcBef>
                <a:spcPct val="0"/>
              </a:spcBef>
              <a:spcAft>
                <a:spcPct val="0"/>
              </a:spcAft>
              <a:defRPr sz="1400" kern="1200">
                <a:solidFill>
                  <a:schemeClr val="tx1"/>
                </a:solidFill>
                <a:latin typeface="Arial" panose="020B0604020202020204" pitchFamily="34" charset="0"/>
                <a:ea typeface="+mn-ea"/>
                <a:cs typeface="+mn-cs"/>
              </a:defRPr>
            </a:lvl4pPr>
            <a:lvl5pPr marL="1828800" algn="l" rtl="0" fontAlgn="base">
              <a:spcBef>
                <a:spcPct val="0"/>
              </a:spcBef>
              <a:spcAft>
                <a:spcPct val="0"/>
              </a:spcAft>
              <a:defRPr sz="1400" kern="1200">
                <a:solidFill>
                  <a:schemeClr val="tx1"/>
                </a:solidFill>
                <a:latin typeface="Arial" panose="020B0604020202020204" pitchFamily="34" charset="0"/>
                <a:ea typeface="+mn-ea"/>
                <a:cs typeface="+mn-cs"/>
              </a:defRPr>
            </a:lvl5pPr>
            <a:lvl6pPr marL="2286000" algn="l" defTabSz="914400" rtl="0" eaLnBrk="1" latinLnBrk="0" hangingPunct="1">
              <a:defRPr sz="1400" kern="1200">
                <a:solidFill>
                  <a:schemeClr val="tx1"/>
                </a:solidFill>
                <a:latin typeface="Arial" panose="020B0604020202020204" pitchFamily="34" charset="0"/>
                <a:ea typeface="+mn-ea"/>
                <a:cs typeface="+mn-cs"/>
              </a:defRPr>
            </a:lvl6pPr>
            <a:lvl7pPr marL="2743200" algn="l" defTabSz="914400" rtl="0" eaLnBrk="1" latinLnBrk="0" hangingPunct="1">
              <a:defRPr sz="1400" kern="1200">
                <a:solidFill>
                  <a:schemeClr val="tx1"/>
                </a:solidFill>
                <a:latin typeface="Arial" panose="020B0604020202020204" pitchFamily="34" charset="0"/>
                <a:ea typeface="+mn-ea"/>
                <a:cs typeface="+mn-cs"/>
              </a:defRPr>
            </a:lvl7pPr>
            <a:lvl8pPr marL="3200400" algn="l" defTabSz="914400" rtl="0" eaLnBrk="1" latinLnBrk="0" hangingPunct="1">
              <a:defRPr sz="1400" kern="1200">
                <a:solidFill>
                  <a:schemeClr val="tx1"/>
                </a:solidFill>
                <a:latin typeface="Arial" panose="020B0604020202020204" pitchFamily="34" charset="0"/>
                <a:ea typeface="+mn-ea"/>
                <a:cs typeface="+mn-cs"/>
              </a:defRPr>
            </a:lvl8pPr>
            <a:lvl9pPr marL="3657600" algn="l" defTabSz="914400" rtl="0" eaLnBrk="1" latinLnBrk="0" hangingPunct="1">
              <a:defRPr sz="1400" kern="1200">
                <a:solidFill>
                  <a:schemeClr val="tx1"/>
                </a:solidFill>
                <a:latin typeface="Arial" panose="020B0604020202020204" pitchFamily="34" charset="0"/>
                <a:ea typeface="+mn-ea"/>
                <a:cs typeface="+mn-cs"/>
              </a:defRPr>
            </a:lvl9pPr>
          </a:lstStyle>
          <a:p>
            <a:endParaRPr lang="en-CA"/>
          </a:p>
        </p:txBody>
      </p:sp>
      <p:sp>
        <p:nvSpPr>
          <p:cNvPr id="31" name="Freeform 27">
            <a:extLst>
              <a:ext uri="{FF2B5EF4-FFF2-40B4-BE49-F238E27FC236}">
                <a16:creationId xmlns:a16="http://schemas.microsoft.com/office/drawing/2014/main" id="{4704464B-9714-42EC-88C8-9B4E1584D93D}"/>
              </a:ext>
            </a:extLst>
          </p:cNvPr>
          <p:cNvSpPr>
            <a:spLocks noChangeAspect="1"/>
          </p:cNvSpPr>
          <p:nvPr/>
        </p:nvSpPr>
        <p:spPr bwMode="auto">
          <a:xfrm>
            <a:off x="5830422" y="1524746"/>
            <a:ext cx="5631" cy="52470"/>
          </a:xfrm>
          <a:custGeom>
            <a:avLst/>
            <a:gdLst>
              <a:gd name="T0" fmla="*/ 1 w 9"/>
              <a:gd name="T1" fmla="*/ 82 h 82"/>
              <a:gd name="T2" fmla="*/ 9 w 9"/>
              <a:gd name="T3" fmla="*/ 0 h 82"/>
            </a:gdLst>
            <a:ahLst/>
            <a:cxnLst>
              <a:cxn ang="0">
                <a:pos x="T0" y="T1"/>
              </a:cxn>
              <a:cxn ang="0">
                <a:pos x="T2" y="T3"/>
              </a:cxn>
            </a:cxnLst>
            <a:rect l="0" t="0" r="r" b="b"/>
            <a:pathLst>
              <a:path w="9" h="82">
                <a:moveTo>
                  <a:pt x="1" y="82"/>
                </a:moveTo>
                <a:cubicBezTo>
                  <a:pt x="0" y="54"/>
                  <a:pt x="1" y="26"/>
                  <a:pt x="9" y="0"/>
                </a:cubicBezTo>
              </a:path>
            </a:pathLst>
          </a:custGeom>
          <a:noFill/>
          <a:ln w="6350" cap="rnd">
            <a:solidFill>
              <a:srgbClr val="FF6600"/>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defPPr>
              <a:defRPr lang="en-US"/>
            </a:defPPr>
            <a:lvl1pPr algn="l" rtl="0" fontAlgn="base">
              <a:spcBef>
                <a:spcPct val="0"/>
              </a:spcBef>
              <a:spcAft>
                <a:spcPct val="0"/>
              </a:spcAft>
              <a:defRPr sz="1400" kern="1200">
                <a:solidFill>
                  <a:schemeClr val="tx1"/>
                </a:solidFill>
                <a:latin typeface="Arial" panose="020B0604020202020204" pitchFamily="34" charset="0"/>
                <a:ea typeface="+mn-ea"/>
                <a:cs typeface="+mn-cs"/>
              </a:defRPr>
            </a:lvl1pPr>
            <a:lvl2pPr marL="457200" algn="l" rtl="0" fontAlgn="base">
              <a:spcBef>
                <a:spcPct val="0"/>
              </a:spcBef>
              <a:spcAft>
                <a:spcPct val="0"/>
              </a:spcAft>
              <a:defRPr sz="1400" kern="1200">
                <a:solidFill>
                  <a:schemeClr val="tx1"/>
                </a:solidFill>
                <a:latin typeface="Arial" panose="020B0604020202020204" pitchFamily="34" charset="0"/>
                <a:ea typeface="+mn-ea"/>
                <a:cs typeface="+mn-cs"/>
              </a:defRPr>
            </a:lvl2pPr>
            <a:lvl3pPr marL="914400" algn="l" rtl="0" fontAlgn="base">
              <a:spcBef>
                <a:spcPct val="0"/>
              </a:spcBef>
              <a:spcAft>
                <a:spcPct val="0"/>
              </a:spcAft>
              <a:defRPr sz="1400" kern="1200">
                <a:solidFill>
                  <a:schemeClr val="tx1"/>
                </a:solidFill>
                <a:latin typeface="Arial" panose="020B0604020202020204" pitchFamily="34" charset="0"/>
                <a:ea typeface="+mn-ea"/>
                <a:cs typeface="+mn-cs"/>
              </a:defRPr>
            </a:lvl3pPr>
            <a:lvl4pPr marL="1371600" algn="l" rtl="0" fontAlgn="base">
              <a:spcBef>
                <a:spcPct val="0"/>
              </a:spcBef>
              <a:spcAft>
                <a:spcPct val="0"/>
              </a:spcAft>
              <a:defRPr sz="1400" kern="1200">
                <a:solidFill>
                  <a:schemeClr val="tx1"/>
                </a:solidFill>
                <a:latin typeface="Arial" panose="020B0604020202020204" pitchFamily="34" charset="0"/>
                <a:ea typeface="+mn-ea"/>
                <a:cs typeface="+mn-cs"/>
              </a:defRPr>
            </a:lvl4pPr>
            <a:lvl5pPr marL="1828800" algn="l" rtl="0" fontAlgn="base">
              <a:spcBef>
                <a:spcPct val="0"/>
              </a:spcBef>
              <a:spcAft>
                <a:spcPct val="0"/>
              </a:spcAft>
              <a:defRPr sz="1400" kern="1200">
                <a:solidFill>
                  <a:schemeClr val="tx1"/>
                </a:solidFill>
                <a:latin typeface="Arial" panose="020B0604020202020204" pitchFamily="34" charset="0"/>
                <a:ea typeface="+mn-ea"/>
                <a:cs typeface="+mn-cs"/>
              </a:defRPr>
            </a:lvl5pPr>
            <a:lvl6pPr marL="2286000" algn="l" defTabSz="914400" rtl="0" eaLnBrk="1" latinLnBrk="0" hangingPunct="1">
              <a:defRPr sz="1400" kern="1200">
                <a:solidFill>
                  <a:schemeClr val="tx1"/>
                </a:solidFill>
                <a:latin typeface="Arial" panose="020B0604020202020204" pitchFamily="34" charset="0"/>
                <a:ea typeface="+mn-ea"/>
                <a:cs typeface="+mn-cs"/>
              </a:defRPr>
            </a:lvl6pPr>
            <a:lvl7pPr marL="2743200" algn="l" defTabSz="914400" rtl="0" eaLnBrk="1" latinLnBrk="0" hangingPunct="1">
              <a:defRPr sz="1400" kern="1200">
                <a:solidFill>
                  <a:schemeClr val="tx1"/>
                </a:solidFill>
                <a:latin typeface="Arial" panose="020B0604020202020204" pitchFamily="34" charset="0"/>
                <a:ea typeface="+mn-ea"/>
                <a:cs typeface="+mn-cs"/>
              </a:defRPr>
            </a:lvl7pPr>
            <a:lvl8pPr marL="3200400" algn="l" defTabSz="914400" rtl="0" eaLnBrk="1" latinLnBrk="0" hangingPunct="1">
              <a:defRPr sz="1400" kern="1200">
                <a:solidFill>
                  <a:schemeClr val="tx1"/>
                </a:solidFill>
                <a:latin typeface="Arial" panose="020B0604020202020204" pitchFamily="34" charset="0"/>
                <a:ea typeface="+mn-ea"/>
                <a:cs typeface="+mn-cs"/>
              </a:defRPr>
            </a:lvl8pPr>
            <a:lvl9pPr marL="3657600" algn="l" defTabSz="914400" rtl="0" eaLnBrk="1" latinLnBrk="0" hangingPunct="1">
              <a:defRPr sz="1400" kern="1200">
                <a:solidFill>
                  <a:schemeClr val="tx1"/>
                </a:solidFill>
                <a:latin typeface="Arial" panose="020B0604020202020204" pitchFamily="34" charset="0"/>
                <a:ea typeface="+mn-ea"/>
                <a:cs typeface="+mn-cs"/>
              </a:defRPr>
            </a:lvl9pPr>
          </a:lstStyle>
          <a:p>
            <a:endParaRPr lang="en-CA"/>
          </a:p>
        </p:txBody>
      </p:sp>
      <p:sp>
        <p:nvSpPr>
          <p:cNvPr id="32" name="Freeform 28">
            <a:extLst>
              <a:ext uri="{FF2B5EF4-FFF2-40B4-BE49-F238E27FC236}">
                <a16:creationId xmlns:a16="http://schemas.microsoft.com/office/drawing/2014/main" id="{13DD5FDA-D627-495F-BF63-A9BCDF3D54D5}"/>
              </a:ext>
            </a:extLst>
          </p:cNvPr>
          <p:cNvSpPr>
            <a:spLocks noChangeAspect="1"/>
          </p:cNvSpPr>
          <p:nvPr/>
        </p:nvSpPr>
        <p:spPr bwMode="auto">
          <a:xfrm>
            <a:off x="5857039" y="1489950"/>
            <a:ext cx="49140" cy="128136"/>
          </a:xfrm>
          <a:custGeom>
            <a:avLst/>
            <a:gdLst>
              <a:gd name="T0" fmla="*/ 38 w 82"/>
              <a:gd name="T1" fmla="*/ 201 h 201"/>
              <a:gd name="T2" fmla="*/ 80 w 82"/>
              <a:gd name="T3" fmla="*/ 1 h 201"/>
              <a:gd name="T4" fmla="*/ 82 w 82"/>
              <a:gd name="T5" fmla="*/ 0 h 201"/>
            </a:gdLst>
            <a:ahLst/>
            <a:cxnLst>
              <a:cxn ang="0">
                <a:pos x="T0" y="T1"/>
              </a:cxn>
              <a:cxn ang="0">
                <a:pos x="T2" y="T3"/>
              </a:cxn>
              <a:cxn ang="0">
                <a:pos x="T4" y="T5"/>
              </a:cxn>
            </a:cxnLst>
            <a:rect l="0" t="0" r="r" b="b"/>
            <a:pathLst>
              <a:path w="82" h="201">
                <a:moveTo>
                  <a:pt x="38" y="201"/>
                </a:moveTo>
                <a:cubicBezTo>
                  <a:pt x="0" y="159"/>
                  <a:pt x="5" y="17"/>
                  <a:pt x="80" y="1"/>
                </a:cubicBezTo>
                <a:cubicBezTo>
                  <a:pt x="81" y="1"/>
                  <a:pt x="81" y="0"/>
                  <a:pt x="82" y="0"/>
                </a:cubicBezTo>
              </a:path>
            </a:pathLst>
          </a:custGeom>
          <a:noFill/>
          <a:ln w="6350" cap="rnd">
            <a:solidFill>
              <a:srgbClr val="FF6600"/>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defPPr>
              <a:defRPr lang="en-US"/>
            </a:defPPr>
            <a:lvl1pPr algn="l" rtl="0" fontAlgn="base">
              <a:spcBef>
                <a:spcPct val="0"/>
              </a:spcBef>
              <a:spcAft>
                <a:spcPct val="0"/>
              </a:spcAft>
              <a:defRPr sz="1400" kern="1200">
                <a:solidFill>
                  <a:schemeClr val="tx1"/>
                </a:solidFill>
                <a:latin typeface="Arial" panose="020B0604020202020204" pitchFamily="34" charset="0"/>
                <a:ea typeface="+mn-ea"/>
                <a:cs typeface="+mn-cs"/>
              </a:defRPr>
            </a:lvl1pPr>
            <a:lvl2pPr marL="457200" algn="l" rtl="0" fontAlgn="base">
              <a:spcBef>
                <a:spcPct val="0"/>
              </a:spcBef>
              <a:spcAft>
                <a:spcPct val="0"/>
              </a:spcAft>
              <a:defRPr sz="1400" kern="1200">
                <a:solidFill>
                  <a:schemeClr val="tx1"/>
                </a:solidFill>
                <a:latin typeface="Arial" panose="020B0604020202020204" pitchFamily="34" charset="0"/>
                <a:ea typeface="+mn-ea"/>
                <a:cs typeface="+mn-cs"/>
              </a:defRPr>
            </a:lvl2pPr>
            <a:lvl3pPr marL="914400" algn="l" rtl="0" fontAlgn="base">
              <a:spcBef>
                <a:spcPct val="0"/>
              </a:spcBef>
              <a:spcAft>
                <a:spcPct val="0"/>
              </a:spcAft>
              <a:defRPr sz="1400" kern="1200">
                <a:solidFill>
                  <a:schemeClr val="tx1"/>
                </a:solidFill>
                <a:latin typeface="Arial" panose="020B0604020202020204" pitchFamily="34" charset="0"/>
                <a:ea typeface="+mn-ea"/>
                <a:cs typeface="+mn-cs"/>
              </a:defRPr>
            </a:lvl3pPr>
            <a:lvl4pPr marL="1371600" algn="l" rtl="0" fontAlgn="base">
              <a:spcBef>
                <a:spcPct val="0"/>
              </a:spcBef>
              <a:spcAft>
                <a:spcPct val="0"/>
              </a:spcAft>
              <a:defRPr sz="1400" kern="1200">
                <a:solidFill>
                  <a:schemeClr val="tx1"/>
                </a:solidFill>
                <a:latin typeface="Arial" panose="020B0604020202020204" pitchFamily="34" charset="0"/>
                <a:ea typeface="+mn-ea"/>
                <a:cs typeface="+mn-cs"/>
              </a:defRPr>
            </a:lvl4pPr>
            <a:lvl5pPr marL="1828800" algn="l" rtl="0" fontAlgn="base">
              <a:spcBef>
                <a:spcPct val="0"/>
              </a:spcBef>
              <a:spcAft>
                <a:spcPct val="0"/>
              </a:spcAft>
              <a:defRPr sz="1400" kern="1200">
                <a:solidFill>
                  <a:schemeClr val="tx1"/>
                </a:solidFill>
                <a:latin typeface="Arial" panose="020B0604020202020204" pitchFamily="34" charset="0"/>
                <a:ea typeface="+mn-ea"/>
                <a:cs typeface="+mn-cs"/>
              </a:defRPr>
            </a:lvl5pPr>
            <a:lvl6pPr marL="2286000" algn="l" defTabSz="914400" rtl="0" eaLnBrk="1" latinLnBrk="0" hangingPunct="1">
              <a:defRPr sz="1400" kern="1200">
                <a:solidFill>
                  <a:schemeClr val="tx1"/>
                </a:solidFill>
                <a:latin typeface="Arial" panose="020B0604020202020204" pitchFamily="34" charset="0"/>
                <a:ea typeface="+mn-ea"/>
                <a:cs typeface="+mn-cs"/>
              </a:defRPr>
            </a:lvl6pPr>
            <a:lvl7pPr marL="2743200" algn="l" defTabSz="914400" rtl="0" eaLnBrk="1" latinLnBrk="0" hangingPunct="1">
              <a:defRPr sz="1400" kern="1200">
                <a:solidFill>
                  <a:schemeClr val="tx1"/>
                </a:solidFill>
                <a:latin typeface="Arial" panose="020B0604020202020204" pitchFamily="34" charset="0"/>
                <a:ea typeface="+mn-ea"/>
                <a:cs typeface="+mn-cs"/>
              </a:defRPr>
            </a:lvl7pPr>
            <a:lvl8pPr marL="3200400" algn="l" defTabSz="914400" rtl="0" eaLnBrk="1" latinLnBrk="0" hangingPunct="1">
              <a:defRPr sz="1400" kern="1200">
                <a:solidFill>
                  <a:schemeClr val="tx1"/>
                </a:solidFill>
                <a:latin typeface="Arial" panose="020B0604020202020204" pitchFamily="34" charset="0"/>
                <a:ea typeface="+mn-ea"/>
                <a:cs typeface="+mn-cs"/>
              </a:defRPr>
            </a:lvl8pPr>
            <a:lvl9pPr marL="3657600" algn="l" defTabSz="914400" rtl="0" eaLnBrk="1" latinLnBrk="0" hangingPunct="1">
              <a:defRPr sz="1400" kern="1200">
                <a:solidFill>
                  <a:schemeClr val="tx1"/>
                </a:solidFill>
                <a:latin typeface="Arial" panose="020B0604020202020204" pitchFamily="34" charset="0"/>
                <a:ea typeface="+mn-ea"/>
                <a:cs typeface="+mn-cs"/>
              </a:defRPr>
            </a:lvl9pPr>
          </a:lstStyle>
          <a:p>
            <a:endParaRPr lang="en-CA"/>
          </a:p>
        </p:txBody>
      </p:sp>
      <p:sp>
        <p:nvSpPr>
          <p:cNvPr id="33" name="Freeform 29">
            <a:extLst>
              <a:ext uri="{FF2B5EF4-FFF2-40B4-BE49-F238E27FC236}">
                <a16:creationId xmlns:a16="http://schemas.microsoft.com/office/drawing/2014/main" id="{6961B6C5-1D59-49A4-BDCC-558CF5BEF4D4}"/>
              </a:ext>
            </a:extLst>
          </p:cNvPr>
          <p:cNvSpPr>
            <a:spLocks noChangeAspect="1"/>
          </p:cNvSpPr>
          <p:nvPr/>
        </p:nvSpPr>
        <p:spPr bwMode="auto">
          <a:xfrm>
            <a:off x="5906179" y="1478904"/>
            <a:ext cx="3583" cy="11046"/>
          </a:xfrm>
          <a:custGeom>
            <a:avLst/>
            <a:gdLst>
              <a:gd name="T0" fmla="*/ 0 w 6"/>
              <a:gd name="T1" fmla="*/ 17 h 17"/>
              <a:gd name="T2" fmla="*/ 6 w 6"/>
              <a:gd name="T3" fmla="*/ 0 h 17"/>
            </a:gdLst>
            <a:ahLst/>
            <a:cxnLst>
              <a:cxn ang="0">
                <a:pos x="T0" y="T1"/>
              </a:cxn>
              <a:cxn ang="0">
                <a:pos x="T2" y="T3"/>
              </a:cxn>
            </a:cxnLst>
            <a:rect l="0" t="0" r="r" b="b"/>
            <a:pathLst>
              <a:path w="6" h="17">
                <a:moveTo>
                  <a:pt x="0" y="17"/>
                </a:moveTo>
                <a:cubicBezTo>
                  <a:pt x="1" y="13"/>
                  <a:pt x="4" y="6"/>
                  <a:pt x="6" y="0"/>
                </a:cubicBezTo>
              </a:path>
            </a:pathLst>
          </a:custGeom>
          <a:noFill/>
          <a:ln w="6350" cap="rnd">
            <a:solidFill>
              <a:srgbClr val="FF6600"/>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defPPr>
              <a:defRPr lang="en-US"/>
            </a:defPPr>
            <a:lvl1pPr algn="l" rtl="0" fontAlgn="base">
              <a:spcBef>
                <a:spcPct val="0"/>
              </a:spcBef>
              <a:spcAft>
                <a:spcPct val="0"/>
              </a:spcAft>
              <a:defRPr sz="1400" kern="1200">
                <a:solidFill>
                  <a:schemeClr val="tx1"/>
                </a:solidFill>
                <a:latin typeface="Arial" panose="020B0604020202020204" pitchFamily="34" charset="0"/>
                <a:ea typeface="+mn-ea"/>
                <a:cs typeface="+mn-cs"/>
              </a:defRPr>
            </a:lvl1pPr>
            <a:lvl2pPr marL="457200" algn="l" rtl="0" fontAlgn="base">
              <a:spcBef>
                <a:spcPct val="0"/>
              </a:spcBef>
              <a:spcAft>
                <a:spcPct val="0"/>
              </a:spcAft>
              <a:defRPr sz="1400" kern="1200">
                <a:solidFill>
                  <a:schemeClr val="tx1"/>
                </a:solidFill>
                <a:latin typeface="Arial" panose="020B0604020202020204" pitchFamily="34" charset="0"/>
                <a:ea typeface="+mn-ea"/>
                <a:cs typeface="+mn-cs"/>
              </a:defRPr>
            </a:lvl2pPr>
            <a:lvl3pPr marL="914400" algn="l" rtl="0" fontAlgn="base">
              <a:spcBef>
                <a:spcPct val="0"/>
              </a:spcBef>
              <a:spcAft>
                <a:spcPct val="0"/>
              </a:spcAft>
              <a:defRPr sz="1400" kern="1200">
                <a:solidFill>
                  <a:schemeClr val="tx1"/>
                </a:solidFill>
                <a:latin typeface="Arial" panose="020B0604020202020204" pitchFamily="34" charset="0"/>
                <a:ea typeface="+mn-ea"/>
                <a:cs typeface="+mn-cs"/>
              </a:defRPr>
            </a:lvl3pPr>
            <a:lvl4pPr marL="1371600" algn="l" rtl="0" fontAlgn="base">
              <a:spcBef>
                <a:spcPct val="0"/>
              </a:spcBef>
              <a:spcAft>
                <a:spcPct val="0"/>
              </a:spcAft>
              <a:defRPr sz="1400" kern="1200">
                <a:solidFill>
                  <a:schemeClr val="tx1"/>
                </a:solidFill>
                <a:latin typeface="Arial" panose="020B0604020202020204" pitchFamily="34" charset="0"/>
                <a:ea typeface="+mn-ea"/>
                <a:cs typeface="+mn-cs"/>
              </a:defRPr>
            </a:lvl4pPr>
            <a:lvl5pPr marL="1828800" algn="l" rtl="0" fontAlgn="base">
              <a:spcBef>
                <a:spcPct val="0"/>
              </a:spcBef>
              <a:spcAft>
                <a:spcPct val="0"/>
              </a:spcAft>
              <a:defRPr sz="1400" kern="1200">
                <a:solidFill>
                  <a:schemeClr val="tx1"/>
                </a:solidFill>
                <a:latin typeface="Arial" panose="020B0604020202020204" pitchFamily="34" charset="0"/>
                <a:ea typeface="+mn-ea"/>
                <a:cs typeface="+mn-cs"/>
              </a:defRPr>
            </a:lvl5pPr>
            <a:lvl6pPr marL="2286000" algn="l" defTabSz="914400" rtl="0" eaLnBrk="1" latinLnBrk="0" hangingPunct="1">
              <a:defRPr sz="1400" kern="1200">
                <a:solidFill>
                  <a:schemeClr val="tx1"/>
                </a:solidFill>
                <a:latin typeface="Arial" panose="020B0604020202020204" pitchFamily="34" charset="0"/>
                <a:ea typeface="+mn-ea"/>
                <a:cs typeface="+mn-cs"/>
              </a:defRPr>
            </a:lvl6pPr>
            <a:lvl7pPr marL="2743200" algn="l" defTabSz="914400" rtl="0" eaLnBrk="1" latinLnBrk="0" hangingPunct="1">
              <a:defRPr sz="1400" kern="1200">
                <a:solidFill>
                  <a:schemeClr val="tx1"/>
                </a:solidFill>
                <a:latin typeface="Arial" panose="020B0604020202020204" pitchFamily="34" charset="0"/>
                <a:ea typeface="+mn-ea"/>
                <a:cs typeface="+mn-cs"/>
              </a:defRPr>
            </a:lvl7pPr>
            <a:lvl8pPr marL="3200400" algn="l" defTabSz="914400" rtl="0" eaLnBrk="1" latinLnBrk="0" hangingPunct="1">
              <a:defRPr sz="1400" kern="1200">
                <a:solidFill>
                  <a:schemeClr val="tx1"/>
                </a:solidFill>
                <a:latin typeface="Arial" panose="020B0604020202020204" pitchFamily="34" charset="0"/>
                <a:ea typeface="+mn-ea"/>
                <a:cs typeface="+mn-cs"/>
              </a:defRPr>
            </a:lvl8pPr>
            <a:lvl9pPr marL="3657600" algn="l" defTabSz="914400" rtl="0" eaLnBrk="1" latinLnBrk="0" hangingPunct="1">
              <a:defRPr sz="1400" kern="1200">
                <a:solidFill>
                  <a:schemeClr val="tx1"/>
                </a:solidFill>
                <a:latin typeface="Arial" panose="020B0604020202020204" pitchFamily="34" charset="0"/>
                <a:ea typeface="+mn-ea"/>
                <a:cs typeface="+mn-cs"/>
              </a:defRPr>
            </a:lvl9pPr>
          </a:lstStyle>
          <a:p>
            <a:endParaRPr lang="en-CA"/>
          </a:p>
        </p:txBody>
      </p:sp>
      <p:sp>
        <p:nvSpPr>
          <p:cNvPr id="34" name="Freeform 30">
            <a:extLst>
              <a:ext uri="{FF2B5EF4-FFF2-40B4-BE49-F238E27FC236}">
                <a16:creationId xmlns:a16="http://schemas.microsoft.com/office/drawing/2014/main" id="{82A5B954-3746-4923-8005-A3D309E64F71}"/>
              </a:ext>
            </a:extLst>
          </p:cNvPr>
          <p:cNvSpPr>
            <a:spLocks noChangeAspect="1"/>
          </p:cNvSpPr>
          <p:nvPr/>
        </p:nvSpPr>
        <p:spPr bwMode="auto">
          <a:xfrm>
            <a:off x="5906179" y="1489950"/>
            <a:ext cx="3583" cy="552"/>
          </a:xfrm>
          <a:custGeom>
            <a:avLst/>
            <a:gdLst>
              <a:gd name="T0" fmla="*/ 0 w 6"/>
              <a:gd name="T1" fmla="*/ 0 h 1"/>
              <a:gd name="T2" fmla="*/ 6 w 6"/>
              <a:gd name="T3" fmla="*/ 1 h 1"/>
            </a:gdLst>
            <a:ahLst/>
            <a:cxnLst>
              <a:cxn ang="0">
                <a:pos x="T0" y="T1"/>
              </a:cxn>
              <a:cxn ang="0">
                <a:pos x="T2" y="T3"/>
              </a:cxn>
            </a:cxnLst>
            <a:rect l="0" t="0" r="r" b="b"/>
            <a:pathLst>
              <a:path w="6" h="1">
                <a:moveTo>
                  <a:pt x="0" y="0"/>
                </a:moveTo>
                <a:cubicBezTo>
                  <a:pt x="2" y="1"/>
                  <a:pt x="4" y="1"/>
                  <a:pt x="6" y="1"/>
                </a:cubicBezTo>
              </a:path>
            </a:pathLst>
          </a:custGeom>
          <a:noFill/>
          <a:ln w="6350" cap="rnd">
            <a:solidFill>
              <a:srgbClr val="FF6600"/>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defPPr>
              <a:defRPr lang="en-US"/>
            </a:defPPr>
            <a:lvl1pPr algn="l" rtl="0" fontAlgn="base">
              <a:spcBef>
                <a:spcPct val="0"/>
              </a:spcBef>
              <a:spcAft>
                <a:spcPct val="0"/>
              </a:spcAft>
              <a:defRPr sz="1400" kern="1200">
                <a:solidFill>
                  <a:schemeClr val="tx1"/>
                </a:solidFill>
                <a:latin typeface="Arial" panose="020B0604020202020204" pitchFamily="34" charset="0"/>
                <a:ea typeface="+mn-ea"/>
                <a:cs typeface="+mn-cs"/>
              </a:defRPr>
            </a:lvl1pPr>
            <a:lvl2pPr marL="457200" algn="l" rtl="0" fontAlgn="base">
              <a:spcBef>
                <a:spcPct val="0"/>
              </a:spcBef>
              <a:spcAft>
                <a:spcPct val="0"/>
              </a:spcAft>
              <a:defRPr sz="1400" kern="1200">
                <a:solidFill>
                  <a:schemeClr val="tx1"/>
                </a:solidFill>
                <a:latin typeface="Arial" panose="020B0604020202020204" pitchFamily="34" charset="0"/>
                <a:ea typeface="+mn-ea"/>
                <a:cs typeface="+mn-cs"/>
              </a:defRPr>
            </a:lvl2pPr>
            <a:lvl3pPr marL="914400" algn="l" rtl="0" fontAlgn="base">
              <a:spcBef>
                <a:spcPct val="0"/>
              </a:spcBef>
              <a:spcAft>
                <a:spcPct val="0"/>
              </a:spcAft>
              <a:defRPr sz="1400" kern="1200">
                <a:solidFill>
                  <a:schemeClr val="tx1"/>
                </a:solidFill>
                <a:latin typeface="Arial" panose="020B0604020202020204" pitchFamily="34" charset="0"/>
                <a:ea typeface="+mn-ea"/>
                <a:cs typeface="+mn-cs"/>
              </a:defRPr>
            </a:lvl3pPr>
            <a:lvl4pPr marL="1371600" algn="l" rtl="0" fontAlgn="base">
              <a:spcBef>
                <a:spcPct val="0"/>
              </a:spcBef>
              <a:spcAft>
                <a:spcPct val="0"/>
              </a:spcAft>
              <a:defRPr sz="1400" kern="1200">
                <a:solidFill>
                  <a:schemeClr val="tx1"/>
                </a:solidFill>
                <a:latin typeface="Arial" panose="020B0604020202020204" pitchFamily="34" charset="0"/>
                <a:ea typeface="+mn-ea"/>
                <a:cs typeface="+mn-cs"/>
              </a:defRPr>
            </a:lvl4pPr>
            <a:lvl5pPr marL="1828800" algn="l" rtl="0" fontAlgn="base">
              <a:spcBef>
                <a:spcPct val="0"/>
              </a:spcBef>
              <a:spcAft>
                <a:spcPct val="0"/>
              </a:spcAft>
              <a:defRPr sz="1400" kern="1200">
                <a:solidFill>
                  <a:schemeClr val="tx1"/>
                </a:solidFill>
                <a:latin typeface="Arial" panose="020B0604020202020204" pitchFamily="34" charset="0"/>
                <a:ea typeface="+mn-ea"/>
                <a:cs typeface="+mn-cs"/>
              </a:defRPr>
            </a:lvl5pPr>
            <a:lvl6pPr marL="2286000" algn="l" defTabSz="914400" rtl="0" eaLnBrk="1" latinLnBrk="0" hangingPunct="1">
              <a:defRPr sz="1400" kern="1200">
                <a:solidFill>
                  <a:schemeClr val="tx1"/>
                </a:solidFill>
                <a:latin typeface="Arial" panose="020B0604020202020204" pitchFamily="34" charset="0"/>
                <a:ea typeface="+mn-ea"/>
                <a:cs typeface="+mn-cs"/>
              </a:defRPr>
            </a:lvl6pPr>
            <a:lvl7pPr marL="2743200" algn="l" defTabSz="914400" rtl="0" eaLnBrk="1" latinLnBrk="0" hangingPunct="1">
              <a:defRPr sz="1400" kern="1200">
                <a:solidFill>
                  <a:schemeClr val="tx1"/>
                </a:solidFill>
                <a:latin typeface="Arial" panose="020B0604020202020204" pitchFamily="34" charset="0"/>
                <a:ea typeface="+mn-ea"/>
                <a:cs typeface="+mn-cs"/>
              </a:defRPr>
            </a:lvl7pPr>
            <a:lvl8pPr marL="3200400" algn="l" defTabSz="914400" rtl="0" eaLnBrk="1" latinLnBrk="0" hangingPunct="1">
              <a:defRPr sz="1400" kern="1200">
                <a:solidFill>
                  <a:schemeClr val="tx1"/>
                </a:solidFill>
                <a:latin typeface="Arial" panose="020B0604020202020204" pitchFamily="34" charset="0"/>
                <a:ea typeface="+mn-ea"/>
                <a:cs typeface="+mn-cs"/>
              </a:defRPr>
            </a:lvl8pPr>
            <a:lvl9pPr marL="3657600" algn="l" defTabSz="914400" rtl="0" eaLnBrk="1" latinLnBrk="0" hangingPunct="1">
              <a:defRPr sz="1400" kern="1200">
                <a:solidFill>
                  <a:schemeClr val="tx1"/>
                </a:solidFill>
                <a:latin typeface="Arial" panose="020B0604020202020204" pitchFamily="34" charset="0"/>
                <a:ea typeface="+mn-ea"/>
                <a:cs typeface="+mn-cs"/>
              </a:defRPr>
            </a:lvl9pPr>
          </a:lstStyle>
          <a:p>
            <a:endParaRPr lang="en-CA"/>
          </a:p>
        </p:txBody>
      </p:sp>
      <p:sp>
        <p:nvSpPr>
          <p:cNvPr id="35" name="Freeform 31">
            <a:extLst>
              <a:ext uri="{FF2B5EF4-FFF2-40B4-BE49-F238E27FC236}">
                <a16:creationId xmlns:a16="http://schemas.microsoft.com/office/drawing/2014/main" id="{CBB31ADC-243F-437B-9082-517B2EF81A08}"/>
              </a:ext>
            </a:extLst>
          </p:cNvPr>
          <p:cNvSpPr>
            <a:spLocks noChangeAspect="1"/>
          </p:cNvSpPr>
          <p:nvPr/>
        </p:nvSpPr>
        <p:spPr bwMode="auto">
          <a:xfrm>
            <a:off x="5909762" y="1490502"/>
            <a:ext cx="5631" cy="0"/>
          </a:xfrm>
          <a:custGeom>
            <a:avLst/>
            <a:gdLst>
              <a:gd name="T0" fmla="*/ 0 w 10"/>
              <a:gd name="T1" fmla="*/ 10 w 10"/>
            </a:gdLst>
            <a:ahLst/>
            <a:cxnLst>
              <a:cxn ang="0">
                <a:pos x="T0" y="0"/>
              </a:cxn>
              <a:cxn ang="0">
                <a:pos x="T1" y="0"/>
              </a:cxn>
            </a:cxnLst>
            <a:rect l="0" t="0" r="r" b="b"/>
            <a:pathLst>
              <a:path w="10">
                <a:moveTo>
                  <a:pt x="0" y="0"/>
                </a:moveTo>
                <a:cubicBezTo>
                  <a:pt x="3" y="0"/>
                  <a:pt x="6" y="0"/>
                  <a:pt x="10" y="0"/>
                </a:cubicBezTo>
              </a:path>
            </a:pathLst>
          </a:custGeom>
          <a:noFill/>
          <a:ln w="6350" cap="rnd">
            <a:solidFill>
              <a:srgbClr val="FF6600"/>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defPPr>
              <a:defRPr lang="en-US"/>
            </a:defPPr>
            <a:lvl1pPr algn="l" rtl="0" fontAlgn="base">
              <a:spcBef>
                <a:spcPct val="0"/>
              </a:spcBef>
              <a:spcAft>
                <a:spcPct val="0"/>
              </a:spcAft>
              <a:defRPr sz="1400" kern="1200">
                <a:solidFill>
                  <a:schemeClr val="tx1"/>
                </a:solidFill>
                <a:latin typeface="Arial" panose="020B0604020202020204" pitchFamily="34" charset="0"/>
                <a:ea typeface="+mn-ea"/>
                <a:cs typeface="+mn-cs"/>
              </a:defRPr>
            </a:lvl1pPr>
            <a:lvl2pPr marL="457200" algn="l" rtl="0" fontAlgn="base">
              <a:spcBef>
                <a:spcPct val="0"/>
              </a:spcBef>
              <a:spcAft>
                <a:spcPct val="0"/>
              </a:spcAft>
              <a:defRPr sz="1400" kern="1200">
                <a:solidFill>
                  <a:schemeClr val="tx1"/>
                </a:solidFill>
                <a:latin typeface="Arial" panose="020B0604020202020204" pitchFamily="34" charset="0"/>
                <a:ea typeface="+mn-ea"/>
                <a:cs typeface="+mn-cs"/>
              </a:defRPr>
            </a:lvl2pPr>
            <a:lvl3pPr marL="914400" algn="l" rtl="0" fontAlgn="base">
              <a:spcBef>
                <a:spcPct val="0"/>
              </a:spcBef>
              <a:spcAft>
                <a:spcPct val="0"/>
              </a:spcAft>
              <a:defRPr sz="1400" kern="1200">
                <a:solidFill>
                  <a:schemeClr val="tx1"/>
                </a:solidFill>
                <a:latin typeface="Arial" panose="020B0604020202020204" pitchFamily="34" charset="0"/>
                <a:ea typeface="+mn-ea"/>
                <a:cs typeface="+mn-cs"/>
              </a:defRPr>
            </a:lvl3pPr>
            <a:lvl4pPr marL="1371600" algn="l" rtl="0" fontAlgn="base">
              <a:spcBef>
                <a:spcPct val="0"/>
              </a:spcBef>
              <a:spcAft>
                <a:spcPct val="0"/>
              </a:spcAft>
              <a:defRPr sz="1400" kern="1200">
                <a:solidFill>
                  <a:schemeClr val="tx1"/>
                </a:solidFill>
                <a:latin typeface="Arial" panose="020B0604020202020204" pitchFamily="34" charset="0"/>
                <a:ea typeface="+mn-ea"/>
                <a:cs typeface="+mn-cs"/>
              </a:defRPr>
            </a:lvl4pPr>
            <a:lvl5pPr marL="1828800" algn="l" rtl="0" fontAlgn="base">
              <a:spcBef>
                <a:spcPct val="0"/>
              </a:spcBef>
              <a:spcAft>
                <a:spcPct val="0"/>
              </a:spcAft>
              <a:defRPr sz="1400" kern="1200">
                <a:solidFill>
                  <a:schemeClr val="tx1"/>
                </a:solidFill>
                <a:latin typeface="Arial" panose="020B0604020202020204" pitchFamily="34" charset="0"/>
                <a:ea typeface="+mn-ea"/>
                <a:cs typeface="+mn-cs"/>
              </a:defRPr>
            </a:lvl5pPr>
            <a:lvl6pPr marL="2286000" algn="l" defTabSz="914400" rtl="0" eaLnBrk="1" latinLnBrk="0" hangingPunct="1">
              <a:defRPr sz="1400" kern="1200">
                <a:solidFill>
                  <a:schemeClr val="tx1"/>
                </a:solidFill>
                <a:latin typeface="Arial" panose="020B0604020202020204" pitchFamily="34" charset="0"/>
                <a:ea typeface="+mn-ea"/>
                <a:cs typeface="+mn-cs"/>
              </a:defRPr>
            </a:lvl6pPr>
            <a:lvl7pPr marL="2743200" algn="l" defTabSz="914400" rtl="0" eaLnBrk="1" latinLnBrk="0" hangingPunct="1">
              <a:defRPr sz="1400" kern="1200">
                <a:solidFill>
                  <a:schemeClr val="tx1"/>
                </a:solidFill>
                <a:latin typeface="Arial" panose="020B0604020202020204" pitchFamily="34" charset="0"/>
                <a:ea typeface="+mn-ea"/>
                <a:cs typeface="+mn-cs"/>
              </a:defRPr>
            </a:lvl7pPr>
            <a:lvl8pPr marL="3200400" algn="l" defTabSz="914400" rtl="0" eaLnBrk="1" latinLnBrk="0" hangingPunct="1">
              <a:defRPr sz="1400" kern="1200">
                <a:solidFill>
                  <a:schemeClr val="tx1"/>
                </a:solidFill>
                <a:latin typeface="Arial" panose="020B0604020202020204" pitchFamily="34" charset="0"/>
                <a:ea typeface="+mn-ea"/>
                <a:cs typeface="+mn-cs"/>
              </a:defRPr>
            </a:lvl8pPr>
            <a:lvl9pPr marL="3657600" algn="l" defTabSz="914400" rtl="0" eaLnBrk="1" latinLnBrk="0" hangingPunct="1">
              <a:defRPr sz="1400" kern="1200">
                <a:solidFill>
                  <a:schemeClr val="tx1"/>
                </a:solidFill>
                <a:latin typeface="Arial" panose="020B0604020202020204" pitchFamily="34" charset="0"/>
                <a:ea typeface="+mn-ea"/>
                <a:cs typeface="+mn-cs"/>
              </a:defRPr>
            </a:lvl9pPr>
          </a:lstStyle>
          <a:p>
            <a:endParaRPr lang="en-CA"/>
          </a:p>
        </p:txBody>
      </p:sp>
      <p:sp>
        <p:nvSpPr>
          <p:cNvPr id="36" name="Freeform 32">
            <a:extLst>
              <a:ext uri="{FF2B5EF4-FFF2-40B4-BE49-F238E27FC236}">
                <a16:creationId xmlns:a16="http://schemas.microsoft.com/office/drawing/2014/main" id="{64656403-C3ED-4535-BC1B-86800E1B8E75}"/>
              </a:ext>
            </a:extLst>
          </p:cNvPr>
          <p:cNvSpPr>
            <a:spLocks noChangeAspect="1"/>
          </p:cNvSpPr>
          <p:nvPr/>
        </p:nvSpPr>
        <p:spPr bwMode="auto">
          <a:xfrm>
            <a:off x="5915393" y="1478904"/>
            <a:ext cx="3583" cy="11599"/>
          </a:xfrm>
          <a:custGeom>
            <a:avLst/>
            <a:gdLst>
              <a:gd name="T0" fmla="*/ 0 w 6"/>
              <a:gd name="T1" fmla="*/ 18 h 18"/>
              <a:gd name="T2" fmla="*/ 6 w 6"/>
              <a:gd name="T3" fmla="*/ 0 h 18"/>
            </a:gdLst>
            <a:ahLst/>
            <a:cxnLst>
              <a:cxn ang="0">
                <a:pos x="T0" y="T1"/>
              </a:cxn>
              <a:cxn ang="0">
                <a:pos x="T2" y="T3"/>
              </a:cxn>
            </a:cxnLst>
            <a:rect l="0" t="0" r="r" b="b"/>
            <a:pathLst>
              <a:path w="6" h="18">
                <a:moveTo>
                  <a:pt x="0" y="18"/>
                </a:moveTo>
                <a:cubicBezTo>
                  <a:pt x="1" y="13"/>
                  <a:pt x="4" y="7"/>
                  <a:pt x="6" y="0"/>
                </a:cubicBezTo>
              </a:path>
            </a:pathLst>
          </a:custGeom>
          <a:noFill/>
          <a:ln w="6350" cap="rnd">
            <a:solidFill>
              <a:srgbClr val="FF6600"/>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defPPr>
              <a:defRPr lang="en-US"/>
            </a:defPPr>
            <a:lvl1pPr algn="l" rtl="0" fontAlgn="base">
              <a:spcBef>
                <a:spcPct val="0"/>
              </a:spcBef>
              <a:spcAft>
                <a:spcPct val="0"/>
              </a:spcAft>
              <a:defRPr sz="1400" kern="1200">
                <a:solidFill>
                  <a:schemeClr val="tx1"/>
                </a:solidFill>
                <a:latin typeface="Arial" panose="020B0604020202020204" pitchFamily="34" charset="0"/>
                <a:ea typeface="+mn-ea"/>
                <a:cs typeface="+mn-cs"/>
              </a:defRPr>
            </a:lvl1pPr>
            <a:lvl2pPr marL="457200" algn="l" rtl="0" fontAlgn="base">
              <a:spcBef>
                <a:spcPct val="0"/>
              </a:spcBef>
              <a:spcAft>
                <a:spcPct val="0"/>
              </a:spcAft>
              <a:defRPr sz="1400" kern="1200">
                <a:solidFill>
                  <a:schemeClr val="tx1"/>
                </a:solidFill>
                <a:latin typeface="Arial" panose="020B0604020202020204" pitchFamily="34" charset="0"/>
                <a:ea typeface="+mn-ea"/>
                <a:cs typeface="+mn-cs"/>
              </a:defRPr>
            </a:lvl2pPr>
            <a:lvl3pPr marL="914400" algn="l" rtl="0" fontAlgn="base">
              <a:spcBef>
                <a:spcPct val="0"/>
              </a:spcBef>
              <a:spcAft>
                <a:spcPct val="0"/>
              </a:spcAft>
              <a:defRPr sz="1400" kern="1200">
                <a:solidFill>
                  <a:schemeClr val="tx1"/>
                </a:solidFill>
                <a:latin typeface="Arial" panose="020B0604020202020204" pitchFamily="34" charset="0"/>
                <a:ea typeface="+mn-ea"/>
                <a:cs typeface="+mn-cs"/>
              </a:defRPr>
            </a:lvl3pPr>
            <a:lvl4pPr marL="1371600" algn="l" rtl="0" fontAlgn="base">
              <a:spcBef>
                <a:spcPct val="0"/>
              </a:spcBef>
              <a:spcAft>
                <a:spcPct val="0"/>
              </a:spcAft>
              <a:defRPr sz="1400" kern="1200">
                <a:solidFill>
                  <a:schemeClr val="tx1"/>
                </a:solidFill>
                <a:latin typeface="Arial" panose="020B0604020202020204" pitchFamily="34" charset="0"/>
                <a:ea typeface="+mn-ea"/>
                <a:cs typeface="+mn-cs"/>
              </a:defRPr>
            </a:lvl4pPr>
            <a:lvl5pPr marL="1828800" algn="l" rtl="0" fontAlgn="base">
              <a:spcBef>
                <a:spcPct val="0"/>
              </a:spcBef>
              <a:spcAft>
                <a:spcPct val="0"/>
              </a:spcAft>
              <a:defRPr sz="1400" kern="1200">
                <a:solidFill>
                  <a:schemeClr val="tx1"/>
                </a:solidFill>
                <a:latin typeface="Arial" panose="020B0604020202020204" pitchFamily="34" charset="0"/>
                <a:ea typeface="+mn-ea"/>
                <a:cs typeface="+mn-cs"/>
              </a:defRPr>
            </a:lvl5pPr>
            <a:lvl6pPr marL="2286000" algn="l" defTabSz="914400" rtl="0" eaLnBrk="1" latinLnBrk="0" hangingPunct="1">
              <a:defRPr sz="1400" kern="1200">
                <a:solidFill>
                  <a:schemeClr val="tx1"/>
                </a:solidFill>
                <a:latin typeface="Arial" panose="020B0604020202020204" pitchFamily="34" charset="0"/>
                <a:ea typeface="+mn-ea"/>
                <a:cs typeface="+mn-cs"/>
              </a:defRPr>
            </a:lvl6pPr>
            <a:lvl7pPr marL="2743200" algn="l" defTabSz="914400" rtl="0" eaLnBrk="1" latinLnBrk="0" hangingPunct="1">
              <a:defRPr sz="1400" kern="1200">
                <a:solidFill>
                  <a:schemeClr val="tx1"/>
                </a:solidFill>
                <a:latin typeface="Arial" panose="020B0604020202020204" pitchFamily="34" charset="0"/>
                <a:ea typeface="+mn-ea"/>
                <a:cs typeface="+mn-cs"/>
              </a:defRPr>
            </a:lvl7pPr>
            <a:lvl8pPr marL="3200400" algn="l" defTabSz="914400" rtl="0" eaLnBrk="1" latinLnBrk="0" hangingPunct="1">
              <a:defRPr sz="1400" kern="1200">
                <a:solidFill>
                  <a:schemeClr val="tx1"/>
                </a:solidFill>
                <a:latin typeface="Arial" panose="020B0604020202020204" pitchFamily="34" charset="0"/>
                <a:ea typeface="+mn-ea"/>
                <a:cs typeface="+mn-cs"/>
              </a:defRPr>
            </a:lvl8pPr>
            <a:lvl9pPr marL="3657600" algn="l" defTabSz="914400" rtl="0" eaLnBrk="1" latinLnBrk="0" hangingPunct="1">
              <a:defRPr sz="1400" kern="1200">
                <a:solidFill>
                  <a:schemeClr val="tx1"/>
                </a:solidFill>
                <a:latin typeface="Arial" panose="020B0604020202020204" pitchFamily="34" charset="0"/>
                <a:ea typeface="+mn-ea"/>
                <a:cs typeface="+mn-cs"/>
              </a:defRPr>
            </a:lvl9pPr>
          </a:lstStyle>
          <a:p>
            <a:endParaRPr lang="en-CA"/>
          </a:p>
        </p:txBody>
      </p:sp>
      <p:sp>
        <p:nvSpPr>
          <p:cNvPr id="37" name="Freeform 33">
            <a:extLst>
              <a:ext uri="{FF2B5EF4-FFF2-40B4-BE49-F238E27FC236}">
                <a16:creationId xmlns:a16="http://schemas.microsoft.com/office/drawing/2014/main" id="{DFA4A285-83E7-4E39-A0AF-88C992F8FC3D}"/>
              </a:ext>
            </a:extLst>
          </p:cNvPr>
          <p:cNvSpPr>
            <a:spLocks noChangeAspect="1"/>
          </p:cNvSpPr>
          <p:nvPr/>
        </p:nvSpPr>
        <p:spPr bwMode="auto">
          <a:xfrm>
            <a:off x="5915393" y="1471171"/>
            <a:ext cx="41462" cy="19331"/>
          </a:xfrm>
          <a:custGeom>
            <a:avLst/>
            <a:gdLst>
              <a:gd name="T0" fmla="*/ 0 w 70"/>
              <a:gd name="T1" fmla="*/ 30 h 30"/>
              <a:gd name="T2" fmla="*/ 70 w 70"/>
              <a:gd name="T3" fmla="*/ 0 h 30"/>
            </a:gdLst>
            <a:ahLst/>
            <a:cxnLst>
              <a:cxn ang="0">
                <a:pos x="T0" y="T1"/>
              </a:cxn>
              <a:cxn ang="0">
                <a:pos x="T2" y="T3"/>
              </a:cxn>
            </a:cxnLst>
            <a:rect l="0" t="0" r="r" b="b"/>
            <a:pathLst>
              <a:path w="70" h="30">
                <a:moveTo>
                  <a:pt x="0" y="30"/>
                </a:moveTo>
                <a:cubicBezTo>
                  <a:pt x="26" y="25"/>
                  <a:pt x="50" y="16"/>
                  <a:pt x="70" y="0"/>
                </a:cubicBezTo>
              </a:path>
            </a:pathLst>
          </a:custGeom>
          <a:noFill/>
          <a:ln w="6350" cap="rnd">
            <a:solidFill>
              <a:srgbClr val="FF6600"/>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defPPr>
              <a:defRPr lang="en-US"/>
            </a:defPPr>
            <a:lvl1pPr algn="l" rtl="0" fontAlgn="base">
              <a:spcBef>
                <a:spcPct val="0"/>
              </a:spcBef>
              <a:spcAft>
                <a:spcPct val="0"/>
              </a:spcAft>
              <a:defRPr sz="1400" kern="1200">
                <a:solidFill>
                  <a:schemeClr val="tx1"/>
                </a:solidFill>
                <a:latin typeface="Arial" panose="020B0604020202020204" pitchFamily="34" charset="0"/>
                <a:ea typeface="+mn-ea"/>
                <a:cs typeface="+mn-cs"/>
              </a:defRPr>
            </a:lvl1pPr>
            <a:lvl2pPr marL="457200" algn="l" rtl="0" fontAlgn="base">
              <a:spcBef>
                <a:spcPct val="0"/>
              </a:spcBef>
              <a:spcAft>
                <a:spcPct val="0"/>
              </a:spcAft>
              <a:defRPr sz="1400" kern="1200">
                <a:solidFill>
                  <a:schemeClr val="tx1"/>
                </a:solidFill>
                <a:latin typeface="Arial" panose="020B0604020202020204" pitchFamily="34" charset="0"/>
                <a:ea typeface="+mn-ea"/>
                <a:cs typeface="+mn-cs"/>
              </a:defRPr>
            </a:lvl2pPr>
            <a:lvl3pPr marL="914400" algn="l" rtl="0" fontAlgn="base">
              <a:spcBef>
                <a:spcPct val="0"/>
              </a:spcBef>
              <a:spcAft>
                <a:spcPct val="0"/>
              </a:spcAft>
              <a:defRPr sz="1400" kern="1200">
                <a:solidFill>
                  <a:schemeClr val="tx1"/>
                </a:solidFill>
                <a:latin typeface="Arial" panose="020B0604020202020204" pitchFamily="34" charset="0"/>
                <a:ea typeface="+mn-ea"/>
                <a:cs typeface="+mn-cs"/>
              </a:defRPr>
            </a:lvl3pPr>
            <a:lvl4pPr marL="1371600" algn="l" rtl="0" fontAlgn="base">
              <a:spcBef>
                <a:spcPct val="0"/>
              </a:spcBef>
              <a:spcAft>
                <a:spcPct val="0"/>
              </a:spcAft>
              <a:defRPr sz="1400" kern="1200">
                <a:solidFill>
                  <a:schemeClr val="tx1"/>
                </a:solidFill>
                <a:latin typeface="Arial" panose="020B0604020202020204" pitchFamily="34" charset="0"/>
                <a:ea typeface="+mn-ea"/>
                <a:cs typeface="+mn-cs"/>
              </a:defRPr>
            </a:lvl4pPr>
            <a:lvl5pPr marL="1828800" algn="l" rtl="0" fontAlgn="base">
              <a:spcBef>
                <a:spcPct val="0"/>
              </a:spcBef>
              <a:spcAft>
                <a:spcPct val="0"/>
              </a:spcAft>
              <a:defRPr sz="1400" kern="1200">
                <a:solidFill>
                  <a:schemeClr val="tx1"/>
                </a:solidFill>
                <a:latin typeface="Arial" panose="020B0604020202020204" pitchFamily="34" charset="0"/>
                <a:ea typeface="+mn-ea"/>
                <a:cs typeface="+mn-cs"/>
              </a:defRPr>
            </a:lvl5pPr>
            <a:lvl6pPr marL="2286000" algn="l" defTabSz="914400" rtl="0" eaLnBrk="1" latinLnBrk="0" hangingPunct="1">
              <a:defRPr sz="1400" kern="1200">
                <a:solidFill>
                  <a:schemeClr val="tx1"/>
                </a:solidFill>
                <a:latin typeface="Arial" panose="020B0604020202020204" pitchFamily="34" charset="0"/>
                <a:ea typeface="+mn-ea"/>
                <a:cs typeface="+mn-cs"/>
              </a:defRPr>
            </a:lvl6pPr>
            <a:lvl7pPr marL="2743200" algn="l" defTabSz="914400" rtl="0" eaLnBrk="1" latinLnBrk="0" hangingPunct="1">
              <a:defRPr sz="1400" kern="1200">
                <a:solidFill>
                  <a:schemeClr val="tx1"/>
                </a:solidFill>
                <a:latin typeface="Arial" panose="020B0604020202020204" pitchFamily="34" charset="0"/>
                <a:ea typeface="+mn-ea"/>
                <a:cs typeface="+mn-cs"/>
              </a:defRPr>
            </a:lvl7pPr>
            <a:lvl8pPr marL="3200400" algn="l" defTabSz="914400" rtl="0" eaLnBrk="1" latinLnBrk="0" hangingPunct="1">
              <a:defRPr sz="1400" kern="1200">
                <a:solidFill>
                  <a:schemeClr val="tx1"/>
                </a:solidFill>
                <a:latin typeface="Arial" panose="020B0604020202020204" pitchFamily="34" charset="0"/>
                <a:ea typeface="+mn-ea"/>
                <a:cs typeface="+mn-cs"/>
              </a:defRPr>
            </a:lvl8pPr>
            <a:lvl9pPr marL="3657600" algn="l" defTabSz="914400" rtl="0" eaLnBrk="1" latinLnBrk="0" hangingPunct="1">
              <a:defRPr sz="1400" kern="1200">
                <a:solidFill>
                  <a:schemeClr val="tx1"/>
                </a:solidFill>
                <a:latin typeface="Arial" panose="020B0604020202020204" pitchFamily="34" charset="0"/>
                <a:ea typeface="+mn-ea"/>
                <a:cs typeface="+mn-cs"/>
              </a:defRPr>
            </a:lvl9pPr>
          </a:lstStyle>
          <a:p>
            <a:endParaRPr lang="en-CA"/>
          </a:p>
        </p:txBody>
      </p:sp>
      <p:sp>
        <p:nvSpPr>
          <p:cNvPr id="38" name="Freeform 34">
            <a:extLst>
              <a:ext uri="{FF2B5EF4-FFF2-40B4-BE49-F238E27FC236}">
                <a16:creationId xmlns:a16="http://schemas.microsoft.com/office/drawing/2014/main" id="{92D5C3FE-2227-4225-BE11-ADE5E8E7AE58}"/>
              </a:ext>
            </a:extLst>
          </p:cNvPr>
          <p:cNvSpPr>
            <a:spLocks noChangeAspect="1"/>
          </p:cNvSpPr>
          <p:nvPr/>
        </p:nvSpPr>
        <p:spPr bwMode="auto">
          <a:xfrm>
            <a:off x="5956855" y="1471171"/>
            <a:ext cx="11773" cy="0"/>
          </a:xfrm>
          <a:custGeom>
            <a:avLst/>
            <a:gdLst>
              <a:gd name="T0" fmla="*/ 0 w 20"/>
              <a:gd name="T1" fmla="*/ 20 w 20"/>
            </a:gdLst>
            <a:ahLst/>
            <a:cxnLst>
              <a:cxn ang="0">
                <a:pos x="T0" y="0"/>
              </a:cxn>
              <a:cxn ang="0">
                <a:pos x="T1" y="0"/>
              </a:cxn>
            </a:cxnLst>
            <a:rect l="0" t="0" r="r" b="b"/>
            <a:pathLst>
              <a:path w="20">
                <a:moveTo>
                  <a:pt x="0" y="0"/>
                </a:moveTo>
                <a:cubicBezTo>
                  <a:pt x="7" y="0"/>
                  <a:pt x="13" y="0"/>
                  <a:pt x="20" y="0"/>
                </a:cubicBezTo>
              </a:path>
            </a:pathLst>
          </a:custGeom>
          <a:noFill/>
          <a:ln w="6350" cap="rnd">
            <a:solidFill>
              <a:srgbClr val="FF6600"/>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defPPr>
              <a:defRPr lang="en-US"/>
            </a:defPPr>
            <a:lvl1pPr algn="l" rtl="0" fontAlgn="base">
              <a:spcBef>
                <a:spcPct val="0"/>
              </a:spcBef>
              <a:spcAft>
                <a:spcPct val="0"/>
              </a:spcAft>
              <a:defRPr sz="1400" kern="1200">
                <a:solidFill>
                  <a:schemeClr val="tx1"/>
                </a:solidFill>
                <a:latin typeface="Arial" panose="020B0604020202020204" pitchFamily="34" charset="0"/>
                <a:ea typeface="+mn-ea"/>
                <a:cs typeface="+mn-cs"/>
              </a:defRPr>
            </a:lvl1pPr>
            <a:lvl2pPr marL="457200" algn="l" rtl="0" fontAlgn="base">
              <a:spcBef>
                <a:spcPct val="0"/>
              </a:spcBef>
              <a:spcAft>
                <a:spcPct val="0"/>
              </a:spcAft>
              <a:defRPr sz="1400" kern="1200">
                <a:solidFill>
                  <a:schemeClr val="tx1"/>
                </a:solidFill>
                <a:latin typeface="Arial" panose="020B0604020202020204" pitchFamily="34" charset="0"/>
                <a:ea typeface="+mn-ea"/>
                <a:cs typeface="+mn-cs"/>
              </a:defRPr>
            </a:lvl2pPr>
            <a:lvl3pPr marL="914400" algn="l" rtl="0" fontAlgn="base">
              <a:spcBef>
                <a:spcPct val="0"/>
              </a:spcBef>
              <a:spcAft>
                <a:spcPct val="0"/>
              </a:spcAft>
              <a:defRPr sz="1400" kern="1200">
                <a:solidFill>
                  <a:schemeClr val="tx1"/>
                </a:solidFill>
                <a:latin typeface="Arial" panose="020B0604020202020204" pitchFamily="34" charset="0"/>
                <a:ea typeface="+mn-ea"/>
                <a:cs typeface="+mn-cs"/>
              </a:defRPr>
            </a:lvl3pPr>
            <a:lvl4pPr marL="1371600" algn="l" rtl="0" fontAlgn="base">
              <a:spcBef>
                <a:spcPct val="0"/>
              </a:spcBef>
              <a:spcAft>
                <a:spcPct val="0"/>
              </a:spcAft>
              <a:defRPr sz="1400" kern="1200">
                <a:solidFill>
                  <a:schemeClr val="tx1"/>
                </a:solidFill>
                <a:latin typeface="Arial" panose="020B0604020202020204" pitchFamily="34" charset="0"/>
                <a:ea typeface="+mn-ea"/>
                <a:cs typeface="+mn-cs"/>
              </a:defRPr>
            </a:lvl4pPr>
            <a:lvl5pPr marL="1828800" algn="l" rtl="0" fontAlgn="base">
              <a:spcBef>
                <a:spcPct val="0"/>
              </a:spcBef>
              <a:spcAft>
                <a:spcPct val="0"/>
              </a:spcAft>
              <a:defRPr sz="1400" kern="1200">
                <a:solidFill>
                  <a:schemeClr val="tx1"/>
                </a:solidFill>
                <a:latin typeface="Arial" panose="020B0604020202020204" pitchFamily="34" charset="0"/>
                <a:ea typeface="+mn-ea"/>
                <a:cs typeface="+mn-cs"/>
              </a:defRPr>
            </a:lvl5pPr>
            <a:lvl6pPr marL="2286000" algn="l" defTabSz="914400" rtl="0" eaLnBrk="1" latinLnBrk="0" hangingPunct="1">
              <a:defRPr sz="1400" kern="1200">
                <a:solidFill>
                  <a:schemeClr val="tx1"/>
                </a:solidFill>
                <a:latin typeface="Arial" panose="020B0604020202020204" pitchFamily="34" charset="0"/>
                <a:ea typeface="+mn-ea"/>
                <a:cs typeface="+mn-cs"/>
              </a:defRPr>
            </a:lvl6pPr>
            <a:lvl7pPr marL="2743200" algn="l" defTabSz="914400" rtl="0" eaLnBrk="1" latinLnBrk="0" hangingPunct="1">
              <a:defRPr sz="1400" kern="1200">
                <a:solidFill>
                  <a:schemeClr val="tx1"/>
                </a:solidFill>
                <a:latin typeface="Arial" panose="020B0604020202020204" pitchFamily="34" charset="0"/>
                <a:ea typeface="+mn-ea"/>
                <a:cs typeface="+mn-cs"/>
              </a:defRPr>
            </a:lvl7pPr>
            <a:lvl8pPr marL="3200400" algn="l" defTabSz="914400" rtl="0" eaLnBrk="1" latinLnBrk="0" hangingPunct="1">
              <a:defRPr sz="1400" kern="1200">
                <a:solidFill>
                  <a:schemeClr val="tx1"/>
                </a:solidFill>
                <a:latin typeface="Arial" panose="020B0604020202020204" pitchFamily="34" charset="0"/>
                <a:ea typeface="+mn-ea"/>
                <a:cs typeface="+mn-cs"/>
              </a:defRPr>
            </a:lvl8pPr>
            <a:lvl9pPr marL="3657600" algn="l" defTabSz="914400" rtl="0" eaLnBrk="1" latinLnBrk="0" hangingPunct="1">
              <a:defRPr sz="1400" kern="1200">
                <a:solidFill>
                  <a:schemeClr val="tx1"/>
                </a:solidFill>
                <a:latin typeface="Arial" panose="020B0604020202020204" pitchFamily="34" charset="0"/>
                <a:ea typeface="+mn-ea"/>
                <a:cs typeface="+mn-cs"/>
              </a:defRPr>
            </a:lvl9pPr>
          </a:lstStyle>
          <a:p>
            <a:endParaRPr lang="en-CA"/>
          </a:p>
        </p:txBody>
      </p:sp>
      <p:sp>
        <p:nvSpPr>
          <p:cNvPr id="39" name="Freeform 35">
            <a:extLst>
              <a:ext uri="{FF2B5EF4-FFF2-40B4-BE49-F238E27FC236}">
                <a16:creationId xmlns:a16="http://schemas.microsoft.com/office/drawing/2014/main" id="{4B6FAE0A-238C-4C75-98E3-092A900ABC73}"/>
              </a:ext>
            </a:extLst>
          </p:cNvPr>
          <p:cNvSpPr>
            <a:spLocks noChangeAspect="1"/>
          </p:cNvSpPr>
          <p:nvPr/>
        </p:nvSpPr>
        <p:spPr bwMode="auto">
          <a:xfrm>
            <a:off x="5968628" y="1462334"/>
            <a:ext cx="16892" cy="8837"/>
          </a:xfrm>
          <a:custGeom>
            <a:avLst/>
            <a:gdLst>
              <a:gd name="T0" fmla="*/ 0 w 28"/>
              <a:gd name="T1" fmla="*/ 14 h 14"/>
              <a:gd name="T2" fmla="*/ 28 w 28"/>
              <a:gd name="T3" fmla="*/ 2 h 14"/>
            </a:gdLst>
            <a:ahLst/>
            <a:cxnLst>
              <a:cxn ang="0">
                <a:pos x="T0" y="T1"/>
              </a:cxn>
              <a:cxn ang="0">
                <a:pos x="T2" y="T3"/>
              </a:cxn>
            </a:cxnLst>
            <a:rect l="0" t="0" r="r" b="b"/>
            <a:pathLst>
              <a:path w="28" h="14">
                <a:moveTo>
                  <a:pt x="0" y="14"/>
                </a:moveTo>
                <a:cubicBezTo>
                  <a:pt x="11" y="11"/>
                  <a:pt x="16" y="0"/>
                  <a:pt x="28" y="2"/>
                </a:cubicBezTo>
              </a:path>
            </a:pathLst>
          </a:custGeom>
          <a:noFill/>
          <a:ln w="6350" cap="rnd">
            <a:solidFill>
              <a:srgbClr val="FF6600"/>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defPPr>
              <a:defRPr lang="en-US"/>
            </a:defPPr>
            <a:lvl1pPr algn="l" rtl="0" fontAlgn="base">
              <a:spcBef>
                <a:spcPct val="0"/>
              </a:spcBef>
              <a:spcAft>
                <a:spcPct val="0"/>
              </a:spcAft>
              <a:defRPr sz="1400" kern="1200">
                <a:solidFill>
                  <a:schemeClr val="tx1"/>
                </a:solidFill>
                <a:latin typeface="Arial" panose="020B0604020202020204" pitchFamily="34" charset="0"/>
                <a:ea typeface="+mn-ea"/>
                <a:cs typeface="+mn-cs"/>
              </a:defRPr>
            </a:lvl1pPr>
            <a:lvl2pPr marL="457200" algn="l" rtl="0" fontAlgn="base">
              <a:spcBef>
                <a:spcPct val="0"/>
              </a:spcBef>
              <a:spcAft>
                <a:spcPct val="0"/>
              </a:spcAft>
              <a:defRPr sz="1400" kern="1200">
                <a:solidFill>
                  <a:schemeClr val="tx1"/>
                </a:solidFill>
                <a:latin typeface="Arial" panose="020B0604020202020204" pitchFamily="34" charset="0"/>
                <a:ea typeface="+mn-ea"/>
                <a:cs typeface="+mn-cs"/>
              </a:defRPr>
            </a:lvl2pPr>
            <a:lvl3pPr marL="914400" algn="l" rtl="0" fontAlgn="base">
              <a:spcBef>
                <a:spcPct val="0"/>
              </a:spcBef>
              <a:spcAft>
                <a:spcPct val="0"/>
              </a:spcAft>
              <a:defRPr sz="1400" kern="1200">
                <a:solidFill>
                  <a:schemeClr val="tx1"/>
                </a:solidFill>
                <a:latin typeface="Arial" panose="020B0604020202020204" pitchFamily="34" charset="0"/>
                <a:ea typeface="+mn-ea"/>
                <a:cs typeface="+mn-cs"/>
              </a:defRPr>
            </a:lvl3pPr>
            <a:lvl4pPr marL="1371600" algn="l" rtl="0" fontAlgn="base">
              <a:spcBef>
                <a:spcPct val="0"/>
              </a:spcBef>
              <a:spcAft>
                <a:spcPct val="0"/>
              </a:spcAft>
              <a:defRPr sz="1400" kern="1200">
                <a:solidFill>
                  <a:schemeClr val="tx1"/>
                </a:solidFill>
                <a:latin typeface="Arial" panose="020B0604020202020204" pitchFamily="34" charset="0"/>
                <a:ea typeface="+mn-ea"/>
                <a:cs typeface="+mn-cs"/>
              </a:defRPr>
            </a:lvl4pPr>
            <a:lvl5pPr marL="1828800" algn="l" rtl="0" fontAlgn="base">
              <a:spcBef>
                <a:spcPct val="0"/>
              </a:spcBef>
              <a:spcAft>
                <a:spcPct val="0"/>
              </a:spcAft>
              <a:defRPr sz="1400" kern="1200">
                <a:solidFill>
                  <a:schemeClr val="tx1"/>
                </a:solidFill>
                <a:latin typeface="Arial" panose="020B0604020202020204" pitchFamily="34" charset="0"/>
                <a:ea typeface="+mn-ea"/>
                <a:cs typeface="+mn-cs"/>
              </a:defRPr>
            </a:lvl5pPr>
            <a:lvl6pPr marL="2286000" algn="l" defTabSz="914400" rtl="0" eaLnBrk="1" latinLnBrk="0" hangingPunct="1">
              <a:defRPr sz="1400" kern="1200">
                <a:solidFill>
                  <a:schemeClr val="tx1"/>
                </a:solidFill>
                <a:latin typeface="Arial" panose="020B0604020202020204" pitchFamily="34" charset="0"/>
                <a:ea typeface="+mn-ea"/>
                <a:cs typeface="+mn-cs"/>
              </a:defRPr>
            </a:lvl6pPr>
            <a:lvl7pPr marL="2743200" algn="l" defTabSz="914400" rtl="0" eaLnBrk="1" latinLnBrk="0" hangingPunct="1">
              <a:defRPr sz="1400" kern="1200">
                <a:solidFill>
                  <a:schemeClr val="tx1"/>
                </a:solidFill>
                <a:latin typeface="Arial" panose="020B0604020202020204" pitchFamily="34" charset="0"/>
                <a:ea typeface="+mn-ea"/>
                <a:cs typeface="+mn-cs"/>
              </a:defRPr>
            </a:lvl7pPr>
            <a:lvl8pPr marL="3200400" algn="l" defTabSz="914400" rtl="0" eaLnBrk="1" latinLnBrk="0" hangingPunct="1">
              <a:defRPr sz="1400" kern="1200">
                <a:solidFill>
                  <a:schemeClr val="tx1"/>
                </a:solidFill>
                <a:latin typeface="Arial" panose="020B0604020202020204" pitchFamily="34" charset="0"/>
                <a:ea typeface="+mn-ea"/>
                <a:cs typeface="+mn-cs"/>
              </a:defRPr>
            </a:lvl8pPr>
            <a:lvl9pPr marL="3657600" algn="l" defTabSz="914400" rtl="0" eaLnBrk="1" latinLnBrk="0" hangingPunct="1">
              <a:defRPr sz="1400" kern="1200">
                <a:solidFill>
                  <a:schemeClr val="tx1"/>
                </a:solidFill>
                <a:latin typeface="Arial" panose="020B0604020202020204" pitchFamily="34" charset="0"/>
                <a:ea typeface="+mn-ea"/>
                <a:cs typeface="+mn-cs"/>
              </a:defRPr>
            </a:lvl9pPr>
          </a:lstStyle>
          <a:p>
            <a:endParaRPr lang="en-CA"/>
          </a:p>
        </p:txBody>
      </p:sp>
      <p:sp>
        <p:nvSpPr>
          <p:cNvPr id="40" name="Freeform 36">
            <a:extLst>
              <a:ext uri="{FF2B5EF4-FFF2-40B4-BE49-F238E27FC236}">
                <a16:creationId xmlns:a16="http://schemas.microsoft.com/office/drawing/2014/main" id="{4BEDC5F1-6101-4C8E-B11B-8DB9F47B64C4}"/>
              </a:ext>
            </a:extLst>
          </p:cNvPr>
          <p:cNvSpPr>
            <a:spLocks noChangeAspect="1"/>
          </p:cNvSpPr>
          <p:nvPr/>
        </p:nvSpPr>
        <p:spPr bwMode="auto">
          <a:xfrm>
            <a:off x="5985520" y="1463439"/>
            <a:ext cx="28153" cy="12703"/>
          </a:xfrm>
          <a:custGeom>
            <a:avLst/>
            <a:gdLst>
              <a:gd name="T0" fmla="*/ 0 w 48"/>
              <a:gd name="T1" fmla="*/ 0 h 20"/>
              <a:gd name="T2" fmla="*/ 48 w 48"/>
              <a:gd name="T3" fmla="*/ 20 h 20"/>
            </a:gdLst>
            <a:ahLst/>
            <a:cxnLst>
              <a:cxn ang="0">
                <a:pos x="T0" y="T1"/>
              </a:cxn>
              <a:cxn ang="0">
                <a:pos x="T2" y="T3"/>
              </a:cxn>
            </a:cxnLst>
            <a:rect l="0" t="0" r="r" b="b"/>
            <a:pathLst>
              <a:path w="48" h="20">
                <a:moveTo>
                  <a:pt x="0" y="0"/>
                </a:moveTo>
                <a:cubicBezTo>
                  <a:pt x="15" y="9"/>
                  <a:pt x="33" y="10"/>
                  <a:pt x="48" y="20"/>
                </a:cubicBezTo>
              </a:path>
            </a:pathLst>
          </a:custGeom>
          <a:noFill/>
          <a:ln w="6350" cap="rnd">
            <a:solidFill>
              <a:srgbClr val="FF6600"/>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defPPr>
              <a:defRPr lang="en-US"/>
            </a:defPPr>
            <a:lvl1pPr algn="l" rtl="0" fontAlgn="base">
              <a:spcBef>
                <a:spcPct val="0"/>
              </a:spcBef>
              <a:spcAft>
                <a:spcPct val="0"/>
              </a:spcAft>
              <a:defRPr sz="1400" kern="1200">
                <a:solidFill>
                  <a:schemeClr val="tx1"/>
                </a:solidFill>
                <a:latin typeface="Arial" panose="020B0604020202020204" pitchFamily="34" charset="0"/>
                <a:ea typeface="+mn-ea"/>
                <a:cs typeface="+mn-cs"/>
              </a:defRPr>
            </a:lvl1pPr>
            <a:lvl2pPr marL="457200" algn="l" rtl="0" fontAlgn="base">
              <a:spcBef>
                <a:spcPct val="0"/>
              </a:spcBef>
              <a:spcAft>
                <a:spcPct val="0"/>
              </a:spcAft>
              <a:defRPr sz="1400" kern="1200">
                <a:solidFill>
                  <a:schemeClr val="tx1"/>
                </a:solidFill>
                <a:latin typeface="Arial" panose="020B0604020202020204" pitchFamily="34" charset="0"/>
                <a:ea typeface="+mn-ea"/>
                <a:cs typeface="+mn-cs"/>
              </a:defRPr>
            </a:lvl2pPr>
            <a:lvl3pPr marL="914400" algn="l" rtl="0" fontAlgn="base">
              <a:spcBef>
                <a:spcPct val="0"/>
              </a:spcBef>
              <a:spcAft>
                <a:spcPct val="0"/>
              </a:spcAft>
              <a:defRPr sz="1400" kern="1200">
                <a:solidFill>
                  <a:schemeClr val="tx1"/>
                </a:solidFill>
                <a:latin typeface="Arial" panose="020B0604020202020204" pitchFamily="34" charset="0"/>
                <a:ea typeface="+mn-ea"/>
                <a:cs typeface="+mn-cs"/>
              </a:defRPr>
            </a:lvl3pPr>
            <a:lvl4pPr marL="1371600" algn="l" rtl="0" fontAlgn="base">
              <a:spcBef>
                <a:spcPct val="0"/>
              </a:spcBef>
              <a:spcAft>
                <a:spcPct val="0"/>
              </a:spcAft>
              <a:defRPr sz="1400" kern="1200">
                <a:solidFill>
                  <a:schemeClr val="tx1"/>
                </a:solidFill>
                <a:latin typeface="Arial" panose="020B0604020202020204" pitchFamily="34" charset="0"/>
                <a:ea typeface="+mn-ea"/>
                <a:cs typeface="+mn-cs"/>
              </a:defRPr>
            </a:lvl4pPr>
            <a:lvl5pPr marL="1828800" algn="l" rtl="0" fontAlgn="base">
              <a:spcBef>
                <a:spcPct val="0"/>
              </a:spcBef>
              <a:spcAft>
                <a:spcPct val="0"/>
              </a:spcAft>
              <a:defRPr sz="1400" kern="1200">
                <a:solidFill>
                  <a:schemeClr val="tx1"/>
                </a:solidFill>
                <a:latin typeface="Arial" panose="020B0604020202020204" pitchFamily="34" charset="0"/>
                <a:ea typeface="+mn-ea"/>
                <a:cs typeface="+mn-cs"/>
              </a:defRPr>
            </a:lvl5pPr>
            <a:lvl6pPr marL="2286000" algn="l" defTabSz="914400" rtl="0" eaLnBrk="1" latinLnBrk="0" hangingPunct="1">
              <a:defRPr sz="1400" kern="1200">
                <a:solidFill>
                  <a:schemeClr val="tx1"/>
                </a:solidFill>
                <a:latin typeface="Arial" panose="020B0604020202020204" pitchFamily="34" charset="0"/>
                <a:ea typeface="+mn-ea"/>
                <a:cs typeface="+mn-cs"/>
              </a:defRPr>
            </a:lvl6pPr>
            <a:lvl7pPr marL="2743200" algn="l" defTabSz="914400" rtl="0" eaLnBrk="1" latinLnBrk="0" hangingPunct="1">
              <a:defRPr sz="1400" kern="1200">
                <a:solidFill>
                  <a:schemeClr val="tx1"/>
                </a:solidFill>
                <a:latin typeface="Arial" panose="020B0604020202020204" pitchFamily="34" charset="0"/>
                <a:ea typeface="+mn-ea"/>
                <a:cs typeface="+mn-cs"/>
              </a:defRPr>
            </a:lvl7pPr>
            <a:lvl8pPr marL="3200400" algn="l" defTabSz="914400" rtl="0" eaLnBrk="1" latinLnBrk="0" hangingPunct="1">
              <a:defRPr sz="1400" kern="1200">
                <a:solidFill>
                  <a:schemeClr val="tx1"/>
                </a:solidFill>
                <a:latin typeface="Arial" panose="020B0604020202020204" pitchFamily="34" charset="0"/>
                <a:ea typeface="+mn-ea"/>
                <a:cs typeface="+mn-cs"/>
              </a:defRPr>
            </a:lvl8pPr>
            <a:lvl9pPr marL="3657600" algn="l" defTabSz="914400" rtl="0" eaLnBrk="1" latinLnBrk="0" hangingPunct="1">
              <a:defRPr sz="1400" kern="1200">
                <a:solidFill>
                  <a:schemeClr val="tx1"/>
                </a:solidFill>
                <a:latin typeface="Arial" panose="020B0604020202020204" pitchFamily="34" charset="0"/>
                <a:ea typeface="+mn-ea"/>
                <a:cs typeface="+mn-cs"/>
              </a:defRPr>
            </a:lvl9pPr>
          </a:lstStyle>
          <a:p>
            <a:endParaRPr lang="en-CA"/>
          </a:p>
        </p:txBody>
      </p:sp>
      <p:sp>
        <p:nvSpPr>
          <p:cNvPr id="41" name="Freeform 37">
            <a:extLst>
              <a:ext uri="{FF2B5EF4-FFF2-40B4-BE49-F238E27FC236}">
                <a16:creationId xmlns:a16="http://schemas.microsoft.com/office/drawing/2014/main" id="{414B83DB-2888-49C7-8283-922190629592}"/>
              </a:ext>
            </a:extLst>
          </p:cNvPr>
          <p:cNvSpPr>
            <a:spLocks noChangeAspect="1"/>
          </p:cNvSpPr>
          <p:nvPr/>
        </p:nvSpPr>
        <p:spPr bwMode="auto">
          <a:xfrm>
            <a:off x="6013673" y="1476142"/>
            <a:ext cx="4607" cy="7732"/>
          </a:xfrm>
          <a:custGeom>
            <a:avLst/>
            <a:gdLst>
              <a:gd name="T0" fmla="*/ 0 w 8"/>
              <a:gd name="T1" fmla="*/ 0 h 12"/>
              <a:gd name="T2" fmla="*/ 8 w 8"/>
              <a:gd name="T3" fmla="*/ 12 h 12"/>
            </a:gdLst>
            <a:ahLst/>
            <a:cxnLst>
              <a:cxn ang="0">
                <a:pos x="T0" y="T1"/>
              </a:cxn>
              <a:cxn ang="0">
                <a:pos x="T2" y="T3"/>
              </a:cxn>
            </a:cxnLst>
            <a:rect l="0" t="0" r="r" b="b"/>
            <a:pathLst>
              <a:path w="8" h="12">
                <a:moveTo>
                  <a:pt x="0" y="0"/>
                </a:moveTo>
                <a:cubicBezTo>
                  <a:pt x="2" y="5"/>
                  <a:pt x="6" y="7"/>
                  <a:pt x="8" y="12"/>
                </a:cubicBezTo>
              </a:path>
            </a:pathLst>
          </a:custGeom>
          <a:noFill/>
          <a:ln w="6350" cap="rnd">
            <a:solidFill>
              <a:srgbClr val="FF6600"/>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defPPr>
              <a:defRPr lang="en-US"/>
            </a:defPPr>
            <a:lvl1pPr algn="l" rtl="0" fontAlgn="base">
              <a:spcBef>
                <a:spcPct val="0"/>
              </a:spcBef>
              <a:spcAft>
                <a:spcPct val="0"/>
              </a:spcAft>
              <a:defRPr sz="1400" kern="1200">
                <a:solidFill>
                  <a:schemeClr val="tx1"/>
                </a:solidFill>
                <a:latin typeface="Arial" panose="020B0604020202020204" pitchFamily="34" charset="0"/>
                <a:ea typeface="+mn-ea"/>
                <a:cs typeface="+mn-cs"/>
              </a:defRPr>
            </a:lvl1pPr>
            <a:lvl2pPr marL="457200" algn="l" rtl="0" fontAlgn="base">
              <a:spcBef>
                <a:spcPct val="0"/>
              </a:spcBef>
              <a:spcAft>
                <a:spcPct val="0"/>
              </a:spcAft>
              <a:defRPr sz="1400" kern="1200">
                <a:solidFill>
                  <a:schemeClr val="tx1"/>
                </a:solidFill>
                <a:latin typeface="Arial" panose="020B0604020202020204" pitchFamily="34" charset="0"/>
                <a:ea typeface="+mn-ea"/>
                <a:cs typeface="+mn-cs"/>
              </a:defRPr>
            </a:lvl2pPr>
            <a:lvl3pPr marL="914400" algn="l" rtl="0" fontAlgn="base">
              <a:spcBef>
                <a:spcPct val="0"/>
              </a:spcBef>
              <a:spcAft>
                <a:spcPct val="0"/>
              </a:spcAft>
              <a:defRPr sz="1400" kern="1200">
                <a:solidFill>
                  <a:schemeClr val="tx1"/>
                </a:solidFill>
                <a:latin typeface="Arial" panose="020B0604020202020204" pitchFamily="34" charset="0"/>
                <a:ea typeface="+mn-ea"/>
                <a:cs typeface="+mn-cs"/>
              </a:defRPr>
            </a:lvl3pPr>
            <a:lvl4pPr marL="1371600" algn="l" rtl="0" fontAlgn="base">
              <a:spcBef>
                <a:spcPct val="0"/>
              </a:spcBef>
              <a:spcAft>
                <a:spcPct val="0"/>
              </a:spcAft>
              <a:defRPr sz="1400" kern="1200">
                <a:solidFill>
                  <a:schemeClr val="tx1"/>
                </a:solidFill>
                <a:latin typeface="Arial" panose="020B0604020202020204" pitchFamily="34" charset="0"/>
                <a:ea typeface="+mn-ea"/>
                <a:cs typeface="+mn-cs"/>
              </a:defRPr>
            </a:lvl4pPr>
            <a:lvl5pPr marL="1828800" algn="l" rtl="0" fontAlgn="base">
              <a:spcBef>
                <a:spcPct val="0"/>
              </a:spcBef>
              <a:spcAft>
                <a:spcPct val="0"/>
              </a:spcAft>
              <a:defRPr sz="1400" kern="1200">
                <a:solidFill>
                  <a:schemeClr val="tx1"/>
                </a:solidFill>
                <a:latin typeface="Arial" panose="020B0604020202020204" pitchFamily="34" charset="0"/>
                <a:ea typeface="+mn-ea"/>
                <a:cs typeface="+mn-cs"/>
              </a:defRPr>
            </a:lvl5pPr>
            <a:lvl6pPr marL="2286000" algn="l" defTabSz="914400" rtl="0" eaLnBrk="1" latinLnBrk="0" hangingPunct="1">
              <a:defRPr sz="1400" kern="1200">
                <a:solidFill>
                  <a:schemeClr val="tx1"/>
                </a:solidFill>
                <a:latin typeface="Arial" panose="020B0604020202020204" pitchFamily="34" charset="0"/>
                <a:ea typeface="+mn-ea"/>
                <a:cs typeface="+mn-cs"/>
              </a:defRPr>
            </a:lvl6pPr>
            <a:lvl7pPr marL="2743200" algn="l" defTabSz="914400" rtl="0" eaLnBrk="1" latinLnBrk="0" hangingPunct="1">
              <a:defRPr sz="1400" kern="1200">
                <a:solidFill>
                  <a:schemeClr val="tx1"/>
                </a:solidFill>
                <a:latin typeface="Arial" panose="020B0604020202020204" pitchFamily="34" charset="0"/>
                <a:ea typeface="+mn-ea"/>
                <a:cs typeface="+mn-cs"/>
              </a:defRPr>
            </a:lvl7pPr>
            <a:lvl8pPr marL="3200400" algn="l" defTabSz="914400" rtl="0" eaLnBrk="1" latinLnBrk="0" hangingPunct="1">
              <a:defRPr sz="1400" kern="1200">
                <a:solidFill>
                  <a:schemeClr val="tx1"/>
                </a:solidFill>
                <a:latin typeface="Arial" panose="020B0604020202020204" pitchFamily="34" charset="0"/>
                <a:ea typeface="+mn-ea"/>
                <a:cs typeface="+mn-cs"/>
              </a:defRPr>
            </a:lvl8pPr>
            <a:lvl9pPr marL="3657600" algn="l" defTabSz="914400" rtl="0" eaLnBrk="1" latinLnBrk="0" hangingPunct="1">
              <a:defRPr sz="1400" kern="1200">
                <a:solidFill>
                  <a:schemeClr val="tx1"/>
                </a:solidFill>
                <a:latin typeface="Arial" panose="020B0604020202020204" pitchFamily="34" charset="0"/>
                <a:ea typeface="+mn-ea"/>
                <a:cs typeface="+mn-cs"/>
              </a:defRPr>
            </a:lvl9pPr>
          </a:lstStyle>
          <a:p>
            <a:endParaRPr lang="en-CA"/>
          </a:p>
        </p:txBody>
      </p:sp>
      <p:sp>
        <p:nvSpPr>
          <p:cNvPr id="42" name="Freeform 38">
            <a:extLst>
              <a:ext uri="{FF2B5EF4-FFF2-40B4-BE49-F238E27FC236}">
                <a16:creationId xmlns:a16="http://schemas.microsoft.com/office/drawing/2014/main" id="{54343D85-2534-4499-BCCB-66A6B2051276}"/>
              </a:ext>
            </a:extLst>
          </p:cNvPr>
          <p:cNvSpPr>
            <a:spLocks noChangeAspect="1"/>
          </p:cNvSpPr>
          <p:nvPr/>
        </p:nvSpPr>
        <p:spPr bwMode="auto">
          <a:xfrm>
            <a:off x="6018280" y="1483875"/>
            <a:ext cx="24058" cy="9942"/>
          </a:xfrm>
          <a:custGeom>
            <a:avLst/>
            <a:gdLst>
              <a:gd name="T0" fmla="*/ 0 w 40"/>
              <a:gd name="T1" fmla="*/ 0 h 16"/>
              <a:gd name="T2" fmla="*/ 40 w 40"/>
              <a:gd name="T3" fmla="*/ 16 h 16"/>
            </a:gdLst>
            <a:ahLst/>
            <a:cxnLst>
              <a:cxn ang="0">
                <a:pos x="T0" y="T1"/>
              </a:cxn>
              <a:cxn ang="0">
                <a:pos x="T2" y="T3"/>
              </a:cxn>
            </a:cxnLst>
            <a:rect l="0" t="0" r="r" b="b"/>
            <a:pathLst>
              <a:path w="40" h="16">
                <a:moveTo>
                  <a:pt x="0" y="0"/>
                </a:moveTo>
                <a:cubicBezTo>
                  <a:pt x="15" y="1"/>
                  <a:pt x="28" y="7"/>
                  <a:pt x="40" y="16"/>
                </a:cubicBezTo>
              </a:path>
            </a:pathLst>
          </a:custGeom>
          <a:noFill/>
          <a:ln w="6350" cap="rnd">
            <a:solidFill>
              <a:srgbClr val="FF6600"/>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defPPr>
              <a:defRPr lang="en-US"/>
            </a:defPPr>
            <a:lvl1pPr algn="l" rtl="0" fontAlgn="base">
              <a:spcBef>
                <a:spcPct val="0"/>
              </a:spcBef>
              <a:spcAft>
                <a:spcPct val="0"/>
              </a:spcAft>
              <a:defRPr sz="1400" kern="1200">
                <a:solidFill>
                  <a:schemeClr val="tx1"/>
                </a:solidFill>
                <a:latin typeface="Arial" panose="020B0604020202020204" pitchFamily="34" charset="0"/>
                <a:ea typeface="+mn-ea"/>
                <a:cs typeface="+mn-cs"/>
              </a:defRPr>
            </a:lvl1pPr>
            <a:lvl2pPr marL="457200" algn="l" rtl="0" fontAlgn="base">
              <a:spcBef>
                <a:spcPct val="0"/>
              </a:spcBef>
              <a:spcAft>
                <a:spcPct val="0"/>
              </a:spcAft>
              <a:defRPr sz="1400" kern="1200">
                <a:solidFill>
                  <a:schemeClr val="tx1"/>
                </a:solidFill>
                <a:latin typeface="Arial" panose="020B0604020202020204" pitchFamily="34" charset="0"/>
                <a:ea typeface="+mn-ea"/>
                <a:cs typeface="+mn-cs"/>
              </a:defRPr>
            </a:lvl2pPr>
            <a:lvl3pPr marL="914400" algn="l" rtl="0" fontAlgn="base">
              <a:spcBef>
                <a:spcPct val="0"/>
              </a:spcBef>
              <a:spcAft>
                <a:spcPct val="0"/>
              </a:spcAft>
              <a:defRPr sz="1400" kern="1200">
                <a:solidFill>
                  <a:schemeClr val="tx1"/>
                </a:solidFill>
                <a:latin typeface="Arial" panose="020B0604020202020204" pitchFamily="34" charset="0"/>
                <a:ea typeface="+mn-ea"/>
                <a:cs typeface="+mn-cs"/>
              </a:defRPr>
            </a:lvl3pPr>
            <a:lvl4pPr marL="1371600" algn="l" rtl="0" fontAlgn="base">
              <a:spcBef>
                <a:spcPct val="0"/>
              </a:spcBef>
              <a:spcAft>
                <a:spcPct val="0"/>
              </a:spcAft>
              <a:defRPr sz="1400" kern="1200">
                <a:solidFill>
                  <a:schemeClr val="tx1"/>
                </a:solidFill>
                <a:latin typeface="Arial" panose="020B0604020202020204" pitchFamily="34" charset="0"/>
                <a:ea typeface="+mn-ea"/>
                <a:cs typeface="+mn-cs"/>
              </a:defRPr>
            </a:lvl4pPr>
            <a:lvl5pPr marL="1828800" algn="l" rtl="0" fontAlgn="base">
              <a:spcBef>
                <a:spcPct val="0"/>
              </a:spcBef>
              <a:spcAft>
                <a:spcPct val="0"/>
              </a:spcAft>
              <a:defRPr sz="1400" kern="1200">
                <a:solidFill>
                  <a:schemeClr val="tx1"/>
                </a:solidFill>
                <a:latin typeface="Arial" panose="020B0604020202020204" pitchFamily="34" charset="0"/>
                <a:ea typeface="+mn-ea"/>
                <a:cs typeface="+mn-cs"/>
              </a:defRPr>
            </a:lvl5pPr>
            <a:lvl6pPr marL="2286000" algn="l" defTabSz="914400" rtl="0" eaLnBrk="1" latinLnBrk="0" hangingPunct="1">
              <a:defRPr sz="1400" kern="1200">
                <a:solidFill>
                  <a:schemeClr val="tx1"/>
                </a:solidFill>
                <a:latin typeface="Arial" panose="020B0604020202020204" pitchFamily="34" charset="0"/>
                <a:ea typeface="+mn-ea"/>
                <a:cs typeface="+mn-cs"/>
              </a:defRPr>
            </a:lvl6pPr>
            <a:lvl7pPr marL="2743200" algn="l" defTabSz="914400" rtl="0" eaLnBrk="1" latinLnBrk="0" hangingPunct="1">
              <a:defRPr sz="1400" kern="1200">
                <a:solidFill>
                  <a:schemeClr val="tx1"/>
                </a:solidFill>
                <a:latin typeface="Arial" panose="020B0604020202020204" pitchFamily="34" charset="0"/>
                <a:ea typeface="+mn-ea"/>
                <a:cs typeface="+mn-cs"/>
              </a:defRPr>
            </a:lvl7pPr>
            <a:lvl8pPr marL="3200400" algn="l" defTabSz="914400" rtl="0" eaLnBrk="1" latinLnBrk="0" hangingPunct="1">
              <a:defRPr sz="1400" kern="1200">
                <a:solidFill>
                  <a:schemeClr val="tx1"/>
                </a:solidFill>
                <a:latin typeface="Arial" panose="020B0604020202020204" pitchFamily="34" charset="0"/>
                <a:ea typeface="+mn-ea"/>
                <a:cs typeface="+mn-cs"/>
              </a:defRPr>
            </a:lvl8pPr>
            <a:lvl9pPr marL="3657600" algn="l" defTabSz="914400" rtl="0" eaLnBrk="1" latinLnBrk="0" hangingPunct="1">
              <a:defRPr sz="1400" kern="1200">
                <a:solidFill>
                  <a:schemeClr val="tx1"/>
                </a:solidFill>
                <a:latin typeface="Arial" panose="020B0604020202020204" pitchFamily="34" charset="0"/>
                <a:ea typeface="+mn-ea"/>
                <a:cs typeface="+mn-cs"/>
              </a:defRPr>
            </a:lvl9pPr>
          </a:lstStyle>
          <a:p>
            <a:endParaRPr lang="en-CA"/>
          </a:p>
        </p:txBody>
      </p:sp>
      <p:sp>
        <p:nvSpPr>
          <p:cNvPr id="43" name="Freeform 39">
            <a:extLst>
              <a:ext uri="{FF2B5EF4-FFF2-40B4-BE49-F238E27FC236}">
                <a16:creationId xmlns:a16="http://schemas.microsoft.com/office/drawing/2014/main" id="{1E23B308-1491-406A-BB38-825EC0FB614F}"/>
              </a:ext>
            </a:extLst>
          </p:cNvPr>
          <p:cNvSpPr>
            <a:spLocks noChangeAspect="1"/>
          </p:cNvSpPr>
          <p:nvPr/>
        </p:nvSpPr>
        <p:spPr bwMode="auto">
          <a:xfrm>
            <a:off x="6021863" y="1515909"/>
            <a:ext cx="10237" cy="13808"/>
          </a:xfrm>
          <a:custGeom>
            <a:avLst/>
            <a:gdLst>
              <a:gd name="T0" fmla="*/ 0 w 17"/>
              <a:gd name="T1" fmla="*/ 0 h 21"/>
              <a:gd name="T2" fmla="*/ 17 w 17"/>
              <a:gd name="T3" fmla="*/ 21 h 21"/>
            </a:gdLst>
            <a:ahLst/>
            <a:cxnLst>
              <a:cxn ang="0">
                <a:pos x="T0" y="T1"/>
              </a:cxn>
              <a:cxn ang="0">
                <a:pos x="T2" y="T3"/>
              </a:cxn>
            </a:cxnLst>
            <a:rect l="0" t="0" r="r" b="b"/>
            <a:pathLst>
              <a:path w="17" h="21">
                <a:moveTo>
                  <a:pt x="0" y="0"/>
                </a:moveTo>
                <a:cubicBezTo>
                  <a:pt x="3" y="8"/>
                  <a:pt x="8" y="16"/>
                  <a:pt x="17" y="21"/>
                </a:cubicBezTo>
              </a:path>
            </a:pathLst>
          </a:custGeom>
          <a:noFill/>
          <a:ln w="6350" cap="rnd">
            <a:solidFill>
              <a:srgbClr val="FF6600"/>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defPPr>
              <a:defRPr lang="en-US"/>
            </a:defPPr>
            <a:lvl1pPr algn="l" rtl="0" fontAlgn="base">
              <a:spcBef>
                <a:spcPct val="0"/>
              </a:spcBef>
              <a:spcAft>
                <a:spcPct val="0"/>
              </a:spcAft>
              <a:defRPr sz="1400" kern="1200">
                <a:solidFill>
                  <a:schemeClr val="tx1"/>
                </a:solidFill>
                <a:latin typeface="Arial" panose="020B0604020202020204" pitchFamily="34" charset="0"/>
                <a:ea typeface="+mn-ea"/>
                <a:cs typeface="+mn-cs"/>
              </a:defRPr>
            </a:lvl1pPr>
            <a:lvl2pPr marL="457200" algn="l" rtl="0" fontAlgn="base">
              <a:spcBef>
                <a:spcPct val="0"/>
              </a:spcBef>
              <a:spcAft>
                <a:spcPct val="0"/>
              </a:spcAft>
              <a:defRPr sz="1400" kern="1200">
                <a:solidFill>
                  <a:schemeClr val="tx1"/>
                </a:solidFill>
                <a:latin typeface="Arial" panose="020B0604020202020204" pitchFamily="34" charset="0"/>
                <a:ea typeface="+mn-ea"/>
                <a:cs typeface="+mn-cs"/>
              </a:defRPr>
            </a:lvl2pPr>
            <a:lvl3pPr marL="914400" algn="l" rtl="0" fontAlgn="base">
              <a:spcBef>
                <a:spcPct val="0"/>
              </a:spcBef>
              <a:spcAft>
                <a:spcPct val="0"/>
              </a:spcAft>
              <a:defRPr sz="1400" kern="1200">
                <a:solidFill>
                  <a:schemeClr val="tx1"/>
                </a:solidFill>
                <a:latin typeface="Arial" panose="020B0604020202020204" pitchFamily="34" charset="0"/>
                <a:ea typeface="+mn-ea"/>
                <a:cs typeface="+mn-cs"/>
              </a:defRPr>
            </a:lvl3pPr>
            <a:lvl4pPr marL="1371600" algn="l" rtl="0" fontAlgn="base">
              <a:spcBef>
                <a:spcPct val="0"/>
              </a:spcBef>
              <a:spcAft>
                <a:spcPct val="0"/>
              </a:spcAft>
              <a:defRPr sz="1400" kern="1200">
                <a:solidFill>
                  <a:schemeClr val="tx1"/>
                </a:solidFill>
                <a:latin typeface="Arial" panose="020B0604020202020204" pitchFamily="34" charset="0"/>
                <a:ea typeface="+mn-ea"/>
                <a:cs typeface="+mn-cs"/>
              </a:defRPr>
            </a:lvl4pPr>
            <a:lvl5pPr marL="1828800" algn="l" rtl="0" fontAlgn="base">
              <a:spcBef>
                <a:spcPct val="0"/>
              </a:spcBef>
              <a:spcAft>
                <a:spcPct val="0"/>
              </a:spcAft>
              <a:defRPr sz="1400" kern="1200">
                <a:solidFill>
                  <a:schemeClr val="tx1"/>
                </a:solidFill>
                <a:latin typeface="Arial" panose="020B0604020202020204" pitchFamily="34" charset="0"/>
                <a:ea typeface="+mn-ea"/>
                <a:cs typeface="+mn-cs"/>
              </a:defRPr>
            </a:lvl5pPr>
            <a:lvl6pPr marL="2286000" algn="l" defTabSz="914400" rtl="0" eaLnBrk="1" latinLnBrk="0" hangingPunct="1">
              <a:defRPr sz="1400" kern="1200">
                <a:solidFill>
                  <a:schemeClr val="tx1"/>
                </a:solidFill>
                <a:latin typeface="Arial" panose="020B0604020202020204" pitchFamily="34" charset="0"/>
                <a:ea typeface="+mn-ea"/>
                <a:cs typeface="+mn-cs"/>
              </a:defRPr>
            </a:lvl6pPr>
            <a:lvl7pPr marL="2743200" algn="l" defTabSz="914400" rtl="0" eaLnBrk="1" latinLnBrk="0" hangingPunct="1">
              <a:defRPr sz="1400" kern="1200">
                <a:solidFill>
                  <a:schemeClr val="tx1"/>
                </a:solidFill>
                <a:latin typeface="Arial" panose="020B0604020202020204" pitchFamily="34" charset="0"/>
                <a:ea typeface="+mn-ea"/>
                <a:cs typeface="+mn-cs"/>
              </a:defRPr>
            </a:lvl7pPr>
            <a:lvl8pPr marL="3200400" algn="l" defTabSz="914400" rtl="0" eaLnBrk="1" latinLnBrk="0" hangingPunct="1">
              <a:defRPr sz="1400" kern="1200">
                <a:solidFill>
                  <a:schemeClr val="tx1"/>
                </a:solidFill>
                <a:latin typeface="Arial" panose="020B0604020202020204" pitchFamily="34" charset="0"/>
                <a:ea typeface="+mn-ea"/>
                <a:cs typeface="+mn-cs"/>
              </a:defRPr>
            </a:lvl8pPr>
            <a:lvl9pPr marL="3657600" algn="l" defTabSz="914400" rtl="0" eaLnBrk="1" latinLnBrk="0" hangingPunct="1">
              <a:defRPr sz="1400" kern="1200">
                <a:solidFill>
                  <a:schemeClr val="tx1"/>
                </a:solidFill>
                <a:latin typeface="Arial" panose="020B0604020202020204" pitchFamily="34" charset="0"/>
                <a:ea typeface="+mn-ea"/>
                <a:cs typeface="+mn-cs"/>
              </a:defRPr>
            </a:lvl9pPr>
          </a:lstStyle>
          <a:p>
            <a:endParaRPr lang="en-CA"/>
          </a:p>
        </p:txBody>
      </p:sp>
      <p:sp>
        <p:nvSpPr>
          <p:cNvPr id="44" name="Freeform 40">
            <a:extLst>
              <a:ext uri="{FF2B5EF4-FFF2-40B4-BE49-F238E27FC236}">
                <a16:creationId xmlns:a16="http://schemas.microsoft.com/office/drawing/2014/main" id="{974FD715-1522-4B09-B768-1D76E06BC14D}"/>
              </a:ext>
            </a:extLst>
          </p:cNvPr>
          <p:cNvSpPr>
            <a:spLocks noChangeAspect="1"/>
          </p:cNvSpPr>
          <p:nvPr/>
        </p:nvSpPr>
        <p:spPr bwMode="auto">
          <a:xfrm>
            <a:off x="6032100" y="1522537"/>
            <a:ext cx="33784" cy="12703"/>
          </a:xfrm>
          <a:custGeom>
            <a:avLst/>
            <a:gdLst>
              <a:gd name="T0" fmla="*/ 0 w 57"/>
              <a:gd name="T1" fmla="*/ 11 h 20"/>
              <a:gd name="T2" fmla="*/ 26 w 57"/>
              <a:gd name="T3" fmla="*/ 1 h 20"/>
              <a:gd name="T4" fmla="*/ 32 w 57"/>
              <a:gd name="T5" fmla="*/ 1 h 20"/>
              <a:gd name="T6" fmla="*/ 57 w 57"/>
              <a:gd name="T7" fmla="*/ 20 h 20"/>
            </a:gdLst>
            <a:ahLst/>
            <a:cxnLst>
              <a:cxn ang="0">
                <a:pos x="T0" y="T1"/>
              </a:cxn>
              <a:cxn ang="0">
                <a:pos x="T2" y="T3"/>
              </a:cxn>
              <a:cxn ang="0">
                <a:pos x="T4" y="T5"/>
              </a:cxn>
              <a:cxn ang="0">
                <a:pos x="T6" y="T7"/>
              </a:cxn>
            </a:cxnLst>
            <a:rect l="0" t="0" r="r" b="b"/>
            <a:pathLst>
              <a:path w="57" h="20">
                <a:moveTo>
                  <a:pt x="0" y="11"/>
                </a:moveTo>
                <a:cubicBezTo>
                  <a:pt x="9" y="10"/>
                  <a:pt x="20" y="10"/>
                  <a:pt x="26" y="1"/>
                </a:cubicBezTo>
                <a:cubicBezTo>
                  <a:pt x="28" y="0"/>
                  <a:pt x="30" y="1"/>
                  <a:pt x="32" y="1"/>
                </a:cubicBezTo>
                <a:cubicBezTo>
                  <a:pt x="37" y="11"/>
                  <a:pt x="46" y="19"/>
                  <a:pt x="57" y="20"/>
                </a:cubicBezTo>
              </a:path>
            </a:pathLst>
          </a:custGeom>
          <a:noFill/>
          <a:ln w="6350" cap="rnd">
            <a:solidFill>
              <a:srgbClr val="FF6600"/>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defPPr>
              <a:defRPr lang="en-US"/>
            </a:defPPr>
            <a:lvl1pPr algn="l" rtl="0" fontAlgn="base">
              <a:spcBef>
                <a:spcPct val="0"/>
              </a:spcBef>
              <a:spcAft>
                <a:spcPct val="0"/>
              </a:spcAft>
              <a:defRPr sz="1400" kern="1200">
                <a:solidFill>
                  <a:schemeClr val="tx1"/>
                </a:solidFill>
                <a:latin typeface="Arial" panose="020B0604020202020204" pitchFamily="34" charset="0"/>
                <a:ea typeface="+mn-ea"/>
                <a:cs typeface="+mn-cs"/>
              </a:defRPr>
            </a:lvl1pPr>
            <a:lvl2pPr marL="457200" algn="l" rtl="0" fontAlgn="base">
              <a:spcBef>
                <a:spcPct val="0"/>
              </a:spcBef>
              <a:spcAft>
                <a:spcPct val="0"/>
              </a:spcAft>
              <a:defRPr sz="1400" kern="1200">
                <a:solidFill>
                  <a:schemeClr val="tx1"/>
                </a:solidFill>
                <a:latin typeface="Arial" panose="020B0604020202020204" pitchFamily="34" charset="0"/>
                <a:ea typeface="+mn-ea"/>
                <a:cs typeface="+mn-cs"/>
              </a:defRPr>
            </a:lvl2pPr>
            <a:lvl3pPr marL="914400" algn="l" rtl="0" fontAlgn="base">
              <a:spcBef>
                <a:spcPct val="0"/>
              </a:spcBef>
              <a:spcAft>
                <a:spcPct val="0"/>
              </a:spcAft>
              <a:defRPr sz="1400" kern="1200">
                <a:solidFill>
                  <a:schemeClr val="tx1"/>
                </a:solidFill>
                <a:latin typeface="Arial" panose="020B0604020202020204" pitchFamily="34" charset="0"/>
                <a:ea typeface="+mn-ea"/>
                <a:cs typeface="+mn-cs"/>
              </a:defRPr>
            </a:lvl3pPr>
            <a:lvl4pPr marL="1371600" algn="l" rtl="0" fontAlgn="base">
              <a:spcBef>
                <a:spcPct val="0"/>
              </a:spcBef>
              <a:spcAft>
                <a:spcPct val="0"/>
              </a:spcAft>
              <a:defRPr sz="1400" kern="1200">
                <a:solidFill>
                  <a:schemeClr val="tx1"/>
                </a:solidFill>
                <a:latin typeface="Arial" panose="020B0604020202020204" pitchFamily="34" charset="0"/>
                <a:ea typeface="+mn-ea"/>
                <a:cs typeface="+mn-cs"/>
              </a:defRPr>
            </a:lvl4pPr>
            <a:lvl5pPr marL="1828800" algn="l" rtl="0" fontAlgn="base">
              <a:spcBef>
                <a:spcPct val="0"/>
              </a:spcBef>
              <a:spcAft>
                <a:spcPct val="0"/>
              </a:spcAft>
              <a:defRPr sz="1400" kern="1200">
                <a:solidFill>
                  <a:schemeClr val="tx1"/>
                </a:solidFill>
                <a:latin typeface="Arial" panose="020B0604020202020204" pitchFamily="34" charset="0"/>
                <a:ea typeface="+mn-ea"/>
                <a:cs typeface="+mn-cs"/>
              </a:defRPr>
            </a:lvl5pPr>
            <a:lvl6pPr marL="2286000" algn="l" defTabSz="914400" rtl="0" eaLnBrk="1" latinLnBrk="0" hangingPunct="1">
              <a:defRPr sz="1400" kern="1200">
                <a:solidFill>
                  <a:schemeClr val="tx1"/>
                </a:solidFill>
                <a:latin typeface="Arial" panose="020B0604020202020204" pitchFamily="34" charset="0"/>
                <a:ea typeface="+mn-ea"/>
                <a:cs typeface="+mn-cs"/>
              </a:defRPr>
            </a:lvl6pPr>
            <a:lvl7pPr marL="2743200" algn="l" defTabSz="914400" rtl="0" eaLnBrk="1" latinLnBrk="0" hangingPunct="1">
              <a:defRPr sz="1400" kern="1200">
                <a:solidFill>
                  <a:schemeClr val="tx1"/>
                </a:solidFill>
                <a:latin typeface="Arial" panose="020B0604020202020204" pitchFamily="34" charset="0"/>
                <a:ea typeface="+mn-ea"/>
                <a:cs typeface="+mn-cs"/>
              </a:defRPr>
            </a:lvl7pPr>
            <a:lvl8pPr marL="3200400" algn="l" defTabSz="914400" rtl="0" eaLnBrk="1" latinLnBrk="0" hangingPunct="1">
              <a:defRPr sz="1400" kern="1200">
                <a:solidFill>
                  <a:schemeClr val="tx1"/>
                </a:solidFill>
                <a:latin typeface="Arial" panose="020B0604020202020204" pitchFamily="34" charset="0"/>
                <a:ea typeface="+mn-ea"/>
                <a:cs typeface="+mn-cs"/>
              </a:defRPr>
            </a:lvl8pPr>
            <a:lvl9pPr marL="3657600" algn="l" defTabSz="914400" rtl="0" eaLnBrk="1" latinLnBrk="0" hangingPunct="1">
              <a:defRPr sz="1400" kern="1200">
                <a:solidFill>
                  <a:schemeClr val="tx1"/>
                </a:solidFill>
                <a:latin typeface="Arial" panose="020B0604020202020204" pitchFamily="34" charset="0"/>
                <a:ea typeface="+mn-ea"/>
                <a:cs typeface="+mn-cs"/>
              </a:defRPr>
            </a:lvl9pPr>
          </a:lstStyle>
          <a:p>
            <a:endParaRPr lang="en-CA"/>
          </a:p>
        </p:txBody>
      </p:sp>
      <p:sp>
        <p:nvSpPr>
          <p:cNvPr id="45" name="Freeform 41">
            <a:extLst>
              <a:ext uri="{FF2B5EF4-FFF2-40B4-BE49-F238E27FC236}">
                <a16:creationId xmlns:a16="http://schemas.microsoft.com/office/drawing/2014/main" id="{EE599AC8-1A0B-40FB-9AC9-B0C960BD1BD6}"/>
              </a:ext>
            </a:extLst>
          </p:cNvPr>
          <p:cNvSpPr>
            <a:spLocks noChangeAspect="1"/>
          </p:cNvSpPr>
          <p:nvPr/>
        </p:nvSpPr>
        <p:spPr bwMode="auto">
          <a:xfrm>
            <a:off x="6026981" y="1529717"/>
            <a:ext cx="6654" cy="28720"/>
          </a:xfrm>
          <a:custGeom>
            <a:avLst/>
            <a:gdLst>
              <a:gd name="T0" fmla="*/ 8 w 11"/>
              <a:gd name="T1" fmla="*/ 0 h 45"/>
              <a:gd name="T2" fmla="*/ 9 w 11"/>
              <a:gd name="T3" fmla="*/ 45 h 45"/>
            </a:gdLst>
            <a:ahLst/>
            <a:cxnLst>
              <a:cxn ang="0">
                <a:pos x="T0" y="T1"/>
              </a:cxn>
              <a:cxn ang="0">
                <a:pos x="T2" y="T3"/>
              </a:cxn>
            </a:cxnLst>
            <a:rect l="0" t="0" r="r" b="b"/>
            <a:pathLst>
              <a:path w="11" h="45">
                <a:moveTo>
                  <a:pt x="8" y="0"/>
                </a:moveTo>
                <a:cubicBezTo>
                  <a:pt x="0" y="15"/>
                  <a:pt x="11" y="29"/>
                  <a:pt x="9" y="45"/>
                </a:cubicBezTo>
              </a:path>
            </a:pathLst>
          </a:custGeom>
          <a:noFill/>
          <a:ln w="6350" cap="rnd">
            <a:solidFill>
              <a:srgbClr val="FF6600"/>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defPPr>
              <a:defRPr lang="en-US"/>
            </a:defPPr>
            <a:lvl1pPr algn="l" rtl="0" fontAlgn="base">
              <a:spcBef>
                <a:spcPct val="0"/>
              </a:spcBef>
              <a:spcAft>
                <a:spcPct val="0"/>
              </a:spcAft>
              <a:defRPr sz="1400" kern="1200">
                <a:solidFill>
                  <a:schemeClr val="tx1"/>
                </a:solidFill>
                <a:latin typeface="Arial" panose="020B0604020202020204" pitchFamily="34" charset="0"/>
                <a:ea typeface="+mn-ea"/>
                <a:cs typeface="+mn-cs"/>
              </a:defRPr>
            </a:lvl1pPr>
            <a:lvl2pPr marL="457200" algn="l" rtl="0" fontAlgn="base">
              <a:spcBef>
                <a:spcPct val="0"/>
              </a:spcBef>
              <a:spcAft>
                <a:spcPct val="0"/>
              </a:spcAft>
              <a:defRPr sz="1400" kern="1200">
                <a:solidFill>
                  <a:schemeClr val="tx1"/>
                </a:solidFill>
                <a:latin typeface="Arial" panose="020B0604020202020204" pitchFamily="34" charset="0"/>
                <a:ea typeface="+mn-ea"/>
                <a:cs typeface="+mn-cs"/>
              </a:defRPr>
            </a:lvl2pPr>
            <a:lvl3pPr marL="914400" algn="l" rtl="0" fontAlgn="base">
              <a:spcBef>
                <a:spcPct val="0"/>
              </a:spcBef>
              <a:spcAft>
                <a:spcPct val="0"/>
              </a:spcAft>
              <a:defRPr sz="1400" kern="1200">
                <a:solidFill>
                  <a:schemeClr val="tx1"/>
                </a:solidFill>
                <a:latin typeface="Arial" panose="020B0604020202020204" pitchFamily="34" charset="0"/>
                <a:ea typeface="+mn-ea"/>
                <a:cs typeface="+mn-cs"/>
              </a:defRPr>
            </a:lvl3pPr>
            <a:lvl4pPr marL="1371600" algn="l" rtl="0" fontAlgn="base">
              <a:spcBef>
                <a:spcPct val="0"/>
              </a:spcBef>
              <a:spcAft>
                <a:spcPct val="0"/>
              </a:spcAft>
              <a:defRPr sz="1400" kern="1200">
                <a:solidFill>
                  <a:schemeClr val="tx1"/>
                </a:solidFill>
                <a:latin typeface="Arial" panose="020B0604020202020204" pitchFamily="34" charset="0"/>
                <a:ea typeface="+mn-ea"/>
                <a:cs typeface="+mn-cs"/>
              </a:defRPr>
            </a:lvl4pPr>
            <a:lvl5pPr marL="1828800" algn="l" rtl="0" fontAlgn="base">
              <a:spcBef>
                <a:spcPct val="0"/>
              </a:spcBef>
              <a:spcAft>
                <a:spcPct val="0"/>
              </a:spcAft>
              <a:defRPr sz="1400" kern="1200">
                <a:solidFill>
                  <a:schemeClr val="tx1"/>
                </a:solidFill>
                <a:latin typeface="Arial" panose="020B0604020202020204" pitchFamily="34" charset="0"/>
                <a:ea typeface="+mn-ea"/>
                <a:cs typeface="+mn-cs"/>
              </a:defRPr>
            </a:lvl5pPr>
            <a:lvl6pPr marL="2286000" algn="l" defTabSz="914400" rtl="0" eaLnBrk="1" latinLnBrk="0" hangingPunct="1">
              <a:defRPr sz="1400" kern="1200">
                <a:solidFill>
                  <a:schemeClr val="tx1"/>
                </a:solidFill>
                <a:latin typeface="Arial" panose="020B0604020202020204" pitchFamily="34" charset="0"/>
                <a:ea typeface="+mn-ea"/>
                <a:cs typeface="+mn-cs"/>
              </a:defRPr>
            </a:lvl6pPr>
            <a:lvl7pPr marL="2743200" algn="l" defTabSz="914400" rtl="0" eaLnBrk="1" latinLnBrk="0" hangingPunct="1">
              <a:defRPr sz="1400" kern="1200">
                <a:solidFill>
                  <a:schemeClr val="tx1"/>
                </a:solidFill>
                <a:latin typeface="Arial" panose="020B0604020202020204" pitchFamily="34" charset="0"/>
                <a:ea typeface="+mn-ea"/>
                <a:cs typeface="+mn-cs"/>
              </a:defRPr>
            </a:lvl7pPr>
            <a:lvl8pPr marL="3200400" algn="l" defTabSz="914400" rtl="0" eaLnBrk="1" latinLnBrk="0" hangingPunct="1">
              <a:defRPr sz="1400" kern="1200">
                <a:solidFill>
                  <a:schemeClr val="tx1"/>
                </a:solidFill>
                <a:latin typeface="Arial" panose="020B0604020202020204" pitchFamily="34" charset="0"/>
                <a:ea typeface="+mn-ea"/>
                <a:cs typeface="+mn-cs"/>
              </a:defRPr>
            </a:lvl8pPr>
            <a:lvl9pPr marL="3657600" algn="l" defTabSz="914400" rtl="0" eaLnBrk="1" latinLnBrk="0" hangingPunct="1">
              <a:defRPr sz="1400" kern="1200">
                <a:solidFill>
                  <a:schemeClr val="tx1"/>
                </a:solidFill>
                <a:latin typeface="Arial" panose="020B0604020202020204" pitchFamily="34" charset="0"/>
                <a:ea typeface="+mn-ea"/>
                <a:cs typeface="+mn-cs"/>
              </a:defRPr>
            </a:lvl9pPr>
          </a:lstStyle>
          <a:p>
            <a:endParaRPr lang="en-CA"/>
          </a:p>
        </p:txBody>
      </p:sp>
      <p:sp>
        <p:nvSpPr>
          <p:cNvPr id="46" name="Freeform 42">
            <a:extLst>
              <a:ext uri="{FF2B5EF4-FFF2-40B4-BE49-F238E27FC236}">
                <a16:creationId xmlns:a16="http://schemas.microsoft.com/office/drawing/2014/main" id="{E702C975-16E1-416A-93CF-515E6CA96CD0}"/>
              </a:ext>
            </a:extLst>
          </p:cNvPr>
          <p:cNvSpPr>
            <a:spLocks noChangeAspect="1"/>
          </p:cNvSpPr>
          <p:nvPr/>
        </p:nvSpPr>
        <p:spPr bwMode="auto">
          <a:xfrm>
            <a:off x="5960438" y="1493264"/>
            <a:ext cx="4607" cy="18779"/>
          </a:xfrm>
          <a:custGeom>
            <a:avLst/>
            <a:gdLst>
              <a:gd name="T0" fmla="*/ 8 w 8"/>
              <a:gd name="T1" fmla="*/ 0 h 30"/>
              <a:gd name="T2" fmla="*/ 2 w 8"/>
              <a:gd name="T3" fmla="*/ 30 h 30"/>
            </a:gdLst>
            <a:ahLst/>
            <a:cxnLst>
              <a:cxn ang="0">
                <a:pos x="T0" y="T1"/>
              </a:cxn>
              <a:cxn ang="0">
                <a:pos x="T2" y="T3"/>
              </a:cxn>
            </a:cxnLst>
            <a:rect l="0" t="0" r="r" b="b"/>
            <a:pathLst>
              <a:path w="8" h="30">
                <a:moveTo>
                  <a:pt x="8" y="0"/>
                </a:moveTo>
                <a:cubicBezTo>
                  <a:pt x="0" y="8"/>
                  <a:pt x="2" y="20"/>
                  <a:pt x="2" y="30"/>
                </a:cubicBezTo>
              </a:path>
            </a:pathLst>
          </a:custGeom>
          <a:noFill/>
          <a:ln w="6350" cap="rnd">
            <a:solidFill>
              <a:srgbClr val="FF6600"/>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defPPr>
              <a:defRPr lang="en-US"/>
            </a:defPPr>
            <a:lvl1pPr algn="l" rtl="0" fontAlgn="base">
              <a:spcBef>
                <a:spcPct val="0"/>
              </a:spcBef>
              <a:spcAft>
                <a:spcPct val="0"/>
              </a:spcAft>
              <a:defRPr sz="1400" kern="1200">
                <a:solidFill>
                  <a:schemeClr val="tx1"/>
                </a:solidFill>
                <a:latin typeface="Arial" panose="020B0604020202020204" pitchFamily="34" charset="0"/>
                <a:ea typeface="+mn-ea"/>
                <a:cs typeface="+mn-cs"/>
              </a:defRPr>
            </a:lvl1pPr>
            <a:lvl2pPr marL="457200" algn="l" rtl="0" fontAlgn="base">
              <a:spcBef>
                <a:spcPct val="0"/>
              </a:spcBef>
              <a:spcAft>
                <a:spcPct val="0"/>
              </a:spcAft>
              <a:defRPr sz="1400" kern="1200">
                <a:solidFill>
                  <a:schemeClr val="tx1"/>
                </a:solidFill>
                <a:latin typeface="Arial" panose="020B0604020202020204" pitchFamily="34" charset="0"/>
                <a:ea typeface="+mn-ea"/>
                <a:cs typeface="+mn-cs"/>
              </a:defRPr>
            </a:lvl2pPr>
            <a:lvl3pPr marL="914400" algn="l" rtl="0" fontAlgn="base">
              <a:spcBef>
                <a:spcPct val="0"/>
              </a:spcBef>
              <a:spcAft>
                <a:spcPct val="0"/>
              </a:spcAft>
              <a:defRPr sz="1400" kern="1200">
                <a:solidFill>
                  <a:schemeClr val="tx1"/>
                </a:solidFill>
                <a:latin typeface="Arial" panose="020B0604020202020204" pitchFamily="34" charset="0"/>
                <a:ea typeface="+mn-ea"/>
                <a:cs typeface="+mn-cs"/>
              </a:defRPr>
            </a:lvl3pPr>
            <a:lvl4pPr marL="1371600" algn="l" rtl="0" fontAlgn="base">
              <a:spcBef>
                <a:spcPct val="0"/>
              </a:spcBef>
              <a:spcAft>
                <a:spcPct val="0"/>
              </a:spcAft>
              <a:defRPr sz="1400" kern="1200">
                <a:solidFill>
                  <a:schemeClr val="tx1"/>
                </a:solidFill>
                <a:latin typeface="Arial" panose="020B0604020202020204" pitchFamily="34" charset="0"/>
                <a:ea typeface="+mn-ea"/>
                <a:cs typeface="+mn-cs"/>
              </a:defRPr>
            </a:lvl4pPr>
            <a:lvl5pPr marL="1828800" algn="l" rtl="0" fontAlgn="base">
              <a:spcBef>
                <a:spcPct val="0"/>
              </a:spcBef>
              <a:spcAft>
                <a:spcPct val="0"/>
              </a:spcAft>
              <a:defRPr sz="1400" kern="1200">
                <a:solidFill>
                  <a:schemeClr val="tx1"/>
                </a:solidFill>
                <a:latin typeface="Arial" panose="020B0604020202020204" pitchFamily="34" charset="0"/>
                <a:ea typeface="+mn-ea"/>
                <a:cs typeface="+mn-cs"/>
              </a:defRPr>
            </a:lvl5pPr>
            <a:lvl6pPr marL="2286000" algn="l" defTabSz="914400" rtl="0" eaLnBrk="1" latinLnBrk="0" hangingPunct="1">
              <a:defRPr sz="1400" kern="1200">
                <a:solidFill>
                  <a:schemeClr val="tx1"/>
                </a:solidFill>
                <a:latin typeface="Arial" panose="020B0604020202020204" pitchFamily="34" charset="0"/>
                <a:ea typeface="+mn-ea"/>
                <a:cs typeface="+mn-cs"/>
              </a:defRPr>
            </a:lvl6pPr>
            <a:lvl7pPr marL="2743200" algn="l" defTabSz="914400" rtl="0" eaLnBrk="1" latinLnBrk="0" hangingPunct="1">
              <a:defRPr sz="1400" kern="1200">
                <a:solidFill>
                  <a:schemeClr val="tx1"/>
                </a:solidFill>
                <a:latin typeface="Arial" panose="020B0604020202020204" pitchFamily="34" charset="0"/>
                <a:ea typeface="+mn-ea"/>
                <a:cs typeface="+mn-cs"/>
              </a:defRPr>
            </a:lvl7pPr>
            <a:lvl8pPr marL="3200400" algn="l" defTabSz="914400" rtl="0" eaLnBrk="1" latinLnBrk="0" hangingPunct="1">
              <a:defRPr sz="1400" kern="1200">
                <a:solidFill>
                  <a:schemeClr val="tx1"/>
                </a:solidFill>
                <a:latin typeface="Arial" panose="020B0604020202020204" pitchFamily="34" charset="0"/>
                <a:ea typeface="+mn-ea"/>
                <a:cs typeface="+mn-cs"/>
              </a:defRPr>
            </a:lvl8pPr>
            <a:lvl9pPr marL="3657600" algn="l" defTabSz="914400" rtl="0" eaLnBrk="1" latinLnBrk="0" hangingPunct="1">
              <a:defRPr sz="1400" kern="1200">
                <a:solidFill>
                  <a:schemeClr val="tx1"/>
                </a:solidFill>
                <a:latin typeface="Arial" panose="020B0604020202020204" pitchFamily="34" charset="0"/>
                <a:ea typeface="+mn-ea"/>
                <a:cs typeface="+mn-cs"/>
              </a:defRPr>
            </a:lvl9pPr>
          </a:lstStyle>
          <a:p>
            <a:endParaRPr lang="en-CA"/>
          </a:p>
        </p:txBody>
      </p:sp>
      <p:sp>
        <p:nvSpPr>
          <p:cNvPr id="47" name="Freeform 43">
            <a:extLst>
              <a:ext uri="{FF2B5EF4-FFF2-40B4-BE49-F238E27FC236}">
                <a16:creationId xmlns:a16="http://schemas.microsoft.com/office/drawing/2014/main" id="{FF3FBECC-3F5A-425B-9A90-9C39888004C4}"/>
              </a:ext>
            </a:extLst>
          </p:cNvPr>
          <p:cNvSpPr>
            <a:spLocks noChangeAspect="1"/>
          </p:cNvSpPr>
          <p:nvPr/>
        </p:nvSpPr>
        <p:spPr bwMode="auto">
          <a:xfrm>
            <a:off x="5897477" y="1490502"/>
            <a:ext cx="12285" cy="21540"/>
          </a:xfrm>
          <a:custGeom>
            <a:avLst/>
            <a:gdLst>
              <a:gd name="T0" fmla="*/ 20 w 20"/>
              <a:gd name="T1" fmla="*/ 0 h 34"/>
              <a:gd name="T2" fmla="*/ 0 w 20"/>
              <a:gd name="T3" fmla="*/ 34 h 34"/>
            </a:gdLst>
            <a:ahLst/>
            <a:cxnLst>
              <a:cxn ang="0">
                <a:pos x="T0" y="T1"/>
              </a:cxn>
              <a:cxn ang="0">
                <a:pos x="T2" y="T3"/>
              </a:cxn>
            </a:cxnLst>
            <a:rect l="0" t="0" r="r" b="b"/>
            <a:pathLst>
              <a:path w="20" h="34">
                <a:moveTo>
                  <a:pt x="20" y="0"/>
                </a:moveTo>
                <a:cubicBezTo>
                  <a:pt x="18" y="13"/>
                  <a:pt x="1" y="20"/>
                  <a:pt x="0" y="34"/>
                </a:cubicBezTo>
              </a:path>
            </a:pathLst>
          </a:custGeom>
          <a:noFill/>
          <a:ln w="6350" cap="rnd">
            <a:solidFill>
              <a:srgbClr val="FF6600"/>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defPPr>
              <a:defRPr lang="en-US"/>
            </a:defPPr>
            <a:lvl1pPr algn="l" rtl="0" fontAlgn="base">
              <a:spcBef>
                <a:spcPct val="0"/>
              </a:spcBef>
              <a:spcAft>
                <a:spcPct val="0"/>
              </a:spcAft>
              <a:defRPr sz="1400" kern="1200">
                <a:solidFill>
                  <a:schemeClr val="tx1"/>
                </a:solidFill>
                <a:latin typeface="Arial" panose="020B0604020202020204" pitchFamily="34" charset="0"/>
                <a:ea typeface="+mn-ea"/>
                <a:cs typeface="+mn-cs"/>
              </a:defRPr>
            </a:lvl1pPr>
            <a:lvl2pPr marL="457200" algn="l" rtl="0" fontAlgn="base">
              <a:spcBef>
                <a:spcPct val="0"/>
              </a:spcBef>
              <a:spcAft>
                <a:spcPct val="0"/>
              </a:spcAft>
              <a:defRPr sz="1400" kern="1200">
                <a:solidFill>
                  <a:schemeClr val="tx1"/>
                </a:solidFill>
                <a:latin typeface="Arial" panose="020B0604020202020204" pitchFamily="34" charset="0"/>
                <a:ea typeface="+mn-ea"/>
                <a:cs typeface="+mn-cs"/>
              </a:defRPr>
            </a:lvl2pPr>
            <a:lvl3pPr marL="914400" algn="l" rtl="0" fontAlgn="base">
              <a:spcBef>
                <a:spcPct val="0"/>
              </a:spcBef>
              <a:spcAft>
                <a:spcPct val="0"/>
              </a:spcAft>
              <a:defRPr sz="1400" kern="1200">
                <a:solidFill>
                  <a:schemeClr val="tx1"/>
                </a:solidFill>
                <a:latin typeface="Arial" panose="020B0604020202020204" pitchFamily="34" charset="0"/>
                <a:ea typeface="+mn-ea"/>
                <a:cs typeface="+mn-cs"/>
              </a:defRPr>
            </a:lvl3pPr>
            <a:lvl4pPr marL="1371600" algn="l" rtl="0" fontAlgn="base">
              <a:spcBef>
                <a:spcPct val="0"/>
              </a:spcBef>
              <a:spcAft>
                <a:spcPct val="0"/>
              </a:spcAft>
              <a:defRPr sz="1400" kern="1200">
                <a:solidFill>
                  <a:schemeClr val="tx1"/>
                </a:solidFill>
                <a:latin typeface="Arial" panose="020B0604020202020204" pitchFamily="34" charset="0"/>
                <a:ea typeface="+mn-ea"/>
                <a:cs typeface="+mn-cs"/>
              </a:defRPr>
            </a:lvl4pPr>
            <a:lvl5pPr marL="1828800" algn="l" rtl="0" fontAlgn="base">
              <a:spcBef>
                <a:spcPct val="0"/>
              </a:spcBef>
              <a:spcAft>
                <a:spcPct val="0"/>
              </a:spcAft>
              <a:defRPr sz="1400" kern="1200">
                <a:solidFill>
                  <a:schemeClr val="tx1"/>
                </a:solidFill>
                <a:latin typeface="Arial" panose="020B0604020202020204" pitchFamily="34" charset="0"/>
                <a:ea typeface="+mn-ea"/>
                <a:cs typeface="+mn-cs"/>
              </a:defRPr>
            </a:lvl5pPr>
            <a:lvl6pPr marL="2286000" algn="l" defTabSz="914400" rtl="0" eaLnBrk="1" latinLnBrk="0" hangingPunct="1">
              <a:defRPr sz="1400" kern="1200">
                <a:solidFill>
                  <a:schemeClr val="tx1"/>
                </a:solidFill>
                <a:latin typeface="Arial" panose="020B0604020202020204" pitchFamily="34" charset="0"/>
                <a:ea typeface="+mn-ea"/>
                <a:cs typeface="+mn-cs"/>
              </a:defRPr>
            </a:lvl6pPr>
            <a:lvl7pPr marL="2743200" algn="l" defTabSz="914400" rtl="0" eaLnBrk="1" latinLnBrk="0" hangingPunct="1">
              <a:defRPr sz="1400" kern="1200">
                <a:solidFill>
                  <a:schemeClr val="tx1"/>
                </a:solidFill>
                <a:latin typeface="Arial" panose="020B0604020202020204" pitchFamily="34" charset="0"/>
                <a:ea typeface="+mn-ea"/>
                <a:cs typeface="+mn-cs"/>
              </a:defRPr>
            </a:lvl7pPr>
            <a:lvl8pPr marL="3200400" algn="l" defTabSz="914400" rtl="0" eaLnBrk="1" latinLnBrk="0" hangingPunct="1">
              <a:defRPr sz="1400" kern="1200">
                <a:solidFill>
                  <a:schemeClr val="tx1"/>
                </a:solidFill>
                <a:latin typeface="Arial" panose="020B0604020202020204" pitchFamily="34" charset="0"/>
                <a:ea typeface="+mn-ea"/>
                <a:cs typeface="+mn-cs"/>
              </a:defRPr>
            </a:lvl8pPr>
            <a:lvl9pPr marL="3657600" algn="l" defTabSz="914400" rtl="0" eaLnBrk="1" latinLnBrk="0" hangingPunct="1">
              <a:defRPr sz="1400" kern="1200">
                <a:solidFill>
                  <a:schemeClr val="tx1"/>
                </a:solidFill>
                <a:latin typeface="Arial" panose="020B0604020202020204" pitchFamily="34" charset="0"/>
                <a:ea typeface="+mn-ea"/>
                <a:cs typeface="+mn-cs"/>
              </a:defRPr>
            </a:lvl9pPr>
          </a:lstStyle>
          <a:p>
            <a:endParaRPr lang="en-CA"/>
          </a:p>
        </p:txBody>
      </p:sp>
      <p:sp>
        <p:nvSpPr>
          <p:cNvPr id="48" name="Freeform 44">
            <a:extLst>
              <a:ext uri="{FF2B5EF4-FFF2-40B4-BE49-F238E27FC236}">
                <a16:creationId xmlns:a16="http://schemas.microsoft.com/office/drawing/2014/main" id="{497D965E-2689-4DAA-A555-115D9DC18088}"/>
              </a:ext>
            </a:extLst>
          </p:cNvPr>
          <p:cNvSpPr>
            <a:spLocks noChangeAspect="1"/>
          </p:cNvSpPr>
          <p:nvPr/>
        </p:nvSpPr>
        <p:spPr bwMode="auto">
          <a:xfrm>
            <a:off x="6423684" y="1527507"/>
            <a:ext cx="16380" cy="92236"/>
          </a:xfrm>
          <a:custGeom>
            <a:avLst/>
            <a:gdLst>
              <a:gd name="T0" fmla="*/ 0 w 27"/>
              <a:gd name="T1" fmla="*/ 144 h 144"/>
              <a:gd name="T2" fmla="*/ 12 w 27"/>
              <a:gd name="T3" fmla="*/ 0 h 144"/>
            </a:gdLst>
            <a:ahLst/>
            <a:cxnLst>
              <a:cxn ang="0">
                <a:pos x="T0" y="T1"/>
              </a:cxn>
              <a:cxn ang="0">
                <a:pos x="T2" y="T3"/>
              </a:cxn>
            </a:cxnLst>
            <a:rect l="0" t="0" r="r" b="b"/>
            <a:pathLst>
              <a:path w="27" h="144">
                <a:moveTo>
                  <a:pt x="0" y="144"/>
                </a:moveTo>
                <a:cubicBezTo>
                  <a:pt x="27" y="102"/>
                  <a:pt x="24" y="48"/>
                  <a:pt x="12" y="0"/>
                </a:cubicBezTo>
              </a:path>
            </a:pathLst>
          </a:custGeom>
          <a:noFill/>
          <a:ln w="6350" cap="rnd">
            <a:solidFill>
              <a:srgbClr val="FF6600"/>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defPPr>
              <a:defRPr lang="en-US"/>
            </a:defPPr>
            <a:lvl1pPr algn="l" rtl="0" fontAlgn="base">
              <a:spcBef>
                <a:spcPct val="0"/>
              </a:spcBef>
              <a:spcAft>
                <a:spcPct val="0"/>
              </a:spcAft>
              <a:defRPr sz="1400" kern="1200">
                <a:solidFill>
                  <a:schemeClr val="tx1"/>
                </a:solidFill>
                <a:latin typeface="Arial" panose="020B0604020202020204" pitchFamily="34" charset="0"/>
                <a:ea typeface="+mn-ea"/>
                <a:cs typeface="+mn-cs"/>
              </a:defRPr>
            </a:lvl1pPr>
            <a:lvl2pPr marL="457200" algn="l" rtl="0" fontAlgn="base">
              <a:spcBef>
                <a:spcPct val="0"/>
              </a:spcBef>
              <a:spcAft>
                <a:spcPct val="0"/>
              </a:spcAft>
              <a:defRPr sz="1400" kern="1200">
                <a:solidFill>
                  <a:schemeClr val="tx1"/>
                </a:solidFill>
                <a:latin typeface="Arial" panose="020B0604020202020204" pitchFamily="34" charset="0"/>
                <a:ea typeface="+mn-ea"/>
                <a:cs typeface="+mn-cs"/>
              </a:defRPr>
            </a:lvl2pPr>
            <a:lvl3pPr marL="914400" algn="l" rtl="0" fontAlgn="base">
              <a:spcBef>
                <a:spcPct val="0"/>
              </a:spcBef>
              <a:spcAft>
                <a:spcPct val="0"/>
              </a:spcAft>
              <a:defRPr sz="1400" kern="1200">
                <a:solidFill>
                  <a:schemeClr val="tx1"/>
                </a:solidFill>
                <a:latin typeface="Arial" panose="020B0604020202020204" pitchFamily="34" charset="0"/>
                <a:ea typeface="+mn-ea"/>
                <a:cs typeface="+mn-cs"/>
              </a:defRPr>
            </a:lvl3pPr>
            <a:lvl4pPr marL="1371600" algn="l" rtl="0" fontAlgn="base">
              <a:spcBef>
                <a:spcPct val="0"/>
              </a:spcBef>
              <a:spcAft>
                <a:spcPct val="0"/>
              </a:spcAft>
              <a:defRPr sz="1400" kern="1200">
                <a:solidFill>
                  <a:schemeClr val="tx1"/>
                </a:solidFill>
                <a:latin typeface="Arial" panose="020B0604020202020204" pitchFamily="34" charset="0"/>
                <a:ea typeface="+mn-ea"/>
                <a:cs typeface="+mn-cs"/>
              </a:defRPr>
            </a:lvl4pPr>
            <a:lvl5pPr marL="1828800" algn="l" rtl="0" fontAlgn="base">
              <a:spcBef>
                <a:spcPct val="0"/>
              </a:spcBef>
              <a:spcAft>
                <a:spcPct val="0"/>
              </a:spcAft>
              <a:defRPr sz="1400" kern="1200">
                <a:solidFill>
                  <a:schemeClr val="tx1"/>
                </a:solidFill>
                <a:latin typeface="Arial" panose="020B0604020202020204" pitchFamily="34" charset="0"/>
                <a:ea typeface="+mn-ea"/>
                <a:cs typeface="+mn-cs"/>
              </a:defRPr>
            </a:lvl5pPr>
            <a:lvl6pPr marL="2286000" algn="l" defTabSz="914400" rtl="0" eaLnBrk="1" latinLnBrk="0" hangingPunct="1">
              <a:defRPr sz="1400" kern="1200">
                <a:solidFill>
                  <a:schemeClr val="tx1"/>
                </a:solidFill>
                <a:latin typeface="Arial" panose="020B0604020202020204" pitchFamily="34" charset="0"/>
                <a:ea typeface="+mn-ea"/>
                <a:cs typeface="+mn-cs"/>
              </a:defRPr>
            </a:lvl6pPr>
            <a:lvl7pPr marL="2743200" algn="l" defTabSz="914400" rtl="0" eaLnBrk="1" latinLnBrk="0" hangingPunct="1">
              <a:defRPr sz="1400" kern="1200">
                <a:solidFill>
                  <a:schemeClr val="tx1"/>
                </a:solidFill>
                <a:latin typeface="Arial" panose="020B0604020202020204" pitchFamily="34" charset="0"/>
                <a:ea typeface="+mn-ea"/>
                <a:cs typeface="+mn-cs"/>
              </a:defRPr>
            </a:lvl7pPr>
            <a:lvl8pPr marL="3200400" algn="l" defTabSz="914400" rtl="0" eaLnBrk="1" latinLnBrk="0" hangingPunct="1">
              <a:defRPr sz="1400" kern="1200">
                <a:solidFill>
                  <a:schemeClr val="tx1"/>
                </a:solidFill>
                <a:latin typeface="Arial" panose="020B0604020202020204" pitchFamily="34" charset="0"/>
                <a:ea typeface="+mn-ea"/>
                <a:cs typeface="+mn-cs"/>
              </a:defRPr>
            </a:lvl8pPr>
            <a:lvl9pPr marL="3657600" algn="l" defTabSz="914400" rtl="0" eaLnBrk="1" latinLnBrk="0" hangingPunct="1">
              <a:defRPr sz="1400" kern="1200">
                <a:solidFill>
                  <a:schemeClr val="tx1"/>
                </a:solidFill>
                <a:latin typeface="Arial" panose="020B0604020202020204" pitchFamily="34" charset="0"/>
                <a:ea typeface="+mn-ea"/>
                <a:cs typeface="+mn-cs"/>
              </a:defRPr>
            </a:lvl9pPr>
          </a:lstStyle>
          <a:p>
            <a:endParaRPr lang="en-CA"/>
          </a:p>
        </p:txBody>
      </p:sp>
      <p:sp>
        <p:nvSpPr>
          <p:cNvPr id="49" name="Freeform 45">
            <a:extLst>
              <a:ext uri="{FF2B5EF4-FFF2-40B4-BE49-F238E27FC236}">
                <a16:creationId xmlns:a16="http://schemas.microsoft.com/office/drawing/2014/main" id="{4E00FC1E-C585-4F9E-84DE-57C872CE8C1D}"/>
              </a:ext>
            </a:extLst>
          </p:cNvPr>
          <p:cNvSpPr>
            <a:spLocks noChangeAspect="1"/>
          </p:cNvSpPr>
          <p:nvPr/>
        </p:nvSpPr>
        <p:spPr bwMode="auto">
          <a:xfrm>
            <a:off x="6466682" y="1524746"/>
            <a:ext cx="5119" cy="51365"/>
          </a:xfrm>
          <a:custGeom>
            <a:avLst/>
            <a:gdLst>
              <a:gd name="T0" fmla="*/ 8 w 9"/>
              <a:gd name="T1" fmla="*/ 80 h 80"/>
              <a:gd name="T2" fmla="*/ 0 w 9"/>
              <a:gd name="T3" fmla="*/ 0 h 80"/>
            </a:gdLst>
            <a:ahLst/>
            <a:cxnLst>
              <a:cxn ang="0">
                <a:pos x="T0" y="T1"/>
              </a:cxn>
              <a:cxn ang="0">
                <a:pos x="T2" y="T3"/>
              </a:cxn>
            </a:cxnLst>
            <a:rect l="0" t="0" r="r" b="b"/>
            <a:pathLst>
              <a:path w="9" h="80">
                <a:moveTo>
                  <a:pt x="8" y="80"/>
                </a:moveTo>
                <a:cubicBezTo>
                  <a:pt x="9" y="53"/>
                  <a:pt x="8" y="26"/>
                  <a:pt x="0" y="0"/>
                </a:cubicBezTo>
              </a:path>
            </a:pathLst>
          </a:custGeom>
          <a:noFill/>
          <a:ln w="6350" cap="rnd">
            <a:solidFill>
              <a:srgbClr val="FF6600"/>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defPPr>
              <a:defRPr lang="en-US"/>
            </a:defPPr>
            <a:lvl1pPr algn="l" rtl="0" fontAlgn="base">
              <a:spcBef>
                <a:spcPct val="0"/>
              </a:spcBef>
              <a:spcAft>
                <a:spcPct val="0"/>
              </a:spcAft>
              <a:defRPr sz="1400" kern="1200">
                <a:solidFill>
                  <a:schemeClr val="tx1"/>
                </a:solidFill>
                <a:latin typeface="Arial" panose="020B0604020202020204" pitchFamily="34" charset="0"/>
                <a:ea typeface="+mn-ea"/>
                <a:cs typeface="+mn-cs"/>
              </a:defRPr>
            </a:lvl1pPr>
            <a:lvl2pPr marL="457200" algn="l" rtl="0" fontAlgn="base">
              <a:spcBef>
                <a:spcPct val="0"/>
              </a:spcBef>
              <a:spcAft>
                <a:spcPct val="0"/>
              </a:spcAft>
              <a:defRPr sz="1400" kern="1200">
                <a:solidFill>
                  <a:schemeClr val="tx1"/>
                </a:solidFill>
                <a:latin typeface="Arial" panose="020B0604020202020204" pitchFamily="34" charset="0"/>
                <a:ea typeface="+mn-ea"/>
                <a:cs typeface="+mn-cs"/>
              </a:defRPr>
            </a:lvl2pPr>
            <a:lvl3pPr marL="914400" algn="l" rtl="0" fontAlgn="base">
              <a:spcBef>
                <a:spcPct val="0"/>
              </a:spcBef>
              <a:spcAft>
                <a:spcPct val="0"/>
              </a:spcAft>
              <a:defRPr sz="1400" kern="1200">
                <a:solidFill>
                  <a:schemeClr val="tx1"/>
                </a:solidFill>
                <a:latin typeface="Arial" panose="020B0604020202020204" pitchFamily="34" charset="0"/>
                <a:ea typeface="+mn-ea"/>
                <a:cs typeface="+mn-cs"/>
              </a:defRPr>
            </a:lvl3pPr>
            <a:lvl4pPr marL="1371600" algn="l" rtl="0" fontAlgn="base">
              <a:spcBef>
                <a:spcPct val="0"/>
              </a:spcBef>
              <a:spcAft>
                <a:spcPct val="0"/>
              </a:spcAft>
              <a:defRPr sz="1400" kern="1200">
                <a:solidFill>
                  <a:schemeClr val="tx1"/>
                </a:solidFill>
                <a:latin typeface="Arial" panose="020B0604020202020204" pitchFamily="34" charset="0"/>
                <a:ea typeface="+mn-ea"/>
                <a:cs typeface="+mn-cs"/>
              </a:defRPr>
            </a:lvl4pPr>
            <a:lvl5pPr marL="1828800" algn="l" rtl="0" fontAlgn="base">
              <a:spcBef>
                <a:spcPct val="0"/>
              </a:spcBef>
              <a:spcAft>
                <a:spcPct val="0"/>
              </a:spcAft>
              <a:defRPr sz="1400" kern="1200">
                <a:solidFill>
                  <a:schemeClr val="tx1"/>
                </a:solidFill>
                <a:latin typeface="Arial" panose="020B0604020202020204" pitchFamily="34" charset="0"/>
                <a:ea typeface="+mn-ea"/>
                <a:cs typeface="+mn-cs"/>
              </a:defRPr>
            </a:lvl5pPr>
            <a:lvl6pPr marL="2286000" algn="l" defTabSz="914400" rtl="0" eaLnBrk="1" latinLnBrk="0" hangingPunct="1">
              <a:defRPr sz="1400" kern="1200">
                <a:solidFill>
                  <a:schemeClr val="tx1"/>
                </a:solidFill>
                <a:latin typeface="Arial" panose="020B0604020202020204" pitchFamily="34" charset="0"/>
                <a:ea typeface="+mn-ea"/>
                <a:cs typeface="+mn-cs"/>
              </a:defRPr>
            </a:lvl6pPr>
            <a:lvl7pPr marL="2743200" algn="l" defTabSz="914400" rtl="0" eaLnBrk="1" latinLnBrk="0" hangingPunct="1">
              <a:defRPr sz="1400" kern="1200">
                <a:solidFill>
                  <a:schemeClr val="tx1"/>
                </a:solidFill>
                <a:latin typeface="Arial" panose="020B0604020202020204" pitchFamily="34" charset="0"/>
                <a:ea typeface="+mn-ea"/>
                <a:cs typeface="+mn-cs"/>
              </a:defRPr>
            </a:lvl7pPr>
            <a:lvl8pPr marL="3200400" algn="l" defTabSz="914400" rtl="0" eaLnBrk="1" latinLnBrk="0" hangingPunct="1">
              <a:defRPr sz="1400" kern="1200">
                <a:solidFill>
                  <a:schemeClr val="tx1"/>
                </a:solidFill>
                <a:latin typeface="Arial" panose="020B0604020202020204" pitchFamily="34" charset="0"/>
                <a:ea typeface="+mn-ea"/>
                <a:cs typeface="+mn-cs"/>
              </a:defRPr>
            </a:lvl8pPr>
            <a:lvl9pPr marL="3657600" algn="l" defTabSz="914400" rtl="0" eaLnBrk="1" latinLnBrk="0" hangingPunct="1">
              <a:defRPr sz="1400" kern="1200">
                <a:solidFill>
                  <a:schemeClr val="tx1"/>
                </a:solidFill>
                <a:latin typeface="Arial" panose="020B0604020202020204" pitchFamily="34" charset="0"/>
                <a:ea typeface="+mn-ea"/>
                <a:cs typeface="+mn-cs"/>
              </a:defRPr>
            </a:lvl9pPr>
          </a:lstStyle>
          <a:p>
            <a:endParaRPr lang="en-CA"/>
          </a:p>
        </p:txBody>
      </p:sp>
      <p:sp>
        <p:nvSpPr>
          <p:cNvPr id="50" name="Freeform 46">
            <a:extLst>
              <a:ext uri="{FF2B5EF4-FFF2-40B4-BE49-F238E27FC236}">
                <a16:creationId xmlns:a16="http://schemas.microsoft.com/office/drawing/2014/main" id="{A79EE821-3583-40AB-8A18-6BF4FFA07A9D}"/>
              </a:ext>
            </a:extLst>
          </p:cNvPr>
          <p:cNvSpPr>
            <a:spLocks noChangeAspect="1"/>
          </p:cNvSpPr>
          <p:nvPr/>
        </p:nvSpPr>
        <p:spPr bwMode="auto">
          <a:xfrm>
            <a:off x="6439553" y="1478904"/>
            <a:ext cx="12797" cy="6628"/>
          </a:xfrm>
          <a:custGeom>
            <a:avLst/>
            <a:gdLst>
              <a:gd name="T0" fmla="*/ 22 w 22"/>
              <a:gd name="T1" fmla="*/ 0 h 10"/>
              <a:gd name="T2" fmla="*/ 0 w 22"/>
              <a:gd name="T3" fmla="*/ 6 h 10"/>
            </a:gdLst>
            <a:ahLst/>
            <a:cxnLst>
              <a:cxn ang="0">
                <a:pos x="T0" y="T1"/>
              </a:cxn>
              <a:cxn ang="0">
                <a:pos x="T2" y="T3"/>
              </a:cxn>
            </a:cxnLst>
            <a:rect l="0" t="0" r="r" b="b"/>
            <a:pathLst>
              <a:path w="22" h="10">
                <a:moveTo>
                  <a:pt x="22" y="0"/>
                </a:moveTo>
                <a:cubicBezTo>
                  <a:pt x="14" y="1"/>
                  <a:pt x="8" y="10"/>
                  <a:pt x="0" y="6"/>
                </a:cubicBezTo>
              </a:path>
            </a:pathLst>
          </a:custGeom>
          <a:noFill/>
          <a:ln w="6350" cap="rnd">
            <a:solidFill>
              <a:srgbClr val="FF6600"/>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defPPr>
              <a:defRPr lang="en-US"/>
            </a:defPPr>
            <a:lvl1pPr algn="l" rtl="0" fontAlgn="base">
              <a:spcBef>
                <a:spcPct val="0"/>
              </a:spcBef>
              <a:spcAft>
                <a:spcPct val="0"/>
              </a:spcAft>
              <a:defRPr sz="1400" kern="1200">
                <a:solidFill>
                  <a:schemeClr val="tx1"/>
                </a:solidFill>
                <a:latin typeface="Arial" panose="020B0604020202020204" pitchFamily="34" charset="0"/>
                <a:ea typeface="+mn-ea"/>
                <a:cs typeface="+mn-cs"/>
              </a:defRPr>
            </a:lvl1pPr>
            <a:lvl2pPr marL="457200" algn="l" rtl="0" fontAlgn="base">
              <a:spcBef>
                <a:spcPct val="0"/>
              </a:spcBef>
              <a:spcAft>
                <a:spcPct val="0"/>
              </a:spcAft>
              <a:defRPr sz="1400" kern="1200">
                <a:solidFill>
                  <a:schemeClr val="tx1"/>
                </a:solidFill>
                <a:latin typeface="Arial" panose="020B0604020202020204" pitchFamily="34" charset="0"/>
                <a:ea typeface="+mn-ea"/>
                <a:cs typeface="+mn-cs"/>
              </a:defRPr>
            </a:lvl2pPr>
            <a:lvl3pPr marL="914400" algn="l" rtl="0" fontAlgn="base">
              <a:spcBef>
                <a:spcPct val="0"/>
              </a:spcBef>
              <a:spcAft>
                <a:spcPct val="0"/>
              </a:spcAft>
              <a:defRPr sz="1400" kern="1200">
                <a:solidFill>
                  <a:schemeClr val="tx1"/>
                </a:solidFill>
                <a:latin typeface="Arial" panose="020B0604020202020204" pitchFamily="34" charset="0"/>
                <a:ea typeface="+mn-ea"/>
                <a:cs typeface="+mn-cs"/>
              </a:defRPr>
            </a:lvl3pPr>
            <a:lvl4pPr marL="1371600" algn="l" rtl="0" fontAlgn="base">
              <a:spcBef>
                <a:spcPct val="0"/>
              </a:spcBef>
              <a:spcAft>
                <a:spcPct val="0"/>
              </a:spcAft>
              <a:defRPr sz="1400" kern="1200">
                <a:solidFill>
                  <a:schemeClr val="tx1"/>
                </a:solidFill>
                <a:latin typeface="Arial" panose="020B0604020202020204" pitchFamily="34" charset="0"/>
                <a:ea typeface="+mn-ea"/>
                <a:cs typeface="+mn-cs"/>
              </a:defRPr>
            </a:lvl4pPr>
            <a:lvl5pPr marL="1828800" algn="l" rtl="0" fontAlgn="base">
              <a:spcBef>
                <a:spcPct val="0"/>
              </a:spcBef>
              <a:spcAft>
                <a:spcPct val="0"/>
              </a:spcAft>
              <a:defRPr sz="1400" kern="1200">
                <a:solidFill>
                  <a:schemeClr val="tx1"/>
                </a:solidFill>
                <a:latin typeface="Arial" panose="020B0604020202020204" pitchFamily="34" charset="0"/>
                <a:ea typeface="+mn-ea"/>
                <a:cs typeface="+mn-cs"/>
              </a:defRPr>
            </a:lvl5pPr>
            <a:lvl6pPr marL="2286000" algn="l" defTabSz="914400" rtl="0" eaLnBrk="1" latinLnBrk="0" hangingPunct="1">
              <a:defRPr sz="1400" kern="1200">
                <a:solidFill>
                  <a:schemeClr val="tx1"/>
                </a:solidFill>
                <a:latin typeface="Arial" panose="020B0604020202020204" pitchFamily="34" charset="0"/>
                <a:ea typeface="+mn-ea"/>
                <a:cs typeface="+mn-cs"/>
              </a:defRPr>
            </a:lvl6pPr>
            <a:lvl7pPr marL="2743200" algn="l" defTabSz="914400" rtl="0" eaLnBrk="1" latinLnBrk="0" hangingPunct="1">
              <a:defRPr sz="1400" kern="1200">
                <a:solidFill>
                  <a:schemeClr val="tx1"/>
                </a:solidFill>
                <a:latin typeface="Arial" panose="020B0604020202020204" pitchFamily="34" charset="0"/>
                <a:ea typeface="+mn-ea"/>
                <a:cs typeface="+mn-cs"/>
              </a:defRPr>
            </a:lvl7pPr>
            <a:lvl8pPr marL="3200400" algn="l" defTabSz="914400" rtl="0" eaLnBrk="1" latinLnBrk="0" hangingPunct="1">
              <a:defRPr sz="1400" kern="1200">
                <a:solidFill>
                  <a:schemeClr val="tx1"/>
                </a:solidFill>
                <a:latin typeface="Arial" panose="020B0604020202020204" pitchFamily="34" charset="0"/>
                <a:ea typeface="+mn-ea"/>
                <a:cs typeface="+mn-cs"/>
              </a:defRPr>
            </a:lvl8pPr>
            <a:lvl9pPr marL="3657600" algn="l" defTabSz="914400" rtl="0" eaLnBrk="1" latinLnBrk="0" hangingPunct="1">
              <a:defRPr sz="1400" kern="1200">
                <a:solidFill>
                  <a:schemeClr val="tx1"/>
                </a:solidFill>
                <a:latin typeface="Arial" panose="020B0604020202020204" pitchFamily="34" charset="0"/>
                <a:ea typeface="+mn-ea"/>
                <a:cs typeface="+mn-cs"/>
              </a:defRPr>
            </a:lvl9pPr>
          </a:lstStyle>
          <a:p>
            <a:endParaRPr lang="en-CA"/>
          </a:p>
        </p:txBody>
      </p:sp>
      <p:sp>
        <p:nvSpPr>
          <p:cNvPr id="51" name="Freeform 47">
            <a:extLst>
              <a:ext uri="{FF2B5EF4-FFF2-40B4-BE49-F238E27FC236}">
                <a16:creationId xmlns:a16="http://schemas.microsoft.com/office/drawing/2014/main" id="{8B78D161-9CFD-4AFE-B998-F36B62C707B0}"/>
              </a:ext>
            </a:extLst>
          </p:cNvPr>
          <p:cNvSpPr>
            <a:spLocks noChangeAspect="1"/>
          </p:cNvSpPr>
          <p:nvPr/>
        </p:nvSpPr>
        <p:spPr bwMode="auto">
          <a:xfrm>
            <a:off x="6433410" y="1482770"/>
            <a:ext cx="6142" cy="3866"/>
          </a:xfrm>
          <a:custGeom>
            <a:avLst/>
            <a:gdLst>
              <a:gd name="T0" fmla="*/ 10 w 10"/>
              <a:gd name="T1" fmla="*/ 0 h 6"/>
              <a:gd name="T2" fmla="*/ 0 w 10"/>
              <a:gd name="T3" fmla="*/ 6 h 6"/>
            </a:gdLst>
            <a:ahLst/>
            <a:cxnLst>
              <a:cxn ang="0">
                <a:pos x="T0" y="T1"/>
              </a:cxn>
              <a:cxn ang="0">
                <a:pos x="T2" y="T3"/>
              </a:cxn>
            </a:cxnLst>
            <a:rect l="0" t="0" r="r" b="b"/>
            <a:pathLst>
              <a:path w="10" h="6">
                <a:moveTo>
                  <a:pt x="10" y="0"/>
                </a:moveTo>
                <a:cubicBezTo>
                  <a:pt x="7" y="3"/>
                  <a:pt x="4" y="5"/>
                  <a:pt x="0" y="6"/>
                </a:cubicBezTo>
              </a:path>
            </a:pathLst>
          </a:custGeom>
          <a:noFill/>
          <a:ln w="6350" cap="rnd">
            <a:solidFill>
              <a:srgbClr val="FF6600"/>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defPPr>
              <a:defRPr lang="en-US"/>
            </a:defPPr>
            <a:lvl1pPr algn="l" rtl="0" fontAlgn="base">
              <a:spcBef>
                <a:spcPct val="0"/>
              </a:spcBef>
              <a:spcAft>
                <a:spcPct val="0"/>
              </a:spcAft>
              <a:defRPr sz="1400" kern="1200">
                <a:solidFill>
                  <a:schemeClr val="tx1"/>
                </a:solidFill>
                <a:latin typeface="Arial" panose="020B0604020202020204" pitchFamily="34" charset="0"/>
                <a:ea typeface="+mn-ea"/>
                <a:cs typeface="+mn-cs"/>
              </a:defRPr>
            </a:lvl1pPr>
            <a:lvl2pPr marL="457200" algn="l" rtl="0" fontAlgn="base">
              <a:spcBef>
                <a:spcPct val="0"/>
              </a:spcBef>
              <a:spcAft>
                <a:spcPct val="0"/>
              </a:spcAft>
              <a:defRPr sz="1400" kern="1200">
                <a:solidFill>
                  <a:schemeClr val="tx1"/>
                </a:solidFill>
                <a:latin typeface="Arial" panose="020B0604020202020204" pitchFamily="34" charset="0"/>
                <a:ea typeface="+mn-ea"/>
                <a:cs typeface="+mn-cs"/>
              </a:defRPr>
            </a:lvl2pPr>
            <a:lvl3pPr marL="914400" algn="l" rtl="0" fontAlgn="base">
              <a:spcBef>
                <a:spcPct val="0"/>
              </a:spcBef>
              <a:spcAft>
                <a:spcPct val="0"/>
              </a:spcAft>
              <a:defRPr sz="1400" kern="1200">
                <a:solidFill>
                  <a:schemeClr val="tx1"/>
                </a:solidFill>
                <a:latin typeface="Arial" panose="020B0604020202020204" pitchFamily="34" charset="0"/>
                <a:ea typeface="+mn-ea"/>
                <a:cs typeface="+mn-cs"/>
              </a:defRPr>
            </a:lvl3pPr>
            <a:lvl4pPr marL="1371600" algn="l" rtl="0" fontAlgn="base">
              <a:spcBef>
                <a:spcPct val="0"/>
              </a:spcBef>
              <a:spcAft>
                <a:spcPct val="0"/>
              </a:spcAft>
              <a:defRPr sz="1400" kern="1200">
                <a:solidFill>
                  <a:schemeClr val="tx1"/>
                </a:solidFill>
                <a:latin typeface="Arial" panose="020B0604020202020204" pitchFamily="34" charset="0"/>
                <a:ea typeface="+mn-ea"/>
                <a:cs typeface="+mn-cs"/>
              </a:defRPr>
            </a:lvl4pPr>
            <a:lvl5pPr marL="1828800" algn="l" rtl="0" fontAlgn="base">
              <a:spcBef>
                <a:spcPct val="0"/>
              </a:spcBef>
              <a:spcAft>
                <a:spcPct val="0"/>
              </a:spcAft>
              <a:defRPr sz="1400" kern="1200">
                <a:solidFill>
                  <a:schemeClr val="tx1"/>
                </a:solidFill>
                <a:latin typeface="Arial" panose="020B0604020202020204" pitchFamily="34" charset="0"/>
                <a:ea typeface="+mn-ea"/>
                <a:cs typeface="+mn-cs"/>
              </a:defRPr>
            </a:lvl5pPr>
            <a:lvl6pPr marL="2286000" algn="l" defTabSz="914400" rtl="0" eaLnBrk="1" latinLnBrk="0" hangingPunct="1">
              <a:defRPr sz="1400" kern="1200">
                <a:solidFill>
                  <a:schemeClr val="tx1"/>
                </a:solidFill>
                <a:latin typeface="Arial" panose="020B0604020202020204" pitchFamily="34" charset="0"/>
                <a:ea typeface="+mn-ea"/>
                <a:cs typeface="+mn-cs"/>
              </a:defRPr>
            </a:lvl6pPr>
            <a:lvl7pPr marL="2743200" algn="l" defTabSz="914400" rtl="0" eaLnBrk="1" latinLnBrk="0" hangingPunct="1">
              <a:defRPr sz="1400" kern="1200">
                <a:solidFill>
                  <a:schemeClr val="tx1"/>
                </a:solidFill>
                <a:latin typeface="Arial" panose="020B0604020202020204" pitchFamily="34" charset="0"/>
                <a:ea typeface="+mn-ea"/>
                <a:cs typeface="+mn-cs"/>
              </a:defRPr>
            </a:lvl7pPr>
            <a:lvl8pPr marL="3200400" algn="l" defTabSz="914400" rtl="0" eaLnBrk="1" latinLnBrk="0" hangingPunct="1">
              <a:defRPr sz="1400" kern="1200">
                <a:solidFill>
                  <a:schemeClr val="tx1"/>
                </a:solidFill>
                <a:latin typeface="Arial" panose="020B0604020202020204" pitchFamily="34" charset="0"/>
                <a:ea typeface="+mn-ea"/>
                <a:cs typeface="+mn-cs"/>
              </a:defRPr>
            </a:lvl8pPr>
            <a:lvl9pPr marL="3657600" algn="l" defTabSz="914400" rtl="0" eaLnBrk="1" latinLnBrk="0" hangingPunct="1">
              <a:defRPr sz="1400" kern="1200">
                <a:solidFill>
                  <a:schemeClr val="tx1"/>
                </a:solidFill>
                <a:latin typeface="Arial" panose="020B0604020202020204" pitchFamily="34" charset="0"/>
                <a:ea typeface="+mn-ea"/>
                <a:cs typeface="+mn-cs"/>
              </a:defRPr>
            </a:lvl9pPr>
          </a:lstStyle>
          <a:p>
            <a:endParaRPr lang="en-CA"/>
          </a:p>
        </p:txBody>
      </p:sp>
      <p:sp>
        <p:nvSpPr>
          <p:cNvPr id="52" name="Freeform 48">
            <a:extLst>
              <a:ext uri="{FF2B5EF4-FFF2-40B4-BE49-F238E27FC236}">
                <a16:creationId xmlns:a16="http://schemas.microsoft.com/office/drawing/2014/main" id="{A473344A-3935-4AD3-86B1-A6818D3C45CC}"/>
              </a:ext>
            </a:extLst>
          </p:cNvPr>
          <p:cNvSpPr>
            <a:spLocks noChangeAspect="1"/>
          </p:cNvSpPr>
          <p:nvPr/>
        </p:nvSpPr>
        <p:spPr bwMode="auto">
          <a:xfrm>
            <a:off x="6433410" y="1486636"/>
            <a:ext cx="4607" cy="7180"/>
          </a:xfrm>
          <a:custGeom>
            <a:avLst/>
            <a:gdLst>
              <a:gd name="T0" fmla="*/ 0 w 8"/>
              <a:gd name="T1" fmla="*/ 0 h 12"/>
              <a:gd name="T2" fmla="*/ 8 w 8"/>
              <a:gd name="T3" fmla="*/ 12 h 12"/>
            </a:gdLst>
            <a:ahLst/>
            <a:cxnLst>
              <a:cxn ang="0">
                <a:pos x="T0" y="T1"/>
              </a:cxn>
              <a:cxn ang="0">
                <a:pos x="T2" y="T3"/>
              </a:cxn>
            </a:cxnLst>
            <a:rect l="0" t="0" r="r" b="b"/>
            <a:pathLst>
              <a:path w="8" h="12">
                <a:moveTo>
                  <a:pt x="0" y="0"/>
                </a:moveTo>
                <a:cubicBezTo>
                  <a:pt x="1" y="4"/>
                  <a:pt x="5" y="8"/>
                  <a:pt x="8" y="12"/>
                </a:cubicBezTo>
              </a:path>
            </a:pathLst>
          </a:custGeom>
          <a:noFill/>
          <a:ln w="6350" cap="rnd">
            <a:solidFill>
              <a:srgbClr val="FF6600"/>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defPPr>
              <a:defRPr lang="en-US"/>
            </a:defPPr>
            <a:lvl1pPr algn="l" rtl="0" fontAlgn="base">
              <a:spcBef>
                <a:spcPct val="0"/>
              </a:spcBef>
              <a:spcAft>
                <a:spcPct val="0"/>
              </a:spcAft>
              <a:defRPr sz="1400" kern="1200">
                <a:solidFill>
                  <a:schemeClr val="tx1"/>
                </a:solidFill>
                <a:latin typeface="Arial" panose="020B0604020202020204" pitchFamily="34" charset="0"/>
                <a:ea typeface="+mn-ea"/>
                <a:cs typeface="+mn-cs"/>
              </a:defRPr>
            </a:lvl1pPr>
            <a:lvl2pPr marL="457200" algn="l" rtl="0" fontAlgn="base">
              <a:spcBef>
                <a:spcPct val="0"/>
              </a:spcBef>
              <a:spcAft>
                <a:spcPct val="0"/>
              </a:spcAft>
              <a:defRPr sz="1400" kern="1200">
                <a:solidFill>
                  <a:schemeClr val="tx1"/>
                </a:solidFill>
                <a:latin typeface="Arial" panose="020B0604020202020204" pitchFamily="34" charset="0"/>
                <a:ea typeface="+mn-ea"/>
                <a:cs typeface="+mn-cs"/>
              </a:defRPr>
            </a:lvl2pPr>
            <a:lvl3pPr marL="914400" algn="l" rtl="0" fontAlgn="base">
              <a:spcBef>
                <a:spcPct val="0"/>
              </a:spcBef>
              <a:spcAft>
                <a:spcPct val="0"/>
              </a:spcAft>
              <a:defRPr sz="1400" kern="1200">
                <a:solidFill>
                  <a:schemeClr val="tx1"/>
                </a:solidFill>
                <a:latin typeface="Arial" panose="020B0604020202020204" pitchFamily="34" charset="0"/>
                <a:ea typeface="+mn-ea"/>
                <a:cs typeface="+mn-cs"/>
              </a:defRPr>
            </a:lvl3pPr>
            <a:lvl4pPr marL="1371600" algn="l" rtl="0" fontAlgn="base">
              <a:spcBef>
                <a:spcPct val="0"/>
              </a:spcBef>
              <a:spcAft>
                <a:spcPct val="0"/>
              </a:spcAft>
              <a:defRPr sz="1400" kern="1200">
                <a:solidFill>
                  <a:schemeClr val="tx1"/>
                </a:solidFill>
                <a:latin typeface="Arial" panose="020B0604020202020204" pitchFamily="34" charset="0"/>
                <a:ea typeface="+mn-ea"/>
                <a:cs typeface="+mn-cs"/>
              </a:defRPr>
            </a:lvl4pPr>
            <a:lvl5pPr marL="1828800" algn="l" rtl="0" fontAlgn="base">
              <a:spcBef>
                <a:spcPct val="0"/>
              </a:spcBef>
              <a:spcAft>
                <a:spcPct val="0"/>
              </a:spcAft>
              <a:defRPr sz="1400" kern="1200">
                <a:solidFill>
                  <a:schemeClr val="tx1"/>
                </a:solidFill>
                <a:latin typeface="Arial" panose="020B0604020202020204" pitchFamily="34" charset="0"/>
                <a:ea typeface="+mn-ea"/>
                <a:cs typeface="+mn-cs"/>
              </a:defRPr>
            </a:lvl5pPr>
            <a:lvl6pPr marL="2286000" algn="l" defTabSz="914400" rtl="0" eaLnBrk="1" latinLnBrk="0" hangingPunct="1">
              <a:defRPr sz="1400" kern="1200">
                <a:solidFill>
                  <a:schemeClr val="tx1"/>
                </a:solidFill>
                <a:latin typeface="Arial" panose="020B0604020202020204" pitchFamily="34" charset="0"/>
                <a:ea typeface="+mn-ea"/>
                <a:cs typeface="+mn-cs"/>
              </a:defRPr>
            </a:lvl6pPr>
            <a:lvl7pPr marL="2743200" algn="l" defTabSz="914400" rtl="0" eaLnBrk="1" latinLnBrk="0" hangingPunct="1">
              <a:defRPr sz="1400" kern="1200">
                <a:solidFill>
                  <a:schemeClr val="tx1"/>
                </a:solidFill>
                <a:latin typeface="Arial" panose="020B0604020202020204" pitchFamily="34" charset="0"/>
                <a:ea typeface="+mn-ea"/>
                <a:cs typeface="+mn-cs"/>
              </a:defRPr>
            </a:lvl7pPr>
            <a:lvl8pPr marL="3200400" algn="l" defTabSz="914400" rtl="0" eaLnBrk="1" latinLnBrk="0" hangingPunct="1">
              <a:defRPr sz="1400" kern="1200">
                <a:solidFill>
                  <a:schemeClr val="tx1"/>
                </a:solidFill>
                <a:latin typeface="Arial" panose="020B0604020202020204" pitchFamily="34" charset="0"/>
                <a:ea typeface="+mn-ea"/>
                <a:cs typeface="+mn-cs"/>
              </a:defRPr>
            </a:lvl8pPr>
            <a:lvl9pPr marL="3657600" algn="l" defTabSz="914400" rtl="0" eaLnBrk="1" latinLnBrk="0" hangingPunct="1">
              <a:defRPr sz="1400" kern="1200">
                <a:solidFill>
                  <a:schemeClr val="tx1"/>
                </a:solidFill>
                <a:latin typeface="Arial" panose="020B0604020202020204" pitchFamily="34" charset="0"/>
                <a:ea typeface="+mn-ea"/>
                <a:cs typeface="+mn-cs"/>
              </a:defRPr>
            </a:lvl9pPr>
          </a:lstStyle>
          <a:p>
            <a:endParaRPr lang="en-CA"/>
          </a:p>
        </p:txBody>
      </p:sp>
      <p:sp>
        <p:nvSpPr>
          <p:cNvPr id="53" name="Freeform 49">
            <a:extLst>
              <a:ext uri="{FF2B5EF4-FFF2-40B4-BE49-F238E27FC236}">
                <a16:creationId xmlns:a16="http://schemas.microsoft.com/office/drawing/2014/main" id="{212D41B7-95A9-4E19-BB46-390102D4941B}"/>
              </a:ext>
            </a:extLst>
          </p:cNvPr>
          <p:cNvSpPr>
            <a:spLocks noChangeAspect="1"/>
          </p:cNvSpPr>
          <p:nvPr/>
        </p:nvSpPr>
        <p:spPr bwMode="auto">
          <a:xfrm>
            <a:off x="6423684" y="1486636"/>
            <a:ext cx="9726" cy="0"/>
          </a:xfrm>
          <a:custGeom>
            <a:avLst/>
            <a:gdLst>
              <a:gd name="T0" fmla="*/ 16 w 16"/>
              <a:gd name="T1" fmla="*/ 0 w 16"/>
            </a:gdLst>
            <a:ahLst/>
            <a:cxnLst>
              <a:cxn ang="0">
                <a:pos x="T0" y="0"/>
              </a:cxn>
              <a:cxn ang="0">
                <a:pos x="T1" y="0"/>
              </a:cxn>
            </a:cxnLst>
            <a:rect l="0" t="0" r="r" b="b"/>
            <a:pathLst>
              <a:path w="16">
                <a:moveTo>
                  <a:pt x="16" y="0"/>
                </a:moveTo>
                <a:cubicBezTo>
                  <a:pt x="11" y="0"/>
                  <a:pt x="5" y="0"/>
                  <a:pt x="0" y="0"/>
                </a:cubicBezTo>
              </a:path>
            </a:pathLst>
          </a:custGeom>
          <a:noFill/>
          <a:ln w="6350" cap="rnd">
            <a:solidFill>
              <a:srgbClr val="FF6600"/>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defPPr>
              <a:defRPr lang="en-US"/>
            </a:defPPr>
            <a:lvl1pPr algn="l" rtl="0" fontAlgn="base">
              <a:spcBef>
                <a:spcPct val="0"/>
              </a:spcBef>
              <a:spcAft>
                <a:spcPct val="0"/>
              </a:spcAft>
              <a:defRPr sz="1400" kern="1200">
                <a:solidFill>
                  <a:schemeClr val="tx1"/>
                </a:solidFill>
                <a:latin typeface="Arial" panose="020B0604020202020204" pitchFamily="34" charset="0"/>
                <a:ea typeface="+mn-ea"/>
                <a:cs typeface="+mn-cs"/>
              </a:defRPr>
            </a:lvl1pPr>
            <a:lvl2pPr marL="457200" algn="l" rtl="0" fontAlgn="base">
              <a:spcBef>
                <a:spcPct val="0"/>
              </a:spcBef>
              <a:spcAft>
                <a:spcPct val="0"/>
              </a:spcAft>
              <a:defRPr sz="1400" kern="1200">
                <a:solidFill>
                  <a:schemeClr val="tx1"/>
                </a:solidFill>
                <a:latin typeface="Arial" panose="020B0604020202020204" pitchFamily="34" charset="0"/>
                <a:ea typeface="+mn-ea"/>
                <a:cs typeface="+mn-cs"/>
              </a:defRPr>
            </a:lvl2pPr>
            <a:lvl3pPr marL="914400" algn="l" rtl="0" fontAlgn="base">
              <a:spcBef>
                <a:spcPct val="0"/>
              </a:spcBef>
              <a:spcAft>
                <a:spcPct val="0"/>
              </a:spcAft>
              <a:defRPr sz="1400" kern="1200">
                <a:solidFill>
                  <a:schemeClr val="tx1"/>
                </a:solidFill>
                <a:latin typeface="Arial" panose="020B0604020202020204" pitchFamily="34" charset="0"/>
                <a:ea typeface="+mn-ea"/>
                <a:cs typeface="+mn-cs"/>
              </a:defRPr>
            </a:lvl3pPr>
            <a:lvl4pPr marL="1371600" algn="l" rtl="0" fontAlgn="base">
              <a:spcBef>
                <a:spcPct val="0"/>
              </a:spcBef>
              <a:spcAft>
                <a:spcPct val="0"/>
              </a:spcAft>
              <a:defRPr sz="1400" kern="1200">
                <a:solidFill>
                  <a:schemeClr val="tx1"/>
                </a:solidFill>
                <a:latin typeface="Arial" panose="020B0604020202020204" pitchFamily="34" charset="0"/>
                <a:ea typeface="+mn-ea"/>
                <a:cs typeface="+mn-cs"/>
              </a:defRPr>
            </a:lvl4pPr>
            <a:lvl5pPr marL="1828800" algn="l" rtl="0" fontAlgn="base">
              <a:spcBef>
                <a:spcPct val="0"/>
              </a:spcBef>
              <a:spcAft>
                <a:spcPct val="0"/>
              </a:spcAft>
              <a:defRPr sz="1400" kern="1200">
                <a:solidFill>
                  <a:schemeClr val="tx1"/>
                </a:solidFill>
                <a:latin typeface="Arial" panose="020B0604020202020204" pitchFamily="34" charset="0"/>
                <a:ea typeface="+mn-ea"/>
                <a:cs typeface="+mn-cs"/>
              </a:defRPr>
            </a:lvl5pPr>
            <a:lvl6pPr marL="2286000" algn="l" defTabSz="914400" rtl="0" eaLnBrk="1" latinLnBrk="0" hangingPunct="1">
              <a:defRPr sz="1400" kern="1200">
                <a:solidFill>
                  <a:schemeClr val="tx1"/>
                </a:solidFill>
                <a:latin typeface="Arial" panose="020B0604020202020204" pitchFamily="34" charset="0"/>
                <a:ea typeface="+mn-ea"/>
                <a:cs typeface="+mn-cs"/>
              </a:defRPr>
            </a:lvl6pPr>
            <a:lvl7pPr marL="2743200" algn="l" defTabSz="914400" rtl="0" eaLnBrk="1" latinLnBrk="0" hangingPunct="1">
              <a:defRPr sz="1400" kern="1200">
                <a:solidFill>
                  <a:schemeClr val="tx1"/>
                </a:solidFill>
                <a:latin typeface="Arial" panose="020B0604020202020204" pitchFamily="34" charset="0"/>
                <a:ea typeface="+mn-ea"/>
                <a:cs typeface="+mn-cs"/>
              </a:defRPr>
            </a:lvl7pPr>
            <a:lvl8pPr marL="3200400" algn="l" defTabSz="914400" rtl="0" eaLnBrk="1" latinLnBrk="0" hangingPunct="1">
              <a:defRPr sz="1400" kern="1200">
                <a:solidFill>
                  <a:schemeClr val="tx1"/>
                </a:solidFill>
                <a:latin typeface="Arial" panose="020B0604020202020204" pitchFamily="34" charset="0"/>
                <a:ea typeface="+mn-ea"/>
                <a:cs typeface="+mn-cs"/>
              </a:defRPr>
            </a:lvl8pPr>
            <a:lvl9pPr marL="3657600" algn="l" defTabSz="914400" rtl="0" eaLnBrk="1" latinLnBrk="0" hangingPunct="1">
              <a:defRPr sz="1400" kern="1200">
                <a:solidFill>
                  <a:schemeClr val="tx1"/>
                </a:solidFill>
                <a:latin typeface="Arial" panose="020B0604020202020204" pitchFamily="34" charset="0"/>
                <a:ea typeface="+mn-ea"/>
                <a:cs typeface="+mn-cs"/>
              </a:defRPr>
            </a:lvl9pPr>
          </a:lstStyle>
          <a:p>
            <a:endParaRPr lang="en-CA"/>
          </a:p>
        </p:txBody>
      </p:sp>
      <p:sp>
        <p:nvSpPr>
          <p:cNvPr id="54" name="Freeform 50">
            <a:extLst>
              <a:ext uri="{FF2B5EF4-FFF2-40B4-BE49-F238E27FC236}">
                <a16:creationId xmlns:a16="http://schemas.microsoft.com/office/drawing/2014/main" id="{FE8FE317-9C9B-4468-94D3-3A4D0C1FC047}"/>
              </a:ext>
            </a:extLst>
          </p:cNvPr>
          <p:cNvSpPr>
            <a:spLocks noChangeAspect="1"/>
          </p:cNvSpPr>
          <p:nvPr/>
        </p:nvSpPr>
        <p:spPr bwMode="auto">
          <a:xfrm>
            <a:off x="6404745" y="1476142"/>
            <a:ext cx="18939" cy="17674"/>
          </a:xfrm>
          <a:custGeom>
            <a:avLst/>
            <a:gdLst>
              <a:gd name="T0" fmla="*/ 32 w 32"/>
              <a:gd name="T1" fmla="*/ 16 h 27"/>
              <a:gd name="T2" fmla="*/ 31 w 32"/>
              <a:gd name="T3" fmla="*/ 19 h 27"/>
              <a:gd name="T4" fmla="*/ 0 w 32"/>
              <a:gd name="T5" fmla="*/ 0 h 27"/>
            </a:gdLst>
            <a:ahLst/>
            <a:cxnLst>
              <a:cxn ang="0">
                <a:pos x="T0" y="T1"/>
              </a:cxn>
              <a:cxn ang="0">
                <a:pos x="T2" y="T3"/>
              </a:cxn>
              <a:cxn ang="0">
                <a:pos x="T4" y="T5"/>
              </a:cxn>
            </a:cxnLst>
            <a:rect l="0" t="0" r="r" b="b"/>
            <a:pathLst>
              <a:path w="32" h="27">
                <a:moveTo>
                  <a:pt x="32" y="16"/>
                </a:moveTo>
                <a:cubicBezTo>
                  <a:pt x="32" y="17"/>
                  <a:pt x="31" y="18"/>
                  <a:pt x="31" y="19"/>
                </a:cubicBezTo>
                <a:cubicBezTo>
                  <a:pt x="17" y="27"/>
                  <a:pt x="1" y="13"/>
                  <a:pt x="0" y="0"/>
                </a:cubicBezTo>
              </a:path>
            </a:pathLst>
          </a:custGeom>
          <a:noFill/>
          <a:ln w="6350" cap="rnd">
            <a:solidFill>
              <a:srgbClr val="FF6600"/>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defPPr>
              <a:defRPr lang="en-US"/>
            </a:defPPr>
            <a:lvl1pPr algn="l" rtl="0" fontAlgn="base">
              <a:spcBef>
                <a:spcPct val="0"/>
              </a:spcBef>
              <a:spcAft>
                <a:spcPct val="0"/>
              </a:spcAft>
              <a:defRPr sz="1400" kern="1200">
                <a:solidFill>
                  <a:schemeClr val="tx1"/>
                </a:solidFill>
                <a:latin typeface="Arial" panose="020B0604020202020204" pitchFamily="34" charset="0"/>
                <a:ea typeface="+mn-ea"/>
                <a:cs typeface="+mn-cs"/>
              </a:defRPr>
            </a:lvl1pPr>
            <a:lvl2pPr marL="457200" algn="l" rtl="0" fontAlgn="base">
              <a:spcBef>
                <a:spcPct val="0"/>
              </a:spcBef>
              <a:spcAft>
                <a:spcPct val="0"/>
              </a:spcAft>
              <a:defRPr sz="1400" kern="1200">
                <a:solidFill>
                  <a:schemeClr val="tx1"/>
                </a:solidFill>
                <a:latin typeface="Arial" panose="020B0604020202020204" pitchFamily="34" charset="0"/>
                <a:ea typeface="+mn-ea"/>
                <a:cs typeface="+mn-cs"/>
              </a:defRPr>
            </a:lvl2pPr>
            <a:lvl3pPr marL="914400" algn="l" rtl="0" fontAlgn="base">
              <a:spcBef>
                <a:spcPct val="0"/>
              </a:spcBef>
              <a:spcAft>
                <a:spcPct val="0"/>
              </a:spcAft>
              <a:defRPr sz="1400" kern="1200">
                <a:solidFill>
                  <a:schemeClr val="tx1"/>
                </a:solidFill>
                <a:latin typeface="Arial" panose="020B0604020202020204" pitchFamily="34" charset="0"/>
                <a:ea typeface="+mn-ea"/>
                <a:cs typeface="+mn-cs"/>
              </a:defRPr>
            </a:lvl3pPr>
            <a:lvl4pPr marL="1371600" algn="l" rtl="0" fontAlgn="base">
              <a:spcBef>
                <a:spcPct val="0"/>
              </a:spcBef>
              <a:spcAft>
                <a:spcPct val="0"/>
              </a:spcAft>
              <a:defRPr sz="1400" kern="1200">
                <a:solidFill>
                  <a:schemeClr val="tx1"/>
                </a:solidFill>
                <a:latin typeface="Arial" panose="020B0604020202020204" pitchFamily="34" charset="0"/>
                <a:ea typeface="+mn-ea"/>
                <a:cs typeface="+mn-cs"/>
              </a:defRPr>
            </a:lvl4pPr>
            <a:lvl5pPr marL="1828800" algn="l" rtl="0" fontAlgn="base">
              <a:spcBef>
                <a:spcPct val="0"/>
              </a:spcBef>
              <a:spcAft>
                <a:spcPct val="0"/>
              </a:spcAft>
              <a:defRPr sz="1400" kern="1200">
                <a:solidFill>
                  <a:schemeClr val="tx1"/>
                </a:solidFill>
                <a:latin typeface="Arial" panose="020B0604020202020204" pitchFamily="34" charset="0"/>
                <a:ea typeface="+mn-ea"/>
                <a:cs typeface="+mn-cs"/>
              </a:defRPr>
            </a:lvl5pPr>
            <a:lvl6pPr marL="2286000" algn="l" defTabSz="914400" rtl="0" eaLnBrk="1" latinLnBrk="0" hangingPunct="1">
              <a:defRPr sz="1400" kern="1200">
                <a:solidFill>
                  <a:schemeClr val="tx1"/>
                </a:solidFill>
                <a:latin typeface="Arial" panose="020B0604020202020204" pitchFamily="34" charset="0"/>
                <a:ea typeface="+mn-ea"/>
                <a:cs typeface="+mn-cs"/>
              </a:defRPr>
            </a:lvl6pPr>
            <a:lvl7pPr marL="2743200" algn="l" defTabSz="914400" rtl="0" eaLnBrk="1" latinLnBrk="0" hangingPunct="1">
              <a:defRPr sz="1400" kern="1200">
                <a:solidFill>
                  <a:schemeClr val="tx1"/>
                </a:solidFill>
                <a:latin typeface="Arial" panose="020B0604020202020204" pitchFamily="34" charset="0"/>
                <a:ea typeface="+mn-ea"/>
                <a:cs typeface="+mn-cs"/>
              </a:defRPr>
            </a:lvl7pPr>
            <a:lvl8pPr marL="3200400" algn="l" defTabSz="914400" rtl="0" eaLnBrk="1" latinLnBrk="0" hangingPunct="1">
              <a:defRPr sz="1400" kern="1200">
                <a:solidFill>
                  <a:schemeClr val="tx1"/>
                </a:solidFill>
                <a:latin typeface="Arial" panose="020B0604020202020204" pitchFamily="34" charset="0"/>
                <a:ea typeface="+mn-ea"/>
                <a:cs typeface="+mn-cs"/>
              </a:defRPr>
            </a:lvl8pPr>
            <a:lvl9pPr marL="3657600" algn="l" defTabSz="914400" rtl="0" eaLnBrk="1" latinLnBrk="0" hangingPunct="1">
              <a:defRPr sz="1400" kern="1200">
                <a:solidFill>
                  <a:schemeClr val="tx1"/>
                </a:solidFill>
                <a:latin typeface="Arial" panose="020B0604020202020204" pitchFamily="34" charset="0"/>
                <a:ea typeface="+mn-ea"/>
                <a:cs typeface="+mn-cs"/>
              </a:defRPr>
            </a:lvl9pPr>
          </a:lstStyle>
          <a:p>
            <a:endParaRPr lang="en-CA"/>
          </a:p>
        </p:txBody>
      </p:sp>
      <p:sp>
        <p:nvSpPr>
          <p:cNvPr id="55" name="Freeform 51">
            <a:extLst>
              <a:ext uri="{FF2B5EF4-FFF2-40B4-BE49-F238E27FC236}">
                <a16:creationId xmlns:a16="http://schemas.microsoft.com/office/drawing/2014/main" id="{08A9C153-EE8E-4FB6-93A8-99E21535D7BB}"/>
              </a:ext>
            </a:extLst>
          </p:cNvPr>
          <p:cNvSpPr>
            <a:spLocks noChangeAspect="1"/>
          </p:cNvSpPr>
          <p:nvPr/>
        </p:nvSpPr>
        <p:spPr bwMode="auto">
          <a:xfrm>
            <a:off x="6419078" y="1478904"/>
            <a:ext cx="4607" cy="7732"/>
          </a:xfrm>
          <a:custGeom>
            <a:avLst/>
            <a:gdLst>
              <a:gd name="T0" fmla="*/ 8 w 8"/>
              <a:gd name="T1" fmla="*/ 12 h 12"/>
              <a:gd name="T2" fmla="*/ 0 w 8"/>
              <a:gd name="T3" fmla="*/ 0 h 12"/>
            </a:gdLst>
            <a:ahLst/>
            <a:cxnLst>
              <a:cxn ang="0">
                <a:pos x="T0" y="T1"/>
              </a:cxn>
              <a:cxn ang="0">
                <a:pos x="T2" y="T3"/>
              </a:cxn>
            </a:cxnLst>
            <a:rect l="0" t="0" r="r" b="b"/>
            <a:pathLst>
              <a:path w="8" h="12">
                <a:moveTo>
                  <a:pt x="8" y="12"/>
                </a:moveTo>
                <a:cubicBezTo>
                  <a:pt x="6" y="9"/>
                  <a:pt x="1" y="5"/>
                  <a:pt x="0" y="0"/>
                </a:cubicBezTo>
              </a:path>
            </a:pathLst>
          </a:custGeom>
          <a:noFill/>
          <a:ln w="6350" cap="rnd">
            <a:solidFill>
              <a:srgbClr val="FF6600"/>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defPPr>
              <a:defRPr lang="en-US"/>
            </a:defPPr>
            <a:lvl1pPr algn="l" rtl="0" fontAlgn="base">
              <a:spcBef>
                <a:spcPct val="0"/>
              </a:spcBef>
              <a:spcAft>
                <a:spcPct val="0"/>
              </a:spcAft>
              <a:defRPr sz="1400" kern="1200">
                <a:solidFill>
                  <a:schemeClr val="tx1"/>
                </a:solidFill>
                <a:latin typeface="Arial" panose="020B0604020202020204" pitchFamily="34" charset="0"/>
                <a:ea typeface="+mn-ea"/>
                <a:cs typeface="+mn-cs"/>
              </a:defRPr>
            </a:lvl1pPr>
            <a:lvl2pPr marL="457200" algn="l" rtl="0" fontAlgn="base">
              <a:spcBef>
                <a:spcPct val="0"/>
              </a:spcBef>
              <a:spcAft>
                <a:spcPct val="0"/>
              </a:spcAft>
              <a:defRPr sz="1400" kern="1200">
                <a:solidFill>
                  <a:schemeClr val="tx1"/>
                </a:solidFill>
                <a:latin typeface="Arial" panose="020B0604020202020204" pitchFamily="34" charset="0"/>
                <a:ea typeface="+mn-ea"/>
                <a:cs typeface="+mn-cs"/>
              </a:defRPr>
            </a:lvl2pPr>
            <a:lvl3pPr marL="914400" algn="l" rtl="0" fontAlgn="base">
              <a:spcBef>
                <a:spcPct val="0"/>
              </a:spcBef>
              <a:spcAft>
                <a:spcPct val="0"/>
              </a:spcAft>
              <a:defRPr sz="1400" kern="1200">
                <a:solidFill>
                  <a:schemeClr val="tx1"/>
                </a:solidFill>
                <a:latin typeface="Arial" panose="020B0604020202020204" pitchFamily="34" charset="0"/>
                <a:ea typeface="+mn-ea"/>
                <a:cs typeface="+mn-cs"/>
              </a:defRPr>
            </a:lvl3pPr>
            <a:lvl4pPr marL="1371600" algn="l" rtl="0" fontAlgn="base">
              <a:spcBef>
                <a:spcPct val="0"/>
              </a:spcBef>
              <a:spcAft>
                <a:spcPct val="0"/>
              </a:spcAft>
              <a:defRPr sz="1400" kern="1200">
                <a:solidFill>
                  <a:schemeClr val="tx1"/>
                </a:solidFill>
                <a:latin typeface="Arial" panose="020B0604020202020204" pitchFamily="34" charset="0"/>
                <a:ea typeface="+mn-ea"/>
                <a:cs typeface="+mn-cs"/>
              </a:defRPr>
            </a:lvl4pPr>
            <a:lvl5pPr marL="1828800" algn="l" rtl="0" fontAlgn="base">
              <a:spcBef>
                <a:spcPct val="0"/>
              </a:spcBef>
              <a:spcAft>
                <a:spcPct val="0"/>
              </a:spcAft>
              <a:defRPr sz="1400" kern="1200">
                <a:solidFill>
                  <a:schemeClr val="tx1"/>
                </a:solidFill>
                <a:latin typeface="Arial" panose="020B0604020202020204" pitchFamily="34" charset="0"/>
                <a:ea typeface="+mn-ea"/>
                <a:cs typeface="+mn-cs"/>
              </a:defRPr>
            </a:lvl5pPr>
            <a:lvl6pPr marL="2286000" algn="l" defTabSz="914400" rtl="0" eaLnBrk="1" latinLnBrk="0" hangingPunct="1">
              <a:defRPr sz="1400" kern="1200">
                <a:solidFill>
                  <a:schemeClr val="tx1"/>
                </a:solidFill>
                <a:latin typeface="Arial" panose="020B0604020202020204" pitchFamily="34" charset="0"/>
                <a:ea typeface="+mn-ea"/>
                <a:cs typeface="+mn-cs"/>
              </a:defRPr>
            </a:lvl6pPr>
            <a:lvl7pPr marL="2743200" algn="l" defTabSz="914400" rtl="0" eaLnBrk="1" latinLnBrk="0" hangingPunct="1">
              <a:defRPr sz="1400" kern="1200">
                <a:solidFill>
                  <a:schemeClr val="tx1"/>
                </a:solidFill>
                <a:latin typeface="Arial" panose="020B0604020202020204" pitchFamily="34" charset="0"/>
                <a:ea typeface="+mn-ea"/>
                <a:cs typeface="+mn-cs"/>
              </a:defRPr>
            </a:lvl7pPr>
            <a:lvl8pPr marL="3200400" algn="l" defTabSz="914400" rtl="0" eaLnBrk="1" latinLnBrk="0" hangingPunct="1">
              <a:defRPr sz="1400" kern="1200">
                <a:solidFill>
                  <a:schemeClr val="tx1"/>
                </a:solidFill>
                <a:latin typeface="Arial" panose="020B0604020202020204" pitchFamily="34" charset="0"/>
                <a:ea typeface="+mn-ea"/>
                <a:cs typeface="+mn-cs"/>
              </a:defRPr>
            </a:lvl8pPr>
            <a:lvl9pPr marL="3657600" algn="l" defTabSz="914400" rtl="0" eaLnBrk="1" latinLnBrk="0" hangingPunct="1">
              <a:defRPr sz="1400" kern="1200">
                <a:solidFill>
                  <a:schemeClr val="tx1"/>
                </a:solidFill>
                <a:latin typeface="Arial" panose="020B0604020202020204" pitchFamily="34" charset="0"/>
                <a:ea typeface="+mn-ea"/>
                <a:cs typeface="+mn-cs"/>
              </a:defRPr>
            </a:lvl9pPr>
          </a:lstStyle>
          <a:p>
            <a:endParaRPr lang="en-CA"/>
          </a:p>
        </p:txBody>
      </p:sp>
      <p:sp>
        <p:nvSpPr>
          <p:cNvPr id="56" name="Freeform 52">
            <a:extLst>
              <a:ext uri="{FF2B5EF4-FFF2-40B4-BE49-F238E27FC236}">
                <a16:creationId xmlns:a16="http://schemas.microsoft.com/office/drawing/2014/main" id="{516FE9BD-847C-44FB-8D88-1DA480AC4193}"/>
              </a:ext>
            </a:extLst>
          </p:cNvPr>
          <p:cNvSpPr>
            <a:spLocks noChangeAspect="1"/>
          </p:cNvSpPr>
          <p:nvPr/>
        </p:nvSpPr>
        <p:spPr bwMode="auto">
          <a:xfrm>
            <a:off x="6202043" y="1639627"/>
            <a:ext cx="17916" cy="44185"/>
          </a:xfrm>
          <a:custGeom>
            <a:avLst/>
            <a:gdLst>
              <a:gd name="T0" fmla="*/ 0 w 30"/>
              <a:gd name="T1" fmla="*/ 69 h 69"/>
              <a:gd name="T2" fmla="*/ 30 w 30"/>
              <a:gd name="T3" fmla="*/ 0 h 69"/>
            </a:gdLst>
            <a:ahLst/>
            <a:cxnLst>
              <a:cxn ang="0">
                <a:pos x="T0" y="T1"/>
              </a:cxn>
              <a:cxn ang="0">
                <a:pos x="T2" y="T3"/>
              </a:cxn>
            </a:cxnLst>
            <a:rect l="0" t="0" r="r" b="b"/>
            <a:pathLst>
              <a:path w="30" h="69">
                <a:moveTo>
                  <a:pt x="0" y="69"/>
                </a:moveTo>
                <a:cubicBezTo>
                  <a:pt x="10" y="45"/>
                  <a:pt x="23" y="24"/>
                  <a:pt x="30" y="0"/>
                </a:cubicBezTo>
              </a:path>
            </a:pathLst>
          </a:custGeom>
          <a:noFill/>
          <a:ln w="6350" cap="rnd">
            <a:solidFill>
              <a:srgbClr val="FF6600"/>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defPPr>
              <a:defRPr lang="en-US"/>
            </a:defPPr>
            <a:lvl1pPr algn="l" rtl="0" fontAlgn="base">
              <a:spcBef>
                <a:spcPct val="0"/>
              </a:spcBef>
              <a:spcAft>
                <a:spcPct val="0"/>
              </a:spcAft>
              <a:defRPr sz="1400" kern="1200">
                <a:solidFill>
                  <a:schemeClr val="tx1"/>
                </a:solidFill>
                <a:latin typeface="Arial" panose="020B0604020202020204" pitchFamily="34" charset="0"/>
                <a:ea typeface="+mn-ea"/>
                <a:cs typeface="+mn-cs"/>
              </a:defRPr>
            </a:lvl1pPr>
            <a:lvl2pPr marL="457200" algn="l" rtl="0" fontAlgn="base">
              <a:spcBef>
                <a:spcPct val="0"/>
              </a:spcBef>
              <a:spcAft>
                <a:spcPct val="0"/>
              </a:spcAft>
              <a:defRPr sz="1400" kern="1200">
                <a:solidFill>
                  <a:schemeClr val="tx1"/>
                </a:solidFill>
                <a:latin typeface="Arial" panose="020B0604020202020204" pitchFamily="34" charset="0"/>
                <a:ea typeface="+mn-ea"/>
                <a:cs typeface="+mn-cs"/>
              </a:defRPr>
            </a:lvl2pPr>
            <a:lvl3pPr marL="914400" algn="l" rtl="0" fontAlgn="base">
              <a:spcBef>
                <a:spcPct val="0"/>
              </a:spcBef>
              <a:spcAft>
                <a:spcPct val="0"/>
              </a:spcAft>
              <a:defRPr sz="1400" kern="1200">
                <a:solidFill>
                  <a:schemeClr val="tx1"/>
                </a:solidFill>
                <a:latin typeface="Arial" panose="020B0604020202020204" pitchFamily="34" charset="0"/>
                <a:ea typeface="+mn-ea"/>
                <a:cs typeface="+mn-cs"/>
              </a:defRPr>
            </a:lvl3pPr>
            <a:lvl4pPr marL="1371600" algn="l" rtl="0" fontAlgn="base">
              <a:spcBef>
                <a:spcPct val="0"/>
              </a:spcBef>
              <a:spcAft>
                <a:spcPct val="0"/>
              </a:spcAft>
              <a:defRPr sz="1400" kern="1200">
                <a:solidFill>
                  <a:schemeClr val="tx1"/>
                </a:solidFill>
                <a:latin typeface="Arial" panose="020B0604020202020204" pitchFamily="34" charset="0"/>
                <a:ea typeface="+mn-ea"/>
                <a:cs typeface="+mn-cs"/>
              </a:defRPr>
            </a:lvl4pPr>
            <a:lvl5pPr marL="1828800" algn="l" rtl="0" fontAlgn="base">
              <a:spcBef>
                <a:spcPct val="0"/>
              </a:spcBef>
              <a:spcAft>
                <a:spcPct val="0"/>
              </a:spcAft>
              <a:defRPr sz="1400" kern="1200">
                <a:solidFill>
                  <a:schemeClr val="tx1"/>
                </a:solidFill>
                <a:latin typeface="Arial" panose="020B0604020202020204" pitchFamily="34" charset="0"/>
                <a:ea typeface="+mn-ea"/>
                <a:cs typeface="+mn-cs"/>
              </a:defRPr>
            </a:lvl5pPr>
            <a:lvl6pPr marL="2286000" algn="l" defTabSz="914400" rtl="0" eaLnBrk="1" latinLnBrk="0" hangingPunct="1">
              <a:defRPr sz="1400" kern="1200">
                <a:solidFill>
                  <a:schemeClr val="tx1"/>
                </a:solidFill>
                <a:latin typeface="Arial" panose="020B0604020202020204" pitchFamily="34" charset="0"/>
                <a:ea typeface="+mn-ea"/>
                <a:cs typeface="+mn-cs"/>
              </a:defRPr>
            </a:lvl6pPr>
            <a:lvl7pPr marL="2743200" algn="l" defTabSz="914400" rtl="0" eaLnBrk="1" latinLnBrk="0" hangingPunct="1">
              <a:defRPr sz="1400" kern="1200">
                <a:solidFill>
                  <a:schemeClr val="tx1"/>
                </a:solidFill>
                <a:latin typeface="Arial" panose="020B0604020202020204" pitchFamily="34" charset="0"/>
                <a:ea typeface="+mn-ea"/>
                <a:cs typeface="+mn-cs"/>
              </a:defRPr>
            </a:lvl7pPr>
            <a:lvl8pPr marL="3200400" algn="l" defTabSz="914400" rtl="0" eaLnBrk="1" latinLnBrk="0" hangingPunct="1">
              <a:defRPr sz="1400" kern="1200">
                <a:solidFill>
                  <a:schemeClr val="tx1"/>
                </a:solidFill>
                <a:latin typeface="Arial" panose="020B0604020202020204" pitchFamily="34" charset="0"/>
                <a:ea typeface="+mn-ea"/>
                <a:cs typeface="+mn-cs"/>
              </a:defRPr>
            </a:lvl8pPr>
            <a:lvl9pPr marL="3657600" algn="l" defTabSz="914400" rtl="0" eaLnBrk="1" latinLnBrk="0" hangingPunct="1">
              <a:defRPr sz="1400" kern="1200">
                <a:solidFill>
                  <a:schemeClr val="tx1"/>
                </a:solidFill>
                <a:latin typeface="Arial" panose="020B0604020202020204" pitchFamily="34" charset="0"/>
                <a:ea typeface="+mn-ea"/>
                <a:cs typeface="+mn-cs"/>
              </a:defRPr>
            </a:lvl9pPr>
          </a:lstStyle>
          <a:p>
            <a:endParaRPr lang="en-CA"/>
          </a:p>
        </p:txBody>
      </p:sp>
      <p:sp>
        <p:nvSpPr>
          <p:cNvPr id="57" name="Freeform 53">
            <a:extLst>
              <a:ext uri="{FF2B5EF4-FFF2-40B4-BE49-F238E27FC236}">
                <a16:creationId xmlns:a16="http://schemas.microsoft.com/office/drawing/2014/main" id="{E2EA1229-7919-47E2-A998-911FE7F84887}"/>
              </a:ext>
            </a:extLst>
          </p:cNvPr>
          <p:cNvSpPr>
            <a:spLocks noChangeAspect="1"/>
          </p:cNvSpPr>
          <p:nvPr/>
        </p:nvSpPr>
        <p:spPr bwMode="auto">
          <a:xfrm>
            <a:off x="6223030" y="1642388"/>
            <a:ext cx="8702" cy="30929"/>
          </a:xfrm>
          <a:custGeom>
            <a:avLst/>
            <a:gdLst>
              <a:gd name="T0" fmla="*/ 3 w 15"/>
              <a:gd name="T1" fmla="*/ 48 h 48"/>
              <a:gd name="T2" fmla="*/ 0 w 15"/>
              <a:gd name="T3" fmla="*/ 44 h 48"/>
              <a:gd name="T4" fmla="*/ 15 w 15"/>
              <a:gd name="T5" fmla="*/ 0 h 48"/>
            </a:gdLst>
            <a:ahLst/>
            <a:cxnLst>
              <a:cxn ang="0">
                <a:pos x="T0" y="T1"/>
              </a:cxn>
              <a:cxn ang="0">
                <a:pos x="T2" y="T3"/>
              </a:cxn>
              <a:cxn ang="0">
                <a:pos x="T4" y="T5"/>
              </a:cxn>
            </a:cxnLst>
            <a:rect l="0" t="0" r="r" b="b"/>
            <a:pathLst>
              <a:path w="15" h="48">
                <a:moveTo>
                  <a:pt x="3" y="48"/>
                </a:moveTo>
                <a:cubicBezTo>
                  <a:pt x="2" y="47"/>
                  <a:pt x="1" y="45"/>
                  <a:pt x="0" y="44"/>
                </a:cubicBezTo>
                <a:cubicBezTo>
                  <a:pt x="3" y="28"/>
                  <a:pt x="14" y="16"/>
                  <a:pt x="15" y="0"/>
                </a:cubicBezTo>
              </a:path>
            </a:pathLst>
          </a:custGeom>
          <a:noFill/>
          <a:ln w="6350" cap="rnd">
            <a:solidFill>
              <a:srgbClr val="FF6600"/>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defPPr>
              <a:defRPr lang="en-US"/>
            </a:defPPr>
            <a:lvl1pPr algn="l" rtl="0" fontAlgn="base">
              <a:spcBef>
                <a:spcPct val="0"/>
              </a:spcBef>
              <a:spcAft>
                <a:spcPct val="0"/>
              </a:spcAft>
              <a:defRPr sz="1400" kern="1200">
                <a:solidFill>
                  <a:schemeClr val="tx1"/>
                </a:solidFill>
                <a:latin typeface="Arial" panose="020B0604020202020204" pitchFamily="34" charset="0"/>
                <a:ea typeface="+mn-ea"/>
                <a:cs typeface="+mn-cs"/>
              </a:defRPr>
            </a:lvl1pPr>
            <a:lvl2pPr marL="457200" algn="l" rtl="0" fontAlgn="base">
              <a:spcBef>
                <a:spcPct val="0"/>
              </a:spcBef>
              <a:spcAft>
                <a:spcPct val="0"/>
              </a:spcAft>
              <a:defRPr sz="1400" kern="1200">
                <a:solidFill>
                  <a:schemeClr val="tx1"/>
                </a:solidFill>
                <a:latin typeface="Arial" panose="020B0604020202020204" pitchFamily="34" charset="0"/>
                <a:ea typeface="+mn-ea"/>
                <a:cs typeface="+mn-cs"/>
              </a:defRPr>
            </a:lvl2pPr>
            <a:lvl3pPr marL="914400" algn="l" rtl="0" fontAlgn="base">
              <a:spcBef>
                <a:spcPct val="0"/>
              </a:spcBef>
              <a:spcAft>
                <a:spcPct val="0"/>
              </a:spcAft>
              <a:defRPr sz="1400" kern="1200">
                <a:solidFill>
                  <a:schemeClr val="tx1"/>
                </a:solidFill>
                <a:latin typeface="Arial" panose="020B0604020202020204" pitchFamily="34" charset="0"/>
                <a:ea typeface="+mn-ea"/>
                <a:cs typeface="+mn-cs"/>
              </a:defRPr>
            </a:lvl3pPr>
            <a:lvl4pPr marL="1371600" algn="l" rtl="0" fontAlgn="base">
              <a:spcBef>
                <a:spcPct val="0"/>
              </a:spcBef>
              <a:spcAft>
                <a:spcPct val="0"/>
              </a:spcAft>
              <a:defRPr sz="1400" kern="1200">
                <a:solidFill>
                  <a:schemeClr val="tx1"/>
                </a:solidFill>
                <a:latin typeface="Arial" panose="020B0604020202020204" pitchFamily="34" charset="0"/>
                <a:ea typeface="+mn-ea"/>
                <a:cs typeface="+mn-cs"/>
              </a:defRPr>
            </a:lvl4pPr>
            <a:lvl5pPr marL="1828800" algn="l" rtl="0" fontAlgn="base">
              <a:spcBef>
                <a:spcPct val="0"/>
              </a:spcBef>
              <a:spcAft>
                <a:spcPct val="0"/>
              </a:spcAft>
              <a:defRPr sz="1400" kern="1200">
                <a:solidFill>
                  <a:schemeClr val="tx1"/>
                </a:solidFill>
                <a:latin typeface="Arial" panose="020B0604020202020204" pitchFamily="34" charset="0"/>
                <a:ea typeface="+mn-ea"/>
                <a:cs typeface="+mn-cs"/>
              </a:defRPr>
            </a:lvl5pPr>
            <a:lvl6pPr marL="2286000" algn="l" defTabSz="914400" rtl="0" eaLnBrk="1" latinLnBrk="0" hangingPunct="1">
              <a:defRPr sz="1400" kern="1200">
                <a:solidFill>
                  <a:schemeClr val="tx1"/>
                </a:solidFill>
                <a:latin typeface="Arial" panose="020B0604020202020204" pitchFamily="34" charset="0"/>
                <a:ea typeface="+mn-ea"/>
                <a:cs typeface="+mn-cs"/>
              </a:defRPr>
            </a:lvl6pPr>
            <a:lvl7pPr marL="2743200" algn="l" defTabSz="914400" rtl="0" eaLnBrk="1" latinLnBrk="0" hangingPunct="1">
              <a:defRPr sz="1400" kern="1200">
                <a:solidFill>
                  <a:schemeClr val="tx1"/>
                </a:solidFill>
                <a:latin typeface="Arial" panose="020B0604020202020204" pitchFamily="34" charset="0"/>
                <a:ea typeface="+mn-ea"/>
                <a:cs typeface="+mn-cs"/>
              </a:defRPr>
            </a:lvl7pPr>
            <a:lvl8pPr marL="3200400" algn="l" defTabSz="914400" rtl="0" eaLnBrk="1" latinLnBrk="0" hangingPunct="1">
              <a:defRPr sz="1400" kern="1200">
                <a:solidFill>
                  <a:schemeClr val="tx1"/>
                </a:solidFill>
                <a:latin typeface="Arial" panose="020B0604020202020204" pitchFamily="34" charset="0"/>
                <a:ea typeface="+mn-ea"/>
                <a:cs typeface="+mn-cs"/>
              </a:defRPr>
            </a:lvl8pPr>
            <a:lvl9pPr marL="3657600" algn="l" defTabSz="914400" rtl="0" eaLnBrk="1" latinLnBrk="0" hangingPunct="1">
              <a:defRPr sz="1400" kern="1200">
                <a:solidFill>
                  <a:schemeClr val="tx1"/>
                </a:solidFill>
                <a:latin typeface="Arial" panose="020B0604020202020204" pitchFamily="34" charset="0"/>
                <a:ea typeface="+mn-ea"/>
                <a:cs typeface="+mn-cs"/>
              </a:defRPr>
            </a:lvl9pPr>
          </a:lstStyle>
          <a:p>
            <a:endParaRPr lang="en-CA"/>
          </a:p>
        </p:txBody>
      </p:sp>
      <p:sp>
        <p:nvSpPr>
          <p:cNvPr id="58" name="Freeform 54">
            <a:extLst>
              <a:ext uri="{FF2B5EF4-FFF2-40B4-BE49-F238E27FC236}">
                <a16:creationId xmlns:a16="http://schemas.microsoft.com/office/drawing/2014/main" id="{EC3DF151-676E-43E6-B3A6-4C749AA21C1B}"/>
              </a:ext>
            </a:extLst>
          </p:cNvPr>
          <p:cNvSpPr>
            <a:spLocks noChangeAspect="1"/>
          </p:cNvSpPr>
          <p:nvPr/>
        </p:nvSpPr>
        <p:spPr bwMode="auto">
          <a:xfrm>
            <a:off x="6224565" y="1671661"/>
            <a:ext cx="3583" cy="1657"/>
          </a:xfrm>
          <a:custGeom>
            <a:avLst/>
            <a:gdLst>
              <a:gd name="T0" fmla="*/ 0 w 6"/>
              <a:gd name="T1" fmla="*/ 2 h 2"/>
              <a:gd name="T2" fmla="*/ 6 w 6"/>
              <a:gd name="T3" fmla="*/ 0 h 2"/>
            </a:gdLst>
            <a:ahLst/>
            <a:cxnLst>
              <a:cxn ang="0">
                <a:pos x="T0" y="T1"/>
              </a:cxn>
              <a:cxn ang="0">
                <a:pos x="T2" y="T3"/>
              </a:cxn>
            </a:cxnLst>
            <a:rect l="0" t="0" r="r" b="b"/>
            <a:pathLst>
              <a:path w="6" h="2">
                <a:moveTo>
                  <a:pt x="0" y="2"/>
                </a:moveTo>
                <a:cubicBezTo>
                  <a:pt x="2" y="1"/>
                  <a:pt x="4" y="0"/>
                  <a:pt x="6" y="0"/>
                </a:cubicBezTo>
              </a:path>
            </a:pathLst>
          </a:custGeom>
          <a:noFill/>
          <a:ln w="6350" cap="rnd">
            <a:solidFill>
              <a:srgbClr val="FF6600"/>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defPPr>
              <a:defRPr lang="en-US"/>
            </a:defPPr>
            <a:lvl1pPr algn="l" rtl="0" fontAlgn="base">
              <a:spcBef>
                <a:spcPct val="0"/>
              </a:spcBef>
              <a:spcAft>
                <a:spcPct val="0"/>
              </a:spcAft>
              <a:defRPr sz="1400" kern="1200">
                <a:solidFill>
                  <a:schemeClr val="tx1"/>
                </a:solidFill>
                <a:latin typeface="Arial" panose="020B0604020202020204" pitchFamily="34" charset="0"/>
                <a:ea typeface="+mn-ea"/>
                <a:cs typeface="+mn-cs"/>
              </a:defRPr>
            </a:lvl1pPr>
            <a:lvl2pPr marL="457200" algn="l" rtl="0" fontAlgn="base">
              <a:spcBef>
                <a:spcPct val="0"/>
              </a:spcBef>
              <a:spcAft>
                <a:spcPct val="0"/>
              </a:spcAft>
              <a:defRPr sz="1400" kern="1200">
                <a:solidFill>
                  <a:schemeClr val="tx1"/>
                </a:solidFill>
                <a:latin typeface="Arial" panose="020B0604020202020204" pitchFamily="34" charset="0"/>
                <a:ea typeface="+mn-ea"/>
                <a:cs typeface="+mn-cs"/>
              </a:defRPr>
            </a:lvl2pPr>
            <a:lvl3pPr marL="914400" algn="l" rtl="0" fontAlgn="base">
              <a:spcBef>
                <a:spcPct val="0"/>
              </a:spcBef>
              <a:spcAft>
                <a:spcPct val="0"/>
              </a:spcAft>
              <a:defRPr sz="1400" kern="1200">
                <a:solidFill>
                  <a:schemeClr val="tx1"/>
                </a:solidFill>
                <a:latin typeface="Arial" panose="020B0604020202020204" pitchFamily="34" charset="0"/>
                <a:ea typeface="+mn-ea"/>
                <a:cs typeface="+mn-cs"/>
              </a:defRPr>
            </a:lvl3pPr>
            <a:lvl4pPr marL="1371600" algn="l" rtl="0" fontAlgn="base">
              <a:spcBef>
                <a:spcPct val="0"/>
              </a:spcBef>
              <a:spcAft>
                <a:spcPct val="0"/>
              </a:spcAft>
              <a:defRPr sz="1400" kern="1200">
                <a:solidFill>
                  <a:schemeClr val="tx1"/>
                </a:solidFill>
                <a:latin typeface="Arial" panose="020B0604020202020204" pitchFamily="34" charset="0"/>
                <a:ea typeface="+mn-ea"/>
                <a:cs typeface="+mn-cs"/>
              </a:defRPr>
            </a:lvl4pPr>
            <a:lvl5pPr marL="1828800" algn="l" rtl="0" fontAlgn="base">
              <a:spcBef>
                <a:spcPct val="0"/>
              </a:spcBef>
              <a:spcAft>
                <a:spcPct val="0"/>
              </a:spcAft>
              <a:defRPr sz="1400" kern="1200">
                <a:solidFill>
                  <a:schemeClr val="tx1"/>
                </a:solidFill>
                <a:latin typeface="Arial" panose="020B0604020202020204" pitchFamily="34" charset="0"/>
                <a:ea typeface="+mn-ea"/>
                <a:cs typeface="+mn-cs"/>
              </a:defRPr>
            </a:lvl5pPr>
            <a:lvl6pPr marL="2286000" algn="l" defTabSz="914400" rtl="0" eaLnBrk="1" latinLnBrk="0" hangingPunct="1">
              <a:defRPr sz="1400" kern="1200">
                <a:solidFill>
                  <a:schemeClr val="tx1"/>
                </a:solidFill>
                <a:latin typeface="Arial" panose="020B0604020202020204" pitchFamily="34" charset="0"/>
                <a:ea typeface="+mn-ea"/>
                <a:cs typeface="+mn-cs"/>
              </a:defRPr>
            </a:lvl6pPr>
            <a:lvl7pPr marL="2743200" algn="l" defTabSz="914400" rtl="0" eaLnBrk="1" latinLnBrk="0" hangingPunct="1">
              <a:defRPr sz="1400" kern="1200">
                <a:solidFill>
                  <a:schemeClr val="tx1"/>
                </a:solidFill>
                <a:latin typeface="Arial" panose="020B0604020202020204" pitchFamily="34" charset="0"/>
                <a:ea typeface="+mn-ea"/>
                <a:cs typeface="+mn-cs"/>
              </a:defRPr>
            </a:lvl7pPr>
            <a:lvl8pPr marL="3200400" algn="l" defTabSz="914400" rtl="0" eaLnBrk="1" latinLnBrk="0" hangingPunct="1">
              <a:defRPr sz="1400" kern="1200">
                <a:solidFill>
                  <a:schemeClr val="tx1"/>
                </a:solidFill>
                <a:latin typeface="Arial" panose="020B0604020202020204" pitchFamily="34" charset="0"/>
                <a:ea typeface="+mn-ea"/>
                <a:cs typeface="+mn-cs"/>
              </a:defRPr>
            </a:lvl8pPr>
            <a:lvl9pPr marL="3657600" algn="l" defTabSz="914400" rtl="0" eaLnBrk="1" latinLnBrk="0" hangingPunct="1">
              <a:defRPr sz="1400" kern="1200">
                <a:solidFill>
                  <a:schemeClr val="tx1"/>
                </a:solidFill>
                <a:latin typeface="Arial" panose="020B0604020202020204" pitchFamily="34" charset="0"/>
                <a:ea typeface="+mn-ea"/>
                <a:cs typeface="+mn-cs"/>
              </a:defRPr>
            </a:lvl9pPr>
          </a:lstStyle>
          <a:p>
            <a:endParaRPr lang="en-CA"/>
          </a:p>
        </p:txBody>
      </p:sp>
      <p:sp>
        <p:nvSpPr>
          <p:cNvPr id="59" name="Freeform 55">
            <a:extLst>
              <a:ext uri="{FF2B5EF4-FFF2-40B4-BE49-F238E27FC236}">
                <a16:creationId xmlns:a16="http://schemas.microsoft.com/office/drawing/2014/main" id="{0DA9817C-D142-4670-97F4-627FA759327D}"/>
              </a:ext>
            </a:extLst>
          </p:cNvPr>
          <p:cNvSpPr>
            <a:spLocks noChangeAspect="1"/>
          </p:cNvSpPr>
          <p:nvPr/>
        </p:nvSpPr>
        <p:spPr bwMode="auto">
          <a:xfrm>
            <a:off x="6228148" y="1644598"/>
            <a:ext cx="15356" cy="27063"/>
          </a:xfrm>
          <a:custGeom>
            <a:avLst/>
            <a:gdLst>
              <a:gd name="T0" fmla="*/ 0 w 26"/>
              <a:gd name="T1" fmla="*/ 42 h 42"/>
              <a:gd name="T2" fmla="*/ 26 w 26"/>
              <a:gd name="T3" fmla="*/ 0 h 42"/>
            </a:gdLst>
            <a:ahLst/>
            <a:cxnLst>
              <a:cxn ang="0">
                <a:pos x="T0" y="T1"/>
              </a:cxn>
              <a:cxn ang="0">
                <a:pos x="T2" y="T3"/>
              </a:cxn>
            </a:cxnLst>
            <a:rect l="0" t="0" r="r" b="b"/>
            <a:pathLst>
              <a:path w="26" h="42">
                <a:moveTo>
                  <a:pt x="0" y="42"/>
                </a:moveTo>
                <a:cubicBezTo>
                  <a:pt x="10" y="28"/>
                  <a:pt x="23" y="17"/>
                  <a:pt x="26" y="0"/>
                </a:cubicBezTo>
              </a:path>
            </a:pathLst>
          </a:custGeom>
          <a:noFill/>
          <a:ln w="6350" cap="rnd">
            <a:solidFill>
              <a:srgbClr val="FF6600"/>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defPPr>
              <a:defRPr lang="en-US"/>
            </a:defPPr>
            <a:lvl1pPr algn="l" rtl="0" fontAlgn="base">
              <a:spcBef>
                <a:spcPct val="0"/>
              </a:spcBef>
              <a:spcAft>
                <a:spcPct val="0"/>
              </a:spcAft>
              <a:defRPr sz="1400" kern="1200">
                <a:solidFill>
                  <a:schemeClr val="tx1"/>
                </a:solidFill>
                <a:latin typeface="Arial" panose="020B0604020202020204" pitchFamily="34" charset="0"/>
                <a:ea typeface="+mn-ea"/>
                <a:cs typeface="+mn-cs"/>
              </a:defRPr>
            </a:lvl1pPr>
            <a:lvl2pPr marL="457200" algn="l" rtl="0" fontAlgn="base">
              <a:spcBef>
                <a:spcPct val="0"/>
              </a:spcBef>
              <a:spcAft>
                <a:spcPct val="0"/>
              </a:spcAft>
              <a:defRPr sz="1400" kern="1200">
                <a:solidFill>
                  <a:schemeClr val="tx1"/>
                </a:solidFill>
                <a:latin typeface="Arial" panose="020B0604020202020204" pitchFamily="34" charset="0"/>
                <a:ea typeface="+mn-ea"/>
                <a:cs typeface="+mn-cs"/>
              </a:defRPr>
            </a:lvl2pPr>
            <a:lvl3pPr marL="914400" algn="l" rtl="0" fontAlgn="base">
              <a:spcBef>
                <a:spcPct val="0"/>
              </a:spcBef>
              <a:spcAft>
                <a:spcPct val="0"/>
              </a:spcAft>
              <a:defRPr sz="1400" kern="1200">
                <a:solidFill>
                  <a:schemeClr val="tx1"/>
                </a:solidFill>
                <a:latin typeface="Arial" panose="020B0604020202020204" pitchFamily="34" charset="0"/>
                <a:ea typeface="+mn-ea"/>
                <a:cs typeface="+mn-cs"/>
              </a:defRPr>
            </a:lvl3pPr>
            <a:lvl4pPr marL="1371600" algn="l" rtl="0" fontAlgn="base">
              <a:spcBef>
                <a:spcPct val="0"/>
              </a:spcBef>
              <a:spcAft>
                <a:spcPct val="0"/>
              </a:spcAft>
              <a:defRPr sz="1400" kern="1200">
                <a:solidFill>
                  <a:schemeClr val="tx1"/>
                </a:solidFill>
                <a:latin typeface="Arial" panose="020B0604020202020204" pitchFamily="34" charset="0"/>
                <a:ea typeface="+mn-ea"/>
                <a:cs typeface="+mn-cs"/>
              </a:defRPr>
            </a:lvl4pPr>
            <a:lvl5pPr marL="1828800" algn="l" rtl="0" fontAlgn="base">
              <a:spcBef>
                <a:spcPct val="0"/>
              </a:spcBef>
              <a:spcAft>
                <a:spcPct val="0"/>
              </a:spcAft>
              <a:defRPr sz="1400" kern="1200">
                <a:solidFill>
                  <a:schemeClr val="tx1"/>
                </a:solidFill>
                <a:latin typeface="Arial" panose="020B0604020202020204" pitchFamily="34" charset="0"/>
                <a:ea typeface="+mn-ea"/>
                <a:cs typeface="+mn-cs"/>
              </a:defRPr>
            </a:lvl5pPr>
            <a:lvl6pPr marL="2286000" algn="l" defTabSz="914400" rtl="0" eaLnBrk="1" latinLnBrk="0" hangingPunct="1">
              <a:defRPr sz="1400" kern="1200">
                <a:solidFill>
                  <a:schemeClr val="tx1"/>
                </a:solidFill>
                <a:latin typeface="Arial" panose="020B0604020202020204" pitchFamily="34" charset="0"/>
                <a:ea typeface="+mn-ea"/>
                <a:cs typeface="+mn-cs"/>
              </a:defRPr>
            </a:lvl6pPr>
            <a:lvl7pPr marL="2743200" algn="l" defTabSz="914400" rtl="0" eaLnBrk="1" latinLnBrk="0" hangingPunct="1">
              <a:defRPr sz="1400" kern="1200">
                <a:solidFill>
                  <a:schemeClr val="tx1"/>
                </a:solidFill>
                <a:latin typeface="Arial" panose="020B0604020202020204" pitchFamily="34" charset="0"/>
                <a:ea typeface="+mn-ea"/>
                <a:cs typeface="+mn-cs"/>
              </a:defRPr>
            </a:lvl7pPr>
            <a:lvl8pPr marL="3200400" algn="l" defTabSz="914400" rtl="0" eaLnBrk="1" latinLnBrk="0" hangingPunct="1">
              <a:defRPr sz="1400" kern="1200">
                <a:solidFill>
                  <a:schemeClr val="tx1"/>
                </a:solidFill>
                <a:latin typeface="Arial" panose="020B0604020202020204" pitchFamily="34" charset="0"/>
                <a:ea typeface="+mn-ea"/>
                <a:cs typeface="+mn-cs"/>
              </a:defRPr>
            </a:lvl8pPr>
            <a:lvl9pPr marL="3657600" algn="l" defTabSz="914400" rtl="0" eaLnBrk="1" latinLnBrk="0" hangingPunct="1">
              <a:defRPr sz="1400" kern="1200">
                <a:solidFill>
                  <a:schemeClr val="tx1"/>
                </a:solidFill>
                <a:latin typeface="Arial" panose="020B0604020202020204" pitchFamily="34" charset="0"/>
                <a:ea typeface="+mn-ea"/>
                <a:cs typeface="+mn-cs"/>
              </a:defRPr>
            </a:lvl9pPr>
          </a:lstStyle>
          <a:p>
            <a:endParaRPr lang="en-CA"/>
          </a:p>
        </p:txBody>
      </p:sp>
      <p:sp>
        <p:nvSpPr>
          <p:cNvPr id="60" name="Freeform 56">
            <a:extLst>
              <a:ext uri="{FF2B5EF4-FFF2-40B4-BE49-F238E27FC236}">
                <a16:creationId xmlns:a16="http://schemas.microsoft.com/office/drawing/2014/main" id="{A8AC9F9C-731F-4509-870A-81B01E453A23}"/>
              </a:ext>
            </a:extLst>
          </p:cNvPr>
          <p:cNvSpPr>
            <a:spLocks noChangeAspect="1"/>
          </p:cNvSpPr>
          <p:nvPr/>
        </p:nvSpPr>
        <p:spPr bwMode="auto">
          <a:xfrm>
            <a:off x="6254254" y="1576111"/>
            <a:ext cx="32248" cy="90027"/>
          </a:xfrm>
          <a:custGeom>
            <a:avLst/>
            <a:gdLst>
              <a:gd name="T0" fmla="*/ 0 w 54"/>
              <a:gd name="T1" fmla="*/ 141 h 141"/>
              <a:gd name="T2" fmla="*/ 54 w 54"/>
              <a:gd name="T3" fmla="*/ 0 h 141"/>
            </a:gdLst>
            <a:ahLst/>
            <a:cxnLst>
              <a:cxn ang="0">
                <a:pos x="T0" y="T1"/>
              </a:cxn>
              <a:cxn ang="0">
                <a:pos x="T2" y="T3"/>
              </a:cxn>
            </a:cxnLst>
            <a:rect l="0" t="0" r="r" b="b"/>
            <a:pathLst>
              <a:path w="54" h="141">
                <a:moveTo>
                  <a:pt x="0" y="141"/>
                </a:moveTo>
                <a:cubicBezTo>
                  <a:pt x="28" y="98"/>
                  <a:pt x="31" y="46"/>
                  <a:pt x="54" y="0"/>
                </a:cubicBezTo>
              </a:path>
            </a:pathLst>
          </a:custGeom>
          <a:noFill/>
          <a:ln w="6350" cap="rnd">
            <a:solidFill>
              <a:srgbClr val="FF6600"/>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defPPr>
              <a:defRPr lang="en-US"/>
            </a:defPPr>
            <a:lvl1pPr algn="l" rtl="0" fontAlgn="base">
              <a:spcBef>
                <a:spcPct val="0"/>
              </a:spcBef>
              <a:spcAft>
                <a:spcPct val="0"/>
              </a:spcAft>
              <a:defRPr sz="1400" kern="1200">
                <a:solidFill>
                  <a:schemeClr val="tx1"/>
                </a:solidFill>
                <a:latin typeface="Arial" panose="020B0604020202020204" pitchFamily="34" charset="0"/>
                <a:ea typeface="+mn-ea"/>
                <a:cs typeface="+mn-cs"/>
              </a:defRPr>
            </a:lvl1pPr>
            <a:lvl2pPr marL="457200" algn="l" rtl="0" fontAlgn="base">
              <a:spcBef>
                <a:spcPct val="0"/>
              </a:spcBef>
              <a:spcAft>
                <a:spcPct val="0"/>
              </a:spcAft>
              <a:defRPr sz="1400" kern="1200">
                <a:solidFill>
                  <a:schemeClr val="tx1"/>
                </a:solidFill>
                <a:latin typeface="Arial" panose="020B0604020202020204" pitchFamily="34" charset="0"/>
                <a:ea typeface="+mn-ea"/>
                <a:cs typeface="+mn-cs"/>
              </a:defRPr>
            </a:lvl2pPr>
            <a:lvl3pPr marL="914400" algn="l" rtl="0" fontAlgn="base">
              <a:spcBef>
                <a:spcPct val="0"/>
              </a:spcBef>
              <a:spcAft>
                <a:spcPct val="0"/>
              </a:spcAft>
              <a:defRPr sz="1400" kern="1200">
                <a:solidFill>
                  <a:schemeClr val="tx1"/>
                </a:solidFill>
                <a:latin typeface="Arial" panose="020B0604020202020204" pitchFamily="34" charset="0"/>
                <a:ea typeface="+mn-ea"/>
                <a:cs typeface="+mn-cs"/>
              </a:defRPr>
            </a:lvl3pPr>
            <a:lvl4pPr marL="1371600" algn="l" rtl="0" fontAlgn="base">
              <a:spcBef>
                <a:spcPct val="0"/>
              </a:spcBef>
              <a:spcAft>
                <a:spcPct val="0"/>
              </a:spcAft>
              <a:defRPr sz="1400" kern="1200">
                <a:solidFill>
                  <a:schemeClr val="tx1"/>
                </a:solidFill>
                <a:latin typeface="Arial" panose="020B0604020202020204" pitchFamily="34" charset="0"/>
                <a:ea typeface="+mn-ea"/>
                <a:cs typeface="+mn-cs"/>
              </a:defRPr>
            </a:lvl4pPr>
            <a:lvl5pPr marL="1828800" algn="l" rtl="0" fontAlgn="base">
              <a:spcBef>
                <a:spcPct val="0"/>
              </a:spcBef>
              <a:spcAft>
                <a:spcPct val="0"/>
              </a:spcAft>
              <a:defRPr sz="1400" kern="1200">
                <a:solidFill>
                  <a:schemeClr val="tx1"/>
                </a:solidFill>
                <a:latin typeface="Arial" panose="020B0604020202020204" pitchFamily="34" charset="0"/>
                <a:ea typeface="+mn-ea"/>
                <a:cs typeface="+mn-cs"/>
              </a:defRPr>
            </a:lvl5pPr>
            <a:lvl6pPr marL="2286000" algn="l" defTabSz="914400" rtl="0" eaLnBrk="1" latinLnBrk="0" hangingPunct="1">
              <a:defRPr sz="1400" kern="1200">
                <a:solidFill>
                  <a:schemeClr val="tx1"/>
                </a:solidFill>
                <a:latin typeface="Arial" panose="020B0604020202020204" pitchFamily="34" charset="0"/>
                <a:ea typeface="+mn-ea"/>
                <a:cs typeface="+mn-cs"/>
              </a:defRPr>
            </a:lvl6pPr>
            <a:lvl7pPr marL="2743200" algn="l" defTabSz="914400" rtl="0" eaLnBrk="1" latinLnBrk="0" hangingPunct="1">
              <a:defRPr sz="1400" kern="1200">
                <a:solidFill>
                  <a:schemeClr val="tx1"/>
                </a:solidFill>
                <a:latin typeface="Arial" panose="020B0604020202020204" pitchFamily="34" charset="0"/>
                <a:ea typeface="+mn-ea"/>
                <a:cs typeface="+mn-cs"/>
              </a:defRPr>
            </a:lvl7pPr>
            <a:lvl8pPr marL="3200400" algn="l" defTabSz="914400" rtl="0" eaLnBrk="1" latinLnBrk="0" hangingPunct="1">
              <a:defRPr sz="1400" kern="1200">
                <a:solidFill>
                  <a:schemeClr val="tx1"/>
                </a:solidFill>
                <a:latin typeface="Arial" panose="020B0604020202020204" pitchFamily="34" charset="0"/>
                <a:ea typeface="+mn-ea"/>
                <a:cs typeface="+mn-cs"/>
              </a:defRPr>
            </a:lvl8pPr>
            <a:lvl9pPr marL="3657600" algn="l" defTabSz="914400" rtl="0" eaLnBrk="1" latinLnBrk="0" hangingPunct="1">
              <a:defRPr sz="1400" kern="1200">
                <a:solidFill>
                  <a:schemeClr val="tx1"/>
                </a:solidFill>
                <a:latin typeface="Arial" panose="020B0604020202020204" pitchFamily="34" charset="0"/>
                <a:ea typeface="+mn-ea"/>
                <a:cs typeface="+mn-cs"/>
              </a:defRPr>
            </a:lvl9pPr>
          </a:lstStyle>
          <a:p>
            <a:endParaRPr lang="en-CA"/>
          </a:p>
        </p:txBody>
      </p:sp>
      <p:sp>
        <p:nvSpPr>
          <p:cNvPr id="61" name="Freeform 57">
            <a:extLst>
              <a:ext uri="{FF2B5EF4-FFF2-40B4-BE49-F238E27FC236}">
                <a16:creationId xmlns:a16="http://schemas.microsoft.com/office/drawing/2014/main" id="{AFD4C799-4B81-46CF-A47C-AD205FACCA95}"/>
              </a:ext>
            </a:extLst>
          </p:cNvPr>
          <p:cNvSpPr>
            <a:spLocks noChangeAspect="1"/>
          </p:cNvSpPr>
          <p:nvPr/>
        </p:nvSpPr>
        <p:spPr bwMode="auto">
          <a:xfrm>
            <a:off x="6275753" y="1606488"/>
            <a:ext cx="20475" cy="41976"/>
          </a:xfrm>
          <a:custGeom>
            <a:avLst/>
            <a:gdLst>
              <a:gd name="T0" fmla="*/ 0 w 34"/>
              <a:gd name="T1" fmla="*/ 66 h 66"/>
              <a:gd name="T2" fmla="*/ 34 w 34"/>
              <a:gd name="T3" fmla="*/ 0 h 66"/>
            </a:gdLst>
            <a:ahLst/>
            <a:cxnLst>
              <a:cxn ang="0">
                <a:pos x="T0" y="T1"/>
              </a:cxn>
              <a:cxn ang="0">
                <a:pos x="T2" y="T3"/>
              </a:cxn>
            </a:cxnLst>
            <a:rect l="0" t="0" r="r" b="b"/>
            <a:pathLst>
              <a:path w="34" h="66">
                <a:moveTo>
                  <a:pt x="0" y="66"/>
                </a:moveTo>
                <a:cubicBezTo>
                  <a:pt x="12" y="44"/>
                  <a:pt x="26" y="25"/>
                  <a:pt x="34" y="0"/>
                </a:cubicBezTo>
              </a:path>
            </a:pathLst>
          </a:custGeom>
          <a:noFill/>
          <a:ln w="6350" cap="rnd">
            <a:solidFill>
              <a:srgbClr val="FF6600"/>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defPPr>
              <a:defRPr lang="en-US"/>
            </a:defPPr>
            <a:lvl1pPr algn="l" rtl="0" fontAlgn="base">
              <a:spcBef>
                <a:spcPct val="0"/>
              </a:spcBef>
              <a:spcAft>
                <a:spcPct val="0"/>
              </a:spcAft>
              <a:defRPr sz="1400" kern="1200">
                <a:solidFill>
                  <a:schemeClr val="tx1"/>
                </a:solidFill>
                <a:latin typeface="Arial" panose="020B0604020202020204" pitchFamily="34" charset="0"/>
                <a:ea typeface="+mn-ea"/>
                <a:cs typeface="+mn-cs"/>
              </a:defRPr>
            </a:lvl1pPr>
            <a:lvl2pPr marL="457200" algn="l" rtl="0" fontAlgn="base">
              <a:spcBef>
                <a:spcPct val="0"/>
              </a:spcBef>
              <a:spcAft>
                <a:spcPct val="0"/>
              </a:spcAft>
              <a:defRPr sz="1400" kern="1200">
                <a:solidFill>
                  <a:schemeClr val="tx1"/>
                </a:solidFill>
                <a:latin typeface="Arial" panose="020B0604020202020204" pitchFamily="34" charset="0"/>
                <a:ea typeface="+mn-ea"/>
                <a:cs typeface="+mn-cs"/>
              </a:defRPr>
            </a:lvl2pPr>
            <a:lvl3pPr marL="914400" algn="l" rtl="0" fontAlgn="base">
              <a:spcBef>
                <a:spcPct val="0"/>
              </a:spcBef>
              <a:spcAft>
                <a:spcPct val="0"/>
              </a:spcAft>
              <a:defRPr sz="1400" kern="1200">
                <a:solidFill>
                  <a:schemeClr val="tx1"/>
                </a:solidFill>
                <a:latin typeface="Arial" panose="020B0604020202020204" pitchFamily="34" charset="0"/>
                <a:ea typeface="+mn-ea"/>
                <a:cs typeface="+mn-cs"/>
              </a:defRPr>
            </a:lvl3pPr>
            <a:lvl4pPr marL="1371600" algn="l" rtl="0" fontAlgn="base">
              <a:spcBef>
                <a:spcPct val="0"/>
              </a:spcBef>
              <a:spcAft>
                <a:spcPct val="0"/>
              </a:spcAft>
              <a:defRPr sz="1400" kern="1200">
                <a:solidFill>
                  <a:schemeClr val="tx1"/>
                </a:solidFill>
                <a:latin typeface="Arial" panose="020B0604020202020204" pitchFamily="34" charset="0"/>
                <a:ea typeface="+mn-ea"/>
                <a:cs typeface="+mn-cs"/>
              </a:defRPr>
            </a:lvl4pPr>
            <a:lvl5pPr marL="1828800" algn="l" rtl="0" fontAlgn="base">
              <a:spcBef>
                <a:spcPct val="0"/>
              </a:spcBef>
              <a:spcAft>
                <a:spcPct val="0"/>
              </a:spcAft>
              <a:defRPr sz="1400" kern="1200">
                <a:solidFill>
                  <a:schemeClr val="tx1"/>
                </a:solidFill>
                <a:latin typeface="Arial" panose="020B0604020202020204" pitchFamily="34" charset="0"/>
                <a:ea typeface="+mn-ea"/>
                <a:cs typeface="+mn-cs"/>
              </a:defRPr>
            </a:lvl5pPr>
            <a:lvl6pPr marL="2286000" algn="l" defTabSz="914400" rtl="0" eaLnBrk="1" latinLnBrk="0" hangingPunct="1">
              <a:defRPr sz="1400" kern="1200">
                <a:solidFill>
                  <a:schemeClr val="tx1"/>
                </a:solidFill>
                <a:latin typeface="Arial" panose="020B0604020202020204" pitchFamily="34" charset="0"/>
                <a:ea typeface="+mn-ea"/>
                <a:cs typeface="+mn-cs"/>
              </a:defRPr>
            </a:lvl6pPr>
            <a:lvl7pPr marL="2743200" algn="l" defTabSz="914400" rtl="0" eaLnBrk="1" latinLnBrk="0" hangingPunct="1">
              <a:defRPr sz="1400" kern="1200">
                <a:solidFill>
                  <a:schemeClr val="tx1"/>
                </a:solidFill>
                <a:latin typeface="Arial" panose="020B0604020202020204" pitchFamily="34" charset="0"/>
                <a:ea typeface="+mn-ea"/>
                <a:cs typeface="+mn-cs"/>
              </a:defRPr>
            </a:lvl7pPr>
            <a:lvl8pPr marL="3200400" algn="l" defTabSz="914400" rtl="0" eaLnBrk="1" latinLnBrk="0" hangingPunct="1">
              <a:defRPr sz="1400" kern="1200">
                <a:solidFill>
                  <a:schemeClr val="tx1"/>
                </a:solidFill>
                <a:latin typeface="Arial" panose="020B0604020202020204" pitchFamily="34" charset="0"/>
                <a:ea typeface="+mn-ea"/>
                <a:cs typeface="+mn-cs"/>
              </a:defRPr>
            </a:lvl8pPr>
            <a:lvl9pPr marL="3657600" algn="l" defTabSz="914400" rtl="0" eaLnBrk="1" latinLnBrk="0" hangingPunct="1">
              <a:defRPr sz="1400" kern="1200">
                <a:solidFill>
                  <a:schemeClr val="tx1"/>
                </a:solidFill>
                <a:latin typeface="Arial" panose="020B0604020202020204" pitchFamily="34" charset="0"/>
                <a:ea typeface="+mn-ea"/>
                <a:cs typeface="+mn-cs"/>
              </a:defRPr>
            </a:lvl9pPr>
          </a:lstStyle>
          <a:p>
            <a:endParaRPr lang="en-CA"/>
          </a:p>
        </p:txBody>
      </p:sp>
      <p:sp>
        <p:nvSpPr>
          <p:cNvPr id="62" name="Freeform 58">
            <a:extLst>
              <a:ext uri="{FF2B5EF4-FFF2-40B4-BE49-F238E27FC236}">
                <a16:creationId xmlns:a16="http://schemas.microsoft.com/office/drawing/2014/main" id="{626812A4-D5B4-49C4-9171-3CA039233A23}"/>
              </a:ext>
            </a:extLst>
          </p:cNvPr>
          <p:cNvSpPr>
            <a:spLocks noChangeAspect="1"/>
          </p:cNvSpPr>
          <p:nvPr/>
        </p:nvSpPr>
        <p:spPr bwMode="auto">
          <a:xfrm>
            <a:off x="6275753" y="1646254"/>
            <a:ext cx="11773" cy="6075"/>
          </a:xfrm>
          <a:custGeom>
            <a:avLst/>
            <a:gdLst>
              <a:gd name="T0" fmla="*/ 0 w 20"/>
              <a:gd name="T1" fmla="*/ 4 h 9"/>
              <a:gd name="T2" fmla="*/ 20 w 20"/>
              <a:gd name="T3" fmla="*/ 0 h 9"/>
            </a:gdLst>
            <a:ahLst/>
            <a:cxnLst>
              <a:cxn ang="0">
                <a:pos x="T0" y="T1"/>
              </a:cxn>
              <a:cxn ang="0">
                <a:pos x="T2" y="T3"/>
              </a:cxn>
            </a:cxnLst>
            <a:rect l="0" t="0" r="r" b="b"/>
            <a:pathLst>
              <a:path w="20" h="9">
                <a:moveTo>
                  <a:pt x="0" y="4"/>
                </a:moveTo>
                <a:cubicBezTo>
                  <a:pt x="7" y="9"/>
                  <a:pt x="14" y="3"/>
                  <a:pt x="20" y="0"/>
                </a:cubicBezTo>
              </a:path>
            </a:pathLst>
          </a:custGeom>
          <a:noFill/>
          <a:ln w="6350" cap="rnd">
            <a:solidFill>
              <a:srgbClr val="FF6600"/>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defPPr>
              <a:defRPr lang="en-US"/>
            </a:defPPr>
            <a:lvl1pPr algn="l" rtl="0" fontAlgn="base">
              <a:spcBef>
                <a:spcPct val="0"/>
              </a:spcBef>
              <a:spcAft>
                <a:spcPct val="0"/>
              </a:spcAft>
              <a:defRPr sz="1400" kern="1200">
                <a:solidFill>
                  <a:schemeClr val="tx1"/>
                </a:solidFill>
                <a:latin typeface="Arial" panose="020B0604020202020204" pitchFamily="34" charset="0"/>
                <a:ea typeface="+mn-ea"/>
                <a:cs typeface="+mn-cs"/>
              </a:defRPr>
            </a:lvl1pPr>
            <a:lvl2pPr marL="457200" algn="l" rtl="0" fontAlgn="base">
              <a:spcBef>
                <a:spcPct val="0"/>
              </a:spcBef>
              <a:spcAft>
                <a:spcPct val="0"/>
              </a:spcAft>
              <a:defRPr sz="1400" kern="1200">
                <a:solidFill>
                  <a:schemeClr val="tx1"/>
                </a:solidFill>
                <a:latin typeface="Arial" panose="020B0604020202020204" pitchFamily="34" charset="0"/>
                <a:ea typeface="+mn-ea"/>
                <a:cs typeface="+mn-cs"/>
              </a:defRPr>
            </a:lvl2pPr>
            <a:lvl3pPr marL="914400" algn="l" rtl="0" fontAlgn="base">
              <a:spcBef>
                <a:spcPct val="0"/>
              </a:spcBef>
              <a:spcAft>
                <a:spcPct val="0"/>
              </a:spcAft>
              <a:defRPr sz="1400" kern="1200">
                <a:solidFill>
                  <a:schemeClr val="tx1"/>
                </a:solidFill>
                <a:latin typeface="Arial" panose="020B0604020202020204" pitchFamily="34" charset="0"/>
                <a:ea typeface="+mn-ea"/>
                <a:cs typeface="+mn-cs"/>
              </a:defRPr>
            </a:lvl3pPr>
            <a:lvl4pPr marL="1371600" algn="l" rtl="0" fontAlgn="base">
              <a:spcBef>
                <a:spcPct val="0"/>
              </a:spcBef>
              <a:spcAft>
                <a:spcPct val="0"/>
              </a:spcAft>
              <a:defRPr sz="1400" kern="1200">
                <a:solidFill>
                  <a:schemeClr val="tx1"/>
                </a:solidFill>
                <a:latin typeface="Arial" panose="020B0604020202020204" pitchFamily="34" charset="0"/>
                <a:ea typeface="+mn-ea"/>
                <a:cs typeface="+mn-cs"/>
              </a:defRPr>
            </a:lvl4pPr>
            <a:lvl5pPr marL="1828800" algn="l" rtl="0" fontAlgn="base">
              <a:spcBef>
                <a:spcPct val="0"/>
              </a:spcBef>
              <a:spcAft>
                <a:spcPct val="0"/>
              </a:spcAft>
              <a:defRPr sz="1400" kern="1200">
                <a:solidFill>
                  <a:schemeClr val="tx1"/>
                </a:solidFill>
                <a:latin typeface="Arial" panose="020B0604020202020204" pitchFamily="34" charset="0"/>
                <a:ea typeface="+mn-ea"/>
                <a:cs typeface="+mn-cs"/>
              </a:defRPr>
            </a:lvl5pPr>
            <a:lvl6pPr marL="2286000" algn="l" defTabSz="914400" rtl="0" eaLnBrk="1" latinLnBrk="0" hangingPunct="1">
              <a:defRPr sz="1400" kern="1200">
                <a:solidFill>
                  <a:schemeClr val="tx1"/>
                </a:solidFill>
                <a:latin typeface="Arial" panose="020B0604020202020204" pitchFamily="34" charset="0"/>
                <a:ea typeface="+mn-ea"/>
                <a:cs typeface="+mn-cs"/>
              </a:defRPr>
            </a:lvl6pPr>
            <a:lvl7pPr marL="2743200" algn="l" defTabSz="914400" rtl="0" eaLnBrk="1" latinLnBrk="0" hangingPunct="1">
              <a:defRPr sz="1400" kern="1200">
                <a:solidFill>
                  <a:schemeClr val="tx1"/>
                </a:solidFill>
                <a:latin typeface="Arial" panose="020B0604020202020204" pitchFamily="34" charset="0"/>
                <a:ea typeface="+mn-ea"/>
                <a:cs typeface="+mn-cs"/>
              </a:defRPr>
            </a:lvl7pPr>
            <a:lvl8pPr marL="3200400" algn="l" defTabSz="914400" rtl="0" eaLnBrk="1" latinLnBrk="0" hangingPunct="1">
              <a:defRPr sz="1400" kern="1200">
                <a:solidFill>
                  <a:schemeClr val="tx1"/>
                </a:solidFill>
                <a:latin typeface="Arial" panose="020B0604020202020204" pitchFamily="34" charset="0"/>
                <a:ea typeface="+mn-ea"/>
                <a:cs typeface="+mn-cs"/>
              </a:defRPr>
            </a:lvl8pPr>
            <a:lvl9pPr marL="3657600" algn="l" defTabSz="914400" rtl="0" eaLnBrk="1" latinLnBrk="0" hangingPunct="1">
              <a:defRPr sz="1400" kern="1200">
                <a:solidFill>
                  <a:schemeClr val="tx1"/>
                </a:solidFill>
                <a:latin typeface="Arial" panose="020B0604020202020204" pitchFamily="34" charset="0"/>
                <a:ea typeface="+mn-ea"/>
                <a:cs typeface="+mn-cs"/>
              </a:defRPr>
            </a:lvl9pPr>
          </a:lstStyle>
          <a:p>
            <a:endParaRPr lang="en-CA"/>
          </a:p>
        </p:txBody>
      </p:sp>
      <p:sp>
        <p:nvSpPr>
          <p:cNvPr id="63" name="Freeform 59">
            <a:extLst>
              <a:ext uri="{FF2B5EF4-FFF2-40B4-BE49-F238E27FC236}">
                <a16:creationId xmlns:a16="http://schemas.microsoft.com/office/drawing/2014/main" id="{7212FA9F-F033-4793-AE37-352C8A78C59E}"/>
              </a:ext>
            </a:extLst>
          </p:cNvPr>
          <p:cNvSpPr>
            <a:spLocks noChangeAspect="1"/>
          </p:cNvSpPr>
          <p:nvPr/>
        </p:nvSpPr>
        <p:spPr bwMode="auto">
          <a:xfrm>
            <a:off x="6287526" y="1562855"/>
            <a:ext cx="44021" cy="83399"/>
          </a:xfrm>
          <a:custGeom>
            <a:avLst/>
            <a:gdLst>
              <a:gd name="T0" fmla="*/ 0 w 74"/>
              <a:gd name="T1" fmla="*/ 130 h 130"/>
              <a:gd name="T2" fmla="*/ 74 w 74"/>
              <a:gd name="T3" fmla="*/ 0 h 130"/>
            </a:gdLst>
            <a:ahLst/>
            <a:cxnLst>
              <a:cxn ang="0">
                <a:pos x="T0" y="T1"/>
              </a:cxn>
              <a:cxn ang="0">
                <a:pos x="T2" y="T3"/>
              </a:cxn>
            </a:cxnLst>
            <a:rect l="0" t="0" r="r" b="b"/>
            <a:pathLst>
              <a:path w="74" h="130">
                <a:moveTo>
                  <a:pt x="0" y="130"/>
                </a:moveTo>
                <a:cubicBezTo>
                  <a:pt x="35" y="93"/>
                  <a:pt x="56" y="47"/>
                  <a:pt x="74" y="0"/>
                </a:cubicBezTo>
              </a:path>
            </a:pathLst>
          </a:custGeom>
          <a:noFill/>
          <a:ln w="6350" cap="rnd">
            <a:solidFill>
              <a:srgbClr val="FF6600"/>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defPPr>
              <a:defRPr lang="en-US"/>
            </a:defPPr>
            <a:lvl1pPr algn="l" rtl="0" fontAlgn="base">
              <a:spcBef>
                <a:spcPct val="0"/>
              </a:spcBef>
              <a:spcAft>
                <a:spcPct val="0"/>
              </a:spcAft>
              <a:defRPr sz="1400" kern="1200">
                <a:solidFill>
                  <a:schemeClr val="tx1"/>
                </a:solidFill>
                <a:latin typeface="Arial" panose="020B0604020202020204" pitchFamily="34" charset="0"/>
                <a:ea typeface="+mn-ea"/>
                <a:cs typeface="+mn-cs"/>
              </a:defRPr>
            </a:lvl1pPr>
            <a:lvl2pPr marL="457200" algn="l" rtl="0" fontAlgn="base">
              <a:spcBef>
                <a:spcPct val="0"/>
              </a:spcBef>
              <a:spcAft>
                <a:spcPct val="0"/>
              </a:spcAft>
              <a:defRPr sz="1400" kern="1200">
                <a:solidFill>
                  <a:schemeClr val="tx1"/>
                </a:solidFill>
                <a:latin typeface="Arial" panose="020B0604020202020204" pitchFamily="34" charset="0"/>
                <a:ea typeface="+mn-ea"/>
                <a:cs typeface="+mn-cs"/>
              </a:defRPr>
            </a:lvl2pPr>
            <a:lvl3pPr marL="914400" algn="l" rtl="0" fontAlgn="base">
              <a:spcBef>
                <a:spcPct val="0"/>
              </a:spcBef>
              <a:spcAft>
                <a:spcPct val="0"/>
              </a:spcAft>
              <a:defRPr sz="1400" kern="1200">
                <a:solidFill>
                  <a:schemeClr val="tx1"/>
                </a:solidFill>
                <a:latin typeface="Arial" panose="020B0604020202020204" pitchFamily="34" charset="0"/>
                <a:ea typeface="+mn-ea"/>
                <a:cs typeface="+mn-cs"/>
              </a:defRPr>
            </a:lvl3pPr>
            <a:lvl4pPr marL="1371600" algn="l" rtl="0" fontAlgn="base">
              <a:spcBef>
                <a:spcPct val="0"/>
              </a:spcBef>
              <a:spcAft>
                <a:spcPct val="0"/>
              </a:spcAft>
              <a:defRPr sz="1400" kern="1200">
                <a:solidFill>
                  <a:schemeClr val="tx1"/>
                </a:solidFill>
                <a:latin typeface="Arial" panose="020B0604020202020204" pitchFamily="34" charset="0"/>
                <a:ea typeface="+mn-ea"/>
                <a:cs typeface="+mn-cs"/>
              </a:defRPr>
            </a:lvl4pPr>
            <a:lvl5pPr marL="1828800" algn="l" rtl="0" fontAlgn="base">
              <a:spcBef>
                <a:spcPct val="0"/>
              </a:spcBef>
              <a:spcAft>
                <a:spcPct val="0"/>
              </a:spcAft>
              <a:defRPr sz="1400" kern="1200">
                <a:solidFill>
                  <a:schemeClr val="tx1"/>
                </a:solidFill>
                <a:latin typeface="Arial" panose="020B0604020202020204" pitchFamily="34" charset="0"/>
                <a:ea typeface="+mn-ea"/>
                <a:cs typeface="+mn-cs"/>
              </a:defRPr>
            </a:lvl5pPr>
            <a:lvl6pPr marL="2286000" algn="l" defTabSz="914400" rtl="0" eaLnBrk="1" latinLnBrk="0" hangingPunct="1">
              <a:defRPr sz="1400" kern="1200">
                <a:solidFill>
                  <a:schemeClr val="tx1"/>
                </a:solidFill>
                <a:latin typeface="Arial" panose="020B0604020202020204" pitchFamily="34" charset="0"/>
                <a:ea typeface="+mn-ea"/>
                <a:cs typeface="+mn-cs"/>
              </a:defRPr>
            </a:lvl6pPr>
            <a:lvl7pPr marL="2743200" algn="l" defTabSz="914400" rtl="0" eaLnBrk="1" latinLnBrk="0" hangingPunct="1">
              <a:defRPr sz="1400" kern="1200">
                <a:solidFill>
                  <a:schemeClr val="tx1"/>
                </a:solidFill>
                <a:latin typeface="Arial" panose="020B0604020202020204" pitchFamily="34" charset="0"/>
                <a:ea typeface="+mn-ea"/>
                <a:cs typeface="+mn-cs"/>
              </a:defRPr>
            </a:lvl7pPr>
            <a:lvl8pPr marL="3200400" algn="l" defTabSz="914400" rtl="0" eaLnBrk="1" latinLnBrk="0" hangingPunct="1">
              <a:defRPr sz="1400" kern="1200">
                <a:solidFill>
                  <a:schemeClr val="tx1"/>
                </a:solidFill>
                <a:latin typeface="Arial" panose="020B0604020202020204" pitchFamily="34" charset="0"/>
                <a:ea typeface="+mn-ea"/>
                <a:cs typeface="+mn-cs"/>
              </a:defRPr>
            </a:lvl8pPr>
            <a:lvl9pPr marL="3657600" algn="l" defTabSz="914400" rtl="0" eaLnBrk="1" latinLnBrk="0" hangingPunct="1">
              <a:defRPr sz="1400" kern="1200">
                <a:solidFill>
                  <a:schemeClr val="tx1"/>
                </a:solidFill>
                <a:latin typeface="Arial" panose="020B0604020202020204" pitchFamily="34" charset="0"/>
                <a:ea typeface="+mn-ea"/>
                <a:cs typeface="+mn-cs"/>
              </a:defRPr>
            </a:lvl9pPr>
          </a:lstStyle>
          <a:p>
            <a:endParaRPr lang="en-CA"/>
          </a:p>
        </p:txBody>
      </p:sp>
      <p:sp>
        <p:nvSpPr>
          <p:cNvPr id="64" name="Freeform 60">
            <a:extLst>
              <a:ext uri="{FF2B5EF4-FFF2-40B4-BE49-F238E27FC236}">
                <a16:creationId xmlns:a16="http://schemas.microsoft.com/office/drawing/2014/main" id="{81190CD9-4D0F-4021-B606-2A3E517354AF}"/>
              </a:ext>
            </a:extLst>
          </p:cNvPr>
          <p:cNvSpPr>
            <a:spLocks noChangeAspect="1"/>
          </p:cNvSpPr>
          <p:nvPr/>
        </p:nvSpPr>
        <p:spPr bwMode="auto">
          <a:xfrm>
            <a:off x="6287526" y="1646254"/>
            <a:ext cx="5119" cy="2209"/>
          </a:xfrm>
          <a:custGeom>
            <a:avLst/>
            <a:gdLst>
              <a:gd name="T0" fmla="*/ 0 w 8"/>
              <a:gd name="T1" fmla="*/ 0 h 4"/>
              <a:gd name="T2" fmla="*/ 8 w 8"/>
              <a:gd name="T3" fmla="*/ 4 h 4"/>
            </a:gdLst>
            <a:ahLst/>
            <a:cxnLst>
              <a:cxn ang="0">
                <a:pos x="T0" y="T1"/>
              </a:cxn>
              <a:cxn ang="0">
                <a:pos x="T2" y="T3"/>
              </a:cxn>
            </a:cxnLst>
            <a:rect l="0" t="0" r="r" b="b"/>
            <a:pathLst>
              <a:path w="8" h="4">
                <a:moveTo>
                  <a:pt x="0" y="0"/>
                </a:moveTo>
                <a:cubicBezTo>
                  <a:pt x="3" y="3"/>
                  <a:pt x="6" y="3"/>
                  <a:pt x="8" y="4"/>
                </a:cubicBezTo>
              </a:path>
            </a:pathLst>
          </a:custGeom>
          <a:noFill/>
          <a:ln w="6350" cap="rnd">
            <a:solidFill>
              <a:srgbClr val="FF6600"/>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defPPr>
              <a:defRPr lang="en-US"/>
            </a:defPPr>
            <a:lvl1pPr algn="l" rtl="0" fontAlgn="base">
              <a:spcBef>
                <a:spcPct val="0"/>
              </a:spcBef>
              <a:spcAft>
                <a:spcPct val="0"/>
              </a:spcAft>
              <a:defRPr sz="1400" kern="1200">
                <a:solidFill>
                  <a:schemeClr val="tx1"/>
                </a:solidFill>
                <a:latin typeface="Arial" panose="020B0604020202020204" pitchFamily="34" charset="0"/>
                <a:ea typeface="+mn-ea"/>
                <a:cs typeface="+mn-cs"/>
              </a:defRPr>
            </a:lvl1pPr>
            <a:lvl2pPr marL="457200" algn="l" rtl="0" fontAlgn="base">
              <a:spcBef>
                <a:spcPct val="0"/>
              </a:spcBef>
              <a:spcAft>
                <a:spcPct val="0"/>
              </a:spcAft>
              <a:defRPr sz="1400" kern="1200">
                <a:solidFill>
                  <a:schemeClr val="tx1"/>
                </a:solidFill>
                <a:latin typeface="Arial" panose="020B0604020202020204" pitchFamily="34" charset="0"/>
                <a:ea typeface="+mn-ea"/>
                <a:cs typeface="+mn-cs"/>
              </a:defRPr>
            </a:lvl2pPr>
            <a:lvl3pPr marL="914400" algn="l" rtl="0" fontAlgn="base">
              <a:spcBef>
                <a:spcPct val="0"/>
              </a:spcBef>
              <a:spcAft>
                <a:spcPct val="0"/>
              </a:spcAft>
              <a:defRPr sz="1400" kern="1200">
                <a:solidFill>
                  <a:schemeClr val="tx1"/>
                </a:solidFill>
                <a:latin typeface="Arial" panose="020B0604020202020204" pitchFamily="34" charset="0"/>
                <a:ea typeface="+mn-ea"/>
                <a:cs typeface="+mn-cs"/>
              </a:defRPr>
            </a:lvl3pPr>
            <a:lvl4pPr marL="1371600" algn="l" rtl="0" fontAlgn="base">
              <a:spcBef>
                <a:spcPct val="0"/>
              </a:spcBef>
              <a:spcAft>
                <a:spcPct val="0"/>
              </a:spcAft>
              <a:defRPr sz="1400" kern="1200">
                <a:solidFill>
                  <a:schemeClr val="tx1"/>
                </a:solidFill>
                <a:latin typeface="Arial" panose="020B0604020202020204" pitchFamily="34" charset="0"/>
                <a:ea typeface="+mn-ea"/>
                <a:cs typeface="+mn-cs"/>
              </a:defRPr>
            </a:lvl4pPr>
            <a:lvl5pPr marL="1828800" algn="l" rtl="0" fontAlgn="base">
              <a:spcBef>
                <a:spcPct val="0"/>
              </a:spcBef>
              <a:spcAft>
                <a:spcPct val="0"/>
              </a:spcAft>
              <a:defRPr sz="1400" kern="1200">
                <a:solidFill>
                  <a:schemeClr val="tx1"/>
                </a:solidFill>
                <a:latin typeface="Arial" panose="020B0604020202020204" pitchFamily="34" charset="0"/>
                <a:ea typeface="+mn-ea"/>
                <a:cs typeface="+mn-cs"/>
              </a:defRPr>
            </a:lvl5pPr>
            <a:lvl6pPr marL="2286000" algn="l" defTabSz="914400" rtl="0" eaLnBrk="1" latinLnBrk="0" hangingPunct="1">
              <a:defRPr sz="1400" kern="1200">
                <a:solidFill>
                  <a:schemeClr val="tx1"/>
                </a:solidFill>
                <a:latin typeface="Arial" panose="020B0604020202020204" pitchFamily="34" charset="0"/>
                <a:ea typeface="+mn-ea"/>
                <a:cs typeface="+mn-cs"/>
              </a:defRPr>
            </a:lvl6pPr>
            <a:lvl7pPr marL="2743200" algn="l" defTabSz="914400" rtl="0" eaLnBrk="1" latinLnBrk="0" hangingPunct="1">
              <a:defRPr sz="1400" kern="1200">
                <a:solidFill>
                  <a:schemeClr val="tx1"/>
                </a:solidFill>
                <a:latin typeface="Arial" panose="020B0604020202020204" pitchFamily="34" charset="0"/>
                <a:ea typeface="+mn-ea"/>
                <a:cs typeface="+mn-cs"/>
              </a:defRPr>
            </a:lvl7pPr>
            <a:lvl8pPr marL="3200400" algn="l" defTabSz="914400" rtl="0" eaLnBrk="1" latinLnBrk="0" hangingPunct="1">
              <a:defRPr sz="1400" kern="1200">
                <a:solidFill>
                  <a:schemeClr val="tx1"/>
                </a:solidFill>
                <a:latin typeface="Arial" panose="020B0604020202020204" pitchFamily="34" charset="0"/>
                <a:ea typeface="+mn-ea"/>
                <a:cs typeface="+mn-cs"/>
              </a:defRPr>
            </a:lvl8pPr>
            <a:lvl9pPr marL="3657600" algn="l" defTabSz="914400" rtl="0" eaLnBrk="1" latinLnBrk="0" hangingPunct="1">
              <a:defRPr sz="1400" kern="1200">
                <a:solidFill>
                  <a:schemeClr val="tx1"/>
                </a:solidFill>
                <a:latin typeface="Arial" panose="020B0604020202020204" pitchFamily="34" charset="0"/>
                <a:ea typeface="+mn-ea"/>
                <a:cs typeface="+mn-cs"/>
              </a:defRPr>
            </a:lvl9pPr>
          </a:lstStyle>
          <a:p>
            <a:endParaRPr lang="en-CA"/>
          </a:p>
        </p:txBody>
      </p:sp>
      <p:sp>
        <p:nvSpPr>
          <p:cNvPr id="65" name="Freeform 61">
            <a:extLst>
              <a:ext uri="{FF2B5EF4-FFF2-40B4-BE49-F238E27FC236}">
                <a16:creationId xmlns:a16="http://schemas.microsoft.com/office/drawing/2014/main" id="{B0763385-5E36-406B-9853-60129BE0D597}"/>
              </a:ext>
            </a:extLst>
          </p:cNvPr>
          <p:cNvSpPr>
            <a:spLocks noChangeAspect="1"/>
          </p:cNvSpPr>
          <p:nvPr/>
        </p:nvSpPr>
        <p:spPr bwMode="auto">
          <a:xfrm>
            <a:off x="6292645" y="1552914"/>
            <a:ext cx="64496" cy="95550"/>
          </a:xfrm>
          <a:custGeom>
            <a:avLst/>
            <a:gdLst>
              <a:gd name="T0" fmla="*/ 0 w 110"/>
              <a:gd name="T1" fmla="*/ 150 h 150"/>
              <a:gd name="T2" fmla="*/ 110 w 110"/>
              <a:gd name="T3" fmla="*/ 0 h 150"/>
            </a:gdLst>
            <a:ahLst/>
            <a:cxnLst>
              <a:cxn ang="0">
                <a:pos x="T0" y="T1"/>
              </a:cxn>
              <a:cxn ang="0">
                <a:pos x="T2" y="T3"/>
              </a:cxn>
            </a:cxnLst>
            <a:rect l="0" t="0" r="r" b="b"/>
            <a:pathLst>
              <a:path w="110" h="150">
                <a:moveTo>
                  <a:pt x="0" y="150"/>
                </a:moveTo>
                <a:cubicBezTo>
                  <a:pt x="60" y="123"/>
                  <a:pt x="94" y="62"/>
                  <a:pt x="110" y="0"/>
                </a:cubicBezTo>
              </a:path>
            </a:pathLst>
          </a:custGeom>
          <a:noFill/>
          <a:ln w="6350" cap="rnd">
            <a:solidFill>
              <a:srgbClr val="FF6600"/>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defPPr>
              <a:defRPr lang="en-US"/>
            </a:defPPr>
            <a:lvl1pPr algn="l" rtl="0" fontAlgn="base">
              <a:spcBef>
                <a:spcPct val="0"/>
              </a:spcBef>
              <a:spcAft>
                <a:spcPct val="0"/>
              </a:spcAft>
              <a:defRPr sz="1400" kern="1200">
                <a:solidFill>
                  <a:schemeClr val="tx1"/>
                </a:solidFill>
                <a:latin typeface="Arial" panose="020B0604020202020204" pitchFamily="34" charset="0"/>
                <a:ea typeface="+mn-ea"/>
                <a:cs typeface="+mn-cs"/>
              </a:defRPr>
            </a:lvl1pPr>
            <a:lvl2pPr marL="457200" algn="l" rtl="0" fontAlgn="base">
              <a:spcBef>
                <a:spcPct val="0"/>
              </a:spcBef>
              <a:spcAft>
                <a:spcPct val="0"/>
              </a:spcAft>
              <a:defRPr sz="1400" kern="1200">
                <a:solidFill>
                  <a:schemeClr val="tx1"/>
                </a:solidFill>
                <a:latin typeface="Arial" panose="020B0604020202020204" pitchFamily="34" charset="0"/>
                <a:ea typeface="+mn-ea"/>
                <a:cs typeface="+mn-cs"/>
              </a:defRPr>
            </a:lvl2pPr>
            <a:lvl3pPr marL="914400" algn="l" rtl="0" fontAlgn="base">
              <a:spcBef>
                <a:spcPct val="0"/>
              </a:spcBef>
              <a:spcAft>
                <a:spcPct val="0"/>
              </a:spcAft>
              <a:defRPr sz="1400" kern="1200">
                <a:solidFill>
                  <a:schemeClr val="tx1"/>
                </a:solidFill>
                <a:latin typeface="Arial" panose="020B0604020202020204" pitchFamily="34" charset="0"/>
                <a:ea typeface="+mn-ea"/>
                <a:cs typeface="+mn-cs"/>
              </a:defRPr>
            </a:lvl3pPr>
            <a:lvl4pPr marL="1371600" algn="l" rtl="0" fontAlgn="base">
              <a:spcBef>
                <a:spcPct val="0"/>
              </a:spcBef>
              <a:spcAft>
                <a:spcPct val="0"/>
              </a:spcAft>
              <a:defRPr sz="1400" kern="1200">
                <a:solidFill>
                  <a:schemeClr val="tx1"/>
                </a:solidFill>
                <a:latin typeface="Arial" panose="020B0604020202020204" pitchFamily="34" charset="0"/>
                <a:ea typeface="+mn-ea"/>
                <a:cs typeface="+mn-cs"/>
              </a:defRPr>
            </a:lvl4pPr>
            <a:lvl5pPr marL="1828800" algn="l" rtl="0" fontAlgn="base">
              <a:spcBef>
                <a:spcPct val="0"/>
              </a:spcBef>
              <a:spcAft>
                <a:spcPct val="0"/>
              </a:spcAft>
              <a:defRPr sz="1400" kern="1200">
                <a:solidFill>
                  <a:schemeClr val="tx1"/>
                </a:solidFill>
                <a:latin typeface="Arial" panose="020B0604020202020204" pitchFamily="34" charset="0"/>
                <a:ea typeface="+mn-ea"/>
                <a:cs typeface="+mn-cs"/>
              </a:defRPr>
            </a:lvl5pPr>
            <a:lvl6pPr marL="2286000" algn="l" defTabSz="914400" rtl="0" eaLnBrk="1" latinLnBrk="0" hangingPunct="1">
              <a:defRPr sz="1400" kern="1200">
                <a:solidFill>
                  <a:schemeClr val="tx1"/>
                </a:solidFill>
                <a:latin typeface="Arial" panose="020B0604020202020204" pitchFamily="34" charset="0"/>
                <a:ea typeface="+mn-ea"/>
                <a:cs typeface="+mn-cs"/>
              </a:defRPr>
            </a:lvl6pPr>
            <a:lvl7pPr marL="2743200" algn="l" defTabSz="914400" rtl="0" eaLnBrk="1" latinLnBrk="0" hangingPunct="1">
              <a:defRPr sz="1400" kern="1200">
                <a:solidFill>
                  <a:schemeClr val="tx1"/>
                </a:solidFill>
                <a:latin typeface="Arial" panose="020B0604020202020204" pitchFamily="34" charset="0"/>
                <a:ea typeface="+mn-ea"/>
                <a:cs typeface="+mn-cs"/>
              </a:defRPr>
            </a:lvl7pPr>
            <a:lvl8pPr marL="3200400" algn="l" defTabSz="914400" rtl="0" eaLnBrk="1" latinLnBrk="0" hangingPunct="1">
              <a:defRPr sz="1400" kern="1200">
                <a:solidFill>
                  <a:schemeClr val="tx1"/>
                </a:solidFill>
                <a:latin typeface="Arial" panose="020B0604020202020204" pitchFamily="34" charset="0"/>
                <a:ea typeface="+mn-ea"/>
                <a:cs typeface="+mn-cs"/>
              </a:defRPr>
            </a:lvl8pPr>
            <a:lvl9pPr marL="3657600" algn="l" defTabSz="914400" rtl="0" eaLnBrk="1" latinLnBrk="0" hangingPunct="1">
              <a:defRPr sz="1400" kern="1200">
                <a:solidFill>
                  <a:schemeClr val="tx1"/>
                </a:solidFill>
                <a:latin typeface="Arial" panose="020B0604020202020204" pitchFamily="34" charset="0"/>
                <a:ea typeface="+mn-ea"/>
                <a:cs typeface="+mn-cs"/>
              </a:defRPr>
            </a:lvl9pPr>
          </a:lstStyle>
          <a:p>
            <a:endParaRPr lang="en-CA"/>
          </a:p>
        </p:txBody>
      </p:sp>
      <p:sp>
        <p:nvSpPr>
          <p:cNvPr id="66" name="Freeform 62">
            <a:extLst>
              <a:ext uri="{FF2B5EF4-FFF2-40B4-BE49-F238E27FC236}">
                <a16:creationId xmlns:a16="http://schemas.microsoft.com/office/drawing/2014/main" id="{8411969A-3415-4F8E-AF3D-CDE084EE9CD0}"/>
              </a:ext>
            </a:extLst>
          </p:cNvPr>
          <p:cNvSpPr>
            <a:spLocks noChangeAspect="1"/>
          </p:cNvSpPr>
          <p:nvPr/>
        </p:nvSpPr>
        <p:spPr bwMode="auto">
          <a:xfrm>
            <a:off x="6292645" y="1576111"/>
            <a:ext cx="78829" cy="107149"/>
          </a:xfrm>
          <a:custGeom>
            <a:avLst/>
            <a:gdLst>
              <a:gd name="T0" fmla="*/ 0 w 134"/>
              <a:gd name="T1" fmla="*/ 114 h 168"/>
              <a:gd name="T2" fmla="*/ 134 w 134"/>
              <a:gd name="T3" fmla="*/ 0 h 168"/>
            </a:gdLst>
            <a:ahLst/>
            <a:cxnLst>
              <a:cxn ang="0">
                <a:pos x="T0" y="T1"/>
              </a:cxn>
              <a:cxn ang="0">
                <a:pos x="T2" y="T3"/>
              </a:cxn>
            </a:cxnLst>
            <a:rect l="0" t="0" r="r" b="b"/>
            <a:pathLst>
              <a:path w="134" h="168">
                <a:moveTo>
                  <a:pt x="0" y="114"/>
                </a:moveTo>
                <a:cubicBezTo>
                  <a:pt x="75" y="168"/>
                  <a:pt x="120" y="57"/>
                  <a:pt x="134" y="0"/>
                </a:cubicBezTo>
              </a:path>
            </a:pathLst>
          </a:custGeom>
          <a:noFill/>
          <a:ln w="6350" cap="rnd">
            <a:solidFill>
              <a:srgbClr val="FF6600"/>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defPPr>
              <a:defRPr lang="en-US"/>
            </a:defPPr>
            <a:lvl1pPr algn="l" rtl="0" fontAlgn="base">
              <a:spcBef>
                <a:spcPct val="0"/>
              </a:spcBef>
              <a:spcAft>
                <a:spcPct val="0"/>
              </a:spcAft>
              <a:defRPr sz="1400" kern="1200">
                <a:solidFill>
                  <a:schemeClr val="tx1"/>
                </a:solidFill>
                <a:latin typeface="Arial" panose="020B0604020202020204" pitchFamily="34" charset="0"/>
                <a:ea typeface="+mn-ea"/>
                <a:cs typeface="+mn-cs"/>
              </a:defRPr>
            </a:lvl1pPr>
            <a:lvl2pPr marL="457200" algn="l" rtl="0" fontAlgn="base">
              <a:spcBef>
                <a:spcPct val="0"/>
              </a:spcBef>
              <a:spcAft>
                <a:spcPct val="0"/>
              </a:spcAft>
              <a:defRPr sz="1400" kern="1200">
                <a:solidFill>
                  <a:schemeClr val="tx1"/>
                </a:solidFill>
                <a:latin typeface="Arial" panose="020B0604020202020204" pitchFamily="34" charset="0"/>
                <a:ea typeface="+mn-ea"/>
                <a:cs typeface="+mn-cs"/>
              </a:defRPr>
            </a:lvl2pPr>
            <a:lvl3pPr marL="914400" algn="l" rtl="0" fontAlgn="base">
              <a:spcBef>
                <a:spcPct val="0"/>
              </a:spcBef>
              <a:spcAft>
                <a:spcPct val="0"/>
              </a:spcAft>
              <a:defRPr sz="1400" kern="1200">
                <a:solidFill>
                  <a:schemeClr val="tx1"/>
                </a:solidFill>
                <a:latin typeface="Arial" panose="020B0604020202020204" pitchFamily="34" charset="0"/>
                <a:ea typeface="+mn-ea"/>
                <a:cs typeface="+mn-cs"/>
              </a:defRPr>
            </a:lvl3pPr>
            <a:lvl4pPr marL="1371600" algn="l" rtl="0" fontAlgn="base">
              <a:spcBef>
                <a:spcPct val="0"/>
              </a:spcBef>
              <a:spcAft>
                <a:spcPct val="0"/>
              </a:spcAft>
              <a:defRPr sz="1400" kern="1200">
                <a:solidFill>
                  <a:schemeClr val="tx1"/>
                </a:solidFill>
                <a:latin typeface="Arial" panose="020B0604020202020204" pitchFamily="34" charset="0"/>
                <a:ea typeface="+mn-ea"/>
                <a:cs typeface="+mn-cs"/>
              </a:defRPr>
            </a:lvl4pPr>
            <a:lvl5pPr marL="1828800" algn="l" rtl="0" fontAlgn="base">
              <a:spcBef>
                <a:spcPct val="0"/>
              </a:spcBef>
              <a:spcAft>
                <a:spcPct val="0"/>
              </a:spcAft>
              <a:defRPr sz="1400" kern="1200">
                <a:solidFill>
                  <a:schemeClr val="tx1"/>
                </a:solidFill>
                <a:latin typeface="Arial" panose="020B0604020202020204" pitchFamily="34" charset="0"/>
                <a:ea typeface="+mn-ea"/>
                <a:cs typeface="+mn-cs"/>
              </a:defRPr>
            </a:lvl5pPr>
            <a:lvl6pPr marL="2286000" algn="l" defTabSz="914400" rtl="0" eaLnBrk="1" latinLnBrk="0" hangingPunct="1">
              <a:defRPr sz="1400" kern="1200">
                <a:solidFill>
                  <a:schemeClr val="tx1"/>
                </a:solidFill>
                <a:latin typeface="Arial" panose="020B0604020202020204" pitchFamily="34" charset="0"/>
                <a:ea typeface="+mn-ea"/>
                <a:cs typeface="+mn-cs"/>
              </a:defRPr>
            </a:lvl6pPr>
            <a:lvl7pPr marL="2743200" algn="l" defTabSz="914400" rtl="0" eaLnBrk="1" latinLnBrk="0" hangingPunct="1">
              <a:defRPr sz="1400" kern="1200">
                <a:solidFill>
                  <a:schemeClr val="tx1"/>
                </a:solidFill>
                <a:latin typeface="Arial" panose="020B0604020202020204" pitchFamily="34" charset="0"/>
                <a:ea typeface="+mn-ea"/>
                <a:cs typeface="+mn-cs"/>
              </a:defRPr>
            </a:lvl7pPr>
            <a:lvl8pPr marL="3200400" algn="l" defTabSz="914400" rtl="0" eaLnBrk="1" latinLnBrk="0" hangingPunct="1">
              <a:defRPr sz="1400" kern="1200">
                <a:solidFill>
                  <a:schemeClr val="tx1"/>
                </a:solidFill>
                <a:latin typeface="Arial" panose="020B0604020202020204" pitchFamily="34" charset="0"/>
                <a:ea typeface="+mn-ea"/>
                <a:cs typeface="+mn-cs"/>
              </a:defRPr>
            </a:lvl8pPr>
            <a:lvl9pPr marL="3657600" algn="l" defTabSz="914400" rtl="0" eaLnBrk="1" latinLnBrk="0" hangingPunct="1">
              <a:defRPr sz="1400" kern="1200">
                <a:solidFill>
                  <a:schemeClr val="tx1"/>
                </a:solidFill>
                <a:latin typeface="Arial" panose="020B0604020202020204" pitchFamily="34" charset="0"/>
                <a:ea typeface="+mn-ea"/>
                <a:cs typeface="+mn-cs"/>
              </a:defRPr>
            </a:lvl9pPr>
          </a:lstStyle>
          <a:p>
            <a:endParaRPr lang="en-CA"/>
          </a:p>
        </p:txBody>
      </p:sp>
      <p:sp>
        <p:nvSpPr>
          <p:cNvPr id="67" name="Freeform 63">
            <a:extLst>
              <a:ext uri="{FF2B5EF4-FFF2-40B4-BE49-F238E27FC236}">
                <a16:creationId xmlns:a16="http://schemas.microsoft.com/office/drawing/2014/main" id="{DEB9FDE1-DF9E-46EA-920C-2A198A7C3597}"/>
              </a:ext>
            </a:extLst>
          </p:cNvPr>
          <p:cNvSpPr>
            <a:spLocks noChangeAspect="1"/>
          </p:cNvSpPr>
          <p:nvPr/>
        </p:nvSpPr>
        <p:spPr bwMode="auto">
          <a:xfrm>
            <a:off x="6194876" y="1415388"/>
            <a:ext cx="82412" cy="273947"/>
          </a:xfrm>
          <a:custGeom>
            <a:avLst/>
            <a:gdLst>
              <a:gd name="T0" fmla="*/ 0 w 139"/>
              <a:gd name="T1" fmla="*/ 429 h 429"/>
              <a:gd name="T2" fmla="*/ 76 w 139"/>
              <a:gd name="T3" fmla="*/ 130 h 429"/>
              <a:gd name="T4" fmla="*/ 88 w 139"/>
              <a:gd name="T5" fmla="*/ 101 h 429"/>
              <a:gd name="T6" fmla="*/ 122 w 139"/>
              <a:gd name="T7" fmla="*/ 1 h 429"/>
              <a:gd name="T8" fmla="*/ 121 w 139"/>
              <a:gd name="T9" fmla="*/ 0 h 429"/>
            </a:gdLst>
            <a:ahLst/>
            <a:cxnLst>
              <a:cxn ang="0">
                <a:pos x="T0" y="T1"/>
              </a:cxn>
              <a:cxn ang="0">
                <a:pos x="T2" y="T3"/>
              </a:cxn>
              <a:cxn ang="0">
                <a:pos x="T4" y="T5"/>
              </a:cxn>
              <a:cxn ang="0">
                <a:pos x="T6" y="T7"/>
              </a:cxn>
              <a:cxn ang="0">
                <a:pos x="T8" y="T9"/>
              </a:cxn>
            </a:cxnLst>
            <a:rect l="0" t="0" r="r" b="b"/>
            <a:pathLst>
              <a:path w="139" h="429">
                <a:moveTo>
                  <a:pt x="0" y="429"/>
                </a:moveTo>
                <a:cubicBezTo>
                  <a:pt x="7" y="329"/>
                  <a:pt x="40" y="222"/>
                  <a:pt x="76" y="130"/>
                </a:cubicBezTo>
                <a:cubicBezTo>
                  <a:pt x="88" y="101"/>
                  <a:pt x="88" y="101"/>
                  <a:pt x="88" y="101"/>
                </a:cubicBezTo>
                <a:cubicBezTo>
                  <a:pt x="102" y="70"/>
                  <a:pt x="139" y="35"/>
                  <a:pt x="122" y="1"/>
                </a:cubicBezTo>
                <a:cubicBezTo>
                  <a:pt x="122" y="1"/>
                  <a:pt x="121" y="0"/>
                  <a:pt x="121" y="0"/>
                </a:cubicBezTo>
              </a:path>
            </a:pathLst>
          </a:custGeom>
          <a:noFill/>
          <a:ln w="6350" cap="rnd">
            <a:solidFill>
              <a:srgbClr val="FF6600"/>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defPPr>
              <a:defRPr lang="en-US"/>
            </a:defPPr>
            <a:lvl1pPr algn="l" rtl="0" fontAlgn="base">
              <a:spcBef>
                <a:spcPct val="0"/>
              </a:spcBef>
              <a:spcAft>
                <a:spcPct val="0"/>
              </a:spcAft>
              <a:defRPr sz="1400" kern="1200">
                <a:solidFill>
                  <a:schemeClr val="tx1"/>
                </a:solidFill>
                <a:latin typeface="Arial" panose="020B0604020202020204" pitchFamily="34" charset="0"/>
                <a:ea typeface="+mn-ea"/>
                <a:cs typeface="+mn-cs"/>
              </a:defRPr>
            </a:lvl1pPr>
            <a:lvl2pPr marL="457200" algn="l" rtl="0" fontAlgn="base">
              <a:spcBef>
                <a:spcPct val="0"/>
              </a:spcBef>
              <a:spcAft>
                <a:spcPct val="0"/>
              </a:spcAft>
              <a:defRPr sz="1400" kern="1200">
                <a:solidFill>
                  <a:schemeClr val="tx1"/>
                </a:solidFill>
                <a:latin typeface="Arial" panose="020B0604020202020204" pitchFamily="34" charset="0"/>
                <a:ea typeface="+mn-ea"/>
                <a:cs typeface="+mn-cs"/>
              </a:defRPr>
            </a:lvl2pPr>
            <a:lvl3pPr marL="914400" algn="l" rtl="0" fontAlgn="base">
              <a:spcBef>
                <a:spcPct val="0"/>
              </a:spcBef>
              <a:spcAft>
                <a:spcPct val="0"/>
              </a:spcAft>
              <a:defRPr sz="1400" kern="1200">
                <a:solidFill>
                  <a:schemeClr val="tx1"/>
                </a:solidFill>
                <a:latin typeface="Arial" panose="020B0604020202020204" pitchFamily="34" charset="0"/>
                <a:ea typeface="+mn-ea"/>
                <a:cs typeface="+mn-cs"/>
              </a:defRPr>
            </a:lvl3pPr>
            <a:lvl4pPr marL="1371600" algn="l" rtl="0" fontAlgn="base">
              <a:spcBef>
                <a:spcPct val="0"/>
              </a:spcBef>
              <a:spcAft>
                <a:spcPct val="0"/>
              </a:spcAft>
              <a:defRPr sz="1400" kern="1200">
                <a:solidFill>
                  <a:schemeClr val="tx1"/>
                </a:solidFill>
                <a:latin typeface="Arial" panose="020B0604020202020204" pitchFamily="34" charset="0"/>
                <a:ea typeface="+mn-ea"/>
                <a:cs typeface="+mn-cs"/>
              </a:defRPr>
            </a:lvl4pPr>
            <a:lvl5pPr marL="1828800" algn="l" rtl="0" fontAlgn="base">
              <a:spcBef>
                <a:spcPct val="0"/>
              </a:spcBef>
              <a:spcAft>
                <a:spcPct val="0"/>
              </a:spcAft>
              <a:defRPr sz="1400" kern="1200">
                <a:solidFill>
                  <a:schemeClr val="tx1"/>
                </a:solidFill>
                <a:latin typeface="Arial" panose="020B0604020202020204" pitchFamily="34" charset="0"/>
                <a:ea typeface="+mn-ea"/>
                <a:cs typeface="+mn-cs"/>
              </a:defRPr>
            </a:lvl5pPr>
            <a:lvl6pPr marL="2286000" algn="l" defTabSz="914400" rtl="0" eaLnBrk="1" latinLnBrk="0" hangingPunct="1">
              <a:defRPr sz="1400" kern="1200">
                <a:solidFill>
                  <a:schemeClr val="tx1"/>
                </a:solidFill>
                <a:latin typeface="Arial" panose="020B0604020202020204" pitchFamily="34" charset="0"/>
                <a:ea typeface="+mn-ea"/>
                <a:cs typeface="+mn-cs"/>
              </a:defRPr>
            </a:lvl6pPr>
            <a:lvl7pPr marL="2743200" algn="l" defTabSz="914400" rtl="0" eaLnBrk="1" latinLnBrk="0" hangingPunct="1">
              <a:defRPr sz="1400" kern="1200">
                <a:solidFill>
                  <a:schemeClr val="tx1"/>
                </a:solidFill>
                <a:latin typeface="Arial" panose="020B0604020202020204" pitchFamily="34" charset="0"/>
                <a:ea typeface="+mn-ea"/>
                <a:cs typeface="+mn-cs"/>
              </a:defRPr>
            </a:lvl7pPr>
            <a:lvl8pPr marL="3200400" algn="l" defTabSz="914400" rtl="0" eaLnBrk="1" latinLnBrk="0" hangingPunct="1">
              <a:defRPr sz="1400" kern="1200">
                <a:solidFill>
                  <a:schemeClr val="tx1"/>
                </a:solidFill>
                <a:latin typeface="Arial" panose="020B0604020202020204" pitchFamily="34" charset="0"/>
                <a:ea typeface="+mn-ea"/>
                <a:cs typeface="+mn-cs"/>
              </a:defRPr>
            </a:lvl8pPr>
            <a:lvl9pPr marL="3657600" algn="l" defTabSz="914400" rtl="0" eaLnBrk="1" latinLnBrk="0" hangingPunct="1">
              <a:defRPr sz="1400" kern="1200">
                <a:solidFill>
                  <a:schemeClr val="tx1"/>
                </a:solidFill>
                <a:latin typeface="Arial" panose="020B0604020202020204" pitchFamily="34" charset="0"/>
                <a:ea typeface="+mn-ea"/>
                <a:cs typeface="+mn-cs"/>
              </a:defRPr>
            </a:lvl9pPr>
          </a:lstStyle>
          <a:p>
            <a:endParaRPr lang="en-CA"/>
          </a:p>
        </p:txBody>
      </p:sp>
      <p:sp>
        <p:nvSpPr>
          <p:cNvPr id="68" name="Freeform 64">
            <a:extLst>
              <a:ext uri="{FF2B5EF4-FFF2-40B4-BE49-F238E27FC236}">
                <a16:creationId xmlns:a16="http://schemas.microsoft.com/office/drawing/2014/main" id="{217EAA1E-0F66-4D9D-951C-EB7474047D83}"/>
              </a:ext>
            </a:extLst>
          </p:cNvPr>
          <p:cNvSpPr>
            <a:spLocks noChangeAspect="1"/>
          </p:cNvSpPr>
          <p:nvPr/>
        </p:nvSpPr>
        <p:spPr bwMode="auto">
          <a:xfrm>
            <a:off x="6487669" y="1458468"/>
            <a:ext cx="2559" cy="4971"/>
          </a:xfrm>
          <a:custGeom>
            <a:avLst/>
            <a:gdLst>
              <a:gd name="T0" fmla="*/ 4 w 4"/>
              <a:gd name="T1" fmla="*/ 0 h 8"/>
              <a:gd name="T2" fmla="*/ 0 w 4"/>
              <a:gd name="T3" fmla="*/ 8 h 8"/>
            </a:gdLst>
            <a:ahLst/>
            <a:cxnLst>
              <a:cxn ang="0">
                <a:pos x="T0" y="T1"/>
              </a:cxn>
              <a:cxn ang="0">
                <a:pos x="T2" y="T3"/>
              </a:cxn>
            </a:cxnLst>
            <a:rect l="0" t="0" r="r" b="b"/>
            <a:pathLst>
              <a:path w="4" h="8">
                <a:moveTo>
                  <a:pt x="4" y="0"/>
                </a:moveTo>
                <a:cubicBezTo>
                  <a:pt x="2" y="3"/>
                  <a:pt x="1" y="5"/>
                  <a:pt x="0" y="8"/>
                </a:cubicBezTo>
              </a:path>
            </a:pathLst>
          </a:custGeom>
          <a:noFill/>
          <a:ln w="6350" cap="rnd">
            <a:solidFill>
              <a:srgbClr val="FF6600"/>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defPPr>
              <a:defRPr lang="en-US"/>
            </a:defPPr>
            <a:lvl1pPr algn="l" rtl="0" fontAlgn="base">
              <a:spcBef>
                <a:spcPct val="0"/>
              </a:spcBef>
              <a:spcAft>
                <a:spcPct val="0"/>
              </a:spcAft>
              <a:defRPr sz="1400" kern="1200">
                <a:solidFill>
                  <a:schemeClr val="tx1"/>
                </a:solidFill>
                <a:latin typeface="Arial" panose="020B0604020202020204" pitchFamily="34" charset="0"/>
                <a:ea typeface="+mn-ea"/>
                <a:cs typeface="+mn-cs"/>
              </a:defRPr>
            </a:lvl1pPr>
            <a:lvl2pPr marL="457200" algn="l" rtl="0" fontAlgn="base">
              <a:spcBef>
                <a:spcPct val="0"/>
              </a:spcBef>
              <a:spcAft>
                <a:spcPct val="0"/>
              </a:spcAft>
              <a:defRPr sz="1400" kern="1200">
                <a:solidFill>
                  <a:schemeClr val="tx1"/>
                </a:solidFill>
                <a:latin typeface="Arial" panose="020B0604020202020204" pitchFamily="34" charset="0"/>
                <a:ea typeface="+mn-ea"/>
                <a:cs typeface="+mn-cs"/>
              </a:defRPr>
            </a:lvl2pPr>
            <a:lvl3pPr marL="914400" algn="l" rtl="0" fontAlgn="base">
              <a:spcBef>
                <a:spcPct val="0"/>
              </a:spcBef>
              <a:spcAft>
                <a:spcPct val="0"/>
              </a:spcAft>
              <a:defRPr sz="1400" kern="1200">
                <a:solidFill>
                  <a:schemeClr val="tx1"/>
                </a:solidFill>
                <a:latin typeface="Arial" panose="020B0604020202020204" pitchFamily="34" charset="0"/>
                <a:ea typeface="+mn-ea"/>
                <a:cs typeface="+mn-cs"/>
              </a:defRPr>
            </a:lvl3pPr>
            <a:lvl4pPr marL="1371600" algn="l" rtl="0" fontAlgn="base">
              <a:spcBef>
                <a:spcPct val="0"/>
              </a:spcBef>
              <a:spcAft>
                <a:spcPct val="0"/>
              </a:spcAft>
              <a:defRPr sz="1400" kern="1200">
                <a:solidFill>
                  <a:schemeClr val="tx1"/>
                </a:solidFill>
                <a:latin typeface="Arial" panose="020B0604020202020204" pitchFamily="34" charset="0"/>
                <a:ea typeface="+mn-ea"/>
                <a:cs typeface="+mn-cs"/>
              </a:defRPr>
            </a:lvl4pPr>
            <a:lvl5pPr marL="1828800" algn="l" rtl="0" fontAlgn="base">
              <a:spcBef>
                <a:spcPct val="0"/>
              </a:spcBef>
              <a:spcAft>
                <a:spcPct val="0"/>
              </a:spcAft>
              <a:defRPr sz="1400" kern="1200">
                <a:solidFill>
                  <a:schemeClr val="tx1"/>
                </a:solidFill>
                <a:latin typeface="Arial" panose="020B0604020202020204" pitchFamily="34" charset="0"/>
                <a:ea typeface="+mn-ea"/>
                <a:cs typeface="+mn-cs"/>
              </a:defRPr>
            </a:lvl5pPr>
            <a:lvl6pPr marL="2286000" algn="l" defTabSz="914400" rtl="0" eaLnBrk="1" latinLnBrk="0" hangingPunct="1">
              <a:defRPr sz="1400" kern="1200">
                <a:solidFill>
                  <a:schemeClr val="tx1"/>
                </a:solidFill>
                <a:latin typeface="Arial" panose="020B0604020202020204" pitchFamily="34" charset="0"/>
                <a:ea typeface="+mn-ea"/>
                <a:cs typeface="+mn-cs"/>
              </a:defRPr>
            </a:lvl6pPr>
            <a:lvl7pPr marL="2743200" algn="l" defTabSz="914400" rtl="0" eaLnBrk="1" latinLnBrk="0" hangingPunct="1">
              <a:defRPr sz="1400" kern="1200">
                <a:solidFill>
                  <a:schemeClr val="tx1"/>
                </a:solidFill>
                <a:latin typeface="Arial" panose="020B0604020202020204" pitchFamily="34" charset="0"/>
                <a:ea typeface="+mn-ea"/>
                <a:cs typeface="+mn-cs"/>
              </a:defRPr>
            </a:lvl7pPr>
            <a:lvl8pPr marL="3200400" algn="l" defTabSz="914400" rtl="0" eaLnBrk="1" latinLnBrk="0" hangingPunct="1">
              <a:defRPr sz="1400" kern="1200">
                <a:solidFill>
                  <a:schemeClr val="tx1"/>
                </a:solidFill>
                <a:latin typeface="Arial" panose="020B0604020202020204" pitchFamily="34" charset="0"/>
                <a:ea typeface="+mn-ea"/>
                <a:cs typeface="+mn-cs"/>
              </a:defRPr>
            </a:lvl8pPr>
            <a:lvl9pPr marL="3657600" algn="l" defTabSz="914400" rtl="0" eaLnBrk="1" latinLnBrk="0" hangingPunct="1">
              <a:defRPr sz="1400" kern="1200">
                <a:solidFill>
                  <a:schemeClr val="tx1"/>
                </a:solidFill>
                <a:latin typeface="Arial" panose="020B0604020202020204" pitchFamily="34" charset="0"/>
                <a:ea typeface="+mn-ea"/>
                <a:cs typeface="+mn-cs"/>
              </a:defRPr>
            </a:lvl9pPr>
          </a:lstStyle>
          <a:p>
            <a:endParaRPr lang="en-CA"/>
          </a:p>
        </p:txBody>
      </p:sp>
      <p:sp>
        <p:nvSpPr>
          <p:cNvPr id="69" name="Freeform 65">
            <a:extLst>
              <a:ext uri="{FF2B5EF4-FFF2-40B4-BE49-F238E27FC236}">
                <a16:creationId xmlns:a16="http://schemas.microsoft.com/office/drawing/2014/main" id="{CFAAAB58-5DAE-40A7-A2C5-F6A44257CC46}"/>
              </a:ext>
            </a:extLst>
          </p:cNvPr>
          <p:cNvSpPr>
            <a:spLocks noChangeAspect="1"/>
          </p:cNvSpPr>
          <p:nvPr/>
        </p:nvSpPr>
        <p:spPr bwMode="auto">
          <a:xfrm>
            <a:off x="6487669" y="1461230"/>
            <a:ext cx="27641" cy="29273"/>
          </a:xfrm>
          <a:custGeom>
            <a:avLst/>
            <a:gdLst>
              <a:gd name="T0" fmla="*/ 0 w 46"/>
              <a:gd name="T1" fmla="*/ 4 h 46"/>
              <a:gd name="T2" fmla="*/ 46 w 46"/>
              <a:gd name="T3" fmla="*/ 46 h 46"/>
            </a:gdLst>
            <a:ahLst/>
            <a:cxnLst>
              <a:cxn ang="0">
                <a:pos x="T0" y="T1"/>
              </a:cxn>
              <a:cxn ang="0">
                <a:pos x="T2" y="T3"/>
              </a:cxn>
            </a:cxnLst>
            <a:rect l="0" t="0" r="r" b="b"/>
            <a:pathLst>
              <a:path w="46" h="46">
                <a:moveTo>
                  <a:pt x="0" y="4"/>
                </a:moveTo>
                <a:cubicBezTo>
                  <a:pt x="26" y="0"/>
                  <a:pt x="40" y="25"/>
                  <a:pt x="46" y="46"/>
                </a:cubicBezTo>
              </a:path>
            </a:pathLst>
          </a:custGeom>
          <a:noFill/>
          <a:ln w="6350" cap="rnd">
            <a:solidFill>
              <a:srgbClr val="FF6600"/>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defPPr>
              <a:defRPr lang="en-US"/>
            </a:defPPr>
            <a:lvl1pPr algn="l" rtl="0" fontAlgn="base">
              <a:spcBef>
                <a:spcPct val="0"/>
              </a:spcBef>
              <a:spcAft>
                <a:spcPct val="0"/>
              </a:spcAft>
              <a:defRPr sz="1400" kern="1200">
                <a:solidFill>
                  <a:schemeClr val="tx1"/>
                </a:solidFill>
                <a:latin typeface="Arial" panose="020B0604020202020204" pitchFamily="34" charset="0"/>
                <a:ea typeface="+mn-ea"/>
                <a:cs typeface="+mn-cs"/>
              </a:defRPr>
            </a:lvl1pPr>
            <a:lvl2pPr marL="457200" algn="l" rtl="0" fontAlgn="base">
              <a:spcBef>
                <a:spcPct val="0"/>
              </a:spcBef>
              <a:spcAft>
                <a:spcPct val="0"/>
              </a:spcAft>
              <a:defRPr sz="1400" kern="1200">
                <a:solidFill>
                  <a:schemeClr val="tx1"/>
                </a:solidFill>
                <a:latin typeface="Arial" panose="020B0604020202020204" pitchFamily="34" charset="0"/>
                <a:ea typeface="+mn-ea"/>
                <a:cs typeface="+mn-cs"/>
              </a:defRPr>
            </a:lvl2pPr>
            <a:lvl3pPr marL="914400" algn="l" rtl="0" fontAlgn="base">
              <a:spcBef>
                <a:spcPct val="0"/>
              </a:spcBef>
              <a:spcAft>
                <a:spcPct val="0"/>
              </a:spcAft>
              <a:defRPr sz="1400" kern="1200">
                <a:solidFill>
                  <a:schemeClr val="tx1"/>
                </a:solidFill>
                <a:latin typeface="Arial" panose="020B0604020202020204" pitchFamily="34" charset="0"/>
                <a:ea typeface="+mn-ea"/>
                <a:cs typeface="+mn-cs"/>
              </a:defRPr>
            </a:lvl3pPr>
            <a:lvl4pPr marL="1371600" algn="l" rtl="0" fontAlgn="base">
              <a:spcBef>
                <a:spcPct val="0"/>
              </a:spcBef>
              <a:spcAft>
                <a:spcPct val="0"/>
              </a:spcAft>
              <a:defRPr sz="1400" kern="1200">
                <a:solidFill>
                  <a:schemeClr val="tx1"/>
                </a:solidFill>
                <a:latin typeface="Arial" panose="020B0604020202020204" pitchFamily="34" charset="0"/>
                <a:ea typeface="+mn-ea"/>
                <a:cs typeface="+mn-cs"/>
              </a:defRPr>
            </a:lvl4pPr>
            <a:lvl5pPr marL="1828800" algn="l" rtl="0" fontAlgn="base">
              <a:spcBef>
                <a:spcPct val="0"/>
              </a:spcBef>
              <a:spcAft>
                <a:spcPct val="0"/>
              </a:spcAft>
              <a:defRPr sz="1400" kern="1200">
                <a:solidFill>
                  <a:schemeClr val="tx1"/>
                </a:solidFill>
                <a:latin typeface="Arial" panose="020B0604020202020204" pitchFamily="34" charset="0"/>
                <a:ea typeface="+mn-ea"/>
                <a:cs typeface="+mn-cs"/>
              </a:defRPr>
            </a:lvl5pPr>
            <a:lvl6pPr marL="2286000" algn="l" defTabSz="914400" rtl="0" eaLnBrk="1" latinLnBrk="0" hangingPunct="1">
              <a:defRPr sz="1400" kern="1200">
                <a:solidFill>
                  <a:schemeClr val="tx1"/>
                </a:solidFill>
                <a:latin typeface="Arial" panose="020B0604020202020204" pitchFamily="34" charset="0"/>
                <a:ea typeface="+mn-ea"/>
                <a:cs typeface="+mn-cs"/>
              </a:defRPr>
            </a:lvl6pPr>
            <a:lvl7pPr marL="2743200" algn="l" defTabSz="914400" rtl="0" eaLnBrk="1" latinLnBrk="0" hangingPunct="1">
              <a:defRPr sz="1400" kern="1200">
                <a:solidFill>
                  <a:schemeClr val="tx1"/>
                </a:solidFill>
                <a:latin typeface="Arial" panose="020B0604020202020204" pitchFamily="34" charset="0"/>
                <a:ea typeface="+mn-ea"/>
                <a:cs typeface="+mn-cs"/>
              </a:defRPr>
            </a:lvl7pPr>
            <a:lvl8pPr marL="3200400" algn="l" defTabSz="914400" rtl="0" eaLnBrk="1" latinLnBrk="0" hangingPunct="1">
              <a:defRPr sz="1400" kern="1200">
                <a:solidFill>
                  <a:schemeClr val="tx1"/>
                </a:solidFill>
                <a:latin typeface="Arial" panose="020B0604020202020204" pitchFamily="34" charset="0"/>
                <a:ea typeface="+mn-ea"/>
                <a:cs typeface="+mn-cs"/>
              </a:defRPr>
            </a:lvl8pPr>
            <a:lvl9pPr marL="3657600" algn="l" defTabSz="914400" rtl="0" eaLnBrk="1" latinLnBrk="0" hangingPunct="1">
              <a:defRPr sz="1400" kern="1200">
                <a:solidFill>
                  <a:schemeClr val="tx1"/>
                </a:solidFill>
                <a:latin typeface="Arial" panose="020B0604020202020204" pitchFamily="34" charset="0"/>
                <a:ea typeface="+mn-ea"/>
                <a:cs typeface="+mn-cs"/>
              </a:defRPr>
            </a:lvl9pPr>
          </a:lstStyle>
          <a:p>
            <a:endParaRPr lang="en-CA"/>
          </a:p>
        </p:txBody>
      </p:sp>
      <p:sp>
        <p:nvSpPr>
          <p:cNvPr id="70" name="Freeform 66">
            <a:extLst>
              <a:ext uri="{FF2B5EF4-FFF2-40B4-BE49-F238E27FC236}">
                <a16:creationId xmlns:a16="http://schemas.microsoft.com/office/drawing/2014/main" id="{18587C84-7881-4677-9923-75AB7784842E}"/>
              </a:ext>
            </a:extLst>
          </p:cNvPr>
          <p:cNvSpPr>
            <a:spLocks noChangeAspect="1"/>
          </p:cNvSpPr>
          <p:nvPr/>
        </p:nvSpPr>
        <p:spPr bwMode="auto">
          <a:xfrm>
            <a:off x="6452349" y="1463439"/>
            <a:ext cx="35319" cy="15465"/>
          </a:xfrm>
          <a:custGeom>
            <a:avLst/>
            <a:gdLst>
              <a:gd name="T0" fmla="*/ 60 w 60"/>
              <a:gd name="T1" fmla="*/ 0 h 24"/>
              <a:gd name="T2" fmla="*/ 0 w 60"/>
              <a:gd name="T3" fmla="*/ 24 h 24"/>
            </a:gdLst>
            <a:ahLst/>
            <a:cxnLst>
              <a:cxn ang="0">
                <a:pos x="T0" y="T1"/>
              </a:cxn>
              <a:cxn ang="0">
                <a:pos x="T2" y="T3"/>
              </a:cxn>
            </a:cxnLst>
            <a:rect l="0" t="0" r="r" b="b"/>
            <a:pathLst>
              <a:path w="60" h="24">
                <a:moveTo>
                  <a:pt x="60" y="0"/>
                </a:moveTo>
                <a:cubicBezTo>
                  <a:pt x="41" y="4"/>
                  <a:pt x="10" y="9"/>
                  <a:pt x="0" y="24"/>
                </a:cubicBezTo>
              </a:path>
            </a:pathLst>
          </a:custGeom>
          <a:noFill/>
          <a:ln w="6350" cap="rnd">
            <a:solidFill>
              <a:srgbClr val="FF6600"/>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defPPr>
              <a:defRPr lang="en-US"/>
            </a:defPPr>
            <a:lvl1pPr algn="l" rtl="0" fontAlgn="base">
              <a:spcBef>
                <a:spcPct val="0"/>
              </a:spcBef>
              <a:spcAft>
                <a:spcPct val="0"/>
              </a:spcAft>
              <a:defRPr sz="1400" kern="1200">
                <a:solidFill>
                  <a:schemeClr val="tx1"/>
                </a:solidFill>
                <a:latin typeface="Arial" panose="020B0604020202020204" pitchFamily="34" charset="0"/>
                <a:ea typeface="+mn-ea"/>
                <a:cs typeface="+mn-cs"/>
              </a:defRPr>
            </a:lvl1pPr>
            <a:lvl2pPr marL="457200" algn="l" rtl="0" fontAlgn="base">
              <a:spcBef>
                <a:spcPct val="0"/>
              </a:spcBef>
              <a:spcAft>
                <a:spcPct val="0"/>
              </a:spcAft>
              <a:defRPr sz="1400" kern="1200">
                <a:solidFill>
                  <a:schemeClr val="tx1"/>
                </a:solidFill>
                <a:latin typeface="Arial" panose="020B0604020202020204" pitchFamily="34" charset="0"/>
                <a:ea typeface="+mn-ea"/>
                <a:cs typeface="+mn-cs"/>
              </a:defRPr>
            </a:lvl2pPr>
            <a:lvl3pPr marL="914400" algn="l" rtl="0" fontAlgn="base">
              <a:spcBef>
                <a:spcPct val="0"/>
              </a:spcBef>
              <a:spcAft>
                <a:spcPct val="0"/>
              </a:spcAft>
              <a:defRPr sz="1400" kern="1200">
                <a:solidFill>
                  <a:schemeClr val="tx1"/>
                </a:solidFill>
                <a:latin typeface="Arial" panose="020B0604020202020204" pitchFamily="34" charset="0"/>
                <a:ea typeface="+mn-ea"/>
                <a:cs typeface="+mn-cs"/>
              </a:defRPr>
            </a:lvl3pPr>
            <a:lvl4pPr marL="1371600" algn="l" rtl="0" fontAlgn="base">
              <a:spcBef>
                <a:spcPct val="0"/>
              </a:spcBef>
              <a:spcAft>
                <a:spcPct val="0"/>
              </a:spcAft>
              <a:defRPr sz="1400" kern="1200">
                <a:solidFill>
                  <a:schemeClr val="tx1"/>
                </a:solidFill>
                <a:latin typeface="Arial" panose="020B0604020202020204" pitchFamily="34" charset="0"/>
                <a:ea typeface="+mn-ea"/>
                <a:cs typeface="+mn-cs"/>
              </a:defRPr>
            </a:lvl4pPr>
            <a:lvl5pPr marL="1828800" algn="l" rtl="0" fontAlgn="base">
              <a:spcBef>
                <a:spcPct val="0"/>
              </a:spcBef>
              <a:spcAft>
                <a:spcPct val="0"/>
              </a:spcAft>
              <a:defRPr sz="1400" kern="1200">
                <a:solidFill>
                  <a:schemeClr val="tx1"/>
                </a:solidFill>
                <a:latin typeface="Arial" panose="020B0604020202020204" pitchFamily="34" charset="0"/>
                <a:ea typeface="+mn-ea"/>
                <a:cs typeface="+mn-cs"/>
              </a:defRPr>
            </a:lvl5pPr>
            <a:lvl6pPr marL="2286000" algn="l" defTabSz="914400" rtl="0" eaLnBrk="1" latinLnBrk="0" hangingPunct="1">
              <a:defRPr sz="1400" kern="1200">
                <a:solidFill>
                  <a:schemeClr val="tx1"/>
                </a:solidFill>
                <a:latin typeface="Arial" panose="020B0604020202020204" pitchFamily="34" charset="0"/>
                <a:ea typeface="+mn-ea"/>
                <a:cs typeface="+mn-cs"/>
              </a:defRPr>
            </a:lvl6pPr>
            <a:lvl7pPr marL="2743200" algn="l" defTabSz="914400" rtl="0" eaLnBrk="1" latinLnBrk="0" hangingPunct="1">
              <a:defRPr sz="1400" kern="1200">
                <a:solidFill>
                  <a:schemeClr val="tx1"/>
                </a:solidFill>
                <a:latin typeface="Arial" panose="020B0604020202020204" pitchFamily="34" charset="0"/>
                <a:ea typeface="+mn-ea"/>
                <a:cs typeface="+mn-cs"/>
              </a:defRPr>
            </a:lvl7pPr>
            <a:lvl8pPr marL="3200400" algn="l" defTabSz="914400" rtl="0" eaLnBrk="1" latinLnBrk="0" hangingPunct="1">
              <a:defRPr sz="1400" kern="1200">
                <a:solidFill>
                  <a:schemeClr val="tx1"/>
                </a:solidFill>
                <a:latin typeface="Arial" panose="020B0604020202020204" pitchFamily="34" charset="0"/>
                <a:ea typeface="+mn-ea"/>
                <a:cs typeface="+mn-cs"/>
              </a:defRPr>
            </a:lvl8pPr>
            <a:lvl9pPr marL="3657600" algn="l" defTabSz="914400" rtl="0" eaLnBrk="1" latinLnBrk="0" hangingPunct="1">
              <a:defRPr sz="1400" kern="1200">
                <a:solidFill>
                  <a:schemeClr val="tx1"/>
                </a:solidFill>
                <a:latin typeface="Arial" panose="020B0604020202020204" pitchFamily="34" charset="0"/>
                <a:ea typeface="+mn-ea"/>
                <a:cs typeface="+mn-cs"/>
              </a:defRPr>
            </a:lvl9pPr>
          </a:lstStyle>
          <a:p>
            <a:endParaRPr lang="en-CA"/>
          </a:p>
        </p:txBody>
      </p:sp>
      <p:sp>
        <p:nvSpPr>
          <p:cNvPr id="71" name="Freeform 67">
            <a:extLst>
              <a:ext uri="{FF2B5EF4-FFF2-40B4-BE49-F238E27FC236}">
                <a16:creationId xmlns:a16="http://schemas.microsoft.com/office/drawing/2014/main" id="{4277695B-A106-43E8-BFDF-257B0FAA92CE}"/>
              </a:ext>
            </a:extLst>
          </p:cNvPr>
          <p:cNvSpPr>
            <a:spLocks noChangeAspect="1"/>
          </p:cNvSpPr>
          <p:nvPr/>
        </p:nvSpPr>
        <p:spPr bwMode="auto">
          <a:xfrm>
            <a:off x="6452349" y="1478904"/>
            <a:ext cx="38902" cy="67934"/>
          </a:xfrm>
          <a:custGeom>
            <a:avLst/>
            <a:gdLst>
              <a:gd name="T0" fmla="*/ 0 w 66"/>
              <a:gd name="T1" fmla="*/ 0 h 106"/>
              <a:gd name="T2" fmla="*/ 66 w 66"/>
              <a:gd name="T3" fmla="*/ 106 h 106"/>
            </a:gdLst>
            <a:ahLst/>
            <a:cxnLst>
              <a:cxn ang="0">
                <a:pos x="T0" y="T1"/>
              </a:cxn>
              <a:cxn ang="0">
                <a:pos x="T2" y="T3"/>
              </a:cxn>
            </a:cxnLst>
            <a:rect l="0" t="0" r="r" b="b"/>
            <a:pathLst>
              <a:path w="66" h="106">
                <a:moveTo>
                  <a:pt x="0" y="0"/>
                </a:moveTo>
                <a:cubicBezTo>
                  <a:pt x="45" y="12"/>
                  <a:pt x="59" y="66"/>
                  <a:pt x="66" y="106"/>
                </a:cubicBezTo>
              </a:path>
            </a:pathLst>
          </a:custGeom>
          <a:noFill/>
          <a:ln w="6350" cap="rnd">
            <a:solidFill>
              <a:srgbClr val="FF6600"/>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defPPr>
              <a:defRPr lang="en-US"/>
            </a:defPPr>
            <a:lvl1pPr algn="l" rtl="0" fontAlgn="base">
              <a:spcBef>
                <a:spcPct val="0"/>
              </a:spcBef>
              <a:spcAft>
                <a:spcPct val="0"/>
              </a:spcAft>
              <a:defRPr sz="1400" kern="1200">
                <a:solidFill>
                  <a:schemeClr val="tx1"/>
                </a:solidFill>
                <a:latin typeface="Arial" panose="020B0604020202020204" pitchFamily="34" charset="0"/>
                <a:ea typeface="+mn-ea"/>
                <a:cs typeface="+mn-cs"/>
              </a:defRPr>
            </a:lvl1pPr>
            <a:lvl2pPr marL="457200" algn="l" rtl="0" fontAlgn="base">
              <a:spcBef>
                <a:spcPct val="0"/>
              </a:spcBef>
              <a:spcAft>
                <a:spcPct val="0"/>
              </a:spcAft>
              <a:defRPr sz="1400" kern="1200">
                <a:solidFill>
                  <a:schemeClr val="tx1"/>
                </a:solidFill>
                <a:latin typeface="Arial" panose="020B0604020202020204" pitchFamily="34" charset="0"/>
                <a:ea typeface="+mn-ea"/>
                <a:cs typeface="+mn-cs"/>
              </a:defRPr>
            </a:lvl2pPr>
            <a:lvl3pPr marL="914400" algn="l" rtl="0" fontAlgn="base">
              <a:spcBef>
                <a:spcPct val="0"/>
              </a:spcBef>
              <a:spcAft>
                <a:spcPct val="0"/>
              </a:spcAft>
              <a:defRPr sz="1400" kern="1200">
                <a:solidFill>
                  <a:schemeClr val="tx1"/>
                </a:solidFill>
                <a:latin typeface="Arial" panose="020B0604020202020204" pitchFamily="34" charset="0"/>
                <a:ea typeface="+mn-ea"/>
                <a:cs typeface="+mn-cs"/>
              </a:defRPr>
            </a:lvl3pPr>
            <a:lvl4pPr marL="1371600" algn="l" rtl="0" fontAlgn="base">
              <a:spcBef>
                <a:spcPct val="0"/>
              </a:spcBef>
              <a:spcAft>
                <a:spcPct val="0"/>
              </a:spcAft>
              <a:defRPr sz="1400" kern="1200">
                <a:solidFill>
                  <a:schemeClr val="tx1"/>
                </a:solidFill>
                <a:latin typeface="Arial" panose="020B0604020202020204" pitchFamily="34" charset="0"/>
                <a:ea typeface="+mn-ea"/>
                <a:cs typeface="+mn-cs"/>
              </a:defRPr>
            </a:lvl4pPr>
            <a:lvl5pPr marL="1828800" algn="l" rtl="0" fontAlgn="base">
              <a:spcBef>
                <a:spcPct val="0"/>
              </a:spcBef>
              <a:spcAft>
                <a:spcPct val="0"/>
              </a:spcAft>
              <a:defRPr sz="1400" kern="1200">
                <a:solidFill>
                  <a:schemeClr val="tx1"/>
                </a:solidFill>
                <a:latin typeface="Arial" panose="020B0604020202020204" pitchFamily="34" charset="0"/>
                <a:ea typeface="+mn-ea"/>
                <a:cs typeface="+mn-cs"/>
              </a:defRPr>
            </a:lvl5pPr>
            <a:lvl6pPr marL="2286000" algn="l" defTabSz="914400" rtl="0" eaLnBrk="1" latinLnBrk="0" hangingPunct="1">
              <a:defRPr sz="1400" kern="1200">
                <a:solidFill>
                  <a:schemeClr val="tx1"/>
                </a:solidFill>
                <a:latin typeface="Arial" panose="020B0604020202020204" pitchFamily="34" charset="0"/>
                <a:ea typeface="+mn-ea"/>
                <a:cs typeface="+mn-cs"/>
              </a:defRPr>
            </a:lvl6pPr>
            <a:lvl7pPr marL="2743200" algn="l" defTabSz="914400" rtl="0" eaLnBrk="1" latinLnBrk="0" hangingPunct="1">
              <a:defRPr sz="1400" kern="1200">
                <a:solidFill>
                  <a:schemeClr val="tx1"/>
                </a:solidFill>
                <a:latin typeface="Arial" panose="020B0604020202020204" pitchFamily="34" charset="0"/>
                <a:ea typeface="+mn-ea"/>
                <a:cs typeface="+mn-cs"/>
              </a:defRPr>
            </a:lvl7pPr>
            <a:lvl8pPr marL="3200400" algn="l" defTabSz="914400" rtl="0" eaLnBrk="1" latinLnBrk="0" hangingPunct="1">
              <a:defRPr sz="1400" kern="1200">
                <a:solidFill>
                  <a:schemeClr val="tx1"/>
                </a:solidFill>
                <a:latin typeface="Arial" panose="020B0604020202020204" pitchFamily="34" charset="0"/>
                <a:ea typeface="+mn-ea"/>
                <a:cs typeface="+mn-cs"/>
              </a:defRPr>
            </a:lvl8pPr>
            <a:lvl9pPr marL="3657600" algn="l" defTabSz="914400" rtl="0" eaLnBrk="1" latinLnBrk="0" hangingPunct="1">
              <a:defRPr sz="1400" kern="1200">
                <a:solidFill>
                  <a:schemeClr val="tx1"/>
                </a:solidFill>
                <a:latin typeface="Arial" panose="020B0604020202020204" pitchFamily="34" charset="0"/>
                <a:ea typeface="+mn-ea"/>
                <a:cs typeface="+mn-cs"/>
              </a:defRPr>
            </a:lvl9pPr>
          </a:lstStyle>
          <a:p>
            <a:endParaRPr lang="en-CA"/>
          </a:p>
        </p:txBody>
      </p:sp>
      <p:sp>
        <p:nvSpPr>
          <p:cNvPr id="72" name="Freeform 68">
            <a:extLst>
              <a:ext uri="{FF2B5EF4-FFF2-40B4-BE49-F238E27FC236}">
                <a16:creationId xmlns:a16="http://schemas.microsoft.com/office/drawing/2014/main" id="{537F7E8C-4193-45E2-9863-A3FED0AA04DE}"/>
              </a:ext>
            </a:extLst>
          </p:cNvPr>
          <p:cNvSpPr>
            <a:spLocks noChangeAspect="1"/>
          </p:cNvSpPr>
          <p:nvPr/>
        </p:nvSpPr>
        <p:spPr bwMode="auto">
          <a:xfrm>
            <a:off x="6476408" y="1476142"/>
            <a:ext cx="28153" cy="40871"/>
          </a:xfrm>
          <a:custGeom>
            <a:avLst/>
            <a:gdLst>
              <a:gd name="T0" fmla="*/ 48 w 48"/>
              <a:gd name="T1" fmla="*/ 64 h 64"/>
              <a:gd name="T2" fmla="*/ 0 w 48"/>
              <a:gd name="T3" fmla="*/ 0 h 64"/>
            </a:gdLst>
            <a:ahLst/>
            <a:cxnLst>
              <a:cxn ang="0">
                <a:pos x="T0" y="T1"/>
              </a:cxn>
              <a:cxn ang="0">
                <a:pos x="T2" y="T3"/>
              </a:cxn>
            </a:cxnLst>
            <a:rect l="0" t="0" r="r" b="b"/>
            <a:pathLst>
              <a:path w="48" h="64">
                <a:moveTo>
                  <a:pt x="48" y="64"/>
                </a:moveTo>
                <a:cubicBezTo>
                  <a:pt x="43" y="37"/>
                  <a:pt x="27" y="10"/>
                  <a:pt x="0" y="0"/>
                </a:cubicBezTo>
              </a:path>
            </a:pathLst>
          </a:custGeom>
          <a:noFill/>
          <a:ln w="6350" cap="rnd">
            <a:solidFill>
              <a:srgbClr val="FF6600"/>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defPPr>
              <a:defRPr lang="en-US"/>
            </a:defPPr>
            <a:lvl1pPr algn="l" rtl="0" fontAlgn="base">
              <a:spcBef>
                <a:spcPct val="0"/>
              </a:spcBef>
              <a:spcAft>
                <a:spcPct val="0"/>
              </a:spcAft>
              <a:defRPr sz="1400" kern="1200">
                <a:solidFill>
                  <a:schemeClr val="tx1"/>
                </a:solidFill>
                <a:latin typeface="Arial" panose="020B0604020202020204" pitchFamily="34" charset="0"/>
                <a:ea typeface="+mn-ea"/>
                <a:cs typeface="+mn-cs"/>
              </a:defRPr>
            </a:lvl1pPr>
            <a:lvl2pPr marL="457200" algn="l" rtl="0" fontAlgn="base">
              <a:spcBef>
                <a:spcPct val="0"/>
              </a:spcBef>
              <a:spcAft>
                <a:spcPct val="0"/>
              </a:spcAft>
              <a:defRPr sz="1400" kern="1200">
                <a:solidFill>
                  <a:schemeClr val="tx1"/>
                </a:solidFill>
                <a:latin typeface="Arial" panose="020B0604020202020204" pitchFamily="34" charset="0"/>
                <a:ea typeface="+mn-ea"/>
                <a:cs typeface="+mn-cs"/>
              </a:defRPr>
            </a:lvl2pPr>
            <a:lvl3pPr marL="914400" algn="l" rtl="0" fontAlgn="base">
              <a:spcBef>
                <a:spcPct val="0"/>
              </a:spcBef>
              <a:spcAft>
                <a:spcPct val="0"/>
              </a:spcAft>
              <a:defRPr sz="1400" kern="1200">
                <a:solidFill>
                  <a:schemeClr val="tx1"/>
                </a:solidFill>
                <a:latin typeface="Arial" panose="020B0604020202020204" pitchFamily="34" charset="0"/>
                <a:ea typeface="+mn-ea"/>
                <a:cs typeface="+mn-cs"/>
              </a:defRPr>
            </a:lvl3pPr>
            <a:lvl4pPr marL="1371600" algn="l" rtl="0" fontAlgn="base">
              <a:spcBef>
                <a:spcPct val="0"/>
              </a:spcBef>
              <a:spcAft>
                <a:spcPct val="0"/>
              </a:spcAft>
              <a:defRPr sz="1400" kern="1200">
                <a:solidFill>
                  <a:schemeClr val="tx1"/>
                </a:solidFill>
                <a:latin typeface="Arial" panose="020B0604020202020204" pitchFamily="34" charset="0"/>
                <a:ea typeface="+mn-ea"/>
                <a:cs typeface="+mn-cs"/>
              </a:defRPr>
            </a:lvl4pPr>
            <a:lvl5pPr marL="1828800" algn="l" rtl="0" fontAlgn="base">
              <a:spcBef>
                <a:spcPct val="0"/>
              </a:spcBef>
              <a:spcAft>
                <a:spcPct val="0"/>
              </a:spcAft>
              <a:defRPr sz="1400" kern="1200">
                <a:solidFill>
                  <a:schemeClr val="tx1"/>
                </a:solidFill>
                <a:latin typeface="Arial" panose="020B0604020202020204" pitchFamily="34" charset="0"/>
                <a:ea typeface="+mn-ea"/>
                <a:cs typeface="+mn-cs"/>
              </a:defRPr>
            </a:lvl5pPr>
            <a:lvl6pPr marL="2286000" algn="l" defTabSz="914400" rtl="0" eaLnBrk="1" latinLnBrk="0" hangingPunct="1">
              <a:defRPr sz="1400" kern="1200">
                <a:solidFill>
                  <a:schemeClr val="tx1"/>
                </a:solidFill>
                <a:latin typeface="Arial" panose="020B0604020202020204" pitchFamily="34" charset="0"/>
                <a:ea typeface="+mn-ea"/>
                <a:cs typeface="+mn-cs"/>
              </a:defRPr>
            </a:lvl6pPr>
            <a:lvl7pPr marL="2743200" algn="l" defTabSz="914400" rtl="0" eaLnBrk="1" latinLnBrk="0" hangingPunct="1">
              <a:defRPr sz="1400" kern="1200">
                <a:solidFill>
                  <a:schemeClr val="tx1"/>
                </a:solidFill>
                <a:latin typeface="Arial" panose="020B0604020202020204" pitchFamily="34" charset="0"/>
                <a:ea typeface="+mn-ea"/>
                <a:cs typeface="+mn-cs"/>
              </a:defRPr>
            </a:lvl7pPr>
            <a:lvl8pPr marL="3200400" algn="l" defTabSz="914400" rtl="0" eaLnBrk="1" latinLnBrk="0" hangingPunct="1">
              <a:defRPr sz="1400" kern="1200">
                <a:solidFill>
                  <a:schemeClr val="tx1"/>
                </a:solidFill>
                <a:latin typeface="Arial" panose="020B0604020202020204" pitchFamily="34" charset="0"/>
                <a:ea typeface="+mn-ea"/>
                <a:cs typeface="+mn-cs"/>
              </a:defRPr>
            </a:lvl8pPr>
            <a:lvl9pPr marL="3657600" algn="l" defTabSz="914400" rtl="0" eaLnBrk="1" latinLnBrk="0" hangingPunct="1">
              <a:defRPr sz="1400" kern="1200">
                <a:solidFill>
                  <a:schemeClr val="tx1"/>
                </a:solidFill>
                <a:latin typeface="Arial" panose="020B0604020202020204" pitchFamily="34" charset="0"/>
                <a:ea typeface="+mn-ea"/>
                <a:cs typeface="+mn-cs"/>
              </a:defRPr>
            </a:lvl9pPr>
          </a:lstStyle>
          <a:p>
            <a:endParaRPr lang="en-CA"/>
          </a:p>
        </p:txBody>
      </p:sp>
      <p:sp>
        <p:nvSpPr>
          <p:cNvPr id="73" name="Freeform 69">
            <a:extLst>
              <a:ext uri="{FF2B5EF4-FFF2-40B4-BE49-F238E27FC236}">
                <a16:creationId xmlns:a16="http://schemas.microsoft.com/office/drawing/2014/main" id="{046CDFF3-98CA-4A32-8FAA-D3894B3A344C}"/>
              </a:ext>
            </a:extLst>
          </p:cNvPr>
          <p:cNvSpPr>
            <a:spLocks noChangeAspect="1"/>
          </p:cNvSpPr>
          <p:nvPr/>
        </p:nvSpPr>
        <p:spPr bwMode="auto">
          <a:xfrm>
            <a:off x="6484086" y="1449631"/>
            <a:ext cx="6142" cy="8837"/>
          </a:xfrm>
          <a:custGeom>
            <a:avLst/>
            <a:gdLst>
              <a:gd name="T0" fmla="*/ 0 w 10"/>
              <a:gd name="T1" fmla="*/ 0 h 14"/>
              <a:gd name="T2" fmla="*/ 10 w 10"/>
              <a:gd name="T3" fmla="*/ 14 h 14"/>
            </a:gdLst>
            <a:ahLst/>
            <a:cxnLst>
              <a:cxn ang="0">
                <a:pos x="T0" y="T1"/>
              </a:cxn>
              <a:cxn ang="0">
                <a:pos x="T2" y="T3"/>
              </a:cxn>
            </a:cxnLst>
            <a:rect l="0" t="0" r="r" b="b"/>
            <a:pathLst>
              <a:path w="10" h="14">
                <a:moveTo>
                  <a:pt x="0" y="0"/>
                </a:moveTo>
                <a:cubicBezTo>
                  <a:pt x="1" y="4"/>
                  <a:pt x="5" y="9"/>
                  <a:pt x="10" y="14"/>
                </a:cubicBezTo>
              </a:path>
            </a:pathLst>
          </a:custGeom>
          <a:noFill/>
          <a:ln w="6350" cap="rnd">
            <a:solidFill>
              <a:srgbClr val="FF6600"/>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defPPr>
              <a:defRPr lang="en-US"/>
            </a:defPPr>
            <a:lvl1pPr algn="l" rtl="0" fontAlgn="base">
              <a:spcBef>
                <a:spcPct val="0"/>
              </a:spcBef>
              <a:spcAft>
                <a:spcPct val="0"/>
              </a:spcAft>
              <a:defRPr sz="1400" kern="1200">
                <a:solidFill>
                  <a:schemeClr val="tx1"/>
                </a:solidFill>
                <a:latin typeface="Arial" panose="020B0604020202020204" pitchFamily="34" charset="0"/>
                <a:ea typeface="+mn-ea"/>
                <a:cs typeface="+mn-cs"/>
              </a:defRPr>
            </a:lvl1pPr>
            <a:lvl2pPr marL="457200" algn="l" rtl="0" fontAlgn="base">
              <a:spcBef>
                <a:spcPct val="0"/>
              </a:spcBef>
              <a:spcAft>
                <a:spcPct val="0"/>
              </a:spcAft>
              <a:defRPr sz="1400" kern="1200">
                <a:solidFill>
                  <a:schemeClr val="tx1"/>
                </a:solidFill>
                <a:latin typeface="Arial" panose="020B0604020202020204" pitchFamily="34" charset="0"/>
                <a:ea typeface="+mn-ea"/>
                <a:cs typeface="+mn-cs"/>
              </a:defRPr>
            </a:lvl2pPr>
            <a:lvl3pPr marL="914400" algn="l" rtl="0" fontAlgn="base">
              <a:spcBef>
                <a:spcPct val="0"/>
              </a:spcBef>
              <a:spcAft>
                <a:spcPct val="0"/>
              </a:spcAft>
              <a:defRPr sz="1400" kern="1200">
                <a:solidFill>
                  <a:schemeClr val="tx1"/>
                </a:solidFill>
                <a:latin typeface="Arial" panose="020B0604020202020204" pitchFamily="34" charset="0"/>
                <a:ea typeface="+mn-ea"/>
                <a:cs typeface="+mn-cs"/>
              </a:defRPr>
            </a:lvl3pPr>
            <a:lvl4pPr marL="1371600" algn="l" rtl="0" fontAlgn="base">
              <a:spcBef>
                <a:spcPct val="0"/>
              </a:spcBef>
              <a:spcAft>
                <a:spcPct val="0"/>
              </a:spcAft>
              <a:defRPr sz="1400" kern="1200">
                <a:solidFill>
                  <a:schemeClr val="tx1"/>
                </a:solidFill>
                <a:latin typeface="Arial" panose="020B0604020202020204" pitchFamily="34" charset="0"/>
                <a:ea typeface="+mn-ea"/>
                <a:cs typeface="+mn-cs"/>
              </a:defRPr>
            </a:lvl4pPr>
            <a:lvl5pPr marL="1828800" algn="l" rtl="0" fontAlgn="base">
              <a:spcBef>
                <a:spcPct val="0"/>
              </a:spcBef>
              <a:spcAft>
                <a:spcPct val="0"/>
              </a:spcAft>
              <a:defRPr sz="1400" kern="1200">
                <a:solidFill>
                  <a:schemeClr val="tx1"/>
                </a:solidFill>
                <a:latin typeface="Arial" panose="020B0604020202020204" pitchFamily="34" charset="0"/>
                <a:ea typeface="+mn-ea"/>
                <a:cs typeface="+mn-cs"/>
              </a:defRPr>
            </a:lvl5pPr>
            <a:lvl6pPr marL="2286000" algn="l" defTabSz="914400" rtl="0" eaLnBrk="1" latinLnBrk="0" hangingPunct="1">
              <a:defRPr sz="1400" kern="1200">
                <a:solidFill>
                  <a:schemeClr val="tx1"/>
                </a:solidFill>
                <a:latin typeface="Arial" panose="020B0604020202020204" pitchFamily="34" charset="0"/>
                <a:ea typeface="+mn-ea"/>
                <a:cs typeface="+mn-cs"/>
              </a:defRPr>
            </a:lvl6pPr>
            <a:lvl7pPr marL="2743200" algn="l" defTabSz="914400" rtl="0" eaLnBrk="1" latinLnBrk="0" hangingPunct="1">
              <a:defRPr sz="1400" kern="1200">
                <a:solidFill>
                  <a:schemeClr val="tx1"/>
                </a:solidFill>
                <a:latin typeface="Arial" panose="020B0604020202020204" pitchFamily="34" charset="0"/>
                <a:ea typeface="+mn-ea"/>
                <a:cs typeface="+mn-cs"/>
              </a:defRPr>
            </a:lvl7pPr>
            <a:lvl8pPr marL="3200400" algn="l" defTabSz="914400" rtl="0" eaLnBrk="1" latinLnBrk="0" hangingPunct="1">
              <a:defRPr sz="1400" kern="1200">
                <a:solidFill>
                  <a:schemeClr val="tx1"/>
                </a:solidFill>
                <a:latin typeface="Arial" panose="020B0604020202020204" pitchFamily="34" charset="0"/>
                <a:ea typeface="+mn-ea"/>
                <a:cs typeface="+mn-cs"/>
              </a:defRPr>
            </a:lvl8pPr>
            <a:lvl9pPr marL="3657600" algn="l" defTabSz="914400" rtl="0" eaLnBrk="1" latinLnBrk="0" hangingPunct="1">
              <a:defRPr sz="1400" kern="1200">
                <a:solidFill>
                  <a:schemeClr val="tx1"/>
                </a:solidFill>
                <a:latin typeface="Arial" panose="020B0604020202020204" pitchFamily="34" charset="0"/>
                <a:ea typeface="+mn-ea"/>
                <a:cs typeface="+mn-cs"/>
              </a:defRPr>
            </a:lvl9pPr>
          </a:lstStyle>
          <a:p>
            <a:endParaRPr lang="en-CA"/>
          </a:p>
        </p:txBody>
      </p:sp>
      <p:sp>
        <p:nvSpPr>
          <p:cNvPr id="74" name="Freeform 70">
            <a:extLst>
              <a:ext uri="{FF2B5EF4-FFF2-40B4-BE49-F238E27FC236}">
                <a16:creationId xmlns:a16="http://schemas.microsoft.com/office/drawing/2014/main" id="{EFD4BFCD-F459-4575-8154-CA6AF0F8B3E8}"/>
              </a:ext>
            </a:extLst>
          </p:cNvPr>
          <p:cNvSpPr>
            <a:spLocks noChangeAspect="1"/>
          </p:cNvSpPr>
          <p:nvPr/>
        </p:nvSpPr>
        <p:spPr bwMode="auto">
          <a:xfrm>
            <a:off x="6490228" y="1445765"/>
            <a:ext cx="26106" cy="12703"/>
          </a:xfrm>
          <a:custGeom>
            <a:avLst/>
            <a:gdLst>
              <a:gd name="T0" fmla="*/ 0 w 44"/>
              <a:gd name="T1" fmla="*/ 20 h 20"/>
              <a:gd name="T2" fmla="*/ 44 w 44"/>
              <a:gd name="T3" fmla="*/ 4 h 20"/>
            </a:gdLst>
            <a:ahLst/>
            <a:cxnLst>
              <a:cxn ang="0">
                <a:pos x="T0" y="T1"/>
              </a:cxn>
              <a:cxn ang="0">
                <a:pos x="T2" y="T3"/>
              </a:cxn>
            </a:cxnLst>
            <a:rect l="0" t="0" r="r" b="b"/>
            <a:pathLst>
              <a:path w="44" h="20">
                <a:moveTo>
                  <a:pt x="0" y="20"/>
                </a:moveTo>
                <a:cubicBezTo>
                  <a:pt x="14" y="12"/>
                  <a:pt x="26" y="0"/>
                  <a:pt x="44" y="4"/>
                </a:cubicBezTo>
              </a:path>
            </a:pathLst>
          </a:custGeom>
          <a:noFill/>
          <a:ln w="6350" cap="rnd">
            <a:solidFill>
              <a:srgbClr val="FF6600"/>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defPPr>
              <a:defRPr lang="en-US"/>
            </a:defPPr>
            <a:lvl1pPr algn="l" rtl="0" fontAlgn="base">
              <a:spcBef>
                <a:spcPct val="0"/>
              </a:spcBef>
              <a:spcAft>
                <a:spcPct val="0"/>
              </a:spcAft>
              <a:defRPr sz="1400" kern="1200">
                <a:solidFill>
                  <a:schemeClr val="tx1"/>
                </a:solidFill>
                <a:latin typeface="Arial" panose="020B0604020202020204" pitchFamily="34" charset="0"/>
                <a:ea typeface="+mn-ea"/>
                <a:cs typeface="+mn-cs"/>
              </a:defRPr>
            </a:lvl1pPr>
            <a:lvl2pPr marL="457200" algn="l" rtl="0" fontAlgn="base">
              <a:spcBef>
                <a:spcPct val="0"/>
              </a:spcBef>
              <a:spcAft>
                <a:spcPct val="0"/>
              </a:spcAft>
              <a:defRPr sz="1400" kern="1200">
                <a:solidFill>
                  <a:schemeClr val="tx1"/>
                </a:solidFill>
                <a:latin typeface="Arial" panose="020B0604020202020204" pitchFamily="34" charset="0"/>
                <a:ea typeface="+mn-ea"/>
                <a:cs typeface="+mn-cs"/>
              </a:defRPr>
            </a:lvl2pPr>
            <a:lvl3pPr marL="914400" algn="l" rtl="0" fontAlgn="base">
              <a:spcBef>
                <a:spcPct val="0"/>
              </a:spcBef>
              <a:spcAft>
                <a:spcPct val="0"/>
              </a:spcAft>
              <a:defRPr sz="1400" kern="1200">
                <a:solidFill>
                  <a:schemeClr val="tx1"/>
                </a:solidFill>
                <a:latin typeface="Arial" panose="020B0604020202020204" pitchFamily="34" charset="0"/>
                <a:ea typeface="+mn-ea"/>
                <a:cs typeface="+mn-cs"/>
              </a:defRPr>
            </a:lvl3pPr>
            <a:lvl4pPr marL="1371600" algn="l" rtl="0" fontAlgn="base">
              <a:spcBef>
                <a:spcPct val="0"/>
              </a:spcBef>
              <a:spcAft>
                <a:spcPct val="0"/>
              </a:spcAft>
              <a:defRPr sz="1400" kern="1200">
                <a:solidFill>
                  <a:schemeClr val="tx1"/>
                </a:solidFill>
                <a:latin typeface="Arial" panose="020B0604020202020204" pitchFamily="34" charset="0"/>
                <a:ea typeface="+mn-ea"/>
                <a:cs typeface="+mn-cs"/>
              </a:defRPr>
            </a:lvl4pPr>
            <a:lvl5pPr marL="1828800" algn="l" rtl="0" fontAlgn="base">
              <a:spcBef>
                <a:spcPct val="0"/>
              </a:spcBef>
              <a:spcAft>
                <a:spcPct val="0"/>
              </a:spcAft>
              <a:defRPr sz="1400" kern="1200">
                <a:solidFill>
                  <a:schemeClr val="tx1"/>
                </a:solidFill>
                <a:latin typeface="Arial" panose="020B0604020202020204" pitchFamily="34" charset="0"/>
                <a:ea typeface="+mn-ea"/>
                <a:cs typeface="+mn-cs"/>
              </a:defRPr>
            </a:lvl5pPr>
            <a:lvl6pPr marL="2286000" algn="l" defTabSz="914400" rtl="0" eaLnBrk="1" latinLnBrk="0" hangingPunct="1">
              <a:defRPr sz="1400" kern="1200">
                <a:solidFill>
                  <a:schemeClr val="tx1"/>
                </a:solidFill>
                <a:latin typeface="Arial" panose="020B0604020202020204" pitchFamily="34" charset="0"/>
                <a:ea typeface="+mn-ea"/>
                <a:cs typeface="+mn-cs"/>
              </a:defRPr>
            </a:lvl6pPr>
            <a:lvl7pPr marL="2743200" algn="l" defTabSz="914400" rtl="0" eaLnBrk="1" latinLnBrk="0" hangingPunct="1">
              <a:defRPr sz="1400" kern="1200">
                <a:solidFill>
                  <a:schemeClr val="tx1"/>
                </a:solidFill>
                <a:latin typeface="Arial" panose="020B0604020202020204" pitchFamily="34" charset="0"/>
                <a:ea typeface="+mn-ea"/>
                <a:cs typeface="+mn-cs"/>
              </a:defRPr>
            </a:lvl7pPr>
            <a:lvl8pPr marL="3200400" algn="l" defTabSz="914400" rtl="0" eaLnBrk="1" latinLnBrk="0" hangingPunct="1">
              <a:defRPr sz="1400" kern="1200">
                <a:solidFill>
                  <a:schemeClr val="tx1"/>
                </a:solidFill>
                <a:latin typeface="Arial" panose="020B0604020202020204" pitchFamily="34" charset="0"/>
                <a:ea typeface="+mn-ea"/>
                <a:cs typeface="+mn-cs"/>
              </a:defRPr>
            </a:lvl8pPr>
            <a:lvl9pPr marL="3657600" algn="l" defTabSz="914400" rtl="0" eaLnBrk="1" latinLnBrk="0" hangingPunct="1">
              <a:defRPr sz="1400" kern="1200">
                <a:solidFill>
                  <a:schemeClr val="tx1"/>
                </a:solidFill>
                <a:latin typeface="Arial" panose="020B0604020202020204" pitchFamily="34" charset="0"/>
                <a:ea typeface="+mn-ea"/>
                <a:cs typeface="+mn-cs"/>
              </a:defRPr>
            </a:lvl9pPr>
          </a:lstStyle>
          <a:p>
            <a:endParaRPr lang="en-CA"/>
          </a:p>
        </p:txBody>
      </p:sp>
      <p:sp>
        <p:nvSpPr>
          <p:cNvPr id="75" name="Freeform 71">
            <a:extLst>
              <a:ext uri="{FF2B5EF4-FFF2-40B4-BE49-F238E27FC236}">
                <a16:creationId xmlns:a16="http://schemas.microsoft.com/office/drawing/2014/main" id="{E698D68B-183F-4BFB-9D67-C43546F1B5D5}"/>
              </a:ext>
            </a:extLst>
          </p:cNvPr>
          <p:cNvSpPr>
            <a:spLocks noChangeAspect="1"/>
          </p:cNvSpPr>
          <p:nvPr/>
        </p:nvSpPr>
        <p:spPr bwMode="auto">
          <a:xfrm>
            <a:off x="5939963" y="710637"/>
            <a:ext cx="512" cy="14912"/>
          </a:xfrm>
          <a:custGeom>
            <a:avLst/>
            <a:gdLst>
              <a:gd name="T0" fmla="*/ 0 w 2"/>
              <a:gd name="T1" fmla="*/ 0 h 23"/>
              <a:gd name="T2" fmla="*/ 1 w 2"/>
              <a:gd name="T3" fmla="*/ 23 h 23"/>
            </a:gdLst>
            <a:ahLst/>
            <a:cxnLst>
              <a:cxn ang="0">
                <a:pos x="T0" y="T1"/>
              </a:cxn>
              <a:cxn ang="0">
                <a:pos x="T2" y="T3"/>
              </a:cxn>
            </a:cxnLst>
            <a:rect l="0" t="0" r="r" b="b"/>
            <a:pathLst>
              <a:path w="2" h="23">
                <a:moveTo>
                  <a:pt x="0" y="0"/>
                </a:moveTo>
                <a:cubicBezTo>
                  <a:pt x="2" y="8"/>
                  <a:pt x="1" y="15"/>
                  <a:pt x="1" y="23"/>
                </a:cubicBezTo>
              </a:path>
            </a:pathLst>
          </a:custGeom>
          <a:noFill/>
          <a:ln w="6350" cap="rnd">
            <a:solidFill>
              <a:srgbClr val="FF6600"/>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defPPr>
              <a:defRPr lang="en-US"/>
            </a:defPPr>
            <a:lvl1pPr algn="l" rtl="0" fontAlgn="base">
              <a:spcBef>
                <a:spcPct val="0"/>
              </a:spcBef>
              <a:spcAft>
                <a:spcPct val="0"/>
              </a:spcAft>
              <a:defRPr sz="1400" kern="1200">
                <a:solidFill>
                  <a:schemeClr val="tx1"/>
                </a:solidFill>
                <a:latin typeface="Arial" panose="020B0604020202020204" pitchFamily="34" charset="0"/>
                <a:ea typeface="+mn-ea"/>
                <a:cs typeface="+mn-cs"/>
              </a:defRPr>
            </a:lvl1pPr>
            <a:lvl2pPr marL="457200" algn="l" rtl="0" fontAlgn="base">
              <a:spcBef>
                <a:spcPct val="0"/>
              </a:spcBef>
              <a:spcAft>
                <a:spcPct val="0"/>
              </a:spcAft>
              <a:defRPr sz="1400" kern="1200">
                <a:solidFill>
                  <a:schemeClr val="tx1"/>
                </a:solidFill>
                <a:latin typeface="Arial" panose="020B0604020202020204" pitchFamily="34" charset="0"/>
                <a:ea typeface="+mn-ea"/>
                <a:cs typeface="+mn-cs"/>
              </a:defRPr>
            </a:lvl2pPr>
            <a:lvl3pPr marL="914400" algn="l" rtl="0" fontAlgn="base">
              <a:spcBef>
                <a:spcPct val="0"/>
              </a:spcBef>
              <a:spcAft>
                <a:spcPct val="0"/>
              </a:spcAft>
              <a:defRPr sz="1400" kern="1200">
                <a:solidFill>
                  <a:schemeClr val="tx1"/>
                </a:solidFill>
                <a:latin typeface="Arial" panose="020B0604020202020204" pitchFamily="34" charset="0"/>
                <a:ea typeface="+mn-ea"/>
                <a:cs typeface="+mn-cs"/>
              </a:defRPr>
            </a:lvl3pPr>
            <a:lvl4pPr marL="1371600" algn="l" rtl="0" fontAlgn="base">
              <a:spcBef>
                <a:spcPct val="0"/>
              </a:spcBef>
              <a:spcAft>
                <a:spcPct val="0"/>
              </a:spcAft>
              <a:defRPr sz="1400" kern="1200">
                <a:solidFill>
                  <a:schemeClr val="tx1"/>
                </a:solidFill>
                <a:latin typeface="Arial" panose="020B0604020202020204" pitchFamily="34" charset="0"/>
                <a:ea typeface="+mn-ea"/>
                <a:cs typeface="+mn-cs"/>
              </a:defRPr>
            </a:lvl4pPr>
            <a:lvl5pPr marL="1828800" algn="l" rtl="0" fontAlgn="base">
              <a:spcBef>
                <a:spcPct val="0"/>
              </a:spcBef>
              <a:spcAft>
                <a:spcPct val="0"/>
              </a:spcAft>
              <a:defRPr sz="1400" kern="1200">
                <a:solidFill>
                  <a:schemeClr val="tx1"/>
                </a:solidFill>
                <a:latin typeface="Arial" panose="020B0604020202020204" pitchFamily="34" charset="0"/>
                <a:ea typeface="+mn-ea"/>
                <a:cs typeface="+mn-cs"/>
              </a:defRPr>
            </a:lvl5pPr>
            <a:lvl6pPr marL="2286000" algn="l" defTabSz="914400" rtl="0" eaLnBrk="1" latinLnBrk="0" hangingPunct="1">
              <a:defRPr sz="1400" kern="1200">
                <a:solidFill>
                  <a:schemeClr val="tx1"/>
                </a:solidFill>
                <a:latin typeface="Arial" panose="020B0604020202020204" pitchFamily="34" charset="0"/>
                <a:ea typeface="+mn-ea"/>
                <a:cs typeface="+mn-cs"/>
              </a:defRPr>
            </a:lvl6pPr>
            <a:lvl7pPr marL="2743200" algn="l" defTabSz="914400" rtl="0" eaLnBrk="1" latinLnBrk="0" hangingPunct="1">
              <a:defRPr sz="1400" kern="1200">
                <a:solidFill>
                  <a:schemeClr val="tx1"/>
                </a:solidFill>
                <a:latin typeface="Arial" panose="020B0604020202020204" pitchFamily="34" charset="0"/>
                <a:ea typeface="+mn-ea"/>
                <a:cs typeface="+mn-cs"/>
              </a:defRPr>
            </a:lvl7pPr>
            <a:lvl8pPr marL="3200400" algn="l" defTabSz="914400" rtl="0" eaLnBrk="1" latinLnBrk="0" hangingPunct="1">
              <a:defRPr sz="1400" kern="1200">
                <a:solidFill>
                  <a:schemeClr val="tx1"/>
                </a:solidFill>
                <a:latin typeface="Arial" panose="020B0604020202020204" pitchFamily="34" charset="0"/>
                <a:ea typeface="+mn-ea"/>
                <a:cs typeface="+mn-cs"/>
              </a:defRPr>
            </a:lvl8pPr>
            <a:lvl9pPr marL="3657600" algn="l" defTabSz="914400" rtl="0" eaLnBrk="1" latinLnBrk="0" hangingPunct="1">
              <a:defRPr sz="1400" kern="1200">
                <a:solidFill>
                  <a:schemeClr val="tx1"/>
                </a:solidFill>
                <a:latin typeface="Arial" panose="020B0604020202020204" pitchFamily="34" charset="0"/>
                <a:ea typeface="+mn-ea"/>
                <a:cs typeface="+mn-cs"/>
              </a:defRPr>
            </a:lvl9pPr>
          </a:lstStyle>
          <a:p>
            <a:endParaRPr lang="en-CA"/>
          </a:p>
        </p:txBody>
      </p:sp>
      <p:sp>
        <p:nvSpPr>
          <p:cNvPr id="76" name="Freeform 72">
            <a:extLst>
              <a:ext uri="{FF2B5EF4-FFF2-40B4-BE49-F238E27FC236}">
                <a16:creationId xmlns:a16="http://schemas.microsoft.com/office/drawing/2014/main" id="{345F2BBF-F428-4254-B269-0E2FC9397E47}"/>
              </a:ext>
            </a:extLst>
          </p:cNvPr>
          <p:cNvSpPr>
            <a:spLocks noChangeAspect="1"/>
          </p:cNvSpPr>
          <p:nvPr/>
        </p:nvSpPr>
        <p:spPr bwMode="auto">
          <a:xfrm>
            <a:off x="5824791" y="790723"/>
            <a:ext cx="19963" cy="57993"/>
          </a:xfrm>
          <a:custGeom>
            <a:avLst/>
            <a:gdLst>
              <a:gd name="T0" fmla="*/ 0 w 34"/>
              <a:gd name="T1" fmla="*/ 0 h 91"/>
              <a:gd name="T2" fmla="*/ 28 w 34"/>
              <a:gd name="T3" fmla="*/ 91 h 91"/>
            </a:gdLst>
            <a:ahLst/>
            <a:cxnLst>
              <a:cxn ang="0">
                <a:pos x="T0" y="T1"/>
              </a:cxn>
              <a:cxn ang="0">
                <a:pos x="T2" y="T3"/>
              </a:cxn>
            </a:cxnLst>
            <a:rect l="0" t="0" r="r" b="b"/>
            <a:pathLst>
              <a:path w="34" h="91">
                <a:moveTo>
                  <a:pt x="0" y="0"/>
                </a:moveTo>
                <a:cubicBezTo>
                  <a:pt x="19" y="26"/>
                  <a:pt x="34" y="57"/>
                  <a:pt x="28" y="91"/>
                </a:cubicBezTo>
              </a:path>
            </a:pathLst>
          </a:custGeom>
          <a:noFill/>
          <a:ln w="6350" cap="rnd">
            <a:solidFill>
              <a:srgbClr val="FF6600"/>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defPPr>
              <a:defRPr lang="en-US"/>
            </a:defPPr>
            <a:lvl1pPr algn="l" rtl="0" fontAlgn="base">
              <a:spcBef>
                <a:spcPct val="0"/>
              </a:spcBef>
              <a:spcAft>
                <a:spcPct val="0"/>
              </a:spcAft>
              <a:defRPr sz="1400" kern="1200">
                <a:solidFill>
                  <a:schemeClr val="tx1"/>
                </a:solidFill>
                <a:latin typeface="Arial" panose="020B0604020202020204" pitchFamily="34" charset="0"/>
                <a:ea typeface="+mn-ea"/>
                <a:cs typeface="+mn-cs"/>
              </a:defRPr>
            </a:lvl1pPr>
            <a:lvl2pPr marL="457200" algn="l" rtl="0" fontAlgn="base">
              <a:spcBef>
                <a:spcPct val="0"/>
              </a:spcBef>
              <a:spcAft>
                <a:spcPct val="0"/>
              </a:spcAft>
              <a:defRPr sz="1400" kern="1200">
                <a:solidFill>
                  <a:schemeClr val="tx1"/>
                </a:solidFill>
                <a:latin typeface="Arial" panose="020B0604020202020204" pitchFamily="34" charset="0"/>
                <a:ea typeface="+mn-ea"/>
                <a:cs typeface="+mn-cs"/>
              </a:defRPr>
            </a:lvl2pPr>
            <a:lvl3pPr marL="914400" algn="l" rtl="0" fontAlgn="base">
              <a:spcBef>
                <a:spcPct val="0"/>
              </a:spcBef>
              <a:spcAft>
                <a:spcPct val="0"/>
              </a:spcAft>
              <a:defRPr sz="1400" kern="1200">
                <a:solidFill>
                  <a:schemeClr val="tx1"/>
                </a:solidFill>
                <a:latin typeface="Arial" panose="020B0604020202020204" pitchFamily="34" charset="0"/>
                <a:ea typeface="+mn-ea"/>
                <a:cs typeface="+mn-cs"/>
              </a:defRPr>
            </a:lvl3pPr>
            <a:lvl4pPr marL="1371600" algn="l" rtl="0" fontAlgn="base">
              <a:spcBef>
                <a:spcPct val="0"/>
              </a:spcBef>
              <a:spcAft>
                <a:spcPct val="0"/>
              </a:spcAft>
              <a:defRPr sz="1400" kern="1200">
                <a:solidFill>
                  <a:schemeClr val="tx1"/>
                </a:solidFill>
                <a:latin typeface="Arial" panose="020B0604020202020204" pitchFamily="34" charset="0"/>
                <a:ea typeface="+mn-ea"/>
                <a:cs typeface="+mn-cs"/>
              </a:defRPr>
            </a:lvl4pPr>
            <a:lvl5pPr marL="1828800" algn="l" rtl="0" fontAlgn="base">
              <a:spcBef>
                <a:spcPct val="0"/>
              </a:spcBef>
              <a:spcAft>
                <a:spcPct val="0"/>
              </a:spcAft>
              <a:defRPr sz="1400" kern="1200">
                <a:solidFill>
                  <a:schemeClr val="tx1"/>
                </a:solidFill>
                <a:latin typeface="Arial" panose="020B0604020202020204" pitchFamily="34" charset="0"/>
                <a:ea typeface="+mn-ea"/>
                <a:cs typeface="+mn-cs"/>
              </a:defRPr>
            </a:lvl5pPr>
            <a:lvl6pPr marL="2286000" algn="l" defTabSz="914400" rtl="0" eaLnBrk="1" latinLnBrk="0" hangingPunct="1">
              <a:defRPr sz="1400" kern="1200">
                <a:solidFill>
                  <a:schemeClr val="tx1"/>
                </a:solidFill>
                <a:latin typeface="Arial" panose="020B0604020202020204" pitchFamily="34" charset="0"/>
                <a:ea typeface="+mn-ea"/>
                <a:cs typeface="+mn-cs"/>
              </a:defRPr>
            </a:lvl6pPr>
            <a:lvl7pPr marL="2743200" algn="l" defTabSz="914400" rtl="0" eaLnBrk="1" latinLnBrk="0" hangingPunct="1">
              <a:defRPr sz="1400" kern="1200">
                <a:solidFill>
                  <a:schemeClr val="tx1"/>
                </a:solidFill>
                <a:latin typeface="Arial" panose="020B0604020202020204" pitchFamily="34" charset="0"/>
                <a:ea typeface="+mn-ea"/>
                <a:cs typeface="+mn-cs"/>
              </a:defRPr>
            </a:lvl7pPr>
            <a:lvl8pPr marL="3200400" algn="l" defTabSz="914400" rtl="0" eaLnBrk="1" latinLnBrk="0" hangingPunct="1">
              <a:defRPr sz="1400" kern="1200">
                <a:solidFill>
                  <a:schemeClr val="tx1"/>
                </a:solidFill>
                <a:latin typeface="Arial" panose="020B0604020202020204" pitchFamily="34" charset="0"/>
                <a:ea typeface="+mn-ea"/>
                <a:cs typeface="+mn-cs"/>
              </a:defRPr>
            </a:lvl8pPr>
            <a:lvl9pPr marL="3657600" algn="l" defTabSz="914400" rtl="0" eaLnBrk="1" latinLnBrk="0" hangingPunct="1">
              <a:defRPr sz="1400" kern="1200">
                <a:solidFill>
                  <a:schemeClr val="tx1"/>
                </a:solidFill>
                <a:latin typeface="Arial" panose="020B0604020202020204" pitchFamily="34" charset="0"/>
                <a:ea typeface="+mn-ea"/>
                <a:cs typeface="+mn-cs"/>
              </a:defRPr>
            </a:lvl9pPr>
          </a:lstStyle>
          <a:p>
            <a:endParaRPr lang="en-CA"/>
          </a:p>
        </p:txBody>
      </p:sp>
      <p:sp>
        <p:nvSpPr>
          <p:cNvPr id="77" name="Freeform 73">
            <a:extLst>
              <a:ext uri="{FF2B5EF4-FFF2-40B4-BE49-F238E27FC236}">
                <a16:creationId xmlns:a16="http://schemas.microsoft.com/office/drawing/2014/main" id="{4027B6C5-8193-4968-A846-342AD0761B85}"/>
              </a:ext>
            </a:extLst>
          </p:cNvPr>
          <p:cNvSpPr>
            <a:spLocks noChangeAspect="1"/>
          </p:cNvSpPr>
          <p:nvPr/>
        </p:nvSpPr>
        <p:spPr bwMode="auto">
          <a:xfrm>
            <a:off x="5841171" y="848715"/>
            <a:ext cx="13821" cy="14912"/>
          </a:xfrm>
          <a:custGeom>
            <a:avLst/>
            <a:gdLst>
              <a:gd name="T0" fmla="*/ 0 w 23"/>
              <a:gd name="T1" fmla="*/ 0 h 23"/>
              <a:gd name="T2" fmla="*/ 23 w 23"/>
              <a:gd name="T3" fmla="*/ 23 h 23"/>
            </a:gdLst>
            <a:ahLst/>
            <a:cxnLst>
              <a:cxn ang="0">
                <a:pos x="T0" y="T1"/>
              </a:cxn>
              <a:cxn ang="0">
                <a:pos x="T2" y="T3"/>
              </a:cxn>
            </a:cxnLst>
            <a:rect l="0" t="0" r="r" b="b"/>
            <a:pathLst>
              <a:path w="23" h="23">
                <a:moveTo>
                  <a:pt x="0" y="0"/>
                </a:moveTo>
                <a:cubicBezTo>
                  <a:pt x="7" y="9"/>
                  <a:pt x="13" y="17"/>
                  <a:pt x="23" y="23"/>
                </a:cubicBezTo>
              </a:path>
            </a:pathLst>
          </a:custGeom>
          <a:noFill/>
          <a:ln w="6350" cap="rnd">
            <a:solidFill>
              <a:srgbClr val="FF6600"/>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defPPr>
              <a:defRPr lang="en-US"/>
            </a:defPPr>
            <a:lvl1pPr algn="l" rtl="0" fontAlgn="base">
              <a:spcBef>
                <a:spcPct val="0"/>
              </a:spcBef>
              <a:spcAft>
                <a:spcPct val="0"/>
              </a:spcAft>
              <a:defRPr sz="1400" kern="1200">
                <a:solidFill>
                  <a:schemeClr val="tx1"/>
                </a:solidFill>
                <a:latin typeface="Arial" panose="020B0604020202020204" pitchFamily="34" charset="0"/>
                <a:ea typeface="+mn-ea"/>
                <a:cs typeface="+mn-cs"/>
              </a:defRPr>
            </a:lvl1pPr>
            <a:lvl2pPr marL="457200" algn="l" rtl="0" fontAlgn="base">
              <a:spcBef>
                <a:spcPct val="0"/>
              </a:spcBef>
              <a:spcAft>
                <a:spcPct val="0"/>
              </a:spcAft>
              <a:defRPr sz="1400" kern="1200">
                <a:solidFill>
                  <a:schemeClr val="tx1"/>
                </a:solidFill>
                <a:latin typeface="Arial" panose="020B0604020202020204" pitchFamily="34" charset="0"/>
                <a:ea typeface="+mn-ea"/>
                <a:cs typeface="+mn-cs"/>
              </a:defRPr>
            </a:lvl2pPr>
            <a:lvl3pPr marL="914400" algn="l" rtl="0" fontAlgn="base">
              <a:spcBef>
                <a:spcPct val="0"/>
              </a:spcBef>
              <a:spcAft>
                <a:spcPct val="0"/>
              </a:spcAft>
              <a:defRPr sz="1400" kern="1200">
                <a:solidFill>
                  <a:schemeClr val="tx1"/>
                </a:solidFill>
                <a:latin typeface="Arial" panose="020B0604020202020204" pitchFamily="34" charset="0"/>
                <a:ea typeface="+mn-ea"/>
                <a:cs typeface="+mn-cs"/>
              </a:defRPr>
            </a:lvl3pPr>
            <a:lvl4pPr marL="1371600" algn="l" rtl="0" fontAlgn="base">
              <a:spcBef>
                <a:spcPct val="0"/>
              </a:spcBef>
              <a:spcAft>
                <a:spcPct val="0"/>
              </a:spcAft>
              <a:defRPr sz="1400" kern="1200">
                <a:solidFill>
                  <a:schemeClr val="tx1"/>
                </a:solidFill>
                <a:latin typeface="Arial" panose="020B0604020202020204" pitchFamily="34" charset="0"/>
                <a:ea typeface="+mn-ea"/>
                <a:cs typeface="+mn-cs"/>
              </a:defRPr>
            </a:lvl4pPr>
            <a:lvl5pPr marL="1828800" algn="l" rtl="0" fontAlgn="base">
              <a:spcBef>
                <a:spcPct val="0"/>
              </a:spcBef>
              <a:spcAft>
                <a:spcPct val="0"/>
              </a:spcAft>
              <a:defRPr sz="1400" kern="1200">
                <a:solidFill>
                  <a:schemeClr val="tx1"/>
                </a:solidFill>
                <a:latin typeface="Arial" panose="020B0604020202020204" pitchFamily="34" charset="0"/>
                <a:ea typeface="+mn-ea"/>
                <a:cs typeface="+mn-cs"/>
              </a:defRPr>
            </a:lvl5pPr>
            <a:lvl6pPr marL="2286000" algn="l" defTabSz="914400" rtl="0" eaLnBrk="1" latinLnBrk="0" hangingPunct="1">
              <a:defRPr sz="1400" kern="1200">
                <a:solidFill>
                  <a:schemeClr val="tx1"/>
                </a:solidFill>
                <a:latin typeface="Arial" panose="020B0604020202020204" pitchFamily="34" charset="0"/>
                <a:ea typeface="+mn-ea"/>
                <a:cs typeface="+mn-cs"/>
              </a:defRPr>
            </a:lvl6pPr>
            <a:lvl7pPr marL="2743200" algn="l" defTabSz="914400" rtl="0" eaLnBrk="1" latinLnBrk="0" hangingPunct="1">
              <a:defRPr sz="1400" kern="1200">
                <a:solidFill>
                  <a:schemeClr val="tx1"/>
                </a:solidFill>
                <a:latin typeface="Arial" panose="020B0604020202020204" pitchFamily="34" charset="0"/>
                <a:ea typeface="+mn-ea"/>
                <a:cs typeface="+mn-cs"/>
              </a:defRPr>
            </a:lvl7pPr>
            <a:lvl8pPr marL="3200400" algn="l" defTabSz="914400" rtl="0" eaLnBrk="1" latinLnBrk="0" hangingPunct="1">
              <a:defRPr sz="1400" kern="1200">
                <a:solidFill>
                  <a:schemeClr val="tx1"/>
                </a:solidFill>
                <a:latin typeface="Arial" panose="020B0604020202020204" pitchFamily="34" charset="0"/>
                <a:ea typeface="+mn-ea"/>
                <a:cs typeface="+mn-cs"/>
              </a:defRPr>
            </a:lvl8pPr>
            <a:lvl9pPr marL="3657600" algn="l" defTabSz="914400" rtl="0" eaLnBrk="1" latinLnBrk="0" hangingPunct="1">
              <a:defRPr sz="1400" kern="1200">
                <a:solidFill>
                  <a:schemeClr val="tx1"/>
                </a:solidFill>
                <a:latin typeface="Arial" panose="020B0604020202020204" pitchFamily="34" charset="0"/>
                <a:ea typeface="+mn-ea"/>
                <a:cs typeface="+mn-cs"/>
              </a:defRPr>
            </a:lvl9pPr>
          </a:lstStyle>
          <a:p>
            <a:endParaRPr lang="en-CA"/>
          </a:p>
        </p:txBody>
      </p:sp>
      <p:sp>
        <p:nvSpPr>
          <p:cNvPr id="78" name="Freeform 74">
            <a:extLst>
              <a:ext uri="{FF2B5EF4-FFF2-40B4-BE49-F238E27FC236}">
                <a16:creationId xmlns:a16="http://schemas.microsoft.com/office/drawing/2014/main" id="{8F04AAD7-D2DB-4ED1-B1BA-651D066D5296}"/>
              </a:ext>
            </a:extLst>
          </p:cNvPr>
          <p:cNvSpPr>
            <a:spLocks noChangeAspect="1"/>
          </p:cNvSpPr>
          <p:nvPr/>
        </p:nvSpPr>
        <p:spPr bwMode="auto">
          <a:xfrm>
            <a:off x="5830933" y="848715"/>
            <a:ext cx="10237" cy="17122"/>
          </a:xfrm>
          <a:custGeom>
            <a:avLst/>
            <a:gdLst>
              <a:gd name="T0" fmla="*/ 17 w 17"/>
              <a:gd name="T1" fmla="*/ 0 h 27"/>
              <a:gd name="T2" fmla="*/ 0 w 17"/>
              <a:gd name="T3" fmla="*/ 27 h 27"/>
            </a:gdLst>
            <a:ahLst/>
            <a:cxnLst>
              <a:cxn ang="0">
                <a:pos x="T0" y="T1"/>
              </a:cxn>
              <a:cxn ang="0">
                <a:pos x="T2" y="T3"/>
              </a:cxn>
            </a:cxnLst>
            <a:rect l="0" t="0" r="r" b="b"/>
            <a:pathLst>
              <a:path w="17" h="27">
                <a:moveTo>
                  <a:pt x="17" y="0"/>
                </a:moveTo>
                <a:cubicBezTo>
                  <a:pt x="7" y="5"/>
                  <a:pt x="11" y="23"/>
                  <a:pt x="0" y="27"/>
                </a:cubicBezTo>
              </a:path>
            </a:pathLst>
          </a:custGeom>
          <a:noFill/>
          <a:ln w="6350" cap="rnd">
            <a:solidFill>
              <a:srgbClr val="FF6600"/>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defPPr>
              <a:defRPr lang="en-US"/>
            </a:defPPr>
            <a:lvl1pPr algn="l" rtl="0" fontAlgn="base">
              <a:spcBef>
                <a:spcPct val="0"/>
              </a:spcBef>
              <a:spcAft>
                <a:spcPct val="0"/>
              </a:spcAft>
              <a:defRPr sz="1400" kern="1200">
                <a:solidFill>
                  <a:schemeClr val="tx1"/>
                </a:solidFill>
                <a:latin typeface="Arial" panose="020B0604020202020204" pitchFamily="34" charset="0"/>
                <a:ea typeface="+mn-ea"/>
                <a:cs typeface="+mn-cs"/>
              </a:defRPr>
            </a:lvl1pPr>
            <a:lvl2pPr marL="457200" algn="l" rtl="0" fontAlgn="base">
              <a:spcBef>
                <a:spcPct val="0"/>
              </a:spcBef>
              <a:spcAft>
                <a:spcPct val="0"/>
              </a:spcAft>
              <a:defRPr sz="1400" kern="1200">
                <a:solidFill>
                  <a:schemeClr val="tx1"/>
                </a:solidFill>
                <a:latin typeface="Arial" panose="020B0604020202020204" pitchFamily="34" charset="0"/>
                <a:ea typeface="+mn-ea"/>
                <a:cs typeface="+mn-cs"/>
              </a:defRPr>
            </a:lvl2pPr>
            <a:lvl3pPr marL="914400" algn="l" rtl="0" fontAlgn="base">
              <a:spcBef>
                <a:spcPct val="0"/>
              </a:spcBef>
              <a:spcAft>
                <a:spcPct val="0"/>
              </a:spcAft>
              <a:defRPr sz="1400" kern="1200">
                <a:solidFill>
                  <a:schemeClr val="tx1"/>
                </a:solidFill>
                <a:latin typeface="Arial" panose="020B0604020202020204" pitchFamily="34" charset="0"/>
                <a:ea typeface="+mn-ea"/>
                <a:cs typeface="+mn-cs"/>
              </a:defRPr>
            </a:lvl3pPr>
            <a:lvl4pPr marL="1371600" algn="l" rtl="0" fontAlgn="base">
              <a:spcBef>
                <a:spcPct val="0"/>
              </a:spcBef>
              <a:spcAft>
                <a:spcPct val="0"/>
              </a:spcAft>
              <a:defRPr sz="1400" kern="1200">
                <a:solidFill>
                  <a:schemeClr val="tx1"/>
                </a:solidFill>
                <a:latin typeface="Arial" panose="020B0604020202020204" pitchFamily="34" charset="0"/>
                <a:ea typeface="+mn-ea"/>
                <a:cs typeface="+mn-cs"/>
              </a:defRPr>
            </a:lvl4pPr>
            <a:lvl5pPr marL="1828800" algn="l" rtl="0" fontAlgn="base">
              <a:spcBef>
                <a:spcPct val="0"/>
              </a:spcBef>
              <a:spcAft>
                <a:spcPct val="0"/>
              </a:spcAft>
              <a:defRPr sz="1400" kern="1200">
                <a:solidFill>
                  <a:schemeClr val="tx1"/>
                </a:solidFill>
                <a:latin typeface="Arial" panose="020B0604020202020204" pitchFamily="34" charset="0"/>
                <a:ea typeface="+mn-ea"/>
                <a:cs typeface="+mn-cs"/>
              </a:defRPr>
            </a:lvl5pPr>
            <a:lvl6pPr marL="2286000" algn="l" defTabSz="914400" rtl="0" eaLnBrk="1" latinLnBrk="0" hangingPunct="1">
              <a:defRPr sz="1400" kern="1200">
                <a:solidFill>
                  <a:schemeClr val="tx1"/>
                </a:solidFill>
                <a:latin typeface="Arial" panose="020B0604020202020204" pitchFamily="34" charset="0"/>
                <a:ea typeface="+mn-ea"/>
                <a:cs typeface="+mn-cs"/>
              </a:defRPr>
            </a:lvl6pPr>
            <a:lvl7pPr marL="2743200" algn="l" defTabSz="914400" rtl="0" eaLnBrk="1" latinLnBrk="0" hangingPunct="1">
              <a:defRPr sz="1400" kern="1200">
                <a:solidFill>
                  <a:schemeClr val="tx1"/>
                </a:solidFill>
                <a:latin typeface="Arial" panose="020B0604020202020204" pitchFamily="34" charset="0"/>
                <a:ea typeface="+mn-ea"/>
                <a:cs typeface="+mn-cs"/>
              </a:defRPr>
            </a:lvl7pPr>
            <a:lvl8pPr marL="3200400" algn="l" defTabSz="914400" rtl="0" eaLnBrk="1" latinLnBrk="0" hangingPunct="1">
              <a:defRPr sz="1400" kern="1200">
                <a:solidFill>
                  <a:schemeClr val="tx1"/>
                </a:solidFill>
                <a:latin typeface="Arial" panose="020B0604020202020204" pitchFamily="34" charset="0"/>
                <a:ea typeface="+mn-ea"/>
                <a:cs typeface="+mn-cs"/>
              </a:defRPr>
            </a:lvl8pPr>
            <a:lvl9pPr marL="3657600" algn="l" defTabSz="914400" rtl="0" eaLnBrk="1" latinLnBrk="0" hangingPunct="1">
              <a:defRPr sz="1400" kern="1200">
                <a:solidFill>
                  <a:schemeClr val="tx1"/>
                </a:solidFill>
                <a:latin typeface="Arial" panose="020B0604020202020204" pitchFamily="34" charset="0"/>
                <a:ea typeface="+mn-ea"/>
                <a:cs typeface="+mn-cs"/>
              </a:defRPr>
            </a:lvl9pPr>
          </a:lstStyle>
          <a:p>
            <a:endParaRPr lang="en-CA"/>
          </a:p>
        </p:txBody>
      </p:sp>
      <p:sp>
        <p:nvSpPr>
          <p:cNvPr id="79" name="Freeform 75">
            <a:extLst>
              <a:ext uri="{FF2B5EF4-FFF2-40B4-BE49-F238E27FC236}">
                <a16:creationId xmlns:a16="http://schemas.microsoft.com/office/drawing/2014/main" id="{41D8F2DF-7093-4A03-8434-C14DFA0B5D26}"/>
              </a:ext>
            </a:extLst>
          </p:cNvPr>
          <p:cNvSpPr>
            <a:spLocks noChangeAspect="1"/>
          </p:cNvSpPr>
          <p:nvPr/>
        </p:nvSpPr>
        <p:spPr bwMode="auto">
          <a:xfrm>
            <a:off x="5719857" y="937638"/>
            <a:ext cx="13821" cy="2209"/>
          </a:xfrm>
          <a:custGeom>
            <a:avLst/>
            <a:gdLst>
              <a:gd name="T0" fmla="*/ 0 w 24"/>
              <a:gd name="T1" fmla="*/ 0 h 3"/>
              <a:gd name="T2" fmla="*/ 24 w 24"/>
              <a:gd name="T3" fmla="*/ 0 h 3"/>
            </a:gdLst>
            <a:ahLst/>
            <a:cxnLst>
              <a:cxn ang="0">
                <a:pos x="T0" y="T1"/>
              </a:cxn>
              <a:cxn ang="0">
                <a:pos x="T2" y="T3"/>
              </a:cxn>
            </a:cxnLst>
            <a:rect l="0" t="0" r="r" b="b"/>
            <a:pathLst>
              <a:path w="24" h="3">
                <a:moveTo>
                  <a:pt x="0" y="0"/>
                </a:moveTo>
                <a:cubicBezTo>
                  <a:pt x="8" y="3"/>
                  <a:pt x="16" y="3"/>
                  <a:pt x="24" y="0"/>
                </a:cubicBezTo>
              </a:path>
            </a:pathLst>
          </a:custGeom>
          <a:noFill/>
          <a:ln w="6350" cap="rnd">
            <a:solidFill>
              <a:srgbClr val="FF6600"/>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defPPr>
              <a:defRPr lang="en-US"/>
            </a:defPPr>
            <a:lvl1pPr algn="l" rtl="0" fontAlgn="base">
              <a:spcBef>
                <a:spcPct val="0"/>
              </a:spcBef>
              <a:spcAft>
                <a:spcPct val="0"/>
              </a:spcAft>
              <a:defRPr sz="1400" kern="1200">
                <a:solidFill>
                  <a:schemeClr val="tx1"/>
                </a:solidFill>
                <a:latin typeface="Arial" panose="020B0604020202020204" pitchFamily="34" charset="0"/>
                <a:ea typeface="+mn-ea"/>
                <a:cs typeface="+mn-cs"/>
              </a:defRPr>
            </a:lvl1pPr>
            <a:lvl2pPr marL="457200" algn="l" rtl="0" fontAlgn="base">
              <a:spcBef>
                <a:spcPct val="0"/>
              </a:spcBef>
              <a:spcAft>
                <a:spcPct val="0"/>
              </a:spcAft>
              <a:defRPr sz="1400" kern="1200">
                <a:solidFill>
                  <a:schemeClr val="tx1"/>
                </a:solidFill>
                <a:latin typeface="Arial" panose="020B0604020202020204" pitchFamily="34" charset="0"/>
                <a:ea typeface="+mn-ea"/>
                <a:cs typeface="+mn-cs"/>
              </a:defRPr>
            </a:lvl2pPr>
            <a:lvl3pPr marL="914400" algn="l" rtl="0" fontAlgn="base">
              <a:spcBef>
                <a:spcPct val="0"/>
              </a:spcBef>
              <a:spcAft>
                <a:spcPct val="0"/>
              </a:spcAft>
              <a:defRPr sz="1400" kern="1200">
                <a:solidFill>
                  <a:schemeClr val="tx1"/>
                </a:solidFill>
                <a:latin typeface="Arial" panose="020B0604020202020204" pitchFamily="34" charset="0"/>
                <a:ea typeface="+mn-ea"/>
                <a:cs typeface="+mn-cs"/>
              </a:defRPr>
            </a:lvl3pPr>
            <a:lvl4pPr marL="1371600" algn="l" rtl="0" fontAlgn="base">
              <a:spcBef>
                <a:spcPct val="0"/>
              </a:spcBef>
              <a:spcAft>
                <a:spcPct val="0"/>
              </a:spcAft>
              <a:defRPr sz="1400" kern="1200">
                <a:solidFill>
                  <a:schemeClr val="tx1"/>
                </a:solidFill>
                <a:latin typeface="Arial" panose="020B0604020202020204" pitchFamily="34" charset="0"/>
                <a:ea typeface="+mn-ea"/>
                <a:cs typeface="+mn-cs"/>
              </a:defRPr>
            </a:lvl4pPr>
            <a:lvl5pPr marL="1828800" algn="l" rtl="0" fontAlgn="base">
              <a:spcBef>
                <a:spcPct val="0"/>
              </a:spcBef>
              <a:spcAft>
                <a:spcPct val="0"/>
              </a:spcAft>
              <a:defRPr sz="1400" kern="1200">
                <a:solidFill>
                  <a:schemeClr val="tx1"/>
                </a:solidFill>
                <a:latin typeface="Arial" panose="020B0604020202020204" pitchFamily="34" charset="0"/>
                <a:ea typeface="+mn-ea"/>
                <a:cs typeface="+mn-cs"/>
              </a:defRPr>
            </a:lvl5pPr>
            <a:lvl6pPr marL="2286000" algn="l" defTabSz="914400" rtl="0" eaLnBrk="1" latinLnBrk="0" hangingPunct="1">
              <a:defRPr sz="1400" kern="1200">
                <a:solidFill>
                  <a:schemeClr val="tx1"/>
                </a:solidFill>
                <a:latin typeface="Arial" panose="020B0604020202020204" pitchFamily="34" charset="0"/>
                <a:ea typeface="+mn-ea"/>
                <a:cs typeface="+mn-cs"/>
              </a:defRPr>
            </a:lvl6pPr>
            <a:lvl7pPr marL="2743200" algn="l" defTabSz="914400" rtl="0" eaLnBrk="1" latinLnBrk="0" hangingPunct="1">
              <a:defRPr sz="1400" kern="1200">
                <a:solidFill>
                  <a:schemeClr val="tx1"/>
                </a:solidFill>
                <a:latin typeface="Arial" panose="020B0604020202020204" pitchFamily="34" charset="0"/>
                <a:ea typeface="+mn-ea"/>
                <a:cs typeface="+mn-cs"/>
              </a:defRPr>
            </a:lvl7pPr>
            <a:lvl8pPr marL="3200400" algn="l" defTabSz="914400" rtl="0" eaLnBrk="1" latinLnBrk="0" hangingPunct="1">
              <a:defRPr sz="1400" kern="1200">
                <a:solidFill>
                  <a:schemeClr val="tx1"/>
                </a:solidFill>
                <a:latin typeface="Arial" panose="020B0604020202020204" pitchFamily="34" charset="0"/>
                <a:ea typeface="+mn-ea"/>
                <a:cs typeface="+mn-cs"/>
              </a:defRPr>
            </a:lvl8pPr>
            <a:lvl9pPr marL="3657600" algn="l" defTabSz="914400" rtl="0" eaLnBrk="1" latinLnBrk="0" hangingPunct="1">
              <a:defRPr sz="1400" kern="1200">
                <a:solidFill>
                  <a:schemeClr val="tx1"/>
                </a:solidFill>
                <a:latin typeface="Arial" panose="020B0604020202020204" pitchFamily="34" charset="0"/>
                <a:ea typeface="+mn-ea"/>
                <a:cs typeface="+mn-cs"/>
              </a:defRPr>
            </a:lvl9pPr>
          </a:lstStyle>
          <a:p>
            <a:endParaRPr lang="en-CA"/>
          </a:p>
        </p:txBody>
      </p:sp>
      <p:sp>
        <p:nvSpPr>
          <p:cNvPr id="80" name="Freeform 76">
            <a:extLst>
              <a:ext uri="{FF2B5EF4-FFF2-40B4-BE49-F238E27FC236}">
                <a16:creationId xmlns:a16="http://schemas.microsoft.com/office/drawing/2014/main" id="{203D01FA-44F7-4EB0-994C-C1C638F3FEE5}"/>
              </a:ext>
            </a:extLst>
          </p:cNvPr>
          <p:cNvSpPr>
            <a:spLocks noChangeAspect="1"/>
          </p:cNvSpPr>
          <p:nvPr/>
        </p:nvSpPr>
        <p:spPr bwMode="auto">
          <a:xfrm>
            <a:off x="5679418" y="1094494"/>
            <a:ext cx="126945" cy="24302"/>
          </a:xfrm>
          <a:custGeom>
            <a:avLst/>
            <a:gdLst>
              <a:gd name="T0" fmla="*/ 0 w 214"/>
              <a:gd name="T1" fmla="*/ 38 h 38"/>
              <a:gd name="T2" fmla="*/ 214 w 214"/>
              <a:gd name="T3" fmla="*/ 0 h 38"/>
            </a:gdLst>
            <a:ahLst/>
            <a:cxnLst>
              <a:cxn ang="0">
                <a:pos x="T0" y="T1"/>
              </a:cxn>
              <a:cxn ang="0">
                <a:pos x="T2" y="T3"/>
              </a:cxn>
            </a:cxnLst>
            <a:rect l="0" t="0" r="r" b="b"/>
            <a:pathLst>
              <a:path w="214" h="38">
                <a:moveTo>
                  <a:pt x="0" y="38"/>
                </a:moveTo>
                <a:cubicBezTo>
                  <a:pt x="71" y="31"/>
                  <a:pt x="144" y="16"/>
                  <a:pt x="214" y="0"/>
                </a:cubicBezTo>
              </a:path>
            </a:pathLst>
          </a:custGeom>
          <a:noFill/>
          <a:ln w="6350" cap="rnd">
            <a:solidFill>
              <a:srgbClr val="FF6600"/>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defPPr>
              <a:defRPr lang="en-US"/>
            </a:defPPr>
            <a:lvl1pPr algn="l" rtl="0" fontAlgn="base">
              <a:spcBef>
                <a:spcPct val="0"/>
              </a:spcBef>
              <a:spcAft>
                <a:spcPct val="0"/>
              </a:spcAft>
              <a:defRPr sz="1400" kern="1200">
                <a:solidFill>
                  <a:schemeClr val="tx1"/>
                </a:solidFill>
                <a:latin typeface="Arial" panose="020B0604020202020204" pitchFamily="34" charset="0"/>
                <a:ea typeface="+mn-ea"/>
                <a:cs typeface="+mn-cs"/>
              </a:defRPr>
            </a:lvl1pPr>
            <a:lvl2pPr marL="457200" algn="l" rtl="0" fontAlgn="base">
              <a:spcBef>
                <a:spcPct val="0"/>
              </a:spcBef>
              <a:spcAft>
                <a:spcPct val="0"/>
              </a:spcAft>
              <a:defRPr sz="1400" kern="1200">
                <a:solidFill>
                  <a:schemeClr val="tx1"/>
                </a:solidFill>
                <a:latin typeface="Arial" panose="020B0604020202020204" pitchFamily="34" charset="0"/>
                <a:ea typeface="+mn-ea"/>
                <a:cs typeface="+mn-cs"/>
              </a:defRPr>
            </a:lvl2pPr>
            <a:lvl3pPr marL="914400" algn="l" rtl="0" fontAlgn="base">
              <a:spcBef>
                <a:spcPct val="0"/>
              </a:spcBef>
              <a:spcAft>
                <a:spcPct val="0"/>
              </a:spcAft>
              <a:defRPr sz="1400" kern="1200">
                <a:solidFill>
                  <a:schemeClr val="tx1"/>
                </a:solidFill>
                <a:latin typeface="Arial" panose="020B0604020202020204" pitchFamily="34" charset="0"/>
                <a:ea typeface="+mn-ea"/>
                <a:cs typeface="+mn-cs"/>
              </a:defRPr>
            </a:lvl3pPr>
            <a:lvl4pPr marL="1371600" algn="l" rtl="0" fontAlgn="base">
              <a:spcBef>
                <a:spcPct val="0"/>
              </a:spcBef>
              <a:spcAft>
                <a:spcPct val="0"/>
              </a:spcAft>
              <a:defRPr sz="1400" kern="1200">
                <a:solidFill>
                  <a:schemeClr val="tx1"/>
                </a:solidFill>
                <a:latin typeface="Arial" panose="020B0604020202020204" pitchFamily="34" charset="0"/>
                <a:ea typeface="+mn-ea"/>
                <a:cs typeface="+mn-cs"/>
              </a:defRPr>
            </a:lvl4pPr>
            <a:lvl5pPr marL="1828800" algn="l" rtl="0" fontAlgn="base">
              <a:spcBef>
                <a:spcPct val="0"/>
              </a:spcBef>
              <a:spcAft>
                <a:spcPct val="0"/>
              </a:spcAft>
              <a:defRPr sz="1400" kern="1200">
                <a:solidFill>
                  <a:schemeClr val="tx1"/>
                </a:solidFill>
                <a:latin typeface="Arial" panose="020B0604020202020204" pitchFamily="34" charset="0"/>
                <a:ea typeface="+mn-ea"/>
                <a:cs typeface="+mn-cs"/>
              </a:defRPr>
            </a:lvl5pPr>
            <a:lvl6pPr marL="2286000" algn="l" defTabSz="914400" rtl="0" eaLnBrk="1" latinLnBrk="0" hangingPunct="1">
              <a:defRPr sz="1400" kern="1200">
                <a:solidFill>
                  <a:schemeClr val="tx1"/>
                </a:solidFill>
                <a:latin typeface="Arial" panose="020B0604020202020204" pitchFamily="34" charset="0"/>
                <a:ea typeface="+mn-ea"/>
                <a:cs typeface="+mn-cs"/>
              </a:defRPr>
            </a:lvl6pPr>
            <a:lvl7pPr marL="2743200" algn="l" defTabSz="914400" rtl="0" eaLnBrk="1" latinLnBrk="0" hangingPunct="1">
              <a:defRPr sz="1400" kern="1200">
                <a:solidFill>
                  <a:schemeClr val="tx1"/>
                </a:solidFill>
                <a:latin typeface="Arial" panose="020B0604020202020204" pitchFamily="34" charset="0"/>
                <a:ea typeface="+mn-ea"/>
                <a:cs typeface="+mn-cs"/>
              </a:defRPr>
            </a:lvl7pPr>
            <a:lvl8pPr marL="3200400" algn="l" defTabSz="914400" rtl="0" eaLnBrk="1" latinLnBrk="0" hangingPunct="1">
              <a:defRPr sz="1400" kern="1200">
                <a:solidFill>
                  <a:schemeClr val="tx1"/>
                </a:solidFill>
                <a:latin typeface="Arial" panose="020B0604020202020204" pitchFamily="34" charset="0"/>
                <a:ea typeface="+mn-ea"/>
                <a:cs typeface="+mn-cs"/>
              </a:defRPr>
            </a:lvl8pPr>
            <a:lvl9pPr marL="3657600" algn="l" defTabSz="914400" rtl="0" eaLnBrk="1" latinLnBrk="0" hangingPunct="1">
              <a:defRPr sz="1400" kern="1200">
                <a:solidFill>
                  <a:schemeClr val="tx1"/>
                </a:solidFill>
                <a:latin typeface="Arial" panose="020B0604020202020204" pitchFamily="34" charset="0"/>
                <a:ea typeface="+mn-ea"/>
                <a:cs typeface="+mn-cs"/>
              </a:defRPr>
            </a:lvl9pPr>
          </a:lstStyle>
          <a:p>
            <a:endParaRPr lang="en-CA"/>
          </a:p>
        </p:txBody>
      </p:sp>
      <p:sp>
        <p:nvSpPr>
          <p:cNvPr id="81" name="Freeform 77">
            <a:extLst>
              <a:ext uri="{FF2B5EF4-FFF2-40B4-BE49-F238E27FC236}">
                <a16:creationId xmlns:a16="http://schemas.microsoft.com/office/drawing/2014/main" id="{E08E887F-868F-4154-9A4F-E331A293DCE7}"/>
              </a:ext>
            </a:extLst>
          </p:cNvPr>
          <p:cNvSpPr>
            <a:spLocks noChangeAspect="1"/>
          </p:cNvSpPr>
          <p:nvPr/>
        </p:nvSpPr>
        <p:spPr bwMode="auto">
          <a:xfrm>
            <a:off x="5806363" y="1077925"/>
            <a:ext cx="15356" cy="16569"/>
          </a:xfrm>
          <a:custGeom>
            <a:avLst/>
            <a:gdLst>
              <a:gd name="T0" fmla="*/ 0 w 26"/>
              <a:gd name="T1" fmla="*/ 26 h 26"/>
              <a:gd name="T2" fmla="*/ 26 w 26"/>
              <a:gd name="T3" fmla="*/ 0 h 26"/>
            </a:gdLst>
            <a:ahLst/>
            <a:cxnLst>
              <a:cxn ang="0">
                <a:pos x="T0" y="T1"/>
              </a:cxn>
              <a:cxn ang="0">
                <a:pos x="T2" y="T3"/>
              </a:cxn>
            </a:cxnLst>
            <a:rect l="0" t="0" r="r" b="b"/>
            <a:pathLst>
              <a:path w="26" h="26">
                <a:moveTo>
                  <a:pt x="0" y="26"/>
                </a:moveTo>
                <a:cubicBezTo>
                  <a:pt x="8" y="16"/>
                  <a:pt x="15" y="6"/>
                  <a:pt x="26" y="0"/>
                </a:cubicBezTo>
              </a:path>
            </a:pathLst>
          </a:custGeom>
          <a:noFill/>
          <a:ln w="6350" cap="rnd">
            <a:solidFill>
              <a:srgbClr val="FF6600"/>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defPPr>
              <a:defRPr lang="en-US"/>
            </a:defPPr>
            <a:lvl1pPr algn="l" rtl="0" fontAlgn="base">
              <a:spcBef>
                <a:spcPct val="0"/>
              </a:spcBef>
              <a:spcAft>
                <a:spcPct val="0"/>
              </a:spcAft>
              <a:defRPr sz="1400" kern="1200">
                <a:solidFill>
                  <a:schemeClr val="tx1"/>
                </a:solidFill>
                <a:latin typeface="Arial" panose="020B0604020202020204" pitchFamily="34" charset="0"/>
                <a:ea typeface="+mn-ea"/>
                <a:cs typeface="+mn-cs"/>
              </a:defRPr>
            </a:lvl1pPr>
            <a:lvl2pPr marL="457200" algn="l" rtl="0" fontAlgn="base">
              <a:spcBef>
                <a:spcPct val="0"/>
              </a:spcBef>
              <a:spcAft>
                <a:spcPct val="0"/>
              </a:spcAft>
              <a:defRPr sz="1400" kern="1200">
                <a:solidFill>
                  <a:schemeClr val="tx1"/>
                </a:solidFill>
                <a:latin typeface="Arial" panose="020B0604020202020204" pitchFamily="34" charset="0"/>
                <a:ea typeface="+mn-ea"/>
                <a:cs typeface="+mn-cs"/>
              </a:defRPr>
            </a:lvl2pPr>
            <a:lvl3pPr marL="914400" algn="l" rtl="0" fontAlgn="base">
              <a:spcBef>
                <a:spcPct val="0"/>
              </a:spcBef>
              <a:spcAft>
                <a:spcPct val="0"/>
              </a:spcAft>
              <a:defRPr sz="1400" kern="1200">
                <a:solidFill>
                  <a:schemeClr val="tx1"/>
                </a:solidFill>
                <a:latin typeface="Arial" panose="020B0604020202020204" pitchFamily="34" charset="0"/>
                <a:ea typeface="+mn-ea"/>
                <a:cs typeface="+mn-cs"/>
              </a:defRPr>
            </a:lvl3pPr>
            <a:lvl4pPr marL="1371600" algn="l" rtl="0" fontAlgn="base">
              <a:spcBef>
                <a:spcPct val="0"/>
              </a:spcBef>
              <a:spcAft>
                <a:spcPct val="0"/>
              </a:spcAft>
              <a:defRPr sz="1400" kern="1200">
                <a:solidFill>
                  <a:schemeClr val="tx1"/>
                </a:solidFill>
                <a:latin typeface="Arial" panose="020B0604020202020204" pitchFamily="34" charset="0"/>
                <a:ea typeface="+mn-ea"/>
                <a:cs typeface="+mn-cs"/>
              </a:defRPr>
            </a:lvl4pPr>
            <a:lvl5pPr marL="1828800" algn="l" rtl="0" fontAlgn="base">
              <a:spcBef>
                <a:spcPct val="0"/>
              </a:spcBef>
              <a:spcAft>
                <a:spcPct val="0"/>
              </a:spcAft>
              <a:defRPr sz="1400" kern="1200">
                <a:solidFill>
                  <a:schemeClr val="tx1"/>
                </a:solidFill>
                <a:latin typeface="Arial" panose="020B0604020202020204" pitchFamily="34" charset="0"/>
                <a:ea typeface="+mn-ea"/>
                <a:cs typeface="+mn-cs"/>
              </a:defRPr>
            </a:lvl5pPr>
            <a:lvl6pPr marL="2286000" algn="l" defTabSz="914400" rtl="0" eaLnBrk="1" latinLnBrk="0" hangingPunct="1">
              <a:defRPr sz="1400" kern="1200">
                <a:solidFill>
                  <a:schemeClr val="tx1"/>
                </a:solidFill>
                <a:latin typeface="Arial" panose="020B0604020202020204" pitchFamily="34" charset="0"/>
                <a:ea typeface="+mn-ea"/>
                <a:cs typeface="+mn-cs"/>
              </a:defRPr>
            </a:lvl6pPr>
            <a:lvl7pPr marL="2743200" algn="l" defTabSz="914400" rtl="0" eaLnBrk="1" latinLnBrk="0" hangingPunct="1">
              <a:defRPr sz="1400" kern="1200">
                <a:solidFill>
                  <a:schemeClr val="tx1"/>
                </a:solidFill>
                <a:latin typeface="Arial" panose="020B0604020202020204" pitchFamily="34" charset="0"/>
                <a:ea typeface="+mn-ea"/>
                <a:cs typeface="+mn-cs"/>
              </a:defRPr>
            </a:lvl7pPr>
            <a:lvl8pPr marL="3200400" algn="l" defTabSz="914400" rtl="0" eaLnBrk="1" latinLnBrk="0" hangingPunct="1">
              <a:defRPr sz="1400" kern="1200">
                <a:solidFill>
                  <a:schemeClr val="tx1"/>
                </a:solidFill>
                <a:latin typeface="Arial" panose="020B0604020202020204" pitchFamily="34" charset="0"/>
                <a:ea typeface="+mn-ea"/>
                <a:cs typeface="+mn-cs"/>
              </a:defRPr>
            </a:lvl8pPr>
            <a:lvl9pPr marL="3657600" algn="l" defTabSz="914400" rtl="0" eaLnBrk="1" latinLnBrk="0" hangingPunct="1">
              <a:defRPr sz="1400" kern="1200">
                <a:solidFill>
                  <a:schemeClr val="tx1"/>
                </a:solidFill>
                <a:latin typeface="Arial" panose="020B0604020202020204" pitchFamily="34" charset="0"/>
                <a:ea typeface="+mn-ea"/>
                <a:cs typeface="+mn-cs"/>
              </a:defRPr>
            </a:lvl9pPr>
          </a:lstStyle>
          <a:p>
            <a:endParaRPr lang="en-CA"/>
          </a:p>
        </p:txBody>
      </p:sp>
      <p:sp>
        <p:nvSpPr>
          <p:cNvPr id="82" name="Freeform 78">
            <a:extLst>
              <a:ext uri="{FF2B5EF4-FFF2-40B4-BE49-F238E27FC236}">
                <a16:creationId xmlns:a16="http://schemas.microsoft.com/office/drawing/2014/main" id="{F79D5A19-611B-4220-8707-D4706668E1F4}"/>
              </a:ext>
            </a:extLst>
          </p:cNvPr>
          <p:cNvSpPr>
            <a:spLocks noChangeAspect="1"/>
          </p:cNvSpPr>
          <p:nvPr/>
        </p:nvSpPr>
        <p:spPr bwMode="auto">
          <a:xfrm>
            <a:off x="5821720" y="1057490"/>
            <a:ext cx="2047" cy="20436"/>
          </a:xfrm>
          <a:custGeom>
            <a:avLst/>
            <a:gdLst>
              <a:gd name="T0" fmla="*/ 0 w 4"/>
              <a:gd name="T1" fmla="*/ 32 h 32"/>
              <a:gd name="T2" fmla="*/ 4 w 4"/>
              <a:gd name="T3" fmla="*/ 0 h 32"/>
            </a:gdLst>
            <a:ahLst/>
            <a:cxnLst>
              <a:cxn ang="0">
                <a:pos x="T0" y="T1"/>
              </a:cxn>
              <a:cxn ang="0">
                <a:pos x="T2" y="T3"/>
              </a:cxn>
            </a:cxnLst>
            <a:rect l="0" t="0" r="r" b="b"/>
            <a:pathLst>
              <a:path w="4" h="32">
                <a:moveTo>
                  <a:pt x="0" y="32"/>
                </a:moveTo>
                <a:cubicBezTo>
                  <a:pt x="4" y="22"/>
                  <a:pt x="0" y="10"/>
                  <a:pt x="4" y="0"/>
                </a:cubicBezTo>
              </a:path>
            </a:pathLst>
          </a:custGeom>
          <a:noFill/>
          <a:ln w="6350" cap="rnd">
            <a:solidFill>
              <a:srgbClr val="FF6600"/>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defPPr>
              <a:defRPr lang="en-US"/>
            </a:defPPr>
            <a:lvl1pPr algn="l" rtl="0" fontAlgn="base">
              <a:spcBef>
                <a:spcPct val="0"/>
              </a:spcBef>
              <a:spcAft>
                <a:spcPct val="0"/>
              </a:spcAft>
              <a:defRPr sz="1400" kern="1200">
                <a:solidFill>
                  <a:schemeClr val="tx1"/>
                </a:solidFill>
                <a:latin typeface="Arial" panose="020B0604020202020204" pitchFamily="34" charset="0"/>
                <a:ea typeface="+mn-ea"/>
                <a:cs typeface="+mn-cs"/>
              </a:defRPr>
            </a:lvl1pPr>
            <a:lvl2pPr marL="457200" algn="l" rtl="0" fontAlgn="base">
              <a:spcBef>
                <a:spcPct val="0"/>
              </a:spcBef>
              <a:spcAft>
                <a:spcPct val="0"/>
              </a:spcAft>
              <a:defRPr sz="1400" kern="1200">
                <a:solidFill>
                  <a:schemeClr val="tx1"/>
                </a:solidFill>
                <a:latin typeface="Arial" panose="020B0604020202020204" pitchFamily="34" charset="0"/>
                <a:ea typeface="+mn-ea"/>
                <a:cs typeface="+mn-cs"/>
              </a:defRPr>
            </a:lvl2pPr>
            <a:lvl3pPr marL="914400" algn="l" rtl="0" fontAlgn="base">
              <a:spcBef>
                <a:spcPct val="0"/>
              </a:spcBef>
              <a:spcAft>
                <a:spcPct val="0"/>
              </a:spcAft>
              <a:defRPr sz="1400" kern="1200">
                <a:solidFill>
                  <a:schemeClr val="tx1"/>
                </a:solidFill>
                <a:latin typeface="Arial" panose="020B0604020202020204" pitchFamily="34" charset="0"/>
                <a:ea typeface="+mn-ea"/>
                <a:cs typeface="+mn-cs"/>
              </a:defRPr>
            </a:lvl3pPr>
            <a:lvl4pPr marL="1371600" algn="l" rtl="0" fontAlgn="base">
              <a:spcBef>
                <a:spcPct val="0"/>
              </a:spcBef>
              <a:spcAft>
                <a:spcPct val="0"/>
              </a:spcAft>
              <a:defRPr sz="1400" kern="1200">
                <a:solidFill>
                  <a:schemeClr val="tx1"/>
                </a:solidFill>
                <a:latin typeface="Arial" panose="020B0604020202020204" pitchFamily="34" charset="0"/>
                <a:ea typeface="+mn-ea"/>
                <a:cs typeface="+mn-cs"/>
              </a:defRPr>
            </a:lvl4pPr>
            <a:lvl5pPr marL="1828800" algn="l" rtl="0" fontAlgn="base">
              <a:spcBef>
                <a:spcPct val="0"/>
              </a:spcBef>
              <a:spcAft>
                <a:spcPct val="0"/>
              </a:spcAft>
              <a:defRPr sz="1400" kern="1200">
                <a:solidFill>
                  <a:schemeClr val="tx1"/>
                </a:solidFill>
                <a:latin typeface="Arial" panose="020B0604020202020204" pitchFamily="34" charset="0"/>
                <a:ea typeface="+mn-ea"/>
                <a:cs typeface="+mn-cs"/>
              </a:defRPr>
            </a:lvl5pPr>
            <a:lvl6pPr marL="2286000" algn="l" defTabSz="914400" rtl="0" eaLnBrk="1" latinLnBrk="0" hangingPunct="1">
              <a:defRPr sz="1400" kern="1200">
                <a:solidFill>
                  <a:schemeClr val="tx1"/>
                </a:solidFill>
                <a:latin typeface="Arial" panose="020B0604020202020204" pitchFamily="34" charset="0"/>
                <a:ea typeface="+mn-ea"/>
                <a:cs typeface="+mn-cs"/>
              </a:defRPr>
            </a:lvl6pPr>
            <a:lvl7pPr marL="2743200" algn="l" defTabSz="914400" rtl="0" eaLnBrk="1" latinLnBrk="0" hangingPunct="1">
              <a:defRPr sz="1400" kern="1200">
                <a:solidFill>
                  <a:schemeClr val="tx1"/>
                </a:solidFill>
                <a:latin typeface="Arial" panose="020B0604020202020204" pitchFamily="34" charset="0"/>
                <a:ea typeface="+mn-ea"/>
                <a:cs typeface="+mn-cs"/>
              </a:defRPr>
            </a:lvl7pPr>
            <a:lvl8pPr marL="3200400" algn="l" defTabSz="914400" rtl="0" eaLnBrk="1" latinLnBrk="0" hangingPunct="1">
              <a:defRPr sz="1400" kern="1200">
                <a:solidFill>
                  <a:schemeClr val="tx1"/>
                </a:solidFill>
                <a:latin typeface="Arial" panose="020B0604020202020204" pitchFamily="34" charset="0"/>
                <a:ea typeface="+mn-ea"/>
                <a:cs typeface="+mn-cs"/>
              </a:defRPr>
            </a:lvl8pPr>
            <a:lvl9pPr marL="3657600" algn="l" defTabSz="914400" rtl="0" eaLnBrk="1" latinLnBrk="0" hangingPunct="1">
              <a:defRPr sz="1400" kern="1200">
                <a:solidFill>
                  <a:schemeClr val="tx1"/>
                </a:solidFill>
                <a:latin typeface="Arial" panose="020B0604020202020204" pitchFamily="34" charset="0"/>
                <a:ea typeface="+mn-ea"/>
                <a:cs typeface="+mn-cs"/>
              </a:defRPr>
            </a:lvl9pPr>
          </a:lstStyle>
          <a:p>
            <a:endParaRPr lang="en-CA"/>
          </a:p>
        </p:txBody>
      </p:sp>
      <p:sp>
        <p:nvSpPr>
          <p:cNvPr id="83" name="Freeform 79">
            <a:extLst>
              <a:ext uri="{FF2B5EF4-FFF2-40B4-BE49-F238E27FC236}">
                <a16:creationId xmlns:a16="http://schemas.microsoft.com/office/drawing/2014/main" id="{3D0DDB87-E7AE-4D4A-A64C-66C8E519C671}"/>
              </a:ext>
            </a:extLst>
          </p:cNvPr>
          <p:cNvSpPr>
            <a:spLocks noChangeAspect="1"/>
          </p:cNvSpPr>
          <p:nvPr/>
        </p:nvSpPr>
        <p:spPr bwMode="auto">
          <a:xfrm>
            <a:off x="5808923" y="1033740"/>
            <a:ext cx="20987" cy="23749"/>
          </a:xfrm>
          <a:custGeom>
            <a:avLst/>
            <a:gdLst>
              <a:gd name="T0" fmla="*/ 26 w 36"/>
              <a:gd name="T1" fmla="*/ 37 h 37"/>
              <a:gd name="T2" fmla="*/ 1 w 36"/>
              <a:gd name="T3" fmla="*/ 15 h 37"/>
              <a:gd name="T4" fmla="*/ 1 w 36"/>
              <a:gd name="T5" fmla="*/ 7 h 37"/>
              <a:gd name="T6" fmla="*/ 36 w 36"/>
              <a:gd name="T7" fmla="*/ 3 h 37"/>
            </a:gdLst>
            <a:ahLst/>
            <a:cxnLst>
              <a:cxn ang="0">
                <a:pos x="T0" y="T1"/>
              </a:cxn>
              <a:cxn ang="0">
                <a:pos x="T2" y="T3"/>
              </a:cxn>
              <a:cxn ang="0">
                <a:pos x="T4" y="T5"/>
              </a:cxn>
              <a:cxn ang="0">
                <a:pos x="T6" y="T7"/>
              </a:cxn>
            </a:cxnLst>
            <a:rect l="0" t="0" r="r" b="b"/>
            <a:pathLst>
              <a:path w="36" h="37">
                <a:moveTo>
                  <a:pt x="26" y="37"/>
                </a:moveTo>
                <a:cubicBezTo>
                  <a:pt x="21" y="26"/>
                  <a:pt x="8" y="24"/>
                  <a:pt x="1" y="15"/>
                </a:cubicBezTo>
                <a:cubicBezTo>
                  <a:pt x="0" y="12"/>
                  <a:pt x="0" y="9"/>
                  <a:pt x="1" y="7"/>
                </a:cubicBezTo>
                <a:cubicBezTo>
                  <a:pt x="12" y="6"/>
                  <a:pt x="25" y="0"/>
                  <a:pt x="36" y="3"/>
                </a:cubicBezTo>
              </a:path>
            </a:pathLst>
          </a:custGeom>
          <a:noFill/>
          <a:ln w="6350" cap="rnd">
            <a:solidFill>
              <a:srgbClr val="FF6600"/>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defPPr>
              <a:defRPr lang="en-US"/>
            </a:defPPr>
            <a:lvl1pPr algn="l" rtl="0" fontAlgn="base">
              <a:spcBef>
                <a:spcPct val="0"/>
              </a:spcBef>
              <a:spcAft>
                <a:spcPct val="0"/>
              </a:spcAft>
              <a:defRPr sz="1400" kern="1200">
                <a:solidFill>
                  <a:schemeClr val="tx1"/>
                </a:solidFill>
                <a:latin typeface="Arial" panose="020B0604020202020204" pitchFamily="34" charset="0"/>
                <a:ea typeface="+mn-ea"/>
                <a:cs typeface="+mn-cs"/>
              </a:defRPr>
            </a:lvl1pPr>
            <a:lvl2pPr marL="457200" algn="l" rtl="0" fontAlgn="base">
              <a:spcBef>
                <a:spcPct val="0"/>
              </a:spcBef>
              <a:spcAft>
                <a:spcPct val="0"/>
              </a:spcAft>
              <a:defRPr sz="1400" kern="1200">
                <a:solidFill>
                  <a:schemeClr val="tx1"/>
                </a:solidFill>
                <a:latin typeface="Arial" panose="020B0604020202020204" pitchFamily="34" charset="0"/>
                <a:ea typeface="+mn-ea"/>
                <a:cs typeface="+mn-cs"/>
              </a:defRPr>
            </a:lvl2pPr>
            <a:lvl3pPr marL="914400" algn="l" rtl="0" fontAlgn="base">
              <a:spcBef>
                <a:spcPct val="0"/>
              </a:spcBef>
              <a:spcAft>
                <a:spcPct val="0"/>
              </a:spcAft>
              <a:defRPr sz="1400" kern="1200">
                <a:solidFill>
                  <a:schemeClr val="tx1"/>
                </a:solidFill>
                <a:latin typeface="Arial" panose="020B0604020202020204" pitchFamily="34" charset="0"/>
                <a:ea typeface="+mn-ea"/>
                <a:cs typeface="+mn-cs"/>
              </a:defRPr>
            </a:lvl3pPr>
            <a:lvl4pPr marL="1371600" algn="l" rtl="0" fontAlgn="base">
              <a:spcBef>
                <a:spcPct val="0"/>
              </a:spcBef>
              <a:spcAft>
                <a:spcPct val="0"/>
              </a:spcAft>
              <a:defRPr sz="1400" kern="1200">
                <a:solidFill>
                  <a:schemeClr val="tx1"/>
                </a:solidFill>
                <a:latin typeface="Arial" panose="020B0604020202020204" pitchFamily="34" charset="0"/>
                <a:ea typeface="+mn-ea"/>
                <a:cs typeface="+mn-cs"/>
              </a:defRPr>
            </a:lvl4pPr>
            <a:lvl5pPr marL="1828800" algn="l" rtl="0" fontAlgn="base">
              <a:spcBef>
                <a:spcPct val="0"/>
              </a:spcBef>
              <a:spcAft>
                <a:spcPct val="0"/>
              </a:spcAft>
              <a:defRPr sz="1400" kern="1200">
                <a:solidFill>
                  <a:schemeClr val="tx1"/>
                </a:solidFill>
                <a:latin typeface="Arial" panose="020B0604020202020204" pitchFamily="34" charset="0"/>
                <a:ea typeface="+mn-ea"/>
                <a:cs typeface="+mn-cs"/>
              </a:defRPr>
            </a:lvl5pPr>
            <a:lvl6pPr marL="2286000" algn="l" defTabSz="914400" rtl="0" eaLnBrk="1" latinLnBrk="0" hangingPunct="1">
              <a:defRPr sz="1400" kern="1200">
                <a:solidFill>
                  <a:schemeClr val="tx1"/>
                </a:solidFill>
                <a:latin typeface="Arial" panose="020B0604020202020204" pitchFamily="34" charset="0"/>
                <a:ea typeface="+mn-ea"/>
                <a:cs typeface="+mn-cs"/>
              </a:defRPr>
            </a:lvl6pPr>
            <a:lvl7pPr marL="2743200" algn="l" defTabSz="914400" rtl="0" eaLnBrk="1" latinLnBrk="0" hangingPunct="1">
              <a:defRPr sz="1400" kern="1200">
                <a:solidFill>
                  <a:schemeClr val="tx1"/>
                </a:solidFill>
                <a:latin typeface="Arial" panose="020B0604020202020204" pitchFamily="34" charset="0"/>
                <a:ea typeface="+mn-ea"/>
                <a:cs typeface="+mn-cs"/>
              </a:defRPr>
            </a:lvl7pPr>
            <a:lvl8pPr marL="3200400" algn="l" defTabSz="914400" rtl="0" eaLnBrk="1" latinLnBrk="0" hangingPunct="1">
              <a:defRPr sz="1400" kern="1200">
                <a:solidFill>
                  <a:schemeClr val="tx1"/>
                </a:solidFill>
                <a:latin typeface="Arial" panose="020B0604020202020204" pitchFamily="34" charset="0"/>
                <a:ea typeface="+mn-ea"/>
                <a:cs typeface="+mn-cs"/>
              </a:defRPr>
            </a:lvl8pPr>
            <a:lvl9pPr marL="3657600" algn="l" defTabSz="914400" rtl="0" eaLnBrk="1" latinLnBrk="0" hangingPunct="1">
              <a:defRPr sz="1400" kern="1200">
                <a:solidFill>
                  <a:schemeClr val="tx1"/>
                </a:solidFill>
                <a:latin typeface="Arial" panose="020B0604020202020204" pitchFamily="34" charset="0"/>
                <a:ea typeface="+mn-ea"/>
                <a:cs typeface="+mn-cs"/>
              </a:defRPr>
            </a:lvl9pPr>
          </a:lstStyle>
          <a:p>
            <a:endParaRPr lang="en-CA"/>
          </a:p>
        </p:txBody>
      </p:sp>
      <p:sp>
        <p:nvSpPr>
          <p:cNvPr id="84" name="Freeform 80">
            <a:extLst>
              <a:ext uri="{FF2B5EF4-FFF2-40B4-BE49-F238E27FC236}">
                <a16:creationId xmlns:a16="http://schemas.microsoft.com/office/drawing/2014/main" id="{20873548-2AF0-49BF-829C-165AF486DC1A}"/>
              </a:ext>
            </a:extLst>
          </p:cNvPr>
          <p:cNvSpPr>
            <a:spLocks noChangeAspect="1"/>
          </p:cNvSpPr>
          <p:nvPr/>
        </p:nvSpPr>
        <p:spPr bwMode="auto">
          <a:xfrm>
            <a:off x="5829910" y="1032083"/>
            <a:ext cx="6142" cy="3866"/>
          </a:xfrm>
          <a:custGeom>
            <a:avLst/>
            <a:gdLst>
              <a:gd name="T0" fmla="*/ 0 w 10"/>
              <a:gd name="T1" fmla="*/ 6 h 6"/>
              <a:gd name="T2" fmla="*/ 10 w 10"/>
              <a:gd name="T3" fmla="*/ 0 h 6"/>
            </a:gdLst>
            <a:ahLst/>
            <a:cxnLst>
              <a:cxn ang="0">
                <a:pos x="T0" y="T1"/>
              </a:cxn>
              <a:cxn ang="0">
                <a:pos x="T2" y="T3"/>
              </a:cxn>
            </a:cxnLst>
            <a:rect l="0" t="0" r="r" b="b"/>
            <a:pathLst>
              <a:path w="10" h="6">
                <a:moveTo>
                  <a:pt x="0" y="6"/>
                </a:moveTo>
                <a:cubicBezTo>
                  <a:pt x="3" y="2"/>
                  <a:pt x="6" y="1"/>
                  <a:pt x="10" y="0"/>
                </a:cubicBezTo>
              </a:path>
            </a:pathLst>
          </a:custGeom>
          <a:noFill/>
          <a:ln w="6350" cap="rnd">
            <a:solidFill>
              <a:srgbClr val="FF6600"/>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defPPr>
              <a:defRPr lang="en-US"/>
            </a:defPPr>
            <a:lvl1pPr algn="l" rtl="0" fontAlgn="base">
              <a:spcBef>
                <a:spcPct val="0"/>
              </a:spcBef>
              <a:spcAft>
                <a:spcPct val="0"/>
              </a:spcAft>
              <a:defRPr sz="1400" kern="1200">
                <a:solidFill>
                  <a:schemeClr val="tx1"/>
                </a:solidFill>
                <a:latin typeface="Arial" panose="020B0604020202020204" pitchFamily="34" charset="0"/>
                <a:ea typeface="+mn-ea"/>
                <a:cs typeface="+mn-cs"/>
              </a:defRPr>
            </a:lvl1pPr>
            <a:lvl2pPr marL="457200" algn="l" rtl="0" fontAlgn="base">
              <a:spcBef>
                <a:spcPct val="0"/>
              </a:spcBef>
              <a:spcAft>
                <a:spcPct val="0"/>
              </a:spcAft>
              <a:defRPr sz="1400" kern="1200">
                <a:solidFill>
                  <a:schemeClr val="tx1"/>
                </a:solidFill>
                <a:latin typeface="Arial" panose="020B0604020202020204" pitchFamily="34" charset="0"/>
                <a:ea typeface="+mn-ea"/>
                <a:cs typeface="+mn-cs"/>
              </a:defRPr>
            </a:lvl2pPr>
            <a:lvl3pPr marL="914400" algn="l" rtl="0" fontAlgn="base">
              <a:spcBef>
                <a:spcPct val="0"/>
              </a:spcBef>
              <a:spcAft>
                <a:spcPct val="0"/>
              </a:spcAft>
              <a:defRPr sz="1400" kern="1200">
                <a:solidFill>
                  <a:schemeClr val="tx1"/>
                </a:solidFill>
                <a:latin typeface="Arial" panose="020B0604020202020204" pitchFamily="34" charset="0"/>
                <a:ea typeface="+mn-ea"/>
                <a:cs typeface="+mn-cs"/>
              </a:defRPr>
            </a:lvl3pPr>
            <a:lvl4pPr marL="1371600" algn="l" rtl="0" fontAlgn="base">
              <a:spcBef>
                <a:spcPct val="0"/>
              </a:spcBef>
              <a:spcAft>
                <a:spcPct val="0"/>
              </a:spcAft>
              <a:defRPr sz="1400" kern="1200">
                <a:solidFill>
                  <a:schemeClr val="tx1"/>
                </a:solidFill>
                <a:latin typeface="Arial" panose="020B0604020202020204" pitchFamily="34" charset="0"/>
                <a:ea typeface="+mn-ea"/>
                <a:cs typeface="+mn-cs"/>
              </a:defRPr>
            </a:lvl4pPr>
            <a:lvl5pPr marL="1828800" algn="l" rtl="0" fontAlgn="base">
              <a:spcBef>
                <a:spcPct val="0"/>
              </a:spcBef>
              <a:spcAft>
                <a:spcPct val="0"/>
              </a:spcAft>
              <a:defRPr sz="1400" kern="1200">
                <a:solidFill>
                  <a:schemeClr val="tx1"/>
                </a:solidFill>
                <a:latin typeface="Arial" panose="020B0604020202020204" pitchFamily="34" charset="0"/>
                <a:ea typeface="+mn-ea"/>
                <a:cs typeface="+mn-cs"/>
              </a:defRPr>
            </a:lvl5pPr>
            <a:lvl6pPr marL="2286000" algn="l" defTabSz="914400" rtl="0" eaLnBrk="1" latinLnBrk="0" hangingPunct="1">
              <a:defRPr sz="1400" kern="1200">
                <a:solidFill>
                  <a:schemeClr val="tx1"/>
                </a:solidFill>
                <a:latin typeface="Arial" panose="020B0604020202020204" pitchFamily="34" charset="0"/>
                <a:ea typeface="+mn-ea"/>
                <a:cs typeface="+mn-cs"/>
              </a:defRPr>
            </a:lvl6pPr>
            <a:lvl7pPr marL="2743200" algn="l" defTabSz="914400" rtl="0" eaLnBrk="1" latinLnBrk="0" hangingPunct="1">
              <a:defRPr sz="1400" kern="1200">
                <a:solidFill>
                  <a:schemeClr val="tx1"/>
                </a:solidFill>
                <a:latin typeface="Arial" panose="020B0604020202020204" pitchFamily="34" charset="0"/>
                <a:ea typeface="+mn-ea"/>
                <a:cs typeface="+mn-cs"/>
              </a:defRPr>
            </a:lvl7pPr>
            <a:lvl8pPr marL="3200400" algn="l" defTabSz="914400" rtl="0" eaLnBrk="1" latinLnBrk="0" hangingPunct="1">
              <a:defRPr sz="1400" kern="1200">
                <a:solidFill>
                  <a:schemeClr val="tx1"/>
                </a:solidFill>
                <a:latin typeface="Arial" panose="020B0604020202020204" pitchFamily="34" charset="0"/>
                <a:ea typeface="+mn-ea"/>
                <a:cs typeface="+mn-cs"/>
              </a:defRPr>
            </a:lvl8pPr>
            <a:lvl9pPr marL="3657600" algn="l" defTabSz="914400" rtl="0" eaLnBrk="1" latinLnBrk="0" hangingPunct="1">
              <a:defRPr sz="1400" kern="1200">
                <a:solidFill>
                  <a:schemeClr val="tx1"/>
                </a:solidFill>
                <a:latin typeface="Arial" panose="020B0604020202020204" pitchFamily="34" charset="0"/>
                <a:ea typeface="+mn-ea"/>
                <a:cs typeface="+mn-cs"/>
              </a:defRPr>
            </a:lvl9pPr>
          </a:lstStyle>
          <a:p>
            <a:endParaRPr lang="en-CA"/>
          </a:p>
        </p:txBody>
      </p:sp>
      <p:sp>
        <p:nvSpPr>
          <p:cNvPr id="85" name="Freeform 81">
            <a:extLst>
              <a:ext uri="{FF2B5EF4-FFF2-40B4-BE49-F238E27FC236}">
                <a16:creationId xmlns:a16="http://schemas.microsoft.com/office/drawing/2014/main" id="{78C18652-7833-44BA-8872-B8CEA1306B9C}"/>
              </a:ext>
            </a:extLst>
          </p:cNvPr>
          <p:cNvSpPr>
            <a:spLocks noChangeAspect="1"/>
          </p:cNvSpPr>
          <p:nvPr/>
        </p:nvSpPr>
        <p:spPr bwMode="auto">
          <a:xfrm>
            <a:off x="5819672" y="1111064"/>
            <a:ext cx="17404" cy="24854"/>
          </a:xfrm>
          <a:custGeom>
            <a:avLst/>
            <a:gdLst>
              <a:gd name="T0" fmla="*/ 0 w 30"/>
              <a:gd name="T1" fmla="*/ 0 h 39"/>
              <a:gd name="T2" fmla="*/ 30 w 30"/>
              <a:gd name="T3" fmla="*/ 39 h 39"/>
            </a:gdLst>
            <a:ahLst/>
            <a:cxnLst>
              <a:cxn ang="0">
                <a:pos x="T0" y="T1"/>
              </a:cxn>
              <a:cxn ang="0">
                <a:pos x="T2" y="T3"/>
              </a:cxn>
            </a:cxnLst>
            <a:rect l="0" t="0" r="r" b="b"/>
            <a:pathLst>
              <a:path w="30" h="39">
                <a:moveTo>
                  <a:pt x="0" y="0"/>
                </a:moveTo>
                <a:cubicBezTo>
                  <a:pt x="8" y="14"/>
                  <a:pt x="18" y="27"/>
                  <a:pt x="30" y="39"/>
                </a:cubicBezTo>
              </a:path>
            </a:pathLst>
          </a:custGeom>
          <a:noFill/>
          <a:ln w="6350" cap="rnd">
            <a:solidFill>
              <a:srgbClr val="FF6600"/>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defPPr>
              <a:defRPr lang="en-US"/>
            </a:defPPr>
            <a:lvl1pPr algn="l" rtl="0" fontAlgn="base">
              <a:spcBef>
                <a:spcPct val="0"/>
              </a:spcBef>
              <a:spcAft>
                <a:spcPct val="0"/>
              </a:spcAft>
              <a:defRPr sz="1400" kern="1200">
                <a:solidFill>
                  <a:schemeClr val="tx1"/>
                </a:solidFill>
                <a:latin typeface="Arial" panose="020B0604020202020204" pitchFamily="34" charset="0"/>
                <a:ea typeface="+mn-ea"/>
                <a:cs typeface="+mn-cs"/>
              </a:defRPr>
            </a:lvl1pPr>
            <a:lvl2pPr marL="457200" algn="l" rtl="0" fontAlgn="base">
              <a:spcBef>
                <a:spcPct val="0"/>
              </a:spcBef>
              <a:spcAft>
                <a:spcPct val="0"/>
              </a:spcAft>
              <a:defRPr sz="1400" kern="1200">
                <a:solidFill>
                  <a:schemeClr val="tx1"/>
                </a:solidFill>
                <a:latin typeface="Arial" panose="020B0604020202020204" pitchFamily="34" charset="0"/>
                <a:ea typeface="+mn-ea"/>
                <a:cs typeface="+mn-cs"/>
              </a:defRPr>
            </a:lvl2pPr>
            <a:lvl3pPr marL="914400" algn="l" rtl="0" fontAlgn="base">
              <a:spcBef>
                <a:spcPct val="0"/>
              </a:spcBef>
              <a:spcAft>
                <a:spcPct val="0"/>
              </a:spcAft>
              <a:defRPr sz="1400" kern="1200">
                <a:solidFill>
                  <a:schemeClr val="tx1"/>
                </a:solidFill>
                <a:latin typeface="Arial" panose="020B0604020202020204" pitchFamily="34" charset="0"/>
                <a:ea typeface="+mn-ea"/>
                <a:cs typeface="+mn-cs"/>
              </a:defRPr>
            </a:lvl3pPr>
            <a:lvl4pPr marL="1371600" algn="l" rtl="0" fontAlgn="base">
              <a:spcBef>
                <a:spcPct val="0"/>
              </a:spcBef>
              <a:spcAft>
                <a:spcPct val="0"/>
              </a:spcAft>
              <a:defRPr sz="1400" kern="1200">
                <a:solidFill>
                  <a:schemeClr val="tx1"/>
                </a:solidFill>
                <a:latin typeface="Arial" panose="020B0604020202020204" pitchFamily="34" charset="0"/>
                <a:ea typeface="+mn-ea"/>
                <a:cs typeface="+mn-cs"/>
              </a:defRPr>
            </a:lvl4pPr>
            <a:lvl5pPr marL="1828800" algn="l" rtl="0" fontAlgn="base">
              <a:spcBef>
                <a:spcPct val="0"/>
              </a:spcBef>
              <a:spcAft>
                <a:spcPct val="0"/>
              </a:spcAft>
              <a:defRPr sz="1400" kern="1200">
                <a:solidFill>
                  <a:schemeClr val="tx1"/>
                </a:solidFill>
                <a:latin typeface="Arial" panose="020B0604020202020204" pitchFamily="34" charset="0"/>
                <a:ea typeface="+mn-ea"/>
                <a:cs typeface="+mn-cs"/>
              </a:defRPr>
            </a:lvl5pPr>
            <a:lvl6pPr marL="2286000" algn="l" defTabSz="914400" rtl="0" eaLnBrk="1" latinLnBrk="0" hangingPunct="1">
              <a:defRPr sz="1400" kern="1200">
                <a:solidFill>
                  <a:schemeClr val="tx1"/>
                </a:solidFill>
                <a:latin typeface="Arial" panose="020B0604020202020204" pitchFamily="34" charset="0"/>
                <a:ea typeface="+mn-ea"/>
                <a:cs typeface="+mn-cs"/>
              </a:defRPr>
            </a:lvl6pPr>
            <a:lvl7pPr marL="2743200" algn="l" defTabSz="914400" rtl="0" eaLnBrk="1" latinLnBrk="0" hangingPunct="1">
              <a:defRPr sz="1400" kern="1200">
                <a:solidFill>
                  <a:schemeClr val="tx1"/>
                </a:solidFill>
                <a:latin typeface="Arial" panose="020B0604020202020204" pitchFamily="34" charset="0"/>
                <a:ea typeface="+mn-ea"/>
                <a:cs typeface="+mn-cs"/>
              </a:defRPr>
            </a:lvl7pPr>
            <a:lvl8pPr marL="3200400" algn="l" defTabSz="914400" rtl="0" eaLnBrk="1" latinLnBrk="0" hangingPunct="1">
              <a:defRPr sz="1400" kern="1200">
                <a:solidFill>
                  <a:schemeClr val="tx1"/>
                </a:solidFill>
                <a:latin typeface="Arial" panose="020B0604020202020204" pitchFamily="34" charset="0"/>
                <a:ea typeface="+mn-ea"/>
                <a:cs typeface="+mn-cs"/>
              </a:defRPr>
            </a:lvl8pPr>
            <a:lvl9pPr marL="3657600" algn="l" defTabSz="914400" rtl="0" eaLnBrk="1" latinLnBrk="0" hangingPunct="1">
              <a:defRPr sz="1400" kern="1200">
                <a:solidFill>
                  <a:schemeClr val="tx1"/>
                </a:solidFill>
                <a:latin typeface="Arial" panose="020B0604020202020204" pitchFamily="34" charset="0"/>
                <a:ea typeface="+mn-ea"/>
                <a:cs typeface="+mn-cs"/>
              </a:defRPr>
            </a:lvl9pPr>
          </a:lstStyle>
          <a:p>
            <a:endParaRPr lang="en-CA"/>
          </a:p>
        </p:txBody>
      </p:sp>
      <p:sp>
        <p:nvSpPr>
          <p:cNvPr id="86" name="Freeform 82">
            <a:extLst>
              <a:ext uri="{FF2B5EF4-FFF2-40B4-BE49-F238E27FC236}">
                <a16:creationId xmlns:a16="http://schemas.microsoft.com/office/drawing/2014/main" id="{1AF0CB0D-C385-4149-B247-476E03D2478E}"/>
              </a:ext>
            </a:extLst>
          </p:cNvPr>
          <p:cNvSpPr>
            <a:spLocks noChangeAspect="1"/>
          </p:cNvSpPr>
          <p:nvPr/>
        </p:nvSpPr>
        <p:spPr bwMode="auto">
          <a:xfrm>
            <a:off x="5837076" y="1135366"/>
            <a:ext cx="18427" cy="20436"/>
          </a:xfrm>
          <a:custGeom>
            <a:avLst/>
            <a:gdLst>
              <a:gd name="T0" fmla="*/ 0 w 31"/>
              <a:gd name="T1" fmla="*/ 1 h 32"/>
              <a:gd name="T2" fmla="*/ 2 w 31"/>
              <a:gd name="T3" fmla="*/ 0 h 32"/>
              <a:gd name="T4" fmla="*/ 31 w 31"/>
              <a:gd name="T5" fmla="*/ 24 h 32"/>
              <a:gd name="T6" fmla="*/ 4 w 31"/>
              <a:gd name="T7" fmla="*/ 32 h 32"/>
            </a:gdLst>
            <a:ahLst/>
            <a:cxnLst>
              <a:cxn ang="0">
                <a:pos x="T0" y="T1"/>
              </a:cxn>
              <a:cxn ang="0">
                <a:pos x="T2" y="T3"/>
              </a:cxn>
              <a:cxn ang="0">
                <a:pos x="T4" y="T5"/>
              </a:cxn>
              <a:cxn ang="0">
                <a:pos x="T6" y="T7"/>
              </a:cxn>
            </a:cxnLst>
            <a:rect l="0" t="0" r="r" b="b"/>
            <a:pathLst>
              <a:path w="31" h="32">
                <a:moveTo>
                  <a:pt x="0" y="1"/>
                </a:moveTo>
                <a:cubicBezTo>
                  <a:pt x="1" y="1"/>
                  <a:pt x="1" y="1"/>
                  <a:pt x="2" y="0"/>
                </a:cubicBezTo>
                <a:cubicBezTo>
                  <a:pt x="13" y="6"/>
                  <a:pt x="26" y="12"/>
                  <a:pt x="31" y="24"/>
                </a:cubicBezTo>
                <a:cubicBezTo>
                  <a:pt x="22" y="26"/>
                  <a:pt x="14" y="31"/>
                  <a:pt x="4" y="32"/>
                </a:cubicBezTo>
              </a:path>
            </a:pathLst>
          </a:custGeom>
          <a:noFill/>
          <a:ln w="6350" cap="rnd">
            <a:solidFill>
              <a:srgbClr val="FF6600"/>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defPPr>
              <a:defRPr lang="en-US"/>
            </a:defPPr>
            <a:lvl1pPr algn="l" rtl="0" fontAlgn="base">
              <a:spcBef>
                <a:spcPct val="0"/>
              </a:spcBef>
              <a:spcAft>
                <a:spcPct val="0"/>
              </a:spcAft>
              <a:defRPr sz="1400" kern="1200">
                <a:solidFill>
                  <a:schemeClr val="tx1"/>
                </a:solidFill>
                <a:latin typeface="Arial" panose="020B0604020202020204" pitchFamily="34" charset="0"/>
                <a:ea typeface="+mn-ea"/>
                <a:cs typeface="+mn-cs"/>
              </a:defRPr>
            </a:lvl1pPr>
            <a:lvl2pPr marL="457200" algn="l" rtl="0" fontAlgn="base">
              <a:spcBef>
                <a:spcPct val="0"/>
              </a:spcBef>
              <a:spcAft>
                <a:spcPct val="0"/>
              </a:spcAft>
              <a:defRPr sz="1400" kern="1200">
                <a:solidFill>
                  <a:schemeClr val="tx1"/>
                </a:solidFill>
                <a:latin typeface="Arial" panose="020B0604020202020204" pitchFamily="34" charset="0"/>
                <a:ea typeface="+mn-ea"/>
                <a:cs typeface="+mn-cs"/>
              </a:defRPr>
            </a:lvl2pPr>
            <a:lvl3pPr marL="914400" algn="l" rtl="0" fontAlgn="base">
              <a:spcBef>
                <a:spcPct val="0"/>
              </a:spcBef>
              <a:spcAft>
                <a:spcPct val="0"/>
              </a:spcAft>
              <a:defRPr sz="1400" kern="1200">
                <a:solidFill>
                  <a:schemeClr val="tx1"/>
                </a:solidFill>
                <a:latin typeface="Arial" panose="020B0604020202020204" pitchFamily="34" charset="0"/>
                <a:ea typeface="+mn-ea"/>
                <a:cs typeface="+mn-cs"/>
              </a:defRPr>
            </a:lvl3pPr>
            <a:lvl4pPr marL="1371600" algn="l" rtl="0" fontAlgn="base">
              <a:spcBef>
                <a:spcPct val="0"/>
              </a:spcBef>
              <a:spcAft>
                <a:spcPct val="0"/>
              </a:spcAft>
              <a:defRPr sz="1400" kern="1200">
                <a:solidFill>
                  <a:schemeClr val="tx1"/>
                </a:solidFill>
                <a:latin typeface="Arial" panose="020B0604020202020204" pitchFamily="34" charset="0"/>
                <a:ea typeface="+mn-ea"/>
                <a:cs typeface="+mn-cs"/>
              </a:defRPr>
            </a:lvl4pPr>
            <a:lvl5pPr marL="1828800" algn="l" rtl="0" fontAlgn="base">
              <a:spcBef>
                <a:spcPct val="0"/>
              </a:spcBef>
              <a:spcAft>
                <a:spcPct val="0"/>
              </a:spcAft>
              <a:defRPr sz="1400" kern="1200">
                <a:solidFill>
                  <a:schemeClr val="tx1"/>
                </a:solidFill>
                <a:latin typeface="Arial" panose="020B0604020202020204" pitchFamily="34" charset="0"/>
                <a:ea typeface="+mn-ea"/>
                <a:cs typeface="+mn-cs"/>
              </a:defRPr>
            </a:lvl5pPr>
            <a:lvl6pPr marL="2286000" algn="l" defTabSz="914400" rtl="0" eaLnBrk="1" latinLnBrk="0" hangingPunct="1">
              <a:defRPr sz="1400" kern="1200">
                <a:solidFill>
                  <a:schemeClr val="tx1"/>
                </a:solidFill>
                <a:latin typeface="Arial" panose="020B0604020202020204" pitchFamily="34" charset="0"/>
                <a:ea typeface="+mn-ea"/>
                <a:cs typeface="+mn-cs"/>
              </a:defRPr>
            </a:lvl6pPr>
            <a:lvl7pPr marL="2743200" algn="l" defTabSz="914400" rtl="0" eaLnBrk="1" latinLnBrk="0" hangingPunct="1">
              <a:defRPr sz="1400" kern="1200">
                <a:solidFill>
                  <a:schemeClr val="tx1"/>
                </a:solidFill>
                <a:latin typeface="Arial" panose="020B0604020202020204" pitchFamily="34" charset="0"/>
                <a:ea typeface="+mn-ea"/>
                <a:cs typeface="+mn-cs"/>
              </a:defRPr>
            </a:lvl7pPr>
            <a:lvl8pPr marL="3200400" algn="l" defTabSz="914400" rtl="0" eaLnBrk="1" latinLnBrk="0" hangingPunct="1">
              <a:defRPr sz="1400" kern="1200">
                <a:solidFill>
                  <a:schemeClr val="tx1"/>
                </a:solidFill>
                <a:latin typeface="Arial" panose="020B0604020202020204" pitchFamily="34" charset="0"/>
                <a:ea typeface="+mn-ea"/>
                <a:cs typeface="+mn-cs"/>
              </a:defRPr>
            </a:lvl8pPr>
            <a:lvl9pPr marL="3657600" algn="l" defTabSz="914400" rtl="0" eaLnBrk="1" latinLnBrk="0" hangingPunct="1">
              <a:defRPr sz="1400" kern="1200">
                <a:solidFill>
                  <a:schemeClr val="tx1"/>
                </a:solidFill>
                <a:latin typeface="Arial" panose="020B0604020202020204" pitchFamily="34" charset="0"/>
                <a:ea typeface="+mn-ea"/>
                <a:cs typeface="+mn-cs"/>
              </a:defRPr>
            </a:lvl9pPr>
          </a:lstStyle>
          <a:p>
            <a:endParaRPr lang="en-CA"/>
          </a:p>
        </p:txBody>
      </p:sp>
      <p:sp>
        <p:nvSpPr>
          <p:cNvPr id="87" name="Freeform 83">
            <a:extLst>
              <a:ext uri="{FF2B5EF4-FFF2-40B4-BE49-F238E27FC236}">
                <a16:creationId xmlns:a16="http://schemas.microsoft.com/office/drawing/2014/main" id="{AE274EF0-F95B-476D-8251-8C592CCB9F58}"/>
              </a:ext>
            </a:extLst>
          </p:cNvPr>
          <p:cNvSpPr>
            <a:spLocks noChangeAspect="1"/>
          </p:cNvSpPr>
          <p:nvPr/>
        </p:nvSpPr>
        <p:spPr bwMode="auto">
          <a:xfrm>
            <a:off x="5830933" y="1155801"/>
            <a:ext cx="8702" cy="6628"/>
          </a:xfrm>
          <a:custGeom>
            <a:avLst/>
            <a:gdLst>
              <a:gd name="T0" fmla="*/ 14 w 14"/>
              <a:gd name="T1" fmla="*/ 0 h 10"/>
              <a:gd name="T2" fmla="*/ 0 w 14"/>
              <a:gd name="T3" fmla="*/ 10 h 10"/>
            </a:gdLst>
            <a:ahLst/>
            <a:cxnLst>
              <a:cxn ang="0">
                <a:pos x="T0" y="T1"/>
              </a:cxn>
              <a:cxn ang="0">
                <a:pos x="T2" y="T3"/>
              </a:cxn>
            </a:cxnLst>
            <a:rect l="0" t="0" r="r" b="b"/>
            <a:pathLst>
              <a:path w="14" h="10">
                <a:moveTo>
                  <a:pt x="14" y="0"/>
                </a:moveTo>
                <a:cubicBezTo>
                  <a:pt x="9" y="6"/>
                  <a:pt x="5" y="8"/>
                  <a:pt x="0" y="10"/>
                </a:cubicBezTo>
              </a:path>
            </a:pathLst>
          </a:custGeom>
          <a:noFill/>
          <a:ln w="6350" cap="rnd">
            <a:solidFill>
              <a:srgbClr val="FF6600"/>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defPPr>
              <a:defRPr lang="en-US"/>
            </a:defPPr>
            <a:lvl1pPr algn="l" rtl="0" fontAlgn="base">
              <a:spcBef>
                <a:spcPct val="0"/>
              </a:spcBef>
              <a:spcAft>
                <a:spcPct val="0"/>
              </a:spcAft>
              <a:defRPr sz="1400" kern="1200">
                <a:solidFill>
                  <a:schemeClr val="tx1"/>
                </a:solidFill>
                <a:latin typeface="Arial" panose="020B0604020202020204" pitchFamily="34" charset="0"/>
                <a:ea typeface="+mn-ea"/>
                <a:cs typeface="+mn-cs"/>
              </a:defRPr>
            </a:lvl1pPr>
            <a:lvl2pPr marL="457200" algn="l" rtl="0" fontAlgn="base">
              <a:spcBef>
                <a:spcPct val="0"/>
              </a:spcBef>
              <a:spcAft>
                <a:spcPct val="0"/>
              </a:spcAft>
              <a:defRPr sz="1400" kern="1200">
                <a:solidFill>
                  <a:schemeClr val="tx1"/>
                </a:solidFill>
                <a:latin typeface="Arial" panose="020B0604020202020204" pitchFamily="34" charset="0"/>
                <a:ea typeface="+mn-ea"/>
                <a:cs typeface="+mn-cs"/>
              </a:defRPr>
            </a:lvl2pPr>
            <a:lvl3pPr marL="914400" algn="l" rtl="0" fontAlgn="base">
              <a:spcBef>
                <a:spcPct val="0"/>
              </a:spcBef>
              <a:spcAft>
                <a:spcPct val="0"/>
              </a:spcAft>
              <a:defRPr sz="1400" kern="1200">
                <a:solidFill>
                  <a:schemeClr val="tx1"/>
                </a:solidFill>
                <a:latin typeface="Arial" panose="020B0604020202020204" pitchFamily="34" charset="0"/>
                <a:ea typeface="+mn-ea"/>
                <a:cs typeface="+mn-cs"/>
              </a:defRPr>
            </a:lvl3pPr>
            <a:lvl4pPr marL="1371600" algn="l" rtl="0" fontAlgn="base">
              <a:spcBef>
                <a:spcPct val="0"/>
              </a:spcBef>
              <a:spcAft>
                <a:spcPct val="0"/>
              </a:spcAft>
              <a:defRPr sz="1400" kern="1200">
                <a:solidFill>
                  <a:schemeClr val="tx1"/>
                </a:solidFill>
                <a:latin typeface="Arial" panose="020B0604020202020204" pitchFamily="34" charset="0"/>
                <a:ea typeface="+mn-ea"/>
                <a:cs typeface="+mn-cs"/>
              </a:defRPr>
            </a:lvl4pPr>
            <a:lvl5pPr marL="1828800" algn="l" rtl="0" fontAlgn="base">
              <a:spcBef>
                <a:spcPct val="0"/>
              </a:spcBef>
              <a:spcAft>
                <a:spcPct val="0"/>
              </a:spcAft>
              <a:defRPr sz="1400" kern="1200">
                <a:solidFill>
                  <a:schemeClr val="tx1"/>
                </a:solidFill>
                <a:latin typeface="Arial" panose="020B0604020202020204" pitchFamily="34" charset="0"/>
                <a:ea typeface="+mn-ea"/>
                <a:cs typeface="+mn-cs"/>
              </a:defRPr>
            </a:lvl5pPr>
            <a:lvl6pPr marL="2286000" algn="l" defTabSz="914400" rtl="0" eaLnBrk="1" latinLnBrk="0" hangingPunct="1">
              <a:defRPr sz="1400" kern="1200">
                <a:solidFill>
                  <a:schemeClr val="tx1"/>
                </a:solidFill>
                <a:latin typeface="Arial" panose="020B0604020202020204" pitchFamily="34" charset="0"/>
                <a:ea typeface="+mn-ea"/>
                <a:cs typeface="+mn-cs"/>
              </a:defRPr>
            </a:lvl6pPr>
            <a:lvl7pPr marL="2743200" algn="l" defTabSz="914400" rtl="0" eaLnBrk="1" latinLnBrk="0" hangingPunct="1">
              <a:defRPr sz="1400" kern="1200">
                <a:solidFill>
                  <a:schemeClr val="tx1"/>
                </a:solidFill>
                <a:latin typeface="Arial" panose="020B0604020202020204" pitchFamily="34" charset="0"/>
                <a:ea typeface="+mn-ea"/>
                <a:cs typeface="+mn-cs"/>
              </a:defRPr>
            </a:lvl7pPr>
            <a:lvl8pPr marL="3200400" algn="l" defTabSz="914400" rtl="0" eaLnBrk="1" latinLnBrk="0" hangingPunct="1">
              <a:defRPr sz="1400" kern="1200">
                <a:solidFill>
                  <a:schemeClr val="tx1"/>
                </a:solidFill>
                <a:latin typeface="Arial" panose="020B0604020202020204" pitchFamily="34" charset="0"/>
                <a:ea typeface="+mn-ea"/>
                <a:cs typeface="+mn-cs"/>
              </a:defRPr>
            </a:lvl8pPr>
            <a:lvl9pPr marL="3657600" algn="l" defTabSz="914400" rtl="0" eaLnBrk="1" latinLnBrk="0" hangingPunct="1">
              <a:defRPr sz="1400" kern="1200">
                <a:solidFill>
                  <a:schemeClr val="tx1"/>
                </a:solidFill>
                <a:latin typeface="Arial" panose="020B0604020202020204" pitchFamily="34" charset="0"/>
                <a:ea typeface="+mn-ea"/>
                <a:cs typeface="+mn-cs"/>
              </a:defRPr>
            </a:lvl9pPr>
          </a:lstStyle>
          <a:p>
            <a:endParaRPr lang="en-CA"/>
          </a:p>
        </p:txBody>
      </p:sp>
      <p:sp>
        <p:nvSpPr>
          <p:cNvPr id="88" name="Freeform 84">
            <a:extLst>
              <a:ext uri="{FF2B5EF4-FFF2-40B4-BE49-F238E27FC236}">
                <a16:creationId xmlns:a16="http://schemas.microsoft.com/office/drawing/2014/main" id="{2EE1AA00-344B-489E-854F-50E30AA0A246}"/>
              </a:ext>
            </a:extLst>
          </p:cNvPr>
          <p:cNvSpPr>
            <a:spLocks noChangeAspect="1"/>
          </p:cNvSpPr>
          <p:nvPr/>
        </p:nvSpPr>
        <p:spPr bwMode="auto">
          <a:xfrm>
            <a:off x="5742891" y="1318733"/>
            <a:ext cx="18427" cy="3866"/>
          </a:xfrm>
          <a:custGeom>
            <a:avLst/>
            <a:gdLst>
              <a:gd name="T0" fmla="*/ 0 w 31"/>
              <a:gd name="T1" fmla="*/ 6 h 6"/>
              <a:gd name="T2" fmla="*/ 31 w 31"/>
              <a:gd name="T3" fmla="*/ 0 h 6"/>
            </a:gdLst>
            <a:ahLst/>
            <a:cxnLst>
              <a:cxn ang="0">
                <a:pos x="T0" y="T1"/>
              </a:cxn>
              <a:cxn ang="0">
                <a:pos x="T2" y="T3"/>
              </a:cxn>
            </a:cxnLst>
            <a:rect l="0" t="0" r="r" b="b"/>
            <a:pathLst>
              <a:path w="31" h="6">
                <a:moveTo>
                  <a:pt x="0" y="6"/>
                </a:moveTo>
                <a:cubicBezTo>
                  <a:pt x="11" y="6"/>
                  <a:pt x="20" y="0"/>
                  <a:pt x="31" y="0"/>
                </a:cubicBezTo>
              </a:path>
            </a:pathLst>
          </a:custGeom>
          <a:noFill/>
          <a:ln w="6350" cap="rnd">
            <a:solidFill>
              <a:srgbClr val="FF6600"/>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defPPr>
              <a:defRPr lang="en-US"/>
            </a:defPPr>
            <a:lvl1pPr algn="l" rtl="0" fontAlgn="base">
              <a:spcBef>
                <a:spcPct val="0"/>
              </a:spcBef>
              <a:spcAft>
                <a:spcPct val="0"/>
              </a:spcAft>
              <a:defRPr sz="1400" kern="1200">
                <a:solidFill>
                  <a:schemeClr val="tx1"/>
                </a:solidFill>
                <a:latin typeface="Arial" panose="020B0604020202020204" pitchFamily="34" charset="0"/>
                <a:ea typeface="+mn-ea"/>
                <a:cs typeface="+mn-cs"/>
              </a:defRPr>
            </a:lvl1pPr>
            <a:lvl2pPr marL="457200" algn="l" rtl="0" fontAlgn="base">
              <a:spcBef>
                <a:spcPct val="0"/>
              </a:spcBef>
              <a:spcAft>
                <a:spcPct val="0"/>
              </a:spcAft>
              <a:defRPr sz="1400" kern="1200">
                <a:solidFill>
                  <a:schemeClr val="tx1"/>
                </a:solidFill>
                <a:latin typeface="Arial" panose="020B0604020202020204" pitchFamily="34" charset="0"/>
                <a:ea typeface="+mn-ea"/>
                <a:cs typeface="+mn-cs"/>
              </a:defRPr>
            </a:lvl2pPr>
            <a:lvl3pPr marL="914400" algn="l" rtl="0" fontAlgn="base">
              <a:spcBef>
                <a:spcPct val="0"/>
              </a:spcBef>
              <a:spcAft>
                <a:spcPct val="0"/>
              </a:spcAft>
              <a:defRPr sz="1400" kern="1200">
                <a:solidFill>
                  <a:schemeClr val="tx1"/>
                </a:solidFill>
                <a:latin typeface="Arial" panose="020B0604020202020204" pitchFamily="34" charset="0"/>
                <a:ea typeface="+mn-ea"/>
                <a:cs typeface="+mn-cs"/>
              </a:defRPr>
            </a:lvl3pPr>
            <a:lvl4pPr marL="1371600" algn="l" rtl="0" fontAlgn="base">
              <a:spcBef>
                <a:spcPct val="0"/>
              </a:spcBef>
              <a:spcAft>
                <a:spcPct val="0"/>
              </a:spcAft>
              <a:defRPr sz="1400" kern="1200">
                <a:solidFill>
                  <a:schemeClr val="tx1"/>
                </a:solidFill>
                <a:latin typeface="Arial" panose="020B0604020202020204" pitchFamily="34" charset="0"/>
                <a:ea typeface="+mn-ea"/>
                <a:cs typeface="+mn-cs"/>
              </a:defRPr>
            </a:lvl4pPr>
            <a:lvl5pPr marL="1828800" algn="l" rtl="0" fontAlgn="base">
              <a:spcBef>
                <a:spcPct val="0"/>
              </a:spcBef>
              <a:spcAft>
                <a:spcPct val="0"/>
              </a:spcAft>
              <a:defRPr sz="1400" kern="1200">
                <a:solidFill>
                  <a:schemeClr val="tx1"/>
                </a:solidFill>
                <a:latin typeface="Arial" panose="020B0604020202020204" pitchFamily="34" charset="0"/>
                <a:ea typeface="+mn-ea"/>
                <a:cs typeface="+mn-cs"/>
              </a:defRPr>
            </a:lvl5pPr>
            <a:lvl6pPr marL="2286000" algn="l" defTabSz="914400" rtl="0" eaLnBrk="1" latinLnBrk="0" hangingPunct="1">
              <a:defRPr sz="1400" kern="1200">
                <a:solidFill>
                  <a:schemeClr val="tx1"/>
                </a:solidFill>
                <a:latin typeface="Arial" panose="020B0604020202020204" pitchFamily="34" charset="0"/>
                <a:ea typeface="+mn-ea"/>
                <a:cs typeface="+mn-cs"/>
              </a:defRPr>
            </a:lvl6pPr>
            <a:lvl7pPr marL="2743200" algn="l" defTabSz="914400" rtl="0" eaLnBrk="1" latinLnBrk="0" hangingPunct="1">
              <a:defRPr sz="1400" kern="1200">
                <a:solidFill>
                  <a:schemeClr val="tx1"/>
                </a:solidFill>
                <a:latin typeface="Arial" panose="020B0604020202020204" pitchFamily="34" charset="0"/>
                <a:ea typeface="+mn-ea"/>
                <a:cs typeface="+mn-cs"/>
              </a:defRPr>
            </a:lvl7pPr>
            <a:lvl8pPr marL="3200400" algn="l" defTabSz="914400" rtl="0" eaLnBrk="1" latinLnBrk="0" hangingPunct="1">
              <a:defRPr sz="1400" kern="1200">
                <a:solidFill>
                  <a:schemeClr val="tx1"/>
                </a:solidFill>
                <a:latin typeface="Arial" panose="020B0604020202020204" pitchFamily="34" charset="0"/>
                <a:ea typeface="+mn-ea"/>
                <a:cs typeface="+mn-cs"/>
              </a:defRPr>
            </a:lvl8pPr>
            <a:lvl9pPr marL="3657600" algn="l" defTabSz="914400" rtl="0" eaLnBrk="1" latinLnBrk="0" hangingPunct="1">
              <a:defRPr sz="1400" kern="1200">
                <a:solidFill>
                  <a:schemeClr val="tx1"/>
                </a:solidFill>
                <a:latin typeface="Arial" panose="020B0604020202020204" pitchFamily="34" charset="0"/>
                <a:ea typeface="+mn-ea"/>
                <a:cs typeface="+mn-cs"/>
              </a:defRPr>
            </a:lvl9pPr>
          </a:lstStyle>
          <a:p>
            <a:endParaRPr lang="en-CA"/>
          </a:p>
        </p:txBody>
      </p:sp>
      <p:sp>
        <p:nvSpPr>
          <p:cNvPr id="89" name="Freeform 85">
            <a:extLst>
              <a:ext uri="{FF2B5EF4-FFF2-40B4-BE49-F238E27FC236}">
                <a16:creationId xmlns:a16="http://schemas.microsoft.com/office/drawing/2014/main" id="{F13AF251-9FAA-485A-8D68-D9D7DFDBF2BC}"/>
              </a:ext>
            </a:extLst>
          </p:cNvPr>
          <p:cNvSpPr>
            <a:spLocks noChangeAspect="1"/>
          </p:cNvSpPr>
          <p:nvPr/>
        </p:nvSpPr>
        <p:spPr bwMode="auto">
          <a:xfrm>
            <a:off x="5761318" y="1307687"/>
            <a:ext cx="8190" cy="11046"/>
          </a:xfrm>
          <a:custGeom>
            <a:avLst/>
            <a:gdLst>
              <a:gd name="T0" fmla="*/ 0 w 14"/>
              <a:gd name="T1" fmla="*/ 17 h 17"/>
              <a:gd name="T2" fmla="*/ 14 w 14"/>
              <a:gd name="T3" fmla="*/ 0 h 17"/>
            </a:gdLst>
            <a:ahLst/>
            <a:cxnLst>
              <a:cxn ang="0">
                <a:pos x="T0" y="T1"/>
              </a:cxn>
              <a:cxn ang="0">
                <a:pos x="T2" y="T3"/>
              </a:cxn>
            </a:cxnLst>
            <a:rect l="0" t="0" r="r" b="b"/>
            <a:pathLst>
              <a:path w="14" h="17">
                <a:moveTo>
                  <a:pt x="0" y="17"/>
                </a:moveTo>
                <a:cubicBezTo>
                  <a:pt x="1" y="9"/>
                  <a:pt x="8" y="5"/>
                  <a:pt x="14" y="0"/>
                </a:cubicBezTo>
              </a:path>
            </a:pathLst>
          </a:custGeom>
          <a:noFill/>
          <a:ln w="6350" cap="rnd">
            <a:solidFill>
              <a:srgbClr val="FF6600"/>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defPPr>
              <a:defRPr lang="en-US"/>
            </a:defPPr>
            <a:lvl1pPr algn="l" rtl="0" fontAlgn="base">
              <a:spcBef>
                <a:spcPct val="0"/>
              </a:spcBef>
              <a:spcAft>
                <a:spcPct val="0"/>
              </a:spcAft>
              <a:defRPr sz="1400" kern="1200">
                <a:solidFill>
                  <a:schemeClr val="tx1"/>
                </a:solidFill>
                <a:latin typeface="Arial" panose="020B0604020202020204" pitchFamily="34" charset="0"/>
                <a:ea typeface="+mn-ea"/>
                <a:cs typeface="+mn-cs"/>
              </a:defRPr>
            </a:lvl1pPr>
            <a:lvl2pPr marL="457200" algn="l" rtl="0" fontAlgn="base">
              <a:spcBef>
                <a:spcPct val="0"/>
              </a:spcBef>
              <a:spcAft>
                <a:spcPct val="0"/>
              </a:spcAft>
              <a:defRPr sz="1400" kern="1200">
                <a:solidFill>
                  <a:schemeClr val="tx1"/>
                </a:solidFill>
                <a:latin typeface="Arial" panose="020B0604020202020204" pitchFamily="34" charset="0"/>
                <a:ea typeface="+mn-ea"/>
                <a:cs typeface="+mn-cs"/>
              </a:defRPr>
            </a:lvl2pPr>
            <a:lvl3pPr marL="914400" algn="l" rtl="0" fontAlgn="base">
              <a:spcBef>
                <a:spcPct val="0"/>
              </a:spcBef>
              <a:spcAft>
                <a:spcPct val="0"/>
              </a:spcAft>
              <a:defRPr sz="1400" kern="1200">
                <a:solidFill>
                  <a:schemeClr val="tx1"/>
                </a:solidFill>
                <a:latin typeface="Arial" panose="020B0604020202020204" pitchFamily="34" charset="0"/>
                <a:ea typeface="+mn-ea"/>
                <a:cs typeface="+mn-cs"/>
              </a:defRPr>
            </a:lvl3pPr>
            <a:lvl4pPr marL="1371600" algn="l" rtl="0" fontAlgn="base">
              <a:spcBef>
                <a:spcPct val="0"/>
              </a:spcBef>
              <a:spcAft>
                <a:spcPct val="0"/>
              </a:spcAft>
              <a:defRPr sz="1400" kern="1200">
                <a:solidFill>
                  <a:schemeClr val="tx1"/>
                </a:solidFill>
                <a:latin typeface="Arial" panose="020B0604020202020204" pitchFamily="34" charset="0"/>
                <a:ea typeface="+mn-ea"/>
                <a:cs typeface="+mn-cs"/>
              </a:defRPr>
            </a:lvl4pPr>
            <a:lvl5pPr marL="1828800" algn="l" rtl="0" fontAlgn="base">
              <a:spcBef>
                <a:spcPct val="0"/>
              </a:spcBef>
              <a:spcAft>
                <a:spcPct val="0"/>
              </a:spcAft>
              <a:defRPr sz="1400" kern="1200">
                <a:solidFill>
                  <a:schemeClr val="tx1"/>
                </a:solidFill>
                <a:latin typeface="Arial" panose="020B0604020202020204" pitchFamily="34" charset="0"/>
                <a:ea typeface="+mn-ea"/>
                <a:cs typeface="+mn-cs"/>
              </a:defRPr>
            </a:lvl5pPr>
            <a:lvl6pPr marL="2286000" algn="l" defTabSz="914400" rtl="0" eaLnBrk="1" latinLnBrk="0" hangingPunct="1">
              <a:defRPr sz="1400" kern="1200">
                <a:solidFill>
                  <a:schemeClr val="tx1"/>
                </a:solidFill>
                <a:latin typeface="Arial" panose="020B0604020202020204" pitchFamily="34" charset="0"/>
                <a:ea typeface="+mn-ea"/>
                <a:cs typeface="+mn-cs"/>
              </a:defRPr>
            </a:lvl6pPr>
            <a:lvl7pPr marL="2743200" algn="l" defTabSz="914400" rtl="0" eaLnBrk="1" latinLnBrk="0" hangingPunct="1">
              <a:defRPr sz="1400" kern="1200">
                <a:solidFill>
                  <a:schemeClr val="tx1"/>
                </a:solidFill>
                <a:latin typeface="Arial" panose="020B0604020202020204" pitchFamily="34" charset="0"/>
                <a:ea typeface="+mn-ea"/>
                <a:cs typeface="+mn-cs"/>
              </a:defRPr>
            </a:lvl7pPr>
            <a:lvl8pPr marL="3200400" algn="l" defTabSz="914400" rtl="0" eaLnBrk="1" latinLnBrk="0" hangingPunct="1">
              <a:defRPr sz="1400" kern="1200">
                <a:solidFill>
                  <a:schemeClr val="tx1"/>
                </a:solidFill>
                <a:latin typeface="Arial" panose="020B0604020202020204" pitchFamily="34" charset="0"/>
                <a:ea typeface="+mn-ea"/>
                <a:cs typeface="+mn-cs"/>
              </a:defRPr>
            </a:lvl8pPr>
            <a:lvl9pPr marL="3657600" algn="l" defTabSz="914400" rtl="0" eaLnBrk="1" latinLnBrk="0" hangingPunct="1">
              <a:defRPr sz="1400" kern="1200">
                <a:solidFill>
                  <a:schemeClr val="tx1"/>
                </a:solidFill>
                <a:latin typeface="Arial" panose="020B0604020202020204" pitchFamily="34" charset="0"/>
                <a:ea typeface="+mn-ea"/>
                <a:cs typeface="+mn-cs"/>
              </a:defRPr>
            </a:lvl9pPr>
          </a:lstStyle>
          <a:p>
            <a:endParaRPr lang="en-CA"/>
          </a:p>
        </p:txBody>
      </p:sp>
      <p:sp>
        <p:nvSpPr>
          <p:cNvPr id="90" name="Freeform 86">
            <a:extLst>
              <a:ext uri="{FF2B5EF4-FFF2-40B4-BE49-F238E27FC236}">
                <a16:creationId xmlns:a16="http://schemas.microsoft.com/office/drawing/2014/main" id="{AC1D2980-67F6-46AA-9E8D-AC957276A75B}"/>
              </a:ext>
            </a:extLst>
          </p:cNvPr>
          <p:cNvSpPr>
            <a:spLocks noChangeAspect="1"/>
          </p:cNvSpPr>
          <p:nvPr/>
        </p:nvSpPr>
        <p:spPr bwMode="auto">
          <a:xfrm>
            <a:off x="5769508" y="1299955"/>
            <a:ext cx="1024" cy="7732"/>
          </a:xfrm>
          <a:custGeom>
            <a:avLst/>
            <a:gdLst>
              <a:gd name="T0" fmla="*/ 0 w 2"/>
              <a:gd name="T1" fmla="*/ 12 h 12"/>
              <a:gd name="T2" fmla="*/ 2 w 2"/>
              <a:gd name="T3" fmla="*/ 0 h 12"/>
            </a:gdLst>
            <a:ahLst/>
            <a:cxnLst>
              <a:cxn ang="0">
                <a:pos x="T0" y="T1"/>
              </a:cxn>
              <a:cxn ang="0">
                <a:pos x="T2" y="T3"/>
              </a:cxn>
            </a:cxnLst>
            <a:rect l="0" t="0" r="r" b="b"/>
            <a:pathLst>
              <a:path w="2" h="12">
                <a:moveTo>
                  <a:pt x="0" y="12"/>
                </a:moveTo>
                <a:cubicBezTo>
                  <a:pt x="1" y="8"/>
                  <a:pt x="2" y="4"/>
                  <a:pt x="2" y="0"/>
                </a:cubicBezTo>
              </a:path>
            </a:pathLst>
          </a:custGeom>
          <a:noFill/>
          <a:ln w="6350" cap="rnd">
            <a:solidFill>
              <a:srgbClr val="FF6600"/>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defPPr>
              <a:defRPr lang="en-US"/>
            </a:defPPr>
            <a:lvl1pPr algn="l" rtl="0" fontAlgn="base">
              <a:spcBef>
                <a:spcPct val="0"/>
              </a:spcBef>
              <a:spcAft>
                <a:spcPct val="0"/>
              </a:spcAft>
              <a:defRPr sz="1400" kern="1200">
                <a:solidFill>
                  <a:schemeClr val="tx1"/>
                </a:solidFill>
                <a:latin typeface="Arial" panose="020B0604020202020204" pitchFamily="34" charset="0"/>
                <a:ea typeface="+mn-ea"/>
                <a:cs typeface="+mn-cs"/>
              </a:defRPr>
            </a:lvl1pPr>
            <a:lvl2pPr marL="457200" algn="l" rtl="0" fontAlgn="base">
              <a:spcBef>
                <a:spcPct val="0"/>
              </a:spcBef>
              <a:spcAft>
                <a:spcPct val="0"/>
              </a:spcAft>
              <a:defRPr sz="1400" kern="1200">
                <a:solidFill>
                  <a:schemeClr val="tx1"/>
                </a:solidFill>
                <a:latin typeface="Arial" panose="020B0604020202020204" pitchFamily="34" charset="0"/>
                <a:ea typeface="+mn-ea"/>
                <a:cs typeface="+mn-cs"/>
              </a:defRPr>
            </a:lvl2pPr>
            <a:lvl3pPr marL="914400" algn="l" rtl="0" fontAlgn="base">
              <a:spcBef>
                <a:spcPct val="0"/>
              </a:spcBef>
              <a:spcAft>
                <a:spcPct val="0"/>
              </a:spcAft>
              <a:defRPr sz="1400" kern="1200">
                <a:solidFill>
                  <a:schemeClr val="tx1"/>
                </a:solidFill>
                <a:latin typeface="Arial" panose="020B0604020202020204" pitchFamily="34" charset="0"/>
                <a:ea typeface="+mn-ea"/>
                <a:cs typeface="+mn-cs"/>
              </a:defRPr>
            </a:lvl3pPr>
            <a:lvl4pPr marL="1371600" algn="l" rtl="0" fontAlgn="base">
              <a:spcBef>
                <a:spcPct val="0"/>
              </a:spcBef>
              <a:spcAft>
                <a:spcPct val="0"/>
              </a:spcAft>
              <a:defRPr sz="1400" kern="1200">
                <a:solidFill>
                  <a:schemeClr val="tx1"/>
                </a:solidFill>
                <a:latin typeface="Arial" panose="020B0604020202020204" pitchFamily="34" charset="0"/>
                <a:ea typeface="+mn-ea"/>
                <a:cs typeface="+mn-cs"/>
              </a:defRPr>
            </a:lvl4pPr>
            <a:lvl5pPr marL="1828800" algn="l" rtl="0" fontAlgn="base">
              <a:spcBef>
                <a:spcPct val="0"/>
              </a:spcBef>
              <a:spcAft>
                <a:spcPct val="0"/>
              </a:spcAft>
              <a:defRPr sz="1400" kern="1200">
                <a:solidFill>
                  <a:schemeClr val="tx1"/>
                </a:solidFill>
                <a:latin typeface="Arial" panose="020B0604020202020204" pitchFamily="34" charset="0"/>
                <a:ea typeface="+mn-ea"/>
                <a:cs typeface="+mn-cs"/>
              </a:defRPr>
            </a:lvl5pPr>
            <a:lvl6pPr marL="2286000" algn="l" defTabSz="914400" rtl="0" eaLnBrk="1" latinLnBrk="0" hangingPunct="1">
              <a:defRPr sz="1400" kern="1200">
                <a:solidFill>
                  <a:schemeClr val="tx1"/>
                </a:solidFill>
                <a:latin typeface="Arial" panose="020B0604020202020204" pitchFamily="34" charset="0"/>
                <a:ea typeface="+mn-ea"/>
                <a:cs typeface="+mn-cs"/>
              </a:defRPr>
            </a:lvl6pPr>
            <a:lvl7pPr marL="2743200" algn="l" defTabSz="914400" rtl="0" eaLnBrk="1" latinLnBrk="0" hangingPunct="1">
              <a:defRPr sz="1400" kern="1200">
                <a:solidFill>
                  <a:schemeClr val="tx1"/>
                </a:solidFill>
                <a:latin typeface="Arial" panose="020B0604020202020204" pitchFamily="34" charset="0"/>
                <a:ea typeface="+mn-ea"/>
                <a:cs typeface="+mn-cs"/>
              </a:defRPr>
            </a:lvl7pPr>
            <a:lvl8pPr marL="3200400" algn="l" defTabSz="914400" rtl="0" eaLnBrk="1" latinLnBrk="0" hangingPunct="1">
              <a:defRPr sz="1400" kern="1200">
                <a:solidFill>
                  <a:schemeClr val="tx1"/>
                </a:solidFill>
                <a:latin typeface="Arial" panose="020B0604020202020204" pitchFamily="34" charset="0"/>
                <a:ea typeface="+mn-ea"/>
                <a:cs typeface="+mn-cs"/>
              </a:defRPr>
            </a:lvl8pPr>
            <a:lvl9pPr marL="3657600" algn="l" defTabSz="914400" rtl="0" eaLnBrk="1" latinLnBrk="0" hangingPunct="1">
              <a:defRPr sz="1400" kern="1200">
                <a:solidFill>
                  <a:schemeClr val="tx1"/>
                </a:solidFill>
                <a:latin typeface="Arial" panose="020B0604020202020204" pitchFamily="34" charset="0"/>
                <a:ea typeface="+mn-ea"/>
                <a:cs typeface="+mn-cs"/>
              </a:defRPr>
            </a:lvl9pPr>
          </a:lstStyle>
          <a:p>
            <a:endParaRPr lang="en-CA"/>
          </a:p>
        </p:txBody>
      </p:sp>
      <p:sp>
        <p:nvSpPr>
          <p:cNvPr id="91" name="Freeform 87">
            <a:extLst>
              <a:ext uri="{FF2B5EF4-FFF2-40B4-BE49-F238E27FC236}">
                <a16:creationId xmlns:a16="http://schemas.microsoft.com/office/drawing/2014/main" id="{0B07107F-4FDF-42DC-B8E9-E29CE0C3CDF5}"/>
              </a:ext>
            </a:extLst>
          </p:cNvPr>
          <p:cNvSpPr>
            <a:spLocks noChangeAspect="1"/>
          </p:cNvSpPr>
          <p:nvPr/>
        </p:nvSpPr>
        <p:spPr bwMode="auto">
          <a:xfrm>
            <a:off x="5773092" y="1319286"/>
            <a:ext cx="10237" cy="8837"/>
          </a:xfrm>
          <a:custGeom>
            <a:avLst/>
            <a:gdLst>
              <a:gd name="T0" fmla="*/ 0 w 18"/>
              <a:gd name="T1" fmla="*/ 0 h 14"/>
              <a:gd name="T2" fmla="*/ 18 w 18"/>
              <a:gd name="T3" fmla="*/ 14 h 14"/>
            </a:gdLst>
            <a:ahLst/>
            <a:cxnLst>
              <a:cxn ang="0">
                <a:pos x="T0" y="T1"/>
              </a:cxn>
              <a:cxn ang="0">
                <a:pos x="T2" y="T3"/>
              </a:cxn>
            </a:cxnLst>
            <a:rect l="0" t="0" r="r" b="b"/>
            <a:pathLst>
              <a:path w="18" h="14">
                <a:moveTo>
                  <a:pt x="0" y="0"/>
                </a:moveTo>
                <a:cubicBezTo>
                  <a:pt x="6" y="5"/>
                  <a:pt x="16" y="6"/>
                  <a:pt x="18" y="14"/>
                </a:cubicBezTo>
              </a:path>
            </a:pathLst>
          </a:custGeom>
          <a:noFill/>
          <a:ln w="6350" cap="rnd">
            <a:solidFill>
              <a:srgbClr val="FF6600"/>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defPPr>
              <a:defRPr lang="en-US"/>
            </a:defPPr>
            <a:lvl1pPr algn="l" rtl="0" fontAlgn="base">
              <a:spcBef>
                <a:spcPct val="0"/>
              </a:spcBef>
              <a:spcAft>
                <a:spcPct val="0"/>
              </a:spcAft>
              <a:defRPr sz="1400" kern="1200">
                <a:solidFill>
                  <a:schemeClr val="tx1"/>
                </a:solidFill>
                <a:latin typeface="Arial" panose="020B0604020202020204" pitchFamily="34" charset="0"/>
                <a:ea typeface="+mn-ea"/>
                <a:cs typeface="+mn-cs"/>
              </a:defRPr>
            </a:lvl1pPr>
            <a:lvl2pPr marL="457200" algn="l" rtl="0" fontAlgn="base">
              <a:spcBef>
                <a:spcPct val="0"/>
              </a:spcBef>
              <a:spcAft>
                <a:spcPct val="0"/>
              </a:spcAft>
              <a:defRPr sz="1400" kern="1200">
                <a:solidFill>
                  <a:schemeClr val="tx1"/>
                </a:solidFill>
                <a:latin typeface="Arial" panose="020B0604020202020204" pitchFamily="34" charset="0"/>
                <a:ea typeface="+mn-ea"/>
                <a:cs typeface="+mn-cs"/>
              </a:defRPr>
            </a:lvl2pPr>
            <a:lvl3pPr marL="914400" algn="l" rtl="0" fontAlgn="base">
              <a:spcBef>
                <a:spcPct val="0"/>
              </a:spcBef>
              <a:spcAft>
                <a:spcPct val="0"/>
              </a:spcAft>
              <a:defRPr sz="1400" kern="1200">
                <a:solidFill>
                  <a:schemeClr val="tx1"/>
                </a:solidFill>
                <a:latin typeface="Arial" panose="020B0604020202020204" pitchFamily="34" charset="0"/>
                <a:ea typeface="+mn-ea"/>
                <a:cs typeface="+mn-cs"/>
              </a:defRPr>
            </a:lvl3pPr>
            <a:lvl4pPr marL="1371600" algn="l" rtl="0" fontAlgn="base">
              <a:spcBef>
                <a:spcPct val="0"/>
              </a:spcBef>
              <a:spcAft>
                <a:spcPct val="0"/>
              </a:spcAft>
              <a:defRPr sz="1400" kern="1200">
                <a:solidFill>
                  <a:schemeClr val="tx1"/>
                </a:solidFill>
                <a:latin typeface="Arial" panose="020B0604020202020204" pitchFamily="34" charset="0"/>
                <a:ea typeface="+mn-ea"/>
                <a:cs typeface="+mn-cs"/>
              </a:defRPr>
            </a:lvl4pPr>
            <a:lvl5pPr marL="1828800" algn="l" rtl="0" fontAlgn="base">
              <a:spcBef>
                <a:spcPct val="0"/>
              </a:spcBef>
              <a:spcAft>
                <a:spcPct val="0"/>
              </a:spcAft>
              <a:defRPr sz="1400" kern="1200">
                <a:solidFill>
                  <a:schemeClr val="tx1"/>
                </a:solidFill>
                <a:latin typeface="Arial" panose="020B0604020202020204" pitchFamily="34" charset="0"/>
                <a:ea typeface="+mn-ea"/>
                <a:cs typeface="+mn-cs"/>
              </a:defRPr>
            </a:lvl5pPr>
            <a:lvl6pPr marL="2286000" algn="l" defTabSz="914400" rtl="0" eaLnBrk="1" latinLnBrk="0" hangingPunct="1">
              <a:defRPr sz="1400" kern="1200">
                <a:solidFill>
                  <a:schemeClr val="tx1"/>
                </a:solidFill>
                <a:latin typeface="Arial" panose="020B0604020202020204" pitchFamily="34" charset="0"/>
                <a:ea typeface="+mn-ea"/>
                <a:cs typeface="+mn-cs"/>
              </a:defRPr>
            </a:lvl6pPr>
            <a:lvl7pPr marL="2743200" algn="l" defTabSz="914400" rtl="0" eaLnBrk="1" latinLnBrk="0" hangingPunct="1">
              <a:defRPr sz="1400" kern="1200">
                <a:solidFill>
                  <a:schemeClr val="tx1"/>
                </a:solidFill>
                <a:latin typeface="Arial" panose="020B0604020202020204" pitchFamily="34" charset="0"/>
                <a:ea typeface="+mn-ea"/>
                <a:cs typeface="+mn-cs"/>
              </a:defRPr>
            </a:lvl7pPr>
            <a:lvl8pPr marL="3200400" algn="l" defTabSz="914400" rtl="0" eaLnBrk="1" latinLnBrk="0" hangingPunct="1">
              <a:defRPr sz="1400" kern="1200">
                <a:solidFill>
                  <a:schemeClr val="tx1"/>
                </a:solidFill>
                <a:latin typeface="Arial" panose="020B0604020202020204" pitchFamily="34" charset="0"/>
                <a:ea typeface="+mn-ea"/>
                <a:cs typeface="+mn-cs"/>
              </a:defRPr>
            </a:lvl8pPr>
            <a:lvl9pPr marL="3657600" algn="l" defTabSz="914400" rtl="0" eaLnBrk="1" latinLnBrk="0" hangingPunct="1">
              <a:defRPr sz="1400" kern="1200">
                <a:solidFill>
                  <a:schemeClr val="tx1"/>
                </a:solidFill>
                <a:latin typeface="Arial" panose="020B0604020202020204" pitchFamily="34" charset="0"/>
                <a:ea typeface="+mn-ea"/>
                <a:cs typeface="+mn-cs"/>
              </a:defRPr>
            </a:lvl9pPr>
          </a:lstStyle>
          <a:p>
            <a:endParaRPr lang="en-CA"/>
          </a:p>
        </p:txBody>
      </p:sp>
      <p:sp>
        <p:nvSpPr>
          <p:cNvPr id="92" name="Freeform 88">
            <a:extLst>
              <a:ext uri="{FF2B5EF4-FFF2-40B4-BE49-F238E27FC236}">
                <a16:creationId xmlns:a16="http://schemas.microsoft.com/office/drawing/2014/main" id="{E66C072A-44CF-42E9-8748-4E5645816DD5}"/>
              </a:ext>
            </a:extLst>
          </p:cNvPr>
          <p:cNvSpPr>
            <a:spLocks noChangeAspect="1"/>
          </p:cNvSpPr>
          <p:nvPr/>
        </p:nvSpPr>
        <p:spPr bwMode="auto">
          <a:xfrm>
            <a:off x="5801757" y="1405999"/>
            <a:ext cx="16380" cy="11599"/>
          </a:xfrm>
          <a:custGeom>
            <a:avLst/>
            <a:gdLst>
              <a:gd name="T0" fmla="*/ 0 w 28"/>
              <a:gd name="T1" fmla="*/ 18 h 18"/>
              <a:gd name="T2" fmla="*/ 28 w 28"/>
              <a:gd name="T3" fmla="*/ 0 h 18"/>
            </a:gdLst>
            <a:ahLst/>
            <a:cxnLst>
              <a:cxn ang="0">
                <a:pos x="T0" y="T1"/>
              </a:cxn>
              <a:cxn ang="0">
                <a:pos x="T2" y="T3"/>
              </a:cxn>
            </a:cxnLst>
            <a:rect l="0" t="0" r="r" b="b"/>
            <a:pathLst>
              <a:path w="28" h="18">
                <a:moveTo>
                  <a:pt x="0" y="18"/>
                </a:moveTo>
                <a:cubicBezTo>
                  <a:pt x="10" y="13"/>
                  <a:pt x="20" y="7"/>
                  <a:pt x="28" y="0"/>
                </a:cubicBezTo>
              </a:path>
            </a:pathLst>
          </a:custGeom>
          <a:noFill/>
          <a:ln w="6350" cap="rnd">
            <a:solidFill>
              <a:srgbClr val="FF6600"/>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defPPr>
              <a:defRPr lang="en-US"/>
            </a:defPPr>
            <a:lvl1pPr algn="l" rtl="0" fontAlgn="base">
              <a:spcBef>
                <a:spcPct val="0"/>
              </a:spcBef>
              <a:spcAft>
                <a:spcPct val="0"/>
              </a:spcAft>
              <a:defRPr sz="1400" kern="1200">
                <a:solidFill>
                  <a:schemeClr val="tx1"/>
                </a:solidFill>
                <a:latin typeface="Arial" panose="020B0604020202020204" pitchFamily="34" charset="0"/>
                <a:ea typeface="+mn-ea"/>
                <a:cs typeface="+mn-cs"/>
              </a:defRPr>
            </a:lvl1pPr>
            <a:lvl2pPr marL="457200" algn="l" rtl="0" fontAlgn="base">
              <a:spcBef>
                <a:spcPct val="0"/>
              </a:spcBef>
              <a:spcAft>
                <a:spcPct val="0"/>
              </a:spcAft>
              <a:defRPr sz="1400" kern="1200">
                <a:solidFill>
                  <a:schemeClr val="tx1"/>
                </a:solidFill>
                <a:latin typeface="Arial" panose="020B0604020202020204" pitchFamily="34" charset="0"/>
                <a:ea typeface="+mn-ea"/>
                <a:cs typeface="+mn-cs"/>
              </a:defRPr>
            </a:lvl2pPr>
            <a:lvl3pPr marL="914400" algn="l" rtl="0" fontAlgn="base">
              <a:spcBef>
                <a:spcPct val="0"/>
              </a:spcBef>
              <a:spcAft>
                <a:spcPct val="0"/>
              </a:spcAft>
              <a:defRPr sz="1400" kern="1200">
                <a:solidFill>
                  <a:schemeClr val="tx1"/>
                </a:solidFill>
                <a:latin typeface="Arial" panose="020B0604020202020204" pitchFamily="34" charset="0"/>
                <a:ea typeface="+mn-ea"/>
                <a:cs typeface="+mn-cs"/>
              </a:defRPr>
            </a:lvl3pPr>
            <a:lvl4pPr marL="1371600" algn="l" rtl="0" fontAlgn="base">
              <a:spcBef>
                <a:spcPct val="0"/>
              </a:spcBef>
              <a:spcAft>
                <a:spcPct val="0"/>
              </a:spcAft>
              <a:defRPr sz="1400" kern="1200">
                <a:solidFill>
                  <a:schemeClr val="tx1"/>
                </a:solidFill>
                <a:latin typeface="Arial" panose="020B0604020202020204" pitchFamily="34" charset="0"/>
                <a:ea typeface="+mn-ea"/>
                <a:cs typeface="+mn-cs"/>
              </a:defRPr>
            </a:lvl4pPr>
            <a:lvl5pPr marL="1828800" algn="l" rtl="0" fontAlgn="base">
              <a:spcBef>
                <a:spcPct val="0"/>
              </a:spcBef>
              <a:spcAft>
                <a:spcPct val="0"/>
              </a:spcAft>
              <a:defRPr sz="1400" kern="1200">
                <a:solidFill>
                  <a:schemeClr val="tx1"/>
                </a:solidFill>
                <a:latin typeface="Arial" panose="020B0604020202020204" pitchFamily="34" charset="0"/>
                <a:ea typeface="+mn-ea"/>
                <a:cs typeface="+mn-cs"/>
              </a:defRPr>
            </a:lvl5pPr>
            <a:lvl6pPr marL="2286000" algn="l" defTabSz="914400" rtl="0" eaLnBrk="1" latinLnBrk="0" hangingPunct="1">
              <a:defRPr sz="1400" kern="1200">
                <a:solidFill>
                  <a:schemeClr val="tx1"/>
                </a:solidFill>
                <a:latin typeface="Arial" panose="020B0604020202020204" pitchFamily="34" charset="0"/>
                <a:ea typeface="+mn-ea"/>
                <a:cs typeface="+mn-cs"/>
              </a:defRPr>
            </a:lvl6pPr>
            <a:lvl7pPr marL="2743200" algn="l" defTabSz="914400" rtl="0" eaLnBrk="1" latinLnBrk="0" hangingPunct="1">
              <a:defRPr sz="1400" kern="1200">
                <a:solidFill>
                  <a:schemeClr val="tx1"/>
                </a:solidFill>
                <a:latin typeface="Arial" panose="020B0604020202020204" pitchFamily="34" charset="0"/>
                <a:ea typeface="+mn-ea"/>
                <a:cs typeface="+mn-cs"/>
              </a:defRPr>
            </a:lvl7pPr>
            <a:lvl8pPr marL="3200400" algn="l" defTabSz="914400" rtl="0" eaLnBrk="1" latinLnBrk="0" hangingPunct="1">
              <a:defRPr sz="1400" kern="1200">
                <a:solidFill>
                  <a:schemeClr val="tx1"/>
                </a:solidFill>
                <a:latin typeface="Arial" panose="020B0604020202020204" pitchFamily="34" charset="0"/>
                <a:ea typeface="+mn-ea"/>
                <a:cs typeface="+mn-cs"/>
              </a:defRPr>
            </a:lvl8pPr>
            <a:lvl9pPr marL="3657600" algn="l" defTabSz="914400" rtl="0" eaLnBrk="1" latinLnBrk="0" hangingPunct="1">
              <a:defRPr sz="1400" kern="1200">
                <a:solidFill>
                  <a:schemeClr val="tx1"/>
                </a:solidFill>
                <a:latin typeface="Arial" panose="020B0604020202020204" pitchFamily="34" charset="0"/>
                <a:ea typeface="+mn-ea"/>
                <a:cs typeface="+mn-cs"/>
              </a:defRPr>
            </a:lvl9pPr>
          </a:lstStyle>
          <a:p>
            <a:endParaRPr lang="en-CA"/>
          </a:p>
        </p:txBody>
      </p:sp>
      <p:sp>
        <p:nvSpPr>
          <p:cNvPr id="93" name="Freeform 89">
            <a:extLst>
              <a:ext uri="{FF2B5EF4-FFF2-40B4-BE49-F238E27FC236}">
                <a16:creationId xmlns:a16="http://schemas.microsoft.com/office/drawing/2014/main" id="{994D6ABF-8807-4808-B9D5-8081EED39BD6}"/>
              </a:ext>
            </a:extLst>
          </p:cNvPr>
          <p:cNvSpPr>
            <a:spLocks noChangeAspect="1"/>
          </p:cNvSpPr>
          <p:nvPr/>
        </p:nvSpPr>
        <p:spPr bwMode="auto">
          <a:xfrm>
            <a:off x="5816601" y="1396057"/>
            <a:ext cx="1536" cy="9942"/>
          </a:xfrm>
          <a:custGeom>
            <a:avLst/>
            <a:gdLst>
              <a:gd name="T0" fmla="*/ 2 w 2"/>
              <a:gd name="T1" fmla="*/ 16 h 16"/>
              <a:gd name="T2" fmla="*/ 2 w 2"/>
              <a:gd name="T3" fmla="*/ 0 h 16"/>
            </a:gdLst>
            <a:ahLst/>
            <a:cxnLst>
              <a:cxn ang="0">
                <a:pos x="T0" y="T1"/>
              </a:cxn>
              <a:cxn ang="0">
                <a:pos x="T2" y="T3"/>
              </a:cxn>
            </a:cxnLst>
            <a:rect l="0" t="0" r="r" b="b"/>
            <a:pathLst>
              <a:path w="2" h="16">
                <a:moveTo>
                  <a:pt x="2" y="16"/>
                </a:moveTo>
                <a:cubicBezTo>
                  <a:pt x="0" y="11"/>
                  <a:pt x="0" y="4"/>
                  <a:pt x="2" y="0"/>
                </a:cubicBezTo>
              </a:path>
            </a:pathLst>
          </a:custGeom>
          <a:noFill/>
          <a:ln w="6350" cap="rnd">
            <a:solidFill>
              <a:srgbClr val="FF6600"/>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defPPr>
              <a:defRPr lang="en-US"/>
            </a:defPPr>
            <a:lvl1pPr algn="l" rtl="0" fontAlgn="base">
              <a:spcBef>
                <a:spcPct val="0"/>
              </a:spcBef>
              <a:spcAft>
                <a:spcPct val="0"/>
              </a:spcAft>
              <a:defRPr sz="1400" kern="1200">
                <a:solidFill>
                  <a:schemeClr val="tx1"/>
                </a:solidFill>
                <a:latin typeface="Arial" panose="020B0604020202020204" pitchFamily="34" charset="0"/>
                <a:ea typeface="+mn-ea"/>
                <a:cs typeface="+mn-cs"/>
              </a:defRPr>
            </a:lvl1pPr>
            <a:lvl2pPr marL="457200" algn="l" rtl="0" fontAlgn="base">
              <a:spcBef>
                <a:spcPct val="0"/>
              </a:spcBef>
              <a:spcAft>
                <a:spcPct val="0"/>
              </a:spcAft>
              <a:defRPr sz="1400" kern="1200">
                <a:solidFill>
                  <a:schemeClr val="tx1"/>
                </a:solidFill>
                <a:latin typeface="Arial" panose="020B0604020202020204" pitchFamily="34" charset="0"/>
                <a:ea typeface="+mn-ea"/>
                <a:cs typeface="+mn-cs"/>
              </a:defRPr>
            </a:lvl2pPr>
            <a:lvl3pPr marL="914400" algn="l" rtl="0" fontAlgn="base">
              <a:spcBef>
                <a:spcPct val="0"/>
              </a:spcBef>
              <a:spcAft>
                <a:spcPct val="0"/>
              </a:spcAft>
              <a:defRPr sz="1400" kern="1200">
                <a:solidFill>
                  <a:schemeClr val="tx1"/>
                </a:solidFill>
                <a:latin typeface="Arial" panose="020B0604020202020204" pitchFamily="34" charset="0"/>
                <a:ea typeface="+mn-ea"/>
                <a:cs typeface="+mn-cs"/>
              </a:defRPr>
            </a:lvl3pPr>
            <a:lvl4pPr marL="1371600" algn="l" rtl="0" fontAlgn="base">
              <a:spcBef>
                <a:spcPct val="0"/>
              </a:spcBef>
              <a:spcAft>
                <a:spcPct val="0"/>
              </a:spcAft>
              <a:defRPr sz="1400" kern="1200">
                <a:solidFill>
                  <a:schemeClr val="tx1"/>
                </a:solidFill>
                <a:latin typeface="Arial" panose="020B0604020202020204" pitchFamily="34" charset="0"/>
                <a:ea typeface="+mn-ea"/>
                <a:cs typeface="+mn-cs"/>
              </a:defRPr>
            </a:lvl4pPr>
            <a:lvl5pPr marL="1828800" algn="l" rtl="0" fontAlgn="base">
              <a:spcBef>
                <a:spcPct val="0"/>
              </a:spcBef>
              <a:spcAft>
                <a:spcPct val="0"/>
              </a:spcAft>
              <a:defRPr sz="1400" kern="1200">
                <a:solidFill>
                  <a:schemeClr val="tx1"/>
                </a:solidFill>
                <a:latin typeface="Arial" panose="020B0604020202020204" pitchFamily="34" charset="0"/>
                <a:ea typeface="+mn-ea"/>
                <a:cs typeface="+mn-cs"/>
              </a:defRPr>
            </a:lvl5pPr>
            <a:lvl6pPr marL="2286000" algn="l" defTabSz="914400" rtl="0" eaLnBrk="1" latinLnBrk="0" hangingPunct="1">
              <a:defRPr sz="1400" kern="1200">
                <a:solidFill>
                  <a:schemeClr val="tx1"/>
                </a:solidFill>
                <a:latin typeface="Arial" panose="020B0604020202020204" pitchFamily="34" charset="0"/>
                <a:ea typeface="+mn-ea"/>
                <a:cs typeface="+mn-cs"/>
              </a:defRPr>
            </a:lvl6pPr>
            <a:lvl7pPr marL="2743200" algn="l" defTabSz="914400" rtl="0" eaLnBrk="1" latinLnBrk="0" hangingPunct="1">
              <a:defRPr sz="1400" kern="1200">
                <a:solidFill>
                  <a:schemeClr val="tx1"/>
                </a:solidFill>
                <a:latin typeface="Arial" panose="020B0604020202020204" pitchFamily="34" charset="0"/>
                <a:ea typeface="+mn-ea"/>
                <a:cs typeface="+mn-cs"/>
              </a:defRPr>
            </a:lvl7pPr>
            <a:lvl8pPr marL="3200400" algn="l" defTabSz="914400" rtl="0" eaLnBrk="1" latinLnBrk="0" hangingPunct="1">
              <a:defRPr sz="1400" kern="1200">
                <a:solidFill>
                  <a:schemeClr val="tx1"/>
                </a:solidFill>
                <a:latin typeface="Arial" panose="020B0604020202020204" pitchFamily="34" charset="0"/>
                <a:ea typeface="+mn-ea"/>
                <a:cs typeface="+mn-cs"/>
              </a:defRPr>
            </a:lvl8pPr>
            <a:lvl9pPr marL="3657600" algn="l" defTabSz="914400" rtl="0" eaLnBrk="1" latinLnBrk="0" hangingPunct="1">
              <a:defRPr sz="1400" kern="1200">
                <a:solidFill>
                  <a:schemeClr val="tx1"/>
                </a:solidFill>
                <a:latin typeface="Arial" panose="020B0604020202020204" pitchFamily="34" charset="0"/>
                <a:ea typeface="+mn-ea"/>
                <a:cs typeface="+mn-cs"/>
              </a:defRPr>
            </a:lvl9pPr>
          </a:lstStyle>
          <a:p>
            <a:endParaRPr lang="en-CA"/>
          </a:p>
        </p:txBody>
      </p:sp>
      <p:sp>
        <p:nvSpPr>
          <p:cNvPr id="94" name="Freeform 90">
            <a:extLst>
              <a:ext uri="{FF2B5EF4-FFF2-40B4-BE49-F238E27FC236}">
                <a16:creationId xmlns:a16="http://schemas.microsoft.com/office/drawing/2014/main" id="{313E2467-2619-42A4-BB0C-62AD8D6831DA}"/>
              </a:ext>
            </a:extLst>
          </p:cNvPr>
          <p:cNvSpPr>
            <a:spLocks noChangeAspect="1"/>
          </p:cNvSpPr>
          <p:nvPr/>
        </p:nvSpPr>
        <p:spPr bwMode="auto">
          <a:xfrm>
            <a:off x="5814553" y="1392191"/>
            <a:ext cx="3583" cy="3866"/>
          </a:xfrm>
          <a:custGeom>
            <a:avLst/>
            <a:gdLst>
              <a:gd name="T0" fmla="*/ 6 w 6"/>
              <a:gd name="T1" fmla="*/ 6 h 6"/>
              <a:gd name="T2" fmla="*/ 0 w 6"/>
              <a:gd name="T3" fmla="*/ 0 h 6"/>
            </a:gdLst>
            <a:ahLst/>
            <a:cxnLst>
              <a:cxn ang="0">
                <a:pos x="T0" y="T1"/>
              </a:cxn>
              <a:cxn ang="0">
                <a:pos x="T2" y="T3"/>
              </a:cxn>
            </a:cxnLst>
            <a:rect l="0" t="0" r="r" b="b"/>
            <a:pathLst>
              <a:path w="6" h="6">
                <a:moveTo>
                  <a:pt x="6" y="6"/>
                </a:moveTo>
                <a:cubicBezTo>
                  <a:pt x="4" y="4"/>
                  <a:pt x="2" y="2"/>
                  <a:pt x="0" y="0"/>
                </a:cubicBezTo>
              </a:path>
            </a:pathLst>
          </a:custGeom>
          <a:noFill/>
          <a:ln w="6350" cap="rnd">
            <a:solidFill>
              <a:srgbClr val="FF6600"/>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defPPr>
              <a:defRPr lang="en-US"/>
            </a:defPPr>
            <a:lvl1pPr algn="l" rtl="0" fontAlgn="base">
              <a:spcBef>
                <a:spcPct val="0"/>
              </a:spcBef>
              <a:spcAft>
                <a:spcPct val="0"/>
              </a:spcAft>
              <a:defRPr sz="1400" kern="1200">
                <a:solidFill>
                  <a:schemeClr val="tx1"/>
                </a:solidFill>
                <a:latin typeface="Arial" panose="020B0604020202020204" pitchFamily="34" charset="0"/>
                <a:ea typeface="+mn-ea"/>
                <a:cs typeface="+mn-cs"/>
              </a:defRPr>
            </a:lvl1pPr>
            <a:lvl2pPr marL="457200" algn="l" rtl="0" fontAlgn="base">
              <a:spcBef>
                <a:spcPct val="0"/>
              </a:spcBef>
              <a:spcAft>
                <a:spcPct val="0"/>
              </a:spcAft>
              <a:defRPr sz="1400" kern="1200">
                <a:solidFill>
                  <a:schemeClr val="tx1"/>
                </a:solidFill>
                <a:latin typeface="Arial" panose="020B0604020202020204" pitchFamily="34" charset="0"/>
                <a:ea typeface="+mn-ea"/>
                <a:cs typeface="+mn-cs"/>
              </a:defRPr>
            </a:lvl2pPr>
            <a:lvl3pPr marL="914400" algn="l" rtl="0" fontAlgn="base">
              <a:spcBef>
                <a:spcPct val="0"/>
              </a:spcBef>
              <a:spcAft>
                <a:spcPct val="0"/>
              </a:spcAft>
              <a:defRPr sz="1400" kern="1200">
                <a:solidFill>
                  <a:schemeClr val="tx1"/>
                </a:solidFill>
                <a:latin typeface="Arial" panose="020B0604020202020204" pitchFamily="34" charset="0"/>
                <a:ea typeface="+mn-ea"/>
                <a:cs typeface="+mn-cs"/>
              </a:defRPr>
            </a:lvl3pPr>
            <a:lvl4pPr marL="1371600" algn="l" rtl="0" fontAlgn="base">
              <a:spcBef>
                <a:spcPct val="0"/>
              </a:spcBef>
              <a:spcAft>
                <a:spcPct val="0"/>
              </a:spcAft>
              <a:defRPr sz="1400" kern="1200">
                <a:solidFill>
                  <a:schemeClr val="tx1"/>
                </a:solidFill>
                <a:latin typeface="Arial" panose="020B0604020202020204" pitchFamily="34" charset="0"/>
                <a:ea typeface="+mn-ea"/>
                <a:cs typeface="+mn-cs"/>
              </a:defRPr>
            </a:lvl4pPr>
            <a:lvl5pPr marL="1828800" algn="l" rtl="0" fontAlgn="base">
              <a:spcBef>
                <a:spcPct val="0"/>
              </a:spcBef>
              <a:spcAft>
                <a:spcPct val="0"/>
              </a:spcAft>
              <a:defRPr sz="1400" kern="1200">
                <a:solidFill>
                  <a:schemeClr val="tx1"/>
                </a:solidFill>
                <a:latin typeface="Arial" panose="020B0604020202020204" pitchFamily="34" charset="0"/>
                <a:ea typeface="+mn-ea"/>
                <a:cs typeface="+mn-cs"/>
              </a:defRPr>
            </a:lvl5pPr>
            <a:lvl6pPr marL="2286000" algn="l" defTabSz="914400" rtl="0" eaLnBrk="1" latinLnBrk="0" hangingPunct="1">
              <a:defRPr sz="1400" kern="1200">
                <a:solidFill>
                  <a:schemeClr val="tx1"/>
                </a:solidFill>
                <a:latin typeface="Arial" panose="020B0604020202020204" pitchFamily="34" charset="0"/>
                <a:ea typeface="+mn-ea"/>
                <a:cs typeface="+mn-cs"/>
              </a:defRPr>
            </a:lvl6pPr>
            <a:lvl7pPr marL="2743200" algn="l" defTabSz="914400" rtl="0" eaLnBrk="1" latinLnBrk="0" hangingPunct="1">
              <a:defRPr sz="1400" kern="1200">
                <a:solidFill>
                  <a:schemeClr val="tx1"/>
                </a:solidFill>
                <a:latin typeface="Arial" panose="020B0604020202020204" pitchFamily="34" charset="0"/>
                <a:ea typeface="+mn-ea"/>
                <a:cs typeface="+mn-cs"/>
              </a:defRPr>
            </a:lvl7pPr>
            <a:lvl8pPr marL="3200400" algn="l" defTabSz="914400" rtl="0" eaLnBrk="1" latinLnBrk="0" hangingPunct="1">
              <a:defRPr sz="1400" kern="1200">
                <a:solidFill>
                  <a:schemeClr val="tx1"/>
                </a:solidFill>
                <a:latin typeface="Arial" panose="020B0604020202020204" pitchFamily="34" charset="0"/>
                <a:ea typeface="+mn-ea"/>
                <a:cs typeface="+mn-cs"/>
              </a:defRPr>
            </a:lvl8pPr>
            <a:lvl9pPr marL="3657600" algn="l" defTabSz="914400" rtl="0" eaLnBrk="1" latinLnBrk="0" hangingPunct="1">
              <a:defRPr sz="1400" kern="1200">
                <a:solidFill>
                  <a:schemeClr val="tx1"/>
                </a:solidFill>
                <a:latin typeface="Arial" panose="020B0604020202020204" pitchFamily="34" charset="0"/>
                <a:ea typeface="+mn-ea"/>
                <a:cs typeface="+mn-cs"/>
              </a:defRPr>
            </a:lvl9pPr>
          </a:lstStyle>
          <a:p>
            <a:endParaRPr lang="en-CA"/>
          </a:p>
        </p:txBody>
      </p:sp>
      <p:sp>
        <p:nvSpPr>
          <p:cNvPr id="95" name="Freeform 91">
            <a:extLst>
              <a:ext uri="{FF2B5EF4-FFF2-40B4-BE49-F238E27FC236}">
                <a16:creationId xmlns:a16="http://schemas.microsoft.com/office/drawing/2014/main" id="{B82A3A47-A361-4234-BD1D-EDB7EBBB7360}"/>
              </a:ext>
            </a:extLst>
          </p:cNvPr>
          <p:cNvSpPr>
            <a:spLocks noChangeAspect="1"/>
          </p:cNvSpPr>
          <p:nvPr/>
        </p:nvSpPr>
        <p:spPr bwMode="auto">
          <a:xfrm>
            <a:off x="5818137" y="1396057"/>
            <a:ext cx="14844" cy="5523"/>
          </a:xfrm>
          <a:custGeom>
            <a:avLst/>
            <a:gdLst>
              <a:gd name="T0" fmla="*/ 0 w 25"/>
              <a:gd name="T1" fmla="*/ 0 h 9"/>
              <a:gd name="T2" fmla="*/ 25 w 25"/>
              <a:gd name="T3" fmla="*/ 9 h 9"/>
            </a:gdLst>
            <a:ahLst/>
            <a:cxnLst>
              <a:cxn ang="0">
                <a:pos x="T0" y="T1"/>
              </a:cxn>
              <a:cxn ang="0">
                <a:pos x="T2" y="T3"/>
              </a:cxn>
            </a:cxnLst>
            <a:rect l="0" t="0" r="r" b="b"/>
            <a:pathLst>
              <a:path w="25" h="9">
                <a:moveTo>
                  <a:pt x="0" y="0"/>
                </a:moveTo>
                <a:cubicBezTo>
                  <a:pt x="9" y="1"/>
                  <a:pt x="17" y="5"/>
                  <a:pt x="25" y="9"/>
                </a:cubicBezTo>
              </a:path>
            </a:pathLst>
          </a:custGeom>
          <a:noFill/>
          <a:ln w="6350" cap="rnd">
            <a:solidFill>
              <a:srgbClr val="FF6600"/>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defPPr>
              <a:defRPr lang="en-US"/>
            </a:defPPr>
            <a:lvl1pPr algn="l" rtl="0" fontAlgn="base">
              <a:spcBef>
                <a:spcPct val="0"/>
              </a:spcBef>
              <a:spcAft>
                <a:spcPct val="0"/>
              </a:spcAft>
              <a:defRPr sz="1400" kern="1200">
                <a:solidFill>
                  <a:schemeClr val="tx1"/>
                </a:solidFill>
                <a:latin typeface="Arial" panose="020B0604020202020204" pitchFamily="34" charset="0"/>
                <a:ea typeface="+mn-ea"/>
                <a:cs typeface="+mn-cs"/>
              </a:defRPr>
            </a:lvl1pPr>
            <a:lvl2pPr marL="457200" algn="l" rtl="0" fontAlgn="base">
              <a:spcBef>
                <a:spcPct val="0"/>
              </a:spcBef>
              <a:spcAft>
                <a:spcPct val="0"/>
              </a:spcAft>
              <a:defRPr sz="1400" kern="1200">
                <a:solidFill>
                  <a:schemeClr val="tx1"/>
                </a:solidFill>
                <a:latin typeface="Arial" panose="020B0604020202020204" pitchFamily="34" charset="0"/>
                <a:ea typeface="+mn-ea"/>
                <a:cs typeface="+mn-cs"/>
              </a:defRPr>
            </a:lvl2pPr>
            <a:lvl3pPr marL="914400" algn="l" rtl="0" fontAlgn="base">
              <a:spcBef>
                <a:spcPct val="0"/>
              </a:spcBef>
              <a:spcAft>
                <a:spcPct val="0"/>
              </a:spcAft>
              <a:defRPr sz="1400" kern="1200">
                <a:solidFill>
                  <a:schemeClr val="tx1"/>
                </a:solidFill>
                <a:latin typeface="Arial" panose="020B0604020202020204" pitchFamily="34" charset="0"/>
                <a:ea typeface="+mn-ea"/>
                <a:cs typeface="+mn-cs"/>
              </a:defRPr>
            </a:lvl3pPr>
            <a:lvl4pPr marL="1371600" algn="l" rtl="0" fontAlgn="base">
              <a:spcBef>
                <a:spcPct val="0"/>
              </a:spcBef>
              <a:spcAft>
                <a:spcPct val="0"/>
              </a:spcAft>
              <a:defRPr sz="1400" kern="1200">
                <a:solidFill>
                  <a:schemeClr val="tx1"/>
                </a:solidFill>
                <a:latin typeface="Arial" panose="020B0604020202020204" pitchFamily="34" charset="0"/>
                <a:ea typeface="+mn-ea"/>
                <a:cs typeface="+mn-cs"/>
              </a:defRPr>
            </a:lvl4pPr>
            <a:lvl5pPr marL="1828800" algn="l" rtl="0" fontAlgn="base">
              <a:spcBef>
                <a:spcPct val="0"/>
              </a:spcBef>
              <a:spcAft>
                <a:spcPct val="0"/>
              </a:spcAft>
              <a:defRPr sz="1400" kern="1200">
                <a:solidFill>
                  <a:schemeClr val="tx1"/>
                </a:solidFill>
                <a:latin typeface="Arial" panose="020B0604020202020204" pitchFamily="34" charset="0"/>
                <a:ea typeface="+mn-ea"/>
                <a:cs typeface="+mn-cs"/>
              </a:defRPr>
            </a:lvl5pPr>
            <a:lvl6pPr marL="2286000" algn="l" defTabSz="914400" rtl="0" eaLnBrk="1" latinLnBrk="0" hangingPunct="1">
              <a:defRPr sz="1400" kern="1200">
                <a:solidFill>
                  <a:schemeClr val="tx1"/>
                </a:solidFill>
                <a:latin typeface="Arial" panose="020B0604020202020204" pitchFamily="34" charset="0"/>
                <a:ea typeface="+mn-ea"/>
                <a:cs typeface="+mn-cs"/>
              </a:defRPr>
            </a:lvl6pPr>
            <a:lvl7pPr marL="2743200" algn="l" defTabSz="914400" rtl="0" eaLnBrk="1" latinLnBrk="0" hangingPunct="1">
              <a:defRPr sz="1400" kern="1200">
                <a:solidFill>
                  <a:schemeClr val="tx1"/>
                </a:solidFill>
                <a:latin typeface="Arial" panose="020B0604020202020204" pitchFamily="34" charset="0"/>
                <a:ea typeface="+mn-ea"/>
                <a:cs typeface="+mn-cs"/>
              </a:defRPr>
            </a:lvl7pPr>
            <a:lvl8pPr marL="3200400" algn="l" defTabSz="914400" rtl="0" eaLnBrk="1" latinLnBrk="0" hangingPunct="1">
              <a:defRPr sz="1400" kern="1200">
                <a:solidFill>
                  <a:schemeClr val="tx1"/>
                </a:solidFill>
                <a:latin typeface="Arial" panose="020B0604020202020204" pitchFamily="34" charset="0"/>
                <a:ea typeface="+mn-ea"/>
                <a:cs typeface="+mn-cs"/>
              </a:defRPr>
            </a:lvl8pPr>
            <a:lvl9pPr marL="3657600" algn="l" defTabSz="914400" rtl="0" eaLnBrk="1" latinLnBrk="0" hangingPunct="1">
              <a:defRPr sz="1400" kern="1200">
                <a:solidFill>
                  <a:schemeClr val="tx1"/>
                </a:solidFill>
                <a:latin typeface="Arial" panose="020B0604020202020204" pitchFamily="34" charset="0"/>
                <a:ea typeface="+mn-ea"/>
                <a:cs typeface="+mn-cs"/>
              </a:defRPr>
            </a:lvl9pPr>
          </a:lstStyle>
          <a:p>
            <a:endParaRPr lang="en-CA"/>
          </a:p>
        </p:txBody>
      </p:sp>
      <p:sp>
        <p:nvSpPr>
          <p:cNvPr id="96" name="Freeform 92">
            <a:extLst>
              <a:ext uri="{FF2B5EF4-FFF2-40B4-BE49-F238E27FC236}">
                <a16:creationId xmlns:a16="http://schemas.microsoft.com/office/drawing/2014/main" id="{8EF45CC1-2A90-41FA-8A59-046BEE8419B8}"/>
              </a:ext>
            </a:extLst>
          </p:cNvPr>
          <p:cNvSpPr>
            <a:spLocks noChangeAspect="1"/>
          </p:cNvSpPr>
          <p:nvPr/>
        </p:nvSpPr>
        <p:spPr bwMode="auto">
          <a:xfrm>
            <a:off x="5832981" y="1399923"/>
            <a:ext cx="10237" cy="2209"/>
          </a:xfrm>
          <a:custGeom>
            <a:avLst/>
            <a:gdLst>
              <a:gd name="T0" fmla="*/ 0 w 17"/>
              <a:gd name="T1" fmla="*/ 3 h 4"/>
              <a:gd name="T2" fmla="*/ 17 w 17"/>
              <a:gd name="T3" fmla="*/ 0 h 4"/>
            </a:gdLst>
            <a:ahLst/>
            <a:cxnLst>
              <a:cxn ang="0">
                <a:pos x="T0" y="T1"/>
              </a:cxn>
              <a:cxn ang="0">
                <a:pos x="T2" y="T3"/>
              </a:cxn>
            </a:cxnLst>
            <a:rect l="0" t="0" r="r" b="b"/>
            <a:pathLst>
              <a:path w="17" h="4">
                <a:moveTo>
                  <a:pt x="0" y="3"/>
                </a:moveTo>
                <a:cubicBezTo>
                  <a:pt x="5" y="1"/>
                  <a:pt x="12" y="4"/>
                  <a:pt x="17" y="0"/>
                </a:cubicBezTo>
              </a:path>
            </a:pathLst>
          </a:custGeom>
          <a:noFill/>
          <a:ln w="6350" cap="rnd">
            <a:solidFill>
              <a:srgbClr val="FF6600"/>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defPPr>
              <a:defRPr lang="en-US"/>
            </a:defPPr>
            <a:lvl1pPr algn="l" rtl="0" fontAlgn="base">
              <a:spcBef>
                <a:spcPct val="0"/>
              </a:spcBef>
              <a:spcAft>
                <a:spcPct val="0"/>
              </a:spcAft>
              <a:defRPr sz="1400" kern="1200">
                <a:solidFill>
                  <a:schemeClr val="tx1"/>
                </a:solidFill>
                <a:latin typeface="Arial" panose="020B0604020202020204" pitchFamily="34" charset="0"/>
                <a:ea typeface="+mn-ea"/>
                <a:cs typeface="+mn-cs"/>
              </a:defRPr>
            </a:lvl1pPr>
            <a:lvl2pPr marL="457200" algn="l" rtl="0" fontAlgn="base">
              <a:spcBef>
                <a:spcPct val="0"/>
              </a:spcBef>
              <a:spcAft>
                <a:spcPct val="0"/>
              </a:spcAft>
              <a:defRPr sz="1400" kern="1200">
                <a:solidFill>
                  <a:schemeClr val="tx1"/>
                </a:solidFill>
                <a:latin typeface="Arial" panose="020B0604020202020204" pitchFamily="34" charset="0"/>
                <a:ea typeface="+mn-ea"/>
                <a:cs typeface="+mn-cs"/>
              </a:defRPr>
            </a:lvl2pPr>
            <a:lvl3pPr marL="914400" algn="l" rtl="0" fontAlgn="base">
              <a:spcBef>
                <a:spcPct val="0"/>
              </a:spcBef>
              <a:spcAft>
                <a:spcPct val="0"/>
              </a:spcAft>
              <a:defRPr sz="1400" kern="1200">
                <a:solidFill>
                  <a:schemeClr val="tx1"/>
                </a:solidFill>
                <a:latin typeface="Arial" panose="020B0604020202020204" pitchFamily="34" charset="0"/>
                <a:ea typeface="+mn-ea"/>
                <a:cs typeface="+mn-cs"/>
              </a:defRPr>
            </a:lvl3pPr>
            <a:lvl4pPr marL="1371600" algn="l" rtl="0" fontAlgn="base">
              <a:spcBef>
                <a:spcPct val="0"/>
              </a:spcBef>
              <a:spcAft>
                <a:spcPct val="0"/>
              </a:spcAft>
              <a:defRPr sz="1400" kern="1200">
                <a:solidFill>
                  <a:schemeClr val="tx1"/>
                </a:solidFill>
                <a:latin typeface="Arial" panose="020B0604020202020204" pitchFamily="34" charset="0"/>
                <a:ea typeface="+mn-ea"/>
                <a:cs typeface="+mn-cs"/>
              </a:defRPr>
            </a:lvl4pPr>
            <a:lvl5pPr marL="1828800" algn="l" rtl="0" fontAlgn="base">
              <a:spcBef>
                <a:spcPct val="0"/>
              </a:spcBef>
              <a:spcAft>
                <a:spcPct val="0"/>
              </a:spcAft>
              <a:defRPr sz="1400" kern="1200">
                <a:solidFill>
                  <a:schemeClr val="tx1"/>
                </a:solidFill>
                <a:latin typeface="Arial" panose="020B0604020202020204" pitchFamily="34" charset="0"/>
                <a:ea typeface="+mn-ea"/>
                <a:cs typeface="+mn-cs"/>
              </a:defRPr>
            </a:lvl5pPr>
            <a:lvl6pPr marL="2286000" algn="l" defTabSz="914400" rtl="0" eaLnBrk="1" latinLnBrk="0" hangingPunct="1">
              <a:defRPr sz="1400" kern="1200">
                <a:solidFill>
                  <a:schemeClr val="tx1"/>
                </a:solidFill>
                <a:latin typeface="Arial" panose="020B0604020202020204" pitchFamily="34" charset="0"/>
                <a:ea typeface="+mn-ea"/>
                <a:cs typeface="+mn-cs"/>
              </a:defRPr>
            </a:lvl6pPr>
            <a:lvl7pPr marL="2743200" algn="l" defTabSz="914400" rtl="0" eaLnBrk="1" latinLnBrk="0" hangingPunct="1">
              <a:defRPr sz="1400" kern="1200">
                <a:solidFill>
                  <a:schemeClr val="tx1"/>
                </a:solidFill>
                <a:latin typeface="Arial" panose="020B0604020202020204" pitchFamily="34" charset="0"/>
                <a:ea typeface="+mn-ea"/>
                <a:cs typeface="+mn-cs"/>
              </a:defRPr>
            </a:lvl7pPr>
            <a:lvl8pPr marL="3200400" algn="l" defTabSz="914400" rtl="0" eaLnBrk="1" latinLnBrk="0" hangingPunct="1">
              <a:defRPr sz="1400" kern="1200">
                <a:solidFill>
                  <a:schemeClr val="tx1"/>
                </a:solidFill>
                <a:latin typeface="Arial" panose="020B0604020202020204" pitchFamily="34" charset="0"/>
                <a:ea typeface="+mn-ea"/>
                <a:cs typeface="+mn-cs"/>
              </a:defRPr>
            </a:lvl8pPr>
            <a:lvl9pPr marL="3657600" algn="l" defTabSz="914400" rtl="0" eaLnBrk="1" latinLnBrk="0" hangingPunct="1">
              <a:defRPr sz="1400" kern="1200">
                <a:solidFill>
                  <a:schemeClr val="tx1"/>
                </a:solidFill>
                <a:latin typeface="Arial" panose="020B0604020202020204" pitchFamily="34" charset="0"/>
                <a:ea typeface="+mn-ea"/>
                <a:cs typeface="+mn-cs"/>
              </a:defRPr>
            </a:lvl9pPr>
          </a:lstStyle>
          <a:p>
            <a:endParaRPr lang="en-CA"/>
          </a:p>
        </p:txBody>
      </p:sp>
      <p:sp>
        <p:nvSpPr>
          <p:cNvPr id="97" name="Freeform 93">
            <a:extLst>
              <a:ext uri="{FF2B5EF4-FFF2-40B4-BE49-F238E27FC236}">
                <a16:creationId xmlns:a16="http://schemas.microsoft.com/office/drawing/2014/main" id="{D3CA9687-97C9-4959-98D2-1190672BEAD5}"/>
              </a:ext>
            </a:extLst>
          </p:cNvPr>
          <p:cNvSpPr>
            <a:spLocks noChangeAspect="1"/>
          </p:cNvSpPr>
          <p:nvPr/>
        </p:nvSpPr>
        <p:spPr bwMode="auto">
          <a:xfrm>
            <a:off x="5800221" y="1435823"/>
            <a:ext cx="106470" cy="44737"/>
          </a:xfrm>
          <a:custGeom>
            <a:avLst/>
            <a:gdLst>
              <a:gd name="T0" fmla="*/ 0 w 179"/>
              <a:gd name="T1" fmla="*/ 0 h 71"/>
              <a:gd name="T2" fmla="*/ 179 w 179"/>
              <a:gd name="T3" fmla="*/ 11 h 71"/>
            </a:gdLst>
            <a:ahLst/>
            <a:cxnLst>
              <a:cxn ang="0">
                <a:pos x="T0" y="T1"/>
              </a:cxn>
              <a:cxn ang="0">
                <a:pos x="T2" y="T3"/>
              </a:cxn>
            </a:cxnLst>
            <a:rect l="0" t="0" r="r" b="b"/>
            <a:pathLst>
              <a:path w="179" h="71">
                <a:moveTo>
                  <a:pt x="0" y="0"/>
                </a:moveTo>
                <a:cubicBezTo>
                  <a:pt x="46" y="40"/>
                  <a:pt x="134" y="71"/>
                  <a:pt x="179" y="11"/>
                </a:cubicBezTo>
              </a:path>
            </a:pathLst>
          </a:custGeom>
          <a:noFill/>
          <a:ln w="6350" cap="rnd">
            <a:solidFill>
              <a:srgbClr val="FF6600"/>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defPPr>
              <a:defRPr lang="en-US"/>
            </a:defPPr>
            <a:lvl1pPr algn="l" rtl="0" fontAlgn="base">
              <a:spcBef>
                <a:spcPct val="0"/>
              </a:spcBef>
              <a:spcAft>
                <a:spcPct val="0"/>
              </a:spcAft>
              <a:defRPr sz="1400" kern="1200">
                <a:solidFill>
                  <a:schemeClr val="tx1"/>
                </a:solidFill>
                <a:latin typeface="Arial" panose="020B0604020202020204" pitchFamily="34" charset="0"/>
                <a:ea typeface="+mn-ea"/>
                <a:cs typeface="+mn-cs"/>
              </a:defRPr>
            </a:lvl1pPr>
            <a:lvl2pPr marL="457200" algn="l" rtl="0" fontAlgn="base">
              <a:spcBef>
                <a:spcPct val="0"/>
              </a:spcBef>
              <a:spcAft>
                <a:spcPct val="0"/>
              </a:spcAft>
              <a:defRPr sz="1400" kern="1200">
                <a:solidFill>
                  <a:schemeClr val="tx1"/>
                </a:solidFill>
                <a:latin typeface="Arial" panose="020B0604020202020204" pitchFamily="34" charset="0"/>
                <a:ea typeface="+mn-ea"/>
                <a:cs typeface="+mn-cs"/>
              </a:defRPr>
            </a:lvl2pPr>
            <a:lvl3pPr marL="914400" algn="l" rtl="0" fontAlgn="base">
              <a:spcBef>
                <a:spcPct val="0"/>
              </a:spcBef>
              <a:spcAft>
                <a:spcPct val="0"/>
              </a:spcAft>
              <a:defRPr sz="1400" kern="1200">
                <a:solidFill>
                  <a:schemeClr val="tx1"/>
                </a:solidFill>
                <a:latin typeface="Arial" panose="020B0604020202020204" pitchFamily="34" charset="0"/>
                <a:ea typeface="+mn-ea"/>
                <a:cs typeface="+mn-cs"/>
              </a:defRPr>
            </a:lvl3pPr>
            <a:lvl4pPr marL="1371600" algn="l" rtl="0" fontAlgn="base">
              <a:spcBef>
                <a:spcPct val="0"/>
              </a:spcBef>
              <a:spcAft>
                <a:spcPct val="0"/>
              </a:spcAft>
              <a:defRPr sz="1400" kern="1200">
                <a:solidFill>
                  <a:schemeClr val="tx1"/>
                </a:solidFill>
                <a:latin typeface="Arial" panose="020B0604020202020204" pitchFamily="34" charset="0"/>
                <a:ea typeface="+mn-ea"/>
                <a:cs typeface="+mn-cs"/>
              </a:defRPr>
            </a:lvl4pPr>
            <a:lvl5pPr marL="1828800" algn="l" rtl="0" fontAlgn="base">
              <a:spcBef>
                <a:spcPct val="0"/>
              </a:spcBef>
              <a:spcAft>
                <a:spcPct val="0"/>
              </a:spcAft>
              <a:defRPr sz="1400" kern="1200">
                <a:solidFill>
                  <a:schemeClr val="tx1"/>
                </a:solidFill>
                <a:latin typeface="Arial" panose="020B0604020202020204" pitchFamily="34" charset="0"/>
                <a:ea typeface="+mn-ea"/>
                <a:cs typeface="+mn-cs"/>
              </a:defRPr>
            </a:lvl5pPr>
            <a:lvl6pPr marL="2286000" algn="l" defTabSz="914400" rtl="0" eaLnBrk="1" latinLnBrk="0" hangingPunct="1">
              <a:defRPr sz="1400" kern="1200">
                <a:solidFill>
                  <a:schemeClr val="tx1"/>
                </a:solidFill>
                <a:latin typeface="Arial" panose="020B0604020202020204" pitchFamily="34" charset="0"/>
                <a:ea typeface="+mn-ea"/>
                <a:cs typeface="+mn-cs"/>
              </a:defRPr>
            </a:lvl6pPr>
            <a:lvl7pPr marL="2743200" algn="l" defTabSz="914400" rtl="0" eaLnBrk="1" latinLnBrk="0" hangingPunct="1">
              <a:defRPr sz="1400" kern="1200">
                <a:solidFill>
                  <a:schemeClr val="tx1"/>
                </a:solidFill>
                <a:latin typeface="Arial" panose="020B0604020202020204" pitchFamily="34" charset="0"/>
                <a:ea typeface="+mn-ea"/>
                <a:cs typeface="+mn-cs"/>
              </a:defRPr>
            </a:lvl7pPr>
            <a:lvl8pPr marL="3200400" algn="l" defTabSz="914400" rtl="0" eaLnBrk="1" latinLnBrk="0" hangingPunct="1">
              <a:defRPr sz="1400" kern="1200">
                <a:solidFill>
                  <a:schemeClr val="tx1"/>
                </a:solidFill>
                <a:latin typeface="Arial" panose="020B0604020202020204" pitchFamily="34" charset="0"/>
                <a:ea typeface="+mn-ea"/>
                <a:cs typeface="+mn-cs"/>
              </a:defRPr>
            </a:lvl8pPr>
            <a:lvl9pPr marL="3657600" algn="l" defTabSz="914400" rtl="0" eaLnBrk="1" latinLnBrk="0" hangingPunct="1">
              <a:defRPr sz="1400" kern="1200">
                <a:solidFill>
                  <a:schemeClr val="tx1"/>
                </a:solidFill>
                <a:latin typeface="Arial" panose="020B0604020202020204" pitchFamily="34" charset="0"/>
                <a:ea typeface="+mn-ea"/>
                <a:cs typeface="+mn-cs"/>
              </a:defRPr>
            </a:lvl9pPr>
          </a:lstStyle>
          <a:p>
            <a:endParaRPr lang="en-CA"/>
          </a:p>
        </p:txBody>
      </p:sp>
      <p:sp>
        <p:nvSpPr>
          <p:cNvPr id="98" name="Freeform 94">
            <a:extLst>
              <a:ext uri="{FF2B5EF4-FFF2-40B4-BE49-F238E27FC236}">
                <a16:creationId xmlns:a16="http://schemas.microsoft.com/office/drawing/2014/main" id="{92E26386-77F7-4A76-B9EB-E41EC98D10CC}"/>
              </a:ext>
            </a:extLst>
          </p:cNvPr>
          <p:cNvSpPr>
            <a:spLocks noChangeAspect="1"/>
          </p:cNvSpPr>
          <p:nvPr/>
        </p:nvSpPr>
        <p:spPr bwMode="auto">
          <a:xfrm>
            <a:off x="5906691" y="1440242"/>
            <a:ext cx="0" cy="2209"/>
          </a:xfrm>
          <a:custGeom>
            <a:avLst/>
            <a:gdLst>
              <a:gd name="T0" fmla="*/ 0 w 1"/>
              <a:gd name="T1" fmla="*/ 3 h 3"/>
              <a:gd name="T2" fmla="*/ 1 w 1"/>
              <a:gd name="T3" fmla="*/ 0 h 3"/>
            </a:gdLst>
            <a:ahLst/>
            <a:cxnLst>
              <a:cxn ang="0">
                <a:pos x="T0" y="T1"/>
              </a:cxn>
              <a:cxn ang="0">
                <a:pos x="T2" y="T3"/>
              </a:cxn>
            </a:cxnLst>
            <a:rect l="0" t="0" r="r" b="b"/>
            <a:pathLst>
              <a:path w="1" h="3">
                <a:moveTo>
                  <a:pt x="0" y="3"/>
                </a:moveTo>
                <a:cubicBezTo>
                  <a:pt x="0" y="2"/>
                  <a:pt x="1" y="1"/>
                  <a:pt x="1" y="0"/>
                </a:cubicBezTo>
              </a:path>
            </a:pathLst>
          </a:custGeom>
          <a:noFill/>
          <a:ln w="6350" cap="rnd">
            <a:solidFill>
              <a:srgbClr val="FF6600"/>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defPPr>
              <a:defRPr lang="en-US"/>
            </a:defPPr>
            <a:lvl1pPr algn="l" rtl="0" fontAlgn="base">
              <a:spcBef>
                <a:spcPct val="0"/>
              </a:spcBef>
              <a:spcAft>
                <a:spcPct val="0"/>
              </a:spcAft>
              <a:defRPr sz="1400" kern="1200">
                <a:solidFill>
                  <a:schemeClr val="tx1"/>
                </a:solidFill>
                <a:latin typeface="Arial" panose="020B0604020202020204" pitchFamily="34" charset="0"/>
                <a:ea typeface="+mn-ea"/>
                <a:cs typeface="+mn-cs"/>
              </a:defRPr>
            </a:lvl1pPr>
            <a:lvl2pPr marL="457200" algn="l" rtl="0" fontAlgn="base">
              <a:spcBef>
                <a:spcPct val="0"/>
              </a:spcBef>
              <a:spcAft>
                <a:spcPct val="0"/>
              </a:spcAft>
              <a:defRPr sz="1400" kern="1200">
                <a:solidFill>
                  <a:schemeClr val="tx1"/>
                </a:solidFill>
                <a:latin typeface="Arial" panose="020B0604020202020204" pitchFamily="34" charset="0"/>
                <a:ea typeface="+mn-ea"/>
                <a:cs typeface="+mn-cs"/>
              </a:defRPr>
            </a:lvl2pPr>
            <a:lvl3pPr marL="914400" algn="l" rtl="0" fontAlgn="base">
              <a:spcBef>
                <a:spcPct val="0"/>
              </a:spcBef>
              <a:spcAft>
                <a:spcPct val="0"/>
              </a:spcAft>
              <a:defRPr sz="1400" kern="1200">
                <a:solidFill>
                  <a:schemeClr val="tx1"/>
                </a:solidFill>
                <a:latin typeface="Arial" panose="020B0604020202020204" pitchFamily="34" charset="0"/>
                <a:ea typeface="+mn-ea"/>
                <a:cs typeface="+mn-cs"/>
              </a:defRPr>
            </a:lvl3pPr>
            <a:lvl4pPr marL="1371600" algn="l" rtl="0" fontAlgn="base">
              <a:spcBef>
                <a:spcPct val="0"/>
              </a:spcBef>
              <a:spcAft>
                <a:spcPct val="0"/>
              </a:spcAft>
              <a:defRPr sz="1400" kern="1200">
                <a:solidFill>
                  <a:schemeClr val="tx1"/>
                </a:solidFill>
                <a:latin typeface="Arial" panose="020B0604020202020204" pitchFamily="34" charset="0"/>
                <a:ea typeface="+mn-ea"/>
                <a:cs typeface="+mn-cs"/>
              </a:defRPr>
            </a:lvl4pPr>
            <a:lvl5pPr marL="1828800" algn="l" rtl="0" fontAlgn="base">
              <a:spcBef>
                <a:spcPct val="0"/>
              </a:spcBef>
              <a:spcAft>
                <a:spcPct val="0"/>
              </a:spcAft>
              <a:defRPr sz="1400" kern="1200">
                <a:solidFill>
                  <a:schemeClr val="tx1"/>
                </a:solidFill>
                <a:latin typeface="Arial" panose="020B0604020202020204" pitchFamily="34" charset="0"/>
                <a:ea typeface="+mn-ea"/>
                <a:cs typeface="+mn-cs"/>
              </a:defRPr>
            </a:lvl5pPr>
            <a:lvl6pPr marL="2286000" algn="l" defTabSz="914400" rtl="0" eaLnBrk="1" latinLnBrk="0" hangingPunct="1">
              <a:defRPr sz="1400" kern="1200">
                <a:solidFill>
                  <a:schemeClr val="tx1"/>
                </a:solidFill>
                <a:latin typeface="Arial" panose="020B0604020202020204" pitchFamily="34" charset="0"/>
                <a:ea typeface="+mn-ea"/>
                <a:cs typeface="+mn-cs"/>
              </a:defRPr>
            </a:lvl6pPr>
            <a:lvl7pPr marL="2743200" algn="l" defTabSz="914400" rtl="0" eaLnBrk="1" latinLnBrk="0" hangingPunct="1">
              <a:defRPr sz="1400" kern="1200">
                <a:solidFill>
                  <a:schemeClr val="tx1"/>
                </a:solidFill>
                <a:latin typeface="Arial" panose="020B0604020202020204" pitchFamily="34" charset="0"/>
                <a:ea typeface="+mn-ea"/>
                <a:cs typeface="+mn-cs"/>
              </a:defRPr>
            </a:lvl7pPr>
            <a:lvl8pPr marL="3200400" algn="l" defTabSz="914400" rtl="0" eaLnBrk="1" latinLnBrk="0" hangingPunct="1">
              <a:defRPr sz="1400" kern="1200">
                <a:solidFill>
                  <a:schemeClr val="tx1"/>
                </a:solidFill>
                <a:latin typeface="Arial" panose="020B0604020202020204" pitchFamily="34" charset="0"/>
                <a:ea typeface="+mn-ea"/>
                <a:cs typeface="+mn-cs"/>
              </a:defRPr>
            </a:lvl8pPr>
            <a:lvl9pPr marL="3657600" algn="l" defTabSz="914400" rtl="0" eaLnBrk="1" latinLnBrk="0" hangingPunct="1">
              <a:defRPr sz="1400" kern="1200">
                <a:solidFill>
                  <a:schemeClr val="tx1"/>
                </a:solidFill>
                <a:latin typeface="Arial" panose="020B0604020202020204" pitchFamily="34" charset="0"/>
                <a:ea typeface="+mn-ea"/>
                <a:cs typeface="+mn-cs"/>
              </a:defRPr>
            </a:lvl9pPr>
          </a:lstStyle>
          <a:p>
            <a:endParaRPr lang="en-CA"/>
          </a:p>
        </p:txBody>
      </p:sp>
      <p:sp>
        <p:nvSpPr>
          <p:cNvPr id="99" name="Freeform 95">
            <a:extLst>
              <a:ext uri="{FF2B5EF4-FFF2-40B4-BE49-F238E27FC236}">
                <a16:creationId xmlns:a16="http://schemas.microsoft.com/office/drawing/2014/main" id="{BB80B4F0-6C6C-4289-879F-A40F3A17D739}"/>
              </a:ext>
            </a:extLst>
          </p:cNvPr>
          <p:cNvSpPr>
            <a:spLocks noChangeAspect="1"/>
          </p:cNvSpPr>
          <p:nvPr/>
        </p:nvSpPr>
        <p:spPr bwMode="auto">
          <a:xfrm>
            <a:off x="5902596" y="1420359"/>
            <a:ext cx="12285" cy="19883"/>
          </a:xfrm>
          <a:custGeom>
            <a:avLst/>
            <a:gdLst>
              <a:gd name="T0" fmla="*/ 8 w 21"/>
              <a:gd name="T1" fmla="*/ 32 h 32"/>
              <a:gd name="T2" fmla="*/ 12 w 21"/>
              <a:gd name="T3" fmla="*/ 0 h 32"/>
              <a:gd name="T4" fmla="*/ 8 w 21"/>
              <a:gd name="T5" fmla="*/ 32 h 32"/>
            </a:gdLst>
            <a:ahLst/>
            <a:cxnLst>
              <a:cxn ang="0">
                <a:pos x="T0" y="T1"/>
              </a:cxn>
              <a:cxn ang="0">
                <a:pos x="T2" y="T3"/>
              </a:cxn>
              <a:cxn ang="0">
                <a:pos x="T4" y="T5"/>
              </a:cxn>
            </a:cxnLst>
            <a:rect l="0" t="0" r="r" b="b"/>
            <a:pathLst>
              <a:path w="21" h="32">
                <a:moveTo>
                  <a:pt x="8" y="32"/>
                </a:moveTo>
                <a:cubicBezTo>
                  <a:pt x="3" y="24"/>
                  <a:pt x="0" y="3"/>
                  <a:pt x="12" y="0"/>
                </a:cubicBezTo>
                <a:cubicBezTo>
                  <a:pt x="21" y="8"/>
                  <a:pt x="15" y="24"/>
                  <a:pt x="8" y="32"/>
                </a:cubicBezTo>
              </a:path>
            </a:pathLst>
          </a:custGeom>
          <a:noFill/>
          <a:ln w="6350" cap="rnd">
            <a:solidFill>
              <a:srgbClr val="FF6600"/>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defPPr>
              <a:defRPr lang="en-US"/>
            </a:defPPr>
            <a:lvl1pPr algn="l" rtl="0" fontAlgn="base">
              <a:spcBef>
                <a:spcPct val="0"/>
              </a:spcBef>
              <a:spcAft>
                <a:spcPct val="0"/>
              </a:spcAft>
              <a:defRPr sz="1400" kern="1200">
                <a:solidFill>
                  <a:schemeClr val="tx1"/>
                </a:solidFill>
                <a:latin typeface="Arial" panose="020B0604020202020204" pitchFamily="34" charset="0"/>
                <a:ea typeface="+mn-ea"/>
                <a:cs typeface="+mn-cs"/>
              </a:defRPr>
            </a:lvl1pPr>
            <a:lvl2pPr marL="457200" algn="l" rtl="0" fontAlgn="base">
              <a:spcBef>
                <a:spcPct val="0"/>
              </a:spcBef>
              <a:spcAft>
                <a:spcPct val="0"/>
              </a:spcAft>
              <a:defRPr sz="1400" kern="1200">
                <a:solidFill>
                  <a:schemeClr val="tx1"/>
                </a:solidFill>
                <a:latin typeface="Arial" panose="020B0604020202020204" pitchFamily="34" charset="0"/>
                <a:ea typeface="+mn-ea"/>
                <a:cs typeface="+mn-cs"/>
              </a:defRPr>
            </a:lvl2pPr>
            <a:lvl3pPr marL="914400" algn="l" rtl="0" fontAlgn="base">
              <a:spcBef>
                <a:spcPct val="0"/>
              </a:spcBef>
              <a:spcAft>
                <a:spcPct val="0"/>
              </a:spcAft>
              <a:defRPr sz="1400" kern="1200">
                <a:solidFill>
                  <a:schemeClr val="tx1"/>
                </a:solidFill>
                <a:latin typeface="Arial" panose="020B0604020202020204" pitchFamily="34" charset="0"/>
                <a:ea typeface="+mn-ea"/>
                <a:cs typeface="+mn-cs"/>
              </a:defRPr>
            </a:lvl3pPr>
            <a:lvl4pPr marL="1371600" algn="l" rtl="0" fontAlgn="base">
              <a:spcBef>
                <a:spcPct val="0"/>
              </a:spcBef>
              <a:spcAft>
                <a:spcPct val="0"/>
              </a:spcAft>
              <a:defRPr sz="1400" kern="1200">
                <a:solidFill>
                  <a:schemeClr val="tx1"/>
                </a:solidFill>
                <a:latin typeface="Arial" panose="020B0604020202020204" pitchFamily="34" charset="0"/>
                <a:ea typeface="+mn-ea"/>
                <a:cs typeface="+mn-cs"/>
              </a:defRPr>
            </a:lvl4pPr>
            <a:lvl5pPr marL="1828800" algn="l" rtl="0" fontAlgn="base">
              <a:spcBef>
                <a:spcPct val="0"/>
              </a:spcBef>
              <a:spcAft>
                <a:spcPct val="0"/>
              </a:spcAft>
              <a:defRPr sz="1400" kern="1200">
                <a:solidFill>
                  <a:schemeClr val="tx1"/>
                </a:solidFill>
                <a:latin typeface="Arial" panose="020B0604020202020204" pitchFamily="34" charset="0"/>
                <a:ea typeface="+mn-ea"/>
                <a:cs typeface="+mn-cs"/>
              </a:defRPr>
            </a:lvl5pPr>
            <a:lvl6pPr marL="2286000" algn="l" defTabSz="914400" rtl="0" eaLnBrk="1" latinLnBrk="0" hangingPunct="1">
              <a:defRPr sz="1400" kern="1200">
                <a:solidFill>
                  <a:schemeClr val="tx1"/>
                </a:solidFill>
                <a:latin typeface="Arial" panose="020B0604020202020204" pitchFamily="34" charset="0"/>
                <a:ea typeface="+mn-ea"/>
                <a:cs typeface="+mn-cs"/>
              </a:defRPr>
            </a:lvl6pPr>
            <a:lvl7pPr marL="2743200" algn="l" defTabSz="914400" rtl="0" eaLnBrk="1" latinLnBrk="0" hangingPunct="1">
              <a:defRPr sz="1400" kern="1200">
                <a:solidFill>
                  <a:schemeClr val="tx1"/>
                </a:solidFill>
                <a:latin typeface="Arial" panose="020B0604020202020204" pitchFamily="34" charset="0"/>
                <a:ea typeface="+mn-ea"/>
                <a:cs typeface="+mn-cs"/>
              </a:defRPr>
            </a:lvl7pPr>
            <a:lvl8pPr marL="3200400" algn="l" defTabSz="914400" rtl="0" eaLnBrk="1" latinLnBrk="0" hangingPunct="1">
              <a:defRPr sz="1400" kern="1200">
                <a:solidFill>
                  <a:schemeClr val="tx1"/>
                </a:solidFill>
                <a:latin typeface="Arial" panose="020B0604020202020204" pitchFamily="34" charset="0"/>
                <a:ea typeface="+mn-ea"/>
                <a:cs typeface="+mn-cs"/>
              </a:defRPr>
            </a:lvl8pPr>
            <a:lvl9pPr marL="3657600" algn="l" defTabSz="914400" rtl="0" eaLnBrk="1" latinLnBrk="0" hangingPunct="1">
              <a:defRPr sz="1400" kern="1200">
                <a:solidFill>
                  <a:schemeClr val="tx1"/>
                </a:solidFill>
                <a:latin typeface="Arial" panose="020B0604020202020204" pitchFamily="34" charset="0"/>
                <a:ea typeface="+mn-ea"/>
                <a:cs typeface="+mn-cs"/>
              </a:defRPr>
            </a:lvl9pPr>
          </a:lstStyle>
          <a:p>
            <a:endParaRPr lang="en-CA"/>
          </a:p>
        </p:txBody>
      </p:sp>
      <p:sp>
        <p:nvSpPr>
          <p:cNvPr id="100" name="Freeform 96">
            <a:extLst>
              <a:ext uri="{FF2B5EF4-FFF2-40B4-BE49-F238E27FC236}">
                <a16:creationId xmlns:a16="http://schemas.microsoft.com/office/drawing/2014/main" id="{03FBF258-D6CE-4EE1-A5D0-19E5324E5AF2}"/>
              </a:ext>
            </a:extLst>
          </p:cNvPr>
          <p:cNvSpPr>
            <a:spLocks noChangeAspect="1"/>
          </p:cNvSpPr>
          <p:nvPr/>
        </p:nvSpPr>
        <p:spPr bwMode="auto">
          <a:xfrm>
            <a:off x="5906691" y="1261845"/>
            <a:ext cx="169431" cy="206565"/>
          </a:xfrm>
          <a:custGeom>
            <a:avLst/>
            <a:gdLst>
              <a:gd name="T0" fmla="*/ 0 w 286"/>
              <a:gd name="T1" fmla="*/ 283 h 324"/>
              <a:gd name="T2" fmla="*/ 6 w 286"/>
              <a:gd name="T3" fmla="*/ 299 h 324"/>
              <a:gd name="T4" fmla="*/ 150 w 286"/>
              <a:gd name="T5" fmla="*/ 254 h 324"/>
              <a:gd name="T6" fmla="*/ 151 w 286"/>
              <a:gd name="T7" fmla="*/ 212 h 324"/>
              <a:gd name="T8" fmla="*/ 157 w 286"/>
              <a:gd name="T9" fmla="*/ 206 h 324"/>
              <a:gd name="T10" fmla="*/ 228 w 286"/>
              <a:gd name="T11" fmla="*/ 199 h 324"/>
              <a:gd name="T12" fmla="*/ 202 w 286"/>
              <a:gd name="T13" fmla="*/ 11 h 324"/>
              <a:gd name="T14" fmla="*/ 202 w 286"/>
              <a:gd name="T15" fmla="*/ 4 h 324"/>
              <a:gd name="T16" fmla="*/ 212 w 286"/>
              <a:gd name="T17" fmla="*/ 1 h 324"/>
              <a:gd name="T18" fmla="*/ 234 w 286"/>
              <a:gd name="T19" fmla="*/ 213 h 324"/>
              <a:gd name="T20" fmla="*/ 215 w 286"/>
              <a:gd name="T21" fmla="*/ 242 h 3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86" h="324">
                <a:moveTo>
                  <a:pt x="0" y="283"/>
                </a:moveTo>
                <a:cubicBezTo>
                  <a:pt x="4" y="286"/>
                  <a:pt x="4" y="294"/>
                  <a:pt x="6" y="299"/>
                </a:cubicBezTo>
                <a:cubicBezTo>
                  <a:pt x="39" y="324"/>
                  <a:pt x="128" y="291"/>
                  <a:pt x="150" y="254"/>
                </a:cubicBezTo>
                <a:cubicBezTo>
                  <a:pt x="159" y="240"/>
                  <a:pt x="165" y="227"/>
                  <a:pt x="151" y="212"/>
                </a:cubicBezTo>
                <a:cubicBezTo>
                  <a:pt x="152" y="209"/>
                  <a:pt x="155" y="207"/>
                  <a:pt x="157" y="206"/>
                </a:cubicBezTo>
                <a:cubicBezTo>
                  <a:pt x="185" y="227"/>
                  <a:pt x="212" y="215"/>
                  <a:pt x="228" y="199"/>
                </a:cubicBezTo>
                <a:cubicBezTo>
                  <a:pt x="273" y="153"/>
                  <a:pt x="236" y="57"/>
                  <a:pt x="202" y="11"/>
                </a:cubicBezTo>
                <a:cubicBezTo>
                  <a:pt x="201" y="9"/>
                  <a:pt x="201" y="7"/>
                  <a:pt x="202" y="4"/>
                </a:cubicBezTo>
                <a:cubicBezTo>
                  <a:pt x="204" y="1"/>
                  <a:pt x="208" y="0"/>
                  <a:pt x="212" y="1"/>
                </a:cubicBezTo>
                <a:cubicBezTo>
                  <a:pt x="282" y="63"/>
                  <a:pt x="286" y="143"/>
                  <a:pt x="234" y="213"/>
                </a:cubicBezTo>
                <a:cubicBezTo>
                  <a:pt x="227" y="222"/>
                  <a:pt x="222" y="232"/>
                  <a:pt x="215" y="242"/>
                </a:cubicBezTo>
              </a:path>
            </a:pathLst>
          </a:custGeom>
          <a:noFill/>
          <a:ln w="6350" cap="rnd">
            <a:solidFill>
              <a:srgbClr val="FF6600"/>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defPPr>
              <a:defRPr lang="en-US"/>
            </a:defPPr>
            <a:lvl1pPr algn="l" rtl="0" fontAlgn="base">
              <a:spcBef>
                <a:spcPct val="0"/>
              </a:spcBef>
              <a:spcAft>
                <a:spcPct val="0"/>
              </a:spcAft>
              <a:defRPr sz="1400" kern="1200">
                <a:solidFill>
                  <a:schemeClr val="tx1"/>
                </a:solidFill>
                <a:latin typeface="Arial" panose="020B0604020202020204" pitchFamily="34" charset="0"/>
                <a:ea typeface="+mn-ea"/>
                <a:cs typeface="+mn-cs"/>
              </a:defRPr>
            </a:lvl1pPr>
            <a:lvl2pPr marL="457200" algn="l" rtl="0" fontAlgn="base">
              <a:spcBef>
                <a:spcPct val="0"/>
              </a:spcBef>
              <a:spcAft>
                <a:spcPct val="0"/>
              </a:spcAft>
              <a:defRPr sz="1400" kern="1200">
                <a:solidFill>
                  <a:schemeClr val="tx1"/>
                </a:solidFill>
                <a:latin typeface="Arial" panose="020B0604020202020204" pitchFamily="34" charset="0"/>
                <a:ea typeface="+mn-ea"/>
                <a:cs typeface="+mn-cs"/>
              </a:defRPr>
            </a:lvl2pPr>
            <a:lvl3pPr marL="914400" algn="l" rtl="0" fontAlgn="base">
              <a:spcBef>
                <a:spcPct val="0"/>
              </a:spcBef>
              <a:spcAft>
                <a:spcPct val="0"/>
              </a:spcAft>
              <a:defRPr sz="1400" kern="1200">
                <a:solidFill>
                  <a:schemeClr val="tx1"/>
                </a:solidFill>
                <a:latin typeface="Arial" panose="020B0604020202020204" pitchFamily="34" charset="0"/>
                <a:ea typeface="+mn-ea"/>
                <a:cs typeface="+mn-cs"/>
              </a:defRPr>
            </a:lvl3pPr>
            <a:lvl4pPr marL="1371600" algn="l" rtl="0" fontAlgn="base">
              <a:spcBef>
                <a:spcPct val="0"/>
              </a:spcBef>
              <a:spcAft>
                <a:spcPct val="0"/>
              </a:spcAft>
              <a:defRPr sz="1400" kern="1200">
                <a:solidFill>
                  <a:schemeClr val="tx1"/>
                </a:solidFill>
                <a:latin typeface="Arial" panose="020B0604020202020204" pitchFamily="34" charset="0"/>
                <a:ea typeface="+mn-ea"/>
                <a:cs typeface="+mn-cs"/>
              </a:defRPr>
            </a:lvl4pPr>
            <a:lvl5pPr marL="1828800" algn="l" rtl="0" fontAlgn="base">
              <a:spcBef>
                <a:spcPct val="0"/>
              </a:spcBef>
              <a:spcAft>
                <a:spcPct val="0"/>
              </a:spcAft>
              <a:defRPr sz="1400" kern="1200">
                <a:solidFill>
                  <a:schemeClr val="tx1"/>
                </a:solidFill>
                <a:latin typeface="Arial" panose="020B0604020202020204" pitchFamily="34" charset="0"/>
                <a:ea typeface="+mn-ea"/>
                <a:cs typeface="+mn-cs"/>
              </a:defRPr>
            </a:lvl5pPr>
            <a:lvl6pPr marL="2286000" algn="l" defTabSz="914400" rtl="0" eaLnBrk="1" latinLnBrk="0" hangingPunct="1">
              <a:defRPr sz="1400" kern="1200">
                <a:solidFill>
                  <a:schemeClr val="tx1"/>
                </a:solidFill>
                <a:latin typeface="Arial" panose="020B0604020202020204" pitchFamily="34" charset="0"/>
                <a:ea typeface="+mn-ea"/>
                <a:cs typeface="+mn-cs"/>
              </a:defRPr>
            </a:lvl6pPr>
            <a:lvl7pPr marL="2743200" algn="l" defTabSz="914400" rtl="0" eaLnBrk="1" latinLnBrk="0" hangingPunct="1">
              <a:defRPr sz="1400" kern="1200">
                <a:solidFill>
                  <a:schemeClr val="tx1"/>
                </a:solidFill>
                <a:latin typeface="Arial" panose="020B0604020202020204" pitchFamily="34" charset="0"/>
                <a:ea typeface="+mn-ea"/>
                <a:cs typeface="+mn-cs"/>
              </a:defRPr>
            </a:lvl7pPr>
            <a:lvl8pPr marL="3200400" algn="l" defTabSz="914400" rtl="0" eaLnBrk="1" latinLnBrk="0" hangingPunct="1">
              <a:defRPr sz="1400" kern="1200">
                <a:solidFill>
                  <a:schemeClr val="tx1"/>
                </a:solidFill>
                <a:latin typeface="Arial" panose="020B0604020202020204" pitchFamily="34" charset="0"/>
                <a:ea typeface="+mn-ea"/>
                <a:cs typeface="+mn-cs"/>
              </a:defRPr>
            </a:lvl8pPr>
            <a:lvl9pPr marL="3657600" algn="l" defTabSz="914400" rtl="0" eaLnBrk="1" latinLnBrk="0" hangingPunct="1">
              <a:defRPr sz="1400" kern="1200">
                <a:solidFill>
                  <a:schemeClr val="tx1"/>
                </a:solidFill>
                <a:latin typeface="Arial" panose="020B0604020202020204" pitchFamily="34" charset="0"/>
                <a:ea typeface="+mn-ea"/>
                <a:cs typeface="+mn-cs"/>
              </a:defRPr>
            </a:lvl9pPr>
          </a:lstStyle>
          <a:p>
            <a:endParaRPr lang="en-CA"/>
          </a:p>
        </p:txBody>
      </p:sp>
      <p:sp>
        <p:nvSpPr>
          <p:cNvPr id="101" name="Freeform 97">
            <a:extLst>
              <a:ext uri="{FF2B5EF4-FFF2-40B4-BE49-F238E27FC236}">
                <a16:creationId xmlns:a16="http://schemas.microsoft.com/office/drawing/2014/main" id="{CA172E0D-C29A-42C4-88E1-A3935B0B2385}"/>
              </a:ext>
            </a:extLst>
          </p:cNvPr>
          <p:cNvSpPr>
            <a:spLocks noChangeAspect="1"/>
          </p:cNvSpPr>
          <p:nvPr/>
        </p:nvSpPr>
        <p:spPr bwMode="auto">
          <a:xfrm>
            <a:off x="6033636" y="1416493"/>
            <a:ext cx="39414" cy="11599"/>
          </a:xfrm>
          <a:custGeom>
            <a:avLst/>
            <a:gdLst>
              <a:gd name="T0" fmla="*/ 0 w 66"/>
              <a:gd name="T1" fmla="*/ 0 h 18"/>
              <a:gd name="T2" fmla="*/ 66 w 66"/>
              <a:gd name="T3" fmla="*/ 12 h 18"/>
            </a:gdLst>
            <a:ahLst/>
            <a:cxnLst>
              <a:cxn ang="0">
                <a:pos x="T0" y="T1"/>
              </a:cxn>
              <a:cxn ang="0">
                <a:pos x="T2" y="T3"/>
              </a:cxn>
            </a:cxnLst>
            <a:rect l="0" t="0" r="r" b="b"/>
            <a:pathLst>
              <a:path w="66" h="18">
                <a:moveTo>
                  <a:pt x="0" y="0"/>
                </a:moveTo>
                <a:cubicBezTo>
                  <a:pt x="21" y="9"/>
                  <a:pt x="43" y="18"/>
                  <a:pt x="66" y="12"/>
                </a:cubicBezTo>
              </a:path>
            </a:pathLst>
          </a:custGeom>
          <a:noFill/>
          <a:ln w="6350" cap="rnd">
            <a:solidFill>
              <a:srgbClr val="FF6600"/>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defPPr>
              <a:defRPr lang="en-US"/>
            </a:defPPr>
            <a:lvl1pPr algn="l" rtl="0" fontAlgn="base">
              <a:spcBef>
                <a:spcPct val="0"/>
              </a:spcBef>
              <a:spcAft>
                <a:spcPct val="0"/>
              </a:spcAft>
              <a:defRPr sz="1400" kern="1200">
                <a:solidFill>
                  <a:schemeClr val="tx1"/>
                </a:solidFill>
                <a:latin typeface="Arial" panose="020B0604020202020204" pitchFamily="34" charset="0"/>
                <a:ea typeface="+mn-ea"/>
                <a:cs typeface="+mn-cs"/>
              </a:defRPr>
            </a:lvl1pPr>
            <a:lvl2pPr marL="457200" algn="l" rtl="0" fontAlgn="base">
              <a:spcBef>
                <a:spcPct val="0"/>
              </a:spcBef>
              <a:spcAft>
                <a:spcPct val="0"/>
              </a:spcAft>
              <a:defRPr sz="1400" kern="1200">
                <a:solidFill>
                  <a:schemeClr val="tx1"/>
                </a:solidFill>
                <a:latin typeface="Arial" panose="020B0604020202020204" pitchFamily="34" charset="0"/>
                <a:ea typeface="+mn-ea"/>
                <a:cs typeface="+mn-cs"/>
              </a:defRPr>
            </a:lvl2pPr>
            <a:lvl3pPr marL="914400" algn="l" rtl="0" fontAlgn="base">
              <a:spcBef>
                <a:spcPct val="0"/>
              </a:spcBef>
              <a:spcAft>
                <a:spcPct val="0"/>
              </a:spcAft>
              <a:defRPr sz="1400" kern="1200">
                <a:solidFill>
                  <a:schemeClr val="tx1"/>
                </a:solidFill>
                <a:latin typeface="Arial" panose="020B0604020202020204" pitchFamily="34" charset="0"/>
                <a:ea typeface="+mn-ea"/>
                <a:cs typeface="+mn-cs"/>
              </a:defRPr>
            </a:lvl3pPr>
            <a:lvl4pPr marL="1371600" algn="l" rtl="0" fontAlgn="base">
              <a:spcBef>
                <a:spcPct val="0"/>
              </a:spcBef>
              <a:spcAft>
                <a:spcPct val="0"/>
              </a:spcAft>
              <a:defRPr sz="1400" kern="1200">
                <a:solidFill>
                  <a:schemeClr val="tx1"/>
                </a:solidFill>
                <a:latin typeface="Arial" panose="020B0604020202020204" pitchFamily="34" charset="0"/>
                <a:ea typeface="+mn-ea"/>
                <a:cs typeface="+mn-cs"/>
              </a:defRPr>
            </a:lvl4pPr>
            <a:lvl5pPr marL="1828800" algn="l" rtl="0" fontAlgn="base">
              <a:spcBef>
                <a:spcPct val="0"/>
              </a:spcBef>
              <a:spcAft>
                <a:spcPct val="0"/>
              </a:spcAft>
              <a:defRPr sz="1400" kern="1200">
                <a:solidFill>
                  <a:schemeClr val="tx1"/>
                </a:solidFill>
                <a:latin typeface="Arial" panose="020B0604020202020204" pitchFamily="34" charset="0"/>
                <a:ea typeface="+mn-ea"/>
                <a:cs typeface="+mn-cs"/>
              </a:defRPr>
            </a:lvl5pPr>
            <a:lvl6pPr marL="2286000" algn="l" defTabSz="914400" rtl="0" eaLnBrk="1" latinLnBrk="0" hangingPunct="1">
              <a:defRPr sz="1400" kern="1200">
                <a:solidFill>
                  <a:schemeClr val="tx1"/>
                </a:solidFill>
                <a:latin typeface="Arial" panose="020B0604020202020204" pitchFamily="34" charset="0"/>
                <a:ea typeface="+mn-ea"/>
                <a:cs typeface="+mn-cs"/>
              </a:defRPr>
            </a:lvl6pPr>
            <a:lvl7pPr marL="2743200" algn="l" defTabSz="914400" rtl="0" eaLnBrk="1" latinLnBrk="0" hangingPunct="1">
              <a:defRPr sz="1400" kern="1200">
                <a:solidFill>
                  <a:schemeClr val="tx1"/>
                </a:solidFill>
                <a:latin typeface="Arial" panose="020B0604020202020204" pitchFamily="34" charset="0"/>
                <a:ea typeface="+mn-ea"/>
                <a:cs typeface="+mn-cs"/>
              </a:defRPr>
            </a:lvl7pPr>
            <a:lvl8pPr marL="3200400" algn="l" defTabSz="914400" rtl="0" eaLnBrk="1" latinLnBrk="0" hangingPunct="1">
              <a:defRPr sz="1400" kern="1200">
                <a:solidFill>
                  <a:schemeClr val="tx1"/>
                </a:solidFill>
                <a:latin typeface="Arial" panose="020B0604020202020204" pitchFamily="34" charset="0"/>
                <a:ea typeface="+mn-ea"/>
                <a:cs typeface="+mn-cs"/>
              </a:defRPr>
            </a:lvl8pPr>
            <a:lvl9pPr marL="3657600" algn="l" defTabSz="914400" rtl="0" eaLnBrk="1" latinLnBrk="0" hangingPunct="1">
              <a:defRPr sz="1400" kern="1200">
                <a:solidFill>
                  <a:schemeClr val="tx1"/>
                </a:solidFill>
                <a:latin typeface="Arial" panose="020B0604020202020204" pitchFamily="34" charset="0"/>
                <a:ea typeface="+mn-ea"/>
                <a:cs typeface="+mn-cs"/>
              </a:defRPr>
            </a:lvl9pPr>
          </a:lstStyle>
          <a:p>
            <a:endParaRPr lang="en-CA"/>
          </a:p>
        </p:txBody>
      </p:sp>
      <p:sp>
        <p:nvSpPr>
          <p:cNvPr id="102" name="Freeform 98">
            <a:extLst>
              <a:ext uri="{FF2B5EF4-FFF2-40B4-BE49-F238E27FC236}">
                <a16:creationId xmlns:a16="http://schemas.microsoft.com/office/drawing/2014/main" id="{0708C491-BD3A-4BC6-969B-77F5502CC433}"/>
              </a:ext>
            </a:extLst>
          </p:cNvPr>
          <p:cNvSpPr>
            <a:spLocks noChangeAspect="1"/>
          </p:cNvSpPr>
          <p:nvPr/>
        </p:nvSpPr>
        <p:spPr bwMode="auto">
          <a:xfrm>
            <a:off x="6073050" y="1424225"/>
            <a:ext cx="156634" cy="38662"/>
          </a:xfrm>
          <a:custGeom>
            <a:avLst/>
            <a:gdLst>
              <a:gd name="T0" fmla="*/ 0 w 264"/>
              <a:gd name="T1" fmla="*/ 0 h 61"/>
              <a:gd name="T2" fmla="*/ 88 w 264"/>
              <a:gd name="T3" fmla="*/ 53 h 61"/>
              <a:gd name="T4" fmla="*/ 213 w 264"/>
              <a:gd name="T5" fmla="*/ 35 h 61"/>
              <a:gd name="T6" fmla="*/ 264 w 264"/>
              <a:gd name="T7" fmla="*/ 0 h 61"/>
            </a:gdLst>
            <a:ahLst/>
            <a:cxnLst>
              <a:cxn ang="0">
                <a:pos x="T0" y="T1"/>
              </a:cxn>
              <a:cxn ang="0">
                <a:pos x="T2" y="T3"/>
              </a:cxn>
              <a:cxn ang="0">
                <a:pos x="T4" y="T5"/>
              </a:cxn>
              <a:cxn ang="0">
                <a:pos x="T6" y="T7"/>
              </a:cxn>
            </a:cxnLst>
            <a:rect l="0" t="0" r="r" b="b"/>
            <a:pathLst>
              <a:path w="264" h="61">
                <a:moveTo>
                  <a:pt x="0" y="0"/>
                </a:moveTo>
                <a:cubicBezTo>
                  <a:pt x="32" y="6"/>
                  <a:pt x="42" y="45"/>
                  <a:pt x="88" y="53"/>
                </a:cubicBezTo>
                <a:cubicBezTo>
                  <a:pt x="131" y="61"/>
                  <a:pt x="181" y="55"/>
                  <a:pt x="213" y="35"/>
                </a:cubicBezTo>
                <a:cubicBezTo>
                  <a:pt x="228" y="25"/>
                  <a:pt x="241" y="5"/>
                  <a:pt x="264" y="0"/>
                </a:cubicBezTo>
              </a:path>
            </a:pathLst>
          </a:custGeom>
          <a:noFill/>
          <a:ln w="6350" cap="rnd">
            <a:solidFill>
              <a:srgbClr val="FF6600"/>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defPPr>
              <a:defRPr lang="en-US"/>
            </a:defPPr>
            <a:lvl1pPr algn="l" rtl="0" fontAlgn="base">
              <a:spcBef>
                <a:spcPct val="0"/>
              </a:spcBef>
              <a:spcAft>
                <a:spcPct val="0"/>
              </a:spcAft>
              <a:defRPr sz="1400" kern="1200">
                <a:solidFill>
                  <a:schemeClr val="tx1"/>
                </a:solidFill>
                <a:latin typeface="Arial" panose="020B0604020202020204" pitchFamily="34" charset="0"/>
                <a:ea typeface="+mn-ea"/>
                <a:cs typeface="+mn-cs"/>
              </a:defRPr>
            </a:lvl1pPr>
            <a:lvl2pPr marL="457200" algn="l" rtl="0" fontAlgn="base">
              <a:spcBef>
                <a:spcPct val="0"/>
              </a:spcBef>
              <a:spcAft>
                <a:spcPct val="0"/>
              </a:spcAft>
              <a:defRPr sz="1400" kern="1200">
                <a:solidFill>
                  <a:schemeClr val="tx1"/>
                </a:solidFill>
                <a:latin typeface="Arial" panose="020B0604020202020204" pitchFamily="34" charset="0"/>
                <a:ea typeface="+mn-ea"/>
                <a:cs typeface="+mn-cs"/>
              </a:defRPr>
            </a:lvl2pPr>
            <a:lvl3pPr marL="914400" algn="l" rtl="0" fontAlgn="base">
              <a:spcBef>
                <a:spcPct val="0"/>
              </a:spcBef>
              <a:spcAft>
                <a:spcPct val="0"/>
              </a:spcAft>
              <a:defRPr sz="1400" kern="1200">
                <a:solidFill>
                  <a:schemeClr val="tx1"/>
                </a:solidFill>
                <a:latin typeface="Arial" panose="020B0604020202020204" pitchFamily="34" charset="0"/>
                <a:ea typeface="+mn-ea"/>
                <a:cs typeface="+mn-cs"/>
              </a:defRPr>
            </a:lvl3pPr>
            <a:lvl4pPr marL="1371600" algn="l" rtl="0" fontAlgn="base">
              <a:spcBef>
                <a:spcPct val="0"/>
              </a:spcBef>
              <a:spcAft>
                <a:spcPct val="0"/>
              </a:spcAft>
              <a:defRPr sz="1400" kern="1200">
                <a:solidFill>
                  <a:schemeClr val="tx1"/>
                </a:solidFill>
                <a:latin typeface="Arial" panose="020B0604020202020204" pitchFamily="34" charset="0"/>
                <a:ea typeface="+mn-ea"/>
                <a:cs typeface="+mn-cs"/>
              </a:defRPr>
            </a:lvl4pPr>
            <a:lvl5pPr marL="1828800" algn="l" rtl="0" fontAlgn="base">
              <a:spcBef>
                <a:spcPct val="0"/>
              </a:spcBef>
              <a:spcAft>
                <a:spcPct val="0"/>
              </a:spcAft>
              <a:defRPr sz="1400" kern="1200">
                <a:solidFill>
                  <a:schemeClr val="tx1"/>
                </a:solidFill>
                <a:latin typeface="Arial" panose="020B0604020202020204" pitchFamily="34" charset="0"/>
                <a:ea typeface="+mn-ea"/>
                <a:cs typeface="+mn-cs"/>
              </a:defRPr>
            </a:lvl5pPr>
            <a:lvl6pPr marL="2286000" algn="l" defTabSz="914400" rtl="0" eaLnBrk="1" latinLnBrk="0" hangingPunct="1">
              <a:defRPr sz="1400" kern="1200">
                <a:solidFill>
                  <a:schemeClr val="tx1"/>
                </a:solidFill>
                <a:latin typeface="Arial" panose="020B0604020202020204" pitchFamily="34" charset="0"/>
                <a:ea typeface="+mn-ea"/>
                <a:cs typeface="+mn-cs"/>
              </a:defRPr>
            </a:lvl6pPr>
            <a:lvl7pPr marL="2743200" algn="l" defTabSz="914400" rtl="0" eaLnBrk="1" latinLnBrk="0" hangingPunct="1">
              <a:defRPr sz="1400" kern="1200">
                <a:solidFill>
                  <a:schemeClr val="tx1"/>
                </a:solidFill>
                <a:latin typeface="Arial" panose="020B0604020202020204" pitchFamily="34" charset="0"/>
                <a:ea typeface="+mn-ea"/>
                <a:cs typeface="+mn-cs"/>
              </a:defRPr>
            </a:lvl7pPr>
            <a:lvl8pPr marL="3200400" algn="l" defTabSz="914400" rtl="0" eaLnBrk="1" latinLnBrk="0" hangingPunct="1">
              <a:defRPr sz="1400" kern="1200">
                <a:solidFill>
                  <a:schemeClr val="tx1"/>
                </a:solidFill>
                <a:latin typeface="Arial" panose="020B0604020202020204" pitchFamily="34" charset="0"/>
                <a:ea typeface="+mn-ea"/>
                <a:cs typeface="+mn-cs"/>
              </a:defRPr>
            </a:lvl8pPr>
            <a:lvl9pPr marL="3657600" algn="l" defTabSz="914400" rtl="0" eaLnBrk="1" latinLnBrk="0" hangingPunct="1">
              <a:defRPr sz="1400" kern="1200">
                <a:solidFill>
                  <a:schemeClr val="tx1"/>
                </a:solidFill>
                <a:latin typeface="Arial" panose="020B0604020202020204" pitchFamily="34" charset="0"/>
                <a:ea typeface="+mn-ea"/>
                <a:cs typeface="+mn-cs"/>
              </a:defRPr>
            </a:lvl9pPr>
          </a:lstStyle>
          <a:p>
            <a:endParaRPr lang="en-CA"/>
          </a:p>
        </p:txBody>
      </p:sp>
      <p:sp>
        <p:nvSpPr>
          <p:cNvPr id="103" name="Freeform 99">
            <a:extLst>
              <a:ext uri="{FF2B5EF4-FFF2-40B4-BE49-F238E27FC236}">
                <a16:creationId xmlns:a16="http://schemas.microsoft.com/office/drawing/2014/main" id="{CACA5147-DFC7-4CFD-84AA-2FF89550095A}"/>
              </a:ext>
            </a:extLst>
          </p:cNvPr>
          <p:cNvSpPr>
            <a:spLocks noChangeAspect="1"/>
          </p:cNvSpPr>
          <p:nvPr/>
        </p:nvSpPr>
        <p:spPr bwMode="auto">
          <a:xfrm>
            <a:off x="6229684" y="1415388"/>
            <a:ext cx="36855" cy="11599"/>
          </a:xfrm>
          <a:custGeom>
            <a:avLst/>
            <a:gdLst>
              <a:gd name="T0" fmla="*/ 0 w 63"/>
              <a:gd name="T1" fmla="*/ 13 h 18"/>
              <a:gd name="T2" fmla="*/ 63 w 63"/>
              <a:gd name="T3" fmla="*/ 0 h 18"/>
            </a:gdLst>
            <a:ahLst/>
            <a:cxnLst>
              <a:cxn ang="0">
                <a:pos x="T0" y="T1"/>
              </a:cxn>
              <a:cxn ang="0">
                <a:pos x="T2" y="T3"/>
              </a:cxn>
            </a:cxnLst>
            <a:rect l="0" t="0" r="r" b="b"/>
            <a:pathLst>
              <a:path w="63" h="18">
                <a:moveTo>
                  <a:pt x="0" y="13"/>
                </a:moveTo>
                <a:cubicBezTo>
                  <a:pt x="21" y="18"/>
                  <a:pt x="45" y="14"/>
                  <a:pt x="63" y="0"/>
                </a:cubicBezTo>
              </a:path>
            </a:pathLst>
          </a:custGeom>
          <a:noFill/>
          <a:ln w="6350" cap="rnd">
            <a:solidFill>
              <a:srgbClr val="FF6600"/>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defPPr>
              <a:defRPr lang="en-US"/>
            </a:defPPr>
            <a:lvl1pPr algn="l" rtl="0" fontAlgn="base">
              <a:spcBef>
                <a:spcPct val="0"/>
              </a:spcBef>
              <a:spcAft>
                <a:spcPct val="0"/>
              </a:spcAft>
              <a:defRPr sz="1400" kern="1200">
                <a:solidFill>
                  <a:schemeClr val="tx1"/>
                </a:solidFill>
                <a:latin typeface="Arial" panose="020B0604020202020204" pitchFamily="34" charset="0"/>
                <a:ea typeface="+mn-ea"/>
                <a:cs typeface="+mn-cs"/>
              </a:defRPr>
            </a:lvl1pPr>
            <a:lvl2pPr marL="457200" algn="l" rtl="0" fontAlgn="base">
              <a:spcBef>
                <a:spcPct val="0"/>
              </a:spcBef>
              <a:spcAft>
                <a:spcPct val="0"/>
              </a:spcAft>
              <a:defRPr sz="1400" kern="1200">
                <a:solidFill>
                  <a:schemeClr val="tx1"/>
                </a:solidFill>
                <a:latin typeface="Arial" panose="020B0604020202020204" pitchFamily="34" charset="0"/>
                <a:ea typeface="+mn-ea"/>
                <a:cs typeface="+mn-cs"/>
              </a:defRPr>
            </a:lvl2pPr>
            <a:lvl3pPr marL="914400" algn="l" rtl="0" fontAlgn="base">
              <a:spcBef>
                <a:spcPct val="0"/>
              </a:spcBef>
              <a:spcAft>
                <a:spcPct val="0"/>
              </a:spcAft>
              <a:defRPr sz="1400" kern="1200">
                <a:solidFill>
                  <a:schemeClr val="tx1"/>
                </a:solidFill>
                <a:latin typeface="Arial" panose="020B0604020202020204" pitchFamily="34" charset="0"/>
                <a:ea typeface="+mn-ea"/>
                <a:cs typeface="+mn-cs"/>
              </a:defRPr>
            </a:lvl3pPr>
            <a:lvl4pPr marL="1371600" algn="l" rtl="0" fontAlgn="base">
              <a:spcBef>
                <a:spcPct val="0"/>
              </a:spcBef>
              <a:spcAft>
                <a:spcPct val="0"/>
              </a:spcAft>
              <a:defRPr sz="1400" kern="1200">
                <a:solidFill>
                  <a:schemeClr val="tx1"/>
                </a:solidFill>
                <a:latin typeface="Arial" panose="020B0604020202020204" pitchFamily="34" charset="0"/>
                <a:ea typeface="+mn-ea"/>
                <a:cs typeface="+mn-cs"/>
              </a:defRPr>
            </a:lvl4pPr>
            <a:lvl5pPr marL="1828800" algn="l" rtl="0" fontAlgn="base">
              <a:spcBef>
                <a:spcPct val="0"/>
              </a:spcBef>
              <a:spcAft>
                <a:spcPct val="0"/>
              </a:spcAft>
              <a:defRPr sz="1400" kern="1200">
                <a:solidFill>
                  <a:schemeClr val="tx1"/>
                </a:solidFill>
                <a:latin typeface="Arial" panose="020B0604020202020204" pitchFamily="34" charset="0"/>
                <a:ea typeface="+mn-ea"/>
                <a:cs typeface="+mn-cs"/>
              </a:defRPr>
            </a:lvl5pPr>
            <a:lvl6pPr marL="2286000" algn="l" defTabSz="914400" rtl="0" eaLnBrk="1" latinLnBrk="0" hangingPunct="1">
              <a:defRPr sz="1400" kern="1200">
                <a:solidFill>
                  <a:schemeClr val="tx1"/>
                </a:solidFill>
                <a:latin typeface="Arial" panose="020B0604020202020204" pitchFamily="34" charset="0"/>
                <a:ea typeface="+mn-ea"/>
                <a:cs typeface="+mn-cs"/>
              </a:defRPr>
            </a:lvl6pPr>
            <a:lvl7pPr marL="2743200" algn="l" defTabSz="914400" rtl="0" eaLnBrk="1" latinLnBrk="0" hangingPunct="1">
              <a:defRPr sz="1400" kern="1200">
                <a:solidFill>
                  <a:schemeClr val="tx1"/>
                </a:solidFill>
                <a:latin typeface="Arial" panose="020B0604020202020204" pitchFamily="34" charset="0"/>
                <a:ea typeface="+mn-ea"/>
                <a:cs typeface="+mn-cs"/>
              </a:defRPr>
            </a:lvl7pPr>
            <a:lvl8pPr marL="3200400" algn="l" defTabSz="914400" rtl="0" eaLnBrk="1" latinLnBrk="0" hangingPunct="1">
              <a:defRPr sz="1400" kern="1200">
                <a:solidFill>
                  <a:schemeClr val="tx1"/>
                </a:solidFill>
                <a:latin typeface="Arial" panose="020B0604020202020204" pitchFamily="34" charset="0"/>
                <a:ea typeface="+mn-ea"/>
                <a:cs typeface="+mn-cs"/>
              </a:defRPr>
            </a:lvl8pPr>
            <a:lvl9pPr marL="3657600" algn="l" defTabSz="914400" rtl="0" eaLnBrk="1" latinLnBrk="0" hangingPunct="1">
              <a:defRPr sz="1400" kern="1200">
                <a:solidFill>
                  <a:schemeClr val="tx1"/>
                </a:solidFill>
                <a:latin typeface="Arial" panose="020B0604020202020204" pitchFamily="34" charset="0"/>
                <a:ea typeface="+mn-ea"/>
                <a:cs typeface="+mn-cs"/>
              </a:defRPr>
            </a:lvl9pPr>
          </a:lstStyle>
          <a:p>
            <a:endParaRPr lang="en-CA"/>
          </a:p>
        </p:txBody>
      </p:sp>
      <p:sp>
        <p:nvSpPr>
          <p:cNvPr id="104" name="Freeform 100">
            <a:extLst>
              <a:ext uri="{FF2B5EF4-FFF2-40B4-BE49-F238E27FC236}">
                <a16:creationId xmlns:a16="http://schemas.microsoft.com/office/drawing/2014/main" id="{3C4FAF62-4209-49CF-AA49-D23B840CC686}"/>
              </a:ext>
            </a:extLst>
          </p:cNvPr>
          <p:cNvSpPr>
            <a:spLocks noChangeAspect="1"/>
          </p:cNvSpPr>
          <p:nvPr/>
        </p:nvSpPr>
        <p:spPr bwMode="auto">
          <a:xfrm>
            <a:off x="6226613" y="1261845"/>
            <a:ext cx="169431" cy="210431"/>
          </a:xfrm>
          <a:custGeom>
            <a:avLst/>
            <a:gdLst>
              <a:gd name="T0" fmla="*/ 68 w 286"/>
              <a:gd name="T1" fmla="*/ 241 h 330"/>
              <a:gd name="T2" fmla="*/ 54 w 286"/>
              <a:gd name="T3" fmla="*/ 219 h 330"/>
              <a:gd name="T4" fmla="*/ 74 w 286"/>
              <a:gd name="T5" fmla="*/ 1 h 330"/>
              <a:gd name="T6" fmla="*/ 81 w 286"/>
              <a:gd name="T7" fmla="*/ 1 h 330"/>
              <a:gd name="T8" fmla="*/ 85 w 286"/>
              <a:gd name="T9" fmla="*/ 8 h 330"/>
              <a:gd name="T10" fmla="*/ 38 w 286"/>
              <a:gd name="T11" fmla="*/ 159 h 330"/>
              <a:gd name="T12" fmla="*/ 129 w 286"/>
              <a:gd name="T13" fmla="*/ 206 h 330"/>
              <a:gd name="T14" fmla="*/ 135 w 286"/>
              <a:gd name="T15" fmla="*/ 212 h 330"/>
              <a:gd name="T16" fmla="*/ 280 w 286"/>
              <a:gd name="T17" fmla="*/ 299 h 330"/>
              <a:gd name="T18" fmla="*/ 286 w 286"/>
              <a:gd name="T19" fmla="*/ 283 h 3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86" h="330">
                <a:moveTo>
                  <a:pt x="68" y="241"/>
                </a:moveTo>
                <a:cubicBezTo>
                  <a:pt x="68" y="234"/>
                  <a:pt x="61" y="228"/>
                  <a:pt x="54" y="219"/>
                </a:cubicBezTo>
                <a:cubicBezTo>
                  <a:pt x="0" y="146"/>
                  <a:pt x="3" y="69"/>
                  <a:pt x="74" y="1"/>
                </a:cubicBezTo>
                <a:cubicBezTo>
                  <a:pt x="76" y="0"/>
                  <a:pt x="78" y="0"/>
                  <a:pt x="81" y="1"/>
                </a:cubicBezTo>
                <a:cubicBezTo>
                  <a:pt x="83" y="2"/>
                  <a:pt x="84" y="5"/>
                  <a:pt x="85" y="8"/>
                </a:cubicBezTo>
                <a:cubicBezTo>
                  <a:pt x="65" y="46"/>
                  <a:pt x="25" y="105"/>
                  <a:pt x="38" y="159"/>
                </a:cubicBezTo>
                <a:cubicBezTo>
                  <a:pt x="47" y="195"/>
                  <a:pt x="80" y="236"/>
                  <a:pt x="129" y="206"/>
                </a:cubicBezTo>
                <a:cubicBezTo>
                  <a:pt x="132" y="207"/>
                  <a:pt x="134" y="210"/>
                  <a:pt x="135" y="212"/>
                </a:cubicBezTo>
                <a:cubicBezTo>
                  <a:pt x="100" y="266"/>
                  <a:pt x="235" y="330"/>
                  <a:pt x="280" y="299"/>
                </a:cubicBezTo>
                <a:cubicBezTo>
                  <a:pt x="280" y="293"/>
                  <a:pt x="283" y="286"/>
                  <a:pt x="286" y="283"/>
                </a:cubicBezTo>
              </a:path>
            </a:pathLst>
          </a:custGeom>
          <a:noFill/>
          <a:ln w="6350" cap="rnd">
            <a:solidFill>
              <a:srgbClr val="FF6600"/>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defPPr>
              <a:defRPr lang="en-US"/>
            </a:defPPr>
            <a:lvl1pPr algn="l" rtl="0" fontAlgn="base">
              <a:spcBef>
                <a:spcPct val="0"/>
              </a:spcBef>
              <a:spcAft>
                <a:spcPct val="0"/>
              </a:spcAft>
              <a:defRPr sz="1400" kern="1200">
                <a:solidFill>
                  <a:schemeClr val="tx1"/>
                </a:solidFill>
                <a:latin typeface="Arial" panose="020B0604020202020204" pitchFamily="34" charset="0"/>
                <a:ea typeface="+mn-ea"/>
                <a:cs typeface="+mn-cs"/>
              </a:defRPr>
            </a:lvl1pPr>
            <a:lvl2pPr marL="457200" algn="l" rtl="0" fontAlgn="base">
              <a:spcBef>
                <a:spcPct val="0"/>
              </a:spcBef>
              <a:spcAft>
                <a:spcPct val="0"/>
              </a:spcAft>
              <a:defRPr sz="1400" kern="1200">
                <a:solidFill>
                  <a:schemeClr val="tx1"/>
                </a:solidFill>
                <a:latin typeface="Arial" panose="020B0604020202020204" pitchFamily="34" charset="0"/>
                <a:ea typeface="+mn-ea"/>
                <a:cs typeface="+mn-cs"/>
              </a:defRPr>
            </a:lvl2pPr>
            <a:lvl3pPr marL="914400" algn="l" rtl="0" fontAlgn="base">
              <a:spcBef>
                <a:spcPct val="0"/>
              </a:spcBef>
              <a:spcAft>
                <a:spcPct val="0"/>
              </a:spcAft>
              <a:defRPr sz="1400" kern="1200">
                <a:solidFill>
                  <a:schemeClr val="tx1"/>
                </a:solidFill>
                <a:latin typeface="Arial" panose="020B0604020202020204" pitchFamily="34" charset="0"/>
                <a:ea typeface="+mn-ea"/>
                <a:cs typeface="+mn-cs"/>
              </a:defRPr>
            </a:lvl3pPr>
            <a:lvl4pPr marL="1371600" algn="l" rtl="0" fontAlgn="base">
              <a:spcBef>
                <a:spcPct val="0"/>
              </a:spcBef>
              <a:spcAft>
                <a:spcPct val="0"/>
              </a:spcAft>
              <a:defRPr sz="1400" kern="1200">
                <a:solidFill>
                  <a:schemeClr val="tx1"/>
                </a:solidFill>
                <a:latin typeface="Arial" panose="020B0604020202020204" pitchFamily="34" charset="0"/>
                <a:ea typeface="+mn-ea"/>
                <a:cs typeface="+mn-cs"/>
              </a:defRPr>
            </a:lvl4pPr>
            <a:lvl5pPr marL="1828800" algn="l" rtl="0" fontAlgn="base">
              <a:spcBef>
                <a:spcPct val="0"/>
              </a:spcBef>
              <a:spcAft>
                <a:spcPct val="0"/>
              </a:spcAft>
              <a:defRPr sz="1400" kern="1200">
                <a:solidFill>
                  <a:schemeClr val="tx1"/>
                </a:solidFill>
                <a:latin typeface="Arial" panose="020B0604020202020204" pitchFamily="34" charset="0"/>
                <a:ea typeface="+mn-ea"/>
                <a:cs typeface="+mn-cs"/>
              </a:defRPr>
            </a:lvl5pPr>
            <a:lvl6pPr marL="2286000" algn="l" defTabSz="914400" rtl="0" eaLnBrk="1" latinLnBrk="0" hangingPunct="1">
              <a:defRPr sz="1400" kern="1200">
                <a:solidFill>
                  <a:schemeClr val="tx1"/>
                </a:solidFill>
                <a:latin typeface="Arial" panose="020B0604020202020204" pitchFamily="34" charset="0"/>
                <a:ea typeface="+mn-ea"/>
                <a:cs typeface="+mn-cs"/>
              </a:defRPr>
            </a:lvl6pPr>
            <a:lvl7pPr marL="2743200" algn="l" defTabSz="914400" rtl="0" eaLnBrk="1" latinLnBrk="0" hangingPunct="1">
              <a:defRPr sz="1400" kern="1200">
                <a:solidFill>
                  <a:schemeClr val="tx1"/>
                </a:solidFill>
                <a:latin typeface="Arial" panose="020B0604020202020204" pitchFamily="34" charset="0"/>
                <a:ea typeface="+mn-ea"/>
                <a:cs typeface="+mn-cs"/>
              </a:defRPr>
            </a:lvl7pPr>
            <a:lvl8pPr marL="3200400" algn="l" defTabSz="914400" rtl="0" eaLnBrk="1" latinLnBrk="0" hangingPunct="1">
              <a:defRPr sz="1400" kern="1200">
                <a:solidFill>
                  <a:schemeClr val="tx1"/>
                </a:solidFill>
                <a:latin typeface="Arial" panose="020B0604020202020204" pitchFamily="34" charset="0"/>
                <a:ea typeface="+mn-ea"/>
                <a:cs typeface="+mn-cs"/>
              </a:defRPr>
            </a:lvl8pPr>
            <a:lvl9pPr marL="3657600" algn="l" defTabSz="914400" rtl="0" eaLnBrk="1" latinLnBrk="0" hangingPunct="1">
              <a:defRPr sz="1400" kern="1200">
                <a:solidFill>
                  <a:schemeClr val="tx1"/>
                </a:solidFill>
                <a:latin typeface="Arial" panose="020B0604020202020204" pitchFamily="34" charset="0"/>
                <a:ea typeface="+mn-ea"/>
                <a:cs typeface="+mn-cs"/>
              </a:defRPr>
            </a:lvl9pPr>
          </a:lstStyle>
          <a:p>
            <a:endParaRPr lang="en-CA"/>
          </a:p>
        </p:txBody>
      </p:sp>
      <p:sp>
        <p:nvSpPr>
          <p:cNvPr id="105" name="Freeform 101">
            <a:extLst>
              <a:ext uri="{FF2B5EF4-FFF2-40B4-BE49-F238E27FC236}">
                <a16:creationId xmlns:a16="http://schemas.microsoft.com/office/drawing/2014/main" id="{CF4F48A7-8085-485C-BAE9-B6A3865EE9E6}"/>
              </a:ext>
            </a:extLst>
          </p:cNvPr>
          <p:cNvSpPr>
            <a:spLocks noChangeAspect="1"/>
          </p:cNvSpPr>
          <p:nvPr/>
        </p:nvSpPr>
        <p:spPr bwMode="auto">
          <a:xfrm>
            <a:off x="6395531" y="1440242"/>
            <a:ext cx="512" cy="2209"/>
          </a:xfrm>
          <a:custGeom>
            <a:avLst/>
            <a:gdLst>
              <a:gd name="T0" fmla="*/ 1 w 1"/>
              <a:gd name="T1" fmla="*/ 3 h 3"/>
              <a:gd name="T2" fmla="*/ 0 w 1"/>
              <a:gd name="T3" fmla="*/ 0 h 3"/>
            </a:gdLst>
            <a:ahLst/>
            <a:cxnLst>
              <a:cxn ang="0">
                <a:pos x="T0" y="T1"/>
              </a:cxn>
              <a:cxn ang="0">
                <a:pos x="T2" y="T3"/>
              </a:cxn>
            </a:cxnLst>
            <a:rect l="0" t="0" r="r" b="b"/>
            <a:pathLst>
              <a:path w="1" h="3">
                <a:moveTo>
                  <a:pt x="1" y="3"/>
                </a:moveTo>
                <a:cubicBezTo>
                  <a:pt x="1" y="2"/>
                  <a:pt x="0" y="1"/>
                  <a:pt x="0" y="0"/>
                </a:cubicBezTo>
              </a:path>
            </a:pathLst>
          </a:custGeom>
          <a:noFill/>
          <a:ln w="6350" cap="rnd">
            <a:solidFill>
              <a:srgbClr val="FF6600"/>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defPPr>
              <a:defRPr lang="en-US"/>
            </a:defPPr>
            <a:lvl1pPr algn="l" rtl="0" fontAlgn="base">
              <a:spcBef>
                <a:spcPct val="0"/>
              </a:spcBef>
              <a:spcAft>
                <a:spcPct val="0"/>
              </a:spcAft>
              <a:defRPr sz="1400" kern="1200">
                <a:solidFill>
                  <a:schemeClr val="tx1"/>
                </a:solidFill>
                <a:latin typeface="Arial" panose="020B0604020202020204" pitchFamily="34" charset="0"/>
                <a:ea typeface="+mn-ea"/>
                <a:cs typeface="+mn-cs"/>
              </a:defRPr>
            </a:lvl1pPr>
            <a:lvl2pPr marL="457200" algn="l" rtl="0" fontAlgn="base">
              <a:spcBef>
                <a:spcPct val="0"/>
              </a:spcBef>
              <a:spcAft>
                <a:spcPct val="0"/>
              </a:spcAft>
              <a:defRPr sz="1400" kern="1200">
                <a:solidFill>
                  <a:schemeClr val="tx1"/>
                </a:solidFill>
                <a:latin typeface="Arial" panose="020B0604020202020204" pitchFamily="34" charset="0"/>
                <a:ea typeface="+mn-ea"/>
                <a:cs typeface="+mn-cs"/>
              </a:defRPr>
            </a:lvl2pPr>
            <a:lvl3pPr marL="914400" algn="l" rtl="0" fontAlgn="base">
              <a:spcBef>
                <a:spcPct val="0"/>
              </a:spcBef>
              <a:spcAft>
                <a:spcPct val="0"/>
              </a:spcAft>
              <a:defRPr sz="1400" kern="1200">
                <a:solidFill>
                  <a:schemeClr val="tx1"/>
                </a:solidFill>
                <a:latin typeface="Arial" panose="020B0604020202020204" pitchFamily="34" charset="0"/>
                <a:ea typeface="+mn-ea"/>
                <a:cs typeface="+mn-cs"/>
              </a:defRPr>
            </a:lvl3pPr>
            <a:lvl4pPr marL="1371600" algn="l" rtl="0" fontAlgn="base">
              <a:spcBef>
                <a:spcPct val="0"/>
              </a:spcBef>
              <a:spcAft>
                <a:spcPct val="0"/>
              </a:spcAft>
              <a:defRPr sz="1400" kern="1200">
                <a:solidFill>
                  <a:schemeClr val="tx1"/>
                </a:solidFill>
                <a:latin typeface="Arial" panose="020B0604020202020204" pitchFamily="34" charset="0"/>
                <a:ea typeface="+mn-ea"/>
                <a:cs typeface="+mn-cs"/>
              </a:defRPr>
            </a:lvl4pPr>
            <a:lvl5pPr marL="1828800" algn="l" rtl="0" fontAlgn="base">
              <a:spcBef>
                <a:spcPct val="0"/>
              </a:spcBef>
              <a:spcAft>
                <a:spcPct val="0"/>
              </a:spcAft>
              <a:defRPr sz="1400" kern="1200">
                <a:solidFill>
                  <a:schemeClr val="tx1"/>
                </a:solidFill>
                <a:latin typeface="Arial" panose="020B0604020202020204" pitchFamily="34" charset="0"/>
                <a:ea typeface="+mn-ea"/>
                <a:cs typeface="+mn-cs"/>
              </a:defRPr>
            </a:lvl5pPr>
            <a:lvl6pPr marL="2286000" algn="l" defTabSz="914400" rtl="0" eaLnBrk="1" latinLnBrk="0" hangingPunct="1">
              <a:defRPr sz="1400" kern="1200">
                <a:solidFill>
                  <a:schemeClr val="tx1"/>
                </a:solidFill>
                <a:latin typeface="Arial" panose="020B0604020202020204" pitchFamily="34" charset="0"/>
                <a:ea typeface="+mn-ea"/>
                <a:cs typeface="+mn-cs"/>
              </a:defRPr>
            </a:lvl6pPr>
            <a:lvl7pPr marL="2743200" algn="l" defTabSz="914400" rtl="0" eaLnBrk="1" latinLnBrk="0" hangingPunct="1">
              <a:defRPr sz="1400" kern="1200">
                <a:solidFill>
                  <a:schemeClr val="tx1"/>
                </a:solidFill>
                <a:latin typeface="Arial" panose="020B0604020202020204" pitchFamily="34" charset="0"/>
                <a:ea typeface="+mn-ea"/>
                <a:cs typeface="+mn-cs"/>
              </a:defRPr>
            </a:lvl7pPr>
            <a:lvl8pPr marL="3200400" algn="l" defTabSz="914400" rtl="0" eaLnBrk="1" latinLnBrk="0" hangingPunct="1">
              <a:defRPr sz="1400" kern="1200">
                <a:solidFill>
                  <a:schemeClr val="tx1"/>
                </a:solidFill>
                <a:latin typeface="Arial" panose="020B0604020202020204" pitchFamily="34" charset="0"/>
                <a:ea typeface="+mn-ea"/>
                <a:cs typeface="+mn-cs"/>
              </a:defRPr>
            </a:lvl8pPr>
            <a:lvl9pPr marL="3657600" algn="l" defTabSz="914400" rtl="0" eaLnBrk="1" latinLnBrk="0" hangingPunct="1">
              <a:defRPr sz="1400" kern="1200">
                <a:solidFill>
                  <a:schemeClr val="tx1"/>
                </a:solidFill>
                <a:latin typeface="Arial" panose="020B0604020202020204" pitchFamily="34" charset="0"/>
                <a:ea typeface="+mn-ea"/>
                <a:cs typeface="+mn-cs"/>
              </a:defRPr>
            </a:lvl9pPr>
          </a:lstStyle>
          <a:p>
            <a:endParaRPr lang="en-CA"/>
          </a:p>
        </p:txBody>
      </p:sp>
      <p:sp>
        <p:nvSpPr>
          <p:cNvPr id="106" name="Freeform 102">
            <a:extLst>
              <a:ext uri="{FF2B5EF4-FFF2-40B4-BE49-F238E27FC236}">
                <a16:creationId xmlns:a16="http://schemas.microsoft.com/office/drawing/2014/main" id="{322EF7C0-C861-4175-A562-D6A2DDD4B30C}"/>
              </a:ext>
            </a:extLst>
          </p:cNvPr>
          <p:cNvSpPr>
            <a:spLocks noChangeAspect="1"/>
          </p:cNvSpPr>
          <p:nvPr/>
        </p:nvSpPr>
        <p:spPr bwMode="auto">
          <a:xfrm>
            <a:off x="6386829" y="1420359"/>
            <a:ext cx="13309" cy="19883"/>
          </a:xfrm>
          <a:custGeom>
            <a:avLst/>
            <a:gdLst>
              <a:gd name="T0" fmla="*/ 14 w 22"/>
              <a:gd name="T1" fmla="*/ 32 h 32"/>
              <a:gd name="T2" fmla="*/ 10 w 22"/>
              <a:gd name="T3" fmla="*/ 0 h 32"/>
              <a:gd name="T4" fmla="*/ 14 w 22"/>
              <a:gd name="T5" fmla="*/ 32 h 32"/>
            </a:gdLst>
            <a:ahLst/>
            <a:cxnLst>
              <a:cxn ang="0">
                <a:pos x="T0" y="T1"/>
              </a:cxn>
              <a:cxn ang="0">
                <a:pos x="T2" y="T3"/>
              </a:cxn>
              <a:cxn ang="0">
                <a:pos x="T4" y="T5"/>
              </a:cxn>
            </a:cxnLst>
            <a:rect l="0" t="0" r="r" b="b"/>
            <a:pathLst>
              <a:path w="22" h="32">
                <a:moveTo>
                  <a:pt x="14" y="32"/>
                </a:moveTo>
                <a:cubicBezTo>
                  <a:pt x="8" y="24"/>
                  <a:pt x="0" y="6"/>
                  <a:pt x="10" y="0"/>
                </a:cubicBezTo>
                <a:cubicBezTo>
                  <a:pt x="22" y="5"/>
                  <a:pt x="20" y="24"/>
                  <a:pt x="14" y="32"/>
                </a:cubicBezTo>
              </a:path>
            </a:pathLst>
          </a:custGeom>
          <a:noFill/>
          <a:ln w="6350" cap="rnd">
            <a:solidFill>
              <a:srgbClr val="FF6600"/>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defPPr>
              <a:defRPr lang="en-US"/>
            </a:defPPr>
            <a:lvl1pPr algn="l" rtl="0" fontAlgn="base">
              <a:spcBef>
                <a:spcPct val="0"/>
              </a:spcBef>
              <a:spcAft>
                <a:spcPct val="0"/>
              </a:spcAft>
              <a:defRPr sz="1400" kern="1200">
                <a:solidFill>
                  <a:schemeClr val="tx1"/>
                </a:solidFill>
                <a:latin typeface="Arial" panose="020B0604020202020204" pitchFamily="34" charset="0"/>
                <a:ea typeface="+mn-ea"/>
                <a:cs typeface="+mn-cs"/>
              </a:defRPr>
            </a:lvl1pPr>
            <a:lvl2pPr marL="457200" algn="l" rtl="0" fontAlgn="base">
              <a:spcBef>
                <a:spcPct val="0"/>
              </a:spcBef>
              <a:spcAft>
                <a:spcPct val="0"/>
              </a:spcAft>
              <a:defRPr sz="1400" kern="1200">
                <a:solidFill>
                  <a:schemeClr val="tx1"/>
                </a:solidFill>
                <a:latin typeface="Arial" panose="020B0604020202020204" pitchFamily="34" charset="0"/>
                <a:ea typeface="+mn-ea"/>
                <a:cs typeface="+mn-cs"/>
              </a:defRPr>
            </a:lvl2pPr>
            <a:lvl3pPr marL="914400" algn="l" rtl="0" fontAlgn="base">
              <a:spcBef>
                <a:spcPct val="0"/>
              </a:spcBef>
              <a:spcAft>
                <a:spcPct val="0"/>
              </a:spcAft>
              <a:defRPr sz="1400" kern="1200">
                <a:solidFill>
                  <a:schemeClr val="tx1"/>
                </a:solidFill>
                <a:latin typeface="Arial" panose="020B0604020202020204" pitchFamily="34" charset="0"/>
                <a:ea typeface="+mn-ea"/>
                <a:cs typeface="+mn-cs"/>
              </a:defRPr>
            </a:lvl3pPr>
            <a:lvl4pPr marL="1371600" algn="l" rtl="0" fontAlgn="base">
              <a:spcBef>
                <a:spcPct val="0"/>
              </a:spcBef>
              <a:spcAft>
                <a:spcPct val="0"/>
              </a:spcAft>
              <a:defRPr sz="1400" kern="1200">
                <a:solidFill>
                  <a:schemeClr val="tx1"/>
                </a:solidFill>
                <a:latin typeface="Arial" panose="020B0604020202020204" pitchFamily="34" charset="0"/>
                <a:ea typeface="+mn-ea"/>
                <a:cs typeface="+mn-cs"/>
              </a:defRPr>
            </a:lvl4pPr>
            <a:lvl5pPr marL="1828800" algn="l" rtl="0" fontAlgn="base">
              <a:spcBef>
                <a:spcPct val="0"/>
              </a:spcBef>
              <a:spcAft>
                <a:spcPct val="0"/>
              </a:spcAft>
              <a:defRPr sz="1400" kern="1200">
                <a:solidFill>
                  <a:schemeClr val="tx1"/>
                </a:solidFill>
                <a:latin typeface="Arial" panose="020B0604020202020204" pitchFamily="34" charset="0"/>
                <a:ea typeface="+mn-ea"/>
                <a:cs typeface="+mn-cs"/>
              </a:defRPr>
            </a:lvl5pPr>
            <a:lvl6pPr marL="2286000" algn="l" defTabSz="914400" rtl="0" eaLnBrk="1" latinLnBrk="0" hangingPunct="1">
              <a:defRPr sz="1400" kern="1200">
                <a:solidFill>
                  <a:schemeClr val="tx1"/>
                </a:solidFill>
                <a:latin typeface="Arial" panose="020B0604020202020204" pitchFamily="34" charset="0"/>
                <a:ea typeface="+mn-ea"/>
                <a:cs typeface="+mn-cs"/>
              </a:defRPr>
            </a:lvl6pPr>
            <a:lvl7pPr marL="2743200" algn="l" defTabSz="914400" rtl="0" eaLnBrk="1" latinLnBrk="0" hangingPunct="1">
              <a:defRPr sz="1400" kern="1200">
                <a:solidFill>
                  <a:schemeClr val="tx1"/>
                </a:solidFill>
                <a:latin typeface="Arial" panose="020B0604020202020204" pitchFamily="34" charset="0"/>
                <a:ea typeface="+mn-ea"/>
                <a:cs typeface="+mn-cs"/>
              </a:defRPr>
            </a:lvl7pPr>
            <a:lvl8pPr marL="3200400" algn="l" defTabSz="914400" rtl="0" eaLnBrk="1" latinLnBrk="0" hangingPunct="1">
              <a:defRPr sz="1400" kern="1200">
                <a:solidFill>
                  <a:schemeClr val="tx1"/>
                </a:solidFill>
                <a:latin typeface="Arial" panose="020B0604020202020204" pitchFamily="34" charset="0"/>
                <a:ea typeface="+mn-ea"/>
                <a:cs typeface="+mn-cs"/>
              </a:defRPr>
            </a:lvl8pPr>
            <a:lvl9pPr marL="3657600" algn="l" defTabSz="914400" rtl="0" eaLnBrk="1" latinLnBrk="0" hangingPunct="1">
              <a:defRPr sz="1400" kern="1200">
                <a:solidFill>
                  <a:schemeClr val="tx1"/>
                </a:solidFill>
                <a:latin typeface="Arial" panose="020B0604020202020204" pitchFamily="34" charset="0"/>
                <a:ea typeface="+mn-ea"/>
                <a:cs typeface="+mn-cs"/>
              </a:defRPr>
            </a:lvl9pPr>
          </a:lstStyle>
          <a:p>
            <a:endParaRPr lang="en-CA"/>
          </a:p>
        </p:txBody>
      </p:sp>
      <p:sp>
        <p:nvSpPr>
          <p:cNvPr id="107" name="Freeform 103">
            <a:extLst>
              <a:ext uri="{FF2B5EF4-FFF2-40B4-BE49-F238E27FC236}">
                <a16:creationId xmlns:a16="http://schemas.microsoft.com/office/drawing/2014/main" id="{9E6CA5E9-6553-4FCF-AB87-CF9EAD87BCA5}"/>
              </a:ext>
            </a:extLst>
          </p:cNvPr>
          <p:cNvSpPr>
            <a:spLocks noChangeAspect="1"/>
          </p:cNvSpPr>
          <p:nvPr/>
        </p:nvSpPr>
        <p:spPr bwMode="auto">
          <a:xfrm>
            <a:off x="6396043" y="1442451"/>
            <a:ext cx="88042" cy="32586"/>
          </a:xfrm>
          <a:custGeom>
            <a:avLst/>
            <a:gdLst>
              <a:gd name="T0" fmla="*/ 0 w 149"/>
              <a:gd name="T1" fmla="*/ 0 h 51"/>
              <a:gd name="T2" fmla="*/ 149 w 149"/>
              <a:gd name="T3" fmla="*/ 11 h 51"/>
            </a:gdLst>
            <a:ahLst/>
            <a:cxnLst>
              <a:cxn ang="0">
                <a:pos x="T0" y="T1"/>
              </a:cxn>
              <a:cxn ang="0">
                <a:pos x="T2" y="T3"/>
              </a:cxn>
            </a:cxnLst>
            <a:rect l="0" t="0" r="r" b="b"/>
            <a:pathLst>
              <a:path w="149" h="51">
                <a:moveTo>
                  <a:pt x="0" y="0"/>
                </a:moveTo>
                <a:cubicBezTo>
                  <a:pt x="35" y="51"/>
                  <a:pt x="103" y="35"/>
                  <a:pt x="149" y="11"/>
                </a:cubicBezTo>
              </a:path>
            </a:pathLst>
          </a:custGeom>
          <a:noFill/>
          <a:ln w="6350" cap="rnd">
            <a:solidFill>
              <a:srgbClr val="FF6600"/>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defPPr>
              <a:defRPr lang="en-US"/>
            </a:defPPr>
            <a:lvl1pPr algn="l" rtl="0" fontAlgn="base">
              <a:spcBef>
                <a:spcPct val="0"/>
              </a:spcBef>
              <a:spcAft>
                <a:spcPct val="0"/>
              </a:spcAft>
              <a:defRPr sz="1400" kern="1200">
                <a:solidFill>
                  <a:schemeClr val="tx1"/>
                </a:solidFill>
                <a:latin typeface="Arial" panose="020B0604020202020204" pitchFamily="34" charset="0"/>
                <a:ea typeface="+mn-ea"/>
                <a:cs typeface="+mn-cs"/>
              </a:defRPr>
            </a:lvl1pPr>
            <a:lvl2pPr marL="457200" algn="l" rtl="0" fontAlgn="base">
              <a:spcBef>
                <a:spcPct val="0"/>
              </a:spcBef>
              <a:spcAft>
                <a:spcPct val="0"/>
              </a:spcAft>
              <a:defRPr sz="1400" kern="1200">
                <a:solidFill>
                  <a:schemeClr val="tx1"/>
                </a:solidFill>
                <a:latin typeface="Arial" panose="020B0604020202020204" pitchFamily="34" charset="0"/>
                <a:ea typeface="+mn-ea"/>
                <a:cs typeface="+mn-cs"/>
              </a:defRPr>
            </a:lvl2pPr>
            <a:lvl3pPr marL="914400" algn="l" rtl="0" fontAlgn="base">
              <a:spcBef>
                <a:spcPct val="0"/>
              </a:spcBef>
              <a:spcAft>
                <a:spcPct val="0"/>
              </a:spcAft>
              <a:defRPr sz="1400" kern="1200">
                <a:solidFill>
                  <a:schemeClr val="tx1"/>
                </a:solidFill>
                <a:latin typeface="Arial" panose="020B0604020202020204" pitchFamily="34" charset="0"/>
                <a:ea typeface="+mn-ea"/>
                <a:cs typeface="+mn-cs"/>
              </a:defRPr>
            </a:lvl3pPr>
            <a:lvl4pPr marL="1371600" algn="l" rtl="0" fontAlgn="base">
              <a:spcBef>
                <a:spcPct val="0"/>
              </a:spcBef>
              <a:spcAft>
                <a:spcPct val="0"/>
              </a:spcAft>
              <a:defRPr sz="1400" kern="1200">
                <a:solidFill>
                  <a:schemeClr val="tx1"/>
                </a:solidFill>
                <a:latin typeface="Arial" panose="020B0604020202020204" pitchFamily="34" charset="0"/>
                <a:ea typeface="+mn-ea"/>
                <a:cs typeface="+mn-cs"/>
              </a:defRPr>
            </a:lvl4pPr>
            <a:lvl5pPr marL="1828800" algn="l" rtl="0" fontAlgn="base">
              <a:spcBef>
                <a:spcPct val="0"/>
              </a:spcBef>
              <a:spcAft>
                <a:spcPct val="0"/>
              </a:spcAft>
              <a:defRPr sz="1400" kern="1200">
                <a:solidFill>
                  <a:schemeClr val="tx1"/>
                </a:solidFill>
                <a:latin typeface="Arial" panose="020B0604020202020204" pitchFamily="34" charset="0"/>
                <a:ea typeface="+mn-ea"/>
                <a:cs typeface="+mn-cs"/>
              </a:defRPr>
            </a:lvl5pPr>
            <a:lvl6pPr marL="2286000" algn="l" defTabSz="914400" rtl="0" eaLnBrk="1" latinLnBrk="0" hangingPunct="1">
              <a:defRPr sz="1400" kern="1200">
                <a:solidFill>
                  <a:schemeClr val="tx1"/>
                </a:solidFill>
                <a:latin typeface="Arial" panose="020B0604020202020204" pitchFamily="34" charset="0"/>
                <a:ea typeface="+mn-ea"/>
                <a:cs typeface="+mn-cs"/>
              </a:defRPr>
            </a:lvl6pPr>
            <a:lvl7pPr marL="2743200" algn="l" defTabSz="914400" rtl="0" eaLnBrk="1" latinLnBrk="0" hangingPunct="1">
              <a:defRPr sz="1400" kern="1200">
                <a:solidFill>
                  <a:schemeClr val="tx1"/>
                </a:solidFill>
                <a:latin typeface="Arial" panose="020B0604020202020204" pitchFamily="34" charset="0"/>
                <a:ea typeface="+mn-ea"/>
                <a:cs typeface="+mn-cs"/>
              </a:defRPr>
            </a:lvl7pPr>
            <a:lvl8pPr marL="3200400" algn="l" defTabSz="914400" rtl="0" eaLnBrk="1" latinLnBrk="0" hangingPunct="1">
              <a:defRPr sz="1400" kern="1200">
                <a:solidFill>
                  <a:schemeClr val="tx1"/>
                </a:solidFill>
                <a:latin typeface="Arial" panose="020B0604020202020204" pitchFamily="34" charset="0"/>
                <a:ea typeface="+mn-ea"/>
                <a:cs typeface="+mn-cs"/>
              </a:defRPr>
            </a:lvl8pPr>
            <a:lvl9pPr marL="3657600" algn="l" defTabSz="914400" rtl="0" eaLnBrk="1" latinLnBrk="0" hangingPunct="1">
              <a:defRPr sz="1400" kern="1200">
                <a:solidFill>
                  <a:schemeClr val="tx1"/>
                </a:solidFill>
                <a:latin typeface="Arial" panose="020B0604020202020204" pitchFamily="34" charset="0"/>
                <a:ea typeface="+mn-ea"/>
                <a:cs typeface="+mn-cs"/>
              </a:defRPr>
            </a:lvl9pPr>
          </a:lstStyle>
          <a:p>
            <a:endParaRPr lang="en-CA"/>
          </a:p>
        </p:txBody>
      </p:sp>
      <p:sp>
        <p:nvSpPr>
          <p:cNvPr id="108" name="Freeform 104">
            <a:extLst>
              <a:ext uri="{FF2B5EF4-FFF2-40B4-BE49-F238E27FC236}">
                <a16:creationId xmlns:a16="http://schemas.microsoft.com/office/drawing/2014/main" id="{8FDFFE25-097A-4620-8171-2536853F59A8}"/>
              </a:ext>
            </a:extLst>
          </p:cNvPr>
          <p:cNvSpPr>
            <a:spLocks noChangeAspect="1"/>
          </p:cNvSpPr>
          <p:nvPr/>
        </p:nvSpPr>
        <p:spPr bwMode="auto">
          <a:xfrm>
            <a:off x="6484086" y="1434167"/>
            <a:ext cx="19451" cy="15465"/>
          </a:xfrm>
          <a:custGeom>
            <a:avLst/>
            <a:gdLst>
              <a:gd name="T0" fmla="*/ 0 w 32"/>
              <a:gd name="T1" fmla="*/ 24 h 24"/>
              <a:gd name="T2" fmla="*/ 32 w 32"/>
              <a:gd name="T3" fmla="*/ 0 h 24"/>
            </a:gdLst>
            <a:ahLst/>
            <a:cxnLst>
              <a:cxn ang="0">
                <a:pos x="T0" y="T1"/>
              </a:cxn>
              <a:cxn ang="0">
                <a:pos x="T2" y="T3"/>
              </a:cxn>
            </a:cxnLst>
            <a:rect l="0" t="0" r="r" b="b"/>
            <a:pathLst>
              <a:path w="32" h="24">
                <a:moveTo>
                  <a:pt x="0" y="24"/>
                </a:moveTo>
                <a:cubicBezTo>
                  <a:pt x="14" y="20"/>
                  <a:pt x="20" y="7"/>
                  <a:pt x="32" y="0"/>
                </a:cubicBezTo>
              </a:path>
            </a:pathLst>
          </a:custGeom>
          <a:noFill/>
          <a:ln w="6350" cap="rnd">
            <a:solidFill>
              <a:srgbClr val="FF6600"/>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defPPr>
              <a:defRPr lang="en-US"/>
            </a:defPPr>
            <a:lvl1pPr algn="l" rtl="0" fontAlgn="base">
              <a:spcBef>
                <a:spcPct val="0"/>
              </a:spcBef>
              <a:spcAft>
                <a:spcPct val="0"/>
              </a:spcAft>
              <a:defRPr sz="1400" kern="1200">
                <a:solidFill>
                  <a:schemeClr val="tx1"/>
                </a:solidFill>
                <a:latin typeface="Arial" panose="020B0604020202020204" pitchFamily="34" charset="0"/>
                <a:ea typeface="+mn-ea"/>
                <a:cs typeface="+mn-cs"/>
              </a:defRPr>
            </a:lvl1pPr>
            <a:lvl2pPr marL="457200" algn="l" rtl="0" fontAlgn="base">
              <a:spcBef>
                <a:spcPct val="0"/>
              </a:spcBef>
              <a:spcAft>
                <a:spcPct val="0"/>
              </a:spcAft>
              <a:defRPr sz="1400" kern="1200">
                <a:solidFill>
                  <a:schemeClr val="tx1"/>
                </a:solidFill>
                <a:latin typeface="Arial" panose="020B0604020202020204" pitchFamily="34" charset="0"/>
                <a:ea typeface="+mn-ea"/>
                <a:cs typeface="+mn-cs"/>
              </a:defRPr>
            </a:lvl2pPr>
            <a:lvl3pPr marL="914400" algn="l" rtl="0" fontAlgn="base">
              <a:spcBef>
                <a:spcPct val="0"/>
              </a:spcBef>
              <a:spcAft>
                <a:spcPct val="0"/>
              </a:spcAft>
              <a:defRPr sz="1400" kern="1200">
                <a:solidFill>
                  <a:schemeClr val="tx1"/>
                </a:solidFill>
                <a:latin typeface="Arial" panose="020B0604020202020204" pitchFamily="34" charset="0"/>
                <a:ea typeface="+mn-ea"/>
                <a:cs typeface="+mn-cs"/>
              </a:defRPr>
            </a:lvl3pPr>
            <a:lvl4pPr marL="1371600" algn="l" rtl="0" fontAlgn="base">
              <a:spcBef>
                <a:spcPct val="0"/>
              </a:spcBef>
              <a:spcAft>
                <a:spcPct val="0"/>
              </a:spcAft>
              <a:defRPr sz="1400" kern="1200">
                <a:solidFill>
                  <a:schemeClr val="tx1"/>
                </a:solidFill>
                <a:latin typeface="Arial" panose="020B0604020202020204" pitchFamily="34" charset="0"/>
                <a:ea typeface="+mn-ea"/>
                <a:cs typeface="+mn-cs"/>
              </a:defRPr>
            </a:lvl4pPr>
            <a:lvl5pPr marL="1828800" algn="l" rtl="0" fontAlgn="base">
              <a:spcBef>
                <a:spcPct val="0"/>
              </a:spcBef>
              <a:spcAft>
                <a:spcPct val="0"/>
              </a:spcAft>
              <a:defRPr sz="1400" kern="1200">
                <a:solidFill>
                  <a:schemeClr val="tx1"/>
                </a:solidFill>
                <a:latin typeface="Arial" panose="020B0604020202020204" pitchFamily="34" charset="0"/>
                <a:ea typeface="+mn-ea"/>
                <a:cs typeface="+mn-cs"/>
              </a:defRPr>
            </a:lvl5pPr>
            <a:lvl6pPr marL="2286000" algn="l" defTabSz="914400" rtl="0" eaLnBrk="1" latinLnBrk="0" hangingPunct="1">
              <a:defRPr sz="1400" kern="1200">
                <a:solidFill>
                  <a:schemeClr val="tx1"/>
                </a:solidFill>
                <a:latin typeface="Arial" panose="020B0604020202020204" pitchFamily="34" charset="0"/>
                <a:ea typeface="+mn-ea"/>
                <a:cs typeface="+mn-cs"/>
              </a:defRPr>
            </a:lvl6pPr>
            <a:lvl7pPr marL="2743200" algn="l" defTabSz="914400" rtl="0" eaLnBrk="1" latinLnBrk="0" hangingPunct="1">
              <a:defRPr sz="1400" kern="1200">
                <a:solidFill>
                  <a:schemeClr val="tx1"/>
                </a:solidFill>
                <a:latin typeface="Arial" panose="020B0604020202020204" pitchFamily="34" charset="0"/>
                <a:ea typeface="+mn-ea"/>
                <a:cs typeface="+mn-cs"/>
              </a:defRPr>
            </a:lvl7pPr>
            <a:lvl8pPr marL="3200400" algn="l" defTabSz="914400" rtl="0" eaLnBrk="1" latinLnBrk="0" hangingPunct="1">
              <a:defRPr sz="1400" kern="1200">
                <a:solidFill>
                  <a:schemeClr val="tx1"/>
                </a:solidFill>
                <a:latin typeface="Arial" panose="020B0604020202020204" pitchFamily="34" charset="0"/>
                <a:ea typeface="+mn-ea"/>
                <a:cs typeface="+mn-cs"/>
              </a:defRPr>
            </a:lvl8pPr>
            <a:lvl9pPr marL="3657600" algn="l" defTabSz="914400" rtl="0" eaLnBrk="1" latinLnBrk="0" hangingPunct="1">
              <a:defRPr sz="1400" kern="1200">
                <a:solidFill>
                  <a:schemeClr val="tx1"/>
                </a:solidFill>
                <a:latin typeface="Arial" panose="020B0604020202020204" pitchFamily="34" charset="0"/>
                <a:ea typeface="+mn-ea"/>
                <a:cs typeface="+mn-cs"/>
              </a:defRPr>
            </a:lvl9pPr>
          </a:lstStyle>
          <a:p>
            <a:endParaRPr lang="en-CA"/>
          </a:p>
        </p:txBody>
      </p:sp>
      <p:sp>
        <p:nvSpPr>
          <p:cNvPr id="109" name="Freeform 105">
            <a:extLst>
              <a:ext uri="{FF2B5EF4-FFF2-40B4-BE49-F238E27FC236}">
                <a16:creationId xmlns:a16="http://schemas.microsoft.com/office/drawing/2014/main" id="{CA5B0381-E051-43DA-94ED-7FABC47BAAD2}"/>
              </a:ext>
            </a:extLst>
          </p:cNvPr>
          <p:cNvSpPr>
            <a:spLocks noChangeAspect="1"/>
          </p:cNvSpPr>
          <p:nvPr/>
        </p:nvSpPr>
        <p:spPr bwMode="auto">
          <a:xfrm>
            <a:off x="6484086" y="1405999"/>
            <a:ext cx="16892" cy="11599"/>
          </a:xfrm>
          <a:custGeom>
            <a:avLst/>
            <a:gdLst>
              <a:gd name="T0" fmla="*/ 28 w 28"/>
              <a:gd name="T1" fmla="*/ 18 h 18"/>
              <a:gd name="T2" fmla="*/ 0 w 28"/>
              <a:gd name="T3" fmla="*/ 0 h 18"/>
            </a:gdLst>
            <a:ahLst/>
            <a:cxnLst>
              <a:cxn ang="0">
                <a:pos x="T0" y="T1"/>
              </a:cxn>
              <a:cxn ang="0">
                <a:pos x="T2" y="T3"/>
              </a:cxn>
            </a:cxnLst>
            <a:rect l="0" t="0" r="r" b="b"/>
            <a:pathLst>
              <a:path w="28" h="18">
                <a:moveTo>
                  <a:pt x="28" y="18"/>
                </a:moveTo>
                <a:cubicBezTo>
                  <a:pt x="18" y="13"/>
                  <a:pt x="8" y="7"/>
                  <a:pt x="0" y="0"/>
                </a:cubicBezTo>
              </a:path>
            </a:pathLst>
          </a:custGeom>
          <a:noFill/>
          <a:ln w="6350" cap="rnd">
            <a:solidFill>
              <a:srgbClr val="FF6600"/>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defPPr>
              <a:defRPr lang="en-US"/>
            </a:defPPr>
            <a:lvl1pPr algn="l" rtl="0" fontAlgn="base">
              <a:spcBef>
                <a:spcPct val="0"/>
              </a:spcBef>
              <a:spcAft>
                <a:spcPct val="0"/>
              </a:spcAft>
              <a:defRPr sz="1400" kern="1200">
                <a:solidFill>
                  <a:schemeClr val="tx1"/>
                </a:solidFill>
                <a:latin typeface="Arial" panose="020B0604020202020204" pitchFamily="34" charset="0"/>
                <a:ea typeface="+mn-ea"/>
                <a:cs typeface="+mn-cs"/>
              </a:defRPr>
            </a:lvl1pPr>
            <a:lvl2pPr marL="457200" algn="l" rtl="0" fontAlgn="base">
              <a:spcBef>
                <a:spcPct val="0"/>
              </a:spcBef>
              <a:spcAft>
                <a:spcPct val="0"/>
              </a:spcAft>
              <a:defRPr sz="1400" kern="1200">
                <a:solidFill>
                  <a:schemeClr val="tx1"/>
                </a:solidFill>
                <a:latin typeface="Arial" panose="020B0604020202020204" pitchFamily="34" charset="0"/>
                <a:ea typeface="+mn-ea"/>
                <a:cs typeface="+mn-cs"/>
              </a:defRPr>
            </a:lvl2pPr>
            <a:lvl3pPr marL="914400" algn="l" rtl="0" fontAlgn="base">
              <a:spcBef>
                <a:spcPct val="0"/>
              </a:spcBef>
              <a:spcAft>
                <a:spcPct val="0"/>
              </a:spcAft>
              <a:defRPr sz="1400" kern="1200">
                <a:solidFill>
                  <a:schemeClr val="tx1"/>
                </a:solidFill>
                <a:latin typeface="Arial" panose="020B0604020202020204" pitchFamily="34" charset="0"/>
                <a:ea typeface="+mn-ea"/>
                <a:cs typeface="+mn-cs"/>
              </a:defRPr>
            </a:lvl3pPr>
            <a:lvl4pPr marL="1371600" algn="l" rtl="0" fontAlgn="base">
              <a:spcBef>
                <a:spcPct val="0"/>
              </a:spcBef>
              <a:spcAft>
                <a:spcPct val="0"/>
              </a:spcAft>
              <a:defRPr sz="1400" kern="1200">
                <a:solidFill>
                  <a:schemeClr val="tx1"/>
                </a:solidFill>
                <a:latin typeface="Arial" panose="020B0604020202020204" pitchFamily="34" charset="0"/>
                <a:ea typeface="+mn-ea"/>
                <a:cs typeface="+mn-cs"/>
              </a:defRPr>
            </a:lvl4pPr>
            <a:lvl5pPr marL="1828800" algn="l" rtl="0" fontAlgn="base">
              <a:spcBef>
                <a:spcPct val="0"/>
              </a:spcBef>
              <a:spcAft>
                <a:spcPct val="0"/>
              </a:spcAft>
              <a:defRPr sz="1400" kern="1200">
                <a:solidFill>
                  <a:schemeClr val="tx1"/>
                </a:solidFill>
                <a:latin typeface="Arial" panose="020B0604020202020204" pitchFamily="34" charset="0"/>
                <a:ea typeface="+mn-ea"/>
                <a:cs typeface="+mn-cs"/>
              </a:defRPr>
            </a:lvl5pPr>
            <a:lvl6pPr marL="2286000" algn="l" defTabSz="914400" rtl="0" eaLnBrk="1" latinLnBrk="0" hangingPunct="1">
              <a:defRPr sz="1400" kern="1200">
                <a:solidFill>
                  <a:schemeClr val="tx1"/>
                </a:solidFill>
                <a:latin typeface="Arial" panose="020B0604020202020204" pitchFamily="34" charset="0"/>
                <a:ea typeface="+mn-ea"/>
                <a:cs typeface="+mn-cs"/>
              </a:defRPr>
            </a:lvl6pPr>
            <a:lvl7pPr marL="2743200" algn="l" defTabSz="914400" rtl="0" eaLnBrk="1" latinLnBrk="0" hangingPunct="1">
              <a:defRPr sz="1400" kern="1200">
                <a:solidFill>
                  <a:schemeClr val="tx1"/>
                </a:solidFill>
                <a:latin typeface="Arial" panose="020B0604020202020204" pitchFamily="34" charset="0"/>
                <a:ea typeface="+mn-ea"/>
                <a:cs typeface="+mn-cs"/>
              </a:defRPr>
            </a:lvl7pPr>
            <a:lvl8pPr marL="3200400" algn="l" defTabSz="914400" rtl="0" eaLnBrk="1" latinLnBrk="0" hangingPunct="1">
              <a:defRPr sz="1400" kern="1200">
                <a:solidFill>
                  <a:schemeClr val="tx1"/>
                </a:solidFill>
                <a:latin typeface="Arial" panose="020B0604020202020204" pitchFamily="34" charset="0"/>
                <a:ea typeface="+mn-ea"/>
                <a:cs typeface="+mn-cs"/>
              </a:defRPr>
            </a:lvl8pPr>
            <a:lvl9pPr marL="3657600" algn="l" defTabSz="914400" rtl="0" eaLnBrk="1" latinLnBrk="0" hangingPunct="1">
              <a:defRPr sz="1400" kern="1200">
                <a:solidFill>
                  <a:schemeClr val="tx1"/>
                </a:solidFill>
                <a:latin typeface="Arial" panose="020B0604020202020204" pitchFamily="34" charset="0"/>
                <a:ea typeface="+mn-ea"/>
                <a:cs typeface="+mn-cs"/>
              </a:defRPr>
            </a:lvl9pPr>
          </a:lstStyle>
          <a:p>
            <a:endParaRPr lang="en-CA"/>
          </a:p>
        </p:txBody>
      </p:sp>
      <p:sp>
        <p:nvSpPr>
          <p:cNvPr id="110" name="Freeform 106">
            <a:extLst>
              <a:ext uri="{FF2B5EF4-FFF2-40B4-BE49-F238E27FC236}">
                <a16:creationId xmlns:a16="http://schemas.microsoft.com/office/drawing/2014/main" id="{7F4D959D-97C3-487B-A06F-11D844F6EC87}"/>
              </a:ext>
            </a:extLst>
          </p:cNvPr>
          <p:cNvSpPr>
            <a:spLocks noChangeAspect="1"/>
          </p:cNvSpPr>
          <p:nvPr/>
        </p:nvSpPr>
        <p:spPr bwMode="auto">
          <a:xfrm>
            <a:off x="6469753" y="1401580"/>
            <a:ext cx="14332" cy="6075"/>
          </a:xfrm>
          <a:custGeom>
            <a:avLst/>
            <a:gdLst>
              <a:gd name="T0" fmla="*/ 25 w 25"/>
              <a:gd name="T1" fmla="*/ 7 h 10"/>
              <a:gd name="T2" fmla="*/ 0 w 25"/>
              <a:gd name="T3" fmla="*/ 0 h 10"/>
            </a:gdLst>
            <a:ahLst/>
            <a:cxnLst>
              <a:cxn ang="0">
                <a:pos x="T0" y="T1"/>
              </a:cxn>
              <a:cxn ang="0">
                <a:pos x="T2" y="T3"/>
              </a:cxn>
            </a:cxnLst>
            <a:rect l="0" t="0" r="r" b="b"/>
            <a:pathLst>
              <a:path w="25" h="10">
                <a:moveTo>
                  <a:pt x="25" y="7"/>
                </a:moveTo>
                <a:cubicBezTo>
                  <a:pt x="17" y="10"/>
                  <a:pt x="4" y="7"/>
                  <a:pt x="0" y="0"/>
                </a:cubicBezTo>
              </a:path>
            </a:pathLst>
          </a:custGeom>
          <a:noFill/>
          <a:ln w="6350" cap="rnd">
            <a:solidFill>
              <a:srgbClr val="FF6600"/>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defPPr>
              <a:defRPr lang="en-US"/>
            </a:defPPr>
            <a:lvl1pPr algn="l" rtl="0" fontAlgn="base">
              <a:spcBef>
                <a:spcPct val="0"/>
              </a:spcBef>
              <a:spcAft>
                <a:spcPct val="0"/>
              </a:spcAft>
              <a:defRPr sz="1400" kern="1200">
                <a:solidFill>
                  <a:schemeClr val="tx1"/>
                </a:solidFill>
                <a:latin typeface="Arial" panose="020B0604020202020204" pitchFamily="34" charset="0"/>
                <a:ea typeface="+mn-ea"/>
                <a:cs typeface="+mn-cs"/>
              </a:defRPr>
            </a:lvl1pPr>
            <a:lvl2pPr marL="457200" algn="l" rtl="0" fontAlgn="base">
              <a:spcBef>
                <a:spcPct val="0"/>
              </a:spcBef>
              <a:spcAft>
                <a:spcPct val="0"/>
              </a:spcAft>
              <a:defRPr sz="1400" kern="1200">
                <a:solidFill>
                  <a:schemeClr val="tx1"/>
                </a:solidFill>
                <a:latin typeface="Arial" panose="020B0604020202020204" pitchFamily="34" charset="0"/>
                <a:ea typeface="+mn-ea"/>
                <a:cs typeface="+mn-cs"/>
              </a:defRPr>
            </a:lvl2pPr>
            <a:lvl3pPr marL="914400" algn="l" rtl="0" fontAlgn="base">
              <a:spcBef>
                <a:spcPct val="0"/>
              </a:spcBef>
              <a:spcAft>
                <a:spcPct val="0"/>
              </a:spcAft>
              <a:defRPr sz="1400" kern="1200">
                <a:solidFill>
                  <a:schemeClr val="tx1"/>
                </a:solidFill>
                <a:latin typeface="Arial" panose="020B0604020202020204" pitchFamily="34" charset="0"/>
                <a:ea typeface="+mn-ea"/>
                <a:cs typeface="+mn-cs"/>
              </a:defRPr>
            </a:lvl3pPr>
            <a:lvl4pPr marL="1371600" algn="l" rtl="0" fontAlgn="base">
              <a:spcBef>
                <a:spcPct val="0"/>
              </a:spcBef>
              <a:spcAft>
                <a:spcPct val="0"/>
              </a:spcAft>
              <a:defRPr sz="1400" kern="1200">
                <a:solidFill>
                  <a:schemeClr val="tx1"/>
                </a:solidFill>
                <a:latin typeface="Arial" panose="020B0604020202020204" pitchFamily="34" charset="0"/>
                <a:ea typeface="+mn-ea"/>
                <a:cs typeface="+mn-cs"/>
              </a:defRPr>
            </a:lvl4pPr>
            <a:lvl5pPr marL="1828800" algn="l" rtl="0" fontAlgn="base">
              <a:spcBef>
                <a:spcPct val="0"/>
              </a:spcBef>
              <a:spcAft>
                <a:spcPct val="0"/>
              </a:spcAft>
              <a:defRPr sz="1400" kern="1200">
                <a:solidFill>
                  <a:schemeClr val="tx1"/>
                </a:solidFill>
                <a:latin typeface="Arial" panose="020B0604020202020204" pitchFamily="34" charset="0"/>
                <a:ea typeface="+mn-ea"/>
                <a:cs typeface="+mn-cs"/>
              </a:defRPr>
            </a:lvl5pPr>
            <a:lvl6pPr marL="2286000" algn="l" defTabSz="914400" rtl="0" eaLnBrk="1" latinLnBrk="0" hangingPunct="1">
              <a:defRPr sz="1400" kern="1200">
                <a:solidFill>
                  <a:schemeClr val="tx1"/>
                </a:solidFill>
                <a:latin typeface="Arial" panose="020B0604020202020204" pitchFamily="34" charset="0"/>
                <a:ea typeface="+mn-ea"/>
                <a:cs typeface="+mn-cs"/>
              </a:defRPr>
            </a:lvl6pPr>
            <a:lvl7pPr marL="2743200" algn="l" defTabSz="914400" rtl="0" eaLnBrk="1" latinLnBrk="0" hangingPunct="1">
              <a:defRPr sz="1400" kern="1200">
                <a:solidFill>
                  <a:schemeClr val="tx1"/>
                </a:solidFill>
                <a:latin typeface="Arial" panose="020B0604020202020204" pitchFamily="34" charset="0"/>
                <a:ea typeface="+mn-ea"/>
                <a:cs typeface="+mn-cs"/>
              </a:defRPr>
            </a:lvl7pPr>
            <a:lvl8pPr marL="3200400" algn="l" defTabSz="914400" rtl="0" eaLnBrk="1" latinLnBrk="0" hangingPunct="1">
              <a:defRPr sz="1400" kern="1200">
                <a:solidFill>
                  <a:schemeClr val="tx1"/>
                </a:solidFill>
                <a:latin typeface="Arial" panose="020B0604020202020204" pitchFamily="34" charset="0"/>
                <a:ea typeface="+mn-ea"/>
                <a:cs typeface="+mn-cs"/>
              </a:defRPr>
            </a:lvl8pPr>
            <a:lvl9pPr marL="3657600" algn="l" defTabSz="914400" rtl="0" eaLnBrk="1" latinLnBrk="0" hangingPunct="1">
              <a:defRPr sz="1400" kern="1200">
                <a:solidFill>
                  <a:schemeClr val="tx1"/>
                </a:solidFill>
                <a:latin typeface="Arial" panose="020B0604020202020204" pitchFamily="34" charset="0"/>
                <a:ea typeface="+mn-ea"/>
                <a:cs typeface="+mn-cs"/>
              </a:defRPr>
            </a:lvl9pPr>
          </a:lstStyle>
          <a:p>
            <a:endParaRPr lang="en-CA"/>
          </a:p>
        </p:txBody>
      </p:sp>
      <p:sp>
        <p:nvSpPr>
          <p:cNvPr id="111" name="Freeform 107">
            <a:extLst>
              <a:ext uri="{FF2B5EF4-FFF2-40B4-BE49-F238E27FC236}">
                <a16:creationId xmlns:a16="http://schemas.microsoft.com/office/drawing/2014/main" id="{FF70E3B3-23AF-4CD3-852F-C0D53B9FE443}"/>
              </a:ext>
            </a:extLst>
          </p:cNvPr>
          <p:cNvSpPr>
            <a:spLocks noChangeAspect="1"/>
          </p:cNvSpPr>
          <p:nvPr/>
        </p:nvSpPr>
        <p:spPr bwMode="auto">
          <a:xfrm>
            <a:off x="6459516" y="1399923"/>
            <a:ext cx="10237" cy="2209"/>
          </a:xfrm>
          <a:custGeom>
            <a:avLst/>
            <a:gdLst>
              <a:gd name="T0" fmla="*/ 17 w 17"/>
              <a:gd name="T1" fmla="*/ 3 h 4"/>
              <a:gd name="T2" fmla="*/ 0 w 17"/>
              <a:gd name="T3" fmla="*/ 0 h 4"/>
            </a:gdLst>
            <a:ahLst/>
            <a:cxnLst>
              <a:cxn ang="0">
                <a:pos x="T0" y="T1"/>
              </a:cxn>
              <a:cxn ang="0">
                <a:pos x="T2" y="T3"/>
              </a:cxn>
            </a:cxnLst>
            <a:rect l="0" t="0" r="r" b="b"/>
            <a:pathLst>
              <a:path w="17" h="4">
                <a:moveTo>
                  <a:pt x="17" y="3"/>
                </a:moveTo>
                <a:cubicBezTo>
                  <a:pt x="12" y="1"/>
                  <a:pt x="5" y="4"/>
                  <a:pt x="0" y="0"/>
                </a:cubicBezTo>
              </a:path>
            </a:pathLst>
          </a:custGeom>
          <a:noFill/>
          <a:ln w="6350" cap="rnd">
            <a:solidFill>
              <a:srgbClr val="FF6600"/>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defPPr>
              <a:defRPr lang="en-US"/>
            </a:defPPr>
            <a:lvl1pPr algn="l" rtl="0" fontAlgn="base">
              <a:spcBef>
                <a:spcPct val="0"/>
              </a:spcBef>
              <a:spcAft>
                <a:spcPct val="0"/>
              </a:spcAft>
              <a:defRPr sz="1400" kern="1200">
                <a:solidFill>
                  <a:schemeClr val="tx1"/>
                </a:solidFill>
                <a:latin typeface="Arial" panose="020B0604020202020204" pitchFamily="34" charset="0"/>
                <a:ea typeface="+mn-ea"/>
                <a:cs typeface="+mn-cs"/>
              </a:defRPr>
            </a:lvl1pPr>
            <a:lvl2pPr marL="457200" algn="l" rtl="0" fontAlgn="base">
              <a:spcBef>
                <a:spcPct val="0"/>
              </a:spcBef>
              <a:spcAft>
                <a:spcPct val="0"/>
              </a:spcAft>
              <a:defRPr sz="1400" kern="1200">
                <a:solidFill>
                  <a:schemeClr val="tx1"/>
                </a:solidFill>
                <a:latin typeface="Arial" panose="020B0604020202020204" pitchFamily="34" charset="0"/>
                <a:ea typeface="+mn-ea"/>
                <a:cs typeface="+mn-cs"/>
              </a:defRPr>
            </a:lvl2pPr>
            <a:lvl3pPr marL="914400" algn="l" rtl="0" fontAlgn="base">
              <a:spcBef>
                <a:spcPct val="0"/>
              </a:spcBef>
              <a:spcAft>
                <a:spcPct val="0"/>
              </a:spcAft>
              <a:defRPr sz="1400" kern="1200">
                <a:solidFill>
                  <a:schemeClr val="tx1"/>
                </a:solidFill>
                <a:latin typeface="Arial" panose="020B0604020202020204" pitchFamily="34" charset="0"/>
                <a:ea typeface="+mn-ea"/>
                <a:cs typeface="+mn-cs"/>
              </a:defRPr>
            </a:lvl3pPr>
            <a:lvl4pPr marL="1371600" algn="l" rtl="0" fontAlgn="base">
              <a:spcBef>
                <a:spcPct val="0"/>
              </a:spcBef>
              <a:spcAft>
                <a:spcPct val="0"/>
              </a:spcAft>
              <a:defRPr sz="1400" kern="1200">
                <a:solidFill>
                  <a:schemeClr val="tx1"/>
                </a:solidFill>
                <a:latin typeface="Arial" panose="020B0604020202020204" pitchFamily="34" charset="0"/>
                <a:ea typeface="+mn-ea"/>
                <a:cs typeface="+mn-cs"/>
              </a:defRPr>
            </a:lvl4pPr>
            <a:lvl5pPr marL="1828800" algn="l" rtl="0" fontAlgn="base">
              <a:spcBef>
                <a:spcPct val="0"/>
              </a:spcBef>
              <a:spcAft>
                <a:spcPct val="0"/>
              </a:spcAft>
              <a:defRPr sz="1400" kern="1200">
                <a:solidFill>
                  <a:schemeClr val="tx1"/>
                </a:solidFill>
                <a:latin typeface="Arial" panose="020B0604020202020204" pitchFamily="34" charset="0"/>
                <a:ea typeface="+mn-ea"/>
                <a:cs typeface="+mn-cs"/>
              </a:defRPr>
            </a:lvl5pPr>
            <a:lvl6pPr marL="2286000" algn="l" defTabSz="914400" rtl="0" eaLnBrk="1" latinLnBrk="0" hangingPunct="1">
              <a:defRPr sz="1400" kern="1200">
                <a:solidFill>
                  <a:schemeClr val="tx1"/>
                </a:solidFill>
                <a:latin typeface="Arial" panose="020B0604020202020204" pitchFamily="34" charset="0"/>
                <a:ea typeface="+mn-ea"/>
                <a:cs typeface="+mn-cs"/>
              </a:defRPr>
            </a:lvl6pPr>
            <a:lvl7pPr marL="2743200" algn="l" defTabSz="914400" rtl="0" eaLnBrk="1" latinLnBrk="0" hangingPunct="1">
              <a:defRPr sz="1400" kern="1200">
                <a:solidFill>
                  <a:schemeClr val="tx1"/>
                </a:solidFill>
                <a:latin typeface="Arial" panose="020B0604020202020204" pitchFamily="34" charset="0"/>
                <a:ea typeface="+mn-ea"/>
                <a:cs typeface="+mn-cs"/>
              </a:defRPr>
            </a:lvl7pPr>
            <a:lvl8pPr marL="3200400" algn="l" defTabSz="914400" rtl="0" eaLnBrk="1" latinLnBrk="0" hangingPunct="1">
              <a:defRPr sz="1400" kern="1200">
                <a:solidFill>
                  <a:schemeClr val="tx1"/>
                </a:solidFill>
                <a:latin typeface="Arial" panose="020B0604020202020204" pitchFamily="34" charset="0"/>
                <a:ea typeface="+mn-ea"/>
                <a:cs typeface="+mn-cs"/>
              </a:defRPr>
            </a:lvl8pPr>
            <a:lvl9pPr marL="3657600" algn="l" defTabSz="914400" rtl="0" eaLnBrk="1" latinLnBrk="0" hangingPunct="1">
              <a:defRPr sz="1400" kern="1200">
                <a:solidFill>
                  <a:schemeClr val="tx1"/>
                </a:solidFill>
                <a:latin typeface="Arial" panose="020B0604020202020204" pitchFamily="34" charset="0"/>
                <a:ea typeface="+mn-ea"/>
                <a:cs typeface="+mn-cs"/>
              </a:defRPr>
            </a:lvl9pPr>
          </a:lstStyle>
          <a:p>
            <a:endParaRPr lang="en-CA"/>
          </a:p>
        </p:txBody>
      </p:sp>
      <p:sp>
        <p:nvSpPr>
          <p:cNvPr id="112" name="Freeform 108">
            <a:extLst>
              <a:ext uri="{FF2B5EF4-FFF2-40B4-BE49-F238E27FC236}">
                <a16:creationId xmlns:a16="http://schemas.microsoft.com/office/drawing/2014/main" id="{EB61763C-AFD3-4B98-A087-9935BD07B5A0}"/>
              </a:ext>
            </a:extLst>
          </p:cNvPr>
          <p:cNvSpPr>
            <a:spLocks noChangeAspect="1"/>
          </p:cNvSpPr>
          <p:nvPr/>
        </p:nvSpPr>
        <p:spPr bwMode="auto">
          <a:xfrm>
            <a:off x="6484086" y="1392191"/>
            <a:ext cx="3583" cy="3866"/>
          </a:xfrm>
          <a:custGeom>
            <a:avLst/>
            <a:gdLst>
              <a:gd name="T0" fmla="*/ 0 w 6"/>
              <a:gd name="T1" fmla="*/ 6 h 6"/>
              <a:gd name="T2" fmla="*/ 6 w 6"/>
              <a:gd name="T3" fmla="*/ 0 h 6"/>
            </a:gdLst>
            <a:ahLst/>
            <a:cxnLst>
              <a:cxn ang="0">
                <a:pos x="T0" y="T1"/>
              </a:cxn>
              <a:cxn ang="0">
                <a:pos x="T2" y="T3"/>
              </a:cxn>
            </a:cxnLst>
            <a:rect l="0" t="0" r="r" b="b"/>
            <a:pathLst>
              <a:path w="6" h="6">
                <a:moveTo>
                  <a:pt x="0" y="6"/>
                </a:moveTo>
                <a:cubicBezTo>
                  <a:pt x="2" y="4"/>
                  <a:pt x="4" y="2"/>
                  <a:pt x="6" y="0"/>
                </a:cubicBezTo>
              </a:path>
            </a:pathLst>
          </a:custGeom>
          <a:noFill/>
          <a:ln w="6350" cap="rnd">
            <a:solidFill>
              <a:srgbClr val="FF6600"/>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defPPr>
              <a:defRPr lang="en-US"/>
            </a:defPPr>
            <a:lvl1pPr algn="l" rtl="0" fontAlgn="base">
              <a:spcBef>
                <a:spcPct val="0"/>
              </a:spcBef>
              <a:spcAft>
                <a:spcPct val="0"/>
              </a:spcAft>
              <a:defRPr sz="1400" kern="1200">
                <a:solidFill>
                  <a:schemeClr val="tx1"/>
                </a:solidFill>
                <a:latin typeface="Arial" panose="020B0604020202020204" pitchFamily="34" charset="0"/>
                <a:ea typeface="+mn-ea"/>
                <a:cs typeface="+mn-cs"/>
              </a:defRPr>
            </a:lvl1pPr>
            <a:lvl2pPr marL="457200" algn="l" rtl="0" fontAlgn="base">
              <a:spcBef>
                <a:spcPct val="0"/>
              </a:spcBef>
              <a:spcAft>
                <a:spcPct val="0"/>
              </a:spcAft>
              <a:defRPr sz="1400" kern="1200">
                <a:solidFill>
                  <a:schemeClr val="tx1"/>
                </a:solidFill>
                <a:latin typeface="Arial" panose="020B0604020202020204" pitchFamily="34" charset="0"/>
                <a:ea typeface="+mn-ea"/>
                <a:cs typeface="+mn-cs"/>
              </a:defRPr>
            </a:lvl2pPr>
            <a:lvl3pPr marL="914400" algn="l" rtl="0" fontAlgn="base">
              <a:spcBef>
                <a:spcPct val="0"/>
              </a:spcBef>
              <a:spcAft>
                <a:spcPct val="0"/>
              </a:spcAft>
              <a:defRPr sz="1400" kern="1200">
                <a:solidFill>
                  <a:schemeClr val="tx1"/>
                </a:solidFill>
                <a:latin typeface="Arial" panose="020B0604020202020204" pitchFamily="34" charset="0"/>
                <a:ea typeface="+mn-ea"/>
                <a:cs typeface="+mn-cs"/>
              </a:defRPr>
            </a:lvl3pPr>
            <a:lvl4pPr marL="1371600" algn="l" rtl="0" fontAlgn="base">
              <a:spcBef>
                <a:spcPct val="0"/>
              </a:spcBef>
              <a:spcAft>
                <a:spcPct val="0"/>
              </a:spcAft>
              <a:defRPr sz="1400" kern="1200">
                <a:solidFill>
                  <a:schemeClr val="tx1"/>
                </a:solidFill>
                <a:latin typeface="Arial" panose="020B0604020202020204" pitchFamily="34" charset="0"/>
                <a:ea typeface="+mn-ea"/>
                <a:cs typeface="+mn-cs"/>
              </a:defRPr>
            </a:lvl4pPr>
            <a:lvl5pPr marL="1828800" algn="l" rtl="0" fontAlgn="base">
              <a:spcBef>
                <a:spcPct val="0"/>
              </a:spcBef>
              <a:spcAft>
                <a:spcPct val="0"/>
              </a:spcAft>
              <a:defRPr sz="1400" kern="1200">
                <a:solidFill>
                  <a:schemeClr val="tx1"/>
                </a:solidFill>
                <a:latin typeface="Arial" panose="020B0604020202020204" pitchFamily="34" charset="0"/>
                <a:ea typeface="+mn-ea"/>
                <a:cs typeface="+mn-cs"/>
              </a:defRPr>
            </a:lvl5pPr>
            <a:lvl6pPr marL="2286000" algn="l" defTabSz="914400" rtl="0" eaLnBrk="1" latinLnBrk="0" hangingPunct="1">
              <a:defRPr sz="1400" kern="1200">
                <a:solidFill>
                  <a:schemeClr val="tx1"/>
                </a:solidFill>
                <a:latin typeface="Arial" panose="020B0604020202020204" pitchFamily="34" charset="0"/>
                <a:ea typeface="+mn-ea"/>
                <a:cs typeface="+mn-cs"/>
              </a:defRPr>
            </a:lvl6pPr>
            <a:lvl7pPr marL="2743200" algn="l" defTabSz="914400" rtl="0" eaLnBrk="1" latinLnBrk="0" hangingPunct="1">
              <a:defRPr sz="1400" kern="1200">
                <a:solidFill>
                  <a:schemeClr val="tx1"/>
                </a:solidFill>
                <a:latin typeface="Arial" panose="020B0604020202020204" pitchFamily="34" charset="0"/>
                <a:ea typeface="+mn-ea"/>
                <a:cs typeface="+mn-cs"/>
              </a:defRPr>
            </a:lvl7pPr>
            <a:lvl8pPr marL="3200400" algn="l" defTabSz="914400" rtl="0" eaLnBrk="1" latinLnBrk="0" hangingPunct="1">
              <a:defRPr sz="1400" kern="1200">
                <a:solidFill>
                  <a:schemeClr val="tx1"/>
                </a:solidFill>
                <a:latin typeface="Arial" panose="020B0604020202020204" pitchFamily="34" charset="0"/>
                <a:ea typeface="+mn-ea"/>
                <a:cs typeface="+mn-cs"/>
              </a:defRPr>
            </a:lvl8pPr>
            <a:lvl9pPr marL="3657600" algn="l" defTabSz="914400" rtl="0" eaLnBrk="1" latinLnBrk="0" hangingPunct="1">
              <a:defRPr sz="1400" kern="1200">
                <a:solidFill>
                  <a:schemeClr val="tx1"/>
                </a:solidFill>
                <a:latin typeface="Arial" panose="020B0604020202020204" pitchFamily="34" charset="0"/>
                <a:ea typeface="+mn-ea"/>
                <a:cs typeface="+mn-cs"/>
              </a:defRPr>
            </a:lvl9pPr>
          </a:lstStyle>
          <a:p>
            <a:endParaRPr lang="en-CA"/>
          </a:p>
        </p:txBody>
      </p:sp>
      <p:sp>
        <p:nvSpPr>
          <p:cNvPr id="113" name="Freeform 109">
            <a:extLst>
              <a:ext uri="{FF2B5EF4-FFF2-40B4-BE49-F238E27FC236}">
                <a16:creationId xmlns:a16="http://schemas.microsoft.com/office/drawing/2014/main" id="{1AF4B1AE-44AE-48D0-95EF-8E44ABC42D48}"/>
              </a:ext>
            </a:extLst>
          </p:cNvPr>
          <p:cNvSpPr>
            <a:spLocks noChangeAspect="1"/>
          </p:cNvSpPr>
          <p:nvPr/>
        </p:nvSpPr>
        <p:spPr bwMode="auto">
          <a:xfrm>
            <a:off x="6541416" y="1318733"/>
            <a:ext cx="18427" cy="3866"/>
          </a:xfrm>
          <a:custGeom>
            <a:avLst/>
            <a:gdLst>
              <a:gd name="T0" fmla="*/ 31 w 31"/>
              <a:gd name="T1" fmla="*/ 6 h 6"/>
              <a:gd name="T2" fmla="*/ 0 w 31"/>
              <a:gd name="T3" fmla="*/ 0 h 6"/>
            </a:gdLst>
            <a:ahLst/>
            <a:cxnLst>
              <a:cxn ang="0">
                <a:pos x="T0" y="T1"/>
              </a:cxn>
              <a:cxn ang="0">
                <a:pos x="T2" y="T3"/>
              </a:cxn>
            </a:cxnLst>
            <a:rect l="0" t="0" r="r" b="b"/>
            <a:pathLst>
              <a:path w="31" h="6">
                <a:moveTo>
                  <a:pt x="31" y="6"/>
                </a:moveTo>
                <a:cubicBezTo>
                  <a:pt x="20" y="6"/>
                  <a:pt x="11" y="0"/>
                  <a:pt x="0" y="0"/>
                </a:cubicBezTo>
              </a:path>
            </a:pathLst>
          </a:custGeom>
          <a:noFill/>
          <a:ln w="6350" cap="rnd">
            <a:solidFill>
              <a:srgbClr val="FF6600"/>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defPPr>
              <a:defRPr lang="en-US"/>
            </a:defPPr>
            <a:lvl1pPr algn="l" rtl="0" fontAlgn="base">
              <a:spcBef>
                <a:spcPct val="0"/>
              </a:spcBef>
              <a:spcAft>
                <a:spcPct val="0"/>
              </a:spcAft>
              <a:defRPr sz="1400" kern="1200">
                <a:solidFill>
                  <a:schemeClr val="tx1"/>
                </a:solidFill>
                <a:latin typeface="Arial" panose="020B0604020202020204" pitchFamily="34" charset="0"/>
                <a:ea typeface="+mn-ea"/>
                <a:cs typeface="+mn-cs"/>
              </a:defRPr>
            </a:lvl1pPr>
            <a:lvl2pPr marL="457200" algn="l" rtl="0" fontAlgn="base">
              <a:spcBef>
                <a:spcPct val="0"/>
              </a:spcBef>
              <a:spcAft>
                <a:spcPct val="0"/>
              </a:spcAft>
              <a:defRPr sz="1400" kern="1200">
                <a:solidFill>
                  <a:schemeClr val="tx1"/>
                </a:solidFill>
                <a:latin typeface="Arial" panose="020B0604020202020204" pitchFamily="34" charset="0"/>
                <a:ea typeface="+mn-ea"/>
                <a:cs typeface="+mn-cs"/>
              </a:defRPr>
            </a:lvl2pPr>
            <a:lvl3pPr marL="914400" algn="l" rtl="0" fontAlgn="base">
              <a:spcBef>
                <a:spcPct val="0"/>
              </a:spcBef>
              <a:spcAft>
                <a:spcPct val="0"/>
              </a:spcAft>
              <a:defRPr sz="1400" kern="1200">
                <a:solidFill>
                  <a:schemeClr val="tx1"/>
                </a:solidFill>
                <a:latin typeface="Arial" panose="020B0604020202020204" pitchFamily="34" charset="0"/>
                <a:ea typeface="+mn-ea"/>
                <a:cs typeface="+mn-cs"/>
              </a:defRPr>
            </a:lvl3pPr>
            <a:lvl4pPr marL="1371600" algn="l" rtl="0" fontAlgn="base">
              <a:spcBef>
                <a:spcPct val="0"/>
              </a:spcBef>
              <a:spcAft>
                <a:spcPct val="0"/>
              </a:spcAft>
              <a:defRPr sz="1400" kern="1200">
                <a:solidFill>
                  <a:schemeClr val="tx1"/>
                </a:solidFill>
                <a:latin typeface="Arial" panose="020B0604020202020204" pitchFamily="34" charset="0"/>
                <a:ea typeface="+mn-ea"/>
                <a:cs typeface="+mn-cs"/>
              </a:defRPr>
            </a:lvl4pPr>
            <a:lvl5pPr marL="1828800" algn="l" rtl="0" fontAlgn="base">
              <a:spcBef>
                <a:spcPct val="0"/>
              </a:spcBef>
              <a:spcAft>
                <a:spcPct val="0"/>
              </a:spcAft>
              <a:defRPr sz="1400" kern="1200">
                <a:solidFill>
                  <a:schemeClr val="tx1"/>
                </a:solidFill>
                <a:latin typeface="Arial" panose="020B0604020202020204" pitchFamily="34" charset="0"/>
                <a:ea typeface="+mn-ea"/>
                <a:cs typeface="+mn-cs"/>
              </a:defRPr>
            </a:lvl5pPr>
            <a:lvl6pPr marL="2286000" algn="l" defTabSz="914400" rtl="0" eaLnBrk="1" latinLnBrk="0" hangingPunct="1">
              <a:defRPr sz="1400" kern="1200">
                <a:solidFill>
                  <a:schemeClr val="tx1"/>
                </a:solidFill>
                <a:latin typeface="Arial" panose="020B0604020202020204" pitchFamily="34" charset="0"/>
                <a:ea typeface="+mn-ea"/>
                <a:cs typeface="+mn-cs"/>
              </a:defRPr>
            </a:lvl6pPr>
            <a:lvl7pPr marL="2743200" algn="l" defTabSz="914400" rtl="0" eaLnBrk="1" latinLnBrk="0" hangingPunct="1">
              <a:defRPr sz="1400" kern="1200">
                <a:solidFill>
                  <a:schemeClr val="tx1"/>
                </a:solidFill>
                <a:latin typeface="Arial" panose="020B0604020202020204" pitchFamily="34" charset="0"/>
                <a:ea typeface="+mn-ea"/>
                <a:cs typeface="+mn-cs"/>
              </a:defRPr>
            </a:lvl7pPr>
            <a:lvl8pPr marL="3200400" algn="l" defTabSz="914400" rtl="0" eaLnBrk="1" latinLnBrk="0" hangingPunct="1">
              <a:defRPr sz="1400" kern="1200">
                <a:solidFill>
                  <a:schemeClr val="tx1"/>
                </a:solidFill>
                <a:latin typeface="Arial" panose="020B0604020202020204" pitchFamily="34" charset="0"/>
                <a:ea typeface="+mn-ea"/>
                <a:cs typeface="+mn-cs"/>
              </a:defRPr>
            </a:lvl8pPr>
            <a:lvl9pPr marL="3657600" algn="l" defTabSz="914400" rtl="0" eaLnBrk="1" latinLnBrk="0" hangingPunct="1">
              <a:defRPr sz="1400" kern="1200">
                <a:solidFill>
                  <a:schemeClr val="tx1"/>
                </a:solidFill>
                <a:latin typeface="Arial" panose="020B0604020202020204" pitchFamily="34" charset="0"/>
                <a:ea typeface="+mn-ea"/>
                <a:cs typeface="+mn-cs"/>
              </a:defRPr>
            </a:lvl9pPr>
          </a:lstStyle>
          <a:p>
            <a:endParaRPr lang="en-CA"/>
          </a:p>
        </p:txBody>
      </p:sp>
      <p:sp>
        <p:nvSpPr>
          <p:cNvPr id="114" name="Freeform 110">
            <a:extLst>
              <a:ext uri="{FF2B5EF4-FFF2-40B4-BE49-F238E27FC236}">
                <a16:creationId xmlns:a16="http://schemas.microsoft.com/office/drawing/2014/main" id="{95B5DF13-547B-4C15-8075-F951376E752D}"/>
              </a:ext>
            </a:extLst>
          </p:cNvPr>
          <p:cNvSpPr>
            <a:spLocks noChangeAspect="1"/>
          </p:cNvSpPr>
          <p:nvPr/>
        </p:nvSpPr>
        <p:spPr bwMode="auto">
          <a:xfrm>
            <a:off x="6530154" y="1318733"/>
            <a:ext cx="11261" cy="2209"/>
          </a:xfrm>
          <a:custGeom>
            <a:avLst/>
            <a:gdLst>
              <a:gd name="T0" fmla="*/ 19 w 19"/>
              <a:gd name="T1" fmla="*/ 0 h 4"/>
              <a:gd name="T2" fmla="*/ 0 w 19"/>
              <a:gd name="T3" fmla="*/ 0 h 4"/>
            </a:gdLst>
            <a:ahLst/>
            <a:cxnLst>
              <a:cxn ang="0">
                <a:pos x="T0" y="T1"/>
              </a:cxn>
              <a:cxn ang="0">
                <a:pos x="T2" y="T3"/>
              </a:cxn>
            </a:cxnLst>
            <a:rect l="0" t="0" r="r" b="b"/>
            <a:pathLst>
              <a:path w="19" h="4">
                <a:moveTo>
                  <a:pt x="19" y="0"/>
                </a:moveTo>
                <a:cubicBezTo>
                  <a:pt x="13" y="4"/>
                  <a:pt x="6" y="3"/>
                  <a:pt x="0" y="0"/>
                </a:cubicBezTo>
              </a:path>
            </a:pathLst>
          </a:custGeom>
          <a:noFill/>
          <a:ln w="6350" cap="rnd">
            <a:solidFill>
              <a:srgbClr val="FF6600"/>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defPPr>
              <a:defRPr lang="en-US"/>
            </a:defPPr>
            <a:lvl1pPr algn="l" rtl="0" fontAlgn="base">
              <a:spcBef>
                <a:spcPct val="0"/>
              </a:spcBef>
              <a:spcAft>
                <a:spcPct val="0"/>
              </a:spcAft>
              <a:defRPr sz="1400" kern="1200">
                <a:solidFill>
                  <a:schemeClr val="tx1"/>
                </a:solidFill>
                <a:latin typeface="Arial" panose="020B0604020202020204" pitchFamily="34" charset="0"/>
                <a:ea typeface="+mn-ea"/>
                <a:cs typeface="+mn-cs"/>
              </a:defRPr>
            </a:lvl1pPr>
            <a:lvl2pPr marL="457200" algn="l" rtl="0" fontAlgn="base">
              <a:spcBef>
                <a:spcPct val="0"/>
              </a:spcBef>
              <a:spcAft>
                <a:spcPct val="0"/>
              </a:spcAft>
              <a:defRPr sz="1400" kern="1200">
                <a:solidFill>
                  <a:schemeClr val="tx1"/>
                </a:solidFill>
                <a:latin typeface="Arial" panose="020B0604020202020204" pitchFamily="34" charset="0"/>
                <a:ea typeface="+mn-ea"/>
                <a:cs typeface="+mn-cs"/>
              </a:defRPr>
            </a:lvl2pPr>
            <a:lvl3pPr marL="914400" algn="l" rtl="0" fontAlgn="base">
              <a:spcBef>
                <a:spcPct val="0"/>
              </a:spcBef>
              <a:spcAft>
                <a:spcPct val="0"/>
              </a:spcAft>
              <a:defRPr sz="1400" kern="1200">
                <a:solidFill>
                  <a:schemeClr val="tx1"/>
                </a:solidFill>
                <a:latin typeface="Arial" panose="020B0604020202020204" pitchFamily="34" charset="0"/>
                <a:ea typeface="+mn-ea"/>
                <a:cs typeface="+mn-cs"/>
              </a:defRPr>
            </a:lvl3pPr>
            <a:lvl4pPr marL="1371600" algn="l" rtl="0" fontAlgn="base">
              <a:spcBef>
                <a:spcPct val="0"/>
              </a:spcBef>
              <a:spcAft>
                <a:spcPct val="0"/>
              </a:spcAft>
              <a:defRPr sz="1400" kern="1200">
                <a:solidFill>
                  <a:schemeClr val="tx1"/>
                </a:solidFill>
                <a:latin typeface="Arial" panose="020B0604020202020204" pitchFamily="34" charset="0"/>
                <a:ea typeface="+mn-ea"/>
                <a:cs typeface="+mn-cs"/>
              </a:defRPr>
            </a:lvl4pPr>
            <a:lvl5pPr marL="1828800" algn="l" rtl="0" fontAlgn="base">
              <a:spcBef>
                <a:spcPct val="0"/>
              </a:spcBef>
              <a:spcAft>
                <a:spcPct val="0"/>
              </a:spcAft>
              <a:defRPr sz="1400" kern="1200">
                <a:solidFill>
                  <a:schemeClr val="tx1"/>
                </a:solidFill>
                <a:latin typeface="Arial" panose="020B0604020202020204" pitchFamily="34" charset="0"/>
                <a:ea typeface="+mn-ea"/>
                <a:cs typeface="+mn-cs"/>
              </a:defRPr>
            </a:lvl5pPr>
            <a:lvl6pPr marL="2286000" algn="l" defTabSz="914400" rtl="0" eaLnBrk="1" latinLnBrk="0" hangingPunct="1">
              <a:defRPr sz="1400" kern="1200">
                <a:solidFill>
                  <a:schemeClr val="tx1"/>
                </a:solidFill>
                <a:latin typeface="Arial" panose="020B0604020202020204" pitchFamily="34" charset="0"/>
                <a:ea typeface="+mn-ea"/>
                <a:cs typeface="+mn-cs"/>
              </a:defRPr>
            </a:lvl6pPr>
            <a:lvl7pPr marL="2743200" algn="l" defTabSz="914400" rtl="0" eaLnBrk="1" latinLnBrk="0" hangingPunct="1">
              <a:defRPr sz="1400" kern="1200">
                <a:solidFill>
                  <a:schemeClr val="tx1"/>
                </a:solidFill>
                <a:latin typeface="Arial" panose="020B0604020202020204" pitchFamily="34" charset="0"/>
                <a:ea typeface="+mn-ea"/>
                <a:cs typeface="+mn-cs"/>
              </a:defRPr>
            </a:lvl7pPr>
            <a:lvl8pPr marL="3200400" algn="l" defTabSz="914400" rtl="0" eaLnBrk="1" latinLnBrk="0" hangingPunct="1">
              <a:defRPr sz="1400" kern="1200">
                <a:solidFill>
                  <a:schemeClr val="tx1"/>
                </a:solidFill>
                <a:latin typeface="Arial" panose="020B0604020202020204" pitchFamily="34" charset="0"/>
                <a:ea typeface="+mn-ea"/>
                <a:cs typeface="+mn-cs"/>
              </a:defRPr>
            </a:lvl8pPr>
            <a:lvl9pPr marL="3657600" algn="l" defTabSz="914400" rtl="0" eaLnBrk="1" latinLnBrk="0" hangingPunct="1">
              <a:defRPr sz="1400" kern="1200">
                <a:solidFill>
                  <a:schemeClr val="tx1"/>
                </a:solidFill>
                <a:latin typeface="Arial" panose="020B0604020202020204" pitchFamily="34" charset="0"/>
                <a:ea typeface="+mn-ea"/>
                <a:cs typeface="+mn-cs"/>
              </a:defRPr>
            </a:lvl9pPr>
          </a:lstStyle>
          <a:p>
            <a:endParaRPr lang="en-CA"/>
          </a:p>
        </p:txBody>
      </p:sp>
      <p:sp>
        <p:nvSpPr>
          <p:cNvPr id="115" name="Freeform 111">
            <a:extLst>
              <a:ext uri="{FF2B5EF4-FFF2-40B4-BE49-F238E27FC236}">
                <a16:creationId xmlns:a16="http://schemas.microsoft.com/office/drawing/2014/main" id="{2FA7E7A5-5305-4721-AE04-F3CF2E0EE5D3}"/>
              </a:ext>
            </a:extLst>
          </p:cNvPr>
          <p:cNvSpPr>
            <a:spLocks noChangeAspect="1"/>
          </p:cNvSpPr>
          <p:nvPr/>
        </p:nvSpPr>
        <p:spPr bwMode="auto">
          <a:xfrm>
            <a:off x="6518893" y="1318733"/>
            <a:ext cx="11261" cy="9389"/>
          </a:xfrm>
          <a:custGeom>
            <a:avLst/>
            <a:gdLst>
              <a:gd name="T0" fmla="*/ 19 w 19"/>
              <a:gd name="T1" fmla="*/ 0 h 15"/>
              <a:gd name="T2" fmla="*/ 0 w 19"/>
              <a:gd name="T3" fmla="*/ 15 h 15"/>
            </a:gdLst>
            <a:ahLst/>
            <a:cxnLst>
              <a:cxn ang="0">
                <a:pos x="T0" y="T1"/>
              </a:cxn>
              <a:cxn ang="0">
                <a:pos x="T2" y="T3"/>
              </a:cxn>
            </a:cxnLst>
            <a:rect l="0" t="0" r="r" b="b"/>
            <a:pathLst>
              <a:path w="19" h="15">
                <a:moveTo>
                  <a:pt x="19" y="0"/>
                </a:moveTo>
                <a:cubicBezTo>
                  <a:pt x="13" y="6"/>
                  <a:pt x="2" y="6"/>
                  <a:pt x="0" y="15"/>
                </a:cubicBezTo>
              </a:path>
            </a:pathLst>
          </a:custGeom>
          <a:noFill/>
          <a:ln w="6350" cap="rnd">
            <a:solidFill>
              <a:srgbClr val="FF6600"/>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defPPr>
              <a:defRPr lang="en-US"/>
            </a:defPPr>
            <a:lvl1pPr algn="l" rtl="0" fontAlgn="base">
              <a:spcBef>
                <a:spcPct val="0"/>
              </a:spcBef>
              <a:spcAft>
                <a:spcPct val="0"/>
              </a:spcAft>
              <a:defRPr sz="1400" kern="1200">
                <a:solidFill>
                  <a:schemeClr val="tx1"/>
                </a:solidFill>
                <a:latin typeface="Arial" panose="020B0604020202020204" pitchFamily="34" charset="0"/>
                <a:ea typeface="+mn-ea"/>
                <a:cs typeface="+mn-cs"/>
              </a:defRPr>
            </a:lvl1pPr>
            <a:lvl2pPr marL="457200" algn="l" rtl="0" fontAlgn="base">
              <a:spcBef>
                <a:spcPct val="0"/>
              </a:spcBef>
              <a:spcAft>
                <a:spcPct val="0"/>
              </a:spcAft>
              <a:defRPr sz="1400" kern="1200">
                <a:solidFill>
                  <a:schemeClr val="tx1"/>
                </a:solidFill>
                <a:latin typeface="Arial" panose="020B0604020202020204" pitchFamily="34" charset="0"/>
                <a:ea typeface="+mn-ea"/>
                <a:cs typeface="+mn-cs"/>
              </a:defRPr>
            </a:lvl2pPr>
            <a:lvl3pPr marL="914400" algn="l" rtl="0" fontAlgn="base">
              <a:spcBef>
                <a:spcPct val="0"/>
              </a:spcBef>
              <a:spcAft>
                <a:spcPct val="0"/>
              </a:spcAft>
              <a:defRPr sz="1400" kern="1200">
                <a:solidFill>
                  <a:schemeClr val="tx1"/>
                </a:solidFill>
                <a:latin typeface="Arial" panose="020B0604020202020204" pitchFamily="34" charset="0"/>
                <a:ea typeface="+mn-ea"/>
                <a:cs typeface="+mn-cs"/>
              </a:defRPr>
            </a:lvl3pPr>
            <a:lvl4pPr marL="1371600" algn="l" rtl="0" fontAlgn="base">
              <a:spcBef>
                <a:spcPct val="0"/>
              </a:spcBef>
              <a:spcAft>
                <a:spcPct val="0"/>
              </a:spcAft>
              <a:defRPr sz="1400" kern="1200">
                <a:solidFill>
                  <a:schemeClr val="tx1"/>
                </a:solidFill>
                <a:latin typeface="Arial" panose="020B0604020202020204" pitchFamily="34" charset="0"/>
                <a:ea typeface="+mn-ea"/>
                <a:cs typeface="+mn-cs"/>
              </a:defRPr>
            </a:lvl4pPr>
            <a:lvl5pPr marL="1828800" algn="l" rtl="0" fontAlgn="base">
              <a:spcBef>
                <a:spcPct val="0"/>
              </a:spcBef>
              <a:spcAft>
                <a:spcPct val="0"/>
              </a:spcAft>
              <a:defRPr sz="1400" kern="1200">
                <a:solidFill>
                  <a:schemeClr val="tx1"/>
                </a:solidFill>
                <a:latin typeface="Arial" panose="020B0604020202020204" pitchFamily="34" charset="0"/>
                <a:ea typeface="+mn-ea"/>
                <a:cs typeface="+mn-cs"/>
              </a:defRPr>
            </a:lvl5pPr>
            <a:lvl6pPr marL="2286000" algn="l" defTabSz="914400" rtl="0" eaLnBrk="1" latinLnBrk="0" hangingPunct="1">
              <a:defRPr sz="1400" kern="1200">
                <a:solidFill>
                  <a:schemeClr val="tx1"/>
                </a:solidFill>
                <a:latin typeface="Arial" panose="020B0604020202020204" pitchFamily="34" charset="0"/>
                <a:ea typeface="+mn-ea"/>
                <a:cs typeface="+mn-cs"/>
              </a:defRPr>
            </a:lvl6pPr>
            <a:lvl7pPr marL="2743200" algn="l" defTabSz="914400" rtl="0" eaLnBrk="1" latinLnBrk="0" hangingPunct="1">
              <a:defRPr sz="1400" kern="1200">
                <a:solidFill>
                  <a:schemeClr val="tx1"/>
                </a:solidFill>
                <a:latin typeface="Arial" panose="020B0604020202020204" pitchFamily="34" charset="0"/>
                <a:ea typeface="+mn-ea"/>
                <a:cs typeface="+mn-cs"/>
              </a:defRPr>
            </a:lvl7pPr>
            <a:lvl8pPr marL="3200400" algn="l" defTabSz="914400" rtl="0" eaLnBrk="1" latinLnBrk="0" hangingPunct="1">
              <a:defRPr sz="1400" kern="1200">
                <a:solidFill>
                  <a:schemeClr val="tx1"/>
                </a:solidFill>
                <a:latin typeface="Arial" panose="020B0604020202020204" pitchFamily="34" charset="0"/>
                <a:ea typeface="+mn-ea"/>
                <a:cs typeface="+mn-cs"/>
              </a:defRPr>
            </a:lvl8pPr>
            <a:lvl9pPr marL="3657600" algn="l" defTabSz="914400" rtl="0" eaLnBrk="1" latinLnBrk="0" hangingPunct="1">
              <a:defRPr sz="1400" kern="1200">
                <a:solidFill>
                  <a:schemeClr val="tx1"/>
                </a:solidFill>
                <a:latin typeface="Arial" panose="020B0604020202020204" pitchFamily="34" charset="0"/>
                <a:ea typeface="+mn-ea"/>
                <a:cs typeface="+mn-cs"/>
              </a:defRPr>
            </a:lvl9pPr>
          </a:lstStyle>
          <a:p>
            <a:endParaRPr lang="en-CA"/>
          </a:p>
        </p:txBody>
      </p:sp>
      <p:sp>
        <p:nvSpPr>
          <p:cNvPr id="116" name="Freeform 112">
            <a:extLst>
              <a:ext uri="{FF2B5EF4-FFF2-40B4-BE49-F238E27FC236}">
                <a16:creationId xmlns:a16="http://schemas.microsoft.com/office/drawing/2014/main" id="{D3ECE2BB-C0A3-4F1E-813C-00BDF89EF37B}"/>
              </a:ext>
            </a:extLst>
          </p:cNvPr>
          <p:cNvSpPr>
            <a:spLocks noChangeAspect="1"/>
          </p:cNvSpPr>
          <p:nvPr/>
        </p:nvSpPr>
        <p:spPr bwMode="auto">
          <a:xfrm>
            <a:off x="6531690" y="1299955"/>
            <a:ext cx="512" cy="8285"/>
          </a:xfrm>
          <a:custGeom>
            <a:avLst/>
            <a:gdLst>
              <a:gd name="T0" fmla="*/ 1 w 1"/>
              <a:gd name="T1" fmla="*/ 13 h 13"/>
              <a:gd name="T2" fmla="*/ 0 w 1"/>
              <a:gd name="T3" fmla="*/ 0 h 13"/>
            </a:gdLst>
            <a:ahLst/>
            <a:cxnLst>
              <a:cxn ang="0">
                <a:pos x="T0" y="T1"/>
              </a:cxn>
              <a:cxn ang="0">
                <a:pos x="T2" y="T3"/>
              </a:cxn>
            </a:cxnLst>
            <a:rect l="0" t="0" r="r" b="b"/>
            <a:pathLst>
              <a:path w="1" h="13">
                <a:moveTo>
                  <a:pt x="1" y="13"/>
                </a:moveTo>
                <a:cubicBezTo>
                  <a:pt x="0" y="10"/>
                  <a:pt x="0" y="5"/>
                  <a:pt x="0" y="0"/>
                </a:cubicBezTo>
              </a:path>
            </a:pathLst>
          </a:custGeom>
          <a:noFill/>
          <a:ln w="6350" cap="rnd">
            <a:solidFill>
              <a:srgbClr val="FF6600"/>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defPPr>
              <a:defRPr lang="en-US"/>
            </a:defPPr>
            <a:lvl1pPr algn="l" rtl="0" fontAlgn="base">
              <a:spcBef>
                <a:spcPct val="0"/>
              </a:spcBef>
              <a:spcAft>
                <a:spcPct val="0"/>
              </a:spcAft>
              <a:defRPr sz="1400" kern="1200">
                <a:solidFill>
                  <a:schemeClr val="tx1"/>
                </a:solidFill>
                <a:latin typeface="Arial" panose="020B0604020202020204" pitchFamily="34" charset="0"/>
                <a:ea typeface="+mn-ea"/>
                <a:cs typeface="+mn-cs"/>
              </a:defRPr>
            </a:lvl1pPr>
            <a:lvl2pPr marL="457200" algn="l" rtl="0" fontAlgn="base">
              <a:spcBef>
                <a:spcPct val="0"/>
              </a:spcBef>
              <a:spcAft>
                <a:spcPct val="0"/>
              </a:spcAft>
              <a:defRPr sz="1400" kern="1200">
                <a:solidFill>
                  <a:schemeClr val="tx1"/>
                </a:solidFill>
                <a:latin typeface="Arial" panose="020B0604020202020204" pitchFamily="34" charset="0"/>
                <a:ea typeface="+mn-ea"/>
                <a:cs typeface="+mn-cs"/>
              </a:defRPr>
            </a:lvl2pPr>
            <a:lvl3pPr marL="914400" algn="l" rtl="0" fontAlgn="base">
              <a:spcBef>
                <a:spcPct val="0"/>
              </a:spcBef>
              <a:spcAft>
                <a:spcPct val="0"/>
              </a:spcAft>
              <a:defRPr sz="1400" kern="1200">
                <a:solidFill>
                  <a:schemeClr val="tx1"/>
                </a:solidFill>
                <a:latin typeface="Arial" panose="020B0604020202020204" pitchFamily="34" charset="0"/>
                <a:ea typeface="+mn-ea"/>
                <a:cs typeface="+mn-cs"/>
              </a:defRPr>
            </a:lvl3pPr>
            <a:lvl4pPr marL="1371600" algn="l" rtl="0" fontAlgn="base">
              <a:spcBef>
                <a:spcPct val="0"/>
              </a:spcBef>
              <a:spcAft>
                <a:spcPct val="0"/>
              </a:spcAft>
              <a:defRPr sz="1400" kern="1200">
                <a:solidFill>
                  <a:schemeClr val="tx1"/>
                </a:solidFill>
                <a:latin typeface="Arial" panose="020B0604020202020204" pitchFamily="34" charset="0"/>
                <a:ea typeface="+mn-ea"/>
                <a:cs typeface="+mn-cs"/>
              </a:defRPr>
            </a:lvl4pPr>
            <a:lvl5pPr marL="1828800" algn="l" rtl="0" fontAlgn="base">
              <a:spcBef>
                <a:spcPct val="0"/>
              </a:spcBef>
              <a:spcAft>
                <a:spcPct val="0"/>
              </a:spcAft>
              <a:defRPr sz="1400" kern="1200">
                <a:solidFill>
                  <a:schemeClr val="tx1"/>
                </a:solidFill>
                <a:latin typeface="Arial" panose="020B0604020202020204" pitchFamily="34" charset="0"/>
                <a:ea typeface="+mn-ea"/>
                <a:cs typeface="+mn-cs"/>
              </a:defRPr>
            </a:lvl5pPr>
            <a:lvl6pPr marL="2286000" algn="l" defTabSz="914400" rtl="0" eaLnBrk="1" latinLnBrk="0" hangingPunct="1">
              <a:defRPr sz="1400" kern="1200">
                <a:solidFill>
                  <a:schemeClr val="tx1"/>
                </a:solidFill>
                <a:latin typeface="Arial" panose="020B0604020202020204" pitchFamily="34" charset="0"/>
                <a:ea typeface="+mn-ea"/>
                <a:cs typeface="+mn-cs"/>
              </a:defRPr>
            </a:lvl6pPr>
            <a:lvl7pPr marL="2743200" algn="l" defTabSz="914400" rtl="0" eaLnBrk="1" latinLnBrk="0" hangingPunct="1">
              <a:defRPr sz="1400" kern="1200">
                <a:solidFill>
                  <a:schemeClr val="tx1"/>
                </a:solidFill>
                <a:latin typeface="Arial" panose="020B0604020202020204" pitchFamily="34" charset="0"/>
                <a:ea typeface="+mn-ea"/>
                <a:cs typeface="+mn-cs"/>
              </a:defRPr>
            </a:lvl7pPr>
            <a:lvl8pPr marL="3200400" algn="l" defTabSz="914400" rtl="0" eaLnBrk="1" latinLnBrk="0" hangingPunct="1">
              <a:defRPr sz="1400" kern="1200">
                <a:solidFill>
                  <a:schemeClr val="tx1"/>
                </a:solidFill>
                <a:latin typeface="Arial" panose="020B0604020202020204" pitchFamily="34" charset="0"/>
                <a:ea typeface="+mn-ea"/>
                <a:cs typeface="+mn-cs"/>
              </a:defRPr>
            </a:lvl8pPr>
            <a:lvl9pPr marL="3657600" algn="l" defTabSz="914400" rtl="0" eaLnBrk="1" latinLnBrk="0" hangingPunct="1">
              <a:defRPr sz="1400" kern="1200">
                <a:solidFill>
                  <a:schemeClr val="tx1"/>
                </a:solidFill>
                <a:latin typeface="Arial" panose="020B0604020202020204" pitchFamily="34" charset="0"/>
                <a:ea typeface="+mn-ea"/>
                <a:cs typeface="+mn-cs"/>
              </a:defRPr>
            </a:lvl9pPr>
          </a:lstStyle>
          <a:p>
            <a:endParaRPr lang="en-CA"/>
          </a:p>
        </p:txBody>
      </p:sp>
      <p:sp>
        <p:nvSpPr>
          <p:cNvPr id="117" name="Freeform 113">
            <a:extLst>
              <a:ext uri="{FF2B5EF4-FFF2-40B4-BE49-F238E27FC236}">
                <a16:creationId xmlns:a16="http://schemas.microsoft.com/office/drawing/2014/main" id="{5F168846-2CA5-4D32-A122-BBAA93C6A7B6}"/>
              </a:ext>
            </a:extLst>
          </p:cNvPr>
          <p:cNvSpPr>
            <a:spLocks noChangeAspect="1"/>
          </p:cNvSpPr>
          <p:nvPr/>
        </p:nvSpPr>
        <p:spPr bwMode="auto">
          <a:xfrm>
            <a:off x="6496371" y="1094494"/>
            <a:ext cx="126945" cy="24302"/>
          </a:xfrm>
          <a:custGeom>
            <a:avLst/>
            <a:gdLst>
              <a:gd name="T0" fmla="*/ 214 w 214"/>
              <a:gd name="T1" fmla="*/ 38 h 38"/>
              <a:gd name="T2" fmla="*/ 0 w 214"/>
              <a:gd name="T3" fmla="*/ 0 h 38"/>
            </a:gdLst>
            <a:ahLst/>
            <a:cxnLst>
              <a:cxn ang="0">
                <a:pos x="T0" y="T1"/>
              </a:cxn>
              <a:cxn ang="0">
                <a:pos x="T2" y="T3"/>
              </a:cxn>
            </a:cxnLst>
            <a:rect l="0" t="0" r="r" b="b"/>
            <a:pathLst>
              <a:path w="214" h="38">
                <a:moveTo>
                  <a:pt x="214" y="38"/>
                </a:moveTo>
                <a:cubicBezTo>
                  <a:pt x="142" y="30"/>
                  <a:pt x="69" y="16"/>
                  <a:pt x="0" y="0"/>
                </a:cubicBezTo>
              </a:path>
            </a:pathLst>
          </a:custGeom>
          <a:noFill/>
          <a:ln w="6350" cap="rnd">
            <a:solidFill>
              <a:srgbClr val="FF6600"/>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defPPr>
              <a:defRPr lang="en-US"/>
            </a:defPPr>
            <a:lvl1pPr algn="l" rtl="0" fontAlgn="base">
              <a:spcBef>
                <a:spcPct val="0"/>
              </a:spcBef>
              <a:spcAft>
                <a:spcPct val="0"/>
              </a:spcAft>
              <a:defRPr sz="1400" kern="1200">
                <a:solidFill>
                  <a:schemeClr val="tx1"/>
                </a:solidFill>
                <a:latin typeface="Arial" panose="020B0604020202020204" pitchFamily="34" charset="0"/>
                <a:ea typeface="+mn-ea"/>
                <a:cs typeface="+mn-cs"/>
              </a:defRPr>
            </a:lvl1pPr>
            <a:lvl2pPr marL="457200" algn="l" rtl="0" fontAlgn="base">
              <a:spcBef>
                <a:spcPct val="0"/>
              </a:spcBef>
              <a:spcAft>
                <a:spcPct val="0"/>
              </a:spcAft>
              <a:defRPr sz="1400" kern="1200">
                <a:solidFill>
                  <a:schemeClr val="tx1"/>
                </a:solidFill>
                <a:latin typeface="Arial" panose="020B0604020202020204" pitchFamily="34" charset="0"/>
                <a:ea typeface="+mn-ea"/>
                <a:cs typeface="+mn-cs"/>
              </a:defRPr>
            </a:lvl2pPr>
            <a:lvl3pPr marL="914400" algn="l" rtl="0" fontAlgn="base">
              <a:spcBef>
                <a:spcPct val="0"/>
              </a:spcBef>
              <a:spcAft>
                <a:spcPct val="0"/>
              </a:spcAft>
              <a:defRPr sz="1400" kern="1200">
                <a:solidFill>
                  <a:schemeClr val="tx1"/>
                </a:solidFill>
                <a:latin typeface="Arial" panose="020B0604020202020204" pitchFamily="34" charset="0"/>
                <a:ea typeface="+mn-ea"/>
                <a:cs typeface="+mn-cs"/>
              </a:defRPr>
            </a:lvl3pPr>
            <a:lvl4pPr marL="1371600" algn="l" rtl="0" fontAlgn="base">
              <a:spcBef>
                <a:spcPct val="0"/>
              </a:spcBef>
              <a:spcAft>
                <a:spcPct val="0"/>
              </a:spcAft>
              <a:defRPr sz="1400" kern="1200">
                <a:solidFill>
                  <a:schemeClr val="tx1"/>
                </a:solidFill>
                <a:latin typeface="Arial" panose="020B0604020202020204" pitchFamily="34" charset="0"/>
                <a:ea typeface="+mn-ea"/>
                <a:cs typeface="+mn-cs"/>
              </a:defRPr>
            </a:lvl4pPr>
            <a:lvl5pPr marL="1828800" algn="l" rtl="0" fontAlgn="base">
              <a:spcBef>
                <a:spcPct val="0"/>
              </a:spcBef>
              <a:spcAft>
                <a:spcPct val="0"/>
              </a:spcAft>
              <a:defRPr sz="1400" kern="1200">
                <a:solidFill>
                  <a:schemeClr val="tx1"/>
                </a:solidFill>
                <a:latin typeface="Arial" panose="020B0604020202020204" pitchFamily="34" charset="0"/>
                <a:ea typeface="+mn-ea"/>
                <a:cs typeface="+mn-cs"/>
              </a:defRPr>
            </a:lvl5pPr>
            <a:lvl6pPr marL="2286000" algn="l" defTabSz="914400" rtl="0" eaLnBrk="1" latinLnBrk="0" hangingPunct="1">
              <a:defRPr sz="1400" kern="1200">
                <a:solidFill>
                  <a:schemeClr val="tx1"/>
                </a:solidFill>
                <a:latin typeface="Arial" panose="020B0604020202020204" pitchFamily="34" charset="0"/>
                <a:ea typeface="+mn-ea"/>
                <a:cs typeface="+mn-cs"/>
              </a:defRPr>
            </a:lvl6pPr>
            <a:lvl7pPr marL="2743200" algn="l" defTabSz="914400" rtl="0" eaLnBrk="1" latinLnBrk="0" hangingPunct="1">
              <a:defRPr sz="1400" kern="1200">
                <a:solidFill>
                  <a:schemeClr val="tx1"/>
                </a:solidFill>
                <a:latin typeface="Arial" panose="020B0604020202020204" pitchFamily="34" charset="0"/>
                <a:ea typeface="+mn-ea"/>
                <a:cs typeface="+mn-cs"/>
              </a:defRPr>
            </a:lvl7pPr>
            <a:lvl8pPr marL="3200400" algn="l" defTabSz="914400" rtl="0" eaLnBrk="1" latinLnBrk="0" hangingPunct="1">
              <a:defRPr sz="1400" kern="1200">
                <a:solidFill>
                  <a:schemeClr val="tx1"/>
                </a:solidFill>
                <a:latin typeface="Arial" panose="020B0604020202020204" pitchFamily="34" charset="0"/>
                <a:ea typeface="+mn-ea"/>
                <a:cs typeface="+mn-cs"/>
              </a:defRPr>
            </a:lvl8pPr>
            <a:lvl9pPr marL="3657600" algn="l" defTabSz="914400" rtl="0" eaLnBrk="1" latinLnBrk="0" hangingPunct="1">
              <a:defRPr sz="1400" kern="1200">
                <a:solidFill>
                  <a:schemeClr val="tx1"/>
                </a:solidFill>
                <a:latin typeface="Arial" panose="020B0604020202020204" pitchFamily="34" charset="0"/>
                <a:ea typeface="+mn-ea"/>
                <a:cs typeface="+mn-cs"/>
              </a:defRPr>
            </a:lvl9pPr>
          </a:lstStyle>
          <a:p>
            <a:endParaRPr lang="en-CA"/>
          </a:p>
        </p:txBody>
      </p:sp>
      <p:sp>
        <p:nvSpPr>
          <p:cNvPr id="118" name="Freeform 114">
            <a:extLst>
              <a:ext uri="{FF2B5EF4-FFF2-40B4-BE49-F238E27FC236}">
                <a16:creationId xmlns:a16="http://schemas.microsoft.com/office/drawing/2014/main" id="{C3B64D25-588B-49F4-8F94-B37EBF67546A}"/>
              </a:ext>
            </a:extLst>
          </p:cNvPr>
          <p:cNvSpPr>
            <a:spLocks noChangeAspect="1"/>
          </p:cNvSpPr>
          <p:nvPr/>
        </p:nvSpPr>
        <p:spPr bwMode="auto">
          <a:xfrm>
            <a:off x="6480503" y="1094494"/>
            <a:ext cx="15868" cy="19331"/>
          </a:xfrm>
          <a:custGeom>
            <a:avLst/>
            <a:gdLst>
              <a:gd name="T0" fmla="*/ 26 w 26"/>
              <a:gd name="T1" fmla="*/ 0 h 30"/>
              <a:gd name="T2" fmla="*/ 0 w 26"/>
              <a:gd name="T3" fmla="*/ 30 h 30"/>
            </a:gdLst>
            <a:ahLst/>
            <a:cxnLst>
              <a:cxn ang="0">
                <a:pos x="T0" y="T1"/>
              </a:cxn>
              <a:cxn ang="0">
                <a:pos x="T2" y="T3"/>
              </a:cxn>
            </a:cxnLst>
            <a:rect l="0" t="0" r="r" b="b"/>
            <a:pathLst>
              <a:path w="26" h="30">
                <a:moveTo>
                  <a:pt x="26" y="0"/>
                </a:moveTo>
                <a:cubicBezTo>
                  <a:pt x="14" y="7"/>
                  <a:pt x="13" y="25"/>
                  <a:pt x="0" y="30"/>
                </a:cubicBezTo>
              </a:path>
            </a:pathLst>
          </a:custGeom>
          <a:noFill/>
          <a:ln w="6350" cap="rnd">
            <a:solidFill>
              <a:srgbClr val="FF6600"/>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defPPr>
              <a:defRPr lang="en-US"/>
            </a:defPPr>
            <a:lvl1pPr algn="l" rtl="0" fontAlgn="base">
              <a:spcBef>
                <a:spcPct val="0"/>
              </a:spcBef>
              <a:spcAft>
                <a:spcPct val="0"/>
              </a:spcAft>
              <a:defRPr sz="1400" kern="1200">
                <a:solidFill>
                  <a:schemeClr val="tx1"/>
                </a:solidFill>
                <a:latin typeface="Arial" panose="020B0604020202020204" pitchFamily="34" charset="0"/>
                <a:ea typeface="+mn-ea"/>
                <a:cs typeface="+mn-cs"/>
              </a:defRPr>
            </a:lvl1pPr>
            <a:lvl2pPr marL="457200" algn="l" rtl="0" fontAlgn="base">
              <a:spcBef>
                <a:spcPct val="0"/>
              </a:spcBef>
              <a:spcAft>
                <a:spcPct val="0"/>
              </a:spcAft>
              <a:defRPr sz="1400" kern="1200">
                <a:solidFill>
                  <a:schemeClr val="tx1"/>
                </a:solidFill>
                <a:latin typeface="Arial" panose="020B0604020202020204" pitchFamily="34" charset="0"/>
                <a:ea typeface="+mn-ea"/>
                <a:cs typeface="+mn-cs"/>
              </a:defRPr>
            </a:lvl2pPr>
            <a:lvl3pPr marL="914400" algn="l" rtl="0" fontAlgn="base">
              <a:spcBef>
                <a:spcPct val="0"/>
              </a:spcBef>
              <a:spcAft>
                <a:spcPct val="0"/>
              </a:spcAft>
              <a:defRPr sz="1400" kern="1200">
                <a:solidFill>
                  <a:schemeClr val="tx1"/>
                </a:solidFill>
                <a:latin typeface="Arial" panose="020B0604020202020204" pitchFamily="34" charset="0"/>
                <a:ea typeface="+mn-ea"/>
                <a:cs typeface="+mn-cs"/>
              </a:defRPr>
            </a:lvl3pPr>
            <a:lvl4pPr marL="1371600" algn="l" rtl="0" fontAlgn="base">
              <a:spcBef>
                <a:spcPct val="0"/>
              </a:spcBef>
              <a:spcAft>
                <a:spcPct val="0"/>
              </a:spcAft>
              <a:defRPr sz="1400" kern="1200">
                <a:solidFill>
                  <a:schemeClr val="tx1"/>
                </a:solidFill>
                <a:latin typeface="Arial" panose="020B0604020202020204" pitchFamily="34" charset="0"/>
                <a:ea typeface="+mn-ea"/>
                <a:cs typeface="+mn-cs"/>
              </a:defRPr>
            </a:lvl4pPr>
            <a:lvl5pPr marL="1828800" algn="l" rtl="0" fontAlgn="base">
              <a:spcBef>
                <a:spcPct val="0"/>
              </a:spcBef>
              <a:spcAft>
                <a:spcPct val="0"/>
              </a:spcAft>
              <a:defRPr sz="1400" kern="1200">
                <a:solidFill>
                  <a:schemeClr val="tx1"/>
                </a:solidFill>
                <a:latin typeface="Arial" panose="020B0604020202020204" pitchFamily="34" charset="0"/>
                <a:ea typeface="+mn-ea"/>
                <a:cs typeface="+mn-cs"/>
              </a:defRPr>
            </a:lvl5pPr>
            <a:lvl6pPr marL="2286000" algn="l" defTabSz="914400" rtl="0" eaLnBrk="1" latinLnBrk="0" hangingPunct="1">
              <a:defRPr sz="1400" kern="1200">
                <a:solidFill>
                  <a:schemeClr val="tx1"/>
                </a:solidFill>
                <a:latin typeface="Arial" panose="020B0604020202020204" pitchFamily="34" charset="0"/>
                <a:ea typeface="+mn-ea"/>
                <a:cs typeface="+mn-cs"/>
              </a:defRPr>
            </a:lvl6pPr>
            <a:lvl7pPr marL="2743200" algn="l" defTabSz="914400" rtl="0" eaLnBrk="1" latinLnBrk="0" hangingPunct="1">
              <a:defRPr sz="1400" kern="1200">
                <a:solidFill>
                  <a:schemeClr val="tx1"/>
                </a:solidFill>
                <a:latin typeface="Arial" panose="020B0604020202020204" pitchFamily="34" charset="0"/>
                <a:ea typeface="+mn-ea"/>
                <a:cs typeface="+mn-cs"/>
              </a:defRPr>
            </a:lvl7pPr>
            <a:lvl8pPr marL="3200400" algn="l" defTabSz="914400" rtl="0" eaLnBrk="1" latinLnBrk="0" hangingPunct="1">
              <a:defRPr sz="1400" kern="1200">
                <a:solidFill>
                  <a:schemeClr val="tx1"/>
                </a:solidFill>
                <a:latin typeface="Arial" panose="020B0604020202020204" pitchFamily="34" charset="0"/>
                <a:ea typeface="+mn-ea"/>
                <a:cs typeface="+mn-cs"/>
              </a:defRPr>
            </a:lvl8pPr>
            <a:lvl9pPr marL="3657600" algn="l" defTabSz="914400" rtl="0" eaLnBrk="1" latinLnBrk="0" hangingPunct="1">
              <a:defRPr sz="1400" kern="1200">
                <a:solidFill>
                  <a:schemeClr val="tx1"/>
                </a:solidFill>
                <a:latin typeface="Arial" panose="020B0604020202020204" pitchFamily="34" charset="0"/>
                <a:ea typeface="+mn-ea"/>
                <a:cs typeface="+mn-cs"/>
              </a:defRPr>
            </a:lvl9pPr>
          </a:lstStyle>
          <a:p>
            <a:endParaRPr lang="en-CA"/>
          </a:p>
        </p:txBody>
      </p:sp>
      <p:sp>
        <p:nvSpPr>
          <p:cNvPr id="119" name="Freeform 115">
            <a:extLst>
              <a:ext uri="{FF2B5EF4-FFF2-40B4-BE49-F238E27FC236}">
                <a16:creationId xmlns:a16="http://schemas.microsoft.com/office/drawing/2014/main" id="{4987B0FA-B8B5-4E97-B37A-BADC218BA26E}"/>
              </a:ext>
            </a:extLst>
          </p:cNvPr>
          <p:cNvSpPr>
            <a:spLocks noChangeAspect="1"/>
          </p:cNvSpPr>
          <p:nvPr/>
        </p:nvSpPr>
        <p:spPr bwMode="auto">
          <a:xfrm>
            <a:off x="6465658" y="1113825"/>
            <a:ext cx="14844" cy="21540"/>
          </a:xfrm>
          <a:custGeom>
            <a:avLst/>
            <a:gdLst>
              <a:gd name="T0" fmla="*/ 26 w 26"/>
              <a:gd name="T1" fmla="*/ 0 h 34"/>
              <a:gd name="T2" fmla="*/ 0 w 26"/>
              <a:gd name="T3" fmla="*/ 34 h 34"/>
            </a:gdLst>
            <a:ahLst/>
            <a:cxnLst>
              <a:cxn ang="0">
                <a:pos x="T0" y="T1"/>
              </a:cxn>
              <a:cxn ang="0">
                <a:pos x="T2" y="T3"/>
              </a:cxn>
            </a:cxnLst>
            <a:rect l="0" t="0" r="r" b="b"/>
            <a:pathLst>
              <a:path w="26" h="34">
                <a:moveTo>
                  <a:pt x="26" y="0"/>
                </a:moveTo>
                <a:cubicBezTo>
                  <a:pt x="23" y="15"/>
                  <a:pt x="7" y="21"/>
                  <a:pt x="0" y="34"/>
                </a:cubicBezTo>
              </a:path>
            </a:pathLst>
          </a:custGeom>
          <a:noFill/>
          <a:ln w="6350" cap="rnd">
            <a:solidFill>
              <a:srgbClr val="FF6600"/>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defPPr>
              <a:defRPr lang="en-US"/>
            </a:defPPr>
            <a:lvl1pPr algn="l" rtl="0" fontAlgn="base">
              <a:spcBef>
                <a:spcPct val="0"/>
              </a:spcBef>
              <a:spcAft>
                <a:spcPct val="0"/>
              </a:spcAft>
              <a:defRPr sz="1400" kern="1200">
                <a:solidFill>
                  <a:schemeClr val="tx1"/>
                </a:solidFill>
                <a:latin typeface="Arial" panose="020B0604020202020204" pitchFamily="34" charset="0"/>
                <a:ea typeface="+mn-ea"/>
                <a:cs typeface="+mn-cs"/>
              </a:defRPr>
            </a:lvl1pPr>
            <a:lvl2pPr marL="457200" algn="l" rtl="0" fontAlgn="base">
              <a:spcBef>
                <a:spcPct val="0"/>
              </a:spcBef>
              <a:spcAft>
                <a:spcPct val="0"/>
              </a:spcAft>
              <a:defRPr sz="1400" kern="1200">
                <a:solidFill>
                  <a:schemeClr val="tx1"/>
                </a:solidFill>
                <a:latin typeface="Arial" panose="020B0604020202020204" pitchFamily="34" charset="0"/>
                <a:ea typeface="+mn-ea"/>
                <a:cs typeface="+mn-cs"/>
              </a:defRPr>
            </a:lvl2pPr>
            <a:lvl3pPr marL="914400" algn="l" rtl="0" fontAlgn="base">
              <a:spcBef>
                <a:spcPct val="0"/>
              </a:spcBef>
              <a:spcAft>
                <a:spcPct val="0"/>
              </a:spcAft>
              <a:defRPr sz="1400" kern="1200">
                <a:solidFill>
                  <a:schemeClr val="tx1"/>
                </a:solidFill>
                <a:latin typeface="Arial" panose="020B0604020202020204" pitchFamily="34" charset="0"/>
                <a:ea typeface="+mn-ea"/>
                <a:cs typeface="+mn-cs"/>
              </a:defRPr>
            </a:lvl3pPr>
            <a:lvl4pPr marL="1371600" algn="l" rtl="0" fontAlgn="base">
              <a:spcBef>
                <a:spcPct val="0"/>
              </a:spcBef>
              <a:spcAft>
                <a:spcPct val="0"/>
              </a:spcAft>
              <a:defRPr sz="1400" kern="1200">
                <a:solidFill>
                  <a:schemeClr val="tx1"/>
                </a:solidFill>
                <a:latin typeface="Arial" panose="020B0604020202020204" pitchFamily="34" charset="0"/>
                <a:ea typeface="+mn-ea"/>
                <a:cs typeface="+mn-cs"/>
              </a:defRPr>
            </a:lvl4pPr>
            <a:lvl5pPr marL="1828800" algn="l" rtl="0" fontAlgn="base">
              <a:spcBef>
                <a:spcPct val="0"/>
              </a:spcBef>
              <a:spcAft>
                <a:spcPct val="0"/>
              </a:spcAft>
              <a:defRPr sz="1400" kern="1200">
                <a:solidFill>
                  <a:schemeClr val="tx1"/>
                </a:solidFill>
                <a:latin typeface="Arial" panose="020B0604020202020204" pitchFamily="34" charset="0"/>
                <a:ea typeface="+mn-ea"/>
                <a:cs typeface="+mn-cs"/>
              </a:defRPr>
            </a:lvl5pPr>
            <a:lvl6pPr marL="2286000" algn="l" defTabSz="914400" rtl="0" eaLnBrk="1" latinLnBrk="0" hangingPunct="1">
              <a:defRPr sz="1400" kern="1200">
                <a:solidFill>
                  <a:schemeClr val="tx1"/>
                </a:solidFill>
                <a:latin typeface="Arial" panose="020B0604020202020204" pitchFamily="34" charset="0"/>
                <a:ea typeface="+mn-ea"/>
                <a:cs typeface="+mn-cs"/>
              </a:defRPr>
            </a:lvl6pPr>
            <a:lvl7pPr marL="2743200" algn="l" defTabSz="914400" rtl="0" eaLnBrk="1" latinLnBrk="0" hangingPunct="1">
              <a:defRPr sz="1400" kern="1200">
                <a:solidFill>
                  <a:schemeClr val="tx1"/>
                </a:solidFill>
                <a:latin typeface="Arial" panose="020B0604020202020204" pitchFamily="34" charset="0"/>
                <a:ea typeface="+mn-ea"/>
                <a:cs typeface="+mn-cs"/>
              </a:defRPr>
            </a:lvl7pPr>
            <a:lvl8pPr marL="3200400" algn="l" defTabSz="914400" rtl="0" eaLnBrk="1" latinLnBrk="0" hangingPunct="1">
              <a:defRPr sz="1400" kern="1200">
                <a:solidFill>
                  <a:schemeClr val="tx1"/>
                </a:solidFill>
                <a:latin typeface="Arial" panose="020B0604020202020204" pitchFamily="34" charset="0"/>
                <a:ea typeface="+mn-ea"/>
                <a:cs typeface="+mn-cs"/>
              </a:defRPr>
            </a:lvl8pPr>
            <a:lvl9pPr marL="3657600" algn="l" defTabSz="914400" rtl="0" eaLnBrk="1" latinLnBrk="0" hangingPunct="1">
              <a:defRPr sz="1400" kern="1200">
                <a:solidFill>
                  <a:schemeClr val="tx1"/>
                </a:solidFill>
                <a:latin typeface="Arial" panose="020B0604020202020204" pitchFamily="34" charset="0"/>
                <a:ea typeface="+mn-ea"/>
                <a:cs typeface="+mn-cs"/>
              </a:defRPr>
            </a:lvl9pPr>
          </a:lstStyle>
          <a:p>
            <a:endParaRPr lang="en-CA"/>
          </a:p>
        </p:txBody>
      </p:sp>
      <p:sp>
        <p:nvSpPr>
          <p:cNvPr id="120" name="Freeform 116">
            <a:extLst>
              <a:ext uri="{FF2B5EF4-FFF2-40B4-BE49-F238E27FC236}">
                <a16:creationId xmlns:a16="http://schemas.microsoft.com/office/drawing/2014/main" id="{D7D15471-71E4-4C49-A54A-C16A2B1232F8}"/>
              </a:ext>
            </a:extLst>
          </p:cNvPr>
          <p:cNvSpPr>
            <a:spLocks noChangeAspect="1"/>
          </p:cNvSpPr>
          <p:nvPr/>
        </p:nvSpPr>
        <p:spPr bwMode="auto">
          <a:xfrm>
            <a:off x="6463099" y="1135366"/>
            <a:ext cx="2559" cy="20436"/>
          </a:xfrm>
          <a:custGeom>
            <a:avLst/>
            <a:gdLst>
              <a:gd name="T0" fmla="*/ 4 w 4"/>
              <a:gd name="T1" fmla="*/ 0 h 32"/>
              <a:gd name="T2" fmla="*/ 0 w 4"/>
              <a:gd name="T3" fmla="*/ 32 h 32"/>
            </a:gdLst>
            <a:ahLst/>
            <a:cxnLst>
              <a:cxn ang="0">
                <a:pos x="T0" y="T1"/>
              </a:cxn>
              <a:cxn ang="0">
                <a:pos x="T2" y="T3"/>
              </a:cxn>
            </a:cxnLst>
            <a:rect l="0" t="0" r="r" b="b"/>
            <a:pathLst>
              <a:path w="4" h="32">
                <a:moveTo>
                  <a:pt x="4" y="0"/>
                </a:moveTo>
                <a:cubicBezTo>
                  <a:pt x="2" y="10"/>
                  <a:pt x="4" y="22"/>
                  <a:pt x="0" y="32"/>
                </a:cubicBezTo>
              </a:path>
            </a:pathLst>
          </a:custGeom>
          <a:noFill/>
          <a:ln w="6350" cap="rnd">
            <a:solidFill>
              <a:srgbClr val="FF6600"/>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defPPr>
              <a:defRPr lang="en-US"/>
            </a:defPPr>
            <a:lvl1pPr algn="l" rtl="0" fontAlgn="base">
              <a:spcBef>
                <a:spcPct val="0"/>
              </a:spcBef>
              <a:spcAft>
                <a:spcPct val="0"/>
              </a:spcAft>
              <a:defRPr sz="1400" kern="1200">
                <a:solidFill>
                  <a:schemeClr val="tx1"/>
                </a:solidFill>
                <a:latin typeface="Arial" panose="020B0604020202020204" pitchFamily="34" charset="0"/>
                <a:ea typeface="+mn-ea"/>
                <a:cs typeface="+mn-cs"/>
              </a:defRPr>
            </a:lvl1pPr>
            <a:lvl2pPr marL="457200" algn="l" rtl="0" fontAlgn="base">
              <a:spcBef>
                <a:spcPct val="0"/>
              </a:spcBef>
              <a:spcAft>
                <a:spcPct val="0"/>
              </a:spcAft>
              <a:defRPr sz="1400" kern="1200">
                <a:solidFill>
                  <a:schemeClr val="tx1"/>
                </a:solidFill>
                <a:latin typeface="Arial" panose="020B0604020202020204" pitchFamily="34" charset="0"/>
                <a:ea typeface="+mn-ea"/>
                <a:cs typeface="+mn-cs"/>
              </a:defRPr>
            </a:lvl2pPr>
            <a:lvl3pPr marL="914400" algn="l" rtl="0" fontAlgn="base">
              <a:spcBef>
                <a:spcPct val="0"/>
              </a:spcBef>
              <a:spcAft>
                <a:spcPct val="0"/>
              </a:spcAft>
              <a:defRPr sz="1400" kern="1200">
                <a:solidFill>
                  <a:schemeClr val="tx1"/>
                </a:solidFill>
                <a:latin typeface="Arial" panose="020B0604020202020204" pitchFamily="34" charset="0"/>
                <a:ea typeface="+mn-ea"/>
                <a:cs typeface="+mn-cs"/>
              </a:defRPr>
            </a:lvl3pPr>
            <a:lvl4pPr marL="1371600" algn="l" rtl="0" fontAlgn="base">
              <a:spcBef>
                <a:spcPct val="0"/>
              </a:spcBef>
              <a:spcAft>
                <a:spcPct val="0"/>
              </a:spcAft>
              <a:defRPr sz="1400" kern="1200">
                <a:solidFill>
                  <a:schemeClr val="tx1"/>
                </a:solidFill>
                <a:latin typeface="Arial" panose="020B0604020202020204" pitchFamily="34" charset="0"/>
                <a:ea typeface="+mn-ea"/>
                <a:cs typeface="+mn-cs"/>
              </a:defRPr>
            </a:lvl4pPr>
            <a:lvl5pPr marL="1828800" algn="l" rtl="0" fontAlgn="base">
              <a:spcBef>
                <a:spcPct val="0"/>
              </a:spcBef>
              <a:spcAft>
                <a:spcPct val="0"/>
              </a:spcAft>
              <a:defRPr sz="1400" kern="1200">
                <a:solidFill>
                  <a:schemeClr val="tx1"/>
                </a:solidFill>
                <a:latin typeface="Arial" panose="020B0604020202020204" pitchFamily="34" charset="0"/>
                <a:ea typeface="+mn-ea"/>
                <a:cs typeface="+mn-cs"/>
              </a:defRPr>
            </a:lvl5pPr>
            <a:lvl6pPr marL="2286000" algn="l" defTabSz="914400" rtl="0" eaLnBrk="1" latinLnBrk="0" hangingPunct="1">
              <a:defRPr sz="1400" kern="1200">
                <a:solidFill>
                  <a:schemeClr val="tx1"/>
                </a:solidFill>
                <a:latin typeface="Arial" panose="020B0604020202020204" pitchFamily="34" charset="0"/>
                <a:ea typeface="+mn-ea"/>
                <a:cs typeface="+mn-cs"/>
              </a:defRPr>
            </a:lvl6pPr>
            <a:lvl7pPr marL="2743200" algn="l" defTabSz="914400" rtl="0" eaLnBrk="1" latinLnBrk="0" hangingPunct="1">
              <a:defRPr sz="1400" kern="1200">
                <a:solidFill>
                  <a:schemeClr val="tx1"/>
                </a:solidFill>
                <a:latin typeface="Arial" panose="020B0604020202020204" pitchFamily="34" charset="0"/>
                <a:ea typeface="+mn-ea"/>
                <a:cs typeface="+mn-cs"/>
              </a:defRPr>
            </a:lvl7pPr>
            <a:lvl8pPr marL="3200400" algn="l" defTabSz="914400" rtl="0" eaLnBrk="1" latinLnBrk="0" hangingPunct="1">
              <a:defRPr sz="1400" kern="1200">
                <a:solidFill>
                  <a:schemeClr val="tx1"/>
                </a:solidFill>
                <a:latin typeface="Arial" panose="020B0604020202020204" pitchFamily="34" charset="0"/>
                <a:ea typeface="+mn-ea"/>
                <a:cs typeface="+mn-cs"/>
              </a:defRPr>
            </a:lvl8pPr>
            <a:lvl9pPr marL="3657600" algn="l" defTabSz="914400" rtl="0" eaLnBrk="1" latinLnBrk="0" hangingPunct="1">
              <a:defRPr sz="1400" kern="1200">
                <a:solidFill>
                  <a:schemeClr val="tx1"/>
                </a:solidFill>
                <a:latin typeface="Arial" panose="020B0604020202020204" pitchFamily="34" charset="0"/>
                <a:ea typeface="+mn-ea"/>
                <a:cs typeface="+mn-cs"/>
              </a:defRPr>
            </a:lvl9pPr>
          </a:lstStyle>
          <a:p>
            <a:endParaRPr lang="en-CA"/>
          </a:p>
        </p:txBody>
      </p:sp>
      <p:sp>
        <p:nvSpPr>
          <p:cNvPr id="121" name="Freeform 117">
            <a:extLst>
              <a:ext uri="{FF2B5EF4-FFF2-40B4-BE49-F238E27FC236}">
                <a16:creationId xmlns:a16="http://schemas.microsoft.com/office/drawing/2014/main" id="{D0D27C6D-8CF2-44A9-B388-40B89AE98F4B}"/>
              </a:ext>
            </a:extLst>
          </p:cNvPr>
          <p:cNvSpPr>
            <a:spLocks noChangeAspect="1"/>
          </p:cNvSpPr>
          <p:nvPr/>
        </p:nvSpPr>
        <p:spPr bwMode="auto">
          <a:xfrm>
            <a:off x="6463099" y="1155801"/>
            <a:ext cx="6142" cy="6628"/>
          </a:xfrm>
          <a:custGeom>
            <a:avLst/>
            <a:gdLst>
              <a:gd name="T0" fmla="*/ 0 w 10"/>
              <a:gd name="T1" fmla="*/ 0 h 10"/>
              <a:gd name="T2" fmla="*/ 10 w 10"/>
              <a:gd name="T3" fmla="*/ 10 h 10"/>
            </a:gdLst>
            <a:ahLst/>
            <a:cxnLst>
              <a:cxn ang="0">
                <a:pos x="T0" y="T1"/>
              </a:cxn>
              <a:cxn ang="0">
                <a:pos x="T2" y="T3"/>
              </a:cxn>
            </a:cxnLst>
            <a:rect l="0" t="0" r="r" b="b"/>
            <a:pathLst>
              <a:path w="10" h="10">
                <a:moveTo>
                  <a:pt x="0" y="0"/>
                </a:moveTo>
                <a:cubicBezTo>
                  <a:pt x="5" y="4"/>
                  <a:pt x="8" y="6"/>
                  <a:pt x="10" y="10"/>
                </a:cubicBezTo>
              </a:path>
            </a:pathLst>
          </a:custGeom>
          <a:noFill/>
          <a:ln w="6350" cap="rnd">
            <a:solidFill>
              <a:srgbClr val="FF6600"/>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defPPr>
              <a:defRPr lang="en-US"/>
            </a:defPPr>
            <a:lvl1pPr algn="l" rtl="0" fontAlgn="base">
              <a:spcBef>
                <a:spcPct val="0"/>
              </a:spcBef>
              <a:spcAft>
                <a:spcPct val="0"/>
              </a:spcAft>
              <a:defRPr sz="1400" kern="1200">
                <a:solidFill>
                  <a:schemeClr val="tx1"/>
                </a:solidFill>
                <a:latin typeface="Arial" panose="020B0604020202020204" pitchFamily="34" charset="0"/>
                <a:ea typeface="+mn-ea"/>
                <a:cs typeface="+mn-cs"/>
              </a:defRPr>
            </a:lvl1pPr>
            <a:lvl2pPr marL="457200" algn="l" rtl="0" fontAlgn="base">
              <a:spcBef>
                <a:spcPct val="0"/>
              </a:spcBef>
              <a:spcAft>
                <a:spcPct val="0"/>
              </a:spcAft>
              <a:defRPr sz="1400" kern="1200">
                <a:solidFill>
                  <a:schemeClr val="tx1"/>
                </a:solidFill>
                <a:latin typeface="Arial" panose="020B0604020202020204" pitchFamily="34" charset="0"/>
                <a:ea typeface="+mn-ea"/>
                <a:cs typeface="+mn-cs"/>
              </a:defRPr>
            </a:lvl2pPr>
            <a:lvl3pPr marL="914400" algn="l" rtl="0" fontAlgn="base">
              <a:spcBef>
                <a:spcPct val="0"/>
              </a:spcBef>
              <a:spcAft>
                <a:spcPct val="0"/>
              </a:spcAft>
              <a:defRPr sz="1400" kern="1200">
                <a:solidFill>
                  <a:schemeClr val="tx1"/>
                </a:solidFill>
                <a:latin typeface="Arial" panose="020B0604020202020204" pitchFamily="34" charset="0"/>
                <a:ea typeface="+mn-ea"/>
                <a:cs typeface="+mn-cs"/>
              </a:defRPr>
            </a:lvl3pPr>
            <a:lvl4pPr marL="1371600" algn="l" rtl="0" fontAlgn="base">
              <a:spcBef>
                <a:spcPct val="0"/>
              </a:spcBef>
              <a:spcAft>
                <a:spcPct val="0"/>
              </a:spcAft>
              <a:defRPr sz="1400" kern="1200">
                <a:solidFill>
                  <a:schemeClr val="tx1"/>
                </a:solidFill>
                <a:latin typeface="Arial" panose="020B0604020202020204" pitchFamily="34" charset="0"/>
                <a:ea typeface="+mn-ea"/>
                <a:cs typeface="+mn-cs"/>
              </a:defRPr>
            </a:lvl4pPr>
            <a:lvl5pPr marL="1828800" algn="l" rtl="0" fontAlgn="base">
              <a:spcBef>
                <a:spcPct val="0"/>
              </a:spcBef>
              <a:spcAft>
                <a:spcPct val="0"/>
              </a:spcAft>
              <a:defRPr sz="1400" kern="1200">
                <a:solidFill>
                  <a:schemeClr val="tx1"/>
                </a:solidFill>
                <a:latin typeface="Arial" panose="020B0604020202020204" pitchFamily="34" charset="0"/>
                <a:ea typeface="+mn-ea"/>
                <a:cs typeface="+mn-cs"/>
              </a:defRPr>
            </a:lvl5pPr>
            <a:lvl6pPr marL="2286000" algn="l" defTabSz="914400" rtl="0" eaLnBrk="1" latinLnBrk="0" hangingPunct="1">
              <a:defRPr sz="1400" kern="1200">
                <a:solidFill>
                  <a:schemeClr val="tx1"/>
                </a:solidFill>
                <a:latin typeface="Arial" panose="020B0604020202020204" pitchFamily="34" charset="0"/>
                <a:ea typeface="+mn-ea"/>
                <a:cs typeface="+mn-cs"/>
              </a:defRPr>
            </a:lvl6pPr>
            <a:lvl7pPr marL="2743200" algn="l" defTabSz="914400" rtl="0" eaLnBrk="1" latinLnBrk="0" hangingPunct="1">
              <a:defRPr sz="1400" kern="1200">
                <a:solidFill>
                  <a:schemeClr val="tx1"/>
                </a:solidFill>
                <a:latin typeface="Arial" panose="020B0604020202020204" pitchFamily="34" charset="0"/>
                <a:ea typeface="+mn-ea"/>
                <a:cs typeface="+mn-cs"/>
              </a:defRPr>
            </a:lvl7pPr>
            <a:lvl8pPr marL="3200400" algn="l" defTabSz="914400" rtl="0" eaLnBrk="1" latinLnBrk="0" hangingPunct="1">
              <a:defRPr sz="1400" kern="1200">
                <a:solidFill>
                  <a:schemeClr val="tx1"/>
                </a:solidFill>
                <a:latin typeface="Arial" panose="020B0604020202020204" pitchFamily="34" charset="0"/>
                <a:ea typeface="+mn-ea"/>
                <a:cs typeface="+mn-cs"/>
              </a:defRPr>
            </a:lvl8pPr>
            <a:lvl9pPr marL="3657600" algn="l" defTabSz="914400" rtl="0" eaLnBrk="1" latinLnBrk="0" hangingPunct="1">
              <a:defRPr sz="1400" kern="1200">
                <a:solidFill>
                  <a:schemeClr val="tx1"/>
                </a:solidFill>
                <a:latin typeface="Arial" panose="020B0604020202020204" pitchFamily="34" charset="0"/>
                <a:ea typeface="+mn-ea"/>
                <a:cs typeface="+mn-cs"/>
              </a:defRPr>
            </a:lvl9pPr>
          </a:lstStyle>
          <a:p>
            <a:endParaRPr lang="en-CA"/>
          </a:p>
        </p:txBody>
      </p:sp>
      <p:sp>
        <p:nvSpPr>
          <p:cNvPr id="122" name="Freeform 118">
            <a:extLst>
              <a:ext uri="{FF2B5EF4-FFF2-40B4-BE49-F238E27FC236}">
                <a16:creationId xmlns:a16="http://schemas.microsoft.com/office/drawing/2014/main" id="{86B85F35-1FC4-4FC7-BB39-4F7E07C07C70}"/>
              </a:ext>
            </a:extLst>
          </p:cNvPr>
          <p:cNvSpPr>
            <a:spLocks noChangeAspect="1"/>
          </p:cNvSpPr>
          <p:nvPr/>
        </p:nvSpPr>
        <p:spPr bwMode="auto">
          <a:xfrm>
            <a:off x="6478455" y="1057490"/>
            <a:ext cx="3071" cy="20436"/>
          </a:xfrm>
          <a:custGeom>
            <a:avLst/>
            <a:gdLst>
              <a:gd name="T0" fmla="*/ 4 w 5"/>
              <a:gd name="T1" fmla="*/ 32 h 32"/>
              <a:gd name="T2" fmla="*/ 0 w 5"/>
              <a:gd name="T3" fmla="*/ 0 h 32"/>
            </a:gdLst>
            <a:ahLst/>
            <a:cxnLst>
              <a:cxn ang="0">
                <a:pos x="T0" y="T1"/>
              </a:cxn>
              <a:cxn ang="0">
                <a:pos x="T2" y="T3"/>
              </a:cxn>
            </a:cxnLst>
            <a:rect l="0" t="0" r="r" b="b"/>
            <a:pathLst>
              <a:path w="5" h="32">
                <a:moveTo>
                  <a:pt x="4" y="32"/>
                </a:moveTo>
                <a:cubicBezTo>
                  <a:pt x="0" y="22"/>
                  <a:pt x="5" y="10"/>
                  <a:pt x="0" y="0"/>
                </a:cubicBezTo>
              </a:path>
            </a:pathLst>
          </a:custGeom>
          <a:noFill/>
          <a:ln w="6350" cap="rnd">
            <a:solidFill>
              <a:srgbClr val="FF6600"/>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defPPr>
              <a:defRPr lang="en-US"/>
            </a:defPPr>
            <a:lvl1pPr algn="l" rtl="0" fontAlgn="base">
              <a:spcBef>
                <a:spcPct val="0"/>
              </a:spcBef>
              <a:spcAft>
                <a:spcPct val="0"/>
              </a:spcAft>
              <a:defRPr sz="1400" kern="1200">
                <a:solidFill>
                  <a:schemeClr val="tx1"/>
                </a:solidFill>
                <a:latin typeface="Arial" panose="020B0604020202020204" pitchFamily="34" charset="0"/>
                <a:ea typeface="+mn-ea"/>
                <a:cs typeface="+mn-cs"/>
              </a:defRPr>
            </a:lvl1pPr>
            <a:lvl2pPr marL="457200" algn="l" rtl="0" fontAlgn="base">
              <a:spcBef>
                <a:spcPct val="0"/>
              </a:spcBef>
              <a:spcAft>
                <a:spcPct val="0"/>
              </a:spcAft>
              <a:defRPr sz="1400" kern="1200">
                <a:solidFill>
                  <a:schemeClr val="tx1"/>
                </a:solidFill>
                <a:latin typeface="Arial" panose="020B0604020202020204" pitchFamily="34" charset="0"/>
                <a:ea typeface="+mn-ea"/>
                <a:cs typeface="+mn-cs"/>
              </a:defRPr>
            </a:lvl2pPr>
            <a:lvl3pPr marL="914400" algn="l" rtl="0" fontAlgn="base">
              <a:spcBef>
                <a:spcPct val="0"/>
              </a:spcBef>
              <a:spcAft>
                <a:spcPct val="0"/>
              </a:spcAft>
              <a:defRPr sz="1400" kern="1200">
                <a:solidFill>
                  <a:schemeClr val="tx1"/>
                </a:solidFill>
                <a:latin typeface="Arial" panose="020B0604020202020204" pitchFamily="34" charset="0"/>
                <a:ea typeface="+mn-ea"/>
                <a:cs typeface="+mn-cs"/>
              </a:defRPr>
            </a:lvl3pPr>
            <a:lvl4pPr marL="1371600" algn="l" rtl="0" fontAlgn="base">
              <a:spcBef>
                <a:spcPct val="0"/>
              </a:spcBef>
              <a:spcAft>
                <a:spcPct val="0"/>
              </a:spcAft>
              <a:defRPr sz="1400" kern="1200">
                <a:solidFill>
                  <a:schemeClr val="tx1"/>
                </a:solidFill>
                <a:latin typeface="Arial" panose="020B0604020202020204" pitchFamily="34" charset="0"/>
                <a:ea typeface="+mn-ea"/>
                <a:cs typeface="+mn-cs"/>
              </a:defRPr>
            </a:lvl4pPr>
            <a:lvl5pPr marL="1828800" algn="l" rtl="0" fontAlgn="base">
              <a:spcBef>
                <a:spcPct val="0"/>
              </a:spcBef>
              <a:spcAft>
                <a:spcPct val="0"/>
              </a:spcAft>
              <a:defRPr sz="1400" kern="1200">
                <a:solidFill>
                  <a:schemeClr val="tx1"/>
                </a:solidFill>
                <a:latin typeface="Arial" panose="020B0604020202020204" pitchFamily="34" charset="0"/>
                <a:ea typeface="+mn-ea"/>
                <a:cs typeface="+mn-cs"/>
              </a:defRPr>
            </a:lvl5pPr>
            <a:lvl6pPr marL="2286000" algn="l" defTabSz="914400" rtl="0" eaLnBrk="1" latinLnBrk="0" hangingPunct="1">
              <a:defRPr sz="1400" kern="1200">
                <a:solidFill>
                  <a:schemeClr val="tx1"/>
                </a:solidFill>
                <a:latin typeface="Arial" panose="020B0604020202020204" pitchFamily="34" charset="0"/>
                <a:ea typeface="+mn-ea"/>
                <a:cs typeface="+mn-cs"/>
              </a:defRPr>
            </a:lvl6pPr>
            <a:lvl7pPr marL="2743200" algn="l" defTabSz="914400" rtl="0" eaLnBrk="1" latinLnBrk="0" hangingPunct="1">
              <a:defRPr sz="1400" kern="1200">
                <a:solidFill>
                  <a:schemeClr val="tx1"/>
                </a:solidFill>
                <a:latin typeface="Arial" panose="020B0604020202020204" pitchFamily="34" charset="0"/>
                <a:ea typeface="+mn-ea"/>
                <a:cs typeface="+mn-cs"/>
              </a:defRPr>
            </a:lvl7pPr>
            <a:lvl8pPr marL="3200400" algn="l" defTabSz="914400" rtl="0" eaLnBrk="1" latinLnBrk="0" hangingPunct="1">
              <a:defRPr sz="1400" kern="1200">
                <a:solidFill>
                  <a:schemeClr val="tx1"/>
                </a:solidFill>
                <a:latin typeface="Arial" panose="020B0604020202020204" pitchFamily="34" charset="0"/>
                <a:ea typeface="+mn-ea"/>
                <a:cs typeface="+mn-cs"/>
              </a:defRPr>
            </a:lvl8pPr>
            <a:lvl9pPr marL="3657600" algn="l" defTabSz="914400" rtl="0" eaLnBrk="1" latinLnBrk="0" hangingPunct="1">
              <a:defRPr sz="1400" kern="1200">
                <a:solidFill>
                  <a:schemeClr val="tx1"/>
                </a:solidFill>
                <a:latin typeface="Arial" panose="020B0604020202020204" pitchFamily="34" charset="0"/>
                <a:ea typeface="+mn-ea"/>
                <a:cs typeface="+mn-cs"/>
              </a:defRPr>
            </a:lvl9pPr>
          </a:lstStyle>
          <a:p>
            <a:endParaRPr lang="en-CA"/>
          </a:p>
        </p:txBody>
      </p:sp>
      <p:sp>
        <p:nvSpPr>
          <p:cNvPr id="123" name="Freeform 119">
            <a:extLst>
              <a:ext uri="{FF2B5EF4-FFF2-40B4-BE49-F238E27FC236}">
                <a16:creationId xmlns:a16="http://schemas.microsoft.com/office/drawing/2014/main" id="{AFE8A054-486C-4C29-B169-FD6EA97E772D}"/>
              </a:ext>
            </a:extLst>
          </p:cNvPr>
          <p:cNvSpPr>
            <a:spLocks noChangeAspect="1"/>
          </p:cNvSpPr>
          <p:nvPr/>
        </p:nvSpPr>
        <p:spPr bwMode="auto">
          <a:xfrm>
            <a:off x="6472824" y="1035949"/>
            <a:ext cx="5631" cy="21540"/>
          </a:xfrm>
          <a:custGeom>
            <a:avLst/>
            <a:gdLst>
              <a:gd name="T0" fmla="*/ 10 w 10"/>
              <a:gd name="T1" fmla="*/ 34 h 34"/>
              <a:gd name="T2" fmla="*/ 0 w 10"/>
              <a:gd name="T3" fmla="*/ 0 h 34"/>
            </a:gdLst>
            <a:ahLst/>
            <a:cxnLst>
              <a:cxn ang="0">
                <a:pos x="T0" y="T1"/>
              </a:cxn>
              <a:cxn ang="0">
                <a:pos x="T2" y="T3"/>
              </a:cxn>
            </a:cxnLst>
            <a:rect l="0" t="0" r="r" b="b"/>
            <a:pathLst>
              <a:path w="10" h="34">
                <a:moveTo>
                  <a:pt x="10" y="34"/>
                </a:moveTo>
                <a:cubicBezTo>
                  <a:pt x="3" y="24"/>
                  <a:pt x="2" y="12"/>
                  <a:pt x="0" y="0"/>
                </a:cubicBezTo>
              </a:path>
            </a:pathLst>
          </a:custGeom>
          <a:noFill/>
          <a:ln w="6350" cap="rnd">
            <a:solidFill>
              <a:srgbClr val="FF6600"/>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defPPr>
              <a:defRPr lang="en-US"/>
            </a:defPPr>
            <a:lvl1pPr algn="l" rtl="0" fontAlgn="base">
              <a:spcBef>
                <a:spcPct val="0"/>
              </a:spcBef>
              <a:spcAft>
                <a:spcPct val="0"/>
              </a:spcAft>
              <a:defRPr sz="1400" kern="1200">
                <a:solidFill>
                  <a:schemeClr val="tx1"/>
                </a:solidFill>
                <a:latin typeface="Arial" panose="020B0604020202020204" pitchFamily="34" charset="0"/>
                <a:ea typeface="+mn-ea"/>
                <a:cs typeface="+mn-cs"/>
              </a:defRPr>
            </a:lvl1pPr>
            <a:lvl2pPr marL="457200" algn="l" rtl="0" fontAlgn="base">
              <a:spcBef>
                <a:spcPct val="0"/>
              </a:spcBef>
              <a:spcAft>
                <a:spcPct val="0"/>
              </a:spcAft>
              <a:defRPr sz="1400" kern="1200">
                <a:solidFill>
                  <a:schemeClr val="tx1"/>
                </a:solidFill>
                <a:latin typeface="Arial" panose="020B0604020202020204" pitchFamily="34" charset="0"/>
                <a:ea typeface="+mn-ea"/>
                <a:cs typeface="+mn-cs"/>
              </a:defRPr>
            </a:lvl2pPr>
            <a:lvl3pPr marL="914400" algn="l" rtl="0" fontAlgn="base">
              <a:spcBef>
                <a:spcPct val="0"/>
              </a:spcBef>
              <a:spcAft>
                <a:spcPct val="0"/>
              </a:spcAft>
              <a:defRPr sz="1400" kern="1200">
                <a:solidFill>
                  <a:schemeClr val="tx1"/>
                </a:solidFill>
                <a:latin typeface="Arial" panose="020B0604020202020204" pitchFamily="34" charset="0"/>
                <a:ea typeface="+mn-ea"/>
                <a:cs typeface="+mn-cs"/>
              </a:defRPr>
            </a:lvl3pPr>
            <a:lvl4pPr marL="1371600" algn="l" rtl="0" fontAlgn="base">
              <a:spcBef>
                <a:spcPct val="0"/>
              </a:spcBef>
              <a:spcAft>
                <a:spcPct val="0"/>
              </a:spcAft>
              <a:defRPr sz="1400" kern="1200">
                <a:solidFill>
                  <a:schemeClr val="tx1"/>
                </a:solidFill>
                <a:latin typeface="Arial" panose="020B0604020202020204" pitchFamily="34" charset="0"/>
                <a:ea typeface="+mn-ea"/>
                <a:cs typeface="+mn-cs"/>
              </a:defRPr>
            </a:lvl4pPr>
            <a:lvl5pPr marL="1828800" algn="l" rtl="0" fontAlgn="base">
              <a:spcBef>
                <a:spcPct val="0"/>
              </a:spcBef>
              <a:spcAft>
                <a:spcPct val="0"/>
              </a:spcAft>
              <a:defRPr sz="1400" kern="1200">
                <a:solidFill>
                  <a:schemeClr val="tx1"/>
                </a:solidFill>
                <a:latin typeface="Arial" panose="020B0604020202020204" pitchFamily="34" charset="0"/>
                <a:ea typeface="+mn-ea"/>
                <a:cs typeface="+mn-cs"/>
              </a:defRPr>
            </a:lvl5pPr>
            <a:lvl6pPr marL="2286000" algn="l" defTabSz="914400" rtl="0" eaLnBrk="1" latinLnBrk="0" hangingPunct="1">
              <a:defRPr sz="1400" kern="1200">
                <a:solidFill>
                  <a:schemeClr val="tx1"/>
                </a:solidFill>
                <a:latin typeface="Arial" panose="020B0604020202020204" pitchFamily="34" charset="0"/>
                <a:ea typeface="+mn-ea"/>
                <a:cs typeface="+mn-cs"/>
              </a:defRPr>
            </a:lvl6pPr>
            <a:lvl7pPr marL="2743200" algn="l" defTabSz="914400" rtl="0" eaLnBrk="1" latinLnBrk="0" hangingPunct="1">
              <a:defRPr sz="1400" kern="1200">
                <a:solidFill>
                  <a:schemeClr val="tx1"/>
                </a:solidFill>
                <a:latin typeface="Arial" panose="020B0604020202020204" pitchFamily="34" charset="0"/>
                <a:ea typeface="+mn-ea"/>
                <a:cs typeface="+mn-cs"/>
              </a:defRPr>
            </a:lvl7pPr>
            <a:lvl8pPr marL="3200400" algn="l" defTabSz="914400" rtl="0" eaLnBrk="1" latinLnBrk="0" hangingPunct="1">
              <a:defRPr sz="1400" kern="1200">
                <a:solidFill>
                  <a:schemeClr val="tx1"/>
                </a:solidFill>
                <a:latin typeface="Arial" panose="020B0604020202020204" pitchFamily="34" charset="0"/>
                <a:ea typeface="+mn-ea"/>
                <a:cs typeface="+mn-cs"/>
              </a:defRPr>
            </a:lvl8pPr>
            <a:lvl9pPr marL="3657600" algn="l" defTabSz="914400" rtl="0" eaLnBrk="1" latinLnBrk="0" hangingPunct="1">
              <a:defRPr sz="1400" kern="1200">
                <a:solidFill>
                  <a:schemeClr val="tx1"/>
                </a:solidFill>
                <a:latin typeface="Arial" panose="020B0604020202020204" pitchFamily="34" charset="0"/>
                <a:ea typeface="+mn-ea"/>
                <a:cs typeface="+mn-cs"/>
              </a:defRPr>
            </a:lvl9pPr>
          </a:lstStyle>
          <a:p>
            <a:endParaRPr lang="en-CA"/>
          </a:p>
        </p:txBody>
      </p:sp>
      <p:sp>
        <p:nvSpPr>
          <p:cNvPr id="124" name="Freeform 120">
            <a:extLst>
              <a:ext uri="{FF2B5EF4-FFF2-40B4-BE49-F238E27FC236}">
                <a16:creationId xmlns:a16="http://schemas.microsoft.com/office/drawing/2014/main" id="{38BD49B2-8135-4CD4-A54C-274315E965AF}"/>
              </a:ext>
            </a:extLst>
          </p:cNvPr>
          <p:cNvSpPr>
            <a:spLocks noChangeAspect="1"/>
          </p:cNvSpPr>
          <p:nvPr/>
        </p:nvSpPr>
        <p:spPr bwMode="auto">
          <a:xfrm>
            <a:off x="6466682" y="1032083"/>
            <a:ext cx="6142" cy="3866"/>
          </a:xfrm>
          <a:custGeom>
            <a:avLst/>
            <a:gdLst>
              <a:gd name="T0" fmla="*/ 10 w 10"/>
              <a:gd name="T1" fmla="*/ 6 h 6"/>
              <a:gd name="T2" fmla="*/ 0 w 10"/>
              <a:gd name="T3" fmla="*/ 0 h 6"/>
            </a:gdLst>
            <a:ahLst/>
            <a:cxnLst>
              <a:cxn ang="0">
                <a:pos x="T0" y="T1"/>
              </a:cxn>
              <a:cxn ang="0">
                <a:pos x="T2" y="T3"/>
              </a:cxn>
            </a:cxnLst>
            <a:rect l="0" t="0" r="r" b="b"/>
            <a:pathLst>
              <a:path w="10" h="6">
                <a:moveTo>
                  <a:pt x="10" y="6"/>
                </a:moveTo>
                <a:cubicBezTo>
                  <a:pt x="7" y="2"/>
                  <a:pt x="4" y="1"/>
                  <a:pt x="0" y="0"/>
                </a:cubicBezTo>
              </a:path>
            </a:pathLst>
          </a:custGeom>
          <a:noFill/>
          <a:ln w="6350" cap="rnd">
            <a:solidFill>
              <a:srgbClr val="FF6600"/>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defPPr>
              <a:defRPr lang="en-US"/>
            </a:defPPr>
            <a:lvl1pPr algn="l" rtl="0" fontAlgn="base">
              <a:spcBef>
                <a:spcPct val="0"/>
              </a:spcBef>
              <a:spcAft>
                <a:spcPct val="0"/>
              </a:spcAft>
              <a:defRPr sz="1400" kern="1200">
                <a:solidFill>
                  <a:schemeClr val="tx1"/>
                </a:solidFill>
                <a:latin typeface="Arial" panose="020B0604020202020204" pitchFamily="34" charset="0"/>
                <a:ea typeface="+mn-ea"/>
                <a:cs typeface="+mn-cs"/>
              </a:defRPr>
            </a:lvl1pPr>
            <a:lvl2pPr marL="457200" algn="l" rtl="0" fontAlgn="base">
              <a:spcBef>
                <a:spcPct val="0"/>
              </a:spcBef>
              <a:spcAft>
                <a:spcPct val="0"/>
              </a:spcAft>
              <a:defRPr sz="1400" kern="1200">
                <a:solidFill>
                  <a:schemeClr val="tx1"/>
                </a:solidFill>
                <a:latin typeface="Arial" panose="020B0604020202020204" pitchFamily="34" charset="0"/>
                <a:ea typeface="+mn-ea"/>
                <a:cs typeface="+mn-cs"/>
              </a:defRPr>
            </a:lvl2pPr>
            <a:lvl3pPr marL="914400" algn="l" rtl="0" fontAlgn="base">
              <a:spcBef>
                <a:spcPct val="0"/>
              </a:spcBef>
              <a:spcAft>
                <a:spcPct val="0"/>
              </a:spcAft>
              <a:defRPr sz="1400" kern="1200">
                <a:solidFill>
                  <a:schemeClr val="tx1"/>
                </a:solidFill>
                <a:latin typeface="Arial" panose="020B0604020202020204" pitchFamily="34" charset="0"/>
                <a:ea typeface="+mn-ea"/>
                <a:cs typeface="+mn-cs"/>
              </a:defRPr>
            </a:lvl3pPr>
            <a:lvl4pPr marL="1371600" algn="l" rtl="0" fontAlgn="base">
              <a:spcBef>
                <a:spcPct val="0"/>
              </a:spcBef>
              <a:spcAft>
                <a:spcPct val="0"/>
              </a:spcAft>
              <a:defRPr sz="1400" kern="1200">
                <a:solidFill>
                  <a:schemeClr val="tx1"/>
                </a:solidFill>
                <a:latin typeface="Arial" panose="020B0604020202020204" pitchFamily="34" charset="0"/>
                <a:ea typeface="+mn-ea"/>
                <a:cs typeface="+mn-cs"/>
              </a:defRPr>
            </a:lvl4pPr>
            <a:lvl5pPr marL="1828800" algn="l" rtl="0" fontAlgn="base">
              <a:spcBef>
                <a:spcPct val="0"/>
              </a:spcBef>
              <a:spcAft>
                <a:spcPct val="0"/>
              </a:spcAft>
              <a:defRPr sz="1400" kern="1200">
                <a:solidFill>
                  <a:schemeClr val="tx1"/>
                </a:solidFill>
                <a:latin typeface="Arial" panose="020B0604020202020204" pitchFamily="34" charset="0"/>
                <a:ea typeface="+mn-ea"/>
                <a:cs typeface="+mn-cs"/>
              </a:defRPr>
            </a:lvl5pPr>
            <a:lvl6pPr marL="2286000" algn="l" defTabSz="914400" rtl="0" eaLnBrk="1" latinLnBrk="0" hangingPunct="1">
              <a:defRPr sz="1400" kern="1200">
                <a:solidFill>
                  <a:schemeClr val="tx1"/>
                </a:solidFill>
                <a:latin typeface="Arial" panose="020B0604020202020204" pitchFamily="34" charset="0"/>
                <a:ea typeface="+mn-ea"/>
                <a:cs typeface="+mn-cs"/>
              </a:defRPr>
            </a:lvl6pPr>
            <a:lvl7pPr marL="2743200" algn="l" defTabSz="914400" rtl="0" eaLnBrk="1" latinLnBrk="0" hangingPunct="1">
              <a:defRPr sz="1400" kern="1200">
                <a:solidFill>
                  <a:schemeClr val="tx1"/>
                </a:solidFill>
                <a:latin typeface="Arial" panose="020B0604020202020204" pitchFamily="34" charset="0"/>
                <a:ea typeface="+mn-ea"/>
                <a:cs typeface="+mn-cs"/>
              </a:defRPr>
            </a:lvl7pPr>
            <a:lvl8pPr marL="3200400" algn="l" defTabSz="914400" rtl="0" eaLnBrk="1" latinLnBrk="0" hangingPunct="1">
              <a:defRPr sz="1400" kern="1200">
                <a:solidFill>
                  <a:schemeClr val="tx1"/>
                </a:solidFill>
                <a:latin typeface="Arial" panose="020B0604020202020204" pitchFamily="34" charset="0"/>
                <a:ea typeface="+mn-ea"/>
                <a:cs typeface="+mn-cs"/>
              </a:defRPr>
            </a:lvl8pPr>
            <a:lvl9pPr marL="3657600" algn="l" defTabSz="914400" rtl="0" eaLnBrk="1" latinLnBrk="0" hangingPunct="1">
              <a:defRPr sz="1400" kern="1200">
                <a:solidFill>
                  <a:schemeClr val="tx1"/>
                </a:solidFill>
                <a:latin typeface="Arial" panose="020B0604020202020204" pitchFamily="34" charset="0"/>
                <a:ea typeface="+mn-ea"/>
                <a:cs typeface="+mn-cs"/>
              </a:defRPr>
            </a:lvl9pPr>
          </a:lstStyle>
          <a:p>
            <a:endParaRPr lang="en-CA"/>
          </a:p>
        </p:txBody>
      </p:sp>
      <p:sp>
        <p:nvSpPr>
          <p:cNvPr id="125" name="Freeform 121">
            <a:extLst>
              <a:ext uri="{FF2B5EF4-FFF2-40B4-BE49-F238E27FC236}">
                <a16:creationId xmlns:a16="http://schemas.microsoft.com/office/drawing/2014/main" id="{17070F2D-549C-4FDA-B971-5A07EBC90C75}"/>
              </a:ext>
            </a:extLst>
          </p:cNvPr>
          <p:cNvSpPr>
            <a:spLocks noChangeAspect="1"/>
          </p:cNvSpPr>
          <p:nvPr/>
        </p:nvSpPr>
        <p:spPr bwMode="auto">
          <a:xfrm>
            <a:off x="6568545" y="937638"/>
            <a:ext cx="14332" cy="2209"/>
          </a:xfrm>
          <a:custGeom>
            <a:avLst/>
            <a:gdLst>
              <a:gd name="T0" fmla="*/ 24 w 24"/>
              <a:gd name="T1" fmla="*/ 0 h 4"/>
              <a:gd name="T2" fmla="*/ 0 w 24"/>
              <a:gd name="T3" fmla="*/ 0 h 4"/>
            </a:gdLst>
            <a:ahLst/>
            <a:cxnLst>
              <a:cxn ang="0">
                <a:pos x="T0" y="T1"/>
              </a:cxn>
              <a:cxn ang="0">
                <a:pos x="T2" y="T3"/>
              </a:cxn>
            </a:cxnLst>
            <a:rect l="0" t="0" r="r" b="b"/>
            <a:pathLst>
              <a:path w="24" h="4">
                <a:moveTo>
                  <a:pt x="24" y="0"/>
                </a:moveTo>
                <a:cubicBezTo>
                  <a:pt x="16" y="4"/>
                  <a:pt x="8" y="1"/>
                  <a:pt x="0" y="0"/>
                </a:cubicBezTo>
              </a:path>
            </a:pathLst>
          </a:custGeom>
          <a:noFill/>
          <a:ln w="6350" cap="rnd">
            <a:solidFill>
              <a:srgbClr val="FF6600"/>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defPPr>
              <a:defRPr lang="en-US"/>
            </a:defPPr>
            <a:lvl1pPr algn="l" rtl="0" fontAlgn="base">
              <a:spcBef>
                <a:spcPct val="0"/>
              </a:spcBef>
              <a:spcAft>
                <a:spcPct val="0"/>
              </a:spcAft>
              <a:defRPr sz="1400" kern="1200">
                <a:solidFill>
                  <a:schemeClr val="tx1"/>
                </a:solidFill>
                <a:latin typeface="Arial" panose="020B0604020202020204" pitchFamily="34" charset="0"/>
                <a:ea typeface="+mn-ea"/>
                <a:cs typeface="+mn-cs"/>
              </a:defRPr>
            </a:lvl1pPr>
            <a:lvl2pPr marL="457200" algn="l" rtl="0" fontAlgn="base">
              <a:spcBef>
                <a:spcPct val="0"/>
              </a:spcBef>
              <a:spcAft>
                <a:spcPct val="0"/>
              </a:spcAft>
              <a:defRPr sz="1400" kern="1200">
                <a:solidFill>
                  <a:schemeClr val="tx1"/>
                </a:solidFill>
                <a:latin typeface="Arial" panose="020B0604020202020204" pitchFamily="34" charset="0"/>
                <a:ea typeface="+mn-ea"/>
                <a:cs typeface="+mn-cs"/>
              </a:defRPr>
            </a:lvl2pPr>
            <a:lvl3pPr marL="914400" algn="l" rtl="0" fontAlgn="base">
              <a:spcBef>
                <a:spcPct val="0"/>
              </a:spcBef>
              <a:spcAft>
                <a:spcPct val="0"/>
              </a:spcAft>
              <a:defRPr sz="1400" kern="1200">
                <a:solidFill>
                  <a:schemeClr val="tx1"/>
                </a:solidFill>
                <a:latin typeface="Arial" panose="020B0604020202020204" pitchFamily="34" charset="0"/>
                <a:ea typeface="+mn-ea"/>
                <a:cs typeface="+mn-cs"/>
              </a:defRPr>
            </a:lvl3pPr>
            <a:lvl4pPr marL="1371600" algn="l" rtl="0" fontAlgn="base">
              <a:spcBef>
                <a:spcPct val="0"/>
              </a:spcBef>
              <a:spcAft>
                <a:spcPct val="0"/>
              </a:spcAft>
              <a:defRPr sz="1400" kern="1200">
                <a:solidFill>
                  <a:schemeClr val="tx1"/>
                </a:solidFill>
                <a:latin typeface="Arial" panose="020B0604020202020204" pitchFamily="34" charset="0"/>
                <a:ea typeface="+mn-ea"/>
                <a:cs typeface="+mn-cs"/>
              </a:defRPr>
            </a:lvl4pPr>
            <a:lvl5pPr marL="1828800" algn="l" rtl="0" fontAlgn="base">
              <a:spcBef>
                <a:spcPct val="0"/>
              </a:spcBef>
              <a:spcAft>
                <a:spcPct val="0"/>
              </a:spcAft>
              <a:defRPr sz="1400" kern="1200">
                <a:solidFill>
                  <a:schemeClr val="tx1"/>
                </a:solidFill>
                <a:latin typeface="Arial" panose="020B0604020202020204" pitchFamily="34" charset="0"/>
                <a:ea typeface="+mn-ea"/>
                <a:cs typeface="+mn-cs"/>
              </a:defRPr>
            </a:lvl5pPr>
            <a:lvl6pPr marL="2286000" algn="l" defTabSz="914400" rtl="0" eaLnBrk="1" latinLnBrk="0" hangingPunct="1">
              <a:defRPr sz="1400" kern="1200">
                <a:solidFill>
                  <a:schemeClr val="tx1"/>
                </a:solidFill>
                <a:latin typeface="Arial" panose="020B0604020202020204" pitchFamily="34" charset="0"/>
                <a:ea typeface="+mn-ea"/>
                <a:cs typeface="+mn-cs"/>
              </a:defRPr>
            </a:lvl6pPr>
            <a:lvl7pPr marL="2743200" algn="l" defTabSz="914400" rtl="0" eaLnBrk="1" latinLnBrk="0" hangingPunct="1">
              <a:defRPr sz="1400" kern="1200">
                <a:solidFill>
                  <a:schemeClr val="tx1"/>
                </a:solidFill>
                <a:latin typeface="Arial" panose="020B0604020202020204" pitchFamily="34" charset="0"/>
                <a:ea typeface="+mn-ea"/>
                <a:cs typeface="+mn-cs"/>
              </a:defRPr>
            </a:lvl7pPr>
            <a:lvl8pPr marL="3200400" algn="l" defTabSz="914400" rtl="0" eaLnBrk="1" latinLnBrk="0" hangingPunct="1">
              <a:defRPr sz="1400" kern="1200">
                <a:solidFill>
                  <a:schemeClr val="tx1"/>
                </a:solidFill>
                <a:latin typeface="Arial" panose="020B0604020202020204" pitchFamily="34" charset="0"/>
                <a:ea typeface="+mn-ea"/>
                <a:cs typeface="+mn-cs"/>
              </a:defRPr>
            </a:lvl8pPr>
            <a:lvl9pPr marL="3657600" algn="l" defTabSz="914400" rtl="0" eaLnBrk="1" latinLnBrk="0" hangingPunct="1">
              <a:defRPr sz="1400" kern="1200">
                <a:solidFill>
                  <a:schemeClr val="tx1"/>
                </a:solidFill>
                <a:latin typeface="Arial" panose="020B0604020202020204" pitchFamily="34" charset="0"/>
                <a:ea typeface="+mn-ea"/>
                <a:cs typeface="+mn-cs"/>
              </a:defRPr>
            </a:lvl9pPr>
          </a:lstStyle>
          <a:p>
            <a:endParaRPr lang="en-CA"/>
          </a:p>
        </p:txBody>
      </p:sp>
      <p:sp>
        <p:nvSpPr>
          <p:cNvPr id="126" name="Freeform 122">
            <a:extLst>
              <a:ext uri="{FF2B5EF4-FFF2-40B4-BE49-F238E27FC236}">
                <a16:creationId xmlns:a16="http://schemas.microsoft.com/office/drawing/2014/main" id="{733F3B14-8E03-45D5-8D13-9594A7893051}"/>
              </a:ext>
            </a:extLst>
          </p:cNvPr>
          <p:cNvSpPr>
            <a:spLocks noChangeAspect="1"/>
          </p:cNvSpPr>
          <p:nvPr/>
        </p:nvSpPr>
        <p:spPr bwMode="auto">
          <a:xfrm>
            <a:off x="6457468" y="790723"/>
            <a:ext cx="19451" cy="57993"/>
          </a:xfrm>
          <a:custGeom>
            <a:avLst/>
            <a:gdLst>
              <a:gd name="T0" fmla="*/ 33 w 33"/>
              <a:gd name="T1" fmla="*/ 0 h 91"/>
              <a:gd name="T2" fmla="*/ 5 w 33"/>
              <a:gd name="T3" fmla="*/ 91 h 91"/>
            </a:gdLst>
            <a:ahLst/>
            <a:cxnLst>
              <a:cxn ang="0">
                <a:pos x="T0" y="T1"/>
              </a:cxn>
              <a:cxn ang="0">
                <a:pos x="T2" y="T3"/>
              </a:cxn>
            </a:cxnLst>
            <a:rect l="0" t="0" r="r" b="b"/>
            <a:pathLst>
              <a:path w="33" h="91">
                <a:moveTo>
                  <a:pt x="33" y="0"/>
                </a:moveTo>
                <a:cubicBezTo>
                  <a:pt x="15" y="27"/>
                  <a:pt x="0" y="56"/>
                  <a:pt x="5" y="91"/>
                </a:cubicBezTo>
              </a:path>
            </a:pathLst>
          </a:custGeom>
          <a:noFill/>
          <a:ln w="6350" cap="rnd">
            <a:solidFill>
              <a:srgbClr val="FF6600"/>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defPPr>
              <a:defRPr lang="en-US"/>
            </a:defPPr>
            <a:lvl1pPr algn="l" rtl="0" fontAlgn="base">
              <a:spcBef>
                <a:spcPct val="0"/>
              </a:spcBef>
              <a:spcAft>
                <a:spcPct val="0"/>
              </a:spcAft>
              <a:defRPr sz="1400" kern="1200">
                <a:solidFill>
                  <a:schemeClr val="tx1"/>
                </a:solidFill>
                <a:latin typeface="Arial" panose="020B0604020202020204" pitchFamily="34" charset="0"/>
                <a:ea typeface="+mn-ea"/>
                <a:cs typeface="+mn-cs"/>
              </a:defRPr>
            </a:lvl1pPr>
            <a:lvl2pPr marL="457200" algn="l" rtl="0" fontAlgn="base">
              <a:spcBef>
                <a:spcPct val="0"/>
              </a:spcBef>
              <a:spcAft>
                <a:spcPct val="0"/>
              </a:spcAft>
              <a:defRPr sz="1400" kern="1200">
                <a:solidFill>
                  <a:schemeClr val="tx1"/>
                </a:solidFill>
                <a:latin typeface="Arial" panose="020B0604020202020204" pitchFamily="34" charset="0"/>
                <a:ea typeface="+mn-ea"/>
                <a:cs typeface="+mn-cs"/>
              </a:defRPr>
            </a:lvl2pPr>
            <a:lvl3pPr marL="914400" algn="l" rtl="0" fontAlgn="base">
              <a:spcBef>
                <a:spcPct val="0"/>
              </a:spcBef>
              <a:spcAft>
                <a:spcPct val="0"/>
              </a:spcAft>
              <a:defRPr sz="1400" kern="1200">
                <a:solidFill>
                  <a:schemeClr val="tx1"/>
                </a:solidFill>
                <a:latin typeface="Arial" panose="020B0604020202020204" pitchFamily="34" charset="0"/>
                <a:ea typeface="+mn-ea"/>
                <a:cs typeface="+mn-cs"/>
              </a:defRPr>
            </a:lvl3pPr>
            <a:lvl4pPr marL="1371600" algn="l" rtl="0" fontAlgn="base">
              <a:spcBef>
                <a:spcPct val="0"/>
              </a:spcBef>
              <a:spcAft>
                <a:spcPct val="0"/>
              </a:spcAft>
              <a:defRPr sz="1400" kern="1200">
                <a:solidFill>
                  <a:schemeClr val="tx1"/>
                </a:solidFill>
                <a:latin typeface="Arial" panose="020B0604020202020204" pitchFamily="34" charset="0"/>
                <a:ea typeface="+mn-ea"/>
                <a:cs typeface="+mn-cs"/>
              </a:defRPr>
            </a:lvl4pPr>
            <a:lvl5pPr marL="1828800" algn="l" rtl="0" fontAlgn="base">
              <a:spcBef>
                <a:spcPct val="0"/>
              </a:spcBef>
              <a:spcAft>
                <a:spcPct val="0"/>
              </a:spcAft>
              <a:defRPr sz="1400" kern="1200">
                <a:solidFill>
                  <a:schemeClr val="tx1"/>
                </a:solidFill>
                <a:latin typeface="Arial" panose="020B0604020202020204" pitchFamily="34" charset="0"/>
                <a:ea typeface="+mn-ea"/>
                <a:cs typeface="+mn-cs"/>
              </a:defRPr>
            </a:lvl5pPr>
            <a:lvl6pPr marL="2286000" algn="l" defTabSz="914400" rtl="0" eaLnBrk="1" latinLnBrk="0" hangingPunct="1">
              <a:defRPr sz="1400" kern="1200">
                <a:solidFill>
                  <a:schemeClr val="tx1"/>
                </a:solidFill>
                <a:latin typeface="Arial" panose="020B0604020202020204" pitchFamily="34" charset="0"/>
                <a:ea typeface="+mn-ea"/>
                <a:cs typeface="+mn-cs"/>
              </a:defRPr>
            </a:lvl6pPr>
            <a:lvl7pPr marL="2743200" algn="l" defTabSz="914400" rtl="0" eaLnBrk="1" latinLnBrk="0" hangingPunct="1">
              <a:defRPr sz="1400" kern="1200">
                <a:solidFill>
                  <a:schemeClr val="tx1"/>
                </a:solidFill>
                <a:latin typeface="Arial" panose="020B0604020202020204" pitchFamily="34" charset="0"/>
                <a:ea typeface="+mn-ea"/>
                <a:cs typeface="+mn-cs"/>
              </a:defRPr>
            </a:lvl7pPr>
            <a:lvl8pPr marL="3200400" algn="l" defTabSz="914400" rtl="0" eaLnBrk="1" latinLnBrk="0" hangingPunct="1">
              <a:defRPr sz="1400" kern="1200">
                <a:solidFill>
                  <a:schemeClr val="tx1"/>
                </a:solidFill>
                <a:latin typeface="Arial" panose="020B0604020202020204" pitchFamily="34" charset="0"/>
                <a:ea typeface="+mn-ea"/>
                <a:cs typeface="+mn-cs"/>
              </a:defRPr>
            </a:lvl8pPr>
            <a:lvl9pPr marL="3657600" algn="l" defTabSz="914400" rtl="0" eaLnBrk="1" latinLnBrk="0" hangingPunct="1">
              <a:defRPr sz="1400" kern="1200">
                <a:solidFill>
                  <a:schemeClr val="tx1"/>
                </a:solidFill>
                <a:latin typeface="Arial" panose="020B0604020202020204" pitchFamily="34" charset="0"/>
                <a:ea typeface="+mn-ea"/>
                <a:cs typeface="+mn-cs"/>
              </a:defRPr>
            </a:lvl9pPr>
          </a:lstStyle>
          <a:p>
            <a:endParaRPr lang="en-CA"/>
          </a:p>
        </p:txBody>
      </p:sp>
      <p:sp>
        <p:nvSpPr>
          <p:cNvPr id="127" name="Freeform 123">
            <a:extLst>
              <a:ext uri="{FF2B5EF4-FFF2-40B4-BE49-F238E27FC236}">
                <a16:creationId xmlns:a16="http://schemas.microsoft.com/office/drawing/2014/main" id="{9B759D72-3841-44DC-AA64-F8BEB026FD59}"/>
              </a:ext>
            </a:extLst>
          </p:cNvPr>
          <p:cNvSpPr>
            <a:spLocks noChangeAspect="1"/>
          </p:cNvSpPr>
          <p:nvPr/>
        </p:nvSpPr>
        <p:spPr bwMode="auto">
          <a:xfrm>
            <a:off x="6455933" y="848715"/>
            <a:ext cx="10749" cy="12151"/>
          </a:xfrm>
          <a:custGeom>
            <a:avLst/>
            <a:gdLst>
              <a:gd name="T0" fmla="*/ 8 w 18"/>
              <a:gd name="T1" fmla="*/ 0 h 19"/>
              <a:gd name="T2" fmla="*/ 17 w 18"/>
              <a:gd name="T3" fmla="*/ 18 h 19"/>
              <a:gd name="T4" fmla="*/ 10 w 18"/>
              <a:gd name="T5" fmla="*/ 19 h 19"/>
              <a:gd name="T6" fmla="*/ 2 w 18"/>
              <a:gd name="T7" fmla="*/ 15 h 19"/>
              <a:gd name="T8" fmla="*/ 0 w 18"/>
              <a:gd name="T9" fmla="*/ 13 h 19"/>
            </a:gdLst>
            <a:ahLst/>
            <a:cxnLst>
              <a:cxn ang="0">
                <a:pos x="T0" y="T1"/>
              </a:cxn>
              <a:cxn ang="0">
                <a:pos x="T2" y="T3"/>
              </a:cxn>
              <a:cxn ang="0">
                <a:pos x="T4" y="T5"/>
              </a:cxn>
              <a:cxn ang="0">
                <a:pos x="T6" y="T7"/>
              </a:cxn>
              <a:cxn ang="0">
                <a:pos x="T8" y="T9"/>
              </a:cxn>
            </a:cxnLst>
            <a:rect l="0" t="0" r="r" b="b"/>
            <a:pathLst>
              <a:path w="18" h="19">
                <a:moveTo>
                  <a:pt x="8" y="0"/>
                </a:moveTo>
                <a:cubicBezTo>
                  <a:pt x="14" y="2"/>
                  <a:pt x="18" y="12"/>
                  <a:pt x="17" y="18"/>
                </a:cubicBezTo>
                <a:cubicBezTo>
                  <a:pt x="15" y="19"/>
                  <a:pt x="12" y="19"/>
                  <a:pt x="10" y="19"/>
                </a:cubicBezTo>
                <a:cubicBezTo>
                  <a:pt x="7" y="18"/>
                  <a:pt x="5" y="16"/>
                  <a:pt x="2" y="15"/>
                </a:cubicBezTo>
                <a:cubicBezTo>
                  <a:pt x="2" y="14"/>
                  <a:pt x="1" y="14"/>
                  <a:pt x="0" y="13"/>
                </a:cubicBezTo>
              </a:path>
            </a:pathLst>
          </a:custGeom>
          <a:noFill/>
          <a:ln w="6350" cap="rnd">
            <a:solidFill>
              <a:srgbClr val="FF6600"/>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defPPr>
              <a:defRPr lang="en-US"/>
            </a:defPPr>
            <a:lvl1pPr algn="l" rtl="0" fontAlgn="base">
              <a:spcBef>
                <a:spcPct val="0"/>
              </a:spcBef>
              <a:spcAft>
                <a:spcPct val="0"/>
              </a:spcAft>
              <a:defRPr sz="1400" kern="1200">
                <a:solidFill>
                  <a:schemeClr val="tx1"/>
                </a:solidFill>
                <a:latin typeface="Arial" panose="020B0604020202020204" pitchFamily="34" charset="0"/>
                <a:ea typeface="+mn-ea"/>
                <a:cs typeface="+mn-cs"/>
              </a:defRPr>
            </a:lvl1pPr>
            <a:lvl2pPr marL="457200" algn="l" rtl="0" fontAlgn="base">
              <a:spcBef>
                <a:spcPct val="0"/>
              </a:spcBef>
              <a:spcAft>
                <a:spcPct val="0"/>
              </a:spcAft>
              <a:defRPr sz="1400" kern="1200">
                <a:solidFill>
                  <a:schemeClr val="tx1"/>
                </a:solidFill>
                <a:latin typeface="Arial" panose="020B0604020202020204" pitchFamily="34" charset="0"/>
                <a:ea typeface="+mn-ea"/>
                <a:cs typeface="+mn-cs"/>
              </a:defRPr>
            </a:lvl2pPr>
            <a:lvl3pPr marL="914400" algn="l" rtl="0" fontAlgn="base">
              <a:spcBef>
                <a:spcPct val="0"/>
              </a:spcBef>
              <a:spcAft>
                <a:spcPct val="0"/>
              </a:spcAft>
              <a:defRPr sz="1400" kern="1200">
                <a:solidFill>
                  <a:schemeClr val="tx1"/>
                </a:solidFill>
                <a:latin typeface="Arial" panose="020B0604020202020204" pitchFamily="34" charset="0"/>
                <a:ea typeface="+mn-ea"/>
                <a:cs typeface="+mn-cs"/>
              </a:defRPr>
            </a:lvl3pPr>
            <a:lvl4pPr marL="1371600" algn="l" rtl="0" fontAlgn="base">
              <a:spcBef>
                <a:spcPct val="0"/>
              </a:spcBef>
              <a:spcAft>
                <a:spcPct val="0"/>
              </a:spcAft>
              <a:defRPr sz="1400" kern="1200">
                <a:solidFill>
                  <a:schemeClr val="tx1"/>
                </a:solidFill>
                <a:latin typeface="Arial" panose="020B0604020202020204" pitchFamily="34" charset="0"/>
                <a:ea typeface="+mn-ea"/>
                <a:cs typeface="+mn-cs"/>
              </a:defRPr>
            </a:lvl4pPr>
            <a:lvl5pPr marL="1828800" algn="l" rtl="0" fontAlgn="base">
              <a:spcBef>
                <a:spcPct val="0"/>
              </a:spcBef>
              <a:spcAft>
                <a:spcPct val="0"/>
              </a:spcAft>
              <a:defRPr sz="1400" kern="1200">
                <a:solidFill>
                  <a:schemeClr val="tx1"/>
                </a:solidFill>
                <a:latin typeface="Arial" panose="020B0604020202020204" pitchFamily="34" charset="0"/>
                <a:ea typeface="+mn-ea"/>
                <a:cs typeface="+mn-cs"/>
              </a:defRPr>
            </a:lvl5pPr>
            <a:lvl6pPr marL="2286000" algn="l" defTabSz="914400" rtl="0" eaLnBrk="1" latinLnBrk="0" hangingPunct="1">
              <a:defRPr sz="1400" kern="1200">
                <a:solidFill>
                  <a:schemeClr val="tx1"/>
                </a:solidFill>
                <a:latin typeface="Arial" panose="020B0604020202020204" pitchFamily="34" charset="0"/>
                <a:ea typeface="+mn-ea"/>
                <a:cs typeface="+mn-cs"/>
              </a:defRPr>
            </a:lvl6pPr>
            <a:lvl7pPr marL="2743200" algn="l" defTabSz="914400" rtl="0" eaLnBrk="1" latinLnBrk="0" hangingPunct="1">
              <a:defRPr sz="1400" kern="1200">
                <a:solidFill>
                  <a:schemeClr val="tx1"/>
                </a:solidFill>
                <a:latin typeface="Arial" panose="020B0604020202020204" pitchFamily="34" charset="0"/>
                <a:ea typeface="+mn-ea"/>
                <a:cs typeface="+mn-cs"/>
              </a:defRPr>
            </a:lvl7pPr>
            <a:lvl8pPr marL="3200400" algn="l" defTabSz="914400" rtl="0" eaLnBrk="1" latinLnBrk="0" hangingPunct="1">
              <a:defRPr sz="1400" kern="1200">
                <a:solidFill>
                  <a:schemeClr val="tx1"/>
                </a:solidFill>
                <a:latin typeface="Arial" panose="020B0604020202020204" pitchFamily="34" charset="0"/>
                <a:ea typeface="+mn-ea"/>
                <a:cs typeface="+mn-cs"/>
              </a:defRPr>
            </a:lvl8pPr>
            <a:lvl9pPr marL="3657600" algn="l" defTabSz="914400" rtl="0" eaLnBrk="1" latinLnBrk="0" hangingPunct="1">
              <a:defRPr sz="1400" kern="1200">
                <a:solidFill>
                  <a:schemeClr val="tx1"/>
                </a:solidFill>
                <a:latin typeface="Arial" panose="020B0604020202020204" pitchFamily="34" charset="0"/>
                <a:ea typeface="+mn-ea"/>
                <a:cs typeface="+mn-cs"/>
              </a:defRPr>
            </a:lvl9pPr>
          </a:lstStyle>
          <a:p>
            <a:endParaRPr lang="en-CA"/>
          </a:p>
        </p:txBody>
      </p:sp>
      <p:sp>
        <p:nvSpPr>
          <p:cNvPr id="128" name="Freeform 124">
            <a:extLst>
              <a:ext uri="{FF2B5EF4-FFF2-40B4-BE49-F238E27FC236}">
                <a16:creationId xmlns:a16="http://schemas.microsoft.com/office/drawing/2014/main" id="{38AAEA60-36CF-4AD7-A13A-BCE63747BE6C}"/>
              </a:ext>
            </a:extLst>
          </p:cNvPr>
          <p:cNvSpPr>
            <a:spLocks noChangeAspect="1"/>
          </p:cNvSpPr>
          <p:nvPr/>
        </p:nvSpPr>
        <p:spPr bwMode="auto">
          <a:xfrm>
            <a:off x="6447231" y="857552"/>
            <a:ext cx="8702" cy="6075"/>
          </a:xfrm>
          <a:custGeom>
            <a:avLst/>
            <a:gdLst>
              <a:gd name="T0" fmla="*/ 14 w 14"/>
              <a:gd name="T1" fmla="*/ 0 h 10"/>
              <a:gd name="T2" fmla="*/ 0 w 14"/>
              <a:gd name="T3" fmla="*/ 10 h 10"/>
            </a:gdLst>
            <a:ahLst/>
            <a:cxnLst>
              <a:cxn ang="0">
                <a:pos x="T0" y="T1"/>
              </a:cxn>
              <a:cxn ang="0">
                <a:pos x="T2" y="T3"/>
              </a:cxn>
            </a:cxnLst>
            <a:rect l="0" t="0" r="r" b="b"/>
            <a:pathLst>
              <a:path w="14" h="10">
                <a:moveTo>
                  <a:pt x="14" y="0"/>
                </a:moveTo>
                <a:cubicBezTo>
                  <a:pt x="10" y="2"/>
                  <a:pt x="6" y="5"/>
                  <a:pt x="0" y="10"/>
                </a:cubicBezTo>
              </a:path>
            </a:pathLst>
          </a:custGeom>
          <a:noFill/>
          <a:ln w="6350" cap="rnd">
            <a:solidFill>
              <a:srgbClr val="FF6600"/>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defPPr>
              <a:defRPr lang="en-US"/>
            </a:defPPr>
            <a:lvl1pPr algn="l" rtl="0" fontAlgn="base">
              <a:spcBef>
                <a:spcPct val="0"/>
              </a:spcBef>
              <a:spcAft>
                <a:spcPct val="0"/>
              </a:spcAft>
              <a:defRPr sz="1400" kern="1200">
                <a:solidFill>
                  <a:schemeClr val="tx1"/>
                </a:solidFill>
                <a:latin typeface="Arial" panose="020B0604020202020204" pitchFamily="34" charset="0"/>
                <a:ea typeface="+mn-ea"/>
                <a:cs typeface="+mn-cs"/>
              </a:defRPr>
            </a:lvl1pPr>
            <a:lvl2pPr marL="457200" algn="l" rtl="0" fontAlgn="base">
              <a:spcBef>
                <a:spcPct val="0"/>
              </a:spcBef>
              <a:spcAft>
                <a:spcPct val="0"/>
              </a:spcAft>
              <a:defRPr sz="1400" kern="1200">
                <a:solidFill>
                  <a:schemeClr val="tx1"/>
                </a:solidFill>
                <a:latin typeface="Arial" panose="020B0604020202020204" pitchFamily="34" charset="0"/>
                <a:ea typeface="+mn-ea"/>
                <a:cs typeface="+mn-cs"/>
              </a:defRPr>
            </a:lvl2pPr>
            <a:lvl3pPr marL="914400" algn="l" rtl="0" fontAlgn="base">
              <a:spcBef>
                <a:spcPct val="0"/>
              </a:spcBef>
              <a:spcAft>
                <a:spcPct val="0"/>
              </a:spcAft>
              <a:defRPr sz="1400" kern="1200">
                <a:solidFill>
                  <a:schemeClr val="tx1"/>
                </a:solidFill>
                <a:latin typeface="Arial" panose="020B0604020202020204" pitchFamily="34" charset="0"/>
                <a:ea typeface="+mn-ea"/>
                <a:cs typeface="+mn-cs"/>
              </a:defRPr>
            </a:lvl3pPr>
            <a:lvl4pPr marL="1371600" algn="l" rtl="0" fontAlgn="base">
              <a:spcBef>
                <a:spcPct val="0"/>
              </a:spcBef>
              <a:spcAft>
                <a:spcPct val="0"/>
              </a:spcAft>
              <a:defRPr sz="1400" kern="1200">
                <a:solidFill>
                  <a:schemeClr val="tx1"/>
                </a:solidFill>
                <a:latin typeface="Arial" panose="020B0604020202020204" pitchFamily="34" charset="0"/>
                <a:ea typeface="+mn-ea"/>
                <a:cs typeface="+mn-cs"/>
              </a:defRPr>
            </a:lvl4pPr>
            <a:lvl5pPr marL="1828800" algn="l" rtl="0" fontAlgn="base">
              <a:spcBef>
                <a:spcPct val="0"/>
              </a:spcBef>
              <a:spcAft>
                <a:spcPct val="0"/>
              </a:spcAft>
              <a:defRPr sz="1400" kern="1200">
                <a:solidFill>
                  <a:schemeClr val="tx1"/>
                </a:solidFill>
                <a:latin typeface="Arial" panose="020B0604020202020204" pitchFamily="34" charset="0"/>
                <a:ea typeface="+mn-ea"/>
                <a:cs typeface="+mn-cs"/>
              </a:defRPr>
            </a:lvl5pPr>
            <a:lvl6pPr marL="2286000" algn="l" defTabSz="914400" rtl="0" eaLnBrk="1" latinLnBrk="0" hangingPunct="1">
              <a:defRPr sz="1400" kern="1200">
                <a:solidFill>
                  <a:schemeClr val="tx1"/>
                </a:solidFill>
                <a:latin typeface="Arial" panose="020B0604020202020204" pitchFamily="34" charset="0"/>
                <a:ea typeface="+mn-ea"/>
                <a:cs typeface="+mn-cs"/>
              </a:defRPr>
            </a:lvl6pPr>
            <a:lvl7pPr marL="2743200" algn="l" defTabSz="914400" rtl="0" eaLnBrk="1" latinLnBrk="0" hangingPunct="1">
              <a:defRPr sz="1400" kern="1200">
                <a:solidFill>
                  <a:schemeClr val="tx1"/>
                </a:solidFill>
                <a:latin typeface="Arial" panose="020B0604020202020204" pitchFamily="34" charset="0"/>
                <a:ea typeface="+mn-ea"/>
                <a:cs typeface="+mn-cs"/>
              </a:defRPr>
            </a:lvl7pPr>
            <a:lvl8pPr marL="3200400" algn="l" defTabSz="914400" rtl="0" eaLnBrk="1" latinLnBrk="0" hangingPunct="1">
              <a:defRPr sz="1400" kern="1200">
                <a:solidFill>
                  <a:schemeClr val="tx1"/>
                </a:solidFill>
                <a:latin typeface="Arial" panose="020B0604020202020204" pitchFamily="34" charset="0"/>
                <a:ea typeface="+mn-ea"/>
                <a:cs typeface="+mn-cs"/>
              </a:defRPr>
            </a:lvl8pPr>
            <a:lvl9pPr marL="3657600" algn="l" defTabSz="914400" rtl="0" eaLnBrk="1" latinLnBrk="0" hangingPunct="1">
              <a:defRPr sz="1400" kern="1200">
                <a:solidFill>
                  <a:schemeClr val="tx1"/>
                </a:solidFill>
                <a:latin typeface="Arial" panose="020B0604020202020204" pitchFamily="34" charset="0"/>
                <a:ea typeface="+mn-ea"/>
                <a:cs typeface="+mn-cs"/>
              </a:defRPr>
            </a:lvl9pPr>
          </a:lstStyle>
          <a:p>
            <a:endParaRPr lang="en-CA"/>
          </a:p>
        </p:txBody>
      </p:sp>
      <p:sp>
        <p:nvSpPr>
          <p:cNvPr id="129" name="Freeform 125">
            <a:extLst>
              <a:ext uri="{FF2B5EF4-FFF2-40B4-BE49-F238E27FC236}">
                <a16:creationId xmlns:a16="http://schemas.microsoft.com/office/drawing/2014/main" id="{4933665D-05C5-4083-A7FF-E536EEEED62F}"/>
              </a:ext>
            </a:extLst>
          </p:cNvPr>
          <p:cNvSpPr>
            <a:spLocks noChangeAspect="1"/>
          </p:cNvSpPr>
          <p:nvPr/>
        </p:nvSpPr>
        <p:spPr bwMode="auto">
          <a:xfrm>
            <a:off x="6361748" y="711742"/>
            <a:ext cx="1536" cy="16017"/>
          </a:xfrm>
          <a:custGeom>
            <a:avLst/>
            <a:gdLst>
              <a:gd name="T0" fmla="*/ 3 w 3"/>
              <a:gd name="T1" fmla="*/ 0 h 26"/>
              <a:gd name="T2" fmla="*/ 1 w 3"/>
              <a:gd name="T3" fmla="*/ 26 h 26"/>
            </a:gdLst>
            <a:ahLst/>
            <a:cxnLst>
              <a:cxn ang="0">
                <a:pos x="T0" y="T1"/>
              </a:cxn>
              <a:cxn ang="0">
                <a:pos x="T2" y="T3"/>
              </a:cxn>
            </a:cxnLst>
            <a:rect l="0" t="0" r="r" b="b"/>
            <a:pathLst>
              <a:path w="3" h="26">
                <a:moveTo>
                  <a:pt x="3" y="0"/>
                </a:moveTo>
                <a:cubicBezTo>
                  <a:pt x="0" y="8"/>
                  <a:pt x="1" y="17"/>
                  <a:pt x="1" y="26"/>
                </a:cubicBezTo>
              </a:path>
            </a:pathLst>
          </a:custGeom>
          <a:noFill/>
          <a:ln w="6350" cap="rnd">
            <a:solidFill>
              <a:srgbClr val="FF6600"/>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defPPr>
              <a:defRPr lang="en-US"/>
            </a:defPPr>
            <a:lvl1pPr algn="l" rtl="0" fontAlgn="base">
              <a:spcBef>
                <a:spcPct val="0"/>
              </a:spcBef>
              <a:spcAft>
                <a:spcPct val="0"/>
              </a:spcAft>
              <a:defRPr sz="1400" kern="1200">
                <a:solidFill>
                  <a:schemeClr val="tx1"/>
                </a:solidFill>
                <a:latin typeface="Arial" panose="020B0604020202020204" pitchFamily="34" charset="0"/>
                <a:ea typeface="+mn-ea"/>
                <a:cs typeface="+mn-cs"/>
              </a:defRPr>
            </a:lvl1pPr>
            <a:lvl2pPr marL="457200" algn="l" rtl="0" fontAlgn="base">
              <a:spcBef>
                <a:spcPct val="0"/>
              </a:spcBef>
              <a:spcAft>
                <a:spcPct val="0"/>
              </a:spcAft>
              <a:defRPr sz="1400" kern="1200">
                <a:solidFill>
                  <a:schemeClr val="tx1"/>
                </a:solidFill>
                <a:latin typeface="Arial" panose="020B0604020202020204" pitchFamily="34" charset="0"/>
                <a:ea typeface="+mn-ea"/>
                <a:cs typeface="+mn-cs"/>
              </a:defRPr>
            </a:lvl2pPr>
            <a:lvl3pPr marL="914400" algn="l" rtl="0" fontAlgn="base">
              <a:spcBef>
                <a:spcPct val="0"/>
              </a:spcBef>
              <a:spcAft>
                <a:spcPct val="0"/>
              </a:spcAft>
              <a:defRPr sz="1400" kern="1200">
                <a:solidFill>
                  <a:schemeClr val="tx1"/>
                </a:solidFill>
                <a:latin typeface="Arial" panose="020B0604020202020204" pitchFamily="34" charset="0"/>
                <a:ea typeface="+mn-ea"/>
                <a:cs typeface="+mn-cs"/>
              </a:defRPr>
            </a:lvl3pPr>
            <a:lvl4pPr marL="1371600" algn="l" rtl="0" fontAlgn="base">
              <a:spcBef>
                <a:spcPct val="0"/>
              </a:spcBef>
              <a:spcAft>
                <a:spcPct val="0"/>
              </a:spcAft>
              <a:defRPr sz="1400" kern="1200">
                <a:solidFill>
                  <a:schemeClr val="tx1"/>
                </a:solidFill>
                <a:latin typeface="Arial" panose="020B0604020202020204" pitchFamily="34" charset="0"/>
                <a:ea typeface="+mn-ea"/>
                <a:cs typeface="+mn-cs"/>
              </a:defRPr>
            </a:lvl4pPr>
            <a:lvl5pPr marL="1828800" algn="l" rtl="0" fontAlgn="base">
              <a:spcBef>
                <a:spcPct val="0"/>
              </a:spcBef>
              <a:spcAft>
                <a:spcPct val="0"/>
              </a:spcAft>
              <a:defRPr sz="1400" kern="1200">
                <a:solidFill>
                  <a:schemeClr val="tx1"/>
                </a:solidFill>
                <a:latin typeface="Arial" panose="020B0604020202020204" pitchFamily="34" charset="0"/>
                <a:ea typeface="+mn-ea"/>
                <a:cs typeface="+mn-cs"/>
              </a:defRPr>
            </a:lvl5pPr>
            <a:lvl6pPr marL="2286000" algn="l" defTabSz="914400" rtl="0" eaLnBrk="1" latinLnBrk="0" hangingPunct="1">
              <a:defRPr sz="1400" kern="1200">
                <a:solidFill>
                  <a:schemeClr val="tx1"/>
                </a:solidFill>
                <a:latin typeface="Arial" panose="020B0604020202020204" pitchFamily="34" charset="0"/>
                <a:ea typeface="+mn-ea"/>
                <a:cs typeface="+mn-cs"/>
              </a:defRPr>
            </a:lvl6pPr>
            <a:lvl7pPr marL="2743200" algn="l" defTabSz="914400" rtl="0" eaLnBrk="1" latinLnBrk="0" hangingPunct="1">
              <a:defRPr sz="1400" kern="1200">
                <a:solidFill>
                  <a:schemeClr val="tx1"/>
                </a:solidFill>
                <a:latin typeface="Arial" panose="020B0604020202020204" pitchFamily="34" charset="0"/>
                <a:ea typeface="+mn-ea"/>
                <a:cs typeface="+mn-cs"/>
              </a:defRPr>
            </a:lvl7pPr>
            <a:lvl8pPr marL="3200400" algn="l" defTabSz="914400" rtl="0" eaLnBrk="1" latinLnBrk="0" hangingPunct="1">
              <a:defRPr sz="1400" kern="1200">
                <a:solidFill>
                  <a:schemeClr val="tx1"/>
                </a:solidFill>
                <a:latin typeface="Arial" panose="020B0604020202020204" pitchFamily="34" charset="0"/>
                <a:ea typeface="+mn-ea"/>
                <a:cs typeface="+mn-cs"/>
              </a:defRPr>
            </a:lvl8pPr>
            <a:lvl9pPr marL="3657600" algn="l" defTabSz="914400" rtl="0" eaLnBrk="1" latinLnBrk="0" hangingPunct="1">
              <a:defRPr sz="1400" kern="1200">
                <a:solidFill>
                  <a:schemeClr val="tx1"/>
                </a:solidFill>
                <a:latin typeface="Arial" panose="020B0604020202020204" pitchFamily="34" charset="0"/>
                <a:ea typeface="+mn-ea"/>
                <a:cs typeface="+mn-cs"/>
              </a:defRPr>
            </a:lvl9pPr>
          </a:lstStyle>
          <a:p>
            <a:endParaRPr lang="en-CA"/>
          </a:p>
        </p:txBody>
      </p:sp>
      <p:sp>
        <p:nvSpPr>
          <p:cNvPr id="130" name="Freeform 126">
            <a:extLst>
              <a:ext uri="{FF2B5EF4-FFF2-40B4-BE49-F238E27FC236}">
                <a16:creationId xmlns:a16="http://schemas.microsoft.com/office/drawing/2014/main" id="{5FE0B3E8-FDE3-487D-9799-2838E2B68DB8}"/>
              </a:ext>
            </a:extLst>
          </p:cNvPr>
          <p:cNvSpPr>
            <a:spLocks noChangeAspect="1"/>
          </p:cNvSpPr>
          <p:nvPr/>
        </p:nvSpPr>
        <p:spPr bwMode="auto">
          <a:xfrm>
            <a:off x="6347415" y="727759"/>
            <a:ext cx="22011" cy="48051"/>
          </a:xfrm>
          <a:custGeom>
            <a:avLst/>
            <a:gdLst>
              <a:gd name="T0" fmla="*/ 25 w 37"/>
              <a:gd name="T1" fmla="*/ 0 h 75"/>
              <a:gd name="T2" fmla="*/ 13 w 37"/>
              <a:gd name="T3" fmla="*/ 75 h 75"/>
              <a:gd name="T4" fmla="*/ 25 w 37"/>
              <a:gd name="T5" fmla="*/ 0 h 75"/>
            </a:gdLst>
            <a:ahLst/>
            <a:cxnLst>
              <a:cxn ang="0">
                <a:pos x="T0" y="T1"/>
              </a:cxn>
              <a:cxn ang="0">
                <a:pos x="T2" y="T3"/>
              </a:cxn>
              <a:cxn ang="0">
                <a:pos x="T4" y="T5"/>
              </a:cxn>
            </a:cxnLst>
            <a:rect l="0" t="0" r="r" b="b"/>
            <a:pathLst>
              <a:path w="37" h="75">
                <a:moveTo>
                  <a:pt x="25" y="0"/>
                </a:moveTo>
                <a:cubicBezTo>
                  <a:pt x="28" y="21"/>
                  <a:pt x="37" y="66"/>
                  <a:pt x="13" y="75"/>
                </a:cubicBezTo>
                <a:cubicBezTo>
                  <a:pt x="0" y="53"/>
                  <a:pt x="11" y="20"/>
                  <a:pt x="25" y="0"/>
                </a:cubicBezTo>
              </a:path>
            </a:pathLst>
          </a:custGeom>
          <a:noFill/>
          <a:ln w="6350" cap="rnd">
            <a:solidFill>
              <a:srgbClr val="FF6600"/>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defPPr>
              <a:defRPr lang="en-US"/>
            </a:defPPr>
            <a:lvl1pPr algn="l" rtl="0" fontAlgn="base">
              <a:spcBef>
                <a:spcPct val="0"/>
              </a:spcBef>
              <a:spcAft>
                <a:spcPct val="0"/>
              </a:spcAft>
              <a:defRPr sz="1400" kern="1200">
                <a:solidFill>
                  <a:schemeClr val="tx1"/>
                </a:solidFill>
                <a:latin typeface="Arial" panose="020B0604020202020204" pitchFamily="34" charset="0"/>
                <a:ea typeface="+mn-ea"/>
                <a:cs typeface="+mn-cs"/>
              </a:defRPr>
            </a:lvl1pPr>
            <a:lvl2pPr marL="457200" algn="l" rtl="0" fontAlgn="base">
              <a:spcBef>
                <a:spcPct val="0"/>
              </a:spcBef>
              <a:spcAft>
                <a:spcPct val="0"/>
              </a:spcAft>
              <a:defRPr sz="1400" kern="1200">
                <a:solidFill>
                  <a:schemeClr val="tx1"/>
                </a:solidFill>
                <a:latin typeface="Arial" panose="020B0604020202020204" pitchFamily="34" charset="0"/>
                <a:ea typeface="+mn-ea"/>
                <a:cs typeface="+mn-cs"/>
              </a:defRPr>
            </a:lvl2pPr>
            <a:lvl3pPr marL="914400" algn="l" rtl="0" fontAlgn="base">
              <a:spcBef>
                <a:spcPct val="0"/>
              </a:spcBef>
              <a:spcAft>
                <a:spcPct val="0"/>
              </a:spcAft>
              <a:defRPr sz="1400" kern="1200">
                <a:solidFill>
                  <a:schemeClr val="tx1"/>
                </a:solidFill>
                <a:latin typeface="Arial" panose="020B0604020202020204" pitchFamily="34" charset="0"/>
                <a:ea typeface="+mn-ea"/>
                <a:cs typeface="+mn-cs"/>
              </a:defRPr>
            </a:lvl3pPr>
            <a:lvl4pPr marL="1371600" algn="l" rtl="0" fontAlgn="base">
              <a:spcBef>
                <a:spcPct val="0"/>
              </a:spcBef>
              <a:spcAft>
                <a:spcPct val="0"/>
              </a:spcAft>
              <a:defRPr sz="1400" kern="1200">
                <a:solidFill>
                  <a:schemeClr val="tx1"/>
                </a:solidFill>
                <a:latin typeface="Arial" panose="020B0604020202020204" pitchFamily="34" charset="0"/>
                <a:ea typeface="+mn-ea"/>
                <a:cs typeface="+mn-cs"/>
              </a:defRPr>
            </a:lvl4pPr>
            <a:lvl5pPr marL="1828800" algn="l" rtl="0" fontAlgn="base">
              <a:spcBef>
                <a:spcPct val="0"/>
              </a:spcBef>
              <a:spcAft>
                <a:spcPct val="0"/>
              </a:spcAft>
              <a:defRPr sz="1400" kern="1200">
                <a:solidFill>
                  <a:schemeClr val="tx1"/>
                </a:solidFill>
                <a:latin typeface="Arial" panose="020B0604020202020204" pitchFamily="34" charset="0"/>
                <a:ea typeface="+mn-ea"/>
                <a:cs typeface="+mn-cs"/>
              </a:defRPr>
            </a:lvl5pPr>
            <a:lvl6pPr marL="2286000" algn="l" defTabSz="914400" rtl="0" eaLnBrk="1" latinLnBrk="0" hangingPunct="1">
              <a:defRPr sz="1400" kern="1200">
                <a:solidFill>
                  <a:schemeClr val="tx1"/>
                </a:solidFill>
                <a:latin typeface="Arial" panose="020B0604020202020204" pitchFamily="34" charset="0"/>
                <a:ea typeface="+mn-ea"/>
                <a:cs typeface="+mn-cs"/>
              </a:defRPr>
            </a:lvl6pPr>
            <a:lvl7pPr marL="2743200" algn="l" defTabSz="914400" rtl="0" eaLnBrk="1" latinLnBrk="0" hangingPunct="1">
              <a:defRPr sz="1400" kern="1200">
                <a:solidFill>
                  <a:schemeClr val="tx1"/>
                </a:solidFill>
                <a:latin typeface="Arial" panose="020B0604020202020204" pitchFamily="34" charset="0"/>
                <a:ea typeface="+mn-ea"/>
                <a:cs typeface="+mn-cs"/>
              </a:defRPr>
            </a:lvl7pPr>
            <a:lvl8pPr marL="3200400" algn="l" defTabSz="914400" rtl="0" eaLnBrk="1" latinLnBrk="0" hangingPunct="1">
              <a:defRPr sz="1400" kern="1200">
                <a:solidFill>
                  <a:schemeClr val="tx1"/>
                </a:solidFill>
                <a:latin typeface="Arial" panose="020B0604020202020204" pitchFamily="34" charset="0"/>
                <a:ea typeface="+mn-ea"/>
                <a:cs typeface="+mn-cs"/>
              </a:defRPr>
            </a:lvl8pPr>
            <a:lvl9pPr marL="3657600" algn="l" defTabSz="914400" rtl="0" eaLnBrk="1" latinLnBrk="0" hangingPunct="1">
              <a:defRPr sz="1400" kern="1200">
                <a:solidFill>
                  <a:schemeClr val="tx1"/>
                </a:solidFill>
                <a:latin typeface="Arial" panose="020B0604020202020204" pitchFamily="34" charset="0"/>
                <a:ea typeface="+mn-ea"/>
                <a:cs typeface="+mn-cs"/>
              </a:defRPr>
            </a:lvl9pPr>
          </a:lstStyle>
          <a:p>
            <a:endParaRPr lang="en-CA"/>
          </a:p>
        </p:txBody>
      </p:sp>
      <p:sp>
        <p:nvSpPr>
          <p:cNvPr id="131" name="Freeform 127">
            <a:extLst>
              <a:ext uri="{FF2B5EF4-FFF2-40B4-BE49-F238E27FC236}">
                <a16:creationId xmlns:a16="http://schemas.microsoft.com/office/drawing/2014/main" id="{CB42EB82-1042-457D-AC64-D38DBE6F2061}"/>
              </a:ext>
            </a:extLst>
          </p:cNvPr>
          <p:cNvSpPr>
            <a:spLocks noChangeAspect="1"/>
          </p:cNvSpPr>
          <p:nvPr/>
        </p:nvSpPr>
        <p:spPr bwMode="auto">
          <a:xfrm>
            <a:off x="6171330" y="801769"/>
            <a:ext cx="22522" cy="5523"/>
          </a:xfrm>
          <a:custGeom>
            <a:avLst/>
            <a:gdLst>
              <a:gd name="T0" fmla="*/ 0 w 38"/>
              <a:gd name="T1" fmla="*/ 7 h 9"/>
              <a:gd name="T2" fmla="*/ 38 w 38"/>
              <a:gd name="T3" fmla="*/ 0 h 9"/>
            </a:gdLst>
            <a:ahLst/>
            <a:cxnLst>
              <a:cxn ang="0">
                <a:pos x="T0" y="T1"/>
              </a:cxn>
              <a:cxn ang="0">
                <a:pos x="T2" y="T3"/>
              </a:cxn>
            </a:cxnLst>
            <a:rect l="0" t="0" r="r" b="b"/>
            <a:pathLst>
              <a:path w="38" h="9">
                <a:moveTo>
                  <a:pt x="0" y="7"/>
                </a:moveTo>
                <a:cubicBezTo>
                  <a:pt x="14" y="9"/>
                  <a:pt x="25" y="4"/>
                  <a:pt x="38" y="0"/>
                </a:cubicBezTo>
              </a:path>
            </a:pathLst>
          </a:custGeom>
          <a:noFill/>
          <a:ln w="6350" cap="rnd">
            <a:solidFill>
              <a:srgbClr val="FF6600"/>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defPPr>
              <a:defRPr lang="en-US"/>
            </a:defPPr>
            <a:lvl1pPr algn="l" rtl="0" fontAlgn="base">
              <a:spcBef>
                <a:spcPct val="0"/>
              </a:spcBef>
              <a:spcAft>
                <a:spcPct val="0"/>
              </a:spcAft>
              <a:defRPr sz="1400" kern="1200">
                <a:solidFill>
                  <a:schemeClr val="tx1"/>
                </a:solidFill>
                <a:latin typeface="Arial" panose="020B0604020202020204" pitchFamily="34" charset="0"/>
                <a:ea typeface="+mn-ea"/>
                <a:cs typeface="+mn-cs"/>
              </a:defRPr>
            </a:lvl1pPr>
            <a:lvl2pPr marL="457200" algn="l" rtl="0" fontAlgn="base">
              <a:spcBef>
                <a:spcPct val="0"/>
              </a:spcBef>
              <a:spcAft>
                <a:spcPct val="0"/>
              </a:spcAft>
              <a:defRPr sz="1400" kern="1200">
                <a:solidFill>
                  <a:schemeClr val="tx1"/>
                </a:solidFill>
                <a:latin typeface="Arial" panose="020B0604020202020204" pitchFamily="34" charset="0"/>
                <a:ea typeface="+mn-ea"/>
                <a:cs typeface="+mn-cs"/>
              </a:defRPr>
            </a:lvl2pPr>
            <a:lvl3pPr marL="914400" algn="l" rtl="0" fontAlgn="base">
              <a:spcBef>
                <a:spcPct val="0"/>
              </a:spcBef>
              <a:spcAft>
                <a:spcPct val="0"/>
              </a:spcAft>
              <a:defRPr sz="1400" kern="1200">
                <a:solidFill>
                  <a:schemeClr val="tx1"/>
                </a:solidFill>
                <a:latin typeface="Arial" panose="020B0604020202020204" pitchFamily="34" charset="0"/>
                <a:ea typeface="+mn-ea"/>
                <a:cs typeface="+mn-cs"/>
              </a:defRPr>
            </a:lvl3pPr>
            <a:lvl4pPr marL="1371600" algn="l" rtl="0" fontAlgn="base">
              <a:spcBef>
                <a:spcPct val="0"/>
              </a:spcBef>
              <a:spcAft>
                <a:spcPct val="0"/>
              </a:spcAft>
              <a:defRPr sz="1400" kern="1200">
                <a:solidFill>
                  <a:schemeClr val="tx1"/>
                </a:solidFill>
                <a:latin typeface="Arial" panose="020B0604020202020204" pitchFamily="34" charset="0"/>
                <a:ea typeface="+mn-ea"/>
                <a:cs typeface="+mn-cs"/>
              </a:defRPr>
            </a:lvl4pPr>
            <a:lvl5pPr marL="1828800" algn="l" rtl="0" fontAlgn="base">
              <a:spcBef>
                <a:spcPct val="0"/>
              </a:spcBef>
              <a:spcAft>
                <a:spcPct val="0"/>
              </a:spcAft>
              <a:defRPr sz="1400" kern="1200">
                <a:solidFill>
                  <a:schemeClr val="tx1"/>
                </a:solidFill>
                <a:latin typeface="Arial" panose="020B0604020202020204" pitchFamily="34" charset="0"/>
                <a:ea typeface="+mn-ea"/>
                <a:cs typeface="+mn-cs"/>
              </a:defRPr>
            </a:lvl5pPr>
            <a:lvl6pPr marL="2286000" algn="l" defTabSz="914400" rtl="0" eaLnBrk="1" latinLnBrk="0" hangingPunct="1">
              <a:defRPr sz="1400" kern="1200">
                <a:solidFill>
                  <a:schemeClr val="tx1"/>
                </a:solidFill>
                <a:latin typeface="Arial" panose="020B0604020202020204" pitchFamily="34" charset="0"/>
                <a:ea typeface="+mn-ea"/>
                <a:cs typeface="+mn-cs"/>
              </a:defRPr>
            </a:lvl6pPr>
            <a:lvl7pPr marL="2743200" algn="l" defTabSz="914400" rtl="0" eaLnBrk="1" latinLnBrk="0" hangingPunct="1">
              <a:defRPr sz="1400" kern="1200">
                <a:solidFill>
                  <a:schemeClr val="tx1"/>
                </a:solidFill>
                <a:latin typeface="Arial" panose="020B0604020202020204" pitchFamily="34" charset="0"/>
                <a:ea typeface="+mn-ea"/>
                <a:cs typeface="+mn-cs"/>
              </a:defRPr>
            </a:lvl7pPr>
            <a:lvl8pPr marL="3200400" algn="l" defTabSz="914400" rtl="0" eaLnBrk="1" latinLnBrk="0" hangingPunct="1">
              <a:defRPr sz="1400" kern="1200">
                <a:solidFill>
                  <a:schemeClr val="tx1"/>
                </a:solidFill>
                <a:latin typeface="Arial" panose="020B0604020202020204" pitchFamily="34" charset="0"/>
                <a:ea typeface="+mn-ea"/>
                <a:cs typeface="+mn-cs"/>
              </a:defRPr>
            </a:lvl8pPr>
            <a:lvl9pPr marL="3657600" algn="l" defTabSz="914400" rtl="0" eaLnBrk="1" latinLnBrk="0" hangingPunct="1">
              <a:defRPr sz="1400" kern="1200">
                <a:solidFill>
                  <a:schemeClr val="tx1"/>
                </a:solidFill>
                <a:latin typeface="Arial" panose="020B0604020202020204" pitchFamily="34" charset="0"/>
                <a:ea typeface="+mn-ea"/>
                <a:cs typeface="+mn-cs"/>
              </a:defRPr>
            </a:lvl9pPr>
          </a:lstStyle>
          <a:p>
            <a:endParaRPr lang="en-CA"/>
          </a:p>
        </p:txBody>
      </p:sp>
      <p:sp>
        <p:nvSpPr>
          <p:cNvPr id="132" name="Freeform 128">
            <a:extLst>
              <a:ext uri="{FF2B5EF4-FFF2-40B4-BE49-F238E27FC236}">
                <a16:creationId xmlns:a16="http://schemas.microsoft.com/office/drawing/2014/main" id="{530CB833-BA5B-47A6-98E5-B38A9C04BDF2}"/>
              </a:ext>
            </a:extLst>
          </p:cNvPr>
          <p:cNvSpPr>
            <a:spLocks noChangeAspect="1"/>
          </p:cNvSpPr>
          <p:nvPr/>
        </p:nvSpPr>
        <p:spPr bwMode="auto">
          <a:xfrm>
            <a:off x="6193853" y="786856"/>
            <a:ext cx="4607" cy="14912"/>
          </a:xfrm>
          <a:custGeom>
            <a:avLst/>
            <a:gdLst>
              <a:gd name="T0" fmla="*/ 0 w 8"/>
              <a:gd name="T1" fmla="*/ 23 h 23"/>
              <a:gd name="T2" fmla="*/ 8 w 8"/>
              <a:gd name="T3" fmla="*/ 0 h 23"/>
            </a:gdLst>
            <a:ahLst/>
            <a:cxnLst>
              <a:cxn ang="0">
                <a:pos x="T0" y="T1"/>
              </a:cxn>
              <a:cxn ang="0">
                <a:pos x="T2" y="T3"/>
              </a:cxn>
            </a:cxnLst>
            <a:rect l="0" t="0" r="r" b="b"/>
            <a:pathLst>
              <a:path w="8" h="23">
                <a:moveTo>
                  <a:pt x="0" y="23"/>
                </a:moveTo>
                <a:cubicBezTo>
                  <a:pt x="0" y="14"/>
                  <a:pt x="6" y="8"/>
                  <a:pt x="8" y="0"/>
                </a:cubicBezTo>
              </a:path>
            </a:pathLst>
          </a:custGeom>
          <a:noFill/>
          <a:ln w="6350" cap="rnd">
            <a:solidFill>
              <a:srgbClr val="FF6600"/>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defPPr>
              <a:defRPr lang="en-US"/>
            </a:defPPr>
            <a:lvl1pPr algn="l" rtl="0" fontAlgn="base">
              <a:spcBef>
                <a:spcPct val="0"/>
              </a:spcBef>
              <a:spcAft>
                <a:spcPct val="0"/>
              </a:spcAft>
              <a:defRPr sz="1400" kern="1200">
                <a:solidFill>
                  <a:schemeClr val="tx1"/>
                </a:solidFill>
                <a:latin typeface="Arial" panose="020B0604020202020204" pitchFamily="34" charset="0"/>
                <a:ea typeface="+mn-ea"/>
                <a:cs typeface="+mn-cs"/>
              </a:defRPr>
            </a:lvl1pPr>
            <a:lvl2pPr marL="457200" algn="l" rtl="0" fontAlgn="base">
              <a:spcBef>
                <a:spcPct val="0"/>
              </a:spcBef>
              <a:spcAft>
                <a:spcPct val="0"/>
              </a:spcAft>
              <a:defRPr sz="1400" kern="1200">
                <a:solidFill>
                  <a:schemeClr val="tx1"/>
                </a:solidFill>
                <a:latin typeface="Arial" panose="020B0604020202020204" pitchFamily="34" charset="0"/>
                <a:ea typeface="+mn-ea"/>
                <a:cs typeface="+mn-cs"/>
              </a:defRPr>
            </a:lvl2pPr>
            <a:lvl3pPr marL="914400" algn="l" rtl="0" fontAlgn="base">
              <a:spcBef>
                <a:spcPct val="0"/>
              </a:spcBef>
              <a:spcAft>
                <a:spcPct val="0"/>
              </a:spcAft>
              <a:defRPr sz="1400" kern="1200">
                <a:solidFill>
                  <a:schemeClr val="tx1"/>
                </a:solidFill>
                <a:latin typeface="Arial" panose="020B0604020202020204" pitchFamily="34" charset="0"/>
                <a:ea typeface="+mn-ea"/>
                <a:cs typeface="+mn-cs"/>
              </a:defRPr>
            </a:lvl3pPr>
            <a:lvl4pPr marL="1371600" algn="l" rtl="0" fontAlgn="base">
              <a:spcBef>
                <a:spcPct val="0"/>
              </a:spcBef>
              <a:spcAft>
                <a:spcPct val="0"/>
              </a:spcAft>
              <a:defRPr sz="1400" kern="1200">
                <a:solidFill>
                  <a:schemeClr val="tx1"/>
                </a:solidFill>
                <a:latin typeface="Arial" panose="020B0604020202020204" pitchFamily="34" charset="0"/>
                <a:ea typeface="+mn-ea"/>
                <a:cs typeface="+mn-cs"/>
              </a:defRPr>
            </a:lvl4pPr>
            <a:lvl5pPr marL="1828800" algn="l" rtl="0" fontAlgn="base">
              <a:spcBef>
                <a:spcPct val="0"/>
              </a:spcBef>
              <a:spcAft>
                <a:spcPct val="0"/>
              </a:spcAft>
              <a:defRPr sz="1400" kern="1200">
                <a:solidFill>
                  <a:schemeClr val="tx1"/>
                </a:solidFill>
                <a:latin typeface="Arial" panose="020B0604020202020204" pitchFamily="34" charset="0"/>
                <a:ea typeface="+mn-ea"/>
                <a:cs typeface="+mn-cs"/>
              </a:defRPr>
            </a:lvl5pPr>
            <a:lvl6pPr marL="2286000" algn="l" defTabSz="914400" rtl="0" eaLnBrk="1" latinLnBrk="0" hangingPunct="1">
              <a:defRPr sz="1400" kern="1200">
                <a:solidFill>
                  <a:schemeClr val="tx1"/>
                </a:solidFill>
                <a:latin typeface="Arial" panose="020B0604020202020204" pitchFamily="34" charset="0"/>
                <a:ea typeface="+mn-ea"/>
                <a:cs typeface="+mn-cs"/>
              </a:defRPr>
            </a:lvl6pPr>
            <a:lvl7pPr marL="2743200" algn="l" defTabSz="914400" rtl="0" eaLnBrk="1" latinLnBrk="0" hangingPunct="1">
              <a:defRPr sz="1400" kern="1200">
                <a:solidFill>
                  <a:schemeClr val="tx1"/>
                </a:solidFill>
                <a:latin typeface="Arial" panose="020B0604020202020204" pitchFamily="34" charset="0"/>
                <a:ea typeface="+mn-ea"/>
                <a:cs typeface="+mn-cs"/>
              </a:defRPr>
            </a:lvl7pPr>
            <a:lvl8pPr marL="3200400" algn="l" defTabSz="914400" rtl="0" eaLnBrk="1" latinLnBrk="0" hangingPunct="1">
              <a:defRPr sz="1400" kern="1200">
                <a:solidFill>
                  <a:schemeClr val="tx1"/>
                </a:solidFill>
                <a:latin typeface="Arial" panose="020B0604020202020204" pitchFamily="34" charset="0"/>
                <a:ea typeface="+mn-ea"/>
                <a:cs typeface="+mn-cs"/>
              </a:defRPr>
            </a:lvl8pPr>
            <a:lvl9pPr marL="3657600" algn="l" defTabSz="914400" rtl="0" eaLnBrk="1" latinLnBrk="0" hangingPunct="1">
              <a:defRPr sz="1400" kern="1200">
                <a:solidFill>
                  <a:schemeClr val="tx1"/>
                </a:solidFill>
                <a:latin typeface="Arial" panose="020B0604020202020204" pitchFamily="34" charset="0"/>
                <a:ea typeface="+mn-ea"/>
                <a:cs typeface="+mn-cs"/>
              </a:defRPr>
            </a:lvl9pPr>
          </a:lstStyle>
          <a:p>
            <a:endParaRPr lang="en-CA"/>
          </a:p>
        </p:txBody>
      </p:sp>
      <p:sp>
        <p:nvSpPr>
          <p:cNvPr id="133" name="Freeform 129">
            <a:extLst>
              <a:ext uri="{FF2B5EF4-FFF2-40B4-BE49-F238E27FC236}">
                <a16:creationId xmlns:a16="http://schemas.microsoft.com/office/drawing/2014/main" id="{58DAC0CB-910D-4780-B534-D3925D7D29CF}"/>
              </a:ext>
            </a:extLst>
          </p:cNvPr>
          <p:cNvSpPr>
            <a:spLocks noChangeAspect="1"/>
          </p:cNvSpPr>
          <p:nvPr/>
        </p:nvSpPr>
        <p:spPr bwMode="auto">
          <a:xfrm>
            <a:off x="6193853" y="801769"/>
            <a:ext cx="7166" cy="13255"/>
          </a:xfrm>
          <a:custGeom>
            <a:avLst/>
            <a:gdLst>
              <a:gd name="T0" fmla="*/ 0 w 12"/>
              <a:gd name="T1" fmla="*/ 0 h 21"/>
              <a:gd name="T2" fmla="*/ 12 w 12"/>
              <a:gd name="T3" fmla="*/ 21 h 21"/>
            </a:gdLst>
            <a:ahLst/>
            <a:cxnLst>
              <a:cxn ang="0">
                <a:pos x="T0" y="T1"/>
              </a:cxn>
              <a:cxn ang="0">
                <a:pos x="T2" y="T3"/>
              </a:cxn>
            </a:cxnLst>
            <a:rect l="0" t="0" r="r" b="b"/>
            <a:pathLst>
              <a:path w="12" h="21">
                <a:moveTo>
                  <a:pt x="0" y="0"/>
                </a:moveTo>
                <a:cubicBezTo>
                  <a:pt x="6" y="5"/>
                  <a:pt x="11" y="13"/>
                  <a:pt x="12" y="21"/>
                </a:cubicBezTo>
              </a:path>
            </a:pathLst>
          </a:custGeom>
          <a:noFill/>
          <a:ln w="6350" cap="rnd">
            <a:solidFill>
              <a:srgbClr val="FF6600"/>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defPPr>
              <a:defRPr lang="en-US"/>
            </a:defPPr>
            <a:lvl1pPr algn="l" rtl="0" fontAlgn="base">
              <a:spcBef>
                <a:spcPct val="0"/>
              </a:spcBef>
              <a:spcAft>
                <a:spcPct val="0"/>
              </a:spcAft>
              <a:defRPr sz="1400" kern="1200">
                <a:solidFill>
                  <a:schemeClr val="tx1"/>
                </a:solidFill>
                <a:latin typeface="Arial" panose="020B0604020202020204" pitchFamily="34" charset="0"/>
                <a:ea typeface="+mn-ea"/>
                <a:cs typeface="+mn-cs"/>
              </a:defRPr>
            </a:lvl1pPr>
            <a:lvl2pPr marL="457200" algn="l" rtl="0" fontAlgn="base">
              <a:spcBef>
                <a:spcPct val="0"/>
              </a:spcBef>
              <a:spcAft>
                <a:spcPct val="0"/>
              </a:spcAft>
              <a:defRPr sz="1400" kern="1200">
                <a:solidFill>
                  <a:schemeClr val="tx1"/>
                </a:solidFill>
                <a:latin typeface="Arial" panose="020B0604020202020204" pitchFamily="34" charset="0"/>
                <a:ea typeface="+mn-ea"/>
                <a:cs typeface="+mn-cs"/>
              </a:defRPr>
            </a:lvl2pPr>
            <a:lvl3pPr marL="914400" algn="l" rtl="0" fontAlgn="base">
              <a:spcBef>
                <a:spcPct val="0"/>
              </a:spcBef>
              <a:spcAft>
                <a:spcPct val="0"/>
              </a:spcAft>
              <a:defRPr sz="1400" kern="1200">
                <a:solidFill>
                  <a:schemeClr val="tx1"/>
                </a:solidFill>
                <a:latin typeface="Arial" panose="020B0604020202020204" pitchFamily="34" charset="0"/>
                <a:ea typeface="+mn-ea"/>
                <a:cs typeface="+mn-cs"/>
              </a:defRPr>
            </a:lvl3pPr>
            <a:lvl4pPr marL="1371600" algn="l" rtl="0" fontAlgn="base">
              <a:spcBef>
                <a:spcPct val="0"/>
              </a:spcBef>
              <a:spcAft>
                <a:spcPct val="0"/>
              </a:spcAft>
              <a:defRPr sz="1400" kern="1200">
                <a:solidFill>
                  <a:schemeClr val="tx1"/>
                </a:solidFill>
                <a:latin typeface="Arial" panose="020B0604020202020204" pitchFamily="34" charset="0"/>
                <a:ea typeface="+mn-ea"/>
                <a:cs typeface="+mn-cs"/>
              </a:defRPr>
            </a:lvl4pPr>
            <a:lvl5pPr marL="1828800" algn="l" rtl="0" fontAlgn="base">
              <a:spcBef>
                <a:spcPct val="0"/>
              </a:spcBef>
              <a:spcAft>
                <a:spcPct val="0"/>
              </a:spcAft>
              <a:defRPr sz="1400" kern="1200">
                <a:solidFill>
                  <a:schemeClr val="tx1"/>
                </a:solidFill>
                <a:latin typeface="Arial" panose="020B0604020202020204" pitchFamily="34" charset="0"/>
                <a:ea typeface="+mn-ea"/>
                <a:cs typeface="+mn-cs"/>
              </a:defRPr>
            </a:lvl5pPr>
            <a:lvl6pPr marL="2286000" algn="l" defTabSz="914400" rtl="0" eaLnBrk="1" latinLnBrk="0" hangingPunct="1">
              <a:defRPr sz="1400" kern="1200">
                <a:solidFill>
                  <a:schemeClr val="tx1"/>
                </a:solidFill>
                <a:latin typeface="Arial" panose="020B0604020202020204" pitchFamily="34" charset="0"/>
                <a:ea typeface="+mn-ea"/>
                <a:cs typeface="+mn-cs"/>
              </a:defRPr>
            </a:lvl6pPr>
            <a:lvl7pPr marL="2743200" algn="l" defTabSz="914400" rtl="0" eaLnBrk="1" latinLnBrk="0" hangingPunct="1">
              <a:defRPr sz="1400" kern="1200">
                <a:solidFill>
                  <a:schemeClr val="tx1"/>
                </a:solidFill>
                <a:latin typeface="Arial" panose="020B0604020202020204" pitchFamily="34" charset="0"/>
                <a:ea typeface="+mn-ea"/>
                <a:cs typeface="+mn-cs"/>
              </a:defRPr>
            </a:lvl7pPr>
            <a:lvl8pPr marL="3200400" algn="l" defTabSz="914400" rtl="0" eaLnBrk="1" latinLnBrk="0" hangingPunct="1">
              <a:defRPr sz="1400" kern="1200">
                <a:solidFill>
                  <a:schemeClr val="tx1"/>
                </a:solidFill>
                <a:latin typeface="Arial" panose="020B0604020202020204" pitchFamily="34" charset="0"/>
                <a:ea typeface="+mn-ea"/>
                <a:cs typeface="+mn-cs"/>
              </a:defRPr>
            </a:lvl8pPr>
            <a:lvl9pPr marL="3657600" algn="l" defTabSz="914400" rtl="0" eaLnBrk="1" latinLnBrk="0" hangingPunct="1">
              <a:defRPr sz="1400" kern="1200">
                <a:solidFill>
                  <a:schemeClr val="tx1"/>
                </a:solidFill>
                <a:latin typeface="Arial" panose="020B0604020202020204" pitchFamily="34" charset="0"/>
                <a:ea typeface="+mn-ea"/>
                <a:cs typeface="+mn-cs"/>
              </a:defRPr>
            </a:lvl9pPr>
          </a:lstStyle>
          <a:p>
            <a:endParaRPr lang="en-CA"/>
          </a:p>
        </p:txBody>
      </p:sp>
      <p:sp>
        <p:nvSpPr>
          <p:cNvPr id="134" name="Freeform 130">
            <a:extLst>
              <a:ext uri="{FF2B5EF4-FFF2-40B4-BE49-F238E27FC236}">
                <a16:creationId xmlns:a16="http://schemas.microsoft.com/office/drawing/2014/main" id="{E533E9C3-1CF9-455F-982D-F37FD5F4E82F}"/>
              </a:ext>
            </a:extLst>
          </p:cNvPr>
          <p:cNvSpPr>
            <a:spLocks noChangeAspect="1"/>
          </p:cNvSpPr>
          <p:nvPr/>
        </p:nvSpPr>
        <p:spPr bwMode="auto">
          <a:xfrm>
            <a:off x="6176449" y="822757"/>
            <a:ext cx="119779" cy="43080"/>
          </a:xfrm>
          <a:custGeom>
            <a:avLst/>
            <a:gdLst>
              <a:gd name="T0" fmla="*/ 0 w 202"/>
              <a:gd name="T1" fmla="*/ 62 h 68"/>
              <a:gd name="T2" fmla="*/ 202 w 202"/>
              <a:gd name="T3" fmla="*/ 0 h 68"/>
            </a:gdLst>
            <a:ahLst/>
            <a:cxnLst>
              <a:cxn ang="0">
                <a:pos x="T0" y="T1"/>
              </a:cxn>
              <a:cxn ang="0">
                <a:pos x="T2" y="T3"/>
              </a:cxn>
            </a:cxnLst>
            <a:rect l="0" t="0" r="r" b="b"/>
            <a:pathLst>
              <a:path w="202" h="68">
                <a:moveTo>
                  <a:pt x="0" y="62"/>
                </a:moveTo>
                <a:cubicBezTo>
                  <a:pt x="72" y="68"/>
                  <a:pt x="137" y="29"/>
                  <a:pt x="202" y="0"/>
                </a:cubicBezTo>
              </a:path>
            </a:pathLst>
          </a:custGeom>
          <a:noFill/>
          <a:ln w="6350" cap="rnd">
            <a:solidFill>
              <a:srgbClr val="FF6600"/>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defPPr>
              <a:defRPr lang="en-US"/>
            </a:defPPr>
            <a:lvl1pPr algn="l" rtl="0" fontAlgn="base">
              <a:spcBef>
                <a:spcPct val="0"/>
              </a:spcBef>
              <a:spcAft>
                <a:spcPct val="0"/>
              </a:spcAft>
              <a:defRPr sz="1400" kern="1200">
                <a:solidFill>
                  <a:schemeClr val="tx1"/>
                </a:solidFill>
                <a:latin typeface="Arial" panose="020B0604020202020204" pitchFamily="34" charset="0"/>
                <a:ea typeface="+mn-ea"/>
                <a:cs typeface="+mn-cs"/>
              </a:defRPr>
            </a:lvl1pPr>
            <a:lvl2pPr marL="457200" algn="l" rtl="0" fontAlgn="base">
              <a:spcBef>
                <a:spcPct val="0"/>
              </a:spcBef>
              <a:spcAft>
                <a:spcPct val="0"/>
              </a:spcAft>
              <a:defRPr sz="1400" kern="1200">
                <a:solidFill>
                  <a:schemeClr val="tx1"/>
                </a:solidFill>
                <a:latin typeface="Arial" panose="020B0604020202020204" pitchFamily="34" charset="0"/>
                <a:ea typeface="+mn-ea"/>
                <a:cs typeface="+mn-cs"/>
              </a:defRPr>
            </a:lvl2pPr>
            <a:lvl3pPr marL="914400" algn="l" rtl="0" fontAlgn="base">
              <a:spcBef>
                <a:spcPct val="0"/>
              </a:spcBef>
              <a:spcAft>
                <a:spcPct val="0"/>
              </a:spcAft>
              <a:defRPr sz="1400" kern="1200">
                <a:solidFill>
                  <a:schemeClr val="tx1"/>
                </a:solidFill>
                <a:latin typeface="Arial" panose="020B0604020202020204" pitchFamily="34" charset="0"/>
                <a:ea typeface="+mn-ea"/>
                <a:cs typeface="+mn-cs"/>
              </a:defRPr>
            </a:lvl3pPr>
            <a:lvl4pPr marL="1371600" algn="l" rtl="0" fontAlgn="base">
              <a:spcBef>
                <a:spcPct val="0"/>
              </a:spcBef>
              <a:spcAft>
                <a:spcPct val="0"/>
              </a:spcAft>
              <a:defRPr sz="1400" kern="1200">
                <a:solidFill>
                  <a:schemeClr val="tx1"/>
                </a:solidFill>
                <a:latin typeface="Arial" panose="020B0604020202020204" pitchFamily="34" charset="0"/>
                <a:ea typeface="+mn-ea"/>
                <a:cs typeface="+mn-cs"/>
              </a:defRPr>
            </a:lvl4pPr>
            <a:lvl5pPr marL="1828800" algn="l" rtl="0" fontAlgn="base">
              <a:spcBef>
                <a:spcPct val="0"/>
              </a:spcBef>
              <a:spcAft>
                <a:spcPct val="0"/>
              </a:spcAft>
              <a:defRPr sz="1400" kern="1200">
                <a:solidFill>
                  <a:schemeClr val="tx1"/>
                </a:solidFill>
                <a:latin typeface="Arial" panose="020B0604020202020204" pitchFamily="34" charset="0"/>
                <a:ea typeface="+mn-ea"/>
                <a:cs typeface="+mn-cs"/>
              </a:defRPr>
            </a:lvl5pPr>
            <a:lvl6pPr marL="2286000" algn="l" defTabSz="914400" rtl="0" eaLnBrk="1" latinLnBrk="0" hangingPunct="1">
              <a:defRPr sz="1400" kern="1200">
                <a:solidFill>
                  <a:schemeClr val="tx1"/>
                </a:solidFill>
                <a:latin typeface="Arial" panose="020B0604020202020204" pitchFamily="34" charset="0"/>
                <a:ea typeface="+mn-ea"/>
                <a:cs typeface="+mn-cs"/>
              </a:defRPr>
            </a:lvl6pPr>
            <a:lvl7pPr marL="2743200" algn="l" defTabSz="914400" rtl="0" eaLnBrk="1" latinLnBrk="0" hangingPunct="1">
              <a:defRPr sz="1400" kern="1200">
                <a:solidFill>
                  <a:schemeClr val="tx1"/>
                </a:solidFill>
                <a:latin typeface="Arial" panose="020B0604020202020204" pitchFamily="34" charset="0"/>
                <a:ea typeface="+mn-ea"/>
                <a:cs typeface="+mn-cs"/>
              </a:defRPr>
            </a:lvl7pPr>
            <a:lvl8pPr marL="3200400" algn="l" defTabSz="914400" rtl="0" eaLnBrk="1" latinLnBrk="0" hangingPunct="1">
              <a:defRPr sz="1400" kern="1200">
                <a:solidFill>
                  <a:schemeClr val="tx1"/>
                </a:solidFill>
                <a:latin typeface="Arial" panose="020B0604020202020204" pitchFamily="34" charset="0"/>
                <a:ea typeface="+mn-ea"/>
                <a:cs typeface="+mn-cs"/>
              </a:defRPr>
            </a:lvl8pPr>
            <a:lvl9pPr marL="3657600" algn="l" defTabSz="914400" rtl="0" eaLnBrk="1" latinLnBrk="0" hangingPunct="1">
              <a:defRPr sz="1400" kern="1200">
                <a:solidFill>
                  <a:schemeClr val="tx1"/>
                </a:solidFill>
                <a:latin typeface="Arial" panose="020B0604020202020204" pitchFamily="34" charset="0"/>
                <a:ea typeface="+mn-ea"/>
                <a:cs typeface="+mn-cs"/>
              </a:defRPr>
            </a:lvl9pPr>
          </a:lstStyle>
          <a:p>
            <a:endParaRPr lang="en-CA"/>
          </a:p>
        </p:txBody>
      </p:sp>
      <p:sp>
        <p:nvSpPr>
          <p:cNvPr id="135" name="Freeform 131">
            <a:extLst>
              <a:ext uri="{FF2B5EF4-FFF2-40B4-BE49-F238E27FC236}">
                <a16:creationId xmlns:a16="http://schemas.microsoft.com/office/drawing/2014/main" id="{CABF8741-8B94-4D74-A600-FFE36D39C521}"/>
              </a:ext>
            </a:extLst>
          </p:cNvPr>
          <p:cNvSpPr>
            <a:spLocks noChangeAspect="1"/>
          </p:cNvSpPr>
          <p:nvPr/>
        </p:nvSpPr>
        <p:spPr bwMode="auto">
          <a:xfrm>
            <a:off x="6006506" y="822757"/>
            <a:ext cx="120291" cy="42528"/>
          </a:xfrm>
          <a:custGeom>
            <a:avLst/>
            <a:gdLst>
              <a:gd name="T0" fmla="*/ 202 w 202"/>
              <a:gd name="T1" fmla="*/ 62 h 67"/>
              <a:gd name="T2" fmla="*/ 0 w 202"/>
              <a:gd name="T3" fmla="*/ 0 h 67"/>
            </a:gdLst>
            <a:ahLst/>
            <a:cxnLst>
              <a:cxn ang="0">
                <a:pos x="T0" y="T1"/>
              </a:cxn>
              <a:cxn ang="0">
                <a:pos x="T2" y="T3"/>
              </a:cxn>
            </a:cxnLst>
            <a:rect l="0" t="0" r="r" b="b"/>
            <a:pathLst>
              <a:path w="202" h="67">
                <a:moveTo>
                  <a:pt x="202" y="62"/>
                </a:moveTo>
                <a:cubicBezTo>
                  <a:pt x="130" y="67"/>
                  <a:pt x="65" y="29"/>
                  <a:pt x="0" y="0"/>
                </a:cubicBezTo>
              </a:path>
            </a:pathLst>
          </a:custGeom>
          <a:noFill/>
          <a:ln w="6350" cap="rnd">
            <a:solidFill>
              <a:srgbClr val="FF6600"/>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defPPr>
              <a:defRPr lang="en-US"/>
            </a:defPPr>
            <a:lvl1pPr algn="l" rtl="0" fontAlgn="base">
              <a:spcBef>
                <a:spcPct val="0"/>
              </a:spcBef>
              <a:spcAft>
                <a:spcPct val="0"/>
              </a:spcAft>
              <a:defRPr sz="1400" kern="1200">
                <a:solidFill>
                  <a:schemeClr val="tx1"/>
                </a:solidFill>
                <a:latin typeface="Arial" panose="020B0604020202020204" pitchFamily="34" charset="0"/>
                <a:ea typeface="+mn-ea"/>
                <a:cs typeface="+mn-cs"/>
              </a:defRPr>
            </a:lvl1pPr>
            <a:lvl2pPr marL="457200" algn="l" rtl="0" fontAlgn="base">
              <a:spcBef>
                <a:spcPct val="0"/>
              </a:spcBef>
              <a:spcAft>
                <a:spcPct val="0"/>
              </a:spcAft>
              <a:defRPr sz="1400" kern="1200">
                <a:solidFill>
                  <a:schemeClr val="tx1"/>
                </a:solidFill>
                <a:latin typeface="Arial" panose="020B0604020202020204" pitchFamily="34" charset="0"/>
                <a:ea typeface="+mn-ea"/>
                <a:cs typeface="+mn-cs"/>
              </a:defRPr>
            </a:lvl2pPr>
            <a:lvl3pPr marL="914400" algn="l" rtl="0" fontAlgn="base">
              <a:spcBef>
                <a:spcPct val="0"/>
              </a:spcBef>
              <a:spcAft>
                <a:spcPct val="0"/>
              </a:spcAft>
              <a:defRPr sz="1400" kern="1200">
                <a:solidFill>
                  <a:schemeClr val="tx1"/>
                </a:solidFill>
                <a:latin typeface="Arial" panose="020B0604020202020204" pitchFamily="34" charset="0"/>
                <a:ea typeface="+mn-ea"/>
                <a:cs typeface="+mn-cs"/>
              </a:defRPr>
            </a:lvl3pPr>
            <a:lvl4pPr marL="1371600" algn="l" rtl="0" fontAlgn="base">
              <a:spcBef>
                <a:spcPct val="0"/>
              </a:spcBef>
              <a:spcAft>
                <a:spcPct val="0"/>
              </a:spcAft>
              <a:defRPr sz="1400" kern="1200">
                <a:solidFill>
                  <a:schemeClr val="tx1"/>
                </a:solidFill>
                <a:latin typeface="Arial" panose="020B0604020202020204" pitchFamily="34" charset="0"/>
                <a:ea typeface="+mn-ea"/>
                <a:cs typeface="+mn-cs"/>
              </a:defRPr>
            </a:lvl4pPr>
            <a:lvl5pPr marL="1828800" algn="l" rtl="0" fontAlgn="base">
              <a:spcBef>
                <a:spcPct val="0"/>
              </a:spcBef>
              <a:spcAft>
                <a:spcPct val="0"/>
              </a:spcAft>
              <a:defRPr sz="1400" kern="1200">
                <a:solidFill>
                  <a:schemeClr val="tx1"/>
                </a:solidFill>
                <a:latin typeface="Arial" panose="020B0604020202020204" pitchFamily="34" charset="0"/>
                <a:ea typeface="+mn-ea"/>
                <a:cs typeface="+mn-cs"/>
              </a:defRPr>
            </a:lvl5pPr>
            <a:lvl6pPr marL="2286000" algn="l" defTabSz="914400" rtl="0" eaLnBrk="1" latinLnBrk="0" hangingPunct="1">
              <a:defRPr sz="1400" kern="1200">
                <a:solidFill>
                  <a:schemeClr val="tx1"/>
                </a:solidFill>
                <a:latin typeface="Arial" panose="020B0604020202020204" pitchFamily="34" charset="0"/>
                <a:ea typeface="+mn-ea"/>
                <a:cs typeface="+mn-cs"/>
              </a:defRPr>
            </a:lvl6pPr>
            <a:lvl7pPr marL="2743200" algn="l" defTabSz="914400" rtl="0" eaLnBrk="1" latinLnBrk="0" hangingPunct="1">
              <a:defRPr sz="1400" kern="1200">
                <a:solidFill>
                  <a:schemeClr val="tx1"/>
                </a:solidFill>
                <a:latin typeface="Arial" panose="020B0604020202020204" pitchFamily="34" charset="0"/>
                <a:ea typeface="+mn-ea"/>
                <a:cs typeface="+mn-cs"/>
              </a:defRPr>
            </a:lvl7pPr>
            <a:lvl8pPr marL="3200400" algn="l" defTabSz="914400" rtl="0" eaLnBrk="1" latinLnBrk="0" hangingPunct="1">
              <a:defRPr sz="1400" kern="1200">
                <a:solidFill>
                  <a:schemeClr val="tx1"/>
                </a:solidFill>
                <a:latin typeface="Arial" panose="020B0604020202020204" pitchFamily="34" charset="0"/>
                <a:ea typeface="+mn-ea"/>
                <a:cs typeface="+mn-cs"/>
              </a:defRPr>
            </a:lvl8pPr>
            <a:lvl9pPr marL="3657600" algn="l" defTabSz="914400" rtl="0" eaLnBrk="1" latinLnBrk="0" hangingPunct="1">
              <a:defRPr sz="1400" kern="1200">
                <a:solidFill>
                  <a:schemeClr val="tx1"/>
                </a:solidFill>
                <a:latin typeface="Arial" panose="020B0604020202020204" pitchFamily="34" charset="0"/>
                <a:ea typeface="+mn-ea"/>
                <a:cs typeface="+mn-cs"/>
              </a:defRPr>
            </a:lvl9pPr>
          </a:lstStyle>
          <a:p>
            <a:endParaRPr lang="en-CA"/>
          </a:p>
        </p:txBody>
      </p:sp>
      <p:sp>
        <p:nvSpPr>
          <p:cNvPr id="136" name="Freeform 132">
            <a:extLst>
              <a:ext uri="{FF2B5EF4-FFF2-40B4-BE49-F238E27FC236}">
                <a16:creationId xmlns:a16="http://schemas.microsoft.com/office/drawing/2014/main" id="{A0F61EDB-2830-4ABA-982B-8637808C1875}"/>
              </a:ext>
            </a:extLst>
          </p:cNvPr>
          <p:cNvSpPr>
            <a:spLocks noChangeAspect="1"/>
          </p:cNvSpPr>
          <p:nvPr/>
        </p:nvSpPr>
        <p:spPr bwMode="auto">
          <a:xfrm>
            <a:off x="6108370" y="801769"/>
            <a:ext cx="22522" cy="5523"/>
          </a:xfrm>
          <a:custGeom>
            <a:avLst/>
            <a:gdLst>
              <a:gd name="T0" fmla="*/ 38 w 38"/>
              <a:gd name="T1" fmla="*/ 7 h 9"/>
              <a:gd name="T2" fmla="*/ 0 w 38"/>
              <a:gd name="T3" fmla="*/ 0 h 9"/>
            </a:gdLst>
            <a:ahLst/>
            <a:cxnLst>
              <a:cxn ang="0">
                <a:pos x="T0" y="T1"/>
              </a:cxn>
              <a:cxn ang="0">
                <a:pos x="T2" y="T3"/>
              </a:cxn>
            </a:cxnLst>
            <a:rect l="0" t="0" r="r" b="b"/>
            <a:pathLst>
              <a:path w="38" h="9">
                <a:moveTo>
                  <a:pt x="38" y="7"/>
                </a:moveTo>
                <a:cubicBezTo>
                  <a:pt x="24" y="9"/>
                  <a:pt x="13" y="4"/>
                  <a:pt x="0" y="0"/>
                </a:cubicBezTo>
              </a:path>
            </a:pathLst>
          </a:custGeom>
          <a:noFill/>
          <a:ln w="6350" cap="rnd">
            <a:solidFill>
              <a:srgbClr val="FF6600"/>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defPPr>
              <a:defRPr lang="en-US"/>
            </a:defPPr>
            <a:lvl1pPr algn="l" rtl="0" fontAlgn="base">
              <a:spcBef>
                <a:spcPct val="0"/>
              </a:spcBef>
              <a:spcAft>
                <a:spcPct val="0"/>
              </a:spcAft>
              <a:defRPr sz="1400" kern="1200">
                <a:solidFill>
                  <a:schemeClr val="tx1"/>
                </a:solidFill>
                <a:latin typeface="Arial" panose="020B0604020202020204" pitchFamily="34" charset="0"/>
                <a:ea typeface="+mn-ea"/>
                <a:cs typeface="+mn-cs"/>
              </a:defRPr>
            </a:lvl1pPr>
            <a:lvl2pPr marL="457200" algn="l" rtl="0" fontAlgn="base">
              <a:spcBef>
                <a:spcPct val="0"/>
              </a:spcBef>
              <a:spcAft>
                <a:spcPct val="0"/>
              </a:spcAft>
              <a:defRPr sz="1400" kern="1200">
                <a:solidFill>
                  <a:schemeClr val="tx1"/>
                </a:solidFill>
                <a:latin typeface="Arial" panose="020B0604020202020204" pitchFamily="34" charset="0"/>
                <a:ea typeface="+mn-ea"/>
                <a:cs typeface="+mn-cs"/>
              </a:defRPr>
            </a:lvl2pPr>
            <a:lvl3pPr marL="914400" algn="l" rtl="0" fontAlgn="base">
              <a:spcBef>
                <a:spcPct val="0"/>
              </a:spcBef>
              <a:spcAft>
                <a:spcPct val="0"/>
              </a:spcAft>
              <a:defRPr sz="1400" kern="1200">
                <a:solidFill>
                  <a:schemeClr val="tx1"/>
                </a:solidFill>
                <a:latin typeface="Arial" panose="020B0604020202020204" pitchFamily="34" charset="0"/>
                <a:ea typeface="+mn-ea"/>
                <a:cs typeface="+mn-cs"/>
              </a:defRPr>
            </a:lvl3pPr>
            <a:lvl4pPr marL="1371600" algn="l" rtl="0" fontAlgn="base">
              <a:spcBef>
                <a:spcPct val="0"/>
              </a:spcBef>
              <a:spcAft>
                <a:spcPct val="0"/>
              </a:spcAft>
              <a:defRPr sz="1400" kern="1200">
                <a:solidFill>
                  <a:schemeClr val="tx1"/>
                </a:solidFill>
                <a:latin typeface="Arial" panose="020B0604020202020204" pitchFamily="34" charset="0"/>
                <a:ea typeface="+mn-ea"/>
                <a:cs typeface="+mn-cs"/>
              </a:defRPr>
            </a:lvl4pPr>
            <a:lvl5pPr marL="1828800" algn="l" rtl="0" fontAlgn="base">
              <a:spcBef>
                <a:spcPct val="0"/>
              </a:spcBef>
              <a:spcAft>
                <a:spcPct val="0"/>
              </a:spcAft>
              <a:defRPr sz="1400" kern="1200">
                <a:solidFill>
                  <a:schemeClr val="tx1"/>
                </a:solidFill>
                <a:latin typeface="Arial" panose="020B0604020202020204" pitchFamily="34" charset="0"/>
                <a:ea typeface="+mn-ea"/>
                <a:cs typeface="+mn-cs"/>
              </a:defRPr>
            </a:lvl5pPr>
            <a:lvl6pPr marL="2286000" algn="l" defTabSz="914400" rtl="0" eaLnBrk="1" latinLnBrk="0" hangingPunct="1">
              <a:defRPr sz="1400" kern="1200">
                <a:solidFill>
                  <a:schemeClr val="tx1"/>
                </a:solidFill>
                <a:latin typeface="Arial" panose="020B0604020202020204" pitchFamily="34" charset="0"/>
                <a:ea typeface="+mn-ea"/>
                <a:cs typeface="+mn-cs"/>
              </a:defRPr>
            </a:lvl6pPr>
            <a:lvl7pPr marL="2743200" algn="l" defTabSz="914400" rtl="0" eaLnBrk="1" latinLnBrk="0" hangingPunct="1">
              <a:defRPr sz="1400" kern="1200">
                <a:solidFill>
                  <a:schemeClr val="tx1"/>
                </a:solidFill>
                <a:latin typeface="Arial" panose="020B0604020202020204" pitchFamily="34" charset="0"/>
                <a:ea typeface="+mn-ea"/>
                <a:cs typeface="+mn-cs"/>
              </a:defRPr>
            </a:lvl7pPr>
            <a:lvl8pPr marL="3200400" algn="l" defTabSz="914400" rtl="0" eaLnBrk="1" latinLnBrk="0" hangingPunct="1">
              <a:defRPr sz="1400" kern="1200">
                <a:solidFill>
                  <a:schemeClr val="tx1"/>
                </a:solidFill>
                <a:latin typeface="Arial" panose="020B0604020202020204" pitchFamily="34" charset="0"/>
                <a:ea typeface="+mn-ea"/>
                <a:cs typeface="+mn-cs"/>
              </a:defRPr>
            </a:lvl8pPr>
            <a:lvl9pPr marL="3657600" algn="l" defTabSz="914400" rtl="0" eaLnBrk="1" latinLnBrk="0" hangingPunct="1">
              <a:defRPr sz="1400" kern="1200">
                <a:solidFill>
                  <a:schemeClr val="tx1"/>
                </a:solidFill>
                <a:latin typeface="Arial" panose="020B0604020202020204" pitchFamily="34" charset="0"/>
                <a:ea typeface="+mn-ea"/>
                <a:cs typeface="+mn-cs"/>
              </a:defRPr>
            </a:lvl9pPr>
          </a:lstStyle>
          <a:p>
            <a:endParaRPr lang="en-CA"/>
          </a:p>
        </p:txBody>
      </p:sp>
      <p:sp>
        <p:nvSpPr>
          <p:cNvPr id="137" name="Freeform 133">
            <a:extLst>
              <a:ext uri="{FF2B5EF4-FFF2-40B4-BE49-F238E27FC236}">
                <a16:creationId xmlns:a16="http://schemas.microsoft.com/office/drawing/2014/main" id="{1D25000D-3125-4A7F-963F-D40CDF957218}"/>
              </a:ext>
            </a:extLst>
          </p:cNvPr>
          <p:cNvSpPr>
            <a:spLocks noChangeAspect="1"/>
          </p:cNvSpPr>
          <p:nvPr/>
        </p:nvSpPr>
        <p:spPr bwMode="auto">
          <a:xfrm>
            <a:off x="6101203" y="801769"/>
            <a:ext cx="7166" cy="13255"/>
          </a:xfrm>
          <a:custGeom>
            <a:avLst/>
            <a:gdLst>
              <a:gd name="T0" fmla="*/ 12 w 12"/>
              <a:gd name="T1" fmla="*/ 0 h 21"/>
              <a:gd name="T2" fmla="*/ 0 w 12"/>
              <a:gd name="T3" fmla="*/ 21 h 21"/>
            </a:gdLst>
            <a:ahLst/>
            <a:cxnLst>
              <a:cxn ang="0">
                <a:pos x="T0" y="T1"/>
              </a:cxn>
              <a:cxn ang="0">
                <a:pos x="T2" y="T3"/>
              </a:cxn>
            </a:cxnLst>
            <a:rect l="0" t="0" r="r" b="b"/>
            <a:pathLst>
              <a:path w="12" h="21">
                <a:moveTo>
                  <a:pt x="12" y="0"/>
                </a:moveTo>
                <a:cubicBezTo>
                  <a:pt x="6" y="5"/>
                  <a:pt x="1" y="13"/>
                  <a:pt x="0" y="21"/>
                </a:cubicBezTo>
              </a:path>
            </a:pathLst>
          </a:custGeom>
          <a:noFill/>
          <a:ln w="6350" cap="rnd">
            <a:solidFill>
              <a:srgbClr val="FF6600"/>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defPPr>
              <a:defRPr lang="en-US"/>
            </a:defPPr>
            <a:lvl1pPr algn="l" rtl="0" fontAlgn="base">
              <a:spcBef>
                <a:spcPct val="0"/>
              </a:spcBef>
              <a:spcAft>
                <a:spcPct val="0"/>
              </a:spcAft>
              <a:defRPr sz="1400" kern="1200">
                <a:solidFill>
                  <a:schemeClr val="tx1"/>
                </a:solidFill>
                <a:latin typeface="Arial" panose="020B0604020202020204" pitchFamily="34" charset="0"/>
                <a:ea typeface="+mn-ea"/>
                <a:cs typeface="+mn-cs"/>
              </a:defRPr>
            </a:lvl1pPr>
            <a:lvl2pPr marL="457200" algn="l" rtl="0" fontAlgn="base">
              <a:spcBef>
                <a:spcPct val="0"/>
              </a:spcBef>
              <a:spcAft>
                <a:spcPct val="0"/>
              </a:spcAft>
              <a:defRPr sz="1400" kern="1200">
                <a:solidFill>
                  <a:schemeClr val="tx1"/>
                </a:solidFill>
                <a:latin typeface="Arial" panose="020B0604020202020204" pitchFamily="34" charset="0"/>
                <a:ea typeface="+mn-ea"/>
                <a:cs typeface="+mn-cs"/>
              </a:defRPr>
            </a:lvl2pPr>
            <a:lvl3pPr marL="914400" algn="l" rtl="0" fontAlgn="base">
              <a:spcBef>
                <a:spcPct val="0"/>
              </a:spcBef>
              <a:spcAft>
                <a:spcPct val="0"/>
              </a:spcAft>
              <a:defRPr sz="1400" kern="1200">
                <a:solidFill>
                  <a:schemeClr val="tx1"/>
                </a:solidFill>
                <a:latin typeface="Arial" panose="020B0604020202020204" pitchFamily="34" charset="0"/>
                <a:ea typeface="+mn-ea"/>
                <a:cs typeface="+mn-cs"/>
              </a:defRPr>
            </a:lvl3pPr>
            <a:lvl4pPr marL="1371600" algn="l" rtl="0" fontAlgn="base">
              <a:spcBef>
                <a:spcPct val="0"/>
              </a:spcBef>
              <a:spcAft>
                <a:spcPct val="0"/>
              </a:spcAft>
              <a:defRPr sz="1400" kern="1200">
                <a:solidFill>
                  <a:schemeClr val="tx1"/>
                </a:solidFill>
                <a:latin typeface="Arial" panose="020B0604020202020204" pitchFamily="34" charset="0"/>
                <a:ea typeface="+mn-ea"/>
                <a:cs typeface="+mn-cs"/>
              </a:defRPr>
            </a:lvl4pPr>
            <a:lvl5pPr marL="1828800" algn="l" rtl="0" fontAlgn="base">
              <a:spcBef>
                <a:spcPct val="0"/>
              </a:spcBef>
              <a:spcAft>
                <a:spcPct val="0"/>
              </a:spcAft>
              <a:defRPr sz="1400" kern="1200">
                <a:solidFill>
                  <a:schemeClr val="tx1"/>
                </a:solidFill>
                <a:latin typeface="Arial" panose="020B0604020202020204" pitchFamily="34" charset="0"/>
                <a:ea typeface="+mn-ea"/>
                <a:cs typeface="+mn-cs"/>
              </a:defRPr>
            </a:lvl5pPr>
            <a:lvl6pPr marL="2286000" algn="l" defTabSz="914400" rtl="0" eaLnBrk="1" latinLnBrk="0" hangingPunct="1">
              <a:defRPr sz="1400" kern="1200">
                <a:solidFill>
                  <a:schemeClr val="tx1"/>
                </a:solidFill>
                <a:latin typeface="Arial" panose="020B0604020202020204" pitchFamily="34" charset="0"/>
                <a:ea typeface="+mn-ea"/>
                <a:cs typeface="+mn-cs"/>
              </a:defRPr>
            </a:lvl6pPr>
            <a:lvl7pPr marL="2743200" algn="l" defTabSz="914400" rtl="0" eaLnBrk="1" latinLnBrk="0" hangingPunct="1">
              <a:defRPr sz="1400" kern="1200">
                <a:solidFill>
                  <a:schemeClr val="tx1"/>
                </a:solidFill>
                <a:latin typeface="Arial" panose="020B0604020202020204" pitchFamily="34" charset="0"/>
                <a:ea typeface="+mn-ea"/>
                <a:cs typeface="+mn-cs"/>
              </a:defRPr>
            </a:lvl7pPr>
            <a:lvl8pPr marL="3200400" algn="l" defTabSz="914400" rtl="0" eaLnBrk="1" latinLnBrk="0" hangingPunct="1">
              <a:defRPr sz="1400" kern="1200">
                <a:solidFill>
                  <a:schemeClr val="tx1"/>
                </a:solidFill>
                <a:latin typeface="Arial" panose="020B0604020202020204" pitchFamily="34" charset="0"/>
                <a:ea typeface="+mn-ea"/>
                <a:cs typeface="+mn-cs"/>
              </a:defRPr>
            </a:lvl8pPr>
            <a:lvl9pPr marL="3657600" algn="l" defTabSz="914400" rtl="0" eaLnBrk="1" latinLnBrk="0" hangingPunct="1">
              <a:defRPr sz="1400" kern="1200">
                <a:solidFill>
                  <a:schemeClr val="tx1"/>
                </a:solidFill>
                <a:latin typeface="Arial" panose="020B0604020202020204" pitchFamily="34" charset="0"/>
                <a:ea typeface="+mn-ea"/>
                <a:cs typeface="+mn-cs"/>
              </a:defRPr>
            </a:lvl9pPr>
          </a:lstStyle>
          <a:p>
            <a:endParaRPr lang="en-CA"/>
          </a:p>
        </p:txBody>
      </p:sp>
      <p:sp>
        <p:nvSpPr>
          <p:cNvPr id="138" name="Freeform 134">
            <a:extLst>
              <a:ext uri="{FF2B5EF4-FFF2-40B4-BE49-F238E27FC236}">
                <a16:creationId xmlns:a16="http://schemas.microsoft.com/office/drawing/2014/main" id="{FB5A58E0-ED7F-4C6F-BED1-F705CEFB4E3D}"/>
              </a:ext>
            </a:extLst>
          </p:cNvPr>
          <p:cNvSpPr>
            <a:spLocks noChangeAspect="1"/>
          </p:cNvSpPr>
          <p:nvPr/>
        </p:nvSpPr>
        <p:spPr bwMode="auto">
          <a:xfrm>
            <a:off x="6103763" y="786856"/>
            <a:ext cx="4607" cy="14912"/>
          </a:xfrm>
          <a:custGeom>
            <a:avLst/>
            <a:gdLst>
              <a:gd name="T0" fmla="*/ 8 w 8"/>
              <a:gd name="T1" fmla="*/ 23 h 23"/>
              <a:gd name="T2" fmla="*/ 0 w 8"/>
              <a:gd name="T3" fmla="*/ 0 h 23"/>
            </a:gdLst>
            <a:ahLst/>
            <a:cxnLst>
              <a:cxn ang="0">
                <a:pos x="T0" y="T1"/>
              </a:cxn>
              <a:cxn ang="0">
                <a:pos x="T2" y="T3"/>
              </a:cxn>
            </a:cxnLst>
            <a:rect l="0" t="0" r="r" b="b"/>
            <a:pathLst>
              <a:path w="8" h="23">
                <a:moveTo>
                  <a:pt x="8" y="23"/>
                </a:moveTo>
                <a:cubicBezTo>
                  <a:pt x="8" y="14"/>
                  <a:pt x="2" y="8"/>
                  <a:pt x="0" y="0"/>
                </a:cubicBezTo>
              </a:path>
            </a:pathLst>
          </a:custGeom>
          <a:noFill/>
          <a:ln w="6350" cap="rnd">
            <a:solidFill>
              <a:srgbClr val="FF6600"/>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defPPr>
              <a:defRPr lang="en-US"/>
            </a:defPPr>
            <a:lvl1pPr algn="l" rtl="0" fontAlgn="base">
              <a:spcBef>
                <a:spcPct val="0"/>
              </a:spcBef>
              <a:spcAft>
                <a:spcPct val="0"/>
              </a:spcAft>
              <a:defRPr sz="1400" kern="1200">
                <a:solidFill>
                  <a:schemeClr val="tx1"/>
                </a:solidFill>
                <a:latin typeface="Arial" panose="020B0604020202020204" pitchFamily="34" charset="0"/>
                <a:ea typeface="+mn-ea"/>
                <a:cs typeface="+mn-cs"/>
              </a:defRPr>
            </a:lvl1pPr>
            <a:lvl2pPr marL="457200" algn="l" rtl="0" fontAlgn="base">
              <a:spcBef>
                <a:spcPct val="0"/>
              </a:spcBef>
              <a:spcAft>
                <a:spcPct val="0"/>
              </a:spcAft>
              <a:defRPr sz="1400" kern="1200">
                <a:solidFill>
                  <a:schemeClr val="tx1"/>
                </a:solidFill>
                <a:latin typeface="Arial" panose="020B0604020202020204" pitchFamily="34" charset="0"/>
                <a:ea typeface="+mn-ea"/>
                <a:cs typeface="+mn-cs"/>
              </a:defRPr>
            </a:lvl2pPr>
            <a:lvl3pPr marL="914400" algn="l" rtl="0" fontAlgn="base">
              <a:spcBef>
                <a:spcPct val="0"/>
              </a:spcBef>
              <a:spcAft>
                <a:spcPct val="0"/>
              </a:spcAft>
              <a:defRPr sz="1400" kern="1200">
                <a:solidFill>
                  <a:schemeClr val="tx1"/>
                </a:solidFill>
                <a:latin typeface="Arial" panose="020B0604020202020204" pitchFamily="34" charset="0"/>
                <a:ea typeface="+mn-ea"/>
                <a:cs typeface="+mn-cs"/>
              </a:defRPr>
            </a:lvl3pPr>
            <a:lvl4pPr marL="1371600" algn="l" rtl="0" fontAlgn="base">
              <a:spcBef>
                <a:spcPct val="0"/>
              </a:spcBef>
              <a:spcAft>
                <a:spcPct val="0"/>
              </a:spcAft>
              <a:defRPr sz="1400" kern="1200">
                <a:solidFill>
                  <a:schemeClr val="tx1"/>
                </a:solidFill>
                <a:latin typeface="Arial" panose="020B0604020202020204" pitchFamily="34" charset="0"/>
                <a:ea typeface="+mn-ea"/>
                <a:cs typeface="+mn-cs"/>
              </a:defRPr>
            </a:lvl4pPr>
            <a:lvl5pPr marL="1828800" algn="l" rtl="0" fontAlgn="base">
              <a:spcBef>
                <a:spcPct val="0"/>
              </a:spcBef>
              <a:spcAft>
                <a:spcPct val="0"/>
              </a:spcAft>
              <a:defRPr sz="1400" kern="1200">
                <a:solidFill>
                  <a:schemeClr val="tx1"/>
                </a:solidFill>
                <a:latin typeface="Arial" panose="020B0604020202020204" pitchFamily="34" charset="0"/>
                <a:ea typeface="+mn-ea"/>
                <a:cs typeface="+mn-cs"/>
              </a:defRPr>
            </a:lvl5pPr>
            <a:lvl6pPr marL="2286000" algn="l" defTabSz="914400" rtl="0" eaLnBrk="1" latinLnBrk="0" hangingPunct="1">
              <a:defRPr sz="1400" kern="1200">
                <a:solidFill>
                  <a:schemeClr val="tx1"/>
                </a:solidFill>
                <a:latin typeface="Arial" panose="020B0604020202020204" pitchFamily="34" charset="0"/>
                <a:ea typeface="+mn-ea"/>
                <a:cs typeface="+mn-cs"/>
              </a:defRPr>
            </a:lvl6pPr>
            <a:lvl7pPr marL="2743200" algn="l" defTabSz="914400" rtl="0" eaLnBrk="1" latinLnBrk="0" hangingPunct="1">
              <a:defRPr sz="1400" kern="1200">
                <a:solidFill>
                  <a:schemeClr val="tx1"/>
                </a:solidFill>
                <a:latin typeface="Arial" panose="020B0604020202020204" pitchFamily="34" charset="0"/>
                <a:ea typeface="+mn-ea"/>
                <a:cs typeface="+mn-cs"/>
              </a:defRPr>
            </a:lvl7pPr>
            <a:lvl8pPr marL="3200400" algn="l" defTabSz="914400" rtl="0" eaLnBrk="1" latinLnBrk="0" hangingPunct="1">
              <a:defRPr sz="1400" kern="1200">
                <a:solidFill>
                  <a:schemeClr val="tx1"/>
                </a:solidFill>
                <a:latin typeface="Arial" panose="020B0604020202020204" pitchFamily="34" charset="0"/>
                <a:ea typeface="+mn-ea"/>
                <a:cs typeface="+mn-cs"/>
              </a:defRPr>
            </a:lvl8pPr>
            <a:lvl9pPr marL="3657600" algn="l" defTabSz="914400" rtl="0" eaLnBrk="1" latinLnBrk="0" hangingPunct="1">
              <a:defRPr sz="1400" kern="1200">
                <a:solidFill>
                  <a:schemeClr val="tx1"/>
                </a:solidFill>
                <a:latin typeface="Arial" panose="020B0604020202020204" pitchFamily="34" charset="0"/>
                <a:ea typeface="+mn-ea"/>
                <a:cs typeface="+mn-cs"/>
              </a:defRPr>
            </a:lvl9pPr>
          </a:lstStyle>
          <a:p>
            <a:endParaRPr lang="en-CA"/>
          </a:p>
        </p:txBody>
      </p:sp>
      <p:sp>
        <p:nvSpPr>
          <p:cNvPr id="139" name="Freeform 135">
            <a:extLst>
              <a:ext uri="{FF2B5EF4-FFF2-40B4-BE49-F238E27FC236}">
                <a16:creationId xmlns:a16="http://schemas.microsoft.com/office/drawing/2014/main" id="{13D7792B-195D-4845-9E9C-010A6B82FCCA}"/>
              </a:ext>
            </a:extLst>
          </p:cNvPr>
          <p:cNvSpPr>
            <a:spLocks noChangeAspect="1"/>
          </p:cNvSpPr>
          <p:nvPr/>
        </p:nvSpPr>
        <p:spPr bwMode="auto">
          <a:xfrm>
            <a:off x="6213816" y="1424225"/>
            <a:ext cx="15868" cy="78981"/>
          </a:xfrm>
          <a:custGeom>
            <a:avLst/>
            <a:gdLst>
              <a:gd name="T0" fmla="*/ 26 w 26"/>
              <a:gd name="T1" fmla="*/ 0 h 124"/>
              <a:gd name="T2" fmla="*/ 0 w 26"/>
              <a:gd name="T3" fmla="*/ 124 h 124"/>
            </a:gdLst>
            <a:ahLst/>
            <a:cxnLst>
              <a:cxn ang="0">
                <a:pos x="T0" y="T1"/>
              </a:cxn>
              <a:cxn ang="0">
                <a:pos x="T2" y="T3"/>
              </a:cxn>
            </a:cxnLst>
            <a:rect l="0" t="0" r="r" b="b"/>
            <a:pathLst>
              <a:path w="26" h="124">
                <a:moveTo>
                  <a:pt x="26" y="0"/>
                </a:moveTo>
                <a:cubicBezTo>
                  <a:pt x="26" y="44"/>
                  <a:pt x="4" y="81"/>
                  <a:pt x="0" y="124"/>
                </a:cubicBezTo>
              </a:path>
            </a:pathLst>
          </a:custGeom>
          <a:noFill/>
          <a:ln w="6350" cap="rnd">
            <a:solidFill>
              <a:srgbClr val="FF6600"/>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defPPr>
              <a:defRPr lang="en-US"/>
            </a:defPPr>
            <a:lvl1pPr algn="l" rtl="0" fontAlgn="base">
              <a:spcBef>
                <a:spcPct val="0"/>
              </a:spcBef>
              <a:spcAft>
                <a:spcPct val="0"/>
              </a:spcAft>
              <a:defRPr sz="1400" kern="1200">
                <a:solidFill>
                  <a:schemeClr val="tx1"/>
                </a:solidFill>
                <a:latin typeface="Arial" panose="020B0604020202020204" pitchFamily="34" charset="0"/>
                <a:ea typeface="+mn-ea"/>
                <a:cs typeface="+mn-cs"/>
              </a:defRPr>
            </a:lvl1pPr>
            <a:lvl2pPr marL="457200" algn="l" rtl="0" fontAlgn="base">
              <a:spcBef>
                <a:spcPct val="0"/>
              </a:spcBef>
              <a:spcAft>
                <a:spcPct val="0"/>
              </a:spcAft>
              <a:defRPr sz="1400" kern="1200">
                <a:solidFill>
                  <a:schemeClr val="tx1"/>
                </a:solidFill>
                <a:latin typeface="Arial" panose="020B0604020202020204" pitchFamily="34" charset="0"/>
                <a:ea typeface="+mn-ea"/>
                <a:cs typeface="+mn-cs"/>
              </a:defRPr>
            </a:lvl2pPr>
            <a:lvl3pPr marL="914400" algn="l" rtl="0" fontAlgn="base">
              <a:spcBef>
                <a:spcPct val="0"/>
              </a:spcBef>
              <a:spcAft>
                <a:spcPct val="0"/>
              </a:spcAft>
              <a:defRPr sz="1400" kern="1200">
                <a:solidFill>
                  <a:schemeClr val="tx1"/>
                </a:solidFill>
                <a:latin typeface="Arial" panose="020B0604020202020204" pitchFamily="34" charset="0"/>
                <a:ea typeface="+mn-ea"/>
                <a:cs typeface="+mn-cs"/>
              </a:defRPr>
            </a:lvl3pPr>
            <a:lvl4pPr marL="1371600" algn="l" rtl="0" fontAlgn="base">
              <a:spcBef>
                <a:spcPct val="0"/>
              </a:spcBef>
              <a:spcAft>
                <a:spcPct val="0"/>
              </a:spcAft>
              <a:defRPr sz="1400" kern="1200">
                <a:solidFill>
                  <a:schemeClr val="tx1"/>
                </a:solidFill>
                <a:latin typeface="Arial" panose="020B0604020202020204" pitchFamily="34" charset="0"/>
                <a:ea typeface="+mn-ea"/>
                <a:cs typeface="+mn-cs"/>
              </a:defRPr>
            </a:lvl4pPr>
            <a:lvl5pPr marL="1828800" algn="l" rtl="0" fontAlgn="base">
              <a:spcBef>
                <a:spcPct val="0"/>
              </a:spcBef>
              <a:spcAft>
                <a:spcPct val="0"/>
              </a:spcAft>
              <a:defRPr sz="1400" kern="1200">
                <a:solidFill>
                  <a:schemeClr val="tx1"/>
                </a:solidFill>
                <a:latin typeface="Arial" panose="020B0604020202020204" pitchFamily="34" charset="0"/>
                <a:ea typeface="+mn-ea"/>
                <a:cs typeface="+mn-cs"/>
              </a:defRPr>
            </a:lvl5pPr>
            <a:lvl6pPr marL="2286000" algn="l" defTabSz="914400" rtl="0" eaLnBrk="1" latinLnBrk="0" hangingPunct="1">
              <a:defRPr sz="1400" kern="1200">
                <a:solidFill>
                  <a:schemeClr val="tx1"/>
                </a:solidFill>
                <a:latin typeface="Arial" panose="020B0604020202020204" pitchFamily="34" charset="0"/>
                <a:ea typeface="+mn-ea"/>
                <a:cs typeface="+mn-cs"/>
              </a:defRPr>
            </a:lvl6pPr>
            <a:lvl7pPr marL="2743200" algn="l" defTabSz="914400" rtl="0" eaLnBrk="1" latinLnBrk="0" hangingPunct="1">
              <a:defRPr sz="1400" kern="1200">
                <a:solidFill>
                  <a:schemeClr val="tx1"/>
                </a:solidFill>
                <a:latin typeface="Arial" panose="020B0604020202020204" pitchFamily="34" charset="0"/>
                <a:ea typeface="+mn-ea"/>
                <a:cs typeface="+mn-cs"/>
              </a:defRPr>
            </a:lvl7pPr>
            <a:lvl8pPr marL="3200400" algn="l" defTabSz="914400" rtl="0" eaLnBrk="1" latinLnBrk="0" hangingPunct="1">
              <a:defRPr sz="1400" kern="1200">
                <a:solidFill>
                  <a:schemeClr val="tx1"/>
                </a:solidFill>
                <a:latin typeface="Arial" panose="020B0604020202020204" pitchFamily="34" charset="0"/>
                <a:ea typeface="+mn-ea"/>
                <a:cs typeface="+mn-cs"/>
              </a:defRPr>
            </a:lvl8pPr>
            <a:lvl9pPr marL="3657600" algn="l" defTabSz="914400" rtl="0" eaLnBrk="1" latinLnBrk="0" hangingPunct="1">
              <a:defRPr sz="1400" kern="1200">
                <a:solidFill>
                  <a:schemeClr val="tx1"/>
                </a:solidFill>
                <a:latin typeface="Arial" panose="020B0604020202020204" pitchFamily="34" charset="0"/>
                <a:ea typeface="+mn-ea"/>
                <a:cs typeface="+mn-cs"/>
              </a:defRPr>
            </a:lvl9pPr>
          </a:lstStyle>
          <a:p>
            <a:endParaRPr lang="en-CA"/>
          </a:p>
        </p:txBody>
      </p:sp>
      <p:sp>
        <p:nvSpPr>
          <p:cNvPr id="140" name="Freeform 136">
            <a:extLst>
              <a:ext uri="{FF2B5EF4-FFF2-40B4-BE49-F238E27FC236}">
                <a16:creationId xmlns:a16="http://schemas.microsoft.com/office/drawing/2014/main" id="{1F9F47F8-5B86-4BDB-8F0F-AF55C96AEB92}"/>
              </a:ext>
            </a:extLst>
          </p:cNvPr>
          <p:cNvSpPr>
            <a:spLocks noChangeAspect="1"/>
          </p:cNvSpPr>
          <p:nvPr/>
        </p:nvSpPr>
        <p:spPr bwMode="auto">
          <a:xfrm>
            <a:off x="6213816" y="1495473"/>
            <a:ext cx="21499" cy="13808"/>
          </a:xfrm>
          <a:custGeom>
            <a:avLst/>
            <a:gdLst>
              <a:gd name="T0" fmla="*/ 0 w 36"/>
              <a:gd name="T1" fmla="*/ 12 h 22"/>
              <a:gd name="T2" fmla="*/ 36 w 36"/>
              <a:gd name="T3" fmla="*/ 0 h 22"/>
            </a:gdLst>
            <a:ahLst/>
            <a:cxnLst>
              <a:cxn ang="0">
                <a:pos x="T0" y="T1"/>
              </a:cxn>
              <a:cxn ang="0">
                <a:pos x="T2" y="T3"/>
              </a:cxn>
            </a:cxnLst>
            <a:rect l="0" t="0" r="r" b="b"/>
            <a:pathLst>
              <a:path w="36" h="22">
                <a:moveTo>
                  <a:pt x="0" y="12"/>
                </a:moveTo>
                <a:cubicBezTo>
                  <a:pt x="13" y="22"/>
                  <a:pt x="26" y="9"/>
                  <a:pt x="36" y="0"/>
                </a:cubicBezTo>
              </a:path>
            </a:pathLst>
          </a:custGeom>
          <a:noFill/>
          <a:ln w="6350" cap="rnd">
            <a:solidFill>
              <a:srgbClr val="FF6600"/>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defPPr>
              <a:defRPr lang="en-US"/>
            </a:defPPr>
            <a:lvl1pPr algn="l" rtl="0" fontAlgn="base">
              <a:spcBef>
                <a:spcPct val="0"/>
              </a:spcBef>
              <a:spcAft>
                <a:spcPct val="0"/>
              </a:spcAft>
              <a:defRPr sz="1400" kern="1200">
                <a:solidFill>
                  <a:schemeClr val="tx1"/>
                </a:solidFill>
                <a:latin typeface="Arial" panose="020B0604020202020204" pitchFamily="34" charset="0"/>
                <a:ea typeface="+mn-ea"/>
                <a:cs typeface="+mn-cs"/>
              </a:defRPr>
            </a:lvl1pPr>
            <a:lvl2pPr marL="457200" algn="l" rtl="0" fontAlgn="base">
              <a:spcBef>
                <a:spcPct val="0"/>
              </a:spcBef>
              <a:spcAft>
                <a:spcPct val="0"/>
              </a:spcAft>
              <a:defRPr sz="1400" kern="1200">
                <a:solidFill>
                  <a:schemeClr val="tx1"/>
                </a:solidFill>
                <a:latin typeface="Arial" panose="020B0604020202020204" pitchFamily="34" charset="0"/>
                <a:ea typeface="+mn-ea"/>
                <a:cs typeface="+mn-cs"/>
              </a:defRPr>
            </a:lvl2pPr>
            <a:lvl3pPr marL="914400" algn="l" rtl="0" fontAlgn="base">
              <a:spcBef>
                <a:spcPct val="0"/>
              </a:spcBef>
              <a:spcAft>
                <a:spcPct val="0"/>
              </a:spcAft>
              <a:defRPr sz="1400" kern="1200">
                <a:solidFill>
                  <a:schemeClr val="tx1"/>
                </a:solidFill>
                <a:latin typeface="Arial" panose="020B0604020202020204" pitchFamily="34" charset="0"/>
                <a:ea typeface="+mn-ea"/>
                <a:cs typeface="+mn-cs"/>
              </a:defRPr>
            </a:lvl3pPr>
            <a:lvl4pPr marL="1371600" algn="l" rtl="0" fontAlgn="base">
              <a:spcBef>
                <a:spcPct val="0"/>
              </a:spcBef>
              <a:spcAft>
                <a:spcPct val="0"/>
              </a:spcAft>
              <a:defRPr sz="1400" kern="1200">
                <a:solidFill>
                  <a:schemeClr val="tx1"/>
                </a:solidFill>
                <a:latin typeface="Arial" panose="020B0604020202020204" pitchFamily="34" charset="0"/>
                <a:ea typeface="+mn-ea"/>
                <a:cs typeface="+mn-cs"/>
              </a:defRPr>
            </a:lvl4pPr>
            <a:lvl5pPr marL="1828800" algn="l" rtl="0" fontAlgn="base">
              <a:spcBef>
                <a:spcPct val="0"/>
              </a:spcBef>
              <a:spcAft>
                <a:spcPct val="0"/>
              </a:spcAft>
              <a:defRPr sz="1400" kern="1200">
                <a:solidFill>
                  <a:schemeClr val="tx1"/>
                </a:solidFill>
                <a:latin typeface="Arial" panose="020B0604020202020204" pitchFamily="34" charset="0"/>
                <a:ea typeface="+mn-ea"/>
                <a:cs typeface="+mn-cs"/>
              </a:defRPr>
            </a:lvl5pPr>
            <a:lvl6pPr marL="2286000" algn="l" defTabSz="914400" rtl="0" eaLnBrk="1" latinLnBrk="0" hangingPunct="1">
              <a:defRPr sz="1400" kern="1200">
                <a:solidFill>
                  <a:schemeClr val="tx1"/>
                </a:solidFill>
                <a:latin typeface="Arial" panose="020B0604020202020204" pitchFamily="34" charset="0"/>
                <a:ea typeface="+mn-ea"/>
                <a:cs typeface="+mn-cs"/>
              </a:defRPr>
            </a:lvl6pPr>
            <a:lvl7pPr marL="2743200" algn="l" defTabSz="914400" rtl="0" eaLnBrk="1" latinLnBrk="0" hangingPunct="1">
              <a:defRPr sz="1400" kern="1200">
                <a:solidFill>
                  <a:schemeClr val="tx1"/>
                </a:solidFill>
                <a:latin typeface="Arial" panose="020B0604020202020204" pitchFamily="34" charset="0"/>
                <a:ea typeface="+mn-ea"/>
                <a:cs typeface="+mn-cs"/>
              </a:defRPr>
            </a:lvl7pPr>
            <a:lvl8pPr marL="3200400" algn="l" defTabSz="914400" rtl="0" eaLnBrk="1" latinLnBrk="0" hangingPunct="1">
              <a:defRPr sz="1400" kern="1200">
                <a:solidFill>
                  <a:schemeClr val="tx1"/>
                </a:solidFill>
                <a:latin typeface="Arial" panose="020B0604020202020204" pitchFamily="34" charset="0"/>
                <a:ea typeface="+mn-ea"/>
                <a:cs typeface="+mn-cs"/>
              </a:defRPr>
            </a:lvl8pPr>
            <a:lvl9pPr marL="3657600" algn="l" defTabSz="914400" rtl="0" eaLnBrk="1" latinLnBrk="0" hangingPunct="1">
              <a:defRPr sz="1400" kern="1200">
                <a:solidFill>
                  <a:schemeClr val="tx1"/>
                </a:solidFill>
                <a:latin typeface="Arial" panose="020B0604020202020204" pitchFamily="34" charset="0"/>
                <a:ea typeface="+mn-ea"/>
                <a:cs typeface="+mn-cs"/>
              </a:defRPr>
            </a:lvl9pPr>
          </a:lstStyle>
          <a:p>
            <a:endParaRPr lang="en-CA"/>
          </a:p>
        </p:txBody>
      </p:sp>
      <p:sp>
        <p:nvSpPr>
          <p:cNvPr id="141" name="Freeform 137">
            <a:extLst>
              <a:ext uri="{FF2B5EF4-FFF2-40B4-BE49-F238E27FC236}">
                <a16:creationId xmlns:a16="http://schemas.microsoft.com/office/drawing/2014/main" id="{1E9F08CC-893D-4B04-A17C-6107087F4599}"/>
              </a:ext>
            </a:extLst>
          </p:cNvPr>
          <p:cNvSpPr>
            <a:spLocks noChangeAspect="1"/>
          </p:cNvSpPr>
          <p:nvPr/>
        </p:nvSpPr>
        <p:spPr bwMode="auto">
          <a:xfrm>
            <a:off x="6472824" y="1033740"/>
            <a:ext cx="20475" cy="23749"/>
          </a:xfrm>
          <a:custGeom>
            <a:avLst/>
            <a:gdLst>
              <a:gd name="T0" fmla="*/ 10 w 35"/>
              <a:gd name="T1" fmla="*/ 37 h 37"/>
              <a:gd name="T2" fmla="*/ 35 w 35"/>
              <a:gd name="T3" fmla="*/ 11 h 37"/>
              <a:gd name="T4" fmla="*/ 33 w 35"/>
              <a:gd name="T5" fmla="*/ 6 h 37"/>
              <a:gd name="T6" fmla="*/ 0 w 35"/>
              <a:gd name="T7" fmla="*/ 3 h 37"/>
            </a:gdLst>
            <a:ahLst/>
            <a:cxnLst>
              <a:cxn ang="0">
                <a:pos x="T0" y="T1"/>
              </a:cxn>
              <a:cxn ang="0">
                <a:pos x="T2" y="T3"/>
              </a:cxn>
              <a:cxn ang="0">
                <a:pos x="T4" y="T5"/>
              </a:cxn>
              <a:cxn ang="0">
                <a:pos x="T6" y="T7"/>
              </a:cxn>
            </a:cxnLst>
            <a:rect l="0" t="0" r="r" b="b"/>
            <a:pathLst>
              <a:path w="35" h="37">
                <a:moveTo>
                  <a:pt x="10" y="37"/>
                </a:moveTo>
                <a:cubicBezTo>
                  <a:pt x="17" y="27"/>
                  <a:pt x="31" y="23"/>
                  <a:pt x="35" y="11"/>
                </a:cubicBezTo>
                <a:cubicBezTo>
                  <a:pt x="35" y="9"/>
                  <a:pt x="34" y="8"/>
                  <a:pt x="33" y="6"/>
                </a:cubicBezTo>
                <a:cubicBezTo>
                  <a:pt x="21" y="7"/>
                  <a:pt x="10" y="0"/>
                  <a:pt x="0" y="3"/>
                </a:cubicBezTo>
              </a:path>
            </a:pathLst>
          </a:custGeom>
          <a:noFill/>
          <a:ln w="6350" cap="rnd">
            <a:solidFill>
              <a:srgbClr val="FF6600"/>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defPPr>
              <a:defRPr lang="en-US"/>
            </a:defPPr>
            <a:lvl1pPr algn="l" rtl="0" fontAlgn="base">
              <a:spcBef>
                <a:spcPct val="0"/>
              </a:spcBef>
              <a:spcAft>
                <a:spcPct val="0"/>
              </a:spcAft>
              <a:defRPr sz="1400" kern="1200">
                <a:solidFill>
                  <a:schemeClr val="tx1"/>
                </a:solidFill>
                <a:latin typeface="Arial" panose="020B0604020202020204" pitchFamily="34" charset="0"/>
                <a:ea typeface="+mn-ea"/>
                <a:cs typeface="+mn-cs"/>
              </a:defRPr>
            </a:lvl1pPr>
            <a:lvl2pPr marL="457200" algn="l" rtl="0" fontAlgn="base">
              <a:spcBef>
                <a:spcPct val="0"/>
              </a:spcBef>
              <a:spcAft>
                <a:spcPct val="0"/>
              </a:spcAft>
              <a:defRPr sz="1400" kern="1200">
                <a:solidFill>
                  <a:schemeClr val="tx1"/>
                </a:solidFill>
                <a:latin typeface="Arial" panose="020B0604020202020204" pitchFamily="34" charset="0"/>
                <a:ea typeface="+mn-ea"/>
                <a:cs typeface="+mn-cs"/>
              </a:defRPr>
            </a:lvl2pPr>
            <a:lvl3pPr marL="914400" algn="l" rtl="0" fontAlgn="base">
              <a:spcBef>
                <a:spcPct val="0"/>
              </a:spcBef>
              <a:spcAft>
                <a:spcPct val="0"/>
              </a:spcAft>
              <a:defRPr sz="1400" kern="1200">
                <a:solidFill>
                  <a:schemeClr val="tx1"/>
                </a:solidFill>
                <a:latin typeface="Arial" panose="020B0604020202020204" pitchFamily="34" charset="0"/>
                <a:ea typeface="+mn-ea"/>
                <a:cs typeface="+mn-cs"/>
              </a:defRPr>
            </a:lvl3pPr>
            <a:lvl4pPr marL="1371600" algn="l" rtl="0" fontAlgn="base">
              <a:spcBef>
                <a:spcPct val="0"/>
              </a:spcBef>
              <a:spcAft>
                <a:spcPct val="0"/>
              </a:spcAft>
              <a:defRPr sz="1400" kern="1200">
                <a:solidFill>
                  <a:schemeClr val="tx1"/>
                </a:solidFill>
                <a:latin typeface="Arial" panose="020B0604020202020204" pitchFamily="34" charset="0"/>
                <a:ea typeface="+mn-ea"/>
                <a:cs typeface="+mn-cs"/>
              </a:defRPr>
            </a:lvl4pPr>
            <a:lvl5pPr marL="1828800" algn="l" rtl="0" fontAlgn="base">
              <a:spcBef>
                <a:spcPct val="0"/>
              </a:spcBef>
              <a:spcAft>
                <a:spcPct val="0"/>
              </a:spcAft>
              <a:defRPr sz="1400" kern="1200">
                <a:solidFill>
                  <a:schemeClr val="tx1"/>
                </a:solidFill>
                <a:latin typeface="Arial" panose="020B0604020202020204" pitchFamily="34" charset="0"/>
                <a:ea typeface="+mn-ea"/>
                <a:cs typeface="+mn-cs"/>
              </a:defRPr>
            </a:lvl5pPr>
            <a:lvl6pPr marL="2286000" algn="l" defTabSz="914400" rtl="0" eaLnBrk="1" latinLnBrk="0" hangingPunct="1">
              <a:defRPr sz="1400" kern="1200">
                <a:solidFill>
                  <a:schemeClr val="tx1"/>
                </a:solidFill>
                <a:latin typeface="Arial" panose="020B0604020202020204" pitchFamily="34" charset="0"/>
                <a:ea typeface="+mn-ea"/>
                <a:cs typeface="+mn-cs"/>
              </a:defRPr>
            </a:lvl6pPr>
            <a:lvl7pPr marL="2743200" algn="l" defTabSz="914400" rtl="0" eaLnBrk="1" latinLnBrk="0" hangingPunct="1">
              <a:defRPr sz="1400" kern="1200">
                <a:solidFill>
                  <a:schemeClr val="tx1"/>
                </a:solidFill>
                <a:latin typeface="Arial" panose="020B0604020202020204" pitchFamily="34" charset="0"/>
                <a:ea typeface="+mn-ea"/>
                <a:cs typeface="+mn-cs"/>
              </a:defRPr>
            </a:lvl7pPr>
            <a:lvl8pPr marL="3200400" algn="l" defTabSz="914400" rtl="0" eaLnBrk="1" latinLnBrk="0" hangingPunct="1">
              <a:defRPr sz="1400" kern="1200">
                <a:solidFill>
                  <a:schemeClr val="tx1"/>
                </a:solidFill>
                <a:latin typeface="Arial" panose="020B0604020202020204" pitchFamily="34" charset="0"/>
                <a:ea typeface="+mn-ea"/>
                <a:cs typeface="+mn-cs"/>
              </a:defRPr>
            </a:lvl8pPr>
            <a:lvl9pPr marL="3657600" algn="l" defTabSz="914400" rtl="0" eaLnBrk="1" latinLnBrk="0" hangingPunct="1">
              <a:defRPr sz="1400" kern="1200">
                <a:solidFill>
                  <a:schemeClr val="tx1"/>
                </a:solidFill>
                <a:latin typeface="Arial" panose="020B0604020202020204" pitchFamily="34" charset="0"/>
                <a:ea typeface="+mn-ea"/>
                <a:cs typeface="+mn-cs"/>
              </a:defRPr>
            </a:lvl9pPr>
          </a:lstStyle>
          <a:p>
            <a:endParaRPr lang="en-CA"/>
          </a:p>
        </p:txBody>
      </p:sp>
      <p:sp>
        <p:nvSpPr>
          <p:cNvPr id="142" name="Freeform 138">
            <a:extLst>
              <a:ext uri="{FF2B5EF4-FFF2-40B4-BE49-F238E27FC236}">
                <a16:creationId xmlns:a16="http://schemas.microsoft.com/office/drawing/2014/main" id="{3650C7A4-639B-45F5-A846-9505066E37AC}"/>
              </a:ext>
            </a:extLst>
          </p:cNvPr>
          <p:cNvSpPr>
            <a:spLocks noChangeAspect="1"/>
          </p:cNvSpPr>
          <p:nvPr/>
        </p:nvSpPr>
        <p:spPr bwMode="auto">
          <a:xfrm>
            <a:off x="6549094" y="932667"/>
            <a:ext cx="19451" cy="16569"/>
          </a:xfrm>
          <a:custGeom>
            <a:avLst/>
            <a:gdLst>
              <a:gd name="T0" fmla="*/ 33 w 33"/>
              <a:gd name="T1" fmla="*/ 7 h 25"/>
              <a:gd name="T2" fmla="*/ 0 w 33"/>
              <a:gd name="T3" fmla="*/ 13 h 25"/>
              <a:gd name="T4" fmla="*/ 33 w 33"/>
              <a:gd name="T5" fmla="*/ 7 h 25"/>
            </a:gdLst>
            <a:ahLst/>
            <a:cxnLst>
              <a:cxn ang="0">
                <a:pos x="T0" y="T1"/>
              </a:cxn>
              <a:cxn ang="0">
                <a:pos x="T2" y="T3"/>
              </a:cxn>
              <a:cxn ang="0">
                <a:pos x="T4" y="T5"/>
              </a:cxn>
            </a:cxnLst>
            <a:rect l="0" t="0" r="r" b="b"/>
            <a:pathLst>
              <a:path w="33" h="25">
                <a:moveTo>
                  <a:pt x="33" y="7"/>
                </a:moveTo>
                <a:cubicBezTo>
                  <a:pt x="24" y="0"/>
                  <a:pt x="5" y="4"/>
                  <a:pt x="0" y="13"/>
                </a:cubicBezTo>
                <a:cubicBezTo>
                  <a:pt x="6" y="25"/>
                  <a:pt x="27" y="16"/>
                  <a:pt x="33" y="7"/>
                </a:cubicBezTo>
              </a:path>
            </a:pathLst>
          </a:custGeom>
          <a:noFill/>
          <a:ln w="6350" cap="rnd">
            <a:solidFill>
              <a:srgbClr val="FF6600"/>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defPPr>
              <a:defRPr lang="en-US"/>
            </a:defPPr>
            <a:lvl1pPr algn="l" rtl="0" fontAlgn="base">
              <a:spcBef>
                <a:spcPct val="0"/>
              </a:spcBef>
              <a:spcAft>
                <a:spcPct val="0"/>
              </a:spcAft>
              <a:defRPr sz="1400" kern="1200">
                <a:solidFill>
                  <a:schemeClr val="tx1"/>
                </a:solidFill>
                <a:latin typeface="Arial" panose="020B0604020202020204" pitchFamily="34" charset="0"/>
                <a:ea typeface="+mn-ea"/>
                <a:cs typeface="+mn-cs"/>
              </a:defRPr>
            </a:lvl1pPr>
            <a:lvl2pPr marL="457200" algn="l" rtl="0" fontAlgn="base">
              <a:spcBef>
                <a:spcPct val="0"/>
              </a:spcBef>
              <a:spcAft>
                <a:spcPct val="0"/>
              </a:spcAft>
              <a:defRPr sz="1400" kern="1200">
                <a:solidFill>
                  <a:schemeClr val="tx1"/>
                </a:solidFill>
                <a:latin typeface="Arial" panose="020B0604020202020204" pitchFamily="34" charset="0"/>
                <a:ea typeface="+mn-ea"/>
                <a:cs typeface="+mn-cs"/>
              </a:defRPr>
            </a:lvl2pPr>
            <a:lvl3pPr marL="914400" algn="l" rtl="0" fontAlgn="base">
              <a:spcBef>
                <a:spcPct val="0"/>
              </a:spcBef>
              <a:spcAft>
                <a:spcPct val="0"/>
              </a:spcAft>
              <a:defRPr sz="1400" kern="1200">
                <a:solidFill>
                  <a:schemeClr val="tx1"/>
                </a:solidFill>
                <a:latin typeface="Arial" panose="020B0604020202020204" pitchFamily="34" charset="0"/>
                <a:ea typeface="+mn-ea"/>
                <a:cs typeface="+mn-cs"/>
              </a:defRPr>
            </a:lvl3pPr>
            <a:lvl4pPr marL="1371600" algn="l" rtl="0" fontAlgn="base">
              <a:spcBef>
                <a:spcPct val="0"/>
              </a:spcBef>
              <a:spcAft>
                <a:spcPct val="0"/>
              </a:spcAft>
              <a:defRPr sz="1400" kern="1200">
                <a:solidFill>
                  <a:schemeClr val="tx1"/>
                </a:solidFill>
                <a:latin typeface="Arial" panose="020B0604020202020204" pitchFamily="34" charset="0"/>
                <a:ea typeface="+mn-ea"/>
                <a:cs typeface="+mn-cs"/>
              </a:defRPr>
            </a:lvl4pPr>
            <a:lvl5pPr marL="1828800" algn="l" rtl="0" fontAlgn="base">
              <a:spcBef>
                <a:spcPct val="0"/>
              </a:spcBef>
              <a:spcAft>
                <a:spcPct val="0"/>
              </a:spcAft>
              <a:defRPr sz="1400" kern="1200">
                <a:solidFill>
                  <a:schemeClr val="tx1"/>
                </a:solidFill>
                <a:latin typeface="Arial" panose="020B0604020202020204" pitchFamily="34" charset="0"/>
                <a:ea typeface="+mn-ea"/>
                <a:cs typeface="+mn-cs"/>
              </a:defRPr>
            </a:lvl5pPr>
            <a:lvl6pPr marL="2286000" algn="l" defTabSz="914400" rtl="0" eaLnBrk="1" latinLnBrk="0" hangingPunct="1">
              <a:defRPr sz="1400" kern="1200">
                <a:solidFill>
                  <a:schemeClr val="tx1"/>
                </a:solidFill>
                <a:latin typeface="Arial" panose="020B0604020202020204" pitchFamily="34" charset="0"/>
                <a:ea typeface="+mn-ea"/>
                <a:cs typeface="+mn-cs"/>
              </a:defRPr>
            </a:lvl6pPr>
            <a:lvl7pPr marL="2743200" algn="l" defTabSz="914400" rtl="0" eaLnBrk="1" latinLnBrk="0" hangingPunct="1">
              <a:defRPr sz="1400" kern="1200">
                <a:solidFill>
                  <a:schemeClr val="tx1"/>
                </a:solidFill>
                <a:latin typeface="Arial" panose="020B0604020202020204" pitchFamily="34" charset="0"/>
                <a:ea typeface="+mn-ea"/>
                <a:cs typeface="+mn-cs"/>
              </a:defRPr>
            </a:lvl7pPr>
            <a:lvl8pPr marL="3200400" algn="l" defTabSz="914400" rtl="0" eaLnBrk="1" latinLnBrk="0" hangingPunct="1">
              <a:defRPr sz="1400" kern="1200">
                <a:solidFill>
                  <a:schemeClr val="tx1"/>
                </a:solidFill>
                <a:latin typeface="Arial" panose="020B0604020202020204" pitchFamily="34" charset="0"/>
                <a:ea typeface="+mn-ea"/>
                <a:cs typeface="+mn-cs"/>
              </a:defRPr>
            </a:lvl8pPr>
            <a:lvl9pPr marL="3657600" algn="l" defTabSz="914400" rtl="0" eaLnBrk="1" latinLnBrk="0" hangingPunct="1">
              <a:defRPr sz="1400" kern="1200">
                <a:solidFill>
                  <a:schemeClr val="tx1"/>
                </a:solidFill>
                <a:latin typeface="Arial" panose="020B0604020202020204" pitchFamily="34" charset="0"/>
                <a:ea typeface="+mn-ea"/>
                <a:cs typeface="+mn-cs"/>
              </a:defRPr>
            </a:lvl9pPr>
          </a:lstStyle>
          <a:p>
            <a:endParaRPr lang="en-CA"/>
          </a:p>
        </p:txBody>
      </p:sp>
      <p:sp>
        <p:nvSpPr>
          <p:cNvPr id="143" name="Freeform 139">
            <a:extLst>
              <a:ext uri="{FF2B5EF4-FFF2-40B4-BE49-F238E27FC236}">
                <a16:creationId xmlns:a16="http://schemas.microsoft.com/office/drawing/2014/main" id="{86848315-6619-43DC-94CD-CBBE5457A081}"/>
              </a:ext>
            </a:extLst>
          </p:cNvPr>
          <p:cNvSpPr>
            <a:spLocks noChangeAspect="1"/>
          </p:cNvSpPr>
          <p:nvPr/>
        </p:nvSpPr>
        <p:spPr bwMode="auto">
          <a:xfrm>
            <a:off x="6480503" y="1077925"/>
            <a:ext cx="15868" cy="16569"/>
          </a:xfrm>
          <a:custGeom>
            <a:avLst/>
            <a:gdLst>
              <a:gd name="T0" fmla="*/ 26 w 26"/>
              <a:gd name="T1" fmla="*/ 26 h 26"/>
              <a:gd name="T2" fmla="*/ 0 w 26"/>
              <a:gd name="T3" fmla="*/ 0 h 26"/>
            </a:gdLst>
            <a:ahLst/>
            <a:cxnLst>
              <a:cxn ang="0">
                <a:pos x="T0" y="T1"/>
              </a:cxn>
              <a:cxn ang="0">
                <a:pos x="T2" y="T3"/>
              </a:cxn>
            </a:cxnLst>
            <a:rect l="0" t="0" r="r" b="b"/>
            <a:pathLst>
              <a:path w="26" h="26">
                <a:moveTo>
                  <a:pt x="26" y="26"/>
                </a:moveTo>
                <a:cubicBezTo>
                  <a:pt x="18" y="16"/>
                  <a:pt x="11" y="6"/>
                  <a:pt x="0" y="0"/>
                </a:cubicBezTo>
              </a:path>
            </a:pathLst>
          </a:custGeom>
          <a:noFill/>
          <a:ln w="6350" cap="rnd">
            <a:solidFill>
              <a:srgbClr val="FF6600"/>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defPPr>
              <a:defRPr lang="en-US"/>
            </a:defPPr>
            <a:lvl1pPr algn="l" rtl="0" fontAlgn="base">
              <a:spcBef>
                <a:spcPct val="0"/>
              </a:spcBef>
              <a:spcAft>
                <a:spcPct val="0"/>
              </a:spcAft>
              <a:defRPr sz="1400" kern="1200">
                <a:solidFill>
                  <a:schemeClr val="tx1"/>
                </a:solidFill>
                <a:latin typeface="Arial" panose="020B0604020202020204" pitchFamily="34" charset="0"/>
                <a:ea typeface="+mn-ea"/>
                <a:cs typeface="+mn-cs"/>
              </a:defRPr>
            </a:lvl1pPr>
            <a:lvl2pPr marL="457200" algn="l" rtl="0" fontAlgn="base">
              <a:spcBef>
                <a:spcPct val="0"/>
              </a:spcBef>
              <a:spcAft>
                <a:spcPct val="0"/>
              </a:spcAft>
              <a:defRPr sz="1400" kern="1200">
                <a:solidFill>
                  <a:schemeClr val="tx1"/>
                </a:solidFill>
                <a:latin typeface="Arial" panose="020B0604020202020204" pitchFamily="34" charset="0"/>
                <a:ea typeface="+mn-ea"/>
                <a:cs typeface="+mn-cs"/>
              </a:defRPr>
            </a:lvl2pPr>
            <a:lvl3pPr marL="914400" algn="l" rtl="0" fontAlgn="base">
              <a:spcBef>
                <a:spcPct val="0"/>
              </a:spcBef>
              <a:spcAft>
                <a:spcPct val="0"/>
              </a:spcAft>
              <a:defRPr sz="1400" kern="1200">
                <a:solidFill>
                  <a:schemeClr val="tx1"/>
                </a:solidFill>
                <a:latin typeface="Arial" panose="020B0604020202020204" pitchFamily="34" charset="0"/>
                <a:ea typeface="+mn-ea"/>
                <a:cs typeface="+mn-cs"/>
              </a:defRPr>
            </a:lvl3pPr>
            <a:lvl4pPr marL="1371600" algn="l" rtl="0" fontAlgn="base">
              <a:spcBef>
                <a:spcPct val="0"/>
              </a:spcBef>
              <a:spcAft>
                <a:spcPct val="0"/>
              </a:spcAft>
              <a:defRPr sz="1400" kern="1200">
                <a:solidFill>
                  <a:schemeClr val="tx1"/>
                </a:solidFill>
                <a:latin typeface="Arial" panose="020B0604020202020204" pitchFamily="34" charset="0"/>
                <a:ea typeface="+mn-ea"/>
                <a:cs typeface="+mn-cs"/>
              </a:defRPr>
            </a:lvl4pPr>
            <a:lvl5pPr marL="1828800" algn="l" rtl="0" fontAlgn="base">
              <a:spcBef>
                <a:spcPct val="0"/>
              </a:spcBef>
              <a:spcAft>
                <a:spcPct val="0"/>
              </a:spcAft>
              <a:defRPr sz="1400" kern="1200">
                <a:solidFill>
                  <a:schemeClr val="tx1"/>
                </a:solidFill>
                <a:latin typeface="Arial" panose="020B0604020202020204" pitchFamily="34" charset="0"/>
                <a:ea typeface="+mn-ea"/>
                <a:cs typeface="+mn-cs"/>
              </a:defRPr>
            </a:lvl5pPr>
            <a:lvl6pPr marL="2286000" algn="l" defTabSz="914400" rtl="0" eaLnBrk="1" latinLnBrk="0" hangingPunct="1">
              <a:defRPr sz="1400" kern="1200">
                <a:solidFill>
                  <a:schemeClr val="tx1"/>
                </a:solidFill>
                <a:latin typeface="Arial" panose="020B0604020202020204" pitchFamily="34" charset="0"/>
                <a:ea typeface="+mn-ea"/>
                <a:cs typeface="+mn-cs"/>
              </a:defRPr>
            </a:lvl6pPr>
            <a:lvl7pPr marL="2743200" algn="l" defTabSz="914400" rtl="0" eaLnBrk="1" latinLnBrk="0" hangingPunct="1">
              <a:defRPr sz="1400" kern="1200">
                <a:solidFill>
                  <a:schemeClr val="tx1"/>
                </a:solidFill>
                <a:latin typeface="Arial" panose="020B0604020202020204" pitchFamily="34" charset="0"/>
                <a:ea typeface="+mn-ea"/>
                <a:cs typeface="+mn-cs"/>
              </a:defRPr>
            </a:lvl7pPr>
            <a:lvl8pPr marL="3200400" algn="l" defTabSz="914400" rtl="0" eaLnBrk="1" latinLnBrk="0" hangingPunct="1">
              <a:defRPr sz="1400" kern="1200">
                <a:solidFill>
                  <a:schemeClr val="tx1"/>
                </a:solidFill>
                <a:latin typeface="Arial" panose="020B0604020202020204" pitchFamily="34" charset="0"/>
                <a:ea typeface="+mn-ea"/>
                <a:cs typeface="+mn-cs"/>
              </a:defRPr>
            </a:lvl8pPr>
            <a:lvl9pPr marL="3657600" algn="l" defTabSz="914400" rtl="0" eaLnBrk="1" latinLnBrk="0" hangingPunct="1">
              <a:defRPr sz="1400" kern="1200">
                <a:solidFill>
                  <a:schemeClr val="tx1"/>
                </a:solidFill>
                <a:latin typeface="Arial" panose="020B0604020202020204" pitchFamily="34" charset="0"/>
                <a:ea typeface="+mn-ea"/>
                <a:cs typeface="+mn-cs"/>
              </a:defRPr>
            </a:lvl9pPr>
          </a:lstStyle>
          <a:p>
            <a:endParaRPr lang="en-CA"/>
          </a:p>
        </p:txBody>
      </p:sp>
      <p:sp>
        <p:nvSpPr>
          <p:cNvPr id="144" name="Freeform 140">
            <a:extLst>
              <a:ext uri="{FF2B5EF4-FFF2-40B4-BE49-F238E27FC236}">
                <a16:creationId xmlns:a16="http://schemas.microsoft.com/office/drawing/2014/main" id="{CDDA92A9-F970-4FA5-A729-FC65490AFF43}"/>
              </a:ext>
            </a:extLst>
          </p:cNvPr>
          <p:cNvSpPr>
            <a:spLocks noChangeAspect="1"/>
          </p:cNvSpPr>
          <p:nvPr/>
        </p:nvSpPr>
        <p:spPr bwMode="auto">
          <a:xfrm>
            <a:off x="6480503" y="1077925"/>
            <a:ext cx="0" cy="35900"/>
          </a:xfrm>
          <a:custGeom>
            <a:avLst/>
            <a:gdLst>
              <a:gd name="T0" fmla="*/ 0 h 56"/>
              <a:gd name="T1" fmla="*/ 56 h 56"/>
            </a:gdLst>
            <a:ahLst/>
            <a:cxnLst>
              <a:cxn ang="0">
                <a:pos x="0" y="T0"/>
              </a:cxn>
              <a:cxn ang="0">
                <a:pos x="0" y="T1"/>
              </a:cxn>
            </a:cxnLst>
            <a:rect l="0" t="0" r="r" b="b"/>
            <a:pathLst>
              <a:path h="56">
                <a:moveTo>
                  <a:pt x="0" y="0"/>
                </a:moveTo>
                <a:cubicBezTo>
                  <a:pt x="0" y="19"/>
                  <a:pt x="0" y="37"/>
                  <a:pt x="0" y="56"/>
                </a:cubicBezTo>
              </a:path>
            </a:pathLst>
          </a:custGeom>
          <a:noFill/>
          <a:ln w="6350" cap="rnd">
            <a:solidFill>
              <a:srgbClr val="FF6600"/>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defPPr>
              <a:defRPr lang="en-US"/>
            </a:defPPr>
            <a:lvl1pPr algn="l" rtl="0" fontAlgn="base">
              <a:spcBef>
                <a:spcPct val="0"/>
              </a:spcBef>
              <a:spcAft>
                <a:spcPct val="0"/>
              </a:spcAft>
              <a:defRPr sz="1400" kern="1200">
                <a:solidFill>
                  <a:schemeClr val="tx1"/>
                </a:solidFill>
                <a:latin typeface="Arial" panose="020B0604020202020204" pitchFamily="34" charset="0"/>
                <a:ea typeface="+mn-ea"/>
                <a:cs typeface="+mn-cs"/>
              </a:defRPr>
            </a:lvl1pPr>
            <a:lvl2pPr marL="457200" algn="l" rtl="0" fontAlgn="base">
              <a:spcBef>
                <a:spcPct val="0"/>
              </a:spcBef>
              <a:spcAft>
                <a:spcPct val="0"/>
              </a:spcAft>
              <a:defRPr sz="1400" kern="1200">
                <a:solidFill>
                  <a:schemeClr val="tx1"/>
                </a:solidFill>
                <a:latin typeface="Arial" panose="020B0604020202020204" pitchFamily="34" charset="0"/>
                <a:ea typeface="+mn-ea"/>
                <a:cs typeface="+mn-cs"/>
              </a:defRPr>
            </a:lvl2pPr>
            <a:lvl3pPr marL="914400" algn="l" rtl="0" fontAlgn="base">
              <a:spcBef>
                <a:spcPct val="0"/>
              </a:spcBef>
              <a:spcAft>
                <a:spcPct val="0"/>
              </a:spcAft>
              <a:defRPr sz="1400" kern="1200">
                <a:solidFill>
                  <a:schemeClr val="tx1"/>
                </a:solidFill>
                <a:latin typeface="Arial" panose="020B0604020202020204" pitchFamily="34" charset="0"/>
                <a:ea typeface="+mn-ea"/>
                <a:cs typeface="+mn-cs"/>
              </a:defRPr>
            </a:lvl3pPr>
            <a:lvl4pPr marL="1371600" algn="l" rtl="0" fontAlgn="base">
              <a:spcBef>
                <a:spcPct val="0"/>
              </a:spcBef>
              <a:spcAft>
                <a:spcPct val="0"/>
              </a:spcAft>
              <a:defRPr sz="1400" kern="1200">
                <a:solidFill>
                  <a:schemeClr val="tx1"/>
                </a:solidFill>
                <a:latin typeface="Arial" panose="020B0604020202020204" pitchFamily="34" charset="0"/>
                <a:ea typeface="+mn-ea"/>
                <a:cs typeface="+mn-cs"/>
              </a:defRPr>
            </a:lvl4pPr>
            <a:lvl5pPr marL="1828800" algn="l" rtl="0" fontAlgn="base">
              <a:spcBef>
                <a:spcPct val="0"/>
              </a:spcBef>
              <a:spcAft>
                <a:spcPct val="0"/>
              </a:spcAft>
              <a:defRPr sz="1400" kern="1200">
                <a:solidFill>
                  <a:schemeClr val="tx1"/>
                </a:solidFill>
                <a:latin typeface="Arial" panose="020B0604020202020204" pitchFamily="34" charset="0"/>
                <a:ea typeface="+mn-ea"/>
                <a:cs typeface="+mn-cs"/>
              </a:defRPr>
            </a:lvl5pPr>
            <a:lvl6pPr marL="2286000" algn="l" defTabSz="914400" rtl="0" eaLnBrk="1" latinLnBrk="0" hangingPunct="1">
              <a:defRPr sz="1400" kern="1200">
                <a:solidFill>
                  <a:schemeClr val="tx1"/>
                </a:solidFill>
                <a:latin typeface="Arial" panose="020B0604020202020204" pitchFamily="34" charset="0"/>
                <a:ea typeface="+mn-ea"/>
                <a:cs typeface="+mn-cs"/>
              </a:defRPr>
            </a:lvl6pPr>
            <a:lvl7pPr marL="2743200" algn="l" defTabSz="914400" rtl="0" eaLnBrk="1" latinLnBrk="0" hangingPunct="1">
              <a:defRPr sz="1400" kern="1200">
                <a:solidFill>
                  <a:schemeClr val="tx1"/>
                </a:solidFill>
                <a:latin typeface="Arial" panose="020B0604020202020204" pitchFamily="34" charset="0"/>
                <a:ea typeface="+mn-ea"/>
                <a:cs typeface="+mn-cs"/>
              </a:defRPr>
            </a:lvl7pPr>
            <a:lvl8pPr marL="3200400" algn="l" defTabSz="914400" rtl="0" eaLnBrk="1" latinLnBrk="0" hangingPunct="1">
              <a:defRPr sz="1400" kern="1200">
                <a:solidFill>
                  <a:schemeClr val="tx1"/>
                </a:solidFill>
                <a:latin typeface="Arial" panose="020B0604020202020204" pitchFamily="34" charset="0"/>
                <a:ea typeface="+mn-ea"/>
                <a:cs typeface="+mn-cs"/>
              </a:defRPr>
            </a:lvl8pPr>
            <a:lvl9pPr marL="3657600" algn="l" defTabSz="914400" rtl="0" eaLnBrk="1" latinLnBrk="0" hangingPunct="1">
              <a:defRPr sz="1400" kern="1200">
                <a:solidFill>
                  <a:schemeClr val="tx1"/>
                </a:solidFill>
                <a:latin typeface="Arial" panose="020B0604020202020204" pitchFamily="34" charset="0"/>
                <a:ea typeface="+mn-ea"/>
                <a:cs typeface="+mn-cs"/>
              </a:defRPr>
            </a:lvl9pPr>
          </a:lstStyle>
          <a:p>
            <a:endParaRPr lang="en-CA"/>
          </a:p>
        </p:txBody>
      </p:sp>
      <p:sp>
        <p:nvSpPr>
          <p:cNvPr id="145" name="Freeform 141">
            <a:extLst>
              <a:ext uri="{FF2B5EF4-FFF2-40B4-BE49-F238E27FC236}">
                <a16:creationId xmlns:a16="http://schemas.microsoft.com/office/drawing/2014/main" id="{445CF8EB-9F88-41E7-AA5D-7143807BE425}"/>
              </a:ext>
            </a:extLst>
          </p:cNvPr>
          <p:cNvSpPr>
            <a:spLocks noChangeAspect="1"/>
          </p:cNvSpPr>
          <p:nvPr/>
        </p:nvSpPr>
        <p:spPr bwMode="auto">
          <a:xfrm>
            <a:off x="6446719" y="1135366"/>
            <a:ext cx="18939" cy="20436"/>
          </a:xfrm>
          <a:custGeom>
            <a:avLst/>
            <a:gdLst>
              <a:gd name="T0" fmla="*/ 31 w 31"/>
              <a:gd name="T1" fmla="*/ 0 h 32"/>
              <a:gd name="T2" fmla="*/ 0 w 31"/>
              <a:gd name="T3" fmla="*/ 24 h 32"/>
              <a:gd name="T4" fmla="*/ 27 w 31"/>
              <a:gd name="T5" fmla="*/ 32 h 32"/>
            </a:gdLst>
            <a:ahLst/>
            <a:cxnLst>
              <a:cxn ang="0">
                <a:pos x="T0" y="T1"/>
              </a:cxn>
              <a:cxn ang="0">
                <a:pos x="T2" y="T3"/>
              </a:cxn>
              <a:cxn ang="0">
                <a:pos x="T4" y="T5"/>
              </a:cxn>
            </a:cxnLst>
            <a:rect l="0" t="0" r="r" b="b"/>
            <a:pathLst>
              <a:path w="31" h="32">
                <a:moveTo>
                  <a:pt x="31" y="0"/>
                </a:moveTo>
                <a:cubicBezTo>
                  <a:pt x="19" y="5"/>
                  <a:pt x="6" y="12"/>
                  <a:pt x="0" y="24"/>
                </a:cubicBezTo>
                <a:cubicBezTo>
                  <a:pt x="9" y="27"/>
                  <a:pt x="18" y="30"/>
                  <a:pt x="27" y="32"/>
                </a:cubicBezTo>
              </a:path>
            </a:pathLst>
          </a:custGeom>
          <a:noFill/>
          <a:ln w="6350" cap="rnd">
            <a:solidFill>
              <a:srgbClr val="FF6600"/>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defPPr>
              <a:defRPr lang="en-US"/>
            </a:defPPr>
            <a:lvl1pPr algn="l" rtl="0" fontAlgn="base">
              <a:spcBef>
                <a:spcPct val="0"/>
              </a:spcBef>
              <a:spcAft>
                <a:spcPct val="0"/>
              </a:spcAft>
              <a:defRPr sz="1400" kern="1200">
                <a:solidFill>
                  <a:schemeClr val="tx1"/>
                </a:solidFill>
                <a:latin typeface="Arial" panose="020B0604020202020204" pitchFamily="34" charset="0"/>
                <a:ea typeface="+mn-ea"/>
                <a:cs typeface="+mn-cs"/>
              </a:defRPr>
            </a:lvl1pPr>
            <a:lvl2pPr marL="457200" algn="l" rtl="0" fontAlgn="base">
              <a:spcBef>
                <a:spcPct val="0"/>
              </a:spcBef>
              <a:spcAft>
                <a:spcPct val="0"/>
              </a:spcAft>
              <a:defRPr sz="1400" kern="1200">
                <a:solidFill>
                  <a:schemeClr val="tx1"/>
                </a:solidFill>
                <a:latin typeface="Arial" panose="020B0604020202020204" pitchFamily="34" charset="0"/>
                <a:ea typeface="+mn-ea"/>
                <a:cs typeface="+mn-cs"/>
              </a:defRPr>
            </a:lvl2pPr>
            <a:lvl3pPr marL="914400" algn="l" rtl="0" fontAlgn="base">
              <a:spcBef>
                <a:spcPct val="0"/>
              </a:spcBef>
              <a:spcAft>
                <a:spcPct val="0"/>
              </a:spcAft>
              <a:defRPr sz="1400" kern="1200">
                <a:solidFill>
                  <a:schemeClr val="tx1"/>
                </a:solidFill>
                <a:latin typeface="Arial" panose="020B0604020202020204" pitchFamily="34" charset="0"/>
                <a:ea typeface="+mn-ea"/>
                <a:cs typeface="+mn-cs"/>
              </a:defRPr>
            </a:lvl3pPr>
            <a:lvl4pPr marL="1371600" algn="l" rtl="0" fontAlgn="base">
              <a:spcBef>
                <a:spcPct val="0"/>
              </a:spcBef>
              <a:spcAft>
                <a:spcPct val="0"/>
              </a:spcAft>
              <a:defRPr sz="1400" kern="1200">
                <a:solidFill>
                  <a:schemeClr val="tx1"/>
                </a:solidFill>
                <a:latin typeface="Arial" panose="020B0604020202020204" pitchFamily="34" charset="0"/>
                <a:ea typeface="+mn-ea"/>
                <a:cs typeface="+mn-cs"/>
              </a:defRPr>
            </a:lvl4pPr>
            <a:lvl5pPr marL="1828800" algn="l" rtl="0" fontAlgn="base">
              <a:spcBef>
                <a:spcPct val="0"/>
              </a:spcBef>
              <a:spcAft>
                <a:spcPct val="0"/>
              </a:spcAft>
              <a:defRPr sz="1400" kern="1200">
                <a:solidFill>
                  <a:schemeClr val="tx1"/>
                </a:solidFill>
                <a:latin typeface="Arial" panose="020B0604020202020204" pitchFamily="34" charset="0"/>
                <a:ea typeface="+mn-ea"/>
                <a:cs typeface="+mn-cs"/>
              </a:defRPr>
            </a:lvl5pPr>
            <a:lvl6pPr marL="2286000" algn="l" defTabSz="914400" rtl="0" eaLnBrk="1" latinLnBrk="0" hangingPunct="1">
              <a:defRPr sz="1400" kern="1200">
                <a:solidFill>
                  <a:schemeClr val="tx1"/>
                </a:solidFill>
                <a:latin typeface="Arial" panose="020B0604020202020204" pitchFamily="34" charset="0"/>
                <a:ea typeface="+mn-ea"/>
                <a:cs typeface="+mn-cs"/>
              </a:defRPr>
            </a:lvl6pPr>
            <a:lvl7pPr marL="2743200" algn="l" defTabSz="914400" rtl="0" eaLnBrk="1" latinLnBrk="0" hangingPunct="1">
              <a:defRPr sz="1400" kern="1200">
                <a:solidFill>
                  <a:schemeClr val="tx1"/>
                </a:solidFill>
                <a:latin typeface="Arial" panose="020B0604020202020204" pitchFamily="34" charset="0"/>
                <a:ea typeface="+mn-ea"/>
                <a:cs typeface="+mn-cs"/>
              </a:defRPr>
            </a:lvl7pPr>
            <a:lvl8pPr marL="3200400" algn="l" defTabSz="914400" rtl="0" eaLnBrk="1" latinLnBrk="0" hangingPunct="1">
              <a:defRPr sz="1400" kern="1200">
                <a:solidFill>
                  <a:schemeClr val="tx1"/>
                </a:solidFill>
                <a:latin typeface="Arial" panose="020B0604020202020204" pitchFamily="34" charset="0"/>
                <a:ea typeface="+mn-ea"/>
                <a:cs typeface="+mn-cs"/>
              </a:defRPr>
            </a:lvl8pPr>
            <a:lvl9pPr marL="3657600" algn="l" defTabSz="914400" rtl="0" eaLnBrk="1" latinLnBrk="0" hangingPunct="1">
              <a:defRPr sz="1400" kern="1200">
                <a:solidFill>
                  <a:schemeClr val="tx1"/>
                </a:solidFill>
                <a:latin typeface="Arial" panose="020B0604020202020204" pitchFamily="34" charset="0"/>
                <a:ea typeface="+mn-ea"/>
                <a:cs typeface="+mn-cs"/>
              </a:defRPr>
            </a:lvl9pPr>
          </a:lstStyle>
          <a:p>
            <a:endParaRPr lang="en-CA"/>
          </a:p>
        </p:txBody>
      </p:sp>
      <p:sp>
        <p:nvSpPr>
          <p:cNvPr id="146" name="Freeform 142">
            <a:extLst>
              <a:ext uri="{FF2B5EF4-FFF2-40B4-BE49-F238E27FC236}">
                <a16:creationId xmlns:a16="http://schemas.microsoft.com/office/drawing/2014/main" id="{91B35D43-FD2D-4CEC-884F-03D36AD999CA}"/>
              </a:ext>
            </a:extLst>
          </p:cNvPr>
          <p:cNvSpPr>
            <a:spLocks noChangeAspect="1"/>
          </p:cNvSpPr>
          <p:nvPr/>
        </p:nvSpPr>
        <p:spPr bwMode="auto">
          <a:xfrm>
            <a:off x="6532202" y="1308239"/>
            <a:ext cx="9214" cy="10494"/>
          </a:xfrm>
          <a:custGeom>
            <a:avLst/>
            <a:gdLst>
              <a:gd name="T0" fmla="*/ 15 w 15"/>
              <a:gd name="T1" fmla="*/ 16 h 16"/>
              <a:gd name="T2" fmla="*/ 0 w 15"/>
              <a:gd name="T3" fmla="*/ 0 h 16"/>
            </a:gdLst>
            <a:ahLst/>
            <a:cxnLst>
              <a:cxn ang="0">
                <a:pos x="T0" y="T1"/>
              </a:cxn>
              <a:cxn ang="0">
                <a:pos x="T2" y="T3"/>
              </a:cxn>
            </a:cxnLst>
            <a:rect l="0" t="0" r="r" b="b"/>
            <a:pathLst>
              <a:path w="15" h="16">
                <a:moveTo>
                  <a:pt x="15" y="16"/>
                </a:moveTo>
                <a:cubicBezTo>
                  <a:pt x="14" y="8"/>
                  <a:pt x="7" y="2"/>
                  <a:pt x="0" y="0"/>
                </a:cubicBezTo>
              </a:path>
            </a:pathLst>
          </a:custGeom>
          <a:noFill/>
          <a:ln w="6350" cap="rnd">
            <a:solidFill>
              <a:srgbClr val="FF6600"/>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defPPr>
              <a:defRPr lang="en-US"/>
            </a:defPPr>
            <a:lvl1pPr algn="l" rtl="0" fontAlgn="base">
              <a:spcBef>
                <a:spcPct val="0"/>
              </a:spcBef>
              <a:spcAft>
                <a:spcPct val="0"/>
              </a:spcAft>
              <a:defRPr sz="1400" kern="1200">
                <a:solidFill>
                  <a:schemeClr val="tx1"/>
                </a:solidFill>
                <a:latin typeface="Arial" panose="020B0604020202020204" pitchFamily="34" charset="0"/>
                <a:ea typeface="+mn-ea"/>
                <a:cs typeface="+mn-cs"/>
              </a:defRPr>
            </a:lvl1pPr>
            <a:lvl2pPr marL="457200" algn="l" rtl="0" fontAlgn="base">
              <a:spcBef>
                <a:spcPct val="0"/>
              </a:spcBef>
              <a:spcAft>
                <a:spcPct val="0"/>
              </a:spcAft>
              <a:defRPr sz="1400" kern="1200">
                <a:solidFill>
                  <a:schemeClr val="tx1"/>
                </a:solidFill>
                <a:latin typeface="Arial" panose="020B0604020202020204" pitchFamily="34" charset="0"/>
                <a:ea typeface="+mn-ea"/>
                <a:cs typeface="+mn-cs"/>
              </a:defRPr>
            </a:lvl2pPr>
            <a:lvl3pPr marL="914400" algn="l" rtl="0" fontAlgn="base">
              <a:spcBef>
                <a:spcPct val="0"/>
              </a:spcBef>
              <a:spcAft>
                <a:spcPct val="0"/>
              </a:spcAft>
              <a:defRPr sz="1400" kern="1200">
                <a:solidFill>
                  <a:schemeClr val="tx1"/>
                </a:solidFill>
                <a:latin typeface="Arial" panose="020B0604020202020204" pitchFamily="34" charset="0"/>
                <a:ea typeface="+mn-ea"/>
                <a:cs typeface="+mn-cs"/>
              </a:defRPr>
            </a:lvl3pPr>
            <a:lvl4pPr marL="1371600" algn="l" rtl="0" fontAlgn="base">
              <a:spcBef>
                <a:spcPct val="0"/>
              </a:spcBef>
              <a:spcAft>
                <a:spcPct val="0"/>
              </a:spcAft>
              <a:defRPr sz="1400" kern="1200">
                <a:solidFill>
                  <a:schemeClr val="tx1"/>
                </a:solidFill>
                <a:latin typeface="Arial" panose="020B0604020202020204" pitchFamily="34" charset="0"/>
                <a:ea typeface="+mn-ea"/>
                <a:cs typeface="+mn-cs"/>
              </a:defRPr>
            </a:lvl4pPr>
            <a:lvl5pPr marL="1828800" algn="l" rtl="0" fontAlgn="base">
              <a:spcBef>
                <a:spcPct val="0"/>
              </a:spcBef>
              <a:spcAft>
                <a:spcPct val="0"/>
              </a:spcAft>
              <a:defRPr sz="1400" kern="1200">
                <a:solidFill>
                  <a:schemeClr val="tx1"/>
                </a:solidFill>
                <a:latin typeface="Arial" panose="020B0604020202020204" pitchFamily="34" charset="0"/>
                <a:ea typeface="+mn-ea"/>
                <a:cs typeface="+mn-cs"/>
              </a:defRPr>
            </a:lvl5pPr>
            <a:lvl6pPr marL="2286000" algn="l" defTabSz="914400" rtl="0" eaLnBrk="1" latinLnBrk="0" hangingPunct="1">
              <a:defRPr sz="1400" kern="1200">
                <a:solidFill>
                  <a:schemeClr val="tx1"/>
                </a:solidFill>
                <a:latin typeface="Arial" panose="020B0604020202020204" pitchFamily="34" charset="0"/>
                <a:ea typeface="+mn-ea"/>
                <a:cs typeface="+mn-cs"/>
              </a:defRPr>
            </a:lvl6pPr>
            <a:lvl7pPr marL="2743200" algn="l" defTabSz="914400" rtl="0" eaLnBrk="1" latinLnBrk="0" hangingPunct="1">
              <a:defRPr sz="1400" kern="1200">
                <a:solidFill>
                  <a:schemeClr val="tx1"/>
                </a:solidFill>
                <a:latin typeface="Arial" panose="020B0604020202020204" pitchFamily="34" charset="0"/>
                <a:ea typeface="+mn-ea"/>
                <a:cs typeface="+mn-cs"/>
              </a:defRPr>
            </a:lvl7pPr>
            <a:lvl8pPr marL="3200400" algn="l" defTabSz="914400" rtl="0" eaLnBrk="1" latinLnBrk="0" hangingPunct="1">
              <a:defRPr sz="1400" kern="1200">
                <a:solidFill>
                  <a:schemeClr val="tx1"/>
                </a:solidFill>
                <a:latin typeface="Arial" panose="020B0604020202020204" pitchFamily="34" charset="0"/>
                <a:ea typeface="+mn-ea"/>
                <a:cs typeface="+mn-cs"/>
              </a:defRPr>
            </a:lvl8pPr>
            <a:lvl9pPr marL="3657600" algn="l" defTabSz="914400" rtl="0" eaLnBrk="1" latinLnBrk="0" hangingPunct="1">
              <a:defRPr sz="1400" kern="1200">
                <a:solidFill>
                  <a:schemeClr val="tx1"/>
                </a:solidFill>
                <a:latin typeface="Arial" panose="020B0604020202020204" pitchFamily="34" charset="0"/>
                <a:ea typeface="+mn-ea"/>
                <a:cs typeface="+mn-cs"/>
              </a:defRPr>
            </a:lvl9pPr>
          </a:lstStyle>
          <a:p>
            <a:endParaRPr lang="en-CA"/>
          </a:p>
        </p:txBody>
      </p:sp>
      <p:sp>
        <p:nvSpPr>
          <p:cNvPr id="147" name="Freeform 143">
            <a:extLst>
              <a:ext uri="{FF2B5EF4-FFF2-40B4-BE49-F238E27FC236}">
                <a16:creationId xmlns:a16="http://schemas.microsoft.com/office/drawing/2014/main" id="{FC0BFE03-D1C5-413D-B46B-96DF9D4C8F92}"/>
              </a:ext>
            </a:extLst>
          </p:cNvPr>
          <p:cNvSpPr>
            <a:spLocks noChangeAspect="1"/>
          </p:cNvSpPr>
          <p:nvPr/>
        </p:nvSpPr>
        <p:spPr bwMode="auto">
          <a:xfrm>
            <a:off x="6529643" y="1308239"/>
            <a:ext cx="2559" cy="10494"/>
          </a:xfrm>
          <a:custGeom>
            <a:avLst/>
            <a:gdLst>
              <a:gd name="T0" fmla="*/ 5 w 5"/>
              <a:gd name="T1" fmla="*/ 0 h 16"/>
              <a:gd name="T2" fmla="*/ 1 w 5"/>
              <a:gd name="T3" fmla="*/ 16 h 16"/>
            </a:gdLst>
            <a:ahLst/>
            <a:cxnLst>
              <a:cxn ang="0">
                <a:pos x="T0" y="T1"/>
              </a:cxn>
              <a:cxn ang="0">
                <a:pos x="T2" y="T3"/>
              </a:cxn>
            </a:cxnLst>
            <a:rect l="0" t="0" r="r" b="b"/>
            <a:pathLst>
              <a:path w="5" h="16">
                <a:moveTo>
                  <a:pt x="5" y="0"/>
                </a:moveTo>
                <a:cubicBezTo>
                  <a:pt x="2" y="5"/>
                  <a:pt x="0" y="11"/>
                  <a:pt x="1" y="16"/>
                </a:cubicBezTo>
              </a:path>
            </a:pathLst>
          </a:custGeom>
          <a:noFill/>
          <a:ln w="6350" cap="rnd">
            <a:solidFill>
              <a:srgbClr val="FF6600"/>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defPPr>
              <a:defRPr lang="en-US"/>
            </a:defPPr>
            <a:lvl1pPr algn="l" rtl="0" fontAlgn="base">
              <a:spcBef>
                <a:spcPct val="0"/>
              </a:spcBef>
              <a:spcAft>
                <a:spcPct val="0"/>
              </a:spcAft>
              <a:defRPr sz="1400" kern="1200">
                <a:solidFill>
                  <a:schemeClr val="tx1"/>
                </a:solidFill>
                <a:latin typeface="Arial" panose="020B0604020202020204" pitchFamily="34" charset="0"/>
                <a:ea typeface="+mn-ea"/>
                <a:cs typeface="+mn-cs"/>
              </a:defRPr>
            </a:lvl1pPr>
            <a:lvl2pPr marL="457200" algn="l" rtl="0" fontAlgn="base">
              <a:spcBef>
                <a:spcPct val="0"/>
              </a:spcBef>
              <a:spcAft>
                <a:spcPct val="0"/>
              </a:spcAft>
              <a:defRPr sz="1400" kern="1200">
                <a:solidFill>
                  <a:schemeClr val="tx1"/>
                </a:solidFill>
                <a:latin typeface="Arial" panose="020B0604020202020204" pitchFamily="34" charset="0"/>
                <a:ea typeface="+mn-ea"/>
                <a:cs typeface="+mn-cs"/>
              </a:defRPr>
            </a:lvl2pPr>
            <a:lvl3pPr marL="914400" algn="l" rtl="0" fontAlgn="base">
              <a:spcBef>
                <a:spcPct val="0"/>
              </a:spcBef>
              <a:spcAft>
                <a:spcPct val="0"/>
              </a:spcAft>
              <a:defRPr sz="1400" kern="1200">
                <a:solidFill>
                  <a:schemeClr val="tx1"/>
                </a:solidFill>
                <a:latin typeface="Arial" panose="020B0604020202020204" pitchFamily="34" charset="0"/>
                <a:ea typeface="+mn-ea"/>
                <a:cs typeface="+mn-cs"/>
              </a:defRPr>
            </a:lvl3pPr>
            <a:lvl4pPr marL="1371600" algn="l" rtl="0" fontAlgn="base">
              <a:spcBef>
                <a:spcPct val="0"/>
              </a:spcBef>
              <a:spcAft>
                <a:spcPct val="0"/>
              </a:spcAft>
              <a:defRPr sz="1400" kern="1200">
                <a:solidFill>
                  <a:schemeClr val="tx1"/>
                </a:solidFill>
                <a:latin typeface="Arial" panose="020B0604020202020204" pitchFamily="34" charset="0"/>
                <a:ea typeface="+mn-ea"/>
                <a:cs typeface="+mn-cs"/>
              </a:defRPr>
            </a:lvl4pPr>
            <a:lvl5pPr marL="1828800" algn="l" rtl="0" fontAlgn="base">
              <a:spcBef>
                <a:spcPct val="0"/>
              </a:spcBef>
              <a:spcAft>
                <a:spcPct val="0"/>
              </a:spcAft>
              <a:defRPr sz="1400" kern="1200">
                <a:solidFill>
                  <a:schemeClr val="tx1"/>
                </a:solidFill>
                <a:latin typeface="Arial" panose="020B0604020202020204" pitchFamily="34" charset="0"/>
                <a:ea typeface="+mn-ea"/>
                <a:cs typeface="+mn-cs"/>
              </a:defRPr>
            </a:lvl5pPr>
            <a:lvl6pPr marL="2286000" algn="l" defTabSz="914400" rtl="0" eaLnBrk="1" latinLnBrk="0" hangingPunct="1">
              <a:defRPr sz="1400" kern="1200">
                <a:solidFill>
                  <a:schemeClr val="tx1"/>
                </a:solidFill>
                <a:latin typeface="Arial" panose="020B0604020202020204" pitchFamily="34" charset="0"/>
                <a:ea typeface="+mn-ea"/>
                <a:cs typeface="+mn-cs"/>
              </a:defRPr>
            </a:lvl6pPr>
            <a:lvl7pPr marL="2743200" algn="l" defTabSz="914400" rtl="0" eaLnBrk="1" latinLnBrk="0" hangingPunct="1">
              <a:defRPr sz="1400" kern="1200">
                <a:solidFill>
                  <a:schemeClr val="tx1"/>
                </a:solidFill>
                <a:latin typeface="Arial" panose="020B0604020202020204" pitchFamily="34" charset="0"/>
                <a:ea typeface="+mn-ea"/>
                <a:cs typeface="+mn-cs"/>
              </a:defRPr>
            </a:lvl7pPr>
            <a:lvl8pPr marL="3200400" algn="l" defTabSz="914400" rtl="0" eaLnBrk="1" latinLnBrk="0" hangingPunct="1">
              <a:defRPr sz="1400" kern="1200">
                <a:solidFill>
                  <a:schemeClr val="tx1"/>
                </a:solidFill>
                <a:latin typeface="Arial" panose="020B0604020202020204" pitchFamily="34" charset="0"/>
                <a:ea typeface="+mn-ea"/>
                <a:cs typeface="+mn-cs"/>
              </a:defRPr>
            </a:lvl8pPr>
            <a:lvl9pPr marL="3657600" algn="l" defTabSz="914400" rtl="0" eaLnBrk="1" latinLnBrk="0" hangingPunct="1">
              <a:defRPr sz="1400" kern="1200">
                <a:solidFill>
                  <a:schemeClr val="tx1"/>
                </a:solidFill>
                <a:latin typeface="Arial" panose="020B0604020202020204" pitchFamily="34" charset="0"/>
                <a:ea typeface="+mn-ea"/>
                <a:cs typeface="+mn-cs"/>
              </a:defRPr>
            </a:lvl9pPr>
          </a:lstStyle>
          <a:p>
            <a:endParaRPr lang="en-CA"/>
          </a:p>
        </p:txBody>
      </p:sp>
      <p:sp>
        <p:nvSpPr>
          <p:cNvPr id="148" name="Freeform 144">
            <a:extLst>
              <a:ext uri="{FF2B5EF4-FFF2-40B4-BE49-F238E27FC236}">
                <a16:creationId xmlns:a16="http://schemas.microsoft.com/office/drawing/2014/main" id="{5BCE939C-C29F-455F-B74D-1867BBDE4AB3}"/>
              </a:ext>
            </a:extLst>
          </p:cNvPr>
          <p:cNvSpPr>
            <a:spLocks noChangeAspect="1"/>
          </p:cNvSpPr>
          <p:nvPr/>
        </p:nvSpPr>
        <p:spPr bwMode="auto">
          <a:xfrm>
            <a:off x="6484086" y="1396057"/>
            <a:ext cx="1536" cy="9942"/>
          </a:xfrm>
          <a:custGeom>
            <a:avLst/>
            <a:gdLst>
              <a:gd name="T0" fmla="*/ 0 w 2"/>
              <a:gd name="T1" fmla="*/ 16 h 16"/>
              <a:gd name="T2" fmla="*/ 0 w 2"/>
              <a:gd name="T3" fmla="*/ 0 h 16"/>
            </a:gdLst>
            <a:ahLst/>
            <a:cxnLst>
              <a:cxn ang="0">
                <a:pos x="T0" y="T1"/>
              </a:cxn>
              <a:cxn ang="0">
                <a:pos x="T2" y="T3"/>
              </a:cxn>
            </a:cxnLst>
            <a:rect l="0" t="0" r="r" b="b"/>
            <a:pathLst>
              <a:path w="2" h="16">
                <a:moveTo>
                  <a:pt x="0" y="16"/>
                </a:moveTo>
                <a:cubicBezTo>
                  <a:pt x="2" y="11"/>
                  <a:pt x="2" y="4"/>
                  <a:pt x="0" y="0"/>
                </a:cubicBezTo>
              </a:path>
            </a:pathLst>
          </a:custGeom>
          <a:noFill/>
          <a:ln w="6350" cap="rnd">
            <a:solidFill>
              <a:srgbClr val="FF6600"/>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defPPr>
              <a:defRPr lang="en-US"/>
            </a:defPPr>
            <a:lvl1pPr algn="l" rtl="0" fontAlgn="base">
              <a:spcBef>
                <a:spcPct val="0"/>
              </a:spcBef>
              <a:spcAft>
                <a:spcPct val="0"/>
              </a:spcAft>
              <a:defRPr sz="1400" kern="1200">
                <a:solidFill>
                  <a:schemeClr val="tx1"/>
                </a:solidFill>
                <a:latin typeface="Arial" panose="020B0604020202020204" pitchFamily="34" charset="0"/>
                <a:ea typeface="+mn-ea"/>
                <a:cs typeface="+mn-cs"/>
              </a:defRPr>
            </a:lvl1pPr>
            <a:lvl2pPr marL="457200" algn="l" rtl="0" fontAlgn="base">
              <a:spcBef>
                <a:spcPct val="0"/>
              </a:spcBef>
              <a:spcAft>
                <a:spcPct val="0"/>
              </a:spcAft>
              <a:defRPr sz="1400" kern="1200">
                <a:solidFill>
                  <a:schemeClr val="tx1"/>
                </a:solidFill>
                <a:latin typeface="Arial" panose="020B0604020202020204" pitchFamily="34" charset="0"/>
                <a:ea typeface="+mn-ea"/>
                <a:cs typeface="+mn-cs"/>
              </a:defRPr>
            </a:lvl2pPr>
            <a:lvl3pPr marL="914400" algn="l" rtl="0" fontAlgn="base">
              <a:spcBef>
                <a:spcPct val="0"/>
              </a:spcBef>
              <a:spcAft>
                <a:spcPct val="0"/>
              </a:spcAft>
              <a:defRPr sz="1400" kern="1200">
                <a:solidFill>
                  <a:schemeClr val="tx1"/>
                </a:solidFill>
                <a:latin typeface="Arial" panose="020B0604020202020204" pitchFamily="34" charset="0"/>
                <a:ea typeface="+mn-ea"/>
                <a:cs typeface="+mn-cs"/>
              </a:defRPr>
            </a:lvl3pPr>
            <a:lvl4pPr marL="1371600" algn="l" rtl="0" fontAlgn="base">
              <a:spcBef>
                <a:spcPct val="0"/>
              </a:spcBef>
              <a:spcAft>
                <a:spcPct val="0"/>
              </a:spcAft>
              <a:defRPr sz="1400" kern="1200">
                <a:solidFill>
                  <a:schemeClr val="tx1"/>
                </a:solidFill>
                <a:latin typeface="Arial" panose="020B0604020202020204" pitchFamily="34" charset="0"/>
                <a:ea typeface="+mn-ea"/>
                <a:cs typeface="+mn-cs"/>
              </a:defRPr>
            </a:lvl4pPr>
            <a:lvl5pPr marL="1828800" algn="l" rtl="0" fontAlgn="base">
              <a:spcBef>
                <a:spcPct val="0"/>
              </a:spcBef>
              <a:spcAft>
                <a:spcPct val="0"/>
              </a:spcAft>
              <a:defRPr sz="1400" kern="1200">
                <a:solidFill>
                  <a:schemeClr val="tx1"/>
                </a:solidFill>
                <a:latin typeface="Arial" panose="020B0604020202020204" pitchFamily="34" charset="0"/>
                <a:ea typeface="+mn-ea"/>
                <a:cs typeface="+mn-cs"/>
              </a:defRPr>
            </a:lvl5pPr>
            <a:lvl6pPr marL="2286000" algn="l" defTabSz="914400" rtl="0" eaLnBrk="1" latinLnBrk="0" hangingPunct="1">
              <a:defRPr sz="1400" kern="1200">
                <a:solidFill>
                  <a:schemeClr val="tx1"/>
                </a:solidFill>
                <a:latin typeface="Arial" panose="020B0604020202020204" pitchFamily="34" charset="0"/>
                <a:ea typeface="+mn-ea"/>
                <a:cs typeface="+mn-cs"/>
              </a:defRPr>
            </a:lvl6pPr>
            <a:lvl7pPr marL="2743200" algn="l" defTabSz="914400" rtl="0" eaLnBrk="1" latinLnBrk="0" hangingPunct="1">
              <a:defRPr sz="1400" kern="1200">
                <a:solidFill>
                  <a:schemeClr val="tx1"/>
                </a:solidFill>
                <a:latin typeface="Arial" panose="020B0604020202020204" pitchFamily="34" charset="0"/>
                <a:ea typeface="+mn-ea"/>
                <a:cs typeface="+mn-cs"/>
              </a:defRPr>
            </a:lvl7pPr>
            <a:lvl8pPr marL="3200400" algn="l" defTabSz="914400" rtl="0" eaLnBrk="1" latinLnBrk="0" hangingPunct="1">
              <a:defRPr sz="1400" kern="1200">
                <a:solidFill>
                  <a:schemeClr val="tx1"/>
                </a:solidFill>
                <a:latin typeface="Arial" panose="020B0604020202020204" pitchFamily="34" charset="0"/>
                <a:ea typeface="+mn-ea"/>
                <a:cs typeface="+mn-cs"/>
              </a:defRPr>
            </a:lvl8pPr>
            <a:lvl9pPr marL="3657600" algn="l" defTabSz="914400" rtl="0" eaLnBrk="1" latinLnBrk="0" hangingPunct="1">
              <a:defRPr sz="1400" kern="1200">
                <a:solidFill>
                  <a:schemeClr val="tx1"/>
                </a:solidFill>
                <a:latin typeface="Arial" panose="020B0604020202020204" pitchFamily="34" charset="0"/>
                <a:ea typeface="+mn-ea"/>
                <a:cs typeface="+mn-cs"/>
              </a:defRPr>
            </a:lvl9pPr>
          </a:lstStyle>
          <a:p>
            <a:endParaRPr lang="en-CA"/>
          </a:p>
        </p:txBody>
      </p:sp>
      <p:sp>
        <p:nvSpPr>
          <p:cNvPr id="149" name="Freeform 145">
            <a:extLst>
              <a:ext uri="{FF2B5EF4-FFF2-40B4-BE49-F238E27FC236}">
                <a16:creationId xmlns:a16="http://schemas.microsoft.com/office/drawing/2014/main" id="{931F2455-186F-4899-B174-F0B4BE0ADA2A}"/>
              </a:ext>
            </a:extLst>
          </p:cNvPr>
          <p:cNvSpPr>
            <a:spLocks noChangeAspect="1"/>
          </p:cNvSpPr>
          <p:nvPr/>
        </p:nvSpPr>
        <p:spPr bwMode="auto">
          <a:xfrm>
            <a:off x="6469753" y="1396057"/>
            <a:ext cx="14332" cy="5523"/>
          </a:xfrm>
          <a:custGeom>
            <a:avLst/>
            <a:gdLst>
              <a:gd name="T0" fmla="*/ 25 w 25"/>
              <a:gd name="T1" fmla="*/ 0 h 9"/>
              <a:gd name="T2" fmla="*/ 0 w 25"/>
              <a:gd name="T3" fmla="*/ 9 h 9"/>
            </a:gdLst>
            <a:ahLst/>
            <a:cxnLst>
              <a:cxn ang="0">
                <a:pos x="T0" y="T1"/>
              </a:cxn>
              <a:cxn ang="0">
                <a:pos x="T2" y="T3"/>
              </a:cxn>
            </a:cxnLst>
            <a:rect l="0" t="0" r="r" b="b"/>
            <a:pathLst>
              <a:path w="25" h="9">
                <a:moveTo>
                  <a:pt x="25" y="0"/>
                </a:moveTo>
                <a:cubicBezTo>
                  <a:pt x="16" y="1"/>
                  <a:pt x="8" y="5"/>
                  <a:pt x="0" y="9"/>
                </a:cubicBezTo>
              </a:path>
            </a:pathLst>
          </a:custGeom>
          <a:noFill/>
          <a:ln w="6350" cap="rnd">
            <a:solidFill>
              <a:srgbClr val="FF6600"/>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defPPr>
              <a:defRPr lang="en-US"/>
            </a:defPPr>
            <a:lvl1pPr algn="l" rtl="0" fontAlgn="base">
              <a:spcBef>
                <a:spcPct val="0"/>
              </a:spcBef>
              <a:spcAft>
                <a:spcPct val="0"/>
              </a:spcAft>
              <a:defRPr sz="1400" kern="1200">
                <a:solidFill>
                  <a:schemeClr val="tx1"/>
                </a:solidFill>
                <a:latin typeface="Arial" panose="020B0604020202020204" pitchFamily="34" charset="0"/>
                <a:ea typeface="+mn-ea"/>
                <a:cs typeface="+mn-cs"/>
              </a:defRPr>
            </a:lvl1pPr>
            <a:lvl2pPr marL="457200" algn="l" rtl="0" fontAlgn="base">
              <a:spcBef>
                <a:spcPct val="0"/>
              </a:spcBef>
              <a:spcAft>
                <a:spcPct val="0"/>
              </a:spcAft>
              <a:defRPr sz="1400" kern="1200">
                <a:solidFill>
                  <a:schemeClr val="tx1"/>
                </a:solidFill>
                <a:latin typeface="Arial" panose="020B0604020202020204" pitchFamily="34" charset="0"/>
                <a:ea typeface="+mn-ea"/>
                <a:cs typeface="+mn-cs"/>
              </a:defRPr>
            </a:lvl2pPr>
            <a:lvl3pPr marL="914400" algn="l" rtl="0" fontAlgn="base">
              <a:spcBef>
                <a:spcPct val="0"/>
              </a:spcBef>
              <a:spcAft>
                <a:spcPct val="0"/>
              </a:spcAft>
              <a:defRPr sz="1400" kern="1200">
                <a:solidFill>
                  <a:schemeClr val="tx1"/>
                </a:solidFill>
                <a:latin typeface="Arial" panose="020B0604020202020204" pitchFamily="34" charset="0"/>
                <a:ea typeface="+mn-ea"/>
                <a:cs typeface="+mn-cs"/>
              </a:defRPr>
            </a:lvl3pPr>
            <a:lvl4pPr marL="1371600" algn="l" rtl="0" fontAlgn="base">
              <a:spcBef>
                <a:spcPct val="0"/>
              </a:spcBef>
              <a:spcAft>
                <a:spcPct val="0"/>
              </a:spcAft>
              <a:defRPr sz="1400" kern="1200">
                <a:solidFill>
                  <a:schemeClr val="tx1"/>
                </a:solidFill>
                <a:latin typeface="Arial" panose="020B0604020202020204" pitchFamily="34" charset="0"/>
                <a:ea typeface="+mn-ea"/>
                <a:cs typeface="+mn-cs"/>
              </a:defRPr>
            </a:lvl4pPr>
            <a:lvl5pPr marL="1828800" algn="l" rtl="0" fontAlgn="base">
              <a:spcBef>
                <a:spcPct val="0"/>
              </a:spcBef>
              <a:spcAft>
                <a:spcPct val="0"/>
              </a:spcAft>
              <a:defRPr sz="1400" kern="1200">
                <a:solidFill>
                  <a:schemeClr val="tx1"/>
                </a:solidFill>
                <a:latin typeface="Arial" panose="020B0604020202020204" pitchFamily="34" charset="0"/>
                <a:ea typeface="+mn-ea"/>
                <a:cs typeface="+mn-cs"/>
              </a:defRPr>
            </a:lvl5pPr>
            <a:lvl6pPr marL="2286000" algn="l" defTabSz="914400" rtl="0" eaLnBrk="1" latinLnBrk="0" hangingPunct="1">
              <a:defRPr sz="1400" kern="1200">
                <a:solidFill>
                  <a:schemeClr val="tx1"/>
                </a:solidFill>
                <a:latin typeface="Arial" panose="020B0604020202020204" pitchFamily="34" charset="0"/>
                <a:ea typeface="+mn-ea"/>
                <a:cs typeface="+mn-cs"/>
              </a:defRPr>
            </a:lvl6pPr>
            <a:lvl7pPr marL="2743200" algn="l" defTabSz="914400" rtl="0" eaLnBrk="1" latinLnBrk="0" hangingPunct="1">
              <a:defRPr sz="1400" kern="1200">
                <a:solidFill>
                  <a:schemeClr val="tx1"/>
                </a:solidFill>
                <a:latin typeface="Arial" panose="020B0604020202020204" pitchFamily="34" charset="0"/>
                <a:ea typeface="+mn-ea"/>
                <a:cs typeface="+mn-cs"/>
              </a:defRPr>
            </a:lvl7pPr>
            <a:lvl8pPr marL="3200400" algn="l" defTabSz="914400" rtl="0" eaLnBrk="1" latinLnBrk="0" hangingPunct="1">
              <a:defRPr sz="1400" kern="1200">
                <a:solidFill>
                  <a:schemeClr val="tx1"/>
                </a:solidFill>
                <a:latin typeface="Arial" panose="020B0604020202020204" pitchFamily="34" charset="0"/>
                <a:ea typeface="+mn-ea"/>
                <a:cs typeface="+mn-cs"/>
              </a:defRPr>
            </a:lvl8pPr>
            <a:lvl9pPr marL="3657600" algn="l" defTabSz="914400" rtl="0" eaLnBrk="1" latinLnBrk="0" hangingPunct="1">
              <a:defRPr sz="1400" kern="1200">
                <a:solidFill>
                  <a:schemeClr val="tx1"/>
                </a:solidFill>
                <a:latin typeface="Arial" panose="020B0604020202020204" pitchFamily="34" charset="0"/>
                <a:ea typeface="+mn-ea"/>
                <a:cs typeface="+mn-cs"/>
              </a:defRPr>
            </a:lvl9pPr>
          </a:lstStyle>
          <a:p>
            <a:endParaRPr lang="en-CA"/>
          </a:p>
        </p:txBody>
      </p:sp>
      <p:sp>
        <p:nvSpPr>
          <p:cNvPr id="150" name="Freeform 146">
            <a:extLst>
              <a:ext uri="{FF2B5EF4-FFF2-40B4-BE49-F238E27FC236}">
                <a16:creationId xmlns:a16="http://schemas.microsoft.com/office/drawing/2014/main" id="{465781C4-FF5F-427A-97A1-CB410FB49D31}"/>
              </a:ext>
            </a:extLst>
          </p:cNvPr>
          <p:cNvSpPr>
            <a:spLocks noChangeAspect="1"/>
          </p:cNvSpPr>
          <p:nvPr/>
        </p:nvSpPr>
        <p:spPr bwMode="auto">
          <a:xfrm>
            <a:off x="6455933" y="848715"/>
            <a:ext cx="4607" cy="8837"/>
          </a:xfrm>
          <a:custGeom>
            <a:avLst/>
            <a:gdLst>
              <a:gd name="T0" fmla="*/ 8 w 8"/>
              <a:gd name="T1" fmla="*/ 0 h 13"/>
              <a:gd name="T2" fmla="*/ 0 w 8"/>
              <a:gd name="T3" fmla="*/ 13 h 13"/>
            </a:gdLst>
            <a:ahLst/>
            <a:cxnLst>
              <a:cxn ang="0">
                <a:pos x="T0" y="T1"/>
              </a:cxn>
              <a:cxn ang="0">
                <a:pos x="T2" y="T3"/>
              </a:cxn>
            </a:cxnLst>
            <a:rect l="0" t="0" r="r" b="b"/>
            <a:pathLst>
              <a:path w="8" h="13">
                <a:moveTo>
                  <a:pt x="8" y="0"/>
                </a:moveTo>
                <a:cubicBezTo>
                  <a:pt x="3" y="2"/>
                  <a:pt x="3" y="9"/>
                  <a:pt x="0" y="13"/>
                </a:cubicBezTo>
              </a:path>
            </a:pathLst>
          </a:custGeom>
          <a:noFill/>
          <a:ln w="6350" cap="rnd">
            <a:solidFill>
              <a:srgbClr val="FF6600"/>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defPPr>
              <a:defRPr lang="en-US"/>
            </a:defPPr>
            <a:lvl1pPr algn="l" rtl="0" fontAlgn="base">
              <a:spcBef>
                <a:spcPct val="0"/>
              </a:spcBef>
              <a:spcAft>
                <a:spcPct val="0"/>
              </a:spcAft>
              <a:defRPr sz="1400" kern="1200">
                <a:solidFill>
                  <a:schemeClr val="tx1"/>
                </a:solidFill>
                <a:latin typeface="Arial" panose="020B0604020202020204" pitchFamily="34" charset="0"/>
                <a:ea typeface="+mn-ea"/>
                <a:cs typeface="+mn-cs"/>
              </a:defRPr>
            </a:lvl1pPr>
            <a:lvl2pPr marL="457200" algn="l" rtl="0" fontAlgn="base">
              <a:spcBef>
                <a:spcPct val="0"/>
              </a:spcBef>
              <a:spcAft>
                <a:spcPct val="0"/>
              </a:spcAft>
              <a:defRPr sz="1400" kern="1200">
                <a:solidFill>
                  <a:schemeClr val="tx1"/>
                </a:solidFill>
                <a:latin typeface="Arial" panose="020B0604020202020204" pitchFamily="34" charset="0"/>
                <a:ea typeface="+mn-ea"/>
                <a:cs typeface="+mn-cs"/>
              </a:defRPr>
            </a:lvl2pPr>
            <a:lvl3pPr marL="914400" algn="l" rtl="0" fontAlgn="base">
              <a:spcBef>
                <a:spcPct val="0"/>
              </a:spcBef>
              <a:spcAft>
                <a:spcPct val="0"/>
              </a:spcAft>
              <a:defRPr sz="1400" kern="1200">
                <a:solidFill>
                  <a:schemeClr val="tx1"/>
                </a:solidFill>
                <a:latin typeface="Arial" panose="020B0604020202020204" pitchFamily="34" charset="0"/>
                <a:ea typeface="+mn-ea"/>
                <a:cs typeface="+mn-cs"/>
              </a:defRPr>
            </a:lvl3pPr>
            <a:lvl4pPr marL="1371600" algn="l" rtl="0" fontAlgn="base">
              <a:spcBef>
                <a:spcPct val="0"/>
              </a:spcBef>
              <a:spcAft>
                <a:spcPct val="0"/>
              </a:spcAft>
              <a:defRPr sz="1400" kern="1200">
                <a:solidFill>
                  <a:schemeClr val="tx1"/>
                </a:solidFill>
                <a:latin typeface="Arial" panose="020B0604020202020204" pitchFamily="34" charset="0"/>
                <a:ea typeface="+mn-ea"/>
                <a:cs typeface="+mn-cs"/>
              </a:defRPr>
            </a:lvl4pPr>
            <a:lvl5pPr marL="1828800" algn="l" rtl="0" fontAlgn="base">
              <a:spcBef>
                <a:spcPct val="0"/>
              </a:spcBef>
              <a:spcAft>
                <a:spcPct val="0"/>
              </a:spcAft>
              <a:defRPr sz="1400" kern="1200">
                <a:solidFill>
                  <a:schemeClr val="tx1"/>
                </a:solidFill>
                <a:latin typeface="Arial" panose="020B0604020202020204" pitchFamily="34" charset="0"/>
                <a:ea typeface="+mn-ea"/>
                <a:cs typeface="+mn-cs"/>
              </a:defRPr>
            </a:lvl5pPr>
            <a:lvl6pPr marL="2286000" algn="l" defTabSz="914400" rtl="0" eaLnBrk="1" latinLnBrk="0" hangingPunct="1">
              <a:defRPr sz="1400" kern="1200">
                <a:solidFill>
                  <a:schemeClr val="tx1"/>
                </a:solidFill>
                <a:latin typeface="Arial" panose="020B0604020202020204" pitchFamily="34" charset="0"/>
                <a:ea typeface="+mn-ea"/>
                <a:cs typeface="+mn-cs"/>
              </a:defRPr>
            </a:lvl6pPr>
            <a:lvl7pPr marL="2743200" algn="l" defTabSz="914400" rtl="0" eaLnBrk="1" latinLnBrk="0" hangingPunct="1">
              <a:defRPr sz="1400" kern="1200">
                <a:solidFill>
                  <a:schemeClr val="tx1"/>
                </a:solidFill>
                <a:latin typeface="Arial" panose="020B0604020202020204" pitchFamily="34" charset="0"/>
                <a:ea typeface="+mn-ea"/>
                <a:cs typeface="+mn-cs"/>
              </a:defRPr>
            </a:lvl7pPr>
            <a:lvl8pPr marL="3200400" algn="l" defTabSz="914400" rtl="0" eaLnBrk="1" latinLnBrk="0" hangingPunct="1">
              <a:defRPr sz="1400" kern="1200">
                <a:solidFill>
                  <a:schemeClr val="tx1"/>
                </a:solidFill>
                <a:latin typeface="Arial" panose="020B0604020202020204" pitchFamily="34" charset="0"/>
                <a:ea typeface="+mn-ea"/>
                <a:cs typeface="+mn-cs"/>
              </a:defRPr>
            </a:lvl8pPr>
            <a:lvl9pPr marL="3657600" algn="l" defTabSz="914400" rtl="0" eaLnBrk="1" latinLnBrk="0" hangingPunct="1">
              <a:defRPr sz="1400" kern="1200">
                <a:solidFill>
                  <a:schemeClr val="tx1"/>
                </a:solidFill>
                <a:latin typeface="Arial" panose="020B0604020202020204" pitchFamily="34" charset="0"/>
                <a:ea typeface="+mn-ea"/>
                <a:cs typeface="+mn-cs"/>
              </a:defRPr>
            </a:lvl9pPr>
          </a:lstStyle>
          <a:p>
            <a:endParaRPr lang="en-CA"/>
          </a:p>
        </p:txBody>
      </p:sp>
      <p:sp>
        <p:nvSpPr>
          <p:cNvPr id="151" name="Freeform 147">
            <a:extLst>
              <a:ext uri="{FF2B5EF4-FFF2-40B4-BE49-F238E27FC236}">
                <a16:creationId xmlns:a16="http://schemas.microsoft.com/office/drawing/2014/main" id="{E9567429-1BBF-4FAC-B114-F4B1B40E681D}"/>
              </a:ext>
            </a:extLst>
          </p:cNvPr>
          <p:cNvSpPr>
            <a:spLocks noChangeAspect="1"/>
          </p:cNvSpPr>
          <p:nvPr/>
        </p:nvSpPr>
        <p:spPr bwMode="auto">
          <a:xfrm>
            <a:off x="5933308" y="725550"/>
            <a:ext cx="22522" cy="50260"/>
          </a:xfrm>
          <a:custGeom>
            <a:avLst/>
            <a:gdLst>
              <a:gd name="T0" fmla="*/ 12 w 38"/>
              <a:gd name="T1" fmla="*/ 0 h 79"/>
              <a:gd name="T2" fmla="*/ 24 w 38"/>
              <a:gd name="T3" fmla="*/ 79 h 79"/>
              <a:gd name="T4" fmla="*/ 12 w 38"/>
              <a:gd name="T5" fmla="*/ 0 h 79"/>
            </a:gdLst>
            <a:ahLst/>
            <a:cxnLst>
              <a:cxn ang="0">
                <a:pos x="T0" y="T1"/>
              </a:cxn>
              <a:cxn ang="0">
                <a:pos x="T2" y="T3"/>
              </a:cxn>
              <a:cxn ang="0">
                <a:pos x="T4" y="T5"/>
              </a:cxn>
            </a:cxnLst>
            <a:rect l="0" t="0" r="r" b="b"/>
            <a:pathLst>
              <a:path w="38" h="79">
                <a:moveTo>
                  <a:pt x="12" y="0"/>
                </a:moveTo>
                <a:cubicBezTo>
                  <a:pt x="9" y="22"/>
                  <a:pt x="0" y="69"/>
                  <a:pt x="24" y="79"/>
                </a:cubicBezTo>
                <a:cubicBezTo>
                  <a:pt x="38" y="56"/>
                  <a:pt x="24" y="23"/>
                  <a:pt x="12" y="0"/>
                </a:cubicBezTo>
              </a:path>
            </a:pathLst>
          </a:custGeom>
          <a:noFill/>
          <a:ln w="6350" cap="rnd">
            <a:solidFill>
              <a:srgbClr val="FF6600"/>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defPPr>
              <a:defRPr lang="en-US"/>
            </a:defPPr>
            <a:lvl1pPr algn="l" rtl="0" fontAlgn="base">
              <a:spcBef>
                <a:spcPct val="0"/>
              </a:spcBef>
              <a:spcAft>
                <a:spcPct val="0"/>
              </a:spcAft>
              <a:defRPr sz="1400" kern="1200">
                <a:solidFill>
                  <a:schemeClr val="tx1"/>
                </a:solidFill>
                <a:latin typeface="Arial" panose="020B0604020202020204" pitchFamily="34" charset="0"/>
                <a:ea typeface="+mn-ea"/>
                <a:cs typeface="+mn-cs"/>
              </a:defRPr>
            </a:lvl1pPr>
            <a:lvl2pPr marL="457200" algn="l" rtl="0" fontAlgn="base">
              <a:spcBef>
                <a:spcPct val="0"/>
              </a:spcBef>
              <a:spcAft>
                <a:spcPct val="0"/>
              </a:spcAft>
              <a:defRPr sz="1400" kern="1200">
                <a:solidFill>
                  <a:schemeClr val="tx1"/>
                </a:solidFill>
                <a:latin typeface="Arial" panose="020B0604020202020204" pitchFamily="34" charset="0"/>
                <a:ea typeface="+mn-ea"/>
                <a:cs typeface="+mn-cs"/>
              </a:defRPr>
            </a:lvl2pPr>
            <a:lvl3pPr marL="914400" algn="l" rtl="0" fontAlgn="base">
              <a:spcBef>
                <a:spcPct val="0"/>
              </a:spcBef>
              <a:spcAft>
                <a:spcPct val="0"/>
              </a:spcAft>
              <a:defRPr sz="1400" kern="1200">
                <a:solidFill>
                  <a:schemeClr val="tx1"/>
                </a:solidFill>
                <a:latin typeface="Arial" panose="020B0604020202020204" pitchFamily="34" charset="0"/>
                <a:ea typeface="+mn-ea"/>
                <a:cs typeface="+mn-cs"/>
              </a:defRPr>
            </a:lvl3pPr>
            <a:lvl4pPr marL="1371600" algn="l" rtl="0" fontAlgn="base">
              <a:spcBef>
                <a:spcPct val="0"/>
              </a:spcBef>
              <a:spcAft>
                <a:spcPct val="0"/>
              </a:spcAft>
              <a:defRPr sz="1400" kern="1200">
                <a:solidFill>
                  <a:schemeClr val="tx1"/>
                </a:solidFill>
                <a:latin typeface="Arial" panose="020B0604020202020204" pitchFamily="34" charset="0"/>
                <a:ea typeface="+mn-ea"/>
                <a:cs typeface="+mn-cs"/>
              </a:defRPr>
            </a:lvl4pPr>
            <a:lvl5pPr marL="1828800" algn="l" rtl="0" fontAlgn="base">
              <a:spcBef>
                <a:spcPct val="0"/>
              </a:spcBef>
              <a:spcAft>
                <a:spcPct val="0"/>
              </a:spcAft>
              <a:defRPr sz="1400" kern="1200">
                <a:solidFill>
                  <a:schemeClr val="tx1"/>
                </a:solidFill>
                <a:latin typeface="Arial" panose="020B0604020202020204" pitchFamily="34" charset="0"/>
                <a:ea typeface="+mn-ea"/>
                <a:cs typeface="+mn-cs"/>
              </a:defRPr>
            </a:lvl5pPr>
            <a:lvl6pPr marL="2286000" algn="l" defTabSz="914400" rtl="0" eaLnBrk="1" latinLnBrk="0" hangingPunct="1">
              <a:defRPr sz="1400" kern="1200">
                <a:solidFill>
                  <a:schemeClr val="tx1"/>
                </a:solidFill>
                <a:latin typeface="Arial" panose="020B0604020202020204" pitchFamily="34" charset="0"/>
                <a:ea typeface="+mn-ea"/>
                <a:cs typeface="+mn-cs"/>
              </a:defRPr>
            </a:lvl6pPr>
            <a:lvl7pPr marL="2743200" algn="l" defTabSz="914400" rtl="0" eaLnBrk="1" latinLnBrk="0" hangingPunct="1">
              <a:defRPr sz="1400" kern="1200">
                <a:solidFill>
                  <a:schemeClr val="tx1"/>
                </a:solidFill>
                <a:latin typeface="Arial" panose="020B0604020202020204" pitchFamily="34" charset="0"/>
                <a:ea typeface="+mn-ea"/>
                <a:cs typeface="+mn-cs"/>
              </a:defRPr>
            </a:lvl7pPr>
            <a:lvl8pPr marL="3200400" algn="l" defTabSz="914400" rtl="0" eaLnBrk="1" latinLnBrk="0" hangingPunct="1">
              <a:defRPr sz="1400" kern="1200">
                <a:solidFill>
                  <a:schemeClr val="tx1"/>
                </a:solidFill>
                <a:latin typeface="Arial" panose="020B0604020202020204" pitchFamily="34" charset="0"/>
                <a:ea typeface="+mn-ea"/>
                <a:cs typeface="+mn-cs"/>
              </a:defRPr>
            </a:lvl8pPr>
            <a:lvl9pPr marL="3657600" algn="l" defTabSz="914400" rtl="0" eaLnBrk="1" latinLnBrk="0" hangingPunct="1">
              <a:defRPr sz="1400" kern="1200">
                <a:solidFill>
                  <a:schemeClr val="tx1"/>
                </a:solidFill>
                <a:latin typeface="Arial" panose="020B0604020202020204" pitchFamily="34" charset="0"/>
                <a:ea typeface="+mn-ea"/>
                <a:cs typeface="+mn-cs"/>
              </a:defRPr>
            </a:lvl9pPr>
          </a:lstStyle>
          <a:p>
            <a:endParaRPr lang="en-CA"/>
          </a:p>
        </p:txBody>
      </p:sp>
      <p:sp>
        <p:nvSpPr>
          <p:cNvPr id="152" name="Freeform 148">
            <a:extLst>
              <a:ext uri="{FF2B5EF4-FFF2-40B4-BE49-F238E27FC236}">
                <a16:creationId xmlns:a16="http://schemas.microsoft.com/office/drawing/2014/main" id="{F227D566-B8D3-4B94-8F0C-833072EADF32}"/>
              </a:ext>
            </a:extLst>
          </p:cNvPr>
          <p:cNvSpPr>
            <a:spLocks noChangeAspect="1"/>
          </p:cNvSpPr>
          <p:nvPr/>
        </p:nvSpPr>
        <p:spPr bwMode="auto">
          <a:xfrm>
            <a:off x="5733677" y="934876"/>
            <a:ext cx="19451" cy="14912"/>
          </a:xfrm>
          <a:custGeom>
            <a:avLst/>
            <a:gdLst>
              <a:gd name="T0" fmla="*/ 0 w 33"/>
              <a:gd name="T1" fmla="*/ 4 h 23"/>
              <a:gd name="T2" fmla="*/ 33 w 33"/>
              <a:gd name="T3" fmla="*/ 10 h 23"/>
              <a:gd name="T4" fmla="*/ 0 w 33"/>
              <a:gd name="T5" fmla="*/ 4 h 23"/>
            </a:gdLst>
            <a:ahLst/>
            <a:cxnLst>
              <a:cxn ang="0">
                <a:pos x="T0" y="T1"/>
              </a:cxn>
              <a:cxn ang="0">
                <a:pos x="T2" y="T3"/>
              </a:cxn>
              <a:cxn ang="0">
                <a:pos x="T4" y="T5"/>
              </a:cxn>
            </a:cxnLst>
            <a:rect l="0" t="0" r="r" b="b"/>
            <a:pathLst>
              <a:path w="33" h="23">
                <a:moveTo>
                  <a:pt x="0" y="4"/>
                </a:moveTo>
                <a:cubicBezTo>
                  <a:pt x="5" y="12"/>
                  <a:pt x="27" y="23"/>
                  <a:pt x="33" y="10"/>
                </a:cubicBezTo>
                <a:cubicBezTo>
                  <a:pt x="28" y="0"/>
                  <a:pt x="10" y="1"/>
                  <a:pt x="0" y="4"/>
                </a:cubicBezTo>
              </a:path>
            </a:pathLst>
          </a:custGeom>
          <a:noFill/>
          <a:ln w="6350" cap="rnd">
            <a:solidFill>
              <a:srgbClr val="FF6600"/>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defPPr>
              <a:defRPr lang="en-US"/>
            </a:defPPr>
            <a:lvl1pPr algn="l" rtl="0" fontAlgn="base">
              <a:spcBef>
                <a:spcPct val="0"/>
              </a:spcBef>
              <a:spcAft>
                <a:spcPct val="0"/>
              </a:spcAft>
              <a:defRPr sz="1400" kern="1200">
                <a:solidFill>
                  <a:schemeClr val="tx1"/>
                </a:solidFill>
                <a:latin typeface="Arial" panose="020B0604020202020204" pitchFamily="34" charset="0"/>
                <a:ea typeface="+mn-ea"/>
                <a:cs typeface="+mn-cs"/>
              </a:defRPr>
            </a:lvl1pPr>
            <a:lvl2pPr marL="457200" algn="l" rtl="0" fontAlgn="base">
              <a:spcBef>
                <a:spcPct val="0"/>
              </a:spcBef>
              <a:spcAft>
                <a:spcPct val="0"/>
              </a:spcAft>
              <a:defRPr sz="1400" kern="1200">
                <a:solidFill>
                  <a:schemeClr val="tx1"/>
                </a:solidFill>
                <a:latin typeface="Arial" panose="020B0604020202020204" pitchFamily="34" charset="0"/>
                <a:ea typeface="+mn-ea"/>
                <a:cs typeface="+mn-cs"/>
              </a:defRPr>
            </a:lvl2pPr>
            <a:lvl3pPr marL="914400" algn="l" rtl="0" fontAlgn="base">
              <a:spcBef>
                <a:spcPct val="0"/>
              </a:spcBef>
              <a:spcAft>
                <a:spcPct val="0"/>
              </a:spcAft>
              <a:defRPr sz="1400" kern="1200">
                <a:solidFill>
                  <a:schemeClr val="tx1"/>
                </a:solidFill>
                <a:latin typeface="Arial" panose="020B0604020202020204" pitchFamily="34" charset="0"/>
                <a:ea typeface="+mn-ea"/>
                <a:cs typeface="+mn-cs"/>
              </a:defRPr>
            </a:lvl3pPr>
            <a:lvl4pPr marL="1371600" algn="l" rtl="0" fontAlgn="base">
              <a:spcBef>
                <a:spcPct val="0"/>
              </a:spcBef>
              <a:spcAft>
                <a:spcPct val="0"/>
              </a:spcAft>
              <a:defRPr sz="1400" kern="1200">
                <a:solidFill>
                  <a:schemeClr val="tx1"/>
                </a:solidFill>
                <a:latin typeface="Arial" panose="020B0604020202020204" pitchFamily="34" charset="0"/>
                <a:ea typeface="+mn-ea"/>
                <a:cs typeface="+mn-cs"/>
              </a:defRPr>
            </a:lvl4pPr>
            <a:lvl5pPr marL="1828800" algn="l" rtl="0" fontAlgn="base">
              <a:spcBef>
                <a:spcPct val="0"/>
              </a:spcBef>
              <a:spcAft>
                <a:spcPct val="0"/>
              </a:spcAft>
              <a:defRPr sz="1400" kern="1200">
                <a:solidFill>
                  <a:schemeClr val="tx1"/>
                </a:solidFill>
                <a:latin typeface="Arial" panose="020B0604020202020204" pitchFamily="34" charset="0"/>
                <a:ea typeface="+mn-ea"/>
                <a:cs typeface="+mn-cs"/>
              </a:defRPr>
            </a:lvl5pPr>
            <a:lvl6pPr marL="2286000" algn="l" defTabSz="914400" rtl="0" eaLnBrk="1" latinLnBrk="0" hangingPunct="1">
              <a:defRPr sz="1400" kern="1200">
                <a:solidFill>
                  <a:schemeClr val="tx1"/>
                </a:solidFill>
                <a:latin typeface="Arial" panose="020B0604020202020204" pitchFamily="34" charset="0"/>
                <a:ea typeface="+mn-ea"/>
                <a:cs typeface="+mn-cs"/>
              </a:defRPr>
            </a:lvl6pPr>
            <a:lvl7pPr marL="2743200" algn="l" defTabSz="914400" rtl="0" eaLnBrk="1" latinLnBrk="0" hangingPunct="1">
              <a:defRPr sz="1400" kern="1200">
                <a:solidFill>
                  <a:schemeClr val="tx1"/>
                </a:solidFill>
                <a:latin typeface="Arial" panose="020B0604020202020204" pitchFamily="34" charset="0"/>
                <a:ea typeface="+mn-ea"/>
                <a:cs typeface="+mn-cs"/>
              </a:defRPr>
            </a:lvl7pPr>
            <a:lvl8pPr marL="3200400" algn="l" defTabSz="914400" rtl="0" eaLnBrk="1" latinLnBrk="0" hangingPunct="1">
              <a:defRPr sz="1400" kern="1200">
                <a:solidFill>
                  <a:schemeClr val="tx1"/>
                </a:solidFill>
                <a:latin typeface="Arial" panose="020B0604020202020204" pitchFamily="34" charset="0"/>
                <a:ea typeface="+mn-ea"/>
                <a:cs typeface="+mn-cs"/>
              </a:defRPr>
            </a:lvl8pPr>
            <a:lvl9pPr marL="3657600" algn="l" defTabSz="914400" rtl="0" eaLnBrk="1" latinLnBrk="0" hangingPunct="1">
              <a:defRPr sz="1400" kern="1200">
                <a:solidFill>
                  <a:schemeClr val="tx1"/>
                </a:solidFill>
                <a:latin typeface="Arial" panose="020B0604020202020204" pitchFamily="34" charset="0"/>
                <a:ea typeface="+mn-ea"/>
                <a:cs typeface="+mn-cs"/>
              </a:defRPr>
            </a:lvl9pPr>
          </a:lstStyle>
          <a:p>
            <a:endParaRPr lang="en-CA"/>
          </a:p>
        </p:txBody>
      </p:sp>
      <p:sp>
        <p:nvSpPr>
          <p:cNvPr id="153" name="Freeform 149">
            <a:extLst>
              <a:ext uri="{FF2B5EF4-FFF2-40B4-BE49-F238E27FC236}">
                <a16:creationId xmlns:a16="http://schemas.microsoft.com/office/drawing/2014/main" id="{EC463A3E-A093-4F2C-984A-E9864B8C6959}"/>
              </a:ext>
            </a:extLst>
          </p:cNvPr>
          <p:cNvSpPr>
            <a:spLocks noChangeAspect="1"/>
          </p:cNvSpPr>
          <p:nvPr/>
        </p:nvSpPr>
        <p:spPr bwMode="auto">
          <a:xfrm>
            <a:off x="5823767" y="1035949"/>
            <a:ext cx="6142" cy="21540"/>
          </a:xfrm>
          <a:custGeom>
            <a:avLst/>
            <a:gdLst>
              <a:gd name="T0" fmla="*/ 0 w 10"/>
              <a:gd name="T1" fmla="*/ 34 h 34"/>
              <a:gd name="T2" fmla="*/ 10 w 10"/>
              <a:gd name="T3" fmla="*/ 0 h 34"/>
            </a:gdLst>
            <a:ahLst/>
            <a:cxnLst>
              <a:cxn ang="0">
                <a:pos x="T0" y="T1"/>
              </a:cxn>
              <a:cxn ang="0">
                <a:pos x="T2" y="T3"/>
              </a:cxn>
            </a:cxnLst>
            <a:rect l="0" t="0" r="r" b="b"/>
            <a:pathLst>
              <a:path w="10" h="34">
                <a:moveTo>
                  <a:pt x="0" y="34"/>
                </a:moveTo>
                <a:cubicBezTo>
                  <a:pt x="5" y="23"/>
                  <a:pt x="8" y="12"/>
                  <a:pt x="10" y="0"/>
                </a:cubicBezTo>
              </a:path>
            </a:pathLst>
          </a:custGeom>
          <a:noFill/>
          <a:ln w="6350" cap="rnd">
            <a:solidFill>
              <a:srgbClr val="FF6600"/>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defPPr>
              <a:defRPr lang="en-US"/>
            </a:defPPr>
            <a:lvl1pPr algn="l" rtl="0" fontAlgn="base">
              <a:spcBef>
                <a:spcPct val="0"/>
              </a:spcBef>
              <a:spcAft>
                <a:spcPct val="0"/>
              </a:spcAft>
              <a:defRPr sz="1400" kern="1200">
                <a:solidFill>
                  <a:schemeClr val="tx1"/>
                </a:solidFill>
                <a:latin typeface="Arial" panose="020B0604020202020204" pitchFamily="34" charset="0"/>
                <a:ea typeface="+mn-ea"/>
                <a:cs typeface="+mn-cs"/>
              </a:defRPr>
            </a:lvl1pPr>
            <a:lvl2pPr marL="457200" algn="l" rtl="0" fontAlgn="base">
              <a:spcBef>
                <a:spcPct val="0"/>
              </a:spcBef>
              <a:spcAft>
                <a:spcPct val="0"/>
              </a:spcAft>
              <a:defRPr sz="1400" kern="1200">
                <a:solidFill>
                  <a:schemeClr val="tx1"/>
                </a:solidFill>
                <a:latin typeface="Arial" panose="020B0604020202020204" pitchFamily="34" charset="0"/>
                <a:ea typeface="+mn-ea"/>
                <a:cs typeface="+mn-cs"/>
              </a:defRPr>
            </a:lvl2pPr>
            <a:lvl3pPr marL="914400" algn="l" rtl="0" fontAlgn="base">
              <a:spcBef>
                <a:spcPct val="0"/>
              </a:spcBef>
              <a:spcAft>
                <a:spcPct val="0"/>
              </a:spcAft>
              <a:defRPr sz="1400" kern="1200">
                <a:solidFill>
                  <a:schemeClr val="tx1"/>
                </a:solidFill>
                <a:latin typeface="Arial" panose="020B0604020202020204" pitchFamily="34" charset="0"/>
                <a:ea typeface="+mn-ea"/>
                <a:cs typeface="+mn-cs"/>
              </a:defRPr>
            </a:lvl3pPr>
            <a:lvl4pPr marL="1371600" algn="l" rtl="0" fontAlgn="base">
              <a:spcBef>
                <a:spcPct val="0"/>
              </a:spcBef>
              <a:spcAft>
                <a:spcPct val="0"/>
              </a:spcAft>
              <a:defRPr sz="1400" kern="1200">
                <a:solidFill>
                  <a:schemeClr val="tx1"/>
                </a:solidFill>
                <a:latin typeface="Arial" panose="020B0604020202020204" pitchFamily="34" charset="0"/>
                <a:ea typeface="+mn-ea"/>
                <a:cs typeface="+mn-cs"/>
              </a:defRPr>
            </a:lvl4pPr>
            <a:lvl5pPr marL="1828800" algn="l" rtl="0" fontAlgn="base">
              <a:spcBef>
                <a:spcPct val="0"/>
              </a:spcBef>
              <a:spcAft>
                <a:spcPct val="0"/>
              </a:spcAft>
              <a:defRPr sz="1400" kern="1200">
                <a:solidFill>
                  <a:schemeClr val="tx1"/>
                </a:solidFill>
                <a:latin typeface="Arial" panose="020B0604020202020204" pitchFamily="34" charset="0"/>
                <a:ea typeface="+mn-ea"/>
                <a:cs typeface="+mn-cs"/>
              </a:defRPr>
            </a:lvl5pPr>
            <a:lvl6pPr marL="2286000" algn="l" defTabSz="914400" rtl="0" eaLnBrk="1" latinLnBrk="0" hangingPunct="1">
              <a:defRPr sz="1400" kern="1200">
                <a:solidFill>
                  <a:schemeClr val="tx1"/>
                </a:solidFill>
                <a:latin typeface="Arial" panose="020B0604020202020204" pitchFamily="34" charset="0"/>
                <a:ea typeface="+mn-ea"/>
                <a:cs typeface="+mn-cs"/>
              </a:defRPr>
            </a:lvl6pPr>
            <a:lvl7pPr marL="2743200" algn="l" defTabSz="914400" rtl="0" eaLnBrk="1" latinLnBrk="0" hangingPunct="1">
              <a:defRPr sz="1400" kern="1200">
                <a:solidFill>
                  <a:schemeClr val="tx1"/>
                </a:solidFill>
                <a:latin typeface="Arial" panose="020B0604020202020204" pitchFamily="34" charset="0"/>
                <a:ea typeface="+mn-ea"/>
                <a:cs typeface="+mn-cs"/>
              </a:defRPr>
            </a:lvl7pPr>
            <a:lvl8pPr marL="3200400" algn="l" defTabSz="914400" rtl="0" eaLnBrk="1" latinLnBrk="0" hangingPunct="1">
              <a:defRPr sz="1400" kern="1200">
                <a:solidFill>
                  <a:schemeClr val="tx1"/>
                </a:solidFill>
                <a:latin typeface="Arial" panose="020B0604020202020204" pitchFamily="34" charset="0"/>
                <a:ea typeface="+mn-ea"/>
                <a:cs typeface="+mn-cs"/>
              </a:defRPr>
            </a:lvl8pPr>
            <a:lvl9pPr marL="3657600" algn="l" defTabSz="914400" rtl="0" eaLnBrk="1" latinLnBrk="0" hangingPunct="1">
              <a:defRPr sz="1400" kern="1200">
                <a:solidFill>
                  <a:schemeClr val="tx1"/>
                </a:solidFill>
                <a:latin typeface="Arial" panose="020B0604020202020204" pitchFamily="34" charset="0"/>
                <a:ea typeface="+mn-ea"/>
                <a:cs typeface="+mn-cs"/>
              </a:defRPr>
            </a:lvl9pPr>
          </a:lstStyle>
          <a:p>
            <a:endParaRPr lang="en-CA"/>
          </a:p>
        </p:txBody>
      </p:sp>
      <p:sp>
        <p:nvSpPr>
          <p:cNvPr id="154" name="Freeform 150">
            <a:extLst>
              <a:ext uri="{FF2B5EF4-FFF2-40B4-BE49-F238E27FC236}">
                <a16:creationId xmlns:a16="http://schemas.microsoft.com/office/drawing/2014/main" id="{7B9696D5-52E8-4A67-BDE7-22644353274C}"/>
              </a:ext>
            </a:extLst>
          </p:cNvPr>
          <p:cNvSpPr>
            <a:spLocks noChangeAspect="1"/>
          </p:cNvSpPr>
          <p:nvPr/>
        </p:nvSpPr>
        <p:spPr bwMode="auto">
          <a:xfrm>
            <a:off x="5806363" y="1094494"/>
            <a:ext cx="13309" cy="16569"/>
          </a:xfrm>
          <a:custGeom>
            <a:avLst/>
            <a:gdLst>
              <a:gd name="T0" fmla="*/ 0 w 22"/>
              <a:gd name="T1" fmla="*/ 0 h 26"/>
              <a:gd name="T2" fmla="*/ 22 w 22"/>
              <a:gd name="T3" fmla="*/ 26 h 26"/>
            </a:gdLst>
            <a:ahLst/>
            <a:cxnLst>
              <a:cxn ang="0">
                <a:pos x="T0" y="T1"/>
              </a:cxn>
              <a:cxn ang="0">
                <a:pos x="T2" y="T3"/>
              </a:cxn>
            </a:cxnLst>
            <a:rect l="0" t="0" r="r" b="b"/>
            <a:pathLst>
              <a:path w="22" h="26">
                <a:moveTo>
                  <a:pt x="0" y="0"/>
                </a:moveTo>
                <a:cubicBezTo>
                  <a:pt x="9" y="7"/>
                  <a:pt x="13" y="18"/>
                  <a:pt x="22" y="26"/>
                </a:cubicBezTo>
              </a:path>
            </a:pathLst>
          </a:custGeom>
          <a:noFill/>
          <a:ln w="6350" cap="rnd">
            <a:solidFill>
              <a:srgbClr val="FF6600"/>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defPPr>
              <a:defRPr lang="en-US"/>
            </a:defPPr>
            <a:lvl1pPr algn="l" rtl="0" fontAlgn="base">
              <a:spcBef>
                <a:spcPct val="0"/>
              </a:spcBef>
              <a:spcAft>
                <a:spcPct val="0"/>
              </a:spcAft>
              <a:defRPr sz="1400" kern="1200">
                <a:solidFill>
                  <a:schemeClr val="tx1"/>
                </a:solidFill>
                <a:latin typeface="Arial" panose="020B0604020202020204" pitchFamily="34" charset="0"/>
                <a:ea typeface="+mn-ea"/>
                <a:cs typeface="+mn-cs"/>
              </a:defRPr>
            </a:lvl1pPr>
            <a:lvl2pPr marL="457200" algn="l" rtl="0" fontAlgn="base">
              <a:spcBef>
                <a:spcPct val="0"/>
              </a:spcBef>
              <a:spcAft>
                <a:spcPct val="0"/>
              </a:spcAft>
              <a:defRPr sz="1400" kern="1200">
                <a:solidFill>
                  <a:schemeClr val="tx1"/>
                </a:solidFill>
                <a:latin typeface="Arial" panose="020B0604020202020204" pitchFamily="34" charset="0"/>
                <a:ea typeface="+mn-ea"/>
                <a:cs typeface="+mn-cs"/>
              </a:defRPr>
            </a:lvl2pPr>
            <a:lvl3pPr marL="914400" algn="l" rtl="0" fontAlgn="base">
              <a:spcBef>
                <a:spcPct val="0"/>
              </a:spcBef>
              <a:spcAft>
                <a:spcPct val="0"/>
              </a:spcAft>
              <a:defRPr sz="1400" kern="1200">
                <a:solidFill>
                  <a:schemeClr val="tx1"/>
                </a:solidFill>
                <a:latin typeface="Arial" panose="020B0604020202020204" pitchFamily="34" charset="0"/>
                <a:ea typeface="+mn-ea"/>
                <a:cs typeface="+mn-cs"/>
              </a:defRPr>
            </a:lvl3pPr>
            <a:lvl4pPr marL="1371600" algn="l" rtl="0" fontAlgn="base">
              <a:spcBef>
                <a:spcPct val="0"/>
              </a:spcBef>
              <a:spcAft>
                <a:spcPct val="0"/>
              </a:spcAft>
              <a:defRPr sz="1400" kern="1200">
                <a:solidFill>
                  <a:schemeClr val="tx1"/>
                </a:solidFill>
                <a:latin typeface="Arial" panose="020B0604020202020204" pitchFamily="34" charset="0"/>
                <a:ea typeface="+mn-ea"/>
                <a:cs typeface="+mn-cs"/>
              </a:defRPr>
            </a:lvl4pPr>
            <a:lvl5pPr marL="1828800" algn="l" rtl="0" fontAlgn="base">
              <a:spcBef>
                <a:spcPct val="0"/>
              </a:spcBef>
              <a:spcAft>
                <a:spcPct val="0"/>
              </a:spcAft>
              <a:defRPr sz="1400" kern="1200">
                <a:solidFill>
                  <a:schemeClr val="tx1"/>
                </a:solidFill>
                <a:latin typeface="Arial" panose="020B0604020202020204" pitchFamily="34" charset="0"/>
                <a:ea typeface="+mn-ea"/>
                <a:cs typeface="+mn-cs"/>
              </a:defRPr>
            </a:lvl5pPr>
            <a:lvl6pPr marL="2286000" algn="l" defTabSz="914400" rtl="0" eaLnBrk="1" latinLnBrk="0" hangingPunct="1">
              <a:defRPr sz="1400" kern="1200">
                <a:solidFill>
                  <a:schemeClr val="tx1"/>
                </a:solidFill>
                <a:latin typeface="Arial" panose="020B0604020202020204" pitchFamily="34" charset="0"/>
                <a:ea typeface="+mn-ea"/>
                <a:cs typeface="+mn-cs"/>
              </a:defRPr>
            </a:lvl6pPr>
            <a:lvl7pPr marL="2743200" algn="l" defTabSz="914400" rtl="0" eaLnBrk="1" latinLnBrk="0" hangingPunct="1">
              <a:defRPr sz="1400" kern="1200">
                <a:solidFill>
                  <a:schemeClr val="tx1"/>
                </a:solidFill>
                <a:latin typeface="Arial" panose="020B0604020202020204" pitchFamily="34" charset="0"/>
                <a:ea typeface="+mn-ea"/>
                <a:cs typeface="+mn-cs"/>
              </a:defRPr>
            </a:lvl7pPr>
            <a:lvl8pPr marL="3200400" algn="l" defTabSz="914400" rtl="0" eaLnBrk="1" latinLnBrk="0" hangingPunct="1">
              <a:defRPr sz="1400" kern="1200">
                <a:solidFill>
                  <a:schemeClr val="tx1"/>
                </a:solidFill>
                <a:latin typeface="Arial" panose="020B0604020202020204" pitchFamily="34" charset="0"/>
                <a:ea typeface="+mn-ea"/>
                <a:cs typeface="+mn-cs"/>
              </a:defRPr>
            </a:lvl8pPr>
            <a:lvl9pPr marL="3657600" algn="l" defTabSz="914400" rtl="0" eaLnBrk="1" latinLnBrk="0" hangingPunct="1">
              <a:defRPr sz="1400" kern="1200">
                <a:solidFill>
                  <a:schemeClr val="tx1"/>
                </a:solidFill>
                <a:latin typeface="Arial" panose="020B0604020202020204" pitchFamily="34" charset="0"/>
                <a:ea typeface="+mn-ea"/>
                <a:cs typeface="+mn-cs"/>
              </a:defRPr>
            </a:lvl9pPr>
          </a:lstStyle>
          <a:p>
            <a:endParaRPr lang="en-CA"/>
          </a:p>
        </p:txBody>
      </p:sp>
      <p:sp>
        <p:nvSpPr>
          <p:cNvPr id="155" name="Freeform 151">
            <a:extLst>
              <a:ext uri="{FF2B5EF4-FFF2-40B4-BE49-F238E27FC236}">
                <a16:creationId xmlns:a16="http://schemas.microsoft.com/office/drawing/2014/main" id="{7D08B496-1597-4199-B7E2-C155E2F9B74A}"/>
              </a:ext>
            </a:extLst>
          </p:cNvPr>
          <p:cNvSpPr>
            <a:spLocks noChangeAspect="1"/>
          </p:cNvSpPr>
          <p:nvPr/>
        </p:nvSpPr>
        <p:spPr bwMode="auto">
          <a:xfrm>
            <a:off x="5819672" y="1077925"/>
            <a:ext cx="3583" cy="33139"/>
          </a:xfrm>
          <a:custGeom>
            <a:avLst/>
            <a:gdLst>
              <a:gd name="T0" fmla="*/ 0 w 6"/>
              <a:gd name="T1" fmla="*/ 52 h 52"/>
              <a:gd name="T2" fmla="*/ 4 w 6"/>
              <a:gd name="T3" fmla="*/ 0 h 52"/>
            </a:gdLst>
            <a:ahLst/>
            <a:cxnLst>
              <a:cxn ang="0">
                <a:pos x="T0" y="T1"/>
              </a:cxn>
              <a:cxn ang="0">
                <a:pos x="T2" y="T3"/>
              </a:cxn>
            </a:cxnLst>
            <a:rect l="0" t="0" r="r" b="b"/>
            <a:pathLst>
              <a:path w="6" h="52">
                <a:moveTo>
                  <a:pt x="0" y="52"/>
                </a:moveTo>
                <a:cubicBezTo>
                  <a:pt x="6" y="36"/>
                  <a:pt x="2" y="18"/>
                  <a:pt x="4" y="0"/>
                </a:cubicBezTo>
              </a:path>
            </a:pathLst>
          </a:custGeom>
          <a:noFill/>
          <a:ln w="6350" cap="rnd">
            <a:solidFill>
              <a:srgbClr val="FF6600"/>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defPPr>
              <a:defRPr lang="en-US"/>
            </a:defPPr>
            <a:lvl1pPr algn="l" rtl="0" fontAlgn="base">
              <a:spcBef>
                <a:spcPct val="0"/>
              </a:spcBef>
              <a:spcAft>
                <a:spcPct val="0"/>
              </a:spcAft>
              <a:defRPr sz="1400" kern="1200">
                <a:solidFill>
                  <a:schemeClr val="tx1"/>
                </a:solidFill>
                <a:latin typeface="Arial" panose="020B0604020202020204" pitchFamily="34" charset="0"/>
                <a:ea typeface="+mn-ea"/>
                <a:cs typeface="+mn-cs"/>
              </a:defRPr>
            </a:lvl1pPr>
            <a:lvl2pPr marL="457200" algn="l" rtl="0" fontAlgn="base">
              <a:spcBef>
                <a:spcPct val="0"/>
              </a:spcBef>
              <a:spcAft>
                <a:spcPct val="0"/>
              </a:spcAft>
              <a:defRPr sz="1400" kern="1200">
                <a:solidFill>
                  <a:schemeClr val="tx1"/>
                </a:solidFill>
                <a:latin typeface="Arial" panose="020B0604020202020204" pitchFamily="34" charset="0"/>
                <a:ea typeface="+mn-ea"/>
                <a:cs typeface="+mn-cs"/>
              </a:defRPr>
            </a:lvl2pPr>
            <a:lvl3pPr marL="914400" algn="l" rtl="0" fontAlgn="base">
              <a:spcBef>
                <a:spcPct val="0"/>
              </a:spcBef>
              <a:spcAft>
                <a:spcPct val="0"/>
              </a:spcAft>
              <a:defRPr sz="1400" kern="1200">
                <a:solidFill>
                  <a:schemeClr val="tx1"/>
                </a:solidFill>
                <a:latin typeface="Arial" panose="020B0604020202020204" pitchFamily="34" charset="0"/>
                <a:ea typeface="+mn-ea"/>
                <a:cs typeface="+mn-cs"/>
              </a:defRPr>
            </a:lvl3pPr>
            <a:lvl4pPr marL="1371600" algn="l" rtl="0" fontAlgn="base">
              <a:spcBef>
                <a:spcPct val="0"/>
              </a:spcBef>
              <a:spcAft>
                <a:spcPct val="0"/>
              </a:spcAft>
              <a:defRPr sz="1400" kern="1200">
                <a:solidFill>
                  <a:schemeClr val="tx1"/>
                </a:solidFill>
                <a:latin typeface="Arial" panose="020B0604020202020204" pitchFamily="34" charset="0"/>
                <a:ea typeface="+mn-ea"/>
                <a:cs typeface="+mn-cs"/>
              </a:defRPr>
            </a:lvl4pPr>
            <a:lvl5pPr marL="1828800" algn="l" rtl="0" fontAlgn="base">
              <a:spcBef>
                <a:spcPct val="0"/>
              </a:spcBef>
              <a:spcAft>
                <a:spcPct val="0"/>
              </a:spcAft>
              <a:defRPr sz="1400" kern="1200">
                <a:solidFill>
                  <a:schemeClr val="tx1"/>
                </a:solidFill>
                <a:latin typeface="Arial" panose="020B0604020202020204" pitchFamily="34" charset="0"/>
                <a:ea typeface="+mn-ea"/>
                <a:cs typeface="+mn-cs"/>
              </a:defRPr>
            </a:lvl5pPr>
            <a:lvl6pPr marL="2286000" algn="l" defTabSz="914400" rtl="0" eaLnBrk="1" latinLnBrk="0" hangingPunct="1">
              <a:defRPr sz="1400" kern="1200">
                <a:solidFill>
                  <a:schemeClr val="tx1"/>
                </a:solidFill>
                <a:latin typeface="Arial" panose="020B0604020202020204" pitchFamily="34" charset="0"/>
                <a:ea typeface="+mn-ea"/>
                <a:cs typeface="+mn-cs"/>
              </a:defRPr>
            </a:lvl6pPr>
            <a:lvl7pPr marL="2743200" algn="l" defTabSz="914400" rtl="0" eaLnBrk="1" latinLnBrk="0" hangingPunct="1">
              <a:defRPr sz="1400" kern="1200">
                <a:solidFill>
                  <a:schemeClr val="tx1"/>
                </a:solidFill>
                <a:latin typeface="Arial" panose="020B0604020202020204" pitchFamily="34" charset="0"/>
                <a:ea typeface="+mn-ea"/>
                <a:cs typeface="+mn-cs"/>
              </a:defRPr>
            </a:lvl7pPr>
            <a:lvl8pPr marL="3200400" algn="l" defTabSz="914400" rtl="0" eaLnBrk="1" latinLnBrk="0" hangingPunct="1">
              <a:defRPr sz="1400" kern="1200">
                <a:solidFill>
                  <a:schemeClr val="tx1"/>
                </a:solidFill>
                <a:latin typeface="Arial" panose="020B0604020202020204" pitchFamily="34" charset="0"/>
                <a:ea typeface="+mn-ea"/>
                <a:cs typeface="+mn-cs"/>
              </a:defRPr>
            </a:lvl8pPr>
            <a:lvl9pPr marL="3657600" algn="l" defTabSz="914400" rtl="0" eaLnBrk="1" latinLnBrk="0" hangingPunct="1">
              <a:defRPr sz="1400" kern="1200">
                <a:solidFill>
                  <a:schemeClr val="tx1"/>
                </a:solidFill>
                <a:latin typeface="Arial" panose="020B0604020202020204" pitchFamily="34" charset="0"/>
                <a:ea typeface="+mn-ea"/>
                <a:cs typeface="+mn-cs"/>
              </a:defRPr>
            </a:lvl9pPr>
          </a:lstStyle>
          <a:p>
            <a:endParaRPr lang="en-CA"/>
          </a:p>
        </p:txBody>
      </p:sp>
      <p:sp>
        <p:nvSpPr>
          <p:cNvPr id="156" name="Freeform 152">
            <a:extLst>
              <a:ext uri="{FF2B5EF4-FFF2-40B4-BE49-F238E27FC236}">
                <a16:creationId xmlns:a16="http://schemas.microsoft.com/office/drawing/2014/main" id="{A0AB704F-403C-4C09-8E99-E714D194BCED}"/>
              </a:ext>
            </a:extLst>
          </p:cNvPr>
          <p:cNvSpPr>
            <a:spLocks noChangeAspect="1"/>
          </p:cNvSpPr>
          <p:nvPr/>
        </p:nvSpPr>
        <p:spPr bwMode="auto">
          <a:xfrm>
            <a:off x="5837076" y="1135918"/>
            <a:ext cx="2559" cy="19883"/>
          </a:xfrm>
          <a:custGeom>
            <a:avLst/>
            <a:gdLst>
              <a:gd name="T0" fmla="*/ 0 w 4"/>
              <a:gd name="T1" fmla="*/ 0 h 31"/>
              <a:gd name="T2" fmla="*/ 4 w 4"/>
              <a:gd name="T3" fmla="*/ 31 h 31"/>
            </a:gdLst>
            <a:ahLst/>
            <a:cxnLst>
              <a:cxn ang="0">
                <a:pos x="T0" y="T1"/>
              </a:cxn>
              <a:cxn ang="0">
                <a:pos x="T2" y="T3"/>
              </a:cxn>
            </a:cxnLst>
            <a:rect l="0" t="0" r="r" b="b"/>
            <a:pathLst>
              <a:path w="4" h="31">
                <a:moveTo>
                  <a:pt x="0" y="0"/>
                </a:moveTo>
                <a:cubicBezTo>
                  <a:pt x="2" y="10"/>
                  <a:pt x="0" y="21"/>
                  <a:pt x="4" y="31"/>
                </a:cubicBezTo>
              </a:path>
            </a:pathLst>
          </a:custGeom>
          <a:noFill/>
          <a:ln w="6350" cap="rnd">
            <a:solidFill>
              <a:srgbClr val="FF6600"/>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defPPr>
              <a:defRPr lang="en-US"/>
            </a:defPPr>
            <a:lvl1pPr algn="l" rtl="0" fontAlgn="base">
              <a:spcBef>
                <a:spcPct val="0"/>
              </a:spcBef>
              <a:spcAft>
                <a:spcPct val="0"/>
              </a:spcAft>
              <a:defRPr sz="1400" kern="1200">
                <a:solidFill>
                  <a:schemeClr val="tx1"/>
                </a:solidFill>
                <a:latin typeface="Arial" panose="020B0604020202020204" pitchFamily="34" charset="0"/>
                <a:ea typeface="+mn-ea"/>
                <a:cs typeface="+mn-cs"/>
              </a:defRPr>
            </a:lvl1pPr>
            <a:lvl2pPr marL="457200" algn="l" rtl="0" fontAlgn="base">
              <a:spcBef>
                <a:spcPct val="0"/>
              </a:spcBef>
              <a:spcAft>
                <a:spcPct val="0"/>
              </a:spcAft>
              <a:defRPr sz="1400" kern="1200">
                <a:solidFill>
                  <a:schemeClr val="tx1"/>
                </a:solidFill>
                <a:latin typeface="Arial" panose="020B0604020202020204" pitchFamily="34" charset="0"/>
                <a:ea typeface="+mn-ea"/>
                <a:cs typeface="+mn-cs"/>
              </a:defRPr>
            </a:lvl2pPr>
            <a:lvl3pPr marL="914400" algn="l" rtl="0" fontAlgn="base">
              <a:spcBef>
                <a:spcPct val="0"/>
              </a:spcBef>
              <a:spcAft>
                <a:spcPct val="0"/>
              </a:spcAft>
              <a:defRPr sz="1400" kern="1200">
                <a:solidFill>
                  <a:schemeClr val="tx1"/>
                </a:solidFill>
                <a:latin typeface="Arial" panose="020B0604020202020204" pitchFamily="34" charset="0"/>
                <a:ea typeface="+mn-ea"/>
                <a:cs typeface="+mn-cs"/>
              </a:defRPr>
            </a:lvl3pPr>
            <a:lvl4pPr marL="1371600" algn="l" rtl="0" fontAlgn="base">
              <a:spcBef>
                <a:spcPct val="0"/>
              </a:spcBef>
              <a:spcAft>
                <a:spcPct val="0"/>
              </a:spcAft>
              <a:defRPr sz="1400" kern="1200">
                <a:solidFill>
                  <a:schemeClr val="tx1"/>
                </a:solidFill>
                <a:latin typeface="Arial" panose="020B0604020202020204" pitchFamily="34" charset="0"/>
                <a:ea typeface="+mn-ea"/>
                <a:cs typeface="+mn-cs"/>
              </a:defRPr>
            </a:lvl4pPr>
            <a:lvl5pPr marL="1828800" algn="l" rtl="0" fontAlgn="base">
              <a:spcBef>
                <a:spcPct val="0"/>
              </a:spcBef>
              <a:spcAft>
                <a:spcPct val="0"/>
              </a:spcAft>
              <a:defRPr sz="1400" kern="1200">
                <a:solidFill>
                  <a:schemeClr val="tx1"/>
                </a:solidFill>
                <a:latin typeface="Arial" panose="020B0604020202020204" pitchFamily="34" charset="0"/>
                <a:ea typeface="+mn-ea"/>
                <a:cs typeface="+mn-cs"/>
              </a:defRPr>
            </a:lvl5pPr>
            <a:lvl6pPr marL="2286000" algn="l" defTabSz="914400" rtl="0" eaLnBrk="1" latinLnBrk="0" hangingPunct="1">
              <a:defRPr sz="1400" kern="1200">
                <a:solidFill>
                  <a:schemeClr val="tx1"/>
                </a:solidFill>
                <a:latin typeface="Arial" panose="020B0604020202020204" pitchFamily="34" charset="0"/>
                <a:ea typeface="+mn-ea"/>
                <a:cs typeface="+mn-cs"/>
              </a:defRPr>
            </a:lvl6pPr>
            <a:lvl7pPr marL="2743200" algn="l" defTabSz="914400" rtl="0" eaLnBrk="1" latinLnBrk="0" hangingPunct="1">
              <a:defRPr sz="1400" kern="1200">
                <a:solidFill>
                  <a:schemeClr val="tx1"/>
                </a:solidFill>
                <a:latin typeface="Arial" panose="020B0604020202020204" pitchFamily="34" charset="0"/>
                <a:ea typeface="+mn-ea"/>
                <a:cs typeface="+mn-cs"/>
              </a:defRPr>
            </a:lvl7pPr>
            <a:lvl8pPr marL="3200400" algn="l" defTabSz="914400" rtl="0" eaLnBrk="1" latinLnBrk="0" hangingPunct="1">
              <a:defRPr sz="1400" kern="1200">
                <a:solidFill>
                  <a:schemeClr val="tx1"/>
                </a:solidFill>
                <a:latin typeface="Arial" panose="020B0604020202020204" pitchFamily="34" charset="0"/>
                <a:ea typeface="+mn-ea"/>
                <a:cs typeface="+mn-cs"/>
              </a:defRPr>
            </a:lvl8pPr>
            <a:lvl9pPr marL="3657600" algn="l" defTabSz="914400" rtl="0" eaLnBrk="1" latinLnBrk="0" hangingPunct="1">
              <a:defRPr sz="1400" kern="1200">
                <a:solidFill>
                  <a:schemeClr val="tx1"/>
                </a:solidFill>
                <a:latin typeface="Arial" panose="020B0604020202020204" pitchFamily="34" charset="0"/>
                <a:ea typeface="+mn-ea"/>
                <a:cs typeface="+mn-cs"/>
              </a:defRPr>
            </a:lvl9pPr>
          </a:lstStyle>
          <a:p>
            <a:endParaRPr lang="en-CA"/>
          </a:p>
        </p:txBody>
      </p:sp>
      <p:sp>
        <p:nvSpPr>
          <p:cNvPr id="157" name="Freeform 153">
            <a:extLst>
              <a:ext uri="{FF2B5EF4-FFF2-40B4-BE49-F238E27FC236}">
                <a16:creationId xmlns:a16="http://schemas.microsoft.com/office/drawing/2014/main" id="{EA7BD81F-6D9C-41E3-A167-2F763B08DACA}"/>
              </a:ext>
            </a:extLst>
          </p:cNvPr>
          <p:cNvSpPr>
            <a:spLocks noChangeAspect="1"/>
          </p:cNvSpPr>
          <p:nvPr/>
        </p:nvSpPr>
        <p:spPr bwMode="auto">
          <a:xfrm>
            <a:off x="5761318" y="1318733"/>
            <a:ext cx="11773" cy="2762"/>
          </a:xfrm>
          <a:custGeom>
            <a:avLst/>
            <a:gdLst>
              <a:gd name="T0" fmla="*/ 0 w 20"/>
              <a:gd name="T1" fmla="*/ 0 h 5"/>
              <a:gd name="T2" fmla="*/ 20 w 20"/>
              <a:gd name="T3" fmla="*/ 1 h 5"/>
            </a:gdLst>
            <a:ahLst/>
            <a:cxnLst>
              <a:cxn ang="0">
                <a:pos x="T0" y="T1"/>
              </a:cxn>
              <a:cxn ang="0">
                <a:pos x="T2" y="T3"/>
              </a:cxn>
            </a:cxnLst>
            <a:rect l="0" t="0" r="r" b="b"/>
            <a:pathLst>
              <a:path w="20" h="5">
                <a:moveTo>
                  <a:pt x="0" y="0"/>
                </a:moveTo>
                <a:cubicBezTo>
                  <a:pt x="6" y="3"/>
                  <a:pt x="14" y="5"/>
                  <a:pt x="20" y="1"/>
                </a:cubicBezTo>
              </a:path>
            </a:pathLst>
          </a:custGeom>
          <a:noFill/>
          <a:ln w="6350" cap="rnd">
            <a:solidFill>
              <a:srgbClr val="FF6600"/>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defPPr>
              <a:defRPr lang="en-US"/>
            </a:defPPr>
            <a:lvl1pPr algn="l" rtl="0" fontAlgn="base">
              <a:spcBef>
                <a:spcPct val="0"/>
              </a:spcBef>
              <a:spcAft>
                <a:spcPct val="0"/>
              </a:spcAft>
              <a:defRPr sz="1400" kern="1200">
                <a:solidFill>
                  <a:schemeClr val="tx1"/>
                </a:solidFill>
                <a:latin typeface="Arial" panose="020B0604020202020204" pitchFamily="34" charset="0"/>
                <a:ea typeface="+mn-ea"/>
                <a:cs typeface="+mn-cs"/>
              </a:defRPr>
            </a:lvl1pPr>
            <a:lvl2pPr marL="457200" algn="l" rtl="0" fontAlgn="base">
              <a:spcBef>
                <a:spcPct val="0"/>
              </a:spcBef>
              <a:spcAft>
                <a:spcPct val="0"/>
              </a:spcAft>
              <a:defRPr sz="1400" kern="1200">
                <a:solidFill>
                  <a:schemeClr val="tx1"/>
                </a:solidFill>
                <a:latin typeface="Arial" panose="020B0604020202020204" pitchFamily="34" charset="0"/>
                <a:ea typeface="+mn-ea"/>
                <a:cs typeface="+mn-cs"/>
              </a:defRPr>
            </a:lvl2pPr>
            <a:lvl3pPr marL="914400" algn="l" rtl="0" fontAlgn="base">
              <a:spcBef>
                <a:spcPct val="0"/>
              </a:spcBef>
              <a:spcAft>
                <a:spcPct val="0"/>
              </a:spcAft>
              <a:defRPr sz="1400" kern="1200">
                <a:solidFill>
                  <a:schemeClr val="tx1"/>
                </a:solidFill>
                <a:latin typeface="Arial" panose="020B0604020202020204" pitchFamily="34" charset="0"/>
                <a:ea typeface="+mn-ea"/>
                <a:cs typeface="+mn-cs"/>
              </a:defRPr>
            </a:lvl3pPr>
            <a:lvl4pPr marL="1371600" algn="l" rtl="0" fontAlgn="base">
              <a:spcBef>
                <a:spcPct val="0"/>
              </a:spcBef>
              <a:spcAft>
                <a:spcPct val="0"/>
              </a:spcAft>
              <a:defRPr sz="1400" kern="1200">
                <a:solidFill>
                  <a:schemeClr val="tx1"/>
                </a:solidFill>
                <a:latin typeface="Arial" panose="020B0604020202020204" pitchFamily="34" charset="0"/>
                <a:ea typeface="+mn-ea"/>
                <a:cs typeface="+mn-cs"/>
              </a:defRPr>
            </a:lvl4pPr>
            <a:lvl5pPr marL="1828800" algn="l" rtl="0" fontAlgn="base">
              <a:spcBef>
                <a:spcPct val="0"/>
              </a:spcBef>
              <a:spcAft>
                <a:spcPct val="0"/>
              </a:spcAft>
              <a:defRPr sz="1400" kern="1200">
                <a:solidFill>
                  <a:schemeClr val="tx1"/>
                </a:solidFill>
                <a:latin typeface="Arial" panose="020B0604020202020204" pitchFamily="34" charset="0"/>
                <a:ea typeface="+mn-ea"/>
                <a:cs typeface="+mn-cs"/>
              </a:defRPr>
            </a:lvl5pPr>
            <a:lvl6pPr marL="2286000" algn="l" defTabSz="914400" rtl="0" eaLnBrk="1" latinLnBrk="0" hangingPunct="1">
              <a:defRPr sz="1400" kern="1200">
                <a:solidFill>
                  <a:schemeClr val="tx1"/>
                </a:solidFill>
                <a:latin typeface="Arial" panose="020B0604020202020204" pitchFamily="34" charset="0"/>
                <a:ea typeface="+mn-ea"/>
                <a:cs typeface="+mn-cs"/>
              </a:defRPr>
            </a:lvl6pPr>
            <a:lvl7pPr marL="2743200" algn="l" defTabSz="914400" rtl="0" eaLnBrk="1" latinLnBrk="0" hangingPunct="1">
              <a:defRPr sz="1400" kern="1200">
                <a:solidFill>
                  <a:schemeClr val="tx1"/>
                </a:solidFill>
                <a:latin typeface="Arial" panose="020B0604020202020204" pitchFamily="34" charset="0"/>
                <a:ea typeface="+mn-ea"/>
                <a:cs typeface="+mn-cs"/>
              </a:defRPr>
            </a:lvl7pPr>
            <a:lvl8pPr marL="3200400" algn="l" defTabSz="914400" rtl="0" eaLnBrk="1" latinLnBrk="0" hangingPunct="1">
              <a:defRPr sz="1400" kern="1200">
                <a:solidFill>
                  <a:schemeClr val="tx1"/>
                </a:solidFill>
                <a:latin typeface="Arial" panose="020B0604020202020204" pitchFamily="34" charset="0"/>
                <a:ea typeface="+mn-ea"/>
                <a:cs typeface="+mn-cs"/>
              </a:defRPr>
            </a:lvl8pPr>
            <a:lvl9pPr marL="3657600" algn="l" defTabSz="914400" rtl="0" eaLnBrk="1" latinLnBrk="0" hangingPunct="1">
              <a:defRPr sz="1400" kern="1200">
                <a:solidFill>
                  <a:schemeClr val="tx1"/>
                </a:solidFill>
                <a:latin typeface="Arial" panose="020B0604020202020204" pitchFamily="34" charset="0"/>
                <a:ea typeface="+mn-ea"/>
                <a:cs typeface="+mn-cs"/>
              </a:defRPr>
            </a:lvl9pPr>
          </a:lstStyle>
          <a:p>
            <a:endParaRPr lang="en-CA"/>
          </a:p>
        </p:txBody>
      </p:sp>
      <p:sp>
        <p:nvSpPr>
          <p:cNvPr id="158" name="Freeform 154">
            <a:extLst>
              <a:ext uri="{FF2B5EF4-FFF2-40B4-BE49-F238E27FC236}">
                <a16:creationId xmlns:a16="http://schemas.microsoft.com/office/drawing/2014/main" id="{9AAAD2AA-504E-4EC5-95D7-2DC7F68D9CCA}"/>
              </a:ext>
            </a:extLst>
          </p:cNvPr>
          <p:cNvSpPr>
            <a:spLocks noChangeAspect="1"/>
          </p:cNvSpPr>
          <p:nvPr/>
        </p:nvSpPr>
        <p:spPr bwMode="auto">
          <a:xfrm>
            <a:off x="5769508" y="1307687"/>
            <a:ext cx="3583" cy="11599"/>
          </a:xfrm>
          <a:custGeom>
            <a:avLst/>
            <a:gdLst>
              <a:gd name="T0" fmla="*/ 6 w 6"/>
              <a:gd name="T1" fmla="*/ 18 h 18"/>
              <a:gd name="T2" fmla="*/ 0 w 6"/>
              <a:gd name="T3" fmla="*/ 0 h 18"/>
            </a:gdLst>
            <a:ahLst/>
            <a:cxnLst>
              <a:cxn ang="0">
                <a:pos x="T0" y="T1"/>
              </a:cxn>
              <a:cxn ang="0">
                <a:pos x="T2" y="T3"/>
              </a:cxn>
            </a:cxnLst>
            <a:rect l="0" t="0" r="r" b="b"/>
            <a:pathLst>
              <a:path w="6" h="18">
                <a:moveTo>
                  <a:pt x="6" y="18"/>
                </a:moveTo>
                <a:cubicBezTo>
                  <a:pt x="4" y="14"/>
                  <a:pt x="5" y="6"/>
                  <a:pt x="0" y="0"/>
                </a:cubicBezTo>
              </a:path>
            </a:pathLst>
          </a:custGeom>
          <a:noFill/>
          <a:ln w="6350" cap="rnd">
            <a:solidFill>
              <a:srgbClr val="FF6600"/>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defPPr>
              <a:defRPr lang="en-US"/>
            </a:defPPr>
            <a:lvl1pPr algn="l" rtl="0" fontAlgn="base">
              <a:spcBef>
                <a:spcPct val="0"/>
              </a:spcBef>
              <a:spcAft>
                <a:spcPct val="0"/>
              </a:spcAft>
              <a:defRPr sz="1400" kern="1200">
                <a:solidFill>
                  <a:schemeClr val="tx1"/>
                </a:solidFill>
                <a:latin typeface="Arial" panose="020B0604020202020204" pitchFamily="34" charset="0"/>
                <a:ea typeface="+mn-ea"/>
                <a:cs typeface="+mn-cs"/>
              </a:defRPr>
            </a:lvl1pPr>
            <a:lvl2pPr marL="457200" algn="l" rtl="0" fontAlgn="base">
              <a:spcBef>
                <a:spcPct val="0"/>
              </a:spcBef>
              <a:spcAft>
                <a:spcPct val="0"/>
              </a:spcAft>
              <a:defRPr sz="1400" kern="1200">
                <a:solidFill>
                  <a:schemeClr val="tx1"/>
                </a:solidFill>
                <a:latin typeface="Arial" panose="020B0604020202020204" pitchFamily="34" charset="0"/>
                <a:ea typeface="+mn-ea"/>
                <a:cs typeface="+mn-cs"/>
              </a:defRPr>
            </a:lvl2pPr>
            <a:lvl3pPr marL="914400" algn="l" rtl="0" fontAlgn="base">
              <a:spcBef>
                <a:spcPct val="0"/>
              </a:spcBef>
              <a:spcAft>
                <a:spcPct val="0"/>
              </a:spcAft>
              <a:defRPr sz="1400" kern="1200">
                <a:solidFill>
                  <a:schemeClr val="tx1"/>
                </a:solidFill>
                <a:latin typeface="Arial" panose="020B0604020202020204" pitchFamily="34" charset="0"/>
                <a:ea typeface="+mn-ea"/>
                <a:cs typeface="+mn-cs"/>
              </a:defRPr>
            </a:lvl3pPr>
            <a:lvl4pPr marL="1371600" algn="l" rtl="0" fontAlgn="base">
              <a:spcBef>
                <a:spcPct val="0"/>
              </a:spcBef>
              <a:spcAft>
                <a:spcPct val="0"/>
              </a:spcAft>
              <a:defRPr sz="1400" kern="1200">
                <a:solidFill>
                  <a:schemeClr val="tx1"/>
                </a:solidFill>
                <a:latin typeface="Arial" panose="020B0604020202020204" pitchFamily="34" charset="0"/>
                <a:ea typeface="+mn-ea"/>
                <a:cs typeface="+mn-cs"/>
              </a:defRPr>
            </a:lvl4pPr>
            <a:lvl5pPr marL="1828800" algn="l" rtl="0" fontAlgn="base">
              <a:spcBef>
                <a:spcPct val="0"/>
              </a:spcBef>
              <a:spcAft>
                <a:spcPct val="0"/>
              </a:spcAft>
              <a:defRPr sz="1400" kern="1200">
                <a:solidFill>
                  <a:schemeClr val="tx1"/>
                </a:solidFill>
                <a:latin typeface="Arial" panose="020B0604020202020204" pitchFamily="34" charset="0"/>
                <a:ea typeface="+mn-ea"/>
                <a:cs typeface="+mn-cs"/>
              </a:defRPr>
            </a:lvl5pPr>
            <a:lvl6pPr marL="2286000" algn="l" defTabSz="914400" rtl="0" eaLnBrk="1" latinLnBrk="0" hangingPunct="1">
              <a:defRPr sz="1400" kern="1200">
                <a:solidFill>
                  <a:schemeClr val="tx1"/>
                </a:solidFill>
                <a:latin typeface="Arial" panose="020B0604020202020204" pitchFamily="34" charset="0"/>
                <a:ea typeface="+mn-ea"/>
                <a:cs typeface="+mn-cs"/>
              </a:defRPr>
            </a:lvl6pPr>
            <a:lvl7pPr marL="2743200" algn="l" defTabSz="914400" rtl="0" eaLnBrk="1" latinLnBrk="0" hangingPunct="1">
              <a:defRPr sz="1400" kern="1200">
                <a:solidFill>
                  <a:schemeClr val="tx1"/>
                </a:solidFill>
                <a:latin typeface="Arial" panose="020B0604020202020204" pitchFamily="34" charset="0"/>
                <a:ea typeface="+mn-ea"/>
                <a:cs typeface="+mn-cs"/>
              </a:defRPr>
            </a:lvl7pPr>
            <a:lvl8pPr marL="3200400" algn="l" defTabSz="914400" rtl="0" eaLnBrk="1" latinLnBrk="0" hangingPunct="1">
              <a:defRPr sz="1400" kern="1200">
                <a:solidFill>
                  <a:schemeClr val="tx1"/>
                </a:solidFill>
                <a:latin typeface="Arial" panose="020B0604020202020204" pitchFamily="34" charset="0"/>
                <a:ea typeface="+mn-ea"/>
                <a:cs typeface="+mn-cs"/>
              </a:defRPr>
            </a:lvl8pPr>
            <a:lvl9pPr marL="3657600" algn="l" defTabSz="914400" rtl="0" eaLnBrk="1" latinLnBrk="0" hangingPunct="1">
              <a:defRPr sz="1400" kern="1200">
                <a:solidFill>
                  <a:schemeClr val="tx1"/>
                </a:solidFill>
                <a:latin typeface="Arial" panose="020B0604020202020204" pitchFamily="34" charset="0"/>
                <a:ea typeface="+mn-ea"/>
                <a:cs typeface="+mn-cs"/>
              </a:defRPr>
            </a:lvl9pPr>
          </a:lstStyle>
          <a:p>
            <a:endParaRPr lang="en-CA"/>
          </a:p>
        </p:txBody>
      </p:sp>
      <p:sp>
        <p:nvSpPr>
          <p:cNvPr id="159" name="Freeform 155">
            <a:extLst>
              <a:ext uri="{FF2B5EF4-FFF2-40B4-BE49-F238E27FC236}">
                <a16:creationId xmlns:a16="http://schemas.microsoft.com/office/drawing/2014/main" id="{BF4A2712-CA5E-4145-A0E2-72C472B51818}"/>
              </a:ext>
            </a:extLst>
          </p:cNvPr>
          <p:cNvSpPr>
            <a:spLocks noChangeAspect="1"/>
          </p:cNvSpPr>
          <p:nvPr/>
        </p:nvSpPr>
        <p:spPr bwMode="auto">
          <a:xfrm>
            <a:off x="5818137" y="1401580"/>
            <a:ext cx="14844" cy="6075"/>
          </a:xfrm>
          <a:custGeom>
            <a:avLst/>
            <a:gdLst>
              <a:gd name="T0" fmla="*/ 0 w 25"/>
              <a:gd name="T1" fmla="*/ 7 h 10"/>
              <a:gd name="T2" fmla="*/ 25 w 25"/>
              <a:gd name="T3" fmla="*/ 0 h 10"/>
            </a:gdLst>
            <a:ahLst/>
            <a:cxnLst>
              <a:cxn ang="0">
                <a:pos x="T0" y="T1"/>
              </a:cxn>
              <a:cxn ang="0">
                <a:pos x="T2" y="T3"/>
              </a:cxn>
            </a:cxnLst>
            <a:rect l="0" t="0" r="r" b="b"/>
            <a:pathLst>
              <a:path w="25" h="10">
                <a:moveTo>
                  <a:pt x="0" y="7"/>
                </a:moveTo>
                <a:cubicBezTo>
                  <a:pt x="8" y="10"/>
                  <a:pt x="21" y="7"/>
                  <a:pt x="25" y="0"/>
                </a:cubicBezTo>
              </a:path>
            </a:pathLst>
          </a:custGeom>
          <a:noFill/>
          <a:ln w="6350" cap="rnd">
            <a:solidFill>
              <a:srgbClr val="FF6600"/>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defPPr>
              <a:defRPr lang="en-US"/>
            </a:defPPr>
            <a:lvl1pPr algn="l" rtl="0" fontAlgn="base">
              <a:spcBef>
                <a:spcPct val="0"/>
              </a:spcBef>
              <a:spcAft>
                <a:spcPct val="0"/>
              </a:spcAft>
              <a:defRPr sz="1400" kern="1200">
                <a:solidFill>
                  <a:schemeClr val="tx1"/>
                </a:solidFill>
                <a:latin typeface="Arial" panose="020B0604020202020204" pitchFamily="34" charset="0"/>
                <a:ea typeface="+mn-ea"/>
                <a:cs typeface="+mn-cs"/>
              </a:defRPr>
            </a:lvl1pPr>
            <a:lvl2pPr marL="457200" algn="l" rtl="0" fontAlgn="base">
              <a:spcBef>
                <a:spcPct val="0"/>
              </a:spcBef>
              <a:spcAft>
                <a:spcPct val="0"/>
              </a:spcAft>
              <a:defRPr sz="1400" kern="1200">
                <a:solidFill>
                  <a:schemeClr val="tx1"/>
                </a:solidFill>
                <a:latin typeface="Arial" panose="020B0604020202020204" pitchFamily="34" charset="0"/>
                <a:ea typeface="+mn-ea"/>
                <a:cs typeface="+mn-cs"/>
              </a:defRPr>
            </a:lvl2pPr>
            <a:lvl3pPr marL="914400" algn="l" rtl="0" fontAlgn="base">
              <a:spcBef>
                <a:spcPct val="0"/>
              </a:spcBef>
              <a:spcAft>
                <a:spcPct val="0"/>
              </a:spcAft>
              <a:defRPr sz="1400" kern="1200">
                <a:solidFill>
                  <a:schemeClr val="tx1"/>
                </a:solidFill>
                <a:latin typeface="Arial" panose="020B0604020202020204" pitchFamily="34" charset="0"/>
                <a:ea typeface="+mn-ea"/>
                <a:cs typeface="+mn-cs"/>
              </a:defRPr>
            </a:lvl3pPr>
            <a:lvl4pPr marL="1371600" algn="l" rtl="0" fontAlgn="base">
              <a:spcBef>
                <a:spcPct val="0"/>
              </a:spcBef>
              <a:spcAft>
                <a:spcPct val="0"/>
              </a:spcAft>
              <a:defRPr sz="1400" kern="1200">
                <a:solidFill>
                  <a:schemeClr val="tx1"/>
                </a:solidFill>
                <a:latin typeface="Arial" panose="020B0604020202020204" pitchFamily="34" charset="0"/>
                <a:ea typeface="+mn-ea"/>
                <a:cs typeface="+mn-cs"/>
              </a:defRPr>
            </a:lvl4pPr>
            <a:lvl5pPr marL="1828800" algn="l" rtl="0" fontAlgn="base">
              <a:spcBef>
                <a:spcPct val="0"/>
              </a:spcBef>
              <a:spcAft>
                <a:spcPct val="0"/>
              </a:spcAft>
              <a:defRPr sz="1400" kern="1200">
                <a:solidFill>
                  <a:schemeClr val="tx1"/>
                </a:solidFill>
                <a:latin typeface="Arial" panose="020B0604020202020204" pitchFamily="34" charset="0"/>
                <a:ea typeface="+mn-ea"/>
                <a:cs typeface="+mn-cs"/>
              </a:defRPr>
            </a:lvl5pPr>
            <a:lvl6pPr marL="2286000" algn="l" defTabSz="914400" rtl="0" eaLnBrk="1" latinLnBrk="0" hangingPunct="1">
              <a:defRPr sz="1400" kern="1200">
                <a:solidFill>
                  <a:schemeClr val="tx1"/>
                </a:solidFill>
                <a:latin typeface="Arial" panose="020B0604020202020204" pitchFamily="34" charset="0"/>
                <a:ea typeface="+mn-ea"/>
                <a:cs typeface="+mn-cs"/>
              </a:defRPr>
            </a:lvl6pPr>
            <a:lvl7pPr marL="2743200" algn="l" defTabSz="914400" rtl="0" eaLnBrk="1" latinLnBrk="0" hangingPunct="1">
              <a:defRPr sz="1400" kern="1200">
                <a:solidFill>
                  <a:schemeClr val="tx1"/>
                </a:solidFill>
                <a:latin typeface="Arial" panose="020B0604020202020204" pitchFamily="34" charset="0"/>
                <a:ea typeface="+mn-ea"/>
                <a:cs typeface="+mn-cs"/>
              </a:defRPr>
            </a:lvl7pPr>
            <a:lvl8pPr marL="3200400" algn="l" defTabSz="914400" rtl="0" eaLnBrk="1" latinLnBrk="0" hangingPunct="1">
              <a:defRPr sz="1400" kern="1200">
                <a:solidFill>
                  <a:schemeClr val="tx1"/>
                </a:solidFill>
                <a:latin typeface="Arial" panose="020B0604020202020204" pitchFamily="34" charset="0"/>
                <a:ea typeface="+mn-ea"/>
                <a:cs typeface="+mn-cs"/>
              </a:defRPr>
            </a:lvl8pPr>
            <a:lvl9pPr marL="3657600" algn="l" defTabSz="914400" rtl="0" eaLnBrk="1" latinLnBrk="0" hangingPunct="1">
              <a:defRPr sz="1400" kern="1200">
                <a:solidFill>
                  <a:schemeClr val="tx1"/>
                </a:solidFill>
                <a:latin typeface="Arial" panose="020B0604020202020204" pitchFamily="34" charset="0"/>
                <a:ea typeface="+mn-ea"/>
                <a:cs typeface="+mn-cs"/>
              </a:defRPr>
            </a:lvl9pPr>
          </a:lstStyle>
          <a:p>
            <a:endParaRPr lang="en-CA"/>
          </a:p>
        </p:txBody>
      </p:sp>
      <p:sp>
        <p:nvSpPr>
          <p:cNvPr id="160" name="Freeform 156">
            <a:extLst>
              <a:ext uri="{FF2B5EF4-FFF2-40B4-BE49-F238E27FC236}">
                <a16:creationId xmlns:a16="http://schemas.microsoft.com/office/drawing/2014/main" id="{1B9EA534-CF67-492F-8C75-A53462D613AA}"/>
              </a:ext>
            </a:extLst>
          </p:cNvPr>
          <p:cNvSpPr>
            <a:spLocks noChangeAspect="1"/>
          </p:cNvSpPr>
          <p:nvPr/>
        </p:nvSpPr>
        <p:spPr bwMode="auto">
          <a:xfrm>
            <a:off x="5960438" y="1471171"/>
            <a:ext cx="8190" cy="22092"/>
          </a:xfrm>
          <a:custGeom>
            <a:avLst/>
            <a:gdLst>
              <a:gd name="T0" fmla="*/ 14 w 14"/>
              <a:gd name="T1" fmla="*/ 0 h 34"/>
              <a:gd name="T2" fmla="*/ 8 w 14"/>
              <a:gd name="T3" fmla="*/ 34 h 34"/>
            </a:gdLst>
            <a:ahLst/>
            <a:cxnLst>
              <a:cxn ang="0">
                <a:pos x="T0" y="T1"/>
              </a:cxn>
              <a:cxn ang="0">
                <a:pos x="T2" y="T3"/>
              </a:cxn>
            </a:cxnLst>
            <a:rect l="0" t="0" r="r" b="b"/>
            <a:pathLst>
              <a:path w="14" h="34">
                <a:moveTo>
                  <a:pt x="14" y="0"/>
                </a:moveTo>
                <a:cubicBezTo>
                  <a:pt x="11" y="11"/>
                  <a:pt x="0" y="21"/>
                  <a:pt x="8" y="34"/>
                </a:cubicBezTo>
              </a:path>
            </a:pathLst>
          </a:custGeom>
          <a:noFill/>
          <a:ln w="6350" cap="rnd">
            <a:solidFill>
              <a:srgbClr val="FF6600"/>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defPPr>
              <a:defRPr lang="en-US"/>
            </a:defPPr>
            <a:lvl1pPr algn="l" rtl="0" fontAlgn="base">
              <a:spcBef>
                <a:spcPct val="0"/>
              </a:spcBef>
              <a:spcAft>
                <a:spcPct val="0"/>
              </a:spcAft>
              <a:defRPr sz="1400" kern="1200">
                <a:solidFill>
                  <a:schemeClr val="tx1"/>
                </a:solidFill>
                <a:latin typeface="Arial" panose="020B0604020202020204" pitchFamily="34" charset="0"/>
                <a:ea typeface="+mn-ea"/>
                <a:cs typeface="+mn-cs"/>
              </a:defRPr>
            </a:lvl1pPr>
            <a:lvl2pPr marL="457200" algn="l" rtl="0" fontAlgn="base">
              <a:spcBef>
                <a:spcPct val="0"/>
              </a:spcBef>
              <a:spcAft>
                <a:spcPct val="0"/>
              </a:spcAft>
              <a:defRPr sz="1400" kern="1200">
                <a:solidFill>
                  <a:schemeClr val="tx1"/>
                </a:solidFill>
                <a:latin typeface="Arial" panose="020B0604020202020204" pitchFamily="34" charset="0"/>
                <a:ea typeface="+mn-ea"/>
                <a:cs typeface="+mn-cs"/>
              </a:defRPr>
            </a:lvl2pPr>
            <a:lvl3pPr marL="914400" algn="l" rtl="0" fontAlgn="base">
              <a:spcBef>
                <a:spcPct val="0"/>
              </a:spcBef>
              <a:spcAft>
                <a:spcPct val="0"/>
              </a:spcAft>
              <a:defRPr sz="1400" kern="1200">
                <a:solidFill>
                  <a:schemeClr val="tx1"/>
                </a:solidFill>
                <a:latin typeface="Arial" panose="020B0604020202020204" pitchFamily="34" charset="0"/>
                <a:ea typeface="+mn-ea"/>
                <a:cs typeface="+mn-cs"/>
              </a:defRPr>
            </a:lvl3pPr>
            <a:lvl4pPr marL="1371600" algn="l" rtl="0" fontAlgn="base">
              <a:spcBef>
                <a:spcPct val="0"/>
              </a:spcBef>
              <a:spcAft>
                <a:spcPct val="0"/>
              </a:spcAft>
              <a:defRPr sz="1400" kern="1200">
                <a:solidFill>
                  <a:schemeClr val="tx1"/>
                </a:solidFill>
                <a:latin typeface="Arial" panose="020B0604020202020204" pitchFamily="34" charset="0"/>
                <a:ea typeface="+mn-ea"/>
                <a:cs typeface="+mn-cs"/>
              </a:defRPr>
            </a:lvl4pPr>
            <a:lvl5pPr marL="1828800" algn="l" rtl="0" fontAlgn="base">
              <a:spcBef>
                <a:spcPct val="0"/>
              </a:spcBef>
              <a:spcAft>
                <a:spcPct val="0"/>
              </a:spcAft>
              <a:defRPr sz="1400" kern="1200">
                <a:solidFill>
                  <a:schemeClr val="tx1"/>
                </a:solidFill>
                <a:latin typeface="Arial" panose="020B0604020202020204" pitchFamily="34" charset="0"/>
                <a:ea typeface="+mn-ea"/>
                <a:cs typeface="+mn-cs"/>
              </a:defRPr>
            </a:lvl5pPr>
            <a:lvl6pPr marL="2286000" algn="l" defTabSz="914400" rtl="0" eaLnBrk="1" latinLnBrk="0" hangingPunct="1">
              <a:defRPr sz="1400" kern="1200">
                <a:solidFill>
                  <a:schemeClr val="tx1"/>
                </a:solidFill>
                <a:latin typeface="Arial" panose="020B0604020202020204" pitchFamily="34" charset="0"/>
                <a:ea typeface="+mn-ea"/>
                <a:cs typeface="+mn-cs"/>
              </a:defRPr>
            </a:lvl6pPr>
            <a:lvl7pPr marL="2743200" algn="l" defTabSz="914400" rtl="0" eaLnBrk="1" latinLnBrk="0" hangingPunct="1">
              <a:defRPr sz="1400" kern="1200">
                <a:solidFill>
                  <a:schemeClr val="tx1"/>
                </a:solidFill>
                <a:latin typeface="Arial" panose="020B0604020202020204" pitchFamily="34" charset="0"/>
                <a:ea typeface="+mn-ea"/>
                <a:cs typeface="+mn-cs"/>
              </a:defRPr>
            </a:lvl7pPr>
            <a:lvl8pPr marL="3200400" algn="l" defTabSz="914400" rtl="0" eaLnBrk="1" latinLnBrk="0" hangingPunct="1">
              <a:defRPr sz="1400" kern="1200">
                <a:solidFill>
                  <a:schemeClr val="tx1"/>
                </a:solidFill>
                <a:latin typeface="Arial" panose="020B0604020202020204" pitchFamily="34" charset="0"/>
                <a:ea typeface="+mn-ea"/>
                <a:cs typeface="+mn-cs"/>
              </a:defRPr>
            </a:lvl8pPr>
            <a:lvl9pPr marL="3657600" algn="l" defTabSz="914400" rtl="0" eaLnBrk="1" latinLnBrk="0" hangingPunct="1">
              <a:defRPr sz="1400" kern="1200">
                <a:solidFill>
                  <a:schemeClr val="tx1"/>
                </a:solidFill>
                <a:latin typeface="Arial" panose="020B0604020202020204" pitchFamily="34" charset="0"/>
                <a:ea typeface="+mn-ea"/>
                <a:cs typeface="+mn-cs"/>
              </a:defRPr>
            </a:lvl9pPr>
          </a:lstStyle>
          <a:p>
            <a:endParaRPr lang="en-CA"/>
          </a:p>
        </p:txBody>
      </p:sp>
      <p:sp>
        <p:nvSpPr>
          <p:cNvPr id="161" name="Freeform 157">
            <a:extLst>
              <a:ext uri="{FF2B5EF4-FFF2-40B4-BE49-F238E27FC236}">
                <a16:creationId xmlns:a16="http://schemas.microsoft.com/office/drawing/2014/main" id="{0D210B19-5026-4D18-AA24-6158C7BCA196}"/>
              </a:ext>
            </a:extLst>
          </p:cNvPr>
          <p:cNvSpPr>
            <a:spLocks noChangeAspect="1"/>
          </p:cNvSpPr>
          <p:nvPr/>
        </p:nvSpPr>
        <p:spPr bwMode="auto">
          <a:xfrm>
            <a:off x="5965045" y="1493264"/>
            <a:ext cx="56818" cy="50813"/>
          </a:xfrm>
          <a:custGeom>
            <a:avLst/>
            <a:gdLst>
              <a:gd name="T0" fmla="*/ 0 w 96"/>
              <a:gd name="T1" fmla="*/ 0 h 80"/>
              <a:gd name="T2" fmla="*/ 96 w 96"/>
              <a:gd name="T3" fmla="*/ 36 h 80"/>
            </a:gdLst>
            <a:ahLst/>
            <a:cxnLst>
              <a:cxn ang="0">
                <a:pos x="T0" y="T1"/>
              </a:cxn>
              <a:cxn ang="0">
                <a:pos x="T2" y="T3"/>
              </a:cxn>
            </a:cxnLst>
            <a:rect l="0" t="0" r="r" b="b"/>
            <a:pathLst>
              <a:path w="96" h="80">
                <a:moveTo>
                  <a:pt x="0" y="0"/>
                </a:moveTo>
                <a:cubicBezTo>
                  <a:pt x="34" y="11"/>
                  <a:pt x="51" y="80"/>
                  <a:pt x="96" y="36"/>
                </a:cubicBezTo>
              </a:path>
            </a:pathLst>
          </a:custGeom>
          <a:noFill/>
          <a:ln w="6350" cap="rnd">
            <a:solidFill>
              <a:srgbClr val="FF6600"/>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defPPr>
              <a:defRPr lang="en-US"/>
            </a:defPPr>
            <a:lvl1pPr algn="l" rtl="0" fontAlgn="base">
              <a:spcBef>
                <a:spcPct val="0"/>
              </a:spcBef>
              <a:spcAft>
                <a:spcPct val="0"/>
              </a:spcAft>
              <a:defRPr sz="1400" kern="1200">
                <a:solidFill>
                  <a:schemeClr val="tx1"/>
                </a:solidFill>
                <a:latin typeface="Arial" panose="020B0604020202020204" pitchFamily="34" charset="0"/>
                <a:ea typeface="+mn-ea"/>
                <a:cs typeface="+mn-cs"/>
              </a:defRPr>
            </a:lvl1pPr>
            <a:lvl2pPr marL="457200" algn="l" rtl="0" fontAlgn="base">
              <a:spcBef>
                <a:spcPct val="0"/>
              </a:spcBef>
              <a:spcAft>
                <a:spcPct val="0"/>
              </a:spcAft>
              <a:defRPr sz="1400" kern="1200">
                <a:solidFill>
                  <a:schemeClr val="tx1"/>
                </a:solidFill>
                <a:latin typeface="Arial" panose="020B0604020202020204" pitchFamily="34" charset="0"/>
                <a:ea typeface="+mn-ea"/>
                <a:cs typeface="+mn-cs"/>
              </a:defRPr>
            </a:lvl2pPr>
            <a:lvl3pPr marL="914400" algn="l" rtl="0" fontAlgn="base">
              <a:spcBef>
                <a:spcPct val="0"/>
              </a:spcBef>
              <a:spcAft>
                <a:spcPct val="0"/>
              </a:spcAft>
              <a:defRPr sz="1400" kern="1200">
                <a:solidFill>
                  <a:schemeClr val="tx1"/>
                </a:solidFill>
                <a:latin typeface="Arial" panose="020B0604020202020204" pitchFamily="34" charset="0"/>
                <a:ea typeface="+mn-ea"/>
                <a:cs typeface="+mn-cs"/>
              </a:defRPr>
            </a:lvl3pPr>
            <a:lvl4pPr marL="1371600" algn="l" rtl="0" fontAlgn="base">
              <a:spcBef>
                <a:spcPct val="0"/>
              </a:spcBef>
              <a:spcAft>
                <a:spcPct val="0"/>
              </a:spcAft>
              <a:defRPr sz="1400" kern="1200">
                <a:solidFill>
                  <a:schemeClr val="tx1"/>
                </a:solidFill>
                <a:latin typeface="Arial" panose="020B0604020202020204" pitchFamily="34" charset="0"/>
                <a:ea typeface="+mn-ea"/>
                <a:cs typeface="+mn-cs"/>
              </a:defRPr>
            </a:lvl4pPr>
            <a:lvl5pPr marL="1828800" algn="l" rtl="0" fontAlgn="base">
              <a:spcBef>
                <a:spcPct val="0"/>
              </a:spcBef>
              <a:spcAft>
                <a:spcPct val="0"/>
              </a:spcAft>
              <a:defRPr sz="1400" kern="1200">
                <a:solidFill>
                  <a:schemeClr val="tx1"/>
                </a:solidFill>
                <a:latin typeface="Arial" panose="020B0604020202020204" pitchFamily="34" charset="0"/>
                <a:ea typeface="+mn-ea"/>
                <a:cs typeface="+mn-cs"/>
              </a:defRPr>
            </a:lvl5pPr>
            <a:lvl6pPr marL="2286000" algn="l" defTabSz="914400" rtl="0" eaLnBrk="1" latinLnBrk="0" hangingPunct="1">
              <a:defRPr sz="1400" kern="1200">
                <a:solidFill>
                  <a:schemeClr val="tx1"/>
                </a:solidFill>
                <a:latin typeface="Arial" panose="020B0604020202020204" pitchFamily="34" charset="0"/>
                <a:ea typeface="+mn-ea"/>
                <a:cs typeface="+mn-cs"/>
              </a:defRPr>
            </a:lvl6pPr>
            <a:lvl7pPr marL="2743200" algn="l" defTabSz="914400" rtl="0" eaLnBrk="1" latinLnBrk="0" hangingPunct="1">
              <a:defRPr sz="1400" kern="1200">
                <a:solidFill>
                  <a:schemeClr val="tx1"/>
                </a:solidFill>
                <a:latin typeface="Arial" panose="020B0604020202020204" pitchFamily="34" charset="0"/>
                <a:ea typeface="+mn-ea"/>
                <a:cs typeface="+mn-cs"/>
              </a:defRPr>
            </a:lvl7pPr>
            <a:lvl8pPr marL="3200400" algn="l" defTabSz="914400" rtl="0" eaLnBrk="1" latinLnBrk="0" hangingPunct="1">
              <a:defRPr sz="1400" kern="1200">
                <a:solidFill>
                  <a:schemeClr val="tx1"/>
                </a:solidFill>
                <a:latin typeface="Arial" panose="020B0604020202020204" pitchFamily="34" charset="0"/>
                <a:ea typeface="+mn-ea"/>
                <a:cs typeface="+mn-cs"/>
              </a:defRPr>
            </a:lvl8pPr>
            <a:lvl9pPr marL="3657600" algn="l" defTabSz="914400" rtl="0" eaLnBrk="1" latinLnBrk="0" hangingPunct="1">
              <a:defRPr sz="1400" kern="1200">
                <a:solidFill>
                  <a:schemeClr val="tx1"/>
                </a:solidFill>
                <a:latin typeface="Arial" panose="020B0604020202020204" pitchFamily="34" charset="0"/>
                <a:ea typeface="+mn-ea"/>
                <a:cs typeface="+mn-cs"/>
              </a:defRPr>
            </a:lvl9pPr>
          </a:lstStyle>
          <a:p>
            <a:endParaRPr lang="en-CA"/>
          </a:p>
        </p:txBody>
      </p:sp>
      <p:sp>
        <p:nvSpPr>
          <p:cNvPr id="162" name="Freeform 158">
            <a:extLst>
              <a:ext uri="{FF2B5EF4-FFF2-40B4-BE49-F238E27FC236}">
                <a16:creationId xmlns:a16="http://schemas.microsoft.com/office/drawing/2014/main" id="{9820DB1A-EA72-4968-8EDC-243DC2926096}"/>
              </a:ext>
            </a:extLst>
          </p:cNvPr>
          <p:cNvSpPr>
            <a:spLocks noChangeAspect="1"/>
          </p:cNvSpPr>
          <p:nvPr/>
        </p:nvSpPr>
        <p:spPr bwMode="auto">
          <a:xfrm>
            <a:off x="6006506" y="1483875"/>
            <a:ext cx="15356" cy="32034"/>
          </a:xfrm>
          <a:custGeom>
            <a:avLst/>
            <a:gdLst>
              <a:gd name="T0" fmla="*/ 26 w 26"/>
              <a:gd name="T1" fmla="*/ 50 h 50"/>
              <a:gd name="T2" fmla="*/ 26 w 26"/>
              <a:gd name="T3" fmla="*/ 48 h 50"/>
              <a:gd name="T4" fmla="*/ 13 w 26"/>
              <a:gd name="T5" fmla="*/ 43 h 50"/>
              <a:gd name="T6" fmla="*/ 5 w 26"/>
              <a:gd name="T7" fmla="*/ 35 h 50"/>
              <a:gd name="T8" fmla="*/ 20 w 26"/>
              <a:gd name="T9" fmla="*/ 0 h 50"/>
            </a:gdLst>
            <a:ahLst/>
            <a:cxnLst>
              <a:cxn ang="0">
                <a:pos x="T0" y="T1"/>
              </a:cxn>
              <a:cxn ang="0">
                <a:pos x="T2" y="T3"/>
              </a:cxn>
              <a:cxn ang="0">
                <a:pos x="T4" y="T5"/>
              </a:cxn>
              <a:cxn ang="0">
                <a:pos x="T6" y="T7"/>
              </a:cxn>
              <a:cxn ang="0">
                <a:pos x="T8" y="T9"/>
              </a:cxn>
            </a:cxnLst>
            <a:rect l="0" t="0" r="r" b="b"/>
            <a:pathLst>
              <a:path w="26" h="50">
                <a:moveTo>
                  <a:pt x="26" y="50"/>
                </a:moveTo>
                <a:cubicBezTo>
                  <a:pt x="26" y="49"/>
                  <a:pt x="26" y="49"/>
                  <a:pt x="26" y="48"/>
                </a:cubicBezTo>
                <a:cubicBezTo>
                  <a:pt x="25" y="44"/>
                  <a:pt x="18" y="45"/>
                  <a:pt x="13" y="43"/>
                </a:cubicBezTo>
                <a:cubicBezTo>
                  <a:pt x="10" y="40"/>
                  <a:pt x="8" y="38"/>
                  <a:pt x="5" y="35"/>
                </a:cubicBezTo>
                <a:cubicBezTo>
                  <a:pt x="0" y="21"/>
                  <a:pt x="10" y="9"/>
                  <a:pt x="20" y="0"/>
                </a:cubicBezTo>
              </a:path>
            </a:pathLst>
          </a:custGeom>
          <a:noFill/>
          <a:ln w="6350" cap="rnd">
            <a:solidFill>
              <a:srgbClr val="FF6600"/>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defPPr>
              <a:defRPr lang="en-US"/>
            </a:defPPr>
            <a:lvl1pPr algn="l" rtl="0" fontAlgn="base">
              <a:spcBef>
                <a:spcPct val="0"/>
              </a:spcBef>
              <a:spcAft>
                <a:spcPct val="0"/>
              </a:spcAft>
              <a:defRPr sz="1400" kern="1200">
                <a:solidFill>
                  <a:schemeClr val="tx1"/>
                </a:solidFill>
                <a:latin typeface="Arial" panose="020B0604020202020204" pitchFamily="34" charset="0"/>
                <a:ea typeface="+mn-ea"/>
                <a:cs typeface="+mn-cs"/>
              </a:defRPr>
            </a:lvl1pPr>
            <a:lvl2pPr marL="457200" algn="l" rtl="0" fontAlgn="base">
              <a:spcBef>
                <a:spcPct val="0"/>
              </a:spcBef>
              <a:spcAft>
                <a:spcPct val="0"/>
              </a:spcAft>
              <a:defRPr sz="1400" kern="1200">
                <a:solidFill>
                  <a:schemeClr val="tx1"/>
                </a:solidFill>
                <a:latin typeface="Arial" panose="020B0604020202020204" pitchFamily="34" charset="0"/>
                <a:ea typeface="+mn-ea"/>
                <a:cs typeface="+mn-cs"/>
              </a:defRPr>
            </a:lvl2pPr>
            <a:lvl3pPr marL="914400" algn="l" rtl="0" fontAlgn="base">
              <a:spcBef>
                <a:spcPct val="0"/>
              </a:spcBef>
              <a:spcAft>
                <a:spcPct val="0"/>
              </a:spcAft>
              <a:defRPr sz="1400" kern="1200">
                <a:solidFill>
                  <a:schemeClr val="tx1"/>
                </a:solidFill>
                <a:latin typeface="Arial" panose="020B0604020202020204" pitchFamily="34" charset="0"/>
                <a:ea typeface="+mn-ea"/>
                <a:cs typeface="+mn-cs"/>
              </a:defRPr>
            </a:lvl3pPr>
            <a:lvl4pPr marL="1371600" algn="l" rtl="0" fontAlgn="base">
              <a:spcBef>
                <a:spcPct val="0"/>
              </a:spcBef>
              <a:spcAft>
                <a:spcPct val="0"/>
              </a:spcAft>
              <a:defRPr sz="1400" kern="1200">
                <a:solidFill>
                  <a:schemeClr val="tx1"/>
                </a:solidFill>
                <a:latin typeface="Arial" panose="020B0604020202020204" pitchFamily="34" charset="0"/>
                <a:ea typeface="+mn-ea"/>
                <a:cs typeface="+mn-cs"/>
              </a:defRPr>
            </a:lvl4pPr>
            <a:lvl5pPr marL="1828800" algn="l" rtl="0" fontAlgn="base">
              <a:spcBef>
                <a:spcPct val="0"/>
              </a:spcBef>
              <a:spcAft>
                <a:spcPct val="0"/>
              </a:spcAft>
              <a:defRPr sz="1400" kern="1200">
                <a:solidFill>
                  <a:schemeClr val="tx1"/>
                </a:solidFill>
                <a:latin typeface="Arial" panose="020B0604020202020204" pitchFamily="34" charset="0"/>
                <a:ea typeface="+mn-ea"/>
                <a:cs typeface="+mn-cs"/>
              </a:defRPr>
            </a:lvl5pPr>
            <a:lvl6pPr marL="2286000" algn="l" defTabSz="914400" rtl="0" eaLnBrk="1" latinLnBrk="0" hangingPunct="1">
              <a:defRPr sz="1400" kern="1200">
                <a:solidFill>
                  <a:schemeClr val="tx1"/>
                </a:solidFill>
                <a:latin typeface="Arial" panose="020B0604020202020204" pitchFamily="34" charset="0"/>
                <a:ea typeface="+mn-ea"/>
                <a:cs typeface="+mn-cs"/>
              </a:defRPr>
            </a:lvl6pPr>
            <a:lvl7pPr marL="2743200" algn="l" defTabSz="914400" rtl="0" eaLnBrk="1" latinLnBrk="0" hangingPunct="1">
              <a:defRPr sz="1400" kern="1200">
                <a:solidFill>
                  <a:schemeClr val="tx1"/>
                </a:solidFill>
                <a:latin typeface="Arial" panose="020B0604020202020204" pitchFamily="34" charset="0"/>
                <a:ea typeface="+mn-ea"/>
                <a:cs typeface="+mn-cs"/>
              </a:defRPr>
            </a:lvl7pPr>
            <a:lvl8pPr marL="3200400" algn="l" defTabSz="914400" rtl="0" eaLnBrk="1" latinLnBrk="0" hangingPunct="1">
              <a:defRPr sz="1400" kern="1200">
                <a:solidFill>
                  <a:schemeClr val="tx1"/>
                </a:solidFill>
                <a:latin typeface="Arial" panose="020B0604020202020204" pitchFamily="34" charset="0"/>
                <a:ea typeface="+mn-ea"/>
                <a:cs typeface="+mn-cs"/>
              </a:defRPr>
            </a:lvl8pPr>
            <a:lvl9pPr marL="3657600" algn="l" defTabSz="914400" rtl="0" eaLnBrk="1" latinLnBrk="0" hangingPunct="1">
              <a:defRPr sz="1400" kern="1200">
                <a:solidFill>
                  <a:schemeClr val="tx1"/>
                </a:solidFill>
                <a:latin typeface="Arial" panose="020B0604020202020204" pitchFamily="34" charset="0"/>
                <a:ea typeface="+mn-ea"/>
                <a:cs typeface="+mn-cs"/>
              </a:defRPr>
            </a:lvl9pPr>
          </a:lstStyle>
          <a:p>
            <a:endParaRPr lang="en-CA"/>
          </a:p>
        </p:txBody>
      </p:sp>
      <p:sp>
        <p:nvSpPr>
          <p:cNvPr id="163" name="Freeform 159">
            <a:extLst>
              <a:ext uri="{FF2B5EF4-FFF2-40B4-BE49-F238E27FC236}">
                <a16:creationId xmlns:a16="http://schemas.microsoft.com/office/drawing/2014/main" id="{A791C8E7-DF0C-48B2-9B6D-52D61BD94903}"/>
              </a:ext>
            </a:extLst>
          </p:cNvPr>
          <p:cNvSpPr>
            <a:spLocks noChangeAspect="1"/>
          </p:cNvSpPr>
          <p:nvPr/>
        </p:nvSpPr>
        <p:spPr bwMode="auto">
          <a:xfrm>
            <a:off x="6026470" y="1416493"/>
            <a:ext cx="80876" cy="272842"/>
          </a:xfrm>
          <a:custGeom>
            <a:avLst/>
            <a:gdLst>
              <a:gd name="T0" fmla="*/ 12 w 136"/>
              <a:gd name="T1" fmla="*/ 0 h 428"/>
              <a:gd name="T2" fmla="*/ 48 w 136"/>
              <a:gd name="T3" fmla="*/ 100 h 428"/>
              <a:gd name="T4" fmla="*/ 60 w 136"/>
              <a:gd name="T5" fmla="*/ 128 h 428"/>
              <a:gd name="T6" fmla="*/ 136 w 136"/>
              <a:gd name="T7" fmla="*/ 428 h 428"/>
            </a:gdLst>
            <a:ahLst/>
            <a:cxnLst>
              <a:cxn ang="0">
                <a:pos x="T0" y="T1"/>
              </a:cxn>
              <a:cxn ang="0">
                <a:pos x="T2" y="T3"/>
              </a:cxn>
              <a:cxn ang="0">
                <a:pos x="T4" y="T5"/>
              </a:cxn>
              <a:cxn ang="0">
                <a:pos x="T6" y="T7"/>
              </a:cxn>
            </a:cxnLst>
            <a:rect l="0" t="0" r="r" b="b"/>
            <a:pathLst>
              <a:path w="136" h="428">
                <a:moveTo>
                  <a:pt x="12" y="0"/>
                </a:moveTo>
                <a:cubicBezTo>
                  <a:pt x="0" y="37"/>
                  <a:pt x="34" y="68"/>
                  <a:pt x="48" y="100"/>
                </a:cubicBezTo>
                <a:cubicBezTo>
                  <a:pt x="60" y="128"/>
                  <a:pt x="60" y="128"/>
                  <a:pt x="60" y="128"/>
                </a:cubicBezTo>
                <a:cubicBezTo>
                  <a:pt x="95" y="221"/>
                  <a:pt x="130" y="328"/>
                  <a:pt x="136" y="428"/>
                </a:cubicBezTo>
              </a:path>
            </a:pathLst>
          </a:custGeom>
          <a:noFill/>
          <a:ln w="6350" cap="rnd">
            <a:solidFill>
              <a:srgbClr val="FF6600"/>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defPPr>
              <a:defRPr lang="en-US"/>
            </a:defPPr>
            <a:lvl1pPr algn="l" rtl="0" fontAlgn="base">
              <a:spcBef>
                <a:spcPct val="0"/>
              </a:spcBef>
              <a:spcAft>
                <a:spcPct val="0"/>
              </a:spcAft>
              <a:defRPr sz="1400" kern="1200">
                <a:solidFill>
                  <a:schemeClr val="tx1"/>
                </a:solidFill>
                <a:latin typeface="Arial" panose="020B0604020202020204" pitchFamily="34" charset="0"/>
                <a:ea typeface="+mn-ea"/>
                <a:cs typeface="+mn-cs"/>
              </a:defRPr>
            </a:lvl1pPr>
            <a:lvl2pPr marL="457200" algn="l" rtl="0" fontAlgn="base">
              <a:spcBef>
                <a:spcPct val="0"/>
              </a:spcBef>
              <a:spcAft>
                <a:spcPct val="0"/>
              </a:spcAft>
              <a:defRPr sz="1400" kern="1200">
                <a:solidFill>
                  <a:schemeClr val="tx1"/>
                </a:solidFill>
                <a:latin typeface="Arial" panose="020B0604020202020204" pitchFamily="34" charset="0"/>
                <a:ea typeface="+mn-ea"/>
                <a:cs typeface="+mn-cs"/>
              </a:defRPr>
            </a:lvl2pPr>
            <a:lvl3pPr marL="914400" algn="l" rtl="0" fontAlgn="base">
              <a:spcBef>
                <a:spcPct val="0"/>
              </a:spcBef>
              <a:spcAft>
                <a:spcPct val="0"/>
              </a:spcAft>
              <a:defRPr sz="1400" kern="1200">
                <a:solidFill>
                  <a:schemeClr val="tx1"/>
                </a:solidFill>
                <a:latin typeface="Arial" panose="020B0604020202020204" pitchFamily="34" charset="0"/>
                <a:ea typeface="+mn-ea"/>
                <a:cs typeface="+mn-cs"/>
              </a:defRPr>
            </a:lvl3pPr>
            <a:lvl4pPr marL="1371600" algn="l" rtl="0" fontAlgn="base">
              <a:spcBef>
                <a:spcPct val="0"/>
              </a:spcBef>
              <a:spcAft>
                <a:spcPct val="0"/>
              </a:spcAft>
              <a:defRPr sz="1400" kern="1200">
                <a:solidFill>
                  <a:schemeClr val="tx1"/>
                </a:solidFill>
                <a:latin typeface="Arial" panose="020B0604020202020204" pitchFamily="34" charset="0"/>
                <a:ea typeface="+mn-ea"/>
                <a:cs typeface="+mn-cs"/>
              </a:defRPr>
            </a:lvl4pPr>
            <a:lvl5pPr marL="1828800" algn="l" rtl="0" fontAlgn="base">
              <a:spcBef>
                <a:spcPct val="0"/>
              </a:spcBef>
              <a:spcAft>
                <a:spcPct val="0"/>
              </a:spcAft>
              <a:defRPr sz="1400" kern="1200">
                <a:solidFill>
                  <a:schemeClr val="tx1"/>
                </a:solidFill>
                <a:latin typeface="Arial" panose="020B0604020202020204" pitchFamily="34" charset="0"/>
                <a:ea typeface="+mn-ea"/>
                <a:cs typeface="+mn-cs"/>
              </a:defRPr>
            </a:lvl5pPr>
            <a:lvl6pPr marL="2286000" algn="l" defTabSz="914400" rtl="0" eaLnBrk="1" latinLnBrk="0" hangingPunct="1">
              <a:defRPr sz="1400" kern="1200">
                <a:solidFill>
                  <a:schemeClr val="tx1"/>
                </a:solidFill>
                <a:latin typeface="Arial" panose="020B0604020202020204" pitchFamily="34" charset="0"/>
                <a:ea typeface="+mn-ea"/>
                <a:cs typeface="+mn-cs"/>
              </a:defRPr>
            </a:lvl6pPr>
            <a:lvl7pPr marL="2743200" algn="l" defTabSz="914400" rtl="0" eaLnBrk="1" latinLnBrk="0" hangingPunct="1">
              <a:defRPr sz="1400" kern="1200">
                <a:solidFill>
                  <a:schemeClr val="tx1"/>
                </a:solidFill>
                <a:latin typeface="Arial" panose="020B0604020202020204" pitchFamily="34" charset="0"/>
                <a:ea typeface="+mn-ea"/>
                <a:cs typeface="+mn-cs"/>
              </a:defRPr>
            </a:lvl7pPr>
            <a:lvl8pPr marL="3200400" algn="l" defTabSz="914400" rtl="0" eaLnBrk="1" latinLnBrk="0" hangingPunct="1">
              <a:defRPr sz="1400" kern="1200">
                <a:solidFill>
                  <a:schemeClr val="tx1"/>
                </a:solidFill>
                <a:latin typeface="Arial" panose="020B0604020202020204" pitchFamily="34" charset="0"/>
                <a:ea typeface="+mn-ea"/>
                <a:cs typeface="+mn-cs"/>
              </a:defRPr>
            </a:lvl8pPr>
            <a:lvl9pPr marL="3657600" algn="l" defTabSz="914400" rtl="0" eaLnBrk="1" latinLnBrk="0" hangingPunct="1">
              <a:defRPr sz="1400" kern="1200">
                <a:solidFill>
                  <a:schemeClr val="tx1"/>
                </a:solidFill>
                <a:latin typeface="Arial" panose="020B0604020202020204" pitchFamily="34" charset="0"/>
                <a:ea typeface="+mn-ea"/>
                <a:cs typeface="+mn-cs"/>
              </a:defRPr>
            </a:lvl9pPr>
          </a:lstStyle>
          <a:p>
            <a:endParaRPr lang="en-CA"/>
          </a:p>
        </p:txBody>
      </p:sp>
      <p:sp>
        <p:nvSpPr>
          <p:cNvPr id="164" name="Freeform 160">
            <a:extLst>
              <a:ext uri="{FF2B5EF4-FFF2-40B4-BE49-F238E27FC236}">
                <a16:creationId xmlns:a16="http://schemas.microsoft.com/office/drawing/2014/main" id="{089160F0-1632-4979-A49B-C6A7BDF23834}"/>
              </a:ext>
            </a:extLst>
          </p:cNvPr>
          <p:cNvSpPr>
            <a:spLocks noChangeAspect="1"/>
          </p:cNvSpPr>
          <p:nvPr/>
        </p:nvSpPr>
        <p:spPr bwMode="auto">
          <a:xfrm>
            <a:off x="6383246" y="1478904"/>
            <a:ext cx="3583" cy="11599"/>
          </a:xfrm>
          <a:custGeom>
            <a:avLst/>
            <a:gdLst>
              <a:gd name="T0" fmla="*/ 6 w 6"/>
              <a:gd name="T1" fmla="*/ 18 h 18"/>
              <a:gd name="T2" fmla="*/ 0 w 6"/>
              <a:gd name="T3" fmla="*/ 0 h 18"/>
            </a:gdLst>
            <a:ahLst/>
            <a:cxnLst>
              <a:cxn ang="0">
                <a:pos x="T0" y="T1"/>
              </a:cxn>
              <a:cxn ang="0">
                <a:pos x="T2" y="T3"/>
              </a:cxn>
            </a:cxnLst>
            <a:rect l="0" t="0" r="r" b="b"/>
            <a:pathLst>
              <a:path w="6" h="18">
                <a:moveTo>
                  <a:pt x="6" y="18"/>
                </a:moveTo>
                <a:cubicBezTo>
                  <a:pt x="5" y="13"/>
                  <a:pt x="2" y="7"/>
                  <a:pt x="0" y="0"/>
                </a:cubicBezTo>
              </a:path>
            </a:pathLst>
          </a:custGeom>
          <a:noFill/>
          <a:ln w="6350" cap="rnd">
            <a:solidFill>
              <a:srgbClr val="FF6600"/>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defPPr>
              <a:defRPr lang="en-US"/>
            </a:defPPr>
            <a:lvl1pPr algn="l" rtl="0" fontAlgn="base">
              <a:spcBef>
                <a:spcPct val="0"/>
              </a:spcBef>
              <a:spcAft>
                <a:spcPct val="0"/>
              </a:spcAft>
              <a:defRPr sz="1400" kern="1200">
                <a:solidFill>
                  <a:schemeClr val="tx1"/>
                </a:solidFill>
                <a:latin typeface="Arial" panose="020B0604020202020204" pitchFamily="34" charset="0"/>
                <a:ea typeface="+mn-ea"/>
                <a:cs typeface="+mn-cs"/>
              </a:defRPr>
            </a:lvl1pPr>
            <a:lvl2pPr marL="457200" algn="l" rtl="0" fontAlgn="base">
              <a:spcBef>
                <a:spcPct val="0"/>
              </a:spcBef>
              <a:spcAft>
                <a:spcPct val="0"/>
              </a:spcAft>
              <a:defRPr sz="1400" kern="1200">
                <a:solidFill>
                  <a:schemeClr val="tx1"/>
                </a:solidFill>
                <a:latin typeface="Arial" panose="020B0604020202020204" pitchFamily="34" charset="0"/>
                <a:ea typeface="+mn-ea"/>
                <a:cs typeface="+mn-cs"/>
              </a:defRPr>
            </a:lvl2pPr>
            <a:lvl3pPr marL="914400" algn="l" rtl="0" fontAlgn="base">
              <a:spcBef>
                <a:spcPct val="0"/>
              </a:spcBef>
              <a:spcAft>
                <a:spcPct val="0"/>
              </a:spcAft>
              <a:defRPr sz="1400" kern="1200">
                <a:solidFill>
                  <a:schemeClr val="tx1"/>
                </a:solidFill>
                <a:latin typeface="Arial" panose="020B0604020202020204" pitchFamily="34" charset="0"/>
                <a:ea typeface="+mn-ea"/>
                <a:cs typeface="+mn-cs"/>
              </a:defRPr>
            </a:lvl3pPr>
            <a:lvl4pPr marL="1371600" algn="l" rtl="0" fontAlgn="base">
              <a:spcBef>
                <a:spcPct val="0"/>
              </a:spcBef>
              <a:spcAft>
                <a:spcPct val="0"/>
              </a:spcAft>
              <a:defRPr sz="1400" kern="1200">
                <a:solidFill>
                  <a:schemeClr val="tx1"/>
                </a:solidFill>
                <a:latin typeface="Arial" panose="020B0604020202020204" pitchFamily="34" charset="0"/>
                <a:ea typeface="+mn-ea"/>
                <a:cs typeface="+mn-cs"/>
              </a:defRPr>
            </a:lvl4pPr>
            <a:lvl5pPr marL="1828800" algn="l" rtl="0" fontAlgn="base">
              <a:spcBef>
                <a:spcPct val="0"/>
              </a:spcBef>
              <a:spcAft>
                <a:spcPct val="0"/>
              </a:spcAft>
              <a:defRPr sz="1400" kern="1200">
                <a:solidFill>
                  <a:schemeClr val="tx1"/>
                </a:solidFill>
                <a:latin typeface="Arial" panose="020B0604020202020204" pitchFamily="34" charset="0"/>
                <a:ea typeface="+mn-ea"/>
                <a:cs typeface="+mn-cs"/>
              </a:defRPr>
            </a:lvl5pPr>
            <a:lvl6pPr marL="2286000" algn="l" defTabSz="914400" rtl="0" eaLnBrk="1" latinLnBrk="0" hangingPunct="1">
              <a:defRPr sz="1400" kern="1200">
                <a:solidFill>
                  <a:schemeClr val="tx1"/>
                </a:solidFill>
                <a:latin typeface="Arial" panose="020B0604020202020204" pitchFamily="34" charset="0"/>
                <a:ea typeface="+mn-ea"/>
                <a:cs typeface="+mn-cs"/>
              </a:defRPr>
            </a:lvl6pPr>
            <a:lvl7pPr marL="2743200" algn="l" defTabSz="914400" rtl="0" eaLnBrk="1" latinLnBrk="0" hangingPunct="1">
              <a:defRPr sz="1400" kern="1200">
                <a:solidFill>
                  <a:schemeClr val="tx1"/>
                </a:solidFill>
                <a:latin typeface="Arial" panose="020B0604020202020204" pitchFamily="34" charset="0"/>
                <a:ea typeface="+mn-ea"/>
                <a:cs typeface="+mn-cs"/>
              </a:defRPr>
            </a:lvl7pPr>
            <a:lvl8pPr marL="3200400" algn="l" defTabSz="914400" rtl="0" eaLnBrk="1" latinLnBrk="0" hangingPunct="1">
              <a:defRPr sz="1400" kern="1200">
                <a:solidFill>
                  <a:schemeClr val="tx1"/>
                </a:solidFill>
                <a:latin typeface="Arial" panose="020B0604020202020204" pitchFamily="34" charset="0"/>
                <a:ea typeface="+mn-ea"/>
                <a:cs typeface="+mn-cs"/>
              </a:defRPr>
            </a:lvl8pPr>
            <a:lvl9pPr marL="3657600" algn="l" defTabSz="914400" rtl="0" eaLnBrk="1" latinLnBrk="0" hangingPunct="1">
              <a:defRPr sz="1400" kern="1200">
                <a:solidFill>
                  <a:schemeClr val="tx1"/>
                </a:solidFill>
                <a:latin typeface="Arial" panose="020B0604020202020204" pitchFamily="34" charset="0"/>
                <a:ea typeface="+mn-ea"/>
                <a:cs typeface="+mn-cs"/>
              </a:defRPr>
            </a:lvl9pPr>
          </a:lstStyle>
          <a:p>
            <a:endParaRPr lang="en-CA"/>
          </a:p>
        </p:txBody>
      </p:sp>
      <p:sp>
        <p:nvSpPr>
          <p:cNvPr id="165" name="Freeform 161">
            <a:extLst>
              <a:ext uri="{FF2B5EF4-FFF2-40B4-BE49-F238E27FC236}">
                <a16:creationId xmlns:a16="http://schemas.microsoft.com/office/drawing/2014/main" id="{E444648C-EECC-489F-8152-43708C40FDA0}"/>
              </a:ext>
            </a:extLst>
          </p:cNvPr>
          <p:cNvSpPr>
            <a:spLocks noChangeAspect="1"/>
          </p:cNvSpPr>
          <p:nvPr/>
        </p:nvSpPr>
        <p:spPr bwMode="auto">
          <a:xfrm>
            <a:off x="6386829" y="1490502"/>
            <a:ext cx="6654" cy="0"/>
          </a:xfrm>
          <a:custGeom>
            <a:avLst/>
            <a:gdLst>
              <a:gd name="T0" fmla="*/ 0 w 10"/>
              <a:gd name="T1" fmla="*/ 10 w 10"/>
            </a:gdLst>
            <a:ahLst/>
            <a:cxnLst>
              <a:cxn ang="0">
                <a:pos x="T0" y="0"/>
              </a:cxn>
              <a:cxn ang="0">
                <a:pos x="T1" y="0"/>
              </a:cxn>
            </a:cxnLst>
            <a:rect l="0" t="0" r="r" b="b"/>
            <a:pathLst>
              <a:path w="10">
                <a:moveTo>
                  <a:pt x="0" y="0"/>
                </a:moveTo>
                <a:cubicBezTo>
                  <a:pt x="4" y="0"/>
                  <a:pt x="7" y="0"/>
                  <a:pt x="10" y="0"/>
                </a:cubicBezTo>
              </a:path>
            </a:pathLst>
          </a:custGeom>
          <a:noFill/>
          <a:ln w="6350" cap="rnd">
            <a:solidFill>
              <a:srgbClr val="FF6600"/>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defPPr>
              <a:defRPr lang="en-US"/>
            </a:defPPr>
            <a:lvl1pPr algn="l" rtl="0" fontAlgn="base">
              <a:spcBef>
                <a:spcPct val="0"/>
              </a:spcBef>
              <a:spcAft>
                <a:spcPct val="0"/>
              </a:spcAft>
              <a:defRPr sz="1400" kern="1200">
                <a:solidFill>
                  <a:schemeClr val="tx1"/>
                </a:solidFill>
                <a:latin typeface="Arial" panose="020B0604020202020204" pitchFamily="34" charset="0"/>
                <a:ea typeface="+mn-ea"/>
                <a:cs typeface="+mn-cs"/>
              </a:defRPr>
            </a:lvl1pPr>
            <a:lvl2pPr marL="457200" algn="l" rtl="0" fontAlgn="base">
              <a:spcBef>
                <a:spcPct val="0"/>
              </a:spcBef>
              <a:spcAft>
                <a:spcPct val="0"/>
              </a:spcAft>
              <a:defRPr sz="1400" kern="1200">
                <a:solidFill>
                  <a:schemeClr val="tx1"/>
                </a:solidFill>
                <a:latin typeface="Arial" panose="020B0604020202020204" pitchFamily="34" charset="0"/>
                <a:ea typeface="+mn-ea"/>
                <a:cs typeface="+mn-cs"/>
              </a:defRPr>
            </a:lvl2pPr>
            <a:lvl3pPr marL="914400" algn="l" rtl="0" fontAlgn="base">
              <a:spcBef>
                <a:spcPct val="0"/>
              </a:spcBef>
              <a:spcAft>
                <a:spcPct val="0"/>
              </a:spcAft>
              <a:defRPr sz="1400" kern="1200">
                <a:solidFill>
                  <a:schemeClr val="tx1"/>
                </a:solidFill>
                <a:latin typeface="Arial" panose="020B0604020202020204" pitchFamily="34" charset="0"/>
                <a:ea typeface="+mn-ea"/>
                <a:cs typeface="+mn-cs"/>
              </a:defRPr>
            </a:lvl3pPr>
            <a:lvl4pPr marL="1371600" algn="l" rtl="0" fontAlgn="base">
              <a:spcBef>
                <a:spcPct val="0"/>
              </a:spcBef>
              <a:spcAft>
                <a:spcPct val="0"/>
              </a:spcAft>
              <a:defRPr sz="1400" kern="1200">
                <a:solidFill>
                  <a:schemeClr val="tx1"/>
                </a:solidFill>
                <a:latin typeface="Arial" panose="020B0604020202020204" pitchFamily="34" charset="0"/>
                <a:ea typeface="+mn-ea"/>
                <a:cs typeface="+mn-cs"/>
              </a:defRPr>
            </a:lvl4pPr>
            <a:lvl5pPr marL="1828800" algn="l" rtl="0" fontAlgn="base">
              <a:spcBef>
                <a:spcPct val="0"/>
              </a:spcBef>
              <a:spcAft>
                <a:spcPct val="0"/>
              </a:spcAft>
              <a:defRPr sz="1400" kern="1200">
                <a:solidFill>
                  <a:schemeClr val="tx1"/>
                </a:solidFill>
                <a:latin typeface="Arial" panose="020B0604020202020204" pitchFamily="34" charset="0"/>
                <a:ea typeface="+mn-ea"/>
                <a:cs typeface="+mn-cs"/>
              </a:defRPr>
            </a:lvl5pPr>
            <a:lvl6pPr marL="2286000" algn="l" defTabSz="914400" rtl="0" eaLnBrk="1" latinLnBrk="0" hangingPunct="1">
              <a:defRPr sz="1400" kern="1200">
                <a:solidFill>
                  <a:schemeClr val="tx1"/>
                </a:solidFill>
                <a:latin typeface="Arial" panose="020B0604020202020204" pitchFamily="34" charset="0"/>
                <a:ea typeface="+mn-ea"/>
                <a:cs typeface="+mn-cs"/>
              </a:defRPr>
            </a:lvl6pPr>
            <a:lvl7pPr marL="2743200" algn="l" defTabSz="914400" rtl="0" eaLnBrk="1" latinLnBrk="0" hangingPunct="1">
              <a:defRPr sz="1400" kern="1200">
                <a:solidFill>
                  <a:schemeClr val="tx1"/>
                </a:solidFill>
                <a:latin typeface="Arial" panose="020B0604020202020204" pitchFamily="34" charset="0"/>
                <a:ea typeface="+mn-ea"/>
                <a:cs typeface="+mn-cs"/>
              </a:defRPr>
            </a:lvl7pPr>
            <a:lvl8pPr marL="3200400" algn="l" defTabSz="914400" rtl="0" eaLnBrk="1" latinLnBrk="0" hangingPunct="1">
              <a:defRPr sz="1400" kern="1200">
                <a:solidFill>
                  <a:schemeClr val="tx1"/>
                </a:solidFill>
                <a:latin typeface="Arial" panose="020B0604020202020204" pitchFamily="34" charset="0"/>
                <a:ea typeface="+mn-ea"/>
                <a:cs typeface="+mn-cs"/>
              </a:defRPr>
            </a:lvl8pPr>
            <a:lvl9pPr marL="3657600" algn="l" defTabSz="914400" rtl="0" eaLnBrk="1" latinLnBrk="0" hangingPunct="1">
              <a:defRPr sz="1400" kern="1200">
                <a:solidFill>
                  <a:schemeClr val="tx1"/>
                </a:solidFill>
                <a:latin typeface="Arial" panose="020B0604020202020204" pitchFamily="34" charset="0"/>
                <a:ea typeface="+mn-ea"/>
                <a:cs typeface="+mn-cs"/>
              </a:defRPr>
            </a:lvl9pPr>
          </a:lstStyle>
          <a:p>
            <a:endParaRPr lang="en-CA"/>
          </a:p>
        </p:txBody>
      </p:sp>
      <p:sp>
        <p:nvSpPr>
          <p:cNvPr id="166" name="Freeform 162">
            <a:extLst>
              <a:ext uri="{FF2B5EF4-FFF2-40B4-BE49-F238E27FC236}">
                <a16:creationId xmlns:a16="http://schemas.microsoft.com/office/drawing/2014/main" id="{E2916838-686F-42D6-8F67-554F01070427}"/>
              </a:ext>
            </a:extLst>
          </p:cNvPr>
          <p:cNvSpPr>
            <a:spLocks noChangeAspect="1"/>
          </p:cNvSpPr>
          <p:nvPr/>
        </p:nvSpPr>
        <p:spPr bwMode="auto">
          <a:xfrm>
            <a:off x="6393484" y="1489950"/>
            <a:ext cx="3071" cy="552"/>
          </a:xfrm>
          <a:custGeom>
            <a:avLst/>
            <a:gdLst>
              <a:gd name="T0" fmla="*/ 0 w 6"/>
              <a:gd name="T1" fmla="*/ 1 h 1"/>
              <a:gd name="T2" fmla="*/ 6 w 6"/>
              <a:gd name="T3" fmla="*/ 0 h 1"/>
            </a:gdLst>
            <a:ahLst/>
            <a:cxnLst>
              <a:cxn ang="0">
                <a:pos x="T0" y="T1"/>
              </a:cxn>
              <a:cxn ang="0">
                <a:pos x="T2" y="T3"/>
              </a:cxn>
            </a:cxnLst>
            <a:rect l="0" t="0" r="r" b="b"/>
            <a:pathLst>
              <a:path w="6" h="1">
                <a:moveTo>
                  <a:pt x="0" y="1"/>
                </a:moveTo>
                <a:cubicBezTo>
                  <a:pt x="2" y="1"/>
                  <a:pt x="4" y="0"/>
                  <a:pt x="6" y="0"/>
                </a:cubicBezTo>
              </a:path>
            </a:pathLst>
          </a:custGeom>
          <a:noFill/>
          <a:ln w="6350" cap="rnd">
            <a:solidFill>
              <a:srgbClr val="FF6600"/>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defPPr>
              <a:defRPr lang="en-US"/>
            </a:defPPr>
            <a:lvl1pPr algn="l" rtl="0" fontAlgn="base">
              <a:spcBef>
                <a:spcPct val="0"/>
              </a:spcBef>
              <a:spcAft>
                <a:spcPct val="0"/>
              </a:spcAft>
              <a:defRPr sz="1400" kern="1200">
                <a:solidFill>
                  <a:schemeClr val="tx1"/>
                </a:solidFill>
                <a:latin typeface="Arial" panose="020B0604020202020204" pitchFamily="34" charset="0"/>
                <a:ea typeface="+mn-ea"/>
                <a:cs typeface="+mn-cs"/>
              </a:defRPr>
            </a:lvl1pPr>
            <a:lvl2pPr marL="457200" algn="l" rtl="0" fontAlgn="base">
              <a:spcBef>
                <a:spcPct val="0"/>
              </a:spcBef>
              <a:spcAft>
                <a:spcPct val="0"/>
              </a:spcAft>
              <a:defRPr sz="1400" kern="1200">
                <a:solidFill>
                  <a:schemeClr val="tx1"/>
                </a:solidFill>
                <a:latin typeface="Arial" panose="020B0604020202020204" pitchFamily="34" charset="0"/>
                <a:ea typeface="+mn-ea"/>
                <a:cs typeface="+mn-cs"/>
              </a:defRPr>
            </a:lvl2pPr>
            <a:lvl3pPr marL="914400" algn="l" rtl="0" fontAlgn="base">
              <a:spcBef>
                <a:spcPct val="0"/>
              </a:spcBef>
              <a:spcAft>
                <a:spcPct val="0"/>
              </a:spcAft>
              <a:defRPr sz="1400" kern="1200">
                <a:solidFill>
                  <a:schemeClr val="tx1"/>
                </a:solidFill>
                <a:latin typeface="Arial" panose="020B0604020202020204" pitchFamily="34" charset="0"/>
                <a:ea typeface="+mn-ea"/>
                <a:cs typeface="+mn-cs"/>
              </a:defRPr>
            </a:lvl3pPr>
            <a:lvl4pPr marL="1371600" algn="l" rtl="0" fontAlgn="base">
              <a:spcBef>
                <a:spcPct val="0"/>
              </a:spcBef>
              <a:spcAft>
                <a:spcPct val="0"/>
              </a:spcAft>
              <a:defRPr sz="1400" kern="1200">
                <a:solidFill>
                  <a:schemeClr val="tx1"/>
                </a:solidFill>
                <a:latin typeface="Arial" panose="020B0604020202020204" pitchFamily="34" charset="0"/>
                <a:ea typeface="+mn-ea"/>
                <a:cs typeface="+mn-cs"/>
              </a:defRPr>
            </a:lvl4pPr>
            <a:lvl5pPr marL="1828800" algn="l" rtl="0" fontAlgn="base">
              <a:spcBef>
                <a:spcPct val="0"/>
              </a:spcBef>
              <a:spcAft>
                <a:spcPct val="0"/>
              </a:spcAft>
              <a:defRPr sz="1400" kern="1200">
                <a:solidFill>
                  <a:schemeClr val="tx1"/>
                </a:solidFill>
                <a:latin typeface="Arial" panose="020B0604020202020204" pitchFamily="34" charset="0"/>
                <a:ea typeface="+mn-ea"/>
                <a:cs typeface="+mn-cs"/>
              </a:defRPr>
            </a:lvl5pPr>
            <a:lvl6pPr marL="2286000" algn="l" defTabSz="914400" rtl="0" eaLnBrk="1" latinLnBrk="0" hangingPunct="1">
              <a:defRPr sz="1400" kern="1200">
                <a:solidFill>
                  <a:schemeClr val="tx1"/>
                </a:solidFill>
                <a:latin typeface="Arial" panose="020B0604020202020204" pitchFamily="34" charset="0"/>
                <a:ea typeface="+mn-ea"/>
                <a:cs typeface="+mn-cs"/>
              </a:defRPr>
            </a:lvl6pPr>
            <a:lvl7pPr marL="2743200" algn="l" defTabSz="914400" rtl="0" eaLnBrk="1" latinLnBrk="0" hangingPunct="1">
              <a:defRPr sz="1400" kern="1200">
                <a:solidFill>
                  <a:schemeClr val="tx1"/>
                </a:solidFill>
                <a:latin typeface="Arial" panose="020B0604020202020204" pitchFamily="34" charset="0"/>
                <a:ea typeface="+mn-ea"/>
                <a:cs typeface="+mn-cs"/>
              </a:defRPr>
            </a:lvl7pPr>
            <a:lvl8pPr marL="3200400" algn="l" defTabSz="914400" rtl="0" eaLnBrk="1" latinLnBrk="0" hangingPunct="1">
              <a:defRPr sz="1400" kern="1200">
                <a:solidFill>
                  <a:schemeClr val="tx1"/>
                </a:solidFill>
                <a:latin typeface="Arial" panose="020B0604020202020204" pitchFamily="34" charset="0"/>
                <a:ea typeface="+mn-ea"/>
                <a:cs typeface="+mn-cs"/>
              </a:defRPr>
            </a:lvl8pPr>
            <a:lvl9pPr marL="3657600" algn="l" defTabSz="914400" rtl="0" eaLnBrk="1" latinLnBrk="0" hangingPunct="1">
              <a:defRPr sz="1400" kern="1200">
                <a:solidFill>
                  <a:schemeClr val="tx1"/>
                </a:solidFill>
                <a:latin typeface="Arial" panose="020B0604020202020204" pitchFamily="34" charset="0"/>
                <a:ea typeface="+mn-ea"/>
                <a:cs typeface="+mn-cs"/>
              </a:defRPr>
            </a:lvl9pPr>
          </a:lstStyle>
          <a:p>
            <a:endParaRPr lang="en-CA"/>
          </a:p>
        </p:txBody>
      </p:sp>
      <p:sp>
        <p:nvSpPr>
          <p:cNvPr id="167" name="Freeform 163">
            <a:extLst>
              <a:ext uri="{FF2B5EF4-FFF2-40B4-BE49-F238E27FC236}">
                <a16:creationId xmlns:a16="http://schemas.microsoft.com/office/drawing/2014/main" id="{099116CC-A7E8-40AB-AA04-8FFB3C27210A}"/>
              </a:ext>
            </a:extLst>
          </p:cNvPr>
          <p:cNvSpPr>
            <a:spLocks noChangeAspect="1"/>
          </p:cNvSpPr>
          <p:nvPr/>
        </p:nvSpPr>
        <p:spPr bwMode="auto">
          <a:xfrm>
            <a:off x="6393484" y="1478904"/>
            <a:ext cx="3071" cy="11046"/>
          </a:xfrm>
          <a:custGeom>
            <a:avLst/>
            <a:gdLst>
              <a:gd name="T0" fmla="*/ 6 w 6"/>
              <a:gd name="T1" fmla="*/ 17 h 17"/>
              <a:gd name="T2" fmla="*/ 0 w 6"/>
              <a:gd name="T3" fmla="*/ 0 h 17"/>
            </a:gdLst>
            <a:ahLst/>
            <a:cxnLst>
              <a:cxn ang="0">
                <a:pos x="T0" y="T1"/>
              </a:cxn>
              <a:cxn ang="0">
                <a:pos x="T2" y="T3"/>
              </a:cxn>
            </a:cxnLst>
            <a:rect l="0" t="0" r="r" b="b"/>
            <a:pathLst>
              <a:path w="6" h="17">
                <a:moveTo>
                  <a:pt x="6" y="17"/>
                </a:moveTo>
                <a:cubicBezTo>
                  <a:pt x="5" y="13"/>
                  <a:pt x="2" y="6"/>
                  <a:pt x="0" y="0"/>
                </a:cubicBezTo>
              </a:path>
            </a:pathLst>
          </a:custGeom>
          <a:noFill/>
          <a:ln w="6350" cap="rnd">
            <a:solidFill>
              <a:srgbClr val="FF6600"/>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defPPr>
              <a:defRPr lang="en-US"/>
            </a:defPPr>
            <a:lvl1pPr algn="l" rtl="0" fontAlgn="base">
              <a:spcBef>
                <a:spcPct val="0"/>
              </a:spcBef>
              <a:spcAft>
                <a:spcPct val="0"/>
              </a:spcAft>
              <a:defRPr sz="1400" kern="1200">
                <a:solidFill>
                  <a:schemeClr val="tx1"/>
                </a:solidFill>
                <a:latin typeface="Arial" panose="020B0604020202020204" pitchFamily="34" charset="0"/>
                <a:ea typeface="+mn-ea"/>
                <a:cs typeface="+mn-cs"/>
              </a:defRPr>
            </a:lvl1pPr>
            <a:lvl2pPr marL="457200" algn="l" rtl="0" fontAlgn="base">
              <a:spcBef>
                <a:spcPct val="0"/>
              </a:spcBef>
              <a:spcAft>
                <a:spcPct val="0"/>
              </a:spcAft>
              <a:defRPr sz="1400" kern="1200">
                <a:solidFill>
                  <a:schemeClr val="tx1"/>
                </a:solidFill>
                <a:latin typeface="Arial" panose="020B0604020202020204" pitchFamily="34" charset="0"/>
                <a:ea typeface="+mn-ea"/>
                <a:cs typeface="+mn-cs"/>
              </a:defRPr>
            </a:lvl2pPr>
            <a:lvl3pPr marL="914400" algn="l" rtl="0" fontAlgn="base">
              <a:spcBef>
                <a:spcPct val="0"/>
              </a:spcBef>
              <a:spcAft>
                <a:spcPct val="0"/>
              </a:spcAft>
              <a:defRPr sz="1400" kern="1200">
                <a:solidFill>
                  <a:schemeClr val="tx1"/>
                </a:solidFill>
                <a:latin typeface="Arial" panose="020B0604020202020204" pitchFamily="34" charset="0"/>
                <a:ea typeface="+mn-ea"/>
                <a:cs typeface="+mn-cs"/>
              </a:defRPr>
            </a:lvl3pPr>
            <a:lvl4pPr marL="1371600" algn="l" rtl="0" fontAlgn="base">
              <a:spcBef>
                <a:spcPct val="0"/>
              </a:spcBef>
              <a:spcAft>
                <a:spcPct val="0"/>
              </a:spcAft>
              <a:defRPr sz="1400" kern="1200">
                <a:solidFill>
                  <a:schemeClr val="tx1"/>
                </a:solidFill>
                <a:latin typeface="Arial" panose="020B0604020202020204" pitchFamily="34" charset="0"/>
                <a:ea typeface="+mn-ea"/>
                <a:cs typeface="+mn-cs"/>
              </a:defRPr>
            </a:lvl4pPr>
            <a:lvl5pPr marL="1828800" algn="l" rtl="0" fontAlgn="base">
              <a:spcBef>
                <a:spcPct val="0"/>
              </a:spcBef>
              <a:spcAft>
                <a:spcPct val="0"/>
              </a:spcAft>
              <a:defRPr sz="1400" kern="1200">
                <a:solidFill>
                  <a:schemeClr val="tx1"/>
                </a:solidFill>
                <a:latin typeface="Arial" panose="020B0604020202020204" pitchFamily="34" charset="0"/>
                <a:ea typeface="+mn-ea"/>
                <a:cs typeface="+mn-cs"/>
              </a:defRPr>
            </a:lvl5pPr>
            <a:lvl6pPr marL="2286000" algn="l" defTabSz="914400" rtl="0" eaLnBrk="1" latinLnBrk="0" hangingPunct="1">
              <a:defRPr sz="1400" kern="1200">
                <a:solidFill>
                  <a:schemeClr val="tx1"/>
                </a:solidFill>
                <a:latin typeface="Arial" panose="020B0604020202020204" pitchFamily="34" charset="0"/>
                <a:ea typeface="+mn-ea"/>
                <a:cs typeface="+mn-cs"/>
              </a:defRPr>
            </a:lvl6pPr>
            <a:lvl7pPr marL="2743200" algn="l" defTabSz="914400" rtl="0" eaLnBrk="1" latinLnBrk="0" hangingPunct="1">
              <a:defRPr sz="1400" kern="1200">
                <a:solidFill>
                  <a:schemeClr val="tx1"/>
                </a:solidFill>
                <a:latin typeface="Arial" panose="020B0604020202020204" pitchFamily="34" charset="0"/>
                <a:ea typeface="+mn-ea"/>
                <a:cs typeface="+mn-cs"/>
              </a:defRPr>
            </a:lvl7pPr>
            <a:lvl8pPr marL="3200400" algn="l" defTabSz="914400" rtl="0" eaLnBrk="1" latinLnBrk="0" hangingPunct="1">
              <a:defRPr sz="1400" kern="1200">
                <a:solidFill>
                  <a:schemeClr val="tx1"/>
                </a:solidFill>
                <a:latin typeface="Arial" panose="020B0604020202020204" pitchFamily="34" charset="0"/>
                <a:ea typeface="+mn-ea"/>
                <a:cs typeface="+mn-cs"/>
              </a:defRPr>
            </a:lvl8pPr>
            <a:lvl9pPr marL="3657600" algn="l" defTabSz="914400" rtl="0" eaLnBrk="1" latinLnBrk="0" hangingPunct="1">
              <a:defRPr sz="1400" kern="1200">
                <a:solidFill>
                  <a:schemeClr val="tx1"/>
                </a:solidFill>
                <a:latin typeface="Arial" panose="020B0604020202020204" pitchFamily="34" charset="0"/>
                <a:ea typeface="+mn-ea"/>
                <a:cs typeface="+mn-cs"/>
              </a:defRPr>
            </a:lvl9pPr>
          </a:lstStyle>
          <a:p>
            <a:endParaRPr lang="en-CA"/>
          </a:p>
        </p:txBody>
      </p:sp>
      <p:sp>
        <p:nvSpPr>
          <p:cNvPr id="168" name="Freeform 164">
            <a:extLst>
              <a:ext uri="{FF2B5EF4-FFF2-40B4-BE49-F238E27FC236}">
                <a16:creationId xmlns:a16="http://schemas.microsoft.com/office/drawing/2014/main" id="{0ECADFF5-3584-4136-99DF-5ED4B140006B}"/>
              </a:ext>
            </a:extLst>
          </p:cNvPr>
          <p:cNvSpPr>
            <a:spLocks noChangeAspect="1"/>
          </p:cNvSpPr>
          <p:nvPr/>
        </p:nvSpPr>
        <p:spPr bwMode="auto">
          <a:xfrm>
            <a:off x="6396555" y="1489950"/>
            <a:ext cx="17916" cy="7180"/>
          </a:xfrm>
          <a:custGeom>
            <a:avLst/>
            <a:gdLst>
              <a:gd name="T0" fmla="*/ 0 w 30"/>
              <a:gd name="T1" fmla="*/ 0 h 11"/>
              <a:gd name="T2" fmla="*/ 30 w 30"/>
              <a:gd name="T3" fmla="*/ 11 h 11"/>
            </a:gdLst>
            <a:ahLst/>
            <a:cxnLst>
              <a:cxn ang="0">
                <a:pos x="T0" y="T1"/>
              </a:cxn>
              <a:cxn ang="0">
                <a:pos x="T2" y="T3"/>
              </a:cxn>
            </a:cxnLst>
            <a:rect l="0" t="0" r="r" b="b"/>
            <a:pathLst>
              <a:path w="30" h="11">
                <a:moveTo>
                  <a:pt x="0" y="0"/>
                </a:moveTo>
                <a:cubicBezTo>
                  <a:pt x="10" y="4"/>
                  <a:pt x="21" y="6"/>
                  <a:pt x="30" y="11"/>
                </a:cubicBezTo>
              </a:path>
            </a:pathLst>
          </a:custGeom>
          <a:noFill/>
          <a:ln w="6350" cap="rnd">
            <a:solidFill>
              <a:srgbClr val="FF6600"/>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defPPr>
              <a:defRPr lang="en-US"/>
            </a:defPPr>
            <a:lvl1pPr algn="l" rtl="0" fontAlgn="base">
              <a:spcBef>
                <a:spcPct val="0"/>
              </a:spcBef>
              <a:spcAft>
                <a:spcPct val="0"/>
              </a:spcAft>
              <a:defRPr sz="1400" kern="1200">
                <a:solidFill>
                  <a:schemeClr val="tx1"/>
                </a:solidFill>
                <a:latin typeface="Arial" panose="020B0604020202020204" pitchFamily="34" charset="0"/>
                <a:ea typeface="+mn-ea"/>
                <a:cs typeface="+mn-cs"/>
              </a:defRPr>
            </a:lvl1pPr>
            <a:lvl2pPr marL="457200" algn="l" rtl="0" fontAlgn="base">
              <a:spcBef>
                <a:spcPct val="0"/>
              </a:spcBef>
              <a:spcAft>
                <a:spcPct val="0"/>
              </a:spcAft>
              <a:defRPr sz="1400" kern="1200">
                <a:solidFill>
                  <a:schemeClr val="tx1"/>
                </a:solidFill>
                <a:latin typeface="Arial" panose="020B0604020202020204" pitchFamily="34" charset="0"/>
                <a:ea typeface="+mn-ea"/>
                <a:cs typeface="+mn-cs"/>
              </a:defRPr>
            </a:lvl2pPr>
            <a:lvl3pPr marL="914400" algn="l" rtl="0" fontAlgn="base">
              <a:spcBef>
                <a:spcPct val="0"/>
              </a:spcBef>
              <a:spcAft>
                <a:spcPct val="0"/>
              </a:spcAft>
              <a:defRPr sz="1400" kern="1200">
                <a:solidFill>
                  <a:schemeClr val="tx1"/>
                </a:solidFill>
                <a:latin typeface="Arial" panose="020B0604020202020204" pitchFamily="34" charset="0"/>
                <a:ea typeface="+mn-ea"/>
                <a:cs typeface="+mn-cs"/>
              </a:defRPr>
            </a:lvl3pPr>
            <a:lvl4pPr marL="1371600" algn="l" rtl="0" fontAlgn="base">
              <a:spcBef>
                <a:spcPct val="0"/>
              </a:spcBef>
              <a:spcAft>
                <a:spcPct val="0"/>
              </a:spcAft>
              <a:defRPr sz="1400" kern="1200">
                <a:solidFill>
                  <a:schemeClr val="tx1"/>
                </a:solidFill>
                <a:latin typeface="Arial" panose="020B0604020202020204" pitchFamily="34" charset="0"/>
                <a:ea typeface="+mn-ea"/>
                <a:cs typeface="+mn-cs"/>
              </a:defRPr>
            </a:lvl4pPr>
            <a:lvl5pPr marL="1828800" algn="l" rtl="0" fontAlgn="base">
              <a:spcBef>
                <a:spcPct val="0"/>
              </a:spcBef>
              <a:spcAft>
                <a:spcPct val="0"/>
              </a:spcAft>
              <a:defRPr sz="1400" kern="1200">
                <a:solidFill>
                  <a:schemeClr val="tx1"/>
                </a:solidFill>
                <a:latin typeface="Arial" panose="020B0604020202020204" pitchFamily="34" charset="0"/>
                <a:ea typeface="+mn-ea"/>
                <a:cs typeface="+mn-cs"/>
              </a:defRPr>
            </a:lvl5pPr>
            <a:lvl6pPr marL="2286000" algn="l" defTabSz="914400" rtl="0" eaLnBrk="1" latinLnBrk="0" hangingPunct="1">
              <a:defRPr sz="1400" kern="1200">
                <a:solidFill>
                  <a:schemeClr val="tx1"/>
                </a:solidFill>
                <a:latin typeface="Arial" panose="020B0604020202020204" pitchFamily="34" charset="0"/>
                <a:ea typeface="+mn-ea"/>
                <a:cs typeface="+mn-cs"/>
              </a:defRPr>
            </a:lvl6pPr>
            <a:lvl7pPr marL="2743200" algn="l" defTabSz="914400" rtl="0" eaLnBrk="1" latinLnBrk="0" hangingPunct="1">
              <a:defRPr sz="1400" kern="1200">
                <a:solidFill>
                  <a:schemeClr val="tx1"/>
                </a:solidFill>
                <a:latin typeface="Arial" panose="020B0604020202020204" pitchFamily="34" charset="0"/>
                <a:ea typeface="+mn-ea"/>
                <a:cs typeface="+mn-cs"/>
              </a:defRPr>
            </a:lvl7pPr>
            <a:lvl8pPr marL="3200400" algn="l" defTabSz="914400" rtl="0" eaLnBrk="1" latinLnBrk="0" hangingPunct="1">
              <a:defRPr sz="1400" kern="1200">
                <a:solidFill>
                  <a:schemeClr val="tx1"/>
                </a:solidFill>
                <a:latin typeface="Arial" panose="020B0604020202020204" pitchFamily="34" charset="0"/>
                <a:ea typeface="+mn-ea"/>
                <a:cs typeface="+mn-cs"/>
              </a:defRPr>
            </a:lvl8pPr>
            <a:lvl9pPr marL="3657600" algn="l" defTabSz="914400" rtl="0" eaLnBrk="1" latinLnBrk="0" hangingPunct="1">
              <a:defRPr sz="1400" kern="1200">
                <a:solidFill>
                  <a:schemeClr val="tx1"/>
                </a:solidFill>
                <a:latin typeface="Arial" panose="020B0604020202020204" pitchFamily="34" charset="0"/>
                <a:ea typeface="+mn-ea"/>
                <a:cs typeface="+mn-cs"/>
              </a:defRPr>
            </a:lvl9pPr>
          </a:lstStyle>
          <a:p>
            <a:endParaRPr lang="en-CA"/>
          </a:p>
        </p:txBody>
      </p:sp>
      <p:sp>
        <p:nvSpPr>
          <p:cNvPr id="169" name="Freeform 165">
            <a:extLst>
              <a:ext uri="{FF2B5EF4-FFF2-40B4-BE49-F238E27FC236}">
                <a16:creationId xmlns:a16="http://schemas.microsoft.com/office/drawing/2014/main" id="{02F17577-AB9C-4C10-9246-1130F8055E10}"/>
              </a:ext>
            </a:extLst>
          </p:cNvPr>
          <p:cNvSpPr>
            <a:spLocks noChangeAspect="1"/>
          </p:cNvSpPr>
          <p:nvPr/>
        </p:nvSpPr>
        <p:spPr bwMode="auto">
          <a:xfrm>
            <a:off x="6393484" y="1490502"/>
            <a:ext cx="11261" cy="18779"/>
          </a:xfrm>
          <a:custGeom>
            <a:avLst/>
            <a:gdLst>
              <a:gd name="T0" fmla="*/ 0 w 20"/>
              <a:gd name="T1" fmla="*/ 0 h 30"/>
              <a:gd name="T2" fmla="*/ 20 w 20"/>
              <a:gd name="T3" fmla="*/ 30 h 30"/>
            </a:gdLst>
            <a:ahLst/>
            <a:cxnLst>
              <a:cxn ang="0">
                <a:pos x="T0" y="T1"/>
              </a:cxn>
              <a:cxn ang="0">
                <a:pos x="T2" y="T3"/>
              </a:cxn>
            </a:cxnLst>
            <a:rect l="0" t="0" r="r" b="b"/>
            <a:pathLst>
              <a:path w="20" h="30">
                <a:moveTo>
                  <a:pt x="0" y="0"/>
                </a:moveTo>
                <a:cubicBezTo>
                  <a:pt x="2" y="12"/>
                  <a:pt x="15" y="19"/>
                  <a:pt x="20" y="30"/>
                </a:cubicBezTo>
              </a:path>
            </a:pathLst>
          </a:custGeom>
          <a:noFill/>
          <a:ln w="6350" cap="rnd">
            <a:solidFill>
              <a:srgbClr val="FF6600"/>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defPPr>
              <a:defRPr lang="en-US"/>
            </a:defPPr>
            <a:lvl1pPr algn="l" rtl="0" fontAlgn="base">
              <a:spcBef>
                <a:spcPct val="0"/>
              </a:spcBef>
              <a:spcAft>
                <a:spcPct val="0"/>
              </a:spcAft>
              <a:defRPr sz="1400" kern="1200">
                <a:solidFill>
                  <a:schemeClr val="tx1"/>
                </a:solidFill>
                <a:latin typeface="Arial" panose="020B0604020202020204" pitchFamily="34" charset="0"/>
                <a:ea typeface="+mn-ea"/>
                <a:cs typeface="+mn-cs"/>
              </a:defRPr>
            </a:lvl1pPr>
            <a:lvl2pPr marL="457200" algn="l" rtl="0" fontAlgn="base">
              <a:spcBef>
                <a:spcPct val="0"/>
              </a:spcBef>
              <a:spcAft>
                <a:spcPct val="0"/>
              </a:spcAft>
              <a:defRPr sz="1400" kern="1200">
                <a:solidFill>
                  <a:schemeClr val="tx1"/>
                </a:solidFill>
                <a:latin typeface="Arial" panose="020B0604020202020204" pitchFamily="34" charset="0"/>
                <a:ea typeface="+mn-ea"/>
                <a:cs typeface="+mn-cs"/>
              </a:defRPr>
            </a:lvl2pPr>
            <a:lvl3pPr marL="914400" algn="l" rtl="0" fontAlgn="base">
              <a:spcBef>
                <a:spcPct val="0"/>
              </a:spcBef>
              <a:spcAft>
                <a:spcPct val="0"/>
              </a:spcAft>
              <a:defRPr sz="1400" kern="1200">
                <a:solidFill>
                  <a:schemeClr val="tx1"/>
                </a:solidFill>
                <a:latin typeface="Arial" panose="020B0604020202020204" pitchFamily="34" charset="0"/>
                <a:ea typeface="+mn-ea"/>
                <a:cs typeface="+mn-cs"/>
              </a:defRPr>
            </a:lvl3pPr>
            <a:lvl4pPr marL="1371600" algn="l" rtl="0" fontAlgn="base">
              <a:spcBef>
                <a:spcPct val="0"/>
              </a:spcBef>
              <a:spcAft>
                <a:spcPct val="0"/>
              </a:spcAft>
              <a:defRPr sz="1400" kern="1200">
                <a:solidFill>
                  <a:schemeClr val="tx1"/>
                </a:solidFill>
                <a:latin typeface="Arial" panose="020B0604020202020204" pitchFamily="34" charset="0"/>
                <a:ea typeface="+mn-ea"/>
                <a:cs typeface="+mn-cs"/>
              </a:defRPr>
            </a:lvl4pPr>
            <a:lvl5pPr marL="1828800" algn="l" rtl="0" fontAlgn="base">
              <a:spcBef>
                <a:spcPct val="0"/>
              </a:spcBef>
              <a:spcAft>
                <a:spcPct val="0"/>
              </a:spcAft>
              <a:defRPr sz="1400" kern="1200">
                <a:solidFill>
                  <a:schemeClr val="tx1"/>
                </a:solidFill>
                <a:latin typeface="Arial" panose="020B0604020202020204" pitchFamily="34" charset="0"/>
                <a:ea typeface="+mn-ea"/>
                <a:cs typeface="+mn-cs"/>
              </a:defRPr>
            </a:lvl5pPr>
            <a:lvl6pPr marL="2286000" algn="l" defTabSz="914400" rtl="0" eaLnBrk="1" latinLnBrk="0" hangingPunct="1">
              <a:defRPr sz="1400" kern="1200">
                <a:solidFill>
                  <a:schemeClr val="tx1"/>
                </a:solidFill>
                <a:latin typeface="Arial" panose="020B0604020202020204" pitchFamily="34" charset="0"/>
                <a:ea typeface="+mn-ea"/>
                <a:cs typeface="+mn-cs"/>
              </a:defRPr>
            </a:lvl6pPr>
            <a:lvl7pPr marL="2743200" algn="l" defTabSz="914400" rtl="0" eaLnBrk="1" latinLnBrk="0" hangingPunct="1">
              <a:defRPr sz="1400" kern="1200">
                <a:solidFill>
                  <a:schemeClr val="tx1"/>
                </a:solidFill>
                <a:latin typeface="Arial" panose="020B0604020202020204" pitchFamily="34" charset="0"/>
                <a:ea typeface="+mn-ea"/>
                <a:cs typeface="+mn-cs"/>
              </a:defRPr>
            </a:lvl7pPr>
            <a:lvl8pPr marL="3200400" algn="l" defTabSz="914400" rtl="0" eaLnBrk="1" latinLnBrk="0" hangingPunct="1">
              <a:defRPr sz="1400" kern="1200">
                <a:solidFill>
                  <a:schemeClr val="tx1"/>
                </a:solidFill>
                <a:latin typeface="Arial" panose="020B0604020202020204" pitchFamily="34" charset="0"/>
                <a:ea typeface="+mn-ea"/>
                <a:cs typeface="+mn-cs"/>
              </a:defRPr>
            </a:lvl8pPr>
            <a:lvl9pPr marL="3657600" algn="l" defTabSz="914400" rtl="0" eaLnBrk="1" latinLnBrk="0" hangingPunct="1">
              <a:defRPr sz="1400" kern="1200">
                <a:solidFill>
                  <a:schemeClr val="tx1"/>
                </a:solidFill>
                <a:latin typeface="Arial" panose="020B0604020202020204" pitchFamily="34" charset="0"/>
                <a:ea typeface="+mn-ea"/>
                <a:cs typeface="+mn-cs"/>
              </a:defRPr>
            </a:lvl9pPr>
          </a:lstStyle>
          <a:p>
            <a:endParaRPr lang="en-CA"/>
          </a:p>
        </p:txBody>
      </p:sp>
      <p:sp>
        <p:nvSpPr>
          <p:cNvPr id="170" name="Freeform 166">
            <a:extLst>
              <a:ext uri="{FF2B5EF4-FFF2-40B4-BE49-F238E27FC236}">
                <a16:creationId xmlns:a16="http://schemas.microsoft.com/office/drawing/2014/main" id="{751D1C0F-0A82-4A82-B083-D8A81BF41C70}"/>
              </a:ext>
            </a:extLst>
          </p:cNvPr>
          <p:cNvSpPr>
            <a:spLocks noChangeAspect="1"/>
          </p:cNvSpPr>
          <p:nvPr/>
        </p:nvSpPr>
        <p:spPr bwMode="auto">
          <a:xfrm>
            <a:off x="6337178" y="1493264"/>
            <a:ext cx="6142" cy="18779"/>
          </a:xfrm>
          <a:custGeom>
            <a:avLst/>
            <a:gdLst>
              <a:gd name="T0" fmla="*/ 0 w 10"/>
              <a:gd name="T1" fmla="*/ 0 h 30"/>
              <a:gd name="T2" fmla="*/ 6 w 10"/>
              <a:gd name="T3" fmla="*/ 30 h 30"/>
            </a:gdLst>
            <a:ahLst/>
            <a:cxnLst>
              <a:cxn ang="0">
                <a:pos x="T0" y="T1"/>
              </a:cxn>
              <a:cxn ang="0">
                <a:pos x="T2" y="T3"/>
              </a:cxn>
            </a:cxnLst>
            <a:rect l="0" t="0" r="r" b="b"/>
            <a:pathLst>
              <a:path w="10" h="30">
                <a:moveTo>
                  <a:pt x="0" y="0"/>
                </a:moveTo>
                <a:cubicBezTo>
                  <a:pt x="10" y="7"/>
                  <a:pt x="5" y="20"/>
                  <a:pt x="6" y="30"/>
                </a:cubicBezTo>
              </a:path>
            </a:pathLst>
          </a:custGeom>
          <a:noFill/>
          <a:ln w="6350" cap="rnd">
            <a:solidFill>
              <a:srgbClr val="FF6600"/>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defPPr>
              <a:defRPr lang="en-US"/>
            </a:defPPr>
            <a:lvl1pPr algn="l" rtl="0" fontAlgn="base">
              <a:spcBef>
                <a:spcPct val="0"/>
              </a:spcBef>
              <a:spcAft>
                <a:spcPct val="0"/>
              </a:spcAft>
              <a:defRPr sz="1400" kern="1200">
                <a:solidFill>
                  <a:schemeClr val="tx1"/>
                </a:solidFill>
                <a:latin typeface="Arial" panose="020B0604020202020204" pitchFamily="34" charset="0"/>
                <a:ea typeface="+mn-ea"/>
                <a:cs typeface="+mn-cs"/>
              </a:defRPr>
            </a:lvl1pPr>
            <a:lvl2pPr marL="457200" algn="l" rtl="0" fontAlgn="base">
              <a:spcBef>
                <a:spcPct val="0"/>
              </a:spcBef>
              <a:spcAft>
                <a:spcPct val="0"/>
              </a:spcAft>
              <a:defRPr sz="1400" kern="1200">
                <a:solidFill>
                  <a:schemeClr val="tx1"/>
                </a:solidFill>
                <a:latin typeface="Arial" panose="020B0604020202020204" pitchFamily="34" charset="0"/>
                <a:ea typeface="+mn-ea"/>
                <a:cs typeface="+mn-cs"/>
              </a:defRPr>
            </a:lvl2pPr>
            <a:lvl3pPr marL="914400" algn="l" rtl="0" fontAlgn="base">
              <a:spcBef>
                <a:spcPct val="0"/>
              </a:spcBef>
              <a:spcAft>
                <a:spcPct val="0"/>
              </a:spcAft>
              <a:defRPr sz="1400" kern="1200">
                <a:solidFill>
                  <a:schemeClr val="tx1"/>
                </a:solidFill>
                <a:latin typeface="Arial" panose="020B0604020202020204" pitchFamily="34" charset="0"/>
                <a:ea typeface="+mn-ea"/>
                <a:cs typeface="+mn-cs"/>
              </a:defRPr>
            </a:lvl3pPr>
            <a:lvl4pPr marL="1371600" algn="l" rtl="0" fontAlgn="base">
              <a:spcBef>
                <a:spcPct val="0"/>
              </a:spcBef>
              <a:spcAft>
                <a:spcPct val="0"/>
              </a:spcAft>
              <a:defRPr sz="1400" kern="1200">
                <a:solidFill>
                  <a:schemeClr val="tx1"/>
                </a:solidFill>
                <a:latin typeface="Arial" panose="020B0604020202020204" pitchFamily="34" charset="0"/>
                <a:ea typeface="+mn-ea"/>
                <a:cs typeface="+mn-cs"/>
              </a:defRPr>
            </a:lvl4pPr>
            <a:lvl5pPr marL="1828800" algn="l" rtl="0" fontAlgn="base">
              <a:spcBef>
                <a:spcPct val="0"/>
              </a:spcBef>
              <a:spcAft>
                <a:spcPct val="0"/>
              </a:spcAft>
              <a:defRPr sz="1400" kern="1200">
                <a:solidFill>
                  <a:schemeClr val="tx1"/>
                </a:solidFill>
                <a:latin typeface="Arial" panose="020B0604020202020204" pitchFamily="34" charset="0"/>
                <a:ea typeface="+mn-ea"/>
                <a:cs typeface="+mn-cs"/>
              </a:defRPr>
            </a:lvl5pPr>
            <a:lvl6pPr marL="2286000" algn="l" defTabSz="914400" rtl="0" eaLnBrk="1" latinLnBrk="0" hangingPunct="1">
              <a:defRPr sz="1400" kern="1200">
                <a:solidFill>
                  <a:schemeClr val="tx1"/>
                </a:solidFill>
                <a:latin typeface="Arial" panose="020B0604020202020204" pitchFamily="34" charset="0"/>
                <a:ea typeface="+mn-ea"/>
                <a:cs typeface="+mn-cs"/>
              </a:defRPr>
            </a:lvl6pPr>
            <a:lvl7pPr marL="2743200" algn="l" defTabSz="914400" rtl="0" eaLnBrk="1" latinLnBrk="0" hangingPunct="1">
              <a:defRPr sz="1400" kern="1200">
                <a:solidFill>
                  <a:schemeClr val="tx1"/>
                </a:solidFill>
                <a:latin typeface="Arial" panose="020B0604020202020204" pitchFamily="34" charset="0"/>
                <a:ea typeface="+mn-ea"/>
                <a:cs typeface="+mn-cs"/>
              </a:defRPr>
            </a:lvl7pPr>
            <a:lvl8pPr marL="3200400" algn="l" defTabSz="914400" rtl="0" eaLnBrk="1" latinLnBrk="0" hangingPunct="1">
              <a:defRPr sz="1400" kern="1200">
                <a:solidFill>
                  <a:schemeClr val="tx1"/>
                </a:solidFill>
                <a:latin typeface="Arial" panose="020B0604020202020204" pitchFamily="34" charset="0"/>
                <a:ea typeface="+mn-ea"/>
                <a:cs typeface="+mn-cs"/>
              </a:defRPr>
            </a:lvl8pPr>
            <a:lvl9pPr marL="3657600" algn="l" defTabSz="914400" rtl="0" eaLnBrk="1" latinLnBrk="0" hangingPunct="1">
              <a:defRPr sz="1400" kern="1200">
                <a:solidFill>
                  <a:schemeClr val="tx1"/>
                </a:solidFill>
                <a:latin typeface="Arial" panose="020B0604020202020204" pitchFamily="34" charset="0"/>
                <a:ea typeface="+mn-ea"/>
                <a:cs typeface="+mn-cs"/>
              </a:defRPr>
            </a:lvl9pPr>
          </a:lstStyle>
          <a:p>
            <a:endParaRPr lang="en-CA"/>
          </a:p>
        </p:txBody>
      </p:sp>
      <p:sp>
        <p:nvSpPr>
          <p:cNvPr id="171" name="Freeform 167">
            <a:extLst>
              <a:ext uri="{FF2B5EF4-FFF2-40B4-BE49-F238E27FC236}">
                <a16:creationId xmlns:a16="http://schemas.microsoft.com/office/drawing/2014/main" id="{C87FFFA4-F8F9-4D09-940F-1D36A42B1BF0}"/>
              </a:ext>
            </a:extLst>
          </p:cNvPr>
          <p:cNvSpPr>
            <a:spLocks noChangeAspect="1"/>
          </p:cNvSpPr>
          <p:nvPr/>
        </p:nvSpPr>
        <p:spPr bwMode="auto">
          <a:xfrm>
            <a:off x="6267051" y="1529717"/>
            <a:ext cx="8190" cy="33139"/>
          </a:xfrm>
          <a:custGeom>
            <a:avLst/>
            <a:gdLst>
              <a:gd name="T0" fmla="*/ 5 w 13"/>
              <a:gd name="T1" fmla="*/ 0 h 53"/>
              <a:gd name="T2" fmla="*/ 0 w 13"/>
              <a:gd name="T3" fmla="*/ 53 h 53"/>
            </a:gdLst>
            <a:ahLst/>
            <a:cxnLst>
              <a:cxn ang="0">
                <a:pos x="T0" y="T1"/>
              </a:cxn>
              <a:cxn ang="0">
                <a:pos x="T2" y="T3"/>
              </a:cxn>
            </a:cxnLst>
            <a:rect l="0" t="0" r="r" b="b"/>
            <a:pathLst>
              <a:path w="13" h="53">
                <a:moveTo>
                  <a:pt x="5" y="0"/>
                </a:moveTo>
                <a:cubicBezTo>
                  <a:pt x="13" y="18"/>
                  <a:pt x="3" y="36"/>
                  <a:pt x="0" y="53"/>
                </a:cubicBezTo>
              </a:path>
            </a:pathLst>
          </a:custGeom>
          <a:noFill/>
          <a:ln w="6350" cap="rnd">
            <a:solidFill>
              <a:srgbClr val="FF6600"/>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defPPr>
              <a:defRPr lang="en-US"/>
            </a:defPPr>
            <a:lvl1pPr algn="l" rtl="0" fontAlgn="base">
              <a:spcBef>
                <a:spcPct val="0"/>
              </a:spcBef>
              <a:spcAft>
                <a:spcPct val="0"/>
              </a:spcAft>
              <a:defRPr sz="1400" kern="1200">
                <a:solidFill>
                  <a:schemeClr val="tx1"/>
                </a:solidFill>
                <a:latin typeface="Arial" panose="020B0604020202020204" pitchFamily="34" charset="0"/>
                <a:ea typeface="+mn-ea"/>
                <a:cs typeface="+mn-cs"/>
              </a:defRPr>
            </a:lvl1pPr>
            <a:lvl2pPr marL="457200" algn="l" rtl="0" fontAlgn="base">
              <a:spcBef>
                <a:spcPct val="0"/>
              </a:spcBef>
              <a:spcAft>
                <a:spcPct val="0"/>
              </a:spcAft>
              <a:defRPr sz="1400" kern="1200">
                <a:solidFill>
                  <a:schemeClr val="tx1"/>
                </a:solidFill>
                <a:latin typeface="Arial" panose="020B0604020202020204" pitchFamily="34" charset="0"/>
                <a:ea typeface="+mn-ea"/>
                <a:cs typeface="+mn-cs"/>
              </a:defRPr>
            </a:lvl2pPr>
            <a:lvl3pPr marL="914400" algn="l" rtl="0" fontAlgn="base">
              <a:spcBef>
                <a:spcPct val="0"/>
              </a:spcBef>
              <a:spcAft>
                <a:spcPct val="0"/>
              </a:spcAft>
              <a:defRPr sz="1400" kern="1200">
                <a:solidFill>
                  <a:schemeClr val="tx1"/>
                </a:solidFill>
                <a:latin typeface="Arial" panose="020B0604020202020204" pitchFamily="34" charset="0"/>
                <a:ea typeface="+mn-ea"/>
                <a:cs typeface="+mn-cs"/>
              </a:defRPr>
            </a:lvl3pPr>
            <a:lvl4pPr marL="1371600" algn="l" rtl="0" fontAlgn="base">
              <a:spcBef>
                <a:spcPct val="0"/>
              </a:spcBef>
              <a:spcAft>
                <a:spcPct val="0"/>
              </a:spcAft>
              <a:defRPr sz="1400" kern="1200">
                <a:solidFill>
                  <a:schemeClr val="tx1"/>
                </a:solidFill>
                <a:latin typeface="Arial" panose="020B0604020202020204" pitchFamily="34" charset="0"/>
                <a:ea typeface="+mn-ea"/>
                <a:cs typeface="+mn-cs"/>
              </a:defRPr>
            </a:lvl4pPr>
            <a:lvl5pPr marL="1828800" algn="l" rtl="0" fontAlgn="base">
              <a:spcBef>
                <a:spcPct val="0"/>
              </a:spcBef>
              <a:spcAft>
                <a:spcPct val="0"/>
              </a:spcAft>
              <a:defRPr sz="1400" kern="1200">
                <a:solidFill>
                  <a:schemeClr val="tx1"/>
                </a:solidFill>
                <a:latin typeface="Arial" panose="020B0604020202020204" pitchFamily="34" charset="0"/>
                <a:ea typeface="+mn-ea"/>
                <a:cs typeface="+mn-cs"/>
              </a:defRPr>
            </a:lvl5pPr>
            <a:lvl6pPr marL="2286000" algn="l" defTabSz="914400" rtl="0" eaLnBrk="1" latinLnBrk="0" hangingPunct="1">
              <a:defRPr sz="1400" kern="1200">
                <a:solidFill>
                  <a:schemeClr val="tx1"/>
                </a:solidFill>
                <a:latin typeface="Arial" panose="020B0604020202020204" pitchFamily="34" charset="0"/>
                <a:ea typeface="+mn-ea"/>
                <a:cs typeface="+mn-cs"/>
              </a:defRPr>
            </a:lvl6pPr>
            <a:lvl7pPr marL="2743200" algn="l" defTabSz="914400" rtl="0" eaLnBrk="1" latinLnBrk="0" hangingPunct="1">
              <a:defRPr sz="1400" kern="1200">
                <a:solidFill>
                  <a:schemeClr val="tx1"/>
                </a:solidFill>
                <a:latin typeface="Arial" panose="020B0604020202020204" pitchFamily="34" charset="0"/>
                <a:ea typeface="+mn-ea"/>
                <a:cs typeface="+mn-cs"/>
              </a:defRPr>
            </a:lvl7pPr>
            <a:lvl8pPr marL="3200400" algn="l" defTabSz="914400" rtl="0" eaLnBrk="1" latinLnBrk="0" hangingPunct="1">
              <a:defRPr sz="1400" kern="1200">
                <a:solidFill>
                  <a:schemeClr val="tx1"/>
                </a:solidFill>
                <a:latin typeface="Arial" panose="020B0604020202020204" pitchFamily="34" charset="0"/>
                <a:ea typeface="+mn-ea"/>
                <a:cs typeface="+mn-cs"/>
              </a:defRPr>
            </a:lvl8pPr>
            <a:lvl9pPr marL="3657600" algn="l" defTabSz="914400" rtl="0" eaLnBrk="1" latinLnBrk="0" hangingPunct="1">
              <a:defRPr sz="1400" kern="1200">
                <a:solidFill>
                  <a:schemeClr val="tx1"/>
                </a:solidFill>
                <a:latin typeface="Arial" panose="020B0604020202020204" pitchFamily="34" charset="0"/>
                <a:ea typeface="+mn-ea"/>
                <a:cs typeface="+mn-cs"/>
              </a:defRPr>
            </a:lvl9pPr>
          </a:lstStyle>
          <a:p>
            <a:endParaRPr lang="en-CA"/>
          </a:p>
        </p:txBody>
      </p:sp>
      <p:sp>
        <p:nvSpPr>
          <p:cNvPr id="172" name="Freeform 168">
            <a:extLst>
              <a:ext uri="{FF2B5EF4-FFF2-40B4-BE49-F238E27FC236}">
                <a16:creationId xmlns:a16="http://schemas.microsoft.com/office/drawing/2014/main" id="{9CDD5DFA-E79D-414C-8034-B59EC3DA4C5D}"/>
              </a:ext>
            </a:extLst>
          </p:cNvPr>
          <p:cNvSpPr>
            <a:spLocks noChangeAspect="1"/>
          </p:cNvSpPr>
          <p:nvPr/>
        </p:nvSpPr>
        <p:spPr bwMode="auto">
          <a:xfrm>
            <a:off x="6236850" y="1522537"/>
            <a:ext cx="33272" cy="12703"/>
          </a:xfrm>
          <a:custGeom>
            <a:avLst/>
            <a:gdLst>
              <a:gd name="T0" fmla="*/ 0 w 57"/>
              <a:gd name="T1" fmla="*/ 19 h 19"/>
              <a:gd name="T2" fmla="*/ 25 w 57"/>
              <a:gd name="T3" fmla="*/ 0 h 19"/>
              <a:gd name="T4" fmla="*/ 57 w 57"/>
              <a:gd name="T5" fmla="*/ 10 h 19"/>
            </a:gdLst>
            <a:ahLst/>
            <a:cxnLst>
              <a:cxn ang="0">
                <a:pos x="T0" y="T1"/>
              </a:cxn>
              <a:cxn ang="0">
                <a:pos x="T2" y="T3"/>
              </a:cxn>
              <a:cxn ang="0">
                <a:pos x="T4" y="T5"/>
              </a:cxn>
            </a:cxnLst>
            <a:rect l="0" t="0" r="r" b="b"/>
            <a:pathLst>
              <a:path w="57" h="19">
                <a:moveTo>
                  <a:pt x="0" y="19"/>
                </a:moveTo>
                <a:cubicBezTo>
                  <a:pt x="11" y="18"/>
                  <a:pt x="20" y="10"/>
                  <a:pt x="25" y="0"/>
                </a:cubicBezTo>
                <a:cubicBezTo>
                  <a:pt x="35" y="1"/>
                  <a:pt x="45" y="12"/>
                  <a:pt x="57" y="10"/>
                </a:cubicBezTo>
              </a:path>
            </a:pathLst>
          </a:custGeom>
          <a:noFill/>
          <a:ln w="6350" cap="rnd">
            <a:solidFill>
              <a:srgbClr val="FF6600"/>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defPPr>
              <a:defRPr lang="en-US"/>
            </a:defPPr>
            <a:lvl1pPr algn="l" rtl="0" fontAlgn="base">
              <a:spcBef>
                <a:spcPct val="0"/>
              </a:spcBef>
              <a:spcAft>
                <a:spcPct val="0"/>
              </a:spcAft>
              <a:defRPr sz="1400" kern="1200">
                <a:solidFill>
                  <a:schemeClr val="tx1"/>
                </a:solidFill>
                <a:latin typeface="Arial" panose="020B0604020202020204" pitchFamily="34" charset="0"/>
                <a:ea typeface="+mn-ea"/>
                <a:cs typeface="+mn-cs"/>
              </a:defRPr>
            </a:lvl1pPr>
            <a:lvl2pPr marL="457200" algn="l" rtl="0" fontAlgn="base">
              <a:spcBef>
                <a:spcPct val="0"/>
              </a:spcBef>
              <a:spcAft>
                <a:spcPct val="0"/>
              </a:spcAft>
              <a:defRPr sz="1400" kern="1200">
                <a:solidFill>
                  <a:schemeClr val="tx1"/>
                </a:solidFill>
                <a:latin typeface="Arial" panose="020B0604020202020204" pitchFamily="34" charset="0"/>
                <a:ea typeface="+mn-ea"/>
                <a:cs typeface="+mn-cs"/>
              </a:defRPr>
            </a:lvl2pPr>
            <a:lvl3pPr marL="914400" algn="l" rtl="0" fontAlgn="base">
              <a:spcBef>
                <a:spcPct val="0"/>
              </a:spcBef>
              <a:spcAft>
                <a:spcPct val="0"/>
              </a:spcAft>
              <a:defRPr sz="1400" kern="1200">
                <a:solidFill>
                  <a:schemeClr val="tx1"/>
                </a:solidFill>
                <a:latin typeface="Arial" panose="020B0604020202020204" pitchFamily="34" charset="0"/>
                <a:ea typeface="+mn-ea"/>
                <a:cs typeface="+mn-cs"/>
              </a:defRPr>
            </a:lvl3pPr>
            <a:lvl4pPr marL="1371600" algn="l" rtl="0" fontAlgn="base">
              <a:spcBef>
                <a:spcPct val="0"/>
              </a:spcBef>
              <a:spcAft>
                <a:spcPct val="0"/>
              </a:spcAft>
              <a:defRPr sz="1400" kern="1200">
                <a:solidFill>
                  <a:schemeClr val="tx1"/>
                </a:solidFill>
                <a:latin typeface="Arial" panose="020B0604020202020204" pitchFamily="34" charset="0"/>
                <a:ea typeface="+mn-ea"/>
                <a:cs typeface="+mn-cs"/>
              </a:defRPr>
            </a:lvl4pPr>
            <a:lvl5pPr marL="1828800" algn="l" rtl="0" fontAlgn="base">
              <a:spcBef>
                <a:spcPct val="0"/>
              </a:spcBef>
              <a:spcAft>
                <a:spcPct val="0"/>
              </a:spcAft>
              <a:defRPr sz="1400" kern="1200">
                <a:solidFill>
                  <a:schemeClr val="tx1"/>
                </a:solidFill>
                <a:latin typeface="Arial" panose="020B0604020202020204" pitchFamily="34" charset="0"/>
                <a:ea typeface="+mn-ea"/>
                <a:cs typeface="+mn-cs"/>
              </a:defRPr>
            </a:lvl5pPr>
            <a:lvl6pPr marL="2286000" algn="l" defTabSz="914400" rtl="0" eaLnBrk="1" latinLnBrk="0" hangingPunct="1">
              <a:defRPr sz="1400" kern="1200">
                <a:solidFill>
                  <a:schemeClr val="tx1"/>
                </a:solidFill>
                <a:latin typeface="Arial" panose="020B0604020202020204" pitchFamily="34" charset="0"/>
                <a:ea typeface="+mn-ea"/>
                <a:cs typeface="+mn-cs"/>
              </a:defRPr>
            </a:lvl6pPr>
            <a:lvl7pPr marL="2743200" algn="l" defTabSz="914400" rtl="0" eaLnBrk="1" latinLnBrk="0" hangingPunct="1">
              <a:defRPr sz="1400" kern="1200">
                <a:solidFill>
                  <a:schemeClr val="tx1"/>
                </a:solidFill>
                <a:latin typeface="Arial" panose="020B0604020202020204" pitchFamily="34" charset="0"/>
                <a:ea typeface="+mn-ea"/>
                <a:cs typeface="+mn-cs"/>
              </a:defRPr>
            </a:lvl7pPr>
            <a:lvl8pPr marL="3200400" algn="l" defTabSz="914400" rtl="0" eaLnBrk="1" latinLnBrk="0" hangingPunct="1">
              <a:defRPr sz="1400" kern="1200">
                <a:solidFill>
                  <a:schemeClr val="tx1"/>
                </a:solidFill>
                <a:latin typeface="Arial" panose="020B0604020202020204" pitchFamily="34" charset="0"/>
                <a:ea typeface="+mn-ea"/>
                <a:cs typeface="+mn-cs"/>
              </a:defRPr>
            </a:lvl8pPr>
            <a:lvl9pPr marL="3657600" algn="l" defTabSz="914400" rtl="0" eaLnBrk="1" latinLnBrk="0" hangingPunct="1">
              <a:defRPr sz="1400" kern="1200">
                <a:solidFill>
                  <a:schemeClr val="tx1"/>
                </a:solidFill>
                <a:latin typeface="Arial" panose="020B0604020202020204" pitchFamily="34" charset="0"/>
                <a:ea typeface="+mn-ea"/>
                <a:cs typeface="+mn-cs"/>
              </a:defRPr>
            </a:lvl9pPr>
          </a:lstStyle>
          <a:p>
            <a:endParaRPr lang="en-CA"/>
          </a:p>
        </p:txBody>
      </p:sp>
      <p:sp>
        <p:nvSpPr>
          <p:cNvPr id="173" name="Freeform 169">
            <a:extLst>
              <a:ext uri="{FF2B5EF4-FFF2-40B4-BE49-F238E27FC236}">
                <a16:creationId xmlns:a16="http://schemas.microsoft.com/office/drawing/2014/main" id="{C0EABCE1-3DFE-4A58-83B1-0CFE0EE6F273}"/>
              </a:ext>
            </a:extLst>
          </p:cNvPr>
          <p:cNvSpPr>
            <a:spLocks noChangeAspect="1"/>
          </p:cNvSpPr>
          <p:nvPr/>
        </p:nvSpPr>
        <p:spPr bwMode="auto">
          <a:xfrm>
            <a:off x="6270122" y="1515909"/>
            <a:ext cx="10237" cy="13808"/>
          </a:xfrm>
          <a:custGeom>
            <a:avLst/>
            <a:gdLst>
              <a:gd name="T0" fmla="*/ 0 w 17"/>
              <a:gd name="T1" fmla="*/ 21 h 21"/>
              <a:gd name="T2" fmla="*/ 17 w 17"/>
              <a:gd name="T3" fmla="*/ 0 h 21"/>
            </a:gdLst>
            <a:ahLst/>
            <a:cxnLst>
              <a:cxn ang="0">
                <a:pos x="T0" y="T1"/>
              </a:cxn>
              <a:cxn ang="0">
                <a:pos x="T2" y="T3"/>
              </a:cxn>
            </a:cxnLst>
            <a:rect l="0" t="0" r="r" b="b"/>
            <a:pathLst>
              <a:path w="17" h="21">
                <a:moveTo>
                  <a:pt x="0" y="21"/>
                </a:moveTo>
                <a:cubicBezTo>
                  <a:pt x="9" y="17"/>
                  <a:pt x="13" y="8"/>
                  <a:pt x="17" y="0"/>
                </a:cubicBezTo>
              </a:path>
            </a:pathLst>
          </a:custGeom>
          <a:noFill/>
          <a:ln w="6350" cap="rnd">
            <a:solidFill>
              <a:srgbClr val="FF6600"/>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defPPr>
              <a:defRPr lang="en-US"/>
            </a:defPPr>
            <a:lvl1pPr algn="l" rtl="0" fontAlgn="base">
              <a:spcBef>
                <a:spcPct val="0"/>
              </a:spcBef>
              <a:spcAft>
                <a:spcPct val="0"/>
              </a:spcAft>
              <a:defRPr sz="1400" kern="1200">
                <a:solidFill>
                  <a:schemeClr val="tx1"/>
                </a:solidFill>
                <a:latin typeface="Arial" panose="020B0604020202020204" pitchFamily="34" charset="0"/>
                <a:ea typeface="+mn-ea"/>
                <a:cs typeface="+mn-cs"/>
              </a:defRPr>
            </a:lvl1pPr>
            <a:lvl2pPr marL="457200" algn="l" rtl="0" fontAlgn="base">
              <a:spcBef>
                <a:spcPct val="0"/>
              </a:spcBef>
              <a:spcAft>
                <a:spcPct val="0"/>
              </a:spcAft>
              <a:defRPr sz="1400" kern="1200">
                <a:solidFill>
                  <a:schemeClr val="tx1"/>
                </a:solidFill>
                <a:latin typeface="Arial" panose="020B0604020202020204" pitchFamily="34" charset="0"/>
                <a:ea typeface="+mn-ea"/>
                <a:cs typeface="+mn-cs"/>
              </a:defRPr>
            </a:lvl2pPr>
            <a:lvl3pPr marL="914400" algn="l" rtl="0" fontAlgn="base">
              <a:spcBef>
                <a:spcPct val="0"/>
              </a:spcBef>
              <a:spcAft>
                <a:spcPct val="0"/>
              </a:spcAft>
              <a:defRPr sz="1400" kern="1200">
                <a:solidFill>
                  <a:schemeClr val="tx1"/>
                </a:solidFill>
                <a:latin typeface="Arial" panose="020B0604020202020204" pitchFamily="34" charset="0"/>
                <a:ea typeface="+mn-ea"/>
                <a:cs typeface="+mn-cs"/>
              </a:defRPr>
            </a:lvl3pPr>
            <a:lvl4pPr marL="1371600" algn="l" rtl="0" fontAlgn="base">
              <a:spcBef>
                <a:spcPct val="0"/>
              </a:spcBef>
              <a:spcAft>
                <a:spcPct val="0"/>
              </a:spcAft>
              <a:defRPr sz="1400" kern="1200">
                <a:solidFill>
                  <a:schemeClr val="tx1"/>
                </a:solidFill>
                <a:latin typeface="Arial" panose="020B0604020202020204" pitchFamily="34" charset="0"/>
                <a:ea typeface="+mn-ea"/>
                <a:cs typeface="+mn-cs"/>
              </a:defRPr>
            </a:lvl4pPr>
            <a:lvl5pPr marL="1828800" algn="l" rtl="0" fontAlgn="base">
              <a:spcBef>
                <a:spcPct val="0"/>
              </a:spcBef>
              <a:spcAft>
                <a:spcPct val="0"/>
              </a:spcAft>
              <a:defRPr sz="1400" kern="1200">
                <a:solidFill>
                  <a:schemeClr val="tx1"/>
                </a:solidFill>
                <a:latin typeface="Arial" panose="020B0604020202020204" pitchFamily="34" charset="0"/>
                <a:ea typeface="+mn-ea"/>
                <a:cs typeface="+mn-cs"/>
              </a:defRPr>
            </a:lvl5pPr>
            <a:lvl6pPr marL="2286000" algn="l" defTabSz="914400" rtl="0" eaLnBrk="1" latinLnBrk="0" hangingPunct="1">
              <a:defRPr sz="1400" kern="1200">
                <a:solidFill>
                  <a:schemeClr val="tx1"/>
                </a:solidFill>
                <a:latin typeface="Arial" panose="020B0604020202020204" pitchFamily="34" charset="0"/>
                <a:ea typeface="+mn-ea"/>
                <a:cs typeface="+mn-cs"/>
              </a:defRPr>
            </a:lvl6pPr>
            <a:lvl7pPr marL="2743200" algn="l" defTabSz="914400" rtl="0" eaLnBrk="1" latinLnBrk="0" hangingPunct="1">
              <a:defRPr sz="1400" kern="1200">
                <a:solidFill>
                  <a:schemeClr val="tx1"/>
                </a:solidFill>
                <a:latin typeface="Arial" panose="020B0604020202020204" pitchFamily="34" charset="0"/>
                <a:ea typeface="+mn-ea"/>
                <a:cs typeface="+mn-cs"/>
              </a:defRPr>
            </a:lvl7pPr>
            <a:lvl8pPr marL="3200400" algn="l" defTabSz="914400" rtl="0" eaLnBrk="1" latinLnBrk="0" hangingPunct="1">
              <a:defRPr sz="1400" kern="1200">
                <a:solidFill>
                  <a:schemeClr val="tx1"/>
                </a:solidFill>
                <a:latin typeface="Arial" panose="020B0604020202020204" pitchFamily="34" charset="0"/>
                <a:ea typeface="+mn-ea"/>
                <a:cs typeface="+mn-cs"/>
              </a:defRPr>
            </a:lvl8pPr>
            <a:lvl9pPr marL="3657600" algn="l" defTabSz="914400" rtl="0" eaLnBrk="1" latinLnBrk="0" hangingPunct="1">
              <a:defRPr sz="1400" kern="1200">
                <a:solidFill>
                  <a:schemeClr val="tx1"/>
                </a:solidFill>
                <a:latin typeface="Arial" panose="020B0604020202020204" pitchFamily="34" charset="0"/>
                <a:ea typeface="+mn-ea"/>
                <a:cs typeface="+mn-cs"/>
              </a:defRPr>
            </a:lvl9pPr>
          </a:lstStyle>
          <a:p>
            <a:endParaRPr lang="en-CA"/>
          </a:p>
        </p:txBody>
      </p:sp>
      <p:sp>
        <p:nvSpPr>
          <p:cNvPr id="174" name="Freeform 170">
            <a:extLst>
              <a:ext uri="{FF2B5EF4-FFF2-40B4-BE49-F238E27FC236}">
                <a16:creationId xmlns:a16="http://schemas.microsoft.com/office/drawing/2014/main" id="{3D95D383-94DF-4A80-B0FB-0B051BCC988B}"/>
              </a:ext>
            </a:extLst>
          </p:cNvPr>
          <p:cNvSpPr>
            <a:spLocks noChangeAspect="1"/>
          </p:cNvSpPr>
          <p:nvPr/>
        </p:nvSpPr>
        <p:spPr bwMode="auto">
          <a:xfrm>
            <a:off x="6280360" y="1482770"/>
            <a:ext cx="16380" cy="33139"/>
          </a:xfrm>
          <a:custGeom>
            <a:avLst/>
            <a:gdLst>
              <a:gd name="T0" fmla="*/ 0 w 27"/>
              <a:gd name="T1" fmla="*/ 52 h 52"/>
              <a:gd name="T2" fmla="*/ 0 w 27"/>
              <a:gd name="T3" fmla="*/ 50 h 52"/>
              <a:gd name="T4" fmla="*/ 13 w 27"/>
              <a:gd name="T5" fmla="*/ 45 h 52"/>
              <a:gd name="T6" fmla="*/ 21 w 27"/>
              <a:gd name="T7" fmla="*/ 37 h 52"/>
              <a:gd name="T8" fmla="*/ 8 w 27"/>
              <a:gd name="T9" fmla="*/ 0 h 52"/>
            </a:gdLst>
            <a:ahLst/>
            <a:cxnLst>
              <a:cxn ang="0">
                <a:pos x="T0" y="T1"/>
              </a:cxn>
              <a:cxn ang="0">
                <a:pos x="T2" y="T3"/>
              </a:cxn>
              <a:cxn ang="0">
                <a:pos x="T4" y="T5"/>
              </a:cxn>
              <a:cxn ang="0">
                <a:pos x="T6" y="T7"/>
              </a:cxn>
              <a:cxn ang="0">
                <a:pos x="T8" y="T9"/>
              </a:cxn>
            </a:cxnLst>
            <a:rect l="0" t="0" r="r" b="b"/>
            <a:pathLst>
              <a:path w="27" h="52">
                <a:moveTo>
                  <a:pt x="0" y="52"/>
                </a:moveTo>
                <a:cubicBezTo>
                  <a:pt x="0" y="51"/>
                  <a:pt x="0" y="51"/>
                  <a:pt x="0" y="50"/>
                </a:cubicBezTo>
                <a:cubicBezTo>
                  <a:pt x="1" y="46"/>
                  <a:pt x="8" y="47"/>
                  <a:pt x="13" y="45"/>
                </a:cubicBezTo>
                <a:cubicBezTo>
                  <a:pt x="16" y="42"/>
                  <a:pt x="18" y="40"/>
                  <a:pt x="21" y="37"/>
                </a:cubicBezTo>
                <a:cubicBezTo>
                  <a:pt x="27" y="22"/>
                  <a:pt x="15" y="12"/>
                  <a:pt x="8" y="0"/>
                </a:cubicBezTo>
              </a:path>
            </a:pathLst>
          </a:custGeom>
          <a:noFill/>
          <a:ln w="6350" cap="rnd">
            <a:solidFill>
              <a:srgbClr val="FF6600"/>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defPPr>
              <a:defRPr lang="en-US"/>
            </a:defPPr>
            <a:lvl1pPr algn="l" rtl="0" fontAlgn="base">
              <a:spcBef>
                <a:spcPct val="0"/>
              </a:spcBef>
              <a:spcAft>
                <a:spcPct val="0"/>
              </a:spcAft>
              <a:defRPr sz="1400" kern="1200">
                <a:solidFill>
                  <a:schemeClr val="tx1"/>
                </a:solidFill>
                <a:latin typeface="Arial" panose="020B0604020202020204" pitchFamily="34" charset="0"/>
                <a:ea typeface="+mn-ea"/>
                <a:cs typeface="+mn-cs"/>
              </a:defRPr>
            </a:lvl1pPr>
            <a:lvl2pPr marL="457200" algn="l" rtl="0" fontAlgn="base">
              <a:spcBef>
                <a:spcPct val="0"/>
              </a:spcBef>
              <a:spcAft>
                <a:spcPct val="0"/>
              </a:spcAft>
              <a:defRPr sz="1400" kern="1200">
                <a:solidFill>
                  <a:schemeClr val="tx1"/>
                </a:solidFill>
                <a:latin typeface="Arial" panose="020B0604020202020204" pitchFamily="34" charset="0"/>
                <a:ea typeface="+mn-ea"/>
                <a:cs typeface="+mn-cs"/>
              </a:defRPr>
            </a:lvl2pPr>
            <a:lvl3pPr marL="914400" algn="l" rtl="0" fontAlgn="base">
              <a:spcBef>
                <a:spcPct val="0"/>
              </a:spcBef>
              <a:spcAft>
                <a:spcPct val="0"/>
              </a:spcAft>
              <a:defRPr sz="1400" kern="1200">
                <a:solidFill>
                  <a:schemeClr val="tx1"/>
                </a:solidFill>
                <a:latin typeface="Arial" panose="020B0604020202020204" pitchFamily="34" charset="0"/>
                <a:ea typeface="+mn-ea"/>
                <a:cs typeface="+mn-cs"/>
              </a:defRPr>
            </a:lvl3pPr>
            <a:lvl4pPr marL="1371600" algn="l" rtl="0" fontAlgn="base">
              <a:spcBef>
                <a:spcPct val="0"/>
              </a:spcBef>
              <a:spcAft>
                <a:spcPct val="0"/>
              </a:spcAft>
              <a:defRPr sz="1400" kern="1200">
                <a:solidFill>
                  <a:schemeClr val="tx1"/>
                </a:solidFill>
                <a:latin typeface="Arial" panose="020B0604020202020204" pitchFamily="34" charset="0"/>
                <a:ea typeface="+mn-ea"/>
                <a:cs typeface="+mn-cs"/>
              </a:defRPr>
            </a:lvl4pPr>
            <a:lvl5pPr marL="1828800" algn="l" rtl="0" fontAlgn="base">
              <a:spcBef>
                <a:spcPct val="0"/>
              </a:spcBef>
              <a:spcAft>
                <a:spcPct val="0"/>
              </a:spcAft>
              <a:defRPr sz="1400" kern="1200">
                <a:solidFill>
                  <a:schemeClr val="tx1"/>
                </a:solidFill>
                <a:latin typeface="Arial" panose="020B0604020202020204" pitchFamily="34" charset="0"/>
                <a:ea typeface="+mn-ea"/>
                <a:cs typeface="+mn-cs"/>
              </a:defRPr>
            </a:lvl5pPr>
            <a:lvl6pPr marL="2286000" algn="l" defTabSz="914400" rtl="0" eaLnBrk="1" latinLnBrk="0" hangingPunct="1">
              <a:defRPr sz="1400" kern="1200">
                <a:solidFill>
                  <a:schemeClr val="tx1"/>
                </a:solidFill>
                <a:latin typeface="Arial" panose="020B0604020202020204" pitchFamily="34" charset="0"/>
                <a:ea typeface="+mn-ea"/>
                <a:cs typeface="+mn-cs"/>
              </a:defRPr>
            </a:lvl6pPr>
            <a:lvl7pPr marL="2743200" algn="l" defTabSz="914400" rtl="0" eaLnBrk="1" latinLnBrk="0" hangingPunct="1">
              <a:defRPr sz="1400" kern="1200">
                <a:solidFill>
                  <a:schemeClr val="tx1"/>
                </a:solidFill>
                <a:latin typeface="Arial" panose="020B0604020202020204" pitchFamily="34" charset="0"/>
                <a:ea typeface="+mn-ea"/>
                <a:cs typeface="+mn-cs"/>
              </a:defRPr>
            </a:lvl7pPr>
            <a:lvl8pPr marL="3200400" algn="l" defTabSz="914400" rtl="0" eaLnBrk="1" latinLnBrk="0" hangingPunct="1">
              <a:defRPr sz="1400" kern="1200">
                <a:solidFill>
                  <a:schemeClr val="tx1"/>
                </a:solidFill>
                <a:latin typeface="Arial" panose="020B0604020202020204" pitchFamily="34" charset="0"/>
                <a:ea typeface="+mn-ea"/>
                <a:cs typeface="+mn-cs"/>
              </a:defRPr>
            </a:lvl8pPr>
            <a:lvl9pPr marL="3657600" algn="l" defTabSz="914400" rtl="0" eaLnBrk="1" latinLnBrk="0" hangingPunct="1">
              <a:defRPr sz="1400" kern="1200">
                <a:solidFill>
                  <a:schemeClr val="tx1"/>
                </a:solidFill>
                <a:latin typeface="Arial" panose="020B0604020202020204" pitchFamily="34" charset="0"/>
                <a:ea typeface="+mn-ea"/>
                <a:cs typeface="+mn-cs"/>
              </a:defRPr>
            </a:lvl9pPr>
          </a:lstStyle>
          <a:p>
            <a:endParaRPr lang="en-CA"/>
          </a:p>
        </p:txBody>
      </p:sp>
      <p:sp>
        <p:nvSpPr>
          <p:cNvPr id="175" name="Freeform 171">
            <a:extLst>
              <a:ext uri="{FF2B5EF4-FFF2-40B4-BE49-F238E27FC236}">
                <a16:creationId xmlns:a16="http://schemas.microsoft.com/office/drawing/2014/main" id="{CD3F0856-69DB-471D-BF39-02F43D971461}"/>
              </a:ext>
            </a:extLst>
          </p:cNvPr>
          <p:cNvSpPr>
            <a:spLocks noChangeAspect="1"/>
          </p:cNvSpPr>
          <p:nvPr/>
        </p:nvSpPr>
        <p:spPr bwMode="auto">
          <a:xfrm>
            <a:off x="6259885" y="1482770"/>
            <a:ext cx="25082" cy="11046"/>
          </a:xfrm>
          <a:custGeom>
            <a:avLst/>
            <a:gdLst>
              <a:gd name="T0" fmla="*/ 42 w 42"/>
              <a:gd name="T1" fmla="*/ 0 h 18"/>
              <a:gd name="T2" fmla="*/ 0 w 42"/>
              <a:gd name="T3" fmla="*/ 18 h 18"/>
            </a:gdLst>
            <a:ahLst/>
            <a:cxnLst>
              <a:cxn ang="0">
                <a:pos x="T0" y="T1"/>
              </a:cxn>
              <a:cxn ang="0">
                <a:pos x="T2" y="T3"/>
              </a:cxn>
            </a:cxnLst>
            <a:rect l="0" t="0" r="r" b="b"/>
            <a:pathLst>
              <a:path w="42" h="18">
                <a:moveTo>
                  <a:pt x="42" y="0"/>
                </a:moveTo>
                <a:cubicBezTo>
                  <a:pt x="27" y="5"/>
                  <a:pt x="12" y="8"/>
                  <a:pt x="0" y="18"/>
                </a:cubicBezTo>
              </a:path>
            </a:pathLst>
          </a:custGeom>
          <a:noFill/>
          <a:ln w="6350" cap="rnd">
            <a:solidFill>
              <a:srgbClr val="FF6600"/>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defPPr>
              <a:defRPr lang="en-US"/>
            </a:defPPr>
            <a:lvl1pPr algn="l" rtl="0" fontAlgn="base">
              <a:spcBef>
                <a:spcPct val="0"/>
              </a:spcBef>
              <a:spcAft>
                <a:spcPct val="0"/>
              </a:spcAft>
              <a:defRPr sz="1400" kern="1200">
                <a:solidFill>
                  <a:schemeClr val="tx1"/>
                </a:solidFill>
                <a:latin typeface="Arial" panose="020B0604020202020204" pitchFamily="34" charset="0"/>
                <a:ea typeface="+mn-ea"/>
                <a:cs typeface="+mn-cs"/>
              </a:defRPr>
            </a:lvl1pPr>
            <a:lvl2pPr marL="457200" algn="l" rtl="0" fontAlgn="base">
              <a:spcBef>
                <a:spcPct val="0"/>
              </a:spcBef>
              <a:spcAft>
                <a:spcPct val="0"/>
              </a:spcAft>
              <a:defRPr sz="1400" kern="1200">
                <a:solidFill>
                  <a:schemeClr val="tx1"/>
                </a:solidFill>
                <a:latin typeface="Arial" panose="020B0604020202020204" pitchFamily="34" charset="0"/>
                <a:ea typeface="+mn-ea"/>
                <a:cs typeface="+mn-cs"/>
              </a:defRPr>
            </a:lvl2pPr>
            <a:lvl3pPr marL="914400" algn="l" rtl="0" fontAlgn="base">
              <a:spcBef>
                <a:spcPct val="0"/>
              </a:spcBef>
              <a:spcAft>
                <a:spcPct val="0"/>
              </a:spcAft>
              <a:defRPr sz="1400" kern="1200">
                <a:solidFill>
                  <a:schemeClr val="tx1"/>
                </a:solidFill>
                <a:latin typeface="Arial" panose="020B0604020202020204" pitchFamily="34" charset="0"/>
                <a:ea typeface="+mn-ea"/>
                <a:cs typeface="+mn-cs"/>
              </a:defRPr>
            </a:lvl3pPr>
            <a:lvl4pPr marL="1371600" algn="l" rtl="0" fontAlgn="base">
              <a:spcBef>
                <a:spcPct val="0"/>
              </a:spcBef>
              <a:spcAft>
                <a:spcPct val="0"/>
              </a:spcAft>
              <a:defRPr sz="1400" kern="1200">
                <a:solidFill>
                  <a:schemeClr val="tx1"/>
                </a:solidFill>
                <a:latin typeface="Arial" panose="020B0604020202020204" pitchFamily="34" charset="0"/>
                <a:ea typeface="+mn-ea"/>
                <a:cs typeface="+mn-cs"/>
              </a:defRPr>
            </a:lvl4pPr>
            <a:lvl5pPr marL="1828800" algn="l" rtl="0" fontAlgn="base">
              <a:spcBef>
                <a:spcPct val="0"/>
              </a:spcBef>
              <a:spcAft>
                <a:spcPct val="0"/>
              </a:spcAft>
              <a:defRPr sz="1400" kern="1200">
                <a:solidFill>
                  <a:schemeClr val="tx1"/>
                </a:solidFill>
                <a:latin typeface="Arial" panose="020B0604020202020204" pitchFamily="34" charset="0"/>
                <a:ea typeface="+mn-ea"/>
                <a:cs typeface="+mn-cs"/>
              </a:defRPr>
            </a:lvl5pPr>
            <a:lvl6pPr marL="2286000" algn="l" defTabSz="914400" rtl="0" eaLnBrk="1" latinLnBrk="0" hangingPunct="1">
              <a:defRPr sz="1400" kern="1200">
                <a:solidFill>
                  <a:schemeClr val="tx1"/>
                </a:solidFill>
                <a:latin typeface="Arial" panose="020B0604020202020204" pitchFamily="34" charset="0"/>
                <a:ea typeface="+mn-ea"/>
                <a:cs typeface="+mn-cs"/>
              </a:defRPr>
            </a:lvl6pPr>
            <a:lvl7pPr marL="2743200" algn="l" defTabSz="914400" rtl="0" eaLnBrk="1" latinLnBrk="0" hangingPunct="1">
              <a:defRPr sz="1400" kern="1200">
                <a:solidFill>
                  <a:schemeClr val="tx1"/>
                </a:solidFill>
                <a:latin typeface="Arial" panose="020B0604020202020204" pitchFamily="34" charset="0"/>
                <a:ea typeface="+mn-ea"/>
                <a:cs typeface="+mn-cs"/>
              </a:defRPr>
            </a:lvl7pPr>
            <a:lvl8pPr marL="3200400" algn="l" defTabSz="914400" rtl="0" eaLnBrk="1" latinLnBrk="0" hangingPunct="1">
              <a:defRPr sz="1400" kern="1200">
                <a:solidFill>
                  <a:schemeClr val="tx1"/>
                </a:solidFill>
                <a:latin typeface="Arial" panose="020B0604020202020204" pitchFamily="34" charset="0"/>
                <a:ea typeface="+mn-ea"/>
                <a:cs typeface="+mn-cs"/>
              </a:defRPr>
            </a:lvl8pPr>
            <a:lvl9pPr marL="3657600" algn="l" defTabSz="914400" rtl="0" eaLnBrk="1" latinLnBrk="0" hangingPunct="1">
              <a:defRPr sz="1400" kern="1200">
                <a:solidFill>
                  <a:schemeClr val="tx1"/>
                </a:solidFill>
                <a:latin typeface="Arial" panose="020B0604020202020204" pitchFamily="34" charset="0"/>
                <a:ea typeface="+mn-ea"/>
                <a:cs typeface="+mn-cs"/>
              </a:defRPr>
            </a:lvl9pPr>
          </a:lstStyle>
          <a:p>
            <a:endParaRPr lang="en-CA"/>
          </a:p>
        </p:txBody>
      </p:sp>
      <p:sp>
        <p:nvSpPr>
          <p:cNvPr id="176" name="Freeform 172">
            <a:extLst>
              <a:ext uri="{FF2B5EF4-FFF2-40B4-BE49-F238E27FC236}">
                <a16:creationId xmlns:a16="http://schemas.microsoft.com/office/drawing/2014/main" id="{70D9599F-55A2-4FA7-A141-F4F1F5EA2197}"/>
              </a:ext>
            </a:extLst>
          </p:cNvPr>
          <p:cNvSpPr>
            <a:spLocks noChangeAspect="1"/>
          </p:cNvSpPr>
          <p:nvPr/>
        </p:nvSpPr>
        <p:spPr bwMode="auto">
          <a:xfrm>
            <a:off x="6284966" y="1464544"/>
            <a:ext cx="47604" cy="18226"/>
          </a:xfrm>
          <a:custGeom>
            <a:avLst/>
            <a:gdLst>
              <a:gd name="T0" fmla="*/ 0 w 80"/>
              <a:gd name="T1" fmla="*/ 29 h 29"/>
              <a:gd name="T2" fmla="*/ 65 w 80"/>
              <a:gd name="T3" fmla="*/ 0 h 29"/>
              <a:gd name="T4" fmla="*/ 80 w 80"/>
              <a:gd name="T5" fmla="*/ 11 h 29"/>
            </a:gdLst>
            <a:ahLst/>
            <a:cxnLst>
              <a:cxn ang="0">
                <a:pos x="T0" y="T1"/>
              </a:cxn>
              <a:cxn ang="0">
                <a:pos x="T2" y="T3"/>
              </a:cxn>
              <a:cxn ang="0">
                <a:pos x="T4" y="T5"/>
              </a:cxn>
            </a:cxnLst>
            <a:rect l="0" t="0" r="r" b="b"/>
            <a:pathLst>
              <a:path w="80" h="29">
                <a:moveTo>
                  <a:pt x="0" y="29"/>
                </a:moveTo>
                <a:cubicBezTo>
                  <a:pt x="15" y="7"/>
                  <a:pt x="43" y="4"/>
                  <a:pt x="65" y="0"/>
                </a:cubicBezTo>
                <a:cubicBezTo>
                  <a:pt x="70" y="4"/>
                  <a:pt x="75" y="7"/>
                  <a:pt x="80" y="11"/>
                </a:cubicBezTo>
              </a:path>
            </a:pathLst>
          </a:custGeom>
          <a:noFill/>
          <a:ln w="6350" cap="rnd">
            <a:solidFill>
              <a:srgbClr val="FF6600"/>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defPPr>
              <a:defRPr lang="en-US"/>
            </a:defPPr>
            <a:lvl1pPr algn="l" rtl="0" fontAlgn="base">
              <a:spcBef>
                <a:spcPct val="0"/>
              </a:spcBef>
              <a:spcAft>
                <a:spcPct val="0"/>
              </a:spcAft>
              <a:defRPr sz="1400" kern="1200">
                <a:solidFill>
                  <a:schemeClr val="tx1"/>
                </a:solidFill>
                <a:latin typeface="Arial" panose="020B0604020202020204" pitchFamily="34" charset="0"/>
                <a:ea typeface="+mn-ea"/>
                <a:cs typeface="+mn-cs"/>
              </a:defRPr>
            </a:lvl1pPr>
            <a:lvl2pPr marL="457200" algn="l" rtl="0" fontAlgn="base">
              <a:spcBef>
                <a:spcPct val="0"/>
              </a:spcBef>
              <a:spcAft>
                <a:spcPct val="0"/>
              </a:spcAft>
              <a:defRPr sz="1400" kern="1200">
                <a:solidFill>
                  <a:schemeClr val="tx1"/>
                </a:solidFill>
                <a:latin typeface="Arial" panose="020B0604020202020204" pitchFamily="34" charset="0"/>
                <a:ea typeface="+mn-ea"/>
                <a:cs typeface="+mn-cs"/>
              </a:defRPr>
            </a:lvl2pPr>
            <a:lvl3pPr marL="914400" algn="l" rtl="0" fontAlgn="base">
              <a:spcBef>
                <a:spcPct val="0"/>
              </a:spcBef>
              <a:spcAft>
                <a:spcPct val="0"/>
              </a:spcAft>
              <a:defRPr sz="1400" kern="1200">
                <a:solidFill>
                  <a:schemeClr val="tx1"/>
                </a:solidFill>
                <a:latin typeface="Arial" panose="020B0604020202020204" pitchFamily="34" charset="0"/>
                <a:ea typeface="+mn-ea"/>
                <a:cs typeface="+mn-cs"/>
              </a:defRPr>
            </a:lvl3pPr>
            <a:lvl4pPr marL="1371600" algn="l" rtl="0" fontAlgn="base">
              <a:spcBef>
                <a:spcPct val="0"/>
              </a:spcBef>
              <a:spcAft>
                <a:spcPct val="0"/>
              </a:spcAft>
              <a:defRPr sz="1400" kern="1200">
                <a:solidFill>
                  <a:schemeClr val="tx1"/>
                </a:solidFill>
                <a:latin typeface="Arial" panose="020B0604020202020204" pitchFamily="34" charset="0"/>
                <a:ea typeface="+mn-ea"/>
                <a:cs typeface="+mn-cs"/>
              </a:defRPr>
            </a:lvl4pPr>
            <a:lvl5pPr marL="1828800" algn="l" rtl="0" fontAlgn="base">
              <a:spcBef>
                <a:spcPct val="0"/>
              </a:spcBef>
              <a:spcAft>
                <a:spcPct val="0"/>
              </a:spcAft>
              <a:defRPr sz="1400" kern="1200">
                <a:solidFill>
                  <a:schemeClr val="tx1"/>
                </a:solidFill>
                <a:latin typeface="Arial" panose="020B0604020202020204" pitchFamily="34" charset="0"/>
                <a:ea typeface="+mn-ea"/>
                <a:cs typeface="+mn-cs"/>
              </a:defRPr>
            </a:lvl5pPr>
            <a:lvl6pPr marL="2286000" algn="l" defTabSz="914400" rtl="0" eaLnBrk="1" latinLnBrk="0" hangingPunct="1">
              <a:defRPr sz="1400" kern="1200">
                <a:solidFill>
                  <a:schemeClr val="tx1"/>
                </a:solidFill>
                <a:latin typeface="Arial" panose="020B0604020202020204" pitchFamily="34" charset="0"/>
                <a:ea typeface="+mn-ea"/>
                <a:cs typeface="+mn-cs"/>
              </a:defRPr>
            </a:lvl6pPr>
            <a:lvl7pPr marL="2743200" algn="l" defTabSz="914400" rtl="0" eaLnBrk="1" latinLnBrk="0" hangingPunct="1">
              <a:defRPr sz="1400" kern="1200">
                <a:solidFill>
                  <a:schemeClr val="tx1"/>
                </a:solidFill>
                <a:latin typeface="Arial" panose="020B0604020202020204" pitchFamily="34" charset="0"/>
                <a:ea typeface="+mn-ea"/>
                <a:cs typeface="+mn-cs"/>
              </a:defRPr>
            </a:lvl7pPr>
            <a:lvl8pPr marL="3200400" algn="l" defTabSz="914400" rtl="0" eaLnBrk="1" latinLnBrk="0" hangingPunct="1">
              <a:defRPr sz="1400" kern="1200">
                <a:solidFill>
                  <a:schemeClr val="tx1"/>
                </a:solidFill>
                <a:latin typeface="Arial" panose="020B0604020202020204" pitchFamily="34" charset="0"/>
                <a:ea typeface="+mn-ea"/>
                <a:cs typeface="+mn-cs"/>
              </a:defRPr>
            </a:lvl8pPr>
            <a:lvl9pPr marL="3657600" algn="l" defTabSz="914400" rtl="0" eaLnBrk="1" latinLnBrk="0" hangingPunct="1">
              <a:defRPr sz="1400" kern="1200">
                <a:solidFill>
                  <a:schemeClr val="tx1"/>
                </a:solidFill>
                <a:latin typeface="Arial" panose="020B0604020202020204" pitchFamily="34" charset="0"/>
                <a:ea typeface="+mn-ea"/>
                <a:cs typeface="+mn-cs"/>
              </a:defRPr>
            </a:lvl9pPr>
          </a:lstStyle>
          <a:p>
            <a:endParaRPr lang="en-CA"/>
          </a:p>
        </p:txBody>
      </p:sp>
      <p:sp>
        <p:nvSpPr>
          <p:cNvPr id="177" name="Freeform 173">
            <a:extLst>
              <a:ext uri="{FF2B5EF4-FFF2-40B4-BE49-F238E27FC236}">
                <a16:creationId xmlns:a16="http://schemas.microsoft.com/office/drawing/2014/main" id="{D6994730-7A96-4877-BCA1-E6F6C302BAE9}"/>
              </a:ext>
            </a:extLst>
          </p:cNvPr>
          <p:cNvSpPr>
            <a:spLocks noChangeAspect="1"/>
          </p:cNvSpPr>
          <p:nvPr/>
        </p:nvSpPr>
        <p:spPr bwMode="auto">
          <a:xfrm>
            <a:off x="6332571" y="1470067"/>
            <a:ext cx="54259" cy="20436"/>
          </a:xfrm>
          <a:custGeom>
            <a:avLst/>
            <a:gdLst>
              <a:gd name="T0" fmla="*/ 0 w 92"/>
              <a:gd name="T1" fmla="*/ 2 h 32"/>
              <a:gd name="T2" fmla="*/ 92 w 92"/>
              <a:gd name="T3" fmla="*/ 32 h 32"/>
            </a:gdLst>
            <a:ahLst/>
            <a:cxnLst>
              <a:cxn ang="0">
                <a:pos x="T0" y="T1"/>
              </a:cxn>
              <a:cxn ang="0">
                <a:pos x="T2" y="T3"/>
              </a:cxn>
            </a:cxnLst>
            <a:rect l="0" t="0" r="r" b="b"/>
            <a:pathLst>
              <a:path w="92" h="32">
                <a:moveTo>
                  <a:pt x="0" y="2"/>
                </a:moveTo>
                <a:cubicBezTo>
                  <a:pt x="36" y="0"/>
                  <a:pt x="56" y="31"/>
                  <a:pt x="92" y="32"/>
                </a:cubicBezTo>
              </a:path>
            </a:pathLst>
          </a:custGeom>
          <a:noFill/>
          <a:ln w="6350" cap="rnd">
            <a:solidFill>
              <a:srgbClr val="FF6600"/>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defPPr>
              <a:defRPr lang="en-US"/>
            </a:defPPr>
            <a:lvl1pPr algn="l" rtl="0" fontAlgn="base">
              <a:spcBef>
                <a:spcPct val="0"/>
              </a:spcBef>
              <a:spcAft>
                <a:spcPct val="0"/>
              </a:spcAft>
              <a:defRPr sz="1400" kern="1200">
                <a:solidFill>
                  <a:schemeClr val="tx1"/>
                </a:solidFill>
                <a:latin typeface="Arial" panose="020B0604020202020204" pitchFamily="34" charset="0"/>
                <a:ea typeface="+mn-ea"/>
                <a:cs typeface="+mn-cs"/>
              </a:defRPr>
            </a:lvl1pPr>
            <a:lvl2pPr marL="457200" algn="l" rtl="0" fontAlgn="base">
              <a:spcBef>
                <a:spcPct val="0"/>
              </a:spcBef>
              <a:spcAft>
                <a:spcPct val="0"/>
              </a:spcAft>
              <a:defRPr sz="1400" kern="1200">
                <a:solidFill>
                  <a:schemeClr val="tx1"/>
                </a:solidFill>
                <a:latin typeface="Arial" panose="020B0604020202020204" pitchFamily="34" charset="0"/>
                <a:ea typeface="+mn-ea"/>
                <a:cs typeface="+mn-cs"/>
              </a:defRPr>
            </a:lvl2pPr>
            <a:lvl3pPr marL="914400" algn="l" rtl="0" fontAlgn="base">
              <a:spcBef>
                <a:spcPct val="0"/>
              </a:spcBef>
              <a:spcAft>
                <a:spcPct val="0"/>
              </a:spcAft>
              <a:defRPr sz="1400" kern="1200">
                <a:solidFill>
                  <a:schemeClr val="tx1"/>
                </a:solidFill>
                <a:latin typeface="Arial" panose="020B0604020202020204" pitchFamily="34" charset="0"/>
                <a:ea typeface="+mn-ea"/>
                <a:cs typeface="+mn-cs"/>
              </a:defRPr>
            </a:lvl3pPr>
            <a:lvl4pPr marL="1371600" algn="l" rtl="0" fontAlgn="base">
              <a:spcBef>
                <a:spcPct val="0"/>
              </a:spcBef>
              <a:spcAft>
                <a:spcPct val="0"/>
              </a:spcAft>
              <a:defRPr sz="1400" kern="1200">
                <a:solidFill>
                  <a:schemeClr val="tx1"/>
                </a:solidFill>
                <a:latin typeface="Arial" panose="020B0604020202020204" pitchFamily="34" charset="0"/>
                <a:ea typeface="+mn-ea"/>
                <a:cs typeface="+mn-cs"/>
              </a:defRPr>
            </a:lvl4pPr>
            <a:lvl5pPr marL="1828800" algn="l" rtl="0" fontAlgn="base">
              <a:spcBef>
                <a:spcPct val="0"/>
              </a:spcBef>
              <a:spcAft>
                <a:spcPct val="0"/>
              </a:spcAft>
              <a:defRPr sz="1400" kern="1200">
                <a:solidFill>
                  <a:schemeClr val="tx1"/>
                </a:solidFill>
                <a:latin typeface="Arial" panose="020B0604020202020204" pitchFamily="34" charset="0"/>
                <a:ea typeface="+mn-ea"/>
                <a:cs typeface="+mn-cs"/>
              </a:defRPr>
            </a:lvl5pPr>
            <a:lvl6pPr marL="2286000" algn="l" defTabSz="914400" rtl="0" eaLnBrk="1" latinLnBrk="0" hangingPunct="1">
              <a:defRPr sz="1400" kern="1200">
                <a:solidFill>
                  <a:schemeClr val="tx1"/>
                </a:solidFill>
                <a:latin typeface="Arial" panose="020B0604020202020204" pitchFamily="34" charset="0"/>
                <a:ea typeface="+mn-ea"/>
                <a:cs typeface="+mn-cs"/>
              </a:defRPr>
            </a:lvl6pPr>
            <a:lvl7pPr marL="2743200" algn="l" defTabSz="914400" rtl="0" eaLnBrk="1" latinLnBrk="0" hangingPunct="1">
              <a:defRPr sz="1400" kern="1200">
                <a:solidFill>
                  <a:schemeClr val="tx1"/>
                </a:solidFill>
                <a:latin typeface="Arial" panose="020B0604020202020204" pitchFamily="34" charset="0"/>
                <a:ea typeface="+mn-ea"/>
                <a:cs typeface="+mn-cs"/>
              </a:defRPr>
            </a:lvl7pPr>
            <a:lvl8pPr marL="3200400" algn="l" defTabSz="914400" rtl="0" eaLnBrk="1" latinLnBrk="0" hangingPunct="1">
              <a:defRPr sz="1400" kern="1200">
                <a:solidFill>
                  <a:schemeClr val="tx1"/>
                </a:solidFill>
                <a:latin typeface="Arial" panose="020B0604020202020204" pitchFamily="34" charset="0"/>
                <a:ea typeface="+mn-ea"/>
                <a:cs typeface="+mn-cs"/>
              </a:defRPr>
            </a:lvl8pPr>
            <a:lvl9pPr marL="3657600" algn="l" defTabSz="914400" rtl="0" eaLnBrk="1" latinLnBrk="0" hangingPunct="1">
              <a:defRPr sz="1400" kern="1200">
                <a:solidFill>
                  <a:schemeClr val="tx1"/>
                </a:solidFill>
                <a:latin typeface="Arial" panose="020B0604020202020204" pitchFamily="34" charset="0"/>
                <a:ea typeface="+mn-ea"/>
                <a:cs typeface="+mn-cs"/>
              </a:defRPr>
            </a:lvl9pPr>
          </a:lstStyle>
          <a:p>
            <a:endParaRPr lang="en-CA"/>
          </a:p>
        </p:txBody>
      </p:sp>
      <p:sp>
        <p:nvSpPr>
          <p:cNvPr id="178" name="Freeform 174">
            <a:extLst>
              <a:ext uri="{FF2B5EF4-FFF2-40B4-BE49-F238E27FC236}">
                <a16:creationId xmlns:a16="http://schemas.microsoft.com/office/drawing/2014/main" id="{D40AB3F0-D3C1-4DD5-A824-501FAB2EFF38}"/>
              </a:ext>
            </a:extLst>
          </p:cNvPr>
          <p:cNvSpPr>
            <a:spLocks noChangeAspect="1"/>
          </p:cNvSpPr>
          <p:nvPr/>
        </p:nvSpPr>
        <p:spPr bwMode="auto">
          <a:xfrm>
            <a:off x="6332571" y="1471171"/>
            <a:ext cx="8702" cy="22092"/>
          </a:xfrm>
          <a:custGeom>
            <a:avLst/>
            <a:gdLst>
              <a:gd name="T0" fmla="*/ 8 w 15"/>
              <a:gd name="T1" fmla="*/ 34 h 34"/>
              <a:gd name="T2" fmla="*/ 0 w 15"/>
              <a:gd name="T3" fmla="*/ 0 h 34"/>
            </a:gdLst>
            <a:ahLst/>
            <a:cxnLst>
              <a:cxn ang="0">
                <a:pos x="T0" y="T1"/>
              </a:cxn>
              <a:cxn ang="0">
                <a:pos x="T2" y="T3"/>
              </a:cxn>
            </a:cxnLst>
            <a:rect l="0" t="0" r="r" b="b"/>
            <a:pathLst>
              <a:path w="15" h="34">
                <a:moveTo>
                  <a:pt x="8" y="34"/>
                </a:moveTo>
                <a:cubicBezTo>
                  <a:pt x="15" y="21"/>
                  <a:pt x="6" y="11"/>
                  <a:pt x="0" y="0"/>
                </a:cubicBezTo>
              </a:path>
            </a:pathLst>
          </a:custGeom>
          <a:noFill/>
          <a:ln w="6350" cap="rnd">
            <a:solidFill>
              <a:srgbClr val="FF6600"/>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defPPr>
              <a:defRPr lang="en-US"/>
            </a:defPPr>
            <a:lvl1pPr algn="l" rtl="0" fontAlgn="base">
              <a:spcBef>
                <a:spcPct val="0"/>
              </a:spcBef>
              <a:spcAft>
                <a:spcPct val="0"/>
              </a:spcAft>
              <a:defRPr sz="1400" kern="1200">
                <a:solidFill>
                  <a:schemeClr val="tx1"/>
                </a:solidFill>
                <a:latin typeface="Arial" panose="020B0604020202020204" pitchFamily="34" charset="0"/>
                <a:ea typeface="+mn-ea"/>
                <a:cs typeface="+mn-cs"/>
              </a:defRPr>
            </a:lvl1pPr>
            <a:lvl2pPr marL="457200" algn="l" rtl="0" fontAlgn="base">
              <a:spcBef>
                <a:spcPct val="0"/>
              </a:spcBef>
              <a:spcAft>
                <a:spcPct val="0"/>
              </a:spcAft>
              <a:defRPr sz="1400" kern="1200">
                <a:solidFill>
                  <a:schemeClr val="tx1"/>
                </a:solidFill>
                <a:latin typeface="Arial" panose="020B0604020202020204" pitchFamily="34" charset="0"/>
                <a:ea typeface="+mn-ea"/>
                <a:cs typeface="+mn-cs"/>
              </a:defRPr>
            </a:lvl2pPr>
            <a:lvl3pPr marL="914400" algn="l" rtl="0" fontAlgn="base">
              <a:spcBef>
                <a:spcPct val="0"/>
              </a:spcBef>
              <a:spcAft>
                <a:spcPct val="0"/>
              </a:spcAft>
              <a:defRPr sz="1400" kern="1200">
                <a:solidFill>
                  <a:schemeClr val="tx1"/>
                </a:solidFill>
                <a:latin typeface="Arial" panose="020B0604020202020204" pitchFamily="34" charset="0"/>
                <a:ea typeface="+mn-ea"/>
                <a:cs typeface="+mn-cs"/>
              </a:defRPr>
            </a:lvl3pPr>
            <a:lvl4pPr marL="1371600" algn="l" rtl="0" fontAlgn="base">
              <a:spcBef>
                <a:spcPct val="0"/>
              </a:spcBef>
              <a:spcAft>
                <a:spcPct val="0"/>
              </a:spcAft>
              <a:defRPr sz="1400" kern="1200">
                <a:solidFill>
                  <a:schemeClr val="tx1"/>
                </a:solidFill>
                <a:latin typeface="Arial" panose="020B0604020202020204" pitchFamily="34" charset="0"/>
                <a:ea typeface="+mn-ea"/>
                <a:cs typeface="+mn-cs"/>
              </a:defRPr>
            </a:lvl4pPr>
            <a:lvl5pPr marL="1828800" algn="l" rtl="0" fontAlgn="base">
              <a:spcBef>
                <a:spcPct val="0"/>
              </a:spcBef>
              <a:spcAft>
                <a:spcPct val="0"/>
              </a:spcAft>
              <a:defRPr sz="1400" kern="1200">
                <a:solidFill>
                  <a:schemeClr val="tx1"/>
                </a:solidFill>
                <a:latin typeface="Arial" panose="020B0604020202020204" pitchFamily="34" charset="0"/>
                <a:ea typeface="+mn-ea"/>
                <a:cs typeface="+mn-cs"/>
              </a:defRPr>
            </a:lvl5pPr>
            <a:lvl6pPr marL="2286000" algn="l" defTabSz="914400" rtl="0" eaLnBrk="1" latinLnBrk="0" hangingPunct="1">
              <a:defRPr sz="1400" kern="1200">
                <a:solidFill>
                  <a:schemeClr val="tx1"/>
                </a:solidFill>
                <a:latin typeface="Arial" panose="020B0604020202020204" pitchFamily="34" charset="0"/>
                <a:ea typeface="+mn-ea"/>
                <a:cs typeface="+mn-cs"/>
              </a:defRPr>
            </a:lvl6pPr>
            <a:lvl7pPr marL="2743200" algn="l" defTabSz="914400" rtl="0" eaLnBrk="1" latinLnBrk="0" hangingPunct="1">
              <a:defRPr sz="1400" kern="1200">
                <a:solidFill>
                  <a:schemeClr val="tx1"/>
                </a:solidFill>
                <a:latin typeface="Arial" panose="020B0604020202020204" pitchFamily="34" charset="0"/>
                <a:ea typeface="+mn-ea"/>
                <a:cs typeface="+mn-cs"/>
              </a:defRPr>
            </a:lvl7pPr>
            <a:lvl8pPr marL="3200400" algn="l" defTabSz="914400" rtl="0" eaLnBrk="1" latinLnBrk="0" hangingPunct="1">
              <a:defRPr sz="1400" kern="1200">
                <a:solidFill>
                  <a:schemeClr val="tx1"/>
                </a:solidFill>
                <a:latin typeface="Arial" panose="020B0604020202020204" pitchFamily="34" charset="0"/>
                <a:ea typeface="+mn-ea"/>
                <a:cs typeface="+mn-cs"/>
              </a:defRPr>
            </a:lvl8pPr>
            <a:lvl9pPr marL="3657600" algn="l" defTabSz="914400" rtl="0" eaLnBrk="1" latinLnBrk="0" hangingPunct="1">
              <a:defRPr sz="1400" kern="1200">
                <a:solidFill>
                  <a:schemeClr val="tx1"/>
                </a:solidFill>
                <a:latin typeface="Arial" panose="020B0604020202020204" pitchFamily="34" charset="0"/>
                <a:ea typeface="+mn-ea"/>
                <a:cs typeface="+mn-cs"/>
              </a:defRPr>
            </a:lvl9pPr>
          </a:lstStyle>
          <a:p>
            <a:endParaRPr lang="en-CA"/>
          </a:p>
        </p:txBody>
      </p:sp>
      <p:sp>
        <p:nvSpPr>
          <p:cNvPr id="179" name="Freeform 175">
            <a:extLst>
              <a:ext uri="{FF2B5EF4-FFF2-40B4-BE49-F238E27FC236}">
                <a16:creationId xmlns:a16="http://schemas.microsoft.com/office/drawing/2014/main" id="{016D0374-7C07-4852-B177-BE135A767B8D}"/>
              </a:ext>
            </a:extLst>
          </p:cNvPr>
          <p:cNvSpPr>
            <a:spLocks noChangeAspect="1"/>
          </p:cNvSpPr>
          <p:nvPr/>
        </p:nvSpPr>
        <p:spPr bwMode="auto">
          <a:xfrm>
            <a:off x="6280360" y="1493264"/>
            <a:ext cx="56818" cy="51365"/>
          </a:xfrm>
          <a:custGeom>
            <a:avLst/>
            <a:gdLst>
              <a:gd name="T0" fmla="*/ 0 w 96"/>
              <a:gd name="T1" fmla="*/ 36 h 81"/>
              <a:gd name="T2" fmla="*/ 96 w 96"/>
              <a:gd name="T3" fmla="*/ 0 h 81"/>
            </a:gdLst>
            <a:ahLst/>
            <a:cxnLst>
              <a:cxn ang="0">
                <a:pos x="T0" y="T1"/>
              </a:cxn>
              <a:cxn ang="0">
                <a:pos x="T2" y="T3"/>
              </a:cxn>
            </a:cxnLst>
            <a:rect l="0" t="0" r="r" b="b"/>
            <a:pathLst>
              <a:path w="96" h="81">
                <a:moveTo>
                  <a:pt x="0" y="36"/>
                </a:moveTo>
                <a:cubicBezTo>
                  <a:pt x="43" y="81"/>
                  <a:pt x="63" y="11"/>
                  <a:pt x="96" y="0"/>
                </a:cubicBezTo>
              </a:path>
            </a:pathLst>
          </a:custGeom>
          <a:noFill/>
          <a:ln w="6350" cap="rnd">
            <a:solidFill>
              <a:srgbClr val="FF6600"/>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defPPr>
              <a:defRPr lang="en-US"/>
            </a:defPPr>
            <a:lvl1pPr algn="l" rtl="0" fontAlgn="base">
              <a:spcBef>
                <a:spcPct val="0"/>
              </a:spcBef>
              <a:spcAft>
                <a:spcPct val="0"/>
              </a:spcAft>
              <a:defRPr sz="1400" kern="1200">
                <a:solidFill>
                  <a:schemeClr val="tx1"/>
                </a:solidFill>
                <a:latin typeface="Arial" panose="020B0604020202020204" pitchFamily="34" charset="0"/>
                <a:ea typeface="+mn-ea"/>
                <a:cs typeface="+mn-cs"/>
              </a:defRPr>
            </a:lvl1pPr>
            <a:lvl2pPr marL="457200" algn="l" rtl="0" fontAlgn="base">
              <a:spcBef>
                <a:spcPct val="0"/>
              </a:spcBef>
              <a:spcAft>
                <a:spcPct val="0"/>
              </a:spcAft>
              <a:defRPr sz="1400" kern="1200">
                <a:solidFill>
                  <a:schemeClr val="tx1"/>
                </a:solidFill>
                <a:latin typeface="Arial" panose="020B0604020202020204" pitchFamily="34" charset="0"/>
                <a:ea typeface="+mn-ea"/>
                <a:cs typeface="+mn-cs"/>
              </a:defRPr>
            </a:lvl2pPr>
            <a:lvl3pPr marL="914400" algn="l" rtl="0" fontAlgn="base">
              <a:spcBef>
                <a:spcPct val="0"/>
              </a:spcBef>
              <a:spcAft>
                <a:spcPct val="0"/>
              </a:spcAft>
              <a:defRPr sz="1400" kern="1200">
                <a:solidFill>
                  <a:schemeClr val="tx1"/>
                </a:solidFill>
                <a:latin typeface="Arial" panose="020B0604020202020204" pitchFamily="34" charset="0"/>
                <a:ea typeface="+mn-ea"/>
                <a:cs typeface="+mn-cs"/>
              </a:defRPr>
            </a:lvl3pPr>
            <a:lvl4pPr marL="1371600" algn="l" rtl="0" fontAlgn="base">
              <a:spcBef>
                <a:spcPct val="0"/>
              </a:spcBef>
              <a:spcAft>
                <a:spcPct val="0"/>
              </a:spcAft>
              <a:defRPr sz="1400" kern="1200">
                <a:solidFill>
                  <a:schemeClr val="tx1"/>
                </a:solidFill>
                <a:latin typeface="Arial" panose="020B0604020202020204" pitchFamily="34" charset="0"/>
                <a:ea typeface="+mn-ea"/>
                <a:cs typeface="+mn-cs"/>
              </a:defRPr>
            </a:lvl4pPr>
            <a:lvl5pPr marL="1828800" algn="l" rtl="0" fontAlgn="base">
              <a:spcBef>
                <a:spcPct val="0"/>
              </a:spcBef>
              <a:spcAft>
                <a:spcPct val="0"/>
              </a:spcAft>
              <a:defRPr sz="1400" kern="1200">
                <a:solidFill>
                  <a:schemeClr val="tx1"/>
                </a:solidFill>
                <a:latin typeface="Arial" panose="020B0604020202020204" pitchFamily="34" charset="0"/>
                <a:ea typeface="+mn-ea"/>
                <a:cs typeface="+mn-cs"/>
              </a:defRPr>
            </a:lvl5pPr>
            <a:lvl6pPr marL="2286000" algn="l" defTabSz="914400" rtl="0" eaLnBrk="1" latinLnBrk="0" hangingPunct="1">
              <a:defRPr sz="1400" kern="1200">
                <a:solidFill>
                  <a:schemeClr val="tx1"/>
                </a:solidFill>
                <a:latin typeface="Arial" panose="020B0604020202020204" pitchFamily="34" charset="0"/>
                <a:ea typeface="+mn-ea"/>
                <a:cs typeface="+mn-cs"/>
              </a:defRPr>
            </a:lvl6pPr>
            <a:lvl7pPr marL="2743200" algn="l" defTabSz="914400" rtl="0" eaLnBrk="1" latinLnBrk="0" hangingPunct="1">
              <a:defRPr sz="1400" kern="1200">
                <a:solidFill>
                  <a:schemeClr val="tx1"/>
                </a:solidFill>
                <a:latin typeface="Arial" panose="020B0604020202020204" pitchFamily="34" charset="0"/>
                <a:ea typeface="+mn-ea"/>
                <a:cs typeface="+mn-cs"/>
              </a:defRPr>
            </a:lvl7pPr>
            <a:lvl8pPr marL="3200400" algn="l" defTabSz="914400" rtl="0" eaLnBrk="1" latinLnBrk="0" hangingPunct="1">
              <a:defRPr sz="1400" kern="1200">
                <a:solidFill>
                  <a:schemeClr val="tx1"/>
                </a:solidFill>
                <a:latin typeface="Arial" panose="020B0604020202020204" pitchFamily="34" charset="0"/>
                <a:ea typeface="+mn-ea"/>
                <a:cs typeface="+mn-cs"/>
              </a:defRPr>
            </a:lvl8pPr>
            <a:lvl9pPr marL="3657600" algn="l" defTabSz="914400" rtl="0" eaLnBrk="1" latinLnBrk="0" hangingPunct="1">
              <a:defRPr sz="1400" kern="1200">
                <a:solidFill>
                  <a:schemeClr val="tx1"/>
                </a:solidFill>
                <a:latin typeface="Arial" panose="020B0604020202020204" pitchFamily="34" charset="0"/>
                <a:ea typeface="+mn-ea"/>
                <a:cs typeface="+mn-cs"/>
              </a:defRPr>
            </a:lvl9pPr>
          </a:lstStyle>
          <a:p>
            <a:endParaRPr lang="en-CA"/>
          </a:p>
        </p:txBody>
      </p:sp>
      <p:sp>
        <p:nvSpPr>
          <p:cNvPr id="180" name="Freeform 176">
            <a:extLst>
              <a:ext uri="{FF2B5EF4-FFF2-40B4-BE49-F238E27FC236}">
                <a16:creationId xmlns:a16="http://schemas.microsoft.com/office/drawing/2014/main" id="{365AA187-946D-431C-B4A7-97FC3BDE9E83}"/>
              </a:ext>
            </a:extLst>
          </p:cNvPr>
          <p:cNvSpPr>
            <a:spLocks noChangeAspect="1"/>
          </p:cNvSpPr>
          <p:nvPr/>
        </p:nvSpPr>
        <p:spPr bwMode="auto">
          <a:xfrm>
            <a:off x="5863182" y="1482770"/>
            <a:ext cx="15356" cy="4971"/>
          </a:xfrm>
          <a:custGeom>
            <a:avLst/>
            <a:gdLst>
              <a:gd name="T0" fmla="*/ 0 w 26"/>
              <a:gd name="T1" fmla="*/ 0 h 8"/>
              <a:gd name="T2" fmla="*/ 26 w 26"/>
              <a:gd name="T3" fmla="*/ 6 h 8"/>
            </a:gdLst>
            <a:ahLst/>
            <a:cxnLst>
              <a:cxn ang="0">
                <a:pos x="T0" y="T1"/>
              </a:cxn>
              <a:cxn ang="0">
                <a:pos x="T2" y="T3"/>
              </a:cxn>
            </a:cxnLst>
            <a:rect l="0" t="0" r="r" b="b"/>
            <a:pathLst>
              <a:path w="26" h="8">
                <a:moveTo>
                  <a:pt x="0" y="0"/>
                </a:moveTo>
                <a:cubicBezTo>
                  <a:pt x="6" y="8"/>
                  <a:pt x="17" y="5"/>
                  <a:pt x="26" y="6"/>
                </a:cubicBezTo>
              </a:path>
            </a:pathLst>
          </a:custGeom>
          <a:noFill/>
          <a:ln w="6350" cap="rnd">
            <a:solidFill>
              <a:srgbClr val="FF6600"/>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defPPr>
              <a:defRPr lang="en-US"/>
            </a:defPPr>
            <a:lvl1pPr algn="l" rtl="0" fontAlgn="base">
              <a:spcBef>
                <a:spcPct val="0"/>
              </a:spcBef>
              <a:spcAft>
                <a:spcPct val="0"/>
              </a:spcAft>
              <a:defRPr sz="1400" kern="1200">
                <a:solidFill>
                  <a:schemeClr val="tx1"/>
                </a:solidFill>
                <a:latin typeface="Arial" panose="020B0604020202020204" pitchFamily="34" charset="0"/>
                <a:ea typeface="+mn-ea"/>
                <a:cs typeface="+mn-cs"/>
              </a:defRPr>
            </a:lvl1pPr>
            <a:lvl2pPr marL="457200" algn="l" rtl="0" fontAlgn="base">
              <a:spcBef>
                <a:spcPct val="0"/>
              </a:spcBef>
              <a:spcAft>
                <a:spcPct val="0"/>
              </a:spcAft>
              <a:defRPr sz="1400" kern="1200">
                <a:solidFill>
                  <a:schemeClr val="tx1"/>
                </a:solidFill>
                <a:latin typeface="Arial" panose="020B0604020202020204" pitchFamily="34" charset="0"/>
                <a:ea typeface="+mn-ea"/>
                <a:cs typeface="+mn-cs"/>
              </a:defRPr>
            </a:lvl2pPr>
            <a:lvl3pPr marL="914400" algn="l" rtl="0" fontAlgn="base">
              <a:spcBef>
                <a:spcPct val="0"/>
              </a:spcBef>
              <a:spcAft>
                <a:spcPct val="0"/>
              </a:spcAft>
              <a:defRPr sz="1400" kern="1200">
                <a:solidFill>
                  <a:schemeClr val="tx1"/>
                </a:solidFill>
                <a:latin typeface="Arial" panose="020B0604020202020204" pitchFamily="34" charset="0"/>
                <a:ea typeface="+mn-ea"/>
                <a:cs typeface="+mn-cs"/>
              </a:defRPr>
            </a:lvl3pPr>
            <a:lvl4pPr marL="1371600" algn="l" rtl="0" fontAlgn="base">
              <a:spcBef>
                <a:spcPct val="0"/>
              </a:spcBef>
              <a:spcAft>
                <a:spcPct val="0"/>
              </a:spcAft>
              <a:defRPr sz="1400" kern="1200">
                <a:solidFill>
                  <a:schemeClr val="tx1"/>
                </a:solidFill>
                <a:latin typeface="Arial" panose="020B0604020202020204" pitchFamily="34" charset="0"/>
                <a:ea typeface="+mn-ea"/>
                <a:cs typeface="+mn-cs"/>
              </a:defRPr>
            </a:lvl4pPr>
            <a:lvl5pPr marL="1828800" algn="l" rtl="0" fontAlgn="base">
              <a:spcBef>
                <a:spcPct val="0"/>
              </a:spcBef>
              <a:spcAft>
                <a:spcPct val="0"/>
              </a:spcAft>
              <a:defRPr sz="1400" kern="1200">
                <a:solidFill>
                  <a:schemeClr val="tx1"/>
                </a:solidFill>
                <a:latin typeface="Arial" panose="020B0604020202020204" pitchFamily="34" charset="0"/>
                <a:ea typeface="+mn-ea"/>
                <a:cs typeface="+mn-cs"/>
              </a:defRPr>
            </a:lvl5pPr>
            <a:lvl6pPr marL="2286000" algn="l" defTabSz="914400" rtl="0" eaLnBrk="1" latinLnBrk="0" hangingPunct="1">
              <a:defRPr sz="1400" kern="1200">
                <a:solidFill>
                  <a:schemeClr val="tx1"/>
                </a:solidFill>
                <a:latin typeface="Arial" panose="020B0604020202020204" pitchFamily="34" charset="0"/>
                <a:ea typeface="+mn-ea"/>
                <a:cs typeface="+mn-cs"/>
              </a:defRPr>
            </a:lvl6pPr>
            <a:lvl7pPr marL="2743200" algn="l" defTabSz="914400" rtl="0" eaLnBrk="1" latinLnBrk="0" hangingPunct="1">
              <a:defRPr sz="1400" kern="1200">
                <a:solidFill>
                  <a:schemeClr val="tx1"/>
                </a:solidFill>
                <a:latin typeface="Arial" panose="020B0604020202020204" pitchFamily="34" charset="0"/>
                <a:ea typeface="+mn-ea"/>
                <a:cs typeface="+mn-cs"/>
              </a:defRPr>
            </a:lvl7pPr>
            <a:lvl8pPr marL="3200400" algn="l" defTabSz="914400" rtl="0" eaLnBrk="1" latinLnBrk="0" hangingPunct="1">
              <a:defRPr sz="1400" kern="1200">
                <a:solidFill>
                  <a:schemeClr val="tx1"/>
                </a:solidFill>
                <a:latin typeface="Arial" panose="020B0604020202020204" pitchFamily="34" charset="0"/>
                <a:ea typeface="+mn-ea"/>
                <a:cs typeface="+mn-cs"/>
              </a:defRPr>
            </a:lvl8pPr>
            <a:lvl9pPr marL="3657600" algn="l" defTabSz="914400" rtl="0" eaLnBrk="1" latinLnBrk="0" hangingPunct="1">
              <a:defRPr sz="1400" kern="1200">
                <a:solidFill>
                  <a:schemeClr val="tx1"/>
                </a:solidFill>
                <a:latin typeface="Arial" panose="020B0604020202020204" pitchFamily="34" charset="0"/>
                <a:ea typeface="+mn-ea"/>
                <a:cs typeface="+mn-cs"/>
              </a:defRPr>
            </a:lvl9pPr>
          </a:lstStyle>
          <a:p>
            <a:endParaRPr lang="en-CA"/>
          </a:p>
        </p:txBody>
      </p:sp>
      <p:sp>
        <p:nvSpPr>
          <p:cNvPr id="181" name="Freeform 177">
            <a:extLst>
              <a:ext uri="{FF2B5EF4-FFF2-40B4-BE49-F238E27FC236}">
                <a16:creationId xmlns:a16="http://schemas.microsoft.com/office/drawing/2014/main" id="{99C104A6-C3B6-409A-AF2C-28E1C93BFB72}"/>
              </a:ext>
            </a:extLst>
          </p:cNvPr>
          <p:cNvSpPr>
            <a:spLocks noChangeAspect="1"/>
          </p:cNvSpPr>
          <p:nvPr/>
        </p:nvSpPr>
        <p:spPr bwMode="auto">
          <a:xfrm>
            <a:off x="5878538" y="1478904"/>
            <a:ext cx="4607" cy="7732"/>
          </a:xfrm>
          <a:custGeom>
            <a:avLst/>
            <a:gdLst>
              <a:gd name="T0" fmla="*/ 0 w 8"/>
              <a:gd name="T1" fmla="*/ 12 h 12"/>
              <a:gd name="T2" fmla="*/ 8 w 8"/>
              <a:gd name="T3" fmla="*/ 0 h 12"/>
            </a:gdLst>
            <a:ahLst/>
            <a:cxnLst>
              <a:cxn ang="0">
                <a:pos x="T0" y="T1"/>
              </a:cxn>
              <a:cxn ang="0">
                <a:pos x="T2" y="T3"/>
              </a:cxn>
            </a:cxnLst>
            <a:rect l="0" t="0" r="r" b="b"/>
            <a:pathLst>
              <a:path w="8" h="12">
                <a:moveTo>
                  <a:pt x="0" y="12"/>
                </a:moveTo>
                <a:cubicBezTo>
                  <a:pt x="2" y="9"/>
                  <a:pt x="7" y="5"/>
                  <a:pt x="8" y="0"/>
                </a:cubicBezTo>
              </a:path>
            </a:pathLst>
          </a:custGeom>
          <a:noFill/>
          <a:ln w="6350" cap="rnd">
            <a:solidFill>
              <a:srgbClr val="FF6600"/>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defPPr>
              <a:defRPr lang="en-US"/>
            </a:defPPr>
            <a:lvl1pPr algn="l" rtl="0" fontAlgn="base">
              <a:spcBef>
                <a:spcPct val="0"/>
              </a:spcBef>
              <a:spcAft>
                <a:spcPct val="0"/>
              </a:spcAft>
              <a:defRPr sz="1400" kern="1200">
                <a:solidFill>
                  <a:schemeClr val="tx1"/>
                </a:solidFill>
                <a:latin typeface="Arial" panose="020B0604020202020204" pitchFamily="34" charset="0"/>
                <a:ea typeface="+mn-ea"/>
                <a:cs typeface="+mn-cs"/>
              </a:defRPr>
            </a:lvl1pPr>
            <a:lvl2pPr marL="457200" algn="l" rtl="0" fontAlgn="base">
              <a:spcBef>
                <a:spcPct val="0"/>
              </a:spcBef>
              <a:spcAft>
                <a:spcPct val="0"/>
              </a:spcAft>
              <a:defRPr sz="1400" kern="1200">
                <a:solidFill>
                  <a:schemeClr val="tx1"/>
                </a:solidFill>
                <a:latin typeface="Arial" panose="020B0604020202020204" pitchFamily="34" charset="0"/>
                <a:ea typeface="+mn-ea"/>
                <a:cs typeface="+mn-cs"/>
              </a:defRPr>
            </a:lvl2pPr>
            <a:lvl3pPr marL="914400" algn="l" rtl="0" fontAlgn="base">
              <a:spcBef>
                <a:spcPct val="0"/>
              </a:spcBef>
              <a:spcAft>
                <a:spcPct val="0"/>
              </a:spcAft>
              <a:defRPr sz="1400" kern="1200">
                <a:solidFill>
                  <a:schemeClr val="tx1"/>
                </a:solidFill>
                <a:latin typeface="Arial" panose="020B0604020202020204" pitchFamily="34" charset="0"/>
                <a:ea typeface="+mn-ea"/>
                <a:cs typeface="+mn-cs"/>
              </a:defRPr>
            </a:lvl3pPr>
            <a:lvl4pPr marL="1371600" algn="l" rtl="0" fontAlgn="base">
              <a:spcBef>
                <a:spcPct val="0"/>
              </a:spcBef>
              <a:spcAft>
                <a:spcPct val="0"/>
              </a:spcAft>
              <a:defRPr sz="1400" kern="1200">
                <a:solidFill>
                  <a:schemeClr val="tx1"/>
                </a:solidFill>
                <a:latin typeface="Arial" panose="020B0604020202020204" pitchFamily="34" charset="0"/>
                <a:ea typeface="+mn-ea"/>
                <a:cs typeface="+mn-cs"/>
              </a:defRPr>
            </a:lvl4pPr>
            <a:lvl5pPr marL="1828800" algn="l" rtl="0" fontAlgn="base">
              <a:spcBef>
                <a:spcPct val="0"/>
              </a:spcBef>
              <a:spcAft>
                <a:spcPct val="0"/>
              </a:spcAft>
              <a:defRPr sz="1400" kern="1200">
                <a:solidFill>
                  <a:schemeClr val="tx1"/>
                </a:solidFill>
                <a:latin typeface="Arial" panose="020B0604020202020204" pitchFamily="34" charset="0"/>
                <a:ea typeface="+mn-ea"/>
                <a:cs typeface="+mn-cs"/>
              </a:defRPr>
            </a:lvl5pPr>
            <a:lvl6pPr marL="2286000" algn="l" defTabSz="914400" rtl="0" eaLnBrk="1" latinLnBrk="0" hangingPunct="1">
              <a:defRPr sz="1400" kern="1200">
                <a:solidFill>
                  <a:schemeClr val="tx1"/>
                </a:solidFill>
                <a:latin typeface="Arial" panose="020B0604020202020204" pitchFamily="34" charset="0"/>
                <a:ea typeface="+mn-ea"/>
                <a:cs typeface="+mn-cs"/>
              </a:defRPr>
            </a:lvl6pPr>
            <a:lvl7pPr marL="2743200" algn="l" defTabSz="914400" rtl="0" eaLnBrk="1" latinLnBrk="0" hangingPunct="1">
              <a:defRPr sz="1400" kern="1200">
                <a:solidFill>
                  <a:schemeClr val="tx1"/>
                </a:solidFill>
                <a:latin typeface="Arial" panose="020B0604020202020204" pitchFamily="34" charset="0"/>
                <a:ea typeface="+mn-ea"/>
                <a:cs typeface="+mn-cs"/>
              </a:defRPr>
            </a:lvl7pPr>
            <a:lvl8pPr marL="3200400" algn="l" defTabSz="914400" rtl="0" eaLnBrk="1" latinLnBrk="0" hangingPunct="1">
              <a:defRPr sz="1400" kern="1200">
                <a:solidFill>
                  <a:schemeClr val="tx1"/>
                </a:solidFill>
                <a:latin typeface="Arial" panose="020B0604020202020204" pitchFamily="34" charset="0"/>
                <a:ea typeface="+mn-ea"/>
                <a:cs typeface="+mn-cs"/>
              </a:defRPr>
            </a:lvl8pPr>
            <a:lvl9pPr marL="3657600" algn="l" defTabSz="914400" rtl="0" eaLnBrk="1" latinLnBrk="0" hangingPunct="1">
              <a:defRPr sz="1400" kern="1200">
                <a:solidFill>
                  <a:schemeClr val="tx1"/>
                </a:solidFill>
                <a:latin typeface="Arial" panose="020B0604020202020204" pitchFamily="34" charset="0"/>
                <a:ea typeface="+mn-ea"/>
                <a:cs typeface="+mn-cs"/>
              </a:defRPr>
            </a:lvl9pPr>
          </a:lstStyle>
          <a:p>
            <a:endParaRPr lang="en-CA"/>
          </a:p>
        </p:txBody>
      </p:sp>
      <p:sp>
        <p:nvSpPr>
          <p:cNvPr id="182" name="Freeform 178">
            <a:extLst>
              <a:ext uri="{FF2B5EF4-FFF2-40B4-BE49-F238E27FC236}">
                <a16:creationId xmlns:a16="http://schemas.microsoft.com/office/drawing/2014/main" id="{575E612C-21ED-4C35-9CD1-60AF83273D8E}"/>
              </a:ext>
            </a:extLst>
          </p:cNvPr>
          <p:cNvSpPr>
            <a:spLocks noChangeAspect="1"/>
          </p:cNvSpPr>
          <p:nvPr/>
        </p:nvSpPr>
        <p:spPr bwMode="auto">
          <a:xfrm>
            <a:off x="5878538" y="1476142"/>
            <a:ext cx="18939" cy="17674"/>
          </a:xfrm>
          <a:custGeom>
            <a:avLst/>
            <a:gdLst>
              <a:gd name="T0" fmla="*/ 0 w 32"/>
              <a:gd name="T1" fmla="*/ 16 h 28"/>
              <a:gd name="T2" fmla="*/ 1 w 32"/>
              <a:gd name="T3" fmla="*/ 19 h 28"/>
              <a:gd name="T4" fmla="*/ 32 w 32"/>
              <a:gd name="T5" fmla="*/ 0 h 28"/>
            </a:gdLst>
            <a:ahLst/>
            <a:cxnLst>
              <a:cxn ang="0">
                <a:pos x="T0" y="T1"/>
              </a:cxn>
              <a:cxn ang="0">
                <a:pos x="T2" y="T3"/>
              </a:cxn>
              <a:cxn ang="0">
                <a:pos x="T4" y="T5"/>
              </a:cxn>
            </a:cxnLst>
            <a:rect l="0" t="0" r="r" b="b"/>
            <a:pathLst>
              <a:path w="32" h="28">
                <a:moveTo>
                  <a:pt x="0" y="16"/>
                </a:moveTo>
                <a:cubicBezTo>
                  <a:pt x="0" y="17"/>
                  <a:pt x="1" y="18"/>
                  <a:pt x="1" y="19"/>
                </a:cubicBezTo>
                <a:cubicBezTo>
                  <a:pt x="15" y="28"/>
                  <a:pt x="31" y="13"/>
                  <a:pt x="32" y="0"/>
                </a:cubicBezTo>
              </a:path>
            </a:pathLst>
          </a:custGeom>
          <a:noFill/>
          <a:ln w="6350" cap="rnd">
            <a:solidFill>
              <a:srgbClr val="FF6600"/>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defPPr>
              <a:defRPr lang="en-US"/>
            </a:defPPr>
            <a:lvl1pPr algn="l" rtl="0" fontAlgn="base">
              <a:spcBef>
                <a:spcPct val="0"/>
              </a:spcBef>
              <a:spcAft>
                <a:spcPct val="0"/>
              </a:spcAft>
              <a:defRPr sz="1400" kern="1200">
                <a:solidFill>
                  <a:schemeClr val="tx1"/>
                </a:solidFill>
                <a:latin typeface="Arial" panose="020B0604020202020204" pitchFamily="34" charset="0"/>
                <a:ea typeface="+mn-ea"/>
                <a:cs typeface="+mn-cs"/>
              </a:defRPr>
            </a:lvl1pPr>
            <a:lvl2pPr marL="457200" algn="l" rtl="0" fontAlgn="base">
              <a:spcBef>
                <a:spcPct val="0"/>
              </a:spcBef>
              <a:spcAft>
                <a:spcPct val="0"/>
              </a:spcAft>
              <a:defRPr sz="1400" kern="1200">
                <a:solidFill>
                  <a:schemeClr val="tx1"/>
                </a:solidFill>
                <a:latin typeface="Arial" panose="020B0604020202020204" pitchFamily="34" charset="0"/>
                <a:ea typeface="+mn-ea"/>
                <a:cs typeface="+mn-cs"/>
              </a:defRPr>
            </a:lvl2pPr>
            <a:lvl3pPr marL="914400" algn="l" rtl="0" fontAlgn="base">
              <a:spcBef>
                <a:spcPct val="0"/>
              </a:spcBef>
              <a:spcAft>
                <a:spcPct val="0"/>
              </a:spcAft>
              <a:defRPr sz="1400" kern="1200">
                <a:solidFill>
                  <a:schemeClr val="tx1"/>
                </a:solidFill>
                <a:latin typeface="Arial" panose="020B0604020202020204" pitchFamily="34" charset="0"/>
                <a:ea typeface="+mn-ea"/>
                <a:cs typeface="+mn-cs"/>
              </a:defRPr>
            </a:lvl3pPr>
            <a:lvl4pPr marL="1371600" algn="l" rtl="0" fontAlgn="base">
              <a:spcBef>
                <a:spcPct val="0"/>
              </a:spcBef>
              <a:spcAft>
                <a:spcPct val="0"/>
              </a:spcAft>
              <a:defRPr sz="1400" kern="1200">
                <a:solidFill>
                  <a:schemeClr val="tx1"/>
                </a:solidFill>
                <a:latin typeface="Arial" panose="020B0604020202020204" pitchFamily="34" charset="0"/>
                <a:ea typeface="+mn-ea"/>
                <a:cs typeface="+mn-cs"/>
              </a:defRPr>
            </a:lvl4pPr>
            <a:lvl5pPr marL="1828800" algn="l" rtl="0" fontAlgn="base">
              <a:spcBef>
                <a:spcPct val="0"/>
              </a:spcBef>
              <a:spcAft>
                <a:spcPct val="0"/>
              </a:spcAft>
              <a:defRPr sz="1400" kern="1200">
                <a:solidFill>
                  <a:schemeClr val="tx1"/>
                </a:solidFill>
                <a:latin typeface="Arial" panose="020B0604020202020204" pitchFamily="34" charset="0"/>
                <a:ea typeface="+mn-ea"/>
                <a:cs typeface="+mn-cs"/>
              </a:defRPr>
            </a:lvl5pPr>
            <a:lvl6pPr marL="2286000" algn="l" defTabSz="914400" rtl="0" eaLnBrk="1" latinLnBrk="0" hangingPunct="1">
              <a:defRPr sz="1400" kern="1200">
                <a:solidFill>
                  <a:schemeClr val="tx1"/>
                </a:solidFill>
                <a:latin typeface="Arial" panose="020B0604020202020204" pitchFamily="34" charset="0"/>
                <a:ea typeface="+mn-ea"/>
                <a:cs typeface="+mn-cs"/>
              </a:defRPr>
            </a:lvl6pPr>
            <a:lvl7pPr marL="2743200" algn="l" defTabSz="914400" rtl="0" eaLnBrk="1" latinLnBrk="0" hangingPunct="1">
              <a:defRPr sz="1400" kern="1200">
                <a:solidFill>
                  <a:schemeClr val="tx1"/>
                </a:solidFill>
                <a:latin typeface="Arial" panose="020B0604020202020204" pitchFamily="34" charset="0"/>
                <a:ea typeface="+mn-ea"/>
                <a:cs typeface="+mn-cs"/>
              </a:defRPr>
            </a:lvl7pPr>
            <a:lvl8pPr marL="3200400" algn="l" defTabSz="914400" rtl="0" eaLnBrk="1" latinLnBrk="0" hangingPunct="1">
              <a:defRPr sz="1400" kern="1200">
                <a:solidFill>
                  <a:schemeClr val="tx1"/>
                </a:solidFill>
                <a:latin typeface="Arial" panose="020B0604020202020204" pitchFamily="34" charset="0"/>
                <a:ea typeface="+mn-ea"/>
                <a:cs typeface="+mn-cs"/>
              </a:defRPr>
            </a:lvl8pPr>
            <a:lvl9pPr marL="3657600" algn="l" defTabSz="914400" rtl="0" eaLnBrk="1" latinLnBrk="0" hangingPunct="1">
              <a:defRPr sz="1400" kern="1200">
                <a:solidFill>
                  <a:schemeClr val="tx1"/>
                </a:solidFill>
                <a:latin typeface="Arial" panose="020B0604020202020204" pitchFamily="34" charset="0"/>
                <a:ea typeface="+mn-ea"/>
                <a:cs typeface="+mn-cs"/>
              </a:defRPr>
            </a:lvl9pPr>
          </a:lstStyle>
          <a:p>
            <a:endParaRPr lang="en-CA"/>
          </a:p>
        </p:txBody>
      </p:sp>
      <p:sp>
        <p:nvSpPr>
          <p:cNvPr id="183" name="Freeform 179">
            <a:extLst>
              <a:ext uri="{FF2B5EF4-FFF2-40B4-BE49-F238E27FC236}">
                <a16:creationId xmlns:a16="http://schemas.microsoft.com/office/drawing/2014/main" id="{6358542B-5B15-4442-B72E-B791FD92F1B4}"/>
              </a:ext>
            </a:extLst>
          </p:cNvPr>
          <p:cNvSpPr>
            <a:spLocks noChangeAspect="1"/>
          </p:cNvSpPr>
          <p:nvPr/>
        </p:nvSpPr>
        <p:spPr bwMode="auto">
          <a:xfrm>
            <a:off x="6153415" y="923278"/>
            <a:ext cx="23034" cy="46947"/>
          </a:xfrm>
          <a:custGeom>
            <a:avLst/>
            <a:gdLst>
              <a:gd name="T0" fmla="*/ 38 w 38"/>
              <a:gd name="T1" fmla="*/ 0 h 73"/>
              <a:gd name="T2" fmla="*/ 26 w 38"/>
              <a:gd name="T3" fmla="*/ 73 h 73"/>
            </a:gdLst>
            <a:ahLst/>
            <a:cxnLst>
              <a:cxn ang="0">
                <a:pos x="T0" y="T1"/>
              </a:cxn>
              <a:cxn ang="0">
                <a:pos x="T2" y="T3"/>
              </a:cxn>
            </a:cxnLst>
            <a:rect l="0" t="0" r="r" b="b"/>
            <a:pathLst>
              <a:path w="38" h="73">
                <a:moveTo>
                  <a:pt x="38" y="0"/>
                </a:moveTo>
                <a:cubicBezTo>
                  <a:pt x="21" y="13"/>
                  <a:pt x="0" y="53"/>
                  <a:pt x="26" y="73"/>
                </a:cubicBezTo>
              </a:path>
            </a:pathLst>
          </a:custGeom>
          <a:noFill/>
          <a:ln w="6350" cap="rnd">
            <a:solidFill>
              <a:srgbClr val="FF6600"/>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defPPr>
              <a:defRPr lang="en-US"/>
            </a:defPPr>
            <a:lvl1pPr algn="l" rtl="0" fontAlgn="base">
              <a:spcBef>
                <a:spcPct val="0"/>
              </a:spcBef>
              <a:spcAft>
                <a:spcPct val="0"/>
              </a:spcAft>
              <a:defRPr sz="1400" kern="1200">
                <a:solidFill>
                  <a:schemeClr val="tx1"/>
                </a:solidFill>
                <a:latin typeface="Arial" panose="020B0604020202020204" pitchFamily="34" charset="0"/>
                <a:ea typeface="+mn-ea"/>
                <a:cs typeface="+mn-cs"/>
              </a:defRPr>
            </a:lvl1pPr>
            <a:lvl2pPr marL="457200" algn="l" rtl="0" fontAlgn="base">
              <a:spcBef>
                <a:spcPct val="0"/>
              </a:spcBef>
              <a:spcAft>
                <a:spcPct val="0"/>
              </a:spcAft>
              <a:defRPr sz="1400" kern="1200">
                <a:solidFill>
                  <a:schemeClr val="tx1"/>
                </a:solidFill>
                <a:latin typeface="Arial" panose="020B0604020202020204" pitchFamily="34" charset="0"/>
                <a:ea typeface="+mn-ea"/>
                <a:cs typeface="+mn-cs"/>
              </a:defRPr>
            </a:lvl2pPr>
            <a:lvl3pPr marL="914400" algn="l" rtl="0" fontAlgn="base">
              <a:spcBef>
                <a:spcPct val="0"/>
              </a:spcBef>
              <a:spcAft>
                <a:spcPct val="0"/>
              </a:spcAft>
              <a:defRPr sz="1400" kern="1200">
                <a:solidFill>
                  <a:schemeClr val="tx1"/>
                </a:solidFill>
                <a:latin typeface="Arial" panose="020B0604020202020204" pitchFamily="34" charset="0"/>
                <a:ea typeface="+mn-ea"/>
                <a:cs typeface="+mn-cs"/>
              </a:defRPr>
            </a:lvl3pPr>
            <a:lvl4pPr marL="1371600" algn="l" rtl="0" fontAlgn="base">
              <a:spcBef>
                <a:spcPct val="0"/>
              </a:spcBef>
              <a:spcAft>
                <a:spcPct val="0"/>
              </a:spcAft>
              <a:defRPr sz="1400" kern="1200">
                <a:solidFill>
                  <a:schemeClr val="tx1"/>
                </a:solidFill>
                <a:latin typeface="Arial" panose="020B0604020202020204" pitchFamily="34" charset="0"/>
                <a:ea typeface="+mn-ea"/>
                <a:cs typeface="+mn-cs"/>
              </a:defRPr>
            </a:lvl4pPr>
            <a:lvl5pPr marL="1828800" algn="l" rtl="0" fontAlgn="base">
              <a:spcBef>
                <a:spcPct val="0"/>
              </a:spcBef>
              <a:spcAft>
                <a:spcPct val="0"/>
              </a:spcAft>
              <a:defRPr sz="1400" kern="1200">
                <a:solidFill>
                  <a:schemeClr val="tx1"/>
                </a:solidFill>
                <a:latin typeface="Arial" panose="020B0604020202020204" pitchFamily="34" charset="0"/>
                <a:ea typeface="+mn-ea"/>
                <a:cs typeface="+mn-cs"/>
              </a:defRPr>
            </a:lvl5pPr>
            <a:lvl6pPr marL="2286000" algn="l" defTabSz="914400" rtl="0" eaLnBrk="1" latinLnBrk="0" hangingPunct="1">
              <a:defRPr sz="1400" kern="1200">
                <a:solidFill>
                  <a:schemeClr val="tx1"/>
                </a:solidFill>
                <a:latin typeface="Arial" panose="020B0604020202020204" pitchFamily="34" charset="0"/>
                <a:ea typeface="+mn-ea"/>
                <a:cs typeface="+mn-cs"/>
              </a:defRPr>
            </a:lvl6pPr>
            <a:lvl7pPr marL="2743200" algn="l" defTabSz="914400" rtl="0" eaLnBrk="1" latinLnBrk="0" hangingPunct="1">
              <a:defRPr sz="1400" kern="1200">
                <a:solidFill>
                  <a:schemeClr val="tx1"/>
                </a:solidFill>
                <a:latin typeface="Arial" panose="020B0604020202020204" pitchFamily="34" charset="0"/>
                <a:ea typeface="+mn-ea"/>
                <a:cs typeface="+mn-cs"/>
              </a:defRPr>
            </a:lvl7pPr>
            <a:lvl8pPr marL="3200400" algn="l" defTabSz="914400" rtl="0" eaLnBrk="1" latinLnBrk="0" hangingPunct="1">
              <a:defRPr sz="1400" kern="1200">
                <a:solidFill>
                  <a:schemeClr val="tx1"/>
                </a:solidFill>
                <a:latin typeface="Arial" panose="020B0604020202020204" pitchFamily="34" charset="0"/>
                <a:ea typeface="+mn-ea"/>
                <a:cs typeface="+mn-cs"/>
              </a:defRPr>
            </a:lvl8pPr>
            <a:lvl9pPr marL="3657600" algn="l" defTabSz="914400" rtl="0" eaLnBrk="1" latinLnBrk="0" hangingPunct="1">
              <a:defRPr sz="1400" kern="1200">
                <a:solidFill>
                  <a:schemeClr val="tx1"/>
                </a:solidFill>
                <a:latin typeface="Arial" panose="020B0604020202020204" pitchFamily="34" charset="0"/>
                <a:ea typeface="+mn-ea"/>
                <a:cs typeface="+mn-cs"/>
              </a:defRPr>
            </a:lvl9pPr>
          </a:lstStyle>
          <a:p>
            <a:endParaRPr lang="en-CA"/>
          </a:p>
        </p:txBody>
      </p:sp>
      <p:sp>
        <p:nvSpPr>
          <p:cNvPr id="184" name="Freeform 180">
            <a:extLst>
              <a:ext uri="{FF2B5EF4-FFF2-40B4-BE49-F238E27FC236}">
                <a16:creationId xmlns:a16="http://schemas.microsoft.com/office/drawing/2014/main" id="{1DAD54D4-013C-4A48-8090-D72AD08177D2}"/>
              </a:ext>
            </a:extLst>
          </p:cNvPr>
          <p:cNvSpPr>
            <a:spLocks noChangeAspect="1"/>
          </p:cNvSpPr>
          <p:nvPr/>
        </p:nvSpPr>
        <p:spPr bwMode="auto">
          <a:xfrm>
            <a:off x="6126797" y="923278"/>
            <a:ext cx="19963" cy="45290"/>
          </a:xfrm>
          <a:custGeom>
            <a:avLst/>
            <a:gdLst>
              <a:gd name="T0" fmla="*/ 0 w 35"/>
              <a:gd name="T1" fmla="*/ 0 h 70"/>
              <a:gd name="T2" fmla="*/ 6 w 35"/>
              <a:gd name="T3" fmla="*/ 70 h 70"/>
            </a:gdLst>
            <a:ahLst/>
            <a:cxnLst>
              <a:cxn ang="0">
                <a:pos x="T0" y="T1"/>
              </a:cxn>
              <a:cxn ang="0">
                <a:pos x="T2" y="T3"/>
              </a:cxn>
            </a:cxnLst>
            <a:rect l="0" t="0" r="r" b="b"/>
            <a:pathLst>
              <a:path w="35" h="70">
                <a:moveTo>
                  <a:pt x="0" y="0"/>
                </a:moveTo>
                <a:cubicBezTo>
                  <a:pt x="22" y="16"/>
                  <a:pt x="35" y="56"/>
                  <a:pt x="6" y="70"/>
                </a:cubicBezTo>
              </a:path>
            </a:pathLst>
          </a:custGeom>
          <a:noFill/>
          <a:ln w="6350" cap="rnd">
            <a:solidFill>
              <a:srgbClr val="FF6600"/>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defPPr>
              <a:defRPr lang="en-US"/>
            </a:defPPr>
            <a:lvl1pPr algn="l" rtl="0" fontAlgn="base">
              <a:spcBef>
                <a:spcPct val="0"/>
              </a:spcBef>
              <a:spcAft>
                <a:spcPct val="0"/>
              </a:spcAft>
              <a:defRPr sz="1400" kern="1200">
                <a:solidFill>
                  <a:schemeClr val="tx1"/>
                </a:solidFill>
                <a:latin typeface="Arial" panose="020B0604020202020204" pitchFamily="34" charset="0"/>
                <a:ea typeface="+mn-ea"/>
                <a:cs typeface="+mn-cs"/>
              </a:defRPr>
            </a:lvl1pPr>
            <a:lvl2pPr marL="457200" algn="l" rtl="0" fontAlgn="base">
              <a:spcBef>
                <a:spcPct val="0"/>
              </a:spcBef>
              <a:spcAft>
                <a:spcPct val="0"/>
              </a:spcAft>
              <a:defRPr sz="1400" kern="1200">
                <a:solidFill>
                  <a:schemeClr val="tx1"/>
                </a:solidFill>
                <a:latin typeface="Arial" panose="020B0604020202020204" pitchFamily="34" charset="0"/>
                <a:ea typeface="+mn-ea"/>
                <a:cs typeface="+mn-cs"/>
              </a:defRPr>
            </a:lvl2pPr>
            <a:lvl3pPr marL="914400" algn="l" rtl="0" fontAlgn="base">
              <a:spcBef>
                <a:spcPct val="0"/>
              </a:spcBef>
              <a:spcAft>
                <a:spcPct val="0"/>
              </a:spcAft>
              <a:defRPr sz="1400" kern="1200">
                <a:solidFill>
                  <a:schemeClr val="tx1"/>
                </a:solidFill>
                <a:latin typeface="Arial" panose="020B0604020202020204" pitchFamily="34" charset="0"/>
                <a:ea typeface="+mn-ea"/>
                <a:cs typeface="+mn-cs"/>
              </a:defRPr>
            </a:lvl3pPr>
            <a:lvl4pPr marL="1371600" algn="l" rtl="0" fontAlgn="base">
              <a:spcBef>
                <a:spcPct val="0"/>
              </a:spcBef>
              <a:spcAft>
                <a:spcPct val="0"/>
              </a:spcAft>
              <a:defRPr sz="1400" kern="1200">
                <a:solidFill>
                  <a:schemeClr val="tx1"/>
                </a:solidFill>
                <a:latin typeface="Arial" panose="020B0604020202020204" pitchFamily="34" charset="0"/>
                <a:ea typeface="+mn-ea"/>
                <a:cs typeface="+mn-cs"/>
              </a:defRPr>
            </a:lvl4pPr>
            <a:lvl5pPr marL="1828800" algn="l" rtl="0" fontAlgn="base">
              <a:spcBef>
                <a:spcPct val="0"/>
              </a:spcBef>
              <a:spcAft>
                <a:spcPct val="0"/>
              </a:spcAft>
              <a:defRPr sz="1400" kern="1200">
                <a:solidFill>
                  <a:schemeClr val="tx1"/>
                </a:solidFill>
                <a:latin typeface="Arial" panose="020B0604020202020204" pitchFamily="34" charset="0"/>
                <a:ea typeface="+mn-ea"/>
                <a:cs typeface="+mn-cs"/>
              </a:defRPr>
            </a:lvl5pPr>
            <a:lvl6pPr marL="2286000" algn="l" defTabSz="914400" rtl="0" eaLnBrk="1" latinLnBrk="0" hangingPunct="1">
              <a:defRPr sz="1400" kern="1200">
                <a:solidFill>
                  <a:schemeClr val="tx1"/>
                </a:solidFill>
                <a:latin typeface="Arial" panose="020B0604020202020204" pitchFamily="34" charset="0"/>
                <a:ea typeface="+mn-ea"/>
                <a:cs typeface="+mn-cs"/>
              </a:defRPr>
            </a:lvl6pPr>
            <a:lvl7pPr marL="2743200" algn="l" defTabSz="914400" rtl="0" eaLnBrk="1" latinLnBrk="0" hangingPunct="1">
              <a:defRPr sz="1400" kern="1200">
                <a:solidFill>
                  <a:schemeClr val="tx1"/>
                </a:solidFill>
                <a:latin typeface="Arial" panose="020B0604020202020204" pitchFamily="34" charset="0"/>
                <a:ea typeface="+mn-ea"/>
                <a:cs typeface="+mn-cs"/>
              </a:defRPr>
            </a:lvl7pPr>
            <a:lvl8pPr marL="3200400" algn="l" defTabSz="914400" rtl="0" eaLnBrk="1" latinLnBrk="0" hangingPunct="1">
              <a:defRPr sz="1400" kern="1200">
                <a:solidFill>
                  <a:schemeClr val="tx1"/>
                </a:solidFill>
                <a:latin typeface="Arial" panose="020B0604020202020204" pitchFamily="34" charset="0"/>
                <a:ea typeface="+mn-ea"/>
                <a:cs typeface="+mn-cs"/>
              </a:defRPr>
            </a:lvl8pPr>
            <a:lvl9pPr marL="3657600" algn="l" defTabSz="914400" rtl="0" eaLnBrk="1" latinLnBrk="0" hangingPunct="1">
              <a:defRPr sz="1400" kern="1200">
                <a:solidFill>
                  <a:schemeClr val="tx1"/>
                </a:solidFill>
                <a:latin typeface="Arial" panose="020B0604020202020204" pitchFamily="34" charset="0"/>
                <a:ea typeface="+mn-ea"/>
                <a:cs typeface="+mn-cs"/>
              </a:defRPr>
            </a:lvl9pPr>
          </a:lstStyle>
          <a:p>
            <a:endParaRPr lang="en-CA"/>
          </a:p>
        </p:txBody>
      </p:sp>
      <p:sp>
        <p:nvSpPr>
          <p:cNvPr id="186" name="Freeform 182">
            <a:extLst>
              <a:ext uri="{FF2B5EF4-FFF2-40B4-BE49-F238E27FC236}">
                <a16:creationId xmlns:a16="http://schemas.microsoft.com/office/drawing/2014/main" id="{1602D94A-4E4A-4624-87C8-58F029BD2A78}"/>
              </a:ext>
            </a:extLst>
          </p:cNvPr>
          <p:cNvSpPr>
            <a:spLocks noChangeAspect="1"/>
          </p:cNvSpPr>
          <p:nvPr/>
        </p:nvSpPr>
        <p:spPr bwMode="auto">
          <a:xfrm>
            <a:off x="5843218" y="1497130"/>
            <a:ext cx="6654" cy="12151"/>
          </a:xfrm>
          <a:custGeom>
            <a:avLst/>
            <a:gdLst>
              <a:gd name="T0" fmla="*/ 0 w 12"/>
              <a:gd name="T1" fmla="*/ 20 h 20"/>
              <a:gd name="T2" fmla="*/ 12 w 12"/>
              <a:gd name="T3" fmla="*/ 0 h 20"/>
            </a:gdLst>
            <a:ahLst/>
            <a:cxnLst>
              <a:cxn ang="0">
                <a:pos x="T0" y="T1"/>
              </a:cxn>
              <a:cxn ang="0">
                <a:pos x="T2" y="T3"/>
              </a:cxn>
            </a:cxnLst>
            <a:rect l="0" t="0" r="r" b="b"/>
            <a:pathLst>
              <a:path w="12" h="20">
                <a:moveTo>
                  <a:pt x="0" y="20"/>
                </a:moveTo>
                <a:cubicBezTo>
                  <a:pt x="5" y="13"/>
                  <a:pt x="7" y="7"/>
                  <a:pt x="12" y="0"/>
                </a:cubicBezTo>
              </a:path>
            </a:pathLst>
          </a:custGeom>
          <a:noFill/>
          <a:ln w="6350" cap="rnd">
            <a:solidFill>
              <a:srgbClr val="FF6600"/>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defPPr>
              <a:defRPr lang="en-US"/>
            </a:defPPr>
            <a:lvl1pPr algn="l" rtl="0" fontAlgn="base">
              <a:spcBef>
                <a:spcPct val="0"/>
              </a:spcBef>
              <a:spcAft>
                <a:spcPct val="0"/>
              </a:spcAft>
              <a:defRPr sz="1400" kern="1200">
                <a:solidFill>
                  <a:schemeClr val="tx1"/>
                </a:solidFill>
                <a:latin typeface="Arial" panose="020B0604020202020204" pitchFamily="34" charset="0"/>
                <a:ea typeface="+mn-ea"/>
                <a:cs typeface="+mn-cs"/>
              </a:defRPr>
            </a:lvl1pPr>
            <a:lvl2pPr marL="457200" algn="l" rtl="0" fontAlgn="base">
              <a:spcBef>
                <a:spcPct val="0"/>
              </a:spcBef>
              <a:spcAft>
                <a:spcPct val="0"/>
              </a:spcAft>
              <a:defRPr sz="1400" kern="1200">
                <a:solidFill>
                  <a:schemeClr val="tx1"/>
                </a:solidFill>
                <a:latin typeface="Arial" panose="020B0604020202020204" pitchFamily="34" charset="0"/>
                <a:ea typeface="+mn-ea"/>
                <a:cs typeface="+mn-cs"/>
              </a:defRPr>
            </a:lvl2pPr>
            <a:lvl3pPr marL="914400" algn="l" rtl="0" fontAlgn="base">
              <a:spcBef>
                <a:spcPct val="0"/>
              </a:spcBef>
              <a:spcAft>
                <a:spcPct val="0"/>
              </a:spcAft>
              <a:defRPr sz="1400" kern="1200">
                <a:solidFill>
                  <a:schemeClr val="tx1"/>
                </a:solidFill>
                <a:latin typeface="Arial" panose="020B0604020202020204" pitchFamily="34" charset="0"/>
                <a:ea typeface="+mn-ea"/>
                <a:cs typeface="+mn-cs"/>
              </a:defRPr>
            </a:lvl3pPr>
            <a:lvl4pPr marL="1371600" algn="l" rtl="0" fontAlgn="base">
              <a:spcBef>
                <a:spcPct val="0"/>
              </a:spcBef>
              <a:spcAft>
                <a:spcPct val="0"/>
              </a:spcAft>
              <a:defRPr sz="1400" kern="1200">
                <a:solidFill>
                  <a:schemeClr val="tx1"/>
                </a:solidFill>
                <a:latin typeface="Arial" panose="020B0604020202020204" pitchFamily="34" charset="0"/>
                <a:ea typeface="+mn-ea"/>
                <a:cs typeface="+mn-cs"/>
              </a:defRPr>
            </a:lvl4pPr>
            <a:lvl5pPr marL="1828800" algn="l" rtl="0" fontAlgn="base">
              <a:spcBef>
                <a:spcPct val="0"/>
              </a:spcBef>
              <a:spcAft>
                <a:spcPct val="0"/>
              </a:spcAft>
              <a:defRPr sz="1400" kern="1200">
                <a:solidFill>
                  <a:schemeClr val="tx1"/>
                </a:solidFill>
                <a:latin typeface="Arial" panose="020B0604020202020204" pitchFamily="34" charset="0"/>
                <a:ea typeface="+mn-ea"/>
                <a:cs typeface="+mn-cs"/>
              </a:defRPr>
            </a:lvl5pPr>
            <a:lvl6pPr marL="2286000" algn="l" defTabSz="914400" rtl="0" eaLnBrk="1" latinLnBrk="0" hangingPunct="1">
              <a:defRPr sz="1400" kern="1200">
                <a:solidFill>
                  <a:schemeClr val="tx1"/>
                </a:solidFill>
                <a:latin typeface="Arial" panose="020B0604020202020204" pitchFamily="34" charset="0"/>
                <a:ea typeface="+mn-ea"/>
                <a:cs typeface="+mn-cs"/>
              </a:defRPr>
            </a:lvl6pPr>
            <a:lvl7pPr marL="2743200" algn="l" defTabSz="914400" rtl="0" eaLnBrk="1" latinLnBrk="0" hangingPunct="1">
              <a:defRPr sz="1400" kern="1200">
                <a:solidFill>
                  <a:schemeClr val="tx1"/>
                </a:solidFill>
                <a:latin typeface="Arial" panose="020B0604020202020204" pitchFamily="34" charset="0"/>
                <a:ea typeface="+mn-ea"/>
                <a:cs typeface="+mn-cs"/>
              </a:defRPr>
            </a:lvl7pPr>
            <a:lvl8pPr marL="3200400" algn="l" defTabSz="914400" rtl="0" eaLnBrk="1" latinLnBrk="0" hangingPunct="1">
              <a:defRPr sz="1400" kern="1200">
                <a:solidFill>
                  <a:schemeClr val="tx1"/>
                </a:solidFill>
                <a:latin typeface="Arial" panose="020B0604020202020204" pitchFamily="34" charset="0"/>
                <a:ea typeface="+mn-ea"/>
                <a:cs typeface="+mn-cs"/>
              </a:defRPr>
            </a:lvl8pPr>
            <a:lvl9pPr marL="3657600" algn="l" defTabSz="914400" rtl="0" eaLnBrk="1" latinLnBrk="0" hangingPunct="1">
              <a:defRPr sz="1400" kern="1200">
                <a:solidFill>
                  <a:schemeClr val="tx1"/>
                </a:solidFill>
                <a:latin typeface="Arial" panose="020B0604020202020204" pitchFamily="34" charset="0"/>
                <a:ea typeface="+mn-ea"/>
                <a:cs typeface="+mn-cs"/>
              </a:defRPr>
            </a:lvl9pPr>
          </a:lstStyle>
          <a:p>
            <a:endParaRPr lang="en-CA"/>
          </a:p>
        </p:txBody>
      </p:sp>
      <p:sp>
        <p:nvSpPr>
          <p:cNvPr id="187" name="Freeform 183">
            <a:extLst>
              <a:ext uri="{FF2B5EF4-FFF2-40B4-BE49-F238E27FC236}">
                <a16:creationId xmlns:a16="http://schemas.microsoft.com/office/drawing/2014/main" id="{6B7D2BC7-2428-43B5-97CE-1E38FCFF4BD7}"/>
              </a:ext>
            </a:extLst>
          </p:cNvPr>
          <p:cNvSpPr>
            <a:spLocks noChangeAspect="1"/>
          </p:cNvSpPr>
          <p:nvPr/>
        </p:nvSpPr>
        <p:spPr bwMode="auto">
          <a:xfrm>
            <a:off x="6452349" y="1497130"/>
            <a:ext cx="7166" cy="12151"/>
          </a:xfrm>
          <a:custGeom>
            <a:avLst/>
            <a:gdLst>
              <a:gd name="T0" fmla="*/ 12 w 12"/>
              <a:gd name="T1" fmla="*/ 20 h 20"/>
              <a:gd name="T2" fmla="*/ 0 w 12"/>
              <a:gd name="T3" fmla="*/ 0 h 20"/>
            </a:gdLst>
            <a:ahLst/>
            <a:cxnLst>
              <a:cxn ang="0">
                <a:pos x="T0" y="T1"/>
              </a:cxn>
              <a:cxn ang="0">
                <a:pos x="T2" y="T3"/>
              </a:cxn>
            </a:cxnLst>
            <a:rect l="0" t="0" r="r" b="b"/>
            <a:pathLst>
              <a:path w="12" h="20">
                <a:moveTo>
                  <a:pt x="12" y="20"/>
                </a:moveTo>
                <a:cubicBezTo>
                  <a:pt x="7" y="13"/>
                  <a:pt x="5" y="7"/>
                  <a:pt x="0" y="0"/>
                </a:cubicBezTo>
              </a:path>
            </a:pathLst>
          </a:custGeom>
          <a:noFill/>
          <a:ln w="6350" cap="rnd">
            <a:solidFill>
              <a:srgbClr val="FF6600"/>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defPPr>
              <a:defRPr lang="en-US"/>
            </a:defPPr>
            <a:lvl1pPr algn="l" rtl="0" fontAlgn="base">
              <a:spcBef>
                <a:spcPct val="0"/>
              </a:spcBef>
              <a:spcAft>
                <a:spcPct val="0"/>
              </a:spcAft>
              <a:defRPr sz="1400" kern="1200">
                <a:solidFill>
                  <a:schemeClr val="tx1"/>
                </a:solidFill>
                <a:latin typeface="Arial" panose="020B0604020202020204" pitchFamily="34" charset="0"/>
                <a:ea typeface="+mn-ea"/>
                <a:cs typeface="+mn-cs"/>
              </a:defRPr>
            </a:lvl1pPr>
            <a:lvl2pPr marL="457200" algn="l" rtl="0" fontAlgn="base">
              <a:spcBef>
                <a:spcPct val="0"/>
              </a:spcBef>
              <a:spcAft>
                <a:spcPct val="0"/>
              </a:spcAft>
              <a:defRPr sz="1400" kern="1200">
                <a:solidFill>
                  <a:schemeClr val="tx1"/>
                </a:solidFill>
                <a:latin typeface="Arial" panose="020B0604020202020204" pitchFamily="34" charset="0"/>
                <a:ea typeface="+mn-ea"/>
                <a:cs typeface="+mn-cs"/>
              </a:defRPr>
            </a:lvl2pPr>
            <a:lvl3pPr marL="914400" algn="l" rtl="0" fontAlgn="base">
              <a:spcBef>
                <a:spcPct val="0"/>
              </a:spcBef>
              <a:spcAft>
                <a:spcPct val="0"/>
              </a:spcAft>
              <a:defRPr sz="1400" kern="1200">
                <a:solidFill>
                  <a:schemeClr val="tx1"/>
                </a:solidFill>
                <a:latin typeface="Arial" panose="020B0604020202020204" pitchFamily="34" charset="0"/>
                <a:ea typeface="+mn-ea"/>
                <a:cs typeface="+mn-cs"/>
              </a:defRPr>
            </a:lvl3pPr>
            <a:lvl4pPr marL="1371600" algn="l" rtl="0" fontAlgn="base">
              <a:spcBef>
                <a:spcPct val="0"/>
              </a:spcBef>
              <a:spcAft>
                <a:spcPct val="0"/>
              </a:spcAft>
              <a:defRPr sz="1400" kern="1200">
                <a:solidFill>
                  <a:schemeClr val="tx1"/>
                </a:solidFill>
                <a:latin typeface="Arial" panose="020B0604020202020204" pitchFamily="34" charset="0"/>
                <a:ea typeface="+mn-ea"/>
                <a:cs typeface="+mn-cs"/>
              </a:defRPr>
            </a:lvl4pPr>
            <a:lvl5pPr marL="1828800" algn="l" rtl="0" fontAlgn="base">
              <a:spcBef>
                <a:spcPct val="0"/>
              </a:spcBef>
              <a:spcAft>
                <a:spcPct val="0"/>
              </a:spcAft>
              <a:defRPr sz="1400" kern="1200">
                <a:solidFill>
                  <a:schemeClr val="tx1"/>
                </a:solidFill>
                <a:latin typeface="Arial" panose="020B0604020202020204" pitchFamily="34" charset="0"/>
                <a:ea typeface="+mn-ea"/>
                <a:cs typeface="+mn-cs"/>
              </a:defRPr>
            </a:lvl5pPr>
            <a:lvl6pPr marL="2286000" algn="l" defTabSz="914400" rtl="0" eaLnBrk="1" latinLnBrk="0" hangingPunct="1">
              <a:defRPr sz="1400" kern="1200">
                <a:solidFill>
                  <a:schemeClr val="tx1"/>
                </a:solidFill>
                <a:latin typeface="Arial" panose="020B0604020202020204" pitchFamily="34" charset="0"/>
                <a:ea typeface="+mn-ea"/>
                <a:cs typeface="+mn-cs"/>
              </a:defRPr>
            </a:lvl6pPr>
            <a:lvl7pPr marL="2743200" algn="l" defTabSz="914400" rtl="0" eaLnBrk="1" latinLnBrk="0" hangingPunct="1">
              <a:defRPr sz="1400" kern="1200">
                <a:solidFill>
                  <a:schemeClr val="tx1"/>
                </a:solidFill>
                <a:latin typeface="Arial" panose="020B0604020202020204" pitchFamily="34" charset="0"/>
                <a:ea typeface="+mn-ea"/>
                <a:cs typeface="+mn-cs"/>
              </a:defRPr>
            </a:lvl7pPr>
            <a:lvl8pPr marL="3200400" algn="l" defTabSz="914400" rtl="0" eaLnBrk="1" latinLnBrk="0" hangingPunct="1">
              <a:defRPr sz="1400" kern="1200">
                <a:solidFill>
                  <a:schemeClr val="tx1"/>
                </a:solidFill>
                <a:latin typeface="Arial" panose="020B0604020202020204" pitchFamily="34" charset="0"/>
                <a:ea typeface="+mn-ea"/>
                <a:cs typeface="+mn-cs"/>
              </a:defRPr>
            </a:lvl8pPr>
            <a:lvl9pPr marL="3657600" algn="l" defTabSz="914400" rtl="0" eaLnBrk="1" latinLnBrk="0" hangingPunct="1">
              <a:defRPr sz="1400" kern="1200">
                <a:solidFill>
                  <a:schemeClr val="tx1"/>
                </a:solidFill>
                <a:latin typeface="Arial" panose="020B0604020202020204" pitchFamily="34" charset="0"/>
                <a:ea typeface="+mn-ea"/>
                <a:cs typeface="+mn-cs"/>
              </a:defRPr>
            </a:lvl9pPr>
          </a:lstStyle>
          <a:p>
            <a:endParaRPr lang="en-CA"/>
          </a:p>
        </p:txBody>
      </p:sp>
      <p:sp>
        <p:nvSpPr>
          <p:cNvPr id="188" name="Freeform 184">
            <a:extLst>
              <a:ext uri="{FF2B5EF4-FFF2-40B4-BE49-F238E27FC236}">
                <a16:creationId xmlns:a16="http://schemas.microsoft.com/office/drawing/2014/main" id="{DF47D45F-FD44-4485-9B40-206EA8E5193E}"/>
              </a:ext>
            </a:extLst>
          </p:cNvPr>
          <p:cNvSpPr>
            <a:spLocks noChangeAspect="1"/>
          </p:cNvSpPr>
          <p:nvPr/>
        </p:nvSpPr>
        <p:spPr bwMode="auto">
          <a:xfrm>
            <a:off x="5909762" y="1588814"/>
            <a:ext cx="37367" cy="61307"/>
          </a:xfrm>
          <a:custGeom>
            <a:avLst/>
            <a:gdLst>
              <a:gd name="T0" fmla="*/ 0 w 64"/>
              <a:gd name="T1" fmla="*/ 0 h 96"/>
              <a:gd name="T2" fmla="*/ 64 w 64"/>
              <a:gd name="T3" fmla="*/ 96 h 96"/>
            </a:gdLst>
            <a:ahLst/>
            <a:cxnLst>
              <a:cxn ang="0">
                <a:pos x="T0" y="T1"/>
              </a:cxn>
              <a:cxn ang="0">
                <a:pos x="T2" y="T3"/>
              </a:cxn>
            </a:cxnLst>
            <a:rect l="0" t="0" r="r" b="b"/>
            <a:pathLst>
              <a:path w="64" h="96">
                <a:moveTo>
                  <a:pt x="0" y="0"/>
                </a:moveTo>
                <a:cubicBezTo>
                  <a:pt x="11" y="35"/>
                  <a:pt x="24" y="83"/>
                  <a:pt x="64" y="96"/>
                </a:cubicBezTo>
              </a:path>
            </a:pathLst>
          </a:custGeom>
          <a:noFill/>
          <a:ln w="6350" cap="rnd">
            <a:solidFill>
              <a:srgbClr val="FF6600"/>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defPPr>
              <a:defRPr lang="en-US"/>
            </a:defPPr>
            <a:lvl1pPr algn="l" rtl="0" fontAlgn="base">
              <a:spcBef>
                <a:spcPct val="0"/>
              </a:spcBef>
              <a:spcAft>
                <a:spcPct val="0"/>
              </a:spcAft>
              <a:defRPr sz="1400" kern="1200">
                <a:solidFill>
                  <a:schemeClr val="tx1"/>
                </a:solidFill>
                <a:latin typeface="Arial" panose="020B0604020202020204" pitchFamily="34" charset="0"/>
                <a:ea typeface="+mn-ea"/>
                <a:cs typeface="+mn-cs"/>
              </a:defRPr>
            </a:lvl1pPr>
            <a:lvl2pPr marL="457200" algn="l" rtl="0" fontAlgn="base">
              <a:spcBef>
                <a:spcPct val="0"/>
              </a:spcBef>
              <a:spcAft>
                <a:spcPct val="0"/>
              </a:spcAft>
              <a:defRPr sz="1400" kern="1200">
                <a:solidFill>
                  <a:schemeClr val="tx1"/>
                </a:solidFill>
                <a:latin typeface="Arial" panose="020B0604020202020204" pitchFamily="34" charset="0"/>
                <a:ea typeface="+mn-ea"/>
                <a:cs typeface="+mn-cs"/>
              </a:defRPr>
            </a:lvl2pPr>
            <a:lvl3pPr marL="914400" algn="l" rtl="0" fontAlgn="base">
              <a:spcBef>
                <a:spcPct val="0"/>
              </a:spcBef>
              <a:spcAft>
                <a:spcPct val="0"/>
              </a:spcAft>
              <a:defRPr sz="1400" kern="1200">
                <a:solidFill>
                  <a:schemeClr val="tx1"/>
                </a:solidFill>
                <a:latin typeface="Arial" panose="020B0604020202020204" pitchFamily="34" charset="0"/>
                <a:ea typeface="+mn-ea"/>
                <a:cs typeface="+mn-cs"/>
              </a:defRPr>
            </a:lvl3pPr>
            <a:lvl4pPr marL="1371600" algn="l" rtl="0" fontAlgn="base">
              <a:spcBef>
                <a:spcPct val="0"/>
              </a:spcBef>
              <a:spcAft>
                <a:spcPct val="0"/>
              </a:spcAft>
              <a:defRPr sz="1400" kern="1200">
                <a:solidFill>
                  <a:schemeClr val="tx1"/>
                </a:solidFill>
                <a:latin typeface="Arial" panose="020B0604020202020204" pitchFamily="34" charset="0"/>
                <a:ea typeface="+mn-ea"/>
                <a:cs typeface="+mn-cs"/>
              </a:defRPr>
            </a:lvl4pPr>
            <a:lvl5pPr marL="1828800" algn="l" rtl="0" fontAlgn="base">
              <a:spcBef>
                <a:spcPct val="0"/>
              </a:spcBef>
              <a:spcAft>
                <a:spcPct val="0"/>
              </a:spcAft>
              <a:defRPr sz="1400" kern="1200">
                <a:solidFill>
                  <a:schemeClr val="tx1"/>
                </a:solidFill>
                <a:latin typeface="Arial" panose="020B0604020202020204" pitchFamily="34" charset="0"/>
                <a:ea typeface="+mn-ea"/>
                <a:cs typeface="+mn-cs"/>
              </a:defRPr>
            </a:lvl5pPr>
            <a:lvl6pPr marL="2286000" algn="l" defTabSz="914400" rtl="0" eaLnBrk="1" latinLnBrk="0" hangingPunct="1">
              <a:defRPr sz="1400" kern="1200">
                <a:solidFill>
                  <a:schemeClr val="tx1"/>
                </a:solidFill>
                <a:latin typeface="Arial" panose="020B0604020202020204" pitchFamily="34" charset="0"/>
                <a:ea typeface="+mn-ea"/>
                <a:cs typeface="+mn-cs"/>
              </a:defRPr>
            </a:lvl6pPr>
            <a:lvl7pPr marL="2743200" algn="l" defTabSz="914400" rtl="0" eaLnBrk="1" latinLnBrk="0" hangingPunct="1">
              <a:defRPr sz="1400" kern="1200">
                <a:solidFill>
                  <a:schemeClr val="tx1"/>
                </a:solidFill>
                <a:latin typeface="Arial" panose="020B0604020202020204" pitchFamily="34" charset="0"/>
                <a:ea typeface="+mn-ea"/>
                <a:cs typeface="+mn-cs"/>
              </a:defRPr>
            </a:lvl7pPr>
            <a:lvl8pPr marL="3200400" algn="l" defTabSz="914400" rtl="0" eaLnBrk="1" latinLnBrk="0" hangingPunct="1">
              <a:defRPr sz="1400" kern="1200">
                <a:solidFill>
                  <a:schemeClr val="tx1"/>
                </a:solidFill>
                <a:latin typeface="Arial" panose="020B0604020202020204" pitchFamily="34" charset="0"/>
                <a:ea typeface="+mn-ea"/>
                <a:cs typeface="+mn-cs"/>
              </a:defRPr>
            </a:lvl8pPr>
            <a:lvl9pPr marL="3657600" algn="l" defTabSz="914400" rtl="0" eaLnBrk="1" latinLnBrk="0" hangingPunct="1">
              <a:defRPr sz="1400" kern="1200">
                <a:solidFill>
                  <a:schemeClr val="tx1"/>
                </a:solidFill>
                <a:latin typeface="Arial" panose="020B0604020202020204" pitchFamily="34" charset="0"/>
                <a:ea typeface="+mn-ea"/>
                <a:cs typeface="+mn-cs"/>
              </a:defRPr>
            </a:lvl9pPr>
          </a:lstStyle>
          <a:p>
            <a:endParaRPr lang="en-CA"/>
          </a:p>
        </p:txBody>
      </p:sp>
      <p:sp>
        <p:nvSpPr>
          <p:cNvPr id="189" name="Freeform 185">
            <a:extLst>
              <a:ext uri="{FF2B5EF4-FFF2-40B4-BE49-F238E27FC236}">
                <a16:creationId xmlns:a16="http://schemas.microsoft.com/office/drawing/2014/main" id="{3BAD9B07-2E79-4270-AD92-8BE59A71F7DD}"/>
              </a:ext>
            </a:extLst>
          </p:cNvPr>
          <p:cNvSpPr>
            <a:spLocks noChangeAspect="1"/>
          </p:cNvSpPr>
          <p:nvPr/>
        </p:nvSpPr>
        <p:spPr bwMode="auto">
          <a:xfrm>
            <a:off x="6355093" y="1588814"/>
            <a:ext cx="38391" cy="61307"/>
          </a:xfrm>
          <a:custGeom>
            <a:avLst/>
            <a:gdLst>
              <a:gd name="T0" fmla="*/ 0 w 64"/>
              <a:gd name="T1" fmla="*/ 96 h 96"/>
              <a:gd name="T2" fmla="*/ 64 w 64"/>
              <a:gd name="T3" fmla="*/ 0 h 96"/>
            </a:gdLst>
            <a:ahLst/>
            <a:cxnLst>
              <a:cxn ang="0">
                <a:pos x="T0" y="T1"/>
              </a:cxn>
              <a:cxn ang="0">
                <a:pos x="T2" y="T3"/>
              </a:cxn>
            </a:cxnLst>
            <a:rect l="0" t="0" r="r" b="b"/>
            <a:pathLst>
              <a:path w="64" h="96">
                <a:moveTo>
                  <a:pt x="0" y="96"/>
                </a:moveTo>
                <a:cubicBezTo>
                  <a:pt x="40" y="84"/>
                  <a:pt x="54" y="35"/>
                  <a:pt x="64" y="0"/>
                </a:cubicBezTo>
              </a:path>
            </a:pathLst>
          </a:custGeom>
          <a:noFill/>
          <a:ln w="6350" cap="rnd">
            <a:solidFill>
              <a:srgbClr val="FF6600"/>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defPPr>
              <a:defRPr lang="en-US"/>
            </a:defPPr>
            <a:lvl1pPr algn="l" rtl="0" fontAlgn="base">
              <a:spcBef>
                <a:spcPct val="0"/>
              </a:spcBef>
              <a:spcAft>
                <a:spcPct val="0"/>
              </a:spcAft>
              <a:defRPr sz="1400" kern="1200">
                <a:solidFill>
                  <a:schemeClr val="tx1"/>
                </a:solidFill>
                <a:latin typeface="Arial" panose="020B0604020202020204" pitchFamily="34" charset="0"/>
                <a:ea typeface="+mn-ea"/>
                <a:cs typeface="+mn-cs"/>
              </a:defRPr>
            </a:lvl1pPr>
            <a:lvl2pPr marL="457200" algn="l" rtl="0" fontAlgn="base">
              <a:spcBef>
                <a:spcPct val="0"/>
              </a:spcBef>
              <a:spcAft>
                <a:spcPct val="0"/>
              </a:spcAft>
              <a:defRPr sz="1400" kern="1200">
                <a:solidFill>
                  <a:schemeClr val="tx1"/>
                </a:solidFill>
                <a:latin typeface="Arial" panose="020B0604020202020204" pitchFamily="34" charset="0"/>
                <a:ea typeface="+mn-ea"/>
                <a:cs typeface="+mn-cs"/>
              </a:defRPr>
            </a:lvl2pPr>
            <a:lvl3pPr marL="914400" algn="l" rtl="0" fontAlgn="base">
              <a:spcBef>
                <a:spcPct val="0"/>
              </a:spcBef>
              <a:spcAft>
                <a:spcPct val="0"/>
              </a:spcAft>
              <a:defRPr sz="1400" kern="1200">
                <a:solidFill>
                  <a:schemeClr val="tx1"/>
                </a:solidFill>
                <a:latin typeface="Arial" panose="020B0604020202020204" pitchFamily="34" charset="0"/>
                <a:ea typeface="+mn-ea"/>
                <a:cs typeface="+mn-cs"/>
              </a:defRPr>
            </a:lvl3pPr>
            <a:lvl4pPr marL="1371600" algn="l" rtl="0" fontAlgn="base">
              <a:spcBef>
                <a:spcPct val="0"/>
              </a:spcBef>
              <a:spcAft>
                <a:spcPct val="0"/>
              </a:spcAft>
              <a:defRPr sz="1400" kern="1200">
                <a:solidFill>
                  <a:schemeClr val="tx1"/>
                </a:solidFill>
                <a:latin typeface="Arial" panose="020B0604020202020204" pitchFamily="34" charset="0"/>
                <a:ea typeface="+mn-ea"/>
                <a:cs typeface="+mn-cs"/>
              </a:defRPr>
            </a:lvl4pPr>
            <a:lvl5pPr marL="1828800" algn="l" rtl="0" fontAlgn="base">
              <a:spcBef>
                <a:spcPct val="0"/>
              </a:spcBef>
              <a:spcAft>
                <a:spcPct val="0"/>
              </a:spcAft>
              <a:defRPr sz="1400" kern="1200">
                <a:solidFill>
                  <a:schemeClr val="tx1"/>
                </a:solidFill>
                <a:latin typeface="Arial" panose="020B0604020202020204" pitchFamily="34" charset="0"/>
                <a:ea typeface="+mn-ea"/>
                <a:cs typeface="+mn-cs"/>
              </a:defRPr>
            </a:lvl5pPr>
            <a:lvl6pPr marL="2286000" algn="l" defTabSz="914400" rtl="0" eaLnBrk="1" latinLnBrk="0" hangingPunct="1">
              <a:defRPr sz="1400" kern="1200">
                <a:solidFill>
                  <a:schemeClr val="tx1"/>
                </a:solidFill>
                <a:latin typeface="Arial" panose="020B0604020202020204" pitchFamily="34" charset="0"/>
                <a:ea typeface="+mn-ea"/>
                <a:cs typeface="+mn-cs"/>
              </a:defRPr>
            </a:lvl6pPr>
            <a:lvl7pPr marL="2743200" algn="l" defTabSz="914400" rtl="0" eaLnBrk="1" latinLnBrk="0" hangingPunct="1">
              <a:defRPr sz="1400" kern="1200">
                <a:solidFill>
                  <a:schemeClr val="tx1"/>
                </a:solidFill>
                <a:latin typeface="Arial" panose="020B0604020202020204" pitchFamily="34" charset="0"/>
                <a:ea typeface="+mn-ea"/>
                <a:cs typeface="+mn-cs"/>
              </a:defRPr>
            </a:lvl7pPr>
            <a:lvl8pPr marL="3200400" algn="l" defTabSz="914400" rtl="0" eaLnBrk="1" latinLnBrk="0" hangingPunct="1">
              <a:defRPr sz="1400" kern="1200">
                <a:solidFill>
                  <a:schemeClr val="tx1"/>
                </a:solidFill>
                <a:latin typeface="Arial" panose="020B0604020202020204" pitchFamily="34" charset="0"/>
                <a:ea typeface="+mn-ea"/>
                <a:cs typeface="+mn-cs"/>
              </a:defRPr>
            </a:lvl8pPr>
            <a:lvl9pPr marL="3657600" algn="l" defTabSz="914400" rtl="0" eaLnBrk="1" latinLnBrk="0" hangingPunct="1">
              <a:defRPr sz="1400" kern="1200">
                <a:solidFill>
                  <a:schemeClr val="tx1"/>
                </a:solidFill>
                <a:latin typeface="Arial" panose="020B0604020202020204" pitchFamily="34" charset="0"/>
                <a:ea typeface="+mn-ea"/>
                <a:cs typeface="+mn-cs"/>
              </a:defRPr>
            </a:lvl9pPr>
          </a:lstStyle>
          <a:p>
            <a:endParaRPr lang="en-CA"/>
          </a:p>
        </p:txBody>
      </p:sp>
      <p:sp>
        <p:nvSpPr>
          <p:cNvPr id="193" name="Freeform 14">
            <a:extLst>
              <a:ext uri="{FF2B5EF4-FFF2-40B4-BE49-F238E27FC236}">
                <a16:creationId xmlns:a16="http://schemas.microsoft.com/office/drawing/2014/main" id="{E88C2A40-195A-407A-9BC4-4AD5A8720C77}"/>
              </a:ext>
            </a:extLst>
          </p:cNvPr>
          <p:cNvSpPr>
            <a:spLocks noChangeAspect="1"/>
          </p:cNvSpPr>
          <p:nvPr/>
        </p:nvSpPr>
        <p:spPr bwMode="auto">
          <a:xfrm>
            <a:off x="5908926" y="1086785"/>
            <a:ext cx="477689" cy="4940328"/>
          </a:xfrm>
          <a:custGeom>
            <a:avLst/>
            <a:gdLst>
              <a:gd name="T0" fmla="*/ 45 w 90"/>
              <a:gd name="T1" fmla="*/ 763 h 763"/>
              <a:gd name="T2" fmla="*/ 61 w 90"/>
              <a:gd name="T3" fmla="*/ 669 h 763"/>
              <a:gd name="T4" fmla="*/ 55 w 90"/>
              <a:gd name="T5" fmla="*/ 451 h 763"/>
              <a:gd name="T6" fmla="*/ 63 w 90"/>
              <a:gd name="T7" fmla="*/ 234 h 763"/>
              <a:gd name="T8" fmla="*/ 57 w 90"/>
              <a:gd name="T9" fmla="*/ 150 h 763"/>
              <a:gd name="T10" fmla="*/ 73 w 90"/>
              <a:gd name="T11" fmla="*/ 91 h 763"/>
              <a:gd name="T12" fmla="*/ 65 w 90"/>
              <a:gd name="T13" fmla="*/ 51 h 763"/>
              <a:gd name="T14" fmla="*/ 45 w 90"/>
              <a:gd name="T15" fmla="*/ 20 h 763"/>
              <a:gd name="T16" fmla="*/ 24 w 90"/>
              <a:gd name="T17" fmla="*/ 51 h 763"/>
              <a:gd name="T18" fmla="*/ 17 w 90"/>
              <a:gd name="T19" fmla="*/ 91 h 763"/>
              <a:gd name="T20" fmla="*/ 33 w 90"/>
              <a:gd name="T21" fmla="*/ 150 h 763"/>
              <a:gd name="T22" fmla="*/ 27 w 90"/>
              <a:gd name="T23" fmla="*/ 234 h 763"/>
              <a:gd name="T24" fmla="*/ 34 w 90"/>
              <a:gd name="T25" fmla="*/ 451 h 763"/>
              <a:gd name="T26" fmla="*/ 29 w 90"/>
              <a:gd name="T27" fmla="*/ 669 h 763"/>
              <a:gd name="T28" fmla="*/ 45 w 90"/>
              <a:gd name="T29" fmla="*/ 763 h 7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90" h="763">
                <a:moveTo>
                  <a:pt x="45" y="763"/>
                </a:moveTo>
                <a:cubicBezTo>
                  <a:pt x="51" y="755"/>
                  <a:pt x="61" y="718"/>
                  <a:pt x="61" y="669"/>
                </a:cubicBezTo>
                <a:cubicBezTo>
                  <a:pt x="61" y="619"/>
                  <a:pt x="55" y="527"/>
                  <a:pt x="55" y="451"/>
                </a:cubicBezTo>
                <a:cubicBezTo>
                  <a:pt x="55" y="375"/>
                  <a:pt x="58" y="326"/>
                  <a:pt x="63" y="234"/>
                </a:cubicBezTo>
                <a:cubicBezTo>
                  <a:pt x="65" y="194"/>
                  <a:pt x="61" y="200"/>
                  <a:pt x="57" y="150"/>
                </a:cubicBezTo>
                <a:cubicBezTo>
                  <a:pt x="52" y="103"/>
                  <a:pt x="61" y="120"/>
                  <a:pt x="73" y="91"/>
                </a:cubicBezTo>
                <a:cubicBezTo>
                  <a:pt x="85" y="62"/>
                  <a:pt x="60" y="59"/>
                  <a:pt x="65" y="51"/>
                </a:cubicBezTo>
                <a:cubicBezTo>
                  <a:pt x="90" y="16"/>
                  <a:pt x="51" y="0"/>
                  <a:pt x="45" y="20"/>
                </a:cubicBezTo>
                <a:cubicBezTo>
                  <a:pt x="38" y="0"/>
                  <a:pt x="0" y="16"/>
                  <a:pt x="24" y="51"/>
                </a:cubicBezTo>
                <a:cubicBezTo>
                  <a:pt x="30" y="59"/>
                  <a:pt x="5" y="62"/>
                  <a:pt x="17" y="91"/>
                </a:cubicBezTo>
                <a:cubicBezTo>
                  <a:pt x="29" y="120"/>
                  <a:pt x="37" y="103"/>
                  <a:pt x="33" y="150"/>
                </a:cubicBezTo>
                <a:cubicBezTo>
                  <a:pt x="28" y="200"/>
                  <a:pt x="25" y="194"/>
                  <a:pt x="27" y="234"/>
                </a:cubicBezTo>
                <a:cubicBezTo>
                  <a:pt x="31" y="326"/>
                  <a:pt x="34" y="375"/>
                  <a:pt x="34" y="451"/>
                </a:cubicBezTo>
                <a:cubicBezTo>
                  <a:pt x="34" y="527"/>
                  <a:pt x="29" y="619"/>
                  <a:pt x="29" y="669"/>
                </a:cubicBezTo>
                <a:cubicBezTo>
                  <a:pt x="29" y="718"/>
                  <a:pt x="39" y="755"/>
                  <a:pt x="45" y="763"/>
                </a:cubicBezTo>
                <a:close/>
              </a:path>
            </a:pathLst>
          </a:custGeom>
          <a:solidFill>
            <a:srgbClr val="FFF5EE"/>
          </a:solidFill>
          <a:ln w="6350" cap="flat">
            <a:solidFill>
              <a:srgbClr val="FF6600"/>
            </a:solidFill>
            <a:prstDash val="solid"/>
            <a:miter lim="800000"/>
            <a:headEnd/>
            <a:tailEnd/>
          </a:ln>
        </p:spPr>
        <p:txBody>
          <a:bodyPr/>
          <a:lstStyle/>
          <a:p>
            <a:r>
              <a:rPr lang="en-CA" dirty="0"/>
              <a:t>X</a:t>
            </a:r>
          </a:p>
        </p:txBody>
      </p:sp>
      <p:sp>
        <p:nvSpPr>
          <p:cNvPr id="196" name="Freeform 17">
            <a:extLst>
              <a:ext uri="{FF2B5EF4-FFF2-40B4-BE49-F238E27FC236}">
                <a16:creationId xmlns:a16="http://schemas.microsoft.com/office/drawing/2014/main" id="{AA37DA5C-01F8-4E6E-8787-53FA0E0A836D}"/>
              </a:ext>
            </a:extLst>
          </p:cNvPr>
          <p:cNvSpPr>
            <a:spLocks noChangeAspect="1"/>
          </p:cNvSpPr>
          <p:nvPr/>
        </p:nvSpPr>
        <p:spPr bwMode="auto">
          <a:xfrm>
            <a:off x="5354807" y="348208"/>
            <a:ext cx="792963" cy="1805734"/>
          </a:xfrm>
          <a:custGeom>
            <a:avLst/>
            <a:gdLst>
              <a:gd name="T0" fmla="*/ 149 w 149"/>
              <a:gd name="T1" fmla="*/ 34 h 279"/>
              <a:gd name="T2" fmla="*/ 67 w 149"/>
              <a:gd name="T3" fmla="*/ 203 h 279"/>
              <a:gd name="T4" fmla="*/ 149 w 149"/>
              <a:gd name="T5" fmla="*/ 253 h 279"/>
              <a:gd name="T6" fmla="*/ 149 w 149"/>
              <a:gd name="T7" fmla="*/ 34 h 279"/>
            </a:gdLst>
            <a:ahLst/>
            <a:cxnLst>
              <a:cxn ang="0">
                <a:pos x="T0" y="T1"/>
              </a:cxn>
              <a:cxn ang="0">
                <a:pos x="T2" y="T3"/>
              </a:cxn>
              <a:cxn ang="0">
                <a:pos x="T4" y="T5"/>
              </a:cxn>
              <a:cxn ang="0">
                <a:pos x="T6" y="T7"/>
              </a:cxn>
            </a:cxnLst>
            <a:rect l="0" t="0" r="r" b="b"/>
            <a:pathLst>
              <a:path w="149" h="279">
                <a:moveTo>
                  <a:pt x="149" y="34"/>
                </a:moveTo>
                <a:cubicBezTo>
                  <a:pt x="84" y="0"/>
                  <a:pt x="0" y="134"/>
                  <a:pt x="67" y="203"/>
                </a:cubicBezTo>
                <a:cubicBezTo>
                  <a:pt x="59" y="254"/>
                  <a:pt x="142" y="279"/>
                  <a:pt x="149" y="253"/>
                </a:cubicBezTo>
                <a:lnTo>
                  <a:pt x="149" y="34"/>
                </a:lnTo>
                <a:close/>
              </a:path>
            </a:pathLst>
          </a:custGeom>
          <a:noFill/>
          <a:ln w="6350" cap="flat">
            <a:solidFill>
              <a:srgbClr val="FF6600"/>
            </a:solidFill>
            <a:prstDash val="solid"/>
            <a:miter lim="800000"/>
            <a:headEnd/>
            <a:tailEnd/>
          </a:ln>
          <a:extLst>
            <a:ext uri="{909E8E84-426E-40DD-AFC4-6F175D3DCCD1}">
              <a14:hiddenFill xmlns:a14="http://schemas.microsoft.com/office/drawing/2010/main">
                <a:solidFill>
                  <a:srgbClr val="FFF5EE"/>
                </a:solidFill>
              </a14:hiddenFill>
            </a:ext>
          </a:extLst>
        </p:spPr>
        <p:txBody>
          <a:bodyPr/>
          <a:lstStyle/>
          <a:p>
            <a:endParaRPr lang="en-CA" dirty="0"/>
          </a:p>
        </p:txBody>
      </p:sp>
      <p:sp>
        <p:nvSpPr>
          <p:cNvPr id="197" name="Freeform 18">
            <a:extLst>
              <a:ext uri="{FF2B5EF4-FFF2-40B4-BE49-F238E27FC236}">
                <a16:creationId xmlns:a16="http://schemas.microsoft.com/office/drawing/2014/main" id="{F7A685CB-1254-4398-BD7C-F3F5BC2A29B3}"/>
              </a:ext>
            </a:extLst>
          </p:cNvPr>
          <p:cNvSpPr>
            <a:spLocks noChangeAspect="1"/>
          </p:cNvSpPr>
          <p:nvPr/>
        </p:nvSpPr>
        <p:spPr bwMode="auto">
          <a:xfrm>
            <a:off x="5710685" y="1662527"/>
            <a:ext cx="437085" cy="122127"/>
          </a:xfrm>
          <a:custGeom>
            <a:avLst/>
            <a:gdLst>
              <a:gd name="T0" fmla="*/ 0 w 82"/>
              <a:gd name="T1" fmla="*/ 0 h 19"/>
              <a:gd name="T2" fmla="*/ 82 w 82"/>
              <a:gd name="T3" fmla="*/ 0 h 19"/>
            </a:gdLst>
            <a:ahLst/>
            <a:cxnLst>
              <a:cxn ang="0">
                <a:pos x="T0" y="T1"/>
              </a:cxn>
              <a:cxn ang="0">
                <a:pos x="T2" y="T3"/>
              </a:cxn>
            </a:cxnLst>
            <a:rect l="0" t="0" r="r" b="b"/>
            <a:pathLst>
              <a:path w="82" h="19">
                <a:moveTo>
                  <a:pt x="0" y="0"/>
                </a:moveTo>
                <a:cubicBezTo>
                  <a:pt x="19" y="15"/>
                  <a:pt x="66" y="19"/>
                  <a:pt x="82" y="0"/>
                </a:cubicBezTo>
              </a:path>
            </a:pathLst>
          </a:custGeom>
          <a:noFill/>
          <a:ln w="6350" cap="flat">
            <a:solidFill>
              <a:srgbClr val="FF6600"/>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CA"/>
          </a:p>
        </p:txBody>
      </p:sp>
      <p:sp>
        <p:nvSpPr>
          <p:cNvPr id="198" name="Freeform 19">
            <a:extLst>
              <a:ext uri="{FF2B5EF4-FFF2-40B4-BE49-F238E27FC236}">
                <a16:creationId xmlns:a16="http://schemas.microsoft.com/office/drawing/2014/main" id="{13A5DBD4-1061-4896-82B2-D46010F69802}"/>
              </a:ext>
            </a:extLst>
          </p:cNvPr>
          <p:cNvSpPr>
            <a:spLocks noChangeAspect="1"/>
          </p:cNvSpPr>
          <p:nvPr/>
        </p:nvSpPr>
        <p:spPr bwMode="auto">
          <a:xfrm>
            <a:off x="6142994" y="348208"/>
            <a:ext cx="792963" cy="1805734"/>
          </a:xfrm>
          <a:custGeom>
            <a:avLst/>
            <a:gdLst>
              <a:gd name="T0" fmla="*/ 0 w 149"/>
              <a:gd name="T1" fmla="*/ 34 h 279"/>
              <a:gd name="T2" fmla="*/ 82 w 149"/>
              <a:gd name="T3" fmla="*/ 203 h 279"/>
              <a:gd name="T4" fmla="*/ 0 w 149"/>
              <a:gd name="T5" fmla="*/ 253 h 279"/>
              <a:gd name="T6" fmla="*/ 0 w 149"/>
              <a:gd name="T7" fmla="*/ 34 h 279"/>
            </a:gdLst>
            <a:ahLst/>
            <a:cxnLst>
              <a:cxn ang="0">
                <a:pos x="T0" y="T1"/>
              </a:cxn>
              <a:cxn ang="0">
                <a:pos x="T2" y="T3"/>
              </a:cxn>
              <a:cxn ang="0">
                <a:pos x="T4" y="T5"/>
              </a:cxn>
              <a:cxn ang="0">
                <a:pos x="T6" y="T7"/>
              </a:cxn>
            </a:cxnLst>
            <a:rect l="0" t="0" r="r" b="b"/>
            <a:pathLst>
              <a:path w="149" h="279">
                <a:moveTo>
                  <a:pt x="0" y="34"/>
                </a:moveTo>
                <a:cubicBezTo>
                  <a:pt x="65" y="0"/>
                  <a:pt x="149" y="134"/>
                  <a:pt x="82" y="203"/>
                </a:cubicBezTo>
                <a:cubicBezTo>
                  <a:pt x="90" y="254"/>
                  <a:pt x="7" y="279"/>
                  <a:pt x="0" y="253"/>
                </a:cubicBezTo>
                <a:lnTo>
                  <a:pt x="0" y="34"/>
                </a:lnTo>
                <a:close/>
              </a:path>
            </a:pathLst>
          </a:custGeom>
          <a:noFill/>
          <a:ln w="6350" cap="flat">
            <a:solidFill>
              <a:srgbClr val="FF6600"/>
            </a:solidFill>
            <a:prstDash val="solid"/>
            <a:miter lim="800000"/>
            <a:headEnd/>
            <a:tailEnd/>
          </a:ln>
          <a:extLst>
            <a:ext uri="{909E8E84-426E-40DD-AFC4-6F175D3DCCD1}">
              <a14:hiddenFill xmlns:a14="http://schemas.microsoft.com/office/drawing/2010/main">
                <a:solidFill>
                  <a:srgbClr val="FFF5EE"/>
                </a:solidFill>
              </a14:hiddenFill>
            </a:ext>
          </a:extLst>
        </p:spPr>
        <p:txBody>
          <a:bodyPr/>
          <a:lstStyle/>
          <a:p>
            <a:endParaRPr lang="en-CA"/>
          </a:p>
        </p:txBody>
      </p:sp>
      <p:sp>
        <p:nvSpPr>
          <p:cNvPr id="235" name="TextBox 234">
            <a:extLst>
              <a:ext uri="{FF2B5EF4-FFF2-40B4-BE49-F238E27FC236}">
                <a16:creationId xmlns:a16="http://schemas.microsoft.com/office/drawing/2014/main" id="{C7BE544C-C43E-4687-9832-BAF2A72ABC80}"/>
              </a:ext>
            </a:extLst>
          </p:cNvPr>
          <p:cNvSpPr txBox="1"/>
          <p:nvPr/>
        </p:nvSpPr>
        <p:spPr>
          <a:xfrm>
            <a:off x="407645" y="676187"/>
            <a:ext cx="4239769" cy="1200329"/>
          </a:xfrm>
          <a:prstGeom prst="rect">
            <a:avLst/>
          </a:prstGeom>
          <a:noFill/>
        </p:spPr>
        <p:txBody>
          <a:bodyPr wrap="square">
            <a:spAutoFit/>
          </a:bodyPr>
          <a:lstStyle/>
          <a:p>
            <a:r>
              <a:rPr lang="it-IT" sz="2400" b="1" dirty="0">
                <a:solidFill>
                  <a:srgbClr val="7030A0"/>
                </a:solidFill>
              </a:rPr>
              <a:t>Suprasacral Spinal Cord/</a:t>
            </a:r>
          </a:p>
          <a:p>
            <a:r>
              <a:rPr lang="it-IT" sz="2400" b="1" dirty="0">
                <a:solidFill>
                  <a:srgbClr val="7030A0"/>
                </a:solidFill>
              </a:rPr>
              <a:t>Pontine Lesion (SSL) above T6</a:t>
            </a:r>
          </a:p>
          <a:p>
            <a:r>
              <a:rPr lang="en-CA" sz="2400" b="1" dirty="0">
                <a:solidFill>
                  <a:srgbClr val="7030A0"/>
                </a:solidFill>
              </a:rPr>
              <a:t>Autonomic Dysreflexia</a:t>
            </a:r>
          </a:p>
        </p:txBody>
      </p:sp>
      <p:grpSp>
        <p:nvGrpSpPr>
          <p:cNvPr id="250" name="Group 249">
            <a:extLst>
              <a:ext uri="{FF2B5EF4-FFF2-40B4-BE49-F238E27FC236}">
                <a16:creationId xmlns:a16="http://schemas.microsoft.com/office/drawing/2014/main" id="{867DAA36-0723-41C2-B376-97E7630D75E5}"/>
              </a:ext>
            </a:extLst>
          </p:cNvPr>
          <p:cNvGrpSpPr/>
          <p:nvPr/>
        </p:nvGrpSpPr>
        <p:grpSpPr>
          <a:xfrm>
            <a:off x="5884503" y="1767272"/>
            <a:ext cx="1206819" cy="338517"/>
            <a:chOff x="8827475" y="1659696"/>
            <a:chExt cx="1206819" cy="338517"/>
          </a:xfrm>
        </p:grpSpPr>
        <p:sp>
          <p:nvSpPr>
            <p:cNvPr id="236" name="Text Box 138">
              <a:extLst>
                <a:ext uri="{FF2B5EF4-FFF2-40B4-BE49-F238E27FC236}">
                  <a16:creationId xmlns:a16="http://schemas.microsoft.com/office/drawing/2014/main" id="{86146F78-0F7A-4AF4-8EA6-E89E5A476081}"/>
                </a:ext>
              </a:extLst>
            </p:cNvPr>
            <p:cNvSpPr txBox="1">
              <a:spLocks noChangeArrowheads="1"/>
            </p:cNvSpPr>
            <p:nvPr/>
          </p:nvSpPr>
          <p:spPr bwMode="auto">
            <a:xfrm>
              <a:off x="9450480" y="1690436"/>
              <a:ext cx="583814"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eaLnBrk="1" hangingPunct="1"/>
              <a:r>
                <a:rPr lang="en-CA" altLang="en-US" sz="1400" b="1" dirty="0">
                  <a:latin typeface="Arial" panose="020B0604020202020204" pitchFamily="34" charset="0"/>
                </a:rPr>
                <a:t>PMC</a:t>
              </a:r>
              <a:endParaRPr lang="en-US" altLang="en-US" sz="2000" b="1" dirty="0">
                <a:latin typeface="Arial" panose="020B0604020202020204" pitchFamily="34" charset="0"/>
              </a:endParaRPr>
            </a:p>
          </p:txBody>
        </p:sp>
        <p:sp>
          <p:nvSpPr>
            <p:cNvPr id="241" name="Oval 128">
              <a:extLst>
                <a:ext uri="{FF2B5EF4-FFF2-40B4-BE49-F238E27FC236}">
                  <a16:creationId xmlns:a16="http://schemas.microsoft.com/office/drawing/2014/main" id="{956E2017-35D0-4E41-A389-B43F4C97BC85}"/>
                </a:ext>
              </a:extLst>
            </p:cNvPr>
            <p:cNvSpPr>
              <a:spLocks noChangeArrowheads="1"/>
            </p:cNvSpPr>
            <p:nvPr/>
          </p:nvSpPr>
          <p:spPr bwMode="auto">
            <a:xfrm>
              <a:off x="8827475" y="1659696"/>
              <a:ext cx="152400" cy="304800"/>
            </a:xfrm>
            <a:prstGeom prst="ellipse">
              <a:avLst/>
            </a:prstGeom>
            <a:solidFill>
              <a:schemeClr val="bg1"/>
            </a:solidFill>
            <a:ln w="9525">
              <a:solidFill>
                <a:schemeClr val="tx1"/>
              </a:solidFill>
              <a:round/>
              <a:headEnd/>
              <a:tailEnd/>
            </a:ln>
            <a:effectLst/>
          </p:spPr>
          <p:txBody>
            <a:bodyPr wrap="none" anchor="ctr"/>
            <a:lstStyle/>
            <a:p>
              <a:endParaRPr lang="pl-PL"/>
            </a:p>
          </p:txBody>
        </p:sp>
        <p:sp>
          <p:nvSpPr>
            <p:cNvPr id="244" name="Oval 128">
              <a:extLst>
                <a:ext uri="{FF2B5EF4-FFF2-40B4-BE49-F238E27FC236}">
                  <a16:creationId xmlns:a16="http://schemas.microsoft.com/office/drawing/2014/main" id="{0881B7B0-B644-4544-91A9-45B95A93F02C}"/>
                </a:ext>
              </a:extLst>
            </p:cNvPr>
            <p:cNvSpPr>
              <a:spLocks noChangeArrowheads="1"/>
            </p:cNvSpPr>
            <p:nvPr/>
          </p:nvSpPr>
          <p:spPr bwMode="auto">
            <a:xfrm>
              <a:off x="9231522" y="1667958"/>
              <a:ext cx="152400" cy="304800"/>
            </a:xfrm>
            <a:prstGeom prst="ellipse">
              <a:avLst/>
            </a:prstGeom>
            <a:solidFill>
              <a:schemeClr val="bg1"/>
            </a:solidFill>
            <a:ln w="9525">
              <a:solidFill>
                <a:schemeClr val="tx1"/>
              </a:solidFill>
              <a:round/>
              <a:headEnd/>
              <a:tailEnd/>
            </a:ln>
            <a:effectLst/>
          </p:spPr>
          <p:txBody>
            <a:bodyPr wrap="none" anchor="ctr"/>
            <a:lstStyle/>
            <a:p>
              <a:endParaRPr lang="pl-PL"/>
            </a:p>
          </p:txBody>
        </p:sp>
      </p:grpSp>
      <p:sp>
        <p:nvSpPr>
          <p:cNvPr id="185" name="Freeform 181">
            <a:extLst>
              <a:ext uri="{FF2B5EF4-FFF2-40B4-BE49-F238E27FC236}">
                <a16:creationId xmlns:a16="http://schemas.microsoft.com/office/drawing/2014/main" id="{78157F4C-4945-4B65-BDE3-92D3C93F74F2}"/>
              </a:ext>
            </a:extLst>
          </p:cNvPr>
          <p:cNvSpPr>
            <a:spLocks noChangeAspect="1"/>
          </p:cNvSpPr>
          <p:nvPr/>
        </p:nvSpPr>
        <p:spPr bwMode="auto">
          <a:xfrm>
            <a:off x="5937915" y="856448"/>
            <a:ext cx="428439" cy="343538"/>
          </a:xfrm>
          <a:custGeom>
            <a:avLst/>
            <a:gdLst>
              <a:gd name="T0" fmla="*/ 318 w 723"/>
              <a:gd name="T1" fmla="*/ 105 h 538"/>
              <a:gd name="T2" fmla="*/ 160 w 723"/>
              <a:gd name="T3" fmla="*/ 79 h 538"/>
              <a:gd name="T4" fmla="*/ 1 w 723"/>
              <a:gd name="T5" fmla="*/ 0 h 538"/>
              <a:gd name="T6" fmla="*/ 0 w 723"/>
              <a:gd name="T7" fmla="*/ 7 h 538"/>
              <a:gd name="T8" fmla="*/ 46 w 723"/>
              <a:gd name="T9" fmla="*/ 61 h 538"/>
              <a:gd name="T10" fmla="*/ 165 w 723"/>
              <a:gd name="T11" fmla="*/ 182 h 538"/>
              <a:gd name="T12" fmla="*/ 172 w 723"/>
              <a:gd name="T13" fmla="*/ 183 h 538"/>
              <a:gd name="T14" fmla="*/ 332 w 723"/>
              <a:gd name="T15" fmla="*/ 391 h 538"/>
              <a:gd name="T16" fmla="*/ 327 w 723"/>
              <a:gd name="T17" fmla="*/ 468 h 538"/>
              <a:gd name="T18" fmla="*/ 384 w 723"/>
              <a:gd name="T19" fmla="*/ 469 h 538"/>
              <a:gd name="T20" fmla="*/ 374 w 723"/>
              <a:gd name="T21" fmla="*/ 390 h 538"/>
              <a:gd name="T22" fmla="*/ 555 w 723"/>
              <a:gd name="T23" fmla="*/ 182 h 538"/>
              <a:gd name="T24" fmla="*/ 675 w 723"/>
              <a:gd name="T25" fmla="*/ 62 h 538"/>
              <a:gd name="T26" fmla="*/ 719 w 723"/>
              <a:gd name="T27" fmla="*/ 0 h 538"/>
              <a:gd name="T28" fmla="*/ 563 w 723"/>
              <a:gd name="T29" fmla="*/ 78 h 538"/>
              <a:gd name="T30" fmla="*/ 402 w 723"/>
              <a:gd name="T31" fmla="*/ 105 h 538"/>
              <a:gd name="T32" fmla="*/ 318 w 723"/>
              <a:gd name="T33" fmla="*/ 105 h 5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723" h="538">
                <a:moveTo>
                  <a:pt x="318" y="105"/>
                </a:moveTo>
                <a:cubicBezTo>
                  <a:pt x="263" y="97"/>
                  <a:pt x="211" y="91"/>
                  <a:pt x="160" y="79"/>
                </a:cubicBezTo>
                <a:cubicBezTo>
                  <a:pt x="100" y="65"/>
                  <a:pt x="61" y="19"/>
                  <a:pt x="1" y="0"/>
                </a:cubicBezTo>
                <a:cubicBezTo>
                  <a:pt x="1" y="2"/>
                  <a:pt x="0" y="5"/>
                  <a:pt x="0" y="7"/>
                </a:cubicBezTo>
                <a:cubicBezTo>
                  <a:pt x="7" y="31"/>
                  <a:pt x="39" y="37"/>
                  <a:pt x="46" y="61"/>
                </a:cubicBezTo>
                <a:cubicBezTo>
                  <a:pt x="108" y="61"/>
                  <a:pt x="174" y="115"/>
                  <a:pt x="165" y="182"/>
                </a:cubicBezTo>
                <a:cubicBezTo>
                  <a:pt x="167" y="182"/>
                  <a:pt x="170" y="183"/>
                  <a:pt x="172" y="183"/>
                </a:cubicBezTo>
                <a:cubicBezTo>
                  <a:pt x="281" y="150"/>
                  <a:pt x="364" y="279"/>
                  <a:pt x="332" y="391"/>
                </a:cubicBezTo>
                <a:cubicBezTo>
                  <a:pt x="324" y="418"/>
                  <a:pt x="299" y="445"/>
                  <a:pt x="327" y="468"/>
                </a:cubicBezTo>
                <a:cubicBezTo>
                  <a:pt x="334" y="538"/>
                  <a:pt x="377" y="537"/>
                  <a:pt x="384" y="469"/>
                </a:cubicBezTo>
                <a:cubicBezTo>
                  <a:pt x="413" y="438"/>
                  <a:pt x="376" y="416"/>
                  <a:pt x="374" y="390"/>
                </a:cubicBezTo>
                <a:cubicBezTo>
                  <a:pt x="362" y="283"/>
                  <a:pt x="442" y="151"/>
                  <a:pt x="555" y="182"/>
                </a:cubicBezTo>
                <a:cubicBezTo>
                  <a:pt x="546" y="116"/>
                  <a:pt x="611" y="60"/>
                  <a:pt x="675" y="62"/>
                </a:cubicBezTo>
                <a:cubicBezTo>
                  <a:pt x="678" y="34"/>
                  <a:pt x="723" y="30"/>
                  <a:pt x="719" y="0"/>
                </a:cubicBezTo>
                <a:cubicBezTo>
                  <a:pt x="663" y="19"/>
                  <a:pt x="620" y="61"/>
                  <a:pt x="563" y="78"/>
                </a:cubicBezTo>
                <a:cubicBezTo>
                  <a:pt x="518" y="92"/>
                  <a:pt x="457" y="95"/>
                  <a:pt x="402" y="105"/>
                </a:cubicBezTo>
                <a:lnTo>
                  <a:pt x="318" y="105"/>
                </a:lnTo>
                <a:close/>
              </a:path>
            </a:pathLst>
          </a:custGeom>
          <a:solidFill>
            <a:schemeClr val="accent4">
              <a:lumMod val="60000"/>
              <a:lumOff val="40000"/>
            </a:schemeClr>
          </a:solidFill>
          <a:ln w="6350" cap="rnd">
            <a:solidFill>
              <a:srgbClr val="FF6600"/>
            </a:solidFill>
            <a:prstDash val="solid"/>
            <a:miter lim="800000"/>
            <a:headEnd/>
            <a:tailEnd/>
          </a:ln>
        </p:spPr>
        <p:txBody>
          <a:bodyPr/>
          <a:lstStyle>
            <a:defPPr>
              <a:defRPr lang="en-US"/>
            </a:defPPr>
            <a:lvl1pPr algn="l" rtl="0" fontAlgn="base">
              <a:spcBef>
                <a:spcPct val="0"/>
              </a:spcBef>
              <a:spcAft>
                <a:spcPct val="0"/>
              </a:spcAft>
              <a:defRPr sz="1400" kern="1200">
                <a:solidFill>
                  <a:schemeClr val="tx1"/>
                </a:solidFill>
                <a:latin typeface="Arial" panose="020B0604020202020204" pitchFamily="34" charset="0"/>
                <a:ea typeface="+mn-ea"/>
                <a:cs typeface="+mn-cs"/>
              </a:defRPr>
            </a:lvl1pPr>
            <a:lvl2pPr marL="457200" algn="l" rtl="0" fontAlgn="base">
              <a:spcBef>
                <a:spcPct val="0"/>
              </a:spcBef>
              <a:spcAft>
                <a:spcPct val="0"/>
              </a:spcAft>
              <a:defRPr sz="1400" kern="1200">
                <a:solidFill>
                  <a:schemeClr val="tx1"/>
                </a:solidFill>
                <a:latin typeface="Arial" panose="020B0604020202020204" pitchFamily="34" charset="0"/>
                <a:ea typeface="+mn-ea"/>
                <a:cs typeface="+mn-cs"/>
              </a:defRPr>
            </a:lvl2pPr>
            <a:lvl3pPr marL="914400" algn="l" rtl="0" fontAlgn="base">
              <a:spcBef>
                <a:spcPct val="0"/>
              </a:spcBef>
              <a:spcAft>
                <a:spcPct val="0"/>
              </a:spcAft>
              <a:defRPr sz="1400" kern="1200">
                <a:solidFill>
                  <a:schemeClr val="tx1"/>
                </a:solidFill>
                <a:latin typeface="Arial" panose="020B0604020202020204" pitchFamily="34" charset="0"/>
                <a:ea typeface="+mn-ea"/>
                <a:cs typeface="+mn-cs"/>
              </a:defRPr>
            </a:lvl3pPr>
            <a:lvl4pPr marL="1371600" algn="l" rtl="0" fontAlgn="base">
              <a:spcBef>
                <a:spcPct val="0"/>
              </a:spcBef>
              <a:spcAft>
                <a:spcPct val="0"/>
              </a:spcAft>
              <a:defRPr sz="1400" kern="1200">
                <a:solidFill>
                  <a:schemeClr val="tx1"/>
                </a:solidFill>
                <a:latin typeface="Arial" panose="020B0604020202020204" pitchFamily="34" charset="0"/>
                <a:ea typeface="+mn-ea"/>
                <a:cs typeface="+mn-cs"/>
              </a:defRPr>
            </a:lvl4pPr>
            <a:lvl5pPr marL="1828800" algn="l" rtl="0" fontAlgn="base">
              <a:spcBef>
                <a:spcPct val="0"/>
              </a:spcBef>
              <a:spcAft>
                <a:spcPct val="0"/>
              </a:spcAft>
              <a:defRPr sz="1400" kern="1200">
                <a:solidFill>
                  <a:schemeClr val="tx1"/>
                </a:solidFill>
                <a:latin typeface="Arial" panose="020B0604020202020204" pitchFamily="34" charset="0"/>
                <a:ea typeface="+mn-ea"/>
                <a:cs typeface="+mn-cs"/>
              </a:defRPr>
            </a:lvl5pPr>
            <a:lvl6pPr marL="2286000" algn="l" defTabSz="914400" rtl="0" eaLnBrk="1" latinLnBrk="0" hangingPunct="1">
              <a:defRPr sz="1400" kern="1200">
                <a:solidFill>
                  <a:schemeClr val="tx1"/>
                </a:solidFill>
                <a:latin typeface="Arial" panose="020B0604020202020204" pitchFamily="34" charset="0"/>
                <a:ea typeface="+mn-ea"/>
                <a:cs typeface="+mn-cs"/>
              </a:defRPr>
            </a:lvl6pPr>
            <a:lvl7pPr marL="2743200" algn="l" defTabSz="914400" rtl="0" eaLnBrk="1" latinLnBrk="0" hangingPunct="1">
              <a:defRPr sz="1400" kern="1200">
                <a:solidFill>
                  <a:schemeClr val="tx1"/>
                </a:solidFill>
                <a:latin typeface="Arial" panose="020B0604020202020204" pitchFamily="34" charset="0"/>
                <a:ea typeface="+mn-ea"/>
                <a:cs typeface="+mn-cs"/>
              </a:defRPr>
            </a:lvl7pPr>
            <a:lvl8pPr marL="3200400" algn="l" defTabSz="914400" rtl="0" eaLnBrk="1" latinLnBrk="0" hangingPunct="1">
              <a:defRPr sz="1400" kern="1200">
                <a:solidFill>
                  <a:schemeClr val="tx1"/>
                </a:solidFill>
                <a:latin typeface="Arial" panose="020B0604020202020204" pitchFamily="34" charset="0"/>
                <a:ea typeface="+mn-ea"/>
                <a:cs typeface="+mn-cs"/>
              </a:defRPr>
            </a:lvl8pPr>
            <a:lvl9pPr marL="3657600" algn="l" defTabSz="914400" rtl="0" eaLnBrk="1" latinLnBrk="0" hangingPunct="1">
              <a:defRPr sz="1400" kern="1200">
                <a:solidFill>
                  <a:schemeClr val="tx1"/>
                </a:solidFill>
                <a:latin typeface="Arial" panose="020B0604020202020204" pitchFamily="34" charset="0"/>
                <a:ea typeface="+mn-ea"/>
                <a:cs typeface="+mn-cs"/>
              </a:defRPr>
            </a:lvl9pPr>
          </a:lstStyle>
          <a:p>
            <a:endParaRPr lang="en-CA"/>
          </a:p>
        </p:txBody>
      </p:sp>
      <p:grpSp>
        <p:nvGrpSpPr>
          <p:cNvPr id="249" name="Group 248">
            <a:extLst>
              <a:ext uri="{FF2B5EF4-FFF2-40B4-BE49-F238E27FC236}">
                <a16:creationId xmlns:a16="http://schemas.microsoft.com/office/drawing/2014/main" id="{408165FE-329B-4523-B30F-F034E8752DE8}"/>
              </a:ext>
            </a:extLst>
          </p:cNvPr>
          <p:cNvGrpSpPr/>
          <p:nvPr/>
        </p:nvGrpSpPr>
        <p:grpSpPr>
          <a:xfrm>
            <a:off x="6053096" y="3004457"/>
            <a:ext cx="893539" cy="508881"/>
            <a:chOff x="8996068" y="2896881"/>
            <a:chExt cx="893539" cy="508881"/>
          </a:xfrm>
        </p:grpSpPr>
        <p:sp>
          <p:nvSpPr>
            <p:cNvPr id="194" name="Freeform 15">
              <a:extLst>
                <a:ext uri="{FF2B5EF4-FFF2-40B4-BE49-F238E27FC236}">
                  <a16:creationId xmlns:a16="http://schemas.microsoft.com/office/drawing/2014/main" id="{5DCFCFD7-3C94-4454-904A-D7A60988F086}"/>
                </a:ext>
              </a:extLst>
            </p:cNvPr>
            <p:cNvSpPr>
              <a:spLocks noChangeAspect="1"/>
            </p:cNvSpPr>
            <p:nvPr/>
          </p:nvSpPr>
          <p:spPr bwMode="auto">
            <a:xfrm>
              <a:off x="8996068" y="2896881"/>
              <a:ext cx="186744" cy="508881"/>
            </a:xfrm>
            <a:custGeom>
              <a:avLst/>
              <a:gdLst>
                <a:gd name="T0" fmla="*/ 25 w 31"/>
                <a:gd name="T1" fmla="*/ 165 h 333"/>
                <a:gd name="T2" fmla="*/ 31 w 31"/>
                <a:gd name="T3" fmla="*/ 0 h 333"/>
                <a:gd name="T4" fmla="*/ 0 w 31"/>
                <a:gd name="T5" fmla="*/ 0 h 333"/>
                <a:gd name="T6" fmla="*/ 4 w 31"/>
                <a:gd name="T7" fmla="*/ 165 h 333"/>
                <a:gd name="T8" fmla="*/ 0 w 31"/>
                <a:gd name="T9" fmla="*/ 333 h 333"/>
                <a:gd name="T10" fmla="*/ 30 w 31"/>
                <a:gd name="T11" fmla="*/ 333 h 333"/>
                <a:gd name="T12" fmla="*/ 25 w 31"/>
                <a:gd name="T13" fmla="*/ 165 h 333"/>
              </a:gdLst>
              <a:ahLst/>
              <a:cxnLst>
                <a:cxn ang="0">
                  <a:pos x="T0" y="T1"/>
                </a:cxn>
                <a:cxn ang="0">
                  <a:pos x="T2" y="T3"/>
                </a:cxn>
                <a:cxn ang="0">
                  <a:pos x="T4" y="T5"/>
                </a:cxn>
                <a:cxn ang="0">
                  <a:pos x="T6" y="T7"/>
                </a:cxn>
                <a:cxn ang="0">
                  <a:pos x="T8" y="T9"/>
                </a:cxn>
                <a:cxn ang="0">
                  <a:pos x="T10" y="T11"/>
                </a:cxn>
                <a:cxn ang="0">
                  <a:pos x="T12" y="T13"/>
                </a:cxn>
              </a:cxnLst>
              <a:rect l="0" t="0" r="r" b="b"/>
              <a:pathLst>
                <a:path w="31" h="333">
                  <a:moveTo>
                    <a:pt x="25" y="165"/>
                  </a:moveTo>
                  <a:cubicBezTo>
                    <a:pt x="25" y="105"/>
                    <a:pt x="27" y="61"/>
                    <a:pt x="31" y="0"/>
                  </a:cubicBezTo>
                  <a:cubicBezTo>
                    <a:pt x="0" y="0"/>
                    <a:pt x="0" y="0"/>
                    <a:pt x="0" y="0"/>
                  </a:cubicBezTo>
                  <a:cubicBezTo>
                    <a:pt x="3" y="61"/>
                    <a:pt x="4" y="105"/>
                    <a:pt x="4" y="165"/>
                  </a:cubicBezTo>
                  <a:cubicBezTo>
                    <a:pt x="4" y="220"/>
                    <a:pt x="2" y="283"/>
                    <a:pt x="0" y="333"/>
                  </a:cubicBezTo>
                  <a:cubicBezTo>
                    <a:pt x="30" y="333"/>
                    <a:pt x="30" y="333"/>
                    <a:pt x="30" y="333"/>
                  </a:cubicBezTo>
                  <a:cubicBezTo>
                    <a:pt x="29" y="283"/>
                    <a:pt x="25" y="220"/>
                    <a:pt x="25" y="165"/>
                  </a:cubicBezTo>
                  <a:close/>
                </a:path>
              </a:pathLst>
            </a:custGeom>
            <a:solidFill>
              <a:srgbClr val="3366FF"/>
            </a:solidFill>
            <a:ln>
              <a:noFill/>
            </a:ln>
            <a:extLst>
              <a:ext uri="{91240B29-F687-4F45-9708-019B960494DF}">
                <a14:hiddenLine xmlns:a14="http://schemas.microsoft.com/office/drawing/2010/main" w="15875" cap="flat">
                  <a:solidFill>
                    <a:srgbClr val="FF6600"/>
                  </a:solidFill>
                  <a:prstDash val="solid"/>
                  <a:miter lim="800000"/>
                  <a:headEnd/>
                  <a:tailEnd/>
                </a14:hiddenLine>
              </a:ext>
            </a:extLst>
          </p:spPr>
          <p:txBody>
            <a:bodyPr/>
            <a:lstStyle/>
            <a:p>
              <a:endParaRPr lang="en-CA"/>
            </a:p>
          </p:txBody>
        </p:sp>
        <p:sp>
          <p:nvSpPr>
            <p:cNvPr id="240" name="Rectangle 29">
              <a:extLst>
                <a:ext uri="{FF2B5EF4-FFF2-40B4-BE49-F238E27FC236}">
                  <a16:creationId xmlns:a16="http://schemas.microsoft.com/office/drawing/2014/main" id="{0DD48555-3112-42F6-B437-5F9203B86BA9}"/>
                </a:ext>
              </a:extLst>
            </p:cNvPr>
            <p:cNvSpPr>
              <a:spLocks noChangeArrowheads="1"/>
            </p:cNvSpPr>
            <p:nvPr/>
          </p:nvSpPr>
          <p:spPr bwMode="auto">
            <a:xfrm>
              <a:off x="9274054" y="3092605"/>
              <a:ext cx="615553" cy="215444"/>
            </a:xfrm>
            <a:prstGeom prst="rect">
              <a:avLst/>
            </a:prstGeom>
            <a:noFill/>
            <a:ln w="9525">
              <a:noFill/>
              <a:miter lim="800000"/>
              <a:headEnd/>
              <a:tailEnd/>
            </a:ln>
          </p:spPr>
          <p:txBody>
            <a:bodyPr wrap="none" lIns="0" tIns="0" rIns="0" bIns="0">
              <a:spAutoFit/>
            </a:bodyPr>
            <a:lstStyle/>
            <a:p>
              <a:pPr algn="r"/>
              <a:r>
                <a:rPr lang="en-US" altLang="en-US" sz="1400" b="1" dirty="0">
                  <a:solidFill>
                    <a:srgbClr val="002060"/>
                  </a:solidFill>
                  <a:latin typeface="Arial" panose="020B0604020202020204" pitchFamily="34" charset="0"/>
                  <a:cs typeface="Arial" panose="020B0604020202020204" pitchFamily="34" charset="0"/>
                </a:rPr>
                <a:t>T10–L2</a:t>
              </a:r>
            </a:p>
          </p:txBody>
        </p:sp>
      </p:grpSp>
      <p:grpSp>
        <p:nvGrpSpPr>
          <p:cNvPr id="248" name="Group 247">
            <a:extLst>
              <a:ext uri="{FF2B5EF4-FFF2-40B4-BE49-F238E27FC236}">
                <a16:creationId xmlns:a16="http://schemas.microsoft.com/office/drawing/2014/main" id="{B001BE6D-471B-4AC7-BF10-3439CC31C822}"/>
              </a:ext>
            </a:extLst>
          </p:cNvPr>
          <p:cNvGrpSpPr/>
          <p:nvPr/>
        </p:nvGrpSpPr>
        <p:grpSpPr>
          <a:xfrm>
            <a:off x="6058712" y="4919211"/>
            <a:ext cx="862717" cy="737448"/>
            <a:chOff x="9006938" y="4811635"/>
            <a:chExt cx="860028" cy="737448"/>
          </a:xfrm>
        </p:grpSpPr>
        <p:sp>
          <p:nvSpPr>
            <p:cNvPr id="195" name="Freeform 16">
              <a:extLst>
                <a:ext uri="{FF2B5EF4-FFF2-40B4-BE49-F238E27FC236}">
                  <a16:creationId xmlns:a16="http://schemas.microsoft.com/office/drawing/2014/main" id="{3B6AD9C5-6CF3-49D8-AAC5-25A1938E9770}"/>
                </a:ext>
              </a:extLst>
            </p:cNvPr>
            <p:cNvSpPr>
              <a:spLocks noChangeAspect="1"/>
            </p:cNvSpPr>
            <p:nvPr/>
          </p:nvSpPr>
          <p:spPr bwMode="auto">
            <a:xfrm flipH="1">
              <a:off x="9006938" y="4811635"/>
              <a:ext cx="176358" cy="737448"/>
            </a:xfrm>
            <a:custGeom>
              <a:avLst/>
              <a:gdLst>
                <a:gd name="T0" fmla="*/ 29 w 29"/>
                <a:gd name="T1" fmla="*/ 0 h 17"/>
                <a:gd name="T2" fmla="*/ 0 w 29"/>
                <a:gd name="T3" fmla="*/ 0 h 17"/>
                <a:gd name="T4" fmla="*/ 2 w 29"/>
                <a:gd name="T5" fmla="*/ 17 h 17"/>
                <a:gd name="T6" fmla="*/ 27 w 29"/>
                <a:gd name="T7" fmla="*/ 17 h 17"/>
                <a:gd name="T8" fmla="*/ 29 w 29"/>
                <a:gd name="T9" fmla="*/ 0 h 17"/>
              </a:gdLst>
              <a:ahLst/>
              <a:cxnLst>
                <a:cxn ang="0">
                  <a:pos x="T0" y="T1"/>
                </a:cxn>
                <a:cxn ang="0">
                  <a:pos x="T2" y="T3"/>
                </a:cxn>
                <a:cxn ang="0">
                  <a:pos x="T4" y="T5"/>
                </a:cxn>
                <a:cxn ang="0">
                  <a:pos x="T6" y="T7"/>
                </a:cxn>
                <a:cxn ang="0">
                  <a:pos x="T8" y="T9"/>
                </a:cxn>
              </a:cxnLst>
              <a:rect l="0" t="0" r="r" b="b"/>
              <a:pathLst>
                <a:path w="29" h="17">
                  <a:moveTo>
                    <a:pt x="29" y="0"/>
                  </a:moveTo>
                  <a:cubicBezTo>
                    <a:pt x="0" y="0"/>
                    <a:pt x="0" y="0"/>
                    <a:pt x="0" y="0"/>
                  </a:cubicBezTo>
                  <a:cubicBezTo>
                    <a:pt x="0" y="6"/>
                    <a:pt x="1" y="12"/>
                    <a:pt x="2" y="17"/>
                  </a:cubicBezTo>
                  <a:cubicBezTo>
                    <a:pt x="27" y="17"/>
                    <a:pt x="27" y="17"/>
                    <a:pt x="27" y="17"/>
                  </a:cubicBezTo>
                  <a:cubicBezTo>
                    <a:pt x="28" y="12"/>
                    <a:pt x="29" y="6"/>
                    <a:pt x="29" y="0"/>
                  </a:cubicBezTo>
                  <a:close/>
                </a:path>
              </a:pathLst>
            </a:custGeom>
            <a:solidFill>
              <a:srgbClr val="3366FF"/>
            </a:solidFill>
            <a:ln>
              <a:noFill/>
            </a:ln>
            <a:extLst>
              <a:ext uri="{91240B29-F687-4F45-9708-019B960494DF}">
                <a14:hiddenLine xmlns:a14="http://schemas.microsoft.com/office/drawing/2010/main" w="15875" cap="flat">
                  <a:solidFill>
                    <a:srgbClr val="FF6600"/>
                  </a:solidFill>
                  <a:prstDash val="solid"/>
                  <a:miter lim="800000"/>
                  <a:headEnd/>
                  <a:tailEnd/>
                </a14:hiddenLine>
              </a:ext>
            </a:extLst>
          </p:spPr>
          <p:txBody>
            <a:bodyPr/>
            <a:lstStyle/>
            <a:p>
              <a:endParaRPr lang="en-CA" dirty="0"/>
            </a:p>
          </p:txBody>
        </p:sp>
        <p:sp>
          <p:nvSpPr>
            <p:cNvPr id="237" name="TextBox 236">
              <a:extLst>
                <a:ext uri="{FF2B5EF4-FFF2-40B4-BE49-F238E27FC236}">
                  <a16:creationId xmlns:a16="http://schemas.microsoft.com/office/drawing/2014/main" id="{B59439D3-0A43-4FEB-AB63-19254667B380}"/>
                </a:ext>
              </a:extLst>
            </p:cNvPr>
            <p:cNvSpPr txBox="1"/>
            <p:nvPr/>
          </p:nvSpPr>
          <p:spPr>
            <a:xfrm>
              <a:off x="9256208" y="4974258"/>
              <a:ext cx="610758" cy="307777"/>
            </a:xfrm>
            <a:prstGeom prst="rect">
              <a:avLst/>
            </a:prstGeom>
            <a:noFill/>
          </p:spPr>
          <p:txBody>
            <a:bodyPr wrap="none" rtlCol="0">
              <a:spAutoFit/>
            </a:bodyPr>
            <a:lstStyle/>
            <a:p>
              <a:r>
                <a:rPr lang="en-CA" sz="1400" b="1" dirty="0">
                  <a:latin typeface="Arial" panose="020B0604020202020204" pitchFamily="34" charset="0"/>
                  <a:cs typeface="Arial" panose="020B0604020202020204" pitchFamily="34" charset="0"/>
                </a:rPr>
                <a:t>S 2-4</a:t>
              </a:r>
            </a:p>
          </p:txBody>
        </p:sp>
      </p:grpSp>
      <p:cxnSp>
        <p:nvCxnSpPr>
          <p:cNvPr id="224" name="Straight Connector 223">
            <a:extLst>
              <a:ext uri="{FF2B5EF4-FFF2-40B4-BE49-F238E27FC236}">
                <a16:creationId xmlns:a16="http://schemas.microsoft.com/office/drawing/2014/main" id="{7FFBA662-D4C7-42CD-8F4A-BD44AF375124}"/>
              </a:ext>
            </a:extLst>
          </p:cNvPr>
          <p:cNvCxnSpPr>
            <a:cxnSpLocks/>
          </p:cNvCxnSpPr>
          <p:nvPr/>
        </p:nvCxnSpPr>
        <p:spPr>
          <a:xfrm>
            <a:off x="5019382" y="2582218"/>
            <a:ext cx="2348940" cy="15636"/>
          </a:xfrm>
          <a:prstGeom prst="line">
            <a:avLst/>
          </a:prstGeom>
          <a:ln w="76200">
            <a:solidFill>
              <a:srgbClr val="FF0000"/>
            </a:solidFill>
          </a:ln>
        </p:spPr>
        <p:style>
          <a:lnRef idx="1">
            <a:schemeClr val="accent1"/>
          </a:lnRef>
          <a:fillRef idx="0">
            <a:schemeClr val="accent1"/>
          </a:fillRef>
          <a:effectRef idx="0">
            <a:schemeClr val="accent1"/>
          </a:effectRef>
          <a:fontRef idx="minor">
            <a:schemeClr val="tx1"/>
          </a:fontRef>
        </p:style>
      </p:cxnSp>
      <p:grpSp>
        <p:nvGrpSpPr>
          <p:cNvPr id="256" name="Group 255">
            <a:extLst>
              <a:ext uri="{FF2B5EF4-FFF2-40B4-BE49-F238E27FC236}">
                <a16:creationId xmlns:a16="http://schemas.microsoft.com/office/drawing/2014/main" id="{5300C855-11B8-4740-8C93-22B194144FF5}"/>
              </a:ext>
            </a:extLst>
          </p:cNvPr>
          <p:cNvGrpSpPr/>
          <p:nvPr/>
        </p:nvGrpSpPr>
        <p:grpSpPr>
          <a:xfrm>
            <a:off x="5637706" y="622014"/>
            <a:ext cx="1918565" cy="1273080"/>
            <a:chOff x="8587583" y="588436"/>
            <a:chExt cx="1918565" cy="1273080"/>
          </a:xfrm>
        </p:grpSpPr>
        <p:sp>
          <p:nvSpPr>
            <p:cNvPr id="257" name="Freeform 5">
              <a:extLst>
                <a:ext uri="{FF2B5EF4-FFF2-40B4-BE49-F238E27FC236}">
                  <a16:creationId xmlns:a16="http://schemas.microsoft.com/office/drawing/2014/main" id="{FCBD3C15-0F43-4666-9371-A37C4E677CB0}"/>
                </a:ext>
              </a:extLst>
            </p:cNvPr>
            <p:cNvSpPr>
              <a:spLocks noChangeAspect="1"/>
            </p:cNvSpPr>
            <p:nvPr/>
          </p:nvSpPr>
          <p:spPr bwMode="auto">
            <a:xfrm>
              <a:off x="8587583" y="588436"/>
              <a:ext cx="1014024" cy="1273080"/>
            </a:xfrm>
            <a:custGeom>
              <a:avLst/>
              <a:gdLst>
                <a:gd name="T0" fmla="*/ 907 w 1711"/>
                <a:gd name="T1" fmla="*/ 1994 h 1994"/>
                <a:gd name="T2" fmla="*/ 929 w 1711"/>
                <a:gd name="T3" fmla="*/ 1684 h 1994"/>
                <a:gd name="T4" fmla="*/ 1449 w 1711"/>
                <a:gd name="T5" fmla="*/ 1284 h 1994"/>
                <a:gd name="T6" fmla="*/ 1445 w 1711"/>
                <a:gd name="T7" fmla="*/ 1258 h 1994"/>
                <a:gd name="T8" fmla="*/ 1544 w 1711"/>
                <a:gd name="T9" fmla="*/ 1109 h 1994"/>
                <a:gd name="T10" fmla="*/ 1682 w 1711"/>
                <a:gd name="T11" fmla="*/ 949 h 1994"/>
                <a:gd name="T12" fmla="*/ 1651 w 1711"/>
                <a:gd name="T13" fmla="*/ 790 h 1994"/>
                <a:gd name="T14" fmla="*/ 1674 w 1711"/>
                <a:gd name="T15" fmla="*/ 643 h 1994"/>
                <a:gd name="T16" fmla="*/ 1583 w 1711"/>
                <a:gd name="T17" fmla="*/ 506 h 1994"/>
                <a:gd name="T18" fmla="*/ 1537 w 1711"/>
                <a:gd name="T19" fmla="*/ 404 h 1994"/>
                <a:gd name="T20" fmla="*/ 1528 w 1711"/>
                <a:gd name="T21" fmla="*/ 397 h 1994"/>
                <a:gd name="T22" fmla="*/ 1530 w 1711"/>
                <a:gd name="T23" fmla="*/ 347 h 1994"/>
                <a:gd name="T24" fmla="*/ 1405 w 1711"/>
                <a:gd name="T25" fmla="*/ 276 h 1994"/>
                <a:gd name="T26" fmla="*/ 1324 w 1711"/>
                <a:gd name="T27" fmla="*/ 161 h 1994"/>
                <a:gd name="T28" fmla="*/ 1282 w 1711"/>
                <a:gd name="T29" fmla="*/ 119 h 1994"/>
                <a:gd name="T30" fmla="*/ 1213 w 1711"/>
                <a:gd name="T31" fmla="*/ 152 h 1994"/>
                <a:gd name="T32" fmla="*/ 984 w 1711"/>
                <a:gd name="T33" fmla="*/ 17 h 1994"/>
                <a:gd name="T34" fmla="*/ 916 w 1711"/>
                <a:gd name="T35" fmla="*/ 27 h 1994"/>
                <a:gd name="T36" fmla="*/ 868 w 1711"/>
                <a:gd name="T37" fmla="*/ 269 h 1994"/>
                <a:gd name="T38" fmla="*/ 889 w 1711"/>
                <a:gd name="T39" fmla="*/ 300 h 1994"/>
                <a:gd name="T40" fmla="*/ 872 w 1711"/>
                <a:gd name="T41" fmla="*/ 353 h 1994"/>
                <a:gd name="T42" fmla="*/ 897 w 1711"/>
                <a:gd name="T43" fmla="*/ 388 h 1994"/>
                <a:gd name="T44" fmla="*/ 813 w 1711"/>
                <a:gd name="T45" fmla="*/ 388 h 1994"/>
                <a:gd name="T46" fmla="*/ 810 w 1711"/>
                <a:gd name="T47" fmla="*/ 380 h 1994"/>
                <a:gd name="T48" fmla="*/ 812 w 1711"/>
                <a:gd name="T49" fmla="*/ 371 h 1994"/>
                <a:gd name="T50" fmla="*/ 821 w 1711"/>
                <a:gd name="T51" fmla="*/ 300 h 1994"/>
                <a:gd name="T52" fmla="*/ 824 w 1711"/>
                <a:gd name="T53" fmla="*/ 295 h 1994"/>
                <a:gd name="T54" fmla="*/ 838 w 1711"/>
                <a:gd name="T55" fmla="*/ 281 h 1994"/>
                <a:gd name="T56" fmla="*/ 834 w 1711"/>
                <a:gd name="T57" fmla="*/ 91 h 1994"/>
                <a:gd name="T58" fmla="*/ 720 w 1711"/>
                <a:gd name="T59" fmla="*/ 19 h 1994"/>
                <a:gd name="T60" fmla="*/ 499 w 1711"/>
                <a:gd name="T61" fmla="*/ 149 h 1994"/>
                <a:gd name="T62" fmla="*/ 498 w 1711"/>
                <a:gd name="T63" fmla="*/ 151 h 1994"/>
                <a:gd name="T64" fmla="*/ 410 w 1711"/>
                <a:gd name="T65" fmla="*/ 137 h 1994"/>
                <a:gd name="T66" fmla="*/ 308 w 1711"/>
                <a:gd name="T67" fmla="*/ 223 h 1994"/>
                <a:gd name="T68" fmla="*/ 304 w 1711"/>
                <a:gd name="T69" fmla="*/ 276 h 1994"/>
                <a:gd name="T70" fmla="*/ 185 w 1711"/>
                <a:gd name="T71" fmla="*/ 392 h 1994"/>
                <a:gd name="T72" fmla="*/ 133 w 1711"/>
                <a:gd name="T73" fmla="*/ 408 h 1994"/>
                <a:gd name="T74" fmla="*/ 127 w 1711"/>
                <a:gd name="T75" fmla="*/ 506 h 1994"/>
                <a:gd name="T76" fmla="*/ 46 w 1711"/>
                <a:gd name="T77" fmla="*/ 621 h 1994"/>
                <a:gd name="T78" fmla="*/ 59 w 1711"/>
                <a:gd name="T79" fmla="*/ 790 h 1994"/>
                <a:gd name="T80" fmla="*/ 28 w 1711"/>
                <a:gd name="T81" fmla="*/ 949 h 1994"/>
                <a:gd name="T82" fmla="*/ 166 w 1711"/>
                <a:gd name="T83" fmla="*/ 1109 h 1994"/>
                <a:gd name="T84" fmla="*/ 265 w 1711"/>
                <a:gd name="T85" fmla="*/ 1258 h 1994"/>
                <a:gd name="T86" fmla="*/ 263 w 1711"/>
                <a:gd name="T87" fmla="*/ 1286 h 1994"/>
                <a:gd name="T88" fmla="*/ 261 w 1711"/>
                <a:gd name="T89" fmla="*/ 1284 h 1994"/>
                <a:gd name="T90" fmla="*/ 781 w 1711"/>
                <a:gd name="T91" fmla="*/ 1684 h 1994"/>
                <a:gd name="T92" fmla="*/ 782 w 1711"/>
                <a:gd name="T93" fmla="*/ 1687 h 1994"/>
                <a:gd name="T94" fmla="*/ 803 w 1711"/>
                <a:gd name="T95" fmla="*/ 1990 h 19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711" h="1994">
                  <a:moveTo>
                    <a:pt x="907" y="1994"/>
                  </a:moveTo>
                  <a:cubicBezTo>
                    <a:pt x="905" y="1888"/>
                    <a:pt x="929" y="1684"/>
                    <a:pt x="929" y="1684"/>
                  </a:cubicBezTo>
                  <a:cubicBezTo>
                    <a:pt x="1249" y="1712"/>
                    <a:pt x="1584" y="1411"/>
                    <a:pt x="1449" y="1284"/>
                  </a:cubicBezTo>
                  <a:cubicBezTo>
                    <a:pt x="1451" y="1275"/>
                    <a:pt x="1445" y="1267"/>
                    <a:pt x="1445" y="1258"/>
                  </a:cubicBezTo>
                  <a:cubicBezTo>
                    <a:pt x="1525" y="1277"/>
                    <a:pt x="1626" y="1171"/>
                    <a:pt x="1544" y="1109"/>
                  </a:cubicBezTo>
                  <a:cubicBezTo>
                    <a:pt x="1616" y="1105"/>
                    <a:pt x="1655" y="1017"/>
                    <a:pt x="1682" y="949"/>
                  </a:cubicBezTo>
                  <a:cubicBezTo>
                    <a:pt x="1706" y="889"/>
                    <a:pt x="1711" y="823"/>
                    <a:pt x="1651" y="790"/>
                  </a:cubicBezTo>
                  <a:cubicBezTo>
                    <a:pt x="1699" y="770"/>
                    <a:pt x="1686" y="687"/>
                    <a:pt x="1674" y="643"/>
                  </a:cubicBezTo>
                  <a:cubicBezTo>
                    <a:pt x="1658" y="580"/>
                    <a:pt x="1626" y="521"/>
                    <a:pt x="1583" y="506"/>
                  </a:cubicBezTo>
                  <a:cubicBezTo>
                    <a:pt x="1634" y="475"/>
                    <a:pt x="1596" y="387"/>
                    <a:pt x="1537" y="404"/>
                  </a:cubicBezTo>
                  <a:cubicBezTo>
                    <a:pt x="1534" y="402"/>
                    <a:pt x="1530" y="400"/>
                    <a:pt x="1528" y="397"/>
                  </a:cubicBezTo>
                  <a:cubicBezTo>
                    <a:pt x="1519" y="380"/>
                    <a:pt x="1534" y="364"/>
                    <a:pt x="1530" y="347"/>
                  </a:cubicBezTo>
                  <a:cubicBezTo>
                    <a:pt x="1510" y="303"/>
                    <a:pt x="1457" y="241"/>
                    <a:pt x="1405" y="276"/>
                  </a:cubicBezTo>
                  <a:cubicBezTo>
                    <a:pt x="1424" y="213"/>
                    <a:pt x="1371" y="201"/>
                    <a:pt x="1324" y="161"/>
                  </a:cubicBezTo>
                  <a:cubicBezTo>
                    <a:pt x="1309" y="148"/>
                    <a:pt x="1298" y="127"/>
                    <a:pt x="1282" y="119"/>
                  </a:cubicBezTo>
                  <a:cubicBezTo>
                    <a:pt x="1250" y="103"/>
                    <a:pt x="1230" y="118"/>
                    <a:pt x="1213" y="152"/>
                  </a:cubicBezTo>
                  <a:cubicBezTo>
                    <a:pt x="1209" y="43"/>
                    <a:pt x="1047" y="43"/>
                    <a:pt x="984" y="17"/>
                  </a:cubicBezTo>
                  <a:cubicBezTo>
                    <a:pt x="956" y="7"/>
                    <a:pt x="933" y="13"/>
                    <a:pt x="916" y="27"/>
                  </a:cubicBezTo>
                  <a:cubicBezTo>
                    <a:pt x="872" y="61"/>
                    <a:pt x="855" y="180"/>
                    <a:pt x="868" y="269"/>
                  </a:cubicBezTo>
                  <a:cubicBezTo>
                    <a:pt x="869" y="281"/>
                    <a:pt x="886" y="294"/>
                    <a:pt x="889" y="300"/>
                  </a:cubicBezTo>
                  <a:cubicBezTo>
                    <a:pt x="859" y="315"/>
                    <a:pt x="860" y="331"/>
                    <a:pt x="872" y="353"/>
                  </a:cubicBezTo>
                  <a:cubicBezTo>
                    <a:pt x="878" y="364"/>
                    <a:pt x="914" y="369"/>
                    <a:pt x="897" y="388"/>
                  </a:cubicBezTo>
                  <a:cubicBezTo>
                    <a:pt x="869" y="388"/>
                    <a:pt x="841" y="388"/>
                    <a:pt x="813" y="388"/>
                  </a:cubicBezTo>
                  <a:cubicBezTo>
                    <a:pt x="812" y="386"/>
                    <a:pt x="811" y="383"/>
                    <a:pt x="810" y="380"/>
                  </a:cubicBezTo>
                  <a:cubicBezTo>
                    <a:pt x="811" y="377"/>
                    <a:pt x="811" y="374"/>
                    <a:pt x="812" y="371"/>
                  </a:cubicBezTo>
                  <a:cubicBezTo>
                    <a:pt x="844" y="360"/>
                    <a:pt x="862" y="313"/>
                    <a:pt x="821" y="300"/>
                  </a:cubicBezTo>
                  <a:cubicBezTo>
                    <a:pt x="822" y="298"/>
                    <a:pt x="823" y="297"/>
                    <a:pt x="824" y="295"/>
                  </a:cubicBezTo>
                  <a:cubicBezTo>
                    <a:pt x="829" y="290"/>
                    <a:pt x="835" y="287"/>
                    <a:pt x="838" y="281"/>
                  </a:cubicBezTo>
                  <a:cubicBezTo>
                    <a:pt x="855" y="247"/>
                    <a:pt x="842" y="119"/>
                    <a:pt x="834" y="91"/>
                  </a:cubicBezTo>
                  <a:cubicBezTo>
                    <a:pt x="818" y="36"/>
                    <a:pt x="783" y="0"/>
                    <a:pt x="720" y="19"/>
                  </a:cubicBezTo>
                  <a:cubicBezTo>
                    <a:pt x="637" y="43"/>
                    <a:pt x="503" y="50"/>
                    <a:pt x="499" y="149"/>
                  </a:cubicBezTo>
                  <a:cubicBezTo>
                    <a:pt x="499" y="150"/>
                    <a:pt x="498" y="150"/>
                    <a:pt x="498" y="151"/>
                  </a:cubicBezTo>
                  <a:cubicBezTo>
                    <a:pt x="475" y="108"/>
                    <a:pt x="447" y="99"/>
                    <a:pt x="410" y="137"/>
                  </a:cubicBezTo>
                  <a:cubicBezTo>
                    <a:pt x="385" y="163"/>
                    <a:pt x="321" y="198"/>
                    <a:pt x="308" y="223"/>
                  </a:cubicBezTo>
                  <a:cubicBezTo>
                    <a:pt x="298" y="244"/>
                    <a:pt x="307" y="269"/>
                    <a:pt x="304" y="276"/>
                  </a:cubicBezTo>
                  <a:cubicBezTo>
                    <a:pt x="241" y="238"/>
                    <a:pt x="161" y="331"/>
                    <a:pt x="185" y="392"/>
                  </a:cubicBezTo>
                  <a:cubicBezTo>
                    <a:pt x="165" y="414"/>
                    <a:pt x="146" y="402"/>
                    <a:pt x="133" y="408"/>
                  </a:cubicBezTo>
                  <a:cubicBezTo>
                    <a:pt x="101" y="422"/>
                    <a:pt x="90" y="488"/>
                    <a:pt x="127" y="506"/>
                  </a:cubicBezTo>
                  <a:cubicBezTo>
                    <a:pt x="82" y="521"/>
                    <a:pt x="65" y="563"/>
                    <a:pt x="46" y="621"/>
                  </a:cubicBezTo>
                  <a:cubicBezTo>
                    <a:pt x="25" y="687"/>
                    <a:pt x="7" y="766"/>
                    <a:pt x="59" y="790"/>
                  </a:cubicBezTo>
                  <a:cubicBezTo>
                    <a:pt x="0" y="821"/>
                    <a:pt x="3" y="887"/>
                    <a:pt x="28" y="949"/>
                  </a:cubicBezTo>
                  <a:cubicBezTo>
                    <a:pt x="55" y="1017"/>
                    <a:pt x="94" y="1107"/>
                    <a:pt x="166" y="1109"/>
                  </a:cubicBezTo>
                  <a:cubicBezTo>
                    <a:pt x="84" y="1171"/>
                    <a:pt x="185" y="1277"/>
                    <a:pt x="265" y="1258"/>
                  </a:cubicBezTo>
                  <a:cubicBezTo>
                    <a:pt x="263" y="1268"/>
                    <a:pt x="260" y="1276"/>
                    <a:pt x="263" y="1286"/>
                  </a:cubicBezTo>
                  <a:cubicBezTo>
                    <a:pt x="261" y="1284"/>
                    <a:pt x="261" y="1284"/>
                    <a:pt x="261" y="1284"/>
                  </a:cubicBezTo>
                  <a:cubicBezTo>
                    <a:pt x="126" y="1411"/>
                    <a:pt x="461" y="1712"/>
                    <a:pt x="781" y="1684"/>
                  </a:cubicBezTo>
                  <a:cubicBezTo>
                    <a:pt x="782" y="1687"/>
                    <a:pt x="782" y="1687"/>
                    <a:pt x="782" y="1687"/>
                  </a:cubicBezTo>
                  <a:cubicBezTo>
                    <a:pt x="794" y="1791"/>
                    <a:pt x="805" y="1885"/>
                    <a:pt x="803" y="1990"/>
                  </a:cubicBezTo>
                </a:path>
              </a:pathLst>
            </a:custGeom>
            <a:solidFill>
              <a:schemeClr val="bg1"/>
            </a:solidFill>
            <a:ln w="6350" cap="rnd">
              <a:solidFill>
                <a:srgbClr val="FF6600"/>
              </a:solidFill>
              <a:prstDash val="solid"/>
              <a:miter lim="800000"/>
              <a:headEnd/>
              <a:tailEnd/>
            </a:ln>
          </p:spPr>
          <p:txBody>
            <a:bodyPr/>
            <a:lstStyle>
              <a:defPPr>
                <a:defRPr lang="en-US"/>
              </a:defPPr>
              <a:lvl1pPr algn="l" rtl="0" fontAlgn="base">
                <a:spcBef>
                  <a:spcPct val="0"/>
                </a:spcBef>
                <a:spcAft>
                  <a:spcPct val="0"/>
                </a:spcAft>
                <a:defRPr sz="1400" kern="1200">
                  <a:solidFill>
                    <a:schemeClr val="tx1"/>
                  </a:solidFill>
                  <a:latin typeface="Arial" panose="020B0604020202020204" pitchFamily="34" charset="0"/>
                  <a:ea typeface="+mn-ea"/>
                  <a:cs typeface="+mn-cs"/>
                </a:defRPr>
              </a:lvl1pPr>
              <a:lvl2pPr marL="457200" algn="l" rtl="0" fontAlgn="base">
                <a:spcBef>
                  <a:spcPct val="0"/>
                </a:spcBef>
                <a:spcAft>
                  <a:spcPct val="0"/>
                </a:spcAft>
                <a:defRPr sz="1400" kern="1200">
                  <a:solidFill>
                    <a:schemeClr val="tx1"/>
                  </a:solidFill>
                  <a:latin typeface="Arial" panose="020B0604020202020204" pitchFamily="34" charset="0"/>
                  <a:ea typeface="+mn-ea"/>
                  <a:cs typeface="+mn-cs"/>
                </a:defRPr>
              </a:lvl2pPr>
              <a:lvl3pPr marL="914400" algn="l" rtl="0" fontAlgn="base">
                <a:spcBef>
                  <a:spcPct val="0"/>
                </a:spcBef>
                <a:spcAft>
                  <a:spcPct val="0"/>
                </a:spcAft>
                <a:defRPr sz="1400" kern="1200">
                  <a:solidFill>
                    <a:schemeClr val="tx1"/>
                  </a:solidFill>
                  <a:latin typeface="Arial" panose="020B0604020202020204" pitchFamily="34" charset="0"/>
                  <a:ea typeface="+mn-ea"/>
                  <a:cs typeface="+mn-cs"/>
                </a:defRPr>
              </a:lvl3pPr>
              <a:lvl4pPr marL="1371600" algn="l" rtl="0" fontAlgn="base">
                <a:spcBef>
                  <a:spcPct val="0"/>
                </a:spcBef>
                <a:spcAft>
                  <a:spcPct val="0"/>
                </a:spcAft>
                <a:defRPr sz="1400" kern="1200">
                  <a:solidFill>
                    <a:schemeClr val="tx1"/>
                  </a:solidFill>
                  <a:latin typeface="Arial" panose="020B0604020202020204" pitchFamily="34" charset="0"/>
                  <a:ea typeface="+mn-ea"/>
                  <a:cs typeface="+mn-cs"/>
                </a:defRPr>
              </a:lvl4pPr>
              <a:lvl5pPr marL="1828800" algn="l" rtl="0" fontAlgn="base">
                <a:spcBef>
                  <a:spcPct val="0"/>
                </a:spcBef>
                <a:spcAft>
                  <a:spcPct val="0"/>
                </a:spcAft>
                <a:defRPr sz="1400" kern="1200">
                  <a:solidFill>
                    <a:schemeClr val="tx1"/>
                  </a:solidFill>
                  <a:latin typeface="Arial" panose="020B0604020202020204" pitchFamily="34" charset="0"/>
                  <a:ea typeface="+mn-ea"/>
                  <a:cs typeface="+mn-cs"/>
                </a:defRPr>
              </a:lvl5pPr>
              <a:lvl6pPr marL="2286000" algn="l" defTabSz="914400" rtl="0" eaLnBrk="1" latinLnBrk="0" hangingPunct="1">
                <a:defRPr sz="1400" kern="1200">
                  <a:solidFill>
                    <a:schemeClr val="tx1"/>
                  </a:solidFill>
                  <a:latin typeface="Arial" panose="020B0604020202020204" pitchFamily="34" charset="0"/>
                  <a:ea typeface="+mn-ea"/>
                  <a:cs typeface="+mn-cs"/>
                </a:defRPr>
              </a:lvl6pPr>
              <a:lvl7pPr marL="2743200" algn="l" defTabSz="914400" rtl="0" eaLnBrk="1" latinLnBrk="0" hangingPunct="1">
                <a:defRPr sz="1400" kern="1200">
                  <a:solidFill>
                    <a:schemeClr val="tx1"/>
                  </a:solidFill>
                  <a:latin typeface="Arial" panose="020B0604020202020204" pitchFamily="34" charset="0"/>
                  <a:ea typeface="+mn-ea"/>
                  <a:cs typeface="+mn-cs"/>
                </a:defRPr>
              </a:lvl7pPr>
              <a:lvl8pPr marL="3200400" algn="l" defTabSz="914400" rtl="0" eaLnBrk="1" latinLnBrk="0" hangingPunct="1">
                <a:defRPr sz="1400" kern="1200">
                  <a:solidFill>
                    <a:schemeClr val="tx1"/>
                  </a:solidFill>
                  <a:latin typeface="Arial" panose="020B0604020202020204" pitchFamily="34" charset="0"/>
                  <a:ea typeface="+mn-ea"/>
                  <a:cs typeface="+mn-cs"/>
                </a:defRPr>
              </a:lvl8pPr>
              <a:lvl9pPr marL="3657600" algn="l" defTabSz="914400" rtl="0" eaLnBrk="1" latinLnBrk="0" hangingPunct="1">
                <a:defRPr sz="1400" kern="1200">
                  <a:solidFill>
                    <a:schemeClr val="tx1"/>
                  </a:solidFill>
                  <a:latin typeface="Arial" panose="020B0604020202020204" pitchFamily="34" charset="0"/>
                  <a:ea typeface="+mn-ea"/>
                  <a:cs typeface="+mn-cs"/>
                </a:defRPr>
              </a:lvl9pPr>
            </a:lstStyle>
            <a:p>
              <a:endParaRPr lang="en-CA"/>
            </a:p>
          </p:txBody>
        </p:sp>
        <p:sp>
          <p:nvSpPr>
            <p:cNvPr id="258" name="Freeform 181">
              <a:extLst>
                <a:ext uri="{FF2B5EF4-FFF2-40B4-BE49-F238E27FC236}">
                  <a16:creationId xmlns:a16="http://schemas.microsoft.com/office/drawing/2014/main" id="{09931ADA-CC52-4F41-9F01-CBC5B646C091}"/>
                </a:ext>
              </a:extLst>
            </p:cNvPr>
            <p:cNvSpPr>
              <a:spLocks noChangeAspect="1"/>
            </p:cNvSpPr>
            <p:nvPr/>
          </p:nvSpPr>
          <p:spPr bwMode="auto">
            <a:xfrm>
              <a:off x="8880887" y="748872"/>
              <a:ext cx="428439" cy="343538"/>
            </a:xfrm>
            <a:custGeom>
              <a:avLst/>
              <a:gdLst>
                <a:gd name="T0" fmla="*/ 318 w 723"/>
                <a:gd name="T1" fmla="*/ 105 h 538"/>
                <a:gd name="T2" fmla="*/ 160 w 723"/>
                <a:gd name="T3" fmla="*/ 79 h 538"/>
                <a:gd name="T4" fmla="*/ 1 w 723"/>
                <a:gd name="T5" fmla="*/ 0 h 538"/>
                <a:gd name="T6" fmla="*/ 0 w 723"/>
                <a:gd name="T7" fmla="*/ 7 h 538"/>
                <a:gd name="T8" fmla="*/ 46 w 723"/>
                <a:gd name="T9" fmla="*/ 61 h 538"/>
                <a:gd name="T10" fmla="*/ 165 w 723"/>
                <a:gd name="T11" fmla="*/ 182 h 538"/>
                <a:gd name="T12" fmla="*/ 172 w 723"/>
                <a:gd name="T13" fmla="*/ 183 h 538"/>
                <a:gd name="T14" fmla="*/ 332 w 723"/>
                <a:gd name="T15" fmla="*/ 391 h 538"/>
                <a:gd name="T16" fmla="*/ 327 w 723"/>
                <a:gd name="T17" fmla="*/ 468 h 538"/>
                <a:gd name="T18" fmla="*/ 384 w 723"/>
                <a:gd name="T19" fmla="*/ 469 h 538"/>
                <a:gd name="T20" fmla="*/ 374 w 723"/>
                <a:gd name="T21" fmla="*/ 390 h 538"/>
                <a:gd name="T22" fmla="*/ 555 w 723"/>
                <a:gd name="T23" fmla="*/ 182 h 538"/>
                <a:gd name="T24" fmla="*/ 675 w 723"/>
                <a:gd name="T25" fmla="*/ 62 h 538"/>
                <a:gd name="T26" fmla="*/ 719 w 723"/>
                <a:gd name="T27" fmla="*/ 0 h 538"/>
                <a:gd name="T28" fmla="*/ 563 w 723"/>
                <a:gd name="T29" fmla="*/ 78 h 538"/>
                <a:gd name="T30" fmla="*/ 402 w 723"/>
                <a:gd name="T31" fmla="*/ 105 h 538"/>
                <a:gd name="T32" fmla="*/ 318 w 723"/>
                <a:gd name="T33" fmla="*/ 105 h 5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723" h="538">
                  <a:moveTo>
                    <a:pt x="318" y="105"/>
                  </a:moveTo>
                  <a:cubicBezTo>
                    <a:pt x="263" y="97"/>
                    <a:pt x="211" y="91"/>
                    <a:pt x="160" y="79"/>
                  </a:cubicBezTo>
                  <a:cubicBezTo>
                    <a:pt x="100" y="65"/>
                    <a:pt x="61" y="19"/>
                    <a:pt x="1" y="0"/>
                  </a:cubicBezTo>
                  <a:cubicBezTo>
                    <a:pt x="1" y="2"/>
                    <a:pt x="0" y="5"/>
                    <a:pt x="0" y="7"/>
                  </a:cubicBezTo>
                  <a:cubicBezTo>
                    <a:pt x="7" y="31"/>
                    <a:pt x="39" y="37"/>
                    <a:pt x="46" y="61"/>
                  </a:cubicBezTo>
                  <a:cubicBezTo>
                    <a:pt x="108" y="61"/>
                    <a:pt x="174" y="115"/>
                    <a:pt x="165" y="182"/>
                  </a:cubicBezTo>
                  <a:cubicBezTo>
                    <a:pt x="167" y="182"/>
                    <a:pt x="170" y="183"/>
                    <a:pt x="172" y="183"/>
                  </a:cubicBezTo>
                  <a:cubicBezTo>
                    <a:pt x="281" y="150"/>
                    <a:pt x="364" y="279"/>
                    <a:pt x="332" y="391"/>
                  </a:cubicBezTo>
                  <a:cubicBezTo>
                    <a:pt x="324" y="418"/>
                    <a:pt x="299" y="445"/>
                    <a:pt x="327" y="468"/>
                  </a:cubicBezTo>
                  <a:cubicBezTo>
                    <a:pt x="334" y="538"/>
                    <a:pt x="377" y="537"/>
                    <a:pt x="384" y="469"/>
                  </a:cubicBezTo>
                  <a:cubicBezTo>
                    <a:pt x="413" y="438"/>
                    <a:pt x="376" y="416"/>
                    <a:pt x="374" y="390"/>
                  </a:cubicBezTo>
                  <a:cubicBezTo>
                    <a:pt x="362" y="283"/>
                    <a:pt x="442" y="151"/>
                    <a:pt x="555" y="182"/>
                  </a:cubicBezTo>
                  <a:cubicBezTo>
                    <a:pt x="546" y="116"/>
                    <a:pt x="611" y="60"/>
                    <a:pt x="675" y="62"/>
                  </a:cubicBezTo>
                  <a:cubicBezTo>
                    <a:pt x="678" y="34"/>
                    <a:pt x="723" y="30"/>
                    <a:pt x="719" y="0"/>
                  </a:cubicBezTo>
                  <a:cubicBezTo>
                    <a:pt x="663" y="19"/>
                    <a:pt x="620" y="61"/>
                    <a:pt x="563" y="78"/>
                  </a:cubicBezTo>
                  <a:cubicBezTo>
                    <a:pt x="518" y="92"/>
                    <a:pt x="457" y="95"/>
                    <a:pt x="402" y="105"/>
                  </a:cubicBezTo>
                  <a:lnTo>
                    <a:pt x="318" y="105"/>
                  </a:lnTo>
                  <a:close/>
                </a:path>
              </a:pathLst>
            </a:custGeom>
            <a:noFill/>
            <a:ln w="6350" cap="rnd">
              <a:solidFill>
                <a:srgbClr val="FF6600"/>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defPPr>
                <a:defRPr lang="en-US"/>
              </a:defPPr>
              <a:lvl1pPr algn="l" rtl="0" fontAlgn="base">
                <a:spcBef>
                  <a:spcPct val="0"/>
                </a:spcBef>
                <a:spcAft>
                  <a:spcPct val="0"/>
                </a:spcAft>
                <a:defRPr sz="1400" kern="1200">
                  <a:solidFill>
                    <a:schemeClr val="tx1"/>
                  </a:solidFill>
                  <a:latin typeface="Arial" panose="020B0604020202020204" pitchFamily="34" charset="0"/>
                  <a:ea typeface="+mn-ea"/>
                  <a:cs typeface="+mn-cs"/>
                </a:defRPr>
              </a:lvl1pPr>
              <a:lvl2pPr marL="457200" algn="l" rtl="0" fontAlgn="base">
                <a:spcBef>
                  <a:spcPct val="0"/>
                </a:spcBef>
                <a:spcAft>
                  <a:spcPct val="0"/>
                </a:spcAft>
                <a:defRPr sz="1400" kern="1200">
                  <a:solidFill>
                    <a:schemeClr val="tx1"/>
                  </a:solidFill>
                  <a:latin typeface="Arial" panose="020B0604020202020204" pitchFamily="34" charset="0"/>
                  <a:ea typeface="+mn-ea"/>
                  <a:cs typeface="+mn-cs"/>
                </a:defRPr>
              </a:lvl2pPr>
              <a:lvl3pPr marL="914400" algn="l" rtl="0" fontAlgn="base">
                <a:spcBef>
                  <a:spcPct val="0"/>
                </a:spcBef>
                <a:spcAft>
                  <a:spcPct val="0"/>
                </a:spcAft>
                <a:defRPr sz="1400" kern="1200">
                  <a:solidFill>
                    <a:schemeClr val="tx1"/>
                  </a:solidFill>
                  <a:latin typeface="Arial" panose="020B0604020202020204" pitchFamily="34" charset="0"/>
                  <a:ea typeface="+mn-ea"/>
                  <a:cs typeface="+mn-cs"/>
                </a:defRPr>
              </a:lvl3pPr>
              <a:lvl4pPr marL="1371600" algn="l" rtl="0" fontAlgn="base">
                <a:spcBef>
                  <a:spcPct val="0"/>
                </a:spcBef>
                <a:spcAft>
                  <a:spcPct val="0"/>
                </a:spcAft>
                <a:defRPr sz="1400" kern="1200">
                  <a:solidFill>
                    <a:schemeClr val="tx1"/>
                  </a:solidFill>
                  <a:latin typeface="Arial" panose="020B0604020202020204" pitchFamily="34" charset="0"/>
                  <a:ea typeface="+mn-ea"/>
                  <a:cs typeface="+mn-cs"/>
                </a:defRPr>
              </a:lvl4pPr>
              <a:lvl5pPr marL="1828800" algn="l" rtl="0" fontAlgn="base">
                <a:spcBef>
                  <a:spcPct val="0"/>
                </a:spcBef>
                <a:spcAft>
                  <a:spcPct val="0"/>
                </a:spcAft>
                <a:defRPr sz="1400" kern="1200">
                  <a:solidFill>
                    <a:schemeClr val="tx1"/>
                  </a:solidFill>
                  <a:latin typeface="Arial" panose="020B0604020202020204" pitchFamily="34" charset="0"/>
                  <a:ea typeface="+mn-ea"/>
                  <a:cs typeface="+mn-cs"/>
                </a:defRPr>
              </a:lvl5pPr>
              <a:lvl6pPr marL="2286000" algn="l" defTabSz="914400" rtl="0" eaLnBrk="1" latinLnBrk="0" hangingPunct="1">
                <a:defRPr sz="1400" kern="1200">
                  <a:solidFill>
                    <a:schemeClr val="tx1"/>
                  </a:solidFill>
                  <a:latin typeface="Arial" panose="020B0604020202020204" pitchFamily="34" charset="0"/>
                  <a:ea typeface="+mn-ea"/>
                  <a:cs typeface="+mn-cs"/>
                </a:defRPr>
              </a:lvl6pPr>
              <a:lvl7pPr marL="2743200" algn="l" defTabSz="914400" rtl="0" eaLnBrk="1" latinLnBrk="0" hangingPunct="1">
                <a:defRPr sz="1400" kern="1200">
                  <a:solidFill>
                    <a:schemeClr val="tx1"/>
                  </a:solidFill>
                  <a:latin typeface="Arial" panose="020B0604020202020204" pitchFamily="34" charset="0"/>
                  <a:ea typeface="+mn-ea"/>
                  <a:cs typeface="+mn-cs"/>
                </a:defRPr>
              </a:lvl7pPr>
              <a:lvl8pPr marL="3200400" algn="l" defTabSz="914400" rtl="0" eaLnBrk="1" latinLnBrk="0" hangingPunct="1">
                <a:defRPr sz="1400" kern="1200">
                  <a:solidFill>
                    <a:schemeClr val="tx1"/>
                  </a:solidFill>
                  <a:latin typeface="Arial" panose="020B0604020202020204" pitchFamily="34" charset="0"/>
                  <a:ea typeface="+mn-ea"/>
                  <a:cs typeface="+mn-cs"/>
                </a:defRPr>
              </a:lvl8pPr>
              <a:lvl9pPr marL="3657600" algn="l" defTabSz="914400" rtl="0" eaLnBrk="1" latinLnBrk="0" hangingPunct="1">
                <a:defRPr sz="1400" kern="1200">
                  <a:solidFill>
                    <a:schemeClr val="tx1"/>
                  </a:solidFill>
                  <a:latin typeface="Arial" panose="020B0604020202020204" pitchFamily="34" charset="0"/>
                  <a:ea typeface="+mn-ea"/>
                  <a:cs typeface="+mn-cs"/>
                </a:defRPr>
              </a:lvl9pPr>
            </a:lstStyle>
            <a:p>
              <a:endParaRPr lang="en-CA"/>
            </a:p>
          </p:txBody>
        </p:sp>
        <p:sp>
          <p:nvSpPr>
            <p:cNvPr id="259" name="Rectangle 25">
              <a:extLst>
                <a:ext uri="{FF2B5EF4-FFF2-40B4-BE49-F238E27FC236}">
                  <a16:creationId xmlns:a16="http://schemas.microsoft.com/office/drawing/2014/main" id="{76800394-EFA1-495C-A8B6-2549F81C155E}"/>
                </a:ext>
              </a:extLst>
            </p:cNvPr>
            <p:cNvSpPr>
              <a:spLocks noChangeArrowheads="1"/>
            </p:cNvSpPr>
            <p:nvPr/>
          </p:nvSpPr>
          <p:spPr bwMode="auto">
            <a:xfrm>
              <a:off x="9713186" y="1063814"/>
              <a:ext cx="792962" cy="183127"/>
            </a:xfrm>
            <a:prstGeom prst="rect">
              <a:avLst/>
            </a:prstGeom>
            <a:noFill/>
            <a:ln w="9525">
              <a:noFill/>
              <a:miter lim="800000"/>
              <a:headEnd/>
              <a:tailEnd/>
            </a:ln>
          </p:spPr>
          <p:txBody>
            <a:bodyPr wrap="square" lIns="0" tIns="0" rIns="0" bIns="0">
              <a:spAutoFit/>
            </a:bodyPr>
            <a:lstStyle/>
            <a:p>
              <a:pPr>
                <a:lnSpc>
                  <a:spcPct val="85000"/>
                </a:lnSpc>
              </a:pPr>
              <a:r>
                <a:rPr lang="en-US" altLang="en-US" sz="1400" b="1" dirty="0">
                  <a:solidFill>
                    <a:srgbClr val="000000"/>
                  </a:solidFill>
                  <a:latin typeface="Arial" panose="020B0604020202020204" pitchFamily="34" charset="0"/>
                  <a:cs typeface="Arial" panose="020B0604020202020204" pitchFamily="34" charset="0"/>
                </a:rPr>
                <a:t>Brain</a:t>
              </a:r>
              <a:endParaRPr lang="en-US" altLang="en-US" sz="2000" b="1" dirty="0">
                <a:solidFill>
                  <a:srgbClr val="000000"/>
                </a:solidFill>
                <a:latin typeface="Arial" panose="020B0604020202020204" pitchFamily="34" charset="0"/>
                <a:cs typeface="Arial" panose="020B0604020202020204" pitchFamily="34" charset="0"/>
              </a:endParaRPr>
            </a:p>
          </p:txBody>
        </p:sp>
      </p:grpSp>
      <p:sp>
        <p:nvSpPr>
          <p:cNvPr id="8" name="TextBox 7">
            <a:extLst>
              <a:ext uri="{FF2B5EF4-FFF2-40B4-BE49-F238E27FC236}">
                <a16:creationId xmlns:a16="http://schemas.microsoft.com/office/drawing/2014/main" id="{51CE6536-027E-4663-98E9-C497034C0D14}"/>
              </a:ext>
            </a:extLst>
          </p:cNvPr>
          <p:cNvSpPr txBox="1"/>
          <p:nvPr/>
        </p:nvSpPr>
        <p:spPr>
          <a:xfrm>
            <a:off x="7408157" y="2397552"/>
            <a:ext cx="530915" cy="369332"/>
          </a:xfrm>
          <a:prstGeom prst="rect">
            <a:avLst/>
          </a:prstGeom>
          <a:noFill/>
        </p:spPr>
        <p:txBody>
          <a:bodyPr wrap="none" rtlCol="0">
            <a:spAutoFit/>
          </a:bodyPr>
          <a:lstStyle/>
          <a:p>
            <a:r>
              <a:rPr lang="en-CA" b="1" dirty="0"/>
              <a:t>&gt;T6</a:t>
            </a:r>
          </a:p>
        </p:txBody>
      </p:sp>
      <p:grpSp>
        <p:nvGrpSpPr>
          <p:cNvPr id="233" name="Group 232">
            <a:extLst>
              <a:ext uri="{FF2B5EF4-FFF2-40B4-BE49-F238E27FC236}">
                <a16:creationId xmlns:a16="http://schemas.microsoft.com/office/drawing/2014/main" id="{FA3D21AF-985A-43F3-BBFE-43D829B74363}"/>
              </a:ext>
            </a:extLst>
          </p:cNvPr>
          <p:cNvGrpSpPr>
            <a:grpSpLocks noChangeAspect="1"/>
          </p:cNvGrpSpPr>
          <p:nvPr/>
        </p:nvGrpSpPr>
        <p:grpSpPr bwMode="auto">
          <a:xfrm>
            <a:off x="1960652" y="3513338"/>
            <a:ext cx="859671" cy="1004889"/>
            <a:chOff x="2009" y="1259"/>
            <a:chExt cx="1775" cy="2074"/>
          </a:xfrm>
        </p:grpSpPr>
        <p:sp>
          <p:nvSpPr>
            <p:cNvPr id="234" name="Freeform 18">
              <a:extLst>
                <a:ext uri="{FF2B5EF4-FFF2-40B4-BE49-F238E27FC236}">
                  <a16:creationId xmlns:a16="http://schemas.microsoft.com/office/drawing/2014/main" id="{95A9B4E6-2D6D-46DA-BB8F-BAC95BE88798}"/>
                </a:ext>
              </a:extLst>
            </p:cNvPr>
            <p:cNvSpPr>
              <a:spLocks noChangeAspect="1"/>
            </p:cNvSpPr>
            <p:nvPr/>
          </p:nvSpPr>
          <p:spPr bwMode="auto">
            <a:xfrm>
              <a:off x="2009" y="1389"/>
              <a:ext cx="1775" cy="1944"/>
            </a:xfrm>
            <a:custGeom>
              <a:avLst/>
              <a:gdLst>
                <a:gd name="T0" fmla="*/ 308 w 751"/>
                <a:gd name="T1" fmla="*/ 263 h 823"/>
                <a:gd name="T2" fmla="*/ 133 w 751"/>
                <a:gd name="T3" fmla="*/ 201 h 823"/>
                <a:gd name="T4" fmla="*/ 133 w 751"/>
                <a:gd name="T5" fmla="*/ 326 h 823"/>
                <a:gd name="T6" fmla="*/ 170 w 751"/>
                <a:gd name="T7" fmla="*/ 450 h 823"/>
                <a:gd name="T8" fmla="*/ 228 w 751"/>
                <a:gd name="T9" fmla="*/ 447 h 823"/>
                <a:gd name="T10" fmla="*/ 446 w 751"/>
                <a:gd name="T11" fmla="*/ 447 h 823"/>
                <a:gd name="T12" fmla="*/ 191 w 751"/>
                <a:gd name="T13" fmla="*/ 383 h 823"/>
                <a:gd name="T14" fmla="*/ 477 w 751"/>
                <a:gd name="T15" fmla="*/ 312 h 823"/>
                <a:gd name="T16" fmla="*/ 359 w 751"/>
                <a:gd name="T17" fmla="*/ 285 h 823"/>
                <a:gd name="T18" fmla="*/ 502 w 751"/>
                <a:gd name="T19" fmla="*/ 268 h 823"/>
                <a:gd name="T20" fmla="*/ 461 w 751"/>
                <a:gd name="T21" fmla="*/ 383 h 823"/>
                <a:gd name="T22" fmla="*/ 425 w 751"/>
                <a:gd name="T23" fmla="*/ 382 h 823"/>
                <a:gd name="T24" fmla="*/ 308 w 751"/>
                <a:gd name="T25" fmla="*/ 451 h 823"/>
                <a:gd name="T26" fmla="*/ 173 w 751"/>
                <a:gd name="T27" fmla="*/ 505 h 823"/>
                <a:gd name="T28" fmla="*/ 223 w 751"/>
                <a:gd name="T29" fmla="*/ 592 h 823"/>
                <a:gd name="T30" fmla="*/ 41 w 751"/>
                <a:gd name="T31" fmla="*/ 509 h 823"/>
                <a:gd name="T32" fmla="*/ 19 w 751"/>
                <a:gd name="T33" fmla="*/ 349 h 823"/>
                <a:gd name="T34" fmla="*/ 16 w 751"/>
                <a:gd name="T35" fmla="*/ 182 h 823"/>
                <a:gd name="T36" fmla="*/ 78 w 751"/>
                <a:gd name="T37" fmla="*/ 54 h 823"/>
                <a:gd name="T38" fmla="*/ 268 w 751"/>
                <a:gd name="T39" fmla="*/ 126 h 823"/>
                <a:gd name="T40" fmla="*/ 417 w 751"/>
                <a:gd name="T41" fmla="*/ 157 h 823"/>
                <a:gd name="T42" fmla="*/ 548 w 751"/>
                <a:gd name="T43" fmla="*/ 107 h 823"/>
                <a:gd name="T44" fmla="*/ 693 w 751"/>
                <a:gd name="T45" fmla="*/ 57 h 823"/>
                <a:gd name="T46" fmla="*/ 709 w 751"/>
                <a:gd name="T47" fmla="*/ 204 h 823"/>
                <a:gd name="T48" fmla="*/ 678 w 751"/>
                <a:gd name="T49" fmla="*/ 375 h 823"/>
                <a:gd name="T50" fmla="*/ 642 w 751"/>
                <a:gd name="T51" fmla="*/ 569 h 823"/>
                <a:gd name="T52" fmla="*/ 500 w 751"/>
                <a:gd name="T53" fmla="*/ 711 h 823"/>
                <a:gd name="T54" fmla="*/ 369 w 751"/>
                <a:gd name="T55" fmla="*/ 823 h 823"/>
                <a:gd name="T56" fmla="*/ 293 w 751"/>
                <a:gd name="T57" fmla="*/ 729 h 823"/>
                <a:gd name="T58" fmla="*/ 349 w 751"/>
                <a:gd name="T59" fmla="*/ 559 h 823"/>
                <a:gd name="T60" fmla="*/ 488 w 751"/>
                <a:gd name="T61" fmla="*/ 599 h 823"/>
                <a:gd name="T62" fmla="*/ 564 w 751"/>
                <a:gd name="T63" fmla="*/ 456 h 823"/>
                <a:gd name="T64" fmla="*/ 594 w 751"/>
                <a:gd name="T65" fmla="*/ 267 h 823"/>
                <a:gd name="T66" fmla="*/ 579 w 751"/>
                <a:gd name="T67" fmla="*/ 241 h 823"/>
                <a:gd name="T68" fmla="*/ 502 w 751"/>
                <a:gd name="T69" fmla="*/ 268 h 8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751" h="823">
                  <a:moveTo>
                    <a:pt x="359" y="285"/>
                  </a:moveTo>
                  <a:cubicBezTo>
                    <a:pt x="330" y="282"/>
                    <a:pt x="305" y="271"/>
                    <a:pt x="308" y="263"/>
                  </a:cubicBezTo>
                  <a:cubicBezTo>
                    <a:pt x="295" y="278"/>
                    <a:pt x="210" y="266"/>
                    <a:pt x="209" y="228"/>
                  </a:cubicBezTo>
                  <a:cubicBezTo>
                    <a:pt x="172" y="243"/>
                    <a:pt x="142" y="211"/>
                    <a:pt x="133" y="201"/>
                  </a:cubicBezTo>
                  <a:cubicBezTo>
                    <a:pt x="138" y="223"/>
                    <a:pt x="134" y="245"/>
                    <a:pt x="127" y="247"/>
                  </a:cubicBezTo>
                  <a:cubicBezTo>
                    <a:pt x="146" y="252"/>
                    <a:pt x="145" y="319"/>
                    <a:pt x="133" y="326"/>
                  </a:cubicBezTo>
                  <a:cubicBezTo>
                    <a:pt x="146" y="334"/>
                    <a:pt x="157" y="392"/>
                    <a:pt x="148" y="410"/>
                  </a:cubicBezTo>
                  <a:cubicBezTo>
                    <a:pt x="173" y="422"/>
                    <a:pt x="170" y="450"/>
                    <a:pt x="170" y="450"/>
                  </a:cubicBezTo>
                  <a:cubicBezTo>
                    <a:pt x="192" y="444"/>
                    <a:pt x="212" y="443"/>
                    <a:pt x="229" y="449"/>
                  </a:cubicBezTo>
                  <a:cubicBezTo>
                    <a:pt x="228" y="447"/>
                    <a:pt x="228" y="447"/>
                    <a:pt x="228" y="447"/>
                  </a:cubicBezTo>
                  <a:cubicBezTo>
                    <a:pt x="201" y="348"/>
                    <a:pt x="386" y="396"/>
                    <a:pt x="402" y="507"/>
                  </a:cubicBezTo>
                  <a:cubicBezTo>
                    <a:pt x="382" y="439"/>
                    <a:pt x="449" y="455"/>
                    <a:pt x="446" y="447"/>
                  </a:cubicBezTo>
                  <a:cubicBezTo>
                    <a:pt x="368" y="467"/>
                    <a:pt x="347" y="409"/>
                    <a:pt x="294" y="393"/>
                  </a:cubicBezTo>
                  <a:cubicBezTo>
                    <a:pt x="239" y="375"/>
                    <a:pt x="221" y="397"/>
                    <a:pt x="191" y="383"/>
                  </a:cubicBezTo>
                  <a:cubicBezTo>
                    <a:pt x="119" y="349"/>
                    <a:pt x="156" y="261"/>
                    <a:pt x="220" y="260"/>
                  </a:cubicBezTo>
                  <a:cubicBezTo>
                    <a:pt x="291" y="259"/>
                    <a:pt x="465" y="347"/>
                    <a:pt x="477" y="312"/>
                  </a:cubicBezTo>
                  <a:cubicBezTo>
                    <a:pt x="442" y="331"/>
                    <a:pt x="376" y="293"/>
                    <a:pt x="369" y="290"/>
                  </a:cubicBezTo>
                  <a:cubicBezTo>
                    <a:pt x="359" y="285"/>
                    <a:pt x="359" y="285"/>
                    <a:pt x="359" y="285"/>
                  </a:cubicBezTo>
                  <a:cubicBezTo>
                    <a:pt x="384" y="287"/>
                    <a:pt x="411" y="284"/>
                    <a:pt x="427" y="269"/>
                  </a:cubicBezTo>
                  <a:cubicBezTo>
                    <a:pt x="438" y="287"/>
                    <a:pt x="474" y="280"/>
                    <a:pt x="502" y="268"/>
                  </a:cubicBezTo>
                  <a:cubicBezTo>
                    <a:pt x="504" y="268"/>
                    <a:pt x="504" y="268"/>
                    <a:pt x="504" y="268"/>
                  </a:cubicBezTo>
                  <a:cubicBezTo>
                    <a:pt x="561" y="282"/>
                    <a:pt x="572" y="379"/>
                    <a:pt x="461" y="383"/>
                  </a:cubicBezTo>
                  <a:cubicBezTo>
                    <a:pt x="373" y="386"/>
                    <a:pt x="295" y="310"/>
                    <a:pt x="237" y="323"/>
                  </a:cubicBezTo>
                  <a:cubicBezTo>
                    <a:pt x="302" y="316"/>
                    <a:pt x="359" y="390"/>
                    <a:pt x="425" y="382"/>
                  </a:cubicBezTo>
                  <a:cubicBezTo>
                    <a:pt x="515" y="372"/>
                    <a:pt x="547" y="513"/>
                    <a:pt x="464" y="503"/>
                  </a:cubicBezTo>
                  <a:cubicBezTo>
                    <a:pt x="423" y="609"/>
                    <a:pt x="362" y="539"/>
                    <a:pt x="308" y="451"/>
                  </a:cubicBezTo>
                  <a:cubicBezTo>
                    <a:pt x="410" y="599"/>
                    <a:pt x="256" y="609"/>
                    <a:pt x="230" y="522"/>
                  </a:cubicBezTo>
                  <a:cubicBezTo>
                    <a:pt x="200" y="475"/>
                    <a:pt x="173" y="505"/>
                    <a:pt x="173" y="505"/>
                  </a:cubicBezTo>
                  <a:cubicBezTo>
                    <a:pt x="178" y="521"/>
                    <a:pt x="181" y="526"/>
                    <a:pt x="177" y="535"/>
                  </a:cubicBezTo>
                  <a:cubicBezTo>
                    <a:pt x="186" y="535"/>
                    <a:pt x="243" y="562"/>
                    <a:pt x="223" y="592"/>
                  </a:cubicBezTo>
                  <a:cubicBezTo>
                    <a:pt x="208" y="550"/>
                    <a:pt x="180" y="571"/>
                    <a:pt x="168" y="552"/>
                  </a:cubicBezTo>
                  <a:cubicBezTo>
                    <a:pt x="109" y="608"/>
                    <a:pt x="10" y="560"/>
                    <a:pt x="41" y="509"/>
                  </a:cubicBezTo>
                  <a:cubicBezTo>
                    <a:pt x="4" y="512"/>
                    <a:pt x="11" y="425"/>
                    <a:pt x="24" y="425"/>
                  </a:cubicBezTo>
                  <a:cubicBezTo>
                    <a:pt x="6" y="403"/>
                    <a:pt x="3" y="369"/>
                    <a:pt x="19" y="349"/>
                  </a:cubicBezTo>
                  <a:cubicBezTo>
                    <a:pt x="7" y="325"/>
                    <a:pt x="6" y="286"/>
                    <a:pt x="18" y="272"/>
                  </a:cubicBezTo>
                  <a:cubicBezTo>
                    <a:pt x="0" y="250"/>
                    <a:pt x="8" y="191"/>
                    <a:pt x="16" y="182"/>
                  </a:cubicBezTo>
                  <a:cubicBezTo>
                    <a:pt x="5" y="166"/>
                    <a:pt x="5" y="135"/>
                    <a:pt x="10" y="119"/>
                  </a:cubicBezTo>
                  <a:cubicBezTo>
                    <a:pt x="20" y="89"/>
                    <a:pt x="56" y="63"/>
                    <a:pt x="78" y="54"/>
                  </a:cubicBezTo>
                  <a:cubicBezTo>
                    <a:pt x="117" y="38"/>
                    <a:pt x="184" y="53"/>
                    <a:pt x="188" y="89"/>
                  </a:cubicBezTo>
                  <a:cubicBezTo>
                    <a:pt x="196" y="79"/>
                    <a:pt x="269" y="101"/>
                    <a:pt x="268" y="126"/>
                  </a:cubicBezTo>
                  <a:cubicBezTo>
                    <a:pt x="287" y="107"/>
                    <a:pt x="338" y="128"/>
                    <a:pt x="340" y="148"/>
                  </a:cubicBezTo>
                  <a:cubicBezTo>
                    <a:pt x="368" y="119"/>
                    <a:pt x="415" y="151"/>
                    <a:pt x="417" y="157"/>
                  </a:cubicBezTo>
                  <a:cubicBezTo>
                    <a:pt x="417" y="141"/>
                    <a:pt x="484" y="129"/>
                    <a:pt x="493" y="144"/>
                  </a:cubicBezTo>
                  <a:cubicBezTo>
                    <a:pt x="492" y="126"/>
                    <a:pt x="531" y="101"/>
                    <a:pt x="548" y="107"/>
                  </a:cubicBezTo>
                  <a:cubicBezTo>
                    <a:pt x="544" y="88"/>
                    <a:pt x="608" y="57"/>
                    <a:pt x="610" y="70"/>
                  </a:cubicBezTo>
                  <a:cubicBezTo>
                    <a:pt x="607" y="49"/>
                    <a:pt x="684" y="0"/>
                    <a:pt x="693" y="57"/>
                  </a:cubicBezTo>
                  <a:cubicBezTo>
                    <a:pt x="703" y="56"/>
                    <a:pt x="751" y="81"/>
                    <a:pt x="723" y="133"/>
                  </a:cubicBezTo>
                  <a:cubicBezTo>
                    <a:pt x="734" y="144"/>
                    <a:pt x="724" y="191"/>
                    <a:pt x="709" y="204"/>
                  </a:cubicBezTo>
                  <a:cubicBezTo>
                    <a:pt x="726" y="213"/>
                    <a:pt x="703" y="272"/>
                    <a:pt x="687" y="284"/>
                  </a:cubicBezTo>
                  <a:cubicBezTo>
                    <a:pt x="703" y="294"/>
                    <a:pt x="693" y="365"/>
                    <a:pt x="678" y="375"/>
                  </a:cubicBezTo>
                  <a:cubicBezTo>
                    <a:pt x="700" y="402"/>
                    <a:pt x="687" y="452"/>
                    <a:pt x="666" y="470"/>
                  </a:cubicBezTo>
                  <a:cubicBezTo>
                    <a:pt x="693" y="483"/>
                    <a:pt x="662" y="567"/>
                    <a:pt x="642" y="569"/>
                  </a:cubicBezTo>
                  <a:cubicBezTo>
                    <a:pt x="656" y="602"/>
                    <a:pt x="596" y="658"/>
                    <a:pt x="578" y="646"/>
                  </a:cubicBezTo>
                  <a:cubicBezTo>
                    <a:pt x="582" y="680"/>
                    <a:pt x="516" y="720"/>
                    <a:pt x="500" y="711"/>
                  </a:cubicBezTo>
                  <a:cubicBezTo>
                    <a:pt x="493" y="741"/>
                    <a:pt x="455" y="764"/>
                    <a:pt x="401" y="743"/>
                  </a:cubicBezTo>
                  <a:cubicBezTo>
                    <a:pt x="385" y="755"/>
                    <a:pt x="365" y="802"/>
                    <a:pt x="369" y="823"/>
                  </a:cubicBezTo>
                  <a:cubicBezTo>
                    <a:pt x="351" y="807"/>
                    <a:pt x="349" y="815"/>
                    <a:pt x="337" y="823"/>
                  </a:cubicBezTo>
                  <a:cubicBezTo>
                    <a:pt x="336" y="770"/>
                    <a:pt x="309" y="787"/>
                    <a:pt x="293" y="729"/>
                  </a:cubicBezTo>
                  <a:cubicBezTo>
                    <a:pt x="265" y="695"/>
                    <a:pt x="276" y="642"/>
                    <a:pt x="292" y="627"/>
                  </a:cubicBezTo>
                  <a:cubicBezTo>
                    <a:pt x="279" y="604"/>
                    <a:pt x="323" y="567"/>
                    <a:pt x="349" y="559"/>
                  </a:cubicBezTo>
                  <a:cubicBezTo>
                    <a:pt x="376" y="550"/>
                    <a:pt x="439" y="545"/>
                    <a:pt x="447" y="607"/>
                  </a:cubicBezTo>
                  <a:cubicBezTo>
                    <a:pt x="457" y="603"/>
                    <a:pt x="467" y="594"/>
                    <a:pt x="488" y="599"/>
                  </a:cubicBezTo>
                  <a:cubicBezTo>
                    <a:pt x="482" y="577"/>
                    <a:pt x="508" y="535"/>
                    <a:pt x="536" y="531"/>
                  </a:cubicBezTo>
                  <a:cubicBezTo>
                    <a:pt x="524" y="521"/>
                    <a:pt x="551" y="459"/>
                    <a:pt x="564" y="456"/>
                  </a:cubicBezTo>
                  <a:cubicBezTo>
                    <a:pt x="552" y="447"/>
                    <a:pt x="558" y="376"/>
                    <a:pt x="575" y="363"/>
                  </a:cubicBezTo>
                  <a:cubicBezTo>
                    <a:pt x="566" y="352"/>
                    <a:pt x="572" y="272"/>
                    <a:pt x="594" y="267"/>
                  </a:cubicBezTo>
                  <a:cubicBezTo>
                    <a:pt x="585" y="264"/>
                    <a:pt x="586" y="250"/>
                    <a:pt x="586" y="237"/>
                  </a:cubicBezTo>
                  <a:cubicBezTo>
                    <a:pt x="579" y="241"/>
                    <a:pt x="579" y="241"/>
                    <a:pt x="579" y="241"/>
                  </a:cubicBezTo>
                  <a:cubicBezTo>
                    <a:pt x="565" y="250"/>
                    <a:pt x="554" y="250"/>
                    <a:pt x="534" y="246"/>
                  </a:cubicBezTo>
                  <a:cubicBezTo>
                    <a:pt x="532" y="252"/>
                    <a:pt x="519" y="261"/>
                    <a:pt x="502" y="268"/>
                  </a:cubicBezTo>
                </a:path>
              </a:pathLst>
            </a:custGeom>
            <a:solidFill>
              <a:srgbClr val="FFF5EE"/>
            </a:solidFill>
            <a:ln w="6350" cap="rnd">
              <a:solidFill>
                <a:srgbClr val="FF6600"/>
              </a:solidFill>
              <a:prstDash val="solid"/>
              <a:miter lim="800000"/>
              <a:headEnd/>
              <a:tailEnd/>
            </a:ln>
          </p:spPr>
          <p:txBody>
            <a:bodyPr/>
            <a:lstStyle>
              <a:defPPr>
                <a:defRPr lang="en-US"/>
              </a:defPPr>
              <a:lvl1pPr algn="l" rtl="0" fontAlgn="base">
                <a:spcBef>
                  <a:spcPct val="0"/>
                </a:spcBef>
                <a:spcAft>
                  <a:spcPct val="0"/>
                </a:spcAft>
                <a:defRPr kern="1200">
                  <a:solidFill>
                    <a:schemeClr val="tx1"/>
                  </a:solidFill>
                  <a:latin typeface="Arial" panose="020B0604020202020204" pitchFamily="34" charset="0"/>
                  <a:ea typeface="+mn-ea"/>
                  <a:cs typeface="+mn-cs"/>
                </a:defRPr>
              </a:lvl1pPr>
              <a:lvl2pPr marL="457200" algn="l" rtl="0" fontAlgn="base">
                <a:spcBef>
                  <a:spcPct val="0"/>
                </a:spcBef>
                <a:spcAft>
                  <a:spcPct val="0"/>
                </a:spcAft>
                <a:defRPr kern="1200">
                  <a:solidFill>
                    <a:schemeClr val="tx1"/>
                  </a:solidFill>
                  <a:latin typeface="Arial" panose="020B0604020202020204" pitchFamily="34" charset="0"/>
                  <a:ea typeface="+mn-ea"/>
                  <a:cs typeface="+mn-cs"/>
                </a:defRPr>
              </a:lvl2pPr>
              <a:lvl3pPr marL="914400" algn="l" rtl="0" fontAlgn="base">
                <a:spcBef>
                  <a:spcPct val="0"/>
                </a:spcBef>
                <a:spcAft>
                  <a:spcPct val="0"/>
                </a:spcAft>
                <a:defRPr kern="1200">
                  <a:solidFill>
                    <a:schemeClr val="tx1"/>
                  </a:solidFill>
                  <a:latin typeface="Arial" panose="020B0604020202020204" pitchFamily="34" charset="0"/>
                  <a:ea typeface="+mn-ea"/>
                  <a:cs typeface="+mn-cs"/>
                </a:defRPr>
              </a:lvl3pPr>
              <a:lvl4pPr marL="1371600" algn="l" rtl="0" fontAlgn="base">
                <a:spcBef>
                  <a:spcPct val="0"/>
                </a:spcBef>
                <a:spcAft>
                  <a:spcPct val="0"/>
                </a:spcAft>
                <a:defRPr kern="1200">
                  <a:solidFill>
                    <a:schemeClr val="tx1"/>
                  </a:solidFill>
                  <a:latin typeface="Arial" panose="020B0604020202020204" pitchFamily="34" charset="0"/>
                  <a:ea typeface="+mn-ea"/>
                  <a:cs typeface="+mn-cs"/>
                </a:defRPr>
              </a:lvl4pPr>
              <a:lvl5pPr marL="1828800" algn="l" rtl="0" fontAlgn="base">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a:lstStyle>
            <a:p>
              <a:endParaRPr lang="en-CA"/>
            </a:p>
          </p:txBody>
        </p:sp>
        <p:sp>
          <p:nvSpPr>
            <p:cNvPr id="238" name="Freeform 19">
              <a:extLst>
                <a:ext uri="{FF2B5EF4-FFF2-40B4-BE49-F238E27FC236}">
                  <a16:creationId xmlns:a16="http://schemas.microsoft.com/office/drawing/2014/main" id="{3E07E759-36EF-4F99-BBA1-040AE0F0D03C}"/>
                </a:ext>
              </a:extLst>
            </p:cNvPr>
            <p:cNvSpPr>
              <a:spLocks noChangeAspect="1"/>
            </p:cNvSpPr>
            <p:nvPr/>
          </p:nvSpPr>
          <p:spPr bwMode="auto">
            <a:xfrm>
              <a:off x="2340" y="1259"/>
              <a:ext cx="305" cy="234"/>
            </a:xfrm>
            <a:custGeom>
              <a:avLst/>
              <a:gdLst>
                <a:gd name="T0" fmla="*/ 129 w 129"/>
                <a:gd name="T1" fmla="*/ 66 h 99"/>
                <a:gd name="T2" fmla="*/ 0 w 129"/>
                <a:gd name="T3" fmla="*/ 99 h 99"/>
              </a:gdLst>
              <a:ahLst/>
              <a:cxnLst>
                <a:cxn ang="0">
                  <a:pos x="T0" y="T1"/>
                </a:cxn>
                <a:cxn ang="0">
                  <a:pos x="T2" y="T3"/>
                </a:cxn>
              </a:cxnLst>
              <a:rect l="0" t="0" r="r" b="b"/>
              <a:pathLst>
                <a:path w="129" h="99">
                  <a:moveTo>
                    <a:pt x="129" y="66"/>
                  </a:moveTo>
                  <a:cubicBezTo>
                    <a:pt x="68" y="0"/>
                    <a:pt x="8" y="76"/>
                    <a:pt x="0" y="99"/>
                  </a:cubicBezTo>
                </a:path>
              </a:pathLst>
            </a:custGeom>
            <a:noFill/>
            <a:ln w="6350" cap="rnd">
              <a:solidFill>
                <a:srgbClr val="FF6600"/>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defPPr>
                <a:defRPr lang="en-US"/>
              </a:defPPr>
              <a:lvl1pPr algn="l" rtl="0" fontAlgn="base">
                <a:spcBef>
                  <a:spcPct val="0"/>
                </a:spcBef>
                <a:spcAft>
                  <a:spcPct val="0"/>
                </a:spcAft>
                <a:defRPr kern="1200">
                  <a:solidFill>
                    <a:schemeClr val="tx1"/>
                  </a:solidFill>
                  <a:latin typeface="Arial" panose="020B0604020202020204" pitchFamily="34" charset="0"/>
                  <a:ea typeface="+mn-ea"/>
                  <a:cs typeface="+mn-cs"/>
                </a:defRPr>
              </a:lvl1pPr>
              <a:lvl2pPr marL="457200" algn="l" rtl="0" fontAlgn="base">
                <a:spcBef>
                  <a:spcPct val="0"/>
                </a:spcBef>
                <a:spcAft>
                  <a:spcPct val="0"/>
                </a:spcAft>
                <a:defRPr kern="1200">
                  <a:solidFill>
                    <a:schemeClr val="tx1"/>
                  </a:solidFill>
                  <a:latin typeface="Arial" panose="020B0604020202020204" pitchFamily="34" charset="0"/>
                  <a:ea typeface="+mn-ea"/>
                  <a:cs typeface="+mn-cs"/>
                </a:defRPr>
              </a:lvl2pPr>
              <a:lvl3pPr marL="914400" algn="l" rtl="0" fontAlgn="base">
                <a:spcBef>
                  <a:spcPct val="0"/>
                </a:spcBef>
                <a:spcAft>
                  <a:spcPct val="0"/>
                </a:spcAft>
                <a:defRPr kern="1200">
                  <a:solidFill>
                    <a:schemeClr val="tx1"/>
                  </a:solidFill>
                  <a:latin typeface="Arial" panose="020B0604020202020204" pitchFamily="34" charset="0"/>
                  <a:ea typeface="+mn-ea"/>
                  <a:cs typeface="+mn-cs"/>
                </a:defRPr>
              </a:lvl3pPr>
              <a:lvl4pPr marL="1371600" algn="l" rtl="0" fontAlgn="base">
                <a:spcBef>
                  <a:spcPct val="0"/>
                </a:spcBef>
                <a:spcAft>
                  <a:spcPct val="0"/>
                </a:spcAft>
                <a:defRPr kern="1200">
                  <a:solidFill>
                    <a:schemeClr val="tx1"/>
                  </a:solidFill>
                  <a:latin typeface="Arial" panose="020B0604020202020204" pitchFamily="34" charset="0"/>
                  <a:ea typeface="+mn-ea"/>
                  <a:cs typeface="+mn-cs"/>
                </a:defRPr>
              </a:lvl4pPr>
              <a:lvl5pPr marL="1828800" algn="l" rtl="0" fontAlgn="base">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a:lstStyle>
            <a:p>
              <a:endParaRPr lang="en-CA"/>
            </a:p>
          </p:txBody>
        </p:sp>
        <p:sp>
          <p:nvSpPr>
            <p:cNvPr id="246" name="Line 20">
              <a:extLst>
                <a:ext uri="{FF2B5EF4-FFF2-40B4-BE49-F238E27FC236}">
                  <a16:creationId xmlns:a16="http://schemas.microsoft.com/office/drawing/2014/main" id="{6FFCE8A5-8A16-4485-9EAC-C3E48E93F089}"/>
                </a:ext>
              </a:extLst>
            </p:cNvPr>
            <p:cNvSpPr>
              <a:spLocks noChangeAspect="1" noChangeShapeType="1"/>
            </p:cNvSpPr>
            <p:nvPr/>
          </p:nvSpPr>
          <p:spPr bwMode="auto">
            <a:xfrm>
              <a:off x="3604" y="1467"/>
              <a:ext cx="0" cy="0"/>
            </a:xfrm>
            <a:prstGeom prst="line">
              <a:avLst/>
            </a:prstGeom>
            <a:noFill/>
            <a:ln w="6350" cap="rnd">
              <a:solidFill>
                <a:srgbClr val="FF6600"/>
              </a:solidFill>
              <a:miter lim="800000"/>
              <a:headEnd/>
              <a:tailEnd/>
            </a:ln>
            <a:extLst>
              <a:ext uri="{909E8E84-426E-40DD-AFC4-6F175D3DCCD1}">
                <a14:hiddenFill xmlns:a14="http://schemas.microsoft.com/office/drawing/2010/main">
                  <a:noFill/>
                </a14:hiddenFill>
              </a:ext>
            </a:extLst>
          </p:spPr>
          <p:txBody>
            <a:bodyPr/>
            <a:lstStyle>
              <a:defPPr>
                <a:defRPr lang="en-US"/>
              </a:defPPr>
              <a:lvl1pPr algn="l" rtl="0" fontAlgn="base">
                <a:spcBef>
                  <a:spcPct val="0"/>
                </a:spcBef>
                <a:spcAft>
                  <a:spcPct val="0"/>
                </a:spcAft>
                <a:defRPr kern="1200">
                  <a:solidFill>
                    <a:schemeClr val="tx1"/>
                  </a:solidFill>
                  <a:latin typeface="Arial" panose="020B0604020202020204" pitchFamily="34" charset="0"/>
                  <a:ea typeface="+mn-ea"/>
                  <a:cs typeface="+mn-cs"/>
                </a:defRPr>
              </a:lvl1pPr>
              <a:lvl2pPr marL="457200" algn="l" rtl="0" fontAlgn="base">
                <a:spcBef>
                  <a:spcPct val="0"/>
                </a:spcBef>
                <a:spcAft>
                  <a:spcPct val="0"/>
                </a:spcAft>
                <a:defRPr kern="1200">
                  <a:solidFill>
                    <a:schemeClr val="tx1"/>
                  </a:solidFill>
                  <a:latin typeface="Arial" panose="020B0604020202020204" pitchFamily="34" charset="0"/>
                  <a:ea typeface="+mn-ea"/>
                  <a:cs typeface="+mn-cs"/>
                </a:defRPr>
              </a:lvl2pPr>
              <a:lvl3pPr marL="914400" algn="l" rtl="0" fontAlgn="base">
                <a:spcBef>
                  <a:spcPct val="0"/>
                </a:spcBef>
                <a:spcAft>
                  <a:spcPct val="0"/>
                </a:spcAft>
                <a:defRPr kern="1200">
                  <a:solidFill>
                    <a:schemeClr val="tx1"/>
                  </a:solidFill>
                  <a:latin typeface="Arial" panose="020B0604020202020204" pitchFamily="34" charset="0"/>
                  <a:ea typeface="+mn-ea"/>
                  <a:cs typeface="+mn-cs"/>
                </a:defRPr>
              </a:lvl3pPr>
              <a:lvl4pPr marL="1371600" algn="l" rtl="0" fontAlgn="base">
                <a:spcBef>
                  <a:spcPct val="0"/>
                </a:spcBef>
                <a:spcAft>
                  <a:spcPct val="0"/>
                </a:spcAft>
                <a:defRPr kern="1200">
                  <a:solidFill>
                    <a:schemeClr val="tx1"/>
                  </a:solidFill>
                  <a:latin typeface="Arial" panose="020B0604020202020204" pitchFamily="34" charset="0"/>
                  <a:ea typeface="+mn-ea"/>
                  <a:cs typeface="+mn-cs"/>
                </a:defRPr>
              </a:lvl4pPr>
              <a:lvl5pPr marL="1828800" algn="l" rtl="0" fontAlgn="base">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a:lstStyle>
            <a:p>
              <a:endParaRPr lang="en-CA"/>
            </a:p>
          </p:txBody>
        </p:sp>
        <p:sp>
          <p:nvSpPr>
            <p:cNvPr id="247" name="Line 21">
              <a:extLst>
                <a:ext uri="{FF2B5EF4-FFF2-40B4-BE49-F238E27FC236}">
                  <a16:creationId xmlns:a16="http://schemas.microsoft.com/office/drawing/2014/main" id="{E80B1B26-1AAE-4106-9CAB-098D2BD5A2F9}"/>
                </a:ext>
              </a:extLst>
            </p:cNvPr>
            <p:cNvSpPr>
              <a:spLocks noChangeAspect="1" noChangeShapeType="1"/>
            </p:cNvSpPr>
            <p:nvPr/>
          </p:nvSpPr>
          <p:spPr bwMode="auto">
            <a:xfrm>
              <a:off x="2758" y="1679"/>
              <a:ext cx="0" cy="0"/>
            </a:xfrm>
            <a:prstGeom prst="line">
              <a:avLst/>
            </a:prstGeom>
            <a:noFill/>
            <a:ln w="6350" cap="rnd">
              <a:solidFill>
                <a:srgbClr val="FF6600"/>
              </a:solidFill>
              <a:miter lim="800000"/>
              <a:headEnd/>
              <a:tailEnd/>
            </a:ln>
            <a:extLst>
              <a:ext uri="{909E8E84-426E-40DD-AFC4-6F175D3DCCD1}">
                <a14:hiddenFill xmlns:a14="http://schemas.microsoft.com/office/drawing/2010/main">
                  <a:noFill/>
                </a14:hiddenFill>
              </a:ext>
            </a:extLst>
          </p:spPr>
          <p:txBody>
            <a:bodyPr/>
            <a:lstStyle>
              <a:defPPr>
                <a:defRPr lang="en-US"/>
              </a:defPPr>
              <a:lvl1pPr algn="l" rtl="0" fontAlgn="base">
                <a:spcBef>
                  <a:spcPct val="0"/>
                </a:spcBef>
                <a:spcAft>
                  <a:spcPct val="0"/>
                </a:spcAft>
                <a:defRPr kern="1200">
                  <a:solidFill>
                    <a:schemeClr val="tx1"/>
                  </a:solidFill>
                  <a:latin typeface="Arial" panose="020B0604020202020204" pitchFamily="34" charset="0"/>
                  <a:ea typeface="+mn-ea"/>
                  <a:cs typeface="+mn-cs"/>
                </a:defRPr>
              </a:lvl1pPr>
              <a:lvl2pPr marL="457200" algn="l" rtl="0" fontAlgn="base">
                <a:spcBef>
                  <a:spcPct val="0"/>
                </a:spcBef>
                <a:spcAft>
                  <a:spcPct val="0"/>
                </a:spcAft>
                <a:defRPr kern="1200">
                  <a:solidFill>
                    <a:schemeClr val="tx1"/>
                  </a:solidFill>
                  <a:latin typeface="Arial" panose="020B0604020202020204" pitchFamily="34" charset="0"/>
                  <a:ea typeface="+mn-ea"/>
                  <a:cs typeface="+mn-cs"/>
                </a:defRPr>
              </a:lvl2pPr>
              <a:lvl3pPr marL="914400" algn="l" rtl="0" fontAlgn="base">
                <a:spcBef>
                  <a:spcPct val="0"/>
                </a:spcBef>
                <a:spcAft>
                  <a:spcPct val="0"/>
                </a:spcAft>
                <a:defRPr kern="1200">
                  <a:solidFill>
                    <a:schemeClr val="tx1"/>
                  </a:solidFill>
                  <a:latin typeface="Arial" panose="020B0604020202020204" pitchFamily="34" charset="0"/>
                  <a:ea typeface="+mn-ea"/>
                  <a:cs typeface="+mn-cs"/>
                </a:defRPr>
              </a:lvl3pPr>
              <a:lvl4pPr marL="1371600" algn="l" rtl="0" fontAlgn="base">
                <a:spcBef>
                  <a:spcPct val="0"/>
                </a:spcBef>
                <a:spcAft>
                  <a:spcPct val="0"/>
                </a:spcAft>
                <a:defRPr kern="1200">
                  <a:solidFill>
                    <a:schemeClr val="tx1"/>
                  </a:solidFill>
                  <a:latin typeface="Arial" panose="020B0604020202020204" pitchFamily="34" charset="0"/>
                  <a:ea typeface="+mn-ea"/>
                  <a:cs typeface="+mn-cs"/>
                </a:defRPr>
              </a:lvl4pPr>
              <a:lvl5pPr marL="1828800" algn="l" rtl="0" fontAlgn="base">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a:lstStyle>
            <a:p>
              <a:endParaRPr lang="en-CA"/>
            </a:p>
          </p:txBody>
        </p:sp>
        <p:sp>
          <p:nvSpPr>
            <p:cNvPr id="251" name="Freeform 22">
              <a:extLst>
                <a:ext uri="{FF2B5EF4-FFF2-40B4-BE49-F238E27FC236}">
                  <a16:creationId xmlns:a16="http://schemas.microsoft.com/office/drawing/2014/main" id="{D36188E0-422F-4C24-8618-7DE5D633A32E}"/>
                </a:ext>
              </a:extLst>
            </p:cNvPr>
            <p:cNvSpPr>
              <a:spLocks noChangeAspect="1"/>
            </p:cNvSpPr>
            <p:nvPr/>
          </p:nvSpPr>
          <p:spPr bwMode="auto">
            <a:xfrm>
              <a:off x="2487" y="1481"/>
              <a:ext cx="186" cy="106"/>
            </a:xfrm>
            <a:custGeom>
              <a:avLst/>
              <a:gdLst>
                <a:gd name="T0" fmla="*/ 1 w 79"/>
                <a:gd name="T1" fmla="*/ 45 h 45"/>
                <a:gd name="T2" fmla="*/ 25 w 79"/>
                <a:gd name="T3" fmla="*/ 6 h 45"/>
                <a:gd name="T4" fmla="*/ 79 w 79"/>
                <a:gd name="T5" fmla="*/ 43 h 45"/>
              </a:gdLst>
              <a:ahLst/>
              <a:cxnLst>
                <a:cxn ang="0">
                  <a:pos x="T0" y="T1"/>
                </a:cxn>
                <a:cxn ang="0">
                  <a:pos x="T2" y="T3"/>
                </a:cxn>
                <a:cxn ang="0">
                  <a:pos x="T4" y="T5"/>
                </a:cxn>
              </a:cxnLst>
              <a:rect l="0" t="0" r="r" b="b"/>
              <a:pathLst>
                <a:path w="79" h="45">
                  <a:moveTo>
                    <a:pt x="1" y="45"/>
                  </a:moveTo>
                  <a:cubicBezTo>
                    <a:pt x="0" y="28"/>
                    <a:pt x="19" y="0"/>
                    <a:pt x="25" y="6"/>
                  </a:cubicBezTo>
                  <a:cubicBezTo>
                    <a:pt x="31" y="13"/>
                    <a:pt x="55" y="42"/>
                    <a:pt x="79" y="43"/>
                  </a:cubicBezTo>
                </a:path>
              </a:pathLst>
            </a:custGeom>
            <a:noFill/>
            <a:ln w="6350" cap="rnd">
              <a:solidFill>
                <a:srgbClr val="FF6600"/>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defPPr>
                <a:defRPr lang="en-US"/>
              </a:defPPr>
              <a:lvl1pPr algn="l" rtl="0" fontAlgn="base">
                <a:spcBef>
                  <a:spcPct val="0"/>
                </a:spcBef>
                <a:spcAft>
                  <a:spcPct val="0"/>
                </a:spcAft>
                <a:defRPr kern="1200">
                  <a:solidFill>
                    <a:schemeClr val="tx1"/>
                  </a:solidFill>
                  <a:latin typeface="Arial" panose="020B0604020202020204" pitchFamily="34" charset="0"/>
                  <a:ea typeface="+mn-ea"/>
                  <a:cs typeface="+mn-cs"/>
                </a:defRPr>
              </a:lvl1pPr>
              <a:lvl2pPr marL="457200" algn="l" rtl="0" fontAlgn="base">
                <a:spcBef>
                  <a:spcPct val="0"/>
                </a:spcBef>
                <a:spcAft>
                  <a:spcPct val="0"/>
                </a:spcAft>
                <a:defRPr kern="1200">
                  <a:solidFill>
                    <a:schemeClr val="tx1"/>
                  </a:solidFill>
                  <a:latin typeface="Arial" panose="020B0604020202020204" pitchFamily="34" charset="0"/>
                  <a:ea typeface="+mn-ea"/>
                  <a:cs typeface="+mn-cs"/>
                </a:defRPr>
              </a:lvl2pPr>
              <a:lvl3pPr marL="914400" algn="l" rtl="0" fontAlgn="base">
                <a:spcBef>
                  <a:spcPct val="0"/>
                </a:spcBef>
                <a:spcAft>
                  <a:spcPct val="0"/>
                </a:spcAft>
                <a:defRPr kern="1200">
                  <a:solidFill>
                    <a:schemeClr val="tx1"/>
                  </a:solidFill>
                  <a:latin typeface="Arial" panose="020B0604020202020204" pitchFamily="34" charset="0"/>
                  <a:ea typeface="+mn-ea"/>
                  <a:cs typeface="+mn-cs"/>
                </a:defRPr>
              </a:lvl3pPr>
              <a:lvl4pPr marL="1371600" algn="l" rtl="0" fontAlgn="base">
                <a:spcBef>
                  <a:spcPct val="0"/>
                </a:spcBef>
                <a:spcAft>
                  <a:spcPct val="0"/>
                </a:spcAft>
                <a:defRPr kern="1200">
                  <a:solidFill>
                    <a:schemeClr val="tx1"/>
                  </a:solidFill>
                  <a:latin typeface="Arial" panose="020B0604020202020204" pitchFamily="34" charset="0"/>
                  <a:ea typeface="+mn-ea"/>
                  <a:cs typeface="+mn-cs"/>
                </a:defRPr>
              </a:lvl4pPr>
              <a:lvl5pPr marL="1828800" algn="l" rtl="0" fontAlgn="base">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a:lstStyle>
            <a:p>
              <a:endParaRPr lang="en-CA"/>
            </a:p>
          </p:txBody>
        </p:sp>
        <p:sp>
          <p:nvSpPr>
            <p:cNvPr id="255" name="Freeform 23">
              <a:extLst>
                <a:ext uri="{FF2B5EF4-FFF2-40B4-BE49-F238E27FC236}">
                  <a16:creationId xmlns:a16="http://schemas.microsoft.com/office/drawing/2014/main" id="{E7852A08-A1A0-445F-8A48-F3651928551E}"/>
                </a:ext>
              </a:extLst>
            </p:cNvPr>
            <p:cNvSpPr>
              <a:spLocks noChangeAspect="1"/>
            </p:cNvSpPr>
            <p:nvPr/>
          </p:nvSpPr>
          <p:spPr bwMode="auto">
            <a:xfrm>
              <a:off x="2491" y="1550"/>
              <a:ext cx="709" cy="477"/>
            </a:xfrm>
            <a:custGeom>
              <a:avLst/>
              <a:gdLst>
                <a:gd name="T0" fmla="*/ 0 w 300"/>
                <a:gd name="T1" fmla="*/ 16 h 202"/>
                <a:gd name="T2" fmla="*/ 92 w 300"/>
                <a:gd name="T3" fmla="*/ 32 h 202"/>
                <a:gd name="T4" fmla="*/ 200 w 300"/>
                <a:gd name="T5" fmla="*/ 168 h 202"/>
                <a:gd name="T6" fmla="*/ 300 w 300"/>
                <a:gd name="T7" fmla="*/ 200 h 202"/>
              </a:gdLst>
              <a:ahLst/>
              <a:cxnLst>
                <a:cxn ang="0">
                  <a:pos x="T0" y="T1"/>
                </a:cxn>
                <a:cxn ang="0">
                  <a:pos x="T2" y="T3"/>
                </a:cxn>
                <a:cxn ang="0">
                  <a:pos x="T4" y="T5"/>
                </a:cxn>
                <a:cxn ang="0">
                  <a:pos x="T6" y="T7"/>
                </a:cxn>
              </a:cxnLst>
              <a:rect l="0" t="0" r="r" b="b"/>
              <a:pathLst>
                <a:path w="300" h="202">
                  <a:moveTo>
                    <a:pt x="0" y="16"/>
                  </a:moveTo>
                  <a:cubicBezTo>
                    <a:pt x="4" y="58"/>
                    <a:pt x="92" y="32"/>
                    <a:pt x="92" y="32"/>
                  </a:cubicBezTo>
                  <a:cubicBezTo>
                    <a:pt x="136" y="18"/>
                    <a:pt x="259" y="0"/>
                    <a:pt x="200" y="168"/>
                  </a:cubicBezTo>
                  <a:cubicBezTo>
                    <a:pt x="188" y="202"/>
                    <a:pt x="295" y="199"/>
                    <a:pt x="300" y="200"/>
                  </a:cubicBezTo>
                </a:path>
              </a:pathLst>
            </a:custGeom>
            <a:noFill/>
            <a:ln w="6350" cap="rnd">
              <a:solidFill>
                <a:srgbClr val="FF6600"/>
              </a:solidFill>
              <a:prstDash val="sysDot"/>
              <a:miter lim="800000"/>
              <a:headEnd/>
              <a:tailEnd/>
            </a:ln>
            <a:extLst>
              <a:ext uri="{909E8E84-426E-40DD-AFC4-6F175D3DCCD1}">
                <a14:hiddenFill xmlns:a14="http://schemas.microsoft.com/office/drawing/2010/main">
                  <a:solidFill>
                    <a:srgbClr val="FFFFFF"/>
                  </a:solidFill>
                </a14:hiddenFill>
              </a:ext>
            </a:extLst>
          </p:spPr>
          <p:txBody>
            <a:bodyPr/>
            <a:lstStyle>
              <a:defPPr>
                <a:defRPr lang="en-US"/>
              </a:defPPr>
              <a:lvl1pPr algn="l" rtl="0" fontAlgn="base">
                <a:spcBef>
                  <a:spcPct val="0"/>
                </a:spcBef>
                <a:spcAft>
                  <a:spcPct val="0"/>
                </a:spcAft>
                <a:defRPr kern="1200">
                  <a:solidFill>
                    <a:schemeClr val="tx1"/>
                  </a:solidFill>
                  <a:latin typeface="Arial" panose="020B0604020202020204" pitchFamily="34" charset="0"/>
                  <a:ea typeface="+mn-ea"/>
                  <a:cs typeface="+mn-cs"/>
                </a:defRPr>
              </a:lvl1pPr>
              <a:lvl2pPr marL="457200" algn="l" rtl="0" fontAlgn="base">
                <a:spcBef>
                  <a:spcPct val="0"/>
                </a:spcBef>
                <a:spcAft>
                  <a:spcPct val="0"/>
                </a:spcAft>
                <a:defRPr kern="1200">
                  <a:solidFill>
                    <a:schemeClr val="tx1"/>
                  </a:solidFill>
                  <a:latin typeface="Arial" panose="020B0604020202020204" pitchFamily="34" charset="0"/>
                  <a:ea typeface="+mn-ea"/>
                  <a:cs typeface="+mn-cs"/>
                </a:defRPr>
              </a:lvl2pPr>
              <a:lvl3pPr marL="914400" algn="l" rtl="0" fontAlgn="base">
                <a:spcBef>
                  <a:spcPct val="0"/>
                </a:spcBef>
                <a:spcAft>
                  <a:spcPct val="0"/>
                </a:spcAft>
                <a:defRPr kern="1200">
                  <a:solidFill>
                    <a:schemeClr val="tx1"/>
                  </a:solidFill>
                  <a:latin typeface="Arial" panose="020B0604020202020204" pitchFamily="34" charset="0"/>
                  <a:ea typeface="+mn-ea"/>
                  <a:cs typeface="+mn-cs"/>
                </a:defRPr>
              </a:lvl3pPr>
              <a:lvl4pPr marL="1371600" algn="l" rtl="0" fontAlgn="base">
                <a:spcBef>
                  <a:spcPct val="0"/>
                </a:spcBef>
                <a:spcAft>
                  <a:spcPct val="0"/>
                </a:spcAft>
                <a:defRPr kern="1200">
                  <a:solidFill>
                    <a:schemeClr val="tx1"/>
                  </a:solidFill>
                  <a:latin typeface="Arial" panose="020B0604020202020204" pitchFamily="34" charset="0"/>
                  <a:ea typeface="+mn-ea"/>
                  <a:cs typeface="+mn-cs"/>
                </a:defRPr>
              </a:lvl4pPr>
              <a:lvl5pPr marL="1828800" algn="l" rtl="0" fontAlgn="base">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a:lstStyle>
            <a:p>
              <a:endParaRPr lang="en-CA"/>
            </a:p>
          </p:txBody>
        </p:sp>
        <p:sp>
          <p:nvSpPr>
            <p:cNvPr id="261" name="Freeform 24">
              <a:extLst>
                <a:ext uri="{FF2B5EF4-FFF2-40B4-BE49-F238E27FC236}">
                  <a16:creationId xmlns:a16="http://schemas.microsoft.com/office/drawing/2014/main" id="{0D113B1C-697D-4894-AC71-3FAF63F50F81}"/>
                </a:ext>
              </a:extLst>
            </p:cNvPr>
            <p:cNvSpPr>
              <a:spLocks noChangeAspect="1"/>
            </p:cNvSpPr>
            <p:nvPr/>
          </p:nvSpPr>
          <p:spPr bwMode="auto">
            <a:xfrm>
              <a:off x="2302" y="1502"/>
              <a:ext cx="560" cy="558"/>
            </a:xfrm>
            <a:custGeom>
              <a:avLst/>
              <a:gdLst>
                <a:gd name="T0" fmla="*/ 15 w 237"/>
                <a:gd name="T1" fmla="*/ 0 h 236"/>
                <a:gd name="T2" fmla="*/ 99 w 237"/>
                <a:gd name="T3" fmla="*/ 124 h 236"/>
                <a:gd name="T4" fmla="*/ 237 w 237"/>
                <a:gd name="T5" fmla="*/ 104 h 236"/>
                <a:gd name="T6" fmla="*/ 237 w 237"/>
                <a:gd name="T7" fmla="*/ 236 h 236"/>
              </a:gdLst>
              <a:ahLst/>
              <a:cxnLst>
                <a:cxn ang="0">
                  <a:pos x="T0" y="T1"/>
                </a:cxn>
                <a:cxn ang="0">
                  <a:pos x="T2" y="T3"/>
                </a:cxn>
                <a:cxn ang="0">
                  <a:pos x="T4" y="T5"/>
                </a:cxn>
                <a:cxn ang="0">
                  <a:pos x="T6" y="T7"/>
                </a:cxn>
              </a:cxnLst>
              <a:rect l="0" t="0" r="r" b="b"/>
              <a:pathLst>
                <a:path w="237" h="236">
                  <a:moveTo>
                    <a:pt x="15" y="0"/>
                  </a:moveTo>
                  <a:cubicBezTo>
                    <a:pt x="0" y="65"/>
                    <a:pt x="62" y="113"/>
                    <a:pt x="99" y="124"/>
                  </a:cubicBezTo>
                  <a:cubicBezTo>
                    <a:pt x="147" y="138"/>
                    <a:pt x="200" y="120"/>
                    <a:pt x="237" y="104"/>
                  </a:cubicBezTo>
                  <a:cubicBezTo>
                    <a:pt x="216" y="147"/>
                    <a:pt x="208" y="214"/>
                    <a:pt x="237" y="236"/>
                  </a:cubicBezTo>
                </a:path>
              </a:pathLst>
            </a:custGeom>
            <a:noFill/>
            <a:ln w="6350" cap="rnd">
              <a:solidFill>
                <a:srgbClr val="FF6600"/>
              </a:solidFill>
              <a:prstDash val="sysDot"/>
              <a:miter lim="800000"/>
              <a:headEnd/>
              <a:tailEnd/>
            </a:ln>
            <a:extLst>
              <a:ext uri="{909E8E84-426E-40DD-AFC4-6F175D3DCCD1}">
                <a14:hiddenFill xmlns:a14="http://schemas.microsoft.com/office/drawing/2010/main">
                  <a:solidFill>
                    <a:srgbClr val="FFFFFF"/>
                  </a:solidFill>
                </a14:hiddenFill>
              </a:ext>
            </a:extLst>
          </p:spPr>
          <p:txBody>
            <a:bodyPr/>
            <a:lstStyle>
              <a:defPPr>
                <a:defRPr lang="en-US"/>
              </a:defPPr>
              <a:lvl1pPr algn="l" rtl="0" fontAlgn="base">
                <a:spcBef>
                  <a:spcPct val="0"/>
                </a:spcBef>
                <a:spcAft>
                  <a:spcPct val="0"/>
                </a:spcAft>
                <a:defRPr kern="1200">
                  <a:solidFill>
                    <a:schemeClr val="tx1"/>
                  </a:solidFill>
                  <a:latin typeface="Arial" panose="020B0604020202020204" pitchFamily="34" charset="0"/>
                  <a:ea typeface="+mn-ea"/>
                  <a:cs typeface="+mn-cs"/>
                </a:defRPr>
              </a:lvl1pPr>
              <a:lvl2pPr marL="457200" algn="l" rtl="0" fontAlgn="base">
                <a:spcBef>
                  <a:spcPct val="0"/>
                </a:spcBef>
                <a:spcAft>
                  <a:spcPct val="0"/>
                </a:spcAft>
                <a:defRPr kern="1200">
                  <a:solidFill>
                    <a:schemeClr val="tx1"/>
                  </a:solidFill>
                  <a:latin typeface="Arial" panose="020B0604020202020204" pitchFamily="34" charset="0"/>
                  <a:ea typeface="+mn-ea"/>
                  <a:cs typeface="+mn-cs"/>
                </a:defRPr>
              </a:lvl2pPr>
              <a:lvl3pPr marL="914400" algn="l" rtl="0" fontAlgn="base">
                <a:spcBef>
                  <a:spcPct val="0"/>
                </a:spcBef>
                <a:spcAft>
                  <a:spcPct val="0"/>
                </a:spcAft>
                <a:defRPr kern="1200">
                  <a:solidFill>
                    <a:schemeClr val="tx1"/>
                  </a:solidFill>
                  <a:latin typeface="Arial" panose="020B0604020202020204" pitchFamily="34" charset="0"/>
                  <a:ea typeface="+mn-ea"/>
                  <a:cs typeface="+mn-cs"/>
                </a:defRPr>
              </a:lvl3pPr>
              <a:lvl4pPr marL="1371600" algn="l" rtl="0" fontAlgn="base">
                <a:spcBef>
                  <a:spcPct val="0"/>
                </a:spcBef>
                <a:spcAft>
                  <a:spcPct val="0"/>
                </a:spcAft>
                <a:defRPr kern="1200">
                  <a:solidFill>
                    <a:schemeClr val="tx1"/>
                  </a:solidFill>
                  <a:latin typeface="Arial" panose="020B0604020202020204" pitchFamily="34" charset="0"/>
                  <a:ea typeface="+mn-ea"/>
                  <a:cs typeface="+mn-cs"/>
                </a:defRPr>
              </a:lvl4pPr>
              <a:lvl5pPr marL="1828800" algn="l" rtl="0" fontAlgn="base">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a:lstStyle>
            <a:p>
              <a:endParaRPr lang="en-CA"/>
            </a:p>
          </p:txBody>
        </p:sp>
        <p:sp>
          <p:nvSpPr>
            <p:cNvPr id="263" name="Freeform 25">
              <a:extLst>
                <a:ext uri="{FF2B5EF4-FFF2-40B4-BE49-F238E27FC236}">
                  <a16:creationId xmlns:a16="http://schemas.microsoft.com/office/drawing/2014/main" id="{DD190DCF-F34E-4A58-A4A9-E6AD9062CFEB}"/>
                </a:ext>
              </a:extLst>
            </p:cNvPr>
            <p:cNvSpPr>
              <a:spLocks noChangeAspect="1"/>
            </p:cNvSpPr>
            <p:nvPr/>
          </p:nvSpPr>
          <p:spPr bwMode="auto">
            <a:xfrm>
              <a:off x="3394" y="1715"/>
              <a:ext cx="243" cy="234"/>
            </a:xfrm>
            <a:custGeom>
              <a:avLst/>
              <a:gdLst>
                <a:gd name="T0" fmla="*/ 0 w 103"/>
                <a:gd name="T1" fmla="*/ 99 h 99"/>
                <a:gd name="T2" fmla="*/ 33 w 103"/>
                <a:gd name="T3" fmla="*/ 55 h 99"/>
                <a:gd name="T4" fmla="*/ 103 w 103"/>
                <a:gd name="T5" fmla="*/ 0 h 99"/>
              </a:gdLst>
              <a:ahLst/>
              <a:cxnLst>
                <a:cxn ang="0">
                  <a:pos x="T0" y="T1"/>
                </a:cxn>
                <a:cxn ang="0">
                  <a:pos x="T2" y="T3"/>
                </a:cxn>
                <a:cxn ang="0">
                  <a:pos x="T4" y="T5"/>
                </a:cxn>
              </a:cxnLst>
              <a:rect l="0" t="0" r="r" b="b"/>
              <a:pathLst>
                <a:path w="103" h="99">
                  <a:moveTo>
                    <a:pt x="0" y="99"/>
                  </a:moveTo>
                  <a:cubicBezTo>
                    <a:pt x="20" y="87"/>
                    <a:pt x="32" y="66"/>
                    <a:pt x="33" y="55"/>
                  </a:cubicBezTo>
                  <a:cubicBezTo>
                    <a:pt x="72" y="58"/>
                    <a:pt x="103" y="16"/>
                    <a:pt x="103" y="0"/>
                  </a:cubicBezTo>
                </a:path>
              </a:pathLst>
            </a:custGeom>
            <a:noFill/>
            <a:ln w="6350" cap="rnd">
              <a:solidFill>
                <a:srgbClr val="FF6600"/>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defPPr>
                <a:defRPr lang="en-US"/>
              </a:defPPr>
              <a:lvl1pPr algn="l" rtl="0" fontAlgn="base">
                <a:spcBef>
                  <a:spcPct val="0"/>
                </a:spcBef>
                <a:spcAft>
                  <a:spcPct val="0"/>
                </a:spcAft>
                <a:defRPr kern="1200">
                  <a:solidFill>
                    <a:schemeClr val="tx1"/>
                  </a:solidFill>
                  <a:latin typeface="Arial" panose="020B0604020202020204" pitchFamily="34" charset="0"/>
                  <a:ea typeface="+mn-ea"/>
                  <a:cs typeface="+mn-cs"/>
                </a:defRPr>
              </a:lvl1pPr>
              <a:lvl2pPr marL="457200" algn="l" rtl="0" fontAlgn="base">
                <a:spcBef>
                  <a:spcPct val="0"/>
                </a:spcBef>
                <a:spcAft>
                  <a:spcPct val="0"/>
                </a:spcAft>
                <a:defRPr kern="1200">
                  <a:solidFill>
                    <a:schemeClr val="tx1"/>
                  </a:solidFill>
                  <a:latin typeface="Arial" panose="020B0604020202020204" pitchFamily="34" charset="0"/>
                  <a:ea typeface="+mn-ea"/>
                  <a:cs typeface="+mn-cs"/>
                </a:defRPr>
              </a:lvl2pPr>
              <a:lvl3pPr marL="914400" algn="l" rtl="0" fontAlgn="base">
                <a:spcBef>
                  <a:spcPct val="0"/>
                </a:spcBef>
                <a:spcAft>
                  <a:spcPct val="0"/>
                </a:spcAft>
                <a:defRPr kern="1200">
                  <a:solidFill>
                    <a:schemeClr val="tx1"/>
                  </a:solidFill>
                  <a:latin typeface="Arial" panose="020B0604020202020204" pitchFamily="34" charset="0"/>
                  <a:ea typeface="+mn-ea"/>
                  <a:cs typeface="+mn-cs"/>
                </a:defRPr>
              </a:lvl3pPr>
              <a:lvl4pPr marL="1371600" algn="l" rtl="0" fontAlgn="base">
                <a:spcBef>
                  <a:spcPct val="0"/>
                </a:spcBef>
                <a:spcAft>
                  <a:spcPct val="0"/>
                </a:spcAft>
                <a:defRPr kern="1200">
                  <a:solidFill>
                    <a:schemeClr val="tx1"/>
                  </a:solidFill>
                  <a:latin typeface="Arial" panose="020B0604020202020204" pitchFamily="34" charset="0"/>
                  <a:ea typeface="+mn-ea"/>
                  <a:cs typeface="+mn-cs"/>
                </a:defRPr>
              </a:lvl4pPr>
              <a:lvl5pPr marL="1828800" algn="l" rtl="0" fontAlgn="base">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a:lstStyle>
            <a:p>
              <a:endParaRPr lang="en-CA"/>
            </a:p>
          </p:txBody>
        </p:sp>
        <p:sp>
          <p:nvSpPr>
            <p:cNvPr id="264" name="Freeform 26">
              <a:extLst>
                <a:ext uri="{FF2B5EF4-FFF2-40B4-BE49-F238E27FC236}">
                  <a16:creationId xmlns:a16="http://schemas.microsoft.com/office/drawing/2014/main" id="{FAFFDBDB-C353-4E31-A7EE-B4A07F103975}"/>
                </a:ext>
              </a:extLst>
            </p:cNvPr>
            <p:cNvSpPr>
              <a:spLocks noChangeAspect="1"/>
            </p:cNvSpPr>
            <p:nvPr/>
          </p:nvSpPr>
          <p:spPr bwMode="auto">
            <a:xfrm>
              <a:off x="2550" y="2449"/>
              <a:ext cx="152" cy="185"/>
            </a:xfrm>
            <a:custGeom>
              <a:avLst/>
              <a:gdLst>
                <a:gd name="T0" fmla="*/ 64 w 64"/>
                <a:gd name="T1" fmla="*/ 78 h 78"/>
                <a:gd name="T2" fmla="*/ 0 w 64"/>
                <a:gd name="T3" fmla="*/ 0 h 78"/>
              </a:gdLst>
              <a:ahLst/>
              <a:cxnLst>
                <a:cxn ang="0">
                  <a:pos x="T0" y="T1"/>
                </a:cxn>
                <a:cxn ang="0">
                  <a:pos x="T2" y="T3"/>
                </a:cxn>
              </a:cxnLst>
              <a:rect l="0" t="0" r="r" b="b"/>
              <a:pathLst>
                <a:path w="64" h="78">
                  <a:moveTo>
                    <a:pt x="64" y="78"/>
                  </a:moveTo>
                  <a:cubicBezTo>
                    <a:pt x="48" y="34"/>
                    <a:pt x="26" y="9"/>
                    <a:pt x="0" y="0"/>
                  </a:cubicBezTo>
                </a:path>
              </a:pathLst>
            </a:custGeom>
            <a:noFill/>
            <a:ln w="6350" cap="rnd">
              <a:solidFill>
                <a:srgbClr val="FF6600"/>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defPPr>
                <a:defRPr lang="en-US"/>
              </a:defPPr>
              <a:lvl1pPr algn="l" rtl="0" fontAlgn="base">
                <a:spcBef>
                  <a:spcPct val="0"/>
                </a:spcBef>
                <a:spcAft>
                  <a:spcPct val="0"/>
                </a:spcAft>
                <a:defRPr kern="1200">
                  <a:solidFill>
                    <a:schemeClr val="tx1"/>
                  </a:solidFill>
                  <a:latin typeface="Arial" panose="020B0604020202020204" pitchFamily="34" charset="0"/>
                  <a:ea typeface="+mn-ea"/>
                  <a:cs typeface="+mn-cs"/>
                </a:defRPr>
              </a:lvl1pPr>
              <a:lvl2pPr marL="457200" algn="l" rtl="0" fontAlgn="base">
                <a:spcBef>
                  <a:spcPct val="0"/>
                </a:spcBef>
                <a:spcAft>
                  <a:spcPct val="0"/>
                </a:spcAft>
                <a:defRPr kern="1200">
                  <a:solidFill>
                    <a:schemeClr val="tx1"/>
                  </a:solidFill>
                  <a:latin typeface="Arial" panose="020B0604020202020204" pitchFamily="34" charset="0"/>
                  <a:ea typeface="+mn-ea"/>
                  <a:cs typeface="+mn-cs"/>
                </a:defRPr>
              </a:lvl2pPr>
              <a:lvl3pPr marL="914400" algn="l" rtl="0" fontAlgn="base">
                <a:spcBef>
                  <a:spcPct val="0"/>
                </a:spcBef>
                <a:spcAft>
                  <a:spcPct val="0"/>
                </a:spcAft>
                <a:defRPr kern="1200">
                  <a:solidFill>
                    <a:schemeClr val="tx1"/>
                  </a:solidFill>
                  <a:latin typeface="Arial" panose="020B0604020202020204" pitchFamily="34" charset="0"/>
                  <a:ea typeface="+mn-ea"/>
                  <a:cs typeface="+mn-cs"/>
                </a:defRPr>
              </a:lvl3pPr>
              <a:lvl4pPr marL="1371600" algn="l" rtl="0" fontAlgn="base">
                <a:spcBef>
                  <a:spcPct val="0"/>
                </a:spcBef>
                <a:spcAft>
                  <a:spcPct val="0"/>
                </a:spcAft>
                <a:defRPr kern="1200">
                  <a:solidFill>
                    <a:schemeClr val="tx1"/>
                  </a:solidFill>
                  <a:latin typeface="Arial" panose="020B0604020202020204" pitchFamily="34" charset="0"/>
                  <a:ea typeface="+mn-ea"/>
                  <a:cs typeface="+mn-cs"/>
                </a:defRPr>
              </a:lvl4pPr>
              <a:lvl5pPr marL="1828800" algn="l" rtl="0" fontAlgn="base">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a:lstStyle>
            <a:p>
              <a:endParaRPr lang="en-CA"/>
            </a:p>
          </p:txBody>
        </p:sp>
        <p:sp>
          <p:nvSpPr>
            <p:cNvPr id="265" name="Freeform 27">
              <a:extLst>
                <a:ext uri="{FF2B5EF4-FFF2-40B4-BE49-F238E27FC236}">
                  <a16:creationId xmlns:a16="http://schemas.microsoft.com/office/drawing/2014/main" id="{AC881C39-68C8-4713-8CD0-B0316C2F15C3}"/>
                </a:ext>
              </a:extLst>
            </p:cNvPr>
            <p:cNvSpPr>
              <a:spLocks noChangeAspect="1"/>
            </p:cNvSpPr>
            <p:nvPr/>
          </p:nvSpPr>
          <p:spPr bwMode="auto">
            <a:xfrm>
              <a:off x="2798" y="2915"/>
              <a:ext cx="159" cy="229"/>
            </a:xfrm>
            <a:custGeom>
              <a:avLst/>
              <a:gdLst>
                <a:gd name="T0" fmla="*/ 10 w 67"/>
                <a:gd name="T1" fmla="*/ 0 h 97"/>
                <a:gd name="T2" fmla="*/ 27 w 67"/>
                <a:gd name="T3" fmla="*/ 49 h 97"/>
                <a:gd name="T4" fmla="*/ 67 w 67"/>
                <a:gd name="T5" fmla="*/ 97 h 97"/>
              </a:gdLst>
              <a:ahLst/>
              <a:cxnLst>
                <a:cxn ang="0">
                  <a:pos x="T0" y="T1"/>
                </a:cxn>
                <a:cxn ang="0">
                  <a:pos x="T2" y="T3"/>
                </a:cxn>
                <a:cxn ang="0">
                  <a:pos x="T4" y="T5"/>
                </a:cxn>
              </a:cxnLst>
              <a:rect l="0" t="0" r="r" b="b"/>
              <a:pathLst>
                <a:path w="67" h="97">
                  <a:moveTo>
                    <a:pt x="10" y="0"/>
                  </a:moveTo>
                  <a:cubicBezTo>
                    <a:pt x="0" y="25"/>
                    <a:pt x="12" y="40"/>
                    <a:pt x="27" y="49"/>
                  </a:cubicBezTo>
                  <a:cubicBezTo>
                    <a:pt x="35" y="83"/>
                    <a:pt x="67" y="97"/>
                    <a:pt x="67" y="97"/>
                  </a:cubicBezTo>
                </a:path>
              </a:pathLst>
            </a:custGeom>
            <a:noFill/>
            <a:ln w="6350" cap="rnd">
              <a:solidFill>
                <a:srgbClr val="FF6600"/>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defPPr>
                <a:defRPr lang="en-US"/>
              </a:defPPr>
              <a:lvl1pPr algn="l" rtl="0" fontAlgn="base">
                <a:spcBef>
                  <a:spcPct val="0"/>
                </a:spcBef>
                <a:spcAft>
                  <a:spcPct val="0"/>
                </a:spcAft>
                <a:defRPr kern="1200">
                  <a:solidFill>
                    <a:schemeClr val="tx1"/>
                  </a:solidFill>
                  <a:latin typeface="Arial" panose="020B0604020202020204" pitchFamily="34" charset="0"/>
                  <a:ea typeface="+mn-ea"/>
                  <a:cs typeface="+mn-cs"/>
                </a:defRPr>
              </a:lvl1pPr>
              <a:lvl2pPr marL="457200" algn="l" rtl="0" fontAlgn="base">
                <a:spcBef>
                  <a:spcPct val="0"/>
                </a:spcBef>
                <a:spcAft>
                  <a:spcPct val="0"/>
                </a:spcAft>
                <a:defRPr kern="1200">
                  <a:solidFill>
                    <a:schemeClr val="tx1"/>
                  </a:solidFill>
                  <a:latin typeface="Arial" panose="020B0604020202020204" pitchFamily="34" charset="0"/>
                  <a:ea typeface="+mn-ea"/>
                  <a:cs typeface="+mn-cs"/>
                </a:defRPr>
              </a:lvl2pPr>
              <a:lvl3pPr marL="914400" algn="l" rtl="0" fontAlgn="base">
                <a:spcBef>
                  <a:spcPct val="0"/>
                </a:spcBef>
                <a:spcAft>
                  <a:spcPct val="0"/>
                </a:spcAft>
                <a:defRPr kern="1200">
                  <a:solidFill>
                    <a:schemeClr val="tx1"/>
                  </a:solidFill>
                  <a:latin typeface="Arial" panose="020B0604020202020204" pitchFamily="34" charset="0"/>
                  <a:ea typeface="+mn-ea"/>
                  <a:cs typeface="+mn-cs"/>
                </a:defRPr>
              </a:lvl3pPr>
              <a:lvl4pPr marL="1371600" algn="l" rtl="0" fontAlgn="base">
                <a:spcBef>
                  <a:spcPct val="0"/>
                </a:spcBef>
                <a:spcAft>
                  <a:spcPct val="0"/>
                </a:spcAft>
                <a:defRPr kern="1200">
                  <a:solidFill>
                    <a:schemeClr val="tx1"/>
                  </a:solidFill>
                  <a:latin typeface="Arial" panose="020B0604020202020204" pitchFamily="34" charset="0"/>
                  <a:ea typeface="+mn-ea"/>
                  <a:cs typeface="+mn-cs"/>
                </a:defRPr>
              </a:lvl4pPr>
              <a:lvl5pPr marL="1828800" algn="l" rtl="0" fontAlgn="base">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a:lstStyle>
            <a:p>
              <a:endParaRPr lang="en-CA"/>
            </a:p>
          </p:txBody>
        </p:sp>
        <p:sp>
          <p:nvSpPr>
            <p:cNvPr id="266" name="Freeform 28">
              <a:extLst>
                <a:ext uri="{FF2B5EF4-FFF2-40B4-BE49-F238E27FC236}">
                  <a16:creationId xmlns:a16="http://schemas.microsoft.com/office/drawing/2014/main" id="{D1B0253C-CC68-448A-B500-211B7751B12C}"/>
                </a:ext>
              </a:extLst>
            </p:cNvPr>
            <p:cNvSpPr>
              <a:spLocks noChangeAspect="1"/>
            </p:cNvSpPr>
            <p:nvPr/>
          </p:nvSpPr>
          <p:spPr bwMode="auto">
            <a:xfrm>
              <a:off x="2142" y="1781"/>
              <a:ext cx="184" cy="85"/>
            </a:xfrm>
            <a:custGeom>
              <a:avLst/>
              <a:gdLst>
                <a:gd name="T0" fmla="*/ 0 w 78"/>
                <a:gd name="T1" fmla="*/ 0 h 36"/>
                <a:gd name="T2" fmla="*/ 58 w 78"/>
                <a:gd name="T3" fmla="*/ 13 h 36"/>
                <a:gd name="T4" fmla="*/ 78 w 78"/>
                <a:gd name="T5" fmla="*/ 33 h 36"/>
              </a:gdLst>
              <a:ahLst/>
              <a:cxnLst>
                <a:cxn ang="0">
                  <a:pos x="T0" y="T1"/>
                </a:cxn>
                <a:cxn ang="0">
                  <a:pos x="T2" y="T3"/>
                </a:cxn>
                <a:cxn ang="0">
                  <a:pos x="T4" y="T5"/>
                </a:cxn>
              </a:cxnLst>
              <a:rect l="0" t="0" r="r" b="b"/>
              <a:pathLst>
                <a:path w="78" h="36">
                  <a:moveTo>
                    <a:pt x="0" y="0"/>
                  </a:moveTo>
                  <a:cubicBezTo>
                    <a:pt x="7" y="16"/>
                    <a:pt x="38" y="20"/>
                    <a:pt x="58" y="13"/>
                  </a:cubicBezTo>
                  <a:cubicBezTo>
                    <a:pt x="57" y="36"/>
                    <a:pt x="78" y="33"/>
                    <a:pt x="78" y="33"/>
                  </a:cubicBezTo>
                </a:path>
              </a:pathLst>
            </a:custGeom>
            <a:noFill/>
            <a:ln w="6350" cap="rnd">
              <a:solidFill>
                <a:srgbClr val="FF6600"/>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defPPr>
                <a:defRPr lang="en-US"/>
              </a:defPPr>
              <a:lvl1pPr algn="l" rtl="0" fontAlgn="base">
                <a:spcBef>
                  <a:spcPct val="0"/>
                </a:spcBef>
                <a:spcAft>
                  <a:spcPct val="0"/>
                </a:spcAft>
                <a:defRPr kern="1200">
                  <a:solidFill>
                    <a:schemeClr val="tx1"/>
                  </a:solidFill>
                  <a:latin typeface="Arial" panose="020B0604020202020204" pitchFamily="34" charset="0"/>
                  <a:ea typeface="+mn-ea"/>
                  <a:cs typeface="+mn-cs"/>
                </a:defRPr>
              </a:lvl1pPr>
              <a:lvl2pPr marL="457200" algn="l" rtl="0" fontAlgn="base">
                <a:spcBef>
                  <a:spcPct val="0"/>
                </a:spcBef>
                <a:spcAft>
                  <a:spcPct val="0"/>
                </a:spcAft>
                <a:defRPr kern="1200">
                  <a:solidFill>
                    <a:schemeClr val="tx1"/>
                  </a:solidFill>
                  <a:latin typeface="Arial" panose="020B0604020202020204" pitchFamily="34" charset="0"/>
                  <a:ea typeface="+mn-ea"/>
                  <a:cs typeface="+mn-cs"/>
                </a:defRPr>
              </a:lvl2pPr>
              <a:lvl3pPr marL="914400" algn="l" rtl="0" fontAlgn="base">
                <a:spcBef>
                  <a:spcPct val="0"/>
                </a:spcBef>
                <a:spcAft>
                  <a:spcPct val="0"/>
                </a:spcAft>
                <a:defRPr kern="1200">
                  <a:solidFill>
                    <a:schemeClr val="tx1"/>
                  </a:solidFill>
                  <a:latin typeface="Arial" panose="020B0604020202020204" pitchFamily="34" charset="0"/>
                  <a:ea typeface="+mn-ea"/>
                  <a:cs typeface="+mn-cs"/>
                </a:defRPr>
              </a:lvl3pPr>
              <a:lvl4pPr marL="1371600" algn="l" rtl="0" fontAlgn="base">
                <a:spcBef>
                  <a:spcPct val="0"/>
                </a:spcBef>
                <a:spcAft>
                  <a:spcPct val="0"/>
                </a:spcAft>
                <a:defRPr kern="1200">
                  <a:solidFill>
                    <a:schemeClr val="tx1"/>
                  </a:solidFill>
                  <a:latin typeface="Arial" panose="020B0604020202020204" pitchFamily="34" charset="0"/>
                  <a:ea typeface="+mn-ea"/>
                  <a:cs typeface="+mn-cs"/>
                </a:defRPr>
              </a:lvl4pPr>
              <a:lvl5pPr marL="1828800" algn="l" rtl="0" fontAlgn="base">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a:lstStyle>
            <a:p>
              <a:endParaRPr lang="en-CA"/>
            </a:p>
          </p:txBody>
        </p:sp>
      </p:grpSp>
      <p:sp>
        <p:nvSpPr>
          <p:cNvPr id="279" name="Freeform 3">
            <a:extLst>
              <a:ext uri="{FF2B5EF4-FFF2-40B4-BE49-F238E27FC236}">
                <a16:creationId xmlns:a16="http://schemas.microsoft.com/office/drawing/2014/main" id="{76C98AF7-0479-4651-8D61-253BC30E0C7F}"/>
              </a:ext>
            </a:extLst>
          </p:cNvPr>
          <p:cNvSpPr>
            <a:spLocks noChangeAspect="1"/>
          </p:cNvSpPr>
          <p:nvPr/>
        </p:nvSpPr>
        <p:spPr bwMode="auto">
          <a:xfrm flipH="1">
            <a:off x="1901662" y="4644921"/>
            <a:ext cx="918661" cy="1051726"/>
          </a:xfrm>
          <a:custGeom>
            <a:avLst/>
            <a:gdLst>
              <a:gd name="T0" fmla="*/ 2383249 w 625"/>
              <a:gd name="T1" fmla="*/ 15316 h 716"/>
              <a:gd name="T2" fmla="*/ 0 w 625"/>
              <a:gd name="T3" fmla="*/ 1332516 h 716"/>
              <a:gd name="T4" fmla="*/ 2153353 w 625"/>
              <a:gd name="T5" fmla="*/ 3461477 h 716"/>
              <a:gd name="T6" fmla="*/ 2153353 w 625"/>
              <a:gd name="T7" fmla="*/ 5322404 h 716"/>
              <a:gd name="T8" fmla="*/ 2298954 w 625"/>
              <a:gd name="T9" fmla="*/ 5322404 h 716"/>
              <a:gd name="T10" fmla="*/ 2298954 w 625"/>
              <a:gd name="T11" fmla="*/ 3415528 h 716"/>
              <a:gd name="T12" fmla="*/ 329517 w 625"/>
              <a:gd name="T13" fmla="*/ 1340174 h 716"/>
              <a:gd name="T14" fmla="*/ 2383249 w 625"/>
              <a:gd name="T15" fmla="*/ 206770 h 716"/>
              <a:gd name="T16" fmla="*/ 4459970 w 625"/>
              <a:gd name="T17" fmla="*/ 1340174 h 716"/>
              <a:gd name="T18" fmla="*/ 2505860 w 625"/>
              <a:gd name="T19" fmla="*/ 3415528 h 716"/>
              <a:gd name="T20" fmla="*/ 2505860 w 625"/>
              <a:gd name="T21" fmla="*/ 5322404 h 716"/>
              <a:gd name="T22" fmla="*/ 2659123 w 625"/>
              <a:gd name="T23" fmla="*/ 5322404 h 716"/>
              <a:gd name="T24" fmla="*/ 2659123 w 625"/>
              <a:gd name="T25" fmla="*/ 3461477 h 716"/>
              <a:gd name="T26" fmla="*/ 4789487 w 625"/>
              <a:gd name="T27" fmla="*/ 1332516 h 716"/>
              <a:gd name="T28" fmla="*/ 2383249 w 625"/>
              <a:gd name="T29" fmla="*/ 15316 h 71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625" h="716">
                <a:moveTo>
                  <a:pt x="311" y="2"/>
                </a:moveTo>
                <a:cubicBezTo>
                  <a:pt x="138" y="4"/>
                  <a:pt x="0" y="70"/>
                  <a:pt x="0" y="174"/>
                </a:cubicBezTo>
                <a:cubicBezTo>
                  <a:pt x="0" y="278"/>
                  <a:pt x="281" y="452"/>
                  <a:pt x="281" y="452"/>
                </a:cubicBezTo>
                <a:cubicBezTo>
                  <a:pt x="281" y="452"/>
                  <a:pt x="281" y="716"/>
                  <a:pt x="281" y="695"/>
                </a:cubicBezTo>
                <a:cubicBezTo>
                  <a:pt x="281" y="708"/>
                  <a:pt x="300" y="710"/>
                  <a:pt x="300" y="695"/>
                </a:cubicBezTo>
                <a:cubicBezTo>
                  <a:pt x="300" y="464"/>
                  <a:pt x="300" y="446"/>
                  <a:pt x="300" y="446"/>
                </a:cubicBezTo>
                <a:cubicBezTo>
                  <a:pt x="300" y="446"/>
                  <a:pt x="43" y="266"/>
                  <a:pt x="43" y="175"/>
                </a:cubicBezTo>
                <a:cubicBezTo>
                  <a:pt x="43" y="85"/>
                  <a:pt x="161" y="28"/>
                  <a:pt x="311" y="27"/>
                </a:cubicBezTo>
                <a:cubicBezTo>
                  <a:pt x="463" y="25"/>
                  <a:pt x="582" y="85"/>
                  <a:pt x="582" y="175"/>
                </a:cubicBezTo>
                <a:cubicBezTo>
                  <a:pt x="582" y="266"/>
                  <a:pt x="329" y="442"/>
                  <a:pt x="327" y="446"/>
                </a:cubicBezTo>
                <a:cubicBezTo>
                  <a:pt x="327" y="695"/>
                  <a:pt x="327" y="695"/>
                  <a:pt x="327" y="695"/>
                </a:cubicBezTo>
                <a:cubicBezTo>
                  <a:pt x="328" y="711"/>
                  <a:pt x="348" y="708"/>
                  <a:pt x="347" y="695"/>
                </a:cubicBezTo>
                <a:cubicBezTo>
                  <a:pt x="347" y="704"/>
                  <a:pt x="347" y="452"/>
                  <a:pt x="347" y="452"/>
                </a:cubicBezTo>
                <a:cubicBezTo>
                  <a:pt x="349" y="447"/>
                  <a:pt x="625" y="278"/>
                  <a:pt x="625" y="174"/>
                </a:cubicBezTo>
                <a:cubicBezTo>
                  <a:pt x="625" y="70"/>
                  <a:pt x="486" y="0"/>
                  <a:pt x="311" y="2"/>
                </a:cubicBezTo>
                <a:close/>
              </a:path>
            </a:pathLst>
          </a:custGeom>
          <a:solidFill>
            <a:srgbClr val="FFF5EE"/>
          </a:solidFill>
          <a:ln w="6350">
            <a:solidFill>
              <a:srgbClr val="FF6600"/>
            </a:solidFill>
            <a:round/>
            <a:headEnd/>
            <a:tailEnd/>
          </a:ln>
        </p:spPr>
        <p:txBody>
          <a:bodyPr/>
          <a:lstStyle/>
          <a:p>
            <a:endParaRPr lang="en-CA"/>
          </a:p>
        </p:txBody>
      </p:sp>
      <p:cxnSp>
        <p:nvCxnSpPr>
          <p:cNvPr id="225" name="Straight Arrow Connector 224">
            <a:extLst>
              <a:ext uri="{FF2B5EF4-FFF2-40B4-BE49-F238E27FC236}">
                <a16:creationId xmlns:a16="http://schemas.microsoft.com/office/drawing/2014/main" id="{1F0DE445-E561-498B-896A-2D02F90674CD}"/>
              </a:ext>
            </a:extLst>
          </p:cNvPr>
          <p:cNvCxnSpPr>
            <a:cxnSpLocks/>
          </p:cNvCxnSpPr>
          <p:nvPr/>
        </p:nvCxnSpPr>
        <p:spPr>
          <a:xfrm>
            <a:off x="2873746" y="4919211"/>
            <a:ext cx="2939271" cy="162623"/>
          </a:xfrm>
          <a:prstGeom prst="straightConnector1">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281" name="Straight Arrow Connector 280">
            <a:extLst>
              <a:ext uri="{FF2B5EF4-FFF2-40B4-BE49-F238E27FC236}">
                <a16:creationId xmlns:a16="http://schemas.microsoft.com/office/drawing/2014/main" id="{3ECC0C0C-8D3F-4483-BC02-AFA9EF175651}"/>
              </a:ext>
            </a:extLst>
          </p:cNvPr>
          <p:cNvCxnSpPr>
            <a:cxnSpLocks/>
          </p:cNvCxnSpPr>
          <p:nvPr/>
        </p:nvCxnSpPr>
        <p:spPr>
          <a:xfrm flipV="1">
            <a:off x="2905994" y="3307903"/>
            <a:ext cx="3049836" cy="548495"/>
          </a:xfrm>
          <a:prstGeom prst="straightConnector1">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285" name="TextBox 284">
            <a:extLst>
              <a:ext uri="{FF2B5EF4-FFF2-40B4-BE49-F238E27FC236}">
                <a16:creationId xmlns:a16="http://schemas.microsoft.com/office/drawing/2014/main" id="{CBC26A0C-82F7-43D4-9505-FF84A2027B39}"/>
              </a:ext>
            </a:extLst>
          </p:cNvPr>
          <p:cNvSpPr txBox="1"/>
          <p:nvPr/>
        </p:nvSpPr>
        <p:spPr>
          <a:xfrm>
            <a:off x="3202453" y="4057321"/>
            <a:ext cx="2237174" cy="369332"/>
          </a:xfrm>
          <a:prstGeom prst="rect">
            <a:avLst/>
          </a:prstGeom>
          <a:noFill/>
        </p:spPr>
        <p:txBody>
          <a:bodyPr wrap="square">
            <a:spAutoFit/>
          </a:bodyPr>
          <a:lstStyle/>
          <a:p>
            <a:r>
              <a:rPr lang="en-CA" b="1" i="0" dirty="0">
                <a:solidFill>
                  <a:srgbClr val="202124"/>
                </a:solidFill>
                <a:effectLst/>
                <a:latin typeface="arial" panose="020B0604020202020204" pitchFamily="34" charset="0"/>
              </a:rPr>
              <a:t>noxious stimuli</a:t>
            </a:r>
            <a:endParaRPr lang="en-CA" dirty="0"/>
          </a:p>
        </p:txBody>
      </p:sp>
      <p:sp>
        <p:nvSpPr>
          <p:cNvPr id="286" name="TextBox 285">
            <a:extLst>
              <a:ext uri="{FF2B5EF4-FFF2-40B4-BE49-F238E27FC236}">
                <a16:creationId xmlns:a16="http://schemas.microsoft.com/office/drawing/2014/main" id="{C4BF2DCE-AA9E-42A5-98CB-65AED5110DC8}"/>
              </a:ext>
            </a:extLst>
          </p:cNvPr>
          <p:cNvSpPr txBox="1"/>
          <p:nvPr/>
        </p:nvSpPr>
        <p:spPr>
          <a:xfrm rot="320059">
            <a:off x="3477832" y="5081834"/>
            <a:ext cx="1150508" cy="369332"/>
          </a:xfrm>
          <a:prstGeom prst="rect">
            <a:avLst/>
          </a:prstGeom>
          <a:solidFill>
            <a:schemeClr val="bg2"/>
          </a:solidFill>
        </p:spPr>
        <p:txBody>
          <a:bodyPr wrap="none" rtlCol="0">
            <a:spAutoFit/>
          </a:bodyPr>
          <a:lstStyle/>
          <a:p>
            <a:r>
              <a:rPr lang="en-CA" dirty="0"/>
              <a:t>Distention</a:t>
            </a:r>
          </a:p>
        </p:txBody>
      </p:sp>
      <p:sp>
        <p:nvSpPr>
          <p:cNvPr id="287" name="TextBox 286">
            <a:extLst>
              <a:ext uri="{FF2B5EF4-FFF2-40B4-BE49-F238E27FC236}">
                <a16:creationId xmlns:a16="http://schemas.microsoft.com/office/drawing/2014/main" id="{82C3DD46-BF88-4077-AA26-5E4256142BF0}"/>
              </a:ext>
            </a:extLst>
          </p:cNvPr>
          <p:cNvSpPr txBox="1"/>
          <p:nvPr/>
        </p:nvSpPr>
        <p:spPr>
          <a:xfrm rot="20940757">
            <a:off x="3278041" y="3177334"/>
            <a:ext cx="1372620" cy="369332"/>
          </a:xfrm>
          <a:prstGeom prst="rect">
            <a:avLst/>
          </a:prstGeom>
          <a:solidFill>
            <a:schemeClr val="bg2"/>
          </a:solidFill>
        </p:spPr>
        <p:txBody>
          <a:bodyPr wrap="none" rtlCol="0">
            <a:spAutoFit/>
          </a:bodyPr>
          <a:lstStyle/>
          <a:p>
            <a:r>
              <a:rPr lang="en-CA" dirty="0"/>
              <a:t>Constipation</a:t>
            </a:r>
          </a:p>
        </p:txBody>
      </p:sp>
      <p:grpSp>
        <p:nvGrpSpPr>
          <p:cNvPr id="290" name="Group 289">
            <a:extLst>
              <a:ext uri="{FF2B5EF4-FFF2-40B4-BE49-F238E27FC236}">
                <a16:creationId xmlns:a16="http://schemas.microsoft.com/office/drawing/2014/main" id="{20955279-3D47-481B-9AAB-40A272781C33}"/>
              </a:ext>
            </a:extLst>
          </p:cNvPr>
          <p:cNvGrpSpPr/>
          <p:nvPr/>
        </p:nvGrpSpPr>
        <p:grpSpPr>
          <a:xfrm>
            <a:off x="7725954" y="3672260"/>
            <a:ext cx="1742405" cy="2418625"/>
            <a:chOff x="7725954" y="3672260"/>
            <a:chExt cx="1742405" cy="2418625"/>
          </a:xfrm>
        </p:grpSpPr>
        <p:pic>
          <p:nvPicPr>
            <p:cNvPr id="190" name="Picture 189">
              <a:extLst>
                <a:ext uri="{FF2B5EF4-FFF2-40B4-BE49-F238E27FC236}">
                  <a16:creationId xmlns:a16="http://schemas.microsoft.com/office/drawing/2014/main" id="{D77315AE-4E76-40ED-9A0E-41F1D2F43337}"/>
                </a:ext>
              </a:extLst>
            </p:cNvPr>
            <p:cNvPicPr>
              <a:picLocks noChangeAspect="1"/>
            </p:cNvPicPr>
            <p:nvPr/>
          </p:nvPicPr>
          <p:blipFill>
            <a:blip r:embed="rId3"/>
            <a:stretch>
              <a:fillRect/>
            </a:stretch>
          </p:blipFill>
          <p:spPr>
            <a:xfrm>
              <a:off x="8091937" y="3672260"/>
              <a:ext cx="1114425" cy="1485900"/>
            </a:xfrm>
            <a:prstGeom prst="rect">
              <a:avLst/>
            </a:prstGeom>
          </p:spPr>
        </p:pic>
        <p:sp>
          <p:nvSpPr>
            <p:cNvPr id="201" name="TextBox 200">
              <a:extLst>
                <a:ext uri="{FF2B5EF4-FFF2-40B4-BE49-F238E27FC236}">
                  <a16:creationId xmlns:a16="http://schemas.microsoft.com/office/drawing/2014/main" id="{2063A43B-DE89-49D0-96FB-38AB1B23163F}"/>
                </a:ext>
              </a:extLst>
            </p:cNvPr>
            <p:cNvSpPr txBox="1"/>
            <p:nvPr/>
          </p:nvSpPr>
          <p:spPr>
            <a:xfrm>
              <a:off x="7725954" y="5352221"/>
              <a:ext cx="1742405" cy="738664"/>
            </a:xfrm>
            <a:prstGeom prst="rect">
              <a:avLst/>
            </a:prstGeom>
            <a:solidFill>
              <a:schemeClr val="tx2">
                <a:lumMod val="20000"/>
                <a:lumOff val="80000"/>
              </a:schemeClr>
            </a:solidFill>
          </p:spPr>
          <p:txBody>
            <a:bodyPr wrap="square" rtlCol="0">
              <a:spAutoFit/>
            </a:bodyPr>
            <a:lstStyle/>
            <a:p>
              <a:pPr algn="ctr"/>
              <a:r>
                <a:rPr lang="en-CA" sz="1400" dirty="0"/>
                <a:t>Massive sympathetic </a:t>
              </a:r>
            </a:p>
            <a:p>
              <a:pPr algn="ctr"/>
              <a:r>
                <a:rPr lang="en-CA" sz="1400" dirty="0"/>
                <a:t>Response &amp; blood vessels contraction</a:t>
              </a:r>
            </a:p>
          </p:txBody>
        </p:sp>
      </p:grpSp>
      <p:grpSp>
        <p:nvGrpSpPr>
          <p:cNvPr id="206" name="Group 205">
            <a:extLst>
              <a:ext uri="{FF2B5EF4-FFF2-40B4-BE49-F238E27FC236}">
                <a16:creationId xmlns:a16="http://schemas.microsoft.com/office/drawing/2014/main" id="{6F5F8482-6D2E-46FC-9060-E19E2138D77F}"/>
              </a:ext>
            </a:extLst>
          </p:cNvPr>
          <p:cNvGrpSpPr/>
          <p:nvPr/>
        </p:nvGrpSpPr>
        <p:grpSpPr>
          <a:xfrm>
            <a:off x="8390712" y="3004457"/>
            <a:ext cx="653721" cy="461665"/>
            <a:chOff x="9356889" y="2883054"/>
            <a:chExt cx="653721" cy="461665"/>
          </a:xfrm>
          <a:solidFill>
            <a:schemeClr val="bg2"/>
          </a:solidFill>
        </p:grpSpPr>
        <p:sp>
          <p:nvSpPr>
            <p:cNvPr id="202" name="TextBox 201">
              <a:extLst>
                <a:ext uri="{FF2B5EF4-FFF2-40B4-BE49-F238E27FC236}">
                  <a16:creationId xmlns:a16="http://schemas.microsoft.com/office/drawing/2014/main" id="{FD6FC802-9372-48B7-B903-9FB6FAE36030}"/>
                </a:ext>
              </a:extLst>
            </p:cNvPr>
            <p:cNvSpPr txBox="1"/>
            <p:nvPr/>
          </p:nvSpPr>
          <p:spPr>
            <a:xfrm>
              <a:off x="9356889" y="2883054"/>
              <a:ext cx="510076" cy="461665"/>
            </a:xfrm>
            <a:prstGeom prst="rect">
              <a:avLst/>
            </a:prstGeom>
            <a:grpFill/>
          </p:spPr>
          <p:txBody>
            <a:bodyPr wrap="none" rtlCol="0">
              <a:spAutoFit/>
            </a:bodyPr>
            <a:lstStyle/>
            <a:p>
              <a:r>
                <a:rPr lang="en-CA" sz="2400" dirty="0"/>
                <a:t>BP</a:t>
              </a:r>
            </a:p>
          </p:txBody>
        </p:sp>
        <p:sp>
          <p:nvSpPr>
            <p:cNvPr id="204" name="Arrow: Up 203">
              <a:extLst>
                <a:ext uri="{FF2B5EF4-FFF2-40B4-BE49-F238E27FC236}">
                  <a16:creationId xmlns:a16="http://schemas.microsoft.com/office/drawing/2014/main" id="{F2B23D07-5511-448A-8813-B3CAB9D7197D}"/>
                </a:ext>
              </a:extLst>
            </p:cNvPr>
            <p:cNvSpPr/>
            <p:nvPr/>
          </p:nvSpPr>
          <p:spPr>
            <a:xfrm>
              <a:off x="9811928" y="2883054"/>
              <a:ext cx="198682" cy="379087"/>
            </a:xfrm>
            <a:prstGeom prst="upArrow">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grpSp>
      <p:grpSp>
        <p:nvGrpSpPr>
          <p:cNvPr id="223" name="Group 222">
            <a:extLst>
              <a:ext uri="{FF2B5EF4-FFF2-40B4-BE49-F238E27FC236}">
                <a16:creationId xmlns:a16="http://schemas.microsoft.com/office/drawing/2014/main" id="{9CD7F95B-E346-45B5-B50E-F10279DFA983}"/>
              </a:ext>
            </a:extLst>
          </p:cNvPr>
          <p:cNvGrpSpPr/>
          <p:nvPr/>
        </p:nvGrpSpPr>
        <p:grpSpPr>
          <a:xfrm>
            <a:off x="7881955" y="1504863"/>
            <a:ext cx="1507592" cy="944803"/>
            <a:chOff x="7881955" y="1504863"/>
            <a:chExt cx="1507592" cy="944803"/>
          </a:xfrm>
        </p:grpSpPr>
        <p:pic>
          <p:nvPicPr>
            <p:cNvPr id="208" name="Picture 207">
              <a:extLst>
                <a:ext uri="{FF2B5EF4-FFF2-40B4-BE49-F238E27FC236}">
                  <a16:creationId xmlns:a16="http://schemas.microsoft.com/office/drawing/2014/main" id="{3D989189-52B8-40FA-BD34-7FA0C0180B81}"/>
                </a:ext>
              </a:extLst>
            </p:cNvPr>
            <p:cNvPicPr>
              <a:picLocks noChangeAspect="1"/>
            </p:cNvPicPr>
            <p:nvPr/>
          </p:nvPicPr>
          <p:blipFill>
            <a:blip r:embed="rId4"/>
            <a:stretch>
              <a:fillRect/>
            </a:stretch>
          </p:blipFill>
          <p:spPr>
            <a:xfrm>
              <a:off x="8390712" y="1504863"/>
              <a:ext cx="589778" cy="514350"/>
            </a:xfrm>
            <a:prstGeom prst="rect">
              <a:avLst/>
            </a:prstGeom>
          </p:spPr>
        </p:pic>
        <p:sp>
          <p:nvSpPr>
            <p:cNvPr id="209" name="TextBox 208">
              <a:extLst>
                <a:ext uri="{FF2B5EF4-FFF2-40B4-BE49-F238E27FC236}">
                  <a16:creationId xmlns:a16="http://schemas.microsoft.com/office/drawing/2014/main" id="{5A7AC2F5-A300-4320-B241-28178B19187A}"/>
                </a:ext>
              </a:extLst>
            </p:cNvPr>
            <p:cNvSpPr txBox="1"/>
            <p:nvPr/>
          </p:nvSpPr>
          <p:spPr>
            <a:xfrm>
              <a:off x="7881955" y="2080334"/>
              <a:ext cx="1507592" cy="369332"/>
            </a:xfrm>
            <a:prstGeom prst="rect">
              <a:avLst/>
            </a:prstGeom>
            <a:solidFill>
              <a:schemeClr val="bg2"/>
            </a:solidFill>
          </p:spPr>
          <p:txBody>
            <a:bodyPr wrap="none" rtlCol="0">
              <a:spAutoFit/>
            </a:bodyPr>
            <a:lstStyle/>
            <a:p>
              <a:r>
                <a:rPr lang="en-CA" dirty="0"/>
                <a:t>Baroreceptors</a:t>
              </a:r>
            </a:p>
          </p:txBody>
        </p:sp>
      </p:grpSp>
      <p:grpSp>
        <p:nvGrpSpPr>
          <p:cNvPr id="222" name="Group 221">
            <a:extLst>
              <a:ext uri="{FF2B5EF4-FFF2-40B4-BE49-F238E27FC236}">
                <a16:creationId xmlns:a16="http://schemas.microsoft.com/office/drawing/2014/main" id="{4DB4BC7F-4022-40F9-AF04-6BDF6D7D8A6E}"/>
              </a:ext>
            </a:extLst>
          </p:cNvPr>
          <p:cNvGrpSpPr/>
          <p:nvPr/>
        </p:nvGrpSpPr>
        <p:grpSpPr>
          <a:xfrm>
            <a:off x="9034601" y="1637183"/>
            <a:ext cx="1324273" cy="860913"/>
            <a:chOff x="8834484" y="1397302"/>
            <a:chExt cx="1324273" cy="860913"/>
          </a:xfrm>
        </p:grpSpPr>
        <p:cxnSp>
          <p:nvCxnSpPr>
            <p:cNvPr id="288" name="Straight Arrow Connector 287">
              <a:extLst>
                <a:ext uri="{FF2B5EF4-FFF2-40B4-BE49-F238E27FC236}">
                  <a16:creationId xmlns:a16="http://schemas.microsoft.com/office/drawing/2014/main" id="{2F96F365-3041-407D-85F7-0530398EA240}"/>
                </a:ext>
              </a:extLst>
            </p:cNvPr>
            <p:cNvCxnSpPr>
              <a:cxnSpLocks/>
            </p:cNvCxnSpPr>
            <p:nvPr/>
          </p:nvCxnSpPr>
          <p:spPr>
            <a:xfrm>
              <a:off x="8892171" y="1430300"/>
              <a:ext cx="894350" cy="827915"/>
            </a:xfrm>
            <a:prstGeom prst="straightConnector1">
              <a:avLst/>
            </a:prstGeom>
            <a:ln w="57150">
              <a:solidFill>
                <a:srgbClr val="00B050"/>
              </a:solidFill>
              <a:tailEnd type="triangle"/>
            </a:ln>
          </p:spPr>
          <p:style>
            <a:lnRef idx="1">
              <a:schemeClr val="accent1"/>
            </a:lnRef>
            <a:fillRef idx="0">
              <a:schemeClr val="accent1"/>
            </a:fillRef>
            <a:effectRef idx="0">
              <a:schemeClr val="accent1"/>
            </a:effectRef>
            <a:fontRef idx="minor">
              <a:schemeClr val="tx1"/>
            </a:fontRef>
          </p:style>
        </p:cxnSp>
        <p:sp>
          <p:nvSpPr>
            <p:cNvPr id="213" name="TextBox 212">
              <a:extLst>
                <a:ext uri="{FF2B5EF4-FFF2-40B4-BE49-F238E27FC236}">
                  <a16:creationId xmlns:a16="http://schemas.microsoft.com/office/drawing/2014/main" id="{66569DD5-EA86-4BEE-8968-9EB475D6D9E5}"/>
                </a:ext>
              </a:extLst>
            </p:cNvPr>
            <p:cNvSpPr txBox="1"/>
            <p:nvPr/>
          </p:nvSpPr>
          <p:spPr>
            <a:xfrm rot="2682644">
              <a:off x="8834484" y="1397302"/>
              <a:ext cx="1324273" cy="369332"/>
            </a:xfrm>
            <a:prstGeom prst="rect">
              <a:avLst/>
            </a:prstGeom>
            <a:noFill/>
          </p:spPr>
          <p:txBody>
            <a:bodyPr wrap="none" rtlCol="0">
              <a:spAutoFit/>
            </a:bodyPr>
            <a:lstStyle/>
            <a:p>
              <a:r>
                <a:rPr lang="en-CA" dirty="0" err="1"/>
                <a:t>Vagus</a:t>
              </a:r>
              <a:r>
                <a:rPr lang="en-CA" dirty="0"/>
                <a:t> nerve</a:t>
              </a:r>
            </a:p>
          </p:txBody>
        </p:sp>
      </p:grpSp>
      <p:grpSp>
        <p:nvGrpSpPr>
          <p:cNvPr id="221" name="Group 220">
            <a:extLst>
              <a:ext uri="{FF2B5EF4-FFF2-40B4-BE49-F238E27FC236}">
                <a16:creationId xmlns:a16="http://schemas.microsoft.com/office/drawing/2014/main" id="{A2A0FB5A-7675-4E82-AFAA-EA8B291C4CE9}"/>
              </a:ext>
            </a:extLst>
          </p:cNvPr>
          <p:cNvGrpSpPr/>
          <p:nvPr/>
        </p:nvGrpSpPr>
        <p:grpSpPr>
          <a:xfrm>
            <a:off x="9605877" y="2582218"/>
            <a:ext cx="1287597" cy="1751625"/>
            <a:chOff x="9559205" y="2064117"/>
            <a:chExt cx="1287597" cy="1751625"/>
          </a:xfrm>
        </p:grpSpPr>
        <p:grpSp>
          <p:nvGrpSpPr>
            <p:cNvPr id="267" name="Group 266">
              <a:extLst>
                <a:ext uri="{FF2B5EF4-FFF2-40B4-BE49-F238E27FC236}">
                  <a16:creationId xmlns:a16="http://schemas.microsoft.com/office/drawing/2014/main" id="{E35ADF45-FB87-4CD2-B7BC-3FE06A18CB50}"/>
                </a:ext>
              </a:extLst>
            </p:cNvPr>
            <p:cNvGrpSpPr>
              <a:grpSpLocks noChangeAspect="1"/>
            </p:cNvGrpSpPr>
            <p:nvPr/>
          </p:nvGrpSpPr>
          <p:grpSpPr bwMode="auto">
            <a:xfrm>
              <a:off x="9727568" y="2064117"/>
              <a:ext cx="905223" cy="1194757"/>
              <a:chOff x="2007" y="1008"/>
              <a:chExt cx="1745" cy="2303"/>
            </a:xfrm>
          </p:grpSpPr>
          <p:sp>
            <p:nvSpPr>
              <p:cNvPr id="268" name="Freeform 5">
                <a:extLst>
                  <a:ext uri="{FF2B5EF4-FFF2-40B4-BE49-F238E27FC236}">
                    <a16:creationId xmlns:a16="http://schemas.microsoft.com/office/drawing/2014/main" id="{1F6C04E7-2F5E-49D0-9102-EA2E7E505217}"/>
                  </a:ext>
                </a:extLst>
              </p:cNvPr>
              <p:cNvSpPr>
                <a:spLocks noChangeAspect="1"/>
              </p:cNvSpPr>
              <p:nvPr/>
            </p:nvSpPr>
            <p:spPr bwMode="auto">
              <a:xfrm>
                <a:off x="2007" y="1008"/>
                <a:ext cx="1745" cy="2303"/>
              </a:xfrm>
              <a:custGeom>
                <a:avLst/>
                <a:gdLst>
                  <a:gd name="T0" fmla="*/ 239 w 819"/>
                  <a:gd name="T1" fmla="*/ 243 h 1081"/>
                  <a:gd name="T2" fmla="*/ 119 w 819"/>
                  <a:gd name="T3" fmla="*/ 241 h 1081"/>
                  <a:gd name="T4" fmla="*/ 85 w 819"/>
                  <a:gd name="T5" fmla="*/ 517 h 1081"/>
                  <a:gd name="T6" fmla="*/ 141 w 819"/>
                  <a:gd name="T7" fmla="*/ 917 h 1081"/>
                  <a:gd name="T8" fmla="*/ 416 w 819"/>
                  <a:gd name="T9" fmla="*/ 1024 h 1081"/>
                  <a:gd name="T10" fmla="*/ 651 w 819"/>
                  <a:gd name="T11" fmla="*/ 1065 h 1081"/>
                  <a:gd name="T12" fmla="*/ 816 w 819"/>
                  <a:gd name="T13" fmla="*/ 944 h 1081"/>
                  <a:gd name="T14" fmla="*/ 788 w 819"/>
                  <a:gd name="T15" fmla="*/ 727 h 1081"/>
                  <a:gd name="T16" fmla="*/ 709 w 819"/>
                  <a:gd name="T17" fmla="*/ 556 h 1081"/>
                  <a:gd name="T18" fmla="*/ 540 w 819"/>
                  <a:gd name="T19" fmla="*/ 431 h 1081"/>
                  <a:gd name="T20" fmla="*/ 610 w 819"/>
                  <a:gd name="T21" fmla="*/ 420 h 1081"/>
                  <a:gd name="T22" fmla="*/ 607 w 819"/>
                  <a:gd name="T23" fmla="*/ 293 h 1081"/>
                  <a:gd name="T24" fmla="*/ 381 w 819"/>
                  <a:gd name="T25" fmla="*/ 322 h 1081"/>
                  <a:gd name="T26" fmla="*/ 424 w 819"/>
                  <a:gd name="T27" fmla="*/ 275 h 1081"/>
                  <a:gd name="T28" fmla="*/ 428 w 819"/>
                  <a:gd name="T29" fmla="*/ 292 h 1081"/>
                  <a:gd name="T30" fmla="*/ 555 w 819"/>
                  <a:gd name="T31" fmla="*/ 242 h 1081"/>
                  <a:gd name="T32" fmla="*/ 467 w 819"/>
                  <a:gd name="T33" fmla="*/ 122 h 1081"/>
                  <a:gd name="T34" fmla="*/ 463 w 819"/>
                  <a:gd name="T35" fmla="*/ 41 h 1081"/>
                  <a:gd name="T36" fmla="*/ 412 w 819"/>
                  <a:gd name="T37" fmla="*/ 31 h 1081"/>
                  <a:gd name="T38" fmla="*/ 355 w 819"/>
                  <a:gd name="T39" fmla="*/ 23 h 1081"/>
                  <a:gd name="T40" fmla="*/ 350 w 819"/>
                  <a:gd name="T41" fmla="*/ 92 h 1081"/>
                  <a:gd name="T42" fmla="*/ 335 w 819"/>
                  <a:gd name="T43" fmla="*/ 51 h 1081"/>
                  <a:gd name="T44" fmla="*/ 266 w 819"/>
                  <a:gd name="T45" fmla="*/ 78 h 1081"/>
                  <a:gd name="T46" fmla="*/ 286 w 819"/>
                  <a:gd name="T47" fmla="*/ 164 h 1081"/>
                  <a:gd name="T48" fmla="*/ 239 w 819"/>
                  <a:gd name="T49" fmla="*/ 243 h 10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19" h="1081">
                    <a:moveTo>
                      <a:pt x="239" y="243"/>
                    </a:moveTo>
                    <a:cubicBezTo>
                      <a:pt x="251" y="142"/>
                      <a:pt x="126" y="196"/>
                      <a:pt x="119" y="241"/>
                    </a:cubicBezTo>
                    <a:cubicBezTo>
                      <a:pt x="114" y="275"/>
                      <a:pt x="100" y="468"/>
                      <a:pt x="85" y="517"/>
                    </a:cubicBezTo>
                    <a:cubicBezTo>
                      <a:pt x="0" y="690"/>
                      <a:pt x="55" y="913"/>
                      <a:pt x="141" y="917"/>
                    </a:cubicBezTo>
                    <a:cubicBezTo>
                      <a:pt x="190" y="998"/>
                      <a:pt x="394" y="1019"/>
                      <a:pt x="416" y="1024"/>
                    </a:cubicBezTo>
                    <a:cubicBezTo>
                      <a:pt x="451" y="1032"/>
                      <a:pt x="613" y="1061"/>
                      <a:pt x="651" y="1065"/>
                    </a:cubicBezTo>
                    <a:cubicBezTo>
                      <a:pt x="819" y="1081"/>
                      <a:pt x="816" y="978"/>
                      <a:pt x="816" y="944"/>
                    </a:cubicBezTo>
                    <a:cubicBezTo>
                      <a:pt x="816" y="910"/>
                      <a:pt x="809" y="788"/>
                      <a:pt x="788" y="727"/>
                    </a:cubicBezTo>
                    <a:cubicBezTo>
                      <a:pt x="781" y="706"/>
                      <a:pt x="749" y="593"/>
                      <a:pt x="709" y="556"/>
                    </a:cubicBezTo>
                    <a:cubicBezTo>
                      <a:pt x="704" y="533"/>
                      <a:pt x="647" y="433"/>
                      <a:pt x="540" y="431"/>
                    </a:cubicBezTo>
                    <a:cubicBezTo>
                      <a:pt x="568" y="420"/>
                      <a:pt x="584" y="422"/>
                      <a:pt x="610" y="420"/>
                    </a:cubicBezTo>
                    <a:cubicBezTo>
                      <a:pt x="636" y="418"/>
                      <a:pt x="643" y="297"/>
                      <a:pt x="607" y="293"/>
                    </a:cubicBezTo>
                    <a:cubicBezTo>
                      <a:pt x="571" y="289"/>
                      <a:pt x="404" y="311"/>
                      <a:pt x="381" y="322"/>
                    </a:cubicBezTo>
                    <a:cubicBezTo>
                      <a:pt x="383" y="301"/>
                      <a:pt x="411" y="271"/>
                      <a:pt x="424" y="275"/>
                    </a:cubicBezTo>
                    <a:cubicBezTo>
                      <a:pt x="425" y="280"/>
                      <a:pt x="427" y="286"/>
                      <a:pt x="428" y="292"/>
                    </a:cubicBezTo>
                    <a:cubicBezTo>
                      <a:pt x="432" y="312"/>
                      <a:pt x="562" y="281"/>
                      <a:pt x="555" y="242"/>
                    </a:cubicBezTo>
                    <a:cubicBezTo>
                      <a:pt x="541" y="158"/>
                      <a:pt x="479" y="133"/>
                      <a:pt x="467" y="122"/>
                    </a:cubicBezTo>
                    <a:cubicBezTo>
                      <a:pt x="453" y="110"/>
                      <a:pt x="463" y="48"/>
                      <a:pt x="463" y="41"/>
                    </a:cubicBezTo>
                    <a:cubicBezTo>
                      <a:pt x="463" y="25"/>
                      <a:pt x="419" y="24"/>
                      <a:pt x="412" y="31"/>
                    </a:cubicBezTo>
                    <a:cubicBezTo>
                      <a:pt x="416" y="7"/>
                      <a:pt x="357" y="0"/>
                      <a:pt x="355" y="23"/>
                    </a:cubicBezTo>
                    <a:cubicBezTo>
                      <a:pt x="351" y="52"/>
                      <a:pt x="351" y="66"/>
                      <a:pt x="350" y="92"/>
                    </a:cubicBezTo>
                    <a:cubicBezTo>
                      <a:pt x="348" y="84"/>
                      <a:pt x="339" y="62"/>
                      <a:pt x="335" y="51"/>
                    </a:cubicBezTo>
                    <a:cubicBezTo>
                      <a:pt x="327" y="29"/>
                      <a:pt x="259" y="62"/>
                      <a:pt x="266" y="78"/>
                    </a:cubicBezTo>
                    <a:cubicBezTo>
                      <a:pt x="276" y="104"/>
                      <a:pt x="296" y="142"/>
                      <a:pt x="286" y="164"/>
                    </a:cubicBezTo>
                    <a:cubicBezTo>
                      <a:pt x="276" y="186"/>
                      <a:pt x="248" y="209"/>
                      <a:pt x="239" y="243"/>
                    </a:cubicBezTo>
                    <a:close/>
                  </a:path>
                </a:pathLst>
              </a:custGeom>
              <a:solidFill>
                <a:srgbClr val="FFF5EE"/>
              </a:solidFill>
              <a:ln w="6350" cap="flat">
                <a:solidFill>
                  <a:srgbClr val="FF6600"/>
                </a:solidFill>
                <a:prstDash val="solid"/>
                <a:miter lim="800000"/>
                <a:headEnd/>
                <a:tailEnd/>
              </a:ln>
            </p:spPr>
            <p:txBody>
              <a:bodyPr/>
              <a:lstStyle>
                <a:defPPr>
                  <a:defRPr lang="en-US"/>
                </a:defPPr>
                <a:lvl1pPr algn="l" rtl="0" fontAlgn="base">
                  <a:spcBef>
                    <a:spcPct val="0"/>
                  </a:spcBef>
                  <a:spcAft>
                    <a:spcPct val="0"/>
                  </a:spcAft>
                  <a:defRPr kern="1200" baseline="-25000">
                    <a:solidFill>
                      <a:schemeClr val="tx1"/>
                    </a:solidFill>
                    <a:latin typeface="Arial" panose="020B0604020202020204" pitchFamily="34" charset="0"/>
                    <a:ea typeface="+mn-ea"/>
                    <a:cs typeface="+mn-cs"/>
                  </a:defRPr>
                </a:lvl1pPr>
                <a:lvl2pPr marL="457200" algn="l" rtl="0" fontAlgn="base">
                  <a:spcBef>
                    <a:spcPct val="0"/>
                  </a:spcBef>
                  <a:spcAft>
                    <a:spcPct val="0"/>
                  </a:spcAft>
                  <a:defRPr kern="1200" baseline="-25000">
                    <a:solidFill>
                      <a:schemeClr val="tx1"/>
                    </a:solidFill>
                    <a:latin typeface="Arial" panose="020B0604020202020204" pitchFamily="34" charset="0"/>
                    <a:ea typeface="+mn-ea"/>
                    <a:cs typeface="+mn-cs"/>
                  </a:defRPr>
                </a:lvl2pPr>
                <a:lvl3pPr marL="914400" algn="l" rtl="0" fontAlgn="base">
                  <a:spcBef>
                    <a:spcPct val="0"/>
                  </a:spcBef>
                  <a:spcAft>
                    <a:spcPct val="0"/>
                  </a:spcAft>
                  <a:defRPr kern="1200" baseline="-25000">
                    <a:solidFill>
                      <a:schemeClr val="tx1"/>
                    </a:solidFill>
                    <a:latin typeface="Arial" panose="020B0604020202020204" pitchFamily="34" charset="0"/>
                    <a:ea typeface="+mn-ea"/>
                    <a:cs typeface="+mn-cs"/>
                  </a:defRPr>
                </a:lvl3pPr>
                <a:lvl4pPr marL="1371600" algn="l" rtl="0" fontAlgn="base">
                  <a:spcBef>
                    <a:spcPct val="0"/>
                  </a:spcBef>
                  <a:spcAft>
                    <a:spcPct val="0"/>
                  </a:spcAft>
                  <a:defRPr kern="1200" baseline="-25000">
                    <a:solidFill>
                      <a:schemeClr val="tx1"/>
                    </a:solidFill>
                    <a:latin typeface="Arial" panose="020B0604020202020204" pitchFamily="34" charset="0"/>
                    <a:ea typeface="+mn-ea"/>
                    <a:cs typeface="+mn-cs"/>
                  </a:defRPr>
                </a:lvl4pPr>
                <a:lvl5pPr marL="1828800" algn="l" rtl="0" fontAlgn="base">
                  <a:spcBef>
                    <a:spcPct val="0"/>
                  </a:spcBef>
                  <a:spcAft>
                    <a:spcPct val="0"/>
                  </a:spcAft>
                  <a:defRPr kern="1200" baseline="-25000">
                    <a:solidFill>
                      <a:schemeClr val="tx1"/>
                    </a:solidFill>
                    <a:latin typeface="Arial" panose="020B0604020202020204" pitchFamily="34" charset="0"/>
                    <a:ea typeface="+mn-ea"/>
                    <a:cs typeface="+mn-cs"/>
                  </a:defRPr>
                </a:lvl5pPr>
                <a:lvl6pPr marL="2286000" algn="l" defTabSz="914400" rtl="0" eaLnBrk="1" latinLnBrk="0" hangingPunct="1">
                  <a:defRPr kern="1200" baseline="-25000">
                    <a:solidFill>
                      <a:schemeClr val="tx1"/>
                    </a:solidFill>
                    <a:latin typeface="Arial" panose="020B0604020202020204" pitchFamily="34" charset="0"/>
                    <a:ea typeface="+mn-ea"/>
                    <a:cs typeface="+mn-cs"/>
                  </a:defRPr>
                </a:lvl6pPr>
                <a:lvl7pPr marL="2743200" algn="l" defTabSz="914400" rtl="0" eaLnBrk="1" latinLnBrk="0" hangingPunct="1">
                  <a:defRPr kern="1200" baseline="-25000">
                    <a:solidFill>
                      <a:schemeClr val="tx1"/>
                    </a:solidFill>
                    <a:latin typeface="Arial" panose="020B0604020202020204" pitchFamily="34" charset="0"/>
                    <a:ea typeface="+mn-ea"/>
                    <a:cs typeface="+mn-cs"/>
                  </a:defRPr>
                </a:lvl7pPr>
                <a:lvl8pPr marL="3200400" algn="l" defTabSz="914400" rtl="0" eaLnBrk="1" latinLnBrk="0" hangingPunct="1">
                  <a:defRPr kern="1200" baseline="-25000">
                    <a:solidFill>
                      <a:schemeClr val="tx1"/>
                    </a:solidFill>
                    <a:latin typeface="Arial" panose="020B0604020202020204" pitchFamily="34" charset="0"/>
                    <a:ea typeface="+mn-ea"/>
                    <a:cs typeface="+mn-cs"/>
                  </a:defRPr>
                </a:lvl8pPr>
                <a:lvl9pPr marL="3657600" algn="l" defTabSz="914400" rtl="0" eaLnBrk="1" latinLnBrk="0" hangingPunct="1">
                  <a:defRPr kern="1200" baseline="-25000">
                    <a:solidFill>
                      <a:schemeClr val="tx1"/>
                    </a:solidFill>
                    <a:latin typeface="Arial" panose="020B0604020202020204" pitchFamily="34" charset="0"/>
                    <a:ea typeface="+mn-ea"/>
                    <a:cs typeface="+mn-cs"/>
                  </a:defRPr>
                </a:lvl9pPr>
              </a:lstStyle>
              <a:p>
                <a:endParaRPr lang="en-CA"/>
              </a:p>
            </p:txBody>
          </p:sp>
          <p:sp>
            <p:nvSpPr>
              <p:cNvPr id="269" name="Freeform 6">
                <a:extLst>
                  <a:ext uri="{FF2B5EF4-FFF2-40B4-BE49-F238E27FC236}">
                    <a16:creationId xmlns:a16="http://schemas.microsoft.com/office/drawing/2014/main" id="{EC860A8F-7F4A-4B1F-B921-093792F838B3}"/>
                  </a:ext>
                </a:extLst>
              </p:cNvPr>
              <p:cNvSpPr>
                <a:spLocks noChangeAspect="1"/>
              </p:cNvSpPr>
              <p:nvPr/>
            </p:nvSpPr>
            <p:spPr bwMode="auto">
              <a:xfrm>
                <a:off x="3134" y="1817"/>
                <a:ext cx="32" cy="258"/>
              </a:xfrm>
              <a:custGeom>
                <a:avLst/>
                <a:gdLst>
                  <a:gd name="T0" fmla="*/ 5 w 15"/>
                  <a:gd name="T1" fmla="*/ 0 h 121"/>
                  <a:gd name="T2" fmla="*/ 0 w 15"/>
                  <a:gd name="T3" fmla="*/ 121 h 121"/>
                </a:gdLst>
                <a:ahLst/>
                <a:cxnLst>
                  <a:cxn ang="0">
                    <a:pos x="T0" y="T1"/>
                  </a:cxn>
                  <a:cxn ang="0">
                    <a:pos x="T2" y="T3"/>
                  </a:cxn>
                </a:cxnLst>
                <a:rect l="0" t="0" r="r" b="b"/>
                <a:pathLst>
                  <a:path w="15" h="121">
                    <a:moveTo>
                      <a:pt x="5" y="0"/>
                    </a:moveTo>
                    <a:cubicBezTo>
                      <a:pt x="15" y="44"/>
                      <a:pt x="8" y="107"/>
                      <a:pt x="0" y="121"/>
                    </a:cubicBezTo>
                  </a:path>
                </a:pathLst>
              </a:custGeom>
              <a:noFill/>
              <a:ln w="6350" cap="rnd">
                <a:solidFill>
                  <a:srgbClr val="FF6600"/>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defPPr>
                  <a:defRPr lang="en-US"/>
                </a:defPPr>
                <a:lvl1pPr algn="l" rtl="0" fontAlgn="base">
                  <a:spcBef>
                    <a:spcPct val="0"/>
                  </a:spcBef>
                  <a:spcAft>
                    <a:spcPct val="0"/>
                  </a:spcAft>
                  <a:defRPr kern="1200" baseline="-25000">
                    <a:solidFill>
                      <a:schemeClr val="tx1"/>
                    </a:solidFill>
                    <a:latin typeface="Arial" panose="020B0604020202020204" pitchFamily="34" charset="0"/>
                    <a:ea typeface="+mn-ea"/>
                    <a:cs typeface="+mn-cs"/>
                  </a:defRPr>
                </a:lvl1pPr>
                <a:lvl2pPr marL="457200" algn="l" rtl="0" fontAlgn="base">
                  <a:spcBef>
                    <a:spcPct val="0"/>
                  </a:spcBef>
                  <a:spcAft>
                    <a:spcPct val="0"/>
                  </a:spcAft>
                  <a:defRPr kern="1200" baseline="-25000">
                    <a:solidFill>
                      <a:schemeClr val="tx1"/>
                    </a:solidFill>
                    <a:latin typeface="Arial" panose="020B0604020202020204" pitchFamily="34" charset="0"/>
                    <a:ea typeface="+mn-ea"/>
                    <a:cs typeface="+mn-cs"/>
                  </a:defRPr>
                </a:lvl2pPr>
                <a:lvl3pPr marL="914400" algn="l" rtl="0" fontAlgn="base">
                  <a:spcBef>
                    <a:spcPct val="0"/>
                  </a:spcBef>
                  <a:spcAft>
                    <a:spcPct val="0"/>
                  </a:spcAft>
                  <a:defRPr kern="1200" baseline="-25000">
                    <a:solidFill>
                      <a:schemeClr val="tx1"/>
                    </a:solidFill>
                    <a:latin typeface="Arial" panose="020B0604020202020204" pitchFamily="34" charset="0"/>
                    <a:ea typeface="+mn-ea"/>
                    <a:cs typeface="+mn-cs"/>
                  </a:defRPr>
                </a:lvl3pPr>
                <a:lvl4pPr marL="1371600" algn="l" rtl="0" fontAlgn="base">
                  <a:spcBef>
                    <a:spcPct val="0"/>
                  </a:spcBef>
                  <a:spcAft>
                    <a:spcPct val="0"/>
                  </a:spcAft>
                  <a:defRPr kern="1200" baseline="-25000">
                    <a:solidFill>
                      <a:schemeClr val="tx1"/>
                    </a:solidFill>
                    <a:latin typeface="Arial" panose="020B0604020202020204" pitchFamily="34" charset="0"/>
                    <a:ea typeface="+mn-ea"/>
                    <a:cs typeface="+mn-cs"/>
                  </a:defRPr>
                </a:lvl4pPr>
                <a:lvl5pPr marL="1828800" algn="l" rtl="0" fontAlgn="base">
                  <a:spcBef>
                    <a:spcPct val="0"/>
                  </a:spcBef>
                  <a:spcAft>
                    <a:spcPct val="0"/>
                  </a:spcAft>
                  <a:defRPr kern="1200" baseline="-25000">
                    <a:solidFill>
                      <a:schemeClr val="tx1"/>
                    </a:solidFill>
                    <a:latin typeface="Arial" panose="020B0604020202020204" pitchFamily="34" charset="0"/>
                    <a:ea typeface="+mn-ea"/>
                    <a:cs typeface="+mn-cs"/>
                  </a:defRPr>
                </a:lvl5pPr>
                <a:lvl6pPr marL="2286000" algn="l" defTabSz="914400" rtl="0" eaLnBrk="1" latinLnBrk="0" hangingPunct="1">
                  <a:defRPr kern="1200" baseline="-25000">
                    <a:solidFill>
                      <a:schemeClr val="tx1"/>
                    </a:solidFill>
                    <a:latin typeface="Arial" panose="020B0604020202020204" pitchFamily="34" charset="0"/>
                    <a:ea typeface="+mn-ea"/>
                    <a:cs typeface="+mn-cs"/>
                  </a:defRPr>
                </a:lvl6pPr>
                <a:lvl7pPr marL="2743200" algn="l" defTabSz="914400" rtl="0" eaLnBrk="1" latinLnBrk="0" hangingPunct="1">
                  <a:defRPr kern="1200" baseline="-25000">
                    <a:solidFill>
                      <a:schemeClr val="tx1"/>
                    </a:solidFill>
                    <a:latin typeface="Arial" panose="020B0604020202020204" pitchFamily="34" charset="0"/>
                    <a:ea typeface="+mn-ea"/>
                    <a:cs typeface="+mn-cs"/>
                  </a:defRPr>
                </a:lvl7pPr>
                <a:lvl8pPr marL="3200400" algn="l" defTabSz="914400" rtl="0" eaLnBrk="1" latinLnBrk="0" hangingPunct="1">
                  <a:defRPr kern="1200" baseline="-25000">
                    <a:solidFill>
                      <a:schemeClr val="tx1"/>
                    </a:solidFill>
                    <a:latin typeface="Arial" panose="020B0604020202020204" pitchFamily="34" charset="0"/>
                    <a:ea typeface="+mn-ea"/>
                    <a:cs typeface="+mn-cs"/>
                  </a:defRPr>
                </a:lvl8pPr>
                <a:lvl9pPr marL="3657600" algn="l" defTabSz="914400" rtl="0" eaLnBrk="1" latinLnBrk="0" hangingPunct="1">
                  <a:defRPr kern="1200" baseline="-25000">
                    <a:solidFill>
                      <a:schemeClr val="tx1"/>
                    </a:solidFill>
                    <a:latin typeface="Arial" panose="020B0604020202020204" pitchFamily="34" charset="0"/>
                    <a:ea typeface="+mn-ea"/>
                    <a:cs typeface="+mn-cs"/>
                  </a:defRPr>
                </a:lvl9pPr>
              </a:lstStyle>
              <a:p>
                <a:endParaRPr lang="en-CA"/>
              </a:p>
            </p:txBody>
          </p:sp>
          <p:sp>
            <p:nvSpPr>
              <p:cNvPr id="270" name="Freeform 7">
                <a:extLst>
                  <a:ext uri="{FF2B5EF4-FFF2-40B4-BE49-F238E27FC236}">
                    <a16:creationId xmlns:a16="http://schemas.microsoft.com/office/drawing/2014/main" id="{F5E29260-F051-4144-996A-5D9650C47CA5}"/>
                  </a:ext>
                </a:extLst>
              </p:cNvPr>
              <p:cNvSpPr>
                <a:spLocks noChangeAspect="1"/>
              </p:cNvSpPr>
              <p:nvPr/>
            </p:nvSpPr>
            <p:spPr bwMode="auto">
              <a:xfrm>
                <a:off x="2772" y="1690"/>
                <a:ext cx="53" cy="400"/>
              </a:xfrm>
              <a:custGeom>
                <a:avLst/>
                <a:gdLst>
                  <a:gd name="T0" fmla="*/ 22 w 25"/>
                  <a:gd name="T1" fmla="*/ 0 h 188"/>
                  <a:gd name="T2" fmla="*/ 13 w 25"/>
                  <a:gd name="T3" fmla="*/ 188 h 188"/>
                </a:gdLst>
                <a:ahLst/>
                <a:cxnLst>
                  <a:cxn ang="0">
                    <a:pos x="T0" y="T1"/>
                  </a:cxn>
                  <a:cxn ang="0">
                    <a:pos x="T2" y="T3"/>
                  </a:cxn>
                </a:cxnLst>
                <a:rect l="0" t="0" r="r" b="b"/>
                <a:pathLst>
                  <a:path w="25" h="188">
                    <a:moveTo>
                      <a:pt x="22" y="0"/>
                    </a:moveTo>
                    <a:cubicBezTo>
                      <a:pt x="0" y="61"/>
                      <a:pt x="25" y="157"/>
                      <a:pt x="13" y="188"/>
                    </a:cubicBezTo>
                  </a:path>
                </a:pathLst>
              </a:custGeom>
              <a:noFill/>
              <a:ln w="6350" cap="rnd">
                <a:solidFill>
                  <a:srgbClr val="FF6600"/>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defPPr>
                  <a:defRPr lang="en-US"/>
                </a:defPPr>
                <a:lvl1pPr algn="l" rtl="0" fontAlgn="base">
                  <a:spcBef>
                    <a:spcPct val="0"/>
                  </a:spcBef>
                  <a:spcAft>
                    <a:spcPct val="0"/>
                  </a:spcAft>
                  <a:defRPr kern="1200" baseline="-25000">
                    <a:solidFill>
                      <a:schemeClr val="tx1"/>
                    </a:solidFill>
                    <a:latin typeface="Arial" panose="020B0604020202020204" pitchFamily="34" charset="0"/>
                    <a:ea typeface="+mn-ea"/>
                    <a:cs typeface="+mn-cs"/>
                  </a:defRPr>
                </a:lvl1pPr>
                <a:lvl2pPr marL="457200" algn="l" rtl="0" fontAlgn="base">
                  <a:spcBef>
                    <a:spcPct val="0"/>
                  </a:spcBef>
                  <a:spcAft>
                    <a:spcPct val="0"/>
                  </a:spcAft>
                  <a:defRPr kern="1200" baseline="-25000">
                    <a:solidFill>
                      <a:schemeClr val="tx1"/>
                    </a:solidFill>
                    <a:latin typeface="Arial" panose="020B0604020202020204" pitchFamily="34" charset="0"/>
                    <a:ea typeface="+mn-ea"/>
                    <a:cs typeface="+mn-cs"/>
                  </a:defRPr>
                </a:lvl2pPr>
                <a:lvl3pPr marL="914400" algn="l" rtl="0" fontAlgn="base">
                  <a:spcBef>
                    <a:spcPct val="0"/>
                  </a:spcBef>
                  <a:spcAft>
                    <a:spcPct val="0"/>
                  </a:spcAft>
                  <a:defRPr kern="1200" baseline="-25000">
                    <a:solidFill>
                      <a:schemeClr val="tx1"/>
                    </a:solidFill>
                    <a:latin typeface="Arial" panose="020B0604020202020204" pitchFamily="34" charset="0"/>
                    <a:ea typeface="+mn-ea"/>
                    <a:cs typeface="+mn-cs"/>
                  </a:defRPr>
                </a:lvl3pPr>
                <a:lvl4pPr marL="1371600" algn="l" rtl="0" fontAlgn="base">
                  <a:spcBef>
                    <a:spcPct val="0"/>
                  </a:spcBef>
                  <a:spcAft>
                    <a:spcPct val="0"/>
                  </a:spcAft>
                  <a:defRPr kern="1200" baseline="-25000">
                    <a:solidFill>
                      <a:schemeClr val="tx1"/>
                    </a:solidFill>
                    <a:latin typeface="Arial" panose="020B0604020202020204" pitchFamily="34" charset="0"/>
                    <a:ea typeface="+mn-ea"/>
                    <a:cs typeface="+mn-cs"/>
                  </a:defRPr>
                </a:lvl4pPr>
                <a:lvl5pPr marL="1828800" algn="l" rtl="0" fontAlgn="base">
                  <a:spcBef>
                    <a:spcPct val="0"/>
                  </a:spcBef>
                  <a:spcAft>
                    <a:spcPct val="0"/>
                  </a:spcAft>
                  <a:defRPr kern="1200" baseline="-25000">
                    <a:solidFill>
                      <a:schemeClr val="tx1"/>
                    </a:solidFill>
                    <a:latin typeface="Arial" panose="020B0604020202020204" pitchFamily="34" charset="0"/>
                    <a:ea typeface="+mn-ea"/>
                    <a:cs typeface="+mn-cs"/>
                  </a:defRPr>
                </a:lvl5pPr>
                <a:lvl6pPr marL="2286000" algn="l" defTabSz="914400" rtl="0" eaLnBrk="1" latinLnBrk="0" hangingPunct="1">
                  <a:defRPr kern="1200" baseline="-25000">
                    <a:solidFill>
                      <a:schemeClr val="tx1"/>
                    </a:solidFill>
                    <a:latin typeface="Arial" panose="020B0604020202020204" pitchFamily="34" charset="0"/>
                    <a:ea typeface="+mn-ea"/>
                    <a:cs typeface="+mn-cs"/>
                  </a:defRPr>
                </a:lvl6pPr>
                <a:lvl7pPr marL="2743200" algn="l" defTabSz="914400" rtl="0" eaLnBrk="1" latinLnBrk="0" hangingPunct="1">
                  <a:defRPr kern="1200" baseline="-25000">
                    <a:solidFill>
                      <a:schemeClr val="tx1"/>
                    </a:solidFill>
                    <a:latin typeface="Arial" panose="020B0604020202020204" pitchFamily="34" charset="0"/>
                    <a:ea typeface="+mn-ea"/>
                    <a:cs typeface="+mn-cs"/>
                  </a:defRPr>
                </a:lvl7pPr>
                <a:lvl8pPr marL="3200400" algn="l" defTabSz="914400" rtl="0" eaLnBrk="1" latinLnBrk="0" hangingPunct="1">
                  <a:defRPr kern="1200" baseline="-25000">
                    <a:solidFill>
                      <a:schemeClr val="tx1"/>
                    </a:solidFill>
                    <a:latin typeface="Arial" panose="020B0604020202020204" pitchFamily="34" charset="0"/>
                    <a:ea typeface="+mn-ea"/>
                    <a:cs typeface="+mn-cs"/>
                  </a:defRPr>
                </a:lvl8pPr>
                <a:lvl9pPr marL="3657600" algn="l" defTabSz="914400" rtl="0" eaLnBrk="1" latinLnBrk="0" hangingPunct="1">
                  <a:defRPr kern="1200" baseline="-25000">
                    <a:solidFill>
                      <a:schemeClr val="tx1"/>
                    </a:solidFill>
                    <a:latin typeface="Arial" panose="020B0604020202020204" pitchFamily="34" charset="0"/>
                    <a:ea typeface="+mn-ea"/>
                    <a:cs typeface="+mn-cs"/>
                  </a:defRPr>
                </a:lvl9pPr>
              </a:lstStyle>
              <a:p>
                <a:endParaRPr lang="en-CA"/>
              </a:p>
            </p:txBody>
          </p:sp>
          <p:sp>
            <p:nvSpPr>
              <p:cNvPr id="271" name="Freeform 8">
                <a:extLst>
                  <a:ext uri="{FF2B5EF4-FFF2-40B4-BE49-F238E27FC236}">
                    <a16:creationId xmlns:a16="http://schemas.microsoft.com/office/drawing/2014/main" id="{EFC8A317-991A-4DE0-ABC8-8D82E9CA31A1}"/>
                  </a:ext>
                </a:extLst>
              </p:cNvPr>
              <p:cNvSpPr>
                <a:spLocks noChangeAspect="1"/>
              </p:cNvSpPr>
              <p:nvPr/>
            </p:nvSpPr>
            <p:spPr bwMode="auto">
              <a:xfrm>
                <a:off x="3149" y="2033"/>
                <a:ext cx="368" cy="159"/>
              </a:xfrm>
              <a:custGeom>
                <a:avLst/>
                <a:gdLst>
                  <a:gd name="T0" fmla="*/ 0 w 173"/>
                  <a:gd name="T1" fmla="*/ 0 h 75"/>
                  <a:gd name="T2" fmla="*/ 32 w 173"/>
                  <a:gd name="T3" fmla="*/ 18 h 75"/>
                  <a:gd name="T4" fmla="*/ 173 w 173"/>
                  <a:gd name="T5" fmla="*/ 75 h 75"/>
                </a:gdLst>
                <a:ahLst/>
                <a:cxnLst>
                  <a:cxn ang="0">
                    <a:pos x="T0" y="T1"/>
                  </a:cxn>
                  <a:cxn ang="0">
                    <a:pos x="T2" y="T3"/>
                  </a:cxn>
                  <a:cxn ang="0">
                    <a:pos x="T4" y="T5"/>
                  </a:cxn>
                </a:cxnLst>
                <a:rect l="0" t="0" r="r" b="b"/>
                <a:pathLst>
                  <a:path w="173" h="75">
                    <a:moveTo>
                      <a:pt x="0" y="0"/>
                    </a:moveTo>
                    <a:cubicBezTo>
                      <a:pt x="8" y="16"/>
                      <a:pt x="26" y="19"/>
                      <a:pt x="32" y="18"/>
                    </a:cubicBezTo>
                    <a:cubicBezTo>
                      <a:pt x="42" y="50"/>
                      <a:pt x="146" y="47"/>
                      <a:pt x="173" y="75"/>
                    </a:cubicBezTo>
                  </a:path>
                </a:pathLst>
              </a:custGeom>
              <a:noFill/>
              <a:ln w="6350" cap="rnd">
                <a:solidFill>
                  <a:srgbClr val="FF6600"/>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defPPr>
                  <a:defRPr lang="en-US"/>
                </a:defPPr>
                <a:lvl1pPr algn="l" rtl="0" fontAlgn="base">
                  <a:spcBef>
                    <a:spcPct val="0"/>
                  </a:spcBef>
                  <a:spcAft>
                    <a:spcPct val="0"/>
                  </a:spcAft>
                  <a:defRPr kern="1200" baseline="-25000">
                    <a:solidFill>
                      <a:schemeClr val="tx1"/>
                    </a:solidFill>
                    <a:latin typeface="Arial" panose="020B0604020202020204" pitchFamily="34" charset="0"/>
                    <a:ea typeface="+mn-ea"/>
                    <a:cs typeface="+mn-cs"/>
                  </a:defRPr>
                </a:lvl1pPr>
                <a:lvl2pPr marL="457200" algn="l" rtl="0" fontAlgn="base">
                  <a:spcBef>
                    <a:spcPct val="0"/>
                  </a:spcBef>
                  <a:spcAft>
                    <a:spcPct val="0"/>
                  </a:spcAft>
                  <a:defRPr kern="1200" baseline="-25000">
                    <a:solidFill>
                      <a:schemeClr val="tx1"/>
                    </a:solidFill>
                    <a:latin typeface="Arial" panose="020B0604020202020204" pitchFamily="34" charset="0"/>
                    <a:ea typeface="+mn-ea"/>
                    <a:cs typeface="+mn-cs"/>
                  </a:defRPr>
                </a:lvl2pPr>
                <a:lvl3pPr marL="914400" algn="l" rtl="0" fontAlgn="base">
                  <a:spcBef>
                    <a:spcPct val="0"/>
                  </a:spcBef>
                  <a:spcAft>
                    <a:spcPct val="0"/>
                  </a:spcAft>
                  <a:defRPr kern="1200" baseline="-25000">
                    <a:solidFill>
                      <a:schemeClr val="tx1"/>
                    </a:solidFill>
                    <a:latin typeface="Arial" panose="020B0604020202020204" pitchFamily="34" charset="0"/>
                    <a:ea typeface="+mn-ea"/>
                    <a:cs typeface="+mn-cs"/>
                  </a:defRPr>
                </a:lvl3pPr>
                <a:lvl4pPr marL="1371600" algn="l" rtl="0" fontAlgn="base">
                  <a:spcBef>
                    <a:spcPct val="0"/>
                  </a:spcBef>
                  <a:spcAft>
                    <a:spcPct val="0"/>
                  </a:spcAft>
                  <a:defRPr kern="1200" baseline="-25000">
                    <a:solidFill>
                      <a:schemeClr val="tx1"/>
                    </a:solidFill>
                    <a:latin typeface="Arial" panose="020B0604020202020204" pitchFamily="34" charset="0"/>
                    <a:ea typeface="+mn-ea"/>
                    <a:cs typeface="+mn-cs"/>
                  </a:defRPr>
                </a:lvl4pPr>
                <a:lvl5pPr marL="1828800" algn="l" rtl="0" fontAlgn="base">
                  <a:spcBef>
                    <a:spcPct val="0"/>
                  </a:spcBef>
                  <a:spcAft>
                    <a:spcPct val="0"/>
                  </a:spcAft>
                  <a:defRPr kern="1200" baseline="-25000">
                    <a:solidFill>
                      <a:schemeClr val="tx1"/>
                    </a:solidFill>
                    <a:latin typeface="Arial" panose="020B0604020202020204" pitchFamily="34" charset="0"/>
                    <a:ea typeface="+mn-ea"/>
                    <a:cs typeface="+mn-cs"/>
                  </a:defRPr>
                </a:lvl5pPr>
                <a:lvl6pPr marL="2286000" algn="l" defTabSz="914400" rtl="0" eaLnBrk="1" latinLnBrk="0" hangingPunct="1">
                  <a:defRPr kern="1200" baseline="-25000">
                    <a:solidFill>
                      <a:schemeClr val="tx1"/>
                    </a:solidFill>
                    <a:latin typeface="Arial" panose="020B0604020202020204" pitchFamily="34" charset="0"/>
                    <a:ea typeface="+mn-ea"/>
                    <a:cs typeface="+mn-cs"/>
                  </a:defRPr>
                </a:lvl6pPr>
                <a:lvl7pPr marL="2743200" algn="l" defTabSz="914400" rtl="0" eaLnBrk="1" latinLnBrk="0" hangingPunct="1">
                  <a:defRPr kern="1200" baseline="-25000">
                    <a:solidFill>
                      <a:schemeClr val="tx1"/>
                    </a:solidFill>
                    <a:latin typeface="Arial" panose="020B0604020202020204" pitchFamily="34" charset="0"/>
                    <a:ea typeface="+mn-ea"/>
                    <a:cs typeface="+mn-cs"/>
                  </a:defRPr>
                </a:lvl7pPr>
                <a:lvl8pPr marL="3200400" algn="l" defTabSz="914400" rtl="0" eaLnBrk="1" latinLnBrk="0" hangingPunct="1">
                  <a:defRPr kern="1200" baseline="-25000">
                    <a:solidFill>
                      <a:schemeClr val="tx1"/>
                    </a:solidFill>
                    <a:latin typeface="Arial" panose="020B0604020202020204" pitchFamily="34" charset="0"/>
                    <a:ea typeface="+mn-ea"/>
                    <a:cs typeface="+mn-cs"/>
                  </a:defRPr>
                </a:lvl8pPr>
                <a:lvl9pPr marL="3657600" algn="l" defTabSz="914400" rtl="0" eaLnBrk="1" latinLnBrk="0" hangingPunct="1">
                  <a:defRPr kern="1200" baseline="-25000">
                    <a:solidFill>
                      <a:schemeClr val="tx1"/>
                    </a:solidFill>
                    <a:latin typeface="Arial" panose="020B0604020202020204" pitchFamily="34" charset="0"/>
                    <a:ea typeface="+mn-ea"/>
                    <a:cs typeface="+mn-cs"/>
                  </a:defRPr>
                </a:lvl9pPr>
              </a:lstStyle>
              <a:p>
                <a:endParaRPr lang="en-CA"/>
              </a:p>
            </p:txBody>
          </p:sp>
          <p:sp>
            <p:nvSpPr>
              <p:cNvPr id="272" name="Freeform 9">
                <a:extLst>
                  <a:ext uri="{FF2B5EF4-FFF2-40B4-BE49-F238E27FC236}">
                    <a16:creationId xmlns:a16="http://schemas.microsoft.com/office/drawing/2014/main" id="{2FB36AD9-4BD2-4124-84F0-0FF07E7A92F6}"/>
                  </a:ext>
                </a:extLst>
              </p:cNvPr>
              <p:cNvSpPr>
                <a:spLocks noChangeAspect="1"/>
              </p:cNvSpPr>
              <p:nvPr/>
            </p:nvSpPr>
            <p:spPr bwMode="auto">
              <a:xfrm>
                <a:off x="2187" y="1937"/>
                <a:ext cx="118" cy="172"/>
              </a:xfrm>
              <a:custGeom>
                <a:avLst/>
                <a:gdLst>
                  <a:gd name="T0" fmla="*/ 0 w 55"/>
                  <a:gd name="T1" fmla="*/ 81 h 81"/>
                  <a:gd name="T2" fmla="*/ 55 w 55"/>
                  <a:gd name="T3" fmla="*/ 0 h 81"/>
                </a:gdLst>
                <a:ahLst/>
                <a:cxnLst>
                  <a:cxn ang="0">
                    <a:pos x="T0" y="T1"/>
                  </a:cxn>
                  <a:cxn ang="0">
                    <a:pos x="T2" y="T3"/>
                  </a:cxn>
                </a:cxnLst>
                <a:rect l="0" t="0" r="r" b="b"/>
                <a:pathLst>
                  <a:path w="55" h="81">
                    <a:moveTo>
                      <a:pt x="0" y="81"/>
                    </a:moveTo>
                    <a:cubicBezTo>
                      <a:pt x="11" y="46"/>
                      <a:pt x="39" y="46"/>
                      <a:pt x="55" y="0"/>
                    </a:cubicBezTo>
                  </a:path>
                </a:pathLst>
              </a:custGeom>
              <a:noFill/>
              <a:ln w="6350" cap="rnd">
                <a:solidFill>
                  <a:srgbClr val="FF6600"/>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defPPr>
                  <a:defRPr lang="en-US"/>
                </a:defPPr>
                <a:lvl1pPr algn="l" rtl="0" fontAlgn="base">
                  <a:spcBef>
                    <a:spcPct val="0"/>
                  </a:spcBef>
                  <a:spcAft>
                    <a:spcPct val="0"/>
                  </a:spcAft>
                  <a:defRPr kern="1200" baseline="-25000">
                    <a:solidFill>
                      <a:schemeClr val="tx1"/>
                    </a:solidFill>
                    <a:latin typeface="Arial" panose="020B0604020202020204" pitchFamily="34" charset="0"/>
                    <a:ea typeface="+mn-ea"/>
                    <a:cs typeface="+mn-cs"/>
                  </a:defRPr>
                </a:lvl1pPr>
                <a:lvl2pPr marL="457200" algn="l" rtl="0" fontAlgn="base">
                  <a:spcBef>
                    <a:spcPct val="0"/>
                  </a:spcBef>
                  <a:spcAft>
                    <a:spcPct val="0"/>
                  </a:spcAft>
                  <a:defRPr kern="1200" baseline="-25000">
                    <a:solidFill>
                      <a:schemeClr val="tx1"/>
                    </a:solidFill>
                    <a:latin typeface="Arial" panose="020B0604020202020204" pitchFamily="34" charset="0"/>
                    <a:ea typeface="+mn-ea"/>
                    <a:cs typeface="+mn-cs"/>
                  </a:defRPr>
                </a:lvl2pPr>
                <a:lvl3pPr marL="914400" algn="l" rtl="0" fontAlgn="base">
                  <a:spcBef>
                    <a:spcPct val="0"/>
                  </a:spcBef>
                  <a:spcAft>
                    <a:spcPct val="0"/>
                  </a:spcAft>
                  <a:defRPr kern="1200" baseline="-25000">
                    <a:solidFill>
                      <a:schemeClr val="tx1"/>
                    </a:solidFill>
                    <a:latin typeface="Arial" panose="020B0604020202020204" pitchFamily="34" charset="0"/>
                    <a:ea typeface="+mn-ea"/>
                    <a:cs typeface="+mn-cs"/>
                  </a:defRPr>
                </a:lvl3pPr>
                <a:lvl4pPr marL="1371600" algn="l" rtl="0" fontAlgn="base">
                  <a:spcBef>
                    <a:spcPct val="0"/>
                  </a:spcBef>
                  <a:spcAft>
                    <a:spcPct val="0"/>
                  </a:spcAft>
                  <a:defRPr kern="1200" baseline="-25000">
                    <a:solidFill>
                      <a:schemeClr val="tx1"/>
                    </a:solidFill>
                    <a:latin typeface="Arial" panose="020B0604020202020204" pitchFamily="34" charset="0"/>
                    <a:ea typeface="+mn-ea"/>
                    <a:cs typeface="+mn-cs"/>
                  </a:defRPr>
                </a:lvl4pPr>
                <a:lvl5pPr marL="1828800" algn="l" rtl="0" fontAlgn="base">
                  <a:spcBef>
                    <a:spcPct val="0"/>
                  </a:spcBef>
                  <a:spcAft>
                    <a:spcPct val="0"/>
                  </a:spcAft>
                  <a:defRPr kern="1200" baseline="-25000">
                    <a:solidFill>
                      <a:schemeClr val="tx1"/>
                    </a:solidFill>
                    <a:latin typeface="Arial" panose="020B0604020202020204" pitchFamily="34" charset="0"/>
                    <a:ea typeface="+mn-ea"/>
                    <a:cs typeface="+mn-cs"/>
                  </a:defRPr>
                </a:lvl5pPr>
                <a:lvl6pPr marL="2286000" algn="l" defTabSz="914400" rtl="0" eaLnBrk="1" latinLnBrk="0" hangingPunct="1">
                  <a:defRPr kern="1200" baseline="-25000">
                    <a:solidFill>
                      <a:schemeClr val="tx1"/>
                    </a:solidFill>
                    <a:latin typeface="Arial" panose="020B0604020202020204" pitchFamily="34" charset="0"/>
                    <a:ea typeface="+mn-ea"/>
                    <a:cs typeface="+mn-cs"/>
                  </a:defRPr>
                </a:lvl6pPr>
                <a:lvl7pPr marL="2743200" algn="l" defTabSz="914400" rtl="0" eaLnBrk="1" latinLnBrk="0" hangingPunct="1">
                  <a:defRPr kern="1200" baseline="-25000">
                    <a:solidFill>
                      <a:schemeClr val="tx1"/>
                    </a:solidFill>
                    <a:latin typeface="Arial" panose="020B0604020202020204" pitchFamily="34" charset="0"/>
                    <a:ea typeface="+mn-ea"/>
                    <a:cs typeface="+mn-cs"/>
                  </a:defRPr>
                </a:lvl7pPr>
                <a:lvl8pPr marL="3200400" algn="l" defTabSz="914400" rtl="0" eaLnBrk="1" latinLnBrk="0" hangingPunct="1">
                  <a:defRPr kern="1200" baseline="-25000">
                    <a:solidFill>
                      <a:schemeClr val="tx1"/>
                    </a:solidFill>
                    <a:latin typeface="Arial" panose="020B0604020202020204" pitchFamily="34" charset="0"/>
                    <a:ea typeface="+mn-ea"/>
                    <a:cs typeface="+mn-cs"/>
                  </a:defRPr>
                </a:lvl8pPr>
                <a:lvl9pPr marL="3657600" algn="l" defTabSz="914400" rtl="0" eaLnBrk="1" latinLnBrk="0" hangingPunct="1">
                  <a:defRPr kern="1200" baseline="-25000">
                    <a:solidFill>
                      <a:schemeClr val="tx1"/>
                    </a:solidFill>
                    <a:latin typeface="Arial" panose="020B0604020202020204" pitchFamily="34" charset="0"/>
                    <a:ea typeface="+mn-ea"/>
                    <a:cs typeface="+mn-cs"/>
                  </a:defRPr>
                </a:lvl9pPr>
              </a:lstStyle>
              <a:p>
                <a:endParaRPr lang="en-CA"/>
              </a:p>
            </p:txBody>
          </p:sp>
          <p:sp>
            <p:nvSpPr>
              <p:cNvPr id="273" name="Freeform 10">
                <a:extLst>
                  <a:ext uri="{FF2B5EF4-FFF2-40B4-BE49-F238E27FC236}">
                    <a16:creationId xmlns:a16="http://schemas.microsoft.com/office/drawing/2014/main" id="{144A978C-237C-4C69-8B14-A10F399DE65F}"/>
                  </a:ext>
                </a:extLst>
              </p:cNvPr>
              <p:cNvSpPr>
                <a:spLocks noChangeAspect="1"/>
              </p:cNvSpPr>
              <p:nvPr/>
            </p:nvSpPr>
            <p:spPr bwMode="auto">
              <a:xfrm>
                <a:off x="2270" y="1997"/>
                <a:ext cx="487" cy="965"/>
              </a:xfrm>
              <a:custGeom>
                <a:avLst/>
                <a:gdLst>
                  <a:gd name="T0" fmla="*/ 45 w 228"/>
                  <a:gd name="T1" fmla="*/ 0 h 453"/>
                  <a:gd name="T2" fmla="*/ 143 w 228"/>
                  <a:gd name="T3" fmla="*/ 27 h 453"/>
                  <a:gd name="T4" fmla="*/ 184 w 228"/>
                  <a:gd name="T5" fmla="*/ 98 h 453"/>
                  <a:gd name="T6" fmla="*/ 86 w 228"/>
                  <a:gd name="T7" fmla="*/ 214 h 453"/>
                  <a:gd name="T8" fmla="*/ 34 w 228"/>
                  <a:gd name="T9" fmla="*/ 312 h 453"/>
                  <a:gd name="T10" fmla="*/ 17 w 228"/>
                  <a:gd name="T11" fmla="*/ 453 h 453"/>
                </a:gdLst>
                <a:ahLst/>
                <a:cxnLst>
                  <a:cxn ang="0">
                    <a:pos x="T0" y="T1"/>
                  </a:cxn>
                  <a:cxn ang="0">
                    <a:pos x="T2" y="T3"/>
                  </a:cxn>
                  <a:cxn ang="0">
                    <a:pos x="T4" y="T5"/>
                  </a:cxn>
                  <a:cxn ang="0">
                    <a:pos x="T6" y="T7"/>
                  </a:cxn>
                  <a:cxn ang="0">
                    <a:pos x="T8" y="T9"/>
                  </a:cxn>
                  <a:cxn ang="0">
                    <a:pos x="T10" y="T11"/>
                  </a:cxn>
                </a:cxnLst>
                <a:rect l="0" t="0" r="r" b="b"/>
                <a:pathLst>
                  <a:path w="228" h="453">
                    <a:moveTo>
                      <a:pt x="45" y="0"/>
                    </a:moveTo>
                    <a:cubicBezTo>
                      <a:pt x="66" y="39"/>
                      <a:pt x="99" y="42"/>
                      <a:pt x="143" y="27"/>
                    </a:cubicBezTo>
                    <a:cubicBezTo>
                      <a:pt x="171" y="17"/>
                      <a:pt x="228" y="26"/>
                      <a:pt x="184" y="98"/>
                    </a:cubicBezTo>
                    <a:cubicBezTo>
                      <a:pt x="164" y="131"/>
                      <a:pt x="121" y="194"/>
                      <a:pt x="86" y="214"/>
                    </a:cubicBezTo>
                    <a:cubicBezTo>
                      <a:pt x="76" y="265"/>
                      <a:pt x="48" y="307"/>
                      <a:pt x="34" y="312"/>
                    </a:cubicBezTo>
                    <a:cubicBezTo>
                      <a:pt x="37" y="346"/>
                      <a:pt x="0" y="395"/>
                      <a:pt x="17" y="453"/>
                    </a:cubicBezTo>
                  </a:path>
                </a:pathLst>
              </a:custGeom>
              <a:noFill/>
              <a:ln w="6350" cap="rnd">
                <a:solidFill>
                  <a:srgbClr val="FF6600"/>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defPPr>
                  <a:defRPr lang="en-US"/>
                </a:defPPr>
                <a:lvl1pPr algn="l" rtl="0" fontAlgn="base">
                  <a:spcBef>
                    <a:spcPct val="0"/>
                  </a:spcBef>
                  <a:spcAft>
                    <a:spcPct val="0"/>
                  </a:spcAft>
                  <a:defRPr kern="1200" baseline="-25000">
                    <a:solidFill>
                      <a:schemeClr val="tx1"/>
                    </a:solidFill>
                    <a:latin typeface="Arial" panose="020B0604020202020204" pitchFamily="34" charset="0"/>
                    <a:ea typeface="+mn-ea"/>
                    <a:cs typeface="+mn-cs"/>
                  </a:defRPr>
                </a:lvl1pPr>
                <a:lvl2pPr marL="457200" algn="l" rtl="0" fontAlgn="base">
                  <a:spcBef>
                    <a:spcPct val="0"/>
                  </a:spcBef>
                  <a:spcAft>
                    <a:spcPct val="0"/>
                  </a:spcAft>
                  <a:defRPr kern="1200" baseline="-25000">
                    <a:solidFill>
                      <a:schemeClr val="tx1"/>
                    </a:solidFill>
                    <a:latin typeface="Arial" panose="020B0604020202020204" pitchFamily="34" charset="0"/>
                    <a:ea typeface="+mn-ea"/>
                    <a:cs typeface="+mn-cs"/>
                  </a:defRPr>
                </a:lvl2pPr>
                <a:lvl3pPr marL="914400" algn="l" rtl="0" fontAlgn="base">
                  <a:spcBef>
                    <a:spcPct val="0"/>
                  </a:spcBef>
                  <a:spcAft>
                    <a:spcPct val="0"/>
                  </a:spcAft>
                  <a:defRPr kern="1200" baseline="-25000">
                    <a:solidFill>
                      <a:schemeClr val="tx1"/>
                    </a:solidFill>
                    <a:latin typeface="Arial" panose="020B0604020202020204" pitchFamily="34" charset="0"/>
                    <a:ea typeface="+mn-ea"/>
                    <a:cs typeface="+mn-cs"/>
                  </a:defRPr>
                </a:lvl3pPr>
                <a:lvl4pPr marL="1371600" algn="l" rtl="0" fontAlgn="base">
                  <a:spcBef>
                    <a:spcPct val="0"/>
                  </a:spcBef>
                  <a:spcAft>
                    <a:spcPct val="0"/>
                  </a:spcAft>
                  <a:defRPr kern="1200" baseline="-25000">
                    <a:solidFill>
                      <a:schemeClr val="tx1"/>
                    </a:solidFill>
                    <a:latin typeface="Arial" panose="020B0604020202020204" pitchFamily="34" charset="0"/>
                    <a:ea typeface="+mn-ea"/>
                    <a:cs typeface="+mn-cs"/>
                  </a:defRPr>
                </a:lvl4pPr>
                <a:lvl5pPr marL="1828800" algn="l" rtl="0" fontAlgn="base">
                  <a:spcBef>
                    <a:spcPct val="0"/>
                  </a:spcBef>
                  <a:spcAft>
                    <a:spcPct val="0"/>
                  </a:spcAft>
                  <a:defRPr kern="1200" baseline="-25000">
                    <a:solidFill>
                      <a:schemeClr val="tx1"/>
                    </a:solidFill>
                    <a:latin typeface="Arial" panose="020B0604020202020204" pitchFamily="34" charset="0"/>
                    <a:ea typeface="+mn-ea"/>
                    <a:cs typeface="+mn-cs"/>
                  </a:defRPr>
                </a:lvl5pPr>
                <a:lvl6pPr marL="2286000" algn="l" defTabSz="914400" rtl="0" eaLnBrk="1" latinLnBrk="0" hangingPunct="1">
                  <a:defRPr kern="1200" baseline="-25000">
                    <a:solidFill>
                      <a:schemeClr val="tx1"/>
                    </a:solidFill>
                    <a:latin typeface="Arial" panose="020B0604020202020204" pitchFamily="34" charset="0"/>
                    <a:ea typeface="+mn-ea"/>
                    <a:cs typeface="+mn-cs"/>
                  </a:defRPr>
                </a:lvl6pPr>
                <a:lvl7pPr marL="2743200" algn="l" defTabSz="914400" rtl="0" eaLnBrk="1" latinLnBrk="0" hangingPunct="1">
                  <a:defRPr kern="1200" baseline="-25000">
                    <a:solidFill>
                      <a:schemeClr val="tx1"/>
                    </a:solidFill>
                    <a:latin typeface="Arial" panose="020B0604020202020204" pitchFamily="34" charset="0"/>
                    <a:ea typeface="+mn-ea"/>
                    <a:cs typeface="+mn-cs"/>
                  </a:defRPr>
                </a:lvl7pPr>
                <a:lvl8pPr marL="3200400" algn="l" defTabSz="914400" rtl="0" eaLnBrk="1" latinLnBrk="0" hangingPunct="1">
                  <a:defRPr kern="1200" baseline="-25000">
                    <a:solidFill>
                      <a:schemeClr val="tx1"/>
                    </a:solidFill>
                    <a:latin typeface="Arial" panose="020B0604020202020204" pitchFamily="34" charset="0"/>
                    <a:ea typeface="+mn-ea"/>
                    <a:cs typeface="+mn-cs"/>
                  </a:defRPr>
                </a:lvl8pPr>
                <a:lvl9pPr marL="3657600" algn="l" defTabSz="914400" rtl="0" eaLnBrk="1" latinLnBrk="0" hangingPunct="1">
                  <a:defRPr kern="1200" baseline="-25000">
                    <a:solidFill>
                      <a:schemeClr val="tx1"/>
                    </a:solidFill>
                    <a:latin typeface="Arial" panose="020B0604020202020204" pitchFamily="34" charset="0"/>
                    <a:ea typeface="+mn-ea"/>
                    <a:cs typeface="+mn-cs"/>
                  </a:defRPr>
                </a:lvl9pPr>
              </a:lstStyle>
              <a:p>
                <a:endParaRPr lang="en-CA"/>
              </a:p>
            </p:txBody>
          </p:sp>
          <p:sp>
            <p:nvSpPr>
              <p:cNvPr id="274" name="Freeform 11">
                <a:extLst>
                  <a:ext uri="{FF2B5EF4-FFF2-40B4-BE49-F238E27FC236}">
                    <a16:creationId xmlns:a16="http://schemas.microsoft.com/office/drawing/2014/main" id="{1D90C4D4-E474-4CA9-B289-599D26BB0F17}"/>
                  </a:ext>
                </a:extLst>
              </p:cNvPr>
              <p:cNvSpPr>
                <a:spLocks noChangeAspect="1"/>
              </p:cNvSpPr>
              <p:nvPr/>
            </p:nvSpPr>
            <p:spPr bwMode="auto">
              <a:xfrm>
                <a:off x="2422" y="1526"/>
                <a:ext cx="97" cy="545"/>
              </a:xfrm>
              <a:custGeom>
                <a:avLst/>
                <a:gdLst>
                  <a:gd name="T0" fmla="*/ 44 w 45"/>
                  <a:gd name="T1" fmla="*/ 0 h 256"/>
                  <a:gd name="T2" fmla="*/ 45 w 45"/>
                  <a:gd name="T3" fmla="*/ 256 h 256"/>
                </a:gdLst>
                <a:ahLst/>
                <a:cxnLst>
                  <a:cxn ang="0">
                    <a:pos x="T0" y="T1"/>
                  </a:cxn>
                  <a:cxn ang="0">
                    <a:pos x="T2" y="T3"/>
                  </a:cxn>
                </a:cxnLst>
                <a:rect l="0" t="0" r="r" b="b"/>
                <a:pathLst>
                  <a:path w="45" h="256">
                    <a:moveTo>
                      <a:pt x="44" y="0"/>
                    </a:moveTo>
                    <a:cubicBezTo>
                      <a:pt x="0" y="91"/>
                      <a:pt x="31" y="236"/>
                      <a:pt x="45" y="256"/>
                    </a:cubicBezTo>
                  </a:path>
                </a:pathLst>
              </a:custGeom>
              <a:noFill/>
              <a:ln w="6350" cap="rnd">
                <a:solidFill>
                  <a:srgbClr val="FF6600"/>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defPPr>
                  <a:defRPr lang="en-US"/>
                </a:defPPr>
                <a:lvl1pPr algn="l" rtl="0" fontAlgn="base">
                  <a:spcBef>
                    <a:spcPct val="0"/>
                  </a:spcBef>
                  <a:spcAft>
                    <a:spcPct val="0"/>
                  </a:spcAft>
                  <a:defRPr kern="1200" baseline="-25000">
                    <a:solidFill>
                      <a:schemeClr val="tx1"/>
                    </a:solidFill>
                    <a:latin typeface="Arial" panose="020B0604020202020204" pitchFamily="34" charset="0"/>
                    <a:ea typeface="+mn-ea"/>
                    <a:cs typeface="+mn-cs"/>
                  </a:defRPr>
                </a:lvl1pPr>
                <a:lvl2pPr marL="457200" algn="l" rtl="0" fontAlgn="base">
                  <a:spcBef>
                    <a:spcPct val="0"/>
                  </a:spcBef>
                  <a:spcAft>
                    <a:spcPct val="0"/>
                  </a:spcAft>
                  <a:defRPr kern="1200" baseline="-25000">
                    <a:solidFill>
                      <a:schemeClr val="tx1"/>
                    </a:solidFill>
                    <a:latin typeface="Arial" panose="020B0604020202020204" pitchFamily="34" charset="0"/>
                    <a:ea typeface="+mn-ea"/>
                    <a:cs typeface="+mn-cs"/>
                  </a:defRPr>
                </a:lvl2pPr>
                <a:lvl3pPr marL="914400" algn="l" rtl="0" fontAlgn="base">
                  <a:spcBef>
                    <a:spcPct val="0"/>
                  </a:spcBef>
                  <a:spcAft>
                    <a:spcPct val="0"/>
                  </a:spcAft>
                  <a:defRPr kern="1200" baseline="-25000">
                    <a:solidFill>
                      <a:schemeClr val="tx1"/>
                    </a:solidFill>
                    <a:latin typeface="Arial" panose="020B0604020202020204" pitchFamily="34" charset="0"/>
                    <a:ea typeface="+mn-ea"/>
                    <a:cs typeface="+mn-cs"/>
                  </a:defRPr>
                </a:lvl3pPr>
                <a:lvl4pPr marL="1371600" algn="l" rtl="0" fontAlgn="base">
                  <a:spcBef>
                    <a:spcPct val="0"/>
                  </a:spcBef>
                  <a:spcAft>
                    <a:spcPct val="0"/>
                  </a:spcAft>
                  <a:defRPr kern="1200" baseline="-25000">
                    <a:solidFill>
                      <a:schemeClr val="tx1"/>
                    </a:solidFill>
                    <a:latin typeface="Arial" panose="020B0604020202020204" pitchFamily="34" charset="0"/>
                    <a:ea typeface="+mn-ea"/>
                    <a:cs typeface="+mn-cs"/>
                  </a:defRPr>
                </a:lvl4pPr>
                <a:lvl5pPr marL="1828800" algn="l" rtl="0" fontAlgn="base">
                  <a:spcBef>
                    <a:spcPct val="0"/>
                  </a:spcBef>
                  <a:spcAft>
                    <a:spcPct val="0"/>
                  </a:spcAft>
                  <a:defRPr kern="1200" baseline="-25000">
                    <a:solidFill>
                      <a:schemeClr val="tx1"/>
                    </a:solidFill>
                    <a:latin typeface="Arial" panose="020B0604020202020204" pitchFamily="34" charset="0"/>
                    <a:ea typeface="+mn-ea"/>
                    <a:cs typeface="+mn-cs"/>
                  </a:defRPr>
                </a:lvl5pPr>
                <a:lvl6pPr marL="2286000" algn="l" defTabSz="914400" rtl="0" eaLnBrk="1" latinLnBrk="0" hangingPunct="1">
                  <a:defRPr kern="1200" baseline="-25000">
                    <a:solidFill>
                      <a:schemeClr val="tx1"/>
                    </a:solidFill>
                    <a:latin typeface="Arial" panose="020B0604020202020204" pitchFamily="34" charset="0"/>
                    <a:ea typeface="+mn-ea"/>
                    <a:cs typeface="+mn-cs"/>
                  </a:defRPr>
                </a:lvl6pPr>
                <a:lvl7pPr marL="2743200" algn="l" defTabSz="914400" rtl="0" eaLnBrk="1" latinLnBrk="0" hangingPunct="1">
                  <a:defRPr kern="1200" baseline="-25000">
                    <a:solidFill>
                      <a:schemeClr val="tx1"/>
                    </a:solidFill>
                    <a:latin typeface="Arial" panose="020B0604020202020204" pitchFamily="34" charset="0"/>
                    <a:ea typeface="+mn-ea"/>
                    <a:cs typeface="+mn-cs"/>
                  </a:defRPr>
                </a:lvl7pPr>
                <a:lvl8pPr marL="3200400" algn="l" defTabSz="914400" rtl="0" eaLnBrk="1" latinLnBrk="0" hangingPunct="1">
                  <a:defRPr kern="1200" baseline="-25000">
                    <a:solidFill>
                      <a:schemeClr val="tx1"/>
                    </a:solidFill>
                    <a:latin typeface="Arial" panose="020B0604020202020204" pitchFamily="34" charset="0"/>
                    <a:ea typeface="+mn-ea"/>
                    <a:cs typeface="+mn-cs"/>
                  </a:defRPr>
                </a:lvl8pPr>
                <a:lvl9pPr marL="3657600" algn="l" defTabSz="914400" rtl="0" eaLnBrk="1" latinLnBrk="0" hangingPunct="1">
                  <a:defRPr kern="1200" baseline="-25000">
                    <a:solidFill>
                      <a:schemeClr val="tx1"/>
                    </a:solidFill>
                    <a:latin typeface="Arial" panose="020B0604020202020204" pitchFamily="34" charset="0"/>
                    <a:ea typeface="+mn-ea"/>
                    <a:cs typeface="+mn-cs"/>
                  </a:defRPr>
                </a:lvl9pPr>
              </a:lstStyle>
              <a:p>
                <a:endParaRPr lang="en-CA"/>
              </a:p>
            </p:txBody>
          </p:sp>
          <p:sp>
            <p:nvSpPr>
              <p:cNvPr id="275" name="Freeform 12">
                <a:extLst>
                  <a:ext uri="{FF2B5EF4-FFF2-40B4-BE49-F238E27FC236}">
                    <a16:creationId xmlns:a16="http://schemas.microsoft.com/office/drawing/2014/main" id="{78B34308-BD0A-4EAC-8912-2D85610F384F}"/>
                  </a:ext>
                </a:extLst>
              </p:cNvPr>
              <p:cNvSpPr>
                <a:spLocks noChangeAspect="1"/>
              </p:cNvSpPr>
              <p:nvPr/>
            </p:nvSpPr>
            <p:spPr bwMode="auto">
              <a:xfrm>
                <a:off x="2870" y="1074"/>
                <a:ext cx="15" cy="187"/>
              </a:xfrm>
              <a:custGeom>
                <a:avLst/>
                <a:gdLst>
                  <a:gd name="T0" fmla="*/ 7 w 7"/>
                  <a:gd name="T1" fmla="*/ 0 h 88"/>
                  <a:gd name="T2" fmla="*/ 4 w 7"/>
                  <a:gd name="T3" fmla="*/ 88 h 88"/>
                </a:gdLst>
                <a:ahLst/>
                <a:cxnLst>
                  <a:cxn ang="0">
                    <a:pos x="T0" y="T1"/>
                  </a:cxn>
                  <a:cxn ang="0">
                    <a:pos x="T2" y="T3"/>
                  </a:cxn>
                </a:cxnLst>
                <a:rect l="0" t="0" r="r" b="b"/>
                <a:pathLst>
                  <a:path w="7" h="88">
                    <a:moveTo>
                      <a:pt x="7" y="0"/>
                    </a:moveTo>
                    <a:cubicBezTo>
                      <a:pt x="5" y="24"/>
                      <a:pt x="0" y="76"/>
                      <a:pt x="4" y="88"/>
                    </a:cubicBezTo>
                  </a:path>
                </a:pathLst>
              </a:custGeom>
              <a:noFill/>
              <a:ln w="6350" cap="rnd">
                <a:solidFill>
                  <a:srgbClr val="FF6600"/>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defPPr>
                  <a:defRPr lang="en-US"/>
                </a:defPPr>
                <a:lvl1pPr algn="l" rtl="0" fontAlgn="base">
                  <a:spcBef>
                    <a:spcPct val="0"/>
                  </a:spcBef>
                  <a:spcAft>
                    <a:spcPct val="0"/>
                  </a:spcAft>
                  <a:defRPr kern="1200" baseline="-25000">
                    <a:solidFill>
                      <a:schemeClr val="tx1"/>
                    </a:solidFill>
                    <a:latin typeface="Arial" panose="020B0604020202020204" pitchFamily="34" charset="0"/>
                    <a:ea typeface="+mn-ea"/>
                    <a:cs typeface="+mn-cs"/>
                  </a:defRPr>
                </a:lvl1pPr>
                <a:lvl2pPr marL="457200" algn="l" rtl="0" fontAlgn="base">
                  <a:spcBef>
                    <a:spcPct val="0"/>
                  </a:spcBef>
                  <a:spcAft>
                    <a:spcPct val="0"/>
                  </a:spcAft>
                  <a:defRPr kern="1200" baseline="-25000">
                    <a:solidFill>
                      <a:schemeClr val="tx1"/>
                    </a:solidFill>
                    <a:latin typeface="Arial" panose="020B0604020202020204" pitchFamily="34" charset="0"/>
                    <a:ea typeface="+mn-ea"/>
                    <a:cs typeface="+mn-cs"/>
                  </a:defRPr>
                </a:lvl2pPr>
                <a:lvl3pPr marL="914400" algn="l" rtl="0" fontAlgn="base">
                  <a:spcBef>
                    <a:spcPct val="0"/>
                  </a:spcBef>
                  <a:spcAft>
                    <a:spcPct val="0"/>
                  </a:spcAft>
                  <a:defRPr kern="1200" baseline="-25000">
                    <a:solidFill>
                      <a:schemeClr val="tx1"/>
                    </a:solidFill>
                    <a:latin typeface="Arial" panose="020B0604020202020204" pitchFamily="34" charset="0"/>
                    <a:ea typeface="+mn-ea"/>
                    <a:cs typeface="+mn-cs"/>
                  </a:defRPr>
                </a:lvl3pPr>
                <a:lvl4pPr marL="1371600" algn="l" rtl="0" fontAlgn="base">
                  <a:spcBef>
                    <a:spcPct val="0"/>
                  </a:spcBef>
                  <a:spcAft>
                    <a:spcPct val="0"/>
                  </a:spcAft>
                  <a:defRPr kern="1200" baseline="-25000">
                    <a:solidFill>
                      <a:schemeClr val="tx1"/>
                    </a:solidFill>
                    <a:latin typeface="Arial" panose="020B0604020202020204" pitchFamily="34" charset="0"/>
                    <a:ea typeface="+mn-ea"/>
                    <a:cs typeface="+mn-cs"/>
                  </a:defRPr>
                </a:lvl4pPr>
                <a:lvl5pPr marL="1828800" algn="l" rtl="0" fontAlgn="base">
                  <a:spcBef>
                    <a:spcPct val="0"/>
                  </a:spcBef>
                  <a:spcAft>
                    <a:spcPct val="0"/>
                  </a:spcAft>
                  <a:defRPr kern="1200" baseline="-25000">
                    <a:solidFill>
                      <a:schemeClr val="tx1"/>
                    </a:solidFill>
                    <a:latin typeface="Arial" panose="020B0604020202020204" pitchFamily="34" charset="0"/>
                    <a:ea typeface="+mn-ea"/>
                    <a:cs typeface="+mn-cs"/>
                  </a:defRPr>
                </a:lvl5pPr>
                <a:lvl6pPr marL="2286000" algn="l" defTabSz="914400" rtl="0" eaLnBrk="1" latinLnBrk="0" hangingPunct="1">
                  <a:defRPr kern="1200" baseline="-25000">
                    <a:solidFill>
                      <a:schemeClr val="tx1"/>
                    </a:solidFill>
                    <a:latin typeface="Arial" panose="020B0604020202020204" pitchFamily="34" charset="0"/>
                    <a:ea typeface="+mn-ea"/>
                    <a:cs typeface="+mn-cs"/>
                  </a:defRPr>
                </a:lvl6pPr>
                <a:lvl7pPr marL="2743200" algn="l" defTabSz="914400" rtl="0" eaLnBrk="1" latinLnBrk="0" hangingPunct="1">
                  <a:defRPr kern="1200" baseline="-25000">
                    <a:solidFill>
                      <a:schemeClr val="tx1"/>
                    </a:solidFill>
                    <a:latin typeface="Arial" panose="020B0604020202020204" pitchFamily="34" charset="0"/>
                    <a:ea typeface="+mn-ea"/>
                    <a:cs typeface="+mn-cs"/>
                  </a:defRPr>
                </a:lvl7pPr>
                <a:lvl8pPr marL="3200400" algn="l" defTabSz="914400" rtl="0" eaLnBrk="1" latinLnBrk="0" hangingPunct="1">
                  <a:defRPr kern="1200" baseline="-25000">
                    <a:solidFill>
                      <a:schemeClr val="tx1"/>
                    </a:solidFill>
                    <a:latin typeface="Arial" panose="020B0604020202020204" pitchFamily="34" charset="0"/>
                    <a:ea typeface="+mn-ea"/>
                    <a:cs typeface="+mn-cs"/>
                  </a:defRPr>
                </a:lvl8pPr>
                <a:lvl9pPr marL="3657600" algn="l" defTabSz="914400" rtl="0" eaLnBrk="1" latinLnBrk="0" hangingPunct="1">
                  <a:defRPr kern="1200" baseline="-25000">
                    <a:solidFill>
                      <a:schemeClr val="tx1"/>
                    </a:solidFill>
                    <a:latin typeface="Arial" panose="020B0604020202020204" pitchFamily="34" charset="0"/>
                    <a:ea typeface="+mn-ea"/>
                    <a:cs typeface="+mn-cs"/>
                  </a:defRPr>
                </a:lvl9pPr>
              </a:lstStyle>
              <a:p>
                <a:endParaRPr lang="en-CA"/>
              </a:p>
            </p:txBody>
          </p:sp>
          <p:sp>
            <p:nvSpPr>
              <p:cNvPr id="276" name="Freeform 13">
                <a:extLst>
                  <a:ext uri="{FF2B5EF4-FFF2-40B4-BE49-F238E27FC236}">
                    <a16:creationId xmlns:a16="http://schemas.microsoft.com/office/drawing/2014/main" id="{B510AEA7-2A9D-49E2-8426-8397AF30AE8D}"/>
                  </a:ext>
                </a:extLst>
              </p:cNvPr>
              <p:cNvSpPr>
                <a:spLocks noChangeAspect="1"/>
              </p:cNvSpPr>
              <p:nvPr/>
            </p:nvSpPr>
            <p:spPr bwMode="auto">
              <a:xfrm>
                <a:off x="2727" y="1199"/>
                <a:ext cx="92" cy="166"/>
              </a:xfrm>
              <a:custGeom>
                <a:avLst/>
                <a:gdLst>
                  <a:gd name="T0" fmla="*/ 12 w 43"/>
                  <a:gd name="T1" fmla="*/ 0 h 78"/>
                  <a:gd name="T2" fmla="*/ 0 w 43"/>
                  <a:gd name="T3" fmla="*/ 78 h 78"/>
                </a:gdLst>
                <a:ahLst/>
                <a:cxnLst>
                  <a:cxn ang="0">
                    <a:pos x="T0" y="T1"/>
                  </a:cxn>
                  <a:cxn ang="0">
                    <a:pos x="T2" y="T3"/>
                  </a:cxn>
                </a:cxnLst>
                <a:rect l="0" t="0" r="r" b="b"/>
                <a:pathLst>
                  <a:path w="43" h="78">
                    <a:moveTo>
                      <a:pt x="12" y="0"/>
                    </a:moveTo>
                    <a:cubicBezTo>
                      <a:pt x="20" y="25"/>
                      <a:pt x="43" y="66"/>
                      <a:pt x="0" y="78"/>
                    </a:cubicBezTo>
                  </a:path>
                </a:pathLst>
              </a:custGeom>
              <a:noFill/>
              <a:ln w="6350" cap="rnd">
                <a:solidFill>
                  <a:srgbClr val="FF6600"/>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defPPr>
                  <a:defRPr lang="en-US"/>
                </a:defPPr>
                <a:lvl1pPr algn="l" rtl="0" fontAlgn="base">
                  <a:spcBef>
                    <a:spcPct val="0"/>
                  </a:spcBef>
                  <a:spcAft>
                    <a:spcPct val="0"/>
                  </a:spcAft>
                  <a:defRPr kern="1200" baseline="-25000">
                    <a:solidFill>
                      <a:schemeClr val="tx1"/>
                    </a:solidFill>
                    <a:latin typeface="Arial" panose="020B0604020202020204" pitchFamily="34" charset="0"/>
                    <a:ea typeface="+mn-ea"/>
                    <a:cs typeface="+mn-cs"/>
                  </a:defRPr>
                </a:lvl1pPr>
                <a:lvl2pPr marL="457200" algn="l" rtl="0" fontAlgn="base">
                  <a:spcBef>
                    <a:spcPct val="0"/>
                  </a:spcBef>
                  <a:spcAft>
                    <a:spcPct val="0"/>
                  </a:spcAft>
                  <a:defRPr kern="1200" baseline="-25000">
                    <a:solidFill>
                      <a:schemeClr val="tx1"/>
                    </a:solidFill>
                    <a:latin typeface="Arial" panose="020B0604020202020204" pitchFamily="34" charset="0"/>
                    <a:ea typeface="+mn-ea"/>
                    <a:cs typeface="+mn-cs"/>
                  </a:defRPr>
                </a:lvl2pPr>
                <a:lvl3pPr marL="914400" algn="l" rtl="0" fontAlgn="base">
                  <a:spcBef>
                    <a:spcPct val="0"/>
                  </a:spcBef>
                  <a:spcAft>
                    <a:spcPct val="0"/>
                  </a:spcAft>
                  <a:defRPr kern="1200" baseline="-25000">
                    <a:solidFill>
                      <a:schemeClr val="tx1"/>
                    </a:solidFill>
                    <a:latin typeface="Arial" panose="020B0604020202020204" pitchFamily="34" charset="0"/>
                    <a:ea typeface="+mn-ea"/>
                    <a:cs typeface="+mn-cs"/>
                  </a:defRPr>
                </a:lvl3pPr>
                <a:lvl4pPr marL="1371600" algn="l" rtl="0" fontAlgn="base">
                  <a:spcBef>
                    <a:spcPct val="0"/>
                  </a:spcBef>
                  <a:spcAft>
                    <a:spcPct val="0"/>
                  </a:spcAft>
                  <a:defRPr kern="1200" baseline="-25000">
                    <a:solidFill>
                      <a:schemeClr val="tx1"/>
                    </a:solidFill>
                    <a:latin typeface="Arial" panose="020B0604020202020204" pitchFamily="34" charset="0"/>
                    <a:ea typeface="+mn-ea"/>
                    <a:cs typeface="+mn-cs"/>
                  </a:defRPr>
                </a:lvl4pPr>
                <a:lvl5pPr marL="1828800" algn="l" rtl="0" fontAlgn="base">
                  <a:spcBef>
                    <a:spcPct val="0"/>
                  </a:spcBef>
                  <a:spcAft>
                    <a:spcPct val="0"/>
                  </a:spcAft>
                  <a:defRPr kern="1200" baseline="-25000">
                    <a:solidFill>
                      <a:schemeClr val="tx1"/>
                    </a:solidFill>
                    <a:latin typeface="Arial" panose="020B0604020202020204" pitchFamily="34" charset="0"/>
                    <a:ea typeface="+mn-ea"/>
                    <a:cs typeface="+mn-cs"/>
                  </a:defRPr>
                </a:lvl5pPr>
                <a:lvl6pPr marL="2286000" algn="l" defTabSz="914400" rtl="0" eaLnBrk="1" latinLnBrk="0" hangingPunct="1">
                  <a:defRPr kern="1200" baseline="-25000">
                    <a:solidFill>
                      <a:schemeClr val="tx1"/>
                    </a:solidFill>
                    <a:latin typeface="Arial" panose="020B0604020202020204" pitchFamily="34" charset="0"/>
                    <a:ea typeface="+mn-ea"/>
                    <a:cs typeface="+mn-cs"/>
                  </a:defRPr>
                </a:lvl6pPr>
                <a:lvl7pPr marL="2743200" algn="l" defTabSz="914400" rtl="0" eaLnBrk="1" latinLnBrk="0" hangingPunct="1">
                  <a:defRPr kern="1200" baseline="-25000">
                    <a:solidFill>
                      <a:schemeClr val="tx1"/>
                    </a:solidFill>
                    <a:latin typeface="Arial" panose="020B0604020202020204" pitchFamily="34" charset="0"/>
                    <a:ea typeface="+mn-ea"/>
                    <a:cs typeface="+mn-cs"/>
                  </a:defRPr>
                </a:lvl7pPr>
                <a:lvl8pPr marL="3200400" algn="l" defTabSz="914400" rtl="0" eaLnBrk="1" latinLnBrk="0" hangingPunct="1">
                  <a:defRPr kern="1200" baseline="-25000">
                    <a:solidFill>
                      <a:schemeClr val="tx1"/>
                    </a:solidFill>
                    <a:latin typeface="Arial" panose="020B0604020202020204" pitchFamily="34" charset="0"/>
                    <a:ea typeface="+mn-ea"/>
                    <a:cs typeface="+mn-cs"/>
                  </a:defRPr>
                </a:lvl8pPr>
                <a:lvl9pPr marL="3657600" algn="l" defTabSz="914400" rtl="0" eaLnBrk="1" latinLnBrk="0" hangingPunct="1">
                  <a:defRPr kern="1200" baseline="-25000">
                    <a:solidFill>
                      <a:schemeClr val="tx1"/>
                    </a:solidFill>
                    <a:latin typeface="Arial" panose="020B0604020202020204" pitchFamily="34" charset="0"/>
                    <a:ea typeface="+mn-ea"/>
                    <a:cs typeface="+mn-cs"/>
                  </a:defRPr>
                </a:lvl9pPr>
              </a:lstStyle>
              <a:p>
                <a:endParaRPr lang="en-CA"/>
              </a:p>
            </p:txBody>
          </p:sp>
          <p:sp>
            <p:nvSpPr>
              <p:cNvPr id="277" name="Freeform 14">
                <a:extLst>
                  <a:ext uri="{FF2B5EF4-FFF2-40B4-BE49-F238E27FC236}">
                    <a16:creationId xmlns:a16="http://schemas.microsoft.com/office/drawing/2014/main" id="{C4AEAD8B-7622-46AE-9109-BC8BD4C05E13}"/>
                  </a:ext>
                </a:extLst>
              </p:cNvPr>
              <p:cNvSpPr>
                <a:spLocks noChangeAspect="1"/>
              </p:cNvSpPr>
              <p:nvPr/>
            </p:nvSpPr>
            <p:spPr bwMode="auto">
              <a:xfrm>
                <a:off x="2574" y="1112"/>
                <a:ext cx="145" cy="87"/>
              </a:xfrm>
              <a:custGeom>
                <a:avLst/>
                <a:gdLst>
                  <a:gd name="T0" fmla="*/ 0 w 68"/>
                  <a:gd name="T1" fmla="*/ 27 h 41"/>
                  <a:gd name="T2" fmla="*/ 68 w 68"/>
                  <a:gd name="T3" fmla="*/ 0 h 41"/>
                </a:gdLst>
                <a:ahLst/>
                <a:cxnLst>
                  <a:cxn ang="0">
                    <a:pos x="T0" y="T1"/>
                  </a:cxn>
                  <a:cxn ang="0">
                    <a:pos x="T2" y="T3"/>
                  </a:cxn>
                </a:cxnLst>
                <a:rect l="0" t="0" r="r" b="b"/>
                <a:pathLst>
                  <a:path w="68" h="41">
                    <a:moveTo>
                      <a:pt x="0" y="27"/>
                    </a:moveTo>
                    <a:cubicBezTo>
                      <a:pt x="12" y="41"/>
                      <a:pt x="68" y="11"/>
                      <a:pt x="68" y="0"/>
                    </a:cubicBezTo>
                  </a:path>
                </a:pathLst>
              </a:custGeom>
              <a:noFill/>
              <a:ln w="6350" cap="rnd">
                <a:solidFill>
                  <a:srgbClr val="FF6600"/>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defPPr>
                  <a:defRPr lang="en-US"/>
                </a:defPPr>
                <a:lvl1pPr algn="l" rtl="0" fontAlgn="base">
                  <a:spcBef>
                    <a:spcPct val="0"/>
                  </a:spcBef>
                  <a:spcAft>
                    <a:spcPct val="0"/>
                  </a:spcAft>
                  <a:defRPr kern="1200" baseline="-25000">
                    <a:solidFill>
                      <a:schemeClr val="tx1"/>
                    </a:solidFill>
                    <a:latin typeface="Arial" panose="020B0604020202020204" pitchFamily="34" charset="0"/>
                    <a:ea typeface="+mn-ea"/>
                    <a:cs typeface="+mn-cs"/>
                  </a:defRPr>
                </a:lvl1pPr>
                <a:lvl2pPr marL="457200" algn="l" rtl="0" fontAlgn="base">
                  <a:spcBef>
                    <a:spcPct val="0"/>
                  </a:spcBef>
                  <a:spcAft>
                    <a:spcPct val="0"/>
                  </a:spcAft>
                  <a:defRPr kern="1200" baseline="-25000">
                    <a:solidFill>
                      <a:schemeClr val="tx1"/>
                    </a:solidFill>
                    <a:latin typeface="Arial" panose="020B0604020202020204" pitchFamily="34" charset="0"/>
                    <a:ea typeface="+mn-ea"/>
                    <a:cs typeface="+mn-cs"/>
                  </a:defRPr>
                </a:lvl2pPr>
                <a:lvl3pPr marL="914400" algn="l" rtl="0" fontAlgn="base">
                  <a:spcBef>
                    <a:spcPct val="0"/>
                  </a:spcBef>
                  <a:spcAft>
                    <a:spcPct val="0"/>
                  </a:spcAft>
                  <a:defRPr kern="1200" baseline="-25000">
                    <a:solidFill>
                      <a:schemeClr val="tx1"/>
                    </a:solidFill>
                    <a:latin typeface="Arial" panose="020B0604020202020204" pitchFamily="34" charset="0"/>
                    <a:ea typeface="+mn-ea"/>
                    <a:cs typeface="+mn-cs"/>
                  </a:defRPr>
                </a:lvl3pPr>
                <a:lvl4pPr marL="1371600" algn="l" rtl="0" fontAlgn="base">
                  <a:spcBef>
                    <a:spcPct val="0"/>
                  </a:spcBef>
                  <a:spcAft>
                    <a:spcPct val="0"/>
                  </a:spcAft>
                  <a:defRPr kern="1200" baseline="-25000">
                    <a:solidFill>
                      <a:schemeClr val="tx1"/>
                    </a:solidFill>
                    <a:latin typeface="Arial" panose="020B0604020202020204" pitchFamily="34" charset="0"/>
                    <a:ea typeface="+mn-ea"/>
                    <a:cs typeface="+mn-cs"/>
                  </a:defRPr>
                </a:lvl4pPr>
                <a:lvl5pPr marL="1828800" algn="l" rtl="0" fontAlgn="base">
                  <a:spcBef>
                    <a:spcPct val="0"/>
                  </a:spcBef>
                  <a:spcAft>
                    <a:spcPct val="0"/>
                  </a:spcAft>
                  <a:defRPr kern="1200" baseline="-25000">
                    <a:solidFill>
                      <a:schemeClr val="tx1"/>
                    </a:solidFill>
                    <a:latin typeface="Arial" panose="020B0604020202020204" pitchFamily="34" charset="0"/>
                    <a:ea typeface="+mn-ea"/>
                    <a:cs typeface="+mn-cs"/>
                  </a:defRPr>
                </a:lvl5pPr>
                <a:lvl6pPr marL="2286000" algn="l" defTabSz="914400" rtl="0" eaLnBrk="1" latinLnBrk="0" hangingPunct="1">
                  <a:defRPr kern="1200" baseline="-25000">
                    <a:solidFill>
                      <a:schemeClr val="tx1"/>
                    </a:solidFill>
                    <a:latin typeface="Arial" panose="020B0604020202020204" pitchFamily="34" charset="0"/>
                    <a:ea typeface="+mn-ea"/>
                    <a:cs typeface="+mn-cs"/>
                  </a:defRPr>
                </a:lvl6pPr>
                <a:lvl7pPr marL="2743200" algn="l" defTabSz="914400" rtl="0" eaLnBrk="1" latinLnBrk="0" hangingPunct="1">
                  <a:defRPr kern="1200" baseline="-25000">
                    <a:solidFill>
                      <a:schemeClr val="tx1"/>
                    </a:solidFill>
                    <a:latin typeface="Arial" panose="020B0604020202020204" pitchFamily="34" charset="0"/>
                    <a:ea typeface="+mn-ea"/>
                    <a:cs typeface="+mn-cs"/>
                  </a:defRPr>
                </a:lvl7pPr>
                <a:lvl8pPr marL="3200400" algn="l" defTabSz="914400" rtl="0" eaLnBrk="1" latinLnBrk="0" hangingPunct="1">
                  <a:defRPr kern="1200" baseline="-25000">
                    <a:solidFill>
                      <a:schemeClr val="tx1"/>
                    </a:solidFill>
                    <a:latin typeface="Arial" panose="020B0604020202020204" pitchFamily="34" charset="0"/>
                    <a:ea typeface="+mn-ea"/>
                    <a:cs typeface="+mn-cs"/>
                  </a:defRPr>
                </a:lvl8pPr>
                <a:lvl9pPr marL="3657600" algn="l" defTabSz="914400" rtl="0" eaLnBrk="1" latinLnBrk="0" hangingPunct="1">
                  <a:defRPr kern="1200" baseline="-25000">
                    <a:solidFill>
                      <a:schemeClr val="tx1"/>
                    </a:solidFill>
                    <a:latin typeface="Arial" panose="020B0604020202020204" pitchFamily="34" charset="0"/>
                    <a:ea typeface="+mn-ea"/>
                    <a:cs typeface="+mn-cs"/>
                  </a:defRPr>
                </a:lvl9pPr>
              </a:lstStyle>
              <a:p>
                <a:endParaRPr lang="en-CA"/>
              </a:p>
            </p:txBody>
          </p:sp>
          <p:sp>
            <p:nvSpPr>
              <p:cNvPr id="278" name="Freeform 15">
                <a:extLst>
                  <a:ext uri="{FF2B5EF4-FFF2-40B4-BE49-F238E27FC236}">
                    <a16:creationId xmlns:a16="http://schemas.microsoft.com/office/drawing/2014/main" id="{598FD3A5-8209-4F27-8058-A40DF905D8B4}"/>
                  </a:ext>
                </a:extLst>
              </p:cNvPr>
              <p:cNvSpPr>
                <a:spLocks noChangeAspect="1"/>
              </p:cNvSpPr>
              <p:nvPr/>
            </p:nvSpPr>
            <p:spPr bwMode="auto">
              <a:xfrm>
                <a:off x="2898" y="1585"/>
                <a:ext cx="51" cy="11"/>
              </a:xfrm>
              <a:custGeom>
                <a:avLst/>
                <a:gdLst>
                  <a:gd name="T0" fmla="*/ 0 w 24"/>
                  <a:gd name="T1" fmla="*/ 4 h 5"/>
                  <a:gd name="T2" fmla="*/ 24 w 24"/>
                  <a:gd name="T3" fmla="*/ 5 h 5"/>
                </a:gdLst>
                <a:ahLst/>
                <a:cxnLst>
                  <a:cxn ang="0">
                    <a:pos x="T0" y="T1"/>
                  </a:cxn>
                  <a:cxn ang="0">
                    <a:pos x="T2" y="T3"/>
                  </a:cxn>
                </a:cxnLst>
                <a:rect l="0" t="0" r="r" b="b"/>
                <a:pathLst>
                  <a:path w="24" h="5">
                    <a:moveTo>
                      <a:pt x="0" y="4"/>
                    </a:moveTo>
                    <a:cubicBezTo>
                      <a:pt x="17" y="0"/>
                      <a:pt x="23" y="4"/>
                      <a:pt x="24" y="5"/>
                    </a:cubicBezTo>
                  </a:path>
                </a:pathLst>
              </a:custGeom>
              <a:noFill/>
              <a:ln w="6350" cap="rnd">
                <a:solidFill>
                  <a:srgbClr val="FF6600"/>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defPPr>
                  <a:defRPr lang="en-US"/>
                </a:defPPr>
                <a:lvl1pPr algn="l" rtl="0" fontAlgn="base">
                  <a:spcBef>
                    <a:spcPct val="0"/>
                  </a:spcBef>
                  <a:spcAft>
                    <a:spcPct val="0"/>
                  </a:spcAft>
                  <a:defRPr kern="1200" baseline="-25000">
                    <a:solidFill>
                      <a:schemeClr val="tx1"/>
                    </a:solidFill>
                    <a:latin typeface="Arial" panose="020B0604020202020204" pitchFamily="34" charset="0"/>
                    <a:ea typeface="+mn-ea"/>
                    <a:cs typeface="+mn-cs"/>
                  </a:defRPr>
                </a:lvl1pPr>
                <a:lvl2pPr marL="457200" algn="l" rtl="0" fontAlgn="base">
                  <a:spcBef>
                    <a:spcPct val="0"/>
                  </a:spcBef>
                  <a:spcAft>
                    <a:spcPct val="0"/>
                  </a:spcAft>
                  <a:defRPr kern="1200" baseline="-25000">
                    <a:solidFill>
                      <a:schemeClr val="tx1"/>
                    </a:solidFill>
                    <a:latin typeface="Arial" panose="020B0604020202020204" pitchFamily="34" charset="0"/>
                    <a:ea typeface="+mn-ea"/>
                    <a:cs typeface="+mn-cs"/>
                  </a:defRPr>
                </a:lvl2pPr>
                <a:lvl3pPr marL="914400" algn="l" rtl="0" fontAlgn="base">
                  <a:spcBef>
                    <a:spcPct val="0"/>
                  </a:spcBef>
                  <a:spcAft>
                    <a:spcPct val="0"/>
                  </a:spcAft>
                  <a:defRPr kern="1200" baseline="-25000">
                    <a:solidFill>
                      <a:schemeClr val="tx1"/>
                    </a:solidFill>
                    <a:latin typeface="Arial" panose="020B0604020202020204" pitchFamily="34" charset="0"/>
                    <a:ea typeface="+mn-ea"/>
                    <a:cs typeface="+mn-cs"/>
                  </a:defRPr>
                </a:lvl3pPr>
                <a:lvl4pPr marL="1371600" algn="l" rtl="0" fontAlgn="base">
                  <a:spcBef>
                    <a:spcPct val="0"/>
                  </a:spcBef>
                  <a:spcAft>
                    <a:spcPct val="0"/>
                  </a:spcAft>
                  <a:defRPr kern="1200" baseline="-25000">
                    <a:solidFill>
                      <a:schemeClr val="tx1"/>
                    </a:solidFill>
                    <a:latin typeface="Arial" panose="020B0604020202020204" pitchFamily="34" charset="0"/>
                    <a:ea typeface="+mn-ea"/>
                    <a:cs typeface="+mn-cs"/>
                  </a:defRPr>
                </a:lvl4pPr>
                <a:lvl5pPr marL="1828800" algn="l" rtl="0" fontAlgn="base">
                  <a:spcBef>
                    <a:spcPct val="0"/>
                  </a:spcBef>
                  <a:spcAft>
                    <a:spcPct val="0"/>
                  </a:spcAft>
                  <a:defRPr kern="1200" baseline="-25000">
                    <a:solidFill>
                      <a:schemeClr val="tx1"/>
                    </a:solidFill>
                    <a:latin typeface="Arial" panose="020B0604020202020204" pitchFamily="34" charset="0"/>
                    <a:ea typeface="+mn-ea"/>
                    <a:cs typeface="+mn-cs"/>
                  </a:defRPr>
                </a:lvl5pPr>
                <a:lvl6pPr marL="2286000" algn="l" defTabSz="914400" rtl="0" eaLnBrk="1" latinLnBrk="0" hangingPunct="1">
                  <a:defRPr kern="1200" baseline="-25000">
                    <a:solidFill>
                      <a:schemeClr val="tx1"/>
                    </a:solidFill>
                    <a:latin typeface="Arial" panose="020B0604020202020204" pitchFamily="34" charset="0"/>
                    <a:ea typeface="+mn-ea"/>
                    <a:cs typeface="+mn-cs"/>
                  </a:defRPr>
                </a:lvl6pPr>
                <a:lvl7pPr marL="2743200" algn="l" defTabSz="914400" rtl="0" eaLnBrk="1" latinLnBrk="0" hangingPunct="1">
                  <a:defRPr kern="1200" baseline="-25000">
                    <a:solidFill>
                      <a:schemeClr val="tx1"/>
                    </a:solidFill>
                    <a:latin typeface="Arial" panose="020B0604020202020204" pitchFamily="34" charset="0"/>
                    <a:ea typeface="+mn-ea"/>
                    <a:cs typeface="+mn-cs"/>
                  </a:defRPr>
                </a:lvl7pPr>
                <a:lvl8pPr marL="3200400" algn="l" defTabSz="914400" rtl="0" eaLnBrk="1" latinLnBrk="0" hangingPunct="1">
                  <a:defRPr kern="1200" baseline="-25000">
                    <a:solidFill>
                      <a:schemeClr val="tx1"/>
                    </a:solidFill>
                    <a:latin typeface="Arial" panose="020B0604020202020204" pitchFamily="34" charset="0"/>
                    <a:ea typeface="+mn-ea"/>
                    <a:cs typeface="+mn-cs"/>
                  </a:defRPr>
                </a:lvl8pPr>
                <a:lvl9pPr marL="3657600" algn="l" defTabSz="914400" rtl="0" eaLnBrk="1" latinLnBrk="0" hangingPunct="1">
                  <a:defRPr kern="1200" baseline="-25000">
                    <a:solidFill>
                      <a:schemeClr val="tx1"/>
                    </a:solidFill>
                    <a:latin typeface="Arial" panose="020B0604020202020204" pitchFamily="34" charset="0"/>
                    <a:ea typeface="+mn-ea"/>
                    <a:cs typeface="+mn-cs"/>
                  </a:defRPr>
                </a:lvl9pPr>
              </a:lstStyle>
              <a:p>
                <a:endParaRPr lang="en-CA"/>
              </a:p>
            </p:txBody>
          </p:sp>
        </p:grpSp>
        <p:sp>
          <p:nvSpPr>
            <p:cNvPr id="216" name="TextBox 215">
              <a:extLst>
                <a:ext uri="{FF2B5EF4-FFF2-40B4-BE49-F238E27FC236}">
                  <a16:creationId xmlns:a16="http://schemas.microsoft.com/office/drawing/2014/main" id="{B67FFE3C-AD84-4D52-BC94-109F82E38EB5}"/>
                </a:ext>
              </a:extLst>
            </p:cNvPr>
            <p:cNvSpPr txBox="1"/>
            <p:nvPr/>
          </p:nvSpPr>
          <p:spPr>
            <a:xfrm>
              <a:off x="9559205" y="3446410"/>
              <a:ext cx="1287597" cy="369332"/>
            </a:xfrm>
            <a:prstGeom prst="rect">
              <a:avLst/>
            </a:prstGeom>
            <a:solidFill>
              <a:schemeClr val="bg2"/>
            </a:solidFill>
          </p:spPr>
          <p:txBody>
            <a:bodyPr wrap="none" rtlCol="0">
              <a:spAutoFit/>
            </a:bodyPr>
            <a:lstStyle/>
            <a:p>
              <a:r>
                <a:rPr lang="en-CA" dirty="0"/>
                <a:t>Bradycardia</a:t>
              </a:r>
            </a:p>
          </p:txBody>
        </p:sp>
      </p:grpSp>
      <p:sp>
        <p:nvSpPr>
          <p:cNvPr id="218" name="Rectangle 217">
            <a:extLst>
              <a:ext uri="{FF2B5EF4-FFF2-40B4-BE49-F238E27FC236}">
                <a16:creationId xmlns:a16="http://schemas.microsoft.com/office/drawing/2014/main" id="{D899B202-ADF5-4673-BB09-67EF60149466}"/>
              </a:ext>
            </a:extLst>
          </p:cNvPr>
          <p:cNvSpPr/>
          <p:nvPr/>
        </p:nvSpPr>
        <p:spPr>
          <a:xfrm>
            <a:off x="11120608" y="700251"/>
            <a:ext cx="309196" cy="1959110"/>
          </a:xfrm>
          <a:prstGeom prst="rect">
            <a:avLst/>
          </a:prstGeom>
          <a:solidFill>
            <a:srgbClr val="EE761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289" name="Rectangle 288">
            <a:extLst>
              <a:ext uri="{FF2B5EF4-FFF2-40B4-BE49-F238E27FC236}">
                <a16:creationId xmlns:a16="http://schemas.microsoft.com/office/drawing/2014/main" id="{8C2069C9-1C25-4BE4-8A7C-0E8D6D7078EF}"/>
              </a:ext>
            </a:extLst>
          </p:cNvPr>
          <p:cNvSpPr/>
          <p:nvPr/>
        </p:nvSpPr>
        <p:spPr>
          <a:xfrm>
            <a:off x="11115206" y="2668749"/>
            <a:ext cx="309196" cy="2987909"/>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220" name="TextBox 219">
            <a:extLst>
              <a:ext uri="{FF2B5EF4-FFF2-40B4-BE49-F238E27FC236}">
                <a16:creationId xmlns:a16="http://schemas.microsoft.com/office/drawing/2014/main" id="{018C1E87-0268-4916-8D48-644ECCBD8625}"/>
              </a:ext>
            </a:extLst>
          </p:cNvPr>
          <p:cNvSpPr txBox="1"/>
          <p:nvPr/>
        </p:nvSpPr>
        <p:spPr>
          <a:xfrm rot="5400000">
            <a:off x="11156123" y="2655176"/>
            <a:ext cx="1094852" cy="369332"/>
          </a:xfrm>
          <a:prstGeom prst="rect">
            <a:avLst/>
          </a:prstGeom>
          <a:solidFill>
            <a:schemeClr val="bg2"/>
          </a:solidFill>
        </p:spPr>
        <p:txBody>
          <a:bodyPr wrap="none" rtlCol="0">
            <a:spAutoFit/>
          </a:bodyPr>
          <a:lstStyle/>
          <a:p>
            <a:r>
              <a:rPr lang="en-CA" dirty="0"/>
              <a:t>Skin color</a:t>
            </a:r>
          </a:p>
        </p:txBody>
      </p:sp>
      <p:sp>
        <p:nvSpPr>
          <p:cNvPr id="291" name="TextBox 290">
            <a:extLst>
              <a:ext uri="{FF2B5EF4-FFF2-40B4-BE49-F238E27FC236}">
                <a16:creationId xmlns:a16="http://schemas.microsoft.com/office/drawing/2014/main" id="{5A830E2A-F280-46E0-A03B-C3899AD80E13}"/>
              </a:ext>
            </a:extLst>
          </p:cNvPr>
          <p:cNvSpPr txBox="1"/>
          <p:nvPr/>
        </p:nvSpPr>
        <p:spPr>
          <a:xfrm>
            <a:off x="5955830" y="2173909"/>
            <a:ext cx="381836" cy="523220"/>
          </a:xfrm>
          <a:prstGeom prst="rect">
            <a:avLst/>
          </a:prstGeom>
          <a:noFill/>
        </p:spPr>
        <p:txBody>
          <a:bodyPr wrap="none" rtlCol="0">
            <a:spAutoFit/>
          </a:bodyPr>
          <a:lstStyle/>
          <a:p>
            <a:r>
              <a:rPr lang="en-CA" sz="2800" b="1" dirty="0">
                <a:solidFill>
                  <a:srgbClr val="FF0000"/>
                </a:solidFill>
              </a:rPr>
              <a:t>X</a:t>
            </a:r>
            <a:endParaRPr lang="en-CA" b="1" dirty="0">
              <a:solidFill>
                <a:srgbClr val="FF0000"/>
              </a:solidFill>
            </a:endParaRPr>
          </a:p>
        </p:txBody>
      </p:sp>
      <p:cxnSp>
        <p:nvCxnSpPr>
          <p:cNvPr id="192" name="Straight Arrow Connector 191">
            <a:extLst>
              <a:ext uri="{FF2B5EF4-FFF2-40B4-BE49-F238E27FC236}">
                <a16:creationId xmlns:a16="http://schemas.microsoft.com/office/drawing/2014/main" id="{7197AF4C-DE82-4FBF-A357-EFAFB3B9294D}"/>
              </a:ext>
            </a:extLst>
          </p:cNvPr>
          <p:cNvCxnSpPr>
            <a:cxnSpLocks/>
          </p:cNvCxnSpPr>
          <p:nvPr/>
        </p:nvCxnSpPr>
        <p:spPr>
          <a:xfrm>
            <a:off x="6326501" y="3666234"/>
            <a:ext cx="1884026" cy="581421"/>
          </a:xfrm>
          <a:prstGeom prst="straightConnector1">
            <a:avLst/>
          </a:prstGeom>
          <a:ln w="57150">
            <a:solidFill>
              <a:srgbClr val="00B05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784239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91"/>
                                        </p:tgtEl>
                                        <p:attrNameLst>
                                          <p:attrName>style.visibility</p:attrName>
                                        </p:attrNameLst>
                                      </p:cBhvr>
                                      <p:to>
                                        <p:strVal val="visible"/>
                                      </p:to>
                                    </p:set>
                                    <p:anim calcmode="lin" valueType="num">
                                      <p:cBhvr additive="base">
                                        <p:cTn id="7" dur="500" fill="hold"/>
                                        <p:tgtEl>
                                          <p:spTgt spid="291"/>
                                        </p:tgtEl>
                                        <p:attrNameLst>
                                          <p:attrName>ppt_x</p:attrName>
                                        </p:attrNameLst>
                                      </p:cBhvr>
                                      <p:tavLst>
                                        <p:tav tm="0">
                                          <p:val>
                                            <p:strVal val="#ppt_x"/>
                                          </p:val>
                                        </p:tav>
                                        <p:tav tm="100000">
                                          <p:val>
                                            <p:strVal val="#ppt_x"/>
                                          </p:val>
                                        </p:tav>
                                      </p:tavLst>
                                    </p:anim>
                                    <p:anim calcmode="lin" valueType="num">
                                      <p:cBhvr additive="base">
                                        <p:cTn id="8" dur="500" fill="hold"/>
                                        <p:tgtEl>
                                          <p:spTgt spid="291"/>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224"/>
                                        </p:tgtEl>
                                        <p:attrNameLst>
                                          <p:attrName>style.visibility</p:attrName>
                                        </p:attrNameLst>
                                      </p:cBhvr>
                                      <p:to>
                                        <p:strVal val="visible"/>
                                      </p:to>
                                    </p:set>
                                    <p:anim calcmode="lin" valueType="num">
                                      <p:cBhvr additive="base">
                                        <p:cTn id="11" dur="500" fill="hold"/>
                                        <p:tgtEl>
                                          <p:spTgt spid="224"/>
                                        </p:tgtEl>
                                        <p:attrNameLst>
                                          <p:attrName>ppt_x</p:attrName>
                                        </p:attrNameLst>
                                      </p:cBhvr>
                                      <p:tavLst>
                                        <p:tav tm="0">
                                          <p:val>
                                            <p:strVal val="#ppt_x"/>
                                          </p:val>
                                        </p:tav>
                                        <p:tav tm="100000">
                                          <p:val>
                                            <p:strVal val="#ppt_x"/>
                                          </p:val>
                                        </p:tav>
                                      </p:tavLst>
                                    </p:anim>
                                    <p:anim calcmode="lin" valueType="num">
                                      <p:cBhvr additive="base">
                                        <p:cTn id="12" dur="500" fill="hold"/>
                                        <p:tgtEl>
                                          <p:spTgt spid="224"/>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8"/>
                                        </p:tgtEl>
                                        <p:attrNameLst>
                                          <p:attrName>style.visibility</p:attrName>
                                        </p:attrNameLst>
                                      </p:cBhvr>
                                      <p:to>
                                        <p:strVal val="visible"/>
                                      </p:to>
                                    </p:set>
                                    <p:anim calcmode="lin" valueType="num">
                                      <p:cBhvr additive="base">
                                        <p:cTn id="15" dur="500" fill="hold"/>
                                        <p:tgtEl>
                                          <p:spTgt spid="8"/>
                                        </p:tgtEl>
                                        <p:attrNameLst>
                                          <p:attrName>ppt_x</p:attrName>
                                        </p:attrNameLst>
                                      </p:cBhvr>
                                      <p:tavLst>
                                        <p:tav tm="0">
                                          <p:val>
                                            <p:strVal val="#ppt_x"/>
                                          </p:val>
                                        </p:tav>
                                        <p:tav tm="100000">
                                          <p:val>
                                            <p:strVal val="#ppt_x"/>
                                          </p:val>
                                        </p:tav>
                                      </p:tavLst>
                                    </p:anim>
                                    <p:anim calcmode="lin" valueType="num">
                                      <p:cBhvr additive="base">
                                        <p:cTn id="16"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 presetClass="entr" presetSubtype="4" fill="hold" grpId="0" nodeType="clickEffect">
                                  <p:stCondLst>
                                    <p:cond delay="0"/>
                                  </p:stCondLst>
                                  <p:childTnLst>
                                    <p:set>
                                      <p:cBhvr>
                                        <p:cTn id="20" dur="1" fill="hold">
                                          <p:stCondLst>
                                            <p:cond delay="0"/>
                                          </p:stCondLst>
                                        </p:cTn>
                                        <p:tgtEl>
                                          <p:spTgt spid="279"/>
                                        </p:tgtEl>
                                        <p:attrNameLst>
                                          <p:attrName>style.visibility</p:attrName>
                                        </p:attrNameLst>
                                      </p:cBhvr>
                                      <p:to>
                                        <p:strVal val="visible"/>
                                      </p:to>
                                    </p:set>
                                    <p:anim calcmode="lin" valueType="num">
                                      <p:cBhvr additive="base">
                                        <p:cTn id="21" dur="500" fill="hold"/>
                                        <p:tgtEl>
                                          <p:spTgt spid="279"/>
                                        </p:tgtEl>
                                        <p:attrNameLst>
                                          <p:attrName>ppt_x</p:attrName>
                                        </p:attrNameLst>
                                      </p:cBhvr>
                                      <p:tavLst>
                                        <p:tav tm="0">
                                          <p:val>
                                            <p:strVal val="#ppt_x"/>
                                          </p:val>
                                        </p:tav>
                                        <p:tav tm="100000">
                                          <p:val>
                                            <p:strVal val="#ppt_x"/>
                                          </p:val>
                                        </p:tav>
                                      </p:tavLst>
                                    </p:anim>
                                    <p:anim calcmode="lin" valueType="num">
                                      <p:cBhvr additive="base">
                                        <p:cTn id="22" dur="500" fill="hold"/>
                                        <p:tgtEl>
                                          <p:spTgt spid="279"/>
                                        </p:tgtEl>
                                        <p:attrNameLst>
                                          <p:attrName>ppt_y</p:attrName>
                                        </p:attrNameLst>
                                      </p:cBhvr>
                                      <p:tavLst>
                                        <p:tav tm="0">
                                          <p:val>
                                            <p:strVal val="1+#ppt_h/2"/>
                                          </p:val>
                                        </p:tav>
                                        <p:tav tm="100000">
                                          <p:val>
                                            <p:strVal val="#ppt_y"/>
                                          </p:val>
                                        </p:tav>
                                      </p:tavLst>
                                    </p:anim>
                                  </p:childTnLst>
                                </p:cTn>
                              </p:par>
                              <p:par>
                                <p:cTn id="23" presetID="2" presetClass="entr" presetSubtype="4" fill="hold" nodeType="withEffect">
                                  <p:stCondLst>
                                    <p:cond delay="0"/>
                                  </p:stCondLst>
                                  <p:childTnLst>
                                    <p:set>
                                      <p:cBhvr>
                                        <p:cTn id="24" dur="1" fill="hold">
                                          <p:stCondLst>
                                            <p:cond delay="0"/>
                                          </p:stCondLst>
                                        </p:cTn>
                                        <p:tgtEl>
                                          <p:spTgt spid="225"/>
                                        </p:tgtEl>
                                        <p:attrNameLst>
                                          <p:attrName>style.visibility</p:attrName>
                                        </p:attrNameLst>
                                      </p:cBhvr>
                                      <p:to>
                                        <p:strVal val="visible"/>
                                      </p:to>
                                    </p:set>
                                    <p:anim calcmode="lin" valueType="num">
                                      <p:cBhvr additive="base">
                                        <p:cTn id="25" dur="500" fill="hold"/>
                                        <p:tgtEl>
                                          <p:spTgt spid="225"/>
                                        </p:tgtEl>
                                        <p:attrNameLst>
                                          <p:attrName>ppt_x</p:attrName>
                                        </p:attrNameLst>
                                      </p:cBhvr>
                                      <p:tavLst>
                                        <p:tav tm="0">
                                          <p:val>
                                            <p:strVal val="#ppt_x"/>
                                          </p:val>
                                        </p:tav>
                                        <p:tav tm="100000">
                                          <p:val>
                                            <p:strVal val="#ppt_x"/>
                                          </p:val>
                                        </p:tav>
                                      </p:tavLst>
                                    </p:anim>
                                    <p:anim calcmode="lin" valueType="num">
                                      <p:cBhvr additive="base">
                                        <p:cTn id="26" dur="500" fill="hold"/>
                                        <p:tgtEl>
                                          <p:spTgt spid="225"/>
                                        </p:tgtEl>
                                        <p:attrNameLst>
                                          <p:attrName>ppt_y</p:attrName>
                                        </p:attrNameLst>
                                      </p:cBhvr>
                                      <p:tavLst>
                                        <p:tav tm="0">
                                          <p:val>
                                            <p:strVal val="1+#ppt_h/2"/>
                                          </p:val>
                                        </p:tav>
                                        <p:tav tm="100000">
                                          <p:val>
                                            <p:strVal val="#ppt_y"/>
                                          </p:val>
                                        </p:tav>
                                      </p:tavLst>
                                    </p:anim>
                                  </p:childTnLst>
                                </p:cTn>
                              </p:par>
                              <p:par>
                                <p:cTn id="27" presetID="2" presetClass="entr" presetSubtype="4" fill="hold" grpId="0" nodeType="withEffect">
                                  <p:stCondLst>
                                    <p:cond delay="0"/>
                                  </p:stCondLst>
                                  <p:childTnLst>
                                    <p:set>
                                      <p:cBhvr>
                                        <p:cTn id="28" dur="1" fill="hold">
                                          <p:stCondLst>
                                            <p:cond delay="0"/>
                                          </p:stCondLst>
                                        </p:cTn>
                                        <p:tgtEl>
                                          <p:spTgt spid="286"/>
                                        </p:tgtEl>
                                        <p:attrNameLst>
                                          <p:attrName>style.visibility</p:attrName>
                                        </p:attrNameLst>
                                      </p:cBhvr>
                                      <p:to>
                                        <p:strVal val="visible"/>
                                      </p:to>
                                    </p:set>
                                    <p:anim calcmode="lin" valueType="num">
                                      <p:cBhvr additive="base">
                                        <p:cTn id="29" dur="500" fill="hold"/>
                                        <p:tgtEl>
                                          <p:spTgt spid="286"/>
                                        </p:tgtEl>
                                        <p:attrNameLst>
                                          <p:attrName>ppt_x</p:attrName>
                                        </p:attrNameLst>
                                      </p:cBhvr>
                                      <p:tavLst>
                                        <p:tav tm="0">
                                          <p:val>
                                            <p:strVal val="#ppt_x"/>
                                          </p:val>
                                        </p:tav>
                                        <p:tav tm="100000">
                                          <p:val>
                                            <p:strVal val="#ppt_x"/>
                                          </p:val>
                                        </p:tav>
                                      </p:tavLst>
                                    </p:anim>
                                    <p:anim calcmode="lin" valueType="num">
                                      <p:cBhvr additive="base">
                                        <p:cTn id="30" dur="500" fill="hold"/>
                                        <p:tgtEl>
                                          <p:spTgt spid="286"/>
                                        </p:tgtEl>
                                        <p:attrNameLst>
                                          <p:attrName>ppt_y</p:attrName>
                                        </p:attrNameLst>
                                      </p:cBhvr>
                                      <p:tavLst>
                                        <p:tav tm="0">
                                          <p:val>
                                            <p:strVal val="1+#ppt_h/2"/>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2" presetClass="entr" presetSubtype="4" fill="hold" nodeType="clickEffect">
                                  <p:stCondLst>
                                    <p:cond delay="0"/>
                                  </p:stCondLst>
                                  <p:childTnLst>
                                    <p:set>
                                      <p:cBhvr>
                                        <p:cTn id="34" dur="1" fill="hold">
                                          <p:stCondLst>
                                            <p:cond delay="0"/>
                                          </p:stCondLst>
                                        </p:cTn>
                                        <p:tgtEl>
                                          <p:spTgt spid="233"/>
                                        </p:tgtEl>
                                        <p:attrNameLst>
                                          <p:attrName>style.visibility</p:attrName>
                                        </p:attrNameLst>
                                      </p:cBhvr>
                                      <p:to>
                                        <p:strVal val="visible"/>
                                      </p:to>
                                    </p:set>
                                    <p:anim calcmode="lin" valueType="num">
                                      <p:cBhvr additive="base">
                                        <p:cTn id="35" dur="500" fill="hold"/>
                                        <p:tgtEl>
                                          <p:spTgt spid="233"/>
                                        </p:tgtEl>
                                        <p:attrNameLst>
                                          <p:attrName>ppt_x</p:attrName>
                                        </p:attrNameLst>
                                      </p:cBhvr>
                                      <p:tavLst>
                                        <p:tav tm="0">
                                          <p:val>
                                            <p:strVal val="#ppt_x"/>
                                          </p:val>
                                        </p:tav>
                                        <p:tav tm="100000">
                                          <p:val>
                                            <p:strVal val="#ppt_x"/>
                                          </p:val>
                                        </p:tav>
                                      </p:tavLst>
                                    </p:anim>
                                    <p:anim calcmode="lin" valueType="num">
                                      <p:cBhvr additive="base">
                                        <p:cTn id="36" dur="500" fill="hold"/>
                                        <p:tgtEl>
                                          <p:spTgt spid="233"/>
                                        </p:tgtEl>
                                        <p:attrNameLst>
                                          <p:attrName>ppt_y</p:attrName>
                                        </p:attrNameLst>
                                      </p:cBhvr>
                                      <p:tavLst>
                                        <p:tav tm="0">
                                          <p:val>
                                            <p:strVal val="1+#ppt_h/2"/>
                                          </p:val>
                                        </p:tav>
                                        <p:tav tm="100000">
                                          <p:val>
                                            <p:strVal val="#ppt_y"/>
                                          </p:val>
                                        </p:tav>
                                      </p:tavLst>
                                    </p:anim>
                                  </p:childTnLst>
                                </p:cTn>
                              </p:par>
                              <p:par>
                                <p:cTn id="37" presetID="2" presetClass="entr" presetSubtype="4" fill="hold" nodeType="withEffect">
                                  <p:stCondLst>
                                    <p:cond delay="0"/>
                                  </p:stCondLst>
                                  <p:childTnLst>
                                    <p:set>
                                      <p:cBhvr>
                                        <p:cTn id="38" dur="1" fill="hold">
                                          <p:stCondLst>
                                            <p:cond delay="0"/>
                                          </p:stCondLst>
                                        </p:cTn>
                                        <p:tgtEl>
                                          <p:spTgt spid="281"/>
                                        </p:tgtEl>
                                        <p:attrNameLst>
                                          <p:attrName>style.visibility</p:attrName>
                                        </p:attrNameLst>
                                      </p:cBhvr>
                                      <p:to>
                                        <p:strVal val="visible"/>
                                      </p:to>
                                    </p:set>
                                    <p:anim calcmode="lin" valueType="num">
                                      <p:cBhvr additive="base">
                                        <p:cTn id="39" dur="500" fill="hold"/>
                                        <p:tgtEl>
                                          <p:spTgt spid="281"/>
                                        </p:tgtEl>
                                        <p:attrNameLst>
                                          <p:attrName>ppt_x</p:attrName>
                                        </p:attrNameLst>
                                      </p:cBhvr>
                                      <p:tavLst>
                                        <p:tav tm="0">
                                          <p:val>
                                            <p:strVal val="#ppt_x"/>
                                          </p:val>
                                        </p:tav>
                                        <p:tav tm="100000">
                                          <p:val>
                                            <p:strVal val="#ppt_x"/>
                                          </p:val>
                                        </p:tav>
                                      </p:tavLst>
                                    </p:anim>
                                    <p:anim calcmode="lin" valueType="num">
                                      <p:cBhvr additive="base">
                                        <p:cTn id="40" dur="500" fill="hold"/>
                                        <p:tgtEl>
                                          <p:spTgt spid="281"/>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287"/>
                                        </p:tgtEl>
                                        <p:attrNameLst>
                                          <p:attrName>style.visibility</p:attrName>
                                        </p:attrNameLst>
                                      </p:cBhvr>
                                      <p:to>
                                        <p:strVal val="visible"/>
                                      </p:to>
                                    </p:set>
                                    <p:anim calcmode="lin" valueType="num">
                                      <p:cBhvr additive="base">
                                        <p:cTn id="43" dur="500" fill="hold"/>
                                        <p:tgtEl>
                                          <p:spTgt spid="287"/>
                                        </p:tgtEl>
                                        <p:attrNameLst>
                                          <p:attrName>ppt_x</p:attrName>
                                        </p:attrNameLst>
                                      </p:cBhvr>
                                      <p:tavLst>
                                        <p:tav tm="0">
                                          <p:val>
                                            <p:strVal val="#ppt_x"/>
                                          </p:val>
                                        </p:tav>
                                        <p:tav tm="100000">
                                          <p:val>
                                            <p:strVal val="#ppt_x"/>
                                          </p:val>
                                        </p:tav>
                                      </p:tavLst>
                                    </p:anim>
                                    <p:anim calcmode="lin" valueType="num">
                                      <p:cBhvr additive="base">
                                        <p:cTn id="44" dur="500" fill="hold"/>
                                        <p:tgtEl>
                                          <p:spTgt spid="287"/>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285"/>
                                        </p:tgtEl>
                                        <p:attrNameLst>
                                          <p:attrName>style.visibility</p:attrName>
                                        </p:attrNameLst>
                                      </p:cBhvr>
                                      <p:to>
                                        <p:strVal val="visible"/>
                                      </p:to>
                                    </p:set>
                                    <p:anim calcmode="lin" valueType="num">
                                      <p:cBhvr additive="base">
                                        <p:cTn id="49" dur="500" fill="hold"/>
                                        <p:tgtEl>
                                          <p:spTgt spid="285"/>
                                        </p:tgtEl>
                                        <p:attrNameLst>
                                          <p:attrName>ppt_x</p:attrName>
                                        </p:attrNameLst>
                                      </p:cBhvr>
                                      <p:tavLst>
                                        <p:tav tm="0">
                                          <p:val>
                                            <p:strVal val="#ppt_x"/>
                                          </p:val>
                                        </p:tav>
                                        <p:tav tm="100000">
                                          <p:val>
                                            <p:strVal val="#ppt_x"/>
                                          </p:val>
                                        </p:tav>
                                      </p:tavLst>
                                    </p:anim>
                                    <p:anim calcmode="lin" valueType="num">
                                      <p:cBhvr additive="base">
                                        <p:cTn id="50" dur="500" fill="hold"/>
                                        <p:tgtEl>
                                          <p:spTgt spid="285"/>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nodeType="clickEffect">
                                  <p:stCondLst>
                                    <p:cond delay="0"/>
                                  </p:stCondLst>
                                  <p:childTnLst>
                                    <p:set>
                                      <p:cBhvr>
                                        <p:cTn id="54" dur="1" fill="hold">
                                          <p:stCondLst>
                                            <p:cond delay="0"/>
                                          </p:stCondLst>
                                        </p:cTn>
                                        <p:tgtEl>
                                          <p:spTgt spid="192"/>
                                        </p:tgtEl>
                                        <p:attrNameLst>
                                          <p:attrName>style.visibility</p:attrName>
                                        </p:attrNameLst>
                                      </p:cBhvr>
                                      <p:to>
                                        <p:strVal val="visible"/>
                                      </p:to>
                                    </p:set>
                                    <p:anim calcmode="lin" valueType="num">
                                      <p:cBhvr additive="base">
                                        <p:cTn id="55" dur="500" fill="hold"/>
                                        <p:tgtEl>
                                          <p:spTgt spid="192"/>
                                        </p:tgtEl>
                                        <p:attrNameLst>
                                          <p:attrName>ppt_x</p:attrName>
                                        </p:attrNameLst>
                                      </p:cBhvr>
                                      <p:tavLst>
                                        <p:tav tm="0">
                                          <p:val>
                                            <p:strVal val="#ppt_x"/>
                                          </p:val>
                                        </p:tav>
                                        <p:tav tm="100000">
                                          <p:val>
                                            <p:strVal val="#ppt_x"/>
                                          </p:val>
                                        </p:tav>
                                      </p:tavLst>
                                    </p:anim>
                                    <p:anim calcmode="lin" valueType="num">
                                      <p:cBhvr additive="base">
                                        <p:cTn id="56" dur="500" fill="hold"/>
                                        <p:tgtEl>
                                          <p:spTgt spid="192"/>
                                        </p:tgtEl>
                                        <p:attrNameLst>
                                          <p:attrName>ppt_y</p:attrName>
                                        </p:attrNameLst>
                                      </p:cBhvr>
                                      <p:tavLst>
                                        <p:tav tm="0">
                                          <p:val>
                                            <p:strVal val="1+#ppt_h/2"/>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2" presetClass="entr" presetSubtype="4" fill="hold" nodeType="clickEffect">
                                  <p:stCondLst>
                                    <p:cond delay="0"/>
                                  </p:stCondLst>
                                  <p:childTnLst>
                                    <p:set>
                                      <p:cBhvr>
                                        <p:cTn id="60" dur="1" fill="hold">
                                          <p:stCondLst>
                                            <p:cond delay="0"/>
                                          </p:stCondLst>
                                        </p:cTn>
                                        <p:tgtEl>
                                          <p:spTgt spid="290"/>
                                        </p:tgtEl>
                                        <p:attrNameLst>
                                          <p:attrName>style.visibility</p:attrName>
                                        </p:attrNameLst>
                                      </p:cBhvr>
                                      <p:to>
                                        <p:strVal val="visible"/>
                                      </p:to>
                                    </p:set>
                                    <p:anim calcmode="lin" valueType="num">
                                      <p:cBhvr additive="base">
                                        <p:cTn id="61" dur="500" fill="hold"/>
                                        <p:tgtEl>
                                          <p:spTgt spid="290"/>
                                        </p:tgtEl>
                                        <p:attrNameLst>
                                          <p:attrName>ppt_x</p:attrName>
                                        </p:attrNameLst>
                                      </p:cBhvr>
                                      <p:tavLst>
                                        <p:tav tm="0">
                                          <p:val>
                                            <p:strVal val="#ppt_x"/>
                                          </p:val>
                                        </p:tav>
                                        <p:tav tm="100000">
                                          <p:val>
                                            <p:strVal val="#ppt_x"/>
                                          </p:val>
                                        </p:tav>
                                      </p:tavLst>
                                    </p:anim>
                                    <p:anim calcmode="lin" valueType="num">
                                      <p:cBhvr additive="base">
                                        <p:cTn id="62" dur="500" fill="hold"/>
                                        <p:tgtEl>
                                          <p:spTgt spid="290"/>
                                        </p:tgtEl>
                                        <p:attrNameLst>
                                          <p:attrName>ppt_y</p:attrName>
                                        </p:attrNameLst>
                                      </p:cBhvr>
                                      <p:tavLst>
                                        <p:tav tm="0">
                                          <p:val>
                                            <p:strVal val="1+#ppt_h/2"/>
                                          </p:val>
                                        </p:tav>
                                        <p:tav tm="100000">
                                          <p:val>
                                            <p:strVal val="#ppt_y"/>
                                          </p:val>
                                        </p:tav>
                                      </p:tavLst>
                                    </p:anim>
                                  </p:childTnLst>
                                </p:cTn>
                              </p:par>
                            </p:childTnLst>
                          </p:cTn>
                        </p:par>
                      </p:childTnLst>
                    </p:cTn>
                  </p:par>
                  <p:par>
                    <p:cTn id="63" fill="hold">
                      <p:stCondLst>
                        <p:cond delay="indefinite"/>
                      </p:stCondLst>
                      <p:childTnLst>
                        <p:par>
                          <p:cTn id="64" fill="hold">
                            <p:stCondLst>
                              <p:cond delay="0"/>
                            </p:stCondLst>
                            <p:childTnLst>
                              <p:par>
                                <p:cTn id="65" presetID="2" presetClass="entr" presetSubtype="4" fill="hold" nodeType="clickEffect">
                                  <p:stCondLst>
                                    <p:cond delay="0"/>
                                  </p:stCondLst>
                                  <p:childTnLst>
                                    <p:set>
                                      <p:cBhvr>
                                        <p:cTn id="66" dur="1" fill="hold">
                                          <p:stCondLst>
                                            <p:cond delay="0"/>
                                          </p:stCondLst>
                                        </p:cTn>
                                        <p:tgtEl>
                                          <p:spTgt spid="206"/>
                                        </p:tgtEl>
                                        <p:attrNameLst>
                                          <p:attrName>style.visibility</p:attrName>
                                        </p:attrNameLst>
                                      </p:cBhvr>
                                      <p:to>
                                        <p:strVal val="visible"/>
                                      </p:to>
                                    </p:set>
                                    <p:anim calcmode="lin" valueType="num">
                                      <p:cBhvr additive="base">
                                        <p:cTn id="67" dur="500" fill="hold"/>
                                        <p:tgtEl>
                                          <p:spTgt spid="206"/>
                                        </p:tgtEl>
                                        <p:attrNameLst>
                                          <p:attrName>ppt_x</p:attrName>
                                        </p:attrNameLst>
                                      </p:cBhvr>
                                      <p:tavLst>
                                        <p:tav tm="0">
                                          <p:val>
                                            <p:strVal val="#ppt_x"/>
                                          </p:val>
                                        </p:tav>
                                        <p:tav tm="100000">
                                          <p:val>
                                            <p:strVal val="#ppt_x"/>
                                          </p:val>
                                        </p:tav>
                                      </p:tavLst>
                                    </p:anim>
                                    <p:anim calcmode="lin" valueType="num">
                                      <p:cBhvr additive="base">
                                        <p:cTn id="68" dur="500" fill="hold"/>
                                        <p:tgtEl>
                                          <p:spTgt spid="206"/>
                                        </p:tgtEl>
                                        <p:attrNameLst>
                                          <p:attrName>ppt_y</p:attrName>
                                        </p:attrNameLst>
                                      </p:cBhvr>
                                      <p:tavLst>
                                        <p:tav tm="0">
                                          <p:val>
                                            <p:strVal val="1+#ppt_h/2"/>
                                          </p:val>
                                        </p:tav>
                                        <p:tav tm="100000">
                                          <p:val>
                                            <p:strVal val="#ppt_y"/>
                                          </p:val>
                                        </p:tav>
                                      </p:tavLst>
                                    </p:anim>
                                  </p:childTnLst>
                                </p:cTn>
                              </p:par>
                            </p:childTnLst>
                          </p:cTn>
                        </p:par>
                      </p:childTnLst>
                    </p:cTn>
                  </p:par>
                  <p:par>
                    <p:cTn id="69" fill="hold">
                      <p:stCondLst>
                        <p:cond delay="indefinite"/>
                      </p:stCondLst>
                      <p:childTnLst>
                        <p:par>
                          <p:cTn id="70" fill="hold">
                            <p:stCondLst>
                              <p:cond delay="0"/>
                            </p:stCondLst>
                            <p:childTnLst>
                              <p:par>
                                <p:cTn id="71" presetID="2" presetClass="entr" presetSubtype="4" fill="hold" nodeType="clickEffect">
                                  <p:stCondLst>
                                    <p:cond delay="0"/>
                                  </p:stCondLst>
                                  <p:childTnLst>
                                    <p:set>
                                      <p:cBhvr>
                                        <p:cTn id="72" dur="1" fill="hold">
                                          <p:stCondLst>
                                            <p:cond delay="0"/>
                                          </p:stCondLst>
                                        </p:cTn>
                                        <p:tgtEl>
                                          <p:spTgt spid="223"/>
                                        </p:tgtEl>
                                        <p:attrNameLst>
                                          <p:attrName>style.visibility</p:attrName>
                                        </p:attrNameLst>
                                      </p:cBhvr>
                                      <p:to>
                                        <p:strVal val="visible"/>
                                      </p:to>
                                    </p:set>
                                    <p:anim calcmode="lin" valueType="num">
                                      <p:cBhvr additive="base">
                                        <p:cTn id="73" dur="500" fill="hold"/>
                                        <p:tgtEl>
                                          <p:spTgt spid="223"/>
                                        </p:tgtEl>
                                        <p:attrNameLst>
                                          <p:attrName>ppt_x</p:attrName>
                                        </p:attrNameLst>
                                      </p:cBhvr>
                                      <p:tavLst>
                                        <p:tav tm="0">
                                          <p:val>
                                            <p:strVal val="#ppt_x"/>
                                          </p:val>
                                        </p:tav>
                                        <p:tav tm="100000">
                                          <p:val>
                                            <p:strVal val="#ppt_x"/>
                                          </p:val>
                                        </p:tav>
                                      </p:tavLst>
                                    </p:anim>
                                    <p:anim calcmode="lin" valueType="num">
                                      <p:cBhvr additive="base">
                                        <p:cTn id="74" dur="500" fill="hold"/>
                                        <p:tgtEl>
                                          <p:spTgt spid="223"/>
                                        </p:tgtEl>
                                        <p:attrNameLst>
                                          <p:attrName>ppt_y</p:attrName>
                                        </p:attrNameLst>
                                      </p:cBhvr>
                                      <p:tavLst>
                                        <p:tav tm="0">
                                          <p:val>
                                            <p:strVal val="1+#ppt_h/2"/>
                                          </p:val>
                                        </p:tav>
                                        <p:tav tm="100000">
                                          <p:val>
                                            <p:strVal val="#ppt_y"/>
                                          </p:val>
                                        </p:tav>
                                      </p:tavLst>
                                    </p:anim>
                                  </p:childTnLst>
                                </p:cTn>
                              </p:par>
                            </p:childTnLst>
                          </p:cTn>
                        </p:par>
                      </p:childTnLst>
                    </p:cTn>
                  </p:par>
                  <p:par>
                    <p:cTn id="75" fill="hold">
                      <p:stCondLst>
                        <p:cond delay="indefinite"/>
                      </p:stCondLst>
                      <p:childTnLst>
                        <p:par>
                          <p:cTn id="76" fill="hold">
                            <p:stCondLst>
                              <p:cond delay="0"/>
                            </p:stCondLst>
                            <p:childTnLst>
                              <p:par>
                                <p:cTn id="77" presetID="2" presetClass="entr" presetSubtype="4" fill="hold" nodeType="clickEffect">
                                  <p:stCondLst>
                                    <p:cond delay="0"/>
                                  </p:stCondLst>
                                  <p:childTnLst>
                                    <p:set>
                                      <p:cBhvr>
                                        <p:cTn id="78" dur="1" fill="hold">
                                          <p:stCondLst>
                                            <p:cond delay="0"/>
                                          </p:stCondLst>
                                        </p:cTn>
                                        <p:tgtEl>
                                          <p:spTgt spid="222"/>
                                        </p:tgtEl>
                                        <p:attrNameLst>
                                          <p:attrName>style.visibility</p:attrName>
                                        </p:attrNameLst>
                                      </p:cBhvr>
                                      <p:to>
                                        <p:strVal val="visible"/>
                                      </p:to>
                                    </p:set>
                                    <p:anim calcmode="lin" valueType="num">
                                      <p:cBhvr additive="base">
                                        <p:cTn id="79" dur="500" fill="hold"/>
                                        <p:tgtEl>
                                          <p:spTgt spid="222"/>
                                        </p:tgtEl>
                                        <p:attrNameLst>
                                          <p:attrName>ppt_x</p:attrName>
                                        </p:attrNameLst>
                                      </p:cBhvr>
                                      <p:tavLst>
                                        <p:tav tm="0">
                                          <p:val>
                                            <p:strVal val="#ppt_x"/>
                                          </p:val>
                                        </p:tav>
                                        <p:tav tm="100000">
                                          <p:val>
                                            <p:strVal val="#ppt_x"/>
                                          </p:val>
                                        </p:tav>
                                      </p:tavLst>
                                    </p:anim>
                                    <p:anim calcmode="lin" valueType="num">
                                      <p:cBhvr additive="base">
                                        <p:cTn id="80" dur="500" fill="hold"/>
                                        <p:tgtEl>
                                          <p:spTgt spid="222"/>
                                        </p:tgtEl>
                                        <p:attrNameLst>
                                          <p:attrName>ppt_y</p:attrName>
                                        </p:attrNameLst>
                                      </p:cBhvr>
                                      <p:tavLst>
                                        <p:tav tm="0">
                                          <p:val>
                                            <p:strVal val="1+#ppt_h/2"/>
                                          </p:val>
                                        </p:tav>
                                        <p:tav tm="100000">
                                          <p:val>
                                            <p:strVal val="#ppt_y"/>
                                          </p:val>
                                        </p:tav>
                                      </p:tavLst>
                                    </p:anim>
                                  </p:childTnLst>
                                </p:cTn>
                              </p:par>
                            </p:childTnLst>
                          </p:cTn>
                        </p:par>
                      </p:childTnLst>
                    </p:cTn>
                  </p:par>
                  <p:par>
                    <p:cTn id="81" fill="hold">
                      <p:stCondLst>
                        <p:cond delay="indefinite"/>
                      </p:stCondLst>
                      <p:childTnLst>
                        <p:par>
                          <p:cTn id="82" fill="hold">
                            <p:stCondLst>
                              <p:cond delay="0"/>
                            </p:stCondLst>
                            <p:childTnLst>
                              <p:par>
                                <p:cTn id="83" presetID="2" presetClass="entr" presetSubtype="4" fill="hold" nodeType="clickEffect">
                                  <p:stCondLst>
                                    <p:cond delay="0"/>
                                  </p:stCondLst>
                                  <p:childTnLst>
                                    <p:set>
                                      <p:cBhvr>
                                        <p:cTn id="84" dur="1" fill="hold">
                                          <p:stCondLst>
                                            <p:cond delay="0"/>
                                          </p:stCondLst>
                                        </p:cTn>
                                        <p:tgtEl>
                                          <p:spTgt spid="221"/>
                                        </p:tgtEl>
                                        <p:attrNameLst>
                                          <p:attrName>style.visibility</p:attrName>
                                        </p:attrNameLst>
                                      </p:cBhvr>
                                      <p:to>
                                        <p:strVal val="visible"/>
                                      </p:to>
                                    </p:set>
                                    <p:anim calcmode="lin" valueType="num">
                                      <p:cBhvr additive="base">
                                        <p:cTn id="85" dur="500" fill="hold"/>
                                        <p:tgtEl>
                                          <p:spTgt spid="221"/>
                                        </p:tgtEl>
                                        <p:attrNameLst>
                                          <p:attrName>ppt_x</p:attrName>
                                        </p:attrNameLst>
                                      </p:cBhvr>
                                      <p:tavLst>
                                        <p:tav tm="0">
                                          <p:val>
                                            <p:strVal val="#ppt_x"/>
                                          </p:val>
                                        </p:tav>
                                        <p:tav tm="100000">
                                          <p:val>
                                            <p:strVal val="#ppt_x"/>
                                          </p:val>
                                        </p:tav>
                                      </p:tavLst>
                                    </p:anim>
                                    <p:anim calcmode="lin" valueType="num">
                                      <p:cBhvr additive="base">
                                        <p:cTn id="86" dur="500" fill="hold"/>
                                        <p:tgtEl>
                                          <p:spTgt spid="221"/>
                                        </p:tgtEl>
                                        <p:attrNameLst>
                                          <p:attrName>ppt_y</p:attrName>
                                        </p:attrNameLst>
                                      </p:cBhvr>
                                      <p:tavLst>
                                        <p:tav tm="0">
                                          <p:val>
                                            <p:strVal val="1+#ppt_h/2"/>
                                          </p:val>
                                        </p:tav>
                                        <p:tav tm="100000">
                                          <p:val>
                                            <p:strVal val="#ppt_y"/>
                                          </p:val>
                                        </p:tav>
                                      </p:tavLst>
                                    </p:anim>
                                  </p:childTnLst>
                                </p:cTn>
                              </p:par>
                            </p:childTnLst>
                          </p:cTn>
                        </p:par>
                      </p:childTnLst>
                    </p:cTn>
                  </p:par>
                  <p:par>
                    <p:cTn id="87" fill="hold">
                      <p:stCondLst>
                        <p:cond delay="indefinite"/>
                      </p:stCondLst>
                      <p:childTnLst>
                        <p:par>
                          <p:cTn id="88" fill="hold">
                            <p:stCondLst>
                              <p:cond delay="0"/>
                            </p:stCondLst>
                            <p:childTnLst>
                              <p:par>
                                <p:cTn id="89" presetID="1" presetClass="entr" presetSubtype="0" fill="hold" grpId="0" nodeType="clickEffect">
                                  <p:stCondLst>
                                    <p:cond delay="0"/>
                                  </p:stCondLst>
                                  <p:childTnLst>
                                    <p:set>
                                      <p:cBhvr>
                                        <p:cTn id="90" dur="1" fill="hold">
                                          <p:stCondLst>
                                            <p:cond delay="0"/>
                                          </p:stCondLst>
                                        </p:cTn>
                                        <p:tgtEl>
                                          <p:spTgt spid="218"/>
                                        </p:tgtEl>
                                        <p:attrNameLst>
                                          <p:attrName>style.visibility</p:attrName>
                                        </p:attrNameLst>
                                      </p:cBhvr>
                                      <p:to>
                                        <p:strVal val="visible"/>
                                      </p:to>
                                    </p:set>
                                  </p:childTnLst>
                                </p:cTn>
                              </p:par>
                              <p:par>
                                <p:cTn id="91" presetID="1" presetClass="entr" presetSubtype="0" fill="hold" grpId="0" nodeType="withEffect">
                                  <p:stCondLst>
                                    <p:cond delay="0"/>
                                  </p:stCondLst>
                                  <p:childTnLst>
                                    <p:set>
                                      <p:cBhvr>
                                        <p:cTn id="92" dur="1" fill="hold">
                                          <p:stCondLst>
                                            <p:cond delay="0"/>
                                          </p:stCondLst>
                                        </p:cTn>
                                        <p:tgtEl>
                                          <p:spTgt spid="289"/>
                                        </p:tgtEl>
                                        <p:attrNameLst>
                                          <p:attrName>style.visibility</p:attrName>
                                        </p:attrNameLst>
                                      </p:cBhvr>
                                      <p:to>
                                        <p:strVal val="visible"/>
                                      </p:to>
                                    </p:set>
                                  </p:childTnLst>
                                </p:cTn>
                              </p:par>
                              <p:par>
                                <p:cTn id="93" presetID="1" presetClass="entr" presetSubtype="0" fill="hold" grpId="0" nodeType="withEffect">
                                  <p:stCondLst>
                                    <p:cond delay="0"/>
                                  </p:stCondLst>
                                  <p:childTnLst>
                                    <p:set>
                                      <p:cBhvr>
                                        <p:cTn id="94" dur="1" fill="hold">
                                          <p:stCondLst>
                                            <p:cond delay="0"/>
                                          </p:stCondLst>
                                        </p:cTn>
                                        <p:tgtEl>
                                          <p:spTgt spid="22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79" grpId="0" animBg="1"/>
      <p:bldP spid="285" grpId="0"/>
      <p:bldP spid="286" grpId="0" animBg="1"/>
      <p:bldP spid="287" grpId="0" animBg="1"/>
      <p:bldP spid="218" grpId="0" animBg="1"/>
      <p:bldP spid="289" grpId="0" animBg="1"/>
      <p:bldP spid="220" grpId="0" animBg="1"/>
      <p:bldP spid="291"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a:extLst>
              <a:ext uri="{FF2B5EF4-FFF2-40B4-BE49-F238E27FC236}">
                <a16:creationId xmlns:a16="http://schemas.microsoft.com/office/drawing/2014/main" id="{87DE90D7-31F0-4CC3-9742-FFFC8A1ED2E3}"/>
              </a:ext>
            </a:extLst>
          </p:cNvPr>
          <p:cNvSpPr>
            <a:spLocks noGrp="1"/>
          </p:cNvSpPr>
          <p:nvPr>
            <p:ph idx="1"/>
          </p:nvPr>
        </p:nvSpPr>
        <p:spPr>
          <a:xfrm>
            <a:off x="838200" y="1489435"/>
            <a:ext cx="10515600" cy="4687528"/>
          </a:xfrm>
        </p:spPr>
        <p:txBody>
          <a:bodyPr>
            <a:normAutofit/>
          </a:bodyPr>
          <a:lstStyle/>
          <a:p>
            <a:r>
              <a:rPr lang="en-CA" sz="3600" dirty="0"/>
              <a:t>It is potentially a medical emergency characterized by </a:t>
            </a:r>
            <a:r>
              <a:rPr lang="en-CA" sz="3600" u="sng" dirty="0"/>
              <a:t>hypertension</a:t>
            </a:r>
            <a:r>
              <a:rPr lang="en-CA" sz="3600" dirty="0"/>
              <a:t>, </a:t>
            </a:r>
            <a:r>
              <a:rPr lang="en-CA" sz="3600" u="sng" dirty="0"/>
              <a:t>bradycardia</a:t>
            </a:r>
            <a:r>
              <a:rPr lang="en-CA" sz="3600" dirty="0"/>
              <a:t>, </a:t>
            </a:r>
            <a:r>
              <a:rPr lang="en-CA" sz="3600" u="sng" dirty="0"/>
              <a:t>severe headaches</a:t>
            </a:r>
            <a:r>
              <a:rPr lang="en-CA" sz="3600" dirty="0"/>
              <a:t>, and </a:t>
            </a:r>
            <a:r>
              <a:rPr lang="en-CA" sz="3600" u="sng" dirty="0"/>
              <a:t>flushing above</a:t>
            </a:r>
            <a:r>
              <a:rPr lang="en-CA" sz="3600" dirty="0"/>
              <a:t>, with </a:t>
            </a:r>
            <a:r>
              <a:rPr lang="en-CA" sz="3600" u="sng" dirty="0"/>
              <a:t>pallor below </a:t>
            </a:r>
            <a:r>
              <a:rPr lang="en-CA" sz="3600" dirty="0"/>
              <a:t>the cord lesion, and sometimes convulsions. </a:t>
            </a:r>
          </a:p>
          <a:p>
            <a:r>
              <a:rPr lang="en-CA" sz="3600" dirty="0"/>
              <a:t>An increase of blood pressure without any other symptoms is called Asymptomatic Autonomic Dysreflexia.</a:t>
            </a:r>
          </a:p>
        </p:txBody>
      </p:sp>
      <p:sp>
        <p:nvSpPr>
          <p:cNvPr id="4" name="TextBox 3"/>
          <p:cNvSpPr txBox="1"/>
          <p:nvPr/>
        </p:nvSpPr>
        <p:spPr>
          <a:xfrm>
            <a:off x="3449065" y="558267"/>
            <a:ext cx="4518353" cy="646331"/>
          </a:xfrm>
          <a:prstGeom prst="rect">
            <a:avLst/>
          </a:prstGeom>
          <a:noFill/>
        </p:spPr>
        <p:txBody>
          <a:bodyPr wrap="none" rtlCol="0">
            <a:spAutoFit/>
          </a:bodyPr>
          <a:lstStyle/>
          <a:p>
            <a:r>
              <a:rPr lang="en-GB" sz="3600" b="1" dirty="0">
                <a:solidFill>
                  <a:srgbClr val="7030A0"/>
                </a:solidFill>
              </a:rPr>
              <a:t>Autonomic Dysreflexia</a:t>
            </a:r>
            <a:endParaRPr lang="en-CA" sz="3600" dirty="0">
              <a:solidFill>
                <a:srgbClr val="7030A0"/>
              </a:solidFill>
            </a:endParaRPr>
          </a:p>
        </p:txBody>
      </p:sp>
    </p:spTree>
    <p:extLst>
      <p:ext uri="{BB962C8B-B14F-4D97-AF65-F5344CB8AC3E}">
        <p14:creationId xmlns:p14="http://schemas.microsoft.com/office/powerpoint/2010/main" val="1903544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6">
                                            <p:txEl>
                                              <p:pRg st="1" end="1"/>
                                            </p:txEl>
                                          </p:spTgt>
                                        </p:tgtEl>
                                        <p:attrNameLst>
                                          <p:attrName>style.visibility</p:attrName>
                                        </p:attrNameLst>
                                      </p:cBhvr>
                                      <p:to>
                                        <p:strVal val="visible"/>
                                      </p:to>
                                    </p:set>
                                    <p:anim calcmode="lin" valueType="num">
                                      <p:cBhvr additive="base">
                                        <p:cTn id="7" dur="500" fill="hold"/>
                                        <p:tgtEl>
                                          <p:spTgt spid="6">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6">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B06DD844-5EF2-4613-AD0D-9D822294BC23}"/>
              </a:ext>
            </a:extLst>
          </p:cNvPr>
          <p:cNvGrpSpPr/>
          <p:nvPr/>
        </p:nvGrpSpPr>
        <p:grpSpPr>
          <a:xfrm>
            <a:off x="159601" y="2639446"/>
            <a:ext cx="3100511" cy="3509007"/>
            <a:chOff x="2176463" y="841375"/>
            <a:chExt cx="4789487" cy="5483225"/>
          </a:xfrm>
        </p:grpSpPr>
        <p:sp>
          <p:nvSpPr>
            <p:cNvPr id="3" name="Freeform 3">
              <a:extLst>
                <a:ext uri="{FF2B5EF4-FFF2-40B4-BE49-F238E27FC236}">
                  <a16:creationId xmlns:a16="http://schemas.microsoft.com/office/drawing/2014/main" id="{C547EE6E-673C-46BB-B652-C8259782F4C9}"/>
                </a:ext>
              </a:extLst>
            </p:cNvPr>
            <p:cNvSpPr>
              <a:spLocks noChangeAspect="1"/>
            </p:cNvSpPr>
            <p:nvPr/>
          </p:nvSpPr>
          <p:spPr bwMode="auto">
            <a:xfrm>
              <a:off x="2176463" y="841375"/>
              <a:ext cx="4789487" cy="5483225"/>
            </a:xfrm>
            <a:custGeom>
              <a:avLst/>
              <a:gdLst>
                <a:gd name="T0" fmla="*/ 311 w 625"/>
                <a:gd name="T1" fmla="*/ 2 h 716"/>
                <a:gd name="T2" fmla="*/ 0 w 625"/>
                <a:gd name="T3" fmla="*/ 174 h 716"/>
                <a:gd name="T4" fmla="*/ 281 w 625"/>
                <a:gd name="T5" fmla="*/ 452 h 716"/>
                <a:gd name="T6" fmla="*/ 281 w 625"/>
                <a:gd name="T7" fmla="*/ 695 h 716"/>
                <a:gd name="T8" fmla="*/ 300 w 625"/>
                <a:gd name="T9" fmla="*/ 695 h 716"/>
                <a:gd name="T10" fmla="*/ 300 w 625"/>
                <a:gd name="T11" fmla="*/ 446 h 716"/>
                <a:gd name="T12" fmla="*/ 43 w 625"/>
                <a:gd name="T13" fmla="*/ 175 h 716"/>
                <a:gd name="T14" fmla="*/ 311 w 625"/>
                <a:gd name="T15" fmla="*/ 27 h 716"/>
                <a:gd name="T16" fmla="*/ 582 w 625"/>
                <a:gd name="T17" fmla="*/ 175 h 716"/>
                <a:gd name="T18" fmla="*/ 327 w 625"/>
                <a:gd name="T19" fmla="*/ 446 h 716"/>
                <a:gd name="T20" fmla="*/ 327 w 625"/>
                <a:gd name="T21" fmla="*/ 695 h 716"/>
                <a:gd name="T22" fmla="*/ 347 w 625"/>
                <a:gd name="T23" fmla="*/ 695 h 716"/>
                <a:gd name="T24" fmla="*/ 347 w 625"/>
                <a:gd name="T25" fmla="*/ 452 h 716"/>
                <a:gd name="T26" fmla="*/ 625 w 625"/>
                <a:gd name="T27" fmla="*/ 174 h 716"/>
                <a:gd name="T28" fmla="*/ 311 w 625"/>
                <a:gd name="T29" fmla="*/ 2 h 7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625" h="716">
                  <a:moveTo>
                    <a:pt x="311" y="2"/>
                  </a:moveTo>
                  <a:cubicBezTo>
                    <a:pt x="138" y="4"/>
                    <a:pt x="0" y="70"/>
                    <a:pt x="0" y="174"/>
                  </a:cubicBezTo>
                  <a:cubicBezTo>
                    <a:pt x="0" y="278"/>
                    <a:pt x="281" y="452"/>
                    <a:pt x="281" y="452"/>
                  </a:cubicBezTo>
                  <a:cubicBezTo>
                    <a:pt x="281" y="452"/>
                    <a:pt x="281" y="716"/>
                    <a:pt x="281" y="695"/>
                  </a:cubicBezTo>
                  <a:cubicBezTo>
                    <a:pt x="281" y="708"/>
                    <a:pt x="300" y="710"/>
                    <a:pt x="300" y="695"/>
                  </a:cubicBezTo>
                  <a:cubicBezTo>
                    <a:pt x="300" y="464"/>
                    <a:pt x="300" y="446"/>
                    <a:pt x="300" y="446"/>
                  </a:cubicBezTo>
                  <a:cubicBezTo>
                    <a:pt x="300" y="446"/>
                    <a:pt x="43" y="266"/>
                    <a:pt x="43" y="175"/>
                  </a:cubicBezTo>
                  <a:cubicBezTo>
                    <a:pt x="43" y="85"/>
                    <a:pt x="161" y="28"/>
                    <a:pt x="311" y="27"/>
                  </a:cubicBezTo>
                  <a:cubicBezTo>
                    <a:pt x="463" y="25"/>
                    <a:pt x="582" y="85"/>
                    <a:pt x="582" y="175"/>
                  </a:cubicBezTo>
                  <a:cubicBezTo>
                    <a:pt x="582" y="266"/>
                    <a:pt x="329" y="442"/>
                    <a:pt x="327" y="446"/>
                  </a:cubicBezTo>
                  <a:cubicBezTo>
                    <a:pt x="327" y="695"/>
                    <a:pt x="327" y="695"/>
                    <a:pt x="327" y="695"/>
                  </a:cubicBezTo>
                  <a:cubicBezTo>
                    <a:pt x="328" y="711"/>
                    <a:pt x="348" y="708"/>
                    <a:pt x="347" y="695"/>
                  </a:cubicBezTo>
                  <a:cubicBezTo>
                    <a:pt x="347" y="704"/>
                    <a:pt x="347" y="452"/>
                    <a:pt x="347" y="452"/>
                  </a:cubicBezTo>
                  <a:cubicBezTo>
                    <a:pt x="349" y="447"/>
                    <a:pt x="625" y="278"/>
                    <a:pt x="625" y="174"/>
                  </a:cubicBezTo>
                  <a:cubicBezTo>
                    <a:pt x="625" y="70"/>
                    <a:pt x="486" y="0"/>
                    <a:pt x="311" y="2"/>
                  </a:cubicBezTo>
                  <a:close/>
                </a:path>
              </a:pathLst>
            </a:custGeom>
            <a:solidFill>
              <a:srgbClr val="FFF5EE"/>
            </a:solidFill>
            <a:ln w="6350">
              <a:solidFill>
                <a:srgbClr val="FF6600"/>
              </a:solidFill>
              <a:round/>
              <a:headEnd/>
              <a:tailEnd/>
            </a:ln>
          </p:spPr>
          <p:txBody>
            <a:bodyPr/>
            <a:lstStyle/>
            <a:p>
              <a:endParaRPr lang="en-CA"/>
            </a:p>
          </p:txBody>
        </p:sp>
        <mc:AlternateContent xmlns:mc="http://schemas.openxmlformats.org/markup-compatibility/2006" xmlns:p14="http://schemas.microsoft.com/office/powerpoint/2010/main">
          <mc:Choice Requires="p14">
            <p:contentPart p14:bwMode="auto" r:id="rId3">
              <p14:nvContentPartPr>
                <p14:cNvPr id="4" name="Ink 3">
                  <a:extLst>
                    <a:ext uri="{FF2B5EF4-FFF2-40B4-BE49-F238E27FC236}">
                      <a16:creationId xmlns:a16="http://schemas.microsoft.com/office/drawing/2014/main" id="{A40380F7-9B18-42BA-B4D6-2ACD49B88167}"/>
                    </a:ext>
                  </a:extLst>
                </p14:cNvPr>
                <p14:cNvContentPartPr/>
                <p14:nvPr/>
              </p14:nvContentPartPr>
              <p14:xfrm>
                <a:off x="4059178" y="4041717"/>
                <a:ext cx="352800" cy="2154600"/>
              </p14:xfrm>
            </p:contentPart>
          </mc:Choice>
          <mc:Fallback xmlns="">
            <p:pic>
              <p:nvPicPr>
                <p:cNvPr id="4" name="Ink 3">
                  <a:extLst>
                    <a:ext uri="{FF2B5EF4-FFF2-40B4-BE49-F238E27FC236}">
                      <a16:creationId xmlns:a16="http://schemas.microsoft.com/office/drawing/2014/main" id="{A40380F7-9B18-42BA-B4D6-2ACD49B88167}"/>
                    </a:ext>
                  </a:extLst>
                </p:cNvPr>
                <p:cNvPicPr/>
                <p:nvPr/>
              </p:nvPicPr>
              <p:blipFill>
                <a:blip r:embed="rId4"/>
                <a:stretch>
                  <a:fillRect/>
                </a:stretch>
              </p:blipFill>
              <p:spPr>
                <a:xfrm>
                  <a:off x="3961950" y="3943269"/>
                  <a:ext cx="546701" cy="2350933"/>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5" name="Ink 4">
                  <a:extLst>
                    <a:ext uri="{FF2B5EF4-FFF2-40B4-BE49-F238E27FC236}">
                      <a16:creationId xmlns:a16="http://schemas.microsoft.com/office/drawing/2014/main" id="{2D7EDEAB-1CE5-43F6-BB1A-F61B3BB7EB7B}"/>
                    </a:ext>
                  </a:extLst>
                </p14:cNvPr>
                <p14:cNvContentPartPr/>
                <p14:nvPr/>
              </p14:nvContentPartPr>
              <p14:xfrm>
                <a:off x="4741378" y="4050357"/>
                <a:ext cx="317880" cy="2118960"/>
              </p14:xfrm>
            </p:contentPart>
          </mc:Choice>
          <mc:Fallback xmlns="">
            <p:pic>
              <p:nvPicPr>
                <p:cNvPr id="5" name="Ink 4">
                  <a:extLst>
                    <a:ext uri="{FF2B5EF4-FFF2-40B4-BE49-F238E27FC236}">
                      <a16:creationId xmlns:a16="http://schemas.microsoft.com/office/drawing/2014/main" id="{2D7EDEAB-1CE5-43F6-BB1A-F61B3BB7EB7B}"/>
                    </a:ext>
                  </a:extLst>
                </p:cNvPr>
                <p:cNvPicPr/>
                <p:nvPr/>
              </p:nvPicPr>
              <p:blipFill>
                <a:blip r:embed="rId6"/>
                <a:stretch>
                  <a:fillRect/>
                </a:stretch>
              </p:blipFill>
              <p:spPr>
                <a:xfrm>
                  <a:off x="4644125" y="3951918"/>
                  <a:ext cx="511831" cy="2315275"/>
                </a:xfrm>
                <a:prstGeom prst="rect">
                  <a:avLst/>
                </a:prstGeom>
              </p:spPr>
            </p:pic>
          </mc:Fallback>
        </mc:AlternateContent>
        <p:sp>
          <p:nvSpPr>
            <p:cNvPr id="6" name="Oval 5">
              <a:extLst>
                <a:ext uri="{FF2B5EF4-FFF2-40B4-BE49-F238E27FC236}">
                  <a16:creationId xmlns:a16="http://schemas.microsoft.com/office/drawing/2014/main" id="{48697B95-D7E8-4860-950D-50768849418E}"/>
                </a:ext>
              </a:extLst>
            </p:cNvPr>
            <p:cNvSpPr/>
            <p:nvPr/>
          </p:nvSpPr>
          <p:spPr>
            <a:xfrm>
              <a:off x="3701201" y="4974008"/>
              <a:ext cx="457200" cy="914400"/>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7" name="Oval 6">
              <a:extLst>
                <a:ext uri="{FF2B5EF4-FFF2-40B4-BE49-F238E27FC236}">
                  <a16:creationId xmlns:a16="http://schemas.microsoft.com/office/drawing/2014/main" id="{36EB27D0-EF91-4944-9239-898FC9F09DB6}"/>
                </a:ext>
              </a:extLst>
            </p:cNvPr>
            <p:cNvSpPr/>
            <p:nvPr/>
          </p:nvSpPr>
          <p:spPr>
            <a:xfrm>
              <a:off x="4931458" y="4974008"/>
              <a:ext cx="457200" cy="914400"/>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grpSp>
      <p:sp>
        <p:nvSpPr>
          <p:cNvPr id="10" name="Line 6">
            <a:extLst>
              <a:ext uri="{FF2B5EF4-FFF2-40B4-BE49-F238E27FC236}">
                <a16:creationId xmlns:a16="http://schemas.microsoft.com/office/drawing/2014/main" id="{D62A32EF-FFDF-4725-AE0F-48465E3235CC}"/>
              </a:ext>
            </a:extLst>
          </p:cNvPr>
          <p:cNvSpPr>
            <a:spLocks noChangeAspect="1" noChangeShapeType="1"/>
          </p:cNvSpPr>
          <p:nvPr/>
        </p:nvSpPr>
        <p:spPr bwMode="auto">
          <a:xfrm>
            <a:off x="6235315" y="1495473"/>
            <a:ext cx="0" cy="0"/>
          </a:xfrm>
          <a:prstGeom prst="line">
            <a:avLst/>
          </a:prstGeom>
          <a:noFill/>
          <a:ln w="6350" cap="rnd">
            <a:solidFill>
              <a:srgbClr val="FF6600"/>
            </a:solidFill>
            <a:miter lim="800000"/>
            <a:headEnd/>
            <a:tailEnd/>
          </a:ln>
          <a:extLst>
            <a:ext uri="{909E8E84-426E-40DD-AFC4-6F175D3DCCD1}">
              <a14:hiddenFill xmlns:a14="http://schemas.microsoft.com/office/drawing/2010/main">
                <a:noFill/>
              </a14:hiddenFill>
            </a:ext>
          </a:extLst>
        </p:spPr>
        <p:txBody>
          <a:bodyPr/>
          <a:lstStyle>
            <a:defPPr>
              <a:defRPr lang="en-US"/>
            </a:defPPr>
            <a:lvl1pPr algn="l" rtl="0" fontAlgn="base">
              <a:spcBef>
                <a:spcPct val="0"/>
              </a:spcBef>
              <a:spcAft>
                <a:spcPct val="0"/>
              </a:spcAft>
              <a:defRPr sz="1400" kern="1200">
                <a:solidFill>
                  <a:schemeClr val="tx1"/>
                </a:solidFill>
                <a:latin typeface="Arial" panose="020B0604020202020204" pitchFamily="34" charset="0"/>
                <a:ea typeface="+mn-ea"/>
                <a:cs typeface="+mn-cs"/>
              </a:defRPr>
            </a:lvl1pPr>
            <a:lvl2pPr marL="457200" algn="l" rtl="0" fontAlgn="base">
              <a:spcBef>
                <a:spcPct val="0"/>
              </a:spcBef>
              <a:spcAft>
                <a:spcPct val="0"/>
              </a:spcAft>
              <a:defRPr sz="1400" kern="1200">
                <a:solidFill>
                  <a:schemeClr val="tx1"/>
                </a:solidFill>
                <a:latin typeface="Arial" panose="020B0604020202020204" pitchFamily="34" charset="0"/>
                <a:ea typeface="+mn-ea"/>
                <a:cs typeface="+mn-cs"/>
              </a:defRPr>
            </a:lvl2pPr>
            <a:lvl3pPr marL="914400" algn="l" rtl="0" fontAlgn="base">
              <a:spcBef>
                <a:spcPct val="0"/>
              </a:spcBef>
              <a:spcAft>
                <a:spcPct val="0"/>
              </a:spcAft>
              <a:defRPr sz="1400" kern="1200">
                <a:solidFill>
                  <a:schemeClr val="tx1"/>
                </a:solidFill>
                <a:latin typeface="Arial" panose="020B0604020202020204" pitchFamily="34" charset="0"/>
                <a:ea typeface="+mn-ea"/>
                <a:cs typeface="+mn-cs"/>
              </a:defRPr>
            </a:lvl3pPr>
            <a:lvl4pPr marL="1371600" algn="l" rtl="0" fontAlgn="base">
              <a:spcBef>
                <a:spcPct val="0"/>
              </a:spcBef>
              <a:spcAft>
                <a:spcPct val="0"/>
              </a:spcAft>
              <a:defRPr sz="1400" kern="1200">
                <a:solidFill>
                  <a:schemeClr val="tx1"/>
                </a:solidFill>
                <a:latin typeface="Arial" panose="020B0604020202020204" pitchFamily="34" charset="0"/>
                <a:ea typeface="+mn-ea"/>
                <a:cs typeface="+mn-cs"/>
              </a:defRPr>
            </a:lvl4pPr>
            <a:lvl5pPr marL="1828800" algn="l" rtl="0" fontAlgn="base">
              <a:spcBef>
                <a:spcPct val="0"/>
              </a:spcBef>
              <a:spcAft>
                <a:spcPct val="0"/>
              </a:spcAft>
              <a:defRPr sz="1400" kern="1200">
                <a:solidFill>
                  <a:schemeClr val="tx1"/>
                </a:solidFill>
                <a:latin typeface="Arial" panose="020B0604020202020204" pitchFamily="34" charset="0"/>
                <a:ea typeface="+mn-ea"/>
                <a:cs typeface="+mn-cs"/>
              </a:defRPr>
            </a:lvl5pPr>
            <a:lvl6pPr marL="2286000" algn="l" defTabSz="914400" rtl="0" eaLnBrk="1" latinLnBrk="0" hangingPunct="1">
              <a:defRPr sz="1400" kern="1200">
                <a:solidFill>
                  <a:schemeClr val="tx1"/>
                </a:solidFill>
                <a:latin typeface="Arial" panose="020B0604020202020204" pitchFamily="34" charset="0"/>
                <a:ea typeface="+mn-ea"/>
                <a:cs typeface="+mn-cs"/>
              </a:defRPr>
            </a:lvl6pPr>
            <a:lvl7pPr marL="2743200" algn="l" defTabSz="914400" rtl="0" eaLnBrk="1" latinLnBrk="0" hangingPunct="1">
              <a:defRPr sz="1400" kern="1200">
                <a:solidFill>
                  <a:schemeClr val="tx1"/>
                </a:solidFill>
                <a:latin typeface="Arial" panose="020B0604020202020204" pitchFamily="34" charset="0"/>
                <a:ea typeface="+mn-ea"/>
                <a:cs typeface="+mn-cs"/>
              </a:defRPr>
            </a:lvl7pPr>
            <a:lvl8pPr marL="3200400" algn="l" defTabSz="914400" rtl="0" eaLnBrk="1" latinLnBrk="0" hangingPunct="1">
              <a:defRPr sz="1400" kern="1200">
                <a:solidFill>
                  <a:schemeClr val="tx1"/>
                </a:solidFill>
                <a:latin typeface="Arial" panose="020B0604020202020204" pitchFamily="34" charset="0"/>
                <a:ea typeface="+mn-ea"/>
                <a:cs typeface="+mn-cs"/>
              </a:defRPr>
            </a:lvl8pPr>
            <a:lvl9pPr marL="3657600" algn="l" defTabSz="914400" rtl="0" eaLnBrk="1" latinLnBrk="0" hangingPunct="1">
              <a:defRPr sz="1400" kern="1200">
                <a:solidFill>
                  <a:schemeClr val="tx1"/>
                </a:solidFill>
                <a:latin typeface="Arial" panose="020B0604020202020204" pitchFamily="34" charset="0"/>
                <a:ea typeface="+mn-ea"/>
                <a:cs typeface="+mn-cs"/>
              </a:defRPr>
            </a:lvl9pPr>
          </a:lstStyle>
          <a:p>
            <a:endParaRPr lang="en-CA"/>
          </a:p>
        </p:txBody>
      </p:sp>
      <p:sp>
        <p:nvSpPr>
          <p:cNvPr id="11" name="Line 7">
            <a:extLst>
              <a:ext uri="{FF2B5EF4-FFF2-40B4-BE49-F238E27FC236}">
                <a16:creationId xmlns:a16="http://schemas.microsoft.com/office/drawing/2014/main" id="{76D1B1DB-1E22-4BEC-BAF2-423821B84874}"/>
              </a:ext>
            </a:extLst>
          </p:cNvPr>
          <p:cNvSpPr>
            <a:spLocks noChangeAspect="1" noChangeShapeType="1"/>
          </p:cNvSpPr>
          <p:nvPr/>
        </p:nvSpPr>
        <p:spPr bwMode="auto">
          <a:xfrm>
            <a:off x="6235315" y="1497682"/>
            <a:ext cx="0" cy="0"/>
          </a:xfrm>
          <a:prstGeom prst="line">
            <a:avLst/>
          </a:prstGeom>
          <a:noFill/>
          <a:ln w="6350" cap="rnd">
            <a:solidFill>
              <a:srgbClr val="FF6600"/>
            </a:solidFill>
            <a:miter lim="800000"/>
            <a:headEnd/>
            <a:tailEnd/>
          </a:ln>
          <a:extLst>
            <a:ext uri="{909E8E84-426E-40DD-AFC4-6F175D3DCCD1}">
              <a14:hiddenFill xmlns:a14="http://schemas.microsoft.com/office/drawing/2010/main">
                <a:noFill/>
              </a14:hiddenFill>
            </a:ext>
          </a:extLst>
        </p:spPr>
        <p:txBody>
          <a:bodyPr/>
          <a:lstStyle>
            <a:defPPr>
              <a:defRPr lang="en-US"/>
            </a:defPPr>
            <a:lvl1pPr algn="l" rtl="0" fontAlgn="base">
              <a:spcBef>
                <a:spcPct val="0"/>
              </a:spcBef>
              <a:spcAft>
                <a:spcPct val="0"/>
              </a:spcAft>
              <a:defRPr sz="1400" kern="1200">
                <a:solidFill>
                  <a:schemeClr val="tx1"/>
                </a:solidFill>
                <a:latin typeface="Arial" panose="020B0604020202020204" pitchFamily="34" charset="0"/>
                <a:ea typeface="+mn-ea"/>
                <a:cs typeface="+mn-cs"/>
              </a:defRPr>
            </a:lvl1pPr>
            <a:lvl2pPr marL="457200" algn="l" rtl="0" fontAlgn="base">
              <a:spcBef>
                <a:spcPct val="0"/>
              </a:spcBef>
              <a:spcAft>
                <a:spcPct val="0"/>
              </a:spcAft>
              <a:defRPr sz="1400" kern="1200">
                <a:solidFill>
                  <a:schemeClr val="tx1"/>
                </a:solidFill>
                <a:latin typeface="Arial" panose="020B0604020202020204" pitchFamily="34" charset="0"/>
                <a:ea typeface="+mn-ea"/>
                <a:cs typeface="+mn-cs"/>
              </a:defRPr>
            </a:lvl2pPr>
            <a:lvl3pPr marL="914400" algn="l" rtl="0" fontAlgn="base">
              <a:spcBef>
                <a:spcPct val="0"/>
              </a:spcBef>
              <a:spcAft>
                <a:spcPct val="0"/>
              </a:spcAft>
              <a:defRPr sz="1400" kern="1200">
                <a:solidFill>
                  <a:schemeClr val="tx1"/>
                </a:solidFill>
                <a:latin typeface="Arial" panose="020B0604020202020204" pitchFamily="34" charset="0"/>
                <a:ea typeface="+mn-ea"/>
                <a:cs typeface="+mn-cs"/>
              </a:defRPr>
            </a:lvl3pPr>
            <a:lvl4pPr marL="1371600" algn="l" rtl="0" fontAlgn="base">
              <a:spcBef>
                <a:spcPct val="0"/>
              </a:spcBef>
              <a:spcAft>
                <a:spcPct val="0"/>
              </a:spcAft>
              <a:defRPr sz="1400" kern="1200">
                <a:solidFill>
                  <a:schemeClr val="tx1"/>
                </a:solidFill>
                <a:latin typeface="Arial" panose="020B0604020202020204" pitchFamily="34" charset="0"/>
                <a:ea typeface="+mn-ea"/>
                <a:cs typeface="+mn-cs"/>
              </a:defRPr>
            </a:lvl4pPr>
            <a:lvl5pPr marL="1828800" algn="l" rtl="0" fontAlgn="base">
              <a:spcBef>
                <a:spcPct val="0"/>
              </a:spcBef>
              <a:spcAft>
                <a:spcPct val="0"/>
              </a:spcAft>
              <a:defRPr sz="1400" kern="1200">
                <a:solidFill>
                  <a:schemeClr val="tx1"/>
                </a:solidFill>
                <a:latin typeface="Arial" panose="020B0604020202020204" pitchFamily="34" charset="0"/>
                <a:ea typeface="+mn-ea"/>
                <a:cs typeface="+mn-cs"/>
              </a:defRPr>
            </a:lvl5pPr>
            <a:lvl6pPr marL="2286000" algn="l" defTabSz="914400" rtl="0" eaLnBrk="1" latinLnBrk="0" hangingPunct="1">
              <a:defRPr sz="1400" kern="1200">
                <a:solidFill>
                  <a:schemeClr val="tx1"/>
                </a:solidFill>
                <a:latin typeface="Arial" panose="020B0604020202020204" pitchFamily="34" charset="0"/>
                <a:ea typeface="+mn-ea"/>
                <a:cs typeface="+mn-cs"/>
              </a:defRPr>
            </a:lvl6pPr>
            <a:lvl7pPr marL="2743200" algn="l" defTabSz="914400" rtl="0" eaLnBrk="1" latinLnBrk="0" hangingPunct="1">
              <a:defRPr sz="1400" kern="1200">
                <a:solidFill>
                  <a:schemeClr val="tx1"/>
                </a:solidFill>
                <a:latin typeface="Arial" panose="020B0604020202020204" pitchFamily="34" charset="0"/>
                <a:ea typeface="+mn-ea"/>
                <a:cs typeface="+mn-cs"/>
              </a:defRPr>
            </a:lvl7pPr>
            <a:lvl8pPr marL="3200400" algn="l" defTabSz="914400" rtl="0" eaLnBrk="1" latinLnBrk="0" hangingPunct="1">
              <a:defRPr sz="1400" kern="1200">
                <a:solidFill>
                  <a:schemeClr val="tx1"/>
                </a:solidFill>
                <a:latin typeface="Arial" panose="020B0604020202020204" pitchFamily="34" charset="0"/>
                <a:ea typeface="+mn-ea"/>
                <a:cs typeface="+mn-cs"/>
              </a:defRPr>
            </a:lvl8pPr>
            <a:lvl9pPr marL="3657600" algn="l" defTabSz="914400" rtl="0" eaLnBrk="1" latinLnBrk="0" hangingPunct="1">
              <a:defRPr sz="1400" kern="1200">
                <a:solidFill>
                  <a:schemeClr val="tx1"/>
                </a:solidFill>
                <a:latin typeface="Arial" panose="020B0604020202020204" pitchFamily="34" charset="0"/>
                <a:ea typeface="+mn-ea"/>
                <a:cs typeface="+mn-cs"/>
              </a:defRPr>
            </a:lvl9pPr>
          </a:lstStyle>
          <a:p>
            <a:endParaRPr lang="en-CA"/>
          </a:p>
        </p:txBody>
      </p:sp>
      <p:sp>
        <p:nvSpPr>
          <p:cNvPr id="12" name="Freeform 8">
            <a:extLst>
              <a:ext uri="{FF2B5EF4-FFF2-40B4-BE49-F238E27FC236}">
                <a16:creationId xmlns:a16="http://schemas.microsoft.com/office/drawing/2014/main" id="{D7DD0D93-B4ED-4CF9-A37A-7BA5303BB6D6}"/>
              </a:ext>
            </a:extLst>
          </p:cNvPr>
          <p:cNvSpPr>
            <a:spLocks noChangeAspect="1"/>
          </p:cNvSpPr>
          <p:nvPr/>
        </p:nvSpPr>
        <p:spPr bwMode="auto">
          <a:xfrm>
            <a:off x="6193853" y="1503206"/>
            <a:ext cx="19963" cy="72905"/>
          </a:xfrm>
          <a:custGeom>
            <a:avLst/>
            <a:gdLst>
              <a:gd name="T0" fmla="*/ 34 w 34"/>
              <a:gd name="T1" fmla="*/ 0 h 114"/>
              <a:gd name="T2" fmla="*/ 0 w 34"/>
              <a:gd name="T3" fmla="*/ 114 h 114"/>
            </a:gdLst>
            <a:ahLst/>
            <a:cxnLst>
              <a:cxn ang="0">
                <a:pos x="T0" y="T1"/>
              </a:cxn>
              <a:cxn ang="0">
                <a:pos x="T2" y="T3"/>
              </a:cxn>
            </a:cxnLst>
            <a:rect l="0" t="0" r="r" b="b"/>
            <a:pathLst>
              <a:path w="34" h="114">
                <a:moveTo>
                  <a:pt x="34" y="0"/>
                </a:moveTo>
                <a:cubicBezTo>
                  <a:pt x="18" y="35"/>
                  <a:pt x="14" y="77"/>
                  <a:pt x="0" y="114"/>
                </a:cubicBezTo>
              </a:path>
            </a:pathLst>
          </a:custGeom>
          <a:noFill/>
          <a:ln w="6350" cap="rnd">
            <a:solidFill>
              <a:srgbClr val="FF6600"/>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defPPr>
              <a:defRPr lang="en-US"/>
            </a:defPPr>
            <a:lvl1pPr algn="l" rtl="0" fontAlgn="base">
              <a:spcBef>
                <a:spcPct val="0"/>
              </a:spcBef>
              <a:spcAft>
                <a:spcPct val="0"/>
              </a:spcAft>
              <a:defRPr sz="1400" kern="1200">
                <a:solidFill>
                  <a:schemeClr val="tx1"/>
                </a:solidFill>
                <a:latin typeface="Arial" panose="020B0604020202020204" pitchFamily="34" charset="0"/>
                <a:ea typeface="+mn-ea"/>
                <a:cs typeface="+mn-cs"/>
              </a:defRPr>
            </a:lvl1pPr>
            <a:lvl2pPr marL="457200" algn="l" rtl="0" fontAlgn="base">
              <a:spcBef>
                <a:spcPct val="0"/>
              </a:spcBef>
              <a:spcAft>
                <a:spcPct val="0"/>
              </a:spcAft>
              <a:defRPr sz="1400" kern="1200">
                <a:solidFill>
                  <a:schemeClr val="tx1"/>
                </a:solidFill>
                <a:latin typeface="Arial" panose="020B0604020202020204" pitchFamily="34" charset="0"/>
                <a:ea typeface="+mn-ea"/>
                <a:cs typeface="+mn-cs"/>
              </a:defRPr>
            </a:lvl2pPr>
            <a:lvl3pPr marL="914400" algn="l" rtl="0" fontAlgn="base">
              <a:spcBef>
                <a:spcPct val="0"/>
              </a:spcBef>
              <a:spcAft>
                <a:spcPct val="0"/>
              </a:spcAft>
              <a:defRPr sz="1400" kern="1200">
                <a:solidFill>
                  <a:schemeClr val="tx1"/>
                </a:solidFill>
                <a:latin typeface="Arial" panose="020B0604020202020204" pitchFamily="34" charset="0"/>
                <a:ea typeface="+mn-ea"/>
                <a:cs typeface="+mn-cs"/>
              </a:defRPr>
            </a:lvl3pPr>
            <a:lvl4pPr marL="1371600" algn="l" rtl="0" fontAlgn="base">
              <a:spcBef>
                <a:spcPct val="0"/>
              </a:spcBef>
              <a:spcAft>
                <a:spcPct val="0"/>
              </a:spcAft>
              <a:defRPr sz="1400" kern="1200">
                <a:solidFill>
                  <a:schemeClr val="tx1"/>
                </a:solidFill>
                <a:latin typeface="Arial" panose="020B0604020202020204" pitchFamily="34" charset="0"/>
                <a:ea typeface="+mn-ea"/>
                <a:cs typeface="+mn-cs"/>
              </a:defRPr>
            </a:lvl4pPr>
            <a:lvl5pPr marL="1828800" algn="l" rtl="0" fontAlgn="base">
              <a:spcBef>
                <a:spcPct val="0"/>
              </a:spcBef>
              <a:spcAft>
                <a:spcPct val="0"/>
              </a:spcAft>
              <a:defRPr sz="1400" kern="1200">
                <a:solidFill>
                  <a:schemeClr val="tx1"/>
                </a:solidFill>
                <a:latin typeface="Arial" panose="020B0604020202020204" pitchFamily="34" charset="0"/>
                <a:ea typeface="+mn-ea"/>
                <a:cs typeface="+mn-cs"/>
              </a:defRPr>
            </a:lvl5pPr>
            <a:lvl6pPr marL="2286000" algn="l" defTabSz="914400" rtl="0" eaLnBrk="1" latinLnBrk="0" hangingPunct="1">
              <a:defRPr sz="1400" kern="1200">
                <a:solidFill>
                  <a:schemeClr val="tx1"/>
                </a:solidFill>
                <a:latin typeface="Arial" panose="020B0604020202020204" pitchFamily="34" charset="0"/>
                <a:ea typeface="+mn-ea"/>
                <a:cs typeface="+mn-cs"/>
              </a:defRPr>
            </a:lvl6pPr>
            <a:lvl7pPr marL="2743200" algn="l" defTabSz="914400" rtl="0" eaLnBrk="1" latinLnBrk="0" hangingPunct="1">
              <a:defRPr sz="1400" kern="1200">
                <a:solidFill>
                  <a:schemeClr val="tx1"/>
                </a:solidFill>
                <a:latin typeface="Arial" panose="020B0604020202020204" pitchFamily="34" charset="0"/>
                <a:ea typeface="+mn-ea"/>
                <a:cs typeface="+mn-cs"/>
              </a:defRPr>
            </a:lvl7pPr>
            <a:lvl8pPr marL="3200400" algn="l" defTabSz="914400" rtl="0" eaLnBrk="1" latinLnBrk="0" hangingPunct="1">
              <a:defRPr sz="1400" kern="1200">
                <a:solidFill>
                  <a:schemeClr val="tx1"/>
                </a:solidFill>
                <a:latin typeface="Arial" panose="020B0604020202020204" pitchFamily="34" charset="0"/>
                <a:ea typeface="+mn-ea"/>
                <a:cs typeface="+mn-cs"/>
              </a:defRPr>
            </a:lvl8pPr>
            <a:lvl9pPr marL="3657600" algn="l" defTabSz="914400" rtl="0" eaLnBrk="1" latinLnBrk="0" hangingPunct="1">
              <a:defRPr sz="1400" kern="1200">
                <a:solidFill>
                  <a:schemeClr val="tx1"/>
                </a:solidFill>
                <a:latin typeface="Arial" panose="020B0604020202020204" pitchFamily="34" charset="0"/>
                <a:ea typeface="+mn-ea"/>
                <a:cs typeface="+mn-cs"/>
              </a:defRPr>
            </a:lvl9pPr>
          </a:lstStyle>
          <a:p>
            <a:endParaRPr lang="en-CA"/>
          </a:p>
        </p:txBody>
      </p:sp>
      <p:sp>
        <p:nvSpPr>
          <p:cNvPr id="13" name="Freeform 9">
            <a:extLst>
              <a:ext uri="{FF2B5EF4-FFF2-40B4-BE49-F238E27FC236}">
                <a16:creationId xmlns:a16="http://schemas.microsoft.com/office/drawing/2014/main" id="{4CE3622A-6C47-46B7-8E19-194075A0DFD9}"/>
              </a:ext>
            </a:extLst>
          </p:cNvPr>
          <p:cNvSpPr>
            <a:spLocks noChangeAspect="1"/>
          </p:cNvSpPr>
          <p:nvPr/>
        </p:nvSpPr>
        <p:spPr bwMode="auto">
          <a:xfrm>
            <a:off x="6073050" y="1424225"/>
            <a:ext cx="16892" cy="80638"/>
          </a:xfrm>
          <a:custGeom>
            <a:avLst/>
            <a:gdLst>
              <a:gd name="T0" fmla="*/ 0 w 28"/>
              <a:gd name="T1" fmla="*/ 0 h 126"/>
              <a:gd name="T2" fmla="*/ 28 w 28"/>
              <a:gd name="T3" fmla="*/ 126 h 126"/>
            </a:gdLst>
            <a:ahLst/>
            <a:cxnLst>
              <a:cxn ang="0">
                <a:pos x="T0" y="T1"/>
              </a:cxn>
              <a:cxn ang="0">
                <a:pos x="T2" y="T3"/>
              </a:cxn>
            </a:cxnLst>
            <a:rect l="0" t="0" r="r" b="b"/>
            <a:pathLst>
              <a:path w="28" h="126">
                <a:moveTo>
                  <a:pt x="0" y="0"/>
                </a:moveTo>
                <a:cubicBezTo>
                  <a:pt x="1" y="44"/>
                  <a:pt x="21" y="83"/>
                  <a:pt x="28" y="126"/>
                </a:cubicBezTo>
              </a:path>
            </a:pathLst>
          </a:custGeom>
          <a:noFill/>
          <a:ln w="6350" cap="rnd">
            <a:solidFill>
              <a:srgbClr val="FF6600"/>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defPPr>
              <a:defRPr lang="en-US"/>
            </a:defPPr>
            <a:lvl1pPr algn="l" rtl="0" fontAlgn="base">
              <a:spcBef>
                <a:spcPct val="0"/>
              </a:spcBef>
              <a:spcAft>
                <a:spcPct val="0"/>
              </a:spcAft>
              <a:defRPr sz="1400" kern="1200">
                <a:solidFill>
                  <a:schemeClr val="tx1"/>
                </a:solidFill>
                <a:latin typeface="Arial" panose="020B0604020202020204" pitchFamily="34" charset="0"/>
                <a:ea typeface="+mn-ea"/>
                <a:cs typeface="+mn-cs"/>
              </a:defRPr>
            </a:lvl1pPr>
            <a:lvl2pPr marL="457200" algn="l" rtl="0" fontAlgn="base">
              <a:spcBef>
                <a:spcPct val="0"/>
              </a:spcBef>
              <a:spcAft>
                <a:spcPct val="0"/>
              </a:spcAft>
              <a:defRPr sz="1400" kern="1200">
                <a:solidFill>
                  <a:schemeClr val="tx1"/>
                </a:solidFill>
                <a:latin typeface="Arial" panose="020B0604020202020204" pitchFamily="34" charset="0"/>
                <a:ea typeface="+mn-ea"/>
                <a:cs typeface="+mn-cs"/>
              </a:defRPr>
            </a:lvl2pPr>
            <a:lvl3pPr marL="914400" algn="l" rtl="0" fontAlgn="base">
              <a:spcBef>
                <a:spcPct val="0"/>
              </a:spcBef>
              <a:spcAft>
                <a:spcPct val="0"/>
              </a:spcAft>
              <a:defRPr sz="1400" kern="1200">
                <a:solidFill>
                  <a:schemeClr val="tx1"/>
                </a:solidFill>
                <a:latin typeface="Arial" panose="020B0604020202020204" pitchFamily="34" charset="0"/>
                <a:ea typeface="+mn-ea"/>
                <a:cs typeface="+mn-cs"/>
              </a:defRPr>
            </a:lvl3pPr>
            <a:lvl4pPr marL="1371600" algn="l" rtl="0" fontAlgn="base">
              <a:spcBef>
                <a:spcPct val="0"/>
              </a:spcBef>
              <a:spcAft>
                <a:spcPct val="0"/>
              </a:spcAft>
              <a:defRPr sz="1400" kern="1200">
                <a:solidFill>
                  <a:schemeClr val="tx1"/>
                </a:solidFill>
                <a:latin typeface="Arial" panose="020B0604020202020204" pitchFamily="34" charset="0"/>
                <a:ea typeface="+mn-ea"/>
                <a:cs typeface="+mn-cs"/>
              </a:defRPr>
            </a:lvl4pPr>
            <a:lvl5pPr marL="1828800" algn="l" rtl="0" fontAlgn="base">
              <a:spcBef>
                <a:spcPct val="0"/>
              </a:spcBef>
              <a:spcAft>
                <a:spcPct val="0"/>
              </a:spcAft>
              <a:defRPr sz="1400" kern="1200">
                <a:solidFill>
                  <a:schemeClr val="tx1"/>
                </a:solidFill>
                <a:latin typeface="Arial" panose="020B0604020202020204" pitchFamily="34" charset="0"/>
                <a:ea typeface="+mn-ea"/>
                <a:cs typeface="+mn-cs"/>
              </a:defRPr>
            </a:lvl5pPr>
            <a:lvl6pPr marL="2286000" algn="l" defTabSz="914400" rtl="0" eaLnBrk="1" latinLnBrk="0" hangingPunct="1">
              <a:defRPr sz="1400" kern="1200">
                <a:solidFill>
                  <a:schemeClr val="tx1"/>
                </a:solidFill>
                <a:latin typeface="Arial" panose="020B0604020202020204" pitchFamily="34" charset="0"/>
                <a:ea typeface="+mn-ea"/>
                <a:cs typeface="+mn-cs"/>
              </a:defRPr>
            </a:lvl6pPr>
            <a:lvl7pPr marL="2743200" algn="l" defTabSz="914400" rtl="0" eaLnBrk="1" latinLnBrk="0" hangingPunct="1">
              <a:defRPr sz="1400" kern="1200">
                <a:solidFill>
                  <a:schemeClr val="tx1"/>
                </a:solidFill>
                <a:latin typeface="Arial" panose="020B0604020202020204" pitchFamily="34" charset="0"/>
                <a:ea typeface="+mn-ea"/>
                <a:cs typeface="+mn-cs"/>
              </a:defRPr>
            </a:lvl7pPr>
            <a:lvl8pPr marL="3200400" algn="l" defTabSz="914400" rtl="0" eaLnBrk="1" latinLnBrk="0" hangingPunct="1">
              <a:defRPr sz="1400" kern="1200">
                <a:solidFill>
                  <a:schemeClr val="tx1"/>
                </a:solidFill>
                <a:latin typeface="Arial" panose="020B0604020202020204" pitchFamily="34" charset="0"/>
                <a:ea typeface="+mn-ea"/>
                <a:cs typeface="+mn-cs"/>
              </a:defRPr>
            </a:lvl8pPr>
            <a:lvl9pPr marL="3657600" algn="l" defTabSz="914400" rtl="0" eaLnBrk="1" latinLnBrk="0" hangingPunct="1">
              <a:defRPr sz="1400" kern="1200">
                <a:solidFill>
                  <a:schemeClr val="tx1"/>
                </a:solidFill>
                <a:latin typeface="Arial" panose="020B0604020202020204" pitchFamily="34" charset="0"/>
                <a:ea typeface="+mn-ea"/>
                <a:cs typeface="+mn-cs"/>
              </a:defRPr>
            </a:lvl9pPr>
          </a:lstStyle>
          <a:p>
            <a:endParaRPr lang="en-CA"/>
          </a:p>
        </p:txBody>
      </p:sp>
      <p:sp>
        <p:nvSpPr>
          <p:cNvPr id="14" name="Freeform 10">
            <a:extLst>
              <a:ext uri="{FF2B5EF4-FFF2-40B4-BE49-F238E27FC236}">
                <a16:creationId xmlns:a16="http://schemas.microsoft.com/office/drawing/2014/main" id="{712F800A-C0FE-42B2-A34C-AFF5547D3196}"/>
              </a:ext>
            </a:extLst>
          </p:cNvPr>
          <p:cNvSpPr>
            <a:spLocks noChangeAspect="1"/>
          </p:cNvSpPr>
          <p:nvPr/>
        </p:nvSpPr>
        <p:spPr bwMode="auto">
          <a:xfrm>
            <a:off x="6089942" y="1504863"/>
            <a:ext cx="18427" cy="71248"/>
          </a:xfrm>
          <a:custGeom>
            <a:avLst/>
            <a:gdLst>
              <a:gd name="T0" fmla="*/ 0 w 32"/>
              <a:gd name="T1" fmla="*/ 0 h 112"/>
              <a:gd name="T2" fmla="*/ 32 w 32"/>
              <a:gd name="T3" fmla="*/ 112 h 112"/>
            </a:gdLst>
            <a:ahLst/>
            <a:cxnLst>
              <a:cxn ang="0">
                <a:pos x="T0" y="T1"/>
              </a:cxn>
              <a:cxn ang="0">
                <a:pos x="T2" y="T3"/>
              </a:cxn>
            </a:cxnLst>
            <a:rect l="0" t="0" r="r" b="b"/>
            <a:pathLst>
              <a:path w="32" h="112">
                <a:moveTo>
                  <a:pt x="0" y="0"/>
                </a:moveTo>
                <a:cubicBezTo>
                  <a:pt x="12" y="36"/>
                  <a:pt x="19" y="75"/>
                  <a:pt x="32" y="112"/>
                </a:cubicBezTo>
              </a:path>
            </a:pathLst>
          </a:custGeom>
          <a:noFill/>
          <a:ln w="6350" cap="rnd">
            <a:solidFill>
              <a:srgbClr val="FF6600"/>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defPPr>
              <a:defRPr lang="en-US"/>
            </a:defPPr>
            <a:lvl1pPr algn="l" rtl="0" fontAlgn="base">
              <a:spcBef>
                <a:spcPct val="0"/>
              </a:spcBef>
              <a:spcAft>
                <a:spcPct val="0"/>
              </a:spcAft>
              <a:defRPr sz="1400" kern="1200">
                <a:solidFill>
                  <a:schemeClr val="tx1"/>
                </a:solidFill>
                <a:latin typeface="Arial" panose="020B0604020202020204" pitchFamily="34" charset="0"/>
                <a:ea typeface="+mn-ea"/>
                <a:cs typeface="+mn-cs"/>
              </a:defRPr>
            </a:lvl1pPr>
            <a:lvl2pPr marL="457200" algn="l" rtl="0" fontAlgn="base">
              <a:spcBef>
                <a:spcPct val="0"/>
              </a:spcBef>
              <a:spcAft>
                <a:spcPct val="0"/>
              </a:spcAft>
              <a:defRPr sz="1400" kern="1200">
                <a:solidFill>
                  <a:schemeClr val="tx1"/>
                </a:solidFill>
                <a:latin typeface="Arial" panose="020B0604020202020204" pitchFamily="34" charset="0"/>
                <a:ea typeface="+mn-ea"/>
                <a:cs typeface="+mn-cs"/>
              </a:defRPr>
            </a:lvl2pPr>
            <a:lvl3pPr marL="914400" algn="l" rtl="0" fontAlgn="base">
              <a:spcBef>
                <a:spcPct val="0"/>
              </a:spcBef>
              <a:spcAft>
                <a:spcPct val="0"/>
              </a:spcAft>
              <a:defRPr sz="1400" kern="1200">
                <a:solidFill>
                  <a:schemeClr val="tx1"/>
                </a:solidFill>
                <a:latin typeface="Arial" panose="020B0604020202020204" pitchFamily="34" charset="0"/>
                <a:ea typeface="+mn-ea"/>
                <a:cs typeface="+mn-cs"/>
              </a:defRPr>
            </a:lvl3pPr>
            <a:lvl4pPr marL="1371600" algn="l" rtl="0" fontAlgn="base">
              <a:spcBef>
                <a:spcPct val="0"/>
              </a:spcBef>
              <a:spcAft>
                <a:spcPct val="0"/>
              </a:spcAft>
              <a:defRPr sz="1400" kern="1200">
                <a:solidFill>
                  <a:schemeClr val="tx1"/>
                </a:solidFill>
                <a:latin typeface="Arial" panose="020B0604020202020204" pitchFamily="34" charset="0"/>
                <a:ea typeface="+mn-ea"/>
                <a:cs typeface="+mn-cs"/>
              </a:defRPr>
            </a:lvl4pPr>
            <a:lvl5pPr marL="1828800" algn="l" rtl="0" fontAlgn="base">
              <a:spcBef>
                <a:spcPct val="0"/>
              </a:spcBef>
              <a:spcAft>
                <a:spcPct val="0"/>
              </a:spcAft>
              <a:defRPr sz="1400" kern="1200">
                <a:solidFill>
                  <a:schemeClr val="tx1"/>
                </a:solidFill>
                <a:latin typeface="Arial" panose="020B0604020202020204" pitchFamily="34" charset="0"/>
                <a:ea typeface="+mn-ea"/>
                <a:cs typeface="+mn-cs"/>
              </a:defRPr>
            </a:lvl5pPr>
            <a:lvl6pPr marL="2286000" algn="l" defTabSz="914400" rtl="0" eaLnBrk="1" latinLnBrk="0" hangingPunct="1">
              <a:defRPr sz="1400" kern="1200">
                <a:solidFill>
                  <a:schemeClr val="tx1"/>
                </a:solidFill>
                <a:latin typeface="Arial" panose="020B0604020202020204" pitchFamily="34" charset="0"/>
                <a:ea typeface="+mn-ea"/>
                <a:cs typeface="+mn-cs"/>
              </a:defRPr>
            </a:lvl6pPr>
            <a:lvl7pPr marL="2743200" algn="l" defTabSz="914400" rtl="0" eaLnBrk="1" latinLnBrk="0" hangingPunct="1">
              <a:defRPr sz="1400" kern="1200">
                <a:solidFill>
                  <a:schemeClr val="tx1"/>
                </a:solidFill>
                <a:latin typeface="Arial" panose="020B0604020202020204" pitchFamily="34" charset="0"/>
                <a:ea typeface="+mn-ea"/>
                <a:cs typeface="+mn-cs"/>
              </a:defRPr>
            </a:lvl7pPr>
            <a:lvl8pPr marL="3200400" algn="l" defTabSz="914400" rtl="0" eaLnBrk="1" latinLnBrk="0" hangingPunct="1">
              <a:defRPr sz="1400" kern="1200">
                <a:solidFill>
                  <a:schemeClr val="tx1"/>
                </a:solidFill>
                <a:latin typeface="Arial" panose="020B0604020202020204" pitchFamily="34" charset="0"/>
                <a:ea typeface="+mn-ea"/>
                <a:cs typeface="+mn-cs"/>
              </a:defRPr>
            </a:lvl8pPr>
            <a:lvl9pPr marL="3657600" algn="l" defTabSz="914400" rtl="0" eaLnBrk="1" latinLnBrk="0" hangingPunct="1">
              <a:defRPr sz="1400" kern="1200">
                <a:solidFill>
                  <a:schemeClr val="tx1"/>
                </a:solidFill>
                <a:latin typeface="Arial" panose="020B0604020202020204" pitchFamily="34" charset="0"/>
                <a:ea typeface="+mn-ea"/>
                <a:cs typeface="+mn-cs"/>
              </a:defRPr>
            </a:lvl9pPr>
          </a:lstStyle>
          <a:p>
            <a:endParaRPr lang="en-CA"/>
          </a:p>
        </p:txBody>
      </p:sp>
      <p:sp>
        <p:nvSpPr>
          <p:cNvPr id="15" name="Freeform 11">
            <a:extLst>
              <a:ext uri="{FF2B5EF4-FFF2-40B4-BE49-F238E27FC236}">
                <a16:creationId xmlns:a16="http://schemas.microsoft.com/office/drawing/2014/main" id="{DBB2E123-E63F-4E97-81B9-BC195673EC4D}"/>
              </a:ext>
            </a:extLst>
          </p:cNvPr>
          <p:cNvSpPr>
            <a:spLocks noChangeAspect="1"/>
          </p:cNvSpPr>
          <p:nvPr/>
        </p:nvSpPr>
        <p:spPr bwMode="auto">
          <a:xfrm>
            <a:off x="6066908" y="1495473"/>
            <a:ext cx="23034" cy="11599"/>
          </a:xfrm>
          <a:custGeom>
            <a:avLst/>
            <a:gdLst>
              <a:gd name="T0" fmla="*/ 38 w 38"/>
              <a:gd name="T1" fmla="*/ 14 h 18"/>
              <a:gd name="T2" fmla="*/ 0 w 38"/>
              <a:gd name="T3" fmla="*/ 0 h 18"/>
            </a:gdLst>
            <a:ahLst/>
            <a:cxnLst>
              <a:cxn ang="0">
                <a:pos x="T0" y="T1"/>
              </a:cxn>
              <a:cxn ang="0">
                <a:pos x="T2" y="T3"/>
              </a:cxn>
            </a:cxnLst>
            <a:rect l="0" t="0" r="r" b="b"/>
            <a:pathLst>
              <a:path w="38" h="18">
                <a:moveTo>
                  <a:pt x="38" y="14"/>
                </a:moveTo>
                <a:cubicBezTo>
                  <a:pt x="23" y="18"/>
                  <a:pt x="10" y="11"/>
                  <a:pt x="0" y="0"/>
                </a:cubicBezTo>
              </a:path>
            </a:pathLst>
          </a:custGeom>
          <a:noFill/>
          <a:ln w="6350" cap="rnd">
            <a:solidFill>
              <a:srgbClr val="FF6600"/>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defPPr>
              <a:defRPr lang="en-US"/>
            </a:defPPr>
            <a:lvl1pPr algn="l" rtl="0" fontAlgn="base">
              <a:spcBef>
                <a:spcPct val="0"/>
              </a:spcBef>
              <a:spcAft>
                <a:spcPct val="0"/>
              </a:spcAft>
              <a:defRPr sz="1400" kern="1200">
                <a:solidFill>
                  <a:schemeClr val="tx1"/>
                </a:solidFill>
                <a:latin typeface="Arial" panose="020B0604020202020204" pitchFamily="34" charset="0"/>
                <a:ea typeface="+mn-ea"/>
                <a:cs typeface="+mn-cs"/>
              </a:defRPr>
            </a:lvl1pPr>
            <a:lvl2pPr marL="457200" algn="l" rtl="0" fontAlgn="base">
              <a:spcBef>
                <a:spcPct val="0"/>
              </a:spcBef>
              <a:spcAft>
                <a:spcPct val="0"/>
              </a:spcAft>
              <a:defRPr sz="1400" kern="1200">
                <a:solidFill>
                  <a:schemeClr val="tx1"/>
                </a:solidFill>
                <a:latin typeface="Arial" panose="020B0604020202020204" pitchFamily="34" charset="0"/>
                <a:ea typeface="+mn-ea"/>
                <a:cs typeface="+mn-cs"/>
              </a:defRPr>
            </a:lvl2pPr>
            <a:lvl3pPr marL="914400" algn="l" rtl="0" fontAlgn="base">
              <a:spcBef>
                <a:spcPct val="0"/>
              </a:spcBef>
              <a:spcAft>
                <a:spcPct val="0"/>
              </a:spcAft>
              <a:defRPr sz="1400" kern="1200">
                <a:solidFill>
                  <a:schemeClr val="tx1"/>
                </a:solidFill>
                <a:latin typeface="Arial" panose="020B0604020202020204" pitchFamily="34" charset="0"/>
                <a:ea typeface="+mn-ea"/>
                <a:cs typeface="+mn-cs"/>
              </a:defRPr>
            </a:lvl3pPr>
            <a:lvl4pPr marL="1371600" algn="l" rtl="0" fontAlgn="base">
              <a:spcBef>
                <a:spcPct val="0"/>
              </a:spcBef>
              <a:spcAft>
                <a:spcPct val="0"/>
              </a:spcAft>
              <a:defRPr sz="1400" kern="1200">
                <a:solidFill>
                  <a:schemeClr val="tx1"/>
                </a:solidFill>
                <a:latin typeface="Arial" panose="020B0604020202020204" pitchFamily="34" charset="0"/>
                <a:ea typeface="+mn-ea"/>
                <a:cs typeface="+mn-cs"/>
              </a:defRPr>
            </a:lvl4pPr>
            <a:lvl5pPr marL="1828800" algn="l" rtl="0" fontAlgn="base">
              <a:spcBef>
                <a:spcPct val="0"/>
              </a:spcBef>
              <a:spcAft>
                <a:spcPct val="0"/>
              </a:spcAft>
              <a:defRPr sz="1400" kern="1200">
                <a:solidFill>
                  <a:schemeClr val="tx1"/>
                </a:solidFill>
                <a:latin typeface="Arial" panose="020B0604020202020204" pitchFamily="34" charset="0"/>
                <a:ea typeface="+mn-ea"/>
                <a:cs typeface="+mn-cs"/>
              </a:defRPr>
            </a:lvl5pPr>
            <a:lvl6pPr marL="2286000" algn="l" defTabSz="914400" rtl="0" eaLnBrk="1" latinLnBrk="0" hangingPunct="1">
              <a:defRPr sz="1400" kern="1200">
                <a:solidFill>
                  <a:schemeClr val="tx1"/>
                </a:solidFill>
                <a:latin typeface="Arial" panose="020B0604020202020204" pitchFamily="34" charset="0"/>
                <a:ea typeface="+mn-ea"/>
                <a:cs typeface="+mn-cs"/>
              </a:defRPr>
            </a:lvl6pPr>
            <a:lvl7pPr marL="2743200" algn="l" defTabSz="914400" rtl="0" eaLnBrk="1" latinLnBrk="0" hangingPunct="1">
              <a:defRPr sz="1400" kern="1200">
                <a:solidFill>
                  <a:schemeClr val="tx1"/>
                </a:solidFill>
                <a:latin typeface="Arial" panose="020B0604020202020204" pitchFamily="34" charset="0"/>
                <a:ea typeface="+mn-ea"/>
                <a:cs typeface="+mn-cs"/>
              </a:defRPr>
            </a:lvl7pPr>
            <a:lvl8pPr marL="3200400" algn="l" defTabSz="914400" rtl="0" eaLnBrk="1" latinLnBrk="0" hangingPunct="1">
              <a:defRPr sz="1400" kern="1200">
                <a:solidFill>
                  <a:schemeClr val="tx1"/>
                </a:solidFill>
                <a:latin typeface="Arial" panose="020B0604020202020204" pitchFamily="34" charset="0"/>
                <a:ea typeface="+mn-ea"/>
                <a:cs typeface="+mn-cs"/>
              </a:defRPr>
            </a:lvl8pPr>
            <a:lvl9pPr marL="3657600" algn="l" defTabSz="914400" rtl="0" eaLnBrk="1" latinLnBrk="0" hangingPunct="1">
              <a:defRPr sz="1400" kern="1200">
                <a:solidFill>
                  <a:schemeClr val="tx1"/>
                </a:solidFill>
                <a:latin typeface="Arial" panose="020B0604020202020204" pitchFamily="34" charset="0"/>
                <a:ea typeface="+mn-ea"/>
                <a:cs typeface="+mn-cs"/>
              </a:defRPr>
            </a:lvl9pPr>
          </a:lstStyle>
          <a:p>
            <a:endParaRPr lang="en-CA"/>
          </a:p>
        </p:txBody>
      </p:sp>
      <p:sp>
        <p:nvSpPr>
          <p:cNvPr id="16" name="Line 12">
            <a:extLst>
              <a:ext uri="{FF2B5EF4-FFF2-40B4-BE49-F238E27FC236}">
                <a16:creationId xmlns:a16="http://schemas.microsoft.com/office/drawing/2014/main" id="{BBAC3B5F-7421-4E04-8188-AFDB24D7872B}"/>
              </a:ext>
            </a:extLst>
          </p:cNvPr>
          <p:cNvSpPr>
            <a:spLocks noChangeAspect="1" noChangeShapeType="1"/>
          </p:cNvSpPr>
          <p:nvPr/>
        </p:nvSpPr>
        <p:spPr bwMode="auto">
          <a:xfrm>
            <a:off x="6062301" y="1497682"/>
            <a:ext cx="0" cy="0"/>
          </a:xfrm>
          <a:prstGeom prst="line">
            <a:avLst/>
          </a:prstGeom>
          <a:noFill/>
          <a:ln w="6350" cap="rnd">
            <a:solidFill>
              <a:srgbClr val="FF6600"/>
            </a:solidFill>
            <a:miter lim="800000"/>
            <a:headEnd/>
            <a:tailEnd/>
          </a:ln>
          <a:extLst>
            <a:ext uri="{909E8E84-426E-40DD-AFC4-6F175D3DCCD1}">
              <a14:hiddenFill xmlns:a14="http://schemas.microsoft.com/office/drawing/2010/main">
                <a:noFill/>
              </a14:hiddenFill>
            </a:ext>
          </a:extLst>
        </p:spPr>
        <p:txBody>
          <a:bodyPr/>
          <a:lstStyle>
            <a:defPPr>
              <a:defRPr lang="en-US"/>
            </a:defPPr>
            <a:lvl1pPr algn="l" rtl="0" fontAlgn="base">
              <a:spcBef>
                <a:spcPct val="0"/>
              </a:spcBef>
              <a:spcAft>
                <a:spcPct val="0"/>
              </a:spcAft>
              <a:defRPr sz="1400" kern="1200">
                <a:solidFill>
                  <a:schemeClr val="tx1"/>
                </a:solidFill>
                <a:latin typeface="Arial" panose="020B0604020202020204" pitchFamily="34" charset="0"/>
                <a:ea typeface="+mn-ea"/>
                <a:cs typeface="+mn-cs"/>
              </a:defRPr>
            </a:lvl1pPr>
            <a:lvl2pPr marL="457200" algn="l" rtl="0" fontAlgn="base">
              <a:spcBef>
                <a:spcPct val="0"/>
              </a:spcBef>
              <a:spcAft>
                <a:spcPct val="0"/>
              </a:spcAft>
              <a:defRPr sz="1400" kern="1200">
                <a:solidFill>
                  <a:schemeClr val="tx1"/>
                </a:solidFill>
                <a:latin typeface="Arial" panose="020B0604020202020204" pitchFamily="34" charset="0"/>
                <a:ea typeface="+mn-ea"/>
                <a:cs typeface="+mn-cs"/>
              </a:defRPr>
            </a:lvl2pPr>
            <a:lvl3pPr marL="914400" algn="l" rtl="0" fontAlgn="base">
              <a:spcBef>
                <a:spcPct val="0"/>
              </a:spcBef>
              <a:spcAft>
                <a:spcPct val="0"/>
              </a:spcAft>
              <a:defRPr sz="1400" kern="1200">
                <a:solidFill>
                  <a:schemeClr val="tx1"/>
                </a:solidFill>
                <a:latin typeface="Arial" panose="020B0604020202020204" pitchFamily="34" charset="0"/>
                <a:ea typeface="+mn-ea"/>
                <a:cs typeface="+mn-cs"/>
              </a:defRPr>
            </a:lvl3pPr>
            <a:lvl4pPr marL="1371600" algn="l" rtl="0" fontAlgn="base">
              <a:spcBef>
                <a:spcPct val="0"/>
              </a:spcBef>
              <a:spcAft>
                <a:spcPct val="0"/>
              </a:spcAft>
              <a:defRPr sz="1400" kern="1200">
                <a:solidFill>
                  <a:schemeClr val="tx1"/>
                </a:solidFill>
                <a:latin typeface="Arial" panose="020B0604020202020204" pitchFamily="34" charset="0"/>
                <a:ea typeface="+mn-ea"/>
                <a:cs typeface="+mn-cs"/>
              </a:defRPr>
            </a:lvl4pPr>
            <a:lvl5pPr marL="1828800" algn="l" rtl="0" fontAlgn="base">
              <a:spcBef>
                <a:spcPct val="0"/>
              </a:spcBef>
              <a:spcAft>
                <a:spcPct val="0"/>
              </a:spcAft>
              <a:defRPr sz="1400" kern="1200">
                <a:solidFill>
                  <a:schemeClr val="tx1"/>
                </a:solidFill>
                <a:latin typeface="Arial" panose="020B0604020202020204" pitchFamily="34" charset="0"/>
                <a:ea typeface="+mn-ea"/>
                <a:cs typeface="+mn-cs"/>
              </a:defRPr>
            </a:lvl5pPr>
            <a:lvl6pPr marL="2286000" algn="l" defTabSz="914400" rtl="0" eaLnBrk="1" latinLnBrk="0" hangingPunct="1">
              <a:defRPr sz="1400" kern="1200">
                <a:solidFill>
                  <a:schemeClr val="tx1"/>
                </a:solidFill>
                <a:latin typeface="Arial" panose="020B0604020202020204" pitchFamily="34" charset="0"/>
                <a:ea typeface="+mn-ea"/>
                <a:cs typeface="+mn-cs"/>
              </a:defRPr>
            </a:lvl6pPr>
            <a:lvl7pPr marL="2743200" algn="l" defTabSz="914400" rtl="0" eaLnBrk="1" latinLnBrk="0" hangingPunct="1">
              <a:defRPr sz="1400" kern="1200">
                <a:solidFill>
                  <a:schemeClr val="tx1"/>
                </a:solidFill>
                <a:latin typeface="Arial" panose="020B0604020202020204" pitchFamily="34" charset="0"/>
                <a:ea typeface="+mn-ea"/>
                <a:cs typeface="+mn-cs"/>
              </a:defRPr>
            </a:lvl7pPr>
            <a:lvl8pPr marL="3200400" algn="l" defTabSz="914400" rtl="0" eaLnBrk="1" latinLnBrk="0" hangingPunct="1">
              <a:defRPr sz="1400" kern="1200">
                <a:solidFill>
                  <a:schemeClr val="tx1"/>
                </a:solidFill>
                <a:latin typeface="Arial" panose="020B0604020202020204" pitchFamily="34" charset="0"/>
                <a:ea typeface="+mn-ea"/>
                <a:cs typeface="+mn-cs"/>
              </a:defRPr>
            </a:lvl8pPr>
            <a:lvl9pPr marL="3657600" algn="l" defTabSz="914400" rtl="0" eaLnBrk="1" latinLnBrk="0" hangingPunct="1">
              <a:defRPr sz="1400" kern="1200">
                <a:solidFill>
                  <a:schemeClr val="tx1"/>
                </a:solidFill>
                <a:latin typeface="Arial" panose="020B0604020202020204" pitchFamily="34" charset="0"/>
                <a:ea typeface="+mn-ea"/>
                <a:cs typeface="+mn-cs"/>
              </a:defRPr>
            </a:lvl9pPr>
          </a:lstStyle>
          <a:p>
            <a:endParaRPr lang="en-CA"/>
          </a:p>
        </p:txBody>
      </p:sp>
      <p:sp>
        <p:nvSpPr>
          <p:cNvPr id="17" name="Freeform 13">
            <a:extLst>
              <a:ext uri="{FF2B5EF4-FFF2-40B4-BE49-F238E27FC236}">
                <a16:creationId xmlns:a16="http://schemas.microsoft.com/office/drawing/2014/main" id="{21111BD6-5FB4-4E73-ADCE-928E64F60D32}"/>
              </a:ext>
            </a:extLst>
          </p:cNvPr>
          <p:cNvSpPr>
            <a:spLocks noChangeAspect="1"/>
          </p:cNvSpPr>
          <p:nvPr/>
        </p:nvSpPr>
        <p:spPr bwMode="auto">
          <a:xfrm>
            <a:off x="5930749" y="1576111"/>
            <a:ext cx="79341" cy="107149"/>
          </a:xfrm>
          <a:custGeom>
            <a:avLst/>
            <a:gdLst>
              <a:gd name="T0" fmla="*/ 134 w 134"/>
              <a:gd name="T1" fmla="*/ 114 h 168"/>
              <a:gd name="T2" fmla="*/ 0 w 134"/>
              <a:gd name="T3" fmla="*/ 0 h 168"/>
            </a:gdLst>
            <a:ahLst/>
            <a:cxnLst>
              <a:cxn ang="0">
                <a:pos x="T0" y="T1"/>
              </a:cxn>
              <a:cxn ang="0">
                <a:pos x="T2" y="T3"/>
              </a:cxn>
            </a:cxnLst>
            <a:rect l="0" t="0" r="r" b="b"/>
            <a:pathLst>
              <a:path w="134" h="168">
                <a:moveTo>
                  <a:pt x="134" y="114"/>
                </a:moveTo>
                <a:cubicBezTo>
                  <a:pt x="59" y="168"/>
                  <a:pt x="14" y="56"/>
                  <a:pt x="0" y="0"/>
                </a:cubicBezTo>
              </a:path>
            </a:pathLst>
          </a:custGeom>
          <a:noFill/>
          <a:ln w="6350" cap="rnd">
            <a:solidFill>
              <a:srgbClr val="FF6600"/>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defPPr>
              <a:defRPr lang="en-US"/>
            </a:defPPr>
            <a:lvl1pPr algn="l" rtl="0" fontAlgn="base">
              <a:spcBef>
                <a:spcPct val="0"/>
              </a:spcBef>
              <a:spcAft>
                <a:spcPct val="0"/>
              </a:spcAft>
              <a:defRPr sz="1400" kern="1200">
                <a:solidFill>
                  <a:schemeClr val="tx1"/>
                </a:solidFill>
                <a:latin typeface="Arial" panose="020B0604020202020204" pitchFamily="34" charset="0"/>
                <a:ea typeface="+mn-ea"/>
                <a:cs typeface="+mn-cs"/>
              </a:defRPr>
            </a:lvl1pPr>
            <a:lvl2pPr marL="457200" algn="l" rtl="0" fontAlgn="base">
              <a:spcBef>
                <a:spcPct val="0"/>
              </a:spcBef>
              <a:spcAft>
                <a:spcPct val="0"/>
              </a:spcAft>
              <a:defRPr sz="1400" kern="1200">
                <a:solidFill>
                  <a:schemeClr val="tx1"/>
                </a:solidFill>
                <a:latin typeface="Arial" panose="020B0604020202020204" pitchFamily="34" charset="0"/>
                <a:ea typeface="+mn-ea"/>
                <a:cs typeface="+mn-cs"/>
              </a:defRPr>
            </a:lvl2pPr>
            <a:lvl3pPr marL="914400" algn="l" rtl="0" fontAlgn="base">
              <a:spcBef>
                <a:spcPct val="0"/>
              </a:spcBef>
              <a:spcAft>
                <a:spcPct val="0"/>
              </a:spcAft>
              <a:defRPr sz="1400" kern="1200">
                <a:solidFill>
                  <a:schemeClr val="tx1"/>
                </a:solidFill>
                <a:latin typeface="Arial" panose="020B0604020202020204" pitchFamily="34" charset="0"/>
                <a:ea typeface="+mn-ea"/>
                <a:cs typeface="+mn-cs"/>
              </a:defRPr>
            </a:lvl3pPr>
            <a:lvl4pPr marL="1371600" algn="l" rtl="0" fontAlgn="base">
              <a:spcBef>
                <a:spcPct val="0"/>
              </a:spcBef>
              <a:spcAft>
                <a:spcPct val="0"/>
              </a:spcAft>
              <a:defRPr sz="1400" kern="1200">
                <a:solidFill>
                  <a:schemeClr val="tx1"/>
                </a:solidFill>
                <a:latin typeface="Arial" panose="020B0604020202020204" pitchFamily="34" charset="0"/>
                <a:ea typeface="+mn-ea"/>
                <a:cs typeface="+mn-cs"/>
              </a:defRPr>
            </a:lvl4pPr>
            <a:lvl5pPr marL="1828800" algn="l" rtl="0" fontAlgn="base">
              <a:spcBef>
                <a:spcPct val="0"/>
              </a:spcBef>
              <a:spcAft>
                <a:spcPct val="0"/>
              </a:spcAft>
              <a:defRPr sz="1400" kern="1200">
                <a:solidFill>
                  <a:schemeClr val="tx1"/>
                </a:solidFill>
                <a:latin typeface="Arial" panose="020B0604020202020204" pitchFamily="34" charset="0"/>
                <a:ea typeface="+mn-ea"/>
                <a:cs typeface="+mn-cs"/>
              </a:defRPr>
            </a:lvl5pPr>
            <a:lvl6pPr marL="2286000" algn="l" defTabSz="914400" rtl="0" eaLnBrk="1" latinLnBrk="0" hangingPunct="1">
              <a:defRPr sz="1400" kern="1200">
                <a:solidFill>
                  <a:schemeClr val="tx1"/>
                </a:solidFill>
                <a:latin typeface="Arial" panose="020B0604020202020204" pitchFamily="34" charset="0"/>
                <a:ea typeface="+mn-ea"/>
                <a:cs typeface="+mn-cs"/>
              </a:defRPr>
            </a:lvl6pPr>
            <a:lvl7pPr marL="2743200" algn="l" defTabSz="914400" rtl="0" eaLnBrk="1" latinLnBrk="0" hangingPunct="1">
              <a:defRPr sz="1400" kern="1200">
                <a:solidFill>
                  <a:schemeClr val="tx1"/>
                </a:solidFill>
                <a:latin typeface="Arial" panose="020B0604020202020204" pitchFamily="34" charset="0"/>
                <a:ea typeface="+mn-ea"/>
                <a:cs typeface="+mn-cs"/>
              </a:defRPr>
            </a:lvl7pPr>
            <a:lvl8pPr marL="3200400" algn="l" defTabSz="914400" rtl="0" eaLnBrk="1" latinLnBrk="0" hangingPunct="1">
              <a:defRPr sz="1400" kern="1200">
                <a:solidFill>
                  <a:schemeClr val="tx1"/>
                </a:solidFill>
                <a:latin typeface="Arial" panose="020B0604020202020204" pitchFamily="34" charset="0"/>
                <a:ea typeface="+mn-ea"/>
                <a:cs typeface="+mn-cs"/>
              </a:defRPr>
            </a:lvl8pPr>
            <a:lvl9pPr marL="3657600" algn="l" defTabSz="914400" rtl="0" eaLnBrk="1" latinLnBrk="0" hangingPunct="1">
              <a:defRPr sz="1400" kern="1200">
                <a:solidFill>
                  <a:schemeClr val="tx1"/>
                </a:solidFill>
                <a:latin typeface="Arial" panose="020B0604020202020204" pitchFamily="34" charset="0"/>
                <a:ea typeface="+mn-ea"/>
                <a:cs typeface="+mn-cs"/>
              </a:defRPr>
            </a:lvl9pPr>
          </a:lstStyle>
          <a:p>
            <a:endParaRPr lang="en-CA"/>
          </a:p>
        </p:txBody>
      </p:sp>
      <p:sp>
        <p:nvSpPr>
          <p:cNvPr id="18" name="Freeform 14">
            <a:extLst>
              <a:ext uri="{FF2B5EF4-FFF2-40B4-BE49-F238E27FC236}">
                <a16:creationId xmlns:a16="http://schemas.microsoft.com/office/drawing/2014/main" id="{97C7776D-0B19-45EA-860E-BA3B9BEC0E0B}"/>
              </a:ext>
            </a:extLst>
          </p:cNvPr>
          <p:cNvSpPr>
            <a:spLocks noChangeAspect="1"/>
          </p:cNvSpPr>
          <p:nvPr/>
        </p:nvSpPr>
        <p:spPr bwMode="auto">
          <a:xfrm>
            <a:off x="5949688" y="1565617"/>
            <a:ext cx="60401" cy="82847"/>
          </a:xfrm>
          <a:custGeom>
            <a:avLst/>
            <a:gdLst>
              <a:gd name="T0" fmla="*/ 102 w 102"/>
              <a:gd name="T1" fmla="*/ 130 h 130"/>
              <a:gd name="T2" fmla="*/ 0 w 102"/>
              <a:gd name="T3" fmla="*/ 0 h 130"/>
            </a:gdLst>
            <a:ahLst/>
            <a:cxnLst>
              <a:cxn ang="0">
                <a:pos x="T0" y="T1"/>
              </a:cxn>
              <a:cxn ang="0">
                <a:pos x="T2" y="T3"/>
              </a:cxn>
            </a:cxnLst>
            <a:rect l="0" t="0" r="r" b="b"/>
            <a:pathLst>
              <a:path w="102" h="130">
                <a:moveTo>
                  <a:pt x="102" y="130"/>
                </a:moveTo>
                <a:cubicBezTo>
                  <a:pt x="50" y="106"/>
                  <a:pt x="12" y="56"/>
                  <a:pt x="0" y="0"/>
                </a:cubicBezTo>
              </a:path>
            </a:pathLst>
          </a:custGeom>
          <a:noFill/>
          <a:ln w="6350" cap="rnd">
            <a:solidFill>
              <a:srgbClr val="FF6600"/>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defPPr>
              <a:defRPr lang="en-US"/>
            </a:defPPr>
            <a:lvl1pPr algn="l" rtl="0" fontAlgn="base">
              <a:spcBef>
                <a:spcPct val="0"/>
              </a:spcBef>
              <a:spcAft>
                <a:spcPct val="0"/>
              </a:spcAft>
              <a:defRPr sz="1400" kern="1200">
                <a:solidFill>
                  <a:schemeClr val="tx1"/>
                </a:solidFill>
                <a:latin typeface="Arial" panose="020B0604020202020204" pitchFamily="34" charset="0"/>
                <a:ea typeface="+mn-ea"/>
                <a:cs typeface="+mn-cs"/>
              </a:defRPr>
            </a:lvl1pPr>
            <a:lvl2pPr marL="457200" algn="l" rtl="0" fontAlgn="base">
              <a:spcBef>
                <a:spcPct val="0"/>
              </a:spcBef>
              <a:spcAft>
                <a:spcPct val="0"/>
              </a:spcAft>
              <a:defRPr sz="1400" kern="1200">
                <a:solidFill>
                  <a:schemeClr val="tx1"/>
                </a:solidFill>
                <a:latin typeface="Arial" panose="020B0604020202020204" pitchFamily="34" charset="0"/>
                <a:ea typeface="+mn-ea"/>
                <a:cs typeface="+mn-cs"/>
              </a:defRPr>
            </a:lvl2pPr>
            <a:lvl3pPr marL="914400" algn="l" rtl="0" fontAlgn="base">
              <a:spcBef>
                <a:spcPct val="0"/>
              </a:spcBef>
              <a:spcAft>
                <a:spcPct val="0"/>
              </a:spcAft>
              <a:defRPr sz="1400" kern="1200">
                <a:solidFill>
                  <a:schemeClr val="tx1"/>
                </a:solidFill>
                <a:latin typeface="Arial" panose="020B0604020202020204" pitchFamily="34" charset="0"/>
                <a:ea typeface="+mn-ea"/>
                <a:cs typeface="+mn-cs"/>
              </a:defRPr>
            </a:lvl3pPr>
            <a:lvl4pPr marL="1371600" algn="l" rtl="0" fontAlgn="base">
              <a:spcBef>
                <a:spcPct val="0"/>
              </a:spcBef>
              <a:spcAft>
                <a:spcPct val="0"/>
              </a:spcAft>
              <a:defRPr sz="1400" kern="1200">
                <a:solidFill>
                  <a:schemeClr val="tx1"/>
                </a:solidFill>
                <a:latin typeface="Arial" panose="020B0604020202020204" pitchFamily="34" charset="0"/>
                <a:ea typeface="+mn-ea"/>
                <a:cs typeface="+mn-cs"/>
              </a:defRPr>
            </a:lvl4pPr>
            <a:lvl5pPr marL="1828800" algn="l" rtl="0" fontAlgn="base">
              <a:spcBef>
                <a:spcPct val="0"/>
              </a:spcBef>
              <a:spcAft>
                <a:spcPct val="0"/>
              </a:spcAft>
              <a:defRPr sz="1400" kern="1200">
                <a:solidFill>
                  <a:schemeClr val="tx1"/>
                </a:solidFill>
                <a:latin typeface="Arial" panose="020B0604020202020204" pitchFamily="34" charset="0"/>
                <a:ea typeface="+mn-ea"/>
                <a:cs typeface="+mn-cs"/>
              </a:defRPr>
            </a:lvl5pPr>
            <a:lvl6pPr marL="2286000" algn="l" defTabSz="914400" rtl="0" eaLnBrk="1" latinLnBrk="0" hangingPunct="1">
              <a:defRPr sz="1400" kern="1200">
                <a:solidFill>
                  <a:schemeClr val="tx1"/>
                </a:solidFill>
                <a:latin typeface="Arial" panose="020B0604020202020204" pitchFamily="34" charset="0"/>
                <a:ea typeface="+mn-ea"/>
                <a:cs typeface="+mn-cs"/>
              </a:defRPr>
            </a:lvl6pPr>
            <a:lvl7pPr marL="2743200" algn="l" defTabSz="914400" rtl="0" eaLnBrk="1" latinLnBrk="0" hangingPunct="1">
              <a:defRPr sz="1400" kern="1200">
                <a:solidFill>
                  <a:schemeClr val="tx1"/>
                </a:solidFill>
                <a:latin typeface="Arial" panose="020B0604020202020204" pitchFamily="34" charset="0"/>
                <a:ea typeface="+mn-ea"/>
                <a:cs typeface="+mn-cs"/>
              </a:defRPr>
            </a:lvl7pPr>
            <a:lvl8pPr marL="3200400" algn="l" defTabSz="914400" rtl="0" eaLnBrk="1" latinLnBrk="0" hangingPunct="1">
              <a:defRPr sz="1400" kern="1200">
                <a:solidFill>
                  <a:schemeClr val="tx1"/>
                </a:solidFill>
                <a:latin typeface="Arial" panose="020B0604020202020204" pitchFamily="34" charset="0"/>
                <a:ea typeface="+mn-ea"/>
                <a:cs typeface="+mn-cs"/>
              </a:defRPr>
            </a:lvl8pPr>
            <a:lvl9pPr marL="3657600" algn="l" defTabSz="914400" rtl="0" eaLnBrk="1" latinLnBrk="0" hangingPunct="1">
              <a:defRPr sz="1400" kern="1200">
                <a:solidFill>
                  <a:schemeClr val="tx1"/>
                </a:solidFill>
                <a:latin typeface="Arial" panose="020B0604020202020204" pitchFamily="34" charset="0"/>
                <a:ea typeface="+mn-ea"/>
                <a:cs typeface="+mn-cs"/>
              </a:defRPr>
            </a:lvl9pPr>
          </a:lstStyle>
          <a:p>
            <a:endParaRPr lang="en-CA"/>
          </a:p>
        </p:txBody>
      </p:sp>
      <p:sp>
        <p:nvSpPr>
          <p:cNvPr id="19" name="Freeform 15">
            <a:extLst>
              <a:ext uri="{FF2B5EF4-FFF2-40B4-BE49-F238E27FC236}">
                <a16:creationId xmlns:a16="http://schemas.microsoft.com/office/drawing/2014/main" id="{AA51B9D5-819B-4EC4-BBD7-D4B3498CA923}"/>
              </a:ext>
            </a:extLst>
          </p:cNvPr>
          <p:cNvSpPr>
            <a:spLocks noChangeAspect="1"/>
          </p:cNvSpPr>
          <p:nvPr/>
        </p:nvSpPr>
        <p:spPr bwMode="auto">
          <a:xfrm>
            <a:off x="6010090" y="1646254"/>
            <a:ext cx="4607" cy="2209"/>
          </a:xfrm>
          <a:custGeom>
            <a:avLst/>
            <a:gdLst>
              <a:gd name="T0" fmla="*/ 0 w 8"/>
              <a:gd name="T1" fmla="*/ 4 h 4"/>
              <a:gd name="T2" fmla="*/ 8 w 8"/>
              <a:gd name="T3" fmla="*/ 0 h 4"/>
            </a:gdLst>
            <a:ahLst/>
            <a:cxnLst>
              <a:cxn ang="0">
                <a:pos x="T0" y="T1"/>
              </a:cxn>
              <a:cxn ang="0">
                <a:pos x="T2" y="T3"/>
              </a:cxn>
            </a:cxnLst>
            <a:rect l="0" t="0" r="r" b="b"/>
            <a:pathLst>
              <a:path w="8" h="4">
                <a:moveTo>
                  <a:pt x="0" y="4"/>
                </a:moveTo>
                <a:cubicBezTo>
                  <a:pt x="2" y="4"/>
                  <a:pt x="5" y="2"/>
                  <a:pt x="8" y="0"/>
                </a:cubicBezTo>
              </a:path>
            </a:pathLst>
          </a:custGeom>
          <a:noFill/>
          <a:ln w="6350" cap="rnd">
            <a:solidFill>
              <a:srgbClr val="FF6600"/>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defPPr>
              <a:defRPr lang="en-US"/>
            </a:defPPr>
            <a:lvl1pPr algn="l" rtl="0" fontAlgn="base">
              <a:spcBef>
                <a:spcPct val="0"/>
              </a:spcBef>
              <a:spcAft>
                <a:spcPct val="0"/>
              </a:spcAft>
              <a:defRPr sz="1400" kern="1200">
                <a:solidFill>
                  <a:schemeClr val="tx1"/>
                </a:solidFill>
                <a:latin typeface="Arial" panose="020B0604020202020204" pitchFamily="34" charset="0"/>
                <a:ea typeface="+mn-ea"/>
                <a:cs typeface="+mn-cs"/>
              </a:defRPr>
            </a:lvl1pPr>
            <a:lvl2pPr marL="457200" algn="l" rtl="0" fontAlgn="base">
              <a:spcBef>
                <a:spcPct val="0"/>
              </a:spcBef>
              <a:spcAft>
                <a:spcPct val="0"/>
              </a:spcAft>
              <a:defRPr sz="1400" kern="1200">
                <a:solidFill>
                  <a:schemeClr val="tx1"/>
                </a:solidFill>
                <a:latin typeface="Arial" panose="020B0604020202020204" pitchFamily="34" charset="0"/>
                <a:ea typeface="+mn-ea"/>
                <a:cs typeface="+mn-cs"/>
              </a:defRPr>
            </a:lvl2pPr>
            <a:lvl3pPr marL="914400" algn="l" rtl="0" fontAlgn="base">
              <a:spcBef>
                <a:spcPct val="0"/>
              </a:spcBef>
              <a:spcAft>
                <a:spcPct val="0"/>
              </a:spcAft>
              <a:defRPr sz="1400" kern="1200">
                <a:solidFill>
                  <a:schemeClr val="tx1"/>
                </a:solidFill>
                <a:latin typeface="Arial" panose="020B0604020202020204" pitchFamily="34" charset="0"/>
                <a:ea typeface="+mn-ea"/>
                <a:cs typeface="+mn-cs"/>
              </a:defRPr>
            </a:lvl3pPr>
            <a:lvl4pPr marL="1371600" algn="l" rtl="0" fontAlgn="base">
              <a:spcBef>
                <a:spcPct val="0"/>
              </a:spcBef>
              <a:spcAft>
                <a:spcPct val="0"/>
              </a:spcAft>
              <a:defRPr sz="1400" kern="1200">
                <a:solidFill>
                  <a:schemeClr val="tx1"/>
                </a:solidFill>
                <a:latin typeface="Arial" panose="020B0604020202020204" pitchFamily="34" charset="0"/>
                <a:ea typeface="+mn-ea"/>
                <a:cs typeface="+mn-cs"/>
              </a:defRPr>
            </a:lvl4pPr>
            <a:lvl5pPr marL="1828800" algn="l" rtl="0" fontAlgn="base">
              <a:spcBef>
                <a:spcPct val="0"/>
              </a:spcBef>
              <a:spcAft>
                <a:spcPct val="0"/>
              </a:spcAft>
              <a:defRPr sz="1400" kern="1200">
                <a:solidFill>
                  <a:schemeClr val="tx1"/>
                </a:solidFill>
                <a:latin typeface="Arial" panose="020B0604020202020204" pitchFamily="34" charset="0"/>
                <a:ea typeface="+mn-ea"/>
                <a:cs typeface="+mn-cs"/>
              </a:defRPr>
            </a:lvl5pPr>
            <a:lvl6pPr marL="2286000" algn="l" defTabSz="914400" rtl="0" eaLnBrk="1" latinLnBrk="0" hangingPunct="1">
              <a:defRPr sz="1400" kern="1200">
                <a:solidFill>
                  <a:schemeClr val="tx1"/>
                </a:solidFill>
                <a:latin typeface="Arial" panose="020B0604020202020204" pitchFamily="34" charset="0"/>
                <a:ea typeface="+mn-ea"/>
                <a:cs typeface="+mn-cs"/>
              </a:defRPr>
            </a:lvl6pPr>
            <a:lvl7pPr marL="2743200" algn="l" defTabSz="914400" rtl="0" eaLnBrk="1" latinLnBrk="0" hangingPunct="1">
              <a:defRPr sz="1400" kern="1200">
                <a:solidFill>
                  <a:schemeClr val="tx1"/>
                </a:solidFill>
                <a:latin typeface="Arial" panose="020B0604020202020204" pitchFamily="34" charset="0"/>
                <a:ea typeface="+mn-ea"/>
                <a:cs typeface="+mn-cs"/>
              </a:defRPr>
            </a:lvl7pPr>
            <a:lvl8pPr marL="3200400" algn="l" defTabSz="914400" rtl="0" eaLnBrk="1" latinLnBrk="0" hangingPunct="1">
              <a:defRPr sz="1400" kern="1200">
                <a:solidFill>
                  <a:schemeClr val="tx1"/>
                </a:solidFill>
                <a:latin typeface="Arial" panose="020B0604020202020204" pitchFamily="34" charset="0"/>
                <a:ea typeface="+mn-ea"/>
                <a:cs typeface="+mn-cs"/>
              </a:defRPr>
            </a:lvl8pPr>
            <a:lvl9pPr marL="3657600" algn="l" defTabSz="914400" rtl="0" eaLnBrk="1" latinLnBrk="0" hangingPunct="1">
              <a:defRPr sz="1400" kern="1200">
                <a:solidFill>
                  <a:schemeClr val="tx1"/>
                </a:solidFill>
                <a:latin typeface="Arial" panose="020B0604020202020204" pitchFamily="34" charset="0"/>
                <a:ea typeface="+mn-ea"/>
                <a:cs typeface="+mn-cs"/>
              </a:defRPr>
            </a:lvl9pPr>
          </a:lstStyle>
          <a:p>
            <a:endParaRPr lang="en-CA"/>
          </a:p>
        </p:txBody>
      </p:sp>
      <p:sp>
        <p:nvSpPr>
          <p:cNvPr id="20" name="Freeform 16">
            <a:extLst>
              <a:ext uri="{FF2B5EF4-FFF2-40B4-BE49-F238E27FC236}">
                <a16:creationId xmlns:a16="http://schemas.microsoft.com/office/drawing/2014/main" id="{EB29BF76-8F2C-4053-8648-90FAD759B16A}"/>
              </a:ext>
            </a:extLst>
          </p:cNvPr>
          <p:cNvSpPr>
            <a:spLocks noChangeAspect="1"/>
          </p:cNvSpPr>
          <p:nvPr/>
        </p:nvSpPr>
        <p:spPr bwMode="auto">
          <a:xfrm>
            <a:off x="5973235" y="1565617"/>
            <a:ext cx="41462" cy="80638"/>
          </a:xfrm>
          <a:custGeom>
            <a:avLst/>
            <a:gdLst>
              <a:gd name="T0" fmla="*/ 70 w 70"/>
              <a:gd name="T1" fmla="*/ 126 h 126"/>
              <a:gd name="T2" fmla="*/ 0 w 70"/>
              <a:gd name="T3" fmla="*/ 0 h 126"/>
            </a:gdLst>
            <a:ahLst/>
            <a:cxnLst>
              <a:cxn ang="0">
                <a:pos x="T0" y="T1"/>
              </a:cxn>
              <a:cxn ang="0">
                <a:pos x="T2" y="T3"/>
              </a:cxn>
            </a:cxnLst>
            <a:rect l="0" t="0" r="r" b="b"/>
            <a:pathLst>
              <a:path w="70" h="126">
                <a:moveTo>
                  <a:pt x="70" y="126"/>
                </a:moveTo>
                <a:cubicBezTo>
                  <a:pt x="38" y="90"/>
                  <a:pt x="12" y="46"/>
                  <a:pt x="0" y="0"/>
                </a:cubicBezTo>
              </a:path>
            </a:pathLst>
          </a:custGeom>
          <a:noFill/>
          <a:ln w="6350" cap="rnd">
            <a:solidFill>
              <a:srgbClr val="FF6600"/>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defPPr>
              <a:defRPr lang="en-US"/>
            </a:defPPr>
            <a:lvl1pPr algn="l" rtl="0" fontAlgn="base">
              <a:spcBef>
                <a:spcPct val="0"/>
              </a:spcBef>
              <a:spcAft>
                <a:spcPct val="0"/>
              </a:spcAft>
              <a:defRPr sz="1400" kern="1200">
                <a:solidFill>
                  <a:schemeClr val="tx1"/>
                </a:solidFill>
                <a:latin typeface="Arial" panose="020B0604020202020204" pitchFamily="34" charset="0"/>
                <a:ea typeface="+mn-ea"/>
                <a:cs typeface="+mn-cs"/>
              </a:defRPr>
            </a:lvl1pPr>
            <a:lvl2pPr marL="457200" algn="l" rtl="0" fontAlgn="base">
              <a:spcBef>
                <a:spcPct val="0"/>
              </a:spcBef>
              <a:spcAft>
                <a:spcPct val="0"/>
              </a:spcAft>
              <a:defRPr sz="1400" kern="1200">
                <a:solidFill>
                  <a:schemeClr val="tx1"/>
                </a:solidFill>
                <a:latin typeface="Arial" panose="020B0604020202020204" pitchFamily="34" charset="0"/>
                <a:ea typeface="+mn-ea"/>
                <a:cs typeface="+mn-cs"/>
              </a:defRPr>
            </a:lvl2pPr>
            <a:lvl3pPr marL="914400" algn="l" rtl="0" fontAlgn="base">
              <a:spcBef>
                <a:spcPct val="0"/>
              </a:spcBef>
              <a:spcAft>
                <a:spcPct val="0"/>
              </a:spcAft>
              <a:defRPr sz="1400" kern="1200">
                <a:solidFill>
                  <a:schemeClr val="tx1"/>
                </a:solidFill>
                <a:latin typeface="Arial" panose="020B0604020202020204" pitchFamily="34" charset="0"/>
                <a:ea typeface="+mn-ea"/>
                <a:cs typeface="+mn-cs"/>
              </a:defRPr>
            </a:lvl3pPr>
            <a:lvl4pPr marL="1371600" algn="l" rtl="0" fontAlgn="base">
              <a:spcBef>
                <a:spcPct val="0"/>
              </a:spcBef>
              <a:spcAft>
                <a:spcPct val="0"/>
              </a:spcAft>
              <a:defRPr sz="1400" kern="1200">
                <a:solidFill>
                  <a:schemeClr val="tx1"/>
                </a:solidFill>
                <a:latin typeface="Arial" panose="020B0604020202020204" pitchFamily="34" charset="0"/>
                <a:ea typeface="+mn-ea"/>
                <a:cs typeface="+mn-cs"/>
              </a:defRPr>
            </a:lvl4pPr>
            <a:lvl5pPr marL="1828800" algn="l" rtl="0" fontAlgn="base">
              <a:spcBef>
                <a:spcPct val="0"/>
              </a:spcBef>
              <a:spcAft>
                <a:spcPct val="0"/>
              </a:spcAft>
              <a:defRPr sz="1400" kern="1200">
                <a:solidFill>
                  <a:schemeClr val="tx1"/>
                </a:solidFill>
                <a:latin typeface="Arial" panose="020B0604020202020204" pitchFamily="34" charset="0"/>
                <a:ea typeface="+mn-ea"/>
                <a:cs typeface="+mn-cs"/>
              </a:defRPr>
            </a:lvl5pPr>
            <a:lvl6pPr marL="2286000" algn="l" defTabSz="914400" rtl="0" eaLnBrk="1" latinLnBrk="0" hangingPunct="1">
              <a:defRPr sz="1400" kern="1200">
                <a:solidFill>
                  <a:schemeClr val="tx1"/>
                </a:solidFill>
                <a:latin typeface="Arial" panose="020B0604020202020204" pitchFamily="34" charset="0"/>
                <a:ea typeface="+mn-ea"/>
                <a:cs typeface="+mn-cs"/>
              </a:defRPr>
            </a:lvl6pPr>
            <a:lvl7pPr marL="2743200" algn="l" defTabSz="914400" rtl="0" eaLnBrk="1" latinLnBrk="0" hangingPunct="1">
              <a:defRPr sz="1400" kern="1200">
                <a:solidFill>
                  <a:schemeClr val="tx1"/>
                </a:solidFill>
                <a:latin typeface="Arial" panose="020B0604020202020204" pitchFamily="34" charset="0"/>
                <a:ea typeface="+mn-ea"/>
                <a:cs typeface="+mn-cs"/>
              </a:defRPr>
            </a:lvl7pPr>
            <a:lvl8pPr marL="3200400" algn="l" defTabSz="914400" rtl="0" eaLnBrk="1" latinLnBrk="0" hangingPunct="1">
              <a:defRPr sz="1400" kern="1200">
                <a:solidFill>
                  <a:schemeClr val="tx1"/>
                </a:solidFill>
                <a:latin typeface="Arial" panose="020B0604020202020204" pitchFamily="34" charset="0"/>
                <a:ea typeface="+mn-ea"/>
                <a:cs typeface="+mn-cs"/>
              </a:defRPr>
            </a:lvl8pPr>
            <a:lvl9pPr marL="3657600" algn="l" defTabSz="914400" rtl="0" eaLnBrk="1" latinLnBrk="0" hangingPunct="1">
              <a:defRPr sz="1400" kern="1200">
                <a:solidFill>
                  <a:schemeClr val="tx1"/>
                </a:solidFill>
                <a:latin typeface="Arial" panose="020B0604020202020204" pitchFamily="34" charset="0"/>
                <a:ea typeface="+mn-ea"/>
                <a:cs typeface="+mn-cs"/>
              </a:defRPr>
            </a:lvl9pPr>
          </a:lstStyle>
          <a:p>
            <a:endParaRPr lang="en-CA"/>
          </a:p>
        </p:txBody>
      </p:sp>
      <p:sp>
        <p:nvSpPr>
          <p:cNvPr id="21" name="Freeform 17">
            <a:extLst>
              <a:ext uri="{FF2B5EF4-FFF2-40B4-BE49-F238E27FC236}">
                <a16:creationId xmlns:a16="http://schemas.microsoft.com/office/drawing/2014/main" id="{FA104532-EF55-4DDF-8B58-47D8D9F521C2}"/>
              </a:ext>
            </a:extLst>
          </p:cNvPr>
          <p:cNvSpPr>
            <a:spLocks noChangeAspect="1"/>
          </p:cNvSpPr>
          <p:nvPr/>
        </p:nvSpPr>
        <p:spPr bwMode="auto">
          <a:xfrm>
            <a:off x="6014696" y="1646254"/>
            <a:ext cx="9726" cy="2762"/>
          </a:xfrm>
          <a:custGeom>
            <a:avLst/>
            <a:gdLst>
              <a:gd name="T0" fmla="*/ 0 w 16"/>
              <a:gd name="T1" fmla="*/ 0 h 5"/>
              <a:gd name="T2" fmla="*/ 16 w 16"/>
              <a:gd name="T3" fmla="*/ 3 h 5"/>
            </a:gdLst>
            <a:ahLst/>
            <a:cxnLst>
              <a:cxn ang="0">
                <a:pos x="T0" y="T1"/>
              </a:cxn>
              <a:cxn ang="0">
                <a:pos x="T2" y="T3"/>
              </a:cxn>
            </a:cxnLst>
            <a:rect l="0" t="0" r="r" b="b"/>
            <a:pathLst>
              <a:path w="16" h="5">
                <a:moveTo>
                  <a:pt x="0" y="0"/>
                </a:moveTo>
                <a:cubicBezTo>
                  <a:pt x="5" y="3"/>
                  <a:pt x="10" y="5"/>
                  <a:pt x="16" y="3"/>
                </a:cubicBezTo>
              </a:path>
            </a:pathLst>
          </a:custGeom>
          <a:noFill/>
          <a:ln w="6350" cap="rnd">
            <a:solidFill>
              <a:srgbClr val="FF6600"/>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defPPr>
              <a:defRPr lang="en-US"/>
            </a:defPPr>
            <a:lvl1pPr algn="l" rtl="0" fontAlgn="base">
              <a:spcBef>
                <a:spcPct val="0"/>
              </a:spcBef>
              <a:spcAft>
                <a:spcPct val="0"/>
              </a:spcAft>
              <a:defRPr sz="1400" kern="1200">
                <a:solidFill>
                  <a:schemeClr val="tx1"/>
                </a:solidFill>
                <a:latin typeface="Arial" panose="020B0604020202020204" pitchFamily="34" charset="0"/>
                <a:ea typeface="+mn-ea"/>
                <a:cs typeface="+mn-cs"/>
              </a:defRPr>
            </a:lvl1pPr>
            <a:lvl2pPr marL="457200" algn="l" rtl="0" fontAlgn="base">
              <a:spcBef>
                <a:spcPct val="0"/>
              </a:spcBef>
              <a:spcAft>
                <a:spcPct val="0"/>
              </a:spcAft>
              <a:defRPr sz="1400" kern="1200">
                <a:solidFill>
                  <a:schemeClr val="tx1"/>
                </a:solidFill>
                <a:latin typeface="Arial" panose="020B0604020202020204" pitchFamily="34" charset="0"/>
                <a:ea typeface="+mn-ea"/>
                <a:cs typeface="+mn-cs"/>
              </a:defRPr>
            </a:lvl2pPr>
            <a:lvl3pPr marL="914400" algn="l" rtl="0" fontAlgn="base">
              <a:spcBef>
                <a:spcPct val="0"/>
              </a:spcBef>
              <a:spcAft>
                <a:spcPct val="0"/>
              </a:spcAft>
              <a:defRPr sz="1400" kern="1200">
                <a:solidFill>
                  <a:schemeClr val="tx1"/>
                </a:solidFill>
                <a:latin typeface="Arial" panose="020B0604020202020204" pitchFamily="34" charset="0"/>
                <a:ea typeface="+mn-ea"/>
                <a:cs typeface="+mn-cs"/>
              </a:defRPr>
            </a:lvl3pPr>
            <a:lvl4pPr marL="1371600" algn="l" rtl="0" fontAlgn="base">
              <a:spcBef>
                <a:spcPct val="0"/>
              </a:spcBef>
              <a:spcAft>
                <a:spcPct val="0"/>
              </a:spcAft>
              <a:defRPr sz="1400" kern="1200">
                <a:solidFill>
                  <a:schemeClr val="tx1"/>
                </a:solidFill>
                <a:latin typeface="Arial" panose="020B0604020202020204" pitchFamily="34" charset="0"/>
                <a:ea typeface="+mn-ea"/>
                <a:cs typeface="+mn-cs"/>
              </a:defRPr>
            </a:lvl4pPr>
            <a:lvl5pPr marL="1828800" algn="l" rtl="0" fontAlgn="base">
              <a:spcBef>
                <a:spcPct val="0"/>
              </a:spcBef>
              <a:spcAft>
                <a:spcPct val="0"/>
              </a:spcAft>
              <a:defRPr sz="1400" kern="1200">
                <a:solidFill>
                  <a:schemeClr val="tx1"/>
                </a:solidFill>
                <a:latin typeface="Arial" panose="020B0604020202020204" pitchFamily="34" charset="0"/>
                <a:ea typeface="+mn-ea"/>
                <a:cs typeface="+mn-cs"/>
              </a:defRPr>
            </a:lvl5pPr>
            <a:lvl6pPr marL="2286000" algn="l" defTabSz="914400" rtl="0" eaLnBrk="1" latinLnBrk="0" hangingPunct="1">
              <a:defRPr sz="1400" kern="1200">
                <a:solidFill>
                  <a:schemeClr val="tx1"/>
                </a:solidFill>
                <a:latin typeface="Arial" panose="020B0604020202020204" pitchFamily="34" charset="0"/>
                <a:ea typeface="+mn-ea"/>
                <a:cs typeface="+mn-cs"/>
              </a:defRPr>
            </a:lvl6pPr>
            <a:lvl7pPr marL="2743200" algn="l" defTabSz="914400" rtl="0" eaLnBrk="1" latinLnBrk="0" hangingPunct="1">
              <a:defRPr sz="1400" kern="1200">
                <a:solidFill>
                  <a:schemeClr val="tx1"/>
                </a:solidFill>
                <a:latin typeface="Arial" panose="020B0604020202020204" pitchFamily="34" charset="0"/>
                <a:ea typeface="+mn-ea"/>
                <a:cs typeface="+mn-cs"/>
              </a:defRPr>
            </a:lvl7pPr>
            <a:lvl8pPr marL="3200400" algn="l" defTabSz="914400" rtl="0" eaLnBrk="1" latinLnBrk="0" hangingPunct="1">
              <a:defRPr sz="1400" kern="1200">
                <a:solidFill>
                  <a:schemeClr val="tx1"/>
                </a:solidFill>
                <a:latin typeface="Arial" panose="020B0604020202020204" pitchFamily="34" charset="0"/>
                <a:ea typeface="+mn-ea"/>
                <a:cs typeface="+mn-cs"/>
              </a:defRPr>
            </a:lvl8pPr>
            <a:lvl9pPr marL="3657600" algn="l" defTabSz="914400" rtl="0" eaLnBrk="1" latinLnBrk="0" hangingPunct="1">
              <a:defRPr sz="1400" kern="1200">
                <a:solidFill>
                  <a:schemeClr val="tx1"/>
                </a:solidFill>
                <a:latin typeface="Arial" panose="020B0604020202020204" pitchFamily="34" charset="0"/>
                <a:ea typeface="+mn-ea"/>
                <a:cs typeface="+mn-cs"/>
              </a:defRPr>
            </a:lvl9pPr>
          </a:lstStyle>
          <a:p>
            <a:endParaRPr lang="en-CA"/>
          </a:p>
        </p:txBody>
      </p:sp>
      <p:sp>
        <p:nvSpPr>
          <p:cNvPr id="22" name="Freeform 18">
            <a:extLst>
              <a:ext uri="{FF2B5EF4-FFF2-40B4-BE49-F238E27FC236}">
                <a16:creationId xmlns:a16="http://schemas.microsoft.com/office/drawing/2014/main" id="{A41F4288-D27B-474F-8647-FA5E3C2352D5}"/>
              </a:ext>
            </a:extLst>
          </p:cNvPr>
          <p:cNvSpPr>
            <a:spLocks noChangeAspect="1"/>
          </p:cNvSpPr>
          <p:nvPr/>
        </p:nvSpPr>
        <p:spPr bwMode="auto">
          <a:xfrm>
            <a:off x="6006506" y="1606488"/>
            <a:ext cx="17916" cy="41976"/>
          </a:xfrm>
          <a:custGeom>
            <a:avLst/>
            <a:gdLst>
              <a:gd name="T0" fmla="*/ 30 w 30"/>
              <a:gd name="T1" fmla="*/ 65 h 65"/>
              <a:gd name="T2" fmla="*/ 0 w 30"/>
              <a:gd name="T3" fmla="*/ 0 h 65"/>
            </a:gdLst>
            <a:ahLst/>
            <a:cxnLst>
              <a:cxn ang="0">
                <a:pos x="T0" y="T1"/>
              </a:cxn>
              <a:cxn ang="0">
                <a:pos x="T2" y="T3"/>
              </a:cxn>
            </a:cxnLst>
            <a:rect l="0" t="0" r="r" b="b"/>
            <a:pathLst>
              <a:path w="30" h="65">
                <a:moveTo>
                  <a:pt x="30" y="65"/>
                </a:moveTo>
                <a:cubicBezTo>
                  <a:pt x="23" y="42"/>
                  <a:pt x="6" y="24"/>
                  <a:pt x="0" y="0"/>
                </a:cubicBezTo>
              </a:path>
            </a:pathLst>
          </a:custGeom>
          <a:noFill/>
          <a:ln w="6350" cap="rnd">
            <a:solidFill>
              <a:srgbClr val="FF6600"/>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defPPr>
              <a:defRPr lang="en-US"/>
            </a:defPPr>
            <a:lvl1pPr algn="l" rtl="0" fontAlgn="base">
              <a:spcBef>
                <a:spcPct val="0"/>
              </a:spcBef>
              <a:spcAft>
                <a:spcPct val="0"/>
              </a:spcAft>
              <a:defRPr sz="1400" kern="1200">
                <a:solidFill>
                  <a:schemeClr val="tx1"/>
                </a:solidFill>
                <a:latin typeface="Arial" panose="020B0604020202020204" pitchFamily="34" charset="0"/>
                <a:ea typeface="+mn-ea"/>
                <a:cs typeface="+mn-cs"/>
              </a:defRPr>
            </a:lvl1pPr>
            <a:lvl2pPr marL="457200" algn="l" rtl="0" fontAlgn="base">
              <a:spcBef>
                <a:spcPct val="0"/>
              </a:spcBef>
              <a:spcAft>
                <a:spcPct val="0"/>
              </a:spcAft>
              <a:defRPr sz="1400" kern="1200">
                <a:solidFill>
                  <a:schemeClr val="tx1"/>
                </a:solidFill>
                <a:latin typeface="Arial" panose="020B0604020202020204" pitchFamily="34" charset="0"/>
                <a:ea typeface="+mn-ea"/>
                <a:cs typeface="+mn-cs"/>
              </a:defRPr>
            </a:lvl2pPr>
            <a:lvl3pPr marL="914400" algn="l" rtl="0" fontAlgn="base">
              <a:spcBef>
                <a:spcPct val="0"/>
              </a:spcBef>
              <a:spcAft>
                <a:spcPct val="0"/>
              </a:spcAft>
              <a:defRPr sz="1400" kern="1200">
                <a:solidFill>
                  <a:schemeClr val="tx1"/>
                </a:solidFill>
                <a:latin typeface="Arial" panose="020B0604020202020204" pitchFamily="34" charset="0"/>
                <a:ea typeface="+mn-ea"/>
                <a:cs typeface="+mn-cs"/>
              </a:defRPr>
            </a:lvl3pPr>
            <a:lvl4pPr marL="1371600" algn="l" rtl="0" fontAlgn="base">
              <a:spcBef>
                <a:spcPct val="0"/>
              </a:spcBef>
              <a:spcAft>
                <a:spcPct val="0"/>
              </a:spcAft>
              <a:defRPr sz="1400" kern="1200">
                <a:solidFill>
                  <a:schemeClr val="tx1"/>
                </a:solidFill>
                <a:latin typeface="Arial" panose="020B0604020202020204" pitchFamily="34" charset="0"/>
                <a:ea typeface="+mn-ea"/>
                <a:cs typeface="+mn-cs"/>
              </a:defRPr>
            </a:lvl4pPr>
            <a:lvl5pPr marL="1828800" algn="l" rtl="0" fontAlgn="base">
              <a:spcBef>
                <a:spcPct val="0"/>
              </a:spcBef>
              <a:spcAft>
                <a:spcPct val="0"/>
              </a:spcAft>
              <a:defRPr sz="1400" kern="1200">
                <a:solidFill>
                  <a:schemeClr val="tx1"/>
                </a:solidFill>
                <a:latin typeface="Arial" panose="020B0604020202020204" pitchFamily="34" charset="0"/>
                <a:ea typeface="+mn-ea"/>
                <a:cs typeface="+mn-cs"/>
              </a:defRPr>
            </a:lvl5pPr>
            <a:lvl6pPr marL="2286000" algn="l" defTabSz="914400" rtl="0" eaLnBrk="1" latinLnBrk="0" hangingPunct="1">
              <a:defRPr sz="1400" kern="1200">
                <a:solidFill>
                  <a:schemeClr val="tx1"/>
                </a:solidFill>
                <a:latin typeface="Arial" panose="020B0604020202020204" pitchFamily="34" charset="0"/>
                <a:ea typeface="+mn-ea"/>
                <a:cs typeface="+mn-cs"/>
              </a:defRPr>
            </a:lvl6pPr>
            <a:lvl7pPr marL="2743200" algn="l" defTabSz="914400" rtl="0" eaLnBrk="1" latinLnBrk="0" hangingPunct="1">
              <a:defRPr sz="1400" kern="1200">
                <a:solidFill>
                  <a:schemeClr val="tx1"/>
                </a:solidFill>
                <a:latin typeface="Arial" panose="020B0604020202020204" pitchFamily="34" charset="0"/>
                <a:ea typeface="+mn-ea"/>
                <a:cs typeface="+mn-cs"/>
              </a:defRPr>
            </a:lvl7pPr>
            <a:lvl8pPr marL="3200400" algn="l" defTabSz="914400" rtl="0" eaLnBrk="1" latinLnBrk="0" hangingPunct="1">
              <a:defRPr sz="1400" kern="1200">
                <a:solidFill>
                  <a:schemeClr val="tx1"/>
                </a:solidFill>
                <a:latin typeface="Arial" panose="020B0604020202020204" pitchFamily="34" charset="0"/>
                <a:ea typeface="+mn-ea"/>
                <a:cs typeface="+mn-cs"/>
              </a:defRPr>
            </a:lvl8pPr>
            <a:lvl9pPr marL="3657600" algn="l" defTabSz="914400" rtl="0" eaLnBrk="1" latinLnBrk="0" hangingPunct="1">
              <a:defRPr sz="1400" kern="1200">
                <a:solidFill>
                  <a:schemeClr val="tx1"/>
                </a:solidFill>
                <a:latin typeface="Arial" panose="020B0604020202020204" pitchFamily="34" charset="0"/>
                <a:ea typeface="+mn-ea"/>
                <a:cs typeface="+mn-cs"/>
              </a:defRPr>
            </a:lvl9pPr>
          </a:lstStyle>
          <a:p>
            <a:endParaRPr lang="en-CA"/>
          </a:p>
        </p:txBody>
      </p:sp>
      <p:sp>
        <p:nvSpPr>
          <p:cNvPr id="23" name="Freeform 19">
            <a:extLst>
              <a:ext uri="{FF2B5EF4-FFF2-40B4-BE49-F238E27FC236}">
                <a16:creationId xmlns:a16="http://schemas.microsoft.com/office/drawing/2014/main" id="{3F967456-8C82-4110-A056-4A44AB916284}"/>
              </a:ext>
            </a:extLst>
          </p:cNvPr>
          <p:cNvSpPr>
            <a:spLocks noChangeAspect="1"/>
          </p:cNvSpPr>
          <p:nvPr/>
        </p:nvSpPr>
        <p:spPr bwMode="auto">
          <a:xfrm>
            <a:off x="6025446" y="1598756"/>
            <a:ext cx="22522" cy="67382"/>
          </a:xfrm>
          <a:custGeom>
            <a:avLst/>
            <a:gdLst>
              <a:gd name="T0" fmla="*/ 38 w 38"/>
              <a:gd name="T1" fmla="*/ 105 h 105"/>
              <a:gd name="T2" fmla="*/ 0 w 38"/>
              <a:gd name="T3" fmla="*/ 0 h 105"/>
            </a:gdLst>
            <a:ahLst/>
            <a:cxnLst>
              <a:cxn ang="0">
                <a:pos x="T0" y="T1"/>
              </a:cxn>
              <a:cxn ang="0">
                <a:pos x="T2" y="T3"/>
              </a:cxn>
            </a:cxnLst>
            <a:rect l="0" t="0" r="r" b="b"/>
            <a:pathLst>
              <a:path w="38" h="105">
                <a:moveTo>
                  <a:pt x="38" y="105"/>
                </a:moveTo>
                <a:cubicBezTo>
                  <a:pt x="19" y="72"/>
                  <a:pt x="7" y="37"/>
                  <a:pt x="0" y="0"/>
                </a:cubicBezTo>
              </a:path>
            </a:pathLst>
          </a:custGeom>
          <a:noFill/>
          <a:ln w="6350" cap="rnd">
            <a:solidFill>
              <a:srgbClr val="FF6600"/>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defPPr>
              <a:defRPr lang="en-US"/>
            </a:defPPr>
            <a:lvl1pPr algn="l" rtl="0" fontAlgn="base">
              <a:spcBef>
                <a:spcPct val="0"/>
              </a:spcBef>
              <a:spcAft>
                <a:spcPct val="0"/>
              </a:spcAft>
              <a:defRPr sz="1400" kern="1200">
                <a:solidFill>
                  <a:schemeClr val="tx1"/>
                </a:solidFill>
                <a:latin typeface="Arial" panose="020B0604020202020204" pitchFamily="34" charset="0"/>
                <a:ea typeface="+mn-ea"/>
                <a:cs typeface="+mn-cs"/>
              </a:defRPr>
            </a:lvl1pPr>
            <a:lvl2pPr marL="457200" algn="l" rtl="0" fontAlgn="base">
              <a:spcBef>
                <a:spcPct val="0"/>
              </a:spcBef>
              <a:spcAft>
                <a:spcPct val="0"/>
              </a:spcAft>
              <a:defRPr sz="1400" kern="1200">
                <a:solidFill>
                  <a:schemeClr val="tx1"/>
                </a:solidFill>
                <a:latin typeface="Arial" panose="020B0604020202020204" pitchFamily="34" charset="0"/>
                <a:ea typeface="+mn-ea"/>
                <a:cs typeface="+mn-cs"/>
              </a:defRPr>
            </a:lvl2pPr>
            <a:lvl3pPr marL="914400" algn="l" rtl="0" fontAlgn="base">
              <a:spcBef>
                <a:spcPct val="0"/>
              </a:spcBef>
              <a:spcAft>
                <a:spcPct val="0"/>
              </a:spcAft>
              <a:defRPr sz="1400" kern="1200">
                <a:solidFill>
                  <a:schemeClr val="tx1"/>
                </a:solidFill>
                <a:latin typeface="Arial" panose="020B0604020202020204" pitchFamily="34" charset="0"/>
                <a:ea typeface="+mn-ea"/>
                <a:cs typeface="+mn-cs"/>
              </a:defRPr>
            </a:lvl3pPr>
            <a:lvl4pPr marL="1371600" algn="l" rtl="0" fontAlgn="base">
              <a:spcBef>
                <a:spcPct val="0"/>
              </a:spcBef>
              <a:spcAft>
                <a:spcPct val="0"/>
              </a:spcAft>
              <a:defRPr sz="1400" kern="1200">
                <a:solidFill>
                  <a:schemeClr val="tx1"/>
                </a:solidFill>
                <a:latin typeface="Arial" panose="020B0604020202020204" pitchFamily="34" charset="0"/>
                <a:ea typeface="+mn-ea"/>
                <a:cs typeface="+mn-cs"/>
              </a:defRPr>
            </a:lvl4pPr>
            <a:lvl5pPr marL="1828800" algn="l" rtl="0" fontAlgn="base">
              <a:spcBef>
                <a:spcPct val="0"/>
              </a:spcBef>
              <a:spcAft>
                <a:spcPct val="0"/>
              </a:spcAft>
              <a:defRPr sz="1400" kern="1200">
                <a:solidFill>
                  <a:schemeClr val="tx1"/>
                </a:solidFill>
                <a:latin typeface="Arial" panose="020B0604020202020204" pitchFamily="34" charset="0"/>
                <a:ea typeface="+mn-ea"/>
                <a:cs typeface="+mn-cs"/>
              </a:defRPr>
            </a:lvl5pPr>
            <a:lvl6pPr marL="2286000" algn="l" defTabSz="914400" rtl="0" eaLnBrk="1" latinLnBrk="0" hangingPunct="1">
              <a:defRPr sz="1400" kern="1200">
                <a:solidFill>
                  <a:schemeClr val="tx1"/>
                </a:solidFill>
                <a:latin typeface="Arial" panose="020B0604020202020204" pitchFamily="34" charset="0"/>
                <a:ea typeface="+mn-ea"/>
                <a:cs typeface="+mn-cs"/>
              </a:defRPr>
            </a:lvl6pPr>
            <a:lvl7pPr marL="2743200" algn="l" defTabSz="914400" rtl="0" eaLnBrk="1" latinLnBrk="0" hangingPunct="1">
              <a:defRPr sz="1400" kern="1200">
                <a:solidFill>
                  <a:schemeClr val="tx1"/>
                </a:solidFill>
                <a:latin typeface="Arial" panose="020B0604020202020204" pitchFamily="34" charset="0"/>
                <a:ea typeface="+mn-ea"/>
                <a:cs typeface="+mn-cs"/>
              </a:defRPr>
            </a:lvl7pPr>
            <a:lvl8pPr marL="3200400" algn="l" defTabSz="914400" rtl="0" eaLnBrk="1" latinLnBrk="0" hangingPunct="1">
              <a:defRPr sz="1400" kern="1200">
                <a:solidFill>
                  <a:schemeClr val="tx1"/>
                </a:solidFill>
                <a:latin typeface="Arial" panose="020B0604020202020204" pitchFamily="34" charset="0"/>
                <a:ea typeface="+mn-ea"/>
                <a:cs typeface="+mn-cs"/>
              </a:defRPr>
            </a:lvl8pPr>
            <a:lvl9pPr marL="3657600" algn="l" defTabSz="914400" rtl="0" eaLnBrk="1" latinLnBrk="0" hangingPunct="1">
              <a:defRPr sz="1400" kern="1200">
                <a:solidFill>
                  <a:schemeClr val="tx1"/>
                </a:solidFill>
                <a:latin typeface="Arial" panose="020B0604020202020204" pitchFamily="34" charset="0"/>
                <a:ea typeface="+mn-ea"/>
                <a:cs typeface="+mn-cs"/>
              </a:defRPr>
            </a:lvl9pPr>
          </a:lstStyle>
          <a:p>
            <a:endParaRPr lang="en-CA"/>
          </a:p>
        </p:txBody>
      </p:sp>
      <p:sp>
        <p:nvSpPr>
          <p:cNvPr id="24" name="Freeform 20">
            <a:extLst>
              <a:ext uri="{FF2B5EF4-FFF2-40B4-BE49-F238E27FC236}">
                <a16:creationId xmlns:a16="http://schemas.microsoft.com/office/drawing/2014/main" id="{259A919E-3F86-4060-8FE7-99EE1CCA88A3}"/>
              </a:ext>
            </a:extLst>
          </p:cNvPr>
          <p:cNvSpPr>
            <a:spLocks noChangeAspect="1"/>
          </p:cNvSpPr>
          <p:nvPr/>
        </p:nvSpPr>
        <p:spPr bwMode="auto">
          <a:xfrm>
            <a:off x="6058718" y="1644598"/>
            <a:ext cx="15356" cy="27063"/>
          </a:xfrm>
          <a:custGeom>
            <a:avLst/>
            <a:gdLst>
              <a:gd name="T0" fmla="*/ 26 w 26"/>
              <a:gd name="T1" fmla="*/ 42 h 42"/>
              <a:gd name="T2" fmla="*/ 0 w 26"/>
              <a:gd name="T3" fmla="*/ 0 h 42"/>
            </a:gdLst>
            <a:ahLst/>
            <a:cxnLst>
              <a:cxn ang="0">
                <a:pos x="T0" y="T1"/>
              </a:cxn>
              <a:cxn ang="0">
                <a:pos x="T2" y="T3"/>
              </a:cxn>
            </a:cxnLst>
            <a:rect l="0" t="0" r="r" b="b"/>
            <a:pathLst>
              <a:path w="26" h="42">
                <a:moveTo>
                  <a:pt x="26" y="42"/>
                </a:moveTo>
                <a:cubicBezTo>
                  <a:pt x="16" y="28"/>
                  <a:pt x="3" y="17"/>
                  <a:pt x="0" y="0"/>
                </a:cubicBezTo>
              </a:path>
            </a:pathLst>
          </a:custGeom>
          <a:noFill/>
          <a:ln w="6350" cap="rnd">
            <a:solidFill>
              <a:srgbClr val="FF6600"/>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defPPr>
              <a:defRPr lang="en-US"/>
            </a:defPPr>
            <a:lvl1pPr algn="l" rtl="0" fontAlgn="base">
              <a:spcBef>
                <a:spcPct val="0"/>
              </a:spcBef>
              <a:spcAft>
                <a:spcPct val="0"/>
              </a:spcAft>
              <a:defRPr sz="1400" kern="1200">
                <a:solidFill>
                  <a:schemeClr val="tx1"/>
                </a:solidFill>
                <a:latin typeface="Arial" panose="020B0604020202020204" pitchFamily="34" charset="0"/>
                <a:ea typeface="+mn-ea"/>
                <a:cs typeface="+mn-cs"/>
              </a:defRPr>
            </a:lvl1pPr>
            <a:lvl2pPr marL="457200" algn="l" rtl="0" fontAlgn="base">
              <a:spcBef>
                <a:spcPct val="0"/>
              </a:spcBef>
              <a:spcAft>
                <a:spcPct val="0"/>
              </a:spcAft>
              <a:defRPr sz="1400" kern="1200">
                <a:solidFill>
                  <a:schemeClr val="tx1"/>
                </a:solidFill>
                <a:latin typeface="Arial" panose="020B0604020202020204" pitchFamily="34" charset="0"/>
                <a:ea typeface="+mn-ea"/>
                <a:cs typeface="+mn-cs"/>
              </a:defRPr>
            </a:lvl2pPr>
            <a:lvl3pPr marL="914400" algn="l" rtl="0" fontAlgn="base">
              <a:spcBef>
                <a:spcPct val="0"/>
              </a:spcBef>
              <a:spcAft>
                <a:spcPct val="0"/>
              </a:spcAft>
              <a:defRPr sz="1400" kern="1200">
                <a:solidFill>
                  <a:schemeClr val="tx1"/>
                </a:solidFill>
                <a:latin typeface="Arial" panose="020B0604020202020204" pitchFamily="34" charset="0"/>
                <a:ea typeface="+mn-ea"/>
                <a:cs typeface="+mn-cs"/>
              </a:defRPr>
            </a:lvl3pPr>
            <a:lvl4pPr marL="1371600" algn="l" rtl="0" fontAlgn="base">
              <a:spcBef>
                <a:spcPct val="0"/>
              </a:spcBef>
              <a:spcAft>
                <a:spcPct val="0"/>
              </a:spcAft>
              <a:defRPr sz="1400" kern="1200">
                <a:solidFill>
                  <a:schemeClr val="tx1"/>
                </a:solidFill>
                <a:latin typeface="Arial" panose="020B0604020202020204" pitchFamily="34" charset="0"/>
                <a:ea typeface="+mn-ea"/>
                <a:cs typeface="+mn-cs"/>
              </a:defRPr>
            </a:lvl4pPr>
            <a:lvl5pPr marL="1828800" algn="l" rtl="0" fontAlgn="base">
              <a:spcBef>
                <a:spcPct val="0"/>
              </a:spcBef>
              <a:spcAft>
                <a:spcPct val="0"/>
              </a:spcAft>
              <a:defRPr sz="1400" kern="1200">
                <a:solidFill>
                  <a:schemeClr val="tx1"/>
                </a:solidFill>
                <a:latin typeface="Arial" panose="020B0604020202020204" pitchFamily="34" charset="0"/>
                <a:ea typeface="+mn-ea"/>
                <a:cs typeface="+mn-cs"/>
              </a:defRPr>
            </a:lvl5pPr>
            <a:lvl6pPr marL="2286000" algn="l" defTabSz="914400" rtl="0" eaLnBrk="1" latinLnBrk="0" hangingPunct="1">
              <a:defRPr sz="1400" kern="1200">
                <a:solidFill>
                  <a:schemeClr val="tx1"/>
                </a:solidFill>
                <a:latin typeface="Arial" panose="020B0604020202020204" pitchFamily="34" charset="0"/>
                <a:ea typeface="+mn-ea"/>
                <a:cs typeface="+mn-cs"/>
              </a:defRPr>
            </a:lvl6pPr>
            <a:lvl7pPr marL="2743200" algn="l" defTabSz="914400" rtl="0" eaLnBrk="1" latinLnBrk="0" hangingPunct="1">
              <a:defRPr sz="1400" kern="1200">
                <a:solidFill>
                  <a:schemeClr val="tx1"/>
                </a:solidFill>
                <a:latin typeface="Arial" panose="020B0604020202020204" pitchFamily="34" charset="0"/>
                <a:ea typeface="+mn-ea"/>
                <a:cs typeface="+mn-cs"/>
              </a:defRPr>
            </a:lvl7pPr>
            <a:lvl8pPr marL="3200400" algn="l" defTabSz="914400" rtl="0" eaLnBrk="1" latinLnBrk="0" hangingPunct="1">
              <a:defRPr sz="1400" kern="1200">
                <a:solidFill>
                  <a:schemeClr val="tx1"/>
                </a:solidFill>
                <a:latin typeface="Arial" panose="020B0604020202020204" pitchFamily="34" charset="0"/>
                <a:ea typeface="+mn-ea"/>
                <a:cs typeface="+mn-cs"/>
              </a:defRPr>
            </a:lvl8pPr>
            <a:lvl9pPr marL="3657600" algn="l" defTabSz="914400" rtl="0" eaLnBrk="1" latinLnBrk="0" hangingPunct="1">
              <a:defRPr sz="1400" kern="1200">
                <a:solidFill>
                  <a:schemeClr val="tx1"/>
                </a:solidFill>
                <a:latin typeface="Arial" panose="020B0604020202020204" pitchFamily="34" charset="0"/>
                <a:ea typeface="+mn-ea"/>
                <a:cs typeface="+mn-cs"/>
              </a:defRPr>
            </a:lvl9pPr>
          </a:lstStyle>
          <a:p>
            <a:endParaRPr lang="en-CA"/>
          </a:p>
        </p:txBody>
      </p:sp>
      <p:sp>
        <p:nvSpPr>
          <p:cNvPr id="25" name="Freeform 21">
            <a:extLst>
              <a:ext uri="{FF2B5EF4-FFF2-40B4-BE49-F238E27FC236}">
                <a16:creationId xmlns:a16="http://schemas.microsoft.com/office/drawing/2014/main" id="{0D3EE9A3-49B3-4C41-8ED0-BEE1BD0F3775}"/>
              </a:ext>
            </a:extLst>
          </p:cNvPr>
          <p:cNvSpPr>
            <a:spLocks noChangeAspect="1"/>
          </p:cNvSpPr>
          <p:nvPr/>
        </p:nvSpPr>
        <p:spPr bwMode="auto">
          <a:xfrm>
            <a:off x="6074074" y="1671661"/>
            <a:ext cx="5631" cy="2209"/>
          </a:xfrm>
          <a:custGeom>
            <a:avLst/>
            <a:gdLst>
              <a:gd name="T0" fmla="*/ 0 w 10"/>
              <a:gd name="T1" fmla="*/ 0 h 4"/>
              <a:gd name="T2" fmla="*/ 10 w 10"/>
              <a:gd name="T3" fmla="*/ 4 h 4"/>
            </a:gdLst>
            <a:ahLst/>
            <a:cxnLst>
              <a:cxn ang="0">
                <a:pos x="T0" y="T1"/>
              </a:cxn>
              <a:cxn ang="0">
                <a:pos x="T2" y="T3"/>
              </a:cxn>
            </a:cxnLst>
            <a:rect l="0" t="0" r="r" b="b"/>
            <a:pathLst>
              <a:path w="10" h="4">
                <a:moveTo>
                  <a:pt x="0" y="0"/>
                </a:moveTo>
                <a:cubicBezTo>
                  <a:pt x="3" y="3"/>
                  <a:pt x="6" y="3"/>
                  <a:pt x="10" y="4"/>
                </a:cubicBezTo>
              </a:path>
            </a:pathLst>
          </a:custGeom>
          <a:noFill/>
          <a:ln w="6350" cap="rnd">
            <a:solidFill>
              <a:srgbClr val="FF6600"/>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defPPr>
              <a:defRPr lang="en-US"/>
            </a:defPPr>
            <a:lvl1pPr algn="l" rtl="0" fontAlgn="base">
              <a:spcBef>
                <a:spcPct val="0"/>
              </a:spcBef>
              <a:spcAft>
                <a:spcPct val="0"/>
              </a:spcAft>
              <a:defRPr sz="1400" kern="1200">
                <a:solidFill>
                  <a:schemeClr val="tx1"/>
                </a:solidFill>
                <a:latin typeface="Arial" panose="020B0604020202020204" pitchFamily="34" charset="0"/>
                <a:ea typeface="+mn-ea"/>
                <a:cs typeface="+mn-cs"/>
              </a:defRPr>
            </a:lvl1pPr>
            <a:lvl2pPr marL="457200" algn="l" rtl="0" fontAlgn="base">
              <a:spcBef>
                <a:spcPct val="0"/>
              </a:spcBef>
              <a:spcAft>
                <a:spcPct val="0"/>
              </a:spcAft>
              <a:defRPr sz="1400" kern="1200">
                <a:solidFill>
                  <a:schemeClr val="tx1"/>
                </a:solidFill>
                <a:latin typeface="Arial" panose="020B0604020202020204" pitchFamily="34" charset="0"/>
                <a:ea typeface="+mn-ea"/>
                <a:cs typeface="+mn-cs"/>
              </a:defRPr>
            </a:lvl2pPr>
            <a:lvl3pPr marL="914400" algn="l" rtl="0" fontAlgn="base">
              <a:spcBef>
                <a:spcPct val="0"/>
              </a:spcBef>
              <a:spcAft>
                <a:spcPct val="0"/>
              </a:spcAft>
              <a:defRPr sz="1400" kern="1200">
                <a:solidFill>
                  <a:schemeClr val="tx1"/>
                </a:solidFill>
                <a:latin typeface="Arial" panose="020B0604020202020204" pitchFamily="34" charset="0"/>
                <a:ea typeface="+mn-ea"/>
                <a:cs typeface="+mn-cs"/>
              </a:defRPr>
            </a:lvl3pPr>
            <a:lvl4pPr marL="1371600" algn="l" rtl="0" fontAlgn="base">
              <a:spcBef>
                <a:spcPct val="0"/>
              </a:spcBef>
              <a:spcAft>
                <a:spcPct val="0"/>
              </a:spcAft>
              <a:defRPr sz="1400" kern="1200">
                <a:solidFill>
                  <a:schemeClr val="tx1"/>
                </a:solidFill>
                <a:latin typeface="Arial" panose="020B0604020202020204" pitchFamily="34" charset="0"/>
                <a:ea typeface="+mn-ea"/>
                <a:cs typeface="+mn-cs"/>
              </a:defRPr>
            </a:lvl4pPr>
            <a:lvl5pPr marL="1828800" algn="l" rtl="0" fontAlgn="base">
              <a:spcBef>
                <a:spcPct val="0"/>
              </a:spcBef>
              <a:spcAft>
                <a:spcPct val="0"/>
              </a:spcAft>
              <a:defRPr sz="1400" kern="1200">
                <a:solidFill>
                  <a:schemeClr val="tx1"/>
                </a:solidFill>
                <a:latin typeface="Arial" panose="020B0604020202020204" pitchFamily="34" charset="0"/>
                <a:ea typeface="+mn-ea"/>
                <a:cs typeface="+mn-cs"/>
              </a:defRPr>
            </a:lvl5pPr>
            <a:lvl6pPr marL="2286000" algn="l" defTabSz="914400" rtl="0" eaLnBrk="1" latinLnBrk="0" hangingPunct="1">
              <a:defRPr sz="1400" kern="1200">
                <a:solidFill>
                  <a:schemeClr val="tx1"/>
                </a:solidFill>
                <a:latin typeface="Arial" panose="020B0604020202020204" pitchFamily="34" charset="0"/>
                <a:ea typeface="+mn-ea"/>
                <a:cs typeface="+mn-cs"/>
              </a:defRPr>
            </a:lvl6pPr>
            <a:lvl7pPr marL="2743200" algn="l" defTabSz="914400" rtl="0" eaLnBrk="1" latinLnBrk="0" hangingPunct="1">
              <a:defRPr sz="1400" kern="1200">
                <a:solidFill>
                  <a:schemeClr val="tx1"/>
                </a:solidFill>
                <a:latin typeface="Arial" panose="020B0604020202020204" pitchFamily="34" charset="0"/>
                <a:ea typeface="+mn-ea"/>
                <a:cs typeface="+mn-cs"/>
              </a:defRPr>
            </a:lvl7pPr>
            <a:lvl8pPr marL="3200400" algn="l" defTabSz="914400" rtl="0" eaLnBrk="1" latinLnBrk="0" hangingPunct="1">
              <a:defRPr sz="1400" kern="1200">
                <a:solidFill>
                  <a:schemeClr val="tx1"/>
                </a:solidFill>
                <a:latin typeface="Arial" panose="020B0604020202020204" pitchFamily="34" charset="0"/>
                <a:ea typeface="+mn-ea"/>
                <a:cs typeface="+mn-cs"/>
              </a:defRPr>
            </a:lvl8pPr>
            <a:lvl9pPr marL="3657600" algn="l" defTabSz="914400" rtl="0" eaLnBrk="1" latinLnBrk="0" hangingPunct="1">
              <a:defRPr sz="1400" kern="1200">
                <a:solidFill>
                  <a:schemeClr val="tx1"/>
                </a:solidFill>
                <a:latin typeface="Arial" panose="020B0604020202020204" pitchFamily="34" charset="0"/>
                <a:ea typeface="+mn-ea"/>
                <a:cs typeface="+mn-cs"/>
              </a:defRPr>
            </a:lvl9pPr>
          </a:lstStyle>
          <a:p>
            <a:endParaRPr lang="en-CA"/>
          </a:p>
        </p:txBody>
      </p:sp>
      <p:sp>
        <p:nvSpPr>
          <p:cNvPr id="26" name="Freeform 22">
            <a:extLst>
              <a:ext uri="{FF2B5EF4-FFF2-40B4-BE49-F238E27FC236}">
                <a16:creationId xmlns:a16="http://schemas.microsoft.com/office/drawing/2014/main" id="{887F5A64-59D0-42D1-9945-6640988E0740}"/>
              </a:ext>
            </a:extLst>
          </p:cNvPr>
          <p:cNvSpPr>
            <a:spLocks noChangeAspect="1"/>
          </p:cNvSpPr>
          <p:nvPr/>
        </p:nvSpPr>
        <p:spPr bwMode="auto">
          <a:xfrm>
            <a:off x="6070491" y="1642388"/>
            <a:ext cx="9214" cy="31482"/>
          </a:xfrm>
          <a:custGeom>
            <a:avLst/>
            <a:gdLst>
              <a:gd name="T0" fmla="*/ 16 w 16"/>
              <a:gd name="T1" fmla="*/ 50 h 50"/>
              <a:gd name="T2" fmla="*/ 0 w 16"/>
              <a:gd name="T3" fmla="*/ 0 h 50"/>
            </a:gdLst>
            <a:ahLst/>
            <a:cxnLst>
              <a:cxn ang="0">
                <a:pos x="T0" y="T1"/>
              </a:cxn>
              <a:cxn ang="0">
                <a:pos x="T2" y="T3"/>
              </a:cxn>
            </a:cxnLst>
            <a:rect l="0" t="0" r="r" b="b"/>
            <a:pathLst>
              <a:path w="16" h="50">
                <a:moveTo>
                  <a:pt x="16" y="50"/>
                </a:moveTo>
                <a:cubicBezTo>
                  <a:pt x="16" y="32"/>
                  <a:pt x="1" y="18"/>
                  <a:pt x="0" y="0"/>
                </a:cubicBezTo>
              </a:path>
            </a:pathLst>
          </a:custGeom>
          <a:noFill/>
          <a:ln w="6350" cap="rnd">
            <a:solidFill>
              <a:srgbClr val="FF6600"/>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defPPr>
              <a:defRPr lang="en-US"/>
            </a:defPPr>
            <a:lvl1pPr algn="l" rtl="0" fontAlgn="base">
              <a:spcBef>
                <a:spcPct val="0"/>
              </a:spcBef>
              <a:spcAft>
                <a:spcPct val="0"/>
              </a:spcAft>
              <a:defRPr sz="1400" kern="1200">
                <a:solidFill>
                  <a:schemeClr val="tx1"/>
                </a:solidFill>
                <a:latin typeface="Arial" panose="020B0604020202020204" pitchFamily="34" charset="0"/>
                <a:ea typeface="+mn-ea"/>
                <a:cs typeface="+mn-cs"/>
              </a:defRPr>
            </a:lvl1pPr>
            <a:lvl2pPr marL="457200" algn="l" rtl="0" fontAlgn="base">
              <a:spcBef>
                <a:spcPct val="0"/>
              </a:spcBef>
              <a:spcAft>
                <a:spcPct val="0"/>
              </a:spcAft>
              <a:defRPr sz="1400" kern="1200">
                <a:solidFill>
                  <a:schemeClr val="tx1"/>
                </a:solidFill>
                <a:latin typeface="Arial" panose="020B0604020202020204" pitchFamily="34" charset="0"/>
                <a:ea typeface="+mn-ea"/>
                <a:cs typeface="+mn-cs"/>
              </a:defRPr>
            </a:lvl2pPr>
            <a:lvl3pPr marL="914400" algn="l" rtl="0" fontAlgn="base">
              <a:spcBef>
                <a:spcPct val="0"/>
              </a:spcBef>
              <a:spcAft>
                <a:spcPct val="0"/>
              </a:spcAft>
              <a:defRPr sz="1400" kern="1200">
                <a:solidFill>
                  <a:schemeClr val="tx1"/>
                </a:solidFill>
                <a:latin typeface="Arial" panose="020B0604020202020204" pitchFamily="34" charset="0"/>
                <a:ea typeface="+mn-ea"/>
                <a:cs typeface="+mn-cs"/>
              </a:defRPr>
            </a:lvl3pPr>
            <a:lvl4pPr marL="1371600" algn="l" rtl="0" fontAlgn="base">
              <a:spcBef>
                <a:spcPct val="0"/>
              </a:spcBef>
              <a:spcAft>
                <a:spcPct val="0"/>
              </a:spcAft>
              <a:defRPr sz="1400" kern="1200">
                <a:solidFill>
                  <a:schemeClr val="tx1"/>
                </a:solidFill>
                <a:latin typeface="Arial" panose="020B0604020202020204" pitchFamily="34" charset="0"/>
                <a:ea typeface="+mn-ea"/>
                <a:cs typeface="+mn-cs"/>
              </a:defRPr>
            </a:lvl4pPr>
            <a:lvl5pPr marL="1828800" algn="l" rtl="0" fontAlgn="base">
              <a:spcBef>
                <a:spcPct val="0"/>
              </a:spcBef>
              <a:spcAft>
                <a:spcPct val="0"/>
              </a:spcAft>
              <a:defRPr sz="1400" kern="1200">
                <a:solidFill>
                  <a:schemeClr val="tx1"/>
                </a:solidFill>
                <a:latin typeface="Arial" panose="020B0604020202020204" pitchFamily="34" charset="0"/>
                <a:ea typeface="+mn-ea"/>
                <a:cs typeface="+mn-cs"/>
              </a:defRPr>
            </a:lvl5pPr>
            <a:lvl6pPr marL="2286000" algn="l" defTabSz="914400" rtl="0" eaLnBrk="1" latinLnBrk="0" hangingPunct="1">
              <a:defRPr sz="1400" kern="1200">
                <a:solidFill>
                  <a:schemeClr val="tx1"/>
                </a:solidFill>
                <a:latin typeface="Arial" panose="020B0604020202020204" pitchFamily="34" charset="0"/>
                <a:ea typeface="+mn-ea"/>
                <a:cs typeface="+mn-cs"/>
              </a:defRPr>
            </a:lvl6pPr>
            <a:lvl7pPr marL="2743200" algn="l" defTabSz="914400" rtl="0" eaLnBrk="1" latinLnBrk="0" hangingPunct="1">
              <a:defRPr sz="1400" kern="1200">
                <a:solidFill>
                  <a:schemeClr val="tx1"/>
                </a:solidFill>
                <a:latin typeface="Arial" panose="020B0604020202020204" pitchFamily="34" charset="0"/>
                <a:ea typeface="+mn-ea"/>
                <a:cs typeface="+mn-cs"/>
              </a:defRPr>
            </a:lvl7pPr>
            <a:lvl8pPr marL="3200400" algn="l" defTabSz="914400" rtl="0" eaLnBrk="1" latinLnBrk="0" hangingPunct="1">
              <a:defRPr sz="1400" kern="1200">
                <a:solidFill>
                  <a:schemeClr val="tx1"/>
                </a:solidFill>
                <a:latin typeface="Arial" panose="020B0604020202020204" pitchFamily="34" charset="0"/>
                <a:ea typeface="+mn-ea"/>
                <a:cs typeface="+mn-cs"/>
              </a:defRPr>
            </a:lvl8pPr>
            <a:lvl9pPr marL="3657600" algn="l" defTabSz="914400" rtl="0" eaLnBrk="1" latinLnBrk="0" hangingPunct="1">
              <a:defRPr sz="1400" kern="1200">
                <a:solidFill>
                  <a:schemeClr val="tx1"/>
                </a:solidFill>
                <a:latin typeface="Arial" panose="020B0604020202020204" pitchFamily="34" charset="0"/>
                <a:ea typeface="+mn-ea"/>
                <a:cs typeface="+mn-cs"/>
              </a:defRPr>
            </a:lvl9pPr>
          </a:lstStyle>
          <a:p>
            <a:endParaRPr lang="en-CA"/>
          </a:p>
        </p:txBody>
      </p:sp>
      <p:sp>
        <p:nvSpPr>
          <p:cNvPr id="27" name="Freeform 23">
            <a:extLst>
              <a:ext uri="{FF2B5EF4-FFF2-40B4-BE49-F238E27FC236}">
                <a16:creationId xmlns:a16="http://schemas.microsoft.com/office/drawing/2014/main" id="{0E31BD20-CF03-4471-9D2C-C24411EDDB10}"/>
              </a:ext>
            </a:extLst>
          </p:cNvPr>
          <p:cNvSpPr>
            <a:spLocks noChangeAspect="1"/>
          </p:cNvSpPr>
          <p:nvPr/>
        </p:nvSpPr>
        <p:spPr bwMode="auto">
          <a:xfrm>
            <a:off x="6079705" y="1624162"/>
            <a:ext cx="20475" cy="59650"/>
          </a:xfrm>
          <a:custGeom>
            <a:avLst/>
            <a:gdLst>
              <a:gd name="T0" fmla="*/ 34 w 34"/>
              <a:gd name="T1" fmla="*/ 93 h 93"/>
              <a:gd name="T2" fmla="*/ 0 w 34"/>
              <a:gd name="T3" fmla="*/ 0 h 93"/>
            </a:gdLst>
            <a:ahLst/>
            <a:cxnLst>
              <a:cxn ang="0">
                <a:pos x="T0" y="T1"/>
              </a:cxn>
              <a:cxn ang="0">
                <a:pos x="T2" y="T3"/>
              </a:cxn>
            </a:cxnLst>
            <a:rect l="0" t="0" r="r" b="b"/>
            <a:pathLst>
              <a:path w="34" h="93">
                <a:moveTo>
                  <a:pt x="34" y="93"/>
                </a:moveTo>
                <a:cubicBezTo>
                  <a:pt x="19" y="62"/>
                  <a:pt x="4" y="34"/>
                  <a:pt x="0" y="0"/>
                </a:cubicBezTo>
              </a:path>
            </a:pathLst>
          </a:custGeom>
          <a:noFill/>
          <a:ln w="6350" cap="rnd">
            <a:solidFill>
              <a:srgbClr val="FF6600"/>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defPPr>
              <a:defRPr lang="en-US"/>
            </a:defPPr>
            <a:lvl1pPr algn="l" rtl="0" fontAlgn="base">
              <a:spcBef>
                <a:spcPct val="0"/>
              </a:spcBef>
              <a:spcAft>
                <a:spcPct val="0"/>
              </a:spcAft>
              <a:defRPr sz="1400" kern="1200">
                <a:solidFill>
                  <a:schemeClr val="tx1"/>
                </a:solidFill>
                <a:latin typeface="Arial" panose="020B0604020202020204" pitchFamily="34" charset="0"/>
                <a:ea typeface="+mn-ea"/>
                <a:cs typeface="+mn-cs"/>
              </a:defRPr>
            </a:lvl1pPr>
            <a:lvl2pPr marL="457200" algn="l" rtl="0" fontAlgn="base">
              <a:spcBef>
                <a:spcPct val="0"/>
              </a:spcBef>
              <a:spcAft>
                <a:spcPct val="0"/>
              </a:spcAft>
              <a:defRPr sz="1400" kern="1200">
                <a:solidFill>
                  <a:schemeClr val="tx1"/>
                </a:solidFill>
                <a:latin typeface="Arial" panose="020B0604020202020204" pitchFamily="34" charset="0"/>
                <a:ea typeface="+mn-ea"/>
                <a:cs typeface="+mn-cs"/>
              </a:defRPr>
            </a:lvl2pPr>
            <a:lvl3pPr marL="914400" algn="l" rtl="0" fontAlgn="base">
              <a:spcBef>
                <a:spcPct val="0"/>
              </a:spcBef>
              <a:spcAft>
                <a:spcPct val="0"/>
              </a:spcAft>
              <a:defRPr sz="1400" kern="1200">
                <a:solidFill>
                  <a:schemeClr val="tx1"/>
                </a:solidFill>
                <a:latin typeface="Arial" panose="020B0604020202020204" pitchFamily="34" charset="0"/>
                <a:ea typeface="+mn-ea"/>
                <a:cs typeface="+mn-cs"/>
              </a:defRPr>
            </a:lvl3pPr>
            <a:lvl4pPr marL="1371600" algn="l" rtl="0" fontAlgn="base">
              <a:spcBef>
                <a:spcPct val="0"/>
              </a:spcBef>
              <a:spcAft>
                <a:spcPct val="0"/>
              </a:spcAft>
              <a:defRPr sz="1400" kern="1200">
                <a:solidFill>
                  <a:schemeClr val="tx1"/>
                </a:solidFill>
                <a:latin typeface="Arial" panose="020B0604020202020204" pitchFamily="34" charset="0"/>
                <a:ea typeface="+mn-ea"/>
                <a:cs typeface="+mn-cs"/>
              </a:defRPr>
            </a:lvl4pPr>
            <a:lvl5pPr marL="1828800" algn="l" rtl="0" fontAlgn="base">
              <a:spcBef>
                <a:spcPct val="0"/>
              </a:spcBef>
              <a:spcAft>
                <a:spcPct val="0"/>
              </a:spcAft>
              <a:defRPr sz="1400" kern="1200">
                <a:solidFill>
                  <a:schemeClr val="tx1"/>
                </a:solidFill>
                <a:latin typeface="Arial" panose="020B0604020202020204" pitchFamily="34" charset="0"/>
                <a:ea typeface="+mn-ea"/>
                <a:cs typeface="+mn-cs"/>
              </a:defRPr>
            </a:lvl5pPr>
            <a:lvl6pPr marL="2286000" algn="l" defTabSz="914400" rtl="0" eaLnBrk="1" latinLnBrk="0" hangingPunct="1">
              <a:defRPr sz="1400" kern="1200">
                <a:solidFill>
                  <a:schemeClr val="tx1"/>
                </a:solidFill>
                <a:latin typeface="Arial" panose="020B0604020202020204" pitchFamily="34" charset="0"/>
                <a:ea typeface="+mn-ea"/>
                <a:cs typeface="+mn-cs"/>
              </a:defRPr>
            </a:lvl6pPr>
            <a:lvl7pPr marL="2743200" algn="l" defTabSz="914400" rtl="0" eaLnBrk="1" latinLnBrk="0" hangingPunct="1">
              <a:defRPr sz="1400" kern="1200">
                <a:solidFill>
                  <a:schemeClr val="tx1"/>
                </a:solidFill>
                <a:latin typeface="Arial" panose="020B0604020202020204" pitchFamily="34" charset="0"/>
                <a:ea typeface="+mn-ea"/>
                <a:cs typeface="+mn-cs"/>
              </a:defRPr>
            </a:lvl7pPr>
            <a:lvl8pPr marL="3200400" algn="l" defTabSz="914400" rtl="0" eaLnBrk="1" latinLnBrk="0" hangingPunct="1">
              <a:defRPr sz="1400" kern="1200">
                <a:solidFill>
                  <a:schemeClr val="tx1"/>
                </a:solidFill>
                <a:latin typeface="Arial" panose="020B0604020202020204" pitchFamily="34" charset="0"/>
                <a:ea typeface="+mn-ea"/>
                <a:cs typeface="+mn-cs"/>
              </a:defRPr>
            </a:lvl8pPr>
            <a:lvl9pPr marL="3657600" algn="l" defTabSz="914400" rtl="0" eaLnBrk="1" latinLnBrk="0" hangingPunct="1">
              <a:defRPr sz="1400" kern="1200">
                <a:solidFill>
                  <a:schemeClr val="tx1"/>
                </a:solidFill>
                <a:latin typeface="Arial" panose="020B0604020202020204" pitchFamily="34" charset="0"/>
                <a:ea typeface="+mn-ea"/>
                <a:cs typeface="+mn-cs"/>
              </a:defRPr>
            </a:lvl9pPr>
          </a:lstStyle>
          <a:p>
            <a:endParaRPr lang="en-CA"/>
          </a:p>
        </p:txBody>
      </p:sp>
      <p:sp>
        <p:nvSpPr>
          <p:cNvPr id="28" name="Freeform 24">
            <a:extLst>
              <a:ext uri="{FF2B5EF4-FFF2-40B4-BE49-F238E27FC236}">
                <a16:creationId xmlns:a16="http://schemas.microsoft.com/office/drawing/2014/main" id="{F65AC022-3CAB-4C24-B7A0-64A5F086854A}"/>
              </a:ext>
            </a:extLst>
          </p:cNvPr>
          <p:cNvSpPr>
            <a:spLocks noChangeAspect="1"/>
          </p:cNvSpPr>
          <p:nvPr/>
        </p:nvSpPr>
        <p:spPr bwMode="auto">
          <a:xfrm>
            <a:off x="5786400" y="1446317"/>
            <a:ext cx="23546" cy="12151"/>
          </a:xfrm>
          <a:custGeom>
            <a:avLst/>
            <a:gdLst>
              <a:gd name="T0" fmla="*/ 0 w 40"/>
              <a:gd name="T1" fmla="*/ 3 h 19"/>
              <a:gd name="T2" fmla="*/ 40 w 40"/>
              <a:gd name="T3" fmla="*/ 19 h 19"/>
            </a:gdLst>
            <a:ahLst/>
            <a:cxnLst>
              <a:cxn ang="0">
                <a:pos x="T0" y="T1"/>
              </a:cxn>
              <a:cxn ang="0">
                <a:pos x="T2" y="T3"/>
              </a:cxn>
            </a:cxnLst>
            <a:rect l="0" t="0" r="r" b="b"/>
            <a:pathLst>
              <a:path w="40" h="19">
                <a:moveTo>
                  <a:pt x="0" y="3"/>
                </a:moveTo>
                <a:cubicBezTo>
                  <a:pt x="16" y="0"/>
                  <a:pt x="29" y="8"/>
                  <a:pt x="40" y="19"/>
                </a:cubicBezTo>
              </a:path>
            </a:pathLst>
          </a:custGeom>
          <a:noFill/>
          <a:ln w="6350" cap="rnd">
            <a:solidFill>
              <a:srgbClr val="FF6600"/>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defPPr>
              <a:defRPr lang="en-US"/>
            </a:defPPr>
            <a:lvl1pPr algn="l" rtl="0" fontAlgn="base">
              <a:spcBef>
                <a:spcPct val="0"/>
              </a:spcBef>
              <a:spcAft>
                <a:spcPct val="0"/>
              </a:spcAft>
              <a:defRPr sz="1400" kern="1200">
                <a:solidFill>
                  <a:schemeClr val="tx1"/>
                </a:solidFill>
                <a:latin typeface="Arial" panose="020B0604020202020204" pitchFamily="34" charset="0"/>
                <a:ea typeface="+mn-ea"/>
                <a:cs typeface="+mn-cs"/>
              </a:defRPr>
            </a:lvl1pPr>
            <a:lvl2pPr marL="457200" algn="l" rtl="0" fontAlgn="base">
              <a:spcBef>
                <a:spcPct val="0"/>
              </a:spcBef>
              <a:spcAft>
                <a:spcPct val="0"/>
              </a:spcAft>
              <a:defRPr sz="1400" kern="1200">
                <a:solidFill>
                  <a:schemeClr val="tx1"/>
                </a:solidFill>
                <a:latin typeface="Arial" panose="020B0604020202020204" pitchFamily="34" charset="0"/>
                <a:ea typeface="+mn-ea"/>
                <a:cs typeface="+mn-cs"/>
              </a:defRPr>
            </a:lvl2pPr>
            <a:lvl3pPr marL="914400" algn="l" rtl="0" fontAlgn="base">
              <a:spcBef>
                <a:spcPct val="0"/>
              </a:spcBef>
              <a:spcAft>
                <a:spcPct val="0"/>
              </a:spcAft>
              <a:defRPr sz="1400" kern="1200">
                <a:solidFill>
                  <a:schemeClr val="tx1"/>
                </a:solidFill>
                <a:latin typeface="Arial" panose="020B0604020202020204" pitchFamily="34" charset="0"/>
                <a:ea typeface="+mn-ea"/>
                <a:cs typeface="+mn-cs"/>
              </a:defRPr>
            </a:lvl3pPr>
            <a:lvl4pPr marL="1371600" algn="l" rtl="0" fontAlgn="base">
              <a:spcBef>
                <a:spcPct val="0"/>
              </a:spcBef>
              <a:spcAft>
                <a:spcPct val="0"/>
              </a:spcAft>
              <a:defRPr sz="1400" kern="1200">
                <a:solidFill>
                  <a:schemeClr val="tx1"/>
                </a:solidFill>
                <a:latin typeface="Arial" panose="020B0604020202020204" pitchFamily="34" charset="0"/>
                <a:ea typeface="+mn-ea"/>
                <a:cs typeface="+mn-cs"/>
              </a:defRPr>
            </a:lvl4pPr>
            <a:lvl5pPr marL="1828800" algn="l" rtl="0" fontAlgn="base">
              <a:spcBef>
                <a:spcPct val="0"/>
              </a:spcBef>
              <a:spcAft>
                <a:spcPct val="0"/>
              </a:spcAft>
              <a:defRPr sz="1400" kern="1200">
                <a:solidFill>
                  <a:schemeClr val="tx1"/>
                </a:solidFill>
                <a:latin typeface="Arial" panose="020B0604020202020204" pitchFamily="34" charset="0"/>
                <a:ea typeface="+mn-ea"/>
                <a:cs typeface="+mn-cs"/>
              </a:defRPr>
            </a:lvl5pPr>
            <a:lvl6pPr marL="2286000" algn="l" defTabSz="914400" rtl="0" eaLnBrk="1" latinLnBrk="0" hangingPunct="1">
              <a:defRPr sz="1400" kern="1200">
                <a:solidFill>
                  <a:schemeClr val="tx1"/>
                </a:solidFill>
                <a:latin typeface="Arial" panose="020B0604020202020204" pitchFamily="34" charset="0"/>
                <a:ea typeface="+mn-ea"/>
                <a:cs typeface="+mn-cs"/>
              </a:defRPr>
            </a:lvl6pPr>
            <a:lvl7pPr marL="2743200" algn="l" defTabSz="914400" rtl="0" eaLnBrk="1" latinLnBrk="0" hangingPunct="1">
              <a:defRPr sz="1400" kern="1200">
                <a:solidFill>
                  <a:schemeClr val="tx1"/>
                </a:solidFill>
                <a:latin typeface="Arial" panose="020B0604020202020204" pitchFamily="34" charset="0"/>
                <a:ea typeface="+mn-ea"/>
                <a:cs typeface="+mn-cs"/>
              </a:defRPr>
            </a:lvl7pPr>
            <a:lvl8pPr marL="3200400" algn="l" defTabSz="914400" rtl="0" eaLnBrk="1" latinLnBrk="0" hangingPunct="1">
              <a:defRPr sz="1400" kern="1200">
                <a:solidFill>
                  <a:schemeClr val="tx1"/>
                </a:solidFill>
                <a:latin typeface="Arial" panose="020B0604020202020204" pitchFamily="34" charset="0"/>
                <a:ea typeface="+mn-ea"/>
                <a:cs typeface="+mn-cs"/>
              </a:defRPr>
            </a:lvl8pPr>
            <a:lvl9pPr marL="3657600" algn="l" defTabSz="914400" rtl="0" eaLnBrk="1" latinLnBrk="0" hangingPunct="1">
              <a:defRPr sz="1400" kern="1200">
                <a:solidFill>
                  <a:schemeClr val="tx1"/>
                </a:solidFill>
                <a:latin typeface="Arial" panose="020B0604020202020204" pitchFamily="34" charset="0"/>
                <a:ea typeface="+mn-ea"/>
                <a:cs typeface="+mn-cs"/>
              </a:defRPr>
            </a:lvl9pPr>
          </a:lstStyle>
          <a:p>
            <a:endParaRPr lang="en-CA"/>
          </a:p>
        </p:txBody>
      </p:sp>
      <p:sp>
        <p:nvSpPr>
          <p:cNvPr id="29" name="Freeform 25">
            <a:extLst>
              <a:ext uri="{FF2B5EF4-FFF2-40B4-BE49-F238E27FC236}">
                <a16:creationId xmlns:a16="http://schemas.microsoft.com/office/drawing/2014/main" id="{69838962-7FB3-4E86-B336-8E05F6F2A5A1}"/>
              </a:ext>
            </a:extLst>
          </p:cNvPr>
          <p:cNvSpPr>
            <a:spLocks noChangeAspect="1"/>
          </p:cNvSpPr>
          <p:nvPr/>
        </p:nvSpPr>
        <p:spPr bwMode="auto">
          <a:xfrm>
            <a:off x="5786912" y="1459021"/>
            <a:ext cx="34807" cy="31482"/>
          </a:xfrm>
          <a:custGeom>
            <a:avLst/>
            <a:gdLst>
              <a:gd name="T0" fmla="*/ 0 w 58"/>
              <a:gd name="T1" fmla="*/ 49 h 49"/>
              <a:gd name="T2" fmla="*/ 58 w 58"/>
              <a:gd name="T3" fmla="*/ 7 h 49"/>
            </a:gdLst>
            <a:ahLst/>
            <a:cxnLst>
              <a:cxn ang="0">
                <a:pos x="T0" y="T1"/>
              </a:cxn>
              <a:cxn ang="0">
                <a:pos x="T2" y="T3"/>
              </a:cxn>
            </a:cxnLst>
            <a:rect l="0" t="0" r="r" b="b"/>
            <a:pathLst>
              <a:path w="58" h="49">
                <a:moveTo>
                  <a:pt x="0" y="49"/>
                </a:moveTo>
                <a:cubicBezTo>
                  <a:pt x="5" y="22"/>
                  <a:pt x="29" y="0"/>
                  <a:pt x="58" y="7"/>
                </a:cubicBezTo>
              </a:path>
            </a:pathLst>
          </a:custGeom>
          <a:noFill/>
          <a:ln w="6350" cap="rnd">
            <a:solidFill>
              <a:srgbClr val="FF6600"/>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defPPr>
              <a:defRPr lang="en-US"/>
            </a:defPPr>
            <a:lvl1pPr algn="l" rtl="0" fontAlgn="base">
              <a:spcBef>
                <a:spcPct val="0"/>
              </a:spcBef>
              <a:spcAft>
                <a:spcPct val="0"/>
              </a:spcAft>
              <a:defRPr sz="1400" kern="1200">
                <a:solidFill>
                  <a:schemeClr val="tx1"/>
                </a:solidFill>
                <a:latin typeface="Arial" panose="020B0604020202020204" pitchFamily="34" charset="0"/>
                <a:ea typeface="+mn-ea"/>
                <a:cs typeface="+mn-cs"/>
              </a:defRPr>
            </a:lvl1pPr>
            <a:lvl2pPr marL="457200" algn="l" rtl="0" fontAlgn="base">
              <a:spcBef>
                <a:spcPct val="0"/>
              </a:spcBef>
              <a:spcAft>
                <a:spcPct val="0"/>
              </a:spcAft>
              <a:defRPr sz="1400" kern="1200">
                <a:solidFill>
                  <a:schemeClr val="tx1"/>
                </a:solidFill>
                <a:latin typeface="Arial" panose="020B0604020202020204" pitchFamily="34" charset="0"/>
                <a:ea typeface="+mn-ea"/>
                <a:cs typeface="+mn-cs"/>
              </a:defRPr>
            </a:lvl2pPr>
            <a:lvl3pPr marL="914400" algn="l" rtl="0" fontAlgn="base">
              <a:spcBef>
                <a:spcPct val="0"/>
              </a:spcBef>
              <a:spcAft>
                <a:spcPct val="0"/>
              </a:spcAft>
              <a:defRPr sz="1400" kern="1200">
                <a:solidFill>
                  <a:schemeClr val="tx1"/>
                </a:solidFill>
                <a:latin typeface="Arial" panose="020B0604020202020204" pitchFamily="34" charset="0"/>
                <a:ea typeface="+mn-ea"/>
                <a:cs typeface="+mn-cs"/>
              </a:defRPr>
            </a:lvl3pPr>
            <a:lvl4pPr marL="1371600" algn="l" rtl="0" fontAlgn="base">
              <a:spcBef>
                <a:spcPct val="0"/>
              </a:spcBef>
              <a:spcAft>
                <a:spcPct val="0"/>
              </a:spcAft>
              <a:defRPr sz="1400" kern="1200">
                <a:solidFill>
                  <a:schemeClr val="tx1"/>
                </a:solidFill>
                <a:latin typeface="Arial" panose="020B0604020202020204" pitchFamily="34" charset="0"/>
                <a:ea typeface="+mn-ea"/>
                <a:cs typeface="+mn-cs"/>
              </a:defRPr>
            </a:lvl4pPr>
            <a:lvl5pPr marL="1828800" algn="l" rtl="0" fontAlgn="base">
              <a:spcBef>
                <a:spcPct val="0"/>
              </a:spcBef>
              <a:spcAft>
                <a:spcPct val="0"/>
              </a:spcAft>
              <a:defRPr sz="1400" kern="1200">
                <a:solidFill>
                  <a:schemeClr val="tx1"/>
                </a:solidFill>
                <a:latin typeface="Arial" panose="020B0604020202020204" pitchFamily="34" charset="0"/>
                <a:ea typeface="+mn-ea"/>
                <a:cs typeface="+mn-cs"/>
              </a:defRPr>
            </a:lvl5pPr>
            <a:lvl6pPr marL="2286000" algn="l" defTabSz="914400" rtl="0" eaLnBrk="1" latinLnBrk="0" hangingPunct="1">
              <a:defRPr sz="1400" kern="1200">
                <a:solidFill>
                  <a:schemeClr val="tx1"/>
                </a:solidFill>
                <a:latin typeface="Arial" panose="020B0604020202020204" pitchFamily="34" charset="0"/>
                <a:ea typeface="+mn-ea"/>
                <a:cs typeface="+mn-cs"/>
              </a:defRPr>
            </a:lvl6pPr>
            <a:lvl7pPr marL="2743200" algn="l" defTabSz="914400" rtl="0" eaLnBrk="1" latinLnBrk="0" hangingPunct="1">
              <a:defRPr sz="1400" kern="1200">
                <a:solidFill>
                  <a:schemeClr val="tx1"/>
                </a:solidFill>
                <a:latin typeface="Arial" panose="020B0604020202020204" pitchFamily="34" charset="0"/>
                <a:ea typeface="+mn-ea"/>
                <a:cs typeface="+mn-cs"/>
              </a:defRPr>
            </a:lvl7pPr>
            <a:lvl8pPr marL="3200400" algn="l" defTabSz="914400" rtl="0" eaLnBrk="1" latinLnBrk="0" hangingPunct="1">
              <a:defRPr sz="1400" kern="1200">
                <a:solidFill>
                  <a:schemeClr val="tx1"/>
                </a:solidFill>
                <a:latin typeface="Arial" panose="020B0604020202020204" pitchFamily="34" charset="0"/>
                <a:ea typeface="+mn-ea"/>
                <a:cs typeface="+mn-cs"/>
              </a:defRPr>
            </a:lvl8pPr>
            <a:lvl9pPr marL="3657600" algn="l" defTabSz="914400" rtl="0" eaLnBrk="1" latinLnBrk="0" hangingPunct="1">
              <a:defRPr sz="1400" kern="1200">
                <a:solidFill>
                  <a:schemeClr val="tx1"/>
                </a:solidFill>
                <a:latin typeface="Arial" panose="020B0604020202020204" pitchFamily="34" charset="0"/>
                <a:ea typeface="+mn-ea"/>
                <a:cs typeface="+mn-cs"/>
              </a:defRPr>
            </a:lvl9pPr>
          </a:lstStyle>
          <a:p>
            <a:endParaRPr lang="en-CA"/>
          </a:p>
        </p:txBody>
      </p:sp>
      <p:sp>
        <p:nvSpPr>
          <p:cNvPr id="30" name="Freeform 26">
            <a:extLst>
              <a:ext uri="{FF2B5EF4-FFF2-40B4-BE49-F238E27FC236}">
                <a16:creationId xmlns:a16="http://schemas.microsoft.com/office/drawing/2014/main" id="{B108B74C-00BA-4A71-A113-FE479EA26069}"/>
              </a:ext>
            </a:extLst>
          </p:cNvPr>
          <p:cNvSpPr>
            <a:spLocks noChangeAspect="1"/>
          </p:cNvSpPr>
          <p:nvPr/>
        </p:nvSpPr>
        <p:spPr bwMode="auto">
          <a:xfrm>
            <a:off x="5798173" y="1470067"/>
            <a:ext cx="51699" cy="76771"/>
          </a:xfrm>
          <a:custGeom>
            <a:avLst/>
            <a:gdLst>
              <a:gd name="T0" fmla="*/ 0 w 88"/>
              <a:gd name="T1" fmla="*/ 74 h 120"/>
              <a:gd name="T2" fmla="*/ 64 w 88"/>
              <a:gd name="T3" fmla="*/ 0 h 120"/>
              <a:gd name="T4" fmla="*/ 87 w 88"/>
              <a:gd name="T5" fmla="*/ 7 h 120"/>
              <a:gd name="T6" fmla="*/ 87 w 88"/>
              <a:gd name="T7" fmla="*/ 13 h 120"/>
              <a:gd name="T8" fmla="*/ 22 w 88"/>
              <a:gd name="T9" fmla="*/ 120 h 120"/>
            </a:gdLst>
            <a:ahLst/>
            <a:cxnLst>
              <a:cxn ang="0">
                <a:pos x="T0" y="T1"/>
              </a:cxn>
              <a:cxn ang="0">
                <a:pos x="T2" y="T3"/>
              </a:cxn>
              <a:cxn ang="0">
                <a:pos x="T4" y="T5"/>
              </a:cxn>
              <a:cxn ang="0">
                <a:pos x="T6" y="T7"/>
              </a:cxn>
              <a:cxn ang="0">
                <a:pos x="T8" y="T9"/>
              </a:cxn>
            </a:cxnLst>
            <a:rect l="0" t="0" r="r" b="b"/>
            <a:pathLst>
              <a:path w="88" h="120">
                <a:moveTo>
                  <a:pt x="0" y="74"/>
                </a:moveTo>
                <a:cubicBezTo>
                  <a:pt x="4" y="39"/>
                  <a:pt x="33" y="14"/>
                  <a:pt x="64" y="0"/>
                </a:cubicBezTo>
                <a:cubicBezTo>
                  <a:pt x="72" y="2"/>
                  <a:pt x="79" y="4"/>
                  <a:pt x="87" y="7"/>
                </a:cubicBezTo>
                <a:cubicBezTo>
                  <a:pt x="88" y="9"/>
                  <a:pt x="87" y="11"/>
                  <a:pt x="87" y="13"/>
                </a:cubicBezTo>
                <a:cubicBezTo>
                  <a:pt x="44" y="29"/>
                  <a:pt x="28" y="79"/>
                  <a:pt x="22" y="120"/>
                </a:cubicBezTo>
              </a:path>
            </a:pathLst>
          </a:custGeom>
          <a:noFill/>
          <a:ln w="6350" cap="rnd">
            <a:solidFill>
              <a:srgbClr val="FF6600"/>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defPPr>
              <a:defRPr lang="en-US"/>
            </a:defPPr>
            <a:lvl1pPr algn="l" rtl="0" fontAlgn="base">
              <a:spcBef>
                <a:spcPct val="0"/>
              </a:spcBef>
              <a:spcAft>
                <a:spcPct val="0"/>
              </a:spcAft>
              <a:defRPr sz="1400" kern="1200">
                <a:solidFill>
                  <a:schemeClr val="tx1"/>
                </a:solidFill>
                <a:latin typeface="Arial" panose="020B0604020202020204" pitchFamily="34" charset="0"/>
                <a:ea typeface="+mn-ea"/>
                <a:cs typeface="+mn-cs"/>
              </a:defRPr>
            </a:lvl1pPr>
            <a:lvl2pPr marL="457200" algn="l" rtl="0" fontAlgn="base">
              <a:spcBef>
                <a:spcPct val="0"/>
              </a:spcBef>
              <a:spcAft>
                <a:spcPct val="0"/>
              </a:spcAft>
              <a:defRPr sz="1400" kern="1200">
                <a:solidFill>
                  <a:schemeClr val="tx1"/>
                </a:solidFill>
                <a:latin typeface="Arial" panose="020B0604020202020204" pitchFamily="34" charset="0"/>
                <a:ea typeface="+mn-ea"/>
                <a:cs typeface="+mn-cs"/>
              </a:defRPr>
            </a:lvl2pPr>
            <a:lvl3pPr marL="914400" algn="l" rtl="0" fontAlgn="base">
              <a:spcBef>
                <a:spcPct val="0"/>
              </a:spcBef>
              <a:spcAft>
                <a:spcPct val="0"/>
              </a:spcAft>
              <a:defRPr sz="1400" kern="1200">
                <a:solidFill>
                  <a:schemeClr val="tx1"/>
                </a:solidFill>
                <a:latin typeface="Arial" panose="020B0604020202020204" pitchFamily="34" charset="0"/>
                <a:ea typeface="+mn-ea"/>
                <a:cs typeface="+mn-cs"/>
              </a:defRPr>
            </a:lvl3pPr>
            <a:lvl4pPr marL="1371600" algn="l" rtl="0" fontAlgn="base">
              <a:spcBef>
                <a:spcPct val="0"/>
              </a:spcBef>
              <a:spcAft>
                <a:spcPct val="0"/>
              </a:spcAft>
              <a:defRPr sz="1400" kern="1200">
                <a:solidFill>
                  <a:schemeClr val="tx1"/>
                </a:solidFill>
                <a:latin typeface="Arial" panose="020B0604020202020204" pitchFamily="34" charset="0"/>
                <a:ea typeface="+mn-ea"/>
                <a:cs typeface="+mn-cs"/>
              </a:defRPr>
            </a:lvl4pPr>
            <a:lvl5pPr marL="1828800" algn="l" rtl="0" fontAlgn="base">
              <a:spcBef>
                <a:spcPct val="0"/>
              </a:spcBef>
              <a:spcAft>
                <a:spcPct val="0"/>
              </a:spcAft>
              <a:defRPr sz="1400" kern="1200">
                <a:solidFill>
                  <a:schemeClr val="tx1"/>
                </a:solidFill>
                <a:latin typeface="Arial" panose="020B0604020202020204" pitchFamily="34" charset="0"/>
                <a:ea typeface="+mn-ea"/>
                <a:cs typeface="+mn-cs"/>
              </a:defRPr>
            </a:lvl5pPr>
            <a:lvl6pPr marL="2286000" algn="l" defTabSz="914400" rtl="0" eaLnBrk="1" latinLnBrk="0" hangingPunct="1">
              <a:defRPr sz="1400" kern="1200">
                <a:solidFill>
                  <a:schemeClr val="tx1"/>
                </a:solidFill>
                <a:latin typeface="Arial" panose="020B0604020202020204" pitchFamily="34" charset="0"/>
                <a:ea typeface="+mn-ea"/>
                <a:cs typeface="+mn-cs"/>
              </a:defRPr>
            </a:lvl6pPr>
            <a:lvl7pPr marL="2743200" algn="l" defTabSz="914400" rtl="0" eaLnBrk="1" latinLnBrk="0" hangingPunct="1">
              <a:defRPr sz="1400" kern="1200">
                <a:solidFill>
                  <a:schemeClr val="tx1"/>
                </a:solidFill>
                <a:latin typeface="Arial" panose="020B0604020202020204" pitchFamily="34" charset="0"/>
                <a:ea typeface="+mn-ea"/>
                <a:cs typeface="+mn-cs"/>
              </a:defRPr>
            </a:lvl7pPr>
            <a:lvl8pPr marL="3200400" algn="l" defTabSz="914400" rtl="0" eaLnBrk="1" latinLnBrk="0" hangingPunct="1">
              <a:defRPr sz="1400" kern="1200">
                <a:solidFill>
                  <a:schemeClr val="tx1"/>
                </a:solidFill>
                <a:latin typeface="Arial" panose="020B0604020202020204" pitchFamily="34" charset="0"/>
                <a:ea typeface="+mn-ea"/>
                <a:cs typeface="+mn-cs"/>
              </a:defRPr>
            </a:lvl8pPr>
            <a:lvl9pPr marL="3657600" algn="l" defTabSz="914400" rtl="0" eaLnBrk="1" latinLnBrk="0" hangingPunct="1">
              <a:defRPr sz="1400" kern="1200">
                <a:solidFill>
                  <a:schemeClr val="tx1"/>
                </a:solidFill>
                <a:latin typeface="Arial" panose="020B0604020202020204" pitchFamily="34" charset="0"/>
                <a:ea typeface="+mn-ea"/>
                <a:cs typeface="+mn-cs"/>
              </a:defRPr>
            </a:lvl9pPr>
          </a:lstStyle>
          <a:p>
            <a:endParaRPr lang="en-CA"/>
          </a:p>
        </p:txBody>
      </p:sp>
      <p:sp>
        <p:nvSpPr>
          <p:cNvPr id="31" name="Freeform 27">
            <a:extLst>
              <a:ext uri="{FF2B5EF4-FFF2-40B4-BE49-F238E27FC236}">
                <a16:creationId xmlns:a16="http://schemas.microsoft.com/office/drawing/2014/main" id="{4704464B-9714-42EC-88C8-9B4E1584D93D}"/>
              </a:ext>
            </a:extLst>
          </p:cNvPr>
          <p:cNvSpPr>
            <a:spLocks noChangeAspect="1"/>
          </p:cNvSpPr>
          <p:nvPr/>
        </p:nvSpPr>
        <p:spPr bwMode="auto">
          <a:xfrm>
            <a:off x="5830422" y="1524746"/>
            <a:ext cx="5631" cy="52470"/>
          </a:xfrm>
          <a:custGeom>
            <a:avLst/>
            <a:gdLst>
              <a:gd name="T0" fmla="*/ 1 w 9"/>
              <a:gd name="T1" fmla="*/ 82 h 82"/>
              <a:gd name="T2" fmla="*/ 9 w 9"/>
              <a:gd name="T3" fmla="*/ 0 h 82"/>
            </a:gdLst>
            <a:ahLst/>
            <a:cxnLst>
              <a:cxn ang="0">
                <a:pos x="T0" y="T1"/>
              </a:cxn>
              <a:cxn ang="0">
                <a:pos x="T2" y="T3"/>
              </a:cxn>
            </a:cxnLst>
            <a:rect l="0" t="0" r="r" b="b"/>
            <a:pathLst>
              <a:path w="9" h="82">
                <a:moveTo>
                  <a:pt x="1" y="82"/>
                </a:moveTo>
                <a:cubicBezTo>
                  <a:pt x="0" y="54"/>
                  <a:pt x="1" y="26"/>
                  <a:pt x="9" y="0"/>
                </a:cubicBezTo>
              </a:path>
            </a:pathLst>
          </a:custGeom>
          <a:noFill/>
          <a:ln w="6350" cap="rnd">
            <a:solidFill>
              <a:srgbClr val="FF6600"/>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defPPr>
              <a:defRPr lang="en-US"/>
            </a:defPPr>
            <a:lvl1pPr algn="l" rtl="0" fontAlgn="base">
              <a:spcBef>
                <a:spcPct val="0"/>
              </a:spcBef>
              <a:spcAft>
                <a:spcPct val="0"/>
              </a:spcAft>
              <a:defRPr sz="1400" kern="1200">
                <a:solidFill>
                  <a:schemeClr val="tx1"/>
                </a:solidFill>
                <a:latin typeface="Arial" panose="020B0604020202020204" pitchFamily="34" charset="0"/>
                <a:ea typeface="+mn-ea"/>
                <a:cs typeface="+mn-cs"/>
              </a:defRPr>
            </a:lvl1pPr>
            <a:lvl2pPr marL="457200" algn="l" rtl="0" fontAlgn="base">
              <a:spcBef>
                <a:spcPct val="0"/>
              </a:spcBef>
              <a:spcAft>
                <a:spcPct val="0"/>
              </a:spcAft>
              <a:defRPr sz="1400" kern="1200">
                <a:solidFill>
                  <a:schemeClr val="tx1"/>
                </a:solidFill>
                <a:latin typeface="Arial" panose="020B0604020202020204" pitchFamily="34" charset="0"/>
                <a:ea typeface="+mn-ea"/>
                <a:cs typeface="+mn-cs"/>
              </a:defRPr>
            </a:lvl2pPr>
            <a:lvl3pPr marL="914400" algn="l" rtl="0" fontAlgn="base">
              <a:spcBef>
                <a:spcPct val="0"/>
              </a:spcBef>
              <a:spcAft>
                <a:spcPct val="0"/>
              </a:spcAft>
              <a:defRPr sz="1400" kern="1200">
                <a:solidFill>
                  <a:schemeClr val="tx1"/>
                </a:solidFill>
                <a:latin typeface="Arial" panose="020B0604020202020204" pitchFamily="34" charset="0"/>
                <a:ea typeface="+mn-ea"/>
                <a:cs typeface="+mn-cs"/>
              </a:defRPr>
            </a:lvl3pPr>
            <a:lvl4pPr marL="1371600" algn="l" rtl="0" fontAlgn="base">
              <a:spcBef>
                <a:spcPct val="0"/>
              </a:spcBef>
              <a:spcAft>
                <a:spcPct val="0"/>
              </a:spcAft>
              <a:defRPr sz="1400" kern="1200">
                <a:solidFill>
                  <a:schemeClr val="tx1"/>
                </a:solidFill>
                <a:latin typeface="Arial" panose="020B0604020202020204" pitchFamily="34" charset="0"/>
                <a:ea typeface="+mn-ea"/>
                <a:cs typeface="+mn-cs"/>
              </a:defRPr>
            </a:lvl4pPr>
            <a:lvl5pPr marL="1828800" algn="l" rtl="0" fontAlgn="base">
              <a:spcBef>
                <a:spcPct val="0"/>
              </a:spcBef>
              <a:spcAft>
                <a:spcPct val="0"/>
              </a:spcAft>
              <a:defRPr sz="1400" kern="1200">
                <a:solidFill>
                  <a:schemeClr val="tx1"/>
                </a:solidFill>
                <a:latin typeface="Arial" panose="020B0604020202020204" pitchFamily="34" charset="0"/>
                <a:ea typeface="+mn-ea"/>
                <a:cs typeface="+mn-cs"/>
              </a:defRPr>
            </a:lvl5pPr>
            <a:lvl6pPr marL="2286000" algn="l" defTabSz="914400" rtl="0" eaLnBrk="1" latinLnBrk="0" hangingPunct="1">
              <a:defRPr sz="1400" kern="1200">
                <a:solidFill>
                  <a:schemeClr val="tx1"/>
                </a:solidFill>
                <a:latin typeface="Arial" panose="020B0604020202020204" pitchFamily="34" charset="0"/>
                <a:ea typeface="+mn-ea"/>
                <a:cs typeface="+mn-cs"/>
              </a:defRPr>
            </a:lvl6pPr>
            <a:lvl7pPr marL="2743200" algn="l" defTabSz="914400" rtl="0" eaLnBrk="1" latinLnBrk="0" hangingPunct="1">
              <a:defRPr sz="1400" kern="1200">
                <a:solidFill>
                  <a:schemeClr val="tx1"/>
                </a:solidFill>
                <a:latin typeface="Arial" panose="020B0604020202020204" pitchFamily="34" charset="0"/>
                <a:ea typeface="+mn-ea"/>
                <a:cs typeface="+mn-cs"/>
              </a:defRPr>
            </a:lvl7pPr>
            <a:lvl8pPr marL="3200400" algn="l" defTabSz="914400" rtl="0" eaLnBrk="1" latinLnBrk="0" hangingPunct="1">
              <a:defRPr sz="1400" kern="1200">
                <a:solidFill>
                  <a:schemeClr val="tx1"/>
                </a:solidFill>
                <a:latin typeface="Arial" panose="020B0604020202020204" pitchFamily="34" charset="0"/>
                <a:ea typeface="+mn-ea"/>
                <a:cs typeface="+mn-cs"/>
              </a:defRPr>
            </a:lvl8pPr>
            <a:lvl9pPr marL="3657600" algn="l" defTabSz="914400" rtl="0" eaLnBrk="1" latinLnBrk="0" hangingPunct="1">
              <a:defRPr sz="1400" kern="1200">
                <a:solidFill>
                  <a:schemeClr val="tx1"/>
                </a:solidFill>
                <a:latin typeface="Arial" panose="020B0604020202020204" pitchFamily="34" charset="0"/>
                <a:ea typeface="+mn-ea"/>
                <a:cs typeface="+mn-cs"/>
              </a:defRPr>
            </a:lvl9pPr>
          </a:lstStyle>
          <a:p>
            <a:endParaRPr lang="en-CA"/>
          </a:p>
        </p:txBody>
      </p:sp>
      <p:sp>
        <p:nvSpPr>
          <p:cNvPr id="32" name="Freeform 28">
            <a:extLst>
              <a:ext uri="{FF2B5EF4-FFF2-40B4-BE49-F238E27FC236}">
                <a16:creationId xmlns:a16="http://schemas.microsoft.com/office/drawing/2014/main" id="{13DD5FDA-D627-495F-BF63-A9BCDF3D54D5}"/>
              </a:ext>
            </a:extLst>
          </p:cNvPr>
          <p:cNvSpPr>
            <a:spLocks noChangeAspect="1"/>
          </p:cNvSpPr>
          <p:nvPr/>
        </p:nvSpPr>
        <p:spPr bwMode="auto">
          <a:xfrm>
            <a:off x="5857039" y="1489950"/>
            <a:ext cx="49140" cy="128136"/>
          </a:xfrm>
          <a:custGeom>
            <a:avLst/>
            <a:gdLst>
              <a:gd name="T0" fmla="*/ 38 w 82"/>
              <a:gd name="T1" fmla="*/ 201 h 201"/>
              <a:gd name="T2" fmla="*/ 80 w 82"/>
              <a:gd name="T3" fmla="*/ 1 h 201"/>
              <a:gd name="T4" fmla="*/ 82 w 82"/>
              <a:gd name="T5" fmla="*/ 0 h 201"/>
            </a:gdLst>
            <a:ahLst/>
            <a:cxnLst>
              <a:cxn ang="0">
                <a:pos x="T0" y="T1"/>
              </a:cxn>
              <a:cxn ang="0">
                <a:pos x="T2" y="T3"/>
              </a:cxn>
              <a:cxn ang="0">
                <a:pos x="T4" y="T5"/>
              </a:cxn>
            </a:cxnLst>
            <a:rect l="0" t="0" r="r" b="b"/>
            <a:pathLst>
              <a:path w="82" h="201">
                <a:moveTo>
                  <a:pt x="38" y="201"/>
                </a:moveTo>
                <a:cubicBezTo>
                  <a:pt x="0" y="159"/>
                  <a:pt x="5" y="17"/>
                  <a:pt x="80" y="1"/>
                </a:cubicBezTo>
                <a:cubicBezTo>
                  <a:pt x="81" y="1"/>
                  <a:pt x="81" y="0"/>
                  <a:pt x="82" y="0"/>
                </a:cubicBezTo>
              </a:path>
            </a:pathLst>
          </a:custGeom>
          <a:noFill/>
          <a:ln w="6350" cap="rnd">
            <a:solidFill>
              <a:srgbClr val="FF6600"/>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defPPr>
              <a:defRPr lang="en-US"/>
            </a:defPPr>
            <a:lvl1pPr algn="l" rtl="0" fontAlgn="base">
              <a:spcBef>
                <a:spcPct val="0"/>
              </a:spcBef>
              <a:spcAft>
                <a:spcPct val="0"/>
              </a:spcAft>
              <a:defRPr sz="1400" kern="1200">
                <a:solidFill>
                  <a:schemeClr val="tx1"/>
                </a:solidFill>
                <a:latin typeface="Arial" panose="020B0604020202020204" pitchFamily="34" charset="0"/>
                <a:ea typeface="+mn-ea"/>
                <a:cs typeface="+mn-cs"/>
              </a:defRPr>
            </a:lvl1pPr>
            <a:lvl2pPr marL="457200" algn="l" rtl="0" fontAlgn="base">
              <a:spcBef>
                <a:spcPct val="0"/>
              </a:spcBef>
              <a:spcAft>
                <a:spcPct val="0"/>
              </a:spcAft>
              <a:defRPr sz="1400" kern="1200">
                <a:solidFill>
                  <a:schemeClr val="tx1"/>
                </a:solidFill>
                <a:latin typeface="Arial" panose="020B0604020202020204" pitchFamily="34" charset="0"/>
                <a:ea typeface="+mn-ea"/>
                <a:cs typeface="+mn-cs"/>
              </a:defRPr>
            </a:lvl2pPr>
            <a:lvl3pPr marL="914400" algn="l" rtl="0" fontAlgn="base">
              <a:spcBef>
                <a:spcPct val="0"/>
              </a:spcBef>
              <a:spcAft>
                <a:spcPct val="0"/>
              </a:spcAft>
              <a:defRPr sz="1400" kern="1200">
                <a:solidFill>
                  <a:schemeClr val="tx1"/>
                </a:solidFill>
                <a:latin typeface="Arial" panose="020B0604020202020204" pitchFamily="34" charset="0"/>
                <a:ea typeface="+mn-ea"/>
                <a:cs typeface="+mn-cs"/>
              </a:defRPr>
            </a:lvl3pPr>
            <a:lvl4pPr marL="1371600" algn="l" rtl="0" fontAlgn="base">
              <a:spcBef>
                <a:spcPct val="0"/>
              </a:spcBef>
              <a:spcAft>
                <a:spcPct val="0"/>
              </a:spcAft>
              <a:defRPr sz="1400" kern="1200">
                <a:solidFill>
                  <a:schemeClr val="tx1"/>
                </a:solidFill>
                <a:latin typeface="Arial" panose="020B0604020202020204" pitchFamily="34" charset="0"/>
                <a:ea typeface="+mn-ea"/>
                <a:cs typeface="+mn-cs"/>
              </a:defRPr>
            </a:lvl4pPr>
            <a:lvl5pPr marL="1828800" algn="l" rtl="0" fontAlgn="base">
              <a:spcBef>
                <a:spcPct val="0"/>
              </a:spcBef>
              <a:spcAft>
                <a:spcPct val="0"/>
              </a:spcAft>
              <a:defRPr sz="1400" kern="1200">
                <a:solidFill>
                  <a:schemeClr val="tx1"/>
                </a:solidFill>
                <a:latin typeface="Arial" panose="020B0604020202020204" pitchFamily="34" charset="0"/>
                <a:ea typeface="+mn-ea"/>
                <a:cs typeface="+mn-cs"/>
              </a:defRPr>
            </a:lvl5pPr>
            <a:lvl6pPr marL="2286000" algn="l" defTabSz="914400" rtl="0" eaLnBrk="1" latinLnBrk="0" hangingPunct="1">
              <a:defRPr sz="1400" kern="1200">
                <a:solidFill>
                  <a:schemeClr val="tx1"/>
                </a:solidFill>
                <a:latin typeface="Arial" panose="020B0604020202020204" pitchFamily="34" charset="0"/>
                <a:ea typeface="+mn-ea"/>
                <a:cs typeface="+mn-cs"/>
              </a:defRPr>
            </a:lvl6pPr>
            <a:lvl7pPr marL="2743200" algn="l" defTabSz="914400" rtl="0" eaLnBrk="1" latinLnBrk="0" hangingPunct="1">
              <a:defRPr sz="1400" kern="1200">
                <a:solidFill>
                  <a:schemeClr val="tx1"/>
                </a:solidFill>
                <a:latin typeface="Arial" panose="020B0604020202020204" pitchFamily="34" charset="0"/>
                <a:ea typeface="+mn-ea"/>
                <a:cs typeface="+mn-cs"/>
              </a:defRPr>
            </a:lvl7pPr>
            <a:lvl8pPr marL="3200400" algn="l" defTabSz="914400" rtl="0" eaLnBrk="1" latinLnBrk="0" hangingPunct="1">
              <a:defRPr sz="1400" kern="1200">
                <a:solidFill>
                  <a:schemeClr val="tx1"/>
                </a:solidFill>
                <a:latin typeface="Arial" panose="020B0604020202020204" pitchFamily="34" charset="0"/>
                <a:ea typeface="+mn-ea"/>
                <a:cs typeface="+mn-cs"/>
              </a:defRPr>
            </a:lvl8pPr>
            <a:lvl9pPr marL="3657600" algn="l" defTabSz="914400" rtl="0" eaLnBrk="1" latinLnBrk="0" hangingPunct="1">
              <a:defRPr sz="1400" kern="1200">
                <a:solidFill>
                  <a:schemeClr val="tx1"/>
                </a:solidFill>
                <a:latin typeface="Arial" panose="020B0604020202020204" pitchFamily="34" charset="0"/>
                <a:ea typeface="+mn-ea"/>
                <a:cs typeface="+mn-cs"/>
              </a:defRPr>
            </a:lvl9pPr>
          </a:lstStyle>
          <a:p>
            <a:endParaRPr lang="en-CA"/>
          </a:p>
        </p:txBody>
      </p:sp>
      <p:sp>
        <p:nvSpPr>
          <p:cNvPr id="33" name="Freeform 29">
            <a:extLst>
              <a:ext uri="{FF2B5EF4-FFF2-40B4-BE49-F238E27FC236}">
                <a16:creationId xmlns:a16="http://schemas.microsoft.com/office/drawing/2014/main" id="{6961B6C5-1D59-49A4-BDCC-558CF5BEF4D4}"/>
              </a:ext>
            </a:extLst>
          </p:cNvPr>
          <p:cNvSpPr>
            <a:spLocks noChangeAspect="1"/>
          </p:cNvSpPr>
          <p:nvPr/>
        </p:nvSpPr>
        <p:spPr bwMode="auto">
          <a:xfrm>
            <a:off x="5906179" y="1478904"/>
            <a:ext cx="3583" cy="11046"/>
          </a:xfrm>
          <a:custGeom>
            <a:avLst/>
            <a:gdLst>
              <a:gd name="T0" fmla="*/ 0 w 6"/>
              <a:gd name="T1" fmla="*/ 17 h 17"/>
              <a:gd name="T2" fmla="*/ 6 w 6"/>
              <a:gd name="T3" fmla="*/ 0 h 17"/>
            </a:gdLst>
            <a:ahLst/>
            <a:cxnLst>
              <a:cxn ang="0">
                <a:pos x="T0" y="T1"/>
              </a:cxn>
              <a:cxn ang="0">
                <a:pos x="T2" y="T3"/>
              </a:cxn>
            </a:cxnLst>
            <a:rect l="0" t="0" r="r" b="b"/>
            <a:pathLst>
              <a:path w="6" h="17">
                <a:moveTo>
                  <a:pt x="0" y="17"/>
                </a:moveTo>
                <a:cubicBezTo>
                  <a:pt x="1" y="13"/>
                  <a:pt x="4" y="6"/>
                  <a:pt x="6" y="0"/>
                </a:cubicBezTo>
              </a:path>
            </a:pathLst>
          </a:custGeom>
          <a:noFill/>
          <a:ln w="6350" cap="rnd">
            <a:solidFill>
              <a:srgbClr val="FF6600"/>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defPPr>
              <a:defRPr lang="en-US"/>
            </a:defPPr>
            <a:lvl1pPr algn="l" rtl="0" fontAlgn="base">
              <a:spcBef>
                <a:spcPct val="0"/>
              </a:spcBef>
              <a:spcAft>
                <a:spcPct val="0"/>
              </a:spcAft>
              <a:defRPr sz="1400" kern="1200">
                <a:solidFill>
                  <a:schemeClr val="tx1"/>
                </a:solidFill>
                <a:latin typeface="Arial" panose="020B0604020202020204" pitchFamily="34" charset="0"/>
                <a:ea typeface="+mn-ea"/>
                <a:cs typeface="+mn-cs"/>
              </a:defRPr>
            </a:lvl1pPr>
            <a:lvl2pPr marL="457200" algn="l" rtl="0" fontAlgn="base">
              <a:spcBef>
                <a:spcPct val="0"/>
              </a:spcBef>
              <a:spcAft>
                <a:spcPct val="0"/>
              </a:spcAft>
              <a:defRPr sz="1400" kern="1200">
                <a:solidFill>
                  <a:schemeClr val="tx1"/>
                </a:solidFill>
                <a:latin typeface="Arial" panose="020B0604020202020204" pitchFamily="34" charset="0"/>
                <a:ea typeface="+mn-ea"/>
                <a:cs typeface="+mn-cs"/>
              </a:defRPr>
            </a:lvl2pPr>
            <a:lvl3pPr marL="914400" algn="l" rtl="0" fontAlgn="base">
              <a:spcBef>
                <a:spcPct val="0"/>
              </a:spcBef>
              <a:spcAft>
                <a:spcPct val="0"/>
              </a:spcAft>
              <a:defRPr sz="1400" kern="1200">
                <a:solidFill>
                  <a:schemeClr val="tx1"/>
                </a:solidFill>
                <a:latin typeface="Arial" panose="020B0604020202020204" pitchFamily="34" charset="0"/>
                <a:ea typeface="+mn-ea"/>
                <a:cs typeface="+mn-cs"/>
              </a:defRPr>
            </a:lvl3pPr>
            <a:lvl4pPr marL="1371600" algn="l" rtl="0" fontAlgn="base">
              <a:spcBef>
                <a:spcPct val="0"/>
              </a:spcBef>
              <a:spcAft>
                <a:spcPct val="0"/>
              </a:spcAft>
              <a:defRPr sz="1400" kern="1200">
                <a:solidFill>
                  <a:schemeClr val="tx1"/>
                </a:solidFill>
                <a:latin typeface="Arial" panose="020B0604020202020204" pitchFamily="34" charset="0"/>
                <a:ea typeface="+mn-ea"/>
                <a:cs typeface="+mn-cs"/>
              </a:defRPr>
            </a:lvl4pPr>
            <a:lvl5pPr marL="1828800" algn="l" rtl="0" fontAlgn="base">
              <a:spcBef>
                <a:spcPct val="0"/>
              </a:spcBef>
              <a:spcAft>
                <a:spcPct val="0"/>
              </a:spcAft>
              <a:defRPr sz="1400" kern="1200">
                <a:solidFill>
                  <a:schemeClr val="tx1"/>
                </a:solidFill>
                <a:latin typeface="Arial" panose="020B0604020202020204" pitchFamily="34" charset="0"/>
                <a:ea typeface="+mn-ea"/>
                <a:cs typeface="+mn-cs"/>
              </a:defRPr>
            </a:lvl5pPr>
            <a:lvl6pPr marL="2286000" algn="l" defTabSz="914400" rtl="0" eaLnBrk="1" latinLnBrk="0" hangingPunct="1">
              <a:defRPr sz="1400" kern="1200">
                <a:solidFill>
                  <a:schemeClr val="tx1"/>
                </a:solidFill>
                <a:latin typeface="Arial" panose="020B0604020202020204" pitchFamily="34" charset="0"/>
                <a:ea typeface="+mn-ea"/>
                <a:cs typeface="+mn-cs"/>
              </a:defRPr>
            </a:lvl6pPr>
            <a:lvl7pPr marL="2743200" algn="l" defTabSz="914400" rtl="0" eaLnBrk="1" latinLnBrk="0" hangingPunct="1">
              <a:defRPr sz="1400" kern="1200">
                <a:solidFill>
                  <a:schemeClr val="tx1"/>
                </a:solidFill>
                <a:latin typeface="Arial" panose="020B0604020202020204" pitchFamily="34" charset="0"/>
                <a:ea typeface="+mn-ea"/>
                <a:cs typeface="+mn-cs"/>
              </a:defRPr>
            </a:lvl7pPr>
            <a:lvl8pPr marL="3200400" algn="l" defTabSz="914400" rtl="0" eaLnBrk="1" latinLnBrk="0" hangingPunct="1">
              <a:defRPr sz="1400" kern="1200">
                <a:solidFill>
                  <a:schemeClr val="tx1"/>
                </a:solidFill>
                <a:latin typeface="Arial" panose="020B0604020202020204" pitchFamily="34" charset="0"/>
                <a:ea typeface="+mn-ea"/>
                <a:cs typeface="+mn-cs"/>
              </a:defRPr>
            </a:lvl8pPr>
            <a:lvl9pPr marL="3657600" algn="l" defTabSz="914400" rtl="0" eaLnBrk="1" latinLnBrk="0" hangingPunct="1">
              <a:defRPr sz="1400" kern="1200">
                <a:solidFill>
                  <a:schemeClr val="tx1"/>
                </a:solidFill>
                <a:latin typeface="Arial" panose="020B0604020202020204" pitchFamily="34" charset="0"/>
                <a:ea typeface="+mn-ea"/>
                <a:cs typeface="+mn-cs"/>
              </a:defRPr>
            </a:lvl9pPr>
          </a:lstStyle>
          <a:p>
            <a:endParaRPr lang="en-CA"/>
          </a:p>
        </p:txBody>
      </p:sp>
      <p:sp>
        <p:nvSpPr>
          <p:cNvPr id="34" name="Freeform 30">
            <a:extLst>
              <a:ext uri="{FF2B5EF4-FFF2-40B4-BE49-F238E27FC236}">
                <a16:creationId xmlns:a16="http://schemas.microsoft.com/office/drawing/2014/main" id="{82A5B954-3746-4923-8005-A3D309E64F71}"/>
              </a:ext>
            </a:extLst>
          </p:cNvPr>
          <p:cNvSpPr>
            <a:spLocks noChangeAspect="1"/>
          </p:cNvSpPr>
          <p:nvPr/>
        </p:nvSpPr>
        <p:spPr bwMode="auto">
          <a:xfrm>
            <a:off x="5906179" y="1489950"/>
            <a:ext cx="3583" cy="552"/>
          </a:xfrm>
          <a:custGeom>
            <a:avLst/>
            <a:gdLst>
              <a:gd name="T0" fmla="*/ 0 w 6"/>
              <a:gd name="T1" fmla="*/ 0 h 1"/>
              <a:gd name="T2" fmla="*/ 6 w 6"/>
              <a:gd name="T3" fmla="*/ 1 h 1"/>
            </a:gdLst>
            <a:ahLst/>
            <a:cxnLst>
              <a:cxn ang="0">
                <a:pos x="T0" y="T1"/>
              </a:cxn>
              <a:cxn ang="0">
                <a:pos x="T2" y="T3"/>
              </a:cxn>
            </a:cxnLst>
            <a:rect l="0" t="0" r="r" b="b"/>
            <a:pathLst>
              <a:path w="6" h="1">
                <a:moveTo>
                  <a:pt x="0" y="0"/>
                </a:moveTo>
                <a:cubicBezTo>
                  <a:pt x="2" y="1"/>
                  <a:pt x="4" y="1"/>
                  <a:pt x="6" y="1"/>
                </a:cubicBezTo>
              </a:path>
            </a:pathLst>
          </a:custGeom>
          <a:noFill/>
          <a:ln w="6350" cap="rnd">
            <a:solidFill>
              <a:srgbClr val="FF6600"/>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defPPr>
              <a:defRPr lang="en-US"/>
            </a:defPPr>
            <a:lvl1pPr algn="l" rtl="0" fontAlgn="base">
              <a:spcBef>
                <a:spcPct val="0"/>
              </a:spcBef>
              <a:spcAft>
                <a:spcPct val="0"/>
              </a:spcAft>
              <a:defRPr sz="1400" kern="1200">
                <a:solidFill>
                  <a:schemeClr val="tx1"/>
                </a:solidFill>
                <a:latin typeface="Arial" panose="020B0604020202020204" pitchFamily="34" charset="0"/>
                <a:ea typeface="+mn-ea"/>
                <a:cs typeface="+mn-cs"/>
              </a:defRPr>
            </a:lvl1pPr>
            <a:lvl2pPr marL="457200" algn="l" rtl="0" fontAlgn="base">
              <a:spcBef>
                <a:spcPct val="0"/>
              </a:spcBef>
              <a:spcAft>
                <a:spcPct val="0"/>
              </a:spcAft>
              <a:defRPr sz="1400" kern="1200">
                <a:solidFill>
                  <a:schemeClr val="tx1"/>
                </a:solidFill>
                <a:latin typeface="Arial" panose="020B0604020202020204" pitchFamily="34" charset="0"/>
                <a:ea typeface="+mn-ea"/>
                <a:cs typeface="+mn-cs"/>
              </a:defRPr>
            </a:lvl2pPr>
            <a:lvl3pPr marL="914400" algn="l" rtl="0" fontAlgn="base">
              <a:spcBef>
                <a:spcPct val="0"/>
              </a:spcBef>
              <a:spcAft>
                <a:spcPct val="0"/>
              </a:spcAft>
              <a:defRPr sz="1400" kern="1200">
                <a:solidFill>
                  <a:schemeClr val="tx1"/>
                </a:solidFill>
                <a:latin typeface="Arial" panose="020B0604020202020204" pitchFamily="34" charset="0"/>
                <a:ea typeface="+mn-ea"/>
                <a:cs typeface="+mn-cs"/>
              </a:defRPr>
            </a:lvl3pPr>
            <a:lvl4pPr marL="1371600" algn="l" rtl="0" fontAlgn="base">
              <a:spcBef>
                <a:spcPct val="0"/>
              </a:spcBef>
              <a:spcAft>
                <a:spcPct val="0"/>
              </a:spcAft>
              <a:defRPr sz="1400" kern="1200">
                <a:solidFill>
                  <a:schemeClr val="tx1"/>
                </a:solidFill>
                <a:latin typeface="Arial" panose="020B0604020202020204" pitchFamily="34" charset="0"/>
                <a:ea typeface="+mn-ea"/>
                <a:cs typeface="+mn-cs"/>
              </a:defRPr>
            </a:lvl4pPr>
            <a:lvl5pPr marL="1828800" algn="l" rtl="0" fontAlgn="base">
              <a:spcBef>
                <a:spcPct val="0"/>
              </a:spcBef>
              <a:spcAft>
                <a:spcPct val="0"/>
              </a:spcAft>
              <a:defRPr sz="1400" kern="1200">
                <a:solidFill>
                  <a:schemeClr val="tx1"/>
                </a:solidFill>
                <a:latin typeface="Arial" panose="020B0604020202020204" pitchFamily="34" charset="0"/>
                <a:ea typeface="+mn-ea"/>
                <a:cs typeface="+mn-cs"/>
              </a:defRPr>
            </a:lvl5pPr>
            <a:lvl6pPr marL="2286000" algn="l" defTabSz="914400" rtl="0" eaLnBrk="1" latinLnBrk="0" hangingPunct="1">
              <a:defRPr sz="1400" kern="1200">
                <a:solidFill>
                  <a:schemeClr val="tx1"/>
                </a:solidFill>
                <a:latin typeface="Arial" panose="020B0604020202020204" pitchFamily="34" charset="0"/>
                <a:ea typeface="+mn-ea"/>
                <a:cs typeface="+mn-cs"/>
              </a:defRPr>
            </a:lvl6pPr>
            <a:lvl7pPr marL="2743200" algn="l" defTabSz="914400" rtl="0" eaLnBrk="1" latinLnBrk="0" hangingPunct="1">
              <a:defRPr sz="1400" kern="1200">
                <a:solidFill>
                  <a:schemeClr val="tx1"/>
                </a:solidFill>
                <a:latin typeface="Arial" panose="020B0604020202020204" pitchFamily="34" charset="0"/>
                <a:ea typeface="+mn-ea"/>
                <a:cs typeface="+mn-cs"/>
              </a:defRPr>
            </a:lvl7pPr>
            <a:lvl8pPr marL="3200400" algn="l" defTabSz="914400" rtl="0" eaLnBrk="1" latinLnBrk="0" hangingPunct="1">
              <a:defRPr sz="1400" kern="1200">
                <a:solidFill>
                  <a:schemeClr val="tx1"/>
                </a:solidFill>
                <a:latin typeface="Arial" panose="020B0604020202020204" pitchFamily="34" charset="0"/>
                <a:ea typeface="+mn-ea"/>
                <a:cs typeface="+mn-cs"/>
              </a:defRPr>
            </a:lvl8pPr>
            <a:lvl9pPr marL="3657600" algn="l" defTabSz="914400" rtl="0" eaLnBrk="1" latinLnBrk="0" hangingPunct="1">
              <a:defRPr sz="1400" kern="1200">
                <a:solidFill>
                  <a:schemeClr val="tx1"/>
                </a:solidFill>
                <a:latin typeface="Arial" panose="020B0604020202020204" pitchFamily="34" charset="0"/>
                <a:ea typeface="+mn-ea"/>
                <a:cs typeface="+mn-cs"/>
              </a:defRPr>
            </a:lvl9pPr>
          </a:lstStyle>
          <a:p>
            <a:endParaRPr lang="en-CA"/>
          </a:p>
        </p:txBody>
      </p:sp>
      <p:sp>
        <p:nvSpPr>
          <p:cNvPr id="35" name="Freeform 31">
            <a:extLst>
              <a:ext uri="{FF2B5EF4-FFF2-40B4-BE49-F238E27FC236}">
                <a16:creationId xmlns:a16="http://schemas.microsoft.com/office/drawing/2014/main" id="{CBB31ADC-243F-437B-9082-517B2EF81A08}"/>
              </a:ext>
            </a:extLst>
          </p:cNvPr>
          <p:cNvSpPr>
            <a:spLocks noChangeAspect="1"/>
          </p:cNvSpPr>
          <p:nvPr/>
        </p:nvSpPr>
        <p:spPr bwMode="auto">
          <a:xfrm>
            <a:off x="5909762" y="1490502"/>
            <a:ext cx="5631" cy="0"/>
          </a:xfrm>
          <a:custGeom>
            <a:avLst/>
            <a:gdLst>
              <a:gd name="T0" fmla="*/ 0 w 10"/>
              <a:gd name="T1" fmla="*/ 10 w 10"/>
            </a:gdLst>
            <a:ahLst/>
            <a:cxnLst>
              <a:cxn ang="0">
                <a:pos x="T0" y="0"/>
              </a:cxn>
              <a:cxn ang="0">
                <a:pos x="T1" y="0"/>
              </a:cxn>
            </a:cxnLst>
            <a:rect l="0" t="0" r="r" b="b"/>
            <a:pathLst>
              <a:path w="10">
                <a:moveTo>
                  <a:pt x="0" y="0"/>
                </a:moveTo>
                <a:cubicBezTo>
                  <a:pt x="3" y="0"/>
                  <a:pt x="6" y="0"/>
                  <a:pt x="10" y="0"/>
                </a:cubicBezTo>
              </a:path>
            </a:pathLst>
          </a:custGeom>
          <a:noFill/>
          <a:ln w="6350" cap="rnd">
            <a:solidFill>
              <a:srgbClr val="FF6600"/>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defPPr>
              <a:defRPr lang="en-US"/>
            </a:defPPr>
            <a:lvl1pPr algn="l" rtl="0" fontAlgn="base">
              <a:spcBef>
                <a:spcPct val="0"/>
              </a:spcBef>
              <a:spcAft>
                <a:spcPct val="0"/>
              </a:spcAft>
              <a:defRPr sz="1400" kern="1200">
                <a:solidFill>
                  <a:schemeClr val="tx1"/>
                </a:solidFill>
                <a:latin typeface="Arial" panose="020B0604020202020204" pitchFamily="34" charset="0"/>
                <a:ea typeface="+mn-ea"/>
                <a:cs typeface="+mn-cs"/>
              </a:defRPr>
            </a:lvl1pPr>
            <a:lvl2pPr marL="457200" algn="l" rtl="0" fontAlgn="base">
              <a:spcBef>
                <a:spcPct val="0"/>
              </a:spcBef>
              <a:spcAft>
                <a:spcPct val="0"/>
              </a:spcAft>
              <a:defRPr sz="1400" kern="1200">
                <a:solidFill>
                  <a:schemeClr val="tx1"/>
                </a:solidFill>
                <a:latin typeface="Arial" panose="020B0604020202020204" pitchFamily="34" charset="0"/>
                <a:ea typeface="+mn-ea"/>
                <a:cs typeface="+mn-cs"/>
              </a:defRPr>
            </a:lvl2pPr>
            <a:lvl3pPr marL="914400" algn="l" rtl="0" fontAlgn="base">
              <a:spcBef>
                <a:spcPct val="0"/>
              </a:spcBef>
              <a:spcAft>
                <a:spcPct val="0"/>
              </a:spcAft>
              <a:defRPr sz="1400" kern="1200">
                <a:solidFill>
                  <a:schemeClr val="tx1"/>
                </a:solidFill>
                <a:latin typeface="Arial" panose="020B0604020202020204" pitchFamily="34" charset="0"/>
                <a:ea typeface="+mn-ea"/>
                <a:cs typeface="+mn-cs"/>
              </a:defRPr>
            </a:lvl3pPr>
            <a:lvl4pPr marL="1371600" algn="l" rtl="0" fontAlgn="base">
              <a:spcBef>
                <a:spcPct val="0"/>
              </a:spcBef>
              <a:spcAft>
                <a:spcPct val="0"/>
              </a:spcAft>
              <a:defRPr sz="1400" kern="1200">
                <a:solidFill>
                  <a:schemeClr val="tx1"/>
                </a:solidFill>
                <a:latin typeface="Arial" panose="020B0604020202020204" pitchFamily="34" charset="0"/>
                <a:ea typeface="+mn-ea"/>
                <a:cs typeface="+mn-cs"/>
              </a:defRPr>
            </a:lvl4pPr>
            <a:lvl5pPr marL="1828800" algn="l" rtl="0" fontAlgn="base">
              <a:spcBef>
                <a:spcPct val="0"/>
              </a:spcBef>
              <a:spcAft>
                <a:spcPct val="0"/>
              </a:spcAft>
              <a:defRPr sz="1400" kern="1200">
                <a:solidFill>
                  <a:schemeClr val="tx1"/>
                </a:solidFill>
                <a:latin typeface="Arial" panose="020B0604020202020204" pitchFamily="34" charset="0"/>
                <a:ea typeface="+mn-ea"/>
                <a:cs typeface="+mn-cs"/>
              </a:defRPr>
            </a:lvl5pPr>
            <a:lvl6pPr marL="2286000" algn="l" defTabSz="914400" rtl="0" eaLnBrk="1" latinLnBrk="0" hangingPunct="1">
              <a:defRPr sz="1400" kern="1200">
                <a:solidFill>
                  <a:schemeClr val="tx1"/>
                </a:solidFill>
                <a:latin typeface="Arial" panose="020B0604020202020204" pitchFamily="34" charset="0"/>
                <a:ea typeface="+mn-ea"/>
                <a:cs typeface="+mn-cs"/>
              </a:defRPr>
            </a:lvl6pPr>
            <a:lvl7pPr marL="2743200" algn="l" defTabSz="914400" rtl="0" eaLnBrk="1" latinLnBrk="0" hangingPunct="1">
              <a:defRPr sz="1400" kern="1200">
                <a:solidFill>
                  <a:schemeClr val="tx1"/>
                </a:solidFill>
                <a:latin typeface="Arial" panose="020B0604020202020204" pitchFamily="34" charset="0"/>
                <a:ea typeface="+mn-ea"/>
                <a:cs typeface="+mn-cs"/>
              </a:defRPr>
            </a:lvl7pPr>
            <a:lvl8pPr marL="3200400" algn="l" defTabSz="914400" rtl="0" eaLnBrk="1" latinLnBrk="0" hangingPunct="1">
              <a:defRPr sz="1400" kern="1200">
                <a:solidFill>
                  <a:schemeClr val="tx1"/>
                </a:solidFill>
                <a:latin typeface="Arial" panose="020B0604020202020204" pitchFamily="34" charset="0"/>
                <a:ea typeface="+mn-ea"/>
                <a:cs typeface="+mn-cs"/>
              </a:defRPr>
            </a:lvl8pPr>
            <a:lvl9pPr marL="3657600" algn="l" defTabSz="914400" rtl="0" eaLnBrk="1" latinLnBrk="0" hangingPunct="1">
              <a:defRPr sz="1400" kern="1200">
                <a:solidFill>
                  <a:schemeClr val="tx1"/>
                </a:solidFill>
                <a:latin typeface="Arial" panose="020B0604020202020204" pitchFamily="34" charset="0"/>
                <a:ea typeface="+mn-ea"/>
                <a:cs typeface="+mn-cs"/>
              </a:defRPr>
            </a:lvl9pPr>
          </a:lstStyle>
          <a:p>
            <a:endParaRPr lang="en-CA"/>
          </a:p>
        </p:txBody>
      </p:sp>
      <p:sp>
        <p:nvSpPr>
          <p:cNvPr id="36" name="Freeform 32">
            <a:extLst>
              <a:ext uri="{FF2B5EF4-FFF2-40B4-BE49-F238E27FC236}">
                <a16:creationId xmlns:a16="http://schemas.microsoft.com/office/drawing/2014/main" id="{64656403-C3ED-4535-BC1B-86800E1B8E75}"/>
              </a:ext>
            </a:extLst>
          </p:cNvPr>
          <p:cNvSpPr>
            <a:spLocks noChangeAspect="1"/>
          </p:cNvSpPr>
          <p:nvPr/>
        </p:nvSpPr>
        <p:spPr bwMode="auto">
          <a:xfrm>
            <a:off x="5915393" y="1478904"/>
            <a:ext cx="3583" cy="11599"/>
          </a:xfrm>
          <a:custGeom>
            <a:avLst/>
            <a:gdLst>
              <a:gd name="T0" fmla="*/ 0 w 6"/>
              <a:gd name="T1" fmla="*/ 18 h 18"/>
              <a:gd name="T2" fmla="*/ 6 w 6"/>
              <a:gd name="T3" fmla="*/ 0 h 18"/>
            </a:gdLst>
            <a:ahLst/>
            <a:cxnLst>
              <a:cxn ang="0">
                <a:pos x="T0" y="T1"/>
              </a:cxn>
              <a:cxn ang="0">
                <a:pos x="T2" y="T3"/>
              </a:cxn>
            </a:cxnLst>
            <a:rect l="0" t="0" r="r" b="b"/>
            <a:pathLst>
              <a:path w="6" h="18">
                <a:moveTo>
                  <a:pt x="0" y="18"/>
                </a:moveTo>
                <a:cubicBezTo>
                  <a:pt x="1" y="13"/>
                  <a:pt x="4" y="7"/>
                  <a:pt x="6" y="0"/>
                </a:cubicBezTo>
              </a:path>
            </a:pathLst>
          </a:custGeom>
          <a:noFill/>
          <a:ln w="6350" cap="rnd">
            <a:solidFill>
              <a:srgbClr val="FF6600"/>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defPPr>
              <a:defRPr lang="en-US"/>
            </a:defPPr>
            <a:lvl1pPr algn="l" rtl="0" fontAlgn="base">
              <a:spcBef>
                <a:spcPct val="0"/>
              </a:spcBef>
              <a:spcAft>
                <a:spcPct val="0"/>
              </a:spcAft>
              <a:defRPr sz="1400" kern="1200">
                <a:solidFill>
                  <a:schemeClr val="tx1"/>
                </a:solidFill>
                <a:latin typeface="Arial" panose="020B0604020202020204" pitchFamily="34" charset="0"/>
                <a:ea typeface="+mn-ea"/>
                <a:cs typeface="+mn-cs"/>
              </a:defRPr>
            </a:lvl1pPr>
            <a:lvl2pPr marL="457200" algn="l" rtl="0" fontAlgn="base">
              <a:spcBef>
                <a:spcPct val="0"/>
              </a:spcBef>
              <a:spcAft>
                <a:spcPct val="0"/>
              </a:spcAft>
              <a:defRPr sz="1400" kern="1200">
                <a:solidFill>
                  <a:schemeClr val="tx1"/>
                </a:solidFill>
                <a:latin typeface="Arial" panose="020B0604020202020204" pitchFamily="34" charset="0"/>
                <a:ea typeface="+mn-ea"/>
                <a:cs typeface="+mn-cs"/>
              </a:defRPr>
            </a:lvl2pPr>
            <a:lvl3pPr marL="914400" algn="l" rtl="0" fontAlgn="base">
              <a:spcBef>
                <a:spcPct val="0"/>
              </a:spcBef>
              <a:spcAft>
                <a:spcPct val="0"/>
              </a:spcAft>
              <a:defRPr sz="1400" kern="1200">
                <a:solidFill>
                  <a:schemeClr val="tx1"/>
                </a:solidFill>
                <a:latin typeface="Arial" panose="020B0604020202020204" pitchFamily="34" charset="0"/>
                <a:ea typeface="+mn-ea"/>
                <a:cs typeface="+mn-cs"/>
              </a:defRPr>
            </a:lvl3pPr>
            <a:lvl4pPr marL="1371600" algn="l" rtl="0" fontAlgn="base">
              <a:spcBef>
                <a:spcPct val="0"/>
              </a:spcBef>
              <a:spcAft>
                <a:spcPct val="0"/>
              </a:spcAft>
              <a:defRPr sz="1400" kern="1200">
                <a:solidFill>
                  <a:schemeClr val="tx1"/>
                </a:solidFill>
                <a:latin typeface="Arial" panose="020B0604020202020204" pitchFamily="34" charset="0"/>
                <a:ea typeface="+mn-ea"/>
                <a:cs typeface="+mn-cs"/>
              </a:defRPr>
            </a:lvl4pPr>
            <a:lvl5pPr marL="1828800" algn="l" rtl="0" fontAlgn="base">
              <a:spcBef>
                <a:spcPct val="0"/>
              </a:spcBef>
              <a:spcAft>
                <a:spcPct val="0"/>
              </a:spcAft>
              <a:defRPr sz="1400" kern="1200">
                <a:solidFill>
                  <a:schemeClr val="tx1"/>
                </a:solidFill>
                <a:latin typeface="Arial" panose="020B0604020202020204" pitchFamily="34" charset="0"/>
                <a:ea typeface="+mn-ea"/>
                <a:cs typeface="+mn-cs"/>
              </a:defRPr>
            </a:lvl5pPr>
            <a:lvl6pPr marL="2286000" algn="l" defTabSz="914400" rtl="0" eaLnBrk="1" latinLnBrk="0" hangingPunct="1">
              <a:defRPr sz="1400" kern="1200">
                <a:solidFill>
                  <a:schemeClr val="tx1"/>
                </a:solidFill>
                <a:latin typeface="Arial" panose="020B0604020202020204" pitchFamily="34" charset="0"/>
                <a:ea typeface="+mn-ea"/>
                <a:cs typeface="+mn-cs"/>
              </a:defRPr>
            </a:lvl6pPr>
            <a:lvl7pPr marL="2743200" algn="l" defTabSz="914400" rtl="0" eaLnBrk="1" latinLnBrk="0" hangingPunct="1">
              <a:defRPr sz="1400" kern="1200">
                <a:solidFill>
                  <a:schemeClr val="tx1"/>
                </a:solidFill>
                <a:latin typeface="Arial" panose="020B0604020202020204" pitchFamily="34" charset="0"/>
                <a:ea typeface="+mn-ea"/>
                <a:cs typeface="+mn-cs"/>
              </a:defRPr>
            </a:lvl7pPr>
            <a:lvl8pPr marL="3200400" algn="l" defTabSz="914400" rtl="0" eaLnBrk="1" latinLnBrk="0" hangingPunct="1">
              <a:defRPr sz="1400" kern="1200">
                <a:solidFill>
                  <a:schemeClr val="tx1"/>
                </a:solidFill>
                <a:latin typeface="Arial" panose="020B0604020202020204" pitchFamily="34" charset="0"/>
                <a:ea typeface="+mn-ea"/>
                <a:cs typeface="+mn-cs"/>
              </a:defRPr>
            </a:lvl8pPr>
            <a:lvl9pPr marL="3657600" algn="l" defTabSz="914400" rtl="0" eaLnBrk="1" latinLnBrk="0" hangingPunct="1">
              <a:defRPr sz="1400" kern="1200">
                <a:solidFill>
                  <a:schemeClr val="tx1"/>
                </a:solidFill>
                <a:latin typeface="Arial" panose="020B0604020202020204" pitchFamily="34" charset="0"/>
                <a:ea typeface="+mn-ea"/>
                <a:cs typeface="+mn-cs"/>
              </a:defRPr>
            </a:lvl9pPr>
          </a:lstStyle>
          <a:p>
            <a:endParaRPr lang="en-CA"/>
          </a:p>
        </p:txBody>
      </p:sp>
      <p:sp>
        <p:nvSpPr>
          <p:cNvPr id="37" name="Freeform 33">
            <a:extLst>
              <a:ext uri="{FF2B5EF4-FFF2-40B4-BE49-F238E27FC236}">
                <a16:creationId xmlns:a16="http://schemas.microsoft.com/office/drawing/2014/main" id="{DFA4A285-83E7-4E39-A0AF-88C992F8FC3D}"/>
              </a:ext>
            </a:extLst>
          </p:cNvPr>
          <p:cNvSpPr>
            <a:spLocks noChangeAspect="1"/>
          </p:cNvSpPr>
          <p:nvPr/>
        </p:nvSpPr>
        <p:spPr bwMode="auto">
          <a:xfrm>
            <a:off x="5915393" y="1471171"/>
            <a:ext cx="41462" cy="19331"/>
          </a:xfrm>
          <a:custGeom>
            <a:avLst/>
            <a:gdLst>
              <a:gd name="T0" fmla="*/ 0 w 70"/>
              <a:gd name="T1" fmla="*/ 30 h 30"/>
              <a:gd name="T2" fmla="*/ 70 w 70"/>
              <a:gd name="T3" fmla="*/ 0 h 30"/>
            </a:gdLst>
            <a:ahLst/>
            <a:cxnLst>
              <a:cxn ang="0">
                <a:pos x="T0" y="T1"/>
              </a:cxn>
              <a:cxn ang="0">
                <a:pos x="T2" y="T3"/>
              </a:cxn>
            </a:cxnLst>
            <a:rect l="0" t="0" r="r" b="b"/>
            <a:pathLst>
              <a:path w="70" h="30">
                <a:moveTo>
                  <a:pt x="0" y="30"/>
                </a:moveTo>
                <a:cubicBezTo>
                  <a:pt x="26" y="25"/>
                  <a:pt x="50" y="16"/>
                  <a:pt x="70" y="0"/>
                </a:cubicBezTo>
              </a:path>
            </a:pathLst>
          </a:custGeom>
          <a:noFill/>
          <a:ln w="6350" cap="rnd">
            <a:solidFill>
              <a:srgbClr val="FF6600"/>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defPPr>
              <a:defRPr lang="en-US"/>
            </a:defPPr>
            <a:lvl1pPr algn="l" rtl="0" fontAlgn="base">
              <a:spcBef>
                <a:spcPct val="0"/>
              </a:spcBef>
              <a:spcAft>
                <a:spcPct val="0"/>
              </a:spcAft>
              <a:defRPr sz="1400" kern="1200">
                <a:solidFill>
                  <a:schemeClr val="tx1"/>
                </a:solidFill>
                <a:latin typeface="Arial" panose="020B0604020202020204" pitchFamily="34" charset="0"/>
                <a:ea typeface="+mn-ea"/>
                <a:cs typeface="+mn-cs"/>
              </a:defRPr>
            </a:lvl1pPr>
            <a:lvl2pPr marL="457200" algn="l" rtl="0" fontAlgn="base">
              <a:spcBef>
                <a:spcPct val="0"/>
              </a:spcBef>
              <a:spcAft>
                <a:spcPct val="0"/>
              </a:spcAft>
              <a:defRPr sz="1400" kern="1200">
                <a:solidFill>
                  <a:schemeClr val="tx1"/>
                </a:solidFill>
                <a:latin typeface="Arial" panose="020B0604020202020204" pitchFamily="34" charset="0"/>
                <a:ea typeface="+mn-ea"/>
                <a:cs typeface="+mn-cs"/>
              </a:defRPr>
            </a:lvl2pPr>
            <a:lvl3pPr marL="914400" algn="l" rtl="0" fontAlgn="base">
              <a:spcBef>
                <a:spcPct val="0"/>
              </a:spcBef>
              <a:spcAft>
                <a:spcPct val="0"/>
              </a:spcAft>
              <a:defRPr sz="1400" kern="1200">
                <a:solidFill>
                  <a:schemeClr val="tx1"/>
                </a:solidFill>
                <a:latin typeface="Arial" panose="020B0604020202020204" pitchFamily="34" charset="0"/>
                <a:ea typeface="+mn-ea"/>
                <a:cs typeface="+mn-cs"/>
              </a:defRPr>
            </a:lvl3pPr>
            <a:lvl4pPr marL="1371600" algn="l" rtl="0" fontAlgn="base">
              <a:spcBef>
                <a:spcPct val="0"/>
              </a:spcBef>
              <a:spcAft>
                <a:spcPct val="0"/>
              </a:spcAft>
              <a:defRPr sz="1400" kern="1200">
                <a:solidFill>
                  <a:schemeClr val="tx1"/>
                </a:solidFill>
                <a:latin typeface="Arial" panose="020B0604020202020204" pitchFamily="34" charset="0"/>
                <a:ea typeface="+mn-ea"/>
                <a:cs typeface="+mn-cs"/>
              </a:defRPr>
            </a:lvl4pPr>
            <a:lvl5pPr marL="1828800" algn="l" rtl="0" fontAlgn="base">
              <a:spcBef>
                <a:spcPct val="0"/>
              </a:spcBef>
              <a:spcAft>
                <a:spcPct val="0"/>
              </a:spcAft>
              <a:defRPr sz="1400" kern="1200">
                <a:solidFill>
                  <a:schemeClr val="tx1"/>
                </a:solidFill>
                <a:latin typeface="Arial" panose="020B0604020202020204" pitchFamily="34" charset="0"/>
                <a:ea typeface="+mn-ea"/>
                <a:cs typeface="+mn-cs"/>
              </a:defRPr>
            </a:lvl5pPr>
            <a:lvl6pPr marL="2286000" algn="l" defTabSz="914400" rtl="0" eaLnBrk="1" latinLnBrk="0" hangingPunct="1">
              <a:defRPr sz="1400" kern="1200">
                <a:solidFill>
                  <a:schemeClr val="tx1"/>
                </a:solidFill>
                <a:latin typeface="Arial" panose="020B0604020202020204" pitchFamily="34" charset="0"/>
                <a:ea typeface="+mn-ea"/>
                <a:cs typeface="+mn-cs"/>
              </a:defRPr>
            </a:lvl6pPr>
            <a:lvl7pPr marL="2743200" algn="l" defTabSz="914400" rtl="0" eaLnBrk="1" latinLnBrk="0" hangingPunct="1">
              <a:defRPr sz="1400" kern="1200">
                <a:solidFill>
                  <a:schemeClr val="tx1"/>
                </a:solidFill>
                <a:latin typeface="Arial" panose="020B0604020202020204" pitchFamily="34" charset="0"/>
                <a:ea typeface="+mn-ea"/>
                <a:cs typeface="+mn-cs"/>
              </a:defRPr>
            </a:lvl7pPr>
            <a:lvl8pPr marL="3200400" algn="l" defTabSz="914400" rtl="0" eaLnBrk="1" latinLnBrk="0" hangingPunct="1">
              <a:defRPr sz="1400" kern="1200">
                <a:solidFill>
                  <a:schemeClr val="tx1"/>
                </a:solidFill>
                <a:latin typeface="Arial" panose="020B0604020202020204" pitchFamily="34" charset="0"/>
                <a:ea typeface="+mn-ea"/>
                <a:cs typeface="+mn-cs"/>
              </a:defRPr>
            </a:lvl8pPr>
            <a:lvl9pPr marL="3657600" algn="l" defTabSz="914400" rtl="0" eaLnBrk="1" latinLnBrk="0" hangingPunct="1">
              <a:defRPr sz="1400" kern="1200">
                <a:solidFill>
                  <a:schemeClr val="tx1"/>
                </a:solidFill>
                <a:latin typeface="Arial" panose="020B0604020202020204" pitchFamily="34" charset="0"/>
                <a:ea typeface="+mn-ea"/>
                <a:cs typeface="+mn-cs"/>
              </a:defRPr>
            </a:lvl9pPr>
          </a:lstStyle>
          <a:p>
            <a:endParaRPr lang="en-CA"/>
          </a:p>
        </p:txBody>
      </p:sp>
      <p:sp>
        <p:nvSpPr>
          <p:cNvPr id="38" name="Freeform 34">
            <a:extLst>
              <a:ext uri="{FF2B5EF4-FFF2-40B4-BE49-F238E27FC236}">
                <a16:creationId xmlns:a16="http://schemas.microsoft.com/office/drawing/2014/main" id="{92D5C3FE-2227-4225-BE11-ADE5E8E7AE58}"/>
              </a:ext>
            </a:extLst>
          </p:cNvPr>
          <p:cNvSpPr>
            <a:spLocks noChangeAspect="1"/>
          </p:cNvSpPr>
          <p:nvPr/>
        </p:nvSpPr>
        <p:spPr bwMode="auto">
          <a:xfrm>
            <a:off x="5956855" y="1471171"/>
            <a:ext cx="11773" cy="0"/>
          </a:xfrm>
          <a:custGeom>
            <a:avLst/>
            <a:gdLst>
              <a:gd name="T0" fmla="*/ 0 w 20"/>
              <a:gd name="T1" fmla="*/ 20 w 20"/>
            </a:gdLst>
            <a:ahLst/>
            <a:cxnLst>
              <a:cxn ang="0">
                <a:pos x="T0" y="0"/>
              </a:cxn>
              <a:cxn ang="0">
                <a:pos x="T1" y="0"/>
              </a:cxn>
            </a:cxnLst>
            <a:rect l="0" t="0" r="r" b="b"/>
            <a:pathLst>
              <a:path w="20">
                <a:moveTo>
                  <a:pt x="0" y="0"/>
                </a:moveTo>
                <a:cubicBezTo>
                  <a:pt x="7" y="0"/>
                  <a:pt x="13" y="0"/>
                  <a:pt x="20" y="0"/>
                </a:cubicBezTo>
              </a:path>
            </a:pathLst>
          </a:custGeom>
          <a:noFill/>
          <a:ln w="6350" cap="rnd">
            <a:solidFill>
              <a:srgbClr val="FF6600"/>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defPPr>
              <a:defRPr lang="en-US"/>
            </a:defPPr>
            <a:lvl1pPr algn="l" rtl="0" fontAlgn="base">
              <a:spcBef>
                <a:spcPct val="0"/>
              </a:spcBef>
              <a:spcAft>
                <a:spcPct val="0"/>
              </a:spcAft>
              <a:defRPr sz="1400" kern="1200">
                <a:solidFill>
                  <a:schemeClr val="tx1"/>
                </a:solidFill>
                <a:latin typeface="Arial" panose="020B0604020202020204" pitchFamily="34" charset="0"/>
                <a:ea typeface="+mn-ea"/>
                <a:cs typeface="+mn-cs"/>
              </a:defRPr>
            </a:lvl1pPr>
            <a:lvl2pPr marL="457200" algn="l" rtl="0" fontAlgn="base">
              <a:spcBef>
                <a:spcPct val="0"/>
              </a:spcBef>
              <a:spcAft>
                <a:spcPct val="0"/>
              </a:spcAft>
              <a:defRPr sz="1400" kern="1200">
                <a:solidFill>
                  <a:schemeClr val="tx1"/>
                </a:solidFill>
                <a:latin typeface="Arial" panose="020B0604020202020204" pitchFamily="34" charset="0"/>
                <a:ea typeface="+mn-ea"/>
                <a:cs typeface="+mn-cs"/>
              </a:defRPr>
            </a:lvl2pPr>
            <a:lvl3pPr marL="914400" algn="l" rtl="0" fontAlgn="base">
              <a:spcBef>
                <a:spcPct val="0"/>
              </a:spcBef>
              <a:spcAft>
                <a:spcPct val="0"/>
              </a:spcAft>
              <a:defRPr sz="1400" kern="1200">
                <a:solidFill>
                  <a:schemeClr val="tx1"/>
                </a:solidFill>
                <a:latin typeface="Arial" panose="020B0604020202020204" pitchFamily="34" charset="0"/>
                <a:ea typeface="+mn-ea"/>
                <a:cs typeface="+mn-cs"/>
              </a:defRPr>
            </a:lvl3pPr>
            <a:lvl4pPr marL="1371600" algn="l" rtl="0" fontAlgn="base">
              <a:spcBef>
                <a:spcPct val="0"/>
              </a:spcBef>
              <a:spcAft>
                <a:spcPct val="0"/>
              </a:spcAft>
              <a:defRPr sz="1400" kern="1200">
                <a:solidFill>
                  <a:schemeClr val="tx1"/>
                </a:solidFill>
                <a:latin typeface="Arial" panose="020B0604020202020204" pitchFamily="34" charset="0"/>
                <a:ea typeface="+mn-ea"/>
                <a:cs typeface="+mn-cs"/>
              </a:defRPr>
            </a:lvl4pPr>
            <a:lvl5pPr marL="1828800" algn="l" rtl="0" fontAlgn="base">
              <a:spcBef>
                <a:spcPct val="0"/>
              </a:spcBef>
              <a:spcAft>
                <a:spcPct val="0"/>
              </a:spcAft>
              <a:defRPr sz="1400" kern="1200">
                <a:solidFill>
                  <a:schemeClr val="tx1"/>
                </a:solidFill>
                <a:latin typeface="Arial" panose="020B0604020202020204" pitchFamily="34" charset="0"/>
                <a:ea typeface="+mn-ea"/>
                <a:cs typeface="+mn-cs"/>
              </a:defRPr>
            </a:lvl5pPr>
            <a:lvl6pPr marL="2286000" algn="l" defTabSz="914400" rtl="0" eaLnBrk="1" latinLnBrk="0" hangingPunct="1">
              <a:defRPr sz="1400" kern="1200">
                <a:solidFill>
                  <a:schemeClr val="tx1"/>
                </a:solidFill>
                <a:latin typeface="Arial" panose="020B0604020202020204" pitchFamily="34" charset="0"/>
                <a:ea typeface="+mn-ea"/>
                <a:cs typeface="+mn-cs"/>
              </a:defRPr>
            </a:lvl6pPr>
            <a:lvl7pPr marL="2743200" algn="l" defTabSz="914400" rtl="0" eaLnBrk="1" latinLnBrk="0" hangingPunct="1">
              <a:defRPr sz="1400" kern="1200">
                <a:solidFill>
                  <a:schemeClr val="tx1"/>
                </a:solidFill>
                <a:latin typeface="Arial" panose="020B0604020202020204" pitchFamily="34" charset="0"/>
                <a:ea typeface="+mn-ea"/>
                <a:cs typeface="+mn-cs"/>
              </a:defRPr>
            </a:lvl7pPr>
            <a:lvl8pPr marL="3200400" algn="l" defTabSz="914400" rtl="0" eaLnBrk="1" latinLnBrk="0" hangingPunct="1">
              <a:defRPr sz="1400" kern="1200">
                <a:solidFill>
                  <a:schemeClr val="tx1"/>
                </a:solidFill>
                <a:latin typeface="Arial" panose="020B0604020202020204" pitchFamily="34" charset="0"/>
                <a:ea typeface="+mn-ea"/>
                <a:cs typeface="+mn-cs"/>
              </a:defRPr>
            </a:lvl8pPr>
            <a:lvl9pPr marL="3657600" algn="l" defTabSz="914400" rtl="0" eaLnBrk="1" latinLnBrk="0" hangingPunct="1">
              <a:defRPr sz="1400" kern="1200">
                <a:solidFill>
                  <a:schemeClr val="tx1"/>
                </a:solidFill>
                <a:latin typeface="Arial" panose="020B0604020202020204" pitchFamily="34" charset="0"/>
                <a:ea typeface="+mn-ea"/>
                <a:cs typeface="+mn-cs"/>
              </a:defRPr>
            </a:lvl9pPr>
          </a:lstStyle>
          <a:p>
            <a:endParaRPr lang="en-CA"/>
          </a:p>
        </p:txBody>
      </p:sp>
      <p:sp>
        <p:nvSpPr>
          <p:cNvPr id="39" name="Freeform 35">
            <a:extLst>
              <a:ext uri="{FF2B5EF4-FFF2-40B4-BE49-F238E27FC236}">
                <a16:creationId xmlns:a16="http://schemas.microsoft.com/office/drawing/2014/main" id="{4B6FAE0A-238C-4C75-98E3-092A900ABC73}"/>
              </a:ext>
            </a:extLst>
          </p:cNvPr>
          <p:cNvSpPr>
            <a:spLocks noChangeAspect="1"/>
          </p:cNvSpPr>
          <p:nvPr/>
        </p:nvSpPr>
        <p:spPr bwMode="auto">
          <a:xfrm>
            <a:off x="5968628" y="1462334"/>
            <a:ext cx="16892" cy="8837"/>
          </a:xfrm>
          <a:custGeom>
            <a:avLst/>
            <a:gdLst>
              <a:gd name="T0" fmla="*/ 0 w 28"/>
              <a:gd name="T1" fmla="*/ 14 h 14"/>
              <a:gd name="T2" fmla="*/ 28 w 28"/>
              <a:gd name="T3" fmla="*/ 2 h 14"/>
            </a:gdLst>
            <a:ahLst/>
            <a:cxnLst>
              <a:cxn ang="0">
                <a:pos x="T0" y="T1"/>
              </a:cxn>
              <a:cxn ang="0">
                <a:pos x="T2" y="T3"/>
              </a:cxn>
            </a:cxnLst>
            <a:rect l="0" t="0" r="r" b="b"/>
            <a:pathLst>
              <a:path w="28" h="14">
                <a:moveTo>
                  <a:pt x="0" y="14"/>
                </a:moveTo>
                <a:cubicBezTo>
                  <a:pt x="11" y="11"/>
                  <a:pt x="16" y="0"/>
                  <a:pt x="28" y="2"/>
                </a:cubicBezTo>
              </a:path>
            </a:pathLst>
          </a:custGeom>
          <a:noFill/>
          <a:ln w="6350" cap="rnd">
            <a:solidFill>
              <a:srgbClr val="FF6600"/>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defPPr>
              <a:defRPr lang="en-US"/>
            </a:defPPr>
            <a:lvl1pPr algn="l" rtl="0" fontAlgn="base">
              <a:spcBef>
                <a:spcPct val="0"/>
              </a:spcBef>
              <a:spcAft>
                <a:spcPct val="0"/>
              </a:spcAft>
              <a:defRPr sz="1400" kern="1200">
                <a:solidFill>
                  <a:schemeClr val="tx1"/>
                </a:solidFill>
                <a:latin typeface="Arial" panose="020B0604020202020204" pitchFamily="34" charset="0"/>
                <a:ea typeface="+mn-ea"/>
                <a:cs typeface="+mn-cs"/>
              </a:defRPr>
            </a:lvl1pPr>
            <a:lvl2pPr marL="457200" algn="l" rtl="0" fontAlgn="base">
              <a:spcBef>
                <a:spcPct val="0"/>
              </a:spcBef>
              <a:spcAft>
                <a:spcPct val="0"/>
              </a:spcAft>
              <a:defRPr sz="1400" kern="1200">
                <a:solidFill>
                  <a:schemeClr val="tx1"/>
                </a:solidFill>
                <a:latin typeface="Arial" panose="020B0604020202020204" pitchFamily="34" charset="0"/>
                <a:ea typeface="+mn-ea"/>
                <a:cs typeface="+mn-cs"/>
              </a:defRPr>
            </a:lvl2pPr>
            <a:lvl3pPr marL="914400" algn="l" rtl="0" fontAlgn="base">
              <a:spcBef>
                <a:spcPct val="0"/>
              </a:spcBef>
              <a:spcAft>
                <a:spcPct val="0"/>
              </a:spcAft>
              <a:defRPr sz="1400" kern="1200">
                <a:solidFill>
                  <a:schemeClr val="tx1"/>
                </a:solidFill>
                <a:latin typeface="Arial" panose="020B0604020202020204" pitchFamily="34" charset="0"/>
                <a:ea typeface="+mn-ea"/>
                <a:cs typeface="+mn-cs"/>
              </a:defRPr>
            </a:lvl3pPr>
            <a:lvl4pPr marL="1371600" algn="l" rtl="0" fontAlgn="base">
              <a:spcBef>
                <a:spcPct val="0"/>
              </a:spcBef>
              <a:spcAft>
                <a:spcPct val="0"/>
              </a:spcAft>
              <a:defRPr sz="1400" kern="1200">
                <a:solidFill>
                  <a:schemeClr val="tx1"/>
                </a:solidFill>
                <a:latin typeface="Arial" panose="020B0604020202020204" pitchFamily="34" charset="0"/>
                <a:ea typeface="+mn-ea"/>
                <a:cs typeface="+mn-cs"/>
              </a:defRPr>
            </a:lvl4pPr>
            <a:lvl5pPr marL="1828800" algn="l" rtl="0" fontAlgn="base">
              <a:spcBef>
                <a:spcPct val="0"/>
              </a:spcBef>
              <a:spcAft>
                <a:spcPct val="0"/>
              </a:spcAft>
              <a:defRPr sz="1400" kern="1200">
                <a:solidFill>
                  <a:schemeClr val="tx1"/>
                </a:solidFill>
                <a:latin typeface="Arial" panose="020B0604020202020204" pitchFamily="34" charset="0"/>
                <a:ea typeface="+mn-ea"/>
                <a:cs typeface="+mn-cs"/>
              </a:defRPr>
            </a:lvl5pPr>
            <a:lvl6pPr marL="2286000" algn="l" defTabSz="914400" rtl="0" eaLnBrk="1" latinLnBrk="0" hangingPunct="1">
              <a:defRPr sz="1400" kern="1200">
                <a:solidFill>
                  <a:schemeClr val="tx1"/>
                </a:solidFill>
                <a:latin typeface="Arial" panose="020B0604020202020204" pitchFamily="34" charset="0"/>
                <a:ea typeface="+mn-ea"/>
                <a:cs typeface="+mn-cs"/>
              </a:defRPr>
            </a:lvl6pPr>
            <a:lvl7pPr marL="2743200" algn="l" defTabSz="914400" rtl="0" eaLnBrk="1" latinLnBrk="0" hangingPunct="1">
              <a:defRPr sz="1400" kern="1200">
                <a:solidFill>
                  <a:schemeClr val="tx1"/>
                </a:solidFill>
                <a:latin typeface="Arial" panose="020B0604020202020204" pitchFamily="34" charset="0"/>
                <a:ea typeface="+mn-ea"/>
                <a:cs typeface="+mn-cs"/>
              </a:defRPr>
            </a:lvl7pPr>
            <a:lvl8pPr marL="3200400" algn="l" defTabSz="914400" rtl="0" eaLnBrk="1" latinLnBrk="0" hangingPunct="1">
              <a:defRPr sz="1400" kern="1200">
                <a:solidFill>
                  <a:schemeClr val="tx1"/>
                </a:solidFill>
                <a:latin typeface="Arial" panose="020B0604020202020204" pitchFamily="34" charset="0"/>
                <a:ea typeface="+mn-ea"/>
                <a:cs typeface="+mn-cs"/>
              </a:defRPr>
            </a:lvl8pPr>
            <a:lvl9pPr marL="3657600" algn="l" defTabSz="914400" rtl="0" eaLnBrk="1" latinLnBrk="0" hangingPunct="1">
              <a:defRPr sz="1400" kern="1200">
                <a:solidFill>
                  <a:schemeClr val="tx1"/>
                </a:solidFill>
                <a:latin typeface="Arial" panose="020B0604020202020204" pitchFamily="34" charset="0"/>
                <a:ea typeface="+mn-ea"/>
                <a:cs typeface="+mn-cs"/>
              </a:defRPr>
            </a:lvl9pPr>
          </a:lstStyle>
          <a:p>
            <a:endParaRPr lang="en-CA"/>
          </a:p>
        </p:txBody>
      </p:sp>
      <p:sp>
        <p:nvSpPr>
          <p:cNvPr id="40" name="Freeform 36">
            <a:extLst>
              <a:ext uri="{FF2B5EF4-FFF2-40B4-BE49-F238E27FC236}">
                <a16:creationId xmlns:a16="http://schemas.microsoft.com/office/drawing/2014/main" id="{4BEDC5F1-6101-4C8E-B11B-8DB9F47B64C4}"/>
              </a:ext>
            </a:extLst>
          </p:cNvPr>
          <p:cNvSpPr>
            <a:spLocks noChangeAspect="1"/>
          </p:cNvSpPr>
          <p:nvPr/>
        </p:nvSpPr>
        <p:spPr bwMode="auto">
          <a:xfrm>
            <a:off x="5985520" y="1463439"/>
            <a:ext cx="28153" cy="12703"/>
          </a:xfrm>
          <a:custGeom>
            <a:avLst/>
            <a:gdLst>
              <a:gd name="T0" fmla="*/ 0 w 48"/>
              <a:gd name="T1" fmla="*/ 0 h 20"/>
              <a:gd name="T2" fmla="*/ 48 w 48"/>
              <a:gd name="T3" fmla="*/ 20 h 20"/>
            </a:gdLst>
            <a:ahLst/>
            <a:cxnLst>
              <a:cxn ang="0">
                <a:pos x="T0" y="T1"/>
              </a:cxn>
              <a:cxn ang="0">
                <a:pos x="T2" y="T3"/>
              </a:cxn>
            </a:cxnLst>
            <a:rect l="0" t="0" r="r" b="b"/>
            <a:pathLst>
              <a:path w="48" h="20">
                <a:moveTo>
                  <a:pt x="0" y="0"/>
                </a:moveTo>
                <a:cubicBezTo>
                  <a:pt x="15" y="9"/>
                  <a:pt x="33" y="10"/>
                  <a:pt x="48" y="20"/>
                </a:cubicBezTo>
              </a:path>
            </a:pathLst>
          </a:custGeom>
          <a:noFill/>
          <a:ln w="6350" cap="rnd">
            <a:solidFill>
              <a:srgbClr val="FF6600"/>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defPPr>
              <a:defRPr lang="en-US"/>
            </a:defPPr>
            <a:lvl1pPr algn="l" rtl="0" fontAlgn="base">
              <a:spcBef>
                <a:spcPct val="0"/>
              </a:spcBef>
              <a:spcAft>
                <a:spcPct val="0"/>
              </a:spcAft>
              <a:defRPr sz="1400" kern="1200">
                <a:solidFill>
                  <a:schemeClr val="tx1"/>
                </a:solidFill>
                <a:latin typeface="Arial" panose="020B0604020202020204" pitchFamily="34" charset="0"/>
                <a:ea typeface="+mn-ea"/>
                <a:cs typeface="+mn-cs"/>
              </a:defRPr>
            </a:lvl1pPr>
            <a:lvl2pPr marL="457200" algn="l" rtl="0" fontAlgn="base">
              <a:spcBef>
                <a:spcPct val="0"/>
              </a:spcBef>
              <a:spcAft>
                <a:spcPct val="0"/>
              </a:spcAft>
              <a:defRPr sz="1400" kern="1200">
                <a:solidFill>
                  <a:schemeClr val="tx1"/>
                </a:solidFill>
                <a:latin typeface="Arial" panose="020B0604020202020204" pitchFamily="34" charset="0"/>
                <a:ea typeface="+mn-ea"/>
                <a:cs typeface="+mn-cs"/>
              </a:defRPr>
            </a:lvl2pPr>
            <a:lvl3pPr marL="914400" algn="l" rtl="0" fontAlgn="base">
              <a:spcBef>
                <a:spcPct val="0"/>
              </a:spcBef>
              <a:spcAft>
                <a:spcPct val="0"/>
              </a:spcAft>
              <a:defRPr sz="1400" kern="1200">
                <a:solidFill>
                  <a:schemeClr val="tx1"/>
                </a:solidFill>
                <a:latin typeface="Arial" panose="020B0604020202020204" pitchFamily="34" charset="0"/>
                <a:ea typeface="+mn-ea"/>
                <a:cs typeface="+mn-cs"/>
              </a:defRPr>
            </a:lvl3pPr>
            <a:lvl4pPr marL="1371600" algn="l" rtl="0" fontAlgn="base">
              <a:spcBef>
                <a:spcPct val="0"/>
              </a:spcBef>
              <a:spcAft>
                <a:spcPct val="0"/>
              </a:spcAft>
              <a:defRPr sz="1400" kern="1200">
                <a:solidFill>
                  <a:schemeClr val="tx1"/>
                </a:solidFill>
                <a:latin typeface="Arial" panose="020B0604020202020204" pitchFamily="34" charset="0"/>
                <a:ea typeface="+mn-ea"/>
                <a:cs typeface="+mn-cs"/>
              </a:defRPr>
            </a:lvl4pPr>
            <a:lvl5pPr marL="1828800" algn="l" rtl="0" fontAlgn="base">
              <a:spcBef>
                <a:spcPct val="0"/>
              </a:spcBef>
              <a:spcAft>
                <a:spcPct val="0"/>
              </a:spcAft>
              <a:defRPr sz="1400" kern="1200">
                <a:solidFill>
                  <a:schemeClr val="tx1"/>
                </a:solidFill>
                <a:latin typeface="Arial" panose="020B0604020202020204" pitchFamily="34" charset="0"/>
                <a:ea typeface="+mn-ea"/>
                <a:cs typeface="+mn-cs"/>
              </a:defRPr>
            </a:lvl5pPr>
            <a:lvl6pPr marL="2286000" algn="l" defTabSz="914400" rtl="0" eaLnBrk="1" latinLnBrk="0" hangingPunct="1">
              <a:defRPr sz="1400" kern="1200">
                <a:solidFill>
                  <a:schemeClr val="tx1"/>
                </a:solidFill>
                <a:latin typeface="Arial" panose="020B0604020202020204" pitchFamily="34" charset="0"/>
                <a:ea typeface="+mn-ea"/>
                <a:cs typeface="+mn-cs"/>
              </a:defRPr>
            </a:lvl6pPr>
            <a:lvl7pPr marL="2743200" algn="l" defTabSz="914400" rtl="0" eaLnBrk="1" latinLnBrk="0" hangingPunct="1">
              <a:defRPr sz="1400" kern="1200">
                <a:solidFill>
                  <a:schemeClr val="tx1"/>
                </a:solidFill>
                <a:latin typeface="Arial" panose="020B0604020202020204" pitchFamily="34" charset="0"/>
                <a:ea typeface="+mn-ea"/>
                <a:cs typeface="+mn-cs"/>
              </a:defRPr>
            </a:lvl7pPr>
            <a:lvl8pPr marL="3200400" algn="l" defTabSz="914400" rtl="0" eaLnBrk="1" latinLnBrk="0" hangingPunct="1">
              <a:defRPr sz="1400" kern="1200">
                <a:solidFill>
                  <a:schemeClr val="tx1"/>
                </a:solidFill>
                <a:latin typeface="Arial" panose="020B0604020202020204" pitchFamily="34" charset="0"/>
                <a:ea typeface="+mn-ea"/>
                <a:cs typeface="+mn-cs"/>
              </a:defRPr>
            </a:lvl8pPr>
            <a:lvl9pPr marL="3657600" algn="l" defTabSz="914400" rtl="0" eaLnBrk="1" latinLnBrk="0" hangingPunct="1">
              <a:defRPr sz="1400" kern="1200">
                <a:solidFill>
                  <a:schemeClr val="tx1"/>
                </a:solidFill>
                <a:latin typeface="Arial" panose="020B0604020202020204" pitchFamily="34" charset="0"/>
                <a:ea typeface="+mn-ea"/>
                <a:cs typeface="+mn-cs"/>
              </a:defRPr>
            </a:lvl9pPr>
          </a:lstStyle>
          <a:p>
            <a:endParaRPr lang="en-CA"/>
          </a:p>
        </p:txBody>
      </p:sp>
      <p:sp>
        <p:nvSpPr>
          <p:cNvPr id="41" name="Freeform 37">
            <a:extLst>
              <a:ext uri="{FF2B5EF4-FFF2-40B4-BE49-F238E27FC236}">
                <a16:creationId xmlns:a16="http://schemas.microsoft.com/office/drawing/2014/main" id="{414B83DB-2888-49C7-8283-922190629592}"/>
              </a:ext>
            </a:extLst>
          </p:cNvPr>
          <p:cNvSpPr>
            <a:spLocks noChangeAspect="1"/>
          </p:cNvSpPr>
          <p:nvPr/>
        </p:nvSpPr>
        <p:spPr bwMode="auto">
          <a:xfrm>
            <a:off x="6013673" y="1476142"/>
            <a:ext cx="4607" cy="7732"/>
          </a:xfrm>
          <a:custGeom>
            <a:avLst/>
            <a:gdLst>
              <a:gd name="T0" fmla="*/ 0 w 8"/>
              <a:gd name="T1" fmla="*/ 0 h 12"/>
              <a:gd name="T2" fmla="*/ 8 w 8"/>
              <a:gd name="T3" fmla="*/ 12 h 12"/>
            </a:gdLst>
            <a:ahLst/>
            <a:cxnLst>
              <a:cxn ang="0">
                <a:pos x="T0" y="T1"/>
              </a:cxn>
              <a:cxn ang="0">
                <a:pos x="T2" y="T3"/>
              </a:cxn>
            </a:cxnLst>
            <a:rect l="0" t="0" r="r" b="b"/>
            <a:pathLst>
              <a:path w="8" h="12">
                <a:moveTo>
                  <a:pt x="0" y="0"/>
                </a:moveTo>
                <a:cubicBezTo>
                  <a:pt x="2" y="5"/>
                  <a:pt x="6" y="7"/>
                  <a:pt x="8" y="12"/>
                </a:cubicBezTo>
              </a:path>
            </a:pathLst>
          </a:custGeom>
          <a:noFill/>
          <a:ln w="6350" cap="rnd">
            <a:solidFill>
              <a:srgbClr val="FF6600"/>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defPPr>
              <a:defRPr lang="en-US"/>
            </a:defPPr>
            <a:lvl1pPr algn="l" rtl="0" fontAlgn="base">
              <a:spcBef>
                <a:spcPct val="0"/>
              </a:spcBef>
              <a:spcAft>
                <a:spcPct val="0"/>
              </a:spcAft>
              <a:defRPr sz="1400" kern="1200">
                <a:solidFill>
                  <a:schemeClr val="tx1"/>
                </a:solidFill>
                <a:latin typeface="Arial" panose="020B0604020202020204" pitchFamily="34" charset="0"/>
                <a:ea typeface="+mn-ea"/>
                <a:cs typeface="+mn-cs"/>
              </a:defRPr>
            </a:lvl1pPr>
            <a:lvl2pPr marL="457200" algn="l" rtl="0" fontAlgn="base">
              <a:spcBef>
                <a:spcPct val="0"/>
              </a:spcBef>
              <a:spcAft>
                <a:spcPct val="0"/>
              </a:spcAft>
              <a:defRPr sz="1400" kern="1200">
                <a:solidFill>
                  <a:schemeClr val="tx1"/>
                </a:solidFill>
                <a:latin typeface="Arial" panose="020B0604020202020204" pitchFamily="34" charset="0"/>
                <a:ea typeface="+mn-ea"/>
                <a:cs typeface="+mn-cs"/>
              </a:defRPr>
            </a:lvl2pPr>
            <a:lvl3pPr marL="914400" algn="l" rtl="0" fontAlgn="base">
              <a:spcBef>
                <a:spcPct val="0"/>
              </a:spcBef>
              <a:spcAft>
                <a:spcPct val="0"/>
              </a:spcAft>
              <a:defRPr sz="1400" kern="1200">
                <a:solidFill>
                  <a:schemeClr val="tx1"/>
                </a:solidFill>
                <a:latin typeface="Arial" panose="020B0604020202020204" pitchFamily="34" charset="0"/>
                <a:ea typeface="+mn-ea"/>
                <a:cs typeface="+mn-cs"/>
              </a:defRPr>
            </a:lvl3pPr>
            <a:lvl4pPr marL="1371600" algn="l" rtl="0" fontAlgn="base">
              <a:spcBef>
                <a:spcPct val="0"/>
              </a:spcBef>
              <a:spcAft>
                <a:spcPct val="0"/>
              </a:spcAft>
              <a:defRPr sz="1400" kern="1200">
                <a:solidFill>
                  <a:schemeClr val="tx1"/>
                </a:solidFill>
                <a:latin typeface="Arial" panose="020B0604020202020204" pitchFamily="34" charset="0"/>
                <a:ea typeface="+mn-ea"/>
                <a:cs typeface="+mn-cs"/>
              </a:defRPr>
            </a:lvl4pPr>
            <a:lvl5pPr marL="1828800" algn="l" rtl="0" fontAlgn="base">
              <a:spcBef>
                <a:spcPct val="0"/>
              </a:spcBef>
              <a:spcAft>
                <a:spcPct val="0"/>
              </a:spcAft>
              <a:defRPr sz="1400" kern="1200">
                <a:solidFill>
                  <a:schemeClr val="tx1"/>
                </a:solidFill>
                <a:latin typeface="Arial" panose="020B0604020202020204" pitchFamily="34" charset="0"/>
                <a:ea typeface="+mn-ea"/>
                <a:cs typeface="+mn-cs"/>
              </a:defRPr>
            </a:lvl5pPr>
            <a:lvl6pPr marL="2286000" algn="l" defTabSz="914400" rtl="0" eaLnBrk="1" latinLnBrk="0" hangingPunct="1">
              <a:defRPr sz="1400" kern="1200">
                <a:solidFill>
                  <a:schemeClr val="tx1"/>
                </a:solidFill>
                <a:latin typeface="Arial" panose="020B0604020202020204" pitchFamily="34" charset="0"/>
                <a:ea typeface="+mn-ea"/>
                <a:cs typeface="+mn-cs"/>
              </a:defRPr>
            </a:lvl6pPr>
            <a:lvl7pPr marL="2743200" algn="l" defTabSz="914400" rtl="0" eaLnBrk="1" latinLnBrk="0" hangingPunct="1">
              <a:defRPr sz="1400" kern="1200">
                <a:solidFill>
                  <a:schemeClr val="tx1"/>
                </a:solidFill>
                <a:latin typeface="Arial" panose="020B0604020202020204" pitchFamily="34" charset="0"/>
                <a:ea typeface="+mn-ea"/>
                <a:cs typeface="+mn-cs"/>
              </a:defRPr>
            </a:lvl7pPr>
            <a:lvl8pPr marL="3200400" algn="l" defTabSz="914400" rtl="0" eaLnBrk="1" latinLnBrk="0" hangingPunct="1">
              <a:defRPr sz="1400" kern="1200">
                <a:solidFill>
                  <a:schemeClr val="tx1"/>
                </a:solidFill>
                <a:latin typeface="Arial" panose="020B0604020202020204" pitchFamily="34" charset="0"/>
                <a:ea typeface="+mn-ea"/>
                <a:cs typeface="+mn-cs"/>
              </a:defRPr>
            </a:lvl8pPr>
            <a:lvl9pPr marL="3657600" algn="l" defTabSz="914400" rtl="0" eaLnBrk="1" latinLnBrk="0" hangingPunct="1">
              <a:defRPr sz="1400" kern="1200">
                <a:solidFill>
                  <a:schemeClr val="tx1"/>
                </a:solidFill>
                <a:latin typeface="Arial" panose="020B0604020202020204" pitchFamily="34" charset="0"/>
                <a:ea typeface="+mn-ea"/>
                <a:cs typeface="+mn-cs"/>
              </a:defRPr>
            </a:lvl9pPr>
          </a:lstStyle>
          <a:p>
            <a:endParaRPr lang="en-CA"/>
          </a:p>
        </p:txBody>
      </p:sp>
      <p:sp>
        <p:nvSpPr>
          <p:cNvPr id="42" name="Freeform 38">
            <a:extLst>
              <a:ext uri="{FF2B5EF4-FFF2-40B4-BE49-F238E27FC236}">
                <a16:creationId xmlns:a16="http://schemas.microsoft.com/office/drawing/2014/main" id="{54343D85-2534-4499-BCCB-66A6B2051276}"/>
              </a:ext>
            </a:extLst>
          </p:cNvPr>
          <p:cNvSpPr>
            <a:spLocks noChangeAspect="1"/>
          </p:cNvSpPr>
          <p:nvPr/>
        </p:nvSpPr>
        <p:spPr bwMode="auto">
          <a:xfrm>
            <a:off x="6018280" y="1483875"/>
            <a:ext cx="24058" cy="9942"/>
          </a:xfrm>
          <a:custGeom>
            <a:avLst/>
            <a:gdLst>
              <a:gd name="T0" fmla="*/ 0 w 40"/>
              <a:gd name="T1" fmla="*/ 0 h 16"/>
              <a:gd name="T2" fmla="*/ 40 w 40"/>
              <a:gd name="T3" fmla="*/ 16 h 16"/>
            </a:gdLst>
            <a:ahLst/>
            <a:cxnLst>
              <a:cxn ang="0">
                <a:pos x="T0" y="T1"/>
              </a:cxn>
              <a:cxn ang="0">
                <a:pos x="T2" y="T3"/>
              </a:cxn>
            </a:cxnLst>
            <a:rect l="0" t="0" r="r" b="b"/>
            <a:pathLst>
              <a:path w="40" h="16">
                <a:moveTo>
                  <a:pt x="0" y="0"/>
                </a:moveTo>
                <a:cubicBezTo>
                  <a:pt x="15" y="1"/>
                  <a:pt x="28" y="7"/>
                  <a:pt x="40" y="16"/>
                </a:cubicBezTo>
              </a:path>
            </a:pathLst>
          </a:custGeom>
          <a:noFill/>
          <a:ln w="6350" cap="rnd">
            <a:solidFill>
              <a:srgbClr val="FF6600"/>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defPPr>
              <a:defRPr lang="en-US"/>
            </a:defPPr>
            <a:lvl1pPr algn="l" rtl="0" fontAlgn="base">
              <a:spcBef>
                <a:spcPct val="0"/>
              </a:spcBef>
              <a:spcAft>
                <a:spcPct val="0"/>
              </a:spcAft>
              <a:defRPr sz="1400" kern="1200">
                <a:solidFill>
                  <a:schemeClr val="tx1"/>
                </a:solidFill>
                <a:latin typeface="Arial" panose="020B0604020202020204" pitchFamily="34" charset="0"/>
                <a:ea typeface="+mn-ea"/>
                <a:cs typeface="+mn-cs"/>
              </a:defRPr>
            </a:lvl1pPr>
            <a:lvl2pPr marL="457200" algn="l" rtl="0" fontAlgn="base">
              <a:spcBef>
                <a:spcPct val="0"/>
              </a:spcBef>
              <a:spcAft>
                <a:spcPct val="0"/>
              </a:spcAft>
              <a:defRPr sz="1400" kern="1200">
                <a:solidFill>
                  <a:schemeClr val="tx1"/>
                </a:solidFill>
                <a:latin typeface="Arial" panose="020B0604020202020204" pitchFamily="34" charset="0"/>
                <a:ea typeface="+mn-ea"/>
                <a:cs typeface="+mn-cs"/>
              </a:defRPr>
            </a:lvl2pPr>
            <a:lvl3pPr marL="914400" algn="l" rtl="0" fontAlgn="base">
              <a:spcBef>
                <a:spcPct val="0"/>
              </a:spcBef>
              <a:spcAft>
                <a:spcPct val="0"/>
              </a:spcAft>
              <a:defRPr sz="1400" kern="1200">
                <a:solidFill>
                  <a:schemeClr val="tx1"/>
                </a:solidFill>
                <a:latin typeface="Arial" panose="020B0604020202020204" pitchFamily="34" charset="0"/>
                <a:ea typeface="+mn-ea"/>
                <a:cs typeface="+mn-cs"/>
              </a:defRPr>
            </a:lvl3pPr>
            <a:lvl4pPr marL="1371600" algn="l" rtl="0" fontAlgn="base">
              <a:spcBef>
                <a:spcPct val="0"/>
              </a:spcBef>
              <a:spcAft>
                <a:spcPct val="0"/>
              </a:spcAft>
              <a:defRPr sz="1400" kern="1200">
                <a:solidFill>
                  <a:schemeClr val="tx1"/>
                </a:solidFill>
                <a:latin typeface="Arial" panose="020B0604020202020204" pitchFamily="34" charset="0"/>
                <a:ea typeface="+mn-ea"/>
                <a:cs typeface="+mn-cs"/>
              </a:defRPr>
            </a:lvl4pPr>
            <a:lvl5pPr marL="1828800" algn="l" rtl="0" fontAlgn="base">
              <a:spcBef>
                <a:spcPct val="0"/>
              </a:spcBef>
              <a:spcAft>
                <a:spcPct val="0"/>
              </a:spcAft>
              <a:defRPr sz="1400" kern="1200">
                <a:solidFill>
                  <a:schemeClr val="tx1"/>
                </a:solidFill>
                <a:latin typeface="Arial" panose="020B0604020202020204" pitchFamily="34" charset="0"/>
                <a:ea typeface="+mn-ea"/>
                <a:cs typeface="+mn-cs"/>
              </a:defRPr>
            </a:lvl5pPr>
            <a:lvl6pPr marL="2286000" algn="l" defTabSz="914400" rtl="0" eaLnBrk="1" latinLnBrk="0" hangingPunct="1">
              <a:defRPr sz="1400" kern="1200">
                <a:solidFill>
                  <a:schemeClr val="tx1"/>
                </a:solidFill>
                <a:latin typeface="Arial" panose="020B0604020202020204" pitchFamily="34" charset="0"/>
                <a:ea typeface="+mn-ea"/>
                <a:cs typeface="+mn-cs"/>
              </a:defRPr>
            </a:lvl6pPr>
            <a:lvl7pPr marL="2743200" algn="l" defTabSz="914400" rtl="0" eaLnBrk="1" latinLnBrk="0" hangingPunct="1">
              <a:defRPr sz="1400" kern="1200">
                <a:solidFill>
                  <a:schemeClr val="tx1"/>
                </a:solidFill>
                <a:latin typeface="Arial" panose="020B0604020202020204" pitchFamily="34" charset="0"/>
                <a:ea typeface="+mn-ea"/>
                <a:cs typeface="+mn-cs"/>
              </a:defRPr>
            </a:lvl7pPr>
            <a:lvl8pPr marL="3200400" algn="l" defTabSz="914400" rtl="0" eaLnBrk="1" latinLnBrk="0" hangingPunct="1">
              <a:defRPr sz="1400" kern="1200">
                <a:solidFill>
                  <a:schemeClr val="tx1"/>
                </a:solidFill>
                <a:latin typeface="Arial" panose="020B0604020202020204" pitchFamily="34" charset="0"/>
                <a:ea typeface="+mn-ea"/>
                <a:cs typeface="+mn-cs"/>
              </a:defRPr>
            </a:lvl8pPr>
            <a:lvl9pPr marL="3657600" algn="l" defTabSz="914400" rtl="0" eaLnBrk="1" latinLnBrk="0" hangingPunct="1">
              <a:defRPr sz="1400" kern="1200">
                <a:solidFill>
                  <a:schemeClr val="tx1"/>
                </a:solidFill>
                <a:latin typeface="Arial" panose="020B0604020202020204" pitchFamily="34" charset="0"/>
                <a:ea typeface="+mn-ea"/>
                <a:cs typeface="+mn-cs"/>
              </a:defRPr>
            </a:lvl9pPr>
          </a:lstStyle>
          <a:p>
            <a:endParaRPr lang="en-CA"/>
          </a:p>
        </p:txBody>
      </p:sp>
      <p:sp>
        <p:nvSpPr>
          <p:cNvPr id="43" name="Freeform 39">
            <a:extLst>
              <a:ext uri="{FF2B5EF4-FFF2-40B4-BE49-F238E27FC236}">
                <a16:creationId xmlns:a16="http://schemas.microsoft.com/office/drawing/2014/main" id="{1E23B308-1491-406A-BB38-825EC0FB614F}"/>
              </a:ext>
            </a:extLst>
          </p:cNvPr>
          <p:cNvSpPr>
            <a:spLocks noChangeAspect="1"/>
          </p:cNvSpPr>
          <p:nvPr/>
        </p:nvSpPr>
        <p:spPr bwMode="auto">
          <a:xfrm>
            <a:off x="6021863" y="1515909"/>
            <a:ext cx="10237" cy="13808"/>
          </a:xfrm>
          <a:custGeom>
            <a:avLst/>
            <a:gdLst>
              <a:gd name="T0" fmla="*/ 0 w 17"/>
              <a:gd name="T1" fmla="*/ 0 h 21"/>
              <a:gd name="T2" fmla="*/ 17 w 17"/>
              <a:gd name="T3" fmla="*/ 21 h 21"/>
            </a:gdLst>
            <a:ahLst/>
            <a:cxnLst>
              <a:cxn ang="0">
                <a:pos x="T0" y="T1"/>
              </a:cxn>
              <a:cxn ang="0">
                <a:pos x="T2" y="T3"/>
              </a:cxn>
            </a:cxnLst>
            <a:rect l="0" t="0" r="r" b="b"/>
            <a:pathLst>
              <a:path w="17" h="21">
                <a:moveTo>
                  <a:pt x="0" y="0"/>
                </a:moveTo>
                <a:cubicBezTo>
                  <a:pt x="3" y="8"/>
                  <a:pt x="8" y="16"/>
                  <a:pt x="17" y="21"/>
                </a:cubicBezTo>
              </a:path>
            </a:pathLst>
          </a:custGeom>
          <a:noFill/>
          <a:ln w="6350" cap="rnd">
            <a:solidFill>
              <a:srgbClr val="FF6600"/>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defPPr>
              <a:defRPr lang="en-US"/>
            </a:defPPr>
            <a:lvl1pPr algn="l" rtl="0" fontAlgn="base">
              <a:spcBef>
                <a:spcPct val="0"/>
              </a:spcBef>
              <a:spcAft>
                <a:spcPct val="0"/>
              </a:spcAft>
              <a:defRPr sz="1400" kern="1200">
                <a:solidFill>
                  <a:schemeClr val="tx1"/>
                </a:solidFill>
                <a:latin typeface="Arial" panose="020B0604020202020204" pitchFamily="34" charset="0"/>
                <a:ea typeface="+mn-ea"/>
                <a:cs typeface="+mn-cs"/>
              </a:defRPr>
            </a:lvl1pPr>
            <a:lvl2pPr marL="457200" algn="l" rtl="0" fontAlgn="base">
              <a:spcBef>
                <a:spcPct val="0"/>
              </a:spcBef>
              <a:spcAft>
                <a:spcPct val="0"/>
              </a:spcAft>
              <a:defRPr sz="1400" kern="1200">
                <a:solidFill>
                  <a:schemeClr val="tx1"/>
                </a:solidFill>
                <a:latin typeface="Arial" panose="020B0604020202020204" pitchFamily="34" charset="0"/>
                <a:ea typeface="+mn-ea"/>
                <a:cs typeface="+mn-cs"/>
              </a:defRPr>
            </a:lvl2pPr>
            <a:lvl3pPr marL="914400" algn="l" rtl="0" fontAlgn="base">
              <a:spcBef>
                <a:spcPct val="0"/>
              </a:spcBef>
              <a:spcAft>
                <a:spcPct val="0"/>
              </a:spcAft>
              <a:defRPr sz="1400" kern="1200">
                <a:solidFill>
                  <a:schemeClr val="tx1"/>
                </a:solidFill>
                <a:latin typeface="Arial" panose="020B0604020202020204" pitchFamily="34" charset="0"/>
                <a:ea typeface="+mn-ea"/>
                <a:cs typeface="+mn-cs"/>
              </a:defRPr>
            </a:lvl3pPr>
            <a:lvl4pPr marL="1371600" algn="l" rtl="0" fontAlgn="base">
              <a:spcBef>
                <a:spcPct val="0"/>
              </a:spcBef>
              <a:spcAft>
                <a:spcPct val="0"/>
              </a:spcAft>
              <a:defRPr sz="1400" kern="1200">
                <a:solidFill>
                  <a:schemeClr val="tx1"/>
                </a:solidFill>
                <a:latin typeface="Arial" panose="020B0604020202020204" pitchFamily="34" charset="0"/>
                <a:ea typeface="+mn-ea"/>
                <a:cs typeface="+mn-cs"/>
              </a:defRPr>
            </a:lvl4pPr>
            <a:lvl5pPr marL="1828800" algn="l" rtl="0" fontAlgn="base">
              <a:spcBef>
                <a:spcPct val="0"/>
              </a:spcBef>
              <a:spcAft>
                <a:spcPct val="0"/>
              </a:spcAft>
              <a:defRPr sz="1400" kern="1200">
                <a:solidFill>
                  <a:schemeClr val="tx1"/>
                </a:solidFill>
                <a:latin typeface="Arial" panose="020B0604020202020204" pitchFamily="34" charset="0"/>
                <a:ea typeface="+mn-ea"/>
                <a:cs typeface="+mn-cs"/>
              </a:defRPr>
            </a:lvl5pPr>
            <a:lvl6pPr marL="2286000" algn="l" defTabSz="914400" rtl="0" eaLnBrk="1" latinLnBrk="0" hangingPunct="1">
              <a:defRPr sz="1400" kern="1200">
                <a:solidFill>
                  <a:schemeClr val="tx1"/>
                </a:solidFill>
                <a:latin typeface="Arial" panose="020B0604020202020204" pitchFamily="34" charset="0"/>
                <a:ea typeface="+mn-ea"/>
                <a:cs typeface="+mn-cs"/>
              </a:defRPr>
            </a:lvl6pPr>
            <a:lvl7pPr marL="2743200" algn="l" defTabSz="914400" rtl="0" eaLnBrk="1" latinLnBrk="0" hangingPunct="1">
              <a:defRPr sz="1400" kern="1200">
                <a:solidFill>
                  <a:schemeClr val="tx1"/>
                </a:solidFill>
                <a:latin typeface="Arial" panose="020B0604020202020204" pitchFamily="34" charset="0"/>
                <a:ea typeface="+mn-ea"/>
                <a:cs typeface="+mn-cs"/>
              </a:defRPr>
            </a:lvl7pPr>
            <a:lvl8pPr marL="3200400" algn="l" defTabSz="914400" rtl="0" eaLnBrk="1" latinLnBrk="0" hangingPunct="1">
              <a:defRPr sz="1400" kern="1200">
                <a:solidFill>
                  <a:schemeClr val="tx1"/>
                </a:solidFill>
                <a:latin typeface="Arial" panose="020B0604020202020204" pitchFamily="34" charset="0"/>
                <a:ea typeface="+mn-ea"/>
                <a:cs typeface="+mn-cs"/>
              </a:defRPr>
            </a:lvl8pPr>
            <a:lvl9pPr marL="3657600" algn="l" defTabSz="914400" rtl="0" eaLnBrk="1" latinLnBrk="0" hangingPunct="1">
              <a:defRPr sz="1400" kern="1200">
                <a:solidFill>
                  <a:schemeClr val="tx1"/>
                </a:solidFill>
                <a:latin typeface="Arial" panose="020B0604020202020204" pitchFamily="34" charset="0"/>
                <a:ea typeface="+mn-ea"/>
                <a:cs typeface="+mn-cs"/>
              </a:defRPr>
            </a:lvl9pPr>
          </a:lstStyle>
          <a:p>
            <a:endParaRPr lang="en-CA"/>
          </a:p>
        </p:txBody>
      </p:sp>
      <p:sp>
        <p:nvSpPr>
          <p:cNvPr id="44" name="Freeform 40">
            <a:extLst>
              <a:ext uri="{FF2B5EF4-FFF2-40B4-BE49-F238E27FC236}">
                <a16:creationId xmlns:a16="http://schemas.microsoft.com/office/drawing/2014/main" id="{974FD715-1522-4B09-B768-1D76E06BC14D}"/>
              </a:ext>
            </a:extLst>
          </p:cNvPr>
          <p:cNvSpPr>
            <a:spLocks noChangeAspect="1"/>
          </p:cNvSpPr>
          <p:nvPr/>
        </p:nvSpPr>
        <p:spPr bwMode="auto">
          <a:xfrm>
            <a:off x="6032100" y="1522537"/>
            <a:ext cx="33784" cy="12703"/>
          </a:xfrm>
          <a:custGeom>
            <a:avLst/>
            <a:gdLst>
              <a:gd name="T0" fmla="*/ 0 w 57"/>
              <a:gd name="T1" fmla="*/ 11 h 20"/>
              <a:gd name="T2" fmla="*/ 26 w 57"/>
              <a:gd name="T3" fmla="*/ 1 h 20"/>
              <a:gd name="T4" fmla="*/ 32 w 57"/>
              <a:gd name="T5" fmla="*/ 1 h 20"/>
              <a:gd name="T6" fmla="*/ 57 w 57"/>
              <a:gd name="T7" fmla="*/ 20 h 20"/>
            </a:gdLst>
            <a:ahLst/>
            <a:cxnLst>
              <a:cxn ang="0">
                <a:pos x="T0" y="T1"/>
              </a:cxn>
              <a:cxn ang="0">
                <a:pos x="T2" y="T3"/>
              </a:cxn>
              <a:cxn ang="0">
                <a:pos x="T4" y="T5"/>
              </a:cxn>
              <a:cxn ang="0">
                <a:pos x="T6" y="T7"/>
              </a:cxn>
            </a:cxnLst>
            <a:rect l="0" t="0" r="r" b="b"/>
            <a:pathLst>
              <a:path w="57" h="20">
                <a:moveTo>
                  <a:pt x="0" y="11"/>
                </a:moveTo>
                <a:cubicBezTo>
                  <a:pt x="9" y="10"/>
                  <a:pt x="20" y="10"/>
                  <a:pt x="26" y="1"/>
                </a:cubicBezTo>
                <a:cubicBezTo>
                  <a:pt x="28" y="0"/>
                  <a:pt x="30" y="1"/>
                  <a:pt x="32" y="1"/>
                </a:cubicBezTo>
                <a:cubicBezTo>
                  <a:pt x="37" y="11"/>
                  <a:pt x="46" y="19"/>
                  <a:pt x="57" y="20"/>
                </a:cubicBezTo>
              </a:path>
            </a:pathLst>
          </a:custGeom>
          <a:noFill/>
          <a:ln w="6350" cap="rnd">
            <a:solidFill>
              <a:srgbClr val="FF6600"/>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defPPr>
              <a:defRPr lang="en-US"/>
            </a:defPPr>
            <a:lvl1pPr algn="l" rtl="0" fontAlgn="base">
              <a:spcBef>
                <a:spcPct val="0"/>
              </a:spcBef>
              <a:spcAft>
                <a:spcPct val="0"/>
              </a:spcAft>
              <a:defRPr sz="1400" kern="1200">
                <a:solidFill>
                  <a:schemeClr val="tx1"/>
                </a:solidFill>
                <a:latin typeface="Arial" panose="020B0604020202020204" pitchFamily="34" charset="0"/>
                <a:ea typeface="+mn-ea"/>
                <a:cs typeface="+mn-cs"/>
              </a:defRPr>
            </a:lvl1pPr>
            <a:lvl2pPr marL="457200" algn="l" rtl="0" fontAlgn="base">
              <a:spcBef>
                <a:spcPct val="0"/>
              </a:spcBef>
              <a:spcAft>
                <a:spcPct val="0"/>
              </a:spcAft>
              <a:defRPr sz="1400" kern="1200">
                <a:solidFill>
                  <a:schemeClr val="tx1"/>
                </a:solidFill>
                <a:latin typeface="Arial" panose="020B0604020202020204" pitchFamily="34" charset="0"/>
                <a:ea typeface="+mn-ea"/>
                <a:cs typeface="+mn-cs"/>
              </a:defRPr>
            </a:lvl2pPr>
            <a:lvl3pPr marL="914400" algn="l" rtl="0" fontAlgn="base">
              <a:spcBef>
                <a:spcPct val="0"/>
              </a:spcBef>
              <a:spcAft>
                <a:spcPct val="0"/>
              </a:spcAft>
              <a:defRPr sz="1400" kern="1200">
                <a:solidFill>
                  <a:schemeClr val="tx1"/>
                </a:solidFill>
                <a:latin typeface="Arial" panose="020B0604020202020204" pitchFamily="34" charset="0"/>
                <a:ea typeface="+mn-ea"/>
                <a:cs typeface="+mn-cs"/>
              </a:defRPr>
            </a:lvl3pPr>
            <a:lvl4pPr marL="1371600" algn="l" rtl="0" fontAlgn="base">
              <a:spcBef>
                <a:spcPct val="0"/>
              </a:spcBef>
              <a:spcAft>
                <a:spcPct val="0"/>
              </a:spcAft>
              <a:defRPr sz="1400" kern="1200">
                <a:solidFill>
                  <a:schemeClr val="tx1"/>
                </a:solidFill>
                <a:latin typeface="Arial" panose="020B0604020202020204" pitchFamily="34" charset="0"/>
                <a:ea typeface="+mn-ea"/>
                <a:cs typeface="+mn-cs"/>
              </a:defRPr>
            </a:lvl4pPr>
            <a:lvl5pPr marL="1828800" algn="l" rtl="0" fontAlgn="base">
              <a:spcBef>
                <a:spcPct val="0"/>
              </a:spcBef>
              <a:spcAft>
                <a:spcPct val="0"/>
              </a:spcAft>
              <a:defRPr sz="1400" kern="1200">
                <a:solidFill>
                  <a:schemeClr val="tx1"/>
                </a:solidFill>
                <a:latin typeface="Arial" panose="020B0604020202020204" pitchFamily="34" charset="0"/>
                <a:ea typeface="+mn-ea"/>
                <a:cs typeface="+mn-cs"/>
              </a:defRPr>
            </a:lvl5pPr>
            <a:lvl6pPr marL="2286000" algn="l" defTabSz="914400" rtl="0" eaLnBrk="1" latinLnBrk="0" hangingPunct="1">
              <a:defRPr sz="1400" kern="1200">
                <a:solidFill>
                  <a:schemeClr val="tx1"/>
                </a:solidFill>
                <a:latin typeface="Arial" panose="020B0604020202020204" pitchFamily="34" charset="0"/>
                <a:ea typeface="+mn-ea"/>
                <a:cs typeface="+mn-cs"/>
              </a:defRPr>
            </a:lvl6pPr>
            <a:lvl7pPr marL="2743200" algn="l" defTabSz="914400" rtl="0" eaLnBrk="1" latinLnBrk="0" hangingPunct="1">
              <a:defRPr sz="1400" kern="1200">
                <a:solidFill>
                  <a:schemeClr val="tx1"/>
                </a:solidFill>
                <a:latin typeface="Arial" panose="020B0604020202020204" pitchFamily="34" charset="0"/>
                <a:ea typeface="+mn-ea"/>
                <a:cs typeface="+mn-cs"/>
              </a:defRPr>
            </a:lvl7pPr>
            <a:lvl8pPr marL="3200400" algn="l" defTabSz="914400" rtl="0" eaLnBrk="1" latinLnBrk="0" hangingPunct="1">
              <a:defRPr sz="1400" kern="1200">
                <a:solidFill>
                  <a:schemeClr val="tx1"/>
                </a:solidFill>
                <a:latin typeface="Arial" panose="020B0604020202020204" pitchFamily="34" charset="0"/>
                <a:ea typeface="+mn-ea"/>
                <a:cs typeface="+mn-cs"/>
              </a:defRPr>
            </a:lvl8pPr>
            <a:lvl9pPr marL="3657600" algn="l" defTabSz="914400" rtl="0" eaLnBrk="1" latinLnBrk="0" hangingPunct="1">
              <a:defRPr sz="1400" kern="1200">
                <a:solidFill>
                  <a:schemeClr val="tx1"/>
                </a:solidFill>
                <a:latin typeface="Arial" panose="020B0604020202020204" pitchFamily="34" charset="0"/>
                <a:ea typeface="+mn-ea"/>
                <a:cs typeface="+mn-cs"/>
              </a:defRPr>
            </a:lvl9pPr>
          </a:lstStyle>
          <a:p>
            <a:endParaRPr lang="en-CA"/>
          </a:p>
        </p:txBody>
      </p:sp>
      <p:sp>
        <p:nvSpPr>
          <p:cNvPr id="45" name="Freeform 41">
            <a:extLst>
              <a:ext uri="{FF2B5EF4-FFF2-40B4-BE49-F238E27FC236}">
                <a16:creationId xmlns:a16="http://schemas.microsoft.com/office/drawing/2014/main" id="{EE599AC8-1A0B-40FB-9AC9-B0C960BD1BD6}"/>
              </a:ext>
            </a:extLst>
          </p:cNvPr>
          <p:cNvSpPr>
            <a:spLocks noChangeAspect="1"/>
          </p:cNvSpPr>
          <p:nvPr/>
        </p:nvSpPr>
        <p:spPr bwMode="auto">
          <a:xfrm>
            <a:off x="6026981" y="1529717"/>
            <a:ext cx="6654" cy="28720"/>
          </a:xfrm>
          <a:custGeom>
            <a:avLst/>
            <a:gdLst>
              <a:gd name="T0" fmla="*/ 8 w 11"/>
              <a:gd name="T1" fmla="*/ 0 h 45"/>
              <a:gd name="T2" fmla="*/ 9 w 11"/>
              <a:gd name="T3" fmla="*/ 45 h 45"/>
            </a:gdLst>
            <a:ahLst/>
            <a:cxnLst>
              <a:cxn ang="0">
                <a:pos x="T0" y="T1"/>
              </a:cxn>
              <a:cxn ang="0">
                <a:pos x="T2" y="T3"/>
              </a:cxn>
            </a:cxnLst>
            <a:rect l="0" t="0" r="r" b="b"/>
            <a:pathLst>
              <a:path w="11" h="45">
                <a:moveTo>
                  <a:pt x="8" y="0"/>
                </a:moveTo>
                <a:cubicBezTo>
                  <a:pt x="0" y="15"/>
                  <a:pt x="11" y="29"/>
                  <a:pt x="9" y="45"/>
                </a:cubicBezTo>
              </a:path>
            </a:pathLst>
          </a:custGeom>
          <a:noFill/>
          <a:ln w="6350" cap="rnd">
            <a:solidFill>
              <a:srgbClr val="FF6600"/>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defPPr>
              <a:defRPr lang="en-US"/>
            </a:defPPr>
            <a:lvl1pPr algn="l" rtl="0" fontAlgn="base">
              <a:spcBef>
                <a:spcPct val="0"/>
              </a:spcBef>
              <a:spcAft>
                <a:spcPct val="0"/>
              </a:spcAft>
              <a:defRPr sz="1400" kern="1200">
                <a:solidFill>
                  <a:schemeClr val="tx1"/>
                </a:solidFill>
                <a:latin typeface="Arial" panose="020B0604020202020204" pitchFamily="34" charset="0"/>
                <a:ea typeface="+mn-ea"/>
                <a:cs typeface="+mn-cs"/>
              </a:defRPr>
            </a:lvl1pPr>
            <a:lvl2pPr marL="457200" algn="l" rtl="0" fontAlgn="base">
              <a:spcBef>
                <a:spcPct val="0"/>
              </a:spcBef>
              <a:spcAft>
                <a:spcPct val="0"/>
              </a:spcAft>
              <a:defRPr sz="1400" kern="1200">
                <a:solidFill>
                  <a:schemeClr val="tx1"/>
                </a:solidFill>
                <a:latin typeface="Arial" panose="020B0604020202020204" pitchFamily="34" charset="0"/>
                <a:ea typeface="+mn-ea"/>
                <a:cs typeface="+mn-cs"/>
              </a:defRPr>
            </a:lvl2pPr>
            <a:lvl3pPr marL="914400" algn="l" rtl="0" fontAlgn="base">
              <a:spcBef>
                <a:spcPct val="0"/>
              </a:spcBef>
              <a:spcAft>
                <a:spcPct val="0"/>
              </a:spcAft>
              <a:defRPr sz="1400" kern="1200">
                <a:solidFill>
                  <a:schemeClr val="tx1"/>
                </a:solidFill>
                <a:latin typeface="Arial" panose="020B0604020202020204" pitchFamily="34" charset="0"/>
                <a:ea typeface="+mn-ea"/>
                <a:cs typeface="+mn-cs"/>
              </a:defRPr>
            </a:lvl3pPr>
            <a:lvl4pPr marL="1371600" algn="l" rtl="0" fontAlgn="base">
              <a:spcBef>
                <a:spcPct val="0"/>
              </a:spcBef>
              <a:spcAft>
                <a:spcPct val="0"/>
              </a:spcAft>
              <a:defRPr sz="1400" kern="1200">
                <a:solidFill>
                  <a:schemeClr val="tx1"/>
                </a:solidFill>
                <a:latin typeface="Arial" panose="020B0604020202020204" pitchFamily="34" charset="0"/>
                <a:ea typeface="+mn-ea"/>
                <a:cs typeface="+mn-cs"/>
              </a:defRPr>
            </a:lvl4pPr>
            <a:lvl5pPr marL="1828800" algn="l" rtl="0" fontAlgn="base">
              <a:spcBef>
                <a:spcPct val="0"/>
              </a:spcBef>
              <a:spcAft>
                <a:spcPct val="0"/>
              </a:spcAft>
              <a:defRPr sz="1400" kern="1200">
                <a:solidFill>
                  <a:schemeClr val="tx1"/>
                </a:solidFill>
                <a:latin typeface="Arial" panose="020B0604020202020204" pitchFamily="34" charset="0"/>
                <a:ea typeface="+mn-ea"/>
                <a:cs typeface="+mn-cs"/>
              </a:defRPr>
            </a:lvl5pPr>
            <a:lvl6pPr marL="2286000" algn="l" defTabSz="914400" rtl="0" eaLnBrk="1" latinLnBrk="0" hangingPunct="1">
              <a:defRPr sz="1400" kern="1200">
                <a:solidFill>
                  <a:schemeClr val="tx1"/>
                </a:solidFill>
                <a:latin typeface="Arial" panose="020B0604020202020204" pitchFamily="34" charset="0"/>
                <a:ea typeface="+mn-ea"/>
                <a:cs typeface="+mn-cs"/>
              </a:defRPr>
            </a:lvl6pPr>
            <a:lvl7pPr marL="2743200" algn="l" defTabSz="914400" rtl="0" eaLnBrk="1" latinLnBrk="0" hangingPunct="1">
              <a:defRPr sz="1400" kern="1200">
                <a:solidFill>
                  <a:schemeClr val="tx1"/>
                </a:solidFill>
                <a:latin typeface="Arial" panose="020B0604020202020204" pitchFamily="34" charset="0"/>
                <a:ea typeface="+mn-ea"/>
                <a:cs typeface="+mn-cs"/>
              </a:defRPr>
            </a:lvl7pPr>
            <a:lvl8pPr marL="3200400" algn="l" defTabSz="914400" rtl="0" eaLnBrk="1" latinLnBrk="0" hangingPunct="1">
              <a:defRPr sz="1400" kern="1200">
                <a:solidFill>
                  <a:schemeClr val="tx1"/>
                </a:solidFill>
                <a:latin typeface="Arial" panose="020B0604020202020204" pitchFamily="34" charset="0"/>
                <a:ea typeface="+mn-ea"/>
                <a:cs typeface="+mn-cs"/>
              </a:defRPr>
            </a:lvl8pPr>
            <a:lvl9pPr marL="3657600" algn="l" defTabSz="914400" rtl="0" eaLnBrk="1" latinLnBrk="0" hangingPunct="1">
              <a:defRPr sz="1400" kern="1200">
                <a:solidFill>
                  <a:schemeClr val="tx1"/>
                </a:solidFill>
                <a:latin typeface="Arial" panose="020B0604020202020204" pitchFamily="34" charset="0"/>
                <a:ea typeface="+mn-ea"/>
                <a:cs typeface="+mn-cs"/>
              </a:defRPr>
            </a:lvl9pPr>
          </a:lstStyle>
          <a:p>
            <a:endParaRPr lang="en-CA"/>
          </a:p>
        </p:txBody>
      </p:sp>
      <p:sp>
        <p:nvSpPr>
          <p:cNvPr id="46" name="Freeform 42">
            <a:extLst>
              <a:ext uri="{FF2B5EF4-FFF2-40B4-BE49-F238E27FC236}">
                <a16:creationId xmlns:a16="http://schemas.microsoft.com/office/drawing/2014/main" id="{E702C975-16E1-416A-93CF-515E6CA96CD0}"/>
              </a:ext>
            </a:extLst>
          </p:cNvPr>
          <p:cNvSpPr>
            <a:spLocks noChangeAspect="1"/>
          </p:cNvSpPr>
          <p:nvPr/>
        </p:nvSpPr>
        <p:spPr bwMode="auto">
          <a:xfrm>
            <a:off x="5960438" y="1493264"/>
            <a:ext cx="4607" cy="18779"/>
          </a:xfrm>
          <a:custGeom>
            <a:avLst/>
            <a:gdLst>
              <a:gd name="T0" fmla="*/ 8 w 8"/>
              <a:gd name="T1" fmla="*/ 0 h 30"/>
              <a:gd name="T2" fmla="*/ 2 w 8"/>
              <a:gd name="T3" fmla="*/ 30 h 30"/>
            </a:gdLst>
            <a:ahLst/>
            <a:cxnLst>
              <a:cxn ang="0">
                <a:pos x="T0" y="T1"/>
              </a:cxn>
              <a:cxn ang="0">
                <a:pos x="T2" y="T3"/>
              </a:cxn>
            </a:cxnLst>
            <a:rect l="0" t="0" r="r" b="b"/>
            <a:pathLst>
              <a:path w="8" h="30">
                <a:moveTo>
                  <a:pt x="8" y="0"/>
                </a:moveTo>
                <a:cubicBezTo>
                  <a:pt x="0" y="8"/>
                  <a:pt x="2" y="20"/>
                  <a:pt x="2" y="30"/>
                </a:cubicBezTo>
              </a:path>
            </a:pathLst>
          </a:custGeom>
          <a:noFill/>
          <a:ln w="6350" cap="rnd">
            <a:solidFill>
              <a:srgbClr val="FF6600"/>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defPPr>
              <a:defRPr lang="en-US"/>
            </a:defPPr>
            <a:lvl1pPr algn="l" rtl="0" fontAlgn="base">
              <a:spcBef>
                <a:spcPct val="0"/>
              </a:spcBef>
              <a:spcAft>
                <a:spcPct val="0"/>
              </a:spcAft>
              <a:defRPr sz="1400" kern="1200">
                <a:solidFill>
                  <a:schemeClr val="tx1"/>
                </a:solidFill>
                <a:latin typeface="Arial" panose="020B0604020202020204" pitchFamily="34" charset="0"/>
                <a:ea typeface="+mn-ea"/>
                <a:cs typeface="+mn-cs"/>
              </a:defRPr>
            </a:lvl1pPr>
            <a:lvl2pPr marL="457200" algn="l" rtl="0" fontAlgn="base">
              <a:spcBef>
                <a:spcPct val="0"/>
              </a:spcBef>
              <a:spcAft>
                <a:spcPct val="0"/>
              </a:spcAft>
              <a:defRPr sz="1400" kern="1200">
                <a:solidFill>
                  <a:schemeClr val="tx1"/>
                </a:solidFill>
                <a:latin typeface="Arial" panose="020B0604020202020204" pitchFamily="34" charset="0"/>
                <a:ea typeface="+mn-ea"/>
                <a:cs typeface="+mn-cs"/>
              </a:defRPr>
            </a:lvl2pPr>
            <a:lvl3pPr marL="914400" algn="l" rtl="0" fontAlgn="base">
              <a:spcBef>
                <a:spcPct val="0"/>
              </a:spcBef>
              <a:spcAft>
                <a:spcPct val="0"/>
              </a:spcAft>
              <a:defRPr sz="1400" kern="1200">
                <a:solidFill>
                  <a:schemeClr val="tx1"/>
                </a:solidFill>
                <a:latin typeface="Arial" panose="020B0604020202020204" pitchFamily="34" charset="0"/>
                <a:ea typeface="+mn-ea"/>
                <a:cs typeface="+mn-cs"/>
              </a:defRPr>
            </a:lvl3pPr>
            <a:lvl4pPr marL="1371600" algn="l" rtl="0" fontAlgn="base">
              <a:spcBef>
                <a:spcPct val="0"/>
              </a:spcBef>
              <a:spcAft>
                <a:spcPct val="0"/>
              </a:spcAft>
              <a:defRPr sz="1400" kern="1200">
                <a:solidFill>
                  <a:schemeClr val="tx1"/>
                </a:solidFill>
                <a:latin typeface="Arial" panose="020B0604020202020204" pitchFamily="34" charset="0"/>
                <a:ea typeface="+mn-ea"/>
                <a:cs typeface="+mn-cs"/>
              </a:defRPr>
            </a:lvl4pPr>
            <a:lvl5pPr marL="1828800" algn="l" rtl="0" fontAlgn="base">
              <a:spcBef>
                <a:spcPct val="0"/>
              </a:spcBef>
              <a:spcAft>
                <a:spcPct val="0"/>
              </a:spcAft>
              <a:defRPr sz="1400" kern="1200">
                <a:solidFill>
                  <a:schemeClr val="tx1"/>
                </a:solidFill>
                <a:latin typeface="Arial" panose="020B0604020202020204" pitchFamily="34" charset="0"/>
                <a:ea typeface="+mn-ea"/>
                <a:cs typeface="+mn-cs"/>
              </a:defRPr>
            </a:lvl5pPr>
            <a:lvl6pPr marL="2286000" algn="l" defTabSz="914400" rtl="0" eaLnBrk="1" latinLnBrk="0" hangingPunct="1">
              <a:defRPr sz="1400" kern="1200">
                <a:solidFill>
                  <a:schemeClr val="tx1"/>
                </a:solidFill>
                <a:latin typeface="Arial" panose="020B0604020202020204" pitchFamily="34" charset="0"/>
                <a:ea typeface="+mn-ea"/>
                <a:cs typeface="+mn-cs"/>
              </a:defRPr>
            </a:lvl6pPr>
            <a:lvl7pPr marL="2743200" algn="l" defTabSz="914400" rtl="0" eaLnBrk="1" latinLnBrk="0" hangingPunct="1">
              <a:defRPr sz="1400" kern="1200">
                <a:solidFill>
                  <a:schemeClr val="tx1"/>
                </a:solidFill>
                <a:latin typeface="Arial" panose="020B0604020202020204" pitchFamily="34" charset="0"/>
                <a:ea typeface="+mn-ea"/>
                <a:cs typeface="+mn-cs"/>
              </a:defRPr>
            </a:lvl7pPr>
            <a:lvl8pPr marL="3200400" algn="l" defTabSz="914400" rtl="0" eaLnBrk="1" latinLnBrk="0" hangingPunct="1">
              <a:defRPr sz="1400" kern="1200">
                <a:solidFill>
                  <a:schemeClr val="tx1"/>
                </a:solidFill>
                <a:latin typeface="Arial" panose="020B0604020202020204" pitchFamily="34" charset="0"/>
                <a:ea typeface="+mn-ea"/>
                <a:cs typeface="+mn-cs"/>
              </a:defRPr>
            </a:lvl8pPr>
            <a:lvl9pPr marL="3657600" algn="l" defTabSz="914400" rtl="0" eaLnBrk="1" latinLnBrk="0" hangingPunct="1">
              <a:defRPr sz="1400" kern="1200">
                <a:solidFill>
                  <a:schemeClr val="tx1"/>
                </a:solidFill>
                <a:latin typeface="Arial" panose="020B0604020202020204" pitchFamily="34" charset="0"/>
                <a:ea typeface="+mn-ea"/>
                <a:cs typeface="+mn-cs"/>
              </a:defRPr>
            </a:lvl9pPr>
          </a:lstStyle>
          <a:p>
            <a:endParaRPr lang="en-CA"/>
          </a:p>
        </p:txBody>
      </p:sp>
      <p:sp>
        <p:nvSpPr>
          <p:cNvPr id="47" name="Freeform 43">
            <a:extLst>
              <a:ext uri="{FF2B5EF4-FFF2-40B4-BE49-F238E27FC236}">
                <a16:creationId xmlns:a16="http://schemas.microsoft.com/office/drawing/2014/main" id="{FF3FBECC-3F5A-425B-9A90-9C39888004C4}"/>
              </a:ext>
            </a:extLst>
          </p:cNvPr>
          <p:cNvSpPr>
            <a:spLocks noChangeAspect="1"/>
          </p:cNvSpPr>
          <p:nvPr/>
        </p:nvSpPr>
        <p:spPr bwMode="auto">
          <a:xfrm>
            <a:off x="5897477" y="1490502"/>
            <a:ext cx="12285" cy="21540"/>
          </a:xfrm>
          <a:custGeom>
            <a:avLst/>
            <a:gdLst>
              <a:gd name="T0" fmla="*/ 20 w 20"/>
              <a:gd name="T1" fmla="*/ 0 h 34"/>
              <a:gd name="T2" fmla="*/ 0 w 20"/>
              <a:gd name="T3" fmla="*/ 34 h 34"/>
            </a:gdLst>
            <a:ahLst/>
            <a:cxnLst>
              <a:cxn ang="0">
                <a:pos x="T0" y="T1"/>
              </a:cxn>
              <a:cxn ang="0">
                <a:pos x="T2" y="T3"/>
              </a:cxn>
            </a:cxnLst>
            <a:rect l="0" t="0" r="r" b="b"/>
            <a:pathLst>
              <a:path w="20" h="34">
                <a:moveTo>
                  <a:pt x="20" y="0"/>
                </a:moveTo>
                <a:cubicBezTo>
                  <a:pt x="18" y="13"/>
                  <a:pt x="1" y="20"/>
                  <a:pt x="0" y="34"/>
                </a:cubicBezTo>
              </a:path>
            </a:pathLst>
          </a:custGeom>
          <a:noFill/>
          <a:ln w="6350" cap="rnd">
            <a:solidFill>
              <a:srgbClr val="FF6600"/>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defPPr>
              <a:defRPr lang="en-US"/>
            </a:defPPr>
            <a:lvl1pPr algn="l" rtl="0" fontAlgn="base">
              <a:spcBef>
                <a:spcPct val="0"/>
              </a:spcBef>
              <a:spcAft>
                <a:spcPct val="0"/>
              </a:spcAft>
              <a:defRPr sz="1400" kern="1200">
                <a:solidFill>
                  <a:schemeClr val="tx1"/>
                </a:solidFill>
                <a:latin typeface="Arial" panose="020B0604020202020204" pitchFamily="34" charset="0"/>
                <a:ea typeface="+mn-ea"/>
                <a:cs typeface="+mn-cs"/>
              </a:defRPr>
            </a:lvl1pPr>
            <a:lvl2pPr marL="457200" algn="l" rtl="0" fontAlgn="base">
              <a:spcBef>
                <a:spcPct val="0"/>
              </a:spcBef>
              <a:spcAft>
                <a:spcPct val="0"/>
              </a:spcAft>
              <a:defRPr sz="1400" kern="1200">
                <a:solidFill>
                  <a:schemeClr val="tx1"/>
                </a:solidFill>
                <a:latin typeface="Arial" panose="020B0604020202020204" pitchFamily="34" charset="0"/>
                <a:ea typeface="+mn-ea"/>
                <a:cs typeface="+mn-cs"/>
              </a:defRPr>
            </a:lvl2pPr>
            <a:lvl3pPr marL="914400" algn="l" rtl="0" fontAlgn="base">
              <a:spcBef>
                <a:spcPct val="0"/>
              </a:spcBef>
              <a:spcAft>
                <a:spcPct val="0"/>
              </a:spcAft>
              <a:defRPr sz="1400" kern="1200">
                <a:solidFill>
                  <a:schemeClr val="tx1"/>
                </a:solidFill>
                <a:latin typeface="Arial" panose="020B0604020202020204" pitchFamily="34" charset="0"/>
                <a:ea typeface="+mn-ea"/>
                <a:cs typeface="+mn-cs"/>
              </a:defRPr>
            </a:lvl3pPr>
            <a:lvl4pPr marL="1371600" algn="l" rtl="0" fontAlgn="base">
              <a:spcBef>
                <a:spcPct val="0"/>
              </a:spcBef>
              <a:spcAft>
                <a:spcPct val="0"/>
              </a:spcAft>
              <a:defRPr sz="1400" kern="1200">
                <a:solidFill>
                  <a:schemeClr val="tx1"/>
                </a:solidFill>
                <a:latin typeface="Arial" panose="020B0604020202020204" pitchFamily="34" charset="0"/>
                <a:ea typeface="+mn-ea"/>
                <a:cs typeface="+mn-cs"/>
              </a:defRPr>
            </a:lvl4pPr>
            <a:lvl5pPr marL="1828800" algn="l" rtl="0" fontAlgn="base">
              <a:spcBef>
                <a:spcPct val="0"/>
              </a:spcBef>
              <a:spcAft>
                <a:spcPct val="0"/>
              </a:spcAft>
              <a:defRPr sz="1400" kern="1200">
                <a:solidFill>
                  <a:schemeClr val="tx1"/>
                </a:solidFill>
                <a:latin typeface="Arial" panose="020B0604020202020204" pitchFamily="34" charset="0"/>
                <a:ea typeface="+mn-ea"/>
                <a:cs typeface="+mn-cs"/>
              </a:defRPr>
            </a:lvl5pPr>
            <a:lvl6pPr marL="2286000" algn="l" defTabSz="914400" rtl="0" eaLnBrk="1" latinLnBrk="0" hangingPunct="1">
              <a:defRPr sz="1400" kern="1200">
                <a:solidFill>
                  <a:schemeClr val="tx1"/>
                </a:solidFill>
                <a:latin typeface="Arial" panose="020B0604020202020204" pitchFamily="34" charset="0"/>
                <a:ea typeface="+mn-ea"/>
                <a:cs typeface="+mn-cs"/>
              </a:defRPr>
            </a:lvl6pPr>
            <a:lvl7pPr marL="2743200" algn="l" defTabSz="914400" rtl="0" eaLnBrk="1" latinLnBrk="0" hangingPunct="1">
              <a:defRPr sz="1400" kern="1200">
                <a:solidFill>
                  <a:schemeClr val="tx1"/>
                </a:solidFill>
                <a:latin typeface="Arial" panose="020B0604020202020204" pitchFamily="34" charset="0"/>
                <a:ea typeface="+mn-ea"/>
                <a:cs typeface="+mn-cs"/>
              </a:defRPr>
            </a:lvl7pPr>
            <a:lvl8pPr marL="3200400" algn="l" defTabSz="914400" rtl="0" eaLnBrk="1" latinLnBrk="0" hangingPunct="1">
              <a:defRPr sz="1400" kern="1200">
                <a:solidFill>
                  <a:schemeClr val="tx1"/>
                </a:solidFill>
                <a:latin typeface="Arial" panose="020B0604020202020204" pitchFamily="34" charset="0"/>
                <a:ea typeface="+mn-ea"/>
                <a:cs typeface="+mn-cs"/>
              </a:defRPr>
            </a:lvl8pPr>
            <a:lvl9pPr marL="3657600" algn="l" defTabSz="914400" rtl="0" eaLnBrk="1" latinLnBrk="0" hangingPunct="1">
              <a:defRPr sz="1400" kern="1200">
                <a:solidFill>
                  <a:schemeClr val="tx1"/>
                </a:solidFill>
                <a:latin typeface="Arial" panose="020B0604020202020204" pitchFamily="34" charset="0"/>
                <a:ea typeface="+mn-ea"/>
                <a:cs typeface="+mn-cs"/>
              </a:defRPr>
            </a:lvl9pPr>
          </a:lstStyle>
          <a:p>
            <a:endParaRPr lang="en-CA"/>
          </a:p>
        </p:txBody>
      </p:sp>
      <p:sp>
        <p:nvSpPr>
          <p:cNvPr id="48" name="Freeform 44">
            <a:extLst>
              <a:ext uri="{FF2B5EF4-FFF2-40B4-BE49-F238E27FC236}">
                <a16:creationId xmlns:a16="http://schemas.microsoft.com/office/drawing/2014/main" id="{497D965E-2689-4DAA-A555-115D9DC18088}"/>
              </a:ext>
            </a:extLst>
          </p:cNvPr>
          <p:cNvSpPr>
            <a:spLocks noChangeAspect="1"/>
          </p:cNvSpPr>
          <p:nvPr/>
        </p:nvSpPr>
        <p:spPr bwMode="auto">
          <a:xfrm>
            <a:off x="6423684" y="1527507"/>
            <a:ext cx="16380" cy="92236"/>
          </a:xfrm>
          <a:custGeom>
            <a:avLst/>
            <a:gdLst>
              <a:gd name="T0" fmla="*/ 0 w 27"/>
              <a:gd name="T1" fmla="*/ 144 h 144"/>
              <a:gd name="T2" fmla="*/ 12 w 27"/>
              <a:gd name="T3" fmla="*/ 0 h 144"/>
            </a:gdLst>
            <a:ahLst/>
            <a:cxnLst>
              <a:cxn ang="0">
                <a:pos x="T0" y="T1"/>
              </a:cxn>
              <a:cxn ang="0">
                <a:pos x="T2" y="T3"/>
              </a:cxn>
            </a:cxnLst>
            <a:rect l="0" t="0" r="r" b="b"/>
            <a:pathLst>
              <a:path w="27" h="144">
                <a:moveTo>
                  <a:pt x="0" y="144"/>
                </a:moveTo>
                <a:cubicBezTo>
                  <a:pt x="27" y="102"/>
                  <a:pt x="24" y="48"/>
                  <a:pt x="12" y="0"/>
                </a:cubicBezTo>
              </a:path>
            </a:pathLst>
          </a:custGeom>
          <a:noFill/>
          <a:ln w="6350" cap="rnd">
            <a:solidFill>
              <a:srgbClr val="FF6600"/>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defPPr>
              <a:defRPr lang="en-US"/>
            </a:defPPr>
            <a:lvl1pPr algn="l" rtl="0" fontAlgn="base">
              <a:spcBef>
                <a:spcPct val="0"/>
              </a:spcBef>
              <a:spcAft>
                <a:spcPct val="0"/>
              </a:spcAft>
              <a:defRPr sz="1400" kern="1200">
                <a:solidFill>
                  <a:schemeClr val="tx1"/>
                </a:solidFill>
                <a:latin typeface="Arial" panose="020B0604020202020204" pitchFamily="34" charset="0"/>
                <a:ea typeface="+mn-ea"/>
                <a:cs typeface="+mn-cs"/>
              </a:defRPr>
            </a:lvl1pPr>
            <a:lvl2pPr marL="457200" algn="l" rtl="0" fontAlgn="base">
              <a:spcBef>
                <a:spcPct val="0"/>
              </a:spcBef>
              <a:spcAft>
                <a:spcPct val="0"/>
              </a:spcAft>
              <a:defRPr sz="1400" kern="1200">
                <a:solidFill>
                  <a:schemeClr val="tx1"/>
                </a:solidFill>
                <a:latin typeface="Arial" panose="020B0604020202020204" pitchFamily="34" charset="0"/>
                <a:ea typeface="+mn-ea"/>
                <a:cs typeface="+mn-cs"/>
              </a:defRPr>
            </a:lvl2pPr>
            <a:lvl3pPr marL="914400" algn="l" rtl="0" fontAlgn="base">
              <a:spcBef>
                <a:spcPct val="0"/>
              </a:spcBef>
              <a:spcAft>
                <a:spcPct val="0"/>
              </a:spcAft>
              <a:defRPr sz="1400" kern="1200">
                <a:solidFill>
                  <a:schemeClr val="tx1"/>
                </a:solidFill>
                <a:latin typeface="Arial" panose="020B0604020202020204" pitchFamily="34" charset="0"/>
                <a:ea typeface="+mn-ea"/>
                <a:cs typeface="+mn-cs"/>
              </a:defRPr>
            </a:lvl3pPr>
            <a:lvl4pPr marL="1371600" algn="l" rtl="0" fontAlgn="base">
              <a:spcBef>
                <a:spcPct val="0"/>
              </a:spcBef>
              <a:spcAft>
                <a:spcPct val="0"/>
              </a:spcAft>
              <a:defRPr sz="1400" kern="1200">
                <a:solidFill>
                  <a:schemeClr val="tx1"/>
                </a:solidFill>
                <a:latin typeface="Arial" panose="020B0604020202020204" pitchFamily="34" charset="0"/>
                <a:ea typeface="+mn-ea"/>
                <a:cs typeface="+mn-cs"/>
              </a:defRPr>
            </a:lvl4pPr>
            <a:lvl5pPr marL="1828800" algn="l" rtl="0" fontAlgn="base">
              <a:spcBef>
                <a:spcPct val="0"/>
              </a:spcBef>
              <a:spcAft>
                <a:spcPct val="0"/>
              </a:spcAft>
              <a:defRPr sz="1400" kern="1200">
                <a:solidFill>
                  <a:schemeClr val="tx1"/>
                </a:solidFill>
                <a:latin typeface="Arial" panose="020B0604020202020204" pitchFamily="34" charset="0"/>
                <a:ea typeface="+mn-ea"/>
                <a:cs typeface="+mn-cs"/>
              </a:defRPr>
            </a:lvl5pPr>
            <a:lvl6pPr marL="2286000" algn="l" defTabSz="914400" rtl="0" eaLnBrk="1" latinLnBrk="0" hangingPunct="1">
              <a:defRPr sz="1400" kern="1200">
                <a:solidFill>
                  <a:schemeClr val="tx1"/>
                </a:solidFill>
                <a:latin typeface="Arial" panose="020B0604020202020204" pitchFamily="34" charset="0"/>
                <a:ea typeface="+mn-ea"/>
                <a:cs typeface="+mn-cs"/>
              </a:defRPr>
            </a:lvl6pPr>
            <a:lvl7pPr marL="2743200" algn="l" defTabSz="914400" rtl="0" eaLnBrk="1" latinLnBrk="0" hangingPunct="1">
              <a:defRPr sz="1400" kern="1200">
                <a:solidFill>
                  <a:schemeClr val="tx1"/>
                </a:solidFill>
                <a:latin typeface="Arial" panose="020B0604020202020204" pitchFamily="34" charset="0"/>
                <a:ea typeface="+mn-ea"/>
                <a:cs typeface="+mn-cs"/>
              </a:defRPr>
            </a:lvl7pPr>
            <a:lvl8pPr marL="3200400" algn="l" defTabSz="914400" rtl="0" eaLnBrk="1" latinLnBrk="0" hangingPunct="1">
              <a:defRPr sz="1400" kern="1200">
                <a:solidFill>
                  <a:schemeClr val="tx1"/>
                </a:solidFill>
                <a:latin typeface="Arial" panose="020B0604020202020204" pitchFamily="34" charset="0"/>
                <a:ea typeface="+mn-ea"/>
                <a:cs typeface="+mn-cs"/>
              </a:defRPr>
            </a:lvl8pPr>
            <a:lvl9pPr marL="3657600" algn="l" defTabSz="914400" rtl="0" eaLnBrk="1" latinLnBrk="0" hangingPunct="1">
              <a:defRPr sz="1400" kern="1200">
                <a:solidFill>
                  <a:schemeClr val="tx1"/>
                </a:solidFill>
                <a:latin typeface="Arial" panose="020B0604020202020204" pitchFamily="34" charset="0"/>
                <a:ea typeface="+mn-ea"/>
                <a:cs typeface="+mn-cs"/>
              </a:defRPr>
            </a:lvl9pPr>
          </a:lstStyle>
          <a:p>
            <a:endParaRPr lang="en-CA"/>
          </a:p>
        </p:txBody>
      </p:sp>
      <p:sp>
        <p:nvSpPr>
          <p:cNvPr id="49" name="Freeform 45">
            <a:extLst>
              <a:ext uri="{FF2B5EF4-FFF2-40B4-BE49-F238E27FC236}">
                <a16:creationId xmlns:a16="http://schemas.microsoft.com/office/drawing/2014/main" id="{4E00FC1E-C585-4F9E-84DE-57C872CE8C1D}"/>
              </a:ext>
            </a:extLst>
          </p:cNvPr>
          <p:cNvSpPr>
            <a:spLocks noChangeAspect="1"/>
          </p:cNvSpPr>
          <p:nvPr/>
        </p:nvSpPr>
        <p:spPr bwMode="auto">
          <a:xfrm>
            <a:off x="6466682" y="1524746"/>
            <a:ext cx="5119" cy="51365"/>
          </a:xfrm>
          <a:custGeom>
            <a:avLst/>
            <a:gdLst>
              <a:gd name="T0" fmla="*/ 8 w 9"/>
              <a:gd name="T1" fmla="*/ 80 h 80"/>
              <a:gd name="T2" fmla="*/ 0 w 9"/>
              <a:gd name="T3" fmla="*/ 0 h 80"/>
            </a:gdLst>
            <a:ahLst/>
            <a:cxnLst>
              <a:cxn ang="0">
                <a:pos x="T0" y="T1"/>
              </a:cxn>
              <a:cxn ang="0">
                <a:pos x="T2" y="T3"/>
              </a:cxn>
            </a:cxnLst>
            <a:rect l="0" t="0" r="r" b="b"/>
            <a:pathLst>
              <a:path w="9" h="80">
                <a:moveTo>
                  <a:pt x="8" y="80"/>
                </a:moveTo>
                <a:cubicBezTo>
                  <a:pt x="9" y="53"/>
                  <a:pt x="8" y="26"/>
                  <a:pt x="0" y="0"/>
                </a:cubicBezTo>
              </a:path>
            </a:pathLst>
          </a:custGeom>
          <a:noFill/>
          <a:ln w="6350" cap="rnd">
            <a:solidFill>
              <a:srgbClr val="FF6600"/>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defPPr>
              <a:defRPr lang="en-US"/>
            </a:defPPr>
            <a:lvl1pPr algn="l" rtl="0" fontAlgn="base">
              <a:spcBef>
                <a:spcPct val="0"/>
              </a:spcBef>
              <a:spcAft>
                <a:spcPct val="0"/>
              </a:spcAft>
              <a:defRPr sz="1400" kern="1200">
                <a:solidFill>
                  <a:schemeClr val="tx1"/>
                </a:solidFill>
                <a:latin typeface="Arial" panose="020B0604020202020204" pitchFamily="34" charset="0"/>
                <a:ea typeface="+mn-ea"/>
                <a:cs typeface="+mn-cs"/>
              </a:defRPr>
            </a:lvl1pPr>
            <a:lvl2pPr marL="457200" algn="l" rtl="0" fontAlgn="base">
              <a:spcBef>
                <a:spcPct val="0"/>
              </a:spcBef>
              <a:spcAft>
                <a:spcPct val="0"/>
              </a:spcAft>
              <a:defRPr sz="1400" kern="1200">
                <a:solidFill>
                  <a:schemeClr val="tx1"/>
                </a:solidFill>
                <a:latin typeface="Arial" panose="020B0604020202020204" pitchFamily="34" charset="0"/>
                <a:ea typeface="+mn-ea"/>
                <a:cs typeface="+mn-cs"/>
              </a:defRPr>
            </a:lvl2pPr>
            <a:lvl3pPr marL="914400" algn="l" rtl="0" fontAlgn="base">
              <a:spcBef>
                <a:spcPct val="0"/>
              </a:spcBef>
              <a:spcAft>
                <a:spcPct val="0"/>
              </a:spcAft>
              <a:defRPr sz="1400" kern="1200">
                <a:solidFill>
                  <a:schemeClr val="tx1"/>
                </a:solidFill>
                <a:latin typeface="Arial" panose="020B0604020202020204" pitchFamily="34" charset="0"/>
                <a:ea typeface="+mn-ea"/>
                <a:cs typeface="+mn-cs"/>
              </a:defRPr>
            </a:lvl3pPr>
            <a:lvl4pPr marL="1371600" algn="l" rtl="0" fontAlgn="base">
              <a:spcBef>
                <a:spcPct val="0"/>
              </a:spcBef>
              <a:spcAft>
                <a:spcPct val="0"/>
              </a:spcAft>
              <a:defRPr sz="1400" kern="1200">
                <a:solidFill>
                  <a:schemeClr val="tx1"/>
                </a:solidFill>
                <a:latin typeface="Arial" panose="020B0604020202020204" pitchFamily="34" charset="0"/>
                <a:ea typeface="+mn-ea"/>
                <a:cs typeface="+mn-cs"/>
              </a:defRPr>
            </a:lvl4pPr>
            <a:lvl5pPr marL="1828800" algn="l" rtl="0" fontAlgn="base">
              <a:spcBef>
                <a:spcPct val="0"/>
              </a:spcBef>
              <a:spcAft>
                <a:spcPct val="0"/>
              </a:spcAft>
              <a:defRPr sz="1400" kern="1200">
                <a:solidFill>
                  <a:schemeClr val="tx1"/>
                </a:solidFill>
                <a:latin typeface="Arial" panose="020B0604020202020204" pitchFamily="34" charset="0"/>
                <a:ea typeface="+mn-ea"/>
                <a:cs typeface="+mn-cs"/>
              </a:defRPr>
            </a:lvl5pPr>
            <a:lvl6pPr marL="2286000" algn="l" defTabSz="914400" rtl="0" eaLnBrk="1" latinLnBrk="0" hangingPunct="1">
              <a:defRPr sz="1400" kern="1200">
                <a:solidFill>
                  <a:schemeClr val="tx1"/>
                </a:solidFill>
                <a:latin typeface="Arial" panose="020B0604020202020204" pitchFamily="34" charset="0"/>
                <a:ea typeface="+mn-ea"/>
                <a:cs typeface="+mn-cs"/>
              </a:defRPr>
            </a:lvl6pPr>
            <a:lvl7pPr marL="2743200" algn="l" defTabSz="914400" rtl="0" eaLnBrk="1" latinLnBrk="0" hangingPunct="1">
              <a:defRPr sz="1400" kern="1200">
                <a:solidFill>
                  <a:schemeClr val="tx1"/>
                </a:solidFill>
                <a:latin typeface="Arial" panose="020B0604020202020204" pitchFamily="34" charset="0"/>
                <a:ea typeface="+mn-ea"/>
                <a:cs typeface="+mn-cs"/>
              </a:defRPr>
            </a:lvl7pPr>
            <a:lvl8pPr marL="3200400" algn="l" defTabSz="914400" rtl="0" eaLnBrk="1" latinLnBrk="0" hangingPunct="1">
              <a:defRPr sz="1400" kern="1200">
                <a:solidFill>
                  <a:schemeClr val="tx1"/>
                </a:solidFill>
                <a:latin typeface="Arial" panose="020B0604020202020204" pitchFamily="34" charset="0"/>
                <a:ea typeface="+mn-ea"/>
                <a:cs typeface="+mn-cs"/>
              </a:defRPr>
            </a:lvl8pPr>
            <a:lvl9pPr marL="3657600" algn="l" defTabSz="914400" rtl="0" eaLnBrk="1" latinLnBrk="0" hangingPunct="1">
              <a:defRPr sz="1400" kern="1200">
                <a:solidFill>
                  <a:schemeClr val="tx1"/>
                </a:solidFill>
                <a:latin typeface="Arial" panose="020B0604020202020204" pitchFamily="34" charset="0"/>
                <a:ea typeface="+mn-ea"/>
                <a:cs typeface="+mn-cs"/>
              </a:defRPr>
            </a:lvl9pPr>
          </a:lstStyle>
          <a:p>
            <a:endParaRPr lang="en-CA"/>
          </a:p>
        </p:txBody>
      </p:sp>
      <p:sp>
        <p:nvSpPr>
          <p:cNvPr id="50" name="Freeform 46">
            <a:extLst>
              <a:ext uri="{FF2B5EF4-FFF2-40B4-BE49-F238E27FC236}">
                <a16:creationId xmlns:a16="http://schemas.microsoft.com/office/drawing/2014/main" id="{A79EE821-3583-40AB-8A18-6BF4FFA07A9D}"/>
              </a:ext>
            </a:extLst>
          </p:cNvPr>
          <p:cNvSpPr>
            <a:spLocks noChangeAspect="1"/>
          </p:cNvSpPr>
          <p:nvPr/>
        </p:nvSpPr>
        <p:spPr bwMode="auto">
          <a:xfrm>
            <a:off x="6439553" y="1478904"/>
            <a:ext cx="12797" cy="6628"/>
          </a:xfrm>
          <a:custGeom>
            <a:avLst/>
            <a:gdLst>
              <a:gd name="T0" fmla="*/ 22 w 22"/>
              <a:gd name="T1" fmla="*/ 0 h 10"/>
              <a:gd name="T2" fmla="*/ 0 w 22"/>
              <a:gd name="T3" fmla="*/ 6 h 10"/>
            </a:gdLst>
            <a:ahLst/>
            <a:cxnLst>
              <a:cxn ang="0">
                <a:pos x="T0" y="T1"/>
              </a:cxn>
              <a:cxn ang="0">
                <a:pos x="T2" y="T3"/>
              </a:cxn>
            </a:cxnLst>
            <a:rect l="0" t="0" r="r" b="b"/>
            <a:pathLst>
              <a:path w="22" h="10">
                <a:moveTo>
                  <a:pt x="22" y="0"/>
                </a:moveTo>
                <a:cubicBezTo>
                  <a:pt x="14" y="1"/>
                  <a:pt x="8" y="10"/>
                  <a:pt x="0" y="6"/>
                </a:cubicBezTo>
              </a:path>
            </a:pathLst>
          </a:custGeom>
          <a:noFill/>
          <a:ln w="6350" cap="rnd">
            <a:solidFill>
              <a:srgbClr val="FF6600"/>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defPPr>
              <a:defRPr lang="en-US"/>
            </a:defPPr>
            <a:lvl1pPr algn="l" rtl="0" fontAlgn="base">
              <a:spcBef>
                <a:spcPct val="0"/>
              </a:spcBef>
              <a:spcAft>
                <a:spcPct val="0"/>
              </a:spcAft>
              <a:defRPr sz="1400" kern="1200">
                <a:solidFill>
                  <a:schemeClr val="tx1"/>
                </a:solidFill>
                <a:latin typeface="Arial" panose="020B0604020202020204" pitchFamily="34" charset="0"/>
                <a:ea typeface="+mn-ea"/>
                <a:cs typeface="+mn-cs"/>
              </a:defRPr>
            </a:lvl1pPr>
            <a:lvl2pPr marL="457200" algn="l" rtl="0" fontAlgn="base">
              <a:spcBef>
                <a:spcPct val="0"/>
              </a:spcBef>
              <a:spcAft>
                <a:spcPct val="0"/>
              </a:spcAft>
              <a:defRPr sz="1400" kern="1200">
                <a:solidFill>
                  <a:schemeClr val="tx1"/>
                </a:solidFill>
                <a:latin typeface="Arial" panose="020B0604020202020204" pitchFamily="34" charset="0"/>
                <a:ea typeface="+mn-ea"/>
                <a:cs typeface="+mn-cs"/>
              </a:defRPr>
            </a:lvl2pPr>
            <a:lvl3pPr marL="914400" algn="l" rtl="0" fontAlgn="base">
              <a:spcBef>
                <a:spcPct val="0"/>
              </a:spcBef>
              <a:spcAft>
                <a:spcPct val="0"/>
              </a:spcAft>
              <a:defRPr sz="1400" kern="1200">
                <a:solidFill>
                  <a:schemeClr val="tx1"/>
                </a:solidFill>
                <a:latin typeface="Arial" panose="020B0604020202020204" pitchFamily="34" charset="0"/>
                <a:ea typeface="+mn-ea"/>
                <a:cs typeface="+mn-cs"/>
              </a:defRPr>
            </a:lvl3pPr>
            <a:lvl4pPr marL="1371600" algn="l" rtl="0" fontAlgn="base">
              <a:spcBef>
                <a:spcPct val="0"/>
              </a:spcBef>
              <a:spcAft>
                <a:spcPct val="0"/>
              </a:spcAft>
              <a:defRPr sz="1400" kern="1200">
                <a:solidFill>
                  <a:schemeClr val="tx1"/>
                </a:solidFill>
                <a:latin typeface="Arial" panose="020B0604020202020204" pitchFamily="34" charset="0"/>
                <a:ea typeface="+mn-ea"/>
                <a:cs typeface="+mn-cs"/>
              </a:defRPr>
            </a:lvl4pPr>
            <a:lvl5pPr marL="1828800" algn="l" rtl="0" fontAlgn="base">
              <a:spcBef>
                <a:spcPct val="0"/>
              </a:spcBef>
              <a:spcAft>
                <a:spcPct val="0"/>
              </a:spcAft>
              <a:defRPr sz="1400" kern="1200">
                <a:solidFill>
                  <a:schemeClr val="tx1"/>
                </a:solidFill>
                <a:latin typeface="Arial" panose="020B0604020202020204" pitchFamily="34" charset="0"/>
                <a:ea typeface="+mn-ea"/>
                <a:cs typeface="+mn-cs"/>
              </a:defRPr>
            </a:lvl5pPr>
            <a:lvl6pPr marL="2286000" algn="l" defTabSz="914400" rtl="0" eaLnBrk="1" latinLnBrk="0" hangingPunct="1">
              <a:defRPr sz="1400" kern="1200">
                <a:solidFill>
                  <a:schemeClr val="tx1"/>
                </a:solidFill>
                <a:latin typeface="Arial" panose="020B0604020202020204" pitchFamily="34" charset="0"/>
                <a:ea typeface="+mn-ea"/>
                <a:cs typeface="+mn-cs"/>
              </a:defRPr>
            </a:lvl6pPr>
            <a:lvl7pPr marL="2743200" algn="l" defTabSz="914400" rtl="0" eaLnBrk="1" latinLnBrk="0" hangingPunct="1">
              <a:defRPr sz="1400" kern="1200">
                <a:solidFill>
                  <a:schemeClr val="tx1"/>
                </a:solidFill>
                <a:latin typeface="Arial" panose="020B0604020202020204" pitchFamily="34" charset="0"/>
                <a:ea typeface="+mn-ea"/>
                <a:cs typeface="+mn-cs"/>
              </a:defRPr>
            </a:lvl7pPr>
            <a:lvl8pPr marL="3200400" algn="l" defTabSz="914400" rtl="0" eaLnBrk="1" latinLnBrk="0" hangingPunct="1">
              <a:defRPr sz="1400" kern="1200">
                <a:solidFill>
                  <a:schemeClr val="tx1"/>
                </a:solidFill>
                <a:latin typeface="Arial" panose="020B0604020202020204" pitchFamily="34" charset="0"/>
                <a:ea typeface="+mn-ea"/>
                <a:cs typeface="+mn-cs"/>
              </a:defRPr>
            </a:lvl8pPr>
            <a:lvl9pPr marL="3657600" algn="l" defTabSz="914400" rtl="0" eaLnBrk="1" latinLnBrk="0" hangingPunct="1">
              <a:defRPr sz="1400" kern="1200">
                <a:solidFill>
                  <a:schemeClr val="tx1"/>
                </a:solidFill>
                <a:latin typeface="Arial" panose="020B0604020202020204" pitchFamily="34" charset="0"/>
                <a:ea typeface="+mn-ea"/>
                <a:cs typeface="+mn-cs"/>
              </a:defRPr>
            </a:lvl9pPr>
          </a:lstStyle>
          <a:p>
            <a:endParaRPr lang="en-CA"/>
          </a:p>
        </p:txBody>
      </p:sp>
      <p:sp>
        <p:nvSpPr>
          <p:cNvPr id="51" name="Freeform 47">
            <a:extLst>
              <a:ext uri="{FF2B5EF4-FFF2-40B4-BE49-F238E27FC236}">
                <a16:creationId xmlns:a16="http://schemas.microsoft.com/office/drawing/2014/main" id="{8B78D161-9CFD-4AFE-B998-F36B62C707B0}"/>
              </a:ext>
            </a:extLst>
          </p:cNvPr>
          <p:cNvSpPr>
            <a:spLocks noChangeAspect="1"/>
          </p:cNvSpPr>
          <p:nvPr/>
        </p:nvSpPr>
        <p:spPr bwMode="auto">
          <a:xfrm>
            <a:off x="6433410" y="1482770"/>
            <a:ext cx="6142" cy="3866"/>
          </a:xfrm>
          <a:custGeom>
            <a:avLst/>
            <a:gdLst>
              <a:gd name="T0" fmla="*/ 10 w 10"/>
              <a:gd name="T1" fmla="*/ 0 h 6"/>
              <a:gd name="T2" fmla="*/ 0 w 10"/>
              <a:gd name="T3" fmla="*/ 6 h 6"/>
            </a:gdLst>
            <a:ahLst/>
            <a:cxnLst>
              <a:cxn ang="0">
                <a:pos x="T0" y="T1"/>
              </a:cxn>
              <a:cxn ang="0">
                <a:pos x="T2" y="T3"/>
              </a:cxn>
            </a:cxnLst>
            <a:rect l="0" t="0" r="r" b="b"/>
            <a:pathLst>
              <a:path w="10" h="6">
                <a:moveTo>
                  <a:pt x="10" y="0"/>
                </a:moveTo>
                <a:cubicBezTo>
                  <a:pt x="7" y="3"/>
                  <a:pt x="4" y="5"/>
                  <a:pt x="0" y="6"/>
                </a:cubicBezTo>
              </a:path>
            </a:pathLst>
          </a:custGeom>
          <a:noFill/>
          <a:ln w="6350" cap="rnd">
            <a:solidFill>
              <a:srgbClr val="FF6600"/>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defPPr>
              <a:defRPr lang="en-US"/>
            </a:defPPr>
            <a:lvl1pPr algn="l" rtl="0" fontAlgn="base">
              <a:spcBef>
                <a:spcPct val="0"/>
              </a:spcBef>
              <a:spcAft>
                <a:spcPct val="0"/>
              </a:spcAft>
              <a:defRPr sz="1400" kern="1200">
                <a:solidFill>
                  <a:schemeClr val="tx1"/>
                </a:solidFill>
                <a:latin typeface="Arial" panose="020B0604020202020204" pitchFamily="34" charset="0"/>
                <a:ea typeface="+mn-ea"/>
                <a:cs typeface="+mn-cs"/>
              </a:defRPr>
            </a:lvl1pPr>
            <a:lvl2pPr marL="457200" algn="l" rtl="0" fontAlgn="base">
              <a:spcBef>
                <a:spcPct val="0"/>
              </a:spcBef>
              <a:spcAft>
                <a:spcPct val="0"/>
              </a:spcAft>
              <a:defRPr sz="1400" kern="1200">
                <a:solidFill>
                  <a:schemeClr val="tx1"/>
                </a:solidFill>
                <a:latin typeface="Arial" panose="020B0604020202020204" pitchFamily="34" charset="0"/>
                <a:ea typeface="+mn-ea"/>
                <a:cs typeface="+mn-cs"/>
              </a:defRPr>
            </a:lvl2pPr>
            <a:lvl3pPr marL="914400" algn="l" rtl="0" fontAlgn="base">
              <a:spcBef>
                <a:spcPct val="0"/>
              </a:spcBef>
              <a:spcAft>
                <a:spcPct val="0"/>
              </a:spcAft>
              <a:defRPr sz="1400" kern="1200">
                <a:solidFill>
                  <a:schemeClr val="tx1"/>
                </a:solidFill>
                <a:latin typeface="Arial" panose="020B0604020202020204" pitchFamily="34" charset="0"/>
                <a:ea typeface="+mn-ea"/>
                <a:cs typeface="+mn-cs"/>
              </a:defRPr>
            </a:lvl3pPr>
            <a:lvl4pPr marL="1371600" algn="l" rtl="0" fontAlgn="base">
              <a:spcBef>
                <a:spcPct val="0"/>
              </a:spcBef>
              <a:spcAft>
                <a:spcPct val="0"/>
              </a:spcAft>
              <a:defRPr sz="1400" kern="1200">
                <a:solidFill>
                  <a:schemeClr val="tx1"/>
                </a:solidFill>
                <a:latin typeface="Arial" panose="020B0604020202020204" pitchFamily="34" charset="0"/>
                <a:ea typeface="+mn-ea"/>
                <a:cs typeface="+mn-cs"/>
              </a:defRPr>
            </a:lvl4pPr>
            <a:lvl5pPr marL="1828800" algn="l" rtl="0" fontAlgn="base">
              <a:spcBef>
                <a:spcPct val="0"/>
              </a:spcBef>
              <a:spcAft>
                <a:spcPct val="0"/>
              </a:spcAft>
              <a:defRPr sz="1400" kern="1200">
                <a:solidFill>
                  <a:schemeClr val="tx1"/>
                </a:solidFill>
                <a:latin typeface="Arial" panose="020B0604020202020204" pitchFamily="34" charset="0"/>
                <a:ea typeface="+mn-ea"/>
                <a:cs typeface="+mn-cs"/>
              </a:defRPr>
            </a:lvl5pPr>
            <a:lvl6pPr marL="2286000" algn="l" defTabSz="914400" rtl="0" eaLnBrk="1" latinLnBrk="0" hangingPunct="1">
              <a:defRPr sz="1400" kern="1200">
                <a:solidFill>
                  <a:schemeClr val="tx1"/>
                </a:solidFill>
                <a:latin typeface="Arial" panose="020B0604020202020204" pitchFamily="34" charset="0"/>
                <a:ea typeface="+mn-ea"/>
                <a:cs typeface="+mn-cs"/>
              </a:defRPr>
            </a:lvl6pPr>
            <a:lvl7pPr marL="2743200" algn="l" defTabSz="914400" rtl="0" eaLnBrk="1" latinLnBrk="0" hangingPunct="1">
              <a:defRPr sz="1400" kern="1200">
                <a:solidFill>
                  <a:schemeClr val="tx1"/>
                </a:solidFill>
                <a:latin typeface="Arial" panose="020B0604020202020204" pitchFamily="34" charset="0"/>
                <a:ea typeface="+mn-ea"/>
                <a:cs typeface="+mn-cs"/>
              </a:defRPr>
            </a:lvl7pPr>
            <a:lvl8pPr marL="3200400" algn="l" defTabSz="914400" rtl="0" eaLnBrk="1" latinLnBrk="0" hangingPunct="1">
              <a:defRPr sz="1400" kern="1200">
                <a:solidFill>
                  <a:schemeClr val="tx1"/>
                </a:solidFill>
                <a:latin typeface="Arial" panose="020B0604020202020204" pitchFamily="34" charset="0"/>
                <a:ea typeface="+mn-ea"/>
                <a:cs typeface="+mn-cs"/>
              </a:defRPr>
            </a:lvl8pPr>
            <a:lvl9pPr marL="3657600" algn="l" defTabSz="914400" rtl="0" eaLnBrk="1" latinLnBrk="0" hangingPunct="1">
              <a:defRPr sz="1400" kern="1200">
                <a:solidFill>
                  <a:schemeClr val="tx1"/>
                </a:solidFill>
                <a:latin typeface="Arial" panose="020B0604020202020204" pitchFamily="34" charset="0"/>
                <a:ea typeface="+mn-ea"/>
                <a:cs typeface="+mn-cs"/>
              </a:defRPr>
            </a:lvl9pPr>
          </a:lstStyle>
          <a:p>
            <a:endParaRPr lang="en-CA"/>
          </a:p>
        </p:txBody>
      </p:sp>
      <p:sp>
        <p:nvSpPr>
          <p:cNvPr id="52" name="Freeform 48">
            <a:extLst>
              <a:ext uri="{FF2B5EF4-FFF2-40B4-BE49-F238E27FC236}">
                <a16:creationId xmlns:a16="http://schemas.microsoft.com/office/drawing/2014/main" id="{A473344A-3935-4AD3-86B1-A6818D3C45CC}"/>
              </a:ext>
            </a:extLst>
          </p:cNvPr>
          <p:cNvSpPr>
            <a:spLocks noChangeAspect="1"/>
          </p:cNvSpPr>
          <p:nvPr/>
        </p:nvSpPr>
        <p:spPr bwMode="auto">
          <a:xfrm>
            <a:off x="6433410" y="1486636"/>
            <a:ext cx="4607" cy="7180"/>
          </a:xfrm>
          <a:custGeom>
            <a:avLst/>
            <a:gdLst>
              <a:gd name="T0" fmla="*/ 0 w 8"/>
              <a:gd name="T1" fmla="*/ 0 h 12"/>
              <a:gd name="T2" fmla="*/ 8 w 8"/>
              <a:gd name="T3" fmla="*/ 12 h 12"/>
            </a:gdLst>
            <a:ahLst/>
            <a:cxnLst>
              <a:cxn ang="0">
                <a:pos x="T0" y="T1"/>
              </a:cxn>
              <a:cxn ang="0">
                <a:pos x="T2" y="T3"/>
              </a:cxn>
            </a:cxnLst>
            <a:rect l="0" t="0" r="r" b="b"/>
            <a:pathLst>
              <a:path w="8" h="12">
                <a:moveTo>
                  <a:pt x="0" y="0"/>
                </a:moveTo>
                <a:cubicBezTo>
                  <a:pt x="1" y="4"/>
                  <a:pt x="5" y="8"/>
                  <a:pt x="8" y="12"/>
                </a:cubicBezTo>
              </a:path>
            </a:pathLst>
          </a:custGeom>
          <a:noFill/>
          <a:ln w="6350" cap="rnd">
            <a:solidFill>
              <a:srgbClr val="FF6600"/>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defPPr>
              <a:defRPr lang="en-US"/>
            </a:defPPr>
            <a:lvl1pPr algn="l" rtl="0" fontAlgn="base">
              <a:spcBef>
                <a:spcPct val="0"/>
              </a:spcBef>
              <a:spcAft>
                <a:spcPct val="0"/>
              </a:spcAft>
              <a:defRPr sz="1400" kern="1200">
                <a:solidFill>
                  <a:schemeClr val="tx1"/>
                </a:solidFill>
                <a:latin typeface="Arial" panose="020B0604020202020204" pitchFamily="34" charset="0"/>
                <a:ea typeface="+mn-ea"/>
                <a:cs typeface="+mn-cs"/>
              </a:defRPr>
            </a:lvl1pPr>
            <a:lvl2pPr marL="457200" algn="l" rtl="0" fontAlgn="base">
              <a:spcBef>
                <a:spcPct val="0"/>
              </a:spcBef>
              <a:spcAft>
                <a:spcPct val="0"/>
              </a:spcAft>
              <a:defRPr sz="1400" kern="1200">
                <a:solidFill>
                  <a:schemeClr val="tx1"/>
                </a:solidFill>
                <a:latin typeface="Arial" panose="020B0604020202020204" pitchFamily="34" charset="0"/>
                <a:ea typeface="+mn-ea"/>
                <a:cs typeface="+mn-cs"/>
              </a:defRPr>
            </a:lvl2pPr>
            <a:lvl3pPr marL="914400" algn="l" rtl="0" fontAlgn="base">
              <a:spcBef>
                <a:spcPct val="0"/>
              </a:spcBef>
              <a:spcAft>
                <a:spcPct val="0"/>
              </a:spcAft>
              <a:defRPr sz="1400" kern="1200">
                <a:solidFill>
                  <a:schemeClr val="tx1"/>
                </a:solidFill>
                <a:latin typeface="Arial" panose="020B0604020202020204" pitchFamily="34" charset="0"/>
                <a:ea typeface="+mn-ea"/>
                <a:cs typeface="+mn-cs"/>
              </a:defRPr>
            </a:lvl3pPr>
            <a:lvl4pPr marL="1371600" algn="l" rtl="0" fontAlgn="base">
              <a:spcBef>
                <a:spcPct val="0"/>
              </a:spcBef>
              <a:spcAft>
                <a:spcPct val="0"/>
              </a:spcAft>
              <a:defRPr sz="1400" kern="1200">
                <a:solidFill>
                  <a:schemeClr val="tx1"/>
                </a:solidFill>
                <a:latin typeface="Arial" panose="020B0604020202020204" pitchFamily="34" charset="0"/>
                <a:ea typeface="+mn-ea"/>
                <a:cs typeface="+mn-cs"/>
              </a:defRPr>
            </a:lvl4pPr>
            <a:lvl5pPr marL="1828800" algn="l" rtl="0" fontAlgn="base">
              <a:spcBef>
                <a:spcPct val="0"/>
              </a:spcBef>
              <a:spcAft>
                <a:spcPct val="0"/>
              </a:spcAft>
              <a:defRPr sz="1400" kern="1200">
                <a:solidFill>
                  <a:schemeClr val="tx1"/>
                </a:solidFill>
                <a:latin typeface="Arial" panose="020B0604020202020204" pitchFamily="34" charset="0"/>
                <a:ea typeface="+mn-ea"/>
                <a:cs typeface="+mn-cs"/>
              </a:defRPr>
            </a:lvl5pPr>
            <a:lvl6pPr marL="2286000" algn="l" defTabSz="914400" rtl="0" eaLnBrk="1" latinLnBrk="0" hangingPunct="1">
              <a:defRPr sz="1400" kern="1200">
                <a:solidFill>
                  <a:schemeClr val="tx1"/>
                </a:solidFill>
                <a:latin typeface="Arial" panose="020B0604020202020204" pitchFamily="34" charset="0"/>
                <a:ea typeface="+mn-ea"/>
                <a:cs typeface="+mn-cs"/>
              </a:defRPr>
            </a:lvl6pPr>
            <a:lvl7pPr marL="2743200" algn="l" defTabSz="914400" rtl="0" eaLnBrk="1" latinLnBrk="0" hangingPunct="1">
              <a:defRPr sz="1400" kern="1200">
                <a:solidFill>
                  <a:schemeClr val="tx1"/>
                </a:solidFill>
                <a:latin typeface="Arial" panose="020B0604020202020204" pitchFamily="34" charset="0"/>
                <a:ea typeface="+mn-ea"/>
                <a:cs typeface="+mn-cs"/>
              </a:defRPr>
            </a:lvl7pPr>
            <a:lvl8pPr marL="3200400" algn="l" defTabSz="914400" rtl="0" eaLnBrk="1" latinLnBrk="0" hangingPunct="1">
              <a:defRPr sz="1400" kern="1200">
                <a:solidFill>
                  <a:schemeClr val="tx1"/>
                </a:solidFill>
                <a:latin typeface="Arial" panose="020B0604020202020204" pitchFamily="34" charset="0"/>
                <a:ea typeface="+mn-ea"/>
                <a:cs typeface="+mn-cs"/>
              </a:defRPr>
            </a:lvl8pPr>
            <a:lvl9pPr marL="3657600" algn="l" defTabSz="914400" rtl="0" eaLnBrk="1" latinLnBrk="0" hangingPunct="1">
              <a:defRPr sz="1400" kern="1200">
                <a:solidFill>
                  <a:schemeClr val="tx1"/>
                </a:solidFill>
                <a:latin typeface="Arial" panose="020B0604020202020204" pitchFamily="34" charset="0"/>
                <a:ea typeface="+mn-ea"/>
                <a:cs typeface="+mn-cs"/>
              </a:defRPr>
            </a:lvl9pPr>
          </a:lstStyle>
          <a:p>
            <a:endParaRPr lang="en-CA"/>
          </a:p>
        </p:txBody>
      </p:sp>
      <p:sp>
        <p:nvSpPr>
          <p:cNvPr id="53" name="Freeform 49">
            <a:extLst>
              <a:ext uri="{FF2B5EF4-FFF2-40B4-BE49-F238E27FC236}">
                <a16:creationId xmlns:a16="http://schemas.microsoft.com/office/drawing/2014/main" id="{212D41B7-95A9-4E19-BB46-390102D4941B}"/>
              </a:ext>
            </a:extLst>
          </p:cNvPr>
          <p:cNvSpPr>
            <a:spLocks noChangeAspect="1"/>
          </p:cNvSpPr>
          <p:nvPr/>
        </p:nvSpPr>
        <p:spPr bwMode="auto">
          <a:xfrm>
            <a:off x="6423684" y="1486636"/>
            <a:ext cx="9726" cy="0"/>
          </a:xfrm>
          <a:custGeom>
            <a:avLst/>
            <a:gdLst>
              <a:gd name="T0" fmla="*/ 16 w 16"/>
              <a:gd name="T1" fmla="*/ 0 w 16"/>
            </a:gdLst>
            <a:ahLst/>
            <a:cxnLst>
              <a:cxn ang="0">
                <a:pos x="T0" y="0"/>
              </a:cxn>
              <a:cxn ang="0">
                <a:pos x="T1" y="0"/>
              </a:cxn>
            </a:cxnLst>
            <a:rect l="0" t="0" r="r" b="b"/>
            <a:pathLst>
              <a:path w="16">
                <a:moveTo>
                  <a:pt x="16" y="0"/>
                </a:moveTo>
                <a:cubicBezTo>
                  <a:pt x="11" y="0"/>
                  <a:pt x="5" y="0"/>
                  <a:pt x="0" y="0"/>
                </a:cubicBezTo>
              </a:path>
            </a:pathLst>
          </a:custGeom>
          <a:noFill/>
          <a:ln w="6350" cap="rnd">
            <a:solidFill>
              <a:srgbClr val="FF6600"/>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defPPr>
              <a:defRPr lang="en-US"/>
            </a:defPPr>
            <a:lvl1pPr algn="l" rtl="0" fontAlgn="base">
              <a:spcBef>
                <a:spcPct val="0"/>
              </a:spcBef>
              <a:spcAft>
                <a:spcPct val="0"/>
              </a:spcAft>
              <a:defRPr sz="1400" kern="1200">
                <a:solidFill>
                  <a:schemeClr val="tx1"/>
                </a:solidFill>
                <a:latin typeface="Arial" panose="020B0604020202020204" pitchFamily="34" charset="0"/>
                <a:ea typeface="+mn-ea"/>
                <a:cs typeface="+mn-cs"/>
              </a:defRPr>
            </a:lvl1pPr>
            <a:lvl2pPr marL="457200" algn="l" rtl="0" fontAlgn="base">
              <a:spcBef>
                <a:spcPct val="0"/>
              </a:spcBef>
              <a:spcAft>
                <a:spcPct val="0"/>
              </a:spcAft>
              <a:defRPr sz="1400" kern="1200">
                <a:solidFill>
                  <a:schemeClr val="tx1"/>
                </a:solidFill>
                <a:latin typeface="Arial" panose="020B0604020202020204" pitchFamily="34" charset="0"/>
                <a:ea typeface="+mn-ea"/>
                <a:cs typeface="+mn-cs"/>
              </a:defRPr>
            </a:lvl2pPr>
            <a:lvl3pPr marL="914400" algn="l" rtl="0" fontAlgn="base">
              <a:spcBef>
                <a:spcPct val="0"/>
              </a:spcBef>
              <a:spcAft>
                <a:spcPct val="0"/>
              </a:spcAft>
              <a:defRPr sz="1400" kern="1200">
                <a:solidFill>
                  <a:schemeClr val="tx1"/>
                </a:solidFill>
                <a:latin typeface="Arial" panose="020B0604020202020204" pitchFamily="34" charset="0"/>
                <a:ea typeface="+mn-ea"/>
                <a:cs typeface="+mn-cs"/>
              </a:defRPr>
            </a:lvl3pPr>
            <a:lvl4pPr marL="1371600" algn="l" rtl="0" fontAlgn="base">
              <a:spcBef>
                <a:spcPct val="0"/>
              </a:spcBef>
              <a:spcAft>
                <a:spcPct val="0"/>
              </a:spcAft>
              <a:defRPr sz="1400" kern="1200">
                <a:solidFill>
                  <a:schemeClr val="tx1"/>
                </a:solidFill>
                <a:latin typeface="Arial" panose="020B0604020202020204" pitchFamily="34" charset="0"/>
                <a:ea typeface="+mn-ea"/>
                <a:cs typeface="+mn-cs"/>
              </a:defRPr>
            </a:lvl4pPr>
            <a:lvl5pPr marL="1828800" algn="l" rtl="0" fontAlgn="base">
              <a:spcBef>
                <a:spcPct val="0"/>
              </a:spcBef>
              <a:spcAft>
                <a:spcPct val="0"/>
              </a:spcAft>
              <a:defRPr sz="1400" kern="1200">
                <a:solidFill>
                  <a:schemeClr val="tx1"/>
                </a:solidFill>
                <a:latin typeface="Arial" panose="020B0604020202020204" pitchFamily="34" charset="0"/>
                <a:ea typeface="+mn-ea"/>
                <a:cs typeface="+mn-cs"/>
              </a:defRPr>
            </a:lvl5pPr>
            <a:lvl6pPr marL="2286000" algn="l" defTabSz="914400" rtl="0" eaLnBrk="1" latinLnBrk="0" hangingPunct="1">
              <a:defRPr sz="1400" kern="1200">
                <a:solidFill>
                  <a:schemeClr val="tx1"/>
                </a:solidFill>
                <a:latin typeface="Arial" panose="020B0604020202020204" pitchFamily="34" charset="0"/>
                <a:ea typeface="+mn-ea"/>
                <a:cs typeface="+mn-cs"/>
              </a:defRPr>
            </a:lvl6pPr>
            <a:lvl7pPr marL="2743200" algn="l" defTabSz="914400" rtl="0" eaLnBrk="1" latinLnBrk="0" hangingPunct="1">
              <a:defRPr sz="1400" kern="1200">
                <a:solidFill>
                  <a:schemeClr val="tx1"/>
                </a:solidFill>
                <a:latin typeface="Arial" panose="020B0604020202020204" pitchFamily="34" charset="0"/>
                <a:ea typeface="+mn-ea"/>
                <a:cs typeface="+mn-cs"/>
              </a:defRPr>
            </a:lvl7pPr>
            <a:lvl8pPr marL="3200400" algn="l" defTabSz="914400" rtl="0" eaLnBrk="1" latinLnBrk="0" hangingPunct="1">
              <a:defRPr sz="1400" kern="1200">
                <a:solidFill>
                  <a:schemeClr val="tx1"/>
                </a:solidFill>
                <a:latin typeface="Arial" panose="020B0604020202020204" pitchFamily="34" charset="0"/>
                <a:ea typeface="+mn-ea"/>
                <a:cs typeface="+mn-cs"/>
              </a:defRPr>
            </a:lvl8pPr>
            <a:lvl9pPr marL="3657600" algn="l" defTabSz="914400" rtl="0" eaLnBrk="1" latinLnBrk="0" hangingPunct="1">
              <a:defRPr sz="1400" kern="1200">
                <a:solidFill>
                  <a:schemeClr val="tx1"/>
                </a:solidFill>
                <a:latin typeface="Arial" panose="020B0604020202020204" pitchFamily="34" charset="0"/>
                <a:ea typeface="+mn-ea"/>
                <a:cs typeface="+mn-cs"/>
              </a:defRPr>
            </a:lvl9pPr>
          </a:lstStyle>
          <a:p>
            <a:endParaRPr lang="en-CA"/>
          </a:p>
        </p:txBody>
      </p:sp>
      <p:sp>
        <p:nvSpPr>
          <p:cNvPr id="54" name="Freeform 50">
            <a:extLst>
              <a:ext uri="{FF2B5EF4-FFF2-40B4-BE49-F238E27FC236}">
                <a16:creationId xmlns:a16="http://schemas.microsoft.com/office/drawing/2014/main" id="{FE8FE317-9C9B-4468-94D3-3A4D0C1FC047}"/>
              </a:ext>
            </a:extLst>
          </p:cNvPr>
          <p:cNvSpPr>
            <a:spLocks noChangeAspect="1"/>
          </p:cNvSpPr>
          <p:nvPr/>
        </p:nvSpPr>
        <p:spPr bwMode="auto">
          <a:xfrm>
            <a:off x="6404745" y="1476142"/>
            <a:ext cx="18939" cy="17674"/>
          </a:xfrm>
          <a:custGeom>
            <a:avLst/>
            <a:gdLst>
              <a:gd name="T0" fmla="*/ 32 w 32"/>
              <a:gd name="T1" fmla="*/ 16 h 27"/>
              <a:gd name="T2" fmla="*/ 31 w 32"/>
              <a:gd name="T3" fmla="*/ 19 h 27"/>
              <a:gd name="T4" fmla="*/ 0 w 32"/>
              <a:gd name="T5" fmla="*/ 0 h 27"/>
            </a:gdLst>
            <a:ahLst/>
            <a:cxnLst>
              <a:cxn ang="0">
                <a:pos x="T0" y="T1"/>
              </a:cxn>
              <a:cxn ang="0">
                <a:pos x="T2" y="T3"/>
              </a:cxn>
              <a:cxn ang="0">
                <a:pos x="T4" y="T5"/>
              </a:cxn>
            </a:cxnLst>
            <a:rect l="0" t="0" r="r" b="b"/>
            <a:pathLst>
              <a:path w="32" h="27">
                <a:moveTo>
                  <a:pt x="32" y="16"/>
                </a:moveTo>
                <a:cubicBezTo>
                  <a:pt x="32" y="17"/>
                  <a:pt x="31" y="18"/>
                  <a:pt x="31" y="19"/>
                </a:cubicBezTo>
                <a:cubicBezTo>
                  <a:pt x="17" y="27"/>
                  <a:pt x="1" y="13"/>
                  <a:pt x="0" y="0"/>
                </a:cubicBezTo>
              </a:path>
            </a:pathLst>
          </a:custGeom>
          <a:noFill/>
          <a:ln w="6350" cap="rnd">
            <a:solidFill>
              <a:srgbClr val="FF6600"/>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defPPr>
              <a:defRPr lang="en-US"/>
            </a:defPPr>
            <a:lvl1pPr algn="l" rtl="0" fontAlgn="base">
              <a:spcBef>
                <a:spcPct val="0"/>
              </a:spcBef>
              <a:spcAft>
                <a:spcPct val="0"/>
              </a:spcAft>
              <a:defRPr sz="1400" kern="1200">
                <a:solidFill>
                  <a:schemeClr val="tx1"/>
                </a:solidFill>
                <a:latin typeface="Arial" panose="020B0604020202020204" pitchFamily="34" charset="0"/>
                <a:ea typeface="+mn-ea"/>
                <a:cs typeface="+mn-cs"/>
              </a:defRPr>
            </a:lvl1pPr>
            <a:lvl2pPr marL="457200" algn="l" rtl="0" fontAlgn="base">
              <a:spcBef>
                <a:spcPct val="0"/>
              </a:spcBef>
              <a:spcAft>
                <a:spcPct val="0"/>
              </a:spcAft>
              <a:defRPr sz="1400" kern="1200">
                <a:solidFill>
                  <a:schemeClr val="tx1"/>
                </a:solidFill>
                <a:latin typeface="Arial" panose="020B0604020202020204" pitchFamily="34" charset="0"/>
                <a:ea typeface="+mn-ea"/>
                <a:cs typeface="+mn-cs"/>
              </a:defRPr>
            </a:lvl2pPr>
            <a:lvl3pPr marL="914400" algn="l" rtl="0" fontAlgn="base">
              <a:spcBef>
                <a:spcPct val="0"/>
              </a:spcBef>
              <a:spcAft>
                <a:spcPct val="0"/>
              </a:spcAft>
              <a:defRPr sz="1400" kern="1200">
                <a:solidFill>
                  <a:schemeClr val="tx1"/>
                </a:solidFill>
                <a:latin typeface="Arial" panose="020B0604020202020204" pitchFamily="34" charset="0"/>
                <a:ea typeface="+mn-ea"/>
                <a:cs typeface="+mn-cs"/>
              </a:defRPr>
            </a:lvl3pPr>
            <a:lvl4pPr marL="1371600" algn="l" rtl="0" fontAlgn="base">
              <a:spcBef>
                <a:spcPct val="0"/>
              </a:spcBef>
              <a:spcAft>
                <a:spcPct val="0"/>
              </a:spcAft>
              <a:defRPr sz="1400" kern="1200">
                <a:solidFill>
                  <a:schemeClr val="tx1"/>
                </a:solidFill>
                <a:latin typeface="Arial" panose="020B0604020202020204" pitchFamily="34" charset="0"/>
                <a:ea typeface="+mn-ea"/>
                <a:cs typeface="+mn-cs"/>
              </a:defRPr>
            </a:lvl4pPr>
            <a:lvl5pPr marL="1828800" algn="l" rtl="0" fontAlgn="base">
              <a:spcBef>
                <a:spcPct val="0"/>
              </a:spcBef>
              <a:spcAft>
                <a:spcPct val="0"/>
              </a:spcAft>
              <a:defRPr sz="1400" kern="1200">
                <a:solidFill>
                  <a:schemeClr val="tx1"/>
                </a:solidFill>
                <a:latin typeface="Arial" panose="020B0604020202020204" pitchFamily="34" charset="0"/>
                <a:ea typeface="+mn-ea"/>
                <a:cs typeface="+mn-cs"/>
              </a:defRPr>
            </a:lvl5pPr>
            <a:lvl6pPr marL="2286000" algn="l" defTabSz="914400" rtl="0" eaLnBrk="1" latinLnBrk="0" hangingPunct="1">
              <a:defRPr sz="1400" kern="1200">
                <a:solidFill>
                  <a:schemeClr val="tx1"/>
                </a:solidFill>
                <a:latin typeface="Arial" panose="020B0604020202020204" pitchFamily="34" charset="0"/>
                <a:ea typeface="+mn-ea"/>
                <a:cs typeface="+mn-cs"/>
              </a:defRPr>
            </a:lvl6pPr>
            <a:lvl7pPr marL="2743200" algn="l" defTabSz="914400" rtl="0" eaLnBrk="1" latinLnBrk="0" hangingPunct="1">
              <a:defRPr sz="1400" kern="1200">
                <a:solidFill>
                  <a:schemeClr val="tx1"/>
                </a:solidFill>
                <a:latin typeface="Arial" panose="020B0604020202020204" pitchFamily="34" charset="0"/>
                <a:ea typeface="+mn-ea"/>
                <a:cs typeface="+mn-cs"/>
              </a:defRPr>
            </a:lvl7pPr>
            <a:lvl8pPr marL="3200400" algn="l" defTabSz="914400" rtl="0" eaLnBrk="1" latinLnBrk="0" hangingPunct="1">
              <a:defRPr sz="1400" kern="1200">
                <a:solidFill>
                  <a:schemeClr val="tx1"/>
                </a:solidFill>
                <a:latin typeface="Arial" panose="020B0604020202020204" pitchFamily="34" charset="0"/>
                <a:ea typeface="+mn-ea"/>
                <a:cs typeface="+mn-cs"/>
              </a:defRPr>
            </a:lvl8pPr>
            <a:lvl9pPr marL="3657600" algn="l" defTabSz="914400" rtl="0" eaLnBrk="1" latinLnBrk="0" hangingPunct="1">
              <a:defRPr sz="1400" kern="1200">
                <a:solidFill>
                  <a:schemeClr val="tx1"/>
                </a:solidFill>
                <a:latin typeface="Arial" panose="020B0604020202020204" pitchFamily="34" charset="0"/>
                <a:ea typeface="+mn-ea"/>
                <a:cs typeface="+mn-cs"/>
              </a:defRPr>
            </a:lvl9pPr>
          </a:lstStyle>
          <a:p>
            <a:endParaRPr lang="en-CA"/>
          </a:p>
        </p:txBody>
      </p:sp>
      <p:sp>
        <p:nvSpPr>
          <p:cNvPr id="55" name="Freeform 51">
            <a:extLst>
              <a:ext uri="{FF2B5EF4-FFF2-40B4-BE49-F238E27FC236}">
                <a16:creationId xmlns:a16="http://schemas.microsoft.com/office/drawing/2014/main" id="{08A9C153-EE8E-4FB6-93A8-99E21535D7BB}"/>
              </a:ext>
            </a:extLst>
          </p:cNvPr>
          <p:cNvSpPr>
            <a:spLocks noChangeAspect="1"/>
          </p:cNvSpPr>
          <p:nvPr/>
        </p:nvSpPr>
        <p:spPr bwMode="auto">
          <a:xfrm>
            <a:off x="6419078" y="1478904"/>
            <a:ext cx="4607" cy="7732"/>
          </a:xfrm>
          <a:custGeom>
            <a:avLst/>
            <a:gdLst>
              <a:gd name="T0" fmla="*/ 8 w 8"/>
              <a:gd name="T1" fmla="*/ 12 h 12"/>
              <a:gd name="T2" fmla="*/ 0 w 8"/>
              <a:gd name="T3" fmla="*/ 0 h 12"/>
            </a:gdLst>
            <a:ahLst/>
            <a:cxnLst>
              <a:cxn ang="0">
                <a:pos x="T0" y="T1"/>
              </a:cxn>
              <a:cxn ang="0">
                <a:pos x="T2" y="T3"/>
              </a:cxn>
            </a:cxnLst>
            <a:rect l="0" t="0" r="r" b="b"/>
            <a:pathLst>
              <a:path w="8" h="12">
                <a:moveTo>
                  <a:pt x="8" y="12"/>
                </a:moveTo>
                <a:cubicBezTo>
                  <a:pt x="6" y="9"/>
                  <a:pt x="1" y="5"/>
                  <a:pt x="0" y="0"/>
                </a:cubicBezTo>
              </a:path>
            </a:pathLst>
          </a:custGeom>
          <a:noFill/>
          <a:ln w="6350" cap="rnd">
            <a:solidFill>
              <a:srgbClr val="FF6600"/>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defPPr>
              <a:defRPr lang="en-US"/>
            </a:defPPr>
            <a:lvl1pPr algn="l" rtl="0" fontAlgn="base">
              <a:spcBef>
                <a:spcPct val="0"/>
              </a:spcBef>
              <a:spcAft>
                <a:spcPct val="0"/>
              </a:spcAft>
              <a:defRPr sz="1400" kern="1200">
                <a:solidFill>
                  <a:schemeClr val="tx1"/>
                </a:solidFill>
                <a:latin typeface="Arial" panose="020B0604020202020204" pitchFamily="34" charset="0"/>
                <a:ea typeface="+mn-ea"/>
                <a:cs typeface="+mn-cs"/>
              </a:defRPr>
            </a:lvl1pPr>
            <a:lvl2pPr marL="457200" algn="l" rtl="0" fontAlgn="base">
              <a:spcBef>
                <a:spcPct val="0"/>
              </a:spcBef>
              <a:spcAft>
                <a:spcPct val="0"/>
              </a:spcAft>
              <a:defRPr sz="1400" kern="1200">
                <a:solidFill>
                  <a:schemeClr val="tx1"/>
                </a:solidFill>
                <a:latin typeface="Arial" panose="020B0604020202020204" pitchFamily="34" charset="0"/>
                <a:ea typeface="+mn-ea"/>
                <a:cs typeface="+mn-cs"/>
              </a:defRPr>
            </a:lvl2pPr>
            <a:lvl3pPr marL="914400" algn="l" rtl="0" fontAlgn="base">
              <a:spcBef>
                <a:spcPct val="0"/>
              </a:spcBef>
              <a:spcAft>
                <a:spcPct val="0"/>
              </a:spcAft>
              <a:defRPr sz="1400" kern="1200">
                <a:solidFill>
                  <a:schemeClr val="tx1"/>
                </a:solidFill>
                <a:latin typeface="Arial" panose="020B0604020202020204" pitchFamily="34" charset="0"/>
                <a:ea typeface="+mn-ea"/>
                <a:cs typeface="+mn-cs"/>
              </a:defRPr>
            </a:lvl3pPr>
            <a:lvl4pPr marL="1371600" algn="l" rtl="0" fontAlgn="base">
              <a:spcBef>
                <a:spcPct val="0"/>
              </a:spcBef>
              <a:spcAft>
                <a:spcPct val="0"/>
              </a:spcAft>
              <a:defRPr sz="1400" kern="1200">
                <a:solidFill>
                  <a:schemeClr val="tx1"/>
                </a:solidFill>
                <a:latin typeface="Arial" panose="020B0604020202020204" pitchFamily="34" charset="0"/>
                <a:ea typeface="+mn-ea"/>
                <a:cs typeface="+mn-cs"/>
              </a:defRPr>
            </a:lvl4pPr>
            <a:lvl5pPr marL="1828800" algn="l" rtl="0" fontAlgn="base">
              <a:spcBef>
                <a:spcPct val="0"/>
              </a:spcBef>
              <a:spcAft>
                <a:spcPct val="0"/>
              </a:spcAft>
              <a:defRPr sz="1400" kern="1200">
                <a:solidFill>
                  <a:schemeClr val="tx1"/>
                </a:solidFill>
                <a:latin typeface="Arial" panose="020B0604020202020204" pitchFamily="34" charset="0"/>
                <a:ea typeface="+mn-ea"/>
                <a:cs typeface="+mn-cs"/>
              </a:defRPr>
            </a:lvl5pPr>
            <a:lvl6pPr marL="2286000" algn="l" defTabSz="914400" rtl="0" eaLnBrk="1" latinLnBrk="0" hangingPunct="1">
              <a:defRPr sz="1400" kern="1200">
                <a:solidFill>
                  <a:schemeClr val="tx1"/>
                </a:solidFill>
                <a:latin typeface="Arial" panose="020B0604020202020204" pitchFamily="34" charset="0"/>
                <a:ea typeface="+mn-ea"/>
                <a:cs typeface="+mn-cs"/>
              </a:defRPr>
            </a:lvl6pPr>
            <a:lvl7pPr marL="2743200" algn="l" defTabSz="914400" rtl="0" eaLnBrk="1" latinLnBrk="0" hangingPunct="1">
              <a:defRPr sz="1400" kern="1200">
                <a:solidFill>
                  <a:schemeClr val="tx1"/>
                </a:solidFill>
                <a:latin typeface="Arial" panose="020B0604020202020204" pitchFamily="34" charset="0"/>
                <a:ea typeface="+mn-ea"/>
                <a:cs typeface="+mn-cs"/>
              </a:defRPr>
            </a:lvl7pPr>
            <a:lvl8pPr marL="3200400" algn="l" defTabSz="914400" rtl="0" eaLnBrk="1" latinLnBrk="0" hangingPunct="1">
              <a:defRPr sz="1400" kern="1200">
                <a:solidFill>
                  <a:schemeClr val="tx1"/>
                </a:solidFill>
                <a:latin typeface="Arial" panose="020B0604020202020204" pitchFamily="34" charset="0"/>
                <a:ea typeface="+mn-ea"/>
                <a:cs typeface="+mn-cs"/>
              </a:defRPr>
            </a:lvl8pPr>
            <a:lvl9pPr marL="3657600" algn="l" defTabSz="914400" rtl="0" eaLnBrk="1" latinLnBrk="0" hangingPunct="1">
              <a:defRPr sz="1400" kern="1200">
                <a:solidFill>
                  <a:schemeClr val="tx1"/>
                </a:solidFill>
                <a:latin typeface="Arial" panose="020B0604020202020204" pitchFamily="34" charset="0"/>
                <a:ea typeface="+mn-ea"/>
                <a:cs typeface="+mn-cs"/>
              </a:defRPr>
            </a:lvl9pPr>
          </a:lstStyle>
          <a:p>
            <a:endParaRPr lang="en-CA"/>
          </a:p>
        </p:txBody>
      </p:sp>
      <p:sp>
        <p:nvSpPr>
          <p:cNvPr id="56" name="Freeform 52">
            <a:extLst>
              <a:ext uri="{FF2B5EF4-FFF2-40B4-BE49-F238E27FC236}">
                <a16:creationId xmlns:a16="http://schemas.microsoft.com/office/drawing/2014/main" id="{516FE9BD-847C-44FB-8D88-1DA480AC4193}"/>
              </a:ext>
            </a:extLst>
          </p:cNvPr>
          <p:cNvSpPr>
            <a:spLocks noChangeAspect="1"/>
          </p:cNvSpPr>
          <p:nvPr/>
        </p:nvSpPr>
        <p:spPr bwMode="auto">
          <a:xfrm>
            <a:off x="6202043" y="1639627"/>
            <a:ext cx="17916" cy="44185"/>
          </a:xfrm>
          <a:custGeom>
            <a:avLst/>
            <a:gdLst>
              <a:gd name="T0" fmla="*/ 0 w 30"/>
              <a:gd name="T1" fmla="*/ 69 h 69"/>
              <a:gd name="T2" fmla="*/ 30 w 30"/>
              <a:gd name="T3" fmla="*/ 0 h 69"/>
            </a:gdLst>
            <a:ahLst/>
            <a:cxnLst>
              <a:cxn ang="0">
                <a:pos x="T0" y="T1"/>
              </a:cxn>
              <a:cxn ang="0">
                <a:pos x="T2" y="T3"/>
              </a:cxn>
            </a:cxnLst>
            <a:rect l="0" t="0" r="r" b="b"/>
            <a:pathLst>
              <a:path w="30" h="69">
                <a:moveTo>
                  <a:pt x="0" y="69"/>
                </a:moveTo>
                <a:cubicBezTo>
                  <a:pt x="10" y="45"/>
                  <a:pt x="23" y="24"/>
                  <a:pt x="30" y="0"/>
                </a:cubicBezTo>
              </a:path>
            </a:pathLst>
          </a:custGeom>
          <a:noFill/>
          <a:ln w="6350" cap="rnd">
            <a:solidFill>
              <a:srgbClr val="FF6600"/>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defPPr>
              <a:defRPr lang="en-US"/>
            </a:defPPr>
            <a:lvl1pPr algn="l" rtl="0" fontAlgn="base">
              <a:spcBef>
                <a:spcPct val="0"/>
              </a:spcBef>
              <a:spcAft>
                <a:spcPct val="0"/>
              </a:spcAft>
              <a:defRPr sz="1400" kern="1200">
                <a:solidFill>
                  <a:schemeClr val="tx1"/>
                </a:solidFill>
                <a:latin typeface="Arial" panose="020B0604020202020204" pitchFamily="34" charset="0"/>
                <a:ea typeface="+mn-ea"/>
                <a:cs typeface="+mn-cs"/>
              </a:defRPr>
            </a:lvl1pPr>
            <a:lvl2pPr marL="457200" algn="l" rtl="0" fontAlgn="base">
              <a:spcBef>
                <a:spcPct val="0"/>
              </a:spcBef>
              <a:spcAft>
                <a:spcPct val="0"/>
              </a:spcAft>
              <a:defRPr sz="1400" kern="1200">
                <a:solidFill>
                  <a:schemeClr val="tx1"/>
                </a:solidFill>
                <a:latin typeface="Arial" panose="020B0604020202020204" pitchFamily="34" charset="0"/>
                <a:ea typeface="+mn-ea"/>
                <a:cs typeface="+mn-cs"/>
              </a:defRPr>
            </a:lvl2pPr>
            <a:lvl3pPr marL="914400" algn="l" rtl="0" fontAlgn="base">
              <a:spcBef>
                <a:spcPct val="0"/>
              </a:spcBef>
              <a:spcAft>
                <a:spcPct val="0"/>
              </a:spcAft>
              <a:defRPr sz="1400" kern="1200">
                <a:solidFill>
                  <a:schemeClr val="tx1"/>
                </a:solidFill>
                <a:latin typeface="Arial" panose="020B0604020202020204" pitchFamily="34" charset="0"/>
                <a:ea typeface="+mn-ea"/>
                <a:cs typeface="+mn-cs"/>
              </a:defRPr>
            </a:lvl3pPr>
            <a:lvl4pPr marL="1371600" algn="l" rtl="0" fontAlgn="base">
              <a:spcBef>
                <a:spcPct val="0"/>
              </a:spcBef>
              <a:spcAft>
                <a:spcPct val="0"/>
              </a:spcAft>
              <a:defRPr sz="1400" kern="1200">
                <a:solidFill>
                  <a:schemeClr val="tx1"/>
                </a:solidFill>
                <a:latin typeface="Arial" panose="020B0604020202020204" pitchFamily="34" charset="0"/>
                <a:ea typeface="+mn-ea"/>
                <a:cs typeface="+mn-cs"/>
              </a:defRPr>
            </a:lvl4pPr>
            <a:lvl5pPr marL="1828800" algn="l" rtl="0" fontAlgn="base">
              <a:spcBef>
                <a:spcPct val="0"/>
              </a:spcBef>
              <a:spcAft>
                <a:spcPct val="0"/>
              </a:spcAft>
              <a:defRPr sz="1400" kern="1200">
                <a:solidFill>
                  <a:schemeClr val="tx1"/>
                </a:solidFill>
                <a:latin typeface="Arial" panose="020B0604020202020204" pitchFamily="34" charset="0"/>
                <a:ea typeface="+mn-ea"/>
                <a:cs typeface="+mn-cs"/>
              </a:defRPr>
            </a:lvl5pPr>
            <a:lvl6pPr marL="2286000" algn="l" defTabSz="914400" rtl="0" eaLnBrk="1" latinLnBrk="0" hangingPunct="1">
              <a:defRPr sz="1400" kern="1200">
                <a:solidFill>
                  <a:schemeClr val="tx1"/>
                </a:solidFill>
                <a:latin typeface="Arial" panose="020B0604020202020204" pitchFamily="34" charset="0"/>
                <a:ea typeface="+mn-ea"/>
                <a:cs typeface="+mn-cs"/>
              </a:defRPr>
            </a:lvl6pPr>
            <a:lvl7pPr marL="2743200" algn="l" defTabSz="914400" rtl="0" eaLnBrk="1" latinLnBrk="0" hangingPunct="1">
              <a:defRPr sz="1400" kern="1200">
                <a:solidFill>
                  <a:schemeClr val="tx1"/>
                </a:solidFill>
                <a:latin typeface="Arial" panose="020B0604020202020204" pitchFamily="34" charset="0"/>
                <a:ea typeface="+mn-ea"/>
                <a:cs typeface="+mn-cs"/>
              </a:defRPr>
            </a:lvl7pPr>
            <a:lvl8pPr marL="3200400" algn="l" defTabSz="914400" rtl="0" eaLnBrk="1" latinLnBrk="0" hangingPunct="1">
              <a:defRPr sz="1400" kern="1200">
                <a:solidFill>
                  <a:schemeClr val="tx1"/>
                </a:solidFill>
                <a:latin typeface="Arial" panose="020B0604020202020204" pitchFamily="34" charset="0"/>
                <a:ea typeface="+mn-ea"/>
                <a:cs typeface="+mn-cs"/>
              </a:defRPr>
            </a:lvl8pPr>
            <a:lvl9pPr marL="3657600" algn="l" defTabSz="914400" rtl="0" eaLnBrk="1" latinLnBrk="0" hangingPunct="1">
              <a:defRPr sz="1400" kern="1200">
                <a:solidFill>
                  <a:schemeClr val="tx1"/>
                </a:solidFill>
                <a:latin typeface="Arial" panose="020B0604020202020204" pitchFamily="34" charset="0"/>
                <a:ea typeface="+mn-ea"/>
                <a:cs typeface="+mn-cs"/>
              </a:defRPr>
            </a:lvl9pPr>
          </a:lstStyle>
          <a:p>
            <a:endParaRPr lang="en-CA"/>
          </a:p>
        </p:txBody>
      </p:sp>
      <p:sp>
        <p:nvSpPr>
          <p:cNvPr id="57" name="Freeform 53">
            <a:extLst>
              <a:ext uri="{FF2B5EF4-FFF2-40B4-BE49-F238E27FC236}">
                <a16:creationId xmlns:a16="http://schemas.microsoft.com/office/drawing/2014/main" id="{E2EA1229-7919-47E2-A998-911FE7F84887}"/>
              </a:ext>
            </a:extLst>
          </p:cNvPr>
          <p:cNvSpPr>
            <a:spLocks noChangeAspect="1"/>
          </p:cNvSpPr>
          <p:nvPr/>
        </p:nvSpPr>
        <p:spPr bwMode="auto">
          <a:xfrm>
            <a:off x="6223030" y="1642388"/>
            <a:ext cx="8702" cy="30929"/>
          </a:xfrm>
          <a:custGeom>
            <a:avLst/>
            <a:gdLst>
              <a:gd name="T0" fmla="*/ 3 w 15"/>
              <a:gd name="T1" fmla="*/ 48 h 48"/>
              <a:gd name="T2" fmla="*/ 0 w 15"/>
              <a:gd name="T3" fmla="*/ 44 h 48"/>
              <a:gd name="T4" fmla="*/ 15 w 15"/>
              <a:gd name="T5" fmla="*/ 0 h 48"/>
            </a:gdLst>
            <a:ahLst/>
            <a:cxnLst>
              <a:cxn ang="0">
                <a:pos x="T0" y="T1"/>
              </a:cxn>
              <a:cxn ang="0">
                <a:pos x="T2" y="T3"/>
              </a:cxn>
              <a:cxn ang="0">
                <a:pos x="T4" y="T5"/>
              </a:cxn>
            </a:cxnLst>
            <a:rect l="0" t="0" r="r" b="b"/>
            <a:pathLst>
              <a:path w="15" h="48">
                <a:moveTo>
                  <a:pt x="3" y="48"/>
                </a:moveTo>
                <a:cubicBezTo>
                  <a:pt x="2" y="47"/>
                  <a:pt x="1" y="45"/>
                  <a:pt x="0" y="44"/>
                </a:cubicBezTo>
                <a:cubicBezTo>
                  <a:pt x="3" y="28"/>
                  <a:pt x="14" y="16"/>
                  <a:pt x="15" y="0"/>
                </a:cubicBezTo>
              </a:path>
            </a:pathLst>
          </a:custGeom>
          <a:noFill/>
          <a:ln w="6350" cap="rnd">
            <a:solidFill>
              <a:srgbClr val="FF6600"/>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defPPr>
              <a:defRPr lang="en-US"/>
            </a:defPPr>
            <a:lvl1pPr algn="l" rtl="0" fontAlgn="base">
              <a:spcBef>
                <a:spcPct val="0"/>
              </a:spcBef>
              <a:spcAft>
                <a:spcPct val="0"/>
              </a:spcAft>
              <a:defRPr sz="1400" kern="1200">
                <a:solidFill>
                  <a:schemeClr val="tx1"/>
                </a:solidFill>
                <a:latin typeface="Arial" panose="020B0604020202020204" pitchFamily="34" charset="0"/>
                <a:ea typeface="+mn-ea"/>
                <a:cs typeface="+mn-cs"/>
              </a:defRPr>
            </a:lvl1pPr>
            <a:lvl2pPr marL="457200" algn="l" rtl="0" fontAlgn="base">
              <a:spcBef>
                <a:spcPct val="0"/>
              </a:spcBef>
              <a:spcAft>
                <a:spcPct val="0"/>
              </a:spcAft>
              <a:defRPr sz="1400" kern="1200">
                <a:solidFill>
                  <a:schemeClr val="tx1"/>
                </a:solidFill>
                <a:latin typeface="Arial" panose="020B0604020202020204" pitchFamily="34" charset="0"/>
                <a:ea typeface="+mn-ea"/>
                <a:cs typeface="+mn-cs"/>
              </a:defRPr>
            </a:lvl2pPr>
            <a:lvl3pPr marL="914400" algn="l" rtl="0" fontAlgn="base">
              <a:spcBef>
                <a:spcPct val="0"/>
              </a:spcBef>
              <a:spcAft>
                <a:spcPct val="0"/>
              </a:spcAft>
              <a:defRPr sz="1400" kern="1200">
                <a:solidFill>
                  <a:schemeClr val="tx1"/>
                </a:solidFill>
                <a:latin typeface="Arial" panose="020B0604020202020204" pitchFamily="34" charset="0"/>
                <a:ea typeface="+mn-ea"/>
                <a:cs typeface="+mn-cs"/>
              </a:defRPr>
            </a:lvl3pPr>
            <a:lvl4pPr marL="1371600" algn="l" rtl="0" fontAlgn="base">
              <a:spcBef>
                <a:spcPct val="0"/>
              </a:spcBef>
              <a:spcAft>
                <a:spcPct val="0"/>
              </a:spcAft>
              <a:defRPr sz="1400" kern="1200">
                <a:solidFill>
                  <a:schemeClr val="tx1"/>
                </a:solidFill>
                <a:latin typeface="Arial" panose="020B0604020202020204" pitchFamily="34" charset="0"/>
                <a:ea typeface="+mn-ea"/>
                <a:cs typeface="+mn-cs"/>
              </a:defRPr>
            </a:lvl4pPr>
            <a:lvl5pPr marL="1828800" algn="l" rtl="0" fontAlgn="base">
              <a:spcBef>
                <a:spcPct val="0"/>
              </a:spcBef>
              <a:spcAft>
                <a:spcPct val="0"/>
              </a:spcAft>
              <a:defRPr sz="1400" kern="1200">
                <a:solidFill>
                  <a:schemeClr val="tx1"/>
                </a:solidFill>
                <a:latin typeface="Arial" panose="020B0604020202020204" pitchFamily="34" charset="0"/>
                <a:ea typeface="+mn-ea"/>
                <a:cs typeface="+mn-cs"/>
              </a:defRPr>
            </a:lvl5pPr>
            <a:lvl6pPr marL="2286000" algn="l" defTabSz="914400" rtl="0" eaLnBrk="1" latinLnBrk="0" hangingPunct="1">
              <a:defRPr sz="1400" kern="1200">
                <a:solidFill>
                  <a:schemeClr val="tx1"/>
                </a:solidFill>
                <a:latin typeface="Arial" panose="020B0604020202020204" pitchFamily="34" charset="0"/>
                <a:ea typeface="+mn-ea"/>
                <a:cs typeface="+mn-cs"/>
              </a:defRPr>
            </a:lvl6pPr>
            <a:lvl7pPr marL="2743200" algn="l" defTabSz="914400" rtl="0" eaLnBrk="1" latinLnBrk="0" hangingPunct="1">
              <a:defRPr sz="1400" kern="1200">
                <a:solidFill>
                  <a:schemeClr val="tx1"/>
                </a:solidFill>
                <a:latin typeface="Arial" panose="020B0604020202020204" pitchFamily="34" charset="0"/>
                <a:ea typeface="+mn-ea"/>
                <a:cs typeface="+mn-cs"/>
              </a:defRPr>
            </a:lvl7pPr>
            <a:lvl8pPr marL="3200400" algn="l" defTabSz="914400" rtl="0" eaLnBrk="1" latinLnBrk="0" hangingPunct="1">
              <a:defRPr sz="1400" kern="1200">
                <a:solidFill>
                  <a:schemeClr val="tx1"/>
                </a:solidFill>
                <a:latin typeface="Arial" panose="020B0604020202020204" pitchFamily="34" charset="0"/>
                <a:ea typeface="+mn-ea"/>
                <a:cs typeface="+mn-cs"/>
              </a:defRPr>
            </a:lvl8pPr>
            <a:lvl9pPr marL="3657600" algn="l" defTabSz="914400" rtl="0" eaLnBrk="1" latinLnBrk="0" hangingPunct="1">
              <a:defRPr sz="1400" kern="1200">
                <a:solidFill>
                  <a:schemeClr val="tx1"/>
                </a:solidFill>
                <a:latin typeface="Arial" panose="020B0604020202020204" pitchFamily="34" charset="0"/>
                <a:ea typeface="+mn-ea"/>
                <a:cs typeface="+mn-cs"/>
              </a:defRPr>
            </a:lvl9pPr>
          </a:lstStyle>
          <a:p>
            <a:endParaRPr lang="en-CA"/>
          </a:p>
        </p:txBody>
      </p:sp>
      <p:sp>
        <p:nvSpPr>
          <p:cNvPr id="58" name="Freeform 54">
            <a:extLst>
              <a:ext uri="{FF2B5EF4-FFF2-40B4-BE49-F238E27FC236}">
                <a16:creationId xmlns:a16="http://schemas.microsoft.com/office/drawing/2014/main" id="{EC3DF151-676E-43E6-B3A6-4C749AA21C1B}"/>
              </a:ext>
            </a:extLst>
          </p:cNvPr>
          <p:cNvSpPr>
            <a:spLocks noChangeAspect="1"/>
          </p:cNvSpPr>
          <p:nvPr/>
        </p:nvSpPr>
        <p:spPr bwMode="auto">
          <a:xfrm>
            <a:off x="6224565" y="1671661"/>
            <a:ext cx="3583" cy="1657"/>
          </a:xfrm>
          <a:custGeom>
            <a:avLst/>
            <a:gdLst>
              <a:gd name="T0" fmla="*/ 0 w 6"/>
              <a:gd name="T1" fmla="*/ 2 h 2"/>
              <a:gd name="T2" fmla="*/ 6 w 6"/>
              <a:gd name="T3" fmla="*/ 0 h 2"/>
            </a:gdLst>
            <a:ahLst/>
            <a:cxnLst>
              <a:cxn ang="0">
                <a:pos x="T0" y="T1"/>
              </a:cxn>
              <a:cxn ang="0">
                <a:pos x="T2" y="T3"/>
              </a:cxn>
            </a:cxnLst>
            <a:rect l="0" t="0" r="r" b="b"/>
            <a:pathLst>
              <a:path w="6" h="2">
                <a:moveTo>
                  <a:pt x="0" y="2"/>
                </a:moveTo>
                <a:cubicBezTo>
                  <a:pt x="2" y="1"/>
                  <a:pt x="4" y="0"/>
                  <a:pt x="6" y="0"/>
                </a:cubicBezTo>
              </a:path>
            </a:pathLst>
          </a:custGeom>
          <a:noFill/>
          <a:ln w="6350" cap="rnd">
            <a:solidFill>
              <a:srgbClr val="FF6600"/>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defPPr>
              <a:defRPr lang="en-US"/>
            </a:defPPr>
            <a:lvl1pPr algn="l" rtl="0" fontAlgn="base">
              <a:spcBef>
                <a:spcPct val="0"/>
              </a:spcBef>
              <a:spcAft>
                <a:spcPct val="0"/>
              </a:spcAft>
              <a:defRPr sz="1400" kern="1200">
                <a:solidFill>
                  <a:schemeClr val="tx1"/>
                </a:solidFill>
                <a:latin typeface="Arial" panose="020B0604020202020204" pitchFamily="34" charset="0"/>
                <a:ea typeface="+mn-ea"/>
                <a:cs typeface="+mn-cs"/>
              </a:defRPr>
            </a:lvl1pPr>
            <a:lvl2pPr marL="457200" algn="l" rtl="0" fontAlgn="base">
              <a:spcBef>
                <a:spcPct val="0"/>
              </a:spcBef>
              <a:spcAft>
                <a:spcPct val="0"/>
              </a:spcAft>
              <a:defRPr sz="1400" kern="1200">
                <a:solidFill>
                  <a:schemeClr val="tx1"/>
                </a:solidFill>
                <a:latin typeface="Arial" panose="020B0604020202020204" pitchFamily="34" charset="0"/>
                <a:ea typeface="+mn-ea"/>
                <a:cs typeface="+mn-cs"/>
              </a:defRPr>
            </a:lvl2pPr>
            <a:lvl3pPr marL="914400" algn="l" rtl="0" fontAlgn="base">
              <a:spcBef>
                <a:spcPct val="0"/>
              </a:spcBef>
              <a:spcAft>
                <a:spcPct val="0"/>
              </a:spcAft>
              <a:defRPr sz="1400" kern="1200">
                <a:solidFill>
                  <a:schemeClr val="tx1"/>
                </a:solidFill>
                <a:latin typeface="Arial" panose="020B0604020202020204" pitchFamily="34" charset="0"/>
                <a:ea typeface="+mn-ea"/>
                <a:cs typeface="+mn-cs"/>
              </a:defRPr>
            </a:lvl3pPr>
            <a:lvl4pPr marL="1371600" algn="l" rtl="0" fontAlgn="base">
              <a:spcBef>
                <a:spcPct val="0"/>
              </a:spcBef>
              <a:spcAft>
                <a:spcPct val="0"/>
              </a:spcAft>
              <a:defRPr sz="1400" kern="1200">
                <a:solidFill>
                  <a:schemeClr val="tx1"/>
                </a:solidFill>
                <a:latin typeface="Arial" panose="020B0604020202020204" pitchFamily="34" charset="0"/>
                <a:ea typeface="+mn-ea"/>
                <a:cs typeface="+mn-cs"/>
              </a:defRPr>
            </a:lvl4pPr>
            <a:lvl5pPr marL="1828800" algn="l" rtl="0" fontAlgn="base">
              <a:spcBef>
                <a:spcPct val="0"/>
              </a:spcBef>
              <a:spcAft>
                <a:spcPct val="0"/>
              </a:spcAft>
              <a:defRPr sz="1400" kern="1200">
                <a:solidFill>
                  <a:schemeClr val="tx1"/>
                </a:solidFill>
                <a:latin typeface="Arial" panose="020B0604020202020204" pitchFamily="34" charset="0"/>
                <a:ea typeface="+mn-ea"/>
                <a:cs typeface="+mn-cs"/>
              </a:defRPr>
            </a:lvl5pPr>
            <a:lvl6pPr marL="2286000" algn="l" defTabSz="914400" rtl="0" eaLnBrk="1" latinLnBrk="0" hangingPunct="1">
              <a:defRPr sz="1400" kern="1200">
                <a:solidFill>
                  <a:schemeClr val="tx1"/>
                </a:solidFill>
                <a:latin typeface="Arial" panose="020B0604020202020204" pitchFamily="34" charset="0"/>
                <a:ea typeface="+mn-ea"/>
                <a:cs typeface="+mn-cs"/>
              </a:defRPr>
            </a:lvl6pPr>
            <a:lvl7pPr marL="2743200" algn="l" defTabSz="914400" rtl="0" eaLnBrk="1" latinLnBrk="0" hangingPunct="1">
              <a:defRPr sz="1400" kern="1200">
                <a:solidFill>
                  <a:schemeClr val="tx1"/>
                </a:solidFill>
                <a:latin typeface="Arial" panose="020B0604020202020204" pitchFamily="34" charset="0"/>
                <a:ea typeface="+mn-ea"/>
                <a:cs typeface="+mn-cs"/>
              </a:defRPr>
            </a:lvl7pPr>
            <a:lvl8pPr marL="3200400" algn="l" defTabSz="914400" rtl="0" eaLnBrk="1" latinLnBrk="0" hangingPunct="1">
              <a:defRPr sz="1400" kern="1200">
                <a:solidFill>
                  <a:schemeClr val="tx1"/>
                </a:solidFill>
                <a:latin typeface="Arial" panose="020B0604020202020204" pitchFamily="34" charset="0"/>
                <a:ea typeface="+mn-ea"/>
                <a:cs typeface="+mn-cs"/>
              </a:defRPr>
            </a:lvl8pPr>
            <a:lvl9pPr marL="3657600" algn="l" defTabSz="914400" rtl="0" eaLnBrk="1" latinLnBrk="0" hangingPunct="1">
              <a:defRPr sz="1400" kern="1200">
                <a:solidFill>
                  <a:schemeClr val="tx1"/>
                </a:solidFill>
                <a:latin typeface="Arial" panose="020B0604020202020204" pitchFamily="34" charset="0"/>
                <a:ea typeface="+mn-ea"/>
                <a:cs typeface="+mn-cs"/>
              </a:defRPr>
            </a:lvl9pPr>
          </a:lstStyle>
          <a:p>
            <a:endParaRPr lang="en-CA"/>
          </a:p>
        </p:txBody>
      </p:sp>
      <p:sp>
        <p:nvSpPr>
          <p:cNvPr id="59" name="Freeform 55">
            <a:extLst>
              <a:ext uri="{FF2B5EF4-FFF2-40B4-BE49-F238E27FC236}">
                <a16:creationId xmlns:a16="http://schemas.microsoft.com/office/drawing/2014/main" id="{0DA9817C-D142-4670-97F4-627FA759327D}"/>
              </a:ext>
            </a:extLst>
          </p:cNvPr>
          <p:cNvSpPr>
            <a:spLocks noChangeAspect="1"/>
          </p:cNvSpPr>
          <p:nvPr/>
        </p:nvSpPr>
        <p:spPr bwMode="auto">
          <a:xfrm>
            <a:off x="6228148" y="1644598"/>
            <a:ext cx="15356" cy="27063"/>
          </a:xfrm>
          <a:custGeom>
            <a:avLst/>
            <a:gdLst>
              <a:gd name="T0" fmla="*/ 0 w 26"/>
              <a:gd name="T1" fmla="*/ 42 h 42"/>
              <a:gd name="T2" fmla="*/ 26 w 26"/>
              <a:gd name="T3" fmla="*/ 0 h 42"/>
            </a:gdLst>
            <a:ahLst/>
            <a:cxnLst>
              <a:cxn ang="0">
                <a:pos x="T0" y="T1"/>
              </a:cxn>
              <a:cxn ang="0">
                <a:pos x="T2" y="T3"/>
              </a:cxn>
            </a:cxnLst>
            <a:rect l="0" t="0" r="r" b="b"/>
            <a:pathLst>
              <a:path w="26" h="42">
                <a:moveTo>
                  <a:pt x="0" y="42"/>
                </a:moveTo>
                <a:cubicBezTo>
                  <a:pt x="10" y="28"/>
                  <a:pt x="23" y="17"/>
                  <a:pt x="26" y="0"/>
                </a:cubicBezTo>
              </a:path>
            </a:pathLst>
          </a:custGeom>
          <a:noFill/>
          <a:ln w="6350" cap="rnd">
            <a:solidFill>
              <a:srgbClr val="FF6600"/>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defPPr>
              <a:defRPr lang="en-US"/>
            </a:defPPr>
            <a:lvl1pPr algn="l" rtl="0" fontAlgn="base">
              <a:spcBef>
                <a:spcPct val="0"/>
              </a:spcBef>
              <a:spcAft>
                <a:spcPct val="0"/>
              </a:spcAft>
              <a:defRPr sz="1400" kern="1200">
                <a:solidFill>
                  <a:schemeClr val="tx1"/>
                </a:solidFill>
                <a:latin typeface="Arial" panose="020B0604020202020204" pitchFamily="34" charset="0"/>
                <a:ea typeface="+mn-ea"/>
                <a:cs typeface="+mn-cs"/>
              </a:defRPr>
            </a:lvl1pPr>
            <a:lvl2pPr marL="457200" algn="l" rtl="0" fontAlgn="base">
              <a:spcBef>
                <a:spcPct val="0"/>
              </a:spcBef>
              <a:spcAft>
                <a:spcPct val="0"/>
              </a:spcAft>
              <a:defRPr sz="1400" kern="1200">
                <a:solidFill>
                  <a:schemeClr val="tx1"/>
                </a:solidFill>
                <a:latin typeface="Arial" panose="020B0604020202020204" pitchFamily="34" charset="0"/>
                <a:ea typeface="+mn-ea"/>
                <a:cs typeface="+mn-cs"/>
              </a:defRPr>
            </a:lvl2pPr>
            <a:lvl3pPr marL="914400" algn="l" rtl="0" fontAlgn="base">
              <a:spcBef>
                <a:spcPct val="0"/>
              </a:spcBef>
              <a:spcAft>
                <a:spcPct val="0"/>
              </a:spcAft>
              <a:defRPr sz="1400" kern="1200">
                <a:solidFill>
                  <a:schemeClr val="tx1"/>
                </a:solidFill>
                <a:latin typeface="Arial" panose="020B0604020202020204" pitchFamily="34" charset="0"/>
                <a:ea typeface="+mn-ea"/>
                <a:cs typeface="+mn-cs"/>
              </a:defRPr>
            </a:lvl3pPr>
            <a:lvl4pPr marL="1371600" algn="l" rtl="0" fontAlgn="base">
              <a:spcBef>
                <a:spcPct val="0"/>
              </a:spcBef>
              <a:spcAft>
                <a:spcPct val="0"/>
              </a:spcAft>
              <a:defRPr sz="1400" kern="1200">
                <a:solidFill>
                  <a:schemeClr val="tx1"/>
                </a:solidFill>
                <a:latin typeface="Arial" panose="020B0604020202020204" pitchFamily="34" charset="0"/>
                <a:ea typeface="+mn-ea"/>
                <a:cs typeface="+mn-cs"/>
              </a:defRPr>
            </a:lvl4pPr>
            <a:lvl5pPr marL="1828800" algn="l" rtl="0" fontAlgn="base">
              <a:spcBef>
                <a:spcPct val="0"/>
              </a:spcBef>
              <a:spcAft>
                <a:spcPct val="0"/>
              </a:spcAft>
              <a:defRPr sz="1400" kern="1200">
                <a:solidFill>
                  <a:schemeClr val="tx1"/>
                </a:solidFill>
                <a:latin typeface="Arial" panose="020B0604020202020204" pitchFamily="34" charset="0"/>
                <a:ea typeface="+mn-ea"/>
                <a:cs typeface="+mn-cs"/>
              </a:defRPr>
            </a:lvl5pPr>
            <a:lvl6pPr marL="2286000" algn="l" defTabSz="914400" rtl="0" eaLnBrk="1" latinLnBrk="0" hangingPunct="1">
              <a:defRPr sz="1400" kern="1200">
                <a:solidFill>
                  <a:schemeClr val="tx1"/>
                </a:solidFill>
                <a:latin typeface="Arial" panose="020B0604020202020204" pitchFamily="34" charset="0"/>
                <a:ea typeface="+mn-ea"/>
                <a:cs typeface="+mn-cs"/>
              </a:defRPr>
            </a:lvl6pPr>
            <a:lvl7pPr marL="2743200" algn="l" defTabSz="914400" rtl="0" eaLnBrk="1" latinLnBrk="0" hangingPunct="1">
              <a:defRPr sz="1400" kern="1200">
                <a:solidFill>
                  <a:schemeClr val="tx1"/>
                </a:solidFill>
                <a:latin typeface="Arial" panose="020B0604020202020204" pitchFamily="34" charset="0"/>
                <a:ea typeface="+mn-ea"/>
                <a:cs typeface="+mn-cs"/>
              </a:defRPr>
            </a:lvl7pPr>
            <a:lvl8pPr marL="3200400" algn="l" defTabSz="914400" rtl="0" eaLnBrk="1" latinLnBrk="0" hangingPunct="1">
              <a:defRPr sz="1400" kern="1200">
                <a:solidFill>
                  <a:schemeClr val="tx1"/>
                </a:solidFill>
                <a:latin typeface="Arial" panose="020B0604020202020204" pitchFamily="34" charset="0"/>
                <a:ea typeface="+mn-ea"/>
                <a:cs typeface="+mn-cs"/>
              </a:defRPr>
            </a:lvl8pPr>
            <a:lvl9pPr marL="3657600" algn="l" defTabSz="914400" rtl="0" eaLnBrk="1" latinLnBrk="0" hangingPunct="1">
              <a:defRPr sz="1400" kern="1200">
                <a:solidFill>
                  <a:schemeClr val="tx1"/>
                </a:solidFill>
                <a:latin typeface="Arial" panose="020B0604020202020204" pitchFamily="34" charset="0"/>
                <a:ea typeface="+mn-ea"/>
                <a:cs typeface="+mn-cs"/>
              </a:defRPr>
            </a:lvl9pPr>
          </a:lstStyle>
          <a:p>
            <a:endParaRPr lang="en-CA"/>
          </a:p>
        </p:txBody>
      </p:sp>
      <p:sp>
        <p:nvSpPr>
          <p:cNvPr id="60" name="Freeform 56">
            <a:extLst>
              <a:ext uri="{FF2B5EF4-FFF2-40B4-BE49-F238E27FC236}">
                <a16:creationId xmlns:a16="http://schemas.microsoft.com/office/drawing/2014/main" id="{A8AC9F9C-731F-4509-870A-81B01E453A23}"/>
              </a:ext>
            </a:extLst>
          </p:cNvPr>
          <p:cNvSpPr>
            <a:spLocks noChangeAspect="1"/>
          </p:cNvSpPr>
          <p:nvPr/>
        </p:nvSpPr>
        <p:spPr bwMode="auto">
          <a:xfrm>
            <a:off x="6254254" y="1576111"/>
            <a:ext cx="32248" cy="90027"/>
          </a:xfrm>
          <a:custGeom>
            <a:avLst/>
            <a:gdLst>
              <a:gd name="T0" fmla="*/ 0 w 54"/>
              <a:gd name="T1" fmla="*/ 141 h 141"/>
              <a:gd name="T2" fmla="*/ 54 w 54"/>
              <a:gd name="T3" fmla="*/ 0 h 141"/>
            </a:gdLst>
            <a:ahLst/>
            <a:cxnLst>
              <a:cxn ang="0">
                <a:pos x="T0" y="T1"/>
              </a:cxn>
              <a:cxn ang="0">
                <a:pos x="T2" y="T3"/>
              </a:cxn>
            </a:cxnLst>
            <a:rect l="0" t="0" r="r" b="b"/>
            <a:pathLst>
              <a:path w="54" h="141">
                <a:moveTo>
                  <a:pt x="0" y="141"/>
                </a:moveTo>
                <a:cubicBezTo>
                  <a:pt x="28" y="98"/>
                  <a:pt x="31" y="46"/>
                  <a:pt x="54" y="0"/>
                </a:cubicBezTo>
              </a:path>
            </a:pathLst>
          </a:custGeom>
          <a:noFill/>
          <a:ln w="6350" cap="rnd">
            <a:solidFill>
              <a:srgbClr val="FF6600"/>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defPPr>
              <a:defRPr lang="en-US"/>
            </a:defPPr>
            <a:lvl1pPr algn="l" rtl="0" fontAlgn="base">
              <a:spcBef>
                <a:spcPct val="0"/>
              </a:spcBef>
              <a:spcAft>
                <a:spcPct val="0"/>
              </a:spcAft>
              <a:defRPr sz="1400" kern="1200">
                <a:solidFill>
                  <a:schemeClr val="tx1"/>
                </a:solidFill>
                <a:latin typeface="Arial" panose="020B0604020202020204" pitchFamily="34" charset="0"/>
                <a:ea typeface="+mn-ea"/>
                <a:cs typeface="+mn-cs"/>
              </a:defRPr>
            </a:lvl1pPr>
            <a:lvl2pPr marL="457200" algn="l" rtl="0" fontAlgn="base">
              <a:spcBef>
                <a:spcPct val="0"/>
              </a:spcBef>
              <a:spcAft>
                <a:spcPct val="0"/>
              </a:spcAft>
              <a:defRPr sz="1400" kern="1200">
                <a:solidFill>
                  <a:schemeClr val="tx1"/>
                </a:solidFill>
                <a:latin typeface="Arial" panose="020B0604020202020204" pitchFamily="34" charset="0"/>
                <a:ea typeface="+mn-ea"/>
                <a:cs typeface="+mn-cs"/>
              </a:defRPr>
            </a:lvl2pPr>
            <a:lvl3pPr marL="914400" algn="l" rtl="0" fontAlgn="base">
              <a:spcBef>
                <a:spcPct val="0"/>
              </a:spcBef>
              <a:spcAft>
                <a:spcPct val="0"/>
              </a:spcAft>
              <a:defRPr sz="1400" kern="1200">
                <a:solidFill>
                  <a:schemeClr val="tx1"/>
                </a:solidFill>
                <a:latin typeface="Arial" panose="020B0604020202020204" pitchFamily="34" charset="0"/>
                <a:ea typeface="+mn-ea"/>
                <a:cs typeface="+mn-cs"/>
              </a:defRPr>
            </a:lvl3pPr>
            <a:lvl4pPr marL="1371600" algn="l" rtl="0" fontAlgn="base">
              <a:spcBef>
                <a:spcPct val="0"/>
              </a:spcBef>
              <a:spcAft>
                <a:spcPct val="0"/>
              </a:spcAft>
              <a:defRPr sz="1400" kern="1200">
                <a:solidFill>
                  <a:schemeClr val="tx1"/>
                </a:solidFill>
                <a:latin typeface="Arial" panose="020B0604020202020204" pitchFamily="34" charset="0"/>
                <a:ea typeface="+mn-ea"/>
                <a:cs typeface="+mn-cs"/>
              </a:defRPr>
            </a:lvl4pPr>
            <a:lvl5pPr marL="1828800" algn="l" rtl="0" fontAlgn="base">
              <a:spcBef>
                <a:spcPct val="0"/>
              </a:spcBef>
              <a:spcAft>
                <a:spcPct val="0"/>
              </a:spcAft>
              <a:defRPr sz="1400" kern="1200">
                <a:solidFill>
                  <a:schemeClr val="tx1"/>
                </a:solidFill>
                <a:latin typeface="Arial" panose="020B0604020202020204" pitchFamily="34" charset="0"/>
                <a:ea typeface="+mn-ea"/>
                <a:cs typeface="+mn-cs"/>
              </a:defRPr>
            </a:lvl5pPr>
            <a:lvl6pPr marL="2286000" algn="l" defTabSz="914400" rtl="0" eaLnBrk="1" latinLnBrk="0" hangingPunct="1">
              <a:defRPr sz="1400" kern="1200">
                <a:solidFill>
                  <a:schemeClr val="tx1"/>
                </a:solidFill>
                <a:latin typeface="Arial" panose="020B0604020202020204" pitchFamily="34" charset="0"/>
                <a:ea typeface="+mn-ea"/>
                <a:cs typeface="+mn-cs"/>
              </a:defRPr>
            </a:lvl6pPr>
            <a:lvl7pPr marL="2743200" algn="l" defTabSz="914400" rtl="0" eaLnBrk="1" latinLnBrk="0" hangingPunct="1">
              <a:defRPr sz="1400" kern="1200">
                <a:solidFill>
                  <a:schemeClr val="tx1"/>
                </a:solidFill>
                <a:latin typeface="Arial" panose="020B0604020202020204" pitchFamily="34" charset="0"/>
                <a:ea typeface="+mn-ea"/>
                <a:cs typeface="+mn-cs"/>
              </a:defRPr>
            </a:lvl7pPr>
            <a:lvl8pPr marL="3200400" algn="l" defTabSz="914400" rtl="0" eaLnBrk="1" latinLnBrk="0" hangingPunct="1">
              <a:defRPr sz="1400" kern="1200">
                <a:solidFill>
                  <a:schemeClr val="tx1"/>
                </a:solidFill>
                <a:latin typeface="Arial" panose="020B0604020202020204" pitchFamily="34" charset="0"/>
                <a:ea typeface="+mn-ea"/>
                <a:cs typeface="+mn-cs"/>
              </a:defRPr>
            </a:lvl8pPr>
            <a:lvl9pPr marL="3657600" algn="l" defTabSz="914400" rtl="0" eaLnBrk="1" latinLnBrk="0" hangingPunct="1">
              <a:defRPr sz="1400" kern="1200">
                <a:solidFill>
                  <a:schemeClr val="tx1"/>
                </a:solidFill>
                <a:latin typeface="Arial" panose="020B0604020202020204" pitchFamily="34" charset="0"/>
                <a:ea typeface="+mn-ea"/>
                <a:cs typeface="+mn-cs"/>
              </a:defRPr>
            </a:lvl9pPr>
          </a:lstStyle>
          <a:p>
            <a:endParaRPr lang="en-CA"/>
          </a:p>
        </p:txBody>
      </p:sp>
      <p:sp>
        <p:nvSpPr>
          <p:cNvPr id="61" name="Freeform 57">
            <a:extLst>
              <a:ext uri="{FF2B5EF4-FFF2-40B4-BE49-F238E27FC236}">
                <a16:creationId xmlns:a16="http://schemas.microsoft.com/office/drawing/2014/main" id="{AFD4C799-4B81-46CF-A47C-AD205FACCA95}"/>
              </a:ext>
            </a:extLst>
          </p:cNvPr>
          <p:cNvSpPr>
            <a:spLocks noChangeAspect="1"/>
          </p:cNvSpPr>
          <p:nvPr/>
        </p:nvSpPr>
        <p:spPr bwMode="auto">
          <a:xfrm>
            <a:off x="6275753" y="1606488"/>
            <a:ext cx="20475" cy="41976"/>
          </a:xfrm>
          <a:custGeom>
            <a:avLst/>
            <a:gdLst>
              <a:gd name="T0" fmla="*/ 0 w 34"/>
              <a:gd name="T1" fmla="*/ 66 h 66"/>
              <a:gd name="T2" fmla="*/ 34 w 34"/>
              <a:gd name="T3" fmla="*/ 0 h 66"/>
            </a:gdLst>
            <a:ahLst/>
            <a:cxnLst>
              <a:cxn ang="0">
                <a:pos x="T0" y="T1"/>
              </a:cxn>
              <a:cxn ang="0">
                <a:pos x="T2" y="T3"/>
              </a:cxn>
            </a:cxnLst>
            <a:rect l="0" t="0" r="r" b="b"/>
            <a:pathLst>
              <a:path w="34" h="66">
                <a:moveTo>
                  <a:pt x="0" y="66"/>
                </a:moveTo>
                <a:cubicBezTo>
                  <a:pt x="12" y="44"/>
                  <a:pt x="26" y="25"/>
                  <a:pt x="34" y="0"/>
                </a:cubicBezTo>
              </a:path>
            </a:pathLst>
          </a:custGeom>
          <a:noFill/>
          <a:ln w="6350" cap="rnd">
            <a:solidFill>
              <a:srgbClr val="FF6600"/>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defPPr>
              <a:defRPr lang="en-US"/>
            </a:defPPr>
            <a:lvl1pPr algn="l" rtl="0" fontAlgn="base">
              <a:spcBef>
                <a:spcPct val="0"/>
              </a:spcBef>
              <a:spcAft>
                <a:spcPct val="0"/>
              </a:spcAft>
              <a:defRPr sz="1400" kern="1200">
                <a:solidFill>
                  <a:schemeClr val="tx1"/>
                </a:solidFill>
                <a:latin typeface="Arial" panose="020B0604020202020204" pitchFamily="34" charset="0"/>
                <a:ea typeface="+mn-ea"/>
                <a:cs typeface="+mn-cs"/>
              </a:defRPr>
            </a:lvl1pPr>
            <a:lvl2pPr marL="457200" algn="l" rtl="0" fontAlgn="base">
              <a:spcBef>
                <a:spcPct val="0"/>
              </a:spcBef>
              <a:spcAft>
                <a:spcPct val="0"/>
              </a:spcAft>
              <a:defRPr sz="1400" kern="1200">
                <a:solidFill>
                  <a:schemeClr val="tx1"/>
                </a:solidFill>
                <a:latin typeface="Arial" panose="020B0604020202020204" pitchFamily="34" charset="0"/>
                <a:ea typeface="+mn-ea"/>
                <a:cs typeface="+mn-cs"/>
              </a:defRPr>
            </a:lvl2pPr>
            <a:lvl3pPr marL="914400" algn="l" rtl="0" fontAlgn="base">
              <a:spcBef>
                <a:spcPct val="0"/>
              </a:spcBef>
              <a:spcAft>
                <a:spcPct val="0"/>
              </a:spcAft>
              <a:defRPr sz="1400" kern="1200">
                <a:solidFill>
                  <a:schemeClr val="tx1"/>
                </a:solidFill>
                <a:latin typeface="Arial" panose="020B0604020202020204" pitchFamily="34" charset="0"/>
                <a:ea typeface="+mn-ea"/>
                <a:cs typeface="+mn-cs"/>
              </a:defRPr>
            </a:lvl3pPr>
            <a:lvl4pPr marL="1371600" algn="l" rtl="0" fontAlgn="base">
              <a:spcBef>
                <a:spcPct val="0"/>
              </a:spcBef>
              <a:spcAft>
                <a:spcPct val="0"/>
              </a:spcAft>
              <a:defRPr sz="1400" kern="1200">
                <a:solidFill>
                  <a:schemeClr val="tx1"/>
                </a:solidFill>
                <a:latin typeface="Arial" panose="020B0604020202020204" pitchFamily="34" charset="0"/>
                <a:ea typeface="+mn-ea"/>
                <a:cs typeface="+mn-cs"/>
              </a:defRPr>
            </a:lvl4pPr>
            <a:lvl5pPr marL="1828800" algn="l" rtl="0" fontAlgn="base">
              <a:spcBef>
                <a:spcPct val="0"/>
              </a:spcBef>
              <a:spcAft>
                <a:spcPct val="0"/>
              </a:spcAft>
              <a:defRPr sz="1400" kern="1200">
                <a:solidFill>
                  <a:schemeClr val="tx1"/>
                </a:solidFill>
                <a:latin typeface="Arial" panose="020B0604020202020204" pitchFamily="34" charset="0"/>
                <a:ea typeface="+mn-ea"/>
                <a:cs typeface="+mn-cs"/>
              </a:defRPr>
            </a:lvl5pPr>
            <a:lvl6pPr marL="2286000" algn="l" defTabSz="914400" rtl="0" eaLnBrk="1" latinLnBrk="0" hangingPunct="1">
              <a:defRPr sz="1400" kern="1200">
                <a:solidFill>
                  <a:schemeClr val="tx1"/>
                </a:solidFill>
                <a:latin typeface="Arial" panose="020B0604020202020204" pitchFamily="34" charset="0"/>
                <a:ea typeface="+mn-ea"/>
                <a:cs typeface="+mn-cs"/>
              </a:defRPr>
            </a:lvl6pPr>
            <a:lvl7pPr marL="2743200" algn="l" defTabSz="914400" rtl="0" eaLnBrk="1" latinLnBrk="0" hangingPunct="1">
              <a:defRPr sz="1400" kern="1200">
                <a:solidFill>
                  <a:schemeClr val="tx1"/>
                </a:solidFill>
                <a:latin typeface="Arial" panose="020B0604020202020204" pitchFamily="34" charset="0"/>
                <a:ea typeface="+mn-ea"/>
                <a:cs typeface="+mn-cs"/>
              </a:defRPr>
            </a:lvl7pPr>
            <a:lvl8pPr marL="3200400" algn="l" defTabSz="914400" rtl="0" eaLnBrk="1" latinLnBrk="0" hangingPunct="1">
              <a:defRPr sz="1400" kern="1200">
                <a:solidFill>
                  <a:schemeClr val="tx1"/>
                </a:solidFill>
                <a:latin typeface="Arial" panose="020B0604020202020204" pitchFamily="34" charset="0"/>
                <a:ea typeface="+mn-ea"/>
                <a:cs typeface="+mn-cs"/>
              </a:defRPr>
            </a:lvl8pPr>
            <a:lvl9pPr marL="3657600" algn="l" defTabSz="914400" rtl="0" eaLnBrk="1" latinLnBrk="0" hangingPunct="1">
              <a:defRPr sz="1400" kern="1200">
                <a:solidFill>
                  <a:schemeClr val="tx1"/>
                </a:solidFill>
                <a:latin typeface="Arial" panose="020B0604020202020204" pitchFamily="34" charset="0"/>
                <a:ea typeface="+mn-ea"/>
                <a:cs typeface="+mn-cs"/>
              </a:defRPr>
            </a:lvl9pPr>
          </a:lstStyle>
          <a:p>
            <a:endParaRPr lang="en-CA"/>
          </a:p>
        </p:txBody>
      </p:sp>
      <p:sp>
        <p:nvSpPr>
          <p:cNvPr id="62" name="Freeform 58">
            <a:extLst>
              <a:ext uri="{FF2B5EF4-FFF2-40B4-BE49-F238E27FC236}">
                <a16:creationId xmlns:a16="http://schemas.microsoft.com/office/drawing/2014/main" id="{626812A4-D5B4-49C4-9171-3CA039233A23}"/>
              </a:ext>
            </a:extLst>
          </p:cNvPr>
          <p:cNvSpPr>
            <a:spLocks noChangeAspect="1"/>
          </p:cNvSpPr>
          <p:nvPr/>
        </p:nvSpPr>
        <p:spPr bwMode="auto">
          <a:xfrm>
            <a:off x="6275753" y="1646254"/>
            <a:ext cx="11773" cy="6075"/>
          </a:xfrm>
          <a:custGeom>
            <a:avLst/>
            <a:gdLst>
              <a:gd name="T0" fmla="*/ 0 w 20"/>
              <a:gd name="T1" fmla="*/ 4 h 9"/>
              <a:gd name="T2" fmla="*/ 20 w 20"/>
              <a:gd name="T3" fmla="*/ 0 h 9"/>
            </a:gdLst>
            <a:ahLst/>
            <a:cxnLst>
              <a:cxn ang="0">
                <a:pos x="T0" y="T1"/>
              </a:cxn>
              <a:cxn ang="0">
                <a:pos x="T2" y="T3"/>
              </a:cxn>
            </a:cxnLst>
            <a:rect l="0" t="0" r="r" b="b"/>
            <a:pathLst>
              <a:path w="20" h="9">
                <a:moveTo>
                  <a:pt x="0" y="4"/>
                </a:moveTo>
                <a:cubicBezTo>
                  <a:pt x="7" y="9"/>
                  <a:pt x="14" y="3"/>
                  <a:pt x="20" y="0"/>
                </a:cubicBezTo>
              </a:path>
            </a:pathLst>
          </a:custGeom>
          <a:noFill/>
          <a:ln w="6350" cap="rnd">
            <a:solidFill>
              <a:srgbClr val="FF6600"/>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defPPr>
              <a:defRPr lang="en-US"/>
            </a:defPPr>
            <a:lvl1pPr algn="l" rtl="0" fontAlgn="base">
              <a:spcBef>
                <a:spcPct val="0"/>
              </a:spcBef>
              <a:spcAft>
                <a:spcPct val="0"/>
              </a:spcAft>
              <a:defRPr sz="1400" kern="1200">
                <a:solidFill>
                  <a:schemeClr val="tx1"/>
                </a:solidFill>
                <a:latin typeface="Arial" panose="020B0604020202020204" pitchFamily="34" charset="0"/>
                <a:ea typeface="+mn-ea"/>
                <a:cs typeface="+mn-cs"/>
              </a:defRPr>
            </a:lvl1pPr>
            <a:lvl2pPr marL="457200" algn="l" rtl="0" fontAlgn="base">
              <a:spcBef>
                <a:spcPct val="0"/>
              </a:spcBef>
              <a:spcAft>
                <a:spcPct val="0"/>
              </a:spcAft>
              <a:defRPr sz="1400" kern="1200">
                <a:solidFill>
                  <a:schemeClr val="tx1"/>
                </a:solidFill>
                <a:latin typeface="Arial" panose="020B0604020202020204" pitchFamily="34" charset="0"/>
                <a:ea typeface="+mn-ea"/>
                <a:cs typeface="+mn-cs"/>
              </a:defRPr>
            </a:lvl2pPr>
            <a:lvl3pPr marL="914400" algn="l" rtl="0" fontAlgn="base">
              <a:spcBef>
                <a:spcPct val="0"/>
              </a:spcBef>
              <a:spcAft>
                <a:spcPct val="0"/>
              </a:spcAft>
              <a:defRPr sz="1400" kern="1200">
                <a:solidFill>
                  <a:schemeClr val="tx1"/>
                </a:solidFill>
                <a:latin typeface="Arial" panose="020B0604020202020204" pitchFamily="34" charset="0"/>
                <a:ea typeface="+mn-ea"/>
                <a:cs typeface="+mn-cs"/>
              </a:defRPr>
            </a:lvl3pPr>
            <a:lvl4pPr marL="1371600" algn="l" rtl="0" fontAlgn="base">
              <a:spcBef>
                <a:spcPct val="0"/>
              </a:spcBef>
              <a:spcAft>
                <a:spcPct val="0"/>
              </a:spcAft>
              <a:defRPr sz="1400" kern="1200">
                <a:solidFill>
                  <a:schemeClr val="tx1"/>
                </a:solidFill>
                <a:latin typeface="Arial" panose="020B0604020202020204" pitchFamily="34" charset="0"/>
                <a:ea typeface="+mn-ea"/>
                <a:cs typeface="+mn-cs"/>
              </a:defRPr>
            </a:lvl4pPr>
            <a:lvl5pPr marL="1828800" algn="l" rtl="0" fontAlgn="base">
              <a:spcBef>
                <a:spcPct val="0"/>
              </a:spcBef>
              <a:spcAft>
                <a:spcPct val="0"/>
              </a:spcAft>
              <a:defRPr sz="1400" kern="1200">
                <a:solidFill>
                  <a:schemeClr val="tx1"/>
                </a:solidFill>
                <a:latin typeface="Arial" panose="020B0604020202020204" pitchFamily="34" charset="0"/>
                <a:ea typeface="+mn-ea"/>
                <a:cs typeface="+mn-cs"/>
              </a:defRPr>
            </a:lvl5pPr>
            <a:lvl6pPr marL="2286000" algn="l" defTabSz="914400" rtl="0" eaLnBrk="1" latinLnBrk="0" hangingPunct="1">
              <a:defRPr sz="1400" kern="1200">
                <a:solidFill>
                  <a:schemeClr val="tx1"/>
                </a:solidFill>
                <a:latin typeface="Arial" panose="020B0604020202020204" pitchFamily="34" charset="0"/>
                <a:ea typeface="+mn-ea"/>
                <a:cs typeface="+mn-cs"/>
              </a:defRPr>
            </a:lvl6pPr>
            <a:lvl7pPr marL="2743200" algn="l" defTabSz="914400" rtl="0" eaLnBrk="1" latinLnBrk="0" hangingPunct="1">
              <a:defRPr sz="1400" kern="1200">
                <a:solidFill>
                  <a:schemeClr val="tx1"/>
                </a:solidFill>
                <a:latin typeface="Arial" panose="020B0604020202020204" pitchFamily="34" charset="0"/>
                <a:ea typeface="+mn-ea"/>
                <a:cs typeface="+mn-cs"/>
              </a:defRPr>
            </a:lvl7pPr>
            <a:lvl8pPr marL="3200400" algn="l" defTabSz="914400" rtl="0" eaLnBrk="1" latinLnBrk="0" hangingPunct="1">
              <a:defRPr sz="1400" kern="1200">
                <a:solidFill>
                  <a:schemeClr val="tx1"/>
                </a:solidFill>
                <a:latin typeface="Arial" panose="020B0604020202020204" pitchFamily="34" charset="0"/>
                <a:ea typeface="+mn-ea"/>
                <a:cs typeface="+mn-cs"/>
              </a:defRPr>
            </a:lvl8pPr>
            <a:lvl9pPr marL="3657600" algn="l" defTabSz="914400" rtl="0" eaLnBrk="1" latinLnBrk="0" hangingPunct="1">
              <a:defRPr sz="1400" kern="1200">
                <a:solidFill>
                  <a:schemeClr val="tx1"/>
                </a:solidFill>
                <a:latin typeface="Arial" panose="020B0604020202020204" pitchFamily="34" charset="0"/>
                <a:ea typeface="+mn-ea"/>
                <a:cs typeface="+mn-cs"/>
              </a:defRPr>
            </a:lvl9pPr>
          </a:lstStyle>
          <a:p>
            <a:endParaRPr lang="en-CA"/>
          </a:p>
        </p:txBody>
      </p:sp>
      <p:sp>
        <p:nvSpPr>
          <p:cNvPr id="63" name="Freeform 59">
            <a:extLst>
              <a:ext uri="{FF2B5EF4-FFF2-40B4-BE49-F238E27FC236}">
                <a16:creationId xmlns:a16="http://schemas.microsoft.com/office/drawing/2014/main" id="{7212FA9F-F033-4793-AE37-352C8A78C59E}"/>
              </a:ext>
            </a:extLst>
          </p:cNvPr>
          <p:cNvSpPr>
            <a:spLocks noChangeAspect="1"/>
          </p:cNvSpPr>
          <p:nvPr/>
        </p:nvSpPr>
        <p:spPr bwMode="auto">
          <a:xfrm>
            <a:off x="6287526" y="1562855"/>
            <a:ext cx="44021" cy="83399"/>
          </a:xfrm>
          <a:custGeom>
            <a:avLst/>
            <a:gdLst>
              <a:gd name="T0" fmla="*/ 0 w 74"/>
              <a:gd name="T1" fmla="*/ 130 h 130"/>
              <a:gd name="T2" fmla="*/ 74 w 74"/>
              <a:gd name="T3" fmla="*/ 0 h 130"/>
            </a:gdLst>
            <a:ahLst/>
            <a:cxnLst>
              <a:cxn ang="0">
                <a:pos x="T0" y="T1"/>
              </a:cxn>
              <a:cxn ang="0">
                <a:pos x="T2" y="T3"/>
              </a:cxn>
            </a:cxnLst>
            <a:rect l="0" t="0" r="r" b="b"/>
            <a:pathLst>
              <a:path w="74" h="130">
                <a:moveTo>
                  <a:pt x="0" y="130"/>
                </a:moveTo>
                <a:cubicBezTo>
                  <a:pt x="35" y="93"/>
                  <a:pt x="56" y="47"/>
                  <a:pt x="74" y="0"/>
                </a:cubicBezTo>
              </a:path>
            </a:pathLst>
          </a:custGeom>
          <a:noFill/>
          <a:ln w="6350" cap="rnd">
            <a:solidFill>
              <a:srgbClr val="FF6600"/>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defPPr>
              <a:defRPr lang="en-US"/>
            </a:defPPr>
            <a:lvl1pPr algn="l" rtl="0" fontAlgn="base">
              <a:spcBef>
                <a:spcPct val="0"/>
              </a:spcBef>
              <a:spcAft>
                <a:spcPct val="0"/>
              </a:spcAft>
              <a:defRPr sz="1400" kern="1200">
                <a:solidFill>
                  <a:schemeClr val="tx1"/>
                </a:solidFill>
                <a:latin typeface="Arial" panose="020B0604020202020204" pitchFamily="34" charset="0"/>
                <a:ea typeface="+mn-ea"/>
                <a:cs typeface="+mn-cs"/>
              </a:defRPr>
            </a:lvl1pPr>
            <a:lvl2pPr marL="457200" algn="l" rtl="0" fontAlgn="base">
              <a:spcBef>
                <a:spcPct val="0"/>
              </a:spcBef>
              <a:spcAft>
                <a:spcPct val="0"/>
              </a:spcAft>
              <a:defRPr sz="1400" kern="1200">
                <a:solidFill>
                  <a:schemeClr val="tx1"/>
                </a:solidFill>
                <a:latin typeface="Arial" panose="020B0604020202020204" pitchFamily="34" charset="0"/>
                <a:ea typeface="+mn-ea"/>
                <a:cs typeface="+mn-cs"/>
              </a:defRPr>
            </a:lvl2pPr>
            <a:lvl3pPr marL="914400" algn="l" rtl="0" fontAlgn="base">
              <a:spcBef>
                <a:spcPct val="0"/>
              </a:spcBef>
              <a:spcAft>
                <a:spcPct val="0"/>
              </a:spcAft>
              <a:defRPr sz="1400" kern="1200">
                <a:solidFill>
                  <a:schemeClr val="tx1"/>
                </a:solidFill>
                <a:latin typeface="Arial" panose="020B0604020202020204" pitchFamily="34" charset="0"/>
                <a:ea typeface="+mn-ea"/>
                <a:cs typeface="+mn-cs"/>
              </a:defRPr>
            </a:lvl3pPr>
            <a:lvl4pPr marL="1371600" algn="l" rtl="0" fontAlgn="base">
              <a:spcBef>
                <a:spcPct val="0"/>
              </a:spcBef>
              <a:spcAft>
                <a:spcPct val="0"/>
              </a:spcAft>
              <a:defRPr sz="1400" kern="1200">
                <a:solidFill>
                  <a:schemeClr val="tx1"/>
                </a:solidFill>
                <a:latin typeface="Arial" panose="020B0604020202020204" pitchFamily="34" charset="0"/>
                <a:ea typeface="+mn-ea"/>
                <a:cs typeface="+mn-cs"/>
              </a:defRPr>
            </a:lvl4pPr>
            <a:lvl5pPr marL="1828800" algn="l" rtl="0" fontAlgn="base">
              <a:spcBef>
                <a:spcPct val="0"/>
              </a:spcBef>
              <a:spcAft>
                <a:spcPct val="0"/>
              </a:spcAft>
              <a:defRPr sz="1400" kern="1200">
                <a:solidFill>
                  <a:schemeClr val="tx1"/>
                </a:solidFill>
                <a:latin typeface="Arial" panose="020B0604020202020204" pitchFamily="34" charset="0"/>
                <a:ea typeface="+mn-ea"/>
                <a:cs typeface="+mn-cs"/>
              </a:defRPr>
            </a:lvl5pPr>
            <a:lvl6pPr marL="2286000" algn="l" defTabSz="914400" rtl="0" eaLnBrk="1" latinLnBrk="0" hangingPunct="1">
              <a:defRPr sz="1400" kern="1200">
                <a:solidFill>
                  <a:schemeClr val="tx1"/>
                </a:solidFill>
                <a:latin typeface="Arial" panose="020B0604020202020204" pitchFamily="34" charset="0"/>
                <a:ea typeface="+mn-ea"/>
                <a:cs typeface="+mn-cs"/>
              </a:defRPr>
            </a:lvl6pPr>
            <a:lvl7pPr marL="2743200" algn="l" defTabSz="914400" rtl="0" eaLnBrk="1" latinLnBrk="0" hangingPunct="1">
              <a:defRPr sz="1400" kern="1200">
                <a:solidFill>
                  <a:schemeClr val="tx1"/>
                </a:solidFill>
                <a:latin typeface="Arial" panose="020B0604020202020204" pitchFamily="34" charset="0"/>
                <a:ea typeface="+mn-ea"/>
                <a:cs typeface="+mn-cs"/>
              </a:defRPr>
            </a:lvl7pPr>
            <a:lvl8pPr marL="3200400" algn="l" defTabSz="914400" rtl="0" eaLnBrk="1" latinLnBrk="0" hangingPunct="1">
              <a:defRPr sz="1400" kern="1200">
                <a:solidFill>
                  <a:schemeClr val="tx1"/>
                </a:solidFill>
                <a:latin typeface="Arial" panose="020B0604020202020204" pitchFamily="34" charset="0"/>
                <a:ea typeface="+mn-ea"/>
                <a:cs typeface="+mn-cs"/>
              </a:defRPr>
            </a:lvl8pPr>
            <a:lvl9pPr marL="3657600" algn="l" defTabSz="914400" rtl="0" eaLnBrk="1" latinLnBrk="0" hangingPunct="1">
              <a:defRPr sz="1400" kern="1200">
                <a:solidFill>
                  <a:schemeClr val="tx1"/>
                </a:solidFill>
                <a:latin typeface="Arial" panose="020B0604020202020204" pitchFamily="34" charset="0"/>
                <a:ea typeface="+mn-ea"/>
                <a:cs typeface="+mn-cs"/>
              </a:defRPr>
            </a:lvl9pPr>
          </a:lstStyle>
          <a:p>
            <a:endParaRPr lang="en-CA"/>
          </a:p>
        </p:txBody>
      </p:sp>
      <p:sp>
        <p:nvSpPr>
          <p:cNvPr id="64" name="Freeform 60">
            <a:extLst>
              <a:ext uri="{FF2B5EF4-FFF2-40B4-BE49-F238E27FC236}">
                <a16:creationId xmlns:a16="http://schemas.microsoft.com/office/drawing/2014/main" id="{81190CD9-4D0F-4021-B606-2A3E517354AF}"/>
              </a:ext>
            </a:extLst>
          </p:cNvPr>
          <p:cNvSpPr>
            <a:spLocks noChangeAspect="1"/>
          </p:cNvSpPr>
          <p:nvPr/>
        </p:nvSpPr>
        <p:spPr bwMode="auto">
          <a:xfrm>
            <a:off x="6287526" y="1646254"/>
            <a:ext cx="5119" cy="2209"/>
          </a:xfrm>
          <a:custGeom>
            <a:avLst/>
            <a:gdLst>
              <a:gd name="T0" fmla="*/ 0 w 8"/>
              <a:gd name="T1" fmla="*/ 0 h 4"/>
              <a:gd name="T2" fmla="*/ 8 w 8"/>
              <a:gd name="T3" fmla="*/ 4 h 4"/>
            </a:gdLst>
            <a:ahLst/>
            <a:cxnLst>
              <a:cxn ang="0">
                <a:pos x="T0" y="T1"/>
              </a:cxn>
              <a:cxn ang="0">
                <a:pos x="T2" y="T3"/>
              </a:cxn>
            </a:cxnLst>
            <a:rect l="0" t="0" r="r" b="b"/>
            <a:pathLst>
              <a:path w="8" h="4">
                <a:moveTo>
                  <a:pt x="0" y="0"/>
                </a:moveTo>
                <a:cubicBezTo>
                  <a:pt x="3" y="3"/>
                  <a:pt x="6" y="3"/>
                  <a:pt x="8" y="4"/>
                </a:cubicBezTo>
              </a:path>
            </a:pathLst>
          </a:custGeom>
          <a:noFill/>
          <a:ln w="6350" cap="rnd">
            <a:solidFill>
              <a:srgbClr val="FF6600"/>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defPPr>
              <a:defRPr lang="en-US"/>
            </a:defPPr>
            <a:lvl1pPr algn="l" rtl="0" fontAlgn="base">
              <a:spcBef>
                <a:spcPct val="0"/>
              </a:spcBef>
              <a:spcAft>
                <a:spcPct val="0"/>
              </a:spcAft>
              <a:defRPr sz="1400" kern="1200">
                <a:solidFill>
                  <a:schemeClr val="tx1"/>
                </a:solidFill>
                <a:latin typeface="Arial" panose="020B0604020202020204" pitchFamily="34" charset="0"/>
                <a:ea typeface="+mn-ea"/>
                <a:cs typeface="+mn-cs"/>
              </a:defRPr>
            </a:lvl1pPr>
            <a:lvl2pPr marL="457200" algn="l" rtl="0" fontAlgn="base">
              <a:spcBef>
                <a:spcPct val="0"/>
              </a:spcBef>
              <a:spcAft>
                <a:spcPct val="0"/>
              </a:spcAft>
              <a:defRPr sz="1400" kern="1200">
                <a:solidFill>
                  <a:schemeClr val="tx1"/>
                </a:solidFill>
                <a:latin typeface="Arial" panose="020B0604020202020204" pitchFamily="34" charset="0"/>
                <a:ea typeface="+mn-ea"/>
                <a:cs typeface="+mn-cs"/>
              </a:defRPr>
            </a:lvl2pPr>
            <a:lvl3pPr marL="914400" algn="l" rtl="0" fontAlgn="base">
              <a:spcBef>
                <a:spcPct val="0"/>
              </a:spcBef>
              <a:spcAft>
                <a:spcPct val="0"/>
              </a:spcAft>
              <a:defRPr sz="1400" kern="1200">
                <a:solidFill>
                  <a:schemeClr val="tx1"/>
                </a:solidFill>
                <a:latin typeface="Arial" panose="020B0604020202020204" pitchFamily="34" charset="0"/>
                <a:ea typeface="+mn-ea"/>
                <a:cs typeface="+mn-cs"/>
              </a:defRPr>
            </a:lvl3pPr>
            <a:lvl4pPr marL="1371600" algn="l" rtl="0" fontAlgn="base">
              <a:spcBef>
                <a:spcPct val="0"/>
              </a:spcBef>
              <a:spcAft>
                <a:spcPct val="0"/>
              </a:spcAft>
              <a:defRPr sz="1400" kern="1200">
                <a:solidFill>
                  <a:schemeClr val="tx1"/>
                </a:solidFill>
                <a:latin typeface="Arial" panose="020B0604020202020204" pitchFamily="34" charset="0"/>
                <a:ea typeface="+mn-ea"/>
                <a:cs typeface="+mn-cs"/>
              </a:defRPr>
            </a:lvl4pPr>
            <a:lvl5pPr marL="1828800" algn="l" rtl="0" fontAlgn="base">
              <a:spcBef>
                <a:spcPct val="0"/>
              </a:spcBef>
              <a:spcAft>
                <a:spcPct val="0"/>
              </a:spcAft>
              <a:defRPr sz="1400" kern="1200">
                <a:solidFill>
                  <a:schemeClr val="tx1"/>
                </a:solidFill>
                <a:latin typeface="Arial" panose="020B0604020202020204" pitchFamily="34" charset="0"/>
                <a:ea typeface="+mn-ea"/>
                <a:cs typeface="+mn-cs"/>
              </a:defRPr>
            </a:lvl5pPr>
            <a:lvl6pPr marL="2286000" algn="l" defTabSz="914400" rtl="0" eaLnBrk="1" latinLnBrk="0" hangingPunct="1">
              <a:defRPr sz="1400" kern="1200">
                <a:solidFill>
                  <a:schemeClr val="tx1"/>
                </a:solidFill>
                <a:latin typeface="Arial" panose="020B0604020202020204" pitchFamily="34" charset="0"/>
                <a:ea typeface="+mn-ea"/>
                <a:cs typeface="+mn-cs"/>
              </a:defRPr>
            </a:lvl6pPr>
            <a:lvl7pPr marL="2743200" algn="l" defTabSz="914400" rtl="0" eaLnBrk="1" latinLnBrk="0" hangingPunct="1">
              <a:defRPr sz="1400" kern="1200">
                <a:solidFill>
                  <a:schemeClr val="tx1"/>
                </a:solidFill>
                <a:latin typeface="Arial" panose="020B0604020202020204" pitchFamily="34" charset="0"/>
                <a:ea typeface="+mn-ea"/>
                <a:cs typeface="+mn-cs"/>
              </a:defRPr>
            </a:lvl7pPr>
            <a:lvl8pPr marL="3200400" algn="l" defTabSz="914400" rtl="0" eaLnBrk="1" latinLnBrk="0" hangingPunct="1">
              <a:defRPr sz="1400" kern="1200">
                <a:solidFill>
                  <a:schemeClr val="tx1"/>
                </a:solidFill>
                <a:latin typeface="Arial" panose="020B0604020202020204" pitchFamily="34" charset="0"/>
                <a:ea typeface="+mn-ea"/>
                <a:cs typeface="+mn-cs"/>
              </a:defRPr>
            </a:lvl8pPr>
            <a:lvl9pPr marL="3657600" algn="l" defTabSz="914400" rtl="0" eaLnBrk="1" latinLnBrk="0" hangingPunct="1">
              <a:defRPr sz="1400" kern="1200">
                <a:solidFill>
                  <a:schemeClr val="tx1"/>
                </a:solidFill>
                <a:latin typeface="Arial" panose="020B0604020202020204" pitchFamily="34" charset="0"/>
                <a:ea typeface="+mn-ea"/>
                <a:cs typeface="+mn-cs"/>
              </a:defRPr>
            </a:lvl9pPr>
          </a:lstStyle>
          <a:p>
            <a:endParaRPr lang="en-CA"/>
          </a:p>
        </p:txBody>
      </p:sp>
      <p:sp>
        <p:nvSpPr>
          <p:cNvPr id="65" name="Freeform 61">
            <a:extLst>
              <a:ext uri="{FF2B5EF4-FFF2-40B4-BE49-F238E27FC236}">
                <a16:creationId xmlns:a16="http://schemas.microsoft.com/office/drawing/2014/main" id="{B0763385-5E36-406B-9853-60129BE0D597}"/>
              </a:ext>
            </a:extLst>
          </p:cNvPr>
          <p:cNvSpPr>
            <a:spLocks noChangeAspect="1"/>
          </p:cNvSpPr>
          <p:nvPr/>
        </p:nvSpPr>
        <p:spPr bwMode="auto">
          <a:xfrm>
            <a:off x="6292645" y="1552914"/>
            <a:ext cx="64496" cy="95550"/>
          </a:xfrm>
          <a:custGeom>
            <a:avLst/>
            <a:gdLst>
              <a:gd name="T0" fmla="*/ 0 w 110"/>
              <a:gd name="T1" fmla="*/ 150 h 150"/>
              <a:gd name="T2" fmla="*/ 110 w 110"/>
              <a:gd name="T3" fmla="*/ 0 h 150"/>
            </a:gdLst>
            <a:ahLst/>
            <a:cxnLst>
              <a:cxn ang="0">
                <a:pos x="T0" y="T1"/>
              </a:cxn>
              <a:cxn ang="0">
                <a:pos x="T2" y="T3"/>
              </a:cxn>
            </a:cxnLst>
            <a:rect l="0" t="0" r="r" b="b"/>
            <a:pathLst>
              <a:path w="110" h="150">
                <a:moveTo>
                  <a:pt x="0" y="150"/>
                </a:moveTo>
                <a:cubicBezTo>
                  <a:pt x="60" y="123"/>
                  <a:pt x="94" y="62"/>
                  <a:pt x="110" y="0"/>
                </a:cubicBezTo>
              </a:path>
            </a:pathLst>
          </a:custGeom>
          <a:noFill/>
          <a:ln w="6350" cap="rnd">
            <a:solidFill>
              <a:srgbClr val="FF6600"/>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defPPr>
              <a:defRPr lang="en-US"/>
            </a:defPPr>
            <a:lvl1pPr algn="l" rtl="0" fontAlgn="base">
              <a:spcBef>
                <a:spcPct val="0"/>
              </a:spcBef>
              <a:spcAft>
                <a:spcPct val="0"/>
              </a:spcAft>
              <a:defRPr sz="1400" kern="1200">
                <a:solidFill>
                  <a:schemeClr val="tx1"/>
                </a:solidFill>
                <a:latin typeface="Arial" panose="020B0604020202020204" pitchFamily="34" charset="0"/>
                <a:ea typeface="+mn-ea"/>
                <a:cs typeface="+mn-cs"/>
              </a:defRPr>
            </a:lvl1pPr>
            <a:lvl2pPr marL="457200" algn="l" rtl="0" fontAlgn="base">
              <a:spcBef>
                <a:spcPct val="0"/>
              </a:spcBef>
              <a:spcAft>
                <a:spcPct val="0"/>
              </a:spcAft>
              <a:defRPr sz="1400" kern="1200">
                <a:solidFill>
                  <a:schemeClr val="tx1"/>
                </a:solidFill>
                <a:latin typeface="Arial" panose="020B0604020202020204" pitchFamily="34" charset="0"/>
                <a:ea typeface="+mn-ea"/>
                <a:cs typeface="+mn-cs"/>
              </a:defRPr>
            </a:lvl2pPr>
            <a:lvl3pPr marL="914400" algn="l" rtl="0" fontAlgn="base">
              <a:spcBef>
                <a:spcPct val="0"/>
              </a:spcBef>
              <a:spcAft>
                <a:spcPct val="0"/>
              </a:spcAft>
              <a:defRPr sz="1400" kern="1200">
                <a:solidFill>
                  <a:schemeClr val="tx1"/>
                </a:solidFill>
                <a:latin typeface="Arial" panose="020B0604020202020204" pitchFamily="34" charset="0"/>
                <a:ea typeface="+mn-ea"/>
                <a:cs typeface="+mn-cs"/>
              </a:defRPr>
            </a:lvl3pPr>
            <a:lvl4pPr marL="1371600" algn="l" rtl="0" fontAlgn="base">
              <a:spcBef>
                <a:spcPct val="0"/>
              </a:spcBef>
              <a:spcAft>
                <a:spcPct val="0"/>
              </a:spcAft>
              <a:defRPr sz="1400" kern="1200">
                <a:solidFill>
                  <a:schemeClr val="tx1"/>
                </a:solidFill>
                <a:latin typeface="Arial" panose="020B0604020202020204" pitchFamily="34" charset="0"/>
                <a:ea typeface="+mn-ea"/>
                <a:cs typeface="+mn-cs"/>
              </a:defRPr>
            </a:lvl4pPr>
            <a:lvl5pPr marL="1828800" algn="l" rtl="0" fontAlgn="base">
              <a:spcBef>
                <a:spcPct val="0"/>
              </a:spcBef>
              <a:spcAft>
                <a:spcPct val="0"/>
              </a:spcAft>
              <a:defRPr sz="1400" kern="1200">
                <a:solidFill>
                  <a:schemeClr val="tx1"/>
                </a:solidFill>
                <a:latin typeface="Arial" panose="020B0604020202020204" pitchFamily="34" charset="0"/>
                <a:ea typeface="+mn-ea"/>
                <a:cs typeface="+mn-cs"/>
              </a:defRPr>
            </a:lvl5pPr>
            <a:lvl6pPr marL="2286000" algn="l" defTabSz="914400" rtl="0" eaLnBrk="1" latinLnBrk="0" hangingPunct="1">
              <a:defRPr sz="1400" kern="1200">
                <a:solidFill>
                  <a:schemeClr val="tx1"/>
                </a:solidFill>
                <a:latin typeface="Arial" panose="020B0604020202020204" pitchFamily="34" charset="0"/>
                <a:ea typeface="+mn-ea"/>
                <a:cs typeface="+mn-cs"/>
              </a:defRPr>
            </a:lvl6pPr>
            <a:lvl7pPr marL="2743200" algn="l" defTabSz="914400" rtl="0" eaLnBrk="1" latinLnBrk="0" hangingPunct="1">
              <a:defRPr sz="1400" kern="1200">
                <a:solidFill>
                  <a:schemeClr val="tx1"/>
                </a:solidFill>
                <a:latin typeface="Arial" panose="020B0604020202020204" pitchFamily="34" charset="0"/>
                <a:ea typeface="+mn-ea"/>
                <a:cs typeface="+mn-cs"/>
              </a:defRPr>
            </a:lvl7pPr>
            <a:lvl8pPr marL="3200400" algn="l" defTabSz="914400" rtl="0" eaLnBrk="1" latinLnBrk="0" hangingPunct="1">
              <a:defRPr sz="1400" kern="1200">
                <a:solidFill>
                  <a:schemeClr val="tx1"/>
                </a:solidFill>
                <a:latin typeface="Arial" panose="020B0604020202020204" pitchFamily="34" charset="0"/>
                <a:ea typeface="+mn-ea"/>
                <a:cs typeface="+mn-cs"/>
              </a:defRPr>
            </a:lvl8pPr>
            <a:lvl9pPr marL="3657600" algn="l" defTabSz="914400" rtl="0" eaLnBrk="1" latinLnBrk="0" hangingPunct="1">
              <a:defRPr sz="1400" kern="1200">
                <a:solidFill>
                  <a:schemeClr val="tx1"/>
                </a:solidFill>
                <a:latin typeface="Arial" panose="020B0604020202020204" pitchFamily="34" charset="0"/>
                <a:ea typeface="+mn-ea"/>
                <a:cs typeface="+mn-cs"/>
              </a:defRPr>
            </a:lvl9pPr>
          </a:lstStyle>
          <a:p>
            <a:endParaRPr lang="en-CA"/>
          </a:p>
        </p:txBody>
      </p:sp>
      <p:sp>
        <p:nvSpPr>
          <p:cNvPr id="66" name="Freeform 62">
            <a:extLst>
              <a:ext uri="{FF2B5EF4-FFF2-40B4-BE49-F238E27FC236}">
                <a16:creationId xmlns:a16="http://schemas.microsoft.com/office/drawing/2014/main" id="{8411969A-3415-4F8E-AF3D-CDE084EE9CD0}"/>
              </a:ext>
            </a:extLst>
          </p:cNvPr>
          <p:cNvSpPr>
            <a:spLocks noChangeAspect="1"/>
          </p:cNvSpPr>
          <p:nvPr/>
        </p:nvSpPr>
        <p:spPr bwMode="auto">
          <a:xfrm>
            <a:off x="6292645" y="1576111"/>
            <a:ext cx="78829" cy="107149"/>
          </a:xfrm>
          <a:custGeom>
            <a:avLst/>
            <a:gdLst>
              <a:gd name="T0" fmla="*/ 0 w 134"/>
              <a:gd name="T1" fmla="*/ 114 h 168"/>
              <a:gd name="T2" fmla="*/ 134 w 134"/>
              <a:gd name="T3" fmla="*/ 0 h 168"/>
            </a:gdLst>
            <a:ahLst/>
            <a:cxnLst>
              <a:cxn ang="0">
                <a:pos x="T0" y="T1"/>
              </a:cxn>
              <a:cxn ang="0">
                <a:pos x="T2" y="T3"/>
              </a:cxn>
            </a:cxnLst>
            <a:rect l="0" t="0" r="r" b="b"/>
            <a:pathLst>
              <a:path w="134" h="168">
                <a:moveTo>
                  <a:pt x="0" y="114"/>
                </a:moveTo>
                <a:cubicBezTo>
                  <a:pt x="75" y="168"/>
                  <a:pt x="120" y="57"/>
                  <a:pt x="134" y="0"/>
                </a:cubicBezTo>
              </a:path>
            </a:pathLst>
          </a:custGeom>
          <a:noFill/>
          <a:ln w="6350" cap="rnd">
            <a:solidFill>
              <a:srgbClr val="FF6600"/>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defPPr>
              <a:defRPr lang="en-US"/>
            </a:defPPr>
            <a:lvl1pPr algn="l" rtl="0" fontAlgn="base">
              <a:spcBef>
                <a:spcPct val="0"/>
              </a:spcBef>
              <a:spcAft>
                <a:spcPct val="0"/>
              </a:spcAft>
              <a:defRPr sz="1400" kern="1200">
                <a:solidFill>
                  <a:schemeClr val="tx1"/>
                </a:solidFill>
                <a:latin typeface="Arial" panose="020B0604020202020204" pitchFamily="34" charset="0"/>
                <a:ea typeface="+mn-ea"/>
                <a:cs typeface="+mn-cs"/>
              </a:defRPr>
            </a:lvl1pPr>
            <a:lvl2pPr marL="457200" algn="l" rtl="0" fontAlgn="base">
              <a:spcBef>
                <a:spcPct val="0"/>
              </a:spcBef>
              <a:spcAft>
                <a:spcPct val="0"/>
              </a:spcAft>
              <a:defRPr sz="1400" kern="1200">
                <a:solidFill>
                  <a:schemeClr val="tx1"/>
                </a:solidFill>
                <a:latin typeface="Arial" panose="020B0604020202020204" pitchFamily="34" charset="0"/>
                <a:ea typeface="+mn-ea"/>
                <a:cs typeface="+mn-cs"/>
              </a:defRPr>
            </a:lvl2pPr>
            <a:lvl3pPr marL="914400" algn="l" rtl="0" fontAlgn="base">
              <a:spcBef>
                <a:spcPct val="0"/>
              </a:spcBef>
              <a:spcAft>
                <a:spcPct val="0"/>
              </a:spcAft>
              <a:defRPr sz="1400" kern="1200">
                <a:solidFill>
                  <a:schemeClr val="tx1"/>
                </a:solidFill>
                <a:latin typeface="Arial" panose="020B0604020202020204" pitchFamily="34" charset="0"/>
                <a:ea typeface="+mn-ea"/>
                <a:cs typeface="+mn-cs"/>
              </a:defRPr>
            </a:lvl3pPr>
            <a:lvl4pPr marL="1371600" algn="l" rtl="0" fontAlgn="base">
              <a:spcBef>
                <a:spcPct val="0"/>
              </a:spcBef>
              <a:spcAft>
                <a:spcPct val="0"/>
              </a:spcAft>
              <a:defRPr sz="1400" kern="1200">
                <a:solidFill>
                  <a:schemeClr val="tx1"/>
                </a:solidFill>
                <a:latin typeface="Arial" panose="020B0604020202020204" pitchFamily="34" charset="0"/>
                <a:ea typeface="+mn-ea"/>
                <a:cs typeface="+mn-cs"/>
              </a:defRPr>
            </a:lvl4pPr>
            <a:lvl5pPr marL="1828800" algn="l" rtl="0" fontAlgn="base">
              <a:spcBef>
                <a:spcPct val="0"/>
              </a:spcBef>
              <a:spcAft>
                <a:spcPct val="0"/>
              </a:spcAft>
              <a:defRPr sz="1400" kern="1200">
                <a:solidFill>
                  <a:schemeClr val="tx1"/>
                </a:solidFill>
                <a:latin typeface="Arial" panose="020B0604020202020204" pitchFamily="34" charset="0"/>
                <a:ea typeface="+mn-ea"/>
                <a:cs typeface="+mn-cs"/>
              </a:defRPr>
            </a:lvl5pPr>
            <a:lvl6pPr marL="2286000" algn="l" defTabSz="914400" rtl="0" eaLnBrk="1" latinLnBrk="0" hangingPunct="1">
              <a:defRPr sz="1400" kern="1200">
                <a:solidFill>
                  <a:schemeClr val="tx1"/>
                </a:solidFill>
                <a:latin typeface="Arial" panose="020B0604020202020204" pitchFamily="34" charset="0"/>
                <a:ea typeface="+mn-ea"/>
                <a:cs typeface="+mn-cs"/>
              </a:defRPr>
            </a:lvl6pPr>
            <a:lvl7pPr marL="2743200" algn="l" defTabSz="914400" rtl="0" eaLnBrk="1" latinLnBrk="0" hangingPunct="1">
              <a:defRPr sz="1400" kern="1200">
                <a:solidFill>
                  <a:schemeClr val="tx1"/>
                </a:solidFill>
                <a:latin typeface="Arial" panose="020B0604020202020204" pitchFamily="34" charset="0"/>
                <a:ea typeface="+mn-ea"/>
                <a:cs typeface="+mn-cs"/>
              </a:defRPr>
            </a:lvl7pPr>
            <a:lvl8pPr marL="3200400" algn="l" defTabSz="914400" rtl="0" eaLnBrk="1" latinLnBrk="0" hangingPunct="1">
              <a:defRPr sz="1400" kern="1200">
                <a:solidFill>
                  <a:schemeClr val="tx1"/>
                </a:solidFill>
                <a:latin typeface="Arial" panose="020B0604020202020204" pitchFamily="34" charset="0"/>
                <a:ea typeface="+mn-ea"/>
                <a:cs typeface="+mn-cs"/>
              </a:defRPr>
            </a:lvl8pPr>
            <a:lvl9pPr marL="3657600" algn="l" defTabSz="914400" rtl="0" eaLnBrk="1" latinLnBrk="0" hangingPunct="1">
              <a:defRPr sz="1400" kern="1200">
                <a:solidFill>
                  <a:schemeClr val="tx1"/>
                </a:solidFill>
                <a:latin typeface="Arial" panose="020B0604020202020204" pitchFamily="34" charset="0"/>
                <a:ea typeface="+mn-ea"/>
                <a:cs typeface="+mn-cs"/>
              </a:defRPr>
            </a:lvl9pPr>
          </a:lstStyle>
          <a:p>
            <a:endParaRPr lang="en-CA"/>
          </a:p>
        </p:txBody>
      </p:sp>
      <p:sp>
        <p:nvSpPr>
          <p:cNvPr id="67" name="Freeform 63">
            <a:extLst>
              <a:ext uri="{FF2B5EF4-FFF2-40B4-BE49-F238E27FC236}">
                <a16:creationId xmlns:a16="http://schemas.microsoft.com/office/drawing/2014/main" id="{DEB9FDE1-DF9E-46EA-920C-2A198A7C3597}"/>
              </a:ext>
            </a:extLst>
          </p:cNvPr>
          <p:cNvSpPr>
            <a:spLocks noChangeAspect="1"/>
          </p:cNvSpPr>
          <p:nvPr/>
        </p:nvSpPr>
        <p:spPr bwMode="auto">
          <a:xfrm>
            <a:off x="6194876" y="1415388"/>
            <a:ext cx="82412" cy="273947"/>
          </a:xfrm>
          <a:custGeom>
            <a:avLst/>
            <a:gdLst>
              <a:gd name="T0" fmla="*/ 0 w 139"/>
              <a:gd name="T1" fmla="*/ 429 h 429"/>
              <a:gd name="T2" fmla="*/ 76 w 139"/>
              <a:gd name="T3" fmla="*/ 130 h 429"/>
              <a:gd name="T4" fmla="*/ 88 w 139"/>
              <a:gd name="T5" fmla="*/ 101 h 429"/>
              <a:gd name="T6" fmla="*/ 122 w 139"/>
              <a:gd name="T7" fmla="*/ 1 h 429"/>
              <a:gd name="T8" fmla="*/ 121 w 139"/>
              <a:gd name="T9" fmla="*/ 0 h 429"/>
            </a:gdLst>
            <a:ahLst/>
            <a:cxnLst>
              <a:cxn ang="0">
                <a:pos x="T0" y="T1"/>
              </a:cxn>
              <a:cxn ang="0">
                <a:pos x="T2" y="T3"/>
              </a:cxn>
              <a:cxn ang="0">
                <a:pos x="T4" y="T5"/>
              </a:cxn>
              <a:cxn ang="0">
                <a:pos x="T6" y="T7"/>
              </a:cxn>
              <a:cxn ang="0">
                <a:pos x="T8" y="T9"/>
              </a:cxn>
            </a:cxnLst>
            <a:rect l="0" t="0" r="r" b="b"/>
            <a:pathLst>
              <a:path w="139" h="429">
                <a:moveTo>
                  <a:pt x="0" y="429"/>
                </a:moveTo>
                <a:cubicBezTo>
                  <a:pt x="7" y="329"/>
                  <a:pt x="40" y="222"/>
                  <a:pt x="76" y="130"/>
                </a:cubicBezTo>
                <a:cubicBezTo>
                  <a:pt x="88" y="101"/>
                  <a:pt x="88" y="101"/>
                  <a:pt x="88" y="101"/>
                </a:cubicBezTo>
                <a:cubicBezTo>
                  <a:pt x="102" y="70"/>
                  <a:pt x="139" y="35"/>
                  <a:pt x="122" y="1"/>
                </a:cubicBezTo>
                <a:cubicBezTo>
                  <a:pt x="122" y="1"/>
                  <a:pt x="121" y="0"/>
                  <a:pt x="121" y="0"/>
                </a:cubicBezTo>
              </a:path>
            </a:pathLst>
          </a:custGeom>
          <a:noFill/>
          <a:ln w="6350" cap="rnd">
            <a:solidFill>
              <a:srgbClr val="FF6600"/>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defPPr>
              <a:defRPr lang="en-US"/>
            </a:defPPr>
            <a:lvl1pPr algn="l" rtl="0" fontAlgn="base">
              <a:spcBef>
                <a:spcPct val="0"/>
              </a:spcBef>
              <a:spcAft>
                <a:spcPct val="0"/>
              </a:spcAft>
              <a:defRPr sz="1400" kern="1200">
                <a:solidFill>
                  <a:schemeClr val="tx1"/>
                </a:solidFill>
                <a:latin typeface="Arial" panose="020B0604020202020204" pitchFamily="34" charset="0"/>
                <a:ea typeface="+mn-ea"/>
                <a:cs typeface="+mn-cs"/>
              </a:defRPr>
            </a:lvl1pPr>
            <a:lvl2pPr marL="457200" algn="l" rtl="0" fontAlgn="base">
              <a:spcBef>
                <a:spcPct val="0"/>
              </a:spcBef>
              <a:spcAft>
                <a:spcPct val="0"/>
              </a:spcAft>
              <a:defRPr sz="1400" kern="1200">
                <a:solidFill>
                  <a:schemeClr val="tx1"/>
                </a:solidFill>
                <a:latin typeface="Arial" panose="020B0604020202020204" pitchFamily="34" charset="0"/>
                <a:ea typeface="+mn-ea"/>
                <a:cs typeface="+mn-cs"/>
              </a:defRPr>
            </a:lvl2pPr>
            <a:lvl3pPr marL="914400" algn="l" rtl="0" fontAlgn="base">
              <a:spcBef>
                <a:spcPct val="0"/>
              </a:spcBef>
              <a:spcAft>
                <a:spcPct val="0"/>
              </a:spcAft>
              <a:defRPr sz="1400" kern="1200">
                <a:solidFill>
                  <a:schemeClr val="tx1"/>
                </a:solidFill>
                <a:latin typeface="Arial" panose="020B0604020202020204" pitchFamily="34" charset="0"/>
                <a:ea typeface="+mn-ea"/>
                <a:cs typeface="+mn-cs"/>
              </a:defRPr>
            </a:lvl3pPr>
            <a:lvl4pPr marL="1371600" algn="l" rtl="0" fontAlgn="base">
              <a:spcBef>
                <a:spcPct val="0"/>
              </a:spcBef>
              <a:spcAft>
                <a:spcPct val="0"/>
              </a:spcAft>
              <a:defRPr sz="1400" kern="1200">
                <a:solidFill>
                  <a:schemeClr val="tx1"/>
                </a:solidFill>
                <a:latin typeface="Arial" panose="020B0604020202020204" pitchFamily="34" charset="0"/>
                <a:ea typeface="+mn-ea"/>
                <a:cs typeface="+mn-cs"/>
              </a:defRPr>
            </a:lvl4pPr>
            <a:lvl5pPr marL="1828800" algn="l" rtl="0" fontAlgn="base">
              <a:spcBef>
                <a:spcPct val="0"/>
              </a:spcBef>
              <a:spcAft>
                <a:spcPct val="0"/>
              </a:spcAft>
              <a:defRPr sz="1400" kern="1200">
                <a:solidFill>
                  <a:schemeClr val="tx1"/>
                </a:solidFill>
                <a:latin typeface="Arial" panose="020B0604020202020204" pitchFamily="34" charset="0"/>
                <a:ea typeface="+mn-ea"/>
                <a:cs typeface="+mn-cs"/>
              </a:defRPr>
            </a:lvl5pPr>
            <a:lvl6pPr marL="2286000" algn="l" defTabSz="914400" rtl="0" eaLnBrk="1" latinLnBrk="0" hangingPunct="1">
              <a:defRPr sz="1400" kern="1200">
                <a:solidFill>
                  <a:schemeClr val="tx1"/>
                </a:solidFill>
                <a:latin typeface="Arial" panose="020B0604020202020204" pitchFamily="34" charset="0"/>
                <a:ea typeface="+mn-ea"/>
                <a:cs typeface="+mn-cs"/>
              </a:defRPr>
            </a:lvl6pPr>
            <a:lvl7pPr marL="2743200" algn="l" defTabSz="914400" rtl="0" eaLnBrk="1" latinLnBrk="0" hangingPunct="1">
              <a:defRPr sz="1400" kern="1200">
                <a:solidFill>
                  <a:schemeClr val="tx1"/>
                </a:solidFill>
                <a:latin typeface="Arial" panose="020B0604020202020204" pitchFamily="34" charset="0"/>
                <a:ea typeface="+mn-ea"/>
                <a:cs typeface="+mn-cs"/>
              </a:defRPr>
            </a:lvl7pPr>
            <a:lvl8pPr marL="3200400" algn="l" defTabSz="914400" rtl="0" eaLnBrk="1" latinLnBrk="0" hangingPunct="1">
              <a:defRPr sz="1400" kern="1200">
                <a:solidFill>
                  <a:schemeClr val="tx1"/>
                </a:solidFill>
                <a:latin typeface="Arial" panose="020B0604020202020204" pitchFamily="34" charset="0"/>
                <a:ea typeface="+mn-ea"/>
                <a:cs typeface="+mn-cs"/>
              </a:defRPr>
            </a:lvl8pPr>
            <a:lvl9pPr marL="3657600" algn="l" defTabSz="914400" rtl="0" eaLnBrk="1" latinLnBrk="0" hangingPunct="1">
              <a:defRPr sz="1400" kern="1200">
                <a:solidFill>
                  <a:schemeClr val="tx1"/>
                </a:solidFill>
                <a:latin typeface="Arial" panose="020B0604020202020204" pitchFamily="34" charset="0"/>
                <a:ea typeface="+mn-ea"/>
                <a:cs typeface="+mn-cs"/>
              </a:defRPr>
            </a:lvl9pPr>
          </a:lstStyle>
          <a:p>
            <a:endParaRPr lang="en-CA"/>
          </a:p>
        </p:txBody>
      </p:sp>
      <p:sp>
        <p:nvSpPr>
          <p:cNvPr id="68" name="Freeform 64">
            <a:extLst>
              <a:ext uri="{FF2B5EF4-FFF2-40B4-BE49-F238E27FC236}">
                <a16:creationId xmlns:a16="http://schemas.microsoft.com/office/drawing/2014/main" id="{217EAA1E-0F66-4D9D-951C-EB7474047D83}"/>
              </a:ext>
            </a:extLst>
          </p:cNvPr>
          <p:cNvSpPr>
            <a:spLocks noChangeAspect="1"/>
          </p:cNvSpPr>
          <p:nvPr/>
        </p:nvSpPr>
        <p:spPr bwMode="auto">
          <a:xfrm>
            <a:off x="6487669" y="1458468"/>
            <a:ext cx="2559" cy="4971"/>
          </a:xfrm>
          <a:custGeom>
            <a:avLst/>
            <a:gdLst>
              <a:gd name="T0" fmla="*/ 4 w 4"/>
              <a:gd name="T1" fmla="*/ 0 h 8"/>
              <a:gd name="T2" fmla="*/ 0 w 4"/>
              <a:gd name="T3" fmla="*/ 8 h 8"/>
            </a:gdLst>
            <a:ahLst/>
            <a:cxnLst>
              <a:cxn ang="0">
                <a:pos x="T0" y="T1"/>
              </a:cxn>
              <a:cxn ang="0">
                <a:pos x="T2" y="T3"/>
              </a:cxn>
            </a:cxnLst>
            <a:rect l="0" t="0" r="r" b="b"/>
            <a:pathLst>
              <a:path w="4" h="8">
                <a:moveTo>
                  <a:pt x="4" y="0"/>
                </a:moveTo>
                <a:cubicBezTo>
                  <a:pt x="2" y="3"/>
                  <a:pt x="1" y="5"/>
                  <a:pt x="0" y="8"/>
                </a:cubicBezTo>
              </a:path>
            </a:pathLst>
          </a:custGeom>
          <a:noFill/>
          <a:ln w="6350" cap="rnd">
            <a:solidFill>
              <a:srgbClr val="FF6600"/>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defPPr>
              <a:defRPr lang="en-US"/>
            </a:defPPr>
            <a:lvl1pPr algn="l" rtl="0" fontAlgn="base">
              <a:spcBef>
                <a:spcPct val="0"/>
              </a:spcBef>
              <a:spcAft>
                <a:spcPct val="0"/>
              </a:spcAft>
              <a:defRPr sz="1400" kern="1200">
                <a:solidFill>
                  <a:schemeClr val="tx1"/>
                </a:solidFill>
                <a:latin typeface="Arial" panose="020B0604020202020204" pitchFamily="34" charset="0"/>
                <a:ea typeface="+mn-ea"/>
                <a:cs typeface="+mn-cs"/>
              </a:defRPr>
            </a:lvl1pPr>
            <a:lvl2pPr marL="457200" algn="l" rtl="0" fontAlgn="base">
              <a:spcBef>
                <a:spcPct val="0"/>
              </a:spcBef>
              <a:spcAft>
                <a:spcPct val="0"/>
              </a:spcAft>
              <a:defRPr sz="1400" kern="1200">
                <a:solidFill>
                  <a:schemeClr val="tx1"/>
                </a:solidFill>
                <a:latin typeface="Arial" panose="020B0604020202020204" pitchFamily="34" charset="0"/>
                <a:ea typeface="+mn-ea"/>
                <a:cs typeface="+mn-cs"/>
              </a:defRPr>
            </a:lvl2pPr>
            <a:lvl3pPr marL="914400" algn="l" rtl="0" fontAlgn="base">
              <a:spcBef>
                <a:spcPct val="0"/>
              </a:spcBef>
              <a:spcAft>
                <a:spcPct val="0"/>
              </a:spcAft>
              <a:defRPr sz="1400" kern="1200">
                <a:solidFill>
                  <a:schemeClr val="tx1"/>
                </a:solidFill>
                <a:latin typeface="Arial" panose="020B0604020202020204" pitchFamily="34" charset="0"/>
                <a:ea typeface="+mn-ea"/>
                <a:cs typeface="+mn-cs"/>
              </a:defRPr>
            </a:lvl3pPr>
            <a:lvl4pPr marL="1371600" algn="l" rtl="0" fontAlgn="base">
              <a:spcBef>
                <a:spcPct val="0"/>
              </a:spcBef>
              <a:spcAft>
                <a:spcPct val="0"/>
              </a:spcAft>
              <a:defRPr sz="1400" kern="1200">
                <a:solidFill>
                  <a:schemeClr val="tx1"/>
                </a:solidFill>
                <a:latin typeface="Arial" panose="020B0604020202020204" pitchFamily="34" charset="0"/>
                <a:ea typeface="+mn-ea"/>
                <a:cs typeface="+mn-cs"/>
              </a:defRPr>
            </a:lvl4pPr>
            <a:lvl5pPr marL="1828800" algn="l" rtl="0" fontAlgn="base">
              <a:spcBef>
                <a:spcPct val="0"/>
              </a:spcBef>
              <a:spcAft>
                <a:spcPct val="0"/>
              </a:spcAft>
              <a:defRPr sz="1400" kern="1200">
                <a:solidFill>
                  <a:schemeClr val="tx1"/>
                </a:solidFill>
                <a:latin typeface="Arial" panose="020B0604020202020204" pitchFamily="34" charset="0"/>
                <a:ea typeface="+mn-ea"/>
                <a:cs typeface="+mn-cs"/>
              </a:defRPr>
            </a:lvl5pPr>
            <a:lvl6pPr marL="2286000" algn="l" defTabSz="914400" rtl="0" eaLnBrk="1" latinLnBrk="0" hangingPunct="1">
              <a:defRPr sz="1400" kern="1200">
                <a:solidFill>
                  <a:schemeClr val="tx1"/>
                </a:solidFill>
                <a:latin typeface="Arial" panose="020B0604020202020204" pitchFamily="34" charset="0"/>
                <a:ea typeface="+mn-ea"/>
                <a:cs typeface="+mn-cs"/>
              </a:defRPr>
            </a:lvl6pPr>
            <a:lvl7pPr marL="2743200" algn="l" defTabSz="914400" rtl="0" eaLnBrk="1" latinLnBrk="0" hangingPunct="1">
              <a:defRPr sz="1400" kern="1200">
                <a:solidFill>
                  <a:schemeClr val="tx1"/>
                </a:solidFill>
                <a:latin typeface="Arial" panose="020B0604020202020204" pitchFamily="34" charset="0"/>
                <a:ea typeface="+mn-ea"/>
                <a:cs typeface="+mn-cs"/>
              </a:defRPr>
            </a:lvl7pPr>
            <a:lvl8pPr marL="3200400" algn="l" defTabSz="914400" rtl="0" eaLnBrk="1" latinLnBrk="0" hangingPunct="1">
              <a:defRPr sz="1400" kern="1200">
                <a:solidFill>
                  <a:schemeClr val="tx1"/>
                </a:solidFill>
                <a:latin typeface="Arial" panose="020B0604020202020204" pitchFamily="34" charset="0"/>
                <a:ea typeface="+mn-ea"/>
                <a:cs typeface="+mn-cs"/>
              </a:defRPr>
            </a:lvl8pPr>
            <a:lvl9pPr marL="3657600" algn="l" defTabSz="914400" rtl="0" eaLnBrk="1" latinLnBrk="0" hangingPunct="1">
              <a:defRPr sz="1400" kern="1200">
                <a:solidFill>
                  <a:schemeClr val="tx1"/>
                </a:solidFill>
                <a:latin typeface="Arial" panose="020B0604020202020204" pitchFamily="34" charset="0"/>
                <a:ea typeface="+mn-ea"/>
                <a:cs typeface="+mn-cs"/>
              </a:defRPr>
            </a:lvl9pPr>
          </a:lstStyle>
          <a:p>
            <a:endParaRPr lang="en-CA"/>
          </a:p>
        </p:txBody>
      </p:sp>
      <p:sp>
        <p:nvSpPr>
          <p:cNvPr id="69" name="Freeform 65">
            <a:extLst>
              <a:ext uri="{FF2B5EF4-FFF2-40B4-BE49-F238E27FC236}">
                <a16:creationId xmlns:a16="http://schemas.microsoft.com/office/drawing/2014/main" id="{CFAAAB58-5DAE-40A7-A2C5-F6A44257CC46}"/>
              </a:ext>
            </a:extLst>
          </p:cNvPr>
          <p:cNvSpPr>
            <a:spLocks noChangeAspect="1"/>
          </p:cNvSpPr>
          <p:nvPr/>
        </p:nvSpPr>
        <p:spPr bwMode="auto">
          <a:xfrm>
            <a:off x="6487669" y="1461230"/>
            <a:ext cx="27641" cy="29273"/>
          </a:xfrm>
          <a:custGeom>
            <a:avLst/>
            <a:gdLst>
              <a:gd name="T0" fmla="*/ 0 w 46"/>
              <a:gd name="T1" fmla="*/ 4 h 46"/>
              <a:gd name="T2" fmla="*/ 46 w 46"/>
              <a:gd name="T3" fmla="*/ 46 h 46"/>
            </a:gdLst>
            <a:ahLst/>
            <a:cxnLst>
              <a:cxn ang="0">
                <a:pos x="T0" y="T1"/>
              </a:cxn>
              <a:cxn ang="0">
                <a:pos x="T2" y="T3"/>
              </a:cxn>
            </a:cxnLst>
            <a:rect l="0" t="0" r="r" b="b"/>
            <a:pathLst>
              <a:path w="46" h="46">
                <a:moveTo>
                  <a:pt x="0" y="4"/>
                </a:moveTo>
                <a:cubicBezTo>
                  <a:pt x="26" y="0"/>
                  <a:pt x="40" y="25"/>
                  <a:pt x="46" y="46"/>
                </a:cubicBezTo>
              </a:path>
            </a:pathLst>
          </a:custGeom>
          <a:noFill/>
          <a:ln w="6350" cap="rnd">
            <a:solidFill>
              <a:srgbClr val="FF6600"/>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defPPr>
              <a:defRPr lang="en-US"/>
            </a:defPPr>
            <a:lvl1pPr algn="l" rtl="0" fontAlgn="base">
              <a:spcBef>
                <a:spcPct val="0"/>
              </a:spcBef>
              <a:spcAft>
                <a:spcPct val="0"/>
              </a:spcAft>
              <a:defRPr sz="1400" kern="1200">
                <a:solidFill>
                  <a:schemeClr val="tx1"/>
                </a:solidFill>
                <a:latin typeface="Arial" panose="020B0604020202020204" pitchFamily="34" charset="0"/>
                <a:ea typeface="+mn-ea"/>
                <a:cs typeface="+mn-cs"/>
              </a:defRPr>
            </a:lvl1pPr>
            <a:lvl2pPr marL="457200" algn="l" rtl="0" fontAlgn="base">
              <a:spcBef>
                <a:spcPct val="0"/>
              </a:spcBef>
              <a:spcAft>
                <a:spcPct val="0"/>
              </a:spcAft>
              <a:defRPr sz="1400" kern="1200">
                <a:solidFill>
                  <a:schemeClr val="tx1"/>
                </a:solidFill>
                <a:latin typeface="Arial" panose="020B0604020202020204" pitchFamily="34" charset="0"/>
                <a:ea typeface="+mn-ea"/>
                <a:cs typeface="+mn-cs"/>
              </a:defRPr>
            </a:lvl2pPr>
            <a:lvl3pPr marL="914400" algn="l" rtl="0" fontAlgn="base">
              <a:spcBef>
                <a:spcPct val="0"/>
              </a:spcBef>
              <a:spcAft>
                <a:spcPct val="0"/>
              </a:spcAft>
              <a:defRPr sz="1400" kern="1200">
                <a:solidFill>
                  <a:schemeClr val="tx1"/>
                </a:solidFill>
                <a:latin typeface="Arial" panose="020B0604020202020204" pitchFamily="34" charset="0"/>
                <a:ea typeface="+mn-ea"/>
                <a:cs typeface="+mn-cs"/>
              </a:defRPr>
            </a:lvl3pPr>
            <a:lvl4pPr marL="1371600" algn="l" rtl="0" fontAlgn="base">
              <a:spcBef>
                <a:spcPct val="0"/>
              </a:spcBef>
              <a:spcAft>
                <a:spcPct val="0"/>
              </a:spcAft>
              <a:defRPr sz="1400" kern="1200">
                <a:solidFill>
                  <a:schemeClr val="tx1"/>
                </a:solidFill>
                <a:latin typeface="Arial" panose="020B0604020202020204" pitchFamily="34" charset="0"/>
                <a:ea typeface="+mn-ea"/>
                <a:cs typeface="+mn-cs"/>
              </a:defRPr>
            </a:lvl4pPr>
            <a:lvl5pPr marL="1828800" algn="l" rtl="0" fontAlgn="base">
              <a:spcBef>
                <a:spcPct val="0"/>
              </a:spcBef>
              <a:spcAft>
                <a:spcPct val="0"/>
              </a:spcAft>
              <a:defRPr sz="1400" kern="1200">
                <a:solidFill>
                  <a:schemeClr val="tx1"/>
                </a:solidFill>
                <a:latin typeface="Arial" panose="020B0604020202020204" pitchFamily="34" charset="0"/>
                <a:ea typeface="+mn-ea"/>
                <a:cs typeface="+mn-cs"/>
              </a:defRPr>
            </a:lvl5pPr>
            <a:lvl6pPr marL="2286000" algn="l" defTabSz="914400" rtl="0" eaLnBrk="1" latinLnBrk="0" hangingPunct="1">
              <a:defRPr sz="1400" kern="1200">
                <a:solidFill>
                  <a:schemeClr val="tx1"/>
                </a:solidFill>
                <a:latin typeface="Arial" panose="020B0604020202020204" pitchFamily="34" charset="0"/>
                <a:ea typeface="+mn-ea"/>
                <a:cs typeface="+mn-cs"/>
              </a:defRPr>
            </a:lvl6pPr>
            <a:lvl7pPr marL="2743200" algn="l" defTabSz="914400" rtl="0" eaLnBrk="1" latinLnBrk="0" hangingPunct="1">
              <a:defRPr sz="1400" kern="1200">
                <a:solidFill>
                  <a:schemeClr val="tx1"/>
                </a:solidFill>
                <a:latin typeface="Arial" panose="020B0604020202020204" pitchFamily="34" charset="0"/>
                <a:ea typeface="+mn-ea"/>
                <a:cs typeface="+mn-cs"/>
              </a:defRPr>
            </a:lvl7pPr>
            <a:lvl8pPr marL="3200400" algn="l" defTabSz="914400" rtl="0" eaLnBrk="1" latinLnBrk="0" hangingPunct="1">
              <a:defRPr sz="1400" kern="1200">
                <a:solidFill>
                  <a:schemeClr val="tx1"/>
                </a:solidFill>
                <a:latin typeface="Arial" panose="020B0604020202020204" pitchFamily="34" charset="0"/>
                <a:ea typeface="+mn-ea"/>
                <a:cs typeface="+mn-cs"/>
              </a:defRPr>
            </a:lvl8pPr>
            <a:lvl9pPr marL="3657600" algn="l" defTabSz="914400" rtl="0" eaLnBrk="1" latinLnBrk="0" hangingPunct="1">
              <a:defRPr sz="1400" kern="1200">
                <a:solidFill>
                  <a:schemeClr val="tx1"/>
                </a:solidFill>
                <a:latin typeface="Arial" panose="020B0604020202020204" pitchFamily="34" charset="0"/>
                <a:ea typeface="+mn-ea"/>
                <a:cs typeface="+mn-cs"/>
              </a:defRPr>
            </a:lvl9pPr>
          </a:lstStyle>
          <a:p>
            <a:endParaRPr lang="en-CA"/>
          </a:p>
        </p:txBody>
      </p:sp>
      <p:sp>
        <p:nvSpPr>
          <p:cNvPr id="70" name="Freeform 66">
            <a:extLst>
              <a:ext uri="{FF2B5EF4-FFF2-40B4-BE49-F238E27FC236}">
                <a16:creationId xmlns:a16="http://schemas.microsoft.com/office/drawing/2014/main" id="{18587C84-7881-4677-9923-75AB7784842E}"/>
              </a:ext>
            </a:extLst>
          </p:cNvPr>
          <p:cNvSpPr>
            <a:spLocks noChangeAspect="1"/>
          </p:cNvSpPr>
          <p:nvPr/>
        </p:nvSpPr>
        <p:spPr bwMode="auto">
          <a:xfrm>
            <a:off x="6452349" y="1463439"/>
            <a:ext cx="35319" cy="15465"/>
          </a:xfrm>
          <a:custGeom>
            <a:avLst/>
            <a:gdLst>
              <a:gd name="T0" fmla="*/ 60 w 60"/>
              <a:gd name="T1" fmla="*/ 0 h 24"/>
              <a:gd name="T2" fmla="*/ 0 w 60"/>
              <a:gd name="T3" fmla="*/ 24 h 24"/>
            </a:gdLst>
            <a:ahLst/>
            <a:cxnLst>
              <a:cxn ang="0">
                <a:pos x="T0" y="T1"/>
              </a:cxn>
              <a:cxn ang="0">
                <a:pos x="T2" y="T3"/>
              </a:cxn>
            </a:cxnLst>
            <a:rect l="0" t="0" r="r" b="b"/>
            <a:pathLst>
              <a:path w="60" h="24">
                <a:moveTo>
                  <a:pt x="60" y="0"/>
                </a:moveTo>
                <a:cubicBezTo>
                  <a:pt x="41" y="4"/>
                  <a:pt x="10" y="9"/>
                  <a:pt x="0" y="24"/>
                </a:cubicBezTo>
              </a:path>
            </a:pathLst>
          </a:custGeom>
          <a:noFill/>
          <a:ln w="6350" cap="rnd">
            <a:solidFill>
              <a:srgbClr val="FF6600"/>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defPPr>
              <a:defRPr lang="en-US"/>
            </a:defPPr>
            <a:lvl1pPr algn="l" rtl="0" fontAlgn="base">
              <a:spcBef>
                <a:spcPct val="0"/>
              </a:spcBef>
              <a:spcAft>
                <a:spcPct val="0"/>
              </a:spcAft>
              <a:defRPr sz="1400" kern="1200">
                <a:solidFill>
                  <a:schemeClr val="tx1"/>
                </a:solidFill>
                <a:latin typeface="Arial" panose="020B0604020202020204" pitchFamily="34" charset="0"/>
                <a:ea typeface="+mn-ea"/>
                <a:cs typeface="+mn-cs"/>
              </a:defRPr>
            </a:lvl1pPr>
            <a:lvl2pPr marL="457200" algn="l" rtl="0" fontAlgn="base">
              <a:spcBef>
                <a:spcPct val="0"/>
              </a:spcBef>
              <a:spcAft>
                <a:spcPct val="0"/>
              </a:spcAft>
              <a:defRPr sz="1400" kern="1200">
                <a:solidFill>
                  <a:schemeClr val="tx1"/>
                </a:solidFill>
                <a:latin typeface="Arial" panose="020B0604020202020204" pitchFamily="34" charset="0"/>
                <a:ea typeface="+mn-ea"/>
                <a:cs typeface="+mn-cs"/>
              </a:defRPr>
            </a:lvl2pPr>
            <a:lvl3pPr marL="914400" algn="l" rtl="0" fontAlgn="base">
              <a:spcBef>
                <a:spcPct val="0"/>
              </a:spcBef>
              <a:spcAft>
                <a:spcPct val="0"/>
              </a:spcAft>
              <a:defRPr sz="1400" kern="1200">
                <a:solidFill>
                  <a:schemeClr val="tx1"/>
                </a:solidFill>
                <a:latin typeface="Arial" panose="020B0604020202020204" pitchFamily="34" charset="0"/>
                <a:ea typeface="+mn-ea"/>
                <a:cs typeface="+mn-cs"/>
              </a:defRPr>
            </a:lvl3pPr>
            <a:lvl4pPr marL="1371600" algn="l" rtl="0" fontAlgn="base">
              <a:spcBef>
                <a:spcPct val="0"/>
              </a:spcBef>
              <a:spcAft>
                <a:spcPct val="0"/>
              </a:spcAft>
              <a:defRPr sz="1400" kern="1200">
                <a:solidFill>
                  <a:schemeClr val="tx1"/>
                </a:solidFill>
                <a:latin typeface="Arial" panose="020B0604020202020204" pitchFamily="34" charset="0"/>
                <a:ea typeface="+mn-ea"/>
                <a:cs typeface="+mn-cs"/>
              </a:defRPr>
            </a:lvl4pPr>
            <a:lvl5pPr marL="1828800" algn="l" rtl="0" fontAlgn="base">
              <a:spcBef>
                <a:spcPct val="0"/>
              </a:spcBef>
              <a:spcAft>
                <a:spcPct val="0"/>
              </a:spcAft>
              <a:defRPr sz="1400" kern="1200">
                <a:solidFill>
                  <a:schemeClr val="tx1"/>
                </a:solidFill>
                <a:latin typeface="Arial" panose="020B0604020202020204" pitchFamily="34" charset="0"/>
                <a:ea typeface="+mn-ea"/>
                <a:cs typeface="+mn-cs"/>
              </a:defRPr>
            </a:lvl5pPr>
            <a:lvl6pPr marL="2286000" algn="l" defTabSz="914400" rtl="0" eaLnBrk="1" latinLnBrk="0" hangingPunct="1">
              <a:defRPr sz="1400" kern="1200">
                <a:solidFill>
                  <a:schemeClr val="tx1"/>
                </a:solidFill>
                <a:latin typeface="Arial" panose="020B0604020202020204" pitchFamily="34" charset="0"/>
                <a:ea typeface="+mn-ea"/>
                <a:cs typeface="+mn-cs"/>
              </a:defRPr>
            </a:lvl6pPr>
            <a:lvl7pPr marL="2743200" algn="l" defTabSz="914400" rtl="0" eaLnBrk="1" latinLnBrk="0" hangingPunct="1">
              <a:defRPr sz="1400" kern="1200">
                <a:solidFill>
                  <a:schemeClr val="tx1"/>
                </a:solidFill>
                <a:latin typeface="Arial" panose="020B0604020202020204" pitchFamily="34" charset="0"/>
                <a:ea typeface="+mn-ea"/>
                <a:cs typeface="+mn-cs"/>
              </a:defRPr>
            </a:lvl7pPr>
            <a:lvl8pPr marL="3200400" algn="l" defTabSz="914400" rtl="0" eaLnBrk="1" latinLnBrk="0" hangingPunct="1">
              <a:defRPr sz="1400" kern="1200">
                <a:solidFill>
                  <a:schemeClr val="tx1"/>
                </a:solidFill>
                <a:latin typeface="Arial" panose="020B0604020202020204" pitchFamily="34" charset="0"/>
                <a:ea typeface="+mn-ea"/>
                <a:cs typeface="+mn-cs"/>
              </a:defRPr>
            </a:lvl8pPr>
            <a:lvl9pPr marL="3657600" algn="l" defTabSz="914400" rtl="0" eaLnBrk="1" latinLnBrk="0" hangingPunct="1">
              <a:defRPr sz="1400" kern="1200">
                <a:solidFill>
                  <a:schemeClr val="tx1"/>
                </a:solidFill>
                <a:latin typeface="Arial" panose="020B0604020202020204" pitchFamily="34" charset="0"/>
                <a:ea typeface="+mn-ea"/>
                <a:cs typeface="+mn-cs"/>
              </a:defRPr>
            </a:lvl9pPr>
          </a:lstStyle>
          <a:p>
            <a:endParaRPr lang="en-CA"/>
          </a:p>
        </p:txBody>
      </p:sp>
      <p:sp>
        <p:nvSpPr>
          <p:cNvPr id="71" name="Freeform 67">
            <a:extLst>
              <a:ext uri="{FF2B5EF4-FFF2-40B4-BE49-F238E27FC236}">
                <a16:creationId xmlns:a16="http://schemas.microsoft.com/office/drawing/2014/main" id="{4277695B-A106-43E8-BFDF-257B0FAA92CE}"/>
              </a:ext>
            </a:extLst>
          </p:cNvPr>
          <p:cNvSpPr>
            <a:spLocks noChangeAspect="1"/>
          </p:cNvSpPr>
          <p:nvPr/>
        </p:nvSpPr>
        <p:spPr bwMode="auto">
          <a:xfrm>
            <a:off x="6452349" y="1478904"/>
            <a:ext cx="38902" cy="67934"/>
          </a:xfrm>
          <a:custGeom>
            <a:avLst/>
            <a:gdLst>
              <a:gd name="T0" fmla="*/ 0 w 66"/>
              <a:gd name="T1" fmla="*/ 0 h 106"/>
              <a:gd name="T2" fmla="*/ 66 w 66"/>
              <a:gd name="T3" fmla="*/ 106 h 106"/>
            </a:gdLst>
            <a:ahLst/>
            <a:cxnLst>
              <a:cxn ang="0">
                <a:pos x="T0" y="T1"/>
              </a:cxn>
              <a:cxn ang="0">
                <a:pos x="T2" y="T3"/>
              </a:cxn>
            </a:cxnLst>
            <a:rect l="0" t="0" r="r" b="b"/>
            <a:pathLst>
              <a:path w="66" h="106">
                <a:moveTo>
                  <a:pt x="0" y="0"/>
                </a:moveTo>
                <a:cubicBezTo>
                  <a:pt x="45" y="12"/>
                  <a:pt x="59" y="66"/>
                  <a:pt x="66" y="106"/>
                </a:cubicBezTo>
              </a:path>
            </a:pathLst>
          </a:custGeom>
          <a:noFill/>
          <a:ln w="6350" cap="rnd">
            <a:solidFill>
              <a:srgbClr val="FF6600"/>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defPPr>
              <a:defRPr lang="en-US"/>
            </a:defPPr>
            <a:lvl1pPr algn="l" rtl="0" fontAlgn="base">
              <a:spcBef>
                <a:spcPct val="0"/>
              </a:spcBef>
              <a:spcAft>
                <a:spcPct val="0"/>
              </a:spcAft>
              <a:defRPr sz="1400" kern="1200">
                <a:solidFill>
                  <a:schemeClr val="tx1"/>
                </a:solidFill>
                <a:latin typeface="Arial" panose="020B0604020202020204" pitchFamily="34" charset="0"/>
                <a:ea typeface="+mn-ea"/>
                <a:cs typeface="+mn-cs"/>
              </a:defRPr>
            </a:lvl1pPr>
            <a:lvl2pPr marL="457200" algn="l" rtl="0" fontAlgn="base">
              <a:spcBef>
                <a:spcPct val="0"/>
              </a:spcBef>
              <a:spcAft>
                <a:spcPct val="0"/>
              </a:spcAft>
              <a:defRPr sz="1400" kern="1200">
                <a:solidFill>
                  <a:schemeClr val="tx1"/>
                </a:solidFill>
                <a:latin typeface="Arial" panose="020B0604020202020204" pitchFamily="34" charset="0"/>
                <a:ea typeface="+mn-ea"/>
                <a:cs typeface="+mn-cs"/>
              </a:defRPr>
            </a:lvl2pPr>
            <a:lvl3pPr marL="914400" algn="l" rtl="0" fontAlgn="base">
              <a:spcBef>
                <a:spcPct val="0"/>
              </a:spcBef>
              <a:spcAft>
                <a:spcPct val="0"/>
              </a:spcAft>
              <a:defRPr sz="1400" kern="1200">
                <a:solidFill>
                  <a:schemeClr val="tx1"/>
                </a:solidFill>
                <a:latin typeface="Arial" panose="020B0604020202020204" pitchFamily="34" charset="0"/>
                <a:ea typeface="+mn-ea"/>
                <a:cs typeface="+mn-cs"/>
              </a:defRPr>
            </a:lvl3pPr>
            <a:lvl4pPr marL="1371600" algn="l" rtl="0" fontAlgn="base">
              <a:spcBef>
                <a:spcPct val="0"/>
              </a:spcBef>
              <a:spcAft>
                <a:spcPct val="0"/>
              </a:spcAft>
              <a:defRPr sz="1400" kern="1200">
                <a:solidFill>
                  <a:schemeClr val="tx1"/>
                </a:solidFill>
                <a:latin typeface="Arial" panose="020B0604020202020204" pitchFamily="34" charset="0"/>
                <a:ea typeface="+mn-ea"/>
                <a:cs typeface="+mn-cs"/>
              </a:defRPr>
            </a:lvl4pPr>
            <a:lvl5pPr marL="1828800" algn="l" rtl="0" fontAlgn="base">
              <a:spcBef>
                <a:spcPct val="0"/>
              </a:spcBef>
              <a:spcAft>
                <a:spcPct val="0"/>
              </a:spcAft>
              <a:defRPr sz="1400" kern="1200">
                <a:solidFill>
                  <a:schemeClr val="tx1"/>
                </a:solidFill>
                <a:latin typeface="Arial" panose="020B0604020202020204" pitchFamily="34" charset="0"/>
                <a:ea typeface="+mn-ea"/>
                <a:cs typeface="+mn-cs"/>
              </a:defRPr>
            </a:lvl5pPr>
            <a:lvl6pPr marL="2286000" algn="l" defTabSz="914400" rtl="0" eaLnBrk="1" latinLnBrk="0" hangingPunct="1">
              <a:defRPr sz="1400" kern="1200">
                <a:solidFill>
                  <a:schemeClr val="tx1"/>
                </a:solidFill>
                <a:latin typeface="Arial" panose="020B0604020202020204" pitchFamily="34" charset="0"/>
                <a:ea typeface="+mn-ea"/>
                <a:cs typeface="+mn-cs"/>
              </a:defRPr>
            </a:lvl6pPr>
            <a:lvl7pPr marL="2743200" algn="l" defTabSz="914400" rtl="0" eaLnBrk="1" latinLnBrk="0" hangingPunct="1">
              <a:defRPr sz="1400" kern="1200">
                <a:solidFill>
                  <a:schemeClr val="tx1"/>
                </a:solidFill>
                <a:latin typeface="Arial" panose="020B0604020202020204" pitchFamily="34" charset="0"/>
                <a:ea typeface="+mn-ea"/>
                <a:cs typeface="+mn-cs"/>
              </a:defRPr>
            </a:lvl7pPr>
            <a:lvl8pPr marL="3200400" algn="l" defTabSz="914400" rtl="0" eaLnBrk="1" latinLnBrk="0" hangingPunct="1">
              <a:defRPr sz="1400" kern="1200">
                <a:solidFill>
                  <a:schemeClr val="tx1"/>
                </a:solidFill>
                <a:latin typeface="Arial" panose="020B0604020202020204" pitchFamily="34" charset="0"/>
                <a:ea typeface="+mn-ea"/>
                <a:cs typeface="+mn-cs"/>
              </a:defRPr>
            </a:lvl8pPr>
            <a:lvl9pPr marL="3657600" algn="l" defTabSz="914400" rtl="0" eaLnBrk="1" latinLnBrk="0" hangingPunct="1">
              <a:defRPr sz="1400" kern="1200">
                <a:solidFill>
                  <a:schemeClr val="tx1"/>
                </a:solidFill>
                <a:latin typeface="Arial" panose="020B0604020202020204" pitchFamily="34" charset="0"/>
                <a:ea typeface="+mn-ea"/>
                <a:cs typeface="+mn-cs"/>
              </a:defRPr>
            </a:lvl9pPr>
          </a:lstStyle>
          <a:p>
            <a:endParaRPr lang="en-CA"/>
          </a:p>
        </p:txBody>
      </p:sp>
      <p:sp>
        <p:nvSpPr>
          <p:cNvPr id="72" name="Freeform 68">
            <a:extLst>
              <a:ext uri="{FF2B5EF4-FFF2-40B4-BE49-F238E27FC236}">
                <a16:creationId xmlns:a16="http://schemas.microsoft.com/office/drawing/2014/main" id="{537F7E8C-4193-45E2-9863-A3FED0AA04DE}"/>
              </a:ext>
            </a:extLst>
          </p:cNvPr>
          <p:cNvSpPr>
            <a:spLocks noChangeAspect="1"/>
          </p:cNvSpPr>
          <p:nvPr/>
        </p:nvSpPr>
        <p:spPr bwMode="auto">
          <a:xfrm>
            <a:off x="6476408" y="1476142"/>
            <a:ext cx="28153" cy="40871"/>
          </a:xfrm>
          <a:custGeom>
            <a:avLst/>
            <a:gdLst>
              <a:gd name="T0" fmla="*/ 48 w 48"/>
              <a:gd name="T1" fmla="*/ 64 h 64"/>
              <a:gd name="T2" fmla="*/ 0 w 48"/>
              <a:gd name="T3" fmla="*/ 0 h 64"/>
            </a:gdLst>
            <a:ahLst/>
            <a:cxnLst>
              <a:cxn ang="0">
                <a:pos x="T0" y="T1"/>
              </a:cxn>
              <a:cxn ang="0">
                <a:pos x="T2" y="T3"/>
              </a:cxn>
            </a:cxnLst>
            <a:rect l="0" t="0" r="r" b="b"/>
            <a:pathLst>
              <a:path w="48" h="64">
                <a:moveTo>
                  <a:pt x="48" y="64"/>
                </a:moveTo>
                <a:cubicBezTo>
                  <a:pt x="43" y="37"/>
                  <a:pt x="27" y="10"/>
                  <a:pt x="0" y="0"/>
                </a:cubicBezTo>
              </a:path>
            </a:pathLst>
          </a:custGeom>
          <a:noFill/>
          <a:ln w="6350" cap="rnd">
            <a:solidFill>
              <a:srgbClr val="FF6600"/>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defPPr>
              <a:defRPr lang="en-US"/>
            </a:defPPr>
            <a:lvl1pPr algn="l" rtl="0" fontAlgn="base">
              <a:spcBef>
                <a:spcPct val="0"/>
              </a:spcBef>
              <a:spcAft>
                <a:spcPct val="0"/>
              </a:spcAft>
              <a:defRPr sz="1400" kern="1200">
                <a:solidFill>
                  <a:schemeClr val="tx1"/>
                </a:solidFill>
                <a:latin typeface="Arial" panose="020B0604020202020204" pitchFamily="34" charset="0"/>
                <a:ea typeface="+mn-ea"/>
                <a:cs typeface="+mn-cs"/>
              </a:defRPr>
            </a:lvl1pPr>
            <a:lvl2pPr marL="457200" algn="l" rtl="0" fontAlgn="base">
              <a:spcBef>
                <a:spcPct val="0"/>
              </a:spcBef>
              <a:spcAft>
                <a:spcPct val="0"/>
              </a:spcAft>
              <a:defRPr sz="1400" kern="1200">
                <a:solidFill>
                  <a:schemeClr val="tx1"/>
                </a:solidFill>
                <a:latin typeface="Arial" panose="020B0604020202020204" pitchFamily="34" charset="0"/>
                <a:ea typeface="+mn-ea"/>
                <a:cs typeface="+mn-cs"/>
              </a:defRPr>
            </a:lvl2pPr>
            <a:lvl3pPr marL="914400" algn="l" rtl="0" fontAlgn="base">
              <a:spcBef>
                <a:spcPct val="0"/>
              </a:spcBef>
              <a:spcAft>
                <a:spcPct val="0"/>
              </a:spcAft>
              <a:defRPr sz="1400" kern="1200">
                <a:solidFill>
                  <a:schemeClr val="tx1"/>
                </a:solidFill>
                <a:latin typeface="Arial" panose="020B0604020202020204" pitchFamily="34" charset="0"/>
                <a:ea typeface="+mn-ea"/>
                <a:cs typeface="+mn-cs"/>
              </a:defRPr>
            </a:lvl3pPr>
            <a:lvl4pPr marL="1371600" algn="l" rtl="0" fontAlgn="base">
              <a:spcBef>
                <a:spcPct val="0"/>
              </a:spcBef>
              <a:spcAft>
                <a:spcPct val="0"/>
              </a:spcAft>
              <a:defRPr sz="1400" kern="1200">
                <a:solidFill>
                  <a:schemeClr val="tx1"/>
                </a:solidFill>
                <a:latin typeface="Arial" panose="020B0604020202020204" pitchFamily="34" charset="0"/>
                <a:ea typeface="+mn-ea"/>
                <a:cs typeface="+mn-cs"/>
              </a:defRPr>
            </a:lvl4pPr>
            <a:lvl5pPr marL="1828800" algn="l" rtl="0" fontAlgn="base">
              <a:spcBef>
                <a:spcPct val="0"/>
              </a:spcBef>
              <a:spcAft>
                <a:spcPct val="0"/>
              </a:spcAft>
              <a:defRPr sz="1400" kern="1200">
                <a:solidFill>
                  <a:schemeClr val="tx1"/>
                </a:solidFill>
                <a:latin typeface="Arial" panose="020B0604020202020204" pitchFamily="34" charset="0"/>
                <a:ea typeface="+mn-ea"/>
                <a:cs typeface="+mn-cs"/>
              </a:defRPr>
            </a:lvl5pPr>
            <a:lvl6pPr marL="2286000" algn="l" defTabSz="914400" rtl="0" eaLnBrk="1" latinLnBrk="0" hangingPunct="1">
              <a:defRPr sz="1400" kern="1200">
                <a:solidFill>
                  <a:schemeClr val="tx1"/>
                </a:solidFill>
                <a:latin typeface="Arial" panose="020B0604020202020204" pitchFamily="34" charset="0"/>
                <a:ea typeface="+mn-ea"/>
                <a:cs typeface="+mn-cs"/>
              </a:defRPr>
            </a:lvl6pPr>
            <a:lvl7pPr marL="2743200" algn="l" defTabSz="914400" rtl="0" eaLnBrk="1" latinLnBrk="0" hangingPunct="1">
              <a:defRPr sz="1400" kern="1200">
                <a:solidFill>
                  <a:schemeClr val="tx1"/>
                </a:solidFill>
                <a:latin typeface="Arial" panose="020B0604020202020204" pitchFamily="34" charset="0"/>
                <a:ea typeface="+mn-ea"/>
                <a:cs typeface="+mn-cs"/>
              </a:defRPr>
            </a:lvl7pPr>
            <a:lvl8pPr marL="3200400" algn="l" defTabSz="914400" rtl="0" eaLnBrk="1" latinLnBrk="0" hangingPunct="1">
              <a:defRPr sz="1400" kern="1200">
                <a:solidFill>
                  <a:schemeClr val="tx1"/>
                </a:solidFill>
                <a:latin typeface="Arial" panose="020B0604020202020204" pitchFamily="34" charset="0"/>
                <a:ea typeface="+mn-ea"/>
                <a:cs typeface="+mn-cs"/>
              </a:defRPr>
            </a:lvl8pPr>
            <a:lvl9pPr marL="3657600" algn="l" defTabSz="914400" rtl="0" eaLnBrk="1" latinLnBrk="0" hangingPunct="1">
              <a:defRPr sz="1400" kern="1200">
                <a:solidFill>
                  <a:schemeClr val="tx1"/>
                </a:solidFill>
                <a:latin typeface="Arial" panose="020B0604020202020204" pitchFamily="34" charset="0"/>
                <a:ea typeface="+mn-ea"/>
                <a:cs typeface="+mn-cs"/>
              </a:defRPr>
            </a:lvl9pPr>
          </a:lstStyle>
          <a:p>
            <a:endParaRPr lang="en-CA"/>
          </a:p>
        </p:txBody>
      </p:sp>
      <p:sp>
        <p:nvSpPr>
          <p:cNvPr id="73" name="Freeform 69">
            <a:extLst>
              <a:ext uri="{FF2B5EF4-FFF2-40B4-BE49-F238E27FC236}">
                <a16:creationId xmlns:a16="http://schemas.microsoft.com/office/drawing/2014/main" id="{046CDFF3-98CA-4A32-8FAA-D3894B3A344C}"/>
              </a:ext>
            </a:extLst>
          </p:cNvPr>
          <p:cNvSpPr>
            <a:spLocks noChangeAspect="1"/>
          </p:cNvSpPr>
          <p:nvPr/>
        </p:nvSpPr>
        <p:spPr bwMode="auto">
          <a:xfrm>
            <a:off x="6484086" y="1449631"/>
            <a:ext cx="6142" cy="8837"/>
          </a:xfrm>
          <a:custGeom>
            <a:avLst/>
            <a:gdLst>
              <a:gd name="T0" fmla="*/ 0 w 10"/>
              <a:gd name="T1" fmla="*/ 0 h 14"/>
              <a:gd name="T2" fmla="*/ 10 w 10"/>
              <a:gd name="T3" fmla="*/ 14 h 14"/>
            </a:gdLst>
            <a:ahLst/>
            <a:cxnLst>
              <a:cxn ang="0">
                <a:pos x="T0" y="T1"/>
              </a:cxn>
              <a:cxn ang="0">
                <a:pos x="T2" y="T3"/>
              </a:cxn>
            </a:cxnLst>
            <a:rect l="0" t="0" r="r" b="b"/>
            <a:pathLst>
              <a:path w="10" h="14">
                <a:moveTo>
                  <a:pt x="0" y="0"/>
                </a:moveTo>
                <a:cubicBezTo>
                  <a:pt x="1" y="4"/>
                  <a:pt x="5" y="9"/>
                  <a:pt x="10" y="14"/>
                </a:cubicBezTo>
              </a:path>
            </a:pathLst>
          </a:custGeom>
          <a:noFill/>
          <a:ln w="6350" cap="rnd">
            <a:solidFill>
              <a:srgbClr val="FF6600"/>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defPPr>
              <a:defRPr lang="en-US"/>
            </a:defPPr>
            <a:lvl1pPr algn="l" rtl="0" fontAlgn="base">
              <a:spcBef>
                <a:spcPct val="0"/>
              </a:spcBef>
              <a:spcAft>
                <a:spcPct val="0"/>
              </a:spcAft>
              <a:defRPr sz="1400" kern="1200">
                <a:solidFill>
                  <a:schemeClr val="tx1"/>
                </a:solidFill>
                <a:latin typeface="Arial" panose="020B0604020202020204" pitchFamily="34" charset="0"/>
                <a:ea typeface="+mn-ea"/>
                <a:cs typeface="+mn-cs"/>
              </a:defRPr>
            </a:lvl1pPr>
            <a:lvl2pPr marL="457200" algn="l" rtl="0" fontAlgn="base">
              <a:spcBef>
                <a:spcPct val="0"/>
              </a:spcBef>
              <a:spcAft>
                <a:spcPct val="0"/>
              </a:spcAft>
              <a:defRPr sz="1400" kern="1200">
                <a:solidFill>
                  <a:schemeClr val="tx1"/>
                </a:solidFill>
                <a:latin typeface="Arial" panose="020B0604020202020204" pitchFamily="34" charset="0"/>
                <a:ea typeface="+mn-ea"/>
                <a:cs typeface="+mn-cs"/>
              </a:defRPr>
            </a:lvl2pPr>
            <a:lvl3pPr marL="914400" algn="l" rtl="0" fontAlgn="base">
              <a:spcBef>
                <a:spcPct val="0"/>
              </a:spcBef>
              <a:spcAft>
                <a:spcPct val="0"/>
              </a:spcAft>
              <a:defRPr sz="1400" kern="1200">
                <a:solidFill>
                  <a:schemeClr val="tx1"/>
                </a:solidFill>
                <a:latin typeface="Arial" panose="020B0604020202020204" pitchFamily="34" charset="0"/>
                <a:ea typeface="+mn-ea"/>
                <a:cs typeface="+mn-cs"/>
              </a:defRPr>
            </a:lvl3pPr>
            <a:lvl4pPr marL="1371600" algn="l" rtl="0" fontAlgn="base">
              <a:spcBef>
                <a:spcPct val="0"/>
              </a:spcBef>
              <a:spcAft>
                <a:spcPct val="0"/>
              </a:spcAft>
              <a:defRPr sz="1400" kern="1200">
                <a:solidFill>
                  <a:schemeClr val="tx1"/>
                </a:solidFill>
                <a:latin typeface="Arial" panose="020B0604020202020204" pitchFamily="34" charset="0"/>
                <a:ea typeface="+mn-ea"/>
                <a:cs typeface="+mn-cs"/>
              </a:defRPr>
            </a:lvl4pPr>
            <a:lvl5pPr marL="1828800" algn="l" rtl="0" fontAlgn="base">
              <a:spcBef>
                <a:spcPct val="0"/>
              </a:spcBef>
              <a:spcAft>
                <a:spcPct val="0"/>
              </a:spcAft>
              <a:defRPr sz="1400" kern="1200">
                <a:solidFill>
                  <a:schemeClr val="tx1"/>
                </a:solidFill>
                <a:latin typeface="Arial" panose="020B0604020202020204" pitchFamily="34" charset="0"/>
                <a:ea typeface="+mn-ea"/>
                <a:cs typeface="+mn-cs"/>
              </a:defRPr>
            </a:lvl5pPr>
            <a:lvl6pPr marL="2286000" algn="l" defTabSz="914400" rtl="0" eaLnBrk="1" latinLnBrk="0" hangingPunct="1">
              <a:defRPr sz="1400" kern="1200">
                <a:solidFill>
                  <a:schemeClr val="tx1"/>
                </a:solidFill>
                <a:latin typeface="Arial" panose="020B0604020202020204" pitchFamily="34" charset="0"/>
                <a:ea typeface="+mn-ea"/>
                <a:cs typeface="+mn-cs"/>
              </a:defRPr>
            </a:lvl6pPr>
            <a:lvl7pPr marL="2743200" algn="l" defTabSz="914400" rtl="0" eaLnBrk="1" latinLnBrk="0" hangingPunct="1">
              <a:defRPr sz="1400" kern="1200">
                <a:solidFill>
                  <a:schemeClr val="tx1"/>
                </a:solidFill>
                <a:latin typeface="Arial" panose="020B0604020202020204" pitchFamily="34" charset="0"/>
                <a:ea typeface="+mn-ea"/>
                <a:cs typeface="+mn-cs"/>
              </a:defRPr>
            </a:lvl7pPr>
            <a:lvl8pPr marL="3200400" algn="l" defTabSz="914400" rtl="0" eaLnBrk="1" latinLnBrk="0" hangingPunct="1">
              <a:defRPr sz="1400" kern="1200">
                <a:solidFill>
                  <a:schemeClr val="tx1"/>
                </a:solidFill>
                <a:latin typeface="Arial" panose="020B0604020202020204" pitchFamily="34" charset="0"/>
                <a:ea typeface="+mn-ea"/>
                <a:cs typeface="+mn-cs"/>
              </a:defRPr>
            </a:lvl8pPr>
            <a:lvl9pPr marL="3657600" algn="l" defTabSz="914400" rtl="0" eaLnBrk="1" latinLnBrk="0" hangingPunct="1">
              <a:defRPr sz="1400" kern="1200">
                <a:solidFill>
                  <a:schemeClr val="tx1"/>
                </a:solidFill>
                <a:latin typeface="Arial" panose="020B0604020202020204" pitchFamily="34" charset="0"/>
                <a:ea typeface="+mn-ea"/>
                <a:cs typeface="+mn-cs"/>
              </a:defRPr>
            </a:lvl9pPr>
          </a:lstStyle>
          <a:p>
            <a:endParaRPr lang="en-CA"/>
          </a:p>
        </p:txBody>
      </p:sp>
      <p:sp>
        <p:nvSpPr>
          <p:cNvPr id="74" name="Freeform 70">
            <a:extLst>
              <a:ext uri="{FF2B5EF4-FFF2-40B4-BE49-F238E27FC236}">
                <a16:creationId xmlns:a16="http://schemas.microsoft.com/office/drawing/2014/main" id="{EFD4BFCD-F459-4575-8154-CA6AF0F8B3E8}"/>
              </a:ext>
            </a:extLst>
          </p:cNvPr>
          <p:cNvSpPr>
            <a:spLocks noChangeAspect="1"/>
          </p:cNvSpPr>
          <p:nvPr/>
        </p:nvSpPr>
        <p:spPr bwMode="auto">
          <a:xfrm>
            <a:off x="6490228" y="1445765"/>
            <a:ext cx="26106" cy="12703"/>
          </a:xfrm>
          <a:custGeom>
            <a:avLst/>
            <a:gdLst>
              <a:gd name="T0" fmla="*/ 0 w 44"/>
              <a:gd name="T1" fmla="*/ 20 h 20"/>
              <a:gd name="T2" fmla="*/ 44 w 44"/>
              <a:gd name="T3" fmla="*/ 4 h 20"/>
            </a:gdLst>
            <a:ahLst/>
            <a:cxnLst>
              <a:cxn ang="0">
                <a:pos x="T0" y="T1"/>
              </a:cxn>
              <a:cxn ang="0">
                <a:pos x="T2" y="T3"/>
              </a:cxn>
            </a:cxnLst>
            <a:rect l="0" t="0" r="r" b="b"/>
            <a:pathLst>
              <a:path w="44" h="20">
                <a:moveTo>
                  <a:pt x="0" y="20"/>
                </a:moveTo>
                <a:cubicBezTo>
                  <a:pt x="14" y="12"/>
                  <a:pt x="26" y="0"/>
                  <a:pt x="44" y="4"/>
                </a:cubicBezTo>
              </a:path>
            </a:pathLst>
          </a:custGeom>
          <a:noFill/>
          <a:ln w="6350" cap="rnd">
            <a:solidFill>
              <a:srgbClr val="FF6600"/>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defPPr>
              <a:defRPr lang="en-US"/>
            </a:defPPr>
            <a:lvl1pPr algn="l" rtl="0" fontAlgn="base">
              <a:spcBef>
                <a:spcPct val="0"/>
              </a:spcBef>
              <a:spcAft>
                <a:spcPct val="0"/>
              </a:spcAft>
              <a:defRPr sz="1400" kern="1200">
                <a:solidFill>
                  <a:schemeClr val="tx1"/>
                </a:solidFill>
                <a:latin typeface="Arial" panose="020B0604020202020204" pitchFamily="34" charset="0"/>
                <a:ea typeface="+mn-ea"/>
                <a:cs typeface="+mn-cs"/>
              </a:defRPr>
            </a:lvl1pPr>
            <a:lvl2pPr marL="457200" algn="l" rtl="0" fontAlgn="base">
              <a:spcBef>
                <a:spcPct val="0"/>
              </a:spcBef>
              <a:spcAft>
                <a:spcPct val="0"/>
              </a:spcAft>
              <a:defRPr sz="1400" kern="1200">
                <a:solidFill>
                  <a:schemeClr val="tx1"/>
                </a:solidFill>
                <a:latin typeface="Arial" panose="020B0604020202020204" pitchFamily="34" charset="0"/>
                <a:ea typeface="+mn-ea"/>
                <a:cs typeface="+mn-cs"/>
              </a:defRPr>
            </a:lvl2pPr>
            <a:lvl3pPr marL="914400" algn="l" rtl="0" fontAlgn="base">
              <a:spcBef>
                <a:spcPct val="0"/>
              </a:spcBef>
              <a:spcAft>
                <a:spcPct val="0"/>
              </a:spcAft>
              <a:defRPr sz="1400" kern="1200">
                <a:solidFill>
                  <a:schemeClr val="tx1"/>
                </a:solidFill>
                <a:latin typeface="Arial" panose="020B0604020202020204" pitchFamily="34" charset="0"/>
                <a:ea typeface="+mn-ea"/>
                <a:cs typeface="+mn-cs"/>
              </a:defRPr>
            </a:lvl3pPr>
            <a:lvl4pPr marL="1371600" algn="l" rtl="0" fontAlgn="base">
              <a:spcBef>
                <a:spcPct val="0"/>
              </a:spcBef>
              <a:spcAft>
                <a:spcPct val="0"/>
              </a:spcAft>
              <a:defRPr sz="1400" kern="1200">
                <a:solidFill>
                  <a:schemeClr val="tx1"/>
                </a:solidFill>
                <a:latin typeface="Arial" panose="020B0604020202020204" pitchFamily="34" charset="0"/>
                <a:ea typeface="+mn-ea"/>
                <a:cs typeface="+mn-cs"/>
              </a:defRPr>
            </a:lvl4pPr>
            <a:lvl5pPr marL="1828800" algn="l" rtl="0" fontAlgn="base">
              <a:spcBef>
                <a:spcPct val="0"/>
              </a:spcBef>
              <a:spcAft>
                <a:spcPct val="0"/>
              </a:spcAft>
              <a:defRPr sz="1400" kern="1200">
                <a:solidFill>
                  <a:schemeClr val="tx1"/>
                </a:solidFill>
                <a:latin typeface="Arial" panose="020B0604020202020204" pitchFamily="34" charset="0"/>
                <a:ea typeface="+mn-ea"/>
                <a:cs typeface="+mn-cs"/>
              </a:defRPr>
            </a:lvl5pPr>
            <a:lvl6pPr marL="2286000" algn="l" defTabSz="914400" rtl="0" eaLnBrk="1" latinLnBrk="0" hangingPunct="1">
              <a:defRPr sz="1400" kern="1200">
                <a:solidFill>
                  <a:schemeClr val="tx1"/>
                </a:solidFill>
                <a:latin typeface="Arial" panose="020B0604020202020204" pitchFamily="34" charset="0"/>
                <a:ea typeface="+mn-ea"/>
                <a:cs typeface="+mn-cs"/>
              </a:defRPr>
            </a:lvl6pPr>
            <a:lvl7pPr marL="2743200" algn="l" defTabSz="914400" rtl="0" eaLnBrk="1" latinLnBrk="0" hangingPunct="1">
              <a:defRPr sz="1400" kern="1200">
                <a:solidFill>
                  <a:schemeClr val="tx1"/>
                </a:solidFill>
                <a:latin typeface="Arial" panose="020B0604020202020204" pitchFamily="34" charset="0"/>
                <a:ea typeface="+mn-ea"/>
                <a:cs typeface="+mn-cs"/>
              </a:defRPr>
            </a:lvl7pPr>
            <a:lvl8pPr marL="3200400" algn="l" defTabSz="914400" rtl="0" eaLnBrk="1" latinLnBrk="0" hangingPunct="1">
              <a:defRPr sz="1400" kern="1200">
                <a:solidFill>
                  <a:schemeClr val="tx1"/>
                </a:solidFill>
                <a:latin typeface="Arial" panose="020B0604020202020204" pitchFamily="34" charset="0"/>
                <a:ea typeface="+mn-ea"/>
                <a:cs typeface="+mn-cs"/>
              </a:defRPr>
            </a:lvl8pPr>
            <a:lvl9pPr marL="3657600" algn="l" defTabSz="914400" rtl="0" eaLnBrk="1" latinLnBrk="0" hangingPunct="1">
              <a:defRPr sz="1400" kern="1200">
                <a:solidFill>
                  <a:schemeClr val="tx1"/>
                </a:solidFill>
                <a:latin typeface="Arial" panose="020B0604020202020204" pitchFamily="34" charset="0"/>
                <a:ea typeface="+mn-ea"/>
                <a:cs typeface="+mn-cs"/>
              </a:defRPr>
            </a:lvl9pPr>
          </a:lstStyle>
          <a:p>
            <a:endParaRPr lang="en-CA"/>
          </a:p>
        </p:txBody>
      </p:sp>
      <p:sp>
        <p:nvSpPr>
          <p:cNvPr id="75" name="Freeform 71">
            <a:extLst>
              <a:ext uri="{FF2B5EF4-FFF2-40B4-BE49-F238E27FC236}">
                <a16:creationId xmlns:a16="http://schemas.microsoft.com/office/drawing/2014/main" id="{E698D68B-183F-4BFB-9D67-C43546F1B5D5}"/>
              </a:ext>
            </a:extLst>
          </p:cNvPr>
          <p:cNvSpPr>
            <a:spLocks noChangeAspect="1"/>
          </p:cNvSpPr>
          <p:nvPr/>
        </p:nvSpPr>
        <p:spPr bwMode="auto">
          <a:xfrm>
            <a:off x="5939963" y="710637"/>
            <a:ext cx="512" cy="14912"/>
          </a:xfrm>
          <a:custGeom>
            <a:avLst/>
            <a:gdLst>
              <a:gd name="T0" fmla="*/ 0 w 2"/>
              <a:gd name="T1" fmla="*/ 0 h 23"/>
              <a:gd name="T2" fmla="*/ 1 w 2"/>
              <a:gd name="T3" fmla="*/ 23 h 23"/>
            </a:gdLst>
            <a:ahLst/>
            <a:cxnLst>
              <a:cxn ang="0">
                <a:pos x="T0" y="T1"/>
              </a:cxn>
              <a:cxn ang="0">
                <a:pos x="T2" y="T3"/>
              </a:cxn>
            </a:cxnLst>
            <a:rect l="0" t="0" r="r" b="b"/>
            <a:pathLst>
              <a:path w="2" h="23">
                <a:moveTo>
                  <a:pt x="0" y="0"/>
                </a:moveTo>
                <a:cubicBezTo>
                  <a:pt x="2" y="8"/>
                  <a:pt x="1" y="15"/>
                  <a:pt x="1" y="23"/>
                </a:cubicBezTo>
              </a:path>
            </a:pathLst>
          </a:custGeom>
          <a:noFill/>
          <a:ln w="6350" cap="rnd">
            <a:solidFill>
              <a:srgbClr val="FF6600"/>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defPPr>
              <a:defRPr lang="en-US"/>
            </a:defPPr>
            <a:lvl1pPr algn="l" rtl="0" fontAlgn="base">
              <a:spcBef>
                <a:spcPct val="0"/>
              </a:spcBef>
              <a:spcAft>
                <a:spcPct val="0"/>
              </a:spcAft>
              <a:defRPr sz="1400" kern="1200">
                <a:solidFill>
                  <a:schemeClr val="tx1"/>
                </a:solidFill>
                <a:latin typeface="Arial" panose="020B0604020202020204" pitchFamily="34" charset="0"/>
                <a:ea typeface="+mn-ea"/>
                <a:cs typeface="+mn-cs"/>
              </a:defRPr>
            </a:lvl1pPr>
            <a:lvl2pPr marL="457200" algn="l" rtl="0" fontAlgn="base">
              <a:spcBef>
                <a:spcPct val="0"/>
              </a:spcBef>
              <a:spcAft>
                <a:spcPct val="0"/>
              </a:spcAft>
              <a:defRPr sz="1400" kern="1200">
                <a:solidFill>
                  <a:schemeClr val="tx1"/>
                </a:solidFill>
                <a:latin typeface="Arial" panose="020B0604020202020204" pitchFamily="34" charset="0"/>
                <a:ea typeface="+mn-ea"/>
                <a:cs typeface="+mn-cs"/>
              </a:defRPr>
            </a:lvl2pPr>
            <a:lvl3pPr marL="914400" algn="l" rtl="0" fontAlgn="base">
              <a:spcBef>
                <a:spcPct val="0"/>
              </a:spcBef>
              <a:spcAft>
                <a:spcPct val="0"/>
              </a:spcAft>
              <a:defRPr sz="1400" kern="1200">
                <a:solidFill>
                  <a:schemeClr val="tx1"/>
                </a:solidFill>
                <a:latin typeface="Arial" panose="020B0604020202020204" pitchFamily="34" charset="0"/>
                <a:ea typeface="+mn-ea"/>
                <a:cs typeface="+mn-cs"/>
              </a:defRPr>
            </a:lvl3pPr>
            <a:lvl4pPr marL="1371600" algn="l" rtl="0" fontAlgn="base">
              <a:spcBef>
                <a:spcPct val="0"/>
              </a:spcBef>
              <a:spcAft>
                <a:spcPct val="0"/>
              </a:spcAft>
              <a:defRPr sz="1400" kern="1200">
                <a:solidFill>
                  <a:schemeClr val="tx1"/>
                </a:solidFill>
                <a:latin typeface="Arial" panose="020B0604020202020204" pitchFamily="34" charset="0"/>
                <a:ea typeface="+mn-ea"/>
                <a:cs typeface="+mn-cs"/>
              </a:defRPr>
            </a:lvl4pPr>
            <a:lvl5pPr marL="1828800" algn="l" rtl="0" fontAlgn="base">
              <a:spcBef>
                <a:spcPct val="0"/>
              </a:spcBef>
              <a:spcAft>
                <a:spcPct val="0"/>
              </a:spcAft>
              <a:defRPr sz="1400" kern="1200">
                <a:solidFill>
                  <a:schemeClr val="tx1"/>
                </a:solidFill>
                <a:latin typeface="Arial" panose="020B0604020202020204" pitchFamily="34" charset="0"/>
                <a:ea typeface="+mn-ea"/>
                <a:cs typeface="+mn-cs"/>
              </a:defRPr>
            </a:lvl5pPr>
            <a:lvl6pPr marL="2286000" algn="l" defTabSz="914400" rtl="0" eaLnBrk="1" latinLnBrk="0" hangingPunct="1">
              <a:defRPr sz="1400" kern="1200">
                <a:solidFill>
                  <a:schemeClr val="tx1"/>
                </a:solidFill>
                <a:latin typeface="Arial" panose="020B0604020202020204" pitchFamily="34" charset="0"/>
                <a:ea typeface="+mn-ea"/>
                <a:cs typeface="+mn-cs"/>
              </a:defRPr>
            </a:lvl6pPr>
            <a:lvl7pPr marL="2743200" algn="l" defTabSz="914400" rtl="0" eaLnBrk="1" latinLnBrk="0" hangingPunct="1">
              <a:defRPr sz="1400" kern="1200">
                <a:solidFill>
                  <a:schemeClr val="tx1"/>
                </a:solidFill>
                <a:latin typeface="Arial" panose="020B0604020202020204" pitchFamily="34" charset="0"/>
                <a:ea typeface="+mn-ea"/>
                <a:cs typeface="+mn-cs"/>
              </a:defRPr>
            </a:lvl7pPr>
            <a:lvl8pPr marL="3200400" algn="l" defTabSz="914400" rtl="0" eaLnBrk="1" latinLnBrk="0" hangingPunct="1">
              <a:defRPr sz="1400" kern="1200">
                <a:solidFill>
                  <a:schemeClr val="tx1"/>
                </a:solidFill>
                <a:latin typeface="Arial" panose="020B0604020202020204" pitchFamily="34" charset="0"/>
                <a:ea typeface="+mn-ea"/>
                <a:cs typeface="+mn-cs"/>
              </a:defRPr>
            </a:lvl8pPr>
            <a:lvl9pPr marL="3657600" algn="l" defTabSz="914400" rtl="0" eaLnBrk="1" latinLnBrk="0" hangingPunct="1">
              <a:defRPr sz="1400" kern="1200">
                <a:solidFill>
                  <a:schemeClr val="tx1"/>
                </a:solidFill>
                <a:latin typeface="Arial" panose="020B0604020202020204" pitchFamily="34" charset="0"/>
                <a:ea typeface="+mn-ea"/>
                <a:cs typeface="+mn-cs"/>
              </a:defRPr>
            </a:lvl9pPr>
          </a:lstStyle>
          <a:p>
            <a:endParaRPr lang="en-CA"/>
          </a:p>
        </p:txBody>
      </p:sp>
      <p:sp>
        <p:nvSpPr>
          <p:cNvPr id="76" name="Freeform 72">
            <a:extLst>
              <a:ext uri="{FF2B5EF4-FFF2-40B4-BE49-F238E27FC236}">
                <a16:creationId xmlns:a16="http://schemas.microsoft.com/office/drawing/2014/main" id="{345F2BBF-F428-4254-B269-0E2FC9397E47}"/>
              </a:ext>
            </a:extLst>
          </p:cNvPr>
          <p:cNvSpPr>
            <a:spLocks noChangeAspect="1"/>
          </p:cNvSpPr>
          <p:nvPr/>
        </p:nvSpPr>
        <p:spPr bwMode="auto">
          <a:xfrm>
            <a:off x="5824791" y="790723"/>
            <a:ext cx="19963" cy="57993"/>
          </a:xfrm>
          <a:custGeom>
            <a:avLst/>
            <a:gdLst>
              <a:gd name="T0" fmla="*/ 0 w 34"/>
              <a:gd name="T1" fmla="*/ 0 h 91"/>
              <a:gd name="T2" fmla="*/ 28 w 34"/>
              <a:gd name="T3" fmla="*/ 91 h 91"/>
            </a:gdLst>
            <a:ahLst/>
            <a:cxnLst>
              <a:cxn ang="0">
                <a:pos x="T0" y="T1"/>
              </a:cxn>
              <a:cxn ang="0">
                <a:pos x="T2" y="T3"/>
              </a:cxn>
            </a:cxnLst>
            <a:rect l="0" t="0" r="r" b="b"/>
            <a:pathLst>
              <a:path w="34" h="91">
                <a:moveTo>
                  <a:pt x="0" y="0"/>
                </a:moveTo>
                <a:cubicBezTo>
                  <a:pt x="19" y="26"/>
                  <a:pt x="34" y="57"/>
                  <a:pt x="28" y="91"/>
                </a:cubicBezTo>
              </a:path>
            </a:pathLst>
          </a:custGeom>
          <a:noFill/>
          <a:ln w="6350" cap="rnd">
            <a:solidFill>
              <a:srgbClr val="FF6600"/>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defPPr>
              <a:defRPr lang="en-US"/>
            </a:defPPr>
            <a:lvl1pPr algn="l" rtl="0" fontAlgn="base">
              <a:spcBef>
                <a:spcPct val="0"/>
              </a:spcBef>
              <a:spcAft>
                <a:spcPct val="0"/>
              </a:spcAft>
              <a:defRPr sz="1400" kern="1200">
                <a:solidFill>
                  <a:schemeClr val="tx1"/>
                </a:solidFill>
                <a:latin typeface="Arial" panose="020B0604020202020204" pitchFamily="34" charset="0"/>
                <a:ea typeface="+mn-ea"/>
                <a:cs typeface="+mn-cs"/>
              </a:defRPr>
            </a:lvl1pPr>
            <a:lvl2pPr marL="457200" algn="l" rtl="0" fontAlgn="base">
              <a:spcBef>
                <a:spcPct val="0"/>
              </a:spcBef>
              <a:spcAft>
                <a:spcPct val="0"/>
              </a:spcAft>
              <a:defRPr sz="1400" kern="1200">
                <a:solidFill>
                  <a:schemeClr val="tx1"/>
                </a:solidFill>
                <a:latin typeface="Arial" panose="020B0604020202020204" pitchFamily="34" charset="0"/>
                <a:ea typeface="+mn-ea"/>
                <a:cs typeface="+mn-cs"/>
              </a:defRPr>
            </a:lvl2pPr>
            <a:lvl3pPr marL="914400" algn="l" rtl="0" fontAlgn="base">
              <a:spcBef>
                <a:spcPct val="0"/>
              </a:spcBef>
              <a:spcAft>
                <a:spcPct val="0"/>
              </a:spcAft>
              <a:defRPr sz="1400" kern="1200">
                <a:solidFill>
                  <a:schemeClr val="tx1"/>
                </a:solidFill>
                <a:latin typeface="Arial" panose="020B0604020202020204" pitchFamily="34" charset="0"/>
                <a:ea typeface="+mn-ea"/>
                <a:cs typeface="+mn-cs"/>
              </a:defRPr>
            </a:lvl3pPr>
            <a:lvl4pPr marL="1371600" algn="l" rtl="0" fontAlgn="base">
              <a:spcBef>
                <a:spcPct val="0"/>
              </a:spcBef>
              <a:spcAft>
                <a:spcPct val="0"/>
              </a:spcAft>
              <a:defRPr sz="1400" kern="1200">
                <a:solidFill>
                  <a:schemeClr val="tx1"/>
                </a:solidFill>
                <a:latin typeface="Arial" panose="020B0604020202020204" pitchFamily="34" charset="0"/>
                <a:ea typeface="+mn-ea"/>
                <a:cs typeface="+mn-cs"/>
              </a:defRPr>
            </a:lvl4pPr>
            <a:lvl5pPr marL="1828800" algn="l" rtl="0" fontAlgn="base">
              <a:spcBef>
                <a:spcPct val="0"/>
              </a:spcBef>
              <a:spcAft>
                <a:spcPct val="0"/>
              </a:spcAft>
              <a:defRPr sz="1400" kern="1200">
                <a:solidFill>
                  <a:schemeClr val="tx1"/>
                </a:solidFill>
                <a:latin typeface="Arial" panose="020B0604020202020204" pitchFamily="34" charset="0"/>
                <a:ea typeface="+mn-ea"/>
                <a:cs typeface="+mn-cs"/>
              </a:defRPr>
            </a:lvl5pPr>
            <a:lvl6pPr marL="2286000" algn="l" defTabSz="914400" rtl="0" eaLnBrk="1" latinLnBrk="0" hangingPunct="1">
              <a:defRPr sz="1400" kern="1200">
                <a:solidFill>
                  <a:schemeClr val="tx1"/>
                </a:solidFill>
                <a:latin typeface="Arial" panose="020B0604020202020204" pitchFamily="34" charset="0"/>
                <a:ea typeface="+mn-ea"/>
                <a:cs typeface="+mn-cs"/>
              </a:defRPr>
            </a:lvl6pPr>
            <a:lvl7pPr marL="2743200" algn="l" defTabSz="914400" rtl="0" eaLnBrk="1" latinLnBrk="0" hangingPunct="1">
              <a:defRPr sz="1400" kern="1200">
                <a:solidFill>
                  <a:schemeClr val="tx1"/>
                </a:solidFill>
                <a:latin typeface="Arial" panose="020B0604020202020204" pitchFamily="34" charset="0"/>
                <a:ea typeface="+mn-ea"/>
                <a:cs typeface="+mn-cs"/>
              </a:defRPr>
            </a:lvl7pPr>
            <a:lvl8pPr marL="3200400" algn="l" defTabSz="914400" rtl="0" eaLnBrk="1" latinLnBrk="0" hangingPunct="1">
              <a:defRPr sz="1400" kern="1200">
                <a:solidFill>
                  <a:schemeClr val="tx1"/>
                </a:solidFill>
                <a:latin typeface="Arial" panose="020B0604020202020204" pitchFamily="34" charset="0"/>
                <a:ea typeface="+mn-ea"/>
                <a:cs typeface="+mn-cs"/>
              </a:defRPr>
            </a:lvl8pPr>
            <a:lvl9pPr marL="3657600" algn="l" defTabSz="914400" rtl="0" eaLnBrk="1" latinLnBrk="0" hangingPunct="1">
              <a:defRPr sz="1400" kern="1200">
                <a:solidFill>
                  <a:schemeClr val="tx1"/>
                </a:solidFill>
                <a:latin typeface="Arial" panose="020B0604020202020204" pitchFamily="34" charset="0"/>
                <a:ea typeface="+mn-ea"/>
                <a:cs typeface="+mn-cs"/>
              </a:defRPr>
            </a:lvl9pPr>
          </a:lstStyle>
          <a:p>
            <a:endParaRPr lang="en-CA"/>
          </a:p>
        </p:txBody>
      </p:sp>
      <p:sp>
        <p:nvSpPr>
          <p:cNvPr id="77" name="Freeform 73">
            <a:extLst>
              <a:ext uri="{FF2B5EF4-FFF2-40B4-BE49-F238E27FC236}">
                <a16:creationId xmlns:a16="http://schemas.microsoft.com/office/drawing/2014/main" id="{4027B6C5-8193-4968-A846-342AD0761B85}"/>
              </a:ext>
            </a:extLst>
          </p:cNvPr>
          <p:cNvSpPr>
            <a:spLocks noChangeAspect="1"/>
          </p:cNvSpPr>
          <p:nvPr/>
        </p:nvSpPr>
        <p:spPr bwMode="auto">
          <a:xfrm>
            <a:off x="5841171" y="848715"/>
            <a:ext cx="13821" cy="14912"/>
          </a:xfrm>
          <a:custGeom>
            <a:avLst/>
            <a:gdLst>
              <a:gd name="T0" fmla="*/ 0 w 23"/>
              <a:gd name="T1" fmla="*/ 0 h 23"/>
              <a:gd name="T2" fmla="*/ 23 w 23"/>
              <a:gd name="T3" fmla="*/ 23 h 23"/>
            </a:gdLst>
            <a:ahLst/>
            <a:cxnLst>
              <a:cxn ang="0">
                <a:pos x="T0" y="T1"/>
              </a:cxn>
              <a:cxn ang="0">
                <a:pos x="T2" y="T3"/>
              </a:cxn>
            </a:cxnLst>
            <a:rect l="0" t="0" r="r" b="b"/>
            <a:pathLst>
              <a:path w="23" h="23">
                <a:moveTo>
                  <a:pt x="0" y="0"/>
                </a:moveTo>
                <a:cubicBezTo>
                  <a:pt x="7" y="9"/>
                  <a:pt x="13" y="17"/>
                  <a:pt x="23" y="23"/>
                </a:cubicBezTo>
              </a:path>
            </a:pathLst>
          </a:custGeom>
          <a:noFill/>
          <a:ln w="6350" cap="rnd">
            <a:solidFill>
              <a:srgbClr val="FF6600"/>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defPPr>
              <a:defRPr lang="en-US"/>
            </a:defPPr>
            <a:lvl1pPr algn="l" rtl="0" fontAlgn="base">
              <a:spcBef>
                <a:spcPct val="0"/>
              </a:spcBef>
              <a:spcAft>
                <a:spcPct val="0"/>
              </a:spcAft>
              <a:defRPr sz="1400" kern="1200">
                <a:solidFill>
                  <a:schemeClr val="tx1"/>
                </a:solidFill>
                <a:latin typeface="Arial" panose="020B0604020202020204" pitchFamily="34" charset="0"/>
                <a:ea typeface="+mn-ea"/>
                <a:cs typeface="+mn-cs"/>
              </a:defRPr>
            </a:lvl1pPr>
            <a:lvl2pPr marL="457200" algn="l" rtl="0" fontAlgn="base">
              <a:spcBef>
                <a:spcPct val="0"/>
              </a:spcBef>
              <a:spcAft>
                <a:spcPct val="0"/>
              </a:spcAft>
              <a:defRPr sz="1400" kern="1200">
                <a:solidFill>
                  <a:schemeClr val="tx1"/>
                </a:solidFill>
                <a:latin typeface="Arial" panose="020B0604020202020204" pitchFamily="34" charset="0"/>
                <a:ea typeface="+mn-ea"/>
                <a:cs typeface="+mn-cs"/>
              </a:defRPr>
            </a:lvl2pPr>
            <a:lvl3pPr marL="914400" algn="l" rtl="0" fontAlgn="base">
              <a:spcBef>
                <a:spcPct val="0"/>
              </a:spcBef>
              <a:spcAft>
                <a:spcPct val="0"/>
              </a:spcAft>
              <a:defRPr sz="1400" kern="1200">
                <a:solidFill>
                  <a:schemeClr val="tx1"/>
                </a:solidFill>
                <a:latin typeface="Arial" panose="020B0604020202020204" pitchFamily="34" charset="0"/>
                <a:ea typeface="+mn-ea"/>
                <a:cs typeface="+mn-cs"/>
              </a:defRPr>
            </a:lvl3pPr>
            <a:lvl4pPr marL="1371600" algn="l" rtl="0" fontAlgn="base">
              <a:spcBef>
                <a:spcPct val="0"/>
              </a:spcBef>
              <a:spcAft>
                <a:spcPct val="0"/>
              </a:spcAft>
              <a:defRPr sz="1400" kern="1200">
                <a:solidFill>
                  <a:schemeClr val="tx1"/>
                </a:solidFill>
                <a:latin typeface="Arial" panose="020B0604020202020204" pitchFamily="34" charset="0"/>
                <a:ea typeface="+mn-ea"/>
                <a:cs typeface="+mn-cs"/>
              </a:defRPr>
            </a:lvl4pPr>
            <a:lvl5pPr marL="1828800" algn="l" rtl="0" fontAlgn="base">
              <a:spcBef>
                <a:spcPct val="0"/>
              </a:spcBef>
              <a:spcAft>
                <a:spcPct val="0"/>
              </a:spcAft>
              <a:defRPr sz="1400" kern="1200">
                <a:solidFill>
                  <a:schemeClr val="tx1"/>
                </a:solidFill>
                <a:latin typeface="Arial" panose="020B0604020202020204" pitchFamily="34" charset="0"/>
                <a:ea typeface="+mn-ea"/>
                <a:cs typeface="+mn-cs"/>
              </a:defRPr>
            </a:lvl5pPr>
            <a:lvl6pPr marL="2286000" algn="l" defTabSz="914400" rtl="0" eaLnBrk="1" latinLnBrk="0" hangingPunct="1">
              <a:defRPr sz="1400" kern="1200">
                <a:solidFill>
                  <a:schemeClr val="tx1"/>
                </a:solidFill>
                <a:latin typeface="Arial" panose="020B0604020202020204" pitchFamily="34" charset="0"/>
                <a:ea typeface="+mn-ea"/>
                <a:cs typeface="+mn-cs"/>
              </a:defRPr>
            </a:lvl6pPr>
            <a:lvl7pPr marL="2743200" algn="l" defTabSz="914400" rtl="0" eaLnBrk="1" latinLnBrk="0" hangingPunct="1">
              <a:defRPr sz="1400" kern="1200">
                <a:solidFill>
                  <a:schemeClr val="tx1"/>
                </a:solidFill>
                <a:latin typeface="Arial" panose="020B0604020202020204" pitchFamily="34" charset="0"/>
                <a:ea typeface="+mn-ea"/>
                <a:cs typeface="+mn-cs"/>
              </a:defRPr>
            </a:lvl7pPr>
            <a:lvl8pPr marL="3200400" algn="l" defTabSz="914400" rtl="0" eaLnBrk="1" latinLnBrk="0" hangingPunct="1">
              <a:defRPr sz="1400" kern="1200">
                <a:solidFill>
                  <a:schemeClr val="tx1"/>
                </a:solidFill>
                <a:latin typeface="Arial" panose="020B0604020202020204" pitchFamily="34" charset="0"/>
                <a:ea typeface="+mn-ea"/>
                <a:cs typeface="+mn-cs"/>
              </a:defRPr>
            </a:lvl8pPr>
            <a:lvl9pPr marL="3657600" algn="l" defTabSz="914400" rtl="0" eaLnBrk="1" latinLnBrk="0" hangingPunct="1">
              <a:defRPr sz="1400" kern="1200">
                <a:solidFill>
                  <a:schemeClr val="tx1"/>
                </a:solidFill>
                <a:latin typeface="Arial" panose="020B0604020202020204" pitchFamily="34" charset="0"/>
                <a:ea typeface="+mn-ea"/>
                <a:cs typeface="+mn-cs"/>
              </a:defRPr>
            </a:lvl9pPr>
          </a:lstStyle>
          <a:p>
            <a:endParaRPr lang="en-CA"/>
          </a:p>
        </p:txBody>
      </p:sp>
      <p:sp>
        <p:nvSpPr>
          <p:cNvPr id="78" name="Freeform 74">
            <a:extLst>
              <a:ext uri="{FF2B5EF4-FFF2-40B4-BE49-F238E27FC236}">
                <a16:creationId xmlns:a16="http://schemas.microsoft.com/office/drawing/2014/main" id="{8F04AAD7-D2DB-4ED1-B1BA-651D066D5296}"/>
              </a:ext>
            </a:extLst>
          </p:cNvPr>
          <p:cNvSpPr>
            <a:spLocks noChangeAspect="1"/>
          </p:cNvSpPr>
          <p:nvPr/>
        </p:nvSpPr>
        <p:spPr bwMode="auto">
          <a:xfrm>
            <a:off x="5830933" y="848715"/>
            <a:ext cx="10237" cy="17122"/>
          </a:xfrm>
          <a:custGeom>
            <a:avLst/>
            <a:gdLst>
              <a:gd name="T0" fmla="*/ 17 w 17"/>
              <a:gd name="T1" fmla="*/ 0 h 27"/>
              <a:gd name="T2" fmla="*/ 0 w 17"/>
              <a:gd name="T3" fmla="*/ 27 h 27"/>
            </a:gdLst>
            <a:ahLst/>
            <a:cxnLst>
              <a:cxn ang="0">
                <a:pos x="T0" y="T1"/>
              </a:cxn>
              <a:cxn ang="0">
                <a:pos x="T2" y="T3"/>
              </a:cxn>
            </a:cxnLst>
            <a:rect l="0" t="0" r="r" b="b"/>
            <a:pathLst>
              <a:path w="17" h="27">
                <a:moveTo>
                  <a:pt x="17" y="0"/>
                </a:moveTo>
                <a:cubicBezTo>
                  <a:pt x="7" y="5"/>
                  <a:pt x="11" y="23"/>
                  <a:pt x="0" y="27"/>
                </a:cubicBezTo>
              </a:path>
            </a:pathLst>
          </a:custGeom>
          <a:noFill/>
          <a:ln w="6350" cap="rnd">
            <a:solidFill>
              <a:srgbClr val="FF6600"/>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defPPr>
              <a:defRPr lang="en-US"/>
            </a:defPPr>
            <a:lvl1pPr algn="l" rtl="0" fontAlgn="base">
              <a:spcBef>
                <a:spcPct val="0"/>
              </a:spcBef>
              <a:spcAft>
                <a:spcPct val="0"/>
              </a:spcAft>
              <a:defRPr sz="1400" kern="1200">
                <a:solidFill>
                  <a:schemeClr val="tx1"/>
                </a:solidFill>
                <a:latin typeface="Arial" panose="020B0604020202020204" pitchFamily="34" charset="0"/>
                <a:ea typeface="+mn-ea"/>
                <a:cs typeface="+mn-cs"/>
              </a:defRPr>
            </a:lvl1pPr>
            <a:lvl2pPr marL="457200" algn="l" rtl="0" fontAlgn="base">
              <a:spcBef>
                <a:spcPct val="0"/>
              </a:spcBef>
              <a:spcAft>
                <a:spcPct val="0"/>
              </a:spcAft>
              <a:defRPr sz="1400" kern="1200">
                <a:solidFill>
                  <a:schemeClr val="tx1"/>
                </a:solidFill>
                <a:latin typeface="Arial" panose="020B0604020202020204" pitchFamily="34" charset="0"/>
                <a:ea typeface="+mn-ea"/>
                <a:cs typeface="+mn-cs"/>
              </a:defRPr>
            </a:lvl2pPr>
            <a:lvl3pPr marL="914400" algn="l" rtl="0" fontAlgn="base">
              <a:spcBef>
                <a:spcPct val="0"/>
              </a:spcBef>
              <a:spcAft>
                <a:spcPct val="0"/>
              </a:spcAft>
              <a:defRPr sz="1400" kern="1200">
                <a:solidFill>
                  <a:schemeClr val="tx1"/>
                </a:solidFill>
                <a:latin typeface="Arial" panose="020B0604020202020204" pitchFamily="34" charset="0"/>
                <a:ea typeface="+mn-ea"/>
                <a:cs typeface="+mn-cs"/>
              </a:defRPr>
            </a:lvl3pPr>
            <a:lvl4pPr marL="1371600" algn="l" rtl="0" fontAlgn="base">
              <a:spcBef>
                <a:spcPct val="0"/>
              </a:spcBef>
              <a:spcAft>
                <a:spcPct val="0"/>
              </a:spcAft>
              <a:defRPr sz="1400" kern="1200">
                <a:solidFill>
                  <a:schemeClr val="tx1"/>
                </a:solidFill>
                <a:latin typeface="Arial" panose="020B0604020202020204" pitchFamily="34" charset="0"/>
                <a:ea typeface="+mn-ea"/>
                <a:cs typeface="+mn-cs"/>
              </a:defRPr>
            </a:lvl4pPr>
            <a:lvl5pPr marL="1828800" algn="l" rtl="0" fontAlgn="base">
              <a:spcBef>
                <a:spcPct val="0"/>
              </a:spcBef>
              <a:spcAft>
                <a:spcPct val="0"/>
              </a:spcAft>
              <a:defRPr sz="1400" kern="1200">
                <a:solidFill>
                  <a:schemeClr val="tx1"/>
                </a:solidFill>
                <a:latin typeface="Arial" panose="020B0604020202020204" pitchFamily="34" charset="0"/>
                <a:ea typeface="+mn-ea"/>
                <a:cs typeface="+mn-cs"/>
              </a:defRPr>
            </a:lvl5pPr>
            <a:lvl6pPr marL="2286000" algn="l" defTabSz="914400" rtl="0" eaLnBrk="1" latinLnBrk="0" hangingPunct="1">
              <a:defRPr sz="1400" kern="1200">
                <a:solidFill>
                  <a:schemeClr val="tx1"/>
                </a:solidFill>
                <a:latin typeface="Arial" panose="020B0604020202020204" pitchFamily="34" charset="0"/>
                <a:ea typeface="+mn-ea"/>
                <a:cs typeface="+mn-cs"/>
              </a:defRPr>
            </a:lvl6pPr>
            <a:lvl7pPr marL="2743200" algn="l" defTabSz="914400" rtl="0" eaLnBrk="1" latinLnBrk="0" hangingPunct="1">
              <a:defRPr sz="1400" kern="1200">
                <a:solidFill>
                  <a:schemeClr val="tx1"/>
                </a:solidFill>
                <a:latin typeface="Arial" panose="020B0604020202020204" pitchFamily="34" charset="0"/>
                <a:ea typeface="+mn-ea"/>
                <a:cs typeface="+mn-cs"/>
              </a:defRPr>
            </a:lvl7pPr>
            <a:lvl8pPr marL="3200400" algn="l" defTabSz="914400" rtl="0" eaLnBrk="1" latinLnBrk="0" hangingPunct="1">
              <a:defRPr sz="1400" kern="1200">
                <a:solidFill>
                  <a:schemeClr val="tx1"/>
                </a:solidFill>
                <a:latin typeface="Arial" panose="020B0604020202020204" pitchFamily="34" charset="0"/>
                <a:ea typeface="+mn-ea"/>
                <a:cs typeface="+mn-cs"/>
              </a:defRPr>
            </a:lvl8pPr>
            <a:lvl9pPr marL="3657600" algn="l" defTabSz="914400" rtl="0" eaLnBrk="1" latinLnBrk="0" hangingPunct="1">
              <a:defRPr sz="1400" kern="1200">
                <a:solidFill>
                  <a:schemeClr val="tx1"/>
                </a:solidFill>
                <a:latin typeface="Arial" panose="020B0604020202020204" pitchFamily="34" charset="0"/>
                <a:ea typeface="+mn-ea"/>
                <a:cs typeface="+mn-cs"/>
              </a:defRPr>
            </a:lvl9pPr>
          </a:lstStyle>
          <a:p>
            <a:endParaRPr lang="en-CA"/>
          </a:p>
        </p:txBody>
      </p:sp>
      <p:sp>
        <p:nvSpPr>
          <p:cNvPr id="79" name="Freeform 75">
            <a:extLst>
              <a:ext uri="{FF2B5EF4-FFF2-40B4-BE49-F238E27FC236}">
                <a16:creationId xmlns:a16="http://schemas.microsoft.com/office/drawing/2014/main" id="{41D8F2DF-7093-4A03-8434-C14DFA0B5D26}"/>
              </a:ext>
            </a:extLst>
          </p:cNvPr>
          <p:cNvSpPr>
            <a:spLocks noChangeAspect="1"/>
          </p:cNvSpPr>
          <p:nvPr/>
        </p:nvSpPr>
        <p:spPr bwMode="auto">
          <a:xfrm>
            <a:off x="5719857" y="937638"/>
            <a:ext cx="13821" cy="2209"/>
          </a:xfrm>
          <a:custGeom>
            <a:avLst/>
            <a:gdLst>
              <a:gd name="T0" fmla="*/ 0 w 24"/>
              <a:gd name="T1" fmla="*/ 0 h 3"/>
              <a:gd name="T2" fmla="*/ 24 w 24"/>
              <a:gd name="T3" fmla="*/ 0 h 3"/>
            </a:gdLst>
            <a:ahLst/>
            <a:cxnLst>
              <a:cxn ang="0">
                <a:pos x="T0" y="T1"/>
              </a:cxn>
              <a:cxn ang="0">
                <a:pos x="T2" y="T3"/>
              </a:cxn>
            </a:cxnLst>
            <a:rect l="0" t="0" r="r" b="b"/>
            <a:pathLst>
              <a:path w="24" h="3">
                <a:moveTo>
                  <a:pt x="0" y="0"/>
                </a:moveTo>
                <a:cubicBezTo>
                  <a:pt x="8" y="3"/>
                  <a:pt x="16" y="3"/>
                  <a:pt x="24" y="0"/>
                </a:cubicBezTo>
              </a:path>
            </a:pathLst>
          </a:custGeom>
          <a:noFill/>
          <a:ln w="6350" cap="rnd">
            <a:solidFill>
              <a:srgbClr val="FF6600"/>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defPPr>
              <a:defRPr lang="en-US"/>
            </a:defPPr>
            <a:lvl1pPr algn="l" rtl="0" fontAlgn="base">
              <a:spcBef>
                <a:spcPct val="0"/>
              </a:spcBef>
              <a:spcAft>
                <a:spcPct val="0"/>
              </a:spcAft>
              <a:defRPr sz="1400" kern="1200">
                <a:solidFill>
                  <a:schemeClr val="tx1"/>
                </a:solidFill>
                <a:latin typeface="Arial" panose="020B0604020202020204" pitchFamily="34" charset="0"/>
                <a:ea typeface="+mn-ea"/>
                <a:cs typeface="+mn-cs"/>
              </a:defRPr>
            </a:lvl1pPr>
            <a:lvl2pPr marL="457200" algn="l" rtl="0" fontAlgn="base">
              <a:spcBef>
                <a:spcPct val="0"/>
              </a:spcBef>
              <a:spcAft>
                <a:spcPct val="0"/>
              </a:spcAft>
              <a:defRPr sz="1400" kern="1200">
                <a:solidFill>
                  <a:schemeClr val="tx1"/>
                </a:solidFill>
                <a:latin typeface="Arial" panose="020B0604020202020204" pitchFamily="34" charset="0"/>
                <a:ea typeface="+mn-ea"/>
                <a:cs typeface="+mn-cs"/>
              </a:defRPr>
            </a:lvl2pPr>
            <a:lvl3pPr marL="914400" algn="l" rtl="0" fontAlgn="base">
              <a:spcBef>
                <a:spcPct val="0"/>
              </a:spcBef>
              <a:spcAft>
                <a:spcPct val="0"/>
              </a:spcAft>
              <a:defRPr sz="1400" kern="1200">
                <a:solidFill>
                  <a:schemeClr val="tx1"/>
                </a:solidFill>
                <a:latin typeface="Arial" panose="020B0604020202020204" pitchFamily="34" charset="0"/>
                <a:ea typeface="+mn-ea"/>
                <a:cs typeface="+mn-cs"/>
              </a:defRPr>
            </a:lvl3pPr>
            <a:lvl4pPr marL="1371600" algn="l" rtl="0" fontAlgn="base">
              <a:spcBef>
                <a:spcPct val="0"/>
              </a:spcBef>
              <a:spcAft>
                <a:spcPct val="0"/>
              </a:spcAft>
              <a:defRPr sz="1400" kern="1200">
                <a:solidFill>
                  <a:schemeClr val="tx1"/>
                </a:solidFill>
                <a:latin typeface="Arial" panose="020B0604020202020204" pitchFamily="34" charset="0"/>
                <a:ea typeface="+mn-ea"/>
                <a:cs typeface="+mn-cs"/>
              </a:defRPr>
            </a:lvl4pPr>
            <a:lvl5pPr marL="1828800" algn="l" rtl="0" fontAlgn="base">
              <a:spcBef>
                <a:spcPct val="0"/>
              </a:spcBef>
              <a:spcAft>
                <a:spcPct val="0"/>
              </a:spcAft>
              <a:defRPr sz="1400" kern="1200">
                <a:solidFill>
                  <a:schemeClr val="tx1"/>
                </a:solidFill>
                <a:latin typeface="Arial" panose="020B0604020202020204" pitchFamily="34" charset="0"/>
                <a:ea typeface="+mn-ea"/>
                <a:cs typeface="+mn-cs"/>
              </a:defRPr>
            </a:lvl5pPr>
            <a:lvl6pPr marL="2286000" algn="l" defTabSz="914400" rtl="0" eaLnBrk="1" latinLnBrk="0" hangingPunct="1">
              <a:defRPr sz="1400" kern="1200">
                <a:solidFill>
                  <a:schemeClr val="tx1"/>
                </a:solidFill>
                <a:latin typeface="Arial" panose="020B0604020202020204" pitchFamily="34" charset="0"/>
                <a:ea typeface="+mn-ea"/>
                <a:cs typeface="+mn-cs"/>
              </a:defRPr>
            </a:lvl6pPr>
            <a:lvl7pPr marL="2743200" algn="l" defTabSz="914400" rtl="0" eaLnBrk="1" latinLnBrk="0" hangingPunct="1">
              <a:defRPr sz="1400" kern="1200">
                <a:solidFill>
                  <a:schemeClr val="tx1"/>
                </a:solidFill>
                <a:latin typeface="Arial" panose="020B0604020202020204" pitchFamily="34" charset="0"/>
                <a:ea typeface="+mn-ea"/>
                <a:cs typeface="+mn-cs"/>
              </a:defRPr>
            </a:lvl7pPr>
            <a:lvl8pPr marL="3200400" algn="l" defTabSz="914400" rtl="0" eaLnBrk="1" latinLnBrk="0" hangingPunct="1">
              <a:defRPr sz="1400" kern="1200">
                <a:solidFill>
                  <a:schemeClr val="tx1"/>
                </a:solidFill>
                <a:latin typeface="Arial" panose="020B0604020202020204" pitchFamily="34" charset="0"/>
                <a:ea typeface="+mn-ea"/>
                <a:cs typeface="+mn-cs"/>
              </a:defRPr>
            </a:lvl8pPr>
            <a:lvl9pPr marL="3657600" algn="l" defTabSz="914400" rtl="0" eaLnBrk="1" latinLnBrk="0" hangingPunct="1">
              <a:defRPr sz="1400" kern="1200">
                <a:solidFill>
                  <a:schemeClr val="tx1"/>
                </a:solidFill>
                <a:latin typeface="Arial" panose="020B0604020202020204" pitchFamily="34" charset="0"/>
                <a:ea typeface="+mn-ea"/>
                <a:cs typeface="+mn-cs"/>
              </a:defRPr>
            </a:lvl9pPr>
          </a:lstStyle>
          <a:p>
            <a:endParaRPr lang="en-CA"/>
          </a:p>
        </p:txBody>
      </p:sp>
      <p:sp>
        <p:nvSpPr>
          <p:cNvPr id="80" name="Freeform 76">
            <a:extLst>
              <a:ext uri="{FF2B5EF4-FFF2-40B4-BE49-F238E27FC236}">
                <a16:creationId xmlns:a16="http://schemas.microsoft.com/office/drawing/2014/main" id="{203D01FA-44F7-4EB0-994C-C1C638F3FEE5}"/>
              </a:ext>
            </a:extLst>
          </p:cNvPr>
          <p:cNvSpPr>
            <a:spLocks noChangeAspect="1"/>
          </p:cNvSpPr>
          <p:nvPr/>
        </p:nvSpPr>
        <p:spPr bwMode="auto">
          <a:xfrm>
            <a:off x="5679418" y="1094494"/>
            <a:ext cx="126945" cy="24302"/>
          </a:xfrm>
          <a:custGeom>
            <a:avLst/>
            <a:gdLst>
              <a:gd name="T0" fmla="*/ 0 w 214"/>
              <a:gd name="T1" fmla="*/ 38 h 38"/>
              <a:gd name="T2" fmla="*/ 214 w 214"/>
              <a:gd name="T3" fmla="*/ 0 h 38"/>
            </a:gdLst>
            <a:ahLst/>
            <a:cxnLst>
              <a:cxn ang="0">
                <a:pos x="T0" y="T1"/>
              </a:cxn>
              <a:cxn ang="0">
                <a:pos x="T2" y="T3"/>
              </a:cxn>
            </a:cxnLst>
            <a:rect l="0" t="0" r="r" b="b"/>
            <a:pathLst>
              <a:path w="214" h="38">
                <a:moveTo>
                  <a:pt x="0" y="38"/>
                </a:moveTo>
                <a:cubicBezTo>
                  <a:pt x="71" y="31"/>
                  <a:pt x="144" y="16"/>
                  <a:pt x="214" y="0"/>
                </a:cubicBezTo>
              </a:path>
            </a:pathLst>
          </a:custGeom>
          <a:noFill/>
          <a:ln w="6350" cap="rnd">
            <a:solidFill>
              <a:srgbClr val="FF6600"/>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defPPr>
              <a:defRPr lang="en-US"/>
            </a:defPPr>
            <a:lvl1pPr algn="l" rtl="0" fontAlgn="base">
              <a:spcBef>
                <a:spcPct val="0"/>
              </a:spcBef>
              <a:spcAft>
                <a:spcPct val="0"/>
              </a:spcAft>
              <a:defRPr sz="1400" kern="1200">
                <a:solidFill>
                  <a:schemeClr val="tx1"/>
                </a:solidFill>
                <a:latin typeface="Arial" panose="020B0604020202020204" pitchFamily="34" charset="0"/>
                <a:ea typeface="+mn-ea"/>
                <a:cs typeface="+mn-cs"/>
              </a:defRPr>
            </a:lvl1pPr>
            <a:lvl2pPr marL="457200" algn="l" rtl="0" fontAlgn="base">
              <a:spcBef>
                <a:spcPct val="0"/>
              </a:spcBef>
              <a:spcAft>
                <a:spcPct val="0"/>
              </a:spcAft>
              <a:defRPr sz="1400" kern="1200">
                <a:solidFill>
                  <a:schemeClr val="tx1"/>
                </a:solidFill>
                <a:latin typeface="Arial" panose="020B0604020202020204" pitchFamily="34" charset="0"/>
                <a:ea typeface="+mn-ea"/>
                <a:cs typeface="+mn-cs"/>
              </a:defRPr>
            </a:lvl2pPr>
            <a:lvl3pPr marL="914400" algn="l" rtl="0" fontAlgn="base">
              <a:spcBef>
                <a:spcPct val="0"/>
              </a:spcBef>
              <a:spcAft>
                <a:spcPct val="0"/>
              </a:spcAft>
              <a:defRPr sz="1400" kern="1200">
                <a:solidFill>
                  <a:schemeClr val="tx1"/>
                </a:solidFill>
                <a:latin typeface="Arial" panose="020B0604020202020204" pitchFamily="34" charset="0"/>
                <a:ea typeface="+mn-ea"/>
                <a:cs typeface="+mn-cs"/>
              </a:defRPr>
            </a:lvl3pPr>
            <a:lvl4pPr marL="1371600" algn="l" rtl="0" fontAlgn="base">
              <a:spcBef>
                <a:spcPct val="0"/>
              </a:spcBef>
              <a:spcAft>
                <a:spcPct val="0"/>
              </a:spcAft>
              <a:defRPr sz="1400" kern="1200">
                <a:solidFill>
                  <a:schemeClr val="tx1"/>
                </a:solidFill>
                <a:latin typeface="Arial" panose="020B0604020202020204" pitchFamily="34" charset="0"/>
                <a:ea typeface="+mn-ea"/>
                <a:cs typeface="+mn-cs"/>
              </a:defRPr>
            </a:lvl4pPr>
            <a:lvl5pPr marL="1828800" algn="l" rtl="0" fontAlgn="base">
              <a:spcBef>
                <a:spcPct val="0"/>
              </a:spcBef>
              <a:spcAft>
                <a:spcPct val="0"/>
              </a:spcAft>
              <a:defRPr sz="1400" kern="1200">
                <a:solidFill>
                  <a:schemeClr val="tx1"/>
                </a:solidFill>
                <a:latin typeface="Arial" panose="020B0604020202020204" pitchFamily="34" charset="0"/>
                <a:ea typeface="+mn-ea"/>
                <a:cs typeface="+mn-cs"/>
              </a:defRPr>
            </a:lvl5pPr>
            <a:lvl6pPr marL="2286000" algn="l" defTabSz="914400" rtl="0" eaLnBrk="1" latinLnBrk="0" hangingPunct="1">
              <a:defRPr sz="1400" kern="1200">
                <a:solidFill>
                  <a:schemeClr val="tx1"/>
                </a:solidFill>
                <a:latin typeface="Arial" panose="020B0604020202020204" pitchFamily="34" charset="0"/>
                <a:ea typeface="+mn-ea"/>
                <a:cs typeface="+mn-cs"/>
              </a:defRPr>
            </a:lvl6pPr>
            <a:lvl7pPr marL="2743200" algn="l" defTabSz="914400" rtl="0" eaLnBrk="1" latinLnBrk="0" hangingPunct="1">
              <a:defRPr sz="1400" kern="1200">
                <a:solidFill>
                  <a:schemeClr val="tx1"/>
                </a:solidFill>
                <a:latin typeface="Arial" panose="020B0604020202020204" pitchFamily="34" charset="0"/>
                <a:ea typeface="+mn-ea"/>
                <a:cs typeface="+mn-cs"/>
              </a:defRPr>
            </a:lvl7pPr>
            <a:lvl8pPr marL="3200400" algn="l" defTabSz="914400" rtl="0" eaLnBrk="1" latinLnBrk="0" hangingPunct="1">
              <a:defRPr sz="1400" kern="1200">
                <a:solidFill>
                  <a:schemeClr val="tx1"/>
                </a:solidFill>
                <a:latin typeface="Arial" panose="020B0604020202020204" pitchFamily="34" charset="0"/>
                <a:ea typeface="+mn-ea"/>
                <a:cs typeface="+mn-cs"/>
              </a:defRPr>
            </a:lvl8pPr>
            <a:lvl9pPr marL="3657600" algn="l" defTabSz="914400" rtl="0" eaLnBrk="1" latinLnBrk="0" hangingPunct="1">
              <a:defRPr sz="1400" kern="1200">
                <a:solidFill>
                  <a:schemeClr val="tx1"/>
                </a:solidFill>
                <a:latin typeface="Arial" panose="020B0604020202020204" pitchFamily="34" charset="0"/>
                <a:ea typeface="+mn-ea"/>
                <a:cs typeface="+mn-cs"/>
              </a:defRPr>
            </a:lvl9pPr>
          </a:lstStyle>
          <a:p>
            <a:endParaRPr lang="en-CA"/>
          </a:p>
        </p:txBody>
      </p:sp>
      <p:sp>
        <p:nvSpPr>
          <p:cNvPr id="81" name="Freeform 77">
            <a:extLst>
              <a:ext uri="{FF2B5EF4-FFF2-40B4-BE49-F238E27FC236}">
                <a16:creationId xmlns:a16="http://schemas.microsoft.com/office/drawing/2014/main" id="{E08E887F-868F-4154-9A4F-E331A293DCE7}"/>
              </a:ext>
            </a:extLst>
          </p:cNvPr>
          <p:cNvSpPr>
            <a:spLocks noChangeAspect="1"/>
          </p:cNvSpPr>
          <p:nvPr/>
        </p:nvSpPr>
        <p:spPr bwMode="auto">
          <a:xfrm>
            <a:off x="5806363" y="1077925"/>
            <a:ext cx="15356" cy="16569"/>
          </a:xfrm>
          <a:custGeom>
            <a:avLst/>
            <a:gdLst>
              <a:gd name="T0" fmla="*/ 0 w 26"/>
              <a:gd name="T1" fmla="*/ 26 h 26"/>
              <a:gd name="T2" fmla="*/ 26 w 26"/>
              <a:gd name="T3" fmla="*/ 0 h 26"/>
            </a:gdLst>
            <a:ahLst/>
            <a:cxnLst>
              <a:cxn ang="0">
                <a:pos x="T0" y="T1"/>
              </a:cxn>
              <a:cxn ang="0">
                <a:pos x="T2" y="T3"/>
              </a:cxn>
            </a:cxnLst>
            <a:rect l="0" t="0" r="r" b="b"/>
            <a:pathLst>
              <a:path w="26" h="26">
                <a:moveTo>
                  <a:pt x="0" y="26"/>
                </a:moveTo>
                <a:cubicBezTo>
                  <a:pt x="8" y="16"/>
                  <a:pt x="15" y="6"/>
                  <a:pt x="26" y="0"/>
                </a:cubicBezTo>
              </a:path>
            </a:pathLst>
          </a:custGeom>
          <a:noFill/>
          <a:ln w="6350" cap="rnd">
            <a:solidFill>
              <a:srgbClr val="FF6600"/>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defPPr>
              <a:defRPr lang="en-US"/>
            </a:defPPr>
            <a:lvl1pPr algn="l" rtl="0" fontAlgn="base">
              <a:spcBef>
                <a:spcPct val="0"/>
              </a:spcBef>
              <a:spcAft>
                <a:spcPct val="0"/>
              </a:spcAft>
              <a:defRPr sz="1400" kern="1200">
                <a:solidFill>
                  <a:schemeClr val="tx1"/>
                </a:solidFill>
                <a:latin typeface="Arial" panose="020B0604020202020204" pitchFamily="34" charset="0"/>
                <a:ea typeface="+mn-ea"/>
                <a:cs typeface="+mn-cs"/>
              </a:defRPr>
            </a:lvl1pPr>
            <a:lvl2pPr marL="457200" algn="l" rtl="0" fontAlgn="base">
              <a:spcBef>
                <a:spcPct val="0"/>
              </a:spcBef>
              <a:spcAft>
                <a:spcPct val="0"/>
              </a:spcAft>
              <a:defRPr sz="1400" kern="1200">
                <a:solidFill>
                  <a:schemeClr val="tx1"/>
                </a:solidFill>
                <a:latin typeface="Arial" panose="020B0604020202020204" pitchFamily="34" charset="0"/>
                <a:ea typeface="+mn-ea"/>
                <a:cs typeface="+mn-cs"/>
              </a:defRPr>
            </a:lvl2pPr>
            <a:lvl3pPr marL="914400" algn="l" rtl="0" fontAlgn="base">
              <a:spcBef>
                <a:spcPct val="0"/>
              </a:spcBef>
              <a:spcAft>
                <a:spcPct val="0"/>
              </a:spcAft>
              <a:defRPr sz="1400" kern="1200">
                <a:solidFill>
                  <a:schemeClr val="tx1"/>
                </a:solidFill>
                <a:latin typeface="Arial" panose="020B0604020202020204" pitchFamily="34" charset="0"/>
                <a:ea typeface="+mn-ea"/>
                <a:cs typeface="+mn-cs"/>
              </a:defRPr>
            </a:lvl3pPr>
            <a:lvl4pPr marL="1371600" algn="l" rtl="0" fontAlgn="base">
              <a:spcBef>
                <a:spcPct val="0"/>
              </a:spcBef>
              <a:spcAft>
                <a:spcPct val="0"/>
              </a:spcAft>
              <a:defRPr sz="1400" kern="1200">
                <a:solidFill>
                  <a:schemeClr val="tx1"/>
                </a:solidFill>
                <a:latin typeface="Arial" panose="020B0604020202020204" pitchFamily="34" charset="0"/>
                <a:ea typeface="+mn-ea"/>
                <a:cs typeface="+mn-cs"/>
              </a:defRPr>
            </a:lvl4pPr>
            <a:lvl5pPr marL="1828800" algn="l" rtl="0" fontAlgn="base">
              <a:spcBef>
                <a:spcPct val="0"/>
              </a:spcBef>
              <a:spcAft>
                <a:spcPct val="0"/>
              </a:spcAft>
              <a:defRPr sz="1400" kern="1200">
                <a:solidFill>
                  <a:schemeClr val="tx1"/>
                </a:solidFill>
                <a:latin typeface="Arial" panose="020B0604020202020204" pitchFamily="34" charset="0"/>
                <a:ea typeface="+mn-ea"/>
                <a:cs typeface="+mn-cs"/>
              </a:defRPr>
            </a:lvl5pPr>
            <a:lvl6pPr marL="2286000" algn="l" defTabSz="914400" rtl="0" eaLnBrk="1" latinLnBrk="0" hangingPunct="1">
              <a:defRPr sz="1400" kern="1200">
                <a:solidFill>
                  <a:schemeClr val="tx1"/>
                </a:solidFill>
                <a:latin typeface="Arial" panose="020B0604020202020204" pitchFamily="34" charset="0"/>
                <a:ea typeface="+mn-ea"/>
                <a:cs typeface="+mn-cs"/>
              </a:defRPr>
            </a:lvl6pPr>
            <a:lvl7pPr marL="2743200" algn="l" defTabSz="914400" rtl="0" eaLnBrk="1" latinLnBrk="0" hangingPunct="1">
              <a:defRPr sz="1400" kern="1200">
                <a:solidFill>
                  <a:schemeClr val="tx1"/>
                </a:solidFill>
                <a:latin typeface="Arial" panose="020B0604020202020204" pitchFamily="34" charset="0"/>
                <a:ea typeface="+mn-ea"/>
                <a:cs typeface="+mn-cs"/>
              </a:defRPr>
            </a:lvl7pPr>
            <a:lvl8pPr marL="3200400" algn="l" defTabSz="914400" rtl="0" eaLnBrk="1" latinLnBrk="0" hangingPunct="1">
              <a:defRPr sz="1400" kern="1200">
                <a:solidFill>
                  <a:schemeClr val="tx1"/>
                </a:solidFill>
                <a:latin typeface="Arial" panose="020B0604020202020204" pitchFamily="34" charset="0"/>
                <a:ea typeface="+mn-ea"/>
                <a:cs typeface="+mn-cs"/>
              </a:defRPr>
            </a:lvl8pPr>
            <a:lvl9pPr marL="3657600" algn="l" defTabSz="914400" rtl="0" eaLnBrk="1" latinLnBrk="0" hangingPunct="1">
              <a:defRPr sz="1400" kern="1200">
                <a:solidFill>
                  <a:schemeClr val="tx1"/>
                </a:solidFill>
                <a:latin typeface="Arial" panose="020B0604020202020204" pitchFamily="34" charset="0"/>
                <a:ea typeface="+mn-ea"/>
                <a:cs typeface="+mn-cs"/>
              </a:defRPr>
            </a:lvl9pPr>
          </a:lstStyle>
          <a:p>
            <a:endParaRPr lang="en-CA"/>
          </a:p>
        </p:txBody>
      </p:sp>
      <p:sp>
        <p:nvSpPr>
          <p:cNvPr id="82" name="Freeform 78">
            <a:extLst>
              <a:ext uri="{FF2B5EF4-FFF2-40B4-BE49-F238E27FC236}">
                <a16:creationId xmlns:a16="http://schemas.microsoft.com/office/drawing/2014/main" id="{F79D5A19-611B-4220-8707-D4706668E1F4}"/>
              </a:ext>
            </a:extLst>
          </p:cNvPr>
          <p:cNvSpPr>
            <a:spLocks noChangeAspect="1"/>
          </p:cNvSpPr>
          <p:nvPr/>
        </p:nvSpPr>
        <p:spPr bwMode="auto">
          <a:xfrm>
            <a:off x="5821720" y="1057490"/>
            <a:ext cx="2047" cy="20436"/>
          </a:xfrm>
          <a:custGeom>
            <a:avLst/>
            <a:gdLst>
              <a:gd name="T0" fmla="*/ 0 w 4"/>
              <a:gd name="T1" fmla="*/ 32 h 32"/>
              <a:gd name="T2" fmla="*/ 4 w 4"/>
              <a:gd name="T3" fmla="*/ 0 h 32"/>
            </a:gdLst>
            <a:ahLst/>
            <a:cxnLst>
              <a:cxn ang="0">
                <a:pos x="T0" y="T1"/>
              </a:cxn>
              <a:cxn ang="0">
                <a:pos x="T2" y="T3"/>
              </a:cxn>
            </a:cxnLst>
            <a:rect l="0" t="0" r="r" b="b"/>
            <a:pathLst>
              <a:path w="4" h="32">
                <a:moveTo>
                  <a:pt x="0" y="32"/>
                </a:moveTo>
                <a:cubicBezTo>
                  <a:pt x="4" y="22"/>
                  <a:pt x="0" y="10"/>
                  <a:pt x="4" y="0"/>
                </a:cubicBezTo>
              </a:path>
            </a:pathLst>
          </a:custGeom>
          <a:noFill/>
          <a:ln w="6350" cap="rnd">
            <a:solidFill>
              <a:srgbClr val="FF6600"/>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defPPr>
              <a:defRPr lang="en-US"/>
            </a:defPPr>
            <a:lvl1pPr algn="l" rtl="0" fontAlgn="base">
              <a:spcBef>
                <a:spcPct val="0"/>
              </a:spcBef>
              <a:spcAft>
                <a:spcPct val="0"/>
              </a:spcAft>
              <a:defRPr sz="1400" kern="1200">
                <a:solidFill>
                  <a:schemeClr val="tx1"/>
                </a:solidFill>
                <a:latin typeface="Arial" panose="020B0604020202020204" pitchFamily="34" charset="0"/>
                <a:ea typeface="+mn-ea"/>
                <a:cs typeface="+mn-cs"/>
              </a:defRPr>
            </a:lvl1pPr>
            <a:lvl2pPr marL="457200" algn="l" rtl="0" fontAlgn="base">
              <a:spcBef>
                <a:spcPct val="0"/>
              </a:spcBef>
              <a:spcAft>
                <a:spcPct val="0"/>
              </a:spcAft>
              <a:defRPr sz="1400" kern="1200">
                <a:solidFill>
                  <a:schemeClr val="tx1"/>
                </a:solidFill>
                <a:latin typeface="Arial" panose="020B0604020202020204" pitchFamily="34" charset="0"/>
                <a:ea typeface="+mn-ea"/>
                <a:cs typeface="+mn-cs"/>
              </a:defRPr>
            </a:lvl2pPr>
            <a:lvl3pPr marL="914400" algn="l" rtl="0" fontAlgn="base">
              <a:spcBef>
                <a:spcPct val="0"/>
              </a:spcBef>
              <a:spcAft>
                <a:spcPct val="0"/>
              </a:spcAft>
              <a:defRPr sz="1400" kern="1200">
                <a:solidFill>
                  <a:schemeClr val="tx1"/>
                </a:solidFill>
                <a:latin typeface="Arial" panose="020B0604020202020204" pitchFamily="34" charset="0"/>
                <a:ea typeface="+mn-ea"/>
                <a:cs typeface="+mn-cs"/>
              </a:defRPr>
            </a:lvl3pPr>
            <a:lvl4pPr marL="1371600" algn="l" rtl="0" fontAlgn="base">
              <a:spcBef>
                <a:spcPct val="0"/>
              </a:spcBef>
              <a:spcAft>
                <a:spcPct val="0"/>
              </a:spcAft>
              <a:defRPr sz="1400" kern="1200">
                <a:solidFill>
                  <a:schemeClr val="tx1"/>
                </a:solidFill>
                <a:latin typeface="Arial" panose="020B0604020202020204" pitchFamily="34" charset="0"/>
                <a:ea typeface="+mn-ea"/>
                <a:cs typeface="+mn-cs"/>
              </a:defRPr>
            </a:lvl4pPr>
            <a:lvl5pPr marL="1828800" algn="l" rtl="0" fontAlgn="base">
              <a:spcBef>
                <a:spcPct val="0"/>
              </a:spcBef>
              <a:spcAft>
                <a:spcPct val="0"/>
              </a:spcAft>
              <a:defRPr sz="1400" kern="1200">
                <a:solidFill>
                  <a:schemeClr val="tx1"/>
                </a:solidFill>
                <a:latin typeface="Arial" panose="020B0604020202020204" pitchFamily="34" charset="0"/>
                <a:ea typeface="+mn-ea"/>
                <a:cs typeface="+mn-cs"/>
              </a:defRPr>
            </a:lvl5pPr>
            <a:lvl6pPr marL="2286000" algn="l" defTabSz="914400" rtl="0" eaLnBrk="1" latinLnBrk="0" hangingPunct="1">
              <a:defRPr sz="1400" kern="1200">
                <a:solidFill>
                  <a:schemeClr val="tx1"/>
                </a:solidFill>
                <a:latin typeface="Arial" panose="020B0604020202020204" pitchFamily="34" charset="0"/>
                <a:ea typeface="+mn-ea"/>
                <a:cs typeface="+mn-cs"/>
              </a:defRPr>
            </a:lvl6pPr>
            <a:lvl7pPr marL="2743200" algn="l" defTabSz="914400" rtl="0" eaLnBrk="1" latinLnBrk="0" hangingPunct="1">
              <a:defRPr sz="1400" kern="1200">
                <a:solidFill>
                  <a:schemeClr val="tx1"/>
                </a:solidFill>
                <a:latin typeface="Arial" panose="020B0604020202020204" pitchFamily="34" charset="0"/>
                <a:ea typeface="+mn-ea"/>
                <a:cs typeface="+mn-cs"/>
              </a:defRPr>
            </a:lvl7pPr>
            <a:lvl8pPr marL="3200400" algn="l" defTabSz="914400" rtl="0" eaLnBrk="1" latinLnBrk="0" hangingPunct="1">
              <a:defRPr sz="1400" kern="1200">
                <a:solidFill>
                  <a:schemeClr val="tx1"/>
                </a:solidFill>
                <a:latin typeface="Arial" panose="020B0604020202020204" pitchFamily="34" charset="0"/>
                <a:ea typeface="+mn-ea"/>
                <a:cs typeface="+mn-cs"/>
              </a:defRPr>
            </a:lvl8pPr>
            <a:lvl9pPr marL="3657600" algn="l" defTabSz="914400" rtl="0" eaLnBrk="1" latinLnBrk="0" hangingPunct="1">
              <a:defRPr sz="1400" kern="1200">
                <a:solidFill>
                  <a:schemeClr val="tx1"/>
                </a:solidFill>
                <a:latin typeface="Arial" panose="020B0604020202020204" pitchFamily="34" charset="0"/>
                <a:ea typeface="+mn-ea"/>
                <a:cs typeface="+mn-cs"/>
              </a:defRPr>
            </a:lvl9pPr>
          </a:lstStyle>
          <a:p>
            <a:endParaRPr lang="en-CA"/>
          </a:p>
        </p:txBody>
      </p:sp>
      <p:sp>
        <p:nvSpPr>
          <p:cNvPr id="83" name="Freeform 79">
            <a:extLst>
              <a:ext uri="{FF2B5EF4-FFF2-40B4-BE49-F238E27FC236}">
                <a16:creationId xmlns:a16="http://schemas.microsoft.com/office/drawing/2014/main" id="{3D0DDB87-E7AE-4D4A-A64C-66C8E519C671}"/>
              </a:ext>
            </a:extLst>
          </p:cNvPr>
          <p:cNvSpPr>
            <a:spLocks noChangeAspect="1"/>
          </p:cNvSpPr>
          <p:nvPr/>
        </p:nvSpPr>
        <p:spPr bwMode="auto">
          <a:xfrm>
            <a:off x="5808923" y="1033740"/>
            <a:ext cx="20987" cy="23749"/>
          </a:xfrm>
          <a:custGeom>
            <a:avLst/>
            <a:gdLst>
              <a:gd name="T0" fmla="*/ 26 w 36"/>
              <a:gd name="T1" fmla="*/ 37 h 37"/>
              <a:gd name="T2" fmla="*/ 1 w 36"/>
              <a:gd name="T3" fmla="*/ 15 h 37"/>
              <a:gd name="T4" fmla="*/ 1 w 36"/>
              <a:gd name="T5" fmla="*/ 7 h 37"/>
              <a:gd name="T6" fmla="*/ 36 w 36"/>
              <a:gd name="T7" fmla="*/ 3 h 37"/>
            </a:gdLst>
            <a:ahLst/>
            <a:cxnLst>
              <a:cxn ang="0">
                <a:pos x="T0" y="T1"/>
              </a:cxn>
              <a:cxn ang="0">
                <a:pos x="T2" y="T3"/>
              </a:cxn>
              <a:cxn ang="0">
                <a:pos x="T4" y="T5"/>
              </a:cxn>
              <a:cxn ang="0">
                <a:pos x="T6" y="T7"/>
              </a:cxn>
            </a:cxnLst>
            <a:rect l="0" t="0" r="r" b="b"/>
            <a:pathLst>
              <a:path w="36" h="37">
                <a:moveTo>
                  <a:pt x="26" y="37"/>
                </a:moveTo>
                <a:cubicBezTo>
                  <a:pt x="21" y="26"/>
                  <a:pt x="8" y="24"/>
                  <a:pt x="1" y="15"/>
                </a:cubicBezTo>
                <a:cubicBezTo>
                  <a:pt x="0" y="12"/>
                  <a:pt x="0" y="9"/>
                  <a:pt x="1" y="7"/>
                </a:cubicBezTo>
                <a:cubicBezTo>
                  <a:pt x="12" y="6"/>
                  <a:pt x="25" y="0"/>
                  <a:pt x="36" y="3"/>
                </a:cubicBezTo>
              </a:path>
            </a:pathLst>
          </a:custGeom>
          <a:noFill/>
          <a:ln w="6350" cap="rnd">
            <a:solidFill>
              <a:srgbClr val="FF6600"/>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defPPr>
              <a:defRPr lang="en-US"/>
            </a:defPPr>
            <a:lvl1pPr algn="l" rtl="0" fontAlgn="base">
              <a:spcBef>
                <a:spcPct val="0"/>
              </a:spcBef>
              <a:spcAft>
                <a:spcPct val="0"/>
              </a:spcAft>
              <a:defRPr sz="1400" kern="1200">
                <a:solidFill>
                  <a:schemeClr val="tx1"/>
                </a:solidFill>
                <a:latin typeface="Arial" panose="020B0604020202020204" pitchFamily="34" charset="0"/>
                <a:ea typeface="+mn-ea"/>
                <a:cs typeface="+mn-cs"/>
              </a:defRPr>
            </a:lvl1pPr>
            <a:lvl2pPr marL="457200" algn="l" rtl="0" fontAlgn="base">
              <a:spcBef>
                <a:spcPct val="0"/>
              </a:spcBef>
              <a:spcAft>
                <a:spcPct val="0"/>
              </a:spcAft>
              <a:defRPr sz="1400" kern="1200">
                <a:solidFill>
                  <a:schemeClr val="tx1"/>
                </a:solidFill>
                <a:latin typeface="Arial" panose="020B0604020202020204" pitchFamily="34" charset="0"/>
                <a:ea typeface="+mn-ea"/>
                <a:cs typeface="+mn-cs"/>
              </a:defRPr>
            </a:lvl2pPr>
            <a:lvl3pPr marL="914400" algn="l" rtl="0" fontAlgn="base">
              <a:spcBef>
                <a:spcPct val="0"/>
              </a:spcBef>
              <a:spcAft>
                <a:spcPct val="0"/>
              </a:spcAft>
              <a:defRPr sz="1400" kern="1200">
                <a:solidFill>
                  <a:schemeClr val="tx1"/>
                </a:solidFill>
                <a:latin typeface="Arial" panose="020B0604020202020204" pitchFamily="34" charset="0"/>
                <a:ea typeface="+mn-ea"/>
                <a:cs typeface="+mn-cs"/>
              </a:defRPr>
            </a:lvl3pPr>
            <a:lvl4pPr marL="1371600" algn="l" rtl="0" fontAlgn="base">
              <a:spcBef>
                <a:spcPct val="0"/>
              </a:spcBef>
              <a:spcAft>
                <a:spcPct val="0"/>
              </a:spcAft>
              <a:defRPr sz="1400" kern="1200">
                <a:solidFill>
                  <a:schemeClr val="tx1"/>
                </a:solidFill>
                <a:latin typeface="Arial" panose="020B0604020202020204" pitchFamily="34" charset="0"/>
                <a:ea typeface="+mn-ea"/>
                <a:cs typeface="+mn-cs"/>
              </a:defRPr>
            </a:lvl4pPr>
            <a:lvl5pPr marL="1828800" algn="l" rtl="0" fontAlgn="base">
              <a:spcBef>
                <a:spcPct val="0"/>
              </a:spcBef>
              <a:spcAft>
                <a:spcPct val="0"/>
              </a:spcAft>
              <a:defRPr sz="1400" kern="1200">
                <a:solidFill>
                  <a:schemeClr val="tx1"/>
                </a:solidFill>
                <a:latin typeface="Arial" panose="020B0604020202020204" pitchFamily="34" charset="0"/>
                <a:ea typeface="+mn-ea"/>
                <a:cs typeface="+mn-cs"/>
              </a:defRPr>
            </a:lvl5pPr>
            <a:lvl6pPr marL="2286000" algn="l" defTabSz="914400" rtl="0" eaLnBrk="1" latinLnBrk="0" hangingPunct="1">
              <a:defRPr sz="1400" kern="1200">
                <a:solidFill>
                  <a:schemeClr val="tx1"/>
                </a:solidFill>
                <a:latin typeface="Arial" panose="020B0604020202020204" pitchFamily="34" charset="0"/>
                <a:ea typeface="+mn-ea"/>
                <a:cs typeface="+mn-cs"/>
              </a:defRPr>
            </a:lvl6pPr>
            <a:lvl7pPr marL="2743200" algn="l" defTabSz="914400" rtl="0" eaLnBrk="1" latinLnBrk="0" hangingPunct="1">
              <a:defRPr sz="1400" kern="1200">
                <a:solidFill>
                  <a:schemeClr val="tx1"/>
                </a:solidFill>
                <a:latin typeface="Arial" panose="020B0604020202020204" pitchFamily="34" charset="0"/>
                <a:ea typeface="+mn-ea"/>
                <a:cs typeface="+mn-cs"/>
              </a:defRPr>
            </a:lvl7pPr>
            <a:lvl8pPr marL="3200400" algn="l" defTabSz="914400" rtl="0" eaLnBrk="1" latinLnBrk="0" hangingPunct="1">
              <a:defRPr sz="1400" kern="1200">
                <a:solidFill>
                  <a:schemeClr val="tx1"/>
                </a:solidFill>
                <a:latin typeface="Arial" panose="020B0604020202020204" pitchFamily="34" charset="0"/>
                <a:ea typeface="+mn-ea"/>
                <a:cs typeface="+mn-cs"/>
              </a:defRPr>
            </a:lvl8pPr>
            <a:lvl9pPr marL="3657600" algn="l" defTabSz="914400" rtl="0" eaLnBrk="1" latinLnBrk="0" hangingPunct="1">
              <a:defRPr sz="1400" kern="1200">
                <a:solidFill>
                  <a:schemeClr val="tx1"/>
                </a:solidFill>
                <a:latin typeface="Arial" panose="020B0604020202020204" pitchFamily="34" charset="0"/>
                <a:ea typeface="+mn-ea"/>
                <a:cs typeface="+mn-cs"/>
              </a:defRPr>
            </a:lvl9pPr>
          </a:lstStyle>
          <a:p>
            <a:endParaRPr lang="en-CA"/>
          </a:p>
        </p:txBody>
      </p:sp>
      <p:sp>
        <p:nvSpPr>
          <p:cNvPr id="84" name="Freeform 80">
            <a:extLst>
              <a:ext uri="{FF2B5EF4-FFF2-40B4-BE49-F238E27FC236}">
                <a16:creationId xmlns:a16="http://schemas.microsoft.com/office/drawing/2014/main" id="{20873548-2AF0-49BF-829C-165AF486DC1A}"/>
              </a:ext>
            </a:extLst>
          </p:cNvPr>
          <p:cNvSpPr>
            <a:spLocks noChangeAspect="1"/>
          </p:cNvSpPr>
          <p:nvPr/>
        </p:nvSpPr>
        <p:spPr bwMode="auto">
          <a:xfrm>
            <a:off x="5829910" y="1032083"/>
            <a:ext cx="6142" cy="3866"/>
          </a:xfrm>
          <a:custGeom>
            <a:avLst/>
            <a:gdLst>
              <a:gd name="T0" fmla="*/ 0 w 10"/>
              <a:gd name="T1" fmla="*/ 6 h 6"/>
              <a:gd name="T2" fmla="*/ 10 w 10"/>
              <a:gd name="T3" fmla="*/ 0 h 6"/>
            </a:gdLst>
            <a:ahLst/>
            <a:cxnLst>
              <a:cxn ang="0">
                <a:pos x="T0" y="T1"/>
              </a:cxn>
              <a:cxn ang="0">
                <a:pos x="T2" y="T3"/>
              </a:cxn>
            </a:cxnLst>
            <a:rect l="0" t="0" r="r" b="b"/>
            <a:pathLst>
              <a:path w="10" h="6">
                <a:moveTo>
                  <a:pt x="0" y="6"/>
                </a:moveTo>
                <a:cubicBezTo>
                  <a:pt x="3" y="2"/>
                  <a:pt x="6" y="1"/>
                  <a:pt x="10" y="0"/>
                </a:cubicBezTo>
              </a:path>
            </a:pathLst>
          </a:custGeom>
          <a:noFill/>
          <a:ln w="6350" cap="rnd">
            <a:solidFill>
              <a:srgbClr val="FF6600"/>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defPPr>
              <a:defRPr lang="en-US"/>
            </a:defPPr>
            <a:lvl1pPr algn="l" rtl="0" fontAlgn="base">
              <a:spcBef>
                <a:spcPct val="0"/>
              </a:spcBef>
              <a:spcAft>
                <a:spcPct val="0"/>
              </a:spcAft>
              <a:defRPr sz="1400" kern="1200">
                <a:solidFill>
                  <a:schemeClr val="tx1"/>
                </a:solidFill>
                <a:latin typeface="Arial" panose="020B0604020202020204" pitchFamily="34" charset="0"/>
                <a:ea typeface="+mn-ea"/>
                <a:cs typeface="+mn-cs"/>
              </a:defRPr>
            </a:lvl1pPr>
            <a:lvl2pPr marL="457200" algn="l" rtl="0" fontAlgn="base">
              <a:spcBef>
                <a:spcPct val="0"/>
              </a:spcBef>
              <a:spcAft>
                <a:spcPct val="0"/>
              </a:spcAft>
              <a:defRPr sz="1400" kern="1200">
                <a:solidFill>
                  <a:schemeClr val="tx1"/>
                </a:solidFill>
                <a:latin typeface="Arial" panose="020B0604020202020204" pitchFamily="34" charset="0"/>
                <a:ea typeface="+mn-ea"/>
                <a:cs typeface="+mn-cs"/>
              </a:defRPr>
            </a:lvl2pPr>
            <a:lvl3pPr marL="914400" algn="l" rtl="0" fontAlgn="base">
              <a:spcBef>
                <a:spcPct val="0"/>
              </a:spcBef>
              <a:spcAft>
                <a:spcPct val="0"/>
              </a:spcAft>
              <a:defRPr sz="1400" kern="1200">
                <a:solidFill>
                  <a:schemeClr val="tx1"/>
                </a:solidFill>
                <a:latin typeface="Arial" panose="020B0604020202020204" pitchFamily="34" charset="0"/>
                <a:ea typeface="+mn-ea"/>
                <a:cs typeface="+mn-cs"/>
              </a:defRPr>
            </a:lvl3pPr>
            <a:lvl4pPr marL="1371600" algn="l" rtl="0" fontAlgn="base">
              <a:spcBef>
                <a:spcPct val="0"/>
              </a:spcBef>
              <a:spcAft>
                <a:spcPct val="0"/>
              </a:spcAft>
              <a:defRPr sz="1400" kern="1200">
                <a:solidFill>
                  <a:schemeClr val="tx1"/>
                </a:solidFill>
                <a:latin typeface="Arial" panose="020B0604020202020204" pitchFamily="34" charset="0"/>
                <a:ea typeface="+mn-ea"/>
                <a:cs typeface="+mn-cs"/>
              </a:defRPr>
            </a:lvl4pPr>
            <a:lvl5pPr marL="1828800" algn="l" rtl="0" fontAlgn="base">
              <a:spcBef>
                <a:spcPct val="0"/>
              </a:spcBef>
              <a:spcAft>
                <a:spcPct val="0"/>
              </a:spcAft>
              <a:defRPr sz="1400" kern="1200">
                <a:solidFill>
                  <a:schemeClr val="tx1"/>
                </a:solidFill>
                <a:latin typeface="Arial" panose="020B0604020202020204" pitchFamily="34" charset="0"/>
                <a:ea typeface="+mn-ea"/>
                <a:cs typeface="+mn-cs"/>
              </a:defRPr>
            </a:lvl5pPr>
            <a:lvl6pPr marL="2286000" algn="l" defTabSz="914400" rtl="0" eaLnBrk="1" latinLnBrk="0" hangingPunct="1">
              <a:defRPr sz="1400" kern="1200">
                <a:solidFill>
                  <a:schemeClr val="tx1"/>
                </a:solidFill>
                <a:latin typeface="Arial" panose="020B0604020202020204" pitchFamily="34" charset="0"/>
                <a:ea typeface="+mn-ea"/>
                <a:cs typeface="+mn-cs"/>
              </a:defRPr>
            </a:lvl6pPr>
            <a:lvl7pPr marL="2743200" algn="l" defTabSz="914400" rtl="0" eaLnBrk="1" latinLnBrk="0" hangingPunct="1">
              <a:defRPr sz="1400" kern="1200">
                <a:solidFill>
                  <a:schemeClr val="tx1"/>
                </a:solidFill>
                <a:latin typeface="Arial" panose="020B0604020202020204" pitchFamily="34" charset="0"/>
                <a:ea typeface="+mn-ea"/>
                <a:cs typeface="+mn-cs"/>
              </a:defRPr>
            </a:lvl7pPr>
            <a:lvl8pPr marL="3200400" algn="l" defTabSz="914400" rtl="0" eaLnBrk="1" latinLnBrk="0" hangingPunct="1">
              <a:defRPr sz="1400" kern="1200">
                <a:solidFill>
                  <a:schemeClr val="tx1"/>
                </a:solidFill>
                <a:latin typeface="Arial" panose="020B0604020202020204" pitchFamily="34" charset="0"/>
                <a:ea typeface="+mn-ea"/>
                <a:cs typeface="+mn-cs"/>
              </a:defRPr>
            </a:lvl8pPr>
            <a:lvl9pPr marL="3657600" algn="l" defTabSz="914400" rtl="0" eaLnBrk="1" latinLnBrk="0" hangingPunct="1">
              <a:defRPr sz="1400" kern="1200">
                <a:solidFill>
                  <a:schemeClr val="tx1"/>
                </a:solidFill>
                <a:latin typeface="Arial" panose="020B0604020202020204" pitchFamily="34" charset="0"/>
                <a:ea typeface="+mn-ea"/>
                <a:cs typeface="+mn-cs"/>
              </a:defRPr>
            </a:lvl9pPr>
          </a:lstStyle>
          <a:p>
            <a:endParaRPr lang="en-CA"/>
          </a:p>
        </p:txBody>
      </p:sp>
      <p:sp>
        <p:nvSpPr>
          <p:cNvPr id="85" name="Freeform 81">
            <a:extLst>
              <a:ext uri="{FF2B5EF4-FFF2-40B4-BE49-F238E27FC236}">
                <a16:creationId xmlns:a16="http://schemas.microsoft.com/office/drawing/2014/main" id="{78C18652-7833-44BA-8872-B8CEA1306B9C}"/>
              </a:ext>
            </a:extLst>
          </p:cNvPr>
          <p:cNvSpPr>
            <a:spLocks noChangeAspect="1"/>
          </p:cNvSpPr>
          <p:nvPr/>
        </p:nvSpPr>
        <p:spPr bwMode="auto">
          <a:xfrm>
            <a:off x="5819672" y="1111064"/>
            <a:ext cx="17404" cy="24854"/>
          </a:xfrm>
          <a:custGeom>
            <a:avLst/>
            <a:gdLst>
              <a:gd name="T0" fmla="*/ 0 w 30"/>
              <a:gd name="T1" fmla="*/ 0 h 39"/>
              <a:gd name="T2" fmla="*/ 30 w 30"/>
              <a:gd name="T3" fmla="*/ 39 h 39"/>
            </a:gdLst>
            <a:ahLst/>
            <a:cxnLst>
              <a:cxn ang="0">
                <a:pos x="T0" y="T1"/>
              </a:cxn>
              <a:cxn ang="0">
                <a:pos x="T2" y="T3"/>
              </a:cxn>
            </a:cxnLst>
            <a:rect l="0" t="0" r="r" b="b"/>
            <a:pathLst>
              <a:path w="30" h="39">
                <a:moveTo>
                  <a:pt x="0" y="0"/>
                </a:moveTo>
                <a:cubicBezTo>
                  <a:pt x="8" y="14"/>
                  <a:pt x="18" y="27"/>
                  <a:pt x="30" y="39"/>
                </a:cubicBezTo>
              </a:path>
            </a:pathLst>
          </a:custGeom>
          <a:noFill/>
          <a:ln w="6350" cap="rnd">
            <a:solidFill>
              <a:srgbClr val="FF6600"/>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defPPr>
              <a:defRPr lang="en-US"/>
            </a:defPPr>
            <a:lvl1pPr algn="l" rtl="0" fontAlgn="base">
              <a:spcBef>
                <a:spcPct val="0"/>
              </a:spcBef>
              <a:spcAft>
                <a:spcPct val="0"/>
              </a:spcAft>
              <a:defRPr sz="1400" kern="1200">
                <a:solidFill>
                  <a:schemeClr val="tx1"/>
                </a:solidFill>
                <a:latin typeface="Arial" panose="020B0604020202020204" pitchFamily="34" charset="0"/>
                <a:ea typeface="+mn-ea"/>
                <a:cs typeface="+mn-cs"/>
              </a:defRPr>
            </a:lvl1pPr>
            <a:lvl2pPr marL="457200" algn="l" rtl="0" fontAlgn="base">
              <a:spcBef>
                <a:spcPct val="0"/>
              </a:spcBef>
              <a:spcAft>
                <a:spcPct val="0"/>
              </a:spcAft>
              <a:defRPr sz="1400" kern="1200">
                <a:solidFill>
                  <a:schemeClr val="tx1"/>
                </a:solidFill>
                <a:latin typeface="Arial" panose="020B0604020202020204" pitchFamily="34" charset="0"/>
                <a:ea typeface="+mn-ea"/>
                <a:cs typeface="+mn-cs"/>
              </a:defRPr>
            </a:lvl2pPr>
            <a:lvl3pPr marL="914400" algn="l" rtl="0" fontAlgn="base">
              <a:spcBef>
                <a:spcPct val="0"/>
              </a:spcBef>
              <a:spcAft>
                <a:spcPct val="0"/>
              </a:spcAft>
              <a:defRPr sz="1400" kern="1200">
                <a:solidFill>
                  <a:schemeClr val="tx1"/>
                </a:solidFill>
                <a:latin typeface="Arial" panose="020B0604020202020204" pitchFamily="34" charset="0"/>
                <a:ea typeface="+mn-ea"/>
                <a:cs typeface="+mn-cs"/>
              </a:defRPr>
            </a:lvl3pPr>
            <a:lvl4pPr marL="1371600" algn="l" rtl="0" fontAlgn="base">
              <a:spcBef>
                <a:spcPct val="0"/>
              </a:spcBef>
              <a:spcAft>
                <a:spcPct val="0"/>
              </a:spcAft>
              <a:defRPr sz="1400" kern="1200">
                <a:solidFill>
                  <a:schemeClr val="tx1"/>
                </a:solidFill>
                <a:latin typeface="Arial" panose="020B0604020202020204" pitchFamily="34" charset="0"/>
                <a:ea typeface="+mn-ea"/>
                <a:cs typeface="+mn-cs"/>
              </a:defRPr>
            </a:lvl4pPr>
            <a:lvl5pPr marL="1828800" algn="l" rtl="0" fontAlgn="base">
              <a:spcBef>
                <a:spcPct val="0"/>
              </a:spcBef>
              <a:spcAft>
                <a:spcPct val="0"/>
              </a:spcAft>
              <a:defRPr sz="1400" kern="1200">
                <a:solidFill>
                  <a:schemeClr val="tx1"/>
                </a:solidFill>
                <a:latin typeface="Arial" panose="020B0604020202020204" pitchFamily="34" charset="0"/>
                <a:ea typeface="+mn-ea"/>
                <a:cs typeface="+mn-cs"/>
              </a:defRPr>
            </a:lvl5pPr>
            <a:lvl6pPr marL="2286000" algn="l" defTabSz="914400" rtl="0" eaLnBrk="1" latinLnBrk="0" hangingPunct="1">
              <a:defRPr sz="1400" kern="1200">
                <a:solidFill>
                  <a:schemeClr val="tx1"/>
                </a:solidFill>
                <a:latin typeface="Arial" panose="020B0604020202020204" pitchFamily="34" charset="0"/>
                <a:ea typeface="+mn-ea"/>
                <a:cs typeface="+mn-cs"/>
              </a:defRPr>
            </a:lvl6pPr>
            <a:lvl7pPr marL="2743200" algn="l" defTabSz="914400" rtl="0" eaLnBrk="1" latinLnBrk="0" hangingPunct="1">
              <a:defRPr sz="1400" kern="1200">
                <a:solidFill>
                  <a:schemeClr val="tx1"/>
                </a:solidFill>
                <a:latin typeface="Arial" panose="020B0604020202020204" pitchFamily="34" charset="0"/>
                <a:ea typeface="+mn-ea"/>
                <a:cs typeface="+mn-cs"/>
              </a:defRPr>
            </a:lvl7pPr>
            <a:lvl8pPr marL="3200400" algn="l" defTabSz="914400" rtl="0" eaLnBrk="1" latinLnBrk="0" hangingPunct="1">
              <a:defRPr sz="1400" kern="1200">
                <a:solidFill>
                  <a:schemeClr val="tx1"/>
                </a:solidFill>
                <a:latin typeface="Arial" panose="020B0604020202020204" pitchFamily="34" charset="0"/>
                <a:ea typeface="+mn-ea"/>
                <a:cs typeface="+mn-cs"/>
              </a:defRPr>
            </a:lvl8pPr>
            <a:lvl9pPr marL="3657600" algn="l" defTabSz="914400" rtl="0" eaLnBrk="1" latinLnBrk="0" hangingPunct="1">
              <a:defRPr sz="1400" kern="1200">
                <a:solidFill>
                  <a:schemeClr val="tx1"/>
                </a:solidFill>
                <a:latin typeface="Arial" panose="020B0604020202020204" pitchFamily="34" charset="0"/>
                <a:ea typeface="+mn-ea"/>
                <a:cs typeface="+mn-cs"/>
              </a:defRPr>
            </a:lvl9pPr>
          </a:lstStyle>
          <a:p>
            <a:endParaRPr lang="en-CA"/>
          </a:p>
        </p:txBody>
      </p:sp>
      <p:sp>
        <p:nvSpPr>
          <p:cNvPr id="86" name="Freeform 82">
            <a:extLst>
              <a:ext uri="{FF2B5EF4-FFF2-40B4-BE49-F238E27FC236}">
                <a16:creationId xmlns:a16="http://schemas.microsoft.com/office/drawing/2014/main" id="{1AF0CB0D-C385-4149-B247-476E03D2478E}"/>
              </a:ext>
            </a:extLst>
          </p:cNvPr>
          <p:cNvSpPr>
            <a:spLocks noChangeAspect="1"/>
          </p:cNvSpPr>
          <p:nvPr/>
        </p:nvSpPr>
        <p:spPr bwMode="auto">
          <a:xfrm>
            <a:off x="5837076" y="1135366"/>
            <a:ext cx="18427" cy="20436"/>
          </a:xfrm>
          <a:custGeom>
            <a:avLst/>
            <a:gdLst>
              <a:gd name="T0" fmla="*/ 0 w 31"/>
              <a:gd name="T1" fmla="*/ 1 h 32"/>
              <a:gd name="T2" fmla="*/ 2 w 31"/>
              <a:gd name="T3" fmla="*/ 0 h 32"/>
              <a:gd name="T4" fmla="*/ 31 w 31"/>
              <a:gd name="T5" fmla="*/ 24 h 32"/>
              <a:gd name="T6" fmla="*/ 4 w 31"/>
              <a:gd name="T7" fmla="*/ 32 h 32"/>
            </a:gdLst>
            <a:ahLst/>
            <a:cxnLst>
              <a:cxn ang="0">
                <a:pos x="T0" y="T1"/>
              </a:cxn>
              <a:cxn ang="0">
                <a:pos x="T2" y="T3"/>
              </a:cxn>
              <a:cxn ang="0">
                <a:pos x="T4" y="T5"/>
              </a:cxn>
              <a:cxn ang="0">
                <a:pos x="T6" y="T7"/>
              </a:cxn>
            </a:cxnLst>
            <a:rect l="0" t="0" r="r" b="b"/>
            <a:pathLst>
              <a:path w="31" h="32">
                <a:moveTo>
                  <a:pt x="0" y="1"/>
                </a:moveTo>
                <a:cubicBezTo>
                  <a:pt x="1" y="1"/>
                  <a:pt x="1" y="1"/>
                  <a:pt x="2" y="0"/>
                </a:cubicBezTo>
                <a:cubicBezTo>
                  <a:pt x="13" y="6"/>
                  <a:pt x="26" y="12"/>
                  <a:pt x="31" y="24"/>
                </a:cubicBezTo>
                <a:cubicBezTo>
                  <a:pt x="22" y="26"/>
                  <a:pt x="14" y="31"/>
                  <a:pt x="4" y="32"/>
                </a:cubicBezTo>
              </a:path>
            </a:pathLst>
          </a:custGeom>
          <a:noFill/>
          <a:ln w="6350" cap="rnd">
            <a:solidFill>
              <a:srgbClr val="FF6600"/>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defPPr>
              <a:defRPr lang="en-US"/>
            </a:defPPr>
            <a:lvl1pPr algn="l" rtl="0" fontAlgn="base">
              <a:spcBef>
                <a:spcPct val="0"/>
              </a:spcBef>
              <a:spcAft>
                <a:spcPct val="0"/>
              </a:spcAft>
              <a:defRPr sz="1400" kern="1200">
                <a:solidFill>
                  <a:schemeClr val="tx1"/>
                </a:solidFill>
                <a:latin typeface="Arial" panose="020B0604020202020204" pitchFamily="34" charset="0"/>
                <a:ea typeface="+mn-ea"/>
                <a:cs typeface="+mn-cs"/>
              </a:defRPr>
            </a:lvl1pPr>
            <a:lvl2pPr marL="457200" algn="l" rtl="0" fontAlgn="base">
              <a:spcBef>
                <a:spcPct val="0"/>
              </a:spcBef>
              <a:spcAft>
                <a:spcPct val="0"/>
              </a:spcAft>
              <a:defRPr sz="1400" kern="1200">
                <a:solidFill>
                  <a:schemeClr val="tx1"/>
                </a:solidFill>
                <a:latin typeface="Arial" panose="020B0604020202020204" pitchFamily="34" charset="0"/>
                <a:ea typeface="+mn-ea"/>
                <a:cs typeface="+mn-cs"/>
              </a:defRPr>
            </a:lvl2pPr>
            <a:lvl3pPr marL="914400" algn="l" rtl="0" fontAlgn="base">
              <a:spcBef>
                <a:spcPct val="0"/>
              </a:spcBef>
              <a:spcAft>
                <a:spcPct val="0"/>
              </a:spcAft>
              <a:defRPr sz="1400" kern="1200">
                <a:solidFill>
                  <a:schemeClr val="tx1"/>
                </a:solidFill>
                <a:latin typeface="Arial" panose="020B0604020202020204" pitchFamily="34" charset="0"/>
                <a:ea typeface="+mn-ea"/>
                <a:cs typeface="+mn-cs"/>
              </a:defRPr>
            </a:lvl3pPr>
            <a:lvl4pPr marL="1371600" algn="l" rtl="0" fontAlgn="base">
              <a:spcBef>
                <a:spcPct val="0"/>
              </a:spcBef>
              <a:spcAft>
                <a:spcPct val="0"/>
              </a:spcAft>
              <a:defRPr sz="1400" kern="1200">
                <a:solidFill>
                  <a:schemeClr val="tx1"/>
                </a:solidFill>
                <a:latin typeface="Arial" panose="020B0604020202020204" pitchFamily="34" charset="0"/>
                <a:ea typeface="+mn-ea"/>
                <a:cs typeface="+mn-cs"/>
              </a:defRPr>
            </a:lvl4pPr>
            <a:lvl5pPr marL="1828800" algn="l" rtl="0" fontAlgn="base">
              <a:spcBef>
                <a:spcPct val="0"/>
              </a:spcBef>
              <a:spcAft>
                <a:spcPct val="0"/>
              </a:spcAft>
              <a:defRPr sz="1400" kern="1200">
                <a:solidFill>
                  <a:schemeClr val="tx1"/>
                </a:solidFill>
                <a:latin typeface="Arial" panose="020B0604020202020204" pitchFamily="34" charset="0"/>
                <a:ea typeface="+mn-ea"/>
                <a:cs typeface="+mn-cs"/>
              </a:defRPr>
            </a:lvl5pPr>
            <a:lvl6pPr marL="2286000" algn="l" defTabSz="914400" rtl="0" eaLnBrk="1" latinLnBrk="0" hangingPunct="1">
              <a:defRPr sz="1400" kern="1200">
                <a:solidFill>
                  <a:schemeClr val="tx1"/>
                </a:solidFill>
                <a:latin typeface="Arial" panose="020B0604020202020204" pitchFamily="34" charset="0"/>
                <a:ea typeface="+mn-ea"/>
                <a:cs typeface="+mn-cs"/>
              </a:defRPr>
            </a:lvl6pPr>
            <a:lvl7pPr marL="2743200" algn="l" defTabSz="914400" rtl="0" eaLnBrk="1" latinLnBrk="0" hangingPunct="1">
              <a:defRPr sz="1400" kern="1200">
                <a:solidFill>
                  <a:schemeClr val="tx1"/>
                </a:solidFill>
                <a:latin typeface="Arial" panose="020B0604020202020204" pitchFamily="34" charset="0"/>
                <a:ea typeface="+mn-ea"/>
                <a:cs typeface="+mn-cs"/>
              </a:defRPr>
            </a:lvl7pPr>
            <a:lvl8pPr marL="3200400" algn="l" defTabSz="914400" rtl="0" eaLnBrk="1" latinLnBrk="0" hangingPunct="1">
              <a:defRPr sz="1400" kern="1200">
                <a:solidFill>
                  <a:schemeClr val="tx1"/>
                </a:solidFill>
                <a:latin typeface="Arial" panose="020B0604020202020204" pitchFamily="34" charset="0"/>
                <a:ea typeface="+mn-ea"/>
                <a:cs typeface="+mn-cs"/>
              </a:defRPr>
            </a:lvl8pPr>
            <a:lvl9pPr marL="3657600" algn="l" defTabSz="914400" rtl="0" eaLnBrk="1" latinLnBrk="0" hangingPunct="1">
              <a:defRPr sz="1400" kern="1200">
                <a:solidFill>
                  <a:schemeClr val="tx1"/>
                </a:solidFill>
                <a:latin typeface="Arial" panose="020B0604020202020204" pitchFamily="34" charset="0"/>
                <a:ea typeface="+mn-ea"/>
                <a:cs typeface="+mn-cs"/>
              </a:defRPr>
            </a:lvl9pPr>
          </a:lstStyle>
          <a:p>
            <a:endParaRPr lang="en-CA"/>
          </a:p>
        </p:txBody>
      </p:sp>
      <p:sp>
        <p:nvSpPr>
          <p:cNvPr id="87" name="Freeform 83">
            <a:extLst>
              <a:ext uri="{FF2B5EF4-FFF2-40B4-BE49-F238E27FC236}">
                <a16:creationId xmlns:a16="http://schemas.microsoft.com/office/drawing/2014/main" id="{AE274EF0-F95B-476D-8251-8C592CCB9F58}"/>
              </a:ext>
            </a:extLst>
          </p:cNvPr>
          <p:cNvSpPr>
            <a:spLocks noChangeAspect="1"/>
          </p:cNvSpPr>
          <p:nvPr/>
        </p:nvSpPr>
        <p:spPr bwMode="auto">
          <a:xfrm>
            <a:off x="5830933" y="1155801"/>
            <a:ext cx="8702" cy="6628"/>
          </a:xfrm>
          <a:custGeom>
            <a:avLst/>
            <a:gdLst>
              <a:gd name="T0" fmla="*/ 14 w 14"/>
              <a:gd name="T1" fmla="*/ 0 h 10"/>
              <a:gd name="T2" fmla="*/ 0 w 14"/>
              <a:gd name="T3" fmla="*/ 10 h 10"/>
            </a:gdLst>
            <a:ahLst/>
            <a:cxnLst>
              <a:cxn ang="0">
                <a:pos x="T0" y="T1"/>
              </a:cxn>
              <a:cxn ang="0">
                <a:pos x="T2" y="T3"/>
              </a:cxn>
            </a:cxnLst>
            <a:rect l="0" t="0" r="r" b="b"/>
            <a:pathLst>
              <a:path w="14" h="10">
                <a:moveTo>
                  <a:pt x="14" y="0"/>
                </a:moveTo>
                <a:cubicBezTo>
                  <a:pt x="9" y="6"/>
                  <a:pt x="5" y="8"/>
                  <a:pt x="0" y="10"/>
                </a:cubicBezTo>
              </a:path>
            </a:pathLst>
          </a:custGeom>
          <a:noFill/>
          <a:ln w="6350" cap="rnd">
            <a:solidFill>
              <a:srgbClr val="FF6600"/>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defPPr>
              <a:defRPr lang="en-US"/>
            </a:defPPr>
            <a:lvl1pPr algn="l" rtl="0" fontAlgn="base">
              <a:spcBef>
                <a:spcPct val="0"/>
              </a:spcBef>
              <a:spcAft>
                <a:spcPct val="0"/>
              </a:spcAft>
              <a:defRPr sz="1400" kern="1200">
                <a:solidFill>
                  <a:schemeClr val="tx1"/>
                </a:solidFill>
                <a:latin typeface="Arial" panose="020B0604020202020204" pitchFamily="34" charset="0"/>
                <a:ea typeface="+mn-ea"/>
                <a:cs typeface="+mn-cs"/>
              </a:defRPr>
            </a:lvl1pPr>
            <a:lvl2pPr marL="457200" algn="l" rtl="0" fontAlgn="base">
              <a:spcBef>
                <a:spcPct val="0"/>
              </a:spcBef>
              <a:spcAft>
                <a:spcPct val="0"/>
              </a:spcAft>
              <a:defRPr sz="1400" kern="1200">
                <a:solidFill>
                  <a:schemeClr val="tx1"/>
                </a:solidFill>
                <a:latin typeface="Arial" panose="020B0604020202020204" pitchFamily="34" charset="0"/>
                <a:ea typeface="+mn-ea"/>
                <a:cs typeface="+mn-cs"/>
              </a:defRPr>
            </a:lvl2pPr>
            <a:lvl3pPr marL="914400" algn="l" rtl="0" fontAlgn="base">
              <a:spcBef>
                <a:spcPct val="0"/>
              </a:spcBef>
              <a:spcAft>
                <a:spcPct val="0"/>
              </a:spcAft>
              <a:defRPr sz="1400" kern="1200">
                <a:solidFill>
                  <a:schemeClr val="tx1"/>
                </a:solidFill>
                <a:latin typeface="Arial" panose="020B0604020202020204" pitchFamily="34" charset="0"/>
                <a:ea typeface="+mn-ea"/>
                <a:cs typeface="+mn-cs"/>
              </a:defRPr>
            </a:lvl3pPr>
            <a:lvl4pPr marL="1371600" algn="l" rtl="0" fontAlgn="base">
              <a:spcBef>
                <a:spcPct val="0"/>
              </a:spcBef>
              <a:spcAft>
                <a:spcPct val="0"/>
              </a:spcAft>
              <a:defRPr sz="1400" kern="1200">
                <a:solidFill>
                  <a:schemeClr val="tx1"/>
                </a:solidFill>
                <a:latin typeface="Arial" panose="020B0604020202020204" pitchFamily="34" charset="0"/>
                <a:ea typeface="+mn-ea"/>
                <a:cs typeface="+mn-cs"/>
              </a:defRPr>
            </a:lvl4pPr>
            <a:lvl5pPr marL="1828800" algn="l" rtl="0" fontAlgn="base">
              <a:spcBef>
                <a:spcPct val="0"/>
              </a:spcBef>
              <a:spcAft>
                <a:spcPct val="0"/>
              </a:spcAft>
              <a:defRPr sz="1400" kern="1200">
                <a:solidFill>
                  <a:schemeClr val="tx1"/>
                </a:solidFill>
                <a:latin typeface="Arial" panose="020B0604020202020204" pitchFamily="34" charset="0"/>
                <a:ea typeface="+mn-ea"/>
                <a:cs typeface="+mn-cs"/>
              </a:defRPr>
            </a:lvl5pPr>
            <a:lvl6pPr marL="2286000" algn="l" defTabSz="914400" rtl="0" eaLnBrk="1" latinLnBrk="0" hangingPunct="1">
              <a:defRPr sz="1400" kern="1200">
                <a:solidFill>
                  <a:schemeClr val="tx1"/>
                </a:solidFill>
                <a:latin typeface="Arial" panose="020B0604020202020204" pitchFamily="34" charset="0"/>
                <a:ea typeface="+mn-ea"/>
                <a:cs typeface="+mn-cs"/>
              </a:defRPr>
            </a:lvl6pPr>
            <a:lvl7pPr marL="2743200" algn="l" defTabSz="914400" rtl="0" eaLnBrk="1" latinLnBrk="0" hangingPunct="1">
              <a:defRPr sz="1400" kern="1200">
                <a:solidFill>
                  <a:schemeClr val="tx1"/>
                </a:solidFill>
                <a:latin typeface="Arial" panose="020B0604020202020204" pitchFamily="34" charset="0"/>
                <a:ea typeface="+mn-ea"/>
                <a:cs typeface="+mn-cs"/>
              </a:defRPr>
            </a:lvl7pPr>
            <a:lvl8pPr marL="3200400" algn="l" defTabSz="914400" rtl="0" eaLnBrk="1" latinLnBrk="0" hangingPunct="1">
              <a:defRPr sz="1400" kern="1200">
                <a:solidFill>
                  <a:schemeClr val="tx1"/>
                </a:solidFill>
                <a:latin typeface="Arial" panose="020B0604020202020204" pitchFamily="34" charset="0"/>
                <a:ea typeface="+mn-ea"/>
                <a:cs typeface="+mn-cs"/>
              </a:defRPr>
            </a:lvl8pPr>
            <a:lvl9pPr marL="3657600" algn="l" defTabSz="914400" rtl="0" eaLnBrk="1" latinLnBrk="0" hangingPunct="1">
              <a:defRPr sz="1400" kern="1200">
                <a:solidFill>
                  <a:schemeClr val="tx1"/>
                </a:solidFill>
                <a:latin typeface="Arial" panose="020B0604020202020204" pitchFamily="34" charset="0"/>
                <a:ea typeface="+mn-ea"/>
                <a:cs typeface="+mn-cs"/>
              </a:defRPr>
            </a:lvl9pPr>
          </a:lstStyle>
          <a:p>
            <a:endParaRPr lang="en-CA"/>
          </a:p>
        </p:txBody>
      </p:sp>
      <p:sp>
        <p:nvSpPr>
          <p:cNvPr id="88" name="Freeform 84">
            <a:extLst>
              <a:ext uri="{FF2B5EF4-FFF2-40B4-BE49-F238E27FC236}">
                <a16:creationId xmlns:a16="http://schemas.microsoft.com/office/drawing/2014/main" id="{2EE1AA00-344B-489E-854F-50E30AA0A246}"/>
              </a:ext>
            </a:extLst>
          </p:cNvPr>
          <p:cNvSpPr>
            <a:spLocks noChangeAspect="1"/>
          </p:cNvSpPr>
          <p:nvPr/>
        </p:nvSpPr>
        <p:spPr bwMode="auto">
          <a:xfrm>
            <a:off x="5742891" y="1318733"/>
            <a:ext cx="18427" cy="3866"/>
          </a:xfrm>
          <a:custGeom>
            <a:avLst/>
            <a:gdLst>
              <a:gd name="T0" fmla="*/ 0 w 31"/>
              <a:gd name="T1" fmla="*/ 6 h 6"/>
              <a:gd name="T2" fmla="*/ 31 w 31"/>
              <a:gd name="T3" fmla="*/ 0 h 6"/>
            </a:gdLst>
            <a:ahLst/>
            <a:cxnLst>
              <a:cxn ang="0">
                <a:pos x="T0" y="T1"/>
              </a:cxn>
              <a:cxn ang="0">
                <a:pos x="T2" y="T3"/>
              </a:cxn>
            </a:cxnLst>
            <a:rect l="0" t="0" r="r" b="b"/>
            <a:pathLst>
              <a:path w="31" h="6">
                <a:moveTo>
                  <a:pt x="0" y="6"/>
                </a:moveTo>
                <a:cubicBezTo>
                  <a:pt x="11" y="6"/>
                  <a:pt x="20" y="0"/>
                  <a:pt x="31" y="0"/>
                </a:cubicBezTo>
              </a:path>
            </a:pathLst>
          </a:custGeom>
          <a:noFill/>
          <a:ln w="6350" cap="rnd">
            <a:solidFill>
              <a:srgbClr val="FF6600"/>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defPPr>
              <a:defRPr lang="en-US"/>
            </a:defPPr>
            <a:lvl1pPr algn="l" rtl="0" fontAlgn="base">
              <a:spcBef>
                <a:spcPct val="0"/>
              </a:spcBef>
              <a:spcAft>
                <a:spcPct val="0"/>
              </a:spcAft>
              <a:defRPr sz="1400" kern="1200">
                <a:solidFill>
                  <a:schemeClr val="tx1"/>
                </a:solidFill>
                <a:latin typeface="Arial" panose="020B0604020202020204" pitchFamily="34" charset="0"/>
                <a:ea typeface="+mn-ea"/>
                <a:cs typeface="+mn-cs"/>
              </a:defRPr>
            </a:lvl1pPr>
            <a:lvl2pPr marL="457200" algn="l" rtl="0" fontAlgn="base">
              <a:spcBef>
                <a:spcPct val="0"/>
              </a:spcBef>
              <a:spcAft>
                <a:spcPct val="0"/>
              </a:spcAft>
              <a:defRPr sz="1400" kern="1200">
                <a:solidFill>
                  <a:schemeClr val="tx1"/>
                </a:solidFill>
                <a:latin typeface="Arial" panose="020B0604020202020204" pitchFamily="34" charset="0"/>
                <a:ea typeface="+mn-ea"/>
                <a:cs typeface="+mn-cs"/>
              </a:defRPr>
            </a:lvl2pPr>
            <a:lvl3pPr marL="914400" algn="l" rtl="0" fontAlgn="base">
              <a:spcBef>
                <a:spcPct val="0"/>
              </a:spcBef>
              <a:spcAft>
                <a:spcPct val="0"/>
              </a:spcAft>
              <a:defRPr sz="1400" kern="1200">
                <a:solidFill>
                  <a:schemeClr val="tx1"/>
                </a:solidFill>
                <a:latin typeface="Arial" panose="020B0604020202020204" pitchFamily="34" charset="0"/>
                <a:ea typeface="+mn-ea"/>
                <a:cs typeface="+mn-cs"/>
              </a:defRPr>
            </a:lvl3pPr>
            <a:lvl4pPr marL="1371600" algn="l" rtl="0" fontAlgn="base">
              <a:spcBef>
                <a:spcPct val="0"/>
              </a:spcBef>
              <a:spcAft>
                <a:spcPct val="0"/>
              </a:spcAft>
              <a:defRPr sz="1400" kern="1200">
                <a:solidFill>
                  <a:schemeClr val="tx1"/>
                </a:solidFill>
                <a:latin typeface="Arial" panose="020B0604020202020204" pitchFamily="34" charset="0"/>
                <a:ea typeface="+mn-ea"/>
                <a:cs typeface="+mn-cs"/>
              </a:defRPr>
            </a:lvl4pPr>
            <a:lvl5pPr marL="1828800" algn="l" rtl="0" fontAlgn="base">
              <a:spcBef>
                <a:spcPct val="0"/>
              </a:spcBef>
              <a:spcAft>
                <a:spcPct val="0"/>
              </a:spcAft>
              <a:defRPr sz="1400" kern="1200">
                <a:solidFill>
                  <a:schemeClr val="tx1"/>
                </a:solidFill>
                <a:latin typeface="Arial" panose="020B0604020202020204" pitchFamily="34" charset="0"/>
                <a:ea typeface="+mn-ea"/>
                <a:cs typeface="+mn-cs"/>
              </a:defRPr>
            </a:lvl5pPr>
            <a:lvl6pPr marL="2286000" algn="l" defTabSz="914400" rtl="0" eaLnBrk="1" latinLnBrk="0" hangingPunct="1">
              <a:defRPr sz="1400" kern="1200">
                <a:solidFill>
                  <a:schemeClr val="tx1"/>
                </a:solidFill>
                <a:latin typeface="Arial" panose="020B0604020202020204" pitchFamily="34" charset="0"/>
                <a:ea typeface="+mn-ea"/>
                <a:cs typeface="+mn-cs"/>
              </a:defRPr>
            </a:lvl6pPr>
            <a:lvl7pPr marL="2743200" algn="l" defTabSz="914400" rtl="0" eaLnBrk="1" latinLnBrk="0" hangingPunct="1">
              <a:defRPr sz="1400" kern="1200">
                <a:solidFill>
                  <a:schemeClr val="tx1"/>
                </a:solidFill>
                <a:latin typeface="Arial" panose="020B0604020202020204" pitchFamily="34" charset="0"/>
                <a:ea typeface="+mn-ea"/>
                <a:cs typeface="+mn-cs"/>
              </a:defRPr>
            </a:lvl7pPr>
            <a:lvl8pPr marL="3200400" algn="l" defTabSz="914400" rtl="0" eaLnBrk="1" latinLnBrk="0" hangingPunct="1">
              <a:defRPr sz="1400" kern="1200">
                <a:solidFill>
                  <a:schemeClr val="tx1"/>
                </a:solidFill>
                <a:latin typeface="Arial" panose="020B0604020202020204" pitchFamily="34" charset="0"/>
                <a:ea typeface="+mn-ea"/>
                <a:cs typeface="+mn-cs"/>
              </a:defRPr>
            </a:lvl8pPr>
            <a:lvl9pPr marL="3657600" algn="l" defTabSz="914400" rtl="0" eaLnBrk="1" latinLnBrk="0" hangingPunct="1">
              <a:defRPr sz="1400" kern="1200">
                <a:solidFill>
                  <a:schemeClr val="tx1"/>
                </a:solidFill>
                <a:latin typeface="Arial" panose="020B0604020202020204" pitchFamily="34" charset="0"/>
                <a:ea typeface="+mn-ea"/>
                <a:cs typeface="+mn-cs"/>
              </a:defRPr>
            </a:lvl9pPr>
          </a:lstStyle>
          <a:p>
            <a:endParaRPr lang="en-CA"/>
          </a:p>
        </p:txBody>
      </p:sp>
      <p:sp>
        <p:nvSpPr>
          <p:cNvPr id="89" name="Freeform 85">
            <a:extLst>
              <a:ext uri="{FF2B5EF4-FFF2-40B4-BE49-F238E27FC236}">
                <a16:creationId xmlns:a16="http://schemas.microsoft.com/office/drawing/2014/main" id="{F13AF251-9FAA-485A-8D68-D9D7DFDBF2BC}"/>
              </a:ext>
            </a:extLst>
          </p:cNvPr>
          <p:cNvSpPr>
            <a:spLocks noChangeAspect="1"/>
          </p:cNvSpPr>
          <p:nvPr/>
        </p:nvSpPr>
        <p:spPr bwMode="auto">
          <a:xfrm>
            <a:off x="5761318" y="1307687"/>
            <a:ext cx="8190" cy="11046"/>
          </a:xfrm>
          <a:custGeom>
            <a:avLst/>
            <a:gdLst>
              <a:gd name="T0" fmla="*/ 0 w 14"/>
              <a:gd name="T1" fmla="*/ 17 h 17"/>
              <a:gd name="T2" fmla="*/ 14 w 14"/>
              <a:gd name="T3" fmla="*/ 0 h 17"/>
            </a:gdLst>
            <a:ahLst/>
            <a:cxnLst>
              <a:cxn ang="0">
                <a:pos x="T0" y="T1"/>
              </a:cxn>
              <a:cxn ang="0">
                <a:pos x="T2" y="T3"/>
              </a:cxn>
            </a:cxnLst>
            <a:rect l="0" t="0" r="r" b="b"/>
            <a:pathLst>
              <a:path w="14" h="17">
                <a:moveTo>
                  <a:pt x="0" y="17"/>
                </a:moveTo>
                <a:cubicBezTo>
                  <a:pt x="1" y="9"/>
                  <a:pt x="8" y="5"/>
                  <a:pt x="14" y="0"/>
                </a:cubicBezTo>
              </a:path>
            </a:pathLst>
          </a:custGeom>
          <a:noFill/>
          <a:ln w="6350" cap="rnd">
            <a:solidFill>
              <a:srgbClr val="FF6600"/>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defPPr>
              <a:defRPr lang="en-US"/>
            </a:defPPr>
            <a:lvl1pPr algn="l" rtl="0" fontAlgn="base">
              <a:spcBef>
                <a:spcPct val="0"/>
              </a:spcBef>
              <a:spcAft>
                <a:spcPct val="0"/>
              </a:spcAft>
              <a:defRPr sz="1400" kern="1200">
                <a:solidFill>
                  <a:schemeClr val="tx1"/>
                </a:solidFill>
                <a:latin typeface="Arial" panose="020B0604020202020204" pitchFamily="34" charset="0"/>
                <a:ea typeface="+mn-ea"/>
                <a:cs typeface="+mn-cs"/>
              </a:defRPr>
            </a:lvl1pPr>
            <a:lvl2pPr marL="457200" algn="l" rtl="0" fontAlgn="base">
              <a:spcBef>
                <a:spcPct val="0"/>
              </a:spcBef>
              <a:spcAft>
                <a:spcPct val="0"/>
              </a:spcAft>
              <a:defRPr sz="1400" kern="1200">
                <a:solidFill>
                  <a:schemeClr val="tx1"/>
                </a:solidFill>
                <a:latin typeface="Arial" panose="020B0604020202020204" pitchFamily="34" charset="0"/>
                <a:ea typeface="+mn-ea"/>
                <a:cs typeface="+mn-cs"/>
              </a:defRPr>
            </a:lvl2pPr>
            <a:lvl3pPr marL="914400" algn="l" rtl="0" fontAlgn="base">
              <a:spcBef>
                <a:spcPct val="0"/>
              </a:spcBef>
              <a:spcAft>
                <a:spcPct val="0"/>
              </a:spcAft>
              <a:defRPr sz="1400" kern="1200">
                <a:solidFill>
                  <a:schemeClr val="tx1"/>
                </a:solidFill>
                <a:latin typeface="Arial" panose="020B0604020202020204" pitchFamily="34" charset="0"/>
                <a:ea typeface="+mn-ea"/>
                <a:cs typeface="+mn-cs"/>
              </a:defRPr>
            </a:lvl3pPr>
            <a:lvl4pPr marL="1371600" algn="l" rtl="0" fontAlgn="base">
              <a:spcBef>
                <a:spcPct val="0"/>
              </a:spcBef>
              <a:spcAft>
                <a:spcPct val="0"/>
              </a:spcAft>
              <a:defRPr sz="1400" kern="1200">
                <a:solidFill>
                  <a:schemeClr val="tx1"/>
                </a:solidFill>
                <a:latin typeface="Arial" panose="020B0604020202020204" pitchFamily="34" charset="0"/>
                <a:ea typeface="+mn-ea"/>
                <a:cs typeface="+mn-cs"/>
              </a:defRPr>
            </a:lvl4pPr>
            <a:lvl5pPr marL="1828800" algn="l" rtl="0" fontAlgn="base">
              <a:spcBef>
                <a:spcPct val="0"/>
              </a:spcBef>
              <a:spcAft>
                <a:spcPct val="0"/>
              </a:spcAft>
              <a:defRPr sz="1400" kern="1200">
                <a:solidFill>
                  <a:schemeClr val="tx1"/>
                </a:solidFill>
                <a:latin typeface="Arial" panose="020B0604020202020204" pitchFamily="34" charset="0"/>
                <a:ea typeface="+mn-ea"/>
                <a:cs typeface="+mn-cs"/>
              </a:defRPr>
            </a:lvl5pPr>
            <a:lvl6pPr marL="2286000" algn="l" defTabSz="914400" rtl="0" eaLnBrk="1" latinLnBrk="0" hangingPunct="1">
              <a:defRPr sz="1400" kern="1200">
                <a:solidFill>
                  <a:schemeClr val="tx1"/>
                </a:solidFill>
                <a:latin typeface="Arial" panose="020B0604020202020204" pitchFamily="34" charset="0"/>
                <a:ea typeface="+mn-ea"/>
                <a:cs typeface="+mn-cs"/>
              </a:defRPr>
            </a:lvl6pPr>
            <a:lvl7pPr marL="2743200" algn="l" defTabSz="914400" rtl="0" eaLnBrk="1" latinLnBrk="0" hangingPunct="1">
              <a:defRPr sz="1400" kern="1200">
                <a:solidFill>
                  <a:schemeClr val="tx1"/>
                </a:solidFill>
                <a:latin typeface="Arial" panose="020B0604020202020204" pitchFamily="34" charset="0"/>
                <a:ea typeface="+mn-ea"/>
                <a:cs typeface="+mn-cs"/>
              </a:defRPr>
            </a:lvl7pPr>
            <a:lvl8pPr marL="3200400" algn="l" defTabSz="914400" rtl="0" eaLnBrk="1" latinLnBrk="0" hangingPunct="1">
              <a:defRPr sz="1400" kern="1200">
                <a:solidFill>
                  <a:schemeClr val="tx1"/>
                </a:solidFill>
                <a:latin typeface="Arial" panose="020B0604020202020204" pitchFamily="34" charset="0"/>
                <a:ea typeface="+mn-ea"/>
                <a:cs typeface="+mn-cs"/>
              </a:defRPr>
            </a:lvl8pPr>
            <a:lvl9pPr marL="3657600" algn="l" defTabSz="914400" rtl="0" eaLnBrk="1" latinLnBrk="0" hangingPunct="1">
              <a:defRPr sz="1400" kern="1200">
                <a:solidFill>
                  <a:schemeClr val="tx1"/>
                </a:solidFill>
                <a:latin typeface="Arial" panose="020B0604020202020204" pitchFamily="34" charset="0"/>
                <a:ea typeface="+mn-ea"/>
                <a:cs typeface="+mn-cs"/>
              </a:defRPr>
            </a:lvl9pPr>
          </a:lstStyle>
          <a:p>
            <a:endParaRPr lang="en-CA"/>
          </a:p>
        </p:txBody>
      </p:sp>
      <p:sp>
        <p:nvSpPr>
          <p:cNvPr id="90" name="Freeform 86">
            <a:extLst>
              <a:ext uri="{FF2B5EF4-FFF2-40B4-BE49-F238E27FC236}">
                <a16:creationId xmlns:a16="http://schemas.microsoft.com/office/drawing/2014/main" id="{AC1D2980-67F6-46AA-9E8D-AC957276A75B}"/>
              </a:ext>
            </a:extLst>
          </p:cNvPr>
          <p:cNvSpPr>
            <a:spLocks noChangeAspect="1"/>
          </p:cNvSpPr>
          <p:nvPr/>
        </p:nvSpPr>
        <p:spPr bwMode="auto">
          <a:xfrm>
            <a:off x="5769508" y="1299955"/>
            <a:ext cx="1024" cy="7732"/>
          </a:xfrm>
          <a:custGeom>
            <a:avLst/>
            <a:gdLst>
              <a:gd name="T0" fmla="*/ 0 w 2"/>
              <a:gd name="T1" fmla="*/ 12 h 12"/>
              <a:gd name="T2" fmla="*/ 2 w 2"/>
              <a:gd name="T3" fmla="*/ 0 h 12"/>
            </a:gdLst>
            <a:ahLst/>
            <a:cxnLst>
              <a:cxn ang="0">
                <a:pos x="T0" y="T1"/>
              </a:cxn>
              <a:cxn ang="0">
                <a:pos x="T2" y="T3"/>
              </a:cxn>
            </a:cxnLst>
            <a:rect l="0" t="0" r="r" b="b"/>
            <a:pathLst>
              <a:path w="2" h="12">
                <a:moveTo>
                  <a:pt x="0" y="12"/>
                </a:moveTo>
                <a:cubicBezTo>
                  <a:pt x="1" y="8"/>
                  <a:pt x="2" y="4"/>
                  <a:pt x="2" y="0"/>
                </a:cubicBezTo>
              </a:path>
            </a:pathLst>
          </a:custGeom>
          <a:noFill/>
          <a:ln w="6350" cap="rnd">
            <a:solidFill>
              <a:srgbClr val="FF6600"/>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defPPr>
              <a:defRPr lang="en-US"/>
            </a:defPPr>
            <a:lvl1pPr algn="l" rtl="0" fontAlgn="base">
              <a:spcBef>
                <a:spcPct val="0"/>
              </a:spcBef>
              <a:spcAft>
                <a:spcPct val="0"/>
              </a:spcAft>
              <a:defRPr sz="1400" kern="1200">
                <a:solidFill>
                  <a:schemeClr val="tx1"/>
                </a:solidFill>
                <a:latin typeface="Arial" panose="020B0604020202020204" pitchFamily="34" charset="0"/>
                <a:ea typeface="+mn-ea"/>
                <a:cs typeface="+mn-cs"/>
              </a:defRPr>
            </a:lvl1pPr>
            <a:lvl2pPr marL="457200" algn="l" rtl="0" fontAlgn="base">
              <a:spcBef>
                <a:spcPct val="0"/>
              </a:spcBef>
              <a:spcAft>
                <a:spcPct val="0"/>
              </a:spcAft>
              <a:defRPr sz="1400" kern="1200">
                <a:solidFill>
                  <a:schemeClr val="tx1"/>
                </a:solidFill>
                <a:latin typeface="Arial" panose="020B0604020202020204" pitchFamily="34" charset="0"/>
                <a:ea typeface="+mn-ea"/>
                <a:cs typeface="+mn-cs"/>
              </a:defRPr>
            </a:lvl2pPr>
            <a:lvl3pPr marL="914400" algn="l" rtl="0" fontAlgn="base">
              <a:spcBef>
                <a:spcPct val="0"/>
              </a:spcBef>
              <a:spcAft>
                <a:spcPct val="0"/>
              </a:spcAft>
              <a:defRPr sz="1400" kern="1200">
                <a:solidFill>
                  <a:schemeClr val="tx1"/>
                </a:solidFill>
                <a:latin typeface="Arial" panose="020B0604020202020204" pitchFamily="34" charset="0"/>
                <a:ea typeface="+mn-ea"/>
                <a:cs typeface="+mn-cs"/>
              </a:defRPr>
            </a:lvl3pPr>
            <a:lvl4pPr marL="1371600" algn="l" rtl="0" fontAlgn="base">
              <a:spcBef>
                <a:spcPct val="0"/>
              </a:spcBef>
              <a:spcAft>
                <a:spcPct val="0"/>
              </a:spcAft>
              <a:defRPr sz="1400" kern="1200">
                <a:solidFill>
                  <a:schemeClr val="tx1"/>
                </a:solidFill>
                <a:latin typeface="Arial" panose="020B0604020202020204" pitchFamily="34" charset="0"/>
                <a:ea typeface="+mn-ea"/>
                <a:cs typeface="+mn-cs"/>
              </a:defRPr>
            </a:lvl4pPr>
            <a:lvl5pPr marL="1828800" algn="l" rtl="0" fontAlgn="base">
              <a:spcBef>
                <a:spcPct val="0"/>
              </a:spcBef>
              <a:spcAft>
                <a:spcPct val="0"/>
              </a:spcAft>
              <a:defRPr sz="1400" kern="1200">
                <a:solidFill>
                  <a:schemeClr val="tx1"/>
                </a:solidFill>
                <a:latin typeface="Arial" panose="020B0604020202020204" pitchFamily="34" charset="0"/>
                <a:ea typeface="+mn-ea"/>
                <a:cs typeface="+mn-cs"/>
              </a:defRPr>
            </a:lvl5pPr>
            <a:lvl6pPr marL="2286000" algn="l" defTabSz="914400" rtl="0" eaLnBrk="1" latinLnBrk="0" hangingPunct="1">
              <a:defRPr sz="1400" kern="1200">
                <a:solidFill>
                  <a:schemeClr val="tx1"/>
                </a:solidFill>
                <a:latin typeface="Arial" panose="020B0604020202020204" pitchFamily="34" charset="0"/>
                <a:ea typeface="+mn-ea"/>
                <a:cs typeface="+mn-cs"/>
              </a:defRPr>
            </a:lvl6pPr>
            <a:lvl7pPr marL="2743200" algn="l" defTabSz="914400" rtl="0" eaLnBrk="1" latinLnBrk="0" hangingPunct="1">
              <a:defRPr sz="1400" kern="1200">
                <a:solidFill>
                  <a:schemeClr val="tx1"/>
                </a:solidFill>
                <a:latin typeface="Arial" panose="020B0604020202020204" pitchFamily="34" charset="0"/>
                <a:ea typeface="+mn-ea"/>
                <a:cs typeface="+mn-cs"/>
              </a:defRPr>
            </a:lvl7pPr>
            <a:lvl8pPr marL="3200400" algn="l" defTabSz="914400" rtl="0" eaLnBrk="1" latinLnBrk="0" hangingPunct="1">
              <a:defRPr sz="1400" kern="1200">
                <a:solidFill>
                  <a:schemeClr val="tx1"/>
                </a:solidFill>
                <a:latin typeface="Arial" panose="020B0604020202020204" pitchFamily="34" charset="0"/>
                <a:ea typeface="+mn-ea"/>
                <a:cs typeface="+mn-cs"/>
              </a:defRPr>
            </a:lvl8pPr>
            <a:lvl9pPr marL="3657600" algn="l" defTabSz="914400" rtl="0" eaLnBrk="1" latinLnBrk="0" hangingPunct="1">
              <a:defRPr sz="1400" kern="1200">
                <a:solidFill>
                  <a:schemeClr val="tx1"/>
                </a:solidFill>
                <a:latin typeface="Arial" panose="020B0604020202020204" pitchFamily="34" charset="0"/>
                <a:ea typeface="+mn-ea"/>
                <a:cs typeface="+mn-cs"/>
              </a:defRPr>
            </a:lvl9pPr>
          </a:lstStyle>
          <a:p>
            <a:endParaRPr lang="en-CA"/>
          </a:p>
        </p:txBody>
      </p:sp>
      <p:sp>
        <p:nvSpPr>
          <p:cNvPr id="91" name="Freeform 87">
            <a:extLst>
              <a:ext uri="{FF2B5EF4-FFF2-40B4-BE49-F238E27FC236}">
                <a16:creationId xmlns:a16="http://schemas.microsoft.com/office/drawing/2014/main" id="{0B07107F-4FDF-42DC-B8E9-E29CE0C3CDF5}"/>
              </a:ext>
            </a:extLst>
          </p:cNvPr>
          <p:cNvSpPr>
            <a:spLocks noChangeAspect="1"/>
          </p:cNvSpPr>
          <p:nvPr/>
        </p:nvSpPr>
        <p:spPr bwMode="auto">
          <a:xfrm>
            <a:off x="5773092" y="1319286"/>
            <a:ext cx="10237" cy="8837"/>
          </a:xfrm>
          <a:custGeom>
            <a:avLst/>
            <a:gdLst>
              <a:gd name="T0" fmla="*/ 0 w 18"/>
              <a:gd name="T1" fmla="*/ 0 h 14"/>
              <a:gd name="T2" fmla="*/ 18 w 18"/>
              <a:gd name="T3" fmla="*/ 14 h 14"/>
            </a:gdLst>
            <a:ahLst/>
            <a:cxnLst>
              <a:cxn ang="0">
                <a:pos x="T0" y="T1"/>
              </a:cxn>
              <a:cxn ang="0">
                <a:pos x="T2" y="T3"/>
              </a:cxn>
            </a:cxnLst>
            <a:rect l="0" t="0" r="r" b="b"/>
            <a:pathLst>
              <a:path w="18" h="14">
                <a:moveTo>
                  <a:pt x="0" y="0"/>
                </a:moveTo>
                <a:cubicBezTo>
                  <a:pt x="6" y="5"/>
                  <a:pt x="16" y="6"/>
                  <a:pt x="18" y="14"/>
                </a:cubicBezTo>
              </a:path>
            </a:pathLst>
          </a:custGeom>
          <a:noFill/>
          <a:ln w="6350" cap="rnd">
            <a:solidFill>
              <a:srgbClr val="FF6600"/>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defPPr>
              <a:defRPr lang="en-US"/>
            </a:defPPr>
            <a:lvl1pPr algn="l" rtl="0" fontAlgn="base">
              <a:spcBef>
                <a:spcPct val="0"/>
              </a:spcBef>
              <a:spcAft>
                <a:spcPct val="0"/>
              </a:spcAft>
              <a:defRPr sz="1400" kern="1200">
                <a:solidFill>
                  <a:schemeClr val="tx1"/>
                </a:solidFill>
                <a:latin typeface="Arial" panose="020B0604020202020204" pitchFamily="34" charset="0"/>
                <a:ea typeface="+mn-ea"/>
                <a:cs typeface="+mn-cs"/>
              </a:defRPr>
            </a:lvl1pPr>
            <a:lvl2pPr marL="457200" algn="l" rtl="0" fontAlgn="base">
              <a:spcBef>
                <a:spcPct val="0"/>
              </a:spcBef>
              <a:spcAft>
                <a:spcPct val="0"/>
              </a:spcAft>
              <a:defRPr sz="1400" kern="1200">
                <a:solidFill>
                  <a:schemeClr val="tx1"/>
                </a:solidFill>
                <a:latin typeface="Arial" panose="020B0604020202020204" pitchFamily="34" charset="0"/>
                <a:ea typeface="+mn-ea"/>
                <a:cs typeface="+mn-cs"/>
              </a:defRPr>
            </a:lvl2pPr>
            <a:lvl3pPr marL="914400" algn="l" rtl="0" fontAlgn="base">
              <a:spcBef>
                <a:spcPct val="0"/>
              </a:spcBef>
              <a:spcAft>
                <a:spcPct val="0"/>
              </a:spcAft>
              <a:defRPr sz="1400" kern="1200">
                <a:solidFill>
                  <a:schemeClr val="tx1"/>
                </a:solidFill>
                <a:latin typeface="Arial" panose="020B0604020202020204" pitchFamily="34" charset="0"/>
                <a:ea typeface="+mn-ea"/>
                <a:cs typeface="+mn-cs"/>
              </a:defRPr>
            </a:lvl3pPr>
            <a:lvl4pPr marL="1371600" algn="l" rtl="0" fontAlgn="base">
              <a:spcBef>
                <a:spcPct val="0"/>
              </a:spcBef>
              <a:spcAft>
                <a:spcPct val="0"/>
              </a:spcAft>
              <a:defRPr sz="1400" kern="1200">
                <a:solidFill>
                  <a:schemeClr val="tx1"/>
                </a:solidFill>
                <a:latin typeface="Arial" panose="020B0604020202020204" pitchFamily="34" charset="0"/>
                <a:ea typeface="+mn-ea"/>
                <a:cs typeface="+mn-cs"/>
              </a:defRPr>
            </a:lvl4pPr>
            <a:lvl5pPr marL="1828800" algn="l" rtl="0" fontAlgn="base">
              <a:spcBef>
                <a:spcPct val="0"/>
              </a:spcBef>
              <a:spcAft>
                <a:spcPct val="0"/>
              </a:spcAft>
              <a:defRPr sz="1400" kern="1200">
                <a:solidFill>
                  <a:schemeClr val="tx1"/>
                </a:solidFill>
                <a:latin typeface="Arial" panose="020B0604020202020204" pitchFamily="34" charset="0"/>
                <a:ea typeface="+mn-ea"/>
                <a:cs typeface="+mn-cs"/>
              </a:defRPr>
            </a:lvl5pPr>
            <a:lvl6pPr marL="2286000" algn="l" defTabSz="914400" rtl="0" eaLnBrk="1" latinLnBrk="0" hangingPunct="1">
              <a:defRPr sz="1400" kern="1200">
                <a:solidFill>
                  <a:schemeClr val="tx1"/>
                </a:solidFill>
                <a:latin typeface="Arial" panose="020B0604020202020204" pitchFamily="34" charset="0"/>
                <a:ea typeface="+mn-ea"/>
                <a:cs typeface="+mn-cs"/>
              </a:defRPr>
            </a:lvl6pPr>
            <a:lvl7pPr marL="2743200" algn="l" defTabSz="914400" rtl="0" eaLnBrk="1" latinLnBrk="0" hangingPunct="1">
              <a:defRPr sz="1400" kern="1200">
                <a:solidFill>
                  <a:schemeClr val="tx1"/>
                </a:solidFill>
                <a:latin typeface="Arial" panose="020B0604020202020204" pitchFamily="34" charset="0"/>
                <a:ea typeface="+mn-ea"/>
                <a:cs typeface="+mn-cs"/>
              </a:defRPr>
            </a:lvl7pPr>
            <a:lvl8pPr marL="3200400" algn="l" defTabSz="914400" rtl="0" eaLnBrk="1" latinLnBrk="0" hangingPunct="1">
              <a:defRPr sz="1400" kern="1200">
                <a:solidFill>
                  <a:schemeClr val="tx1"/>
                </a:solidFill>
                <a:latin typeface="Arial" panose="020B0604020202020204" pitchFamily="34" charset="0"/>
                <a:ea typeface="+mn-ea"/>
                <a:cs typeface="+mn-cs"/>
              </a:defRPr>
            </a:lvl8pPr>
            <a:lvl9pPr marL="3657600" algn="l" defTabSz="914400" rtl="0" eaLnBrk="1" latinLnBrk="0" hangingPunct="1">
              <a:defRPr sz="1400" kern="1200">
                <a:solidFill>
                  <a:schemeClr val="tx1"/>
                </a:solidFill>
                <a:latin typeface="Arial" panose="020B0604020202020204" pitchFamily="34" charset="0"/>
                <a:ea typeface="+mn-ea"/>
                <a:cs typeface="+mn-cs"/>
              </a:defRPr>
            </a:lvl9pPr>
          </a:lstStyle>
          <a:p>
            <a:endParaRPr lang="en-CA"/>
          </a:p>
        </p:txBody>
      </p:sp>
      <p:sp>
        <p:nvSpPr>
          <p:cNvPr id="92" name="Freeform 88">
            <a:extLst>
              <a:ext uri="{FF2B5EF4-FFF2-40B4-BE49-F238E27FC236}">
                <a16:creationId xmlns:a16="http://schemas.microsoft.com/office/drawing/2014/main" id="{E66C072A-44CF-42E9-8748-4E5645816DD5}"/>
              </a:ext>
            </a:extLst>
          </p:cNvPr>
          <p:cNvSpPr>
            <a:spLocks noChangeAspect="1"/>
          </p:cNvSpPr>
          <p:nvPr/>
        </p:nvSpPr>
        <p:spPr bwMode="auto">
          <a:xfrm>
            <a:off x="5801757" y="1405999"/>
            <a:ext cx="16380" cy="11599"/>
          </a:xfrm>
          <a:custGeom>
            <a:avLst/>
            <a:gdLst>
              <a:gd name="T0" fmla="*/ 0 w 28"/>
              <a:gd name="T1" fmla="*/ 18 h 18"/>
              <a:gd name="T2" fmla="*/ 28 w 28"/>
              <a:gd name="T3" fmla="*/ 0 h 18"/>
            </a:gdLst>
            <a:ahLst/>
            <a:cxnLst>
              <a:cxn ang="0">
                <a:pos x="T0" y="T1"/>
              </a:cxn>
              <a:cxn ang="0">
                <a:pos x="T2" y="T3"/>
              </a:cxn>
            </a:cxnLst>
            <a:rect l="0" t="0" r="r" b="b"/>
            <a:pathLst>
              <a:path w="28" h="18">
                <a:moveTo>
                  <a:pt x="0" y="18"/>
                </a:moveTo>
                <a:cubicBezTo>
                  <a:pt x="10" y="13"/>
                  <a:pt x="20" y="7"/>
                  <a:pt x="28" y="0"/>
                </a:cubicBezTo>
              </a:path>
            </a:pathLst>
          </a:custGeom>
          <a:noFill/>
          <a:ln w="6350" cap="rnd">
            <a:solidFill>
              <a:srgbClr val="FF6600"/>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defPPr>
              <a:defRPr lang="en-US"/>
            </a:defPPr>
            <a:lvl1pPr algn="l" rtl="0" fontAlgn="base">
              <a:spcBef>
                <a:spcPct val="0"/>
              </a:spcBef>
              <a:spcAft>
                <a:spcPct val="0"/>
              </a:spcAft>
              <a:defRPr sz="1400" kern="1200">
                <a:solidFill>
                  <a:schemeClr val="tx1"/>
                </a:solidFill>
                <a:latin typeface="Arial" panose="020B0604020202020204" pitchFamily="34" charset="0"/>
                <a:ea typeface="+mn-ea"/>
                <a:cs typeface="+mn-cs"/>
              </a:defRPr>
            </a:lvl1pPr>
            <a:lvl2pPr marL="457200" algn="l" rtl="0" fontAlgn="base">
              <a:spcBef>
                <a:spcPct val="0"/>
              </a:spcBef>
              <a:spcAft>
                <a:spcPct val="0"/>
              </a:spcAft>
              <a:defRPr sz="1400" kern="1200">
                <a:solidFill>
                  <a:schemeClr val="tx1"/>
                </a:solidFill>
                <a:latin typeface="Arial" panose="020B0604020202020204" pitchFamily="34" charset="0"/>
                <a:ea typeface="+mn-ea"/>
                <a:cs typeface="+mn-cs"/>
              </a:defRPr>
            </a:lvl2pPr>
            <a:lvl3pPr marL="914400" algn="l" rtl="0" fontAlgn="base">
              <a:spcBef>
                <a:spcPct val="0"/>
              </a:spcBef>
              <a:spcAft>
                <a:spcPct val="0"/>
              </a:spcAft>
              <a:defRPr sz="1400" kern="1200">
                <a:solidFill>
                  <a:schemeClr val="tx1"/>
                </a:solidFill>
                <a:latin typeface="Arial" panose="020B0604020202020204" pitchFamily="34" charset="0"/>
                <a:ea typeface="+mn-ea"/>
                <a:cs typeface="+mn-cs"/>
              </a:defRPr>
            </a:lvl3pPr>
            <a:lvl4pPr marL="1371600" algn="l" rtl="0" fontAlgn="base">
              <a:spcBef>
                <a:spcPct val="0"/>
              </a:spcBef>
              <a:spcAft>
                <a:spcPct val="0"/>
              </a:spcAft>
              <a:defRPr sz="1400" kern="1200">
                <a:solidFill>
                  <a:schemeClr val="tx1"/>
                </a:solidFill>
                <a:latin typeface="Arial" panose="020B0604020202020204" pitchFamily="34" charset="0"/>
                <a:ea typeface="+mn-ea"/>
                <a:cs typeface="+mn-cs"/>
              </a:defRPr>
            </a:lvl4pPr>
            <a:lvl5pPr marL="1828800" algn="l" rtl="0" fontAlgn="base">
              <a:spcBef>
                <a:spcPct val="0"/>
              </a:spcBef>
              <a:spcAft>
                <a:spcPct val="0"/>
              </a:spcAft>
              <a:defRPr sz="1400" kern="1200">
                <a:solidFill>
                  <a:schemeClr val="tx1"/>
                </a:solidFill>
                <a:latin typeface="Arial" panose="020B0604020202020204" pitchFamily="34" charset="0"/>
                <a:ea typeface="+mn-ea"/>
                <a:cs typeface="+mn-cs"/>
              </a:defRPr>
            </a:lvl5pPr>
            <a:lvl6pPr marL="2286000" algn="l" defTabSz="914400" rtl="0" eaLnBrk="1" latinLnBrk="0" hangingPunct="1">
              <a:defRPr sz="1400" kern="1200">
                <a:solidFill>
                  <a:schemeClr val="tx1"/>
                </a:solidFill>
                <a:latin typeface="Arial" panose="020B0604020202020204" pitchFamily="34" charset="0"/>
                <a:ea typeface="+mn-ea"/>
                <a:cs typeface="+mn-cs"/>
              </a:defRPr>
            </a:lvl6pPr>
            <a:lvl7pPr marL="2743200" algn="l" defTabSz="914400" rtl="0" eaLnBrk="1" latinLnBrk="0" hangingPunct="1">
              <a:defRPr sz="1400" kern="1200">
                <a:solidFill>
                  <a:schemeClr val="tx1"/>
                </a:solidFill>
                <a:latin typeface="Arial" panose="020B0604020202020204" pitchFamily="34" charset="0"/>
                <a:ea typeface="+mn-ea"/>
                <a:cs typeface="+mn-cs"/>
              </a:defRPr>
            </a:lvl7pPr>
            <a:lvl8pPr marL="3200400" algn="l" defTabSz="914400" rtl="0" eaLnBrk="1" latinLnBrk="0" hangingPunct="1">
              <a:defRPr sz="1400" kern="1200">
                <a:solidFill>
                  <a:schemeClr val="tx1"/>
                </a:solidFill>
                <a:latin typeface="Arial" panose="020B0604020202020204" pitchFamily="34" charset="0"/>
                <a:ea typeface="+mn-ea"/>
                <a:cs typeface="+mn-cs"/>
              </a:defRPr>
            </a:lvl8pPr>
            <a:lvl9pPr marL="3657600" algn="l" defTabSz="914400" rtl="0" eaLnBrk="1" latinLnBrk="0" hangingPunct="1">
              <a:defRPr sz="1400" kern="1200">
                <a:solidFill>
                  <a:schemeClr val="tx1"/>
                </a:solidFill>
                <a:latin typeface="Arial" panose="020B0604020202020204" pitchFamily="34" charset="0"/>
                <a:ea typeface="+mn-ea"/>
                <a:cs typeface="+mn-cs"/>
              </a:defRPr>
            </a:lvl9pPr>
          </a:lstStyle>
          <a:p>
            <a:endParaRPr lang="en-CA"/>
          </a:p>
        </p:txBody>
      </p:sp>
      <p:sp>
        <p:nvSpPr>
          <p:cNvPr id="93" name="Freeform 89">
            <a:extLst>
              <a:ext uri="{FF2B5EF4-FFF2-40B4-BE49-F238E27FC236}">
                <a16:creationId xmlns:a16="http://schemas.microsoft.com/office/drawing/2014/main" id="{994D6ABF-8807-4808-B9D5-8081EED39BD6}"/>
              </a:ext>
            </a:extLst>
          </p:cNvPr>
          <p:cNvSpPr>
            <a:spLocks noChangeAspect="1"/>
          </p:cNvSpPr>
          <p:nvPr/>
        </p:nvSpPr>
        <p:spPr bwMode="auto">
          <a:xfrm>
            <a:off x="5816601" y="1396057"/>
            <a:ext cx="1536" cy="9942"/>
          </a:xfrm>
          <a:custGeom>
            <a:avLst/>
            <a:gdLst>
              <a:gd name="T0" fmla="*/ 2 w 2"/>
              <a:gd name="T1" fmla="*/ 16 h 16"/>
              <a:gd name="T2" fmla="*/ 2 w 2"/>
              <a:gd name="T3" fmla="*/ 0 h 16"/>
            </a:gdLst>
            <a:ahLst/>
            <a:cxnLst>
              <a:cxn ang="0">
                <a:pos x="T0" y="T1"/>
              </a:cxn>
              <a:cxn ang="0">
                <a:pos x="T2" y="T3"/>
              </a:cxn>
            </a:cxnLst>
            <a:rect l="0" t="0" r="r" b="b"/>
            <a:pathLst>
              <a:path w="2" h="16">
                <a:moveTo>
                  <a:pt x="2" y="16"/>
                </a:moveTo>
                <a:cubicBezTo>
                  <a:pt x="0" y="11"/>
                  <a:pt x="0" y="4"/>
                  <a:pt x="2" y="0"/>
                </a:cubicBezTo>
              </a:path>
            </a:pathLst>
          </a:custGeom>
          <a:noFill/>
          <a:ln w="6350" cap="rnd">
            <a:solidFill>
              <a:srgbClr val="FF6600"/>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defPPr>
              <a:defRPr lang="en-US"/>
            </a:defPPr>
            <a:lvl1pPr algn="l" rtl="0" fontAlgn="base">
              <a:spcBef>
                <a:spcPct val="0"/>
              </a:spcBef>
              <a:spcAft>
                <a:spcPct val="0"/>
              </a:spcAft>
              <a:defRPr sz="1400" kern="1200">
                <a:solidFill>
                  <a:schemeClr val="tx1"/>
                </a:solidFill>
                <a:latin typeface="Arial" panose="020B0604020202020204" pitchFamily="34" charset="0"/>
                <a:ea typeface="+mn-ea"/>
                <a:cs typeface="+mn-cs"/>
              </a:defRPr>
            </a:lvl1pPr>
            <a:lvl2pPr marL="457200" algn="l" rtl="0" fontAlgn="base">
              <a:spcBef>
                <a:spcPct val="0"/>
              </a:spcBef>
              <a:spcAft>
                <a:spcPct val="0"/>
              </a:spcAft>
              <a:defRPr sz="1400" kern="1200">
                <a:solidFill>
                  <a:schemeClr val="tx1"/>
                </a:solidFill>
                <a:latin typeface="Arial" panose="020B0604020202020204" pitchFamily="34" charset="0"/>
                <a:ea typeface="+mn-ea"/>
                <a:cs typeface="+mn-cs"/>
              </a:defRPr>
            </a:lvl2pPr>
            <a:lvl3pPr marL="914400" algn="l" rtl="0" fontAlgn="base">
              <a:spcBef>
                <a:spcPct val="0"/>
              </a:spcBef>
              <a:spcAft>
                <a:spcPct val="0"/>
              </a:spcAft>
              <a:defRPr sz="1400" kern="1200">
                <a:solidFill>
                  <a:schemeClr val="tx1"/>
                </a:solidFill>
                <a:latin typeface="Arial" panose="020B0604020202020204" pitchFamily="34" charset="0"/>
                <a:ea typeface="+mn-ea"/>
                <a:cs typeface="+mn-cs"/>
              </a:defRPr>
            </a:lvl3pPr>
            <a:lvl4pPr marL="1371600" algn="l" rtl="0" fontAlgn="base">
              <a:spcBef>
                <a:spcPct val="0"/>
              </a:spcBef>
              <a:spcAft>
                <a:spcPct val="0"/>
              </a:spcAft>
              <a:defRPr sz="1400" kern="1200">
                <a:solidFill>
                  <a:schemeClr val="tx1"/>
                </a:solidFill>
                <a:latin typeface="Arial" panose="020B0604020202020204" pitchFamily="34" charset="0"/>
                <a:ea typeface="+mn-ea"/>
                <a:cs typeface="+mn-cs"/>
              </a:defRPr>
            </a:lvl4pPr>
            <a:lvl5pPr marL="1828800" algn="l" rtl="0" fontAlgn="base">
              <a:spcBef>
                <a:spcPct val="0"/>
              </a:spcBef>
              <a:spcAft>
                <a:spcPct val="0"/>
              </a:spcAft>
              <a:defRPr sz="1400" kern="1200">
                <a:solidFill>
                  <a:schemeClr val="tx1"/>
                </a:solidFill>
                <a:latin typeface="Arial" panose="020B0604020202020204" pitchFamily="34" charset="0"/>
                <a:ea typeface="+mn-ea"/>
                <a:cs typeface="+mn-cs"/>
              </a:defRPr>
            </a:lvl5pPr>
            <a:lvl6pPr marL="2286000" algn="l" defTabSz="914400" rtl="0" eaLnBrk="1" latinLnBrk="0" hangingPunct="1">
              <a:defRPr sz="1400" kern="1200">
                <a:solidFill>
                  <a:schemeClr val="tx1"/>
                </a:solidFill>
                <a:latin typeface="Arial" panose="020B0604020202020204" pitchFamily="34" charset="0"/>
                <a:ea typeface="+mn-ea"/>
                <a:cs typeface="+mn-cs"/>
              </a:defRPr>
            </a:lvl6pPr>
            <a:lvl7pPr marL="2743200" algn="l" defTabSz="914400" rtl="0" eaLnBrk="1" latinLnBrk="0" hangingPunct="1">
              <a:defRPr sz="1400" kern="1200">
                <a:solidFill>
                  <a:schemeClr val="tx1"/>
                </a:solidFill>
                <a:latin typeface="Arial" panose="020B0604020202020204" pitchFamily="34" charset="0"/>
                <a:ea typeface="+mn-ea"/>
                <a:cs typeface="+mn-cs"/>
              </a:defRPr>
            </a:lvl7pPr>
            <a:lvl8pPr marL="3200400" algn="l" defTabSz="914400" rtl="0" eaLnBrk="1" latinLnBrk="0" hangingPunct="1">
              <a:defRPr sz="1400" kern="1200">
                <a:solidFill>
                  <a:schemeClr val="tx1"/>
                </a:solidFill>
                <a:latin typeface="Arial" panose="020B0604020202020204" pitchFamily="34" charset="0"/>
                <a:ea typeface="+mn-ea"/>
                <a:cs typeface="+mn-cs"/>
              </a:defRPr>
            </a:lvl8pPr>
            <a:lvl9pPr marL="3657600" algn="l" defTabSz="914400" rtl="0" eaLnBrk="1" latinLnBrk="0" hangingPunct="1">
              <a:defRPr sz="1400" kern="1200">
                <a:solidFill>
                  <a:schemeClr val="tx1"/>
                </a:solidFill>
                <a:latin typeface="Arial" panose="020B0604020202020204" pitchFamily="34" charset="0"/>
                <a:ea typeface="+mn-ea"/>
                <a:cs typeface="+mn-cs"/>
              </a:defRPr>
            </a:lvl9pPr>
          </a:lstStyle>
          <a:p>
            <a:endParaRPr lang="en-CA"/>
          </a:p>
        </p:txBody>
      </p:sp>
      <p:sp>
        <p:nvSpPr>
          <p:cNvPr id="94" name="Freeform 90">
            <a:extLst>
              <a:ext uri="{FF2B5EF4-FFF2-40B4-BE49-F238E27FC236}">
                <a16:creationId xmlns:a16="http://schemas.microsoft.com/office/drawing/2014/main" id="{313E2467-2619-42A4-BB0C-62AD8D6831DA}"/>
              </a:ext>
            </a:extLst>
          </p:cNvPr>
          <p:cNvSpPr>
            <a:spLocks noChangeAspect="1"/>
          </p:cNvSpPr>
          <p:nvPr/>
        </p:nvSpPr>
        <p:spPr bwMode="auto">
          <a:xfrm>
            <a:off x="5814553" y="1392191"/>
            <a:ext cx="3583" cy="3866"/>
          </a:xfrm>
          <a:custGeom>
            <a:avLst/>
            <a:gdLst>
              <a:gd name="T0" fmla="*/ 6 w 6"/>
              <a:gd name="T1" fmla="*/ 6 h 6"/>
              <a:gd name="T2" fmla="*/ 0 w 6"/>
              <a:gd name="T3" fmla="*/ 0 h 6"/>
            </a:gdLst>
            <a:ahLst/>
            <a:cxnLst>
              <a:cxn ang="0">
                <a:pos x="T0" y="T1"/>
              </a:cxn>
              <a:cxn ang="0">
                <a:pos x="T2" y="T3"/>
              </a:cxn>
            </a:cxnLst>
            <a:rect l="0" t="0" r="r" b="b"/>
            <a:pathLst>
              <a:path w="6" h="6">
                <a:moveTo>
                  <a:pt x="6" y="6"/>
                </a:moveTo>
                <a:cubicBezTo>
                  <a:pt x="4" y="4"/>
                  <a:pt x="2" y="2"/>
                  <a:pt x="0" y="0"/>
                </a:cubicBezTo>
              </a:path>
            </a:pathLst>
          </a:custGeom>
          <a:noFill/>
          <a:ln w="6350" cap="rnd">
            <a:solidFill>
              <a:srgbClr val="FF6600"/>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defPPr>
              <a:defRPr lang="en-US"/>
            </a:defPPr>
            <a:lvl1pPr algn="l" rtl="0" fontAlgn="base">
              <a:spcBef>
                <a:spcPct val="0"/>
              </a:spcBef>
              <a:spcAft>
                <a:spcPct val="0"/>
              </a:spcAft>
              <a:defRPr sz="1400" kern="1200">
                <a:solidFill>
                  <a:schemeClr val="tx1"/>
                </a:solidFill>
                <a:latin typeface="Arial" panose="020B0604020202020204" pitchFamily="34" charset="0"/>
                <a:ea typeface="+mn-ea"/>
                <a:cs typeface="+mn-cs"/>
              </a:defRPr>
            </a:lvl1pPr>
            <a:lvl2pPr marL="457200" algn="l" rtl="0" fontAlgn="base">
              <a:spcBef>
                <a:spcPct val="0"/>
              </a:spcBef>
              <a:spcAft>
                <a:spcPct val="0"/>
              </a:spcAft>
              <a:defRPr sz="1400" kern="1200">
                <a:solidFill>
                  <a:schemeClr val="tx1"/>
                </a:solidFill>
                <a:latin typeface="Arial" panose="020B0604020202020204" pitchFamily="34" charset="0"/>
                <a:ea typeface="+mn-ea"/>
                <a:cs typeface="+mn-cs"/>
              </a:defRPr>
            </a:lvl2pPr>
            <a:lvl3pPr marL="914400" algn="l" rtl="0" fontAlgn="base">
              <a:spcBef>
                <a:spcPct val="0"/>
              </a:spcBef>
              <a:spcAft>
                <a:spcPct val="0"/>
              </a:spcAft>
              <a:defRPr sz="1400" kern="1200">
                <a:solidFill>
                  <a:schemeClr val="tx1"/>
                </a:solidFill>
                <a:latin typeface="Arial" panose="020B0604020202020204" pitchFamily="34" charset="0"/>
                <a:ea typeface="+mn-ea"/>
                <a:cs typeface="+mn-cs"/>
              </a:defRPr>
            </a:lvl3pPr>
            <a:lvl4pPr marL="1371600" algn="l" rtl="0" fontAlgn="base">
              <a:spcBef>
                <a:spcPct val="0"/>
              </a:spcBef>
              <a:spcAft>
                <a:spcPct val="0"/>
              </a:spcAft>
              <a:defRPr sz="1400" kern="1200">
                <a:solidFill>
                  <a:schemeClr val="tx1"/>
                </a:solidFill>
                <a:latin typeface="Arial" panose="020B0604020202020204" pitchFamily="34" charset="0"/>
                <a:ea typeface="+mn-ea"/>
                <a:cs typeface="+mn-cs"/>
              </a:defRPr>
            </a:lvl4pPr>
            <a:lvl5pPr marL="1828800" algn="l" rtl="0" fontAlgn="base">
              <a:spcBef>
                <a:spcPct val="0"/>
              </a:spcBef>
              <a:spcAft>
                <a:spcPct val="0"/>
              </a:spcAft>
              <a:defRPr sz="1400" kern="1200">
                <a:solidFill>
                  <a:schemeClr val="tx1"/>
                </a:solidFill>
                <a:latin typeface="Arial" panose="020B0604020202020204" pitchFamily="34" charset="0"/>
                <a:ea typeface="+mn-ea"/>
                <a:cs typeface="+mn-cs"/>
              </a:defRPr>
            </a:lvl5pPr>
            <a:lvl6pPr marL="2286000" algn="l" defTabSz="914400" rtl="0" eaLnBrk="1" latinLnBrk="0" hangingPunct="1">
              <a:defRPr sz="1400" kern="1200">
                <a:solidFill>
                  <a:schemeClr val="tx1"/>
                </a:solidFill>
                <a:latin typeface="Arial" panose="020B0604020202020204" pitchFamily="34" charset="0"/>
                <a:ea typeface="+mn-ea"/>
                <a:cs typeface="+mn-cs"/>
              </a:defRPr>
            </a:lvl6pPr>
            <a:lvl7pPr marL="2743200" algn="l" defTabSz="914400" rtl="0" eaLnBrk="1" latinLnBrk="0" hangingPunct="1">
              <a:defRPr sz="1400" kern="1200">
                <a:solidFill>
                  <a:schemeClr val="tx1"/>
                </a:solidFill>
                <a:latin typeface="Arial" panose="020B0604020202020204" pitchFamily="34" charset="0"/>
                <a:ea typeface="+mn-ea"/>
                <a:cs typeface="+mn-cs"/>
              </a:defRPr>
            </a:lvl7pPr>
            <a:lvl8pPr marL="3200400" algn="l" defTabSz="914400" rtl="0" eaLnBrk="1" latinLnBrk="0" hangingPunct="1">
              <a:defRPr sz="1400" kern="1200">
                <a:solidFill>
                  <a:schemeClr val="tx1"/>
                </a:solidFill>
                <a:latin typeface="Arial" panose="020B0604020202020204" pitchFamily="34" charset="0"/>
                <a:ea typeface="+mn-ea"/>
                <a:cs typeface="+mn-cs"/>
              </a:defRPr>
            </a:lvl8pPr>
            <a:lvl9pPr marL="3657600" algn="l" defTabSz="914400" rtl="0" eaLnBrk="1" latinLnBrk="0" hangingPunct="1">
              <a:defRPr sz="1400" kern="1200">
                <a:solidFill>
                  <a:schemeClr val="tx1"/>
                </a:solidFill>
                <a:latin typeface="Arial" panose="020B0604020202020204" pitchFamily="34" charset="0"/>
                <a:ea typeface="+mn-ea"/>
                <a:cs typeface="+mn-cs"/>
              </a:defRPr>
            </a:lvl9pPr>
          </a:lstStyle>
          <a:p>
            <a:endParaRPr lang="en-CA"/>
          </a:p>
        </p:txBody>
      </p:sp>
      <p:sp>
        <p:nvSpPr>
          <p:cNvPr id="95" name="Freeform 91">
            <a:extLst>
              <a:ext uri="{FF2B5EF4-FFF2-40B4-BE49-F238E27FC236}">
                <a16:creationId xmlns:a16="http://schemas.microsoft.com/office/drawing/2014/main" id="{B82A3A47-A361-4234-BD1D-EDB7EBBB7360}"/>
              </a:ext>
            </a:extLst>
          </p:cNvPr>
          <p:cNvSpPr>
            <a:spLocks noChangeAspect="1"/>
          </p:cNvSpPr>
          <p:nvPr/>
        </p:nvSpPr>
        <p:spPr bwMode="auto">
          <a:xfrm>
            <a:off x="5818137" y="1396057"/>
            <a:ext cx="14844" cy="5523"/>
          </a:xfrm>
          <a:custGeom>
            <a:avLst/>
            <a:gdLst>
              <a:gd name="T0" fmla="*/ 0 w 25"/>
              <a:gd name="T1" fmla="*/ 0 h 9"/>
              <a:gd name="T2" fmla="*/ 25 w 25"/>
              <a:gd name="T3" fmla="*/ 9 h 9"/>
            </a:gdLst>
            <a:ahLst/>
            <a:cxnLst>
              <a:cxn ang="0">
                <a:pos x="T0" y="T1"/>
              </a:cxn>
              <a:cxn ang="0">
                <a:pos x="T2" y="T3"/>
              </a:cxn>
            </a:cxnLst>
            <a:rect l="0" t="0" r="r" b="b"/>
            <a:pathLst>
              <a:path w="25" h="9">
                <a:moveTo>
                  <a:pt x="0" y="0"/>
                </a:moveTo>
                <a:cubicBezTo>
                  <a:pt x="9" y="1"/>
                  <a:pt x="17" y="5"/>
                  <a:pt x="25" y="9"/>
                </a:cubicBezTo>
              </a:path>
            </a:pathLst>
          </a:custGeom>
          <a:noFill/>
          <a:ln w="6350" cap="rnd">
            <a:solidFill>
              <a:srgbClr val="FF6600"/>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defPPr>
              <a:defRPr lang="en-US"/>
            </a:defPPr>
            <a:lvl1pPr algn="l" rtl="0" fontAlgn="base">
              <a:spcBef>
                <a:spcPct val="0"/>
              </a:spcBef>
              <a:spcAft>
                <a:spcPct val="0"/>
              </a:spcAft>
              <a:defRPr sz="1400" kern="1200">
                <a:solidFill>
                  <a:schemeClr val="tx1"/>
                </a:solidFill>
                <a:latin typeface="Arial" panose="020B0604020202020204" pitchFamily="34" charset="0"/>
                <a:ea typeface="+mn-ea"/>
                <a:cs typeface="+mn-cs"/>
              </a:defRPr>
            </a:lvl1pPr>
            <a:lvl2pPr marL="457200" algn="l" rtl="0" fontAlgn="base">
              <a:spcBef>
                <a:spcPct val="0"/>
              </a:spcBef>
              <a:spcAft>
                <a:spcPct val="0"/>
              </a:spcAft>
              <a:defRPr sz="1400" kern="1200">
                <a:solidFill>
                  <a:schemeClr val="tx1"/>
                </a:solidFill>
                <a:latin typeface="Arial" panose="020B0604020202020204" pitchFamily="34" charset="0"/>
                <a:ea typeface="+mn-ea"/>
                <a:cs typeface="+mn-cs"/>
              </a:defRPr>
            </a:lvl2pPr>
            <a:lvl3pPr marL="914400" algn="l" rtl="0" fontAlgn="base">
              <a:spcBef>
                <a:spcPct val="0"/>
              </a:spcBef>
              <a:spcAft>
                <a:spcPct val="0"/>
              </a:spcAft>
              <a:defRPr sz="1400" kern="1200">
                <a:solidFill>
                  <a:schemeClr val="tx1"/>
                </a:solidFill>
                <a:latin typeface="Arial" panose="020B0604020202020204" pitchFamily="34" charset="0"/>
                <a:ea typeface="+mn-ea"/>
                <a:cs typeface="+mn-cs"/>
              </a:defRPr>
            </a:lvl3pPr>
            <a:lvl4pPr marL="1371600" algn="l" rtl="0" fontAlgn="base">
              <a:spcBef>
                <a:spcPct val="0"/>
              </a:spcBef>
              <a:spcAft>
                <a:spcPct val="0"/>
              </a:spcAft>
              <a:defRPr sz="1400" kern="1200">
                <a:solidFill>
                  <a:schemeClr val="tx1"/>
                </a:solidFill>
                <a:latin typeface="Arial" panose="020B0604020202020204" pitchFamily="34" charset="0"/>
                <a:ea typeface="+mn-ea"/>
                <a:cs typeface="+mn-cs"/>
              </a:defRPr>
            </a:lvl4pPr>
            <a:lvl5pPr marL="1828800" algn="l" rtl="0" fontAlgn="base">
              <a:spcBef>
                <a:spcPct val="0"/>
              </a:spcBef>
              <a:spcAft>
                <a:spcPct val="0"/>
              </a:spcAft>
              <a:defRPr sz="1400" kern="1200">
                <a:solidFill>
                  <a:schemeClr val="tx1"/>
                </a:solidFill>
                <a:latin typeface="Arial" panose="020B0604020202020204" pitchFamily="34" charset="0"/>
                <a:ea typeface="+mn-ea"/>
                <a:cs typeface="+mn-cs"/>
              </a:defRPr>
            </a:lvl5pPr>
            <a:lvl6pPr marL="2286000" algn="l" defTabSz="914400" rtl="0" eaLnBrk="1" latinLnBrk="0" hangingPunct="1">
              <a:defRPr sz="1400" kern="1200">
                <a:solidFill>
                  <a:schemeClr val="tx1"/>
                </a:solidFill>
                <a:latin typeface="Arial" panose="020B0604020202020204" pitchFamily="34" charset="0"/>
                <a:ea typeface="+mn-ea"/>
                <a:cs typeface="+mn-cs"/>
              </a:defRPr>
            </a:lvl6pPr>
            <a:lvl7pPr marL="2743200" algn="l" defTabSz="914400" rtl="0" eaLnBrk="1" latinLnBrk="0" hangingPunct="1">
              <a:defRPr sz="1400" kern="1200">
                <a:solidFill>
                  <a:schemeClr val="tx1"/>
                </a:solidFill>
                <a:latin typeface="Arial" panose="020B0604020202020204" pitchFamily="34" charset="0"/>
                <a:ea typeface="+mn-ea"/>
                <a:cs typeface="+mn-cs"/>
              </a:defRPr>
            </a:lvl7pPr>
            <a:lvl8pPr marL="3200400" algn="l" defTabSz="914400" rtl="0" eaLnBrk="1" latinLnBrk="0" hangingPunct="1">
              <a:defRPr sz="1400" kern="1200">
                <a:solidFill>
                  <a:schemeClr val="tx1"/>
                </a:solidFill>
                <a:latin typeface="Arial" panose="020B0604020202020204" pitchFamily="34" charset="0"/>
                <a:ea typeface="+mn-ea"/>
                <a:cs typeface="+mn-cs"/>
              </a:defRPr>
            </a:lvl8pPr>
            <a:lvl9pPr marL="3657600" algn="l" defTabSz="914400" rtl="0" eaLnBrk="1" latinLnBrk="0" hangingPunct="1">
              <a:defRPr sz="1400" kern="1200">
                <a:solidFill>
                  <a:schemeClr val="tx1"/>
                </a:solidFill>
                <a:latin typeface="Arial" panose="020B0604020202020204" pitchFamily="34" charset="0"/>
                <a:ea typeface="+mn-ea"/>
                <a:cs typeface="+mn-cs"/>
              </a:defRPr>
            </a:lvl9pPr>
          </a:lstStyle>
          <a:p>
            <a:endParaRPr lang="en-CA"/>
          </a:p>
        </p:txBody>
      </p:sp>
      <p:sp>
        <p:nvSpPr>
          <p:cNvPr id="96" name="Freeform 92">
            <a:extLst>
              <a:ext uri="{FF2B5EF4-FFF2-40B4-BE49-F238E27FC236}">
                <a16:creationId xmlns:a16="http://schemas.microsoft.com/office/drawing/2014/main" id="{8EF45CC1-2A90-41FA-8A59-046BEE8419B8}"/>
              </a:ext>
            </a:extLst>
          </p:cNvPr>
          <p:cNvSpPr>
            <a:spLocks noChangeAspect="1"/>
          </p:cNvSpPr>
          <p:nvPr/>
        </p:nvSpPr>
        <p:spPr bwMode="auto">
          <a:xfrm>
            <a:off x="5832981" y="1399923"/>
            <a:ext cx="10237" cy="2209"/>
          </a:xfrm>
          <a:custGeom>
            <a:avLst/>
            <a:gdLst>
              <a:gd name="T0" fmla="*/ 0 w 17"/>
              <a:gd name="T1" fmla="*/ 3 h 4"/>
              <a:gd name="T2" fmla="*/ 17 w 17"/>
              <a:gd name="T3" fmla="*/ 0 h 4"/>
            </a:gdLst>
            <a:ahLst/>
            <a:cxnLst>
              <a:cxn ang="0">
                <a:pos x="T0" y="T1"/>
              </a:cxn>
              <a:cxn ang="0">
                <a:pos x="T2" y="T3"/>
              </a:cxn>
            </a:cxnLst>
            <a:rect l="0" t="0" r="r" b="b"/>
            <a:pathLst>
              <a:path w="17" h="4">
                <a:moveTo>
                  <a:pt x="0" y="3"/>
                </a:moveTo>
                <a:cubicBezTo>
                  <a:pt x="5" y="1"/>
                  <a:pt x="12" y="4"/>
                  <a:pt x="17" y="0"/>
                </a:cubicBezTo>
              </a:path>
            </a:pathLst>
          </a:custGeom>
          <a:noFill/>
          <a:ln w="6350" cap="rnd">
            <a:solidFill>
              <a:srgbClr val="FF6600"/>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defPPr>
              <a:defRPr lang="en-US"/>
            </a:defPPr>
            <a:lvl1pPr algn="l" rtl="0" fontAlgn="base">
              <a:spcBef>
                <a:spcPct val="0"/>
              </a:spcBef>
              <a:spcAft>
                <a:spcPct val="0"/>
              </a:spcAft>
              <a:defRPr sz="1400" kern="1200">
                <a:solidFill>
                  <a:schemeClr val="tx1"/>
                </a:solidFill>
                <a:latin typeface="Arial" panose="020B0604020202020204" pitchFamily="34" charset="0"/>
                <a:ea typeface="+mn-ea"/>
                <a:cs typeface="+mn-cs"/>
              </a:defRPr>
            </a:lvl1pPr>
            <a:lvl2pPr marL="457200" algn="l" rtl="0" fontAlgn="base">
              <a:spcBef>
                <a:spcPct val="0"/>
              </a:spcBef>
              <a:spcAft>
                <a:spcPct val="0"/>
              </a:spcAft>
              <a:defRPr sz="1400" kern="1200">
                <a:solidFill>
                  <a:schemeClr val="tx1"/>
                </a:solidFill>
                <a:latin typeface="Arial" panose="020B0604020202020204" pitchFamily="34" charset="0"/>
                <a:ea typeface="+mn-ea"/>
                <a:cs typeface="+mn-cs"/>
              </a:defRPr>
            </a:lvl2pPr>
            <a:lvl3pPr marL="914400" algn="l" rtl="0" fontAlgn="base">
              <a:spcBef>
                <a:spcPct val="0"/>
              </a:spcBef>
              <a:spcAft>
                <a:spcPct val="0"/>
              </a:spcAft>
              <a:defRPr sz="1400" kern="1200">
                <a:solidFill>
                  <a:schemeClr val="tx1"/>
                </a:solidFill>
                <a:latin typeface="Arial" panose="020B0604020202020204" pitchFamily="34" charset="0"/>
                <a:ea typeface="+mn-ea"/>
                <a:cs typeface="+mn-cs"/>
              </a:defRPr>
            </a:lvl3pPr>
            <a:lvl4pPr marL="1371600" algn="l" rtl="0" fontAlgn="base">
              <a:spcBef>
                <a:spcPct val="0"/>
              </a:spcBef>
              <a:spcAft>
                <a:spcPct val="0"/>
              </a:spcAft>
              <a:defRPr sz="1400" kern="1200">
                <a:solidFill>
                  <a:schemeClr val="tx1"/>
                </a:solidFill>
                <a:latin typeface="Arial" panose="020B0604020202020204" pitchFamily="34" charset="0"/>
                <a:ea typeface="+mn-ea"/>
                <a:cs typeface="+mn-cs"/>
              </a:defRPr>
            </a:lvl4pPr>
            <a:lvl5pPr marL="1828800" algn="l" rtl="0" fontAlgn="base">
              <a:spcBef>
                <a:spcPct val="0"/>
              </a:spcBef>
              <a:spcAft>
                <a:spcPct val="0"/>
              </a:spcAft>
              <a:defRPr sz="1400" kern="1200">
                <a:solidFill>
                  <a:schemeClr val="tx1"/>
                </a:solidFill>
                <a:latin typeface="Arial" panose="020B0604020202020204" pitchFamily="34" charset="0"/>
                <a:ea typeface="+mn-ea"/>
                <a:cs typeface="+mn-cs"/>
              </a:defRPr>
            </a:lvl5pPr>
            <a:lvl6pPr marL="2286000" algn="l" defTabSz="914400" rtl="0" eaLnBrk="1" latinLnBrk="0" hangingPunct="1">
              <a:defRPr sz="1400" kern="1200">
                <a:solidFill>
                  <a:schemeClr val="tx1"/>
                </a:solidFill>
                <a:latin typeface="Arial" panose="020B0604020202020204" pitchFamily="34" charset="0"/>
                <a:ea typeface="+mn-ea"/>
                <a:cs typeface="+mn-cs"/>
              </a:defRPr>
            </a:lvl6pPr>
            <a:lvl7pPr marL="2743200" algn="l" defTabSz="914400" rtl="0" eaLnBrk="1" latinLnBrk="0" hangingPunct="1">
              <a:defRPr sz="1400" kern="1200">
                <a:solidFill>
                  <a:schemeClr val="tx1"/>
                </a:solidFill>
                <a:latin typeface="Arial" panose="020B0604020202020204" pitchFamily="34" charset="0"/>
                <a:ea typeface="+mn-ea"/>
                <a:cs typeface="+mn-cs"/>
              </a:defRPr>
            </a:lvl7pPr>
            <a:lvl8pPr marL="3200400" algn="l" defTabSz="914400" rtl="0" eaLnBrk="1" latinLnBrk="0" hangingPunct="1">
              <a:defRPr sz="1400" kern="1200">
                <a:solidFill>
                  <a:schemeClr val="tx1"/>
                </a:solidFill>
                <a:latin typeface="Arial" panose="020B0604020202020204" pitchFamily="34" charset="0"/>
                <a:ea typeface="+mn-ea"/>
                <a:cs typeface="+mn-cs"/>
              </a:defRPr>
            </a:lvl8pPr>
            <a:lvl9pPr marL="3657600" algn="l" defTabSz="914400" rtl="0" eaLnBrk="1" latinLnBrk="0" hangingPunct="1">
              <a:defRPr sz="1400" kern="1200">
                <a:solidFill>
                  <a:schemeClr val="tx1"/>
                </a:solidFill>
                <a:latin typeface="Arial" panose="020B0604020202020204" pitchFamily="34" charset="0"/>
                <a:ea typeface="+mn-ea"/>
                <a:cs typeface="+mn-cs"/>
              </a:defRPr>
            </a:lvl9pPr>
          </a:lstStyle>
          <a:p>
            <a:endParaRPr lang="en-CA"/>
          </a:p>
        </p:txBody>
      </p:sp>
      <p:sp>
        <p:nvSpPr>
          <p:cNvPr id="97" name="Freeform 93">
            <a:extLst>
              <a:ext uri="{FF2B5EF4-FFF2-40B4-BE49-F238E27FC236}">
                <a16:creationId xmlns:a16="http://schemas.microsoft.com/office/drawing/2014/main" id="{D3CA9687-97C9-4959-98D2-1190672BEAD5}"/>
              </a:ext>
            </a:extLst>
          </p:cNvPr>
          <p:cNvSpPr>
            <a:spLocks noChangeAspect="1"/>
          </p:cNvSpPr>
          <p:nvPr/>
        </p:nvSpPr>
        <p:spPr bwMode="auto">
          <a:xfrm>
            <a:off x="5800221" y="1435823"/>
            <a:ext cx="106470" cy="44737"/>
          </a:xfrm>
          <a:custGeom>
            <a:avLst/>
            <a:gdLst>
              <a:gd name="T0" fmla="*/ 0 w 179"/>
              <a:gd name="T1" fmla="*/ 0 h 71"/>
              <a:gd name="T2" fmla="*/ 179 w 179"/>
              <a:gd name="T3" fmla="*/ 11 h 71"/>
            </a:gdLst>
            <a:ahLst/>
            <a:cxnLst>
              <a:cxn ang="0">
                <a:pos x="T0" y="T1"/>
              </a:cxn>
              <a:cxn ang="0">
                <a:pos x="T2" y="T3"/>
              </a:cxn>
            </a:cxnLst>
            <a:rect l="0" t="0" r="r" b="b"/>
            <a:pathLst>
              <a:path w="179" h="71">
                <a:moveTo>
                  <a:pt x="0" y="0"/>
                </a:moveTo>
                <a:cubicBezTo>
                  <a:pt x="46" y="40"/>
                  <a:pt x="134" y="71"/>
                  <a:pt x="179" y="11"/>
                </a:cubicBezTo>
              </a:path>
            </a:pathLst>
          </a:custGeom>
          <a:noFill/>
          <a:ln w="6350" cap="rnd">
            <a:solidFill>
              <a:srgbClr val="FF6600"/>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defPPr>
              <a:defRPr lang="en-US"/>
            </a:defPPr>
            <a:lvl1pPr algn="l" rtl="0" fontAlgn="base">
              <a:spcBef>
                <a:spcPct val="0"/>
              </a:spcBef>
              <a:spcAft>
                <a:spcPct val="0"/>
              </a:spcAft>
              <a:defRPr sz="1400" kern="1200">
                <a:solidFill>
                  <a:schemeClr val="tx1"/>
                </a:solidFill>
                <a:latin typeface="Arial" panose="020B0604020202020204" pitchFamily="34" charset="0"/>
                <a:ea typeface="+mn-ea"/>
                <a:cs typeface="+mn-cs"/>
              </a:defRPr>
            </a:lvl1pPr>
            <a:lvl2pPr marL="457200" algn="l" rtl="0" fontAlgn="base">
              <a:spcBef>
                <a:spcPct val="0"/>
              </a:spcBef>
              <a:spcAft>
                <a:spcPct val="0"/>
              </a:spcAft>
              <a:defRPr sz="1400" kern="1200">
                <a:solidFill>
                  <a:schemeClr val="tx1"/>
                </a:solidFill>
                <a:latin typeface="Arial" panose="020B0604020202020204" pitchFamily="34" charset="0"/>
                <a:ea typeface="+mn-ea"/>
                <a:cs typeface="+mn-cs"/>
              </a:defRPr>
            </a:lvl2pPr>
            <a:lvl3pPr marL="914400" algn="l" rtl="0" fontAlgn="base">
              <a:spcBef>
                <a:spcPct val="0"/>
              </a:spcBef>
              <a:spcAft>
                <a:spcPct val="0"/>
              </a:spcAft>
              <a:defRPr sz="1400" kern="1200">
                <a:solidFill>
                  <a:schemeClr val="tx1"/>
                </a:solidFill>
                <a:latin typeface="Arial" panose="020B0604020202020204" pitchFamily="34" charset="0"/>
                <a:ea typeface="+mn-ea"/>
                <a:cs typeface="+mn-cs"/>
              </a:defRPr>
            </a:lvl3pPr>
            <a:lvl4pPr marL="1371600" algn="l" rtl="0" fontAlgn="base">
              <a:spcBef>
                <a:spcPct val="0"/>
              </a:spcBef>
              <a:spcAft>
                <a:spcPct val="0"/>
              </a:spcAft>
              <a:defRPr sz="1400" kern="1200">
                <a:solidFill>
                  <a:schemeClr val="tx1"/>
                </a:solidFill>
                <a:latin typeface="Arial" panose="020B0604020202020204" pitchFamily="34" charset="0"/>
                <a:ea typeface="+mn-ea"/>
                <a:cs typeface="+mn-cs"/>
              </a:defRPr>
            </a:lvl4pPr>
            <a:lvl5pPr marL="1828800" algn="l" rtl="0" fontAlgn="base">
              <a:spcBef>
                <a:spcPct val="0"/>
              </a:spcBef>
              <a:spcAft>
                <a:spcPct val="0"/>
              </a:spcAft>
              <a:defRPr sz="1400" kern="1200">
                <a:solidFill>
                  <a:schemeClr val="tx1"/>
                </a:solidFill>
                <a:latin typeface="Arial" panose="020B0604020202020204" pitchFamily="34" charset="0"/>
                <a:ea typeface="+mn-ea"/>
                <a:cs typeface="+mn-cs"/>
              </a:defRPr>
            </a:lvl5pPr>
            <a:lvl6pPr marL="2286000" algn="l" defTabSz="914400" rtl="0" eaLnBrk="1" latinLnBrk="0" hangingPunct="1">
              <a:defRPr sz="1400" kern="1200">
                <a:solidFill>
                  <a:schemeClr val="tx1"/>
                </a:solidFill>
                <a:latin typeface="Arial" panose="020B0604020202020204" pitchFamily="34" charset="0"/>
                <a:ea typeface="+mn-ea"/>
                <a:cs typeface="+mn-cs"/>
              </a:defRPr>
            </a:lvl6pPr>
            <a:lvl7pPr marL="2743200" algn="l" defTabSz="914400" rtl="0" eaLnBrk="1" latinLnBrk="0" hangingPunct="1">
              <a:defRPr sz="1400" kern="1200">
                <a:solidFill>
                  <a:schemeClr val="tx1"/>
                </a:solidFill>
                <a:latin typeface="Arial" panose="020B0604020202020204" pitchFamily="34" charset="0"/>
                <a:ea typeface="+mn-ea"/>
                <a:cs typeface="+mn-cs"/>
              </a:defRPr>
            </a:lvl7pPr>
            <a:lvl8pPr marL="3200400" algn="l" defTabSz="914400" rtl="0" eaLnBrk="1" latinLnBrk="0" hangingPunct="1">
              <a:defRPr sz="1400" kern="1200">
                <a:solidFill>
                  <a:schemeClr val="tx1"/>
                </a:solidFill>
                <a:latin typeface="Arial" panose="020B0604020202020204" pitchFamily="34" charset="0"/>
                <a:ea typeface="+mn-ea"/>
                <a:cs typeface="+mn-cs"/>
              </a:defRPr>
            </a:lvl8pPr>
            <a:lvl9pPr marL="3657600" algn="l" defTabSz="914400" rtl="0" eaLnBrk="1" latinLnBrk="0" hangingPunct="1">
              <a:defRPr sz="1400" kern="1200">
                <a:solidFill>
                  <a:schemeClr val="tx1"/>
                </a:solidFill>
                <a:latin typeface="Arial" panose="020B0604020202020204" pitchFamily="34" charset="0"/>
                <a:ea typeface="+mn-ea"/>
                <a:cs typeface="+mn-cs"/>
              </a:defRPr>
            </a:lvl9pPr>
          </a:lstStyle>
          <a:p>
            <a:endParaRPr lang="en-CA"/>
          </a:p>
        </p:txBody>
      </p:sp>
      <p:sp>
        <p:nvSpPr>
          <p:cNvPr id="98" name="Freeform 94">
            <a:extLst>
              <a:ext uri="{FF2B5EF4-FFF2-40B4-BE49-F238E27FC236}">
                <a16:creationId xmlns:a16="http://schemas.microsoft.com/office/drawing/2014/main" id="{92E26386-77F7-4A76-B9EB-E41EC98D10CC}"/>
              </a:ext>
            </a:extLst>
          </p:cNvPr>
          <p:cNvSpPr>
            <a:spLocks noChangeAspect="1"/>
          </p:cNvSpPr>
          <p:nvPr/>
        </p:nvSpPr>
        <p:spPr bwMode="auto">
          <a:xfrm>
            <a:off x="5906691" y="1440242"/>
            <a:ext cx="0" cy="2209"/>
          </a:xfrm>
          <a:custGeom>
            <a:avLst/>
            <a:gdLst>
              <a:gd name="T0" fmla="*/ 0 w 1"/>
              <a:gd name="T1" fmla="*/ 3 h 3"/>
              <a:gd name="T2" fmla="*/ 1 w 1"/>
              <a:gd name="T3" fmla="*/ 0 h 3"/>
            </a:gdLst>
            <a:ahLst/>
            <a:cxnLst>
              <a:cxn ang="0">
                <a:pos x="T0" y="T1"/>
              </a:cxn>
              <a:cxn ang="0">
                <a:pos x="T2" y="T3"/>
              </a:cxn>
            </a:cxnLst>
            <a:rect l="0" t="0" r="r" b="b"/>
            <a:pathLst>
              <a:path w="1" h="3">
                <a:moveTo>
                  <a:pt x="0" y="3"/>
                </a:moveTo>
                <a:cubicBezTo>
                  <a:pt x="0" y="2"/>
                  <a:pt x="1" y="1"/>
                  <a:pt x="1" y="0"/>
                </a:cubicBezTo>
              </a:path>
            </a:pathLst>
          </a:custGeom>
          <a:noFill/>
          <a:ln w="6350" cap="rnd">
            <a:solidFill>
              <a:srgbClr val="FF6600"/>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defPPr>
              <a:defRPr lang="en-US"/>
            </a:defPPr>
            <a:lvl1pPr algn="l" rtl="0" fontAlgn="base">
              <a:spcBef>
                <a:spcPct val="0"/>
              </a:spcBef>
              <a:spcAft>
                <a:spcPct val="0"/>
              </a:spcAft>
              <a:defRPr sz="1400" kern="1200">
                <a:solidFill>
                  <a:schemeClr val="tx1"/>
                </a:solidFill>
                <a:latin typeface="Arial" panose="020B0604020202020204" pitchFamily="34" charset="0"/>
                <a:ea typeface="+mn-ea"/>
                <a:cs typeface="+mn-cs"/>
              </a:defRPr>
            </a:lvl1pPr>
            <a:lvl2pPr marL="457200" algn="l" rtl="0" fontAlgn="base">
              <a:spcBef>
                <a:spcPct val="0"/>
              </a:spcBef>
              <a:spcAft>
                <a:spcPct val="0"/>
              </a:spcAft>
              <a:defRPr sz="1400" kern="1200">
                <a:solidFill>
                  <a:schemeClr val="tx1"/>
                </a:solidFill>
                <a:latin typeface="Arial" panose="020B0604020202020204" pitchFamily="34" charset="0"/>
                <a:ea typeface="+mn-ea"/>
                <a:cs typeface="+mn-cs"/>
              </a:defRPr>
            </a:lvl2pPr>
            <a:lvl3pPr marL="914400" algn="l" rtl="0" fontAlgn="base">
              <a:spcBef>
                <a:spcPct val="0"/>
              </a:spcBef>
              <a:spcAft>
                <a:spcPct val="0"/>
              </a:spcAft>
              <a:defRPr sz="1400" kern="1200">
                <a:solidFill>
                  <a:schemeClr val="tx1"/>
                </a:solidFill>
                <a:latin typeface="Arial" panose="020B0604020202020204" pitchFamily="34" charset="0"/>
                <a:ea typeface="+mn-ea"/>
                <a:cs typeface="+mn-cs"/>
              </a:defRPr>
            </a:lvl3pPr>
            <a:lvl4pPr marL="1371600" algn="l" rtl="0" fontAlgn="base">
              <a:spcBef>
                <a:spcPct val="0"/>
              </a:spcBef>
              <a:spcAft>
                <a:spcPct val="0"/>
              </a:spcAft>
              <a:defRPr sz="1400" kern="1200">
                <a:solidFill>
                  <a:schemeClr val="tx1"/>
                </a:solidFill>
                <a:latin typeface="Arial" panose="020B0604020202020204" pitchFamily="34" charset="0"/>
                <a:ea typeface="+mn-ea"/>
                <a:cs typeface="+mn-cs"/>
              </a:defRPr>
            </a:lvl4pPr>
            <a:lvl5pPr marL="1828800" algn="l" rtl="0" fontAlgn="base">
              <a:spcBef>
                <a:spcPct val="0"/>
              </a:spcBef>
              <a:spcAft>
                <a:spcPct val="0"/>
              </a:spcAft>
              <a:defRPr sz="1400" kern="1200">
                <a:solidFill>
                  <a:schemeClr val="tx1"/>
                </a:solidFill>
                <a:latin typeface="Arial" panose="020B0604020202020204" pitchFamily="34" charset="0"/>
                <a:ea typeface="+mn-ea"/>
                <a:cs typeface="+mn-cs"/>
              </a:defRPr>
            </a:lvl5pPr>
            <a:lvl6pPr marL="2286000" algn="l" defTabSz="914400" rtl="0" eaLnBrk="1" latinLnBrk="0" hangingPunct="1">
              <a:defRPr sz="1400" kern="1200">
                <a:solidFill>
                  <a:schemeClr val="tx1"/>
                </a:solidFill>
                <a:latin typeface="Arial" panose="020B0604020202020204" pitchFamily="34" charset="0"/>
                <a:ea typeface="+mn-ea"/>
                <a:cs typeface="+mn-cs"/>
              </a:defRPr>
            </a:lvl6pPr>
            <a:lvl7pPr marL="2743200" algn="l" defTabSz="914400" rtl="0" eaLnBrk="1" latinLnBrk="0" hangingPunct="1">
              <a:defRPr sz="1400" kern="1200">
                <a:solidFill>
                  <a:schemeClr val="tx1"/>
                </a:solidFill>
                <a:latin typeface="Arial" panose="020B0604020202020204" pitchFamily="34" charset="0"/>
                <a:ea typeface="+mn-ea"/>
                <a:cs typeface="+mn-cs"/>
              </a:defRPr>
            </a:lvl7pPr>
            <a:lvl8pPr marL="3200400" algn="l" defTabSz="914400" rtl="0" eaLnBrk="1" latinLnBrk="0" hangingPunct="1">
              <a:defRPr sz="1400" kern="1200">
                <a:solidFill>
                  <a:schemeClr val="tx1"/>
                </a:solidFill>
                <a:latin typeface="Arial" panose="020B0604020202020204" pitchFamily="34" charset="0"/>
                <a:ea typeface="+mn-ea"/>
                <a:cs typeface="+mn-cs"/>
              </a:defRPr>
            </a:lvl8pPr>
            <a:lvl9pPr marL="3657600" algn="l" defTabSz="914400" rtl="0" eaLnBrk="1" latinLnBrk="0" hangingPunct="1">
              <a:defRPr sz="1400" kern="1200">
                <a:solidFill>
                  <a:schemeClr val="tx1"/>
                </a:solidFill>
                <a:latin typeface="Arial" panose="020B0604020202020204" pitchFamily="34" charset="0"/>
                <a:ea typeface="+mn-ea"/>
                <a:cs typeface="+mn-cs"/>
              </a:defRPr>
            </a:lvl9pPr>
          </a:lstStyle>
          <a:p>
            <a:endParaRPr lang="en-CA"/>
          </a:p>
        </p:txBody>
      </p:sp>
      <p:sp>
        <p:nvSpPr>
          <p:cNvPr id="99" name="Freeform 95">
            <a:extLst>
              <a:ext uri="{FF2B5EF4-FFF2-40B4-BE49-F238E27FC236}">
                <a16:creationId xmlns:a16="http://schemas.microsoft.com/office/drawing/2014/main" id="{BB80B4F0-6C6C-4289-879F-A40F3A17D739}"/>
              </a:ext>
            </a:extLst>
          </p:cNvPr>
          <p:cNvSpPr>
            <a:spLocks noChangeAspect="1"/>
          </p:cNvSpPr>
          <p:nvPr/>
        </p:nvSpPr>
        <p:spPr bwMode="auto">
          <a:xfrm>
            <a:off x="5902596" y="1420359"/>
            <a:ext cx="12285" cy="19883"/>
          </a:xfrm>
          <a:custGeom>
            <a:avLst/>
            <a:gdLst>
              <a:gd name="T0" fmla="*/ 8 w 21"/>
              <a:gd name="T1" fmla="*/ 32 h 32"/>
              <a:gd name="T2" fmla="*/ 12 w 21"/>
              <a:gd name="T3" fmla="*/ 0 h 32"/>
              <a:gd name="T4" fmla="*/ 8 w 21"/>
              <a:gd name="T5" fmla="*/ 32 h 32"/>
            </a:gdLst>
            <a:ahLst/>
            <a:cxnLst>
              <a:cxn ang="0">
                <a:pos x="T0" y="T1"/>
              </a:cxn>
              <a:cxn ang="0">
                <a:pos x="T2" y="T3"/>
              </a:cxn>
              <a:cxn ang="0">
                <a:pos x="T4" y="T5"/>
              </a:cxn>
            </a:cxnLst>
            <a:rect l="0" t="0" r="r" b="b"/>
            <a:pathLst>
              <a:path w="21" h="32">
                <a:moveTo>
                  <a:pt x="8" y="32"/>
                </a:moveTo>
                <a:cubicBezTo>
                  <a:pt x="3" y="24"/>
                  <a:pt x="0" y="3"/>
                  <a:pt x="12" y="0"/>
                </a:cubicBezTo>
                <a:cubicBezTo>
                  <a:pt x="21" y="8"/>
                  <a:pt x="15" y="24"/>
                  <a:pt x="8" y="32"/>
                </a:cubicBezTo>
              </a:path>
            </a:pathLst>
          </a:custGeom>
          <a:noFill/>
          <a:ln w="6350" cap="rnd">
            <a:solidFill>
              <a:srgbClr val="FF6600"/>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defPPr>
              <a:defRPr lang="en-US"/>
            </a:defPPr>
            <a:lvl1pPr algn="l" rtl="0" fontAlgn="base">
              <a:spcBef>
                <a:spcPct val="0"/>
              </a:spcBef>
              <a:spcAft>
                <a:spcPct val="0"/>
              </a:spcAft>
              <a:defRPr sz="1400" kern="1200">
                <a:solidFill>
                  <a:schemeClr val="tx1"/>
                </a:solidFill>
                <a:latin typeface="Arial" panose="020B0604020202020204" pitchFamily="34" charset="0"/>
                <a:ea typeface="+mn-ea"/>
                <a:cs typeface="+mn-cs"/>
              </a:defRPr>
            </a:lvl1pPr>
            <a:lvl2pPr marL="457200" algn="l" rtl="0" fontAlgn="base">
              <a:spcBef>
                <a:spcPct val="0"/>
              </a:spcBef>
              <a:spcAft>
                <a:spcPct val="0"/>
              </a:spcAft>
              <a:defRPr sz="1400" kern="1200">
                <a:solidFill>
                  <a:schemeClr val="tx1"/>
                </a:solidFill>
                <a:latin typeface="Arial" panose="020B0604020202020204" pitchFamily="34" charset="0"/>
                <a:ea typeface="+mn-ea"/>
                <a:cs typeface="+mn-cs"/>
              </a:defRPr>
            </a:lvl2pPr>
            <a:lvl3pPr marL="914400" algn="l" rtl="0" fontAlgn="base">
              <a:spcBef>
                <a:spcPct val="0"/>
              </a:spcBef>
              <a:spcAft>
                <a:spcPct val="0"/>
              </a:spcAft>
              <a:defRPr sz="1400" kern="1200">
                <a:solidFill>
                  <a:schemeClr val="tx1"/>
                </a:solidFill>
                <a:latin typeface="Arial" panose="020B0604020202020204" pitchFamily="34" charset="0"/>
                <a:ea typeface="+mn-ea"/>
                <a:cs typeface="+mn-cs"/>
              </a:defRPr>
            </a:lvl3pPr>
            <a:lvl4pPr marL="1371600" algn="l" rtl="0" fontAlgn="base">
              <a:spcBef>
                <a:spcPct val="0"/>
              </a:spcBef>
              <a:spcAft>
                <a:spcPct val="0"/>
              </a:spcAft>
              <a:defRPr sz="1400" kern="1200">
                <a:solidFill>
                  <a:schemeClr val="tx1"/>
                </a:solidFill>
                <a:latin typeface="Arial" panose="020B0604020202020204" pitchFamily="34" charset="0"/>
                <a:ea typeface="+mn-ea"/>
                <a:cs typeface="+mn-cs"/>
              </a:defRPr>
            </a:lvl4pPr>
            <a:lvl5pPr marL="1828800" algn="l" rtl="0" fontAlgn="base">
              <a:spcBef>
                <a:spcPct val="0"/>
              </a:spcBef>
              <a:spcAft>
                <a:spcPct val="0"/>
              </a:spcAft>
              <a:defRPr sz="1400" kern="1200">
                <a:solidFill>
                  <a:schemeClr val="tx1"/>
                </a:solidFill>
                <a:latin typeface="Arial" panose="020B0604020202020204" pitchFamily="34" charset="0"/>
                <a:ea typeface="+mn-ea"/>
                <a:cs typeface="+mn-cs"/>
              </a:defRPr>
            </a:lvl5pPr>
            <a:lvl6pPr marL="2286000" algn="l" defTabSz="914400" rtl="0" eaLnBrk="1" latinLnBrk="0" hangingPunct="1">
              <a:defRPr sz="1400" kern="1200">
                <a:solidFill>
                  <a:schemeClr val="tx1"/>
                </a:solidFill>
                <a:latin typeface="Arial" panose="020B0604020202020204" pitchFamily="34" charset="0"/>
                <a:ea typeface="+mn-ea"/>
                <a:cs typeface="+mn-cs"/>
              </a:defRPr>
            </a:lvl6pPr>
            <a:lvl7pPr marL="2743200" algn="l" defTabSz="914400" rtl="0" eaLnBrk="1" latinLnBrk="0" hangingPunct="1">
              <a:defRPr sz="1400" kern="1200">
                <a:solidFill>
                  <a:schemeClr val="tx1"/>
                </a:solidFill>
                <a:latin typeface="Arial" panose="020B0604020202020204" pitchFamily="34" charset="0"/>
                <a:ea typeface="+mn-ea"/>
                <a:cs typeface="+mn-cs"/>
              </a:defRPr>
            </a:lvl7pPr>
            <a:lvl8pPr marL="3200400" algn="l" defTabSz="914400" rtl="0" eaLnBrk="1" latinLnBrk="0" hangingPunct="1">
              <a:defRPr sz="1400" kern="1200">
                <a:solidFill>
                  <a:schemeClr val="tx1"/>
                </a:solidFill>
                <a:latin typeface="Arial" panose="020B0604020202020204" pitchFamily="34" charset="0"/>
                <a:ea typeface="+mn-ea"/>
                <a:cs typeface="+mn-cs"/>
              </a:defRPr>
            </a:lvl8pPr>
            <a:lvl9pPr marL="3657600" algn="l" defTabSz="914400" rtl="0" eaLnBrk="1" latinLnBrk="0" hangingPunct="1">
              <a:defRPr sz="1400" kern="1200">
                <a:solidFill>
                  <a:schemeClr val="tx1"/>
                </a:solidFill>
                <a:latin typeface="Arial" panose="020B0604020202020204" pitchFamily="34" charset="0"/>
                <a:ea typeface="+mn-ea"/>
                <a:cs typeface="+mn-cs"/>
              </a:defRPr>
            </a:lvl9pPr>
          </a:lstStyle>
          <a:p>
            <a:endParaRPr lang="en-CA"/>
          </a:p>
        </p:txBody>
      </p:sp>
      <p:sp>
        <p:nvSpPr>
          <p:cNvPr id="100" name="Freeform 96">
            <a:extLst>
              <a:ext uri="{FF2B5EF4-FFF2-40B4-BE49-F238E27FC236}">
                <a16:creationId xmlns:a16="http://schemas.microsoft.com/office/drawing/2014/main" id="{03FBF258-D6CE-4EE1-A5D0-19E5324E5AF2}"/>
              </a:ext>
            </a:extLst>
          </p:cNvPr>
          <p:cNvSpPr>
            <a:spLocks noChangeAspect="1"/>
          </p:cNvSpPr>
          <p:nvPr/>
        </p:nvSpPr>
        <p:spPr bwMode="auto">
          <a:xfrm>
            <a:off x="5906691" y="1261845"/>
            <a:ext cx="169431" cy="206565"/>
          </a:xfrm>
          <a:custGeom>
            <a:avLst/>
            <a:gdLst>
              <a:gd name="T0" fmla="*/ 0 w 286"/>
              <a:gd name="T1" fmla="*/ 283 h 324"/>
              <a:gd name="T2" fmla="*/ 6 w 286"/>
              <a:gd name="T3" fmla="*/ 299 h 324"/>
              <a:gd name="T4" fmla="*/ 150 w 286"/>
              <a:gd name="T5" fmla="*/ 254 h 324"/>
              <a:gd name="T6" fmla="*/ 151 w 286"/>
              <a:gd name="T7" fmla="*/ 212 h 324"/>
              <a:gd name="T8" fmla="*/ 157 w 286"/>
              <a:gd name="T9" fmla="*/ 206 h 324"/>
              <a:gd name="T10" fmla="*/ 228 w 286"/>
              <a:gd name="T11" fmla="*/ 199 h 324"/>
              <a:gd name="T12" fmla="*/ 202 w 286"/>
              <a:gd name="T13" fmla="*/ 11 h 324"/>
              <a:gd name="T14" fmla="*/ 202 w 286"/>
              <a:gd name="T15" fmla="*/ 4 h 324"/>
              <a:gd name="T16" fmla="*/ 212 w 286"/>
              <a:gd name="T17" fmla="*/ 1 h 324"/>
              <a:gd name="T18" fmla="*/ 234 w 286"/>
              <a:gd name="T19" fmla="*/ 213 h 324"/>
              <a:gd name="T20" fmla="*/ 215 w 286"/>
              <a:gd name="T21" fmla="*/ 242 h 3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86" h="324">
                <a:moveTo>
                  <a:pt x="0" y="283"/>
                </a:moveTo>
                <a:cubicBezTo>
                  <a:pt x="4" y="286"/>
                  <a:pt x="4" y="294"/>
                  <a:pt x="6" y="299"/>
                </a:cubicBezTo>
                <a:cubicBezTo>
                  <a:pt x="39" y="324"/>
                  <a:pt x="128" y="291"/>
                  <a:pt x="150" y="254"/>
                </a:cubicBezTo>
                <a:cubicBezTo>
                  <a:pt x="159" y="240"/>
                  <a:pt x="165" y="227"/>
                  <a:pt x="151" y="212"/>
                </a:cubicBezTo>
                <a:cubicBezTo>
                  <a:pt x="152" y="209"/>
                  <a:pt x="155" y="207"/>
                  <a:pt x="157" y="206"/>
                </a:cubicBezTo>
                <a:cubicBezTo>
                  <a:pt x="185" y="227"/>
                  <a:pt x="212" y="215"/>
                  <a:pt x="228" y="199"/>
                </a:cubicBezTo>
                <a:cubicBezTo>
                  <a:pt x="273" y="153"/>
                  <a:pt x="236" y="57"/>
                  <a:pt x="202" y="11"/>
                </a:cubicBezTo>
                <a:cubicBezTo>
                  <a:pt x="201" y="9"/>
                  <a:pt x="201" y="7"/>
                  <a:pt x="202" y="4"/>
                </a:cubicBezTo>
                <a:cubicBezTo>
                  <a:pt x="204" y="1"/>
                  <a:pt x="208" y="0"/>
                  <a:pt x="212" y="1"/>
                </a:cubicBezTo>
                <a:cubicBezTo>
                  <a:pt x="282" y="63"/>
                  <a:pt x="286" y="143"/>
                  <a:pt x="234" y="213"/>
                </a:cubicBezTo>
                <a:cubicBezTo>
                  <a:pt x="227" y="222"/>
                  <a:pt x="222" y="232"/>
                  <a:pt x="215" y="242"/>
                </a:cubicBezTo>
              </a:path>
            </a:pathLst>
          </a:custGeom>
          <a:noFill/>
          <a:ln w="6350" cap="rnd">
            <a:solidFill>
              <a:srgbClr val="FF6600"/>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defPPr>
              <a:defRPr lang="en-US"/>
            </a:defPPr>
            <a:lvl1pPr algn="l" rtl="0" fontAlgn="base">
              <a:spcBef>
                <a:spcPct val="0"/>
              </a:spcBef>
              <a:spcAft>
                <a:spcPct val="0"/>
              </a:spcAft>
              <a:defRPr sz="1400" kern="1200">
                <a:solidFill>
                  <a:schemeClr val="tx1"/>
                </a:solidFill>
                <a:latin typeface="Arial" panose="020B0604020202020204" pitchFamily="34" charset="0"/>
                <a:ea typeface="+mn-ea"/>
                <a:cs typeface="+mn-cs"/>
              </a:defRPr>
            </a:lvl1pPr>
            <a:lvl2pPr marL="457200" algn="l" rtl="0" fontAlgn="base">
              <a:spcBef>
                <a:spcPct val="0"/>
              </a:spcBef>
              <a:spcAft>
                <a:spcPct val="0"/>
              </a:spcAft>
              <a:defRPr sz="1400" kern="1200">
                <a:solidFill>
                  <a:schemeClr val="tx1"/>
                </a:solidFill>
                <a:latin typeface="Arial" panose="020B0604020202020204" pitchFamily="34" charset="0"/>
                <a:ea typeface="+mn-ea"/>
                <a:cs typeface="+mn-cs"/>
              </a:defRPr>
            </a:lvl2pPr>
            <a:lvl3pPr marL="914400" algn="l" rtl="0" fontAlgn="base">
              <a:spcBef>
                <a:spcPct val="0"/>
              </a:spcBef>
              <a:spcAft>
                <a:spcPct val="0"/>
              </a:spcAft>
              <a:defRPr sz="1400" kern="1200">
                <a:solidFill>
                  <a:schemeClr val="tx1"/>
                </a:solidFill>
                <a:latin typeface="Arial" panose="020B0604020202020204" pitchFamily="34" charset="0"/>
                <a:ea typeface="+mn-ea"/>
                <a:cs typeface="+mn-cs"/>
              </a:defRPr>
            </a:lvl3pPr>
            <a:lvl4pPr marL="1371600" algn="l" rtl="0" fontAlgn="base">
              <a:spcBef>
                <a:spcPct val="0"/>
              </a:spcBef>
              <a:spcAft>
                <a:spcPct val="0"/>
              </a:spcAft>
              <a:defRPr sz="1400" kern="1200">
                <a:solidFill>
                  <a:schemeClr val="tx1"/>
                </a:solidFill>
                <a:latin typeface="Arial" panose="020B0604020202020204" pitchFamily="34" charset="0"/>
                <a:ea typeface="+mn-ea"/>
                <a:cs typeface="+mn-cs"/>
              </a:defRPr>
            </a:lvl4pPr>
            <a:lvl5pPr marL="1828800" algn="l" rtl="0" fontAlgn="base">
              <a:spcBef>
                <a:spcPct val="0"/>
              </a:spcBef>
              <a:spcAft>
                <a:spcPct val="0"/>
              </a:spcAft>
              <a:defRPr sz="1400" kern="1200">
                <a:solidFill>
                  <a:schemeClr val="tx1"/>
                </a:solidFill>
                <a:latin typeface="Arial" panose="020B0604020202020204" pitchFamily="34" charset="0"/>
                <a:ea typeface="+mn-ea"/>
                <a:cs typeface="+mn-cs"/>
              </a:defRPr>
            </a:lvl5pPr>
            <a:lvl6pPr marL="2286000" algn="l" defTabSz="914400" rtl="0" eaLnBrk="1" latinLnBrk="0" hangingPunct="1">
              <a:defRPr sz="1400" kern="1200">
                <a:solidFill>
                  <a:schemeClr val="tx1"/>
                </a:solidFill>
                <a:latin typeface="Arial" panose="020B0604020202020204" pitchFamily="34" charset="0"/>
                <a:ea typeface="+mn-ea"/>
                <a:cs typeface="+mn-cs"/>
              </a:defRPr>
            </a:lvl6pPr>
            <a:lvl7pPr marL="2743200" algn="l" defTabSz="914400" rtl="0" eaLnBrk="1" latinLnBrk="0" hangingPunct="1">
              <a:defRPr sz="1400" kern="1200">
                <a:solidFill>
                  <a:schemeClr val="tx1"/>
                </a:solidFill>
                <a:latin typeface="Arial" panose="020B0604020202020204" pitchFamily="34" charset="0"/>
                <a:ea typeface="+mn-ea"/>
                <a:cs typeface="+mn-cs"/>
              </a:defRPr>
            </a:lvl7pPr>
            <a:lvl8pPr marL="3200400" algn="l" defTabSz="914400" rtl="0" eaLnBrk="1" latinLnBrk="0" hangingPunct="1">
              <a:defRPr sz="1400" kern="1200">
                <a:solidFill>
                  <a:schemeClr val="tx1"/>
                </a:solidFill>
                <a:latin typeface="Arial" panose="020B0604020202020204" pitchFamily="34" charset="0"/>
                <a:ea typeface="+mn-ea"/>
                <a:cs typeface="+mn-cs"/>
              </a:defRPr>
            </a:lvl8pPr>
            <a:lvl9pPr marL="3657600" algn="l" defTabSz="914400" rtl="0" eaLnBrk="1" latinLnBrk="0" hangingPunct="1">
              <a:defRPr sz="1400" kern="1200">
                <a:solidFill>
                  <a:schemeClr val="tx1"/>
                </a:solidFill>
                <a:latin typeface="Arial" panose="020B0604020202020204" pitchFamily="34" charset="0"/>
                <a:ea typeface="+mn-ea"/>
                <a:cs typeface="+mn-cs"/>
              </a:defRPr>
            </a:lvl9pPr>
          </a:lstStyle>
          <a:p>
            <a:endParaRPr lang="en-CA"/>
          </a:p>
        </p:txBody>
      </p:sp>
      <p:sp>
        <p:nvSpPr>
          <p:cNvPr id="101" name="Freeform 97">
            <a:extLst>
              <a:ext uri="{FF2B5EF4-FFF2-40B4-BE49-F238E27FC236}">
                <a16:creationId xmlns:a16="http://schemas.microsoft.com/office/drawing/2014/main" id="{CA172E0D-C29A-42C4-88E1-A3935B0B2385}"/>
              </a:ext>
            </a:extLst>
          </p:cNvPr>
          <p:cNvSpPr>
            <a:spLocks noChangeAspect="1"/>
          </p:cNvSpPr>
          <p:nvPr/>
        </p:nvSpPr>
        <p:spPr bwMode="auto">
          <a:xfrm>
            <a:off x="6033636" y="1416493"/>
            <a:ext cx="39414" cy="11599"/>
          </a:xfrm>
          <a:custGeom>
            <a:avLst/>
            <a:gdLst>
              <a:gd name="T0" fmla="*/ 0 w 66"/>
              <a:gd name="T1" fmla="*/ 0 h 18"/>
              <a:gd name="T2" fmla="*/ 66 w 66"/>
              <a:gd name="T3" fmla="*/ 12 h 18"/>
            </a:gdLst>
            <a:ahLst/>
            <a:cxnLst>
              <a:cxn ang="0">
                <a:pos x="T0" y="T1"/>
              </a:cxn>
              <a:cxn ang="0">
                <a:pos x="T2" y="T3"/>
              </a:cxn>
            </a:cxnLst>
            <a:rect l="0" t="0" r="r" b="b"/>
            <a:pathLst>
              <a:path w="66" h="18">
                <a:moveTo>
                  <a:pt x="0" y="0"/>
                </a:moveTo>
                <a:cubicBezTo>
                  <a:pt x="21" y="9"/>
                  <a:pt x="43" y="18"/>
                  <a:pt x="66" y="12"/>
                </a:cubicBezTo>
              </a:path>
            </a:pathLst>
          </a:custGeom>
          <a:noFill/>
          <a:ln w="6350" cap="rnd">
            <a:solidFill>
              <a:srgbClr val="FF6600"/>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defPPr>
              <a:defRPr lang="en-US"/>
            </a:defPPr>
            <a:lvl1pPr algn="l" rtl="0" fontAlgn="base">
              <a:spcBef>
                <a:spcPct val="0"/>
              </a:spcBef>
              <a:spcAft>
                <a:spcPct val="0"/>
              </a:spcAft>
              <a:defRPr sz="1400" kern="1200">
                <a:solidFill>
                  <a:schemeClr val="tx1"/>
                </a:solidFill>
                <a:latin typeface="Arial" panose="020B0604020202020204" pitchFamily="34" charset="0"/>
                <a:ea typeface="+mn-ea"/>
                <a:cs typeface="+mn-cs"/>
              </a:defRPr>
            </a:lvl1pPr>
            <a:lvl2pPr marL="457200" algn="l" rtl="0" fontAlgn="base">
              <a:spcBef>
                <a:spcPct val="0"/>
              </a:spcBef>
              <a:spcAft>
                <a:spcPct val="0"/>
              </a:spcAft>
              <a:defRPr sz="1400" kern="1200">
                <a:solidFill>
                  <a:schemeClr val="tx1"/>
                </a:solidFill>
                <a:latin typeface="Arial" panose="020B0604020202020204" pitchFamily="34" charset="0"/>
                <a:ea typeface="+mn-ea"/>
                <a:cs typeface="+mn-cs"/>
              </a:defRPr>
            </a:lvl2pPr>
            <a:lvl3pPr marL="914400" algn="l" rtl="0" fontAlgn="base">
              <a:spcBef>
                <a:spcPct val="0"/>
              </a:spcBef>
              <a:spcAft>
                <a:spcPct val="0"/>
              </a:spcAft>
              <a:defRPr sz="1400" kern="1200">
                <a:solidFill>
                  <a:schemeClr val="tx1"/>
                </a:solidFill>
                <a:latin typeface="Arial" panose="020B0604020202020204" pitchFamily="34" charset="0"/>
                <a:ea typeface="+mn-ea"/>
                <a:cs typeface="+mn-cs"/>
              </a:defRPr>
            </a:lvl3pPr>
            <a:lvl4pPr marL="1371600" algn="l" rtl="0" fontAlgn="base">
              <a:spcBef>
                <a:spcPct val="0"/>
              </a:spcBef>
              <a:spcAft>
                <a:spcPct val="0"/>
              </a:spcAft>
              <a:defRPr sz="1400" kern="1200">
                <a:solidFill>
                  <a:schemeClr val="tx1"/>
                </a:solidFill>
                <a:latin typeface="Arial" panose="020B0604020202020204" pitchFamily="34" charset="0"/>
                <a:ea typeface="+mn-ea"/>
                <a:cs typeface="+mn-cs"/>
              </a:defRPr>
            </a:lvl4pPr>
            <a:lvl5pPr marL="1828800" algn="l" rtl="0" fontAlgn="base">
              <a:spcBef>
                <a:spcPct val="0"/>
              </a:spcBef>
              <a:spcAft>
                <a:spcPct val="0"/>
              </a:spcAft>
              <a:defRPr sz="1400" kern="1200">
                <a:solidFill>
                  <a:schemeClr val="tx1"/>
                </a:solidFill>
                <a:latin typeface="Arial" panose="020B0604020202020204" pitchFamily="34" charset="0"/>
                <a:ea typeface="+mn-ea"/>
                <a:cs typeface="+mn-cs"/>
              </a:defRPr>
            </a:lvl5pPr>
            <a:lvl6pPr marL="2286000" algn="l" defTabSz="914400" rtl="0" eaLnBrk="1" latinLnBrk="0" hangingPunct="1">
              <a:defRPr sz="1400" kern="1200">
                <a:solidFill>
                  <a:schemeClr val="tx1"/>
                </a:solidFill>
                <a:latin typeface="Arial" panose="020B0604020202020204" pitchFamily="34" charset="0"/>
                <a:ea typeface="+mn-ea"/>
                <a:cs typeface="+mn-cs"/>
              </a:defRPr>
            </a:lvl6pPr>
            <a:lvl7pPr marL="2743200" algn="l" defTabSz="914400" rtl="0" eaLnBrk="1" latinLnBrk="0" hangingPunct="1">
              <a:defRPr sz="1400" kern="1200">
                <a:solidFill>
                  <a:schemeClr val="tx1"/>
                </a:solidFill>
                <a:latin typeface="Arial" panose="020B0604020202020204" pitchFamily="34" charset="0"/>
                <a:ea typeface="+mn-ea"/>
                <a:cs typeface="+mn-cs"/>
              </a:defRPr>
            </a:lvl7pPr>
            <a:lvl8pPr marL="3200400" algn="l" defTabSz="914400" rtl="0" eaLnBrk="1" latinLnBrk="0" hangingPunct="1">
              <a:defRPr sz="1400" kern="1200">
                <a:solidFill>
                  <a:schemeClr val="tx1"/>
                </a:solidFill>
                <a:latin typeface="Arial" panose="020B0604020202020204" pitchFamily="34" charset="0"/>
                <a:ea typeface="+mn-ea"/>
                <a:cs typeface="+mn-cs"/>
              </a:defRPr>
            </a:lvl8pPr>
            <a:lvl9pPr marL="3657600" algn="l" defTabSz="914400" rtl="0" eaLnBrk="1" latinLnBrk="0" hangingPunct="1">
              <a:defRPr sz="1400" kern="1200">
                <a:solidFill>
                  <a:schemeClr val="tx1"/>
                </a:solidFill>
                <a:latin typeface="Arial" panose="020B0604020202020204" pitchFamily="34" charset="0"/>
                <a:ea typeface="+mn-ea"/>
                <a:cs typeface="+mn-cs"/>
              </a:defRPr>
            </a:lvl9pPr>
          </a:lstStyle>
          <a:p>
            <a:endParaRPr lang="en-CA"/>
          </a:p>
        </p:txBody>
      </p:sp>
      <p:sp>
        <p:nvSpPr>
          <p:cNvPr id="102" name="Freeform 98">
            <a:extLst>
              <a:ext uri="{FF2B5EF4-FFF2-40B4-BE49-F238E27FC236}">
                <a16:creationId xmlns:a16="http://schemas.microsoft.com/office/drawing/2014/main" id="{0708C491-BD3A-4BC6-969B-77F5502CC433}"/>
              </a:ext>
            </a:extLst>
          </p:cNvPr>
          <p:cNvSpPr>
            <a:spLocks noChangeAspect="1"/>
          </p:cNvSpPr>
          <p:nvPr/>
        </p:nvSpPr>
        <p:spPr bwMode="auto">
          <a:xfrm>
            <a:off x="6073050" y="1424225"/>
            <a:ext cx="156634" cy="38662"/>
          </a:xfrm>
          <a:custGeom>
            <a:avLst/>
            <a:gdLst>
              <a:gd name="T0" fmla="*/ 0 w 264"/>
              <a:gd name="T1" fmla="*/ 0 h 61"/>
              <a:gd name="T2" fmla="*/ 88 w 264"/>
              <a:gd name="T3" fmla="*/ 53 h 61"/>
              <a:gd name="T4" fmla="*/ 213 w 264"/>
              <a:gd name="T5" fmla="*/ 35 h 61"/>
              <a:gd name="T6" fmla="*/ 264 w 264"/>
              <a:gd name="T7" fmla="*/ 0 h 61"/>
            </a:gdLst>
            <a:ahLst/>
            <a:cxnLst>
              <a:cxn ang="0">
                <a:pos x="T0" y="T1"/>
              </a:cxn>
              <a:cxn ang="0">
                <a:pos x="T2" y="T3"/>
              </a:cxn>
              <a:cxn ang="0">
                <a:pos x="T4" y="T5"/>
              </a:cxn>
              <a:cxn ang="0">
                <a:pos x="T6" y="T7"/>
              </a:cxn>
            </a:cxnLst>
            <a:rect l="0" t="0" r="r" b="b"/>
            <a:pathLst>
              <a:path w="264" h="61">
                <a:moveTo>
                  <a:pt x="0" y="0"/>
                </a:moveTo>
                <a:cubicBezTo>
                  <a:pt x="32" y="6"/>
                  <a:pt x="42" y="45"/>
                  <a:pt x="88" y="53"/>
                </a:cubicBezTo>
                <a:cubicBezTo>
                  <a:pt x="131" y="61"/>
                  <a:pt x="181" y="55"/>
                  <a:pt x="213" y="35"/>
                </a:cubicBezTo>
                <a:cubicBezTo>
                  <a:pt x="228" y="25"/>
                  <a:pt x="241" y="5"/>
                  <a:pt x="264" y="0"/>
                </a:cubicBezTo>
              </a:path>
            </a:pathLst>
          </a:custGeom>
          <a:noFill/>
          <a:ln w="6350" cap="rnd">
            <a:solidFill>
              <a:srgbClr val="FF6600"/>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defPPr>
              <a:defRPr lang="en-US"/>
            </a:defPPr>
            <a:lvl1pPr algn="l" rtl="0" fontAlgn="base">
              <a:spcBef>
                <a:spcPct val="0"/>
              </a:spcBef>
              <a:spcAft>
                <a:spcPct val="0"/>
              </a:spcAft>
              <a:defRPr sz="1400" kern="1200">
                <a:solidFill>
                  <a:schemeClr val="tx1"/>
                </a:solidFill>
                <a:latin typeface="Arial" panose="020B0604020202020204" pitchFamily="34" charset="0"/>
                <a:ea typeface="+mn-ea"/>
                <a:cs typeface="+mn-cs"/>
              </a:defRPr>
            </a:lvl1pPr>
            <a:lvl2pPr marL="457200" algn="l" rtl="0" fontAlgn="base">
              <a:spcBef>
                <a:spcPct val="0"/>
              </a:spcBef>
              <a:spcAft>
                <a:spcPct val="0"/>
              </a:spcAft>
              <a:defRPr sz="1400" kern="1200">
                <a:solidFill>
                  <a:schemeClr val="tx1"/>
                </a:solidFill>
                <a:latin typeface="Arial" panose="020B0604020202020204" pitchFamily="34" charset="0"/>
                <a:ea typeface="+mn-ea"/>
                <a:cs typeface="+mn-cs"/>
              </a:defRPr>
            </a:lvl2pPr>
            <a:lvl3pPr marL="914400" algn="l" rtl="0" fontAlgn="base">
              <a:spcBef>
                <a:spcPct val="0"/>
              </a:spcBef>
              <a:spcAft>
                <a:spcPct val="0"/>
              </a:spcAft>
              <a:defRPr sz="1400" kern="1200">
                <a:solidFill>
                  <a:schemeClr val="tx1"/>
                </a:solidFill>
                <a:latin typeface="Arial" panose="020B0604020202020204" pitchFamily="34" charset="0"/>
                <a:ea typeface="+mn-ea"/>
                <a:cs typeface="+mn-cs"/>
              </a:defRPr>
            </a:lvl3pPr>
            <a:lvl4pPr marL="1371600" algn="l" rtl="0" fontAlgn="base">
              <a:spcBef>
                <a:spcPct val="0"/>
              </a:spcBef>
              <a:spcAft>
                <a:spcPct val="0"/>
              </a:spcAft>
              <a:defRPr sz="1400" kern="1200">
                <a:solidFill>
                  <a:schemeClr val="tx1"/>
                </a:solidFill>
                <a:latin typeface="Arial" panose="020B0604020202020204" pitchFamily="34" charset="0"/>
                <a:ea typeface="+mn-ea"/>
                <a:cs typeface="+mn-cs"/>
              </a:defRPr>
            </a:lvl4pPr>
            <a:lvl5pPr marL="1828800" algn="l" rtl="0" fontAlgn="base">
              <a:spcBef>
                <a:spcPct val="0"/>
              </a:spcBef>
              <a:spcAft>
                <a:spcPct val="0"/>
              </a:spcAft>
              <a:defRPr sz="1400" kern="1200">
                <a:solidFill>
                  <a:schemeClr val="tx1"/>
                </a:solidFill>
                <a:latin typeface="Arial" panose="020B0604020202020204" pitchFamily="34" charset="0"/>
                <a:ea typeface="+mn-ea"/>
                <a:cs typeface="+mn-cs"/>
              </a:defRPr>
            </a:lvl5pPr>
            <a:lvl6pPr marL="2286000" algn="l" defTabSz="914400" rtl="0" eaLnBrk="1" latinLnBrk="0" hangingPunct="1">
              <a:defRPr sz="1400" kern="1200">
                <a:solidFill>
                  <a:schemeClr val="tx1"/>
                </a:solidFill>
                <a:latin typeface="Arial" panose="020B0604020202020204" pitchFamily="34" charset="0"/>
                <a:ea typeface="+mn-ea"/>
                <a:cs typeface="+mn-cs"/>
              </a:defRPr>
            </a:lvl6pPr>
            <a:lvl7pPr marL="2743200" algn="l" defTabSz="914400" rtl="0" eaLnBrk="1" latinLnBrk="0" hangingPunct="1">
              <a:defRPr sz="1400" kern="1200">
                <a:solidFill>
                  <a:schemeClr val="tx1"/>
                </a:solidFill>
                <a:latin typeface="Arial" panose="020B0604020202020204" pitchFamily="34" charset="0"/>
                <a:ea typeface="+mn-ea"/>
                <a:cs typeface="+mn-cs"/>
              </a:defRPr>
            </a:lvl7pPr>
            <a:lvl8pPr marL="3200400" algn="l" defTabSz="914400" rtl="0" eaLnBrk="1" latinLnBrk="0" hangingPunct="1">
              <a:defRPr sz="1400" kern="1200">
                <a:solidFill>
                  <a:schemeClr val="tx1"/>
                </a:solidFill>
                <a:latin typeface="Arial" panose="020B0604020202020204" pitchFamily="34" charset="0"/>
                <a:ea typeface="+mn-ea"/>
                <a:cs typeface="+mn-cs"/>
              </a:defRPr>
            </a:lvl8pPr>
            <a:lvl9pPr marL="3657600" algn="l" defTabSz="914400" rtl="0" eaLnBrk="1" latinLnBrk="0" hangingPunct="1">
              <a:defRPr sz="1400" kern="1200">
                <a:solidFill>
                  <a:schemeClr val="tx1"/>
                </a:solidFill>
                <a:latin typeface="Arial" panose="020B0604020202020204" pitchFamily="34" charset="0"/>
                <a:ea typeface="+mn-ea"/>
                <a:cs typeface="+mn-cs"/>
              </a:defRPr>
            </a:lvl9pPr>
          </a:lstStyle>
          <a:p>
            <a:endParaRPr lang="en-CA"/>
          </a:p>
        </p:txBody>
      </p:sp>
      <p:sp>
        <p:nvSpPr>
          <p:cNvPr id="103" name="Freeform 99">
            <a:extLst>
              <a:ext uri="{FF2B5EF4-FFF2-40B4-BE49-F238E27FC236}">
                <a16:creationId xmlns:a16="http://schemas.microsoft.com/office/drawing/2014/main" id="{CACA5147-DFC7-4CFD-84AA-2FF89550095A}"/>
              </a:ext>
            </a:extLst>
          </p:cNvPr>
          <p:cNvSpPr>
            <a:spLocks noChangeAspect="1"/>
          </p:cNvSpPr>
          <p:nvPr/>
        </p:nvSpPr>
        <p:spPr bwMode="auto">
          <a:xfrm>
            <a:off x="6229684" y="1415388"/>
            <a:ext cx="36855" cy="11599"/>
          </a:xfrm>
          <a:custGeom>
            <a:avLst/>
            <a:gdLst>
              <a:gd name="T0" fmla="*/ 0 w 63"/>
              <a:gd name="T1" fmla="*/ 13 h 18"/>
              <a:gd name="T2" fmla="*/ 63 w 63"/>
              <a:gd name="T3" fmla="*/ 0 h 18"/>
            </a:gdLst>
            <a:ahLst/>
            <a:cxnLst>
              <a:cxn ang="0">
                <a:pos x="T0" y="T1"/>
              </a:cxn>
              <a:cxn ang="0">
                <a:pos x="T2" y="T3"/>
              </a:cxn>
            </a:cxnLst>
            <a:rect l="0" t="0" r="r" b="b"/>
            <a:pathLst>
              <a:path w="63" h="18">
                <a:moveTo>
                  <a:pt x="0" y="13"/>
                </a:moveTo>
                <a:cubicBezTo>
                  <a:pt x="21" y="18"/>
                  <a:pt x="45" y="14"/>
                  <a:pt x="63" y="0"/>
                </a:cubicBezTo>
              </a:path>
            </a:pathLst>
          </a:custGeom>
          <a:noFill/>
          <a:ln w="6350" cap="rnd">
            <a:solidFill>
              <a:srgbClr val="FF6600"/>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defPPr>
              <a:defRPr lang="en-US"/>
            </a:defPPr>
            <a:lvl1pPr algn="l" rtl="0" fontAlgn="base">
              <a:spcBef>
                <a:spcPct val="0"/>
              </a:spcBef>
              <a:spcAft>
                <a:spcPct val="0"/>
              </a:spcAft>
              <a:defRPr sz="1400" kern="1200">
                <a:solidFill>
                  <a:schemeClr val="tx1"/>
                </a:solidFill>
                <a:latin typeface="Arial" panose="020B0604020202020204" pitchFamily="34" charset="0"/>
                <a:ea typeface="+mn-ea"/>
                <a:cs typeface="+mn-cs"/>
              </a:defRPr>
            </a:lvl1pPr>
            <a:lvl2pPr marL="457200" algn="l" rtl="0" fontAlgn="base">
              <a:spcBef>
                <a:spcPct val="0"/>
              </a:spcBef>
              <a:spcAft>
                <a:spcPct val="0"/>
              </a:spcAft>
              <a:defRPr sz="1400" kern="1200">
                <a:solidFill>
                  <a:schemeClr val="tx1"/>
                </a:solidFill>
                <a:latin typeface="Arial" panose="020B0604020202020204" pitchFamily="34" charset="0"/>
                <a:ea typeface="+mn-ea"/>
                <a:cs typeface="+mn-cs"/>
              </a:defRPr>
            </a:lvl2pPr>
            <a:lvl3pPr marL="914400" algn="l" rtl="0" fontAlgn="base">
              <a:spcBef>
                <a:spcPct val="0"/>
              </a:spcBef>
              <a:spcAft>
                <a:spcPct val="0"/>
              </a:spcAft>
              <a:defRPr sz="1400" kern="1200">
                <a:solidFill>
                  <a:schemeClr val="tx1"/>
                </a:solidFill>
                <a:latin typeface="Arial" panose="020B0604020202020204" pitchFamily="34" charset="0"/>
                <a:ea typeface="+mn-ea"/>
                <a:cs typeface="+mn-cs"/>
              </a:defRPr>
            </a:lvl3pPr>
            <a:lvl4pPr marL="1371600" algn="l" rtl="0" fontAlgn="base">
              <a:spcBef>
                <a:spcPct val="0"/>
              </a:spcBef>
              <a:spcAft>
                <a:spcPct val="0"/>
              </a:spcAft>
              <a:defRPr sz="1400" kern="1200">
                <a:solidFill>
                  <a:schemeClr val="tx1"/>
                </a:solidFill>
                <a:latin typeface="Arial" panose="020B0604020202020204" pitchFamily="34" charset="0"/>
                <a:ea typeface="+mn-ea"/>
                <a:cs typeface="+mn-cs"/>
              </a:defRPr>
            </a:lvl4pPr>
            <a:lvl5pPr marL="1828800" algn="l" rtl="0" fontAlgn="base">
              <a:spcBef>
                <a:spcPct val="0"/>
              </a:spcBef>
              <a:spcAft>
                <a:spcPct val="0"/>
              </a:spcAft>
              <a:defRPr sz="1400" kern="1200">
                <a:solidFill>
                  <a:schemeClr val="tx1"/>
                </a:solidFill>
                <a:latin typeface="Arial" panose="020B0604020202020204" pitchFamily="34" charset="0"/>
                <a:ea typeface="+mn-ea"/>
                <a:cs typeface="+mn-cs"/>
              </a:defRPr>
            </a:lvl5pPr>
            <a:lvl6pPr marL="2286000" algn="l" defTabSz="914400" rtl="0" eaLnBrk="1" latinLnBrk="0" hangingPunct="1">
              <a:defRPr sz="1400" kern="1200">
                <a:solidFill>
                  <a:schemeClr val="tx1"/>
                </a:solidFill>
                <a:latin typeface="Arial" panose="020B0604020202020204" pitchFamily="34" charset="0"/>
                <a:ea typeface="+mn-ea"/>
                <a:cs typeface="+mn-cs"/>
              </a:defRPr>
            </a:lvl6pPr>
            <a:lvl7pPr marL="2743200" algn="l" defTabSz="914400" rtl="0" eaLnBrk="1" latinLnBrk="0" hangingPunct="1">
              <a:defRPr sz="1400" kern="1200">
                <a:solidFill>
                  <a:schemeClr val="tx1"/>
                </a:solidFill>
                <a:latin typeface="Arial" panose="020B0604020202020204" pitchFamily="34" charset="0"/>
                <a:ea typeface="+mn-ea"/>
                <a:cs typeface="+mn-cs"/>
              </a:defRPr>
            </a:lvl7pPr>
            <a:lvl8pPr marL="3200400" algn="l" defTabSz="914400" rtl="0" eaLnBrk="1" latinLnBrk="0" hangingPunct="1">
              <a:defRPr sz="1400" kern="1200">
                <a:solidFill>
                  <a:schemeClr val="tx1"/>
                </a:solidFill>
                <a:latin typeface="Arial" panose="020B0604020202020204" pitchFamily="34" charset="0"/>
                <a:ea typeface="+mn-ea"/>
                <a:cs typeface="+mn-cs"/>
              </a:defRPr>
            </a:lvl8pPr>
            <a:lvl9pPr marL="3657600" algn="l" defTabSz="914400" rtl="0" eaLnBrk="1" latinLnBrk="0" hangingPunct="1">
              <a:defRPr sz="1400" kern="1200">
                <a:solidFill>
                  <a:schemeClr val="tx1"/>
                </a:solidFill>
                <a:latin typeface="Arial" panose="020B0604020202020204" pitchFamily="34" charset="0"/>
                <a:ea typeface="+mn-ea"/>
                <a:cs typeface="+mn-cs"/>
              </a:defRPr>
            </a:lvl9pPr>
          </a:lstStyle>
          <a:p>
            <a:endParaRPr lang="en-CA"/>
          </a:p>
        </p:txBody>
      </p:sp>
      <p:sp>
        <p:nvSpPr>
          <p:cNvPr id="104" name="Freeform 100">
            <a:extLst>
              <a:ext uri="{FF2B5EF4-FFF2-40B4-BE49-F238E27FC236}">
                <a16:creationId xmlns:a16="http://schemas.microsoft.com/office/drawing/2014/main" id="{3C4FAF62-4209-49CF-AA49-D23B840CC686}"/>
              </a:ext>
            </a:extLst>
          </p:cNvPr>
          <p:cNvSpPr>
            <a:spLocks noChangeAspect="1"/>
          </p:cNvSpPr>
          <p:nvPr/>
        </p:nvSpPr>
        <p:spPr bwMode="auto">
          <a:xfrm>
            <a:off x="6226613" y="1261845"/>
            <a:ext cx="169431" cy="210431"/>
          </a:xfrm>
          <a:custGeom>
            <a:avLst/>
            <a:gdLst>
              <a:gd name="T0" fmla="*/ 68 w 286"/>
              <a:gd name="T1" fmla="*/ 241 h 330"/>
              <a:gd name="T2" fmla="*/ 54 w 286"/>
              <a:gd name="T3" fmla="*/ 219 h 330"/>
              <a:gd name="T4" fmla="*/ 74 w 286"/>
              <a:gd name="T5" fmla="*/ 1 h 330"/>
              <a:gd name="T6" fmla="*/ 81 w 286"/>
              <a:gd name="T7" fmla="*/ 1 h 330"/>
              <a:gd name="T8" fmla="*/ 85 w 286"/>
              <a:gd name="T9" fmla="*/ 8 h 330"/>
              <a:gd name="T10" fmla="*/ 38 w 286"/>
              <a:gd name="T11" fmla="*/ 159 h 330"/>
              <a:gd name="T12" fmla="*/ 129 w 286"/>
              <a:gd name="T13" fmla="*/ 206 h 330"/>
              <a:gd name="T14" fmla="*/ 135 w 286"/>
              <a:gd name="T15" fmla="*/ 212 h 330"/>
              <a:gd name="T16" fmla="*/ 280 w 286"/>
              <a:gd name="T17" fmla="*/ 299 h 330"/>
              <a:gd name="T18" fmla="*/ 286 w 286"/>
              <a:gd name="T19" fmla="*/ 283 h 3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86" h="330">
                <a:moveTo>
                  <a:pt x="68" y="241"/>
                </a:moveTo>
                <a:cubicBezTo>
                  <a:pt x="68" y="234"/>
                  <a:pt x="61" y="228"/>
                  <a:pt x="54" y="219"/>
                </a:cubicBezTo>
                <a:cubicBezTo>
                  <a:pt x="0" y="146"/>
                  <a:pt x="3" y="69"/>
                  <a:pt x="74" y="1"/>
                </a:cubicBezTo>
                <a:cubicBezTo>
                  <a:pt x="76" y="0"/>
                  <a:pt x="78" y="0"/>
                  <a:pt x="81" y="1"/>
                </a:cubicBezTo>
                <a:cubicBezTo>
                  <a:pt x="83" y="2"/>
                  <a:pt x="84" y="5"/>
                  <a:pt x="85" y="8"/>
                </a:cubicBezTo>
                <a:cubicBezTo>
                  <a:pt x="65" y="46"/>
                  <a:pt x="25" y="105"/>
                  <a:pt x="38" y="159"/>
                </a:cubicBezTo>
                <a:cubicBezTo>
                  <a:pt x="47" y="195"/>
                  <a:pt x="80" y="236"/>
                  <a:pt x="129" y="206"/>
                </a:cubicBezTo>
                <a:cubicBezTo>
                  <a:pt x="132" y="207"/>
                  <a:pt x="134" y="210"/>
                  <a:pt x="135" y="212"/>
                </a:cubicBezTo>
                <a:cubicBezTo>
                  <a:pt x="100" y="266"/>
                  <a:pt x="235" y="330"/>
                  <a:pt x="280" y="299"/>
                </a:cubicBezTo>
                <a:cubicBezTo>
                  <a:pt x="280" y="293"/>
                  <a:pt x="283" y="286"/>
                  <a:pt x="286" y="283"/>
                </a:cubicBezTo>
              </a:path>
            </a:pathLst>
          </a:custGeom>
          <a:noFill/>
          <a:ln w="6350" cap="rnd">
            <a:solidFill>
              <a:srgbClr val="FF6600"/>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defPPr>
              <a:defRPr lang="en-US"/>
            </a:defPPr>
            <a:lvl1pPr algn="l" rtl="0" fontAlgn="base">
              <a:spcBef>
                <a:spcPct val="0"/>
              </a:spcBef>
              <a:spcAft>
                <a:spcPct val="0"/>
              </a:spcAft>
              <a:defRPr sz="1400" kern="1200">
                <a:solidFill>
                  <a:schemeClr val="tx1"/>
                </a:solidFill>
                <a:latin typeface="Arial" panose="020B0604020202020204" pitchFamily="34" charset="0"/>
                <a:ea typeface="+mn-ea"/>
                <a:cs typeface="+mn-cs"/>
              </a:defRPr>
            </a:lvl1pPr>
            <a:lvl2pPr marL="457200" algn="l" rtl="0" fontAlgn="base">
              <a:spcBef>
                <a:spcPct val="0"/>
              </a:spcBef>
              <a:spcAft>
                <a:spcPct val="0"/>
              </a:spcAft>
              <a:defRPr sz="1400" kern="1200">
                <a:solidFill>
                  <a:schemeClr val="tx1"/>
                </a:solidFill>
                <a:latin typeface="Arial" panose="020B0604020202020204" pitchFamily="34" charset="0"/>
                <a:ea typeface="+mn-ea"/>
                <a:cs typeface="+mn-cs"/>
              </a:defRPr>
            </a:lvl2pPr>
            <a:lvl3pPr marL="914400" algn="l" rtl="0" fontAlgn="base">
              <a:spcBef>
                <a:spcPct val="0"/>
              </a:spcBef>
              <a:spcAft>
                <a:spcPct val="0"/>
              </a:spcAft>
              <a:defRPr sz="1400" kern="1200">
                <a:solidFill>
                  <a:schemeClr val="tx1"/>
                </a:solidFill>
                <a:latin typeface="Arial" panose="020B0604020202020204" pitchFamily="34" charset="0"/>
                <a:ea typeface="+mn-ea"/>
                <a:cs typeface="+mn-cs"/>
              </a:defRPr>
            </a:lvl3pPr>
            <a:lvl4pPr marL="1371600" algn="l" rtl="0" fontAlgn="base">
              <a:spcBef>
                <a:spcPct val="0"/>
              </a:spcBef>
              <a:spcAft>
                <a:spcPct val="0"/>
              </a:spcAft>
              <a:defRPr sz="1400" kern="1200">
                <a:solidFill>
                  <a:schemeClr val="tx1"/>
                </a:solidFill>
                <a:latin typeface="Arial" panose="020B0604020202020204" pitchFamily="34" charset="0"/>
                <a:ea typeface="+mn-ea"/>
                <a:cs typeface="+mn-cs"/>
              </a:defRPr>
            </a:lvl4pPr>
            <a:lvl5pPr marL="1828800" algn="l" rtl="0" fontAlgn="base">
              <a:spcBef>
                <a:spcPct val="0"/>
              </a:spcBef>
              <a:spcAft>
                <a:spcPct val="0"/>
              </a:spcAft>
              <a:defRPr sz="1400" kern="1200">
                <a:solidFill>
                  <a:schemeClr val="tx1"/>
                </a:solidFill>
                <a:latin typeface="Arial" panose="020B0604020202020204" pitchFamily="34" charset="0"/>
                <a:ea typeface="+mn-ea"/>
                <a:cs typeface="+mn-cs"/>
              </a:defRPr>
            </a:lvl5pPr>
            <a:lvl6pPr marL="2286000" algn="l" defTabSz="914400" rtl="0" eaLnBrk="1" latinLnBrk="0" hangingPunct="1">
              <a:defRPr sz="1400" kern="1200">
                <a:solidFill>
                  <a:schemeClr val="tx1"/>
                </a:solidFill>
                <a:latin typeface="Arial" panose="020B0604020202020204" pitchFamily="34" charset="0"/>
                <a:ea typeface="+mn-ea"/>
                <a:cs typeface="+mn-cs"/>
              </a:defRPr>
            </a:lvl6pPr>
            <a:lvl7pPr marL="2743200" algn="l" defTabSz="914400" rtl="0" eaLnBrk="1" latinLnBrk="0" hangingPunct="1">
              <a:defRPr sz="1400" kern="1200">
                <a:solidFill>
                  <a:schemeClr val="tx1"/>
                </a:solidFill>
                <a:latin typeface="Arial" panose="020B0604020202020204" pitchFamily="34" charset="0"/>
                <a:ea typeface="+mn-ea"/>
                <a:cs typeface="+mn-cs"/>
              </a:defRPr>
            </a:lvl7pPr>
            <a:lvl8pPr marL="3200400" algn="l" defTabSz="914400" rtl="0" eaLnBrk="1" latinLnBrk="0" hangingPunct="1">
              <a:defRPr sz="1400" kern="1200">
                <a:solidFill>
                  <a:schemeClr val="tx1"/>
                </a:solidFill>
                <a:latin typeface="Arial" panose="020B0604020202020204" pitchFamily="34" charset="0"/>
                <a:ea typeface="+mn-ea"/>
                <a:cs typeface="+mn-cs"/>
              </a:defRPr>
            </a:lvl8pPr>
            <a:lvl9pPr marL="3657600" algn="l" defTabSz="914400" rtl="0" eaLnBrk="1" latinLnBrk="0" hangingPunct="1">
              <a:defRPr sz="1400" kern="1200">
                <a:solidFill>
                  <a:schemeClr val="tx1"/>
                </a:solidFill>
                <a:latin typeface="Arial" panose="020B0604020202020204" pitchFamily="34" charset="0"/>
                <a:ea typeface="+mn-ea"/>
                <a:cs typeface="+mn-cs"/>
              </a:defRPr>
            </a:lvl9pPr>
          </a:lstStyle>
          <a:p>
            <a:endParaRPr lang="en-CA"/>
          </a:p>
        </p:txBody>
      </p:sp>
      <p:sp>
        <p:nvSpPr>
          <p:cNvPr id="105" name="Freeform 101">
            <a:extLst>
              <a:ext uri="{FF2B5EF4-FFF2-40B4-BE49-F238E27FC236}">
                <a16:creationId xmlns:a16="http://schemas.microsoft.com/office/drawing/2014/main" id="{CF4F48A7-8085-485C-BAE9-B6A3865EE9E6}"/>
              </a:ext>
            </a:extLst>
          </p:cNvPr>
          <p:cNvSpPr>
            <a:spLocks noChangeAspect="1"/>
          </p:cNvSpPr>
          <p:nvPr/>
        </p:nvSpPr>
        <p:spPr bwMode="auto">
          <a:xfrm>
            <a:off x="6395531" y="1440242"/>
            <a:ext cx="512" cy="2209"/>
          </a:xfrm>
          <a:custGeom>
            <a:avLst/>
            <a:gdLst>
              <a:gd name="T0" fmla="*/ 1 w 1"/>
              <a:gd name="T1" fmla="*/ 3 h 3"/>
              <a:gd name="T2" fmla="*/ 0 w 1"/>
              <a:gd name="T3" fmla="*/ 0 h 3"/>
            </a:gdLst>
            <a:ahLst/>
            <a:cxnLst>
              <a:cxn ang="0">
                <a:pos x="T0" y="T1"/>
              </a:cxn>
              <a:cxn ang="0">
                <a:pos x="T2" y="T3"/>
              </a:cxn>
            </a:cxnLst>
            <a:rect l="0" t="0" r="r" b="b"/>
            <a:pathLst>
              <a:path w="1" h="3">
                <a:moveTo>
                  <a:pt x="1" y="3"/>
                </a:moveTo>
                <a:cubicBezTo>
                  <a:pt x="1" y="2"/>
                  <a:pt x="0" y="1"/>
                  <a:pt x="0" y="0"/>
                </a:cubicBezTo>
              </a:path>
            </a:pathLst>
          </a:custGeom>
          <a:noFill/>
          <a:ln w="6350" cap="rnd">
            <a:solidFill>
              <a:srgbClr val="FF6600"/>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defPPr>
              <a:defRPr lang="en-US"/>
            </a:defPPr>
            <a:lvl1pPr algn="l" rtl="0" fontAlgn="base">
              <a:spcBef>
                <a:spcPct val="0"/>
              </a:spcBef>
              <a:spcAft>
                <a:spcPct val="0"/>
              </a:spcAft>
              <a:defRPr sz="1400" kern="1200">
                <a:solidFill>
                  <a:schemeClr val="tx1"/>
                </a:solidFill>
                <a:latin typeface="Arial" panose="020B0604020202020204" pitchFamily="34" charset="0"/>
                <a:ea typeface="+mn-ea"/>
                <a:cs typeface="+mn-cs"/>
              </a:defRPr>
            </a:lvl1pPr>
            <a:lvl2pPr marL="457200" algn="l" rtl="0" fontAlgn="base">
              <a:spcBef>
                <a:spcPct val="0"/>
              </a:spcBef>
              <a:spcAft>
                <a:spcPct val="0"/>
              </a:spcAft>
              <a:defRPr sz="1400" kern="1200">
                <a:solidFill>
                  <a:schemeClr val="tx1"/>
                </a:solidFill>
                <a:latin typeface="Arial" panose="020B0604020202020204" pitchFamily="34" charset="0"/>
                <a:ea typeface="+mn-ea"/>
                <a:cs typeface="+mn-cs"/>
              </a:defRPr>
            </a:lvl2pPr>
            <a:lvl3pPr marL="914400" algn="l" rtl="0" fontAlgn="base">
              <a:spcBef>
                <a:spcPct val="0"/>
              </a:spcBef>
              <a:spcAft>
                <a:spcPct val="0"/>
              </a:spcAft>
              <a:defRPr sz="1400" kern="1200">
                <a:solidFill>
                  <a:schemeClr val="tx1"/>
                </a:solidFill>
                <a:latin typeface="Arial" panose="020B0604020202020204" pitchFamily="34" charset="0"/>
                <a:ea typeface="+mn-ea"/>
                <a:cs typeface="+mn-cs"/>
              </a:defRPr>
            </a:lvl3pPr>
            <a:lvl4pPr marL="1371600" algn="l" rtl="0" fontAlgn="base">
              <a:spcBef>
                <a:spcPct val="0"/>
              </a:spcBef>
              <a:spcAft>
                <a:spcPct val="0"/>
              </a:spcAft>
              <a:defRPr sz="1400" kern="1200">
                <a:solidFill>
                  <a:schemeClr val="tx1"/>
                </a:solidFill>
                <a:latin typeface="Arial" panose="020B0604020202020204" pitchFamily="34" charset="0"/>
                <a:ea typeface="+mn-ea"/>
                <a:cs typeface="+mn-cs"/>
              </a:defRPr>
            </a:lvl4pPr>
            <a:lvl5pPr marL="1828800" algn="l" rtl="0" fontAlgn="base">
              <a:spcBef>
                <a:spcPct val="0"/>
              </a:spcBef>
              <a:spcAft>
                <a:spcPct val="0"/>
              </a:spcAft>
              <a:defRPr sz="1400" kern="1200">
                <a:solidFill>
                  <a:schemeClr val="tx1"/>
                </a:solidFill>
                <a:latin typeface="Arial" panose="020B0604020202020204" pitchFamily="34" charset="0"/>
                <a:ea typeface="+mn-ea"/>
                <a:cs typeface="+mn-cs"/>
              </a:defRPr>
            </a:lvl5pPr>
            <a:lvl6pPr marL="2286000" algn="l" defTabSz="914400" rtl="0" eaLnBrk="1" latinLnBrk="0" hangingPunct="1">
              <a:defRPr sz="1400" kern="1200">
                <a:solidFill>
                  <a:schemeClr val="tx1"/>
                </a:solidFill>
                <a:latin typeface="Arial" panose="020B0604020202020204" pitchFamily="34" charset="0"/>
                <a:ea typeface="+mn-ea"/>
                <a:cs typeface="+mn-cs"/>
              </a:defRPr>
            </a:lvl6pPr>
            <a:lvl7pPr marL="2743200" algn="l" defTabSz="914400" rtl="0" eaLnBrk="1" latinLnBrk="0" hangingPunct="1">
              <a:defRPr sz="1400" kern="1200">
                <a:solidFill>
                  <a:schemeClr val="tx1"/>
                </a:solidFill>
                <a:latin typeface="Arial" panose="020B0604020202020204" pitchFamily="34" charset="0"/>
                <a:ea typeface="+mn-ea"/>
                <a:cs typeface="+mn-cs"/>
              </a:defRPr>
            </a:lvl7pPr>
            <a:lvl8pPr marL="3200400" algn="l" defTabSz="914400" rtl="0" eaLnBrk="1" latinLnBrk="0" hangingPunct="1">
              <a:defRPr sz="1400" kern="1200">
                <a:solidFill>
                  <a:schemeClr val="tx1"/>
                </a:solidFill>
                <a:latin typeface="Arial" panose="020B0604020202020204" pitchFamily="34" charset="0"/>
                <a:ea typeface="+mn-ea"/>
                <a:cs typeface="+mn-cs"/>
              </a:defRPr>
            </a:lvl8pPr>
            <a:lvl9pPr marL="3657600" algn="l" defTabSz="914400" rtl="0" eaLnBrk="1" latinLnBrk="0" hangingPunct="1">
              <a:defRPr sz="1400" kern="1200">
                <a:solidFill>
                  <a:schemeClr val="tx1"/>
                </a:solidFill>
                <a:latin typeface="Arial" panose="020B0604020202020204" pitchFamily="34" charset="0"/>
                <a:ea typeface="+mn-ea"/>
                <a:cs typeface="+mn-cs"/>
              </a:defRPr>
            </a:lvl9pPr>
          </a:lstStyle>
          <a:p>
            <a:endParaRPr lang="en-CA"/>
          </a:p>
        </p:txBody>
      </p:sp>
      <p:sp>
        <p:nvSpPr>
          <p:cNvPr id="106" name="Freeform 102">
            <a:extLst>
              <a:ext uri="{FF2B5EF4-FFF2-40B4-BE49-F238E27FC236}">
                <a16:creationId xmlns:a16="http://schemas.microsoft.com/office/drawing/2014/main" id="{322EF7C0-C861-4175-A562-D6A2DDD4B30C}"/>
              </a:ext>
            </a:extLst>
          </p:cNvPr>
          <p:cNvSpPr>
            <a:spLocks noChangeAspect="1"/>
          </p:cNvSpPr>
          <p:nvPr/>
        </p:nvSpPr>
        <p:spPr bwMode="auto">
          <a:xfrm>
            <a:off x="6386829" y="1420359"/>
            <a:ext cx="13309" cy="19883"/>
          </a:xfrm>
          <a:custGeom>
            <a:avLst/>
            <a:gdLst>
              <a:gd name="T0" fmla="*/ 14 w 22"/>
              <a:gd name="T1" fmla="*/ 32 h 32"/>
              <a:gd name="T2" fmla="*/ 10 w 22"/>
              <a:gd name="T3" fmla="*/ 0 h 32"/>
              <a:gd name="T4" fmla="*/ 14 w 22"/>
              <a:gd name="T5" fmla="*/ 32 h 32"/>
            </a:gdLst>
            <a:ahLst/>
            <a:cxnLst>
              <a:cxn ang="0">
                <a:pos x="T0" y="T1"/>
              </a:cxn>
              <a:cxn ang="0">
                <a:pos x="T2" y="T3"/>
              </a:cxn>
              <a:cxn ang="0">
                <a:pos x="T4" y="T5"/>
              </a:cxn>
            </a:cxnLst>
            <a:rect l="0" t="0" r="r" b="b"/>
            <a:pathLst>
              <a:path w="22" h="32">
                <a:moveTo>
                  <a:pt x="14" y="32"/>
                </a:moveTo>
                <a:cubicBezTo>
                  <a:pt x="8" y="24"/>
                  <a:pt x="0" y="6"/>
                  <a:pt x="10" y="0"/>
                </a:cubicBezTo>
                <a:cubicBezTo>
                  <a:pt x="22" y="5"/>
                  <a:pt x="20" y="24"/>
                  <a:pt x="14" y="32"/>
                </a:cubicBezTo>
              </a:path>
            </a:pathLst>
          </a:custGeom>
          <a:noFill/>
          <a:ln w="6350" cap="rnd">
            <a:solidFill>
              <a:srgbClr val="FF6600"/>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defPPr>
              <a:defRPr lang="en-US"/>
            </a:defPPr>
            <a:lvl1pPr algn="l" rtl="0" fontAlgn="base">
              <a:spcBef>
                <a:spcPct val="0"/>
              </a:spcBef>
              <a:spcAft>
                <a:spcPct val="0"/>
              </a:spcAft>
              <a:defRPr sz="1400" kern="1200">
                <a:solidFill>
                  <a:schemeClr val="tx1"/>
                </a:solidFill>
                <a:latin typeface="Arial" panose="020B0604020202020204" pitchFamily="34" charset="0"/>
                <a:ea typeface="+mn-ea"/>
                <a:cs typeface="+mn-cs"/>
              </a:defRPr>
            </a:lvl1pPr>
            <a:lvl2pPr marL="457200" algn="l" rtl="0" fontAlgn="base">
              <a:spcBef>
                <a:spcPct val="0"/>
              </a:spcBef>
              <a:spcAft>
                <a:spcPct val="0"/>
              </a:spcAft>
              <a:defRPr sz="1400" kern="1200">
                <a:solidFill>
                  <a:schemeClr val="tx1"/>
                </a:solidFill>
                <a:latin typeface="Arial" panose="020B0604020202020204" pitchFamily="34" charset="0"/>
                <a:ea typeface="+mn-ea"/>
                <a:cs typeface="+mn-cs"/>
              </a:defRPr>
            </a:lvl2pPr>
            <a:lvl3pPr marL="914400" algn="l" rtl="0" fontAlgn="base">
              <a:spcBef>
                <a:spcPct val="0"/>
              </a:spcBef>
              <a:spcAft>
                <a:spcPct val="0"/>
              </a:spcAft>
              <a:defRPr sz="1400" kern="1200">
                <a:solidFill>
                  <a:schemeClr val="tx1"/>
                </a:solidFill>
                <a:latin typeface="Arial" panose="020B0604020202020204" pitchFamily="34" charset="0"/>
                <a:ea typeface="+mn-ea"/>
                <a:cs typeface="+mn-cs"/>
              </a:defRPr>
            </a:lvl3pPr>
            <a:lvl4pPr marL="1371600" algn="l" rtl="0" fontAlgn="base">
              <a:spcBef>
                <a:spcPct val="0"/>
              </a:spcBef>
              <a:spcAft>
                <a:spcPct val="0"/>
              </a:spcAft>
              <a:defRPr sz="1400" kern="1200">
                <a:solidFill>
                  <a:schemeClr val="tx1"/>
                </a:solidFill>
                <a:latin typeface="Arial" panose="020B0604020202020204" pitchFamily="34" charset="0"/>
                <a:ea typeface="+mn-ea"/>
                <a:cs typeface="+mn-cs"/>
              </a:defRPr>
            </a:lvl4pPr>
            <a:lvl5pPr marL="1828800" algn="l" rtl="0" fontAlgn="base">
              <a:spcBef>
                <a:spcPct val="0"/>
              </a:spcBef>
              <a:spcAft>
                <a:spcPct val="0"/>
              </a:spcAft>
              <a:defRPr sz="1400" kern="1200">
                <a:solidFill>
                  <a:schemeClr val="tx1"/>
                </a:solidFill>
                <a:latin typeface="Arial" panose="020B0604020202020204" pitchFamily="34" charset="0"/>
                <a:ea typeface="+mn-ea"/>
                <a:cs typeface="+mn-cs"/>
              </a:defRPr>
            </a:lvl5pPr>
            <a:lvl6pPr marL="2286000" algn="l" defTabSz="914400" rtl="0" eaLnBrk="1" latinLnBrk="0" hangingPunct="1">
              <a:defRPr sz="1400" kern="1200">
                <a:solidFill>
                  <a:schemeClr val="tx1"/>
                </a:solidFill>
                <a:latin typeface="Arial" panose="020B0604020202020204" pitchFamily="34" charset="0"/>
                <a:ea typeface="+mn-ea"/>
                <a:cs typeface="+mn-cs"/>
              </a:defRPr>
            </a:lvl6pPr>
            <a:lvl7pPr marL="2743200" algn="l" defTabSz="914400" rtl="0" eaLnBrk="1" latinLnBrk="0" hangingPunct="1">
              <a:defRPr sz="1400" kern="1200">
                <a:solidFill>
                  <a:schemeClr val="tx1"/>
                </a:solidFill>
                <a:latin typeface="Arial" panose="020B0604020202020204" pitchFamily="34" charset="0"/>
                <a:ea typeface="+mn-ea"/>
                <a:cs typeface="+mn-cs"/>
              </a:defRPr>
            </a:lvl7pPr>
            <a:lvl8pPr marL="3200400" algn="l" defTabSz="914400" rtl="0" eaLnBrk="1" latinLnBrk="0" hangingPunct="1">
              <a:defRPr sz="1400" kern="1200">
                <a:solidFill>
                  <a:schemeClr val="tx1"/>
                </a:solidFill>
                <a:latin typeface="Arial" panose="020B0604020202020204" pitchFamily="34" charset="0"/>
                <a:ea typeface="+mn-ea"/>
                <a:cs typeface="+mn-cs"/>
              </a:defRPr>
            </a:lvl8pPr>
            <a:lvl9pPr marL="3657600" algn="l" defTabSz="914400" rtl="0" eaLnBrk="1" latinLnBrk="0" hangingPunct="1">
              <a:defRPr sz="1400" kern="1200">
                <a:solidFill>
                  <a:schemeClr val="tx1"/>
                </a:solidFill>
                <a:latin typeface="Arial" panose="020B0604020202020204" pitchFamily="34" charset="0"/>
                <a:ea typeface="+mn-ea"/>
                <a:cs typeface="+mn-cs"/>
              </a:defRPr>
            </a:lvl9pPr>
          </a:lstStyle>
          <a:p>
            <a:endParaRPr lang="en-CA"/>
          </a:p>
        </p:txBody>
      </p:sp>
      <p:sp>
        <p:nvSpPr>
          <p:cNvPr id="107" name="Freeform 103">
            <a:extLst>
              <a:ext uri="{FF2B5EF4-FFF2-40B4-BE49-F238E27FC236}">
                <a16:creationId xmlns:a16="http://schemas.microsoft.com/office/drawing/2014/main" id="{9E6CA5E9-6553-4FCF-AB87-CF9EAD87BCA5}"/>
              </a:ext>
            </a:extLst>
          </p:cNvPr>
          <p:cNvSpPr>
            <a:spLocks noChangeAspect="1"/>
          </p:cNvSpPr>
          <p:nvPr/>
        </p:nvSpPr>
        <p:spPr bwMode="auto">
          <a:xfrm>
            <a:off x="6396043" y="1442451"/>
            <a:ext cx="88042" cy="32586"/>
          </a:xfrm>
          <a:custGeom>
            <a:avLst/>
            <a:gdLst>
              <a:gd name="T0" fmla="*/ 0 w 149"/>
              <a:gd name="T1" fmla="*/ 0 h 51"/>
              <a:gd name="T2" fmla="*/ 149 w 149"/>
              <a:gd name="T3" fmla="*/ 11 h 51"/>
            </a:gdLst>
            <a:ahLst/>
            <a:cxnLst>
              <a:cxn ang="0">
                <a:pos x="T0" y="T1"/>
              </a:cxn>
              <a:cxn ang="0">
                <a:pos x="T2" y="T3"/>
              </a:cxn>
            </a:cxnLst>
            <a:rect l="0" t="0" r="r" b="b"/>
            <a:pathLst>
              <a:path w="149" h="51">
                <a:moveTo>
                  <a:pt x="0" y="0"/>
                </a:moveTo>
                <a:cubicBezTo>
                  <a:pt x="35" y="51"/>
                  <a:pt x="103" y="35"/>
                  <a:pt x="149" y="11"/>
                </a:cubicBezTo>
              </a:path>
            </a:pathLst>
          </a:custGeom>
          <a:noFill/>
          <a:ln w="6350" cap="rnd">
            <a:solidFill>
              <a:srgbClr val="FF6600"/>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defPPr>
              <a:defRPr lang="en-US"/>
            </a:defPPr>
            <a:lvl1pPr algn="l" rtl="0" fontAlgn="base">
              <a:spcBef>
                <a:spcPct val="0"/>
              </a:spcBef>
              <a:spcAft>
                <a:spcPct val="0"/>
              </a:spcAft>
              <a:defRPr sz="1400" kern="1200">
                <a:solidFill>
                  <a:schemeClr val="tx1"/>
                </a:solidFill>
                <a:latin typeface="Arial" panose="020B0604020202020204" pitchFamily="34" charset="0"/>
                <a:ea typeface="+mn-ea"/>
                <a:cs typeface="+mn-cs"/>
              </a:defRPr>
            </a:lvl1pPr>
            <a:lvl2pPr marL="457200" algn="l" rtl="0" fontAlgn="base">
              <a:spcBef>
                <a:spcPct val="0"/>
              </a:spcBef>
              <a:spcAft>
                <a:spcPct val="0"/>
              </a:spcAft>
              <a:defRPr sz="1400" kern="1200">
                <a:solidFill>
                  <a:schemeClr val="tx1"/>
                </a:solidFill>
                <a:latin typeface="Arial" panose="020B0604020202020204" pitchFamily="34" charset="0"/>
                <a:ea typeface="+mn-ea"/>
                <a:cs typeface="+mn-cs"/>
              </a:defRPr>
            </a:lvl2pPr>
            <a:lvl3pPr marL="914400" algn="l" rtl="0" fontAlgn="base">
              <a:spcBef>
                <a:spcPct val="0"/>
              </a:spcBef>
              <a:spcAft>
                <a:spcPct val="0"/>
              </a:spcAft>
              <a:defRPr sz="1400" kern="1200">
                <a:solidFill>
                  <a:schemeClr val="tx1"/>
                </a:solidFill>
                <a:latin typeface="Arial" panose="020B0604020202020204" pitchFamily="34" charset="0"/>
                <a:ea typeface="+mn-ea"/>
                <a:cs typeface="+mn-cs"/>
              </a:defRPr>
            </a:lvl3pPr>
            <a:lvl4pPr marL="1371600" algn="l" rtl="0" fontAlgn="base">
              <a:spcBef>
                <a:spcPct val="0"/>
              </a:spcBef>
              <a:spcAft>
                <a:spcPct val="0"/>
              </a:spcAft>
              <a:defRPr sz="1400" kern="1200">
                <a:solidFill>
                  <a:schemeClr val="tx1"/>
                </a:solidFill>
                <a:latin typeface="Arial" panose="020B0604020202020204" pitchFamily="34" charset="0"/>
                <a:ea typeface="+mn-ea"/>
                <a:cs typeface="+mn-cs"/>
              </a:defRPr>
            </a:lvl4pPr>
            <a:lvl5pPr marL="1828800" algn="l" rtl="0" fontAlgn="base">
              <a:spcBef>
                <a:spcPct val="0"/>
              </a:spcBef>
              <a:spcAft>
                <a:spcPct val="0"/>
              </a:spcAft>
              <a:defRPr sz="1400" kern="1200">
                <a:solidFill>
                  <a:schemeClr val="tx1"/>
                </a:solidFill>
                <a:latin typeface="Arial" panose="020B0604020202020204" pitchFamily="34" charset="0"/>
                <a:ea typeface="+mn-ea"/>
                <a:cs typeface="+mn-cs"/>
              </a:defRPr>
            </a:lvl5pPr>
            <a:lvl6pPr marL="2286000" algn="l" defTabSz="914400" rtl="0" eaLnBrk="1" latinLnBrk="0" hangingPunct="1">
              <a:defRPr sz="1400" kern="1200">
                <a:solidFill>
                  <a:schemeClr val="tx1"/>
                </a:solidFill>
                <a:latin typeface="Arial" panose="020B0604020202020204" pitchFamily="34" charset="0"/>
                <a:ea typeface="+mn-ea"/>
                <a:cs typeface="+mn-cs"/>
              </a:defRPr>
            </a:lvl6pPr>
            <a:lvl7pPr marL="2743200" algn="l" defTabSz="914400" rtl="0" eaLnBrk="1" latinLnBrk="0" hangingPunct="1">
              <a:defRPr sz="1400" kern="1200">
                <a:solidFill>
                  <a:schemeClr val="tx1"/>
                </a:solidFill>
                <a:latin typeface="Arial" panose="020B0604020202020204" pitchFamily="34" charset="0"/>
                <a:ea typeface="+mn-ea"/>
                <a:cs typeface="+mn-cs"/>
              </a:defRPr>
            </a:lvl7pPr>
            <a:lvl8pPr marL="3200400" algn="l" defTabSz="914400" rtl="0" eaLnBrk="1" latinLnBrk="0" hangingPunct="1">
              <a:defRPr sz="1400" kern="1200">
                <a:solidFill>
                  <a:schemeClr val="tx1"/>
                </a:solidFill>
                <a:latin typeface="Arial" panose="020B0604020202020204" pitchFamily="34" charset="0"/>
                <a:ea typeface="+mn-ea"/>
                <a:cs typeface="+mn-cs"/>
              </a:defRPr>
            </a:lvl8pPr>
            <a:lvl9pPr marL="3657600" algn="l" defTabSz="914400" rtl="0" eaLnBrk="1" latinLnBrk="0" hangingPunct="1">
              <a:defRPr sz="1400" kern="1200">
                <a:solidFill>
                  <a:schemeClr val="tx1"/>
                </a:solidFill>
                <a:latin typeface="Arial" panose="020B0604020202020204" pitchFamily="34" charset="0"/>
                <a:ea typeface="+mn-ea"/>
                <a:cs typeface="+mn-cs"/>
              </a:defRPr>
            </a:lvl9pPr>
          </a:lstStyle>
          <a:p>
            <a:endParaRPr lang="en-CA"/>
          </a:p>
        </p:txBody>
      </p:sp>
      <p:sp>
        <p:nvSpPr>
          <p:cNvPr id="108" name="Freeform 104">
            <a:extLst>
              <a:ext uri="{FF2B5EF4-FFF2-40B4-BE49-F238E27FC236}">
                <a16:creationId xmlns:a16="http://schemas.microsoft.com/office/drawing/2014/main" id="{8FDFFE25-097A-4620-8171-2536853F59A8}"/>
              </a:ext>
            </a:extLst>
          </p:cNvPr>
          <p:cNvSpPr>
            <a:spLocks noChangeAspect="1"/>
          </p:cNvSpPr>
          <p:nvPr/>
        </p:nvSpPr>
        <p:spPr bwMode="auto">
          <a:xfrm>
            <a:off x="6484086" y="1434167"/>
            <a:ext cx="19451" cy="15465"/>
          </a:xfrm>
          <a:custGeom>
            <a:avLst/>
            <a:gdLst>
              <a:gd name="T0" fmla="*/ 0 w 32"/>
              <a:gd name="T1" fmla="*/ 24 h 24"/>
              <a:gd name="T2" fmla="*/ 32 w 32"/>
              <a:gd name="T3" fmla="*/ 0 h 24"/>
            </a:gdLst>
            <a:ahLst/>
            <a:cxnLst>
              <a:cxn ang="0">
                <a:pos x="T0" y="T1"/>
              </a:cxn>
              <a:cxn ang="0">
                <a:pos x="T2" y="T3"/>
              </a:cxn>
            </a:cxnLst>
            <a:rect l="0" t="0" r="r" b="b"/>
            <a:pathLst>
              <a:path w="32" h="24">
                <a:moveTo>
                  <a:pt x="0" y="24"/>
                </a:moveTo>
                <a:cubicBezTo>
                  <a:pt x="14" y="20"/>
                  <a:pt x="20" y="7"/>
                  <a:pt x="32" y="0"/>
                </a:cubicBezTo>
              </a:path>
            </a:pathLst>
          </a:custGeom>
          <a:noFill/>
          <a:ln w="6350" cap="rnd">
            <a:solidFill>
              <a:srgbClr val="FF6600"/>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defPPr>
              <a:defRPr lang="en-US"/>
            </a:defPPr>
            <a:lvl1pPr algn="l" rtl="0" fontAlgn="base">
              <a:spcBef>
                <a:spcPct val="0"/>
              </a:spcBef>
              <a:spcAft>
                <a:spcPct val="0"/>
              </a:spcAft>
              <a:defRPr sz="1400" kern="1200">
                <a:solidFill>
                  <a:schemeClr val="tx1"/>
                </a:solidFill>
                <a:latin typeface="Arial" panose="020B0604020202020204" pitchFamily="34" charset="0"/>
                <a:ea typeface="+mn-ea"/>
                <a:cs typeface="+mn-cs"/>
              </a:defRPr>
            </a:lvl1pPr>
            <a:lvl2pPr marL="457200" algn="l" rtl="0" fontAlgn="base">
              <a:spcBef>
                <a:spcPct val="0"/>
              </a:spcBef>
              <a:spcAft>
                <a:spcPct val="0"/>
              </a:spcAft>
              <a:defRPr sz="1400" kern="1200">
                <a:solidFill>
                  <a:schemeClr val="tx1"/>
                </a:solidFill>
                <a:latin typeface="Arial" panose="020B0604020202020204" pitchFamily="34" charset="0"/>
                <a:ea typeface="+mn-ea"/>
                <a:cs typeface="+mn-cs"/>
              </a:defRPr>
            </a:lvl2pPr>
            <a:lvl3pPr marL="914400" algn="l" rtl="0" fontAlgn="base">
              <a:spcBef>
                <a:spcPct val="0"/>
              </a:spcBef>
              <a:spcAft>
                <a:spcPct val="0"/>
              </a:spcAft>
              <a:defRPr sz="1400" kern="1200">
                <a:solidFill>
                  <a:schemeClr val="tx1"/>
                </a:solidFill>
                <a:latin typeface="Arial" panose="020B0604020202020204" pitchFamily="34" charset="0"/>
                <a:ea typeface="+mn-ea"/>
                <a:cs typeface="+mn-cs"/>
              </a:defRPr>
            </a:lvl3pPr>
            <a:lvl4pPr marL="1371600" algn="l" rtl="0" fontAlgn="base">
              <a:spcBef>
                <a:spcPct val="0"/>
              </a:spcBef>
              <a:spcAft>
                <a:spcPct val="0"/>
              </a:spcAft>
              <a:defRPr sz="1400" kern="1200">
                <a:solidFill>
                  <a:schemeClr val="tx1"/>
                </a:solidFill>
                <a:latin typeface="Arial" panose="020B0604020202020204" pitchFamily="34" charset="0"/>
                <a:ea typeface="+mn-ea"/>
                <a:cs typeface="+mn-cs"/>
              </a:defRPr>
            </a:lvl4pPr>
            <a:lvl5pPr marL="1828800" algn="l" rtl="0" fontAlgn="base">
              <a:spcBef>
                <a:spcPct val="0"/>
              </a:spcBef>
              <a:spcAft>
                <a:spcPct val="0"/>
              </a:spcAft>
              <a:defRPr sz="1400" kern="1200">
                <a:solidFill>
                  <a:schemeClr val="tx1"/>
                </a:solidFill>
                <a:latin typeface="Arial" panose="020B0604020202020204" pitchFamily="34" charset="0"/>
                <a:ea typeface="+mn-ea"/>
                <a:cs typeface="+mn-cs"/>
              </a:defRPr>
            </a:lvl5pPr>
            <a:lvl6pPr marL="2286000" algn="l" defTabSz="914400" rtl="0" eaLnBrk="1" latinLnBrk="0" hangingPunct="1">
              <a:defRPr sz="1400" kern="1200">
                <a:solidFill>
                  <a:schemeClr val="tx1"/>
                </a:solidFill>
                <a:latin typeface="Arial" panose="020B0604020202020204" pitchFamily="34" charset="0"/>
                <a:ea typeface="+mn-ea"/>
                <a:cs typeface="+mn-cs"/>
              </a:defRPr>
            </a:lvl6pPr>
            <a:lvl7pPr marL="2743200" algn="l" defTabSz="914400" rtl="0" eaLnBrk="1" latinLnBrk="0" hangingPunct="1">
              <a:defRPr sz="1400" kern="1200">
                <a:solidFill>
                  <a:schemeClr val="tx1"/>
                </a:solidFill>
                <a:latin typeface="Arial" panose="020B0604020202020204" pitchFamily="34" charset="0"/>
                <a:ea typeface="+mn-ea"/>
                <a:cs typeface="+mn-cs"/>
              </a:defRPr>
            </a:lvl7pPr>
            <a:lvl8pPr marL="3200400" algn="l" defTabSz="914400" rtl="0" eaLnBrk="1" latinLnBrk="0" hangingPunct="1">
              <a:defRPr sz="1400" kern="1200">
                <a:solidFill>
                  <a:schemeClr val="tx1"/>
                </a:solidFill>
                <a:latin typeface="Arial" panose="020B0604020202020204" pitchFamily="34" charset="0"/>
                <a:ea typeface="+mn-ea"/>
                <a:cs typeface="+mn-cs"/>
              </a:defRPr>
            </a:lvl8pPr>
            <a:lvl9pPr marL="3657600" algn="l" defTabSz="914400" rtl="0" eaLnBrk="1" latinLnBrk="0" hangingPunct="1">
              <a:defRPr sz="1400" kern="1200">
                <a:solidFill>
                  <a:schemeClr val="tx1"/>
                </a:solidFill>
                <a:latin typeface="Arial" panose="020B0604020202020204" pitchFamily="34" charset="0"/>
                <a:ea typeface="+mn-ea"/>
                <a:cs typeface="+mn-cs"/>
              </a:defRPr>
            </a:lvl9pPr>
          </a:lstStyle>
          <a:p>
            <a:endParaRPr lang="en-CA"/>
          </a:p>
        </p:txBody>
      </p:sp>
      <p:sp>
        <p:nvSpPr>
          <p:cNvPr id="109" name="Freeform 105">
            <a:extLst>
              <a:ext uri="{FF2B5EF4-FFF2-40B4-BE49-F238E27FC236}">
                <a16:creationId xmlns:a16="http://schemas.microsoft.com/office/drawing/2014/main" id="{CA5B0381-E051-43DA-94ED-7FABC47BAAD2}"/>
              </a:ext>
            </a:extLst>
          </p:cNvPr>
          <p:cNvSpPr>
            <a:spLocks noChangeAspect="1"/>
          </p:cNvSpPr>
          <p:nvPr/>
        </p:nvSpPr>
        <p:spPr bwMode="auto">
          <a:xfrm>
            <a:off x="6484086" y="1405999"/>
            <a:ext cx="16892" cy="11599"/>
          </a:xfrm>
          <a:custGeom>
            <a:avLst/>
            <a:gdLst>
              <a:gd name="T0" fmla="*/ 28 w 28"/>
              <a:gd name="T1" fmla="*/ 18 h 18"/>
              <a:gd name="T2" fmla="*/ 0 w 28"/>
              <a:gd name="T3" fmla="*/ 0 h 18"/>
            </a:gdLst>
            <a:ahLst/>
            <a:cxnLst>
              <a:cxn ang="0">
                <a:pos x="T0" y="T1"/>
              </a:cxn>
              <a:cxn ang="0">
                <a:pos x="T2" y="T3"/>
              </a:cxn>
            </a:cxnLst>
            <a:rect l="0" t="0" r="r" b="b"/>
            <a:pathLst>
              <a:path w="28" h="18">
                <a:moveTo>
                  <a:pt x="28" y="18"/>
                </a:moveTo>
                <a:cubicBezTo>
                  <a:pt x="18" y="13"/>
                  <a:pt x="8" y="7"/>
                  <a:pt x="0" y="0"/>
                </a:cubicBezTo>
              </a:path>
            </a:pathLst>
          </a:custGeom>
          <a:noFill/>
          <a:ln w="6350" cap="rnd">
            <a:solidFill>
              <a:srgbClr val="FF6600"/>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defPPr>
              <a:defRPr lang="en-US"/>
            </a:defPPr>
            <a:lvl1pPr algn="l" rtl="0" fontAlgn="base">
              <a:spcBef>
                <a:spcPct val="0"/>
              </a:spcBef>
              <a:spcAft>
                <a:spcPct val="0"/>
              </a:spcAft>
              <a:defRPr sz="1400" kern="1200">
                <a:solidFill>
                  <a:schemeClr val="tx1"/>
                </a:solidFill>
                <a:latin typeface="Arial" panose="020B0604020202020204" pitchFamily="34" charset="0"/>
                <a:ea typeface="+mn-ea"/>
                <a:cs typeface="+mn-cs"/>
              </a:defRPr>
            </a:lvl1pPr>
            <a:lvl2pPr marL="457200" algn="l" rtl="0" fontAlgn="base">
              <a:spcBef>
                <a:spcPct val="0"/>
              </a:spcBef>
              <a:spcAft>
                <a:spcPct val="0"/>
              </a:spcAft>
              <a:defRPr sz="1400" kern="1200">
                <a:solidFill>
                  <a:schemeClr val="tx1"/>
                </a:solidFill>
                <a:latin typeface="Arial" panose="020B0604020202020204" pitchFamily="34" charset="0"/>
                <a:ea typeface="+mn-ea"/>
                <a:cs typeface="+mn-cs"/>
              </a:defRPr>
            </a:lvl2pPr>
            <a:lvl3pPr marL="914400" algn="l" rtl="0" fontAlgn="base">
              <a:spcBef>
                <a:spcPct val="0"/>
              </a:spcBef>
              <a:spcAft>
                <a:spcPct val="0"/>
              </a:spcAft>
              <a:defRPr sz="1400" kern="1200">
                <a:solidFill>
                  <a:schemeClr val="tx1"/>
                </a:solidFill>
                <a:latin typeface="Arial" panose="020B0604020202020204" pitchFamily="34" charset="0"/>
                <a:ea typeface="+mn-ea"/>
                <a:cs typeface="+mn-cs"/>
              </a:defRPr>
            </a:lvl3pPr>
            <a:lvl4pPr marL="1371600" algn="l" rtl="0" fontAlgn="base">
              <a:spcBef>
                <a:spcPct val="0"/>
              </a:spcBef>
              <a:spcAft>
                <a:spcPct val="0"/>
              </a:spcAft>
              <a:defRPr sz="1400" kern="1200">
                <a:solidFill>
                  <a:schemeClr val="tx1"/>
                </a:solidFill>
                <a:latin typeface="Arial" panose="020B0604020202020204" pitchFamily="34" charset="0"/>
                <a:ea typeface="+mn-ea"/>
                <a:cs typeface="+mn-cs"/>
              </a:defRPr>
            </a:lvl4pPr>
            <a:lvl5pPr marL="1828800" algn="l" rtl="0" fontAlgn="base">
              <a:spcBef>
                <a:spcPct val="0"/>
              </a:spcBef>
              <a:spcAft>
                <a:spcPct val="0"/>
              </a:spcAft>
              <a:defRPr sz="1400" kern="1200">
                <a:solidFill>
                  <a:schemeClr val="tx1"/>
                </a:solidFill>
                <a:latin typeface="Arial" panose="020B0604020202020204" pitchFamily="34" charset="0"/>
                <a:ea typeface="+mn-ea"/>
                <a:cs typeface="+mn-cs"/>
              </a:defRPr>
            </a:lvl5pPr>
            <a:lvl6pPr marL="2286000" algn="l" defTabSz="914400" rtl="0" eaLnBrk="1" latinLnBrk="0" hangingPunct="1">
              <a:defRPr sz="1400" kern="1200">
                <a:solidFill>
                  <a:schemeClr val="tx1"/>
                </a:solidFill>
                <a:latin typeface="Arial" panose="020B0604020202020204" pitchFamily="34" charset="0"/>
                <a:ea typeface="+mn-ea"/>
                <a:cs typeface="+mn-cs"/>
              </a:defRPr>
            </a:lvl6pPr>
            <a:lvl7pPr marL="2743200" algn="l" defTabSz="914400" rtl="0" eaLnBrk="1" latinLnBrk="0" hangingPunct="1">
              <a:defRPr sz="1400" kern="1200">
                <a:solidFill>
                  <a:schemeClr val="tx1"/>
                </a:solidFill>
                <a:latin typeface="Arial" panose="020B0604020202020204" pitchFamily="34" charset="0"/>
                <a:ea typeface="+mn-ea"/>
                <a:cs typeface="+mn-cs"/>
              </a:defRPr>
            </a:lvl7pPr>
            <a:lvl8pPr marL="3200400" algn="l" defTabSz="914400" rtl="0" eaLnBrk="1" latinLnBrk="0" hangingPunct="1">
              <a:defRPr sz="1400" kern="1200">
                <a:solidFill>
                  <a:schemeClr val="tx1"/>
                </a:solidFill>
                <a:latin typeface="Arial" panose="020B0604020202020204" pitchFamily="34" charset="0"/>
                <a:ea typeface="+mn-ea"/>
                <a:cs typeface="+mn-cs"/>
              </a:defRPr>
            </a:lvl8pPr>
            <a:lvl9pPr marL="3657600" algn="l" defTabSz="914400" rtl="0" eaLnBrk="1" latinLnBrk="0" hangingPunct="1">
              <a:defRPr sz="1400" kern="1200">
                <a:solidFill>
                  <a:schemeClr val="tx1"/>
                </a:solidFill>
                <a:latin typeface="Arial" panose="020B0604020202020204" pitchFamily="34" charset="0"/>
                <a:ea typeface="+mn-ea"/>
                <a:cs typeface="+mn-cs"/>
              </a:defRPr>
            </a:lvl9pPr>
          </a:lstStyle>
          <a:p>
            <a:endParaRPr lang="en-CA"/>
          </a:p>
        </p:txBody>
      </p:sp>
      <p:sp>
        <p:nvSpPr>
          <p:cNvPr id="110" name="Freeform 106">
            <a:extLst>
              <a:ext uri="{FF2B5EF4-FFF2-40B4-BE49-F238E27FC236}">
                <a16:creationId xmlns:a16="http://schemas.microsoft.com/office/drawing/2014/main" id="{7F4D959D-97C3-487B-A06F-11D844F6EC87}"/>
              </a:ext>
            </a:extLst>
          </p:cNvPr>
          <p:cNvSpPr>
            <a:spLocks noChangeAspect="1"/>
          </p:cNvSpPr>
          <p:nvPr/>
        </p:nvSpPr>
        <p:spPr bwMode="auto">
          <a:xfrm>
            <a:off x="6469753" y="1401580"/>
            <a:ext cx="14332" cy="6075"/>
          </a:xfrm>
          <a:custGeom>
            <a:avLst/>
            <a:gdLst>
              <a:gd name="T0" fmla="*/ 25 w 25"/>
              <a:gd name="T1" fmla="*/ 7 h 10"/>
              <a:gd name="T2" fmla="*/ 0 w 25"/>
              <a:gd name="T3" fmla="*/ 0 h 10"/>
            </a:gdLst>
            <a:ahLst/>
            <a:cxnLst>
              <a:cxn ang="0">
                <a:pos x="T0" y="T1"/>
              </a:cxn>
              <a:cxn ang="0">
                <a:pos x="T2" y="T3"/>
              </a:cxn>
            </a:cxnLst>
            <a:rect l="0" t="0" r="r" b="b"/>
            <a:pathLst>
              <a:path w="25" h="10">
                <a:moveTo>
                  <a:pt x="25" y="7"/>
                </a:moveTo>
                <a:cubicBezTo>
                  <a:pt x="17" y="10"/>
                  <a:pt x="4" y="7"/>
                  <a:pt x="0" y="0"/>
                </a:cubicBezTo>
              </a:path>
            </a:pathLst>
          </a:custGeom>
          <a:noFill/>
          <a:ln w="6350" cap="rnd">
            <a:solidFill>
              <a:srgbClr val="FF6600"/>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defPPr>
              <a:defRPr lang="en-US"/>
            </a:defPPr>
            <a:lvl1pPr algn="l" rtl="0" fontAlgn="base">
              <a:spcBef>
                <a:spcPct val="0"/>
              </a:spcBef>
              <a:spcAft>
                <a:spcPct val="0"/>
              </a:spcAft>
              <a:defRPr sz="1400" kern="1200">
                <a:solidFill>
                  <a:schemeClr val="tx1"/>
                </a:solidFill>
                <a:latin typeface="Arial" panose="020B0604020202020204" pitchFamily="34" charset="0"/>
                <a:ea typeface="+mn-ea"/>
                <a:cs typeface="+mn-cs"/>
              </a:defRPr>
            </a:lvl1pPr>
            <a:lvl2pPr marL="457200" algn="l" rtl="0" fontAlgn="base">
              <a:spcBef>
                <a:spcPct val="0"/>
              </a:spcBef>
              <a:spcAft>
                <a:spcPct val="0"/>
              </a:spcAft>
              <a:defRPr sz="1400" kern="1200">
                <a:solidFill>
                  <a:schemeClr val="tx1"/>
                </a:solidFill>
                <a:latin typeface="Arial" panose="020B0604020202020204" pitchFamily="34" charset="0"/>
                <a:ea typeface="+mn-ea"/>
                <a:cs typeface="+mn-cs"/>
              </a:defRPr>
            </a:lvl2pPr>
            <a:lvl3pPr marL="914400" algn="l" rtl="0" fontAlgn="base">
              <a:spcBef>
                <a:spcPct val="0"/>
              </a:spcBef>
              <a:spcAft>
                <a:spcPct val="0"/>
              </a:spcAft>
              <a:defRPr sz="1400" kern="1200">
                <a:solidFill>
                  <a:schemeClr val="tx1"/>
                </a:solidFill>
                <a:latin typeface="Arial" panose="020B0604020202020204" pitchFamily="34" charset="0"/>
                <a:ea typeface="+mn-ea"/>
                <a:cs typeface="+mn-cs"/>
              </a:defRPr>
            </a:lvl3pPr>
            <a:lvl4pPr marL="1371600" algn="l" rtl="0" fontAlgn="base">
              <a:spcBef>
                <a:spcPct val="0"/>
              </a:spcBef>
              <a:spcAft>
                <a:spcPct val="0"/>
              </a:spcAft>
              <a:defRPr sz="1400" kern="1200">
                <a:solidFill>
                  <a:schemeClr val="tx1"/>
                </a:solidFill>
                <a:latin typeface="Arial" panose="020B0604020202020204" pitchFamily="34" charset="0"/>
                <a:ea typeface="+mn-ea"/>
                <a:cs typeface="+mn-cs"/>
              </a:defRPr>
            </a:lvl4pPr>
            <a:lvl5pPr marL="1828800" algn="l" rtl="0" fontAlgn="base">
              <a:spcBef>
                <a:spcPct val="0"/>
              </a:spcBef>
              <a:spcAft>
                <a:spcPct val="0"/>
              </a:spcAft>
              <a:defRPr sz="1400" kern="1200">
                <a:solidFill>
                  <a:schemeClr val="tx1"/>
                </a:solidFill>
                <a:latin typeface="Arial" panose="020B0604020202020204" pitchFamily="34" charset="0"/>
                <a:ea typeface="+mn-ea"/>
                <a:cs typeface="+mn-cs"/>
              </a:defRPr>
            </a:lvl5pPr>
            <a:lvl6pPr marL="2286000" algn="l" defTabSz="914400" rtl="0" eaLnBrk="1" latinLnBrk="0" hangingPunct="1">
              <a:defRPr sz="1400" kern="1200">
                <a:solidFill>
                  <a:schemeClr val="tx1"/>
                </a:solidFill>
                <a:latin typeface="Arial" panose="020B0604020202020204" pitchFamily="34" charset="0"/>
                <a:ea typeface="+mn-ea"/>
                <a:cs typeface="+mn-cs"/>
              </a:defRPr>
            </a:lvl6pPr>
            <a:lvl7pPr marL="2743200" algn="l" defTabSz="914400" rtl="0" eaLnBrk="1" latinLnBrk="0" hangingPunct="1">
              <a:defRPr sz="1400" kern="1200">
                <a:solidFill>
                  <a:schemeClr val="tx1"/>
                </a:solidFill>
                <a:latin typeface="Arial" panose="020B0604020202020204" pitchFamily="34" charset="0"/>
                <a:ea typeface="+mn-ea"/>
                <a:cs typeface="+mn-cs"/>
              </a:defRPr>
            </a:lvl7pPr>
            <a:lvl8pPr marL="3200400" algn="l" defTabSz="914400" rtl="0" eaLnBrk="1" latinLnBrk="0" hangingPunct="1">
              <a:defRPr sz="1400" kern="1200">
                <a:solidFill>
                  <a:schemeClr val="tx1"/>
                </a:solidFill>
                <a:latin typeface="Arial" panose="020B0604020202020204" pitchFamily="34" charset="0"/>
                <a:ea typeface="+mn-ea"/>
                <a:cs typeface="+mn-cs"/>
              </a:defRPr>
            </a:lvl8pPr>
            <a:lvl9pPr marL="3657600" algn="l" defTabSz="914400" rtl="0" eaLnBrk="1" latinLnBrk="0" hangingPunct="1">
              <a:defRPr sz="1400" kern="1200">
                <a:solidFill>
                  <a:schemeClr val="tx1"/>
                </a:solidFill>
                <a:latin typeface="Arial" panose="020B0604020202020204" pitchFamily="34" charset="0"/>
                <a:ea typeface="+mn-ea"/>
                <a:cs typeface="+mn-cs"/>
              </a:defRPr>
            </a:lvl9pPr>
          </a:lstStyle>
          <a:p>
            <a:endParaRPr lang="en-CA"/>
          </a:p>
        </p:txBody>
      </p:sp>
      <p:sp>
        <p:nvSpPr>
          <p:cNvPr id="111" name="Freeform 107">
            <a:extLst>
              <a:ext uri="{FF2B5EF4-FFF2-40B4-BE49-F238E27FC236}">
                <a16:creationId xmlns:a16="http://schemas.microsoft.com/office/drawing/2014/main" id="{FF70E3B3-23AF-4CD3-852F-C0D53B9FE443}"/>
              </a:ext>
            </a:extLst>
          </p:cNvPr>
          <p:cNvSpPr>
            <a:spLocks noChangeAspect="1"/>
          </p:cNvSpPr>
          <p:nvPr/>
        </p:nvSpPr>
        <p:spPr bwMode="auto">
          <a:xfrm>
            <a:off x="6459516" y="1399923"/>
            <a:ext cx="10237" cy="2209"/>
          </a:xfrm>
          <a:custGeom>
            <a:avLst/>
            <a:gdLst>
              <a:gd name="T0" fmla="*/ 17 w 17"/>
              <a:gd name="T1" fmla="*/ 3 h 4"/>
              <a:gd name="T2" fmla="*/ 0 w 17"/>
              <a:gd name="T3" fmla="*/ 0 h 4"/>
            </a:gdLst>
            <a:ahLst/>
            <a:cxnLst>
              <a:cxn ang="0">
                <a:pos x="T0" y="T1"/>
              </a:cxn>
              <a:cxn ang="0">
                <a:pos x="T2" y="T3"/>
              </a:cxn>
            </a:cxnLst>
            <a:rect l="0" t="0" r="r" b="b"/>
            <a:pathLst>
              <a:path w="17" h="4">
                <a:moveTo>
                  <a:pt x="17" y="3"/>
                </a:moveTo>
                <a:cubicBezTo>
                  <a:pt x="12" y="1"/>
                  <a:pt x="5" y="4"/>
                  <a:pt x="0" y="0"/>
                </a:cubicBezTo>
              </a:path>
            </a:pathLst>
          </a:custGeom>
          <a:noFill/>
          <a:ln w="6350" cap="rnd">
            <a:solidFill>
              <a:srgbClr val="FF6600"/>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defPPr>
              <a:defRPr lang="en-US"/>
            </a:defPPr>
            <a:lvl1pPr algn="l" rtl="0" fontAlgn="base">
              <a:spcBef>
                <a:spcPct val="0"/>
              </a:spcBef>
              <a:spcAft>
                <a:spcPct val="0"/>
              </a:spcAft>
              <a:defRPr sz="1400" kern="1200">
                <a:solidFill>
                  <a:schemeClr val="tx1"/>
                </a:solidFill>
                <a:latin typeface="Arial" panose="020B0604020202020204" pitchFamily="34" charset="0"/>
                <a:ea typeface="+mn-ea"/>
                <a:cs typeface="+mn-cs"/>
              </a:defRPr>
            </a:lvl1pPr>
            <a:lvl2pPr marL="457200" algn="l" rtl="0" fontAlgn="base">
              <a:spcBef>
                <a:spcPct val="0"/>
              </a:spcBef>
              <a:spcAft>
                <a:spcPct val="0"/>
              </a:spcAft>
              <a:defRPr sz="1400" kern="1200">
                <a:solidFill>
                  <a:schemeClr val="tx1"/>
                </a:solidFill>
                <a:latin typeface="Arial" panose="020B0604020202020204" pitchFamily="34" charset="0"/>
                <a:ea typeface="+mn-ea"/>
                <a:cs typeface="+mn-cs"/>
              </a:defRPr>
            </a:lvl2pPr>
            <a:lvl3pPr marL="914400" algn="l" rtl="0" fontAlgn="base">
              <a:spcBef>
                <a:spcPct val="0"/>
              </a:spcBef>
              <a:spcAft>
                <a:spcPct val="0"/>
              </a:spcAft>
              <a:defRPr sz="1400" kern="1200">
                <a:solidFill>
                  <a:schemeClr val="tx1"/>
                </a:solidFill>
                <a:latin typeface="Arial" panose="020B0604020202020204" pitchFamily="34" charset="0"/>
                <a:ea typeface="+mn-ea"/>
                <a:cs typeface="+mn-cs"/>
              </a:defRPr>
            </a:lvl3pPr>
            <a:lvl4pPr marL="1371600" algn="l" rtl="0" fontAlgn="base">
              <a:spcBef>
                <a:spcPct val="0"/>
              </a:spcBef>
              <a:spcAft>
                <a:spcPct val="0"/>
              </a:spcAft>
              <a:defRPr sz="1400" kern="1200">
                <a:solidFill>
                  <a:schemeClr val="tx1"/>
                </a:solidFill>
                <a:latin typeface="Arial" panose="020B0604020202020204" pitchFamily="34" charset="0"/>
                <a:ea typeface="+mn-ea"/>
                <a:cs typeface="+mn-cs"/>
              </a:defRPr>
            </a:lvl4pPr>
            <a:lvl5pPr marL="1828800" algn="l" rtl="0" fontAlgn="base">
              <a:spcBef>
                <a:spcPct val="0"/>
              </a:spcBef>
              <a:spcAft>
                <a:spcPct val="0"/>
              </a:spcAft>
              <a:defRPr sz="1400" kern="1200">
                <a:solidFill>
                  <a:schemeClr val="tx1"/>
                </a:solidFill>
                <a:latin typeface="Arial" panose="020B0604020202020204" pitchFamily="34" charset="0"/>
                <a:ea typeface="+mn-ea"/>
                <a:cs typeface="+mn-cs"/>
              </a:defRPr>
            </a:lvl5pPr>
            <a:lvl6pPr marL="2286000" algn="l" defTabSz="914400" rtl="0" eaLnBrk="1" latinLnBrk="0" hangingPunct="1">
              <a:defRPr sz="1400" kern="1200">
                <a:solidFill>
                  <a:schemeClr val="tx1"/>
                </a:solidFill>
                <a:latin typeface="Arial" panose="020B0604020202020204" pitchFamily="34" charset="0"/>
                <a:ea typeface="+mn-ea"/>
                <a:cs typeface="+mn-cs"/>
              </a:defRPr>
            </a:lvl6pPr>
            <a:lvl7pPr marL="2743200" algn="l" defTabSz="914400" rtl="0" eaLnBrk="1" latinLnBrk="0" hangingPunct="1">
              <a:defRPr sz="1400" kern="1200">
                <a:solidFill>
                  <a:schemeClr val="tx1"/>
                </a:solidFill>
                <a:latin typeface="Arial" panose="020B0604020202020204" pitchFamily="34" charset="0"/>
                <a:ea typeface="+mn-ea"/>
                <a:cs typeface="+mn-cs"/>
              </a:defRPr>
            </a:lvl7pPr>
            <a:lvl8pPr marL="3200400" algn="l" defTabSz="914400" rtl="0" eaLnBrk="1" latinLnBrk="0" hangingPunct="1">
              <a:defRPr sz="1400" kern="1200">
                <a:solidFill>
                  <a:schemeClr val="tx1"/>
                </a:solidFill>
                <a:latin typeface="Arial" panose="020B0604020202020204" pitchFamily="34" charset="0"/>
                <a:ea typeface="+mn-ea"/>
                <a:cs typeface="+mn-cs"/>
              </a:defRPr>
            </a:lvl8pPr>
            <a:lvl9pPr marL="3657600" algn="l" defTabSz="914400" rtl="0" eaLnBrk="1" latinLnBrk="0" hangingPunct="1">
              <a:defRPr sz="1400" kern="1200">
                <a:solidFill>
                  <a:schemeClr val="tx1"/>
                </a:solidFill>
                <a:latin typeface="Arial" panose="020B0604020202020204" pitchFamily="34" charset="0"/>
                <a:ea typeface="+mn-ea"/>
                <a:cs typeface="+mn-cs"/>
              </a:defRPr>
            </a:lvl9pPr>
          </a:lstStyle>
          <a:p>
            <a:endParaRPr lang="en-CA"/>
          </a:p>
        </p:txBody>
      </p:sp>
      <p:sp>
        <p:nvSpPr>
          <p:cNvPr id="112" name="Freeform 108">
            <a:extLst>
              <a:ext uri="{FF2B5EF4-FFF2-40B4-BE49-F238E27FC236}">
                <a16:creationId xmlns:a16="http://schemas.microsoft.com/office/drawing/2014/main" id="{EB61763C-AFD3-4B98-A087-9935BD07B5A0}"/>
              </a:ext>
            </a:extLst>
          </p:cNvPr>
          <p:cNvSpPr>
            <a:spLocks noChangeAspect="1"/>
          </p:cNvSpPr>
          <p:nvPr/>
        </p:nvSpPr>
        <p:spPr bwMode="auto">
          <a:xfrm>
            <a:off x="6484086" y="1392191"/>
            <a:ext cx="3583" cy="3866"/>
          </a:xfrm>
          <a:custGeom>
            <a:avLst/>
            <a:gdLst>
              <a:gd name="T0" fmla="*/ 0 w 6"/>
              <a:gd name="T1" fmla="*/ 6 h 6"/>
              <a:gd name="T2" fmla="*/ 6 w 6"/>
              <a:gd name="T3" fmla="*/ 0 h 6"/>
            </a:gdLst>
            <a:ahLst/>
            <a:cxnLst>
              <a:cxn ang="0">
                <a:pos x="T0" y="T1"/>
              </a:cxn>
              <a:cxn ang="0">
                <a:pos x="T2" y="T3"/>
              </a:cxn>
            </a:cxnLst>
            <a:rect l="0" t="0" r="r" b="b"/>
            <a:pathLst>
              <a:path w="6" h="6">
                <a:moveTo>
                  <a:pt x="0" y="6"/>
                </a:moveTo>
                <a:cubicBezTo>
                  <a:pt x="2" y="4"/>
                  <a:pt x="4" y="2"/>
                  <a:pt x="6" y="0"/>
                </a:cubicBezTo>
              </a:path>
            </a:pathLst>
          </a:custGeom>
          <a:noFill/>
          <a:ln w="6350" cap="rnd">
            <a:solidFill>
              <a:srgbClr val="FF6600"/>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defPPr>
              <a:defRPr lang="en-US"/>
            </a:defPPr>
            <a:lvl1pPr algn="l" rtl="0" fontAlgn="base">
              <a:spcBef>
                <a:spcPct val="0"/>
              </a:spcBef>
              <a:spcAft>
                <a:spcPct val="0"/>
              </a:spcAft>
              <a:defRPr sz="1400" kern="1200">
                <a:solidFill>
                  <a:schemeClr val="tx1"/>
                </a:solidFill>
                <a:latin typeface="Arial" panose="020B0604020202020204" pitchFamily="34" charset="0"/>
                <a:ea typeface="+mn-ea"/>
                <a:cs typeface="+mn-cs"/>
              </a:defRPr>
            </a:lvl1pPr>
            <a:lvl2pPr marL="457200" algn="l" rtl="0" fontAlgn="base">
              <a:spcBef>
                <a:spcPct val="0"/>
              </a:spcBef>
              <a:spcAft>
                <a:spcPct val="0"/>
              </a:spcAft>
              <a:defRPr sz="1400" kern="1200">
                <a:solidFill>
                  <a:schemeClr val="tx1"/>
                </a:solidFill>
                <a:latin typeface="Arial" panose="020B0604020202020204" pitchFamily="34" charset="0"/>
                <a:ea typeface="+mn-ea"/>
                <a:cs typeface="+mn-cs"/>
              </a:defRPr>
            </a:lvl2pPr>
            <a:lvl3pPr marL="914400" algn="l" rtl="0" fontAlgn="base">
              <a:spcBef>
                <a:spcPct val="0"/>
              </a:spcBef>
              <a:spcAft>
                <a:spcPct val="0"/>
              </a:spcAft>
              <a:defRPr sz="1400" kern="1200">
                <a:solidFill>
                  <a:schemeClr val="tx1"/>
                </a:solidFill>
                <a:latin typeface="Arial" panose="020B0604020202020204" pitchFamily="34" charset="0"/>
                <a:ea typeface="+mn-ea"/>
                <a:cs typeface="+mn-cs"/>
              </a:defRPr>
            </a:lvl3pPr>
            <a:lvl4pPr marL="1371600" algn="l" rtl="0" fontAlgn="base">
              <a:spcBef>
                <a:spcPct val="0"/>
              </a:spcBef>
              <a:spcAft>
                <a:spcPct val="0"/>
              </a:spcAft>
              <a:defRPr sz="1400" kern="1200">
                <a:solidFill>
                  <a:schemeClr val="tx1"/>
                </a:solidFill>
                <a:latin typeface="Arial" panose="020B0604020202020204" pitchFamily="34" charset="0"/>
                <a:ea typeface="+mn-ea"/>
                <a:cs typeface="+mn-cs"/>
              </a:defRPr>
            </a:lvl4pPr>
            <a:lvl5pPr marL="1828800" algn="l" rtl="0" fontAlgn="base">
              <a:spcBef>
                <a:spcPct val="0"/>
              </a:spcBef>
              <a:spcAft>
                <a:spcPct val="0"/>
              </a:spcAft>
              <a:defRPr sz="1400" kern="1200">
                <a:solidFill>
                  <a:schemeClr val="tx1"/>
                </a:solidFill>
                <a:latin typeface="Arial" panose="020B0604020202020204" pitchFamily="34" charset="0"/>
                <a:ea typeface="+mn-ea"/>
                <a:cs typeface="+mn-cs"/>
              </a:defRPr>
            </a:lvl5pPr>
            <a:lvl6pPr marL="2286000" algn="l" defTabSz="914400" rtl="0" eaLnBrk="1" latinLnBrk="0" hangingPunct="1">
              <a:defRPr sz="1400" kern="1200">
                <a:solidFill>
                  <a:schemeClr val="tx1"/>
                </a:solidFill>
                <a:latin typeface="Arial" panose="020B0604020202020204" pitchFamily="34" charset="0"/>
                <a:ea typeface="+mn-ea"/>
                <a:cs typeface="+mn-cs"/>
              </a:defRPr>
            </a:lvl6pPr>
            <a:lvl7pPr marL="2743200" algn="l" defTabSz="914400" rtl="0" eaLnBrk="1" latinLnBrk="0" hangingPunct="1">
              <a:defRPr sz="1400" kern="1200">
                <a:solidFill>
                  <a:schemeClr val="tx1"/>
                </a:solidFill>
                <a:latin typeface="Arial" panose="020B0604020202020204" pitchFamily="34" charset="0"/>
                <a:ea typeface="+mn-ea"/>
                <a:cs typeface="+mn-cs"/>
              </a:defRPr>
            </a:lvl7pPr>
            <a:lvl8pPr marL="3200400" algn="l" defTabSz="914400" rtl="0" eaLnBrk="1" latinLnBrk="0" hangingPunct="1">
              <a:defRPr sz="1400" kern="1200">
                <a:solidFill>
                  <a:schemeClr val="tx1"/>
                </a:solidFill>
                <a:latin typeface="Arial" panose="020B0604020202020204" pitchFamily="34" charset="0"/>
                <a:ea typeface="+mn-ea"/>
                <a:cs typeface="+mn-cs"/>
              </a:defRPr>
            </a:lvl8pPr>
            <a:lvl9pPr marL="3657600" algn="l" defTabSz="914400" rtl="0" eaLnBrk="1" latinLnBrk="0" hangingPunct="1">
              <a:defRPr sz="1400" kern="1200">
                <a:solidFill>
                  <a:schemeClr val="tx1"/>
                </a:solidFill>
                <a:latin typeface="Arial" panose="020B0604020202020204" pitchFamily="34" charset="0"/>
                <a:ea typeface="+mn-ea"/>
                <a:cs typeface="+mn-cs"/>
              </a:defRPr>
            </a:lvl9pPr>
          </a:lstStyle>
          <a:p>
            <a:endParaRPr lang="en-CA"/>
          </a:p>
        </p:txBody>
      </p:sp>
      <p:sp>
        <p:nvSpPr>
          <p:cNvPr id="113" name="Freeform 109">
            <a:extLst>
              <a:ext uri="{FF2B5EF4-FFF2-40B4-BE49-F238E27FC236}">
                <a16:creationId xmlns:a16="http://schemas.microsoft.com/office/drawing/2014/main" id="{1AF4B1AE-44AE-48D0-95EF-8E44ABC42D48}"/>
              </a:ext>
            </a:extLst>
          </p:cNvPr>
          <p:cNvSpPr>
            <a:spLocks noChangeAspect="1"/>
          </p:cNvSpPr>
          <p:nvPr/>
        </p:nvSpPr>
        <p:spPr bwMode="auto">
          <a:xfrm>
            <a:off x="6541416" y="1318733"/>
            <a:ext cx="18427" cy="3866"/>
          </a:xfrm>
          <a:custGeom>
            <a:avLst/>
            <a:gdLst>
              <a:gd name="T0" fmla="*/ 31 w 31"/>
              <a:gd name="T1" fmla="*/ 6 h 6"/>
              <a:gd name="T2" fmla="*/ 0 w 31"/>
              <a:gd name="T3" fmla="*/ 0 h 6"/>
            </a:gdLst>
            <a:ahLst/>
            <a:cxnLst>
              <a:cxn ang="0">
                <a:pos x="T0" y="T1"/>
              </a:cxn>
              <a:cxn ang="0">
                <a:pos x="T2" y="T3"/>
              </a:cxn>
            </a:cxnLst>
            <a:rect l="0" t="0" r="r" b="b"/>
            <a:pathLst>
              <a:path w="31" h="6">
                <a:moveTo>
                  <a:pt x="31" y="6"/>
                </a:moveTo>
                <a:cubicBezTo>
                  <a:pt x="20" y="6"/>
                  <a:pt x="11" y="0"/>
                  <a:pt x="0" y="0"/>
                </a:cubicBezTo>
              </a:path>
            </a:pathLst>
          </a:custGeom>
          <a:noFill/>
          <a:ln w="6350" cap="rnd">
            <a:solidFill>
              <a:srgbClr val="FF6600"/>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defPPr>
              <a:defRPr lang="en-US"/>
            </a:defPPr>
            <a:lvl1pPr algn="l" rtl="0" fontAlgn="base">
              <a:spcBef>
                <a:spcPct val="0"/>
              </a:spcBef>
              <a:spcAft>
                <a:spcPct val="0"/>
              </a:spcAft>
              <a:defRPr sz="1400" kern="1200">
                <a:solidFill>
                  <a:schemeClr val="tx1"/>
                </a:solidFill>
                <a:latin typeface="Arial" panose="020B0604020202020204" pitchFamily="34" charset="0"/>
                <a:ea typeface="+mn-ea"/>
                <a:cs typeface="+mn-cs"/>
              </a:defRPr>
            </a:lvl1pPr>
            <a:lvl2pPr marL="457200" algn="l" rtl="0" fontAlgn="base">
              <a:spcBef>
                <a:spcPct val="0"/>
              </a:spcBef>
              <a:spcAft>
                <a:spcPct val="0"/>
              </a:spcAft>
              <a:defRPr sz="1400" kern="1200">
                <a:solidFill>
                  <a:schemeClr val="tx1"/>
                </a:solidFill>
                <a:latin typeface="Arial" panose="020B0604020202020204" pitchFamily="34" charset="0"/>
                <a:ea typeface="+mn-ea"/>
                <a:cs typeface="+mn-cs"/>
              </a:defRPr>
            </a:lvl2pPr>
            <a:lvl3pPr marL="914400" algn="l" rtl="0" fontAlgn="base">
              <a:spcBef>
                <a:spcPct val="0"/>
              </a:spcBef>
              <a:spcAft>
                <a:spcPct val="0"/>
              </a:spcAft>
              <a:defRPr sz="1400" kern="1200">
                <a:solidFill>
                  <a:schemeClr val="tx1"/>
                </a:solidFill>
                <a:latin typeface="Arial" panose="020B0604020202020204" pitchFamily="34" charset="0"/>
                <a:ea typeface="+mn-ea"/>
                <a:cs typeface="+mn-cs"/>
              </a:defRPr>
            </a:lvl3pPr>
            <a:lvl4pPr marL="1371600" algn="l" rtl="0" fontAlgn="base">
              <a:spcBef>
                <a:spcPct val="0"/>
              </a:spcBef>
              <a:spcAft>
                <a:spcPct val="0"/>
              </a:spcAft>
              <a:defRPr sz="1400" kern="1200">
                <a:solidFill>
                  <a:schemeClr val="tx1"/>
                </a:solidFill>
                <a:latin typeface="Arial" panose="020B0604020202020204" pitchFamily="34" charset="0"/>
                <a:ea typeface="+mn-ea"/>
                <a:cs typeface="+mn-cs"/>
              </a:defRPr>
            </a:lvl4pPr>
            <a:lvl5pPr marL="1828800" algn="l" rtl="0" fontAlgn="base">
              <a:spcBef>
                <a:spcPct val="0"/>
              </a:spcBef>
              <a:spcAft>
                <a:spcPct val="0"/>
              </a:spcAft>
              <a:defRPr sz="1400" kern="1200">
                <a:solidFill>
                  <a:schemeClr val="tx1"/>
                </a:solidFill>
                <a:latin typeface="Arial" panose="020B0604020202020204" pitchFamily="34" charset="0"/>
                <a:ea typeface="+mn-ea"/>
                <a:cs typeface="+mn-cs"/>
              </a:defRPr>
            </a:lvl5pPr>
            <a:lvl6pPr marL="2286000" algn="l" defTabSz="914400" rtl="0" eaLnBrk="1" latinLnBrk="0" hangingPunct="1">
              <a:defRPr sz="1400" kern="1200">
                <a:solidFill>
                  <a:schemeClr val="tx1"/>
                </a:solidFill>
                <a:latin typeface="Arial" panose="020B0604020202020204" pitchFamily="34" charset="0"/>
                <a:ea typeface="+mn-ea"/>
                <a:cs typeface="+mn-cs"/>
              </a:defRPr>
            </a:lvl6pPr>
            <a:lvl7pPr marL="2743200" algn="l" defTabSz="914400" rtl="0" eaLnBrk="1" latinLnBrk="0" hangingPunct="1">
              <a:defRPr sz="1400" kern="1200">
                <a:solidFill>
                  <a:schemeClr val="tx1"/>
                </a:solidFill>
                <a:latin typeface="Arial" panose="020B0604020202020204" pitchFamily="34" charset="0"/>
                <a:ea typeface="+mn-ea"/>
                <a:cs typeface="+mn-cs"/>
              </a:defRPr>
            </a:lvl7pPr>
            <a:lvl8pPr marL="3200400" algn="l" defTabSz="914400" rtl="0" eaLnBrk="1" latinLnBrk="0" hangingPunct="1">
              <a:defRPr sz="1400" kern="1200">
                <a:solidFill>
                  <a:schemeClr val="tx1"/>
                </a:solidFill>
                <a:latin typeface="Arial" panose="020B0604020202020204" pitchFamily="34" charset="0"/>
                <a:ea typeface="+mn-ea"/>
                <a:cs typeface="+mn-cs"/>
              </a:defRPr>
            </a:lvl8pPr>
            <a:lvl9pPr marL="3657600" algn="l" defTabSz="914400" rtl="0" eaLnBrk="1" latinLnBrk="0" hangingPunct="1">
              <a:defRPr sz="1400" kern="1200">
                <a:solidFill>
                  <a:schemeClr val="tx1"/>
                </a:solidFill>
                <a:latin typeface="Arial" panose="020B0604020202020204" pitchFamily="34" charset="0"/>
                <a:ea typeface="+mn-ea"/>
                <a:cs typeface="+mn-cs"/>
              </a:defRPr>
            </a:lvl9pPr>
          </a:lstStyle>
          <a:p>
            <a:endParaRPr lang="en-CA"/>
          </a:p>
        </p:txBody>
      </p:sp>
      <p:sp>
        <p:nvSpPr>
          <p:cNvPr id="114" name="Freeform 110">
            <a:extLst>
              <a:ext uri="{FF2B5EF4-FFF2-40B4-BE49-F238E27FC236}">
                <a16:creationId xmlns:a16="http://schemas.microsoft.com/office/drawing/2014/main" id="{95B5DF13-547B-4C15-8075-F951376E752D}"/>
              </a:ext>
            </a:extLst>
          </p:cNvPr>
          <p:cNvSpPr>
            <a:spLocks noChangeAspect="1"/>
          </p:cNvSpPr>
          <p:nvPr/>
        </p:nvSpPr>
        <p:spPr bwMode="auto">
          <a:xfrm>
            <a:off x="6530154" y="1318733"/>
            <a:ext cx="11261" cy="2209"/>
          </a:xfrm>
          <a:custGeom>
            <a:avLst/>
            <a:gdLst>
              <a:gd name="T0" fmla="*/ 19 w 19"/>
              <a:gd name="T1" fmla="*/ 0 h 4"/>
              <a:gd name="T2" fmla="*/ 0 w 19"/>
              <a:gd name="T3" fmla="*/ 0 h 4"/>
            </a:gdLst>
            <a:ahLst/>
            <a:cxnLst>
              <a:cxn ang="0">
                <a:pos x="T0" y="T1"/>
              </a:cxn>
              <a:cxn ang="0">
                <a:pos x="T2" y="T3"/>
              </a:cxn>
            </a:cxnLst>
            <a:rect l="0" t="0" r="r" b="b"/>
            <a:pathLst>
              <a:path w="19" h="4">
                <a:moveTo>
                  <a:pt x="19" y="0"/>
                </a:moveTo>
                <a:cubicBezTo>
                  <a:pt x="13" y="4"/>
                  <a:pt x="6" y="3"/>
                  <a:pt x="0" y="0"/>
                </a:cubicBezTo>
              </a:path>
            </a:pathLst>
          </a:custGeom>
          <a:noFill/>
          <a:ln w="6350" cap="rnd">
            <a:solidFill>
              <a:srgbClr val="FF6600"/>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defPPr>
              <a:defRPr lang="en-US"/>
            </a:defPPr>
            <a:lvl1pPr algn="l" rtl="0" fontAlgn="base">
              <a:spcBef>
                <a:spcPct val="0"/>
              </a:spcBef>
              <a:spcAft>
                <a:spcPct val="0"/>
              </a:spcAft>
              <a:defRPr sz="1400" kern="1200">
                <a:solidFill>
                  <a:schemeClr val="tx1"/>
                </a:solidFill>
                <a:latin typeface="Arial" panose="020B0604020202020204" pitchFamily="34" charset="0"/>
                <a:ea typeface="+mn-ea"/>
                <a:cs typeface="+mn-cs"/>
              </a:defRPr>
            </a:lvl1pPr>
            <a:lvl2pPr marL="457200" algn="l" rtl="0" fontAlgn="base">
              <a:spcBef>
                <a:spcPct val="0"/>
              </a:spcBef>
              <a:spcAft>
                <a:spcPct val="0"/>
              </a:spcAft>
              <a:defRPr sz="1400" kern="1200">
                <a:solidFill>
                  <a:schemeClr val="tx1"/>
                </a:solidFill>
                <a:latin typeface="Arial" panose="020B0604020202020204" pitchFamily="34" charset="0"/>
                <a:ea typeface="+mn-ea"/>
                <a:cs typeface="+mn-cs"/>
              </a:defRPr>
            </a:lvl2pPr>
            <a:lvl3pPr marL="914400" algn="l" rtl="0" fontAlgn="base">
              <a:spcBef>
                <a:spcPct val="0"/>
              </a:spcBef>
              <a:spcAft>
                <a:spcPct val="0"/>
              </a:spcAft>
              <a:defRPr sz="1400" kern="1200">
                <a:solidFill>
                  <a:schemeClr val="tx1"/>
                </a:solidFill>
                <a:latin typeface="Arial" panose="020B0604020202020204" pitchFamily="34" charset="0"/>
                <a:ea typeface="+mn-ea"/>
                <a:cs typeface="+mn-cs"/>
              </a:defRPr>
            </a:lvl3pPr>
            <a:lvl4pPr marL="1371600" algn="l" rtl="0" fontAlgn="base">
              <a:spcBef>
                <a:spcPct val="0"/>
              </a:spcBef>
              <a:spcAft>
                <a:spcPct val="0"/>
              </a:spcAft>
              <a:defRPr sz="1400" kern="1200">
                <a:solidFill>
                  <a:schemeClr val="tx1"/>
                </a:solidFill>
                <a:latin typeface="Arial" panose="020B0604020202020204" pitchFamily="34" charset="0"/>
                <a:ea typeface="+mn-ea"/>
                <a:cs typeface="+mn-cs"/>
              </a:defRPr>
            </a:lvl4pPr>
            <a:lvl5pPr marL="1828800" algn="l" rtl="0" fontAlgn="base">
              <a:spcBef>
                <a:spcPct val="0"/>
              </a:spcBef>
              <a:spcAft>
                <a:spcPct val="0"/>
              </a:spcAft>
              <a:defRPr sz="1400" kern="1200">
                <a:solidFill>
                  <a:schemeClr val="tx1"/>
                </a:solidFill>
                <a:latin typeface="Arial" panose="020B0604020202020204" pitchFamily="34" charset="0"/>
                <a:ea typeface="+mn-ea"/>
                <a:cs typeface="+mn-cs"/>
              </a:defRPr>
            </a:lvl5pPr>
            <a:lvl6pPr marL="2286000" algn="l" defTabSz="914400" rtl="0" eaLnBrk="1" latinLnBrk="0" hangingPunct="1">
              <a:defRPr sz="1400" kern="1200">
                <a:solidFill>
                  <a:schemeClr val="tx1"/>
                </a:solidFill>
                <a:latin typeface="Arial" panose="020B0604020202020204" pitchFamily="34" charset="0"/>
                <a:ea typeface="+mn-ea"/>
                <a:cs typeface="+mn-cs"/>
              </a:defRPr>
            </a:lvl6pPr>
            <a:lvl7pPr marL="2743200" algn="l" defTabSz="914400" rtl="0" eaLnBrk="1" latinLnBrk="0" hangingPunct="1">
              <a:defRPr sz="1400" kern="1200">
                <a:solidFill>
                  <a:schemeClr val="tx1"/>
                </a:solidFill>
                <a:latin typeface="Arial" panose="020B0604020202020204" pitchFamily="34" charset="0"/>
                <a:ea typeface="+mn-ea"/>
                <a:cs typeface="+mn-cs"/>
              </a:defRPr>
            </a:lvl7pPr>
            <a:lvl8pPr marL="3200400" algn="l" defTabSz="914400" rtl="0" eaLnBrk="1" latinLnBrk="0" hangingPunct="1">
              <a:defRPr sz="1400" kern="1200">
                <a:solidFill>
                  <a:schemeClr val="tx1"/>
                </a:solidFill>
                <a:latin typeface="Arial" panose="020B0604020202020204" pitchFamily="34" charset="0"/>
                <a:ea typeface="+mn-ea"/>
                <a:cs typeface="+mn-cs"/>
              </a:defRPr>
            </a:lvl8pPr>
            <a:lvl9pPr marL="3657600" algn="l" defTabSz="914400" rtl="0" eaLnBrk="1" latinLnBrk="0" hangingPunct="1">
              <a:defRPr sz="1400" kern="1200">
                <a:solidFill>
                  <a:schemeClr val="tx1"/>
                </a:solidFill>
                <a:latin typeface="Arial" panose="020B0604020202020204" pitchFamily="34" charset="0"/>
                <a:ea typeface="+mn-ea"/>
                <a:cs typeface="+mn-cs"/>
              </a:defRPr>
            </a:lvl9pPr>
          </a:lstStyle>
          <a:p>
            <a:endParaRPr lang="en-CA"/>
          </a:p>
        </p:txBody>
      </p:sp>
      <p:sp>
        <p:nvSpPr>
          <p:cNvPr id="115" name="Freeform 111">
            <a:extLst>
              <a:ext uri="{FF2B5EF4-FFF2-40B4-BE49-F238E27FC236}">
                <a16:creationId xmlns:a16="http://schemas.microsoft.com/office/drawing/2014/main" id="{2FA7E7A5-5305-4721-AE04-F3CF2E0EE5D3}"/>
              </a:ext>
            </a:extLst>
          </p:cNvPr>
          <p:cNvSpPr>
            <a:spLocks noChangeAspect="1"/>
          </p:cNvSpPr>
          <p:nvPr/>
        </p:nvSpPr>
        <p:spPr bwMode="auto">
          <a:xfrm>
            <a:off x="6518893" y="1318733"/>
            <a:ext cx="11261" cy="9389"/>
          </a:xfrm>
          <a:custGeom>
            <a:avLst/>
            <a:gdLst>
              <a:gd name="T0" fmla="*/ 19 w 19"/>
              <a:gd name="T1" fmla="*/ 0 h 15"/>
              <a:gd name="T2" fmla="*/ 0 w 19"/>
              <a:gd name="T3" fmla="*/ 15 h 15"/>
            </a:gdLst>
            <a:ahLst/>
            <a:cxnLst>
              <a:cxn ang="0">
                <a:pos x="T0" y="T1"/>
              </a:cxn>
              <a:cxn ang="0">
                <a:pos x="T2" y="T3"/>
              </a:cxn>
            </a:cxnLst>
            <a:rect l="0" t="0" r="r" b="b"/>
            <a:pathLst>
              <a:path w="19" h="15">
                <a:moveTo>
                  <a:pt x="19" y="0"/>
                </a:moveTo>
                <a:cubicBezTo>
                  <a:pt x="13" y="6"/>
                  <a:pt x="2" y="6"/>
                  <a:pt x="0" y="15"/>
                </a:cubicBezTo>
              </a:path>
            </a:pathLst>
          </a:custGeom>
          <a:noFill/>
          <a:ln w="6350" cap="rnd">
            <a:solidFill>
              <a:srgbClr val="FF6600"/>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defPPr>
              <a:defRPr lang="en-US"/>
            </a:defPPr>
            <a:lvl1pPr algn="l" rtl="0" fontAlgn="base">
              <a:spcBef>
                <a:spcPct val="0"/>
              </a:spcBef>
              <a:spcAft>
                <a:spcPct val="0"/>
              </a:spcAft>
              <a:defRPr sz="1400" kern="1200">
                <a:solidFill>
                  <a:schemeClr val="tx1"/>
                </a:solidFill>
                <a:latin typeface="Arial" panose="020B0604020202020204" pitchFamily="34" charset="0"/>
                <a:ea typeface="+mn-ea"/>
                <a:cs typeface="+mn-cs"/>
              </a:defRPr>
            </a:lvl1pPr>
            <a:lvl2pPr marL="457200" algn="l" rtl="0" fontAlgn="base">
              <a:spcBef>
                <a:spcPct val="0"/>
              </a:spcBef>
              <a:spcAft>
                <a:spcPct val="0"/>
              </a:spcAft>
              <a:defRPr sz="1400" kern="1200">
                <a:solidFill>
                  <a:schemeClr val="tx1"/>
                </a:solidFill>
                <a:latin typeface="Arial" panose="020B0604020202020204" pitchFamily="34" charset="0"/>
                <a:ea typeface="+mn-ea"/>
                <a:cs typeface="+mn-cs"/>
              </a:defRPr>
            </a:lvl2pPr>
            <a:lvl3pPr marL="914400" algn="l" rtl="0" fontAlgn="base">
              <a:spcBef>
                <a:spcPct val="0"/>
              </a:spcBef>
              <a:spcAft>
                <a:spcPct val="0"/>
              </a:spcAft>
              <a:defRPr sz="1400" kern="1200">
                <a:solidFill>
                  <a:schemeClr val="tx1"/>
                </a:solidFill>
                <a:latin typeface="Arial" panose="020B0604020202020204" pitchFamily="34" charset="0"/>
                <a:ea typeface="+mn-ea"/>
                <a:cs typeface="+mn-cs"/>
              </a:defRPr>
            </a:lvl3pPr>
            <a:lvl4pPr marL="1371600" algn="l" rtl="0" fontAlgn="base">
              <a:spcBef>
                <a:spcPct val="0"/>
              </a:spcBef>
              <a:spcAft>
                <a:spcPct val="0"/>
              </a:spcAft>
              <a:defRPr sz="1400" kern="1200">
                <a:solidFill>
                  <a:schemeClr val="tx1"/>
                </a:solidFill>
                <a:latin typeface="Arial" panose="020B0604020202020204" pitchFamily="34" charset="0"/>
                <a:ea typeface="+mn-ea"/>
                <a:cs typeface="+mn-cs"/>
              </a:defRPr>
            </a:lvl4pPr>
            <a:lvl5pPr marL="1828800" algn="l" rtl="0" fontAlgn="base">
              <a:spcBef>
                <a:spcPct val="0"/>
              </a:spcBef>
              <a:spcAft>
                <a:spcPct val="0"/>
              </a:spcAft>
              <a:defRPr sz="1400" kern="1200">
                <a:solidFill>
                  <a:schemeClr val="tx1"/>
                </a:solidFill>
                <a:latin typeface="Arial" panose="020B0604020202020204" pitchFamily="34" charset="0"/>
                <a:ea typeface="+mn-ea"/>
                <a:cs typeface="+mn-cs"/>
              </a:defRPr>
            </a:lvl5pPr>
            <a:lvl6pPr marL="2286000" algn="l" defTabSz="914400" rtl="0" eaLnBrk="1" latinLnBrk="0" hangingPunct="1">
              <a:defRPr sz="1400" kern="1200">
                <a:solidFill>
                  <a:schemeClr val="tx1"/>
                </a:solidFill>
                <a:latin typeface="Arial" panose="020B0604020202020204" pitchFamily="34" charset="0"/>
                <a:ea typeface="+mn-ea"/>
                <a:cs typeface="+mn-cs"/>
              </a:defRPr>
            </a:lvl6pPr>
            <a:lvl7pPr marL="2743200" algn="l" defTabSz="914400" rtl="0" eaLnBrk="1" latinLnBrk="0" hangingPunct="1">
              <a:defRPr sz="1400" kern="1200">
                <a:solidFill>
                  <a:schemeClr val="tx1"/>
                </a:solidFill>
                <a:latin typeface="Arial" panose="020B0604020202020204" pitchFamily="34" charset="0"/>
                <a:ea typeface="+mn-ea"/>
                <a:cs typeface="+mn-cs"/>
              </a:defRPr>
            </a:lvl7pPr>
            <a:lvl8pPr marL="3200400" algn="l" defTabSz="914400" rtl="0" eaLnBrk="1" latinLnBrk="0" hangingPunct="1">
              <a:defRPr sz="1400" kern="1200">
                <a:solidFill>
                  <a:schemeClr val="tx1"/>
                </a:solidFill>
                <a:latin typeface="Arial" panose="020B0604020202020204" pitchFamily="34" charset="0"/>
                <a:ea typeface="+mn-ea"/>
                <a:cs typeface="+mn-cs"/>
              </a:defRPr>
            </a:lvl8pPr>
            <a:lvl9pPr marL="3657600" algn="l" defTabSz="914400" rtl="0" eaLnBrk="1" latinLnBrk="0" hangingPunct="1">
              <a:defRPr sz="1400" kern="1200">
                <a:solidFill>
                  <a:schemeClr val="tx1"/>
                </a:solidFill>
                <a:latin typeface="Arial" panose="020B0604020202020204" pitchFamily="34" charset="0"/>
                <a:ea typeface="+mn-ea"/>
                <a:cs typeface="+mn-cs"/>
              </a:defRPr>
            </a:lvl9pPr>
          </a:lstStyle>
          <a:p>
            <a:endParaRPr lang="en-CA"/>
          </a:p>
        </p:txBody>
      </p:sp>
      <p:sp>
        <p:nvSpPr>
          <p:cNvPr id="116" name="Freeform 112">
            <a:extLst>
              <a:ext uri="{FF2B5EF4-FFF2-40B4-BE49-F238E27FC236}">
                <a16:creationId xmlns:a16="http://schemas.microsoft.com/office/drawing/2014/main" id="{D3ECE2BB-C0A3-4F1E-813C-00BDF89EF37B}"/>
              </a:ext>
            </a:extLst>
          </p:cNvPr>
          <p:cNvSpPr>
            <a:spLocks noChangeAspect="1"/>
          </p:cNvSpPr>
          <p:nvPr/>
        </p:nvSpPr>
        <p:spPr bwMode="auto">
          <a:xfrm>
            <a:off x="6531690" y="1299955"/>
            <a:ext cx="512" cy="8285"/>
          </a:xfrm>
          <a:custGeom>
            <a:avLst/>
            <a:gdLst>
              <a:gd name="T0" fmla="*/ 1 w 1"/>
              <a:gd name="T1" fmla="*/ 13 h 13"/>
              <a:gd name="T2" fmla="*/ 0 w 1"/>
              <a:gd name="T3" fmla="*/ 0 h 13"/>
            </a:gdLst>
            <a:ahLst/>
            <a:cxnLst>
              <a:cxn ang="0">
                <a:pos x="T0" y="T1"/>
              </a:cxn>
              <a:cxn ang="0">
                <a:pos x="T2" y="T3"/>
              </a:cxn>
            </a:cxnLst>
            <a:rect l="0" t="0" r="r" b="b"/>
            <a:pathLst>
              <a:path w="1" h="13">
                <a:moveTo>
                  <a:pt x="1" y="13"/>
                </a:moveTo>
                <a:cubicBezTo>
                  <a:pt x="0" y="10"/>
                  <a:pt x="0" y="5"/>
                  <a:pt x="0" y="0"/>
                </a:cubicBezTo>
              </a:path>
            </a:pathLst>
          </a:custGeom>
          <a:noFill/>
          <a:ln w="6350" cap="rnd">
            <a:solidFill>
              <a:srgbClr val="FF6600"/>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defPPr>
              <a:defRPr lang="en-US"/>
            </a:defPPr>
            <a:lvl1pPr algn="l" rtl="0" fontAlgn="base">
              <a:spcBef>
                <a:spcPct val="0"/>
              </a:spcBef>
              <a:spcAft>
                <a:spcPct val="0"/>
              </a:spcAft>
              <a:defRPr sz="1400" kern="1200">
                <a:solidFill>
                  <a:schemeClr val="tx1"/>
                </a:solidFill>
                <a:latin typeface="Arial" panose="020B0604020202020204" pitchFamily="34" charset="0"/>
                <a:ea typeface="+mn-ea"/>
                <a:cs typeface="+mn-cs"/>
              </a:defRPr>
            </a:lvl1pPr>
            <a:lvl2pPr marL="457200" algn="l" rtl="0" fontAlgn="base">
              <a:spcBef>
                <a:spcPct val="0"/>
              </a:spcBef>
              <a:spcAft>
                <a:spcPct val="0"/>
              </a:spcAft>
              <a:defRPr sz="1400" kern="1200">
                <a:solidFill>
                  <a:schemeClr val="tx1"/>
                </a:solidFill>
                <a:latin typeface="Arial" panose="020B0604020202020204" pitchFamily="34" charset="0"/>
                <a:ea typeface="+mn-ea"/>
                <a:cs typeface="+mn-cs"/>
              </a:defRPr>
            </a:lvl2pPr>
            <a:lvl3pPr marL="914400" algn="l" rtl="0" fontAlgn="base">
              <a:spcBef>
                <a:spcPct val="0"/>
              </a:spcBef>
              <a:spcAft>
                <a:spcPct val="0"/>
              </a:spcAft>
              <a:defRPr sz="1400" kern="1200">
                <a:solidFill>
                  <a:schemeClr val="tx1"/>
                </a:solidFill>
                <a:latin typeface="Arial" panose="020B0604020202020204" pitchFamily="34" charset="0"/>
                <a:ea typeface="+mn-ea"/>
                <a:cs typeface="+mn-cs"/>
              </a:defRPr>
            </a:lvl3pPr>
            <a:lvl4pPr marL="1371600" algn="l" rtl="0" fontAlgn="base">
              <a:spcBef>
                <a:spcPct val="0"/>
              </a:spcBef>
              <a:spcAft>
                <a:spcPct val="0"/>
              </a:spcAft>
              <a:defRPr sz="1400" kern="1200">
                <a:solidFill>
                  <a:schemeClr val="tx1"/>
                </a:solidFill>
                <a:latin typeface="Arial" panose="020B0604020202020204" pitchFamily="34" charset="0"/>
                <a:ea typeface="+mn-ea"/>
                <a:cs typeface="+mn-cs"/>
              </a:defRPr>
            </a:lvl4pPr>
            <a:lvl5pPr marL="1828800" algn="l" rtl="0" fontAlgn="base">
              <a:spcBef>
                <a:spcPct val="0"/>
              </a:spcBef>
              <a:spcAft>
                <a:spcPct val="0"/>
              </a:spcAft>
              <a:defRPr sz="1400" kern="1200">
                <a:solidFill>
                  <a:schemeClr val="tx1"/>
                </a:solidFill>
                <a:latin typeface="Arial" panose="020B0604020202020204" pitchFamily="34" charset="0"/>
                <a:ea typeface="+mn-ea"/>
                <a:cs typeface="+mn-cs"/>
              </a:defRPr>
            </a:lvl5pPr>
            <a:lvl6pPr marL="2286000" algn="l" defTabSz="914400" rtl="0" eaLnBrk="1" latinLnBrk="0" hangingPunct="1">
              <a:defRPr sz="1400" kern="1200">
                <a:solidFill>
                  <a:schemeClr val="tx1"/>
                </a:solidFill>
                <a:latin typeface="Arial" panose="020B0604020202020204" pitchFamily="34" charset="0"/>
                <a:ea typeface="+mn-ea"/>
                <a:cs typeface="+mn-cs"/>
              </a:defRPr>
            </a:lvl6pPr>
            <a:lvl7pPr marL="2743200" algn="l" defTabSz="914400" rtl="0" eaLnBrk="1" latinLnBrk="0" hangingPunct="1">
              <a:defRPr sz="1400" kern="1200">
                <a:solidFill>
                  <a:schemeClr val="tx1"/>
                </a:solidFill>
                <a:latin typeface="Arial" panose="020B0604020202020204" pitchFamily="34" charset="0"/>
                <a:ea typeface="+mn-ea"/>
                <a:cs typeface="+mn-cs"/>
              </a:defRPr>
            </a:lvl7pPr>
            <a:lvl8pPr marL="3200400" algn="l" defTabSz="914400" rtl="0" eaLnBrk="1" latinLnBrk="0" hangingPunct="1">
              <a:defRPr sz="1400" kern="1200">
                <a:solidFill>
                  <a:schemeClr val="tx1"/>
                </a:solidFill>
                <a:latin typeface="Arial" panose="020B0604020202020204" pitchFamily="34" charset="0"/>
                <a:ea typeface="+mn-ea"/>
                <a:cs typeface="+mn-cs"/>
              </a:defRPr>
            </a:lvl8pPr>
            <a:lvl9pPr marL="3657600" algn="l" defTabSz="914400" rtl="0" eaLnBrk="1" latinLnBrk="0" hangingPunct="1">
              <a:defRPr sz="1400" kern="1200">
                <a:solidFill>
                  <a:schemeClr val="tx1"/>
                </a:solidFill>
                <a:latin typeface="Arial" panose="020B0604020202020204" pitchFamily="34" charset="0"/>
                <a:ea typeface="+mn-ea"/>
                <a:cs typeface="+mn-cs"/>
              </a:defRPr>
            </a:lvl9pPr>
          </a:lstStyle>
          <a:p>
            <a:endParaRPr lang="en-CA"/>
          </a:p>
        </p:txBody>
      </p:sp>
      <p:sp>
        <p:nvSpPr>
          <p:cNvPr id="117" name="Freeform 113">
            <a:extLst>
              <a:ext uri="{FF2B5EF4-FFF2-40B4-BE49-F238E27FC236}">
                <a16:creationId xmlns:a16="http://schemas.microsoft.com/office/drawing/2014/main" id="{5F168846-2CA5-4D32-A122-BBAA93C6A7B6}"/>
              </a:ext>
            </a:extLst>
          </p:cNvPr>
          <p:cNvSpPr>
            <a:spLocks noChangeAspect="1"/>
          </p:cNvSpPr>
          <p:nvPr/>
        </p:nvSpPr>
        <p:spPr bwMode="auto">
          <a:xfrm>
            <a:off x="6496371" y="1094494"/>
            <a:ext cx="126945" cy="24302"/>
          </a:xfrm>
          <a:custGeom>
            <a:avLst/>
            <a:gdLst>
              <a:gd name="T0" fmla="*/ 214 w 214"/>
              <a:gd name="T1" fmla="*/ 38 h 38"/>
              <a:gd name="T2" fmla="*/ 0 w 214"/>
              <a:gd name="T3" fmla="*/ 0 h 38"/>
            </a:gdLst>
            <a:ahLst/>
            <a:cxnLst>
              <a:cxn ang="0">
                <a:pos x="T0" y="T1"/>
              </a:cxn>
              <a:cxn ang="0">
                <a:pos x="T2" y="T3"/>
              </a:cxn>
            </a:cxnLst>
            <a:rect l="0" t="0" r="r" b="b"/>
            <a:pathLst>
              <a:path w="214" h="38">
                <a:moveTo>
                  <a:pt x="214" y="38"/>
                </a:moveTo>
                <a:cubicBezTo>
                  <a:pt x="142" y="30"/>
                  <a:pt x="69" y="16"/>
                  <a:pt x="0" y="0"/>
                </a:cubicBezTo>
              </a:path>
            </a:pathLst>
          </a:custGeom>
          <a:noFill/>
          <a:ln w="6350" cap="rnd">
            <a:solidFill>
              <a:srgbClr val="FF6600"/>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defPPr>
              <a:defRPr lang="en-US"/>
            </a:defPPr>
            <a:lvl1pPr algn="l" rtl="0" fontAlgn="base">
              <a:spcBef>
                <a:spcPct val="0"/>
              </a:spcBef>
              <a:spcAft>
                <a:spcPct val="0"/>
              </a:spcAft>
              <a:defRPr sz="1400" kern="1200">
                <a:solidFill>
                  <a:schemeClr val="tx1"/>
                </a:solidFill>
                <a:latin typeface="Arial" panose="020B0604020202020204" pitchFamily="34" charset="0"/>
                <a:ea typeface="+mn-ea"/>
                <a:cs typeface="+mn-cs"/>
              </a:defRPr>
            </a:lvl1pPr>
            <a:lvl2pPr marL="457200" algn="l" rtl="0" fontAlgn="base">
              <a:spcBef>
                <a:spcPct val="0"/>
              </a:spcBef>
              <a:spcAft>
                <a:spcPct val="0"/>
              </a:spcAft>
              <a:defRPr sz="1400" kern="1200">
                <a:solidFill>
                  <a:schemeClr val="tx1"/>
                </a:solidFill>
                <a:latin typeface="Arial" panose="020B0604020202020204" pitchFamily="34" charset="0"/>
                <a:ea typeface="+mn-ea"/>
                <a:cs typeface="+mn-cs"/>
              </a:defRPr>
            </a:lvl2pPr>
            <a:lvl3pPr marL="914400" algn="l" rtl="0" fontAlgn="base">
              <a:spcBef>
                <a:spcPct val="0"/>
              </a:spcBef>
              <a:spcAft>
                <a:spcPct val="0"/>
              </a:spcAft>
              <a:defRPr sz="1400" kern="1200">
                <a:solidFill>
                  <a:schemeClr val="tx1"/>
                </a:solidFill>
                <a:latin typeface="Arial" panose="020B0604020202020204" pitchFamily="34" charset="0"/>
                <a:ea typeface="+mn-ea"/>
                <a:cs typeface="+mn-cs"/>
              </a:defRPr>
            </a:lvl3pPr>
            <a:lvl4pPr marL="1371600" algn="l" rtl="0" fontAlgn="base">
              <a:spcBef>
                <a:spcPct val="0"/>
              </a:spcBef>
              <a:spcAft>
                <a:spcPct val="0"/>
              </a:spcAft>
              <a:defRPr sz="1400" kern="1200">
                <a:solidFill>
                  <a:schemeClr val="tx1"/>
                </a:solidFill>
                <a:latin typeface="Arial" panose="020B0604020202020204" pitchFamily="34" charset="0"/>
                <a:ea typeface="+mn-ea"/>
                <a:cs typeface="+mn-cs"/>
              </a:defRPr>
            </a:lvl4pPr>
            <a:lvl5pPr marL="1828800" algn="l" rtl="0" fontAlgn="base">
              <a:spcBef>
                <a:spcPct val="0"/>
              </a:spcBef>
              <a:spcAft>
                <a:spcPct val="0"/>
              </a:spcAft>
              <a:defRPr sz="1400" kern="1200">
                <a:solidFill>
                  <a:schemeClr val="tx1"/>
                </a:solidFill>
                <a:latin typeface="Arial" panose="020B0604020202020204" pitchFamily="34" charset="0"/>
                <a:ea typeface="+mn-ea"/>
                <a:cs typeface="+mn-cs"/>
              </a:defRPr>
            </a:lvl5pPr>
            <a:lvl6pPr marL="2286000" algn="l" defTabSz="914400" rtl="0" eaLnBrk="1" latinLnBrk="0" hangingPunct="1">
              <a:defRPr sz="1400" kern="1200">
                <a:solidFill>
                  <a:schemeClr val="tx1"/>
                </a:solidFill>
                <a:latin typeface="Arial" panose="020B0604020202020204" pitchFamily="34" charset="0"/>
                <a:ea typeface="+mn-ea"/>
                <a:cs typeface="+mn-cs"/>
              </a:defRPr>
            </a:lvl6pPr>
            <a:lvl7pPr marL="2743200" algn="l" defTabSz="914400" rtl="0" eaLnBrk="1" latinLnBrk="0" hangingPunct="1">
              <a:defRPr sz="1400" kern="1200">
                <a:solidFill>
                  <a:schemeClr val="tx1"/>
                </a:solidFill>
                <a:latin typeface="Arial" panose="020B0604020202020204" pitchFamily="34" charset="0"/>
                <a:ea typeface="+mn-ea"/>
                <a:cs typeface="+mn-cs"/>
              </a:defRPr>
            </a:lvl7pPr>
            <a:lvl8pPr marL="3200400" algn="l" defTabSz="914400" rtl="0" eaLnBrk="1" latinLnBrk="0" hangingPunct="1">
              <a:defRPr sz="1400" kern="1200">
                <a:solidFill>
                  <a:schemeClr val="tx1"/>
                </a:solidFill>
                <a:latin typeface="Arial" panose="020B0604020202020204" pitchFamily="34" charset="0"/>
                <a:ea typeface="+mn-ea"/>
                <a:cs typeface="+mn-cs"/>
              </a:defRPr>
            </a:lvl8pPr>
            <a:lvl9pPr marL="3657600" algn="l" defTabSz="914400" rtl="0" eaLnBrk="1" latinLnBrk="0" hangingPunct="1">
              <a:defRPr sz="1400" kern="1200">
                <a:solidFill>
                  <a:schemeClr val="tx1"/>
                </a:solidFill>
                <a:latin typeface="Arial" panose="020B0604020202020204" pitchFamily="34" charset="0"/>
                <a:ea typeface="+mn-ea"/>
                <a:cs typeface="+mn-cs"/>
              </a:defRPr>
            </a:lvl9pPr>
          </a:lstStyle>
          <a:p>
            <a:endParaRPr lang="en-CA"/>
          </a:p>
        </p:txBody>
      </p:sp>
      <p:sp>
        <p:nvSpPr>
          <p:cNvPr id="118" name="Freeform 114">
            <a:extLst>
              <a:ext uri="{FF2B5EF4-FFF2-40B4-BE49-F238E27FC236}">
                <a16:creationId xmlns:a16="http://schemas.microsoft.com/office/drawing/2014/main" id="{C3B64D25-588B-49F4-8F94-B37EBF67546A}"/>
              </a:ext>
            </a:extLst>
          </p:cNvPr>
          <p:cNvSpPr>
            <a:spLocks noChangeAspect="1"/>
          </p:cNvSpPr>
          <p:nvPr/>
        </p:nvSpPr>
        <p:spPr bwMode="auto">
          <a:xfrm>
            <a:off x="6480503" y="1094494"/>
            <a:ext cx="15868" cy="19331"/>
          </a:xfrm>
          <a:custGeom>
            <a:avLst/>
            <a:gdLst>
              <a:gd name="T0" fmla="*/ 26 w 26"/>
              <a:gd name="T1" fmla="*/ 0 h 30"/>
              <a:gd name="T2" fmla="*/ 0 w 26"/>
              <a:gd name="T3" fmla="*/ 30 h 30"/>
            </a:gdLst>
            <a:ahLst/>
            <a:cxnLst>
              <a:cxn ang="0">
                <a:pos x="T0" y="T1"/>
              </a:cxn>
              <a:cxn ang="0">
                <a:pos x="T2" y="T3"/>
              </a:cxn>
            </a:cxnLst>
            <a:rect l="0" t="0" r="r" b="b"/>
            <a:pathLst>
              <a:path w="26" h="30">
                <a:moveTo>
                  <a:pt x="26" y="0"/>
                </a:moveTo>
                <a:cubicBezTo>
                  <a:pt x="14" y="7"/>
                  <a:pt x="13" y="25"/>
                  <a:pt x="0" y="30"/>
                </a:cubicBezTo>
              </a:path>
            </a:pathLst>
          </a:custGeom>
          <a:noFill/>
          <a:ln w="6350" cap="rnd">
            <a:solidFill>
              <a:srgbClr val="FF6600"/>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defPPr>
              <a:defRPr lang="en-US"/>
            </a:defPPr>
            <a:lvl1pPr algn="l" rtl="0" fontAlgn="base">
              <a:spcBef>
                <a:spcPct val="0"/>
              </a:spcBef>
              <a:spcAft>
                <a:spcPct val="0"/>
              </a:spcAft>
              <a:defRPr sz="1400" kern="1200">
                <a:solidFill>
                  <a:schemeClr val="tx1"/>
                </a:solidFill>
                <a:latin typeface="Arial" panose="020B0604020202020204" pitchFamily="34" charset="0"/>
                <a:ea typeface="+mn-ea"/>
                <a:cs typeface="+mn-cs"/>
              </a:defRPr>
            </a:lvl1pPr>
            <a:lvl2pPr marL="457200" algn="l" rtl="0" fontAlgn="base">
              <a:spcBef>
                <a:spcPct val="0"/>
              </a:spcBef>
              <a:spcAft>
                <a:spcPct val="0"/>
              </a:spcAft>
              <a:defRPr sz="1400" kern="1200">
                <a:solidFill>
                  <a:schemeClr val="tx1"/>
                </a:solidFill>
                <a:latin typeface="Arial" panose="020B0604020202020204" pitchFamily="34" charset="0"/>
                <a:ea typeface="+mn-ea"/>
                <a:cs typeface="+mn-cs"/>
              </a:defRPr>
            </a:lvl2pPr>
            <a:lvl3pPr marL="914400" algn="l" rtl="0" fontAlgn="base">
              <a:spcBef>
                <a:spcPct val="0"/>
              </a:spcBef>
              <a:spcAft>
                <a:spcPct val="0"/>
              </a:spcAft>
              <a:defRPr sz="1400" kern="1200">
                <a:solidFill>
                  <a:schemeClr val="tx1"/>
                </a:solidFill>
                <a:latin typeface="Arial" panose="020B0604020202020204" pitchFamily="34" charset="0"/>
                <a:ea typeface="+mn-ea"/>
                <a:cs typeface="+mn-cs"/>
              </a:defRPr>
            </a:lvl3pPr>
            <a:lvl4pPr marL="1371600" algn="l" rtl="0" fontAlgn="base">
              <a:spcBef>
                <a:spcPct val="0"/>
              </a:spcBef>
              <a:spcAft>
                <a:spcPct val="0"/>
              </a:spcAft>
              <a:defRPr sz="1400" kern="1200">
                <a:solidFill>
                  <a:schemeClr val="tx1"/>
                </a:solidFill>
                <a:latin typeface="Arial" panose="020B0604020202020204" pitchFamily="34" charset="0"/>
                <a:ea typeface="+mn-ea"/>
                <a:cs typeface="+mn-cs"/>
              </a:defRPr>
            </a:lvl4pPr>
            <a:lvl5pPr marL="1828800" algn="l" rtl="0" fontAlgn="base">
              <a:spcBef>
                <a:spcPct val="0"/>
              </a:spcBef>
              <a:spcAft>
                <a:spcPct val="0"/>
              </a:spcAft>
              <a:defRPr sz="1400" kern="1200">
                <a:solidFill>
                  <a:schemeClr val="tx1"/>
                </a:solidFill>
                <a:latin typeface="Arial" panose="020B0604020202020204" pitchFamily="34" charset="0"/>
                <a:ea typeface="+mn-ea"/>
                <a:cs typeface="+mn-cs"/>
              </a:defRPr>
            </a:lvl5pPr>
            <a:lvl6pPr marL="2286000" algn="l" defTabSz="914400" rtl="0" eaLnBrk="1" latinLnBrk="0" hangingPunct="1">
              <a:defRPr sz="1400" kern="1200">
                <a:solidFill>
                  <a:schemeClr val="tx1"/>
                </a:solidFill>
                <a:latin typeface="Arial" panose="020B0604020202020204" pitchFamily="34" charset="0"/>
                <a:ea typeface="+mn-ea"/>
                <a:cs typeface="+mn-cs"/>
              </a:defRPr>
            </a:lvl6pPr>
            <a:lvl7pPr marL="2743200" algn="l" defTabSz="914400" rtl="0" eaLnBrk="1" latinLnBrk="0" hangingPunct="1">
              <a:defRPr sz="1400" kern="1200">
                <a:solidFill>
                  <a:schemeClr val="tx1"/>
                </a:solidFill>
                <a:latin typeface="Arial" panose="020B0604020202020204" pitchFamily="34" charset="0"/>
                <a:ea typeface="+mn-ea"/>
                <a:cs typeface="+mn-cs"/>
              </a:defRPr>
            </a:lvl7pPr>
            <a:lvl8pPr marL="3200400" algn="l" defTabSz="914400" rtl="0" eaLnBrk="1" latinLnBrk="0" hangingPunct="1">
              <a:defRPr sz="1400" kern="1200">
                <a:solidFill>
                  <a:schemeClr val="tx1"/>
                </a:solidFill>
                <a:latin typeface="Arial" panose="020B0604020202020204" pitchFamily="34" charset="0"/>
                <a:ea typeface="+mn-ea"/>
                <a:cs typeface="+mn-cs"/>
              </a:defRPr>
            </a:lvl8pPr>
            <a:lvl9pPr marL="3657600" algn="l" defTabSz="914400" rtl="0" eaLnBrk="1" latinLnBrk="0" hangingPunct="1">
              <a:defRPr sz="1400" kern="1200">
                <a:solidFill>
                  <a:schemeClr val="tx1"/>
                </a:solidFill>
                <a:latin typeface="Arial" panose="020B0604020202020204" pitchFamily="34" charset="0"/>
                <a:ea typeface="+mn-ea"/>
                <a:cs typeface="+mn-cs"/>
              </a:defRPr>
            </a:lvl9pPr>
          </a:lstStyle>
          <a:p>
            <a:endParaRPr lang="en-CA"/>
          </a:p>
        </p:txBody>
      </p:sp>
      <p:sp>
        <p:nvSpPr>
          <p:cNvPr id="119" name="Freeform 115">
            <a:extLst>
              <a:ext uri="{FF2B5EF4-FFF2-40B4-BE49-F238E27FC236}">
                <a16:creationId xmlns:a16="http://schemas.microsoft.com/office/drawing/2014/main" id="{4987B0FA-B8B5-4E97-B37A-BADC218BA26E}"/>
              </a:ext>
            </a:extLst>
          </p:cNvPr>
          <p:cNvSpPr>
            <a:spLocks noChangeAspect="1"/>
          </p:cNvSpPr>
          <p:nvPr/>
        </p:nvSpPr>
        <p:spPr bwMode="auto">
          <a:xfrm>
            <a:off x="6465658" y="1113825"/>
            <a:ext cx="14844" cy="21540"/>
          </a:xfrm>
          <a:custGeom>
            <a:avLst/>
            <a:gdLst>
              <a:gd name="T0" fmla="*/ 26 w 26"/>
              <a:gd name="T1" fmla="*/ 0 h 34"/>
              <a:gd name="T2" fmla="*/ 0 w 26"/>
              <a:gd name="T3" fmla="*/ 34 h 34"/>
            </a:gdLst>
            <a:ahLst/>
            <a:cxnLst>
              <a:cxn ang="0">
                <a:pos x="T0" y="T1"/>
              </a:cxn>
              <a:cxn ang="0">
                <a:pos x="T2" y="T3"/>
              </a:cxn>
            </a:cxnLst>
            <a:rect l="0" t="0" r="r" b="b"/>
            <a:pathLst>
              <a:path w="26" h="34">
                <a:moveTo>
                  <a:pt x="26" y="0"/>
                </a:moveTo>
                <a:cubicBezTo>
                  <a:pt x="23" y="15"/>
                  <a:pt x="7" y="21"/>
                  <a:pt x="0" y="34"/>
                </a:cubicBezTo>
              </a:path>
            </a:pathLst>
          </a:custGeom>
          <a:noFill/>
          <a:ln w="6350" cap="rnd">
            <a:solidFill>
              <a:srgbClr val="FF6600"/>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defPPr>
              <a:defRPr lang="en-US"/>
            </a:defPPr>
            <a:lvl1pPr algn="l" rtl="0" fontAlgn="base">
              <a:spcBef>
                <a:spcPct val="0"/>
              </a:spcBef>
              <a:spcAft>
                <a:spcPct val="0"/>
              </a:spcAft>
              <a:defRPr sz="1400" kern="1200">
                <a:solidFill>
                  <a:schemeClr val="tx1"/>
                </a:solidFill>
                <a:latin typeface="Arial" panose="020B0604020202020204" pitchFamily="34" charset="0"/>
                <a:ea typeface="+mn-ea"/>
                <a:cs typeface="+mn-cs"/>
              </a:defRPr>
            </a:lvl1pPr>
            <a:lvl2pPr marL="457200" algn="l" rtl="0" fontAlgn="base">
              <a:spcBef>
                <a:spcPct val="0"/>
              </a:spcBef>
              <a:spcAft>
                <a:spcPct val="0"/>
              </a:spcAft>
              <a:defRPr sz="1400" kern="1200">
                <a:solidFill>
                  <a:schemeClr val="tx1"/>
                </a:solidFill>
                <a:latin typeface="Arial" panose="020B0604020202020204" pitchFamily="34" charset="0"/>
                <a:ea typeface="+mn-ea"/>
                <a:cs typeface="+mn-cs"/>
              </a:defRPr>
            </a:lvl2pPr>
            <a:lvl3pPr marL="914400" algn="l" rtl="0" fontAlgn="base">
              <a:spcBef>
                <a:spcPct val="0"/>
              </a:spcBef>
              <a:spcAft>
                <a:spcPct val="0"/>
              </a:spcAft>
              <a:defRPr sz="1400" kern="1200">
                <a:solidFill>
                  <a:schemeClr val="tx1"/>
                </a:solidFill>
                <a:latin typeface="Arial" panose="020B0604020202020204" pitchFamily="34" charset="0"/>
                <a:ea typeface="+mn-ea"/>
                <a:cs typeface="+mn-cs"/>
              </a:defRPr>
            </a:lvl3pPr>
            <a:lvl4pPr marL="1371600" algn="l" rtl="0" fontAlgn="base">
              <a:spcBef>
                <a:spcPct val="0"/>
              </a:spcBef>
              <a:spcAft>
                <a:spcPct val="0"/>
              </a:spcAft>
              <a:defRPr sz="1400" kern="1200">
                <a:solidFill>
                  <a:schemeClr val="tx1"/>
                </a:solidFill>
                <a:latin typeface="Arial" panose="020B0604020202020204" pitchFamily="34" charset="0"/>
                <a:ea typeface="+mn-ea"/>
                <a:cs typeface="+mn-cs"/>
              </a:defRPr>
            </a:lvl4pPr>
            <a:lvl5pPr marL="1828800" algn="l" rtl="0" fontAlgn="base">
              <a:spcBef>
                <a:spcPct val="0"/>
              </a:spcBef>
              <a:spcAft>
                <a:spcPct val="0"/>
              </a:spcAft>
              <a:defRPr sz="1400" kern="1200">
                <a:solidFill>
                  <a:schemeClr val="tx1"/>
                </a:solidFill>
                <a:latin typeface="Arial" panose="020B0604020202020204" pitchFamily="34" charset="0"/>
                <a:ea typeface="+mn-ea"/>
                <a:cs typeface="+mn-cs"/>
              </a:defRPr>
            </a:lvl5pPr>
            <a:lvl6pPr marL="2286000" algn="l" defTabSz="914400" rtl="0" eaLnBrk="1" latinLnBrk="0" hangingPunct="1">
              <a:defRPr sz="1400" kern="1200">
                <a:solidFill>
                  <a:schemeClr val="tx1"/>
                </a:solidFill>
                <a:latin typeface="Arial" panose="020B0604020202020204" pitchFamily="34" charset="0"/>
                <a:ea typeface="+mn-ea"/>
                <a:cs typeface="+mn-cs"/>
              </a:defRPr>
            </a:lvl6pPr>
            <a:lvl7pPr marL="2743200" algn="l" defTabSz="914400" rtl="0" eaLnBrk="1" latinLnBrk="0" hangingPunct="1">
              <a:defRPr sz="1400" kern="1200">
                <a:solidFill>
                  <a:schemeClr val="tx1"/>
                </a:solidFill>
                <a:latin typeface="Arial" panose="020B0604020202020204" pitchFamily="34" charset="0"/>
                <a:ea typeface="+mn-ea"/>
                <a:cs typeface="+mn-cs"/>
              </a:defRPr>
            </a:lvl7pPr>
            <a:lvl8pPr marL="3200400" algn="l" defTabSz="914400" rtl="0" eaLnBrk="1" latinLnBrk="0" hangingPunct="1">
              <a:defRPr sz="1400" kern="1200">
                <a:solidFill>
                  <a:schemeClr val="tx1"/>
                </a:solidFill>
                <a:latin typeface="Arial" panose="020B0604020202020204" pitchFamily="34" charset="0"/>
                <a:ea typeface="+mn-ea"/>
                <a:cs typeface="+mn-cs"/>
              </a:defRPr>
            </a:lvl8pPr>
            <a:lvl9pPr marL="3657600" algn="l" defTabSz="914400" rtl="0" eaLnBrk="1" latinLnBrk="0" hangingPunct="1">
              <a:defRPr sz="1400" kern="1200">
                <a:solidFill>
                  <a:schemeClr val="tx1"/>
                </a:solidFill>
                <a:latin typeface="Arial" panose="020B0604020202020204" pitchFamily="34" charset="0"/>
                <a:ea typeface="+mn-ea"/>
                <a:cs typeface="+mn-cs"/>
              </a:defRPr>
            </a:lvl9pPr>
          </a:lstStyle>
          <a:p>
            <a:endParaRPr lang="en-CA"/>
          </a:p>
        </p:txBody>
      </p:sp>
      <p:sp>
        <p:nvSpPr>
          <p:cNvPr id="120" name="Freeform 116">
            <a:extLst>
              <a:ext uri="{FF2B5EF4-FFF2-40B4-BE49-F238E27FC236}">
                <a16:creationId xmlns:a16="http://schemas.microsoft.com/office/drawing/2014/main" id="{D7D15471-71E4-4C49-A54A-C16A2B1232F8}"/>
              </a:ext>
            </a:extLst>
          </p:cNvPr>
          <p:cNvSpPr>
            <a:spLocks noChangeAspect="1"/>
          </p:cNvSpPr>
          <p:nvPr/>
        </p:nvSpPr>
        <p:spPr bwMode="auto">
          <a:xfrm>
            <a:off x="6463099" y="1135366"/>
            <a:ext cx="2559" cy="20436"/>
          </a:xfrm>
          <a:custGeom>
            <a:avLst/>
            <a:gdLst>
              <a:gd name="T0" fmla="*/ 4 w 4"/>
              <a:gd name="T1" fmla="*/ 0 h 32"/>
              <a:gd name="T2" fmla="*/ 0 w 4"/>
              <a:gd name="T3" fmla="*/ 32 h 32"/>
            </a:gdLst>
            <a:ahLst/>
            <a:cxnLst>
              <a:cxn ang="0">
                <a:pos x="T0" y="T1"/>
              </a:cxn>
              <a:cxn ang="0">
                <a:pos x="T2" y="T3"/>
              </a:cxn>
            </a:cxnLst>
            <a:rect l="0" t="0" r="r" b="b"/>
            <a:pathLst>
              <a:path w="4" h="32">
                <a:moveTo>
                  <a:pt x="4" y="0"/>
                </a:moveTo>
                <a:cubicBezTo>
                  <a:pt x="2" y="10"/>
                  <a:pt x="4" y="22"/>
                  <a:pt x="0" y="32"/>
                </a:cubicBezTo>
              </a:path>
            </a:pathLst>
          </a:custGeom>
          <a:noFill/>
          <a:ln w="6350" cap="rnd">
            <a:solidFill>
              <a:srgbClr val="FF6600"/>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defPPr>
              <a:defRPr lang="en-US"/>
            </a:defPPr>
            <a:lvl1pPr algn="l" rtl="0" fontAlgn="base">
              <a:spcBef>
                <a:spcPct val="0"/>
              </a:spcBef>
              <a:spcAft>
                <a:spcPct val="0"/>
              </a:spcAft>
              <a:defRPr sz="1400" kern="1200">
                <a:solidFill>
                  <a:schemeClr val="tx1"/>
                </a:solidFill>
                <a:latin typeface="Arial" panose="020B0604020202020204" pitchFamily="34" charset="0"/>
                <a:ea typeface="+mn-ea"/>
                <a:cs typeface="+mn-cs"/>
              </a:defRPr>
            </a:lvl1pPr>
            <a:lvl2pPr marL="457200" algn="l" rtl="0" fontAlgn="base">
              <a:spcBef>
                <a:spcPct val="0"/>
              </a:spcBef>
              <a:spcAft>
                <a:spcPct val="0"/>
              </a:spcAft>
              <a:defRPr sz="1400" kern="1200">
                <a:solidFill>
                  <a:schemeClr val="tx1"/>
                </a:solidFill>
                <a:latin typeface="Arial" panose="020B0604020202020204" pitchFamily="34" charset="0"/>
                <a:ea typeface="+mn-ea"/>
                <a:cs typeface="+mn-cs"/>
              </a:defRPr>
            </a:lvl2pPr>
            <a:lvl3pPr marL="914400" algn="l" rtl="0" fontAlgn="base">
              <a:spcBef>
                <a:spcPct val="0"/>
              </a:spcBef>
              <a:spcAft>
                <a:spcPct val="0"/>
              </a:spcAft>
              <a:defRPr sz="1400" kern="1200">
                <a:solidFill>
                  <a:schemeClr val="tx1"/>
                </a:solidFill>
                <a:latin typeface="Arial" panose="020B0604020202020204" pitchFamily="34" charset="0"/>
                <a:ea typeface="+mn-ea"/>
                <a:cs typeface="+mn-cs"/>
              </a:defRPr>
            </a:lvl3pPr>
            <a:lvl4pPr marL="1371600" algn="l" rtl="0" fontAlgn="base">
              <a:spcBef>
                <a:spcPct val="0"/>
              </a:spcBef>
              <a:spcAft>
                <a:spcPct val="0"/>
              </a:spcAft>
              <a:defRPr sz="1400" kern="1200">
                <a:solidFill>
                  <a:schemeClr val="tx1"/>
                </a:solidFill>
                <a:latin typeface="Arial" panose="020B0604020202020204" pitchFamily="34" charset="0"/>
                <a:ea typeface="+mn-ea"/>
                <a:cs typeface="+mn-cs"/>
              </a:defRPr>
            </a:lvl4pPr>
            <a:lvl5pPr marL="1828800" algn="l" rtl="0" fontAlgn="base">
              <a:spcBef>
                <a:spcPct val="0"/>
              </a:spcBef>
              <a:spcAft>
                <a:spcPct val="0"/>
              </a:spcAft>
              <a:defRPr sz="1400" kern="1200">
                <a:solidFill>
                  <a:schemeClr val="tx1"/>
                </a:solidFill>
                <a:latin typeface="Arial" panose="020B0604020202020204" pitchFamily="34" charset="0"/>
                <a:ea typeface="+mn-ea"/>
                <a:cs typeface="+mn-cs"/>
              </a:defRPr>
            </a:lvl5pPr>
            <a:lvl6pPr marL="2286000" algn="l" defTabSz="914400" rtl="0" eaLnBrk="1" latinLnBrk="0" hangingPunct="1">
              <a:defRPr sz="1400" kern="1200">
                <a:solidFill>
                  <a:schemeClr val="tx1"/>
                </a:solidFill>
                <a:latin typeface="Arial" panose="020B0604020202020204" pitchFamily="34" charset="0"/>
                <a:ea typeface="+mn-ea"/>
                <a:cs typeface="+mn-cs"/>
              </a:defRPr>
            </a:lvl6pPr>
            <a:lvl7pPr marL="2743200" algn="l" defTabSz="914400" rtl="0" eaLnBrk="1" latinLnBrk="0" hangingPunct="1">
              <a:defRPr sz="1400" kern="1200">
                <a:solidFill>
                  <a:schemeClr val="tx1"/>
                </a:solidFill>
                <a:latin typeface="Arial" panose="020B0604020202020204" pitchFamily="34" charset="0"/>
                <a:ea typeface="+mn-ea"/>
                <a:cs typeface="+mn-cs"/>
              </a:defRPr>
            </a:lvl7pPr>
            <a:lvl8pPr marL="3200400" algn="l" defTabSz="914400" rtl="0" eaLnBrk="1" latinLnBrk="0" hangingPunct="1">
              <a:defRPr sz="1400" kern="1200">
                <a:solidFill>
                  <a:schemeClr val="tx1"/>
                </a:solidFill>
                <a:latin typeface="Arial" panose="020B0604020202020204" pitchFamily="34" charset="0"/>
                <a:ea typeface="+mn-ea"/>
                <a:cs typeface="+mn-cs"/>
              </a:defRPr>
            </a:lvl8pPr>
            <a:lvl9pPr marL="3657600" algn="l" defTabSz="914400" rtl="0" eaLnBrk="1" latinLnBrk="0" hangingPunct="1">
              <a:defRPr sz="1400" kern="1200">
                <a:solidFill>
                  <a:schemeClr val="tx1"/>
                </a:solidFill>
                <a:latin typeface="Arial" panose="020B0604020202020204" pitchFamily="34" charset="0"/>
                <a:ea typeface="+mn-ea"/>
                <a:cs typeface="+mn-cs"/>
              </a:defRPr>
            </a:lvl9pPr>
          </a:lstStyle>
          <a:p>
            <a:endParaRPr lang="en-CA"/>
          </a:p>
        </p:txBody>
      </p:sp>
      <p:sp>
        <p:nvSpPr>
          <p:cNvPr id="121" name="Freeform 117">
            <a:extLst>
              <a:ext uri="{FF2B5EF4-FFF2-40B4-BE49-F238E27FC236}">
                <a16:creationId xmlns:a16="http://schemas.microsoft.com/office/drawing/2014/main" id="{D0D27C6D-8CF2-44A9-B388-40B89AE98F4B}"/>
              </a:ext>
            </a:extLst>
          </p:cNvPr>
          <p:cNvSpPr>
            <a:spLocks noChangeAspect="1"/>
          </p:cNvSpPr>
          <p:nvPr/>
        </p:nvSpPr>
        <p:spPr bwMode="auto">
          <a:xfrm>
            <a:off x="6463099" y="1155801"/>
            <a:ext cx="6142" cy="6628"/>
          </a:xfrm>
          <a:custGeom>
            <a:avLst/>
            <a:gdLst>
              <a:gd name="T0" fmla="*/ 0 w 10"/>
              <a:gd name="T1" fmla="*/ 0 h 10"/>
              <a:gd name="T2" fmla="*/ 10 w 10"/>
              <a:gd name="T3" fmla="*/ 10 h 10"/>
            </a:gdLst>
            <a:ahLst/>
            <a:cxnLst>
              <a:cxn ang="0">
                <a:pos x="T0" y="T1"/>
              </a:cxn>
              <a:cxn ang="0">
                <a:pos x="T2" y="T3"/>
              </a:cxn>
            </a:cxnLst>
            <a:rect l="0" t="0" r="r" b="b"/>
            <a:pathLst>
              <a:path w="10" h="10">
                <a:moveTo>
                  <a:pt x="0" y="0"/>
                </a:moveTo>
                <a:cubicBezTo>
                  <a:pt x="5" y="4"/>
                  <a:pt x="8" y="6"/>
                  <a:pt x="10" y="10"/>
                </a:cubicBezTo>
              </a:path>
            </a:pathLst>
          </a:custGeom>
          <a:noFill/>
          <a:ln w="6350" cap="rnd">
            <a:solidFill>
              <a:srgbClr val="FF6600"/>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defPPr>
              <a:defRPr lang="en-US"/>
            </a:defPPr>
            <a:lvl1pPr algn="l" rtl="0" fontAlgn="base">
              <a:spcBef>
                <a:spcPct val="0"/>
              </a:spcBef>
              <a:spcAft>
                <a:spcPct val="0"/>
              </a:spcAft>
              <a:defRPr sz="1400" kern="1200">
                <a:solidFill>
                  <a:schemeClr val="tx1"/>
                </a:solidFill>
                <a:latin typeface="Arial" panose="020B0604020202020204" pitchFamily="34" charset="0"/>
                <a:ea typeface="+mn-ea"/>
                <a:cs typeface="+mn-cs"/>
              </a:defRPr>
            </a:lvl1pPr>
            <a:lvl2pPr marL="457200" algn="l" rtl="0" fontAlgn="base">
              <a:spcBef>
                <a:spcPct val="0"/>
              </a:spcBef>
              <a:spcAft>
                <a:spcPct val="0"/>
              </a:spcAft>
              <a:defRPr sz="1400" kern="1200">
                <a:solidFill>
                  <a:schemeClr val="tx1"/>
                </a:solidFill>
                <a:latin typeface="Arial" panose="020B0604020202020204" pitchFamily="34" charset="0"/>
                <a:ea typeface="+mn-ea"/>
                <a:cs typeface="+mn-cs"/>
              </a:defRPr>
            </a:lvl2pPr>
            <a:lvl3pPr marL="914400" algn="l" rtl="0" fontAlgn="base">
              <a:spcBef>
                <a:spcPct val="0"/>
              </a:spcBef>
              <a:spcAft>
                <a:spcPct val="0"/>
              </a:spcAft>
              <a:defRPr sz="1400" kern="1200">
                <a:solidFill>
                  <a:schemeClr val="tx1"/>
                </a:solidFill>
                <a:latin typeface="Arial" panose="020B0604020202020204" pitchFamily="34" charset="0"/>
                <a:ea typeface="+mn-ea"/>
                <a:cs typeface="+mn-cs"/>
              </a:defRPr>
            </a:lvl3pPr>
            <a:lvl4pPr marL="1371600" algn="l" rtl="0" fontAlgn="base">
              <a:spcBef>
                <a:spcPct val="0"/>
              </a:spcBef>
              <a:spcAft>
                <a:spcPct val="0"/>
              </a:spcAft>
              <a:defRPr sz="1400" kern="1200">
                <a:solidFill>
                  <a:schemeClr val="tx1"/>
                </a:solidFill>
                <a:latin typeface="Arial" panose="020B0604020202020204" pitchFamily="34" charset="0"/>
                <a:ea typeface="+mn-ea"/>
                <a:cs typeface="+mn-cs"/>
              </a:defRPr>
            </a:lvl4pPr>
            <a:lvl5pPr marL="1828800" algn="l" rtl="0" fontAlgn="base">
              <a:spcBef>
                <a:spcPct val="0"/>
              </a:spcBef>
              <a:spcAft>
                <a:spcPct val="0"/>
              </a:spcAft>
              <a:defRPr sz="1400" kern="1200">
                <a:solidFill>
                  <a:schemeClr val="tx1"/>
                </a:solidFill>
                <a:latin typeface="Arial" panose="020B0604020202020204" pitchFamily="34" charset="0"/>
                <a:ea typeface="+mn-ea"/>
                <a:cs typeface="+mn-cs"/>
              </a:defRPr>
            </a:lvl5pPr>
            <a:lvl6pPr marL="2286000" algn="l" defTabSz="914400" rtl="0" eaLnBrk="1" latinLnBrk="0" hangingPunct="1">
              <a:defRPr sz="1400" kern="1200">
                <a:solidFill>
                  <a:schemeClr val="tx1"/>
                </a:solidFill>
                <a:latin typeface="Arial" panose="020B0604020202020204" pitchFamily="34" charset="0"/>
                <a:ea typeface="+mn-ea"/>
                <a:cs typeface="+mn-cs"/>
              </a:defRPr>
            </a:lvl6pPr>
            <a:lvl7pPr marL="2743200" algn="l" defTabSz="914400" rtl="0" eaLnBrk="1" latinLnBrk="0" hangingPunct="1">
              <a:defRPr sz="1400" kern="1200">
                <a:solidFill>
                  <a:schemeClr val="tx1"/>
                </a:solidFill>
                <a:latin typeface="Arial" panose="020B0604020202020204" pitchFamily="34" charset="0"/>
                <a:ea typeface="+mn-ea"/>
                <a:cs typeface="+mn-cs"/>
              </a:defRPr>
            </a:lvl7pPr>
            <a:lvl8pPr marL="3200400" algn="l" defTabSz="914400" rtl="0" eaLnBrk="1" latinLnBrk="0" hangingPunct="1">
              <a:defRPr sz="1400" kern="1200">
                <a:solidFill>
                  <a:schemeClr val="tx1"/>
                </a:solidFill>
                <a:latin typeface="Arial" panose="020B0604020202020204" pitchFamily="34" charset="0"/>
                <a:ea typeface="+mn-ea"/>
                <a:cs typeface="+mn-cs"/>
              </a:defRPr>
            </a:lvl8pPr>
            <a:lvl9pPr marL="3657600" algn="l" defTabSz="914400" rtl="0" eaLnBrk="1" latinLnBrk="0" hangingPunct="1">
              <a:defRPr sz="1400" kern="1200">
                <a:solidFill>
                  <a:schemeClr val="tx1"/>
                </a:solidFill>
                <a:latin typeface="Arial" panose="020B0604020202020204" pitchFamily="34" charset="0"/>
                <a:ea typeface="+mn-ea"/>
                <a:cs typeface="+mn-cs"/>
              </a:defRPr>
            </a:lvl9pPr>
          </a:lstStyle>
          <a:p>
            <a:endParaRPr lang="en-CA"/>
          </a:p>
        </p:txBody>
      </p:sp>
      <p:sp>
        <p:nvSpPr>
          <p:cNvPr id="122" name="Freeform 118">
            <a:extLst>
              <a:ext uri="{FF2B5EF4-FFF2-40B4-BE49-F238E27FC236}">
                <a16:creationId xmlns:a16="http://schemas.microsoft.com/office/drawing/2014/main" id="{86B85F35-1FC4-4FC7-BB39-4F7E07C07C70}"/>
              </a:ext>
            </a:extLst>
          </p:cNvPr>
          <p:cNvSpPr>
            <a:spLocks noChangeAspect="1"/>
          </p:cNvSpPr>
          <p:nvPr/>
        </p:nvSpPr>
        <p:spPr bwMode="auto">
          <a:xfrm>
            <a:off x="6478455" y="1057490"/>
            <a:ext cx="3071" cy="20436"/>
          </a:xfrm>
          <a:custGeom>
            <a:avLst/>
            <a:gdLst>
              <a:gd name="T0" fmla="*/ 4 w 5"/>
              <a:gd name="T1" fmla="*/ 32 h 32"/>
              <a:gd name="T2" fmla="*/ 0 w 5"/>
              <a:gd name="T3" fmla="*/ 0 h 32"/>
            </a:gdLst>
            <a:ahLst/>
            <a:cxnLst>
              <a:cxn ang="0">
                <a:pos x="T0" y="T1"/>
              </a:cxn>
              <a:cxn ang="0">
                <a:pos x="T2" y="T3"/>
              </a:cxn>
            </a:cxnLst>
            <a:rect l="0" t="0" r="r" b="b"/>
            <a:pathLst>
              <a:path w="5" h="32">
                <a:moveTo>
                  <a:pt x="4" y="32"/>
                </a:moveTo>
                <a:cubicBezTo>
                  <a:pt x="0" y="22"/>
                  <a:pt x="5" y="10"/>
                  <a:pt x="0" y="0"/>
                </a:cubicBezTo>
              </a:path>
            </a:pathLst>
          </a:custGeom>
          <a:noFill/>
          <a:ln w="6350" cap="rnd">
            <a:solidFill>
              <a:srgbClr val="FF6600"/>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defPPr>
              <a:defRPr lang="en-US"/>
            </a:defPPr>
            <a:lvl1pPr algn="l" rtl="0" fontAlgn="base">
              <a:spcBef>
                <a:spcPct val="0"/>
              </a:spcBef>
              <a:spcAft>
                <a:spcPct val="0"/>
              </a:spcAft>
              <a:defRPr sz="1400" kern="1200">
                <a:solidFill>
                  <a:schemeClr val="tx1"/>
                </a:solidFill>
                <a:latin typeface="Arial" panose="020B0604020202020204" pitchFamily="34" charset="0"/>
                <a:ea typeface="+mn-ea"/>
                <a:cs typeface="+mn-cs"/>
              </a:defRPr>
            </a:lvl1pPr>
            <a:lvl2pPr marL="457200" algn="l" rtl="0" fontAlgn="base">
              <a:spcBef>
                <a:spcPct val="0"/>
              </a:spcBef>
              <a:spcAft>
                <a:spcPct val="0"/>
              </a:spcAft>
              <a:defRPr sz="1400" kern="1200">
                <a:solidFill>
                  <a:schemeClr val="tx1"/>
                </a:solidFill>
                <a:latin typeface="Arial" panose="020B0604020202020204" pitchFamily="34" charset="0"/>
                <a:ea typeface="+mn-ea"/>
                <a:cs typeface="+mn-cs"/>
              </a:defRPr>
            </a:lvl2pPr>
            <a:lvl3pPr marL="914400" algn="l" rtl="0" fontAlgn="base">
              <a:spcBef>
                <a:spcPct val="0"/>
              </a:spcBef>
              <a:spcAft>
                <a:spcPct val="0"/>
              </a:spcAft>
              <a:defRPr sz="1400" kern="1200">
                <a:solidFill>
                  <a:schemeClr val="tx1"/>
                </a:solidFill>
                <a:latin typeface="Arial" panose="020B0604020202020204" pitchFamily="34" charset="0"/>
                <a:ea typeface="+mn-ea"/>
                <a:cs typeface="+mn-cs"/>
              </a:defRPr>
            </a:lvl3pPr>
            <a:lvl4pPr marL="1371600" algn="l" rtl="0" fontAlgn="base">
              <a:spcBef>
                <a:spcPct val="0"/>
              </a:spcBef>
              <a:spcAft>
                <a:spcPct val="0"/>
              </a:spcAft>
              <a:defRPr sz="1400" kern="1200">
                <a:solidFill>
                  <a:schemeClr val="tx1"/>
                </a:solidFill>
                <a:latin typeface="Arial" panose="020B0604020202020204" pitchFamily="34" charset="0"/>
                <a:ea typeface="+mn-ea"/>
                <a:cs typeface="+mn-cs"/>
              </a:defRPr>
            </a:lvl4pPr>
            <a:lvl5pPr marL="1828800" algn="l" rtl="0" fontAlgn="base">
              <a:spcBef>
                <a:spcPct val="0"/>
              </a:spcBef>
              <a:spcAft>
                <a:spcPct val="0"/>
              </a:spcAft>
              <a:defRPr sz="1400" kern="1200">
                <a:solidFill>
                  <a:schemeClr val="tx1"/>
                </a:solidFill>
                <a:latin typeface="Arial" panose="020B0604020202020204" pitchFamily="34" charset="0"/>
                <a:ea typeface="+mn-ea"/>
                <a:cs typeface="+mn-cs"/>
              </a:defRPr>
            </a:lvl5pPr>
            <a:lvl6pPr marL="2286000" algn="l" defTabSz="914400" rtl="0" eaLnBrk="1" latinLnBrk="0" hangingPunct="1">
              <a:defRPr sz="1400" kern="1200">
                <a:solidFill>
                  <a:schemeClr val="tx1"/>
                </a:solidFill>
                <a:latin typeface="Arial" panose="020B0604020202020204" pitchFamily="34" charset="0"/>
                <a:ea typeface="+mn-ea"/>
                <a:cs typeface="+mn-cs"/>
              </a:defRPr>
            </a:lvl6pPr>
            <a:lvl7pPr marL="2743200" algn="l" defTabSz="914400" rtl="0" eaLnBrk="1" latinLnBrk="0" hangingPunct="1">
              <a:defRPr sz="1400" kern="1200">
                <a:solidFill>
                  <a:schemeClr val="tx1"/>
                </a:solidFill>
                <a:latin typeface="Arial" panose="020B0604020202020204" pitchFamily="34" charset="0"/>
                <a:ea typeface="+mn-ea"/>
                <a:cs typeface="+mn-cs"/>
              </a:defRPr>
            </a:lvl7pPr>
            <a:lvl8pPr marL="3200400" algn="l" defTabSz="914400" rtl="0" eaLnBrk="1" latinLnBrk="0" hangingPunct="1">
              <a:defRPr sz="1400" kern="1200">
                <a:solidFill>
                  <a:schemeClr val="tx1"/>
                </a:solidFill>
                <a:latin typeface="Arial" panose="020B0604020202020204" pitchFamily="34" charset="0"/>
                <a:ea typeface="+mn-ea"/>
                <a:cs typeface="+mn-cs"/>
              </a:defRPr>
            </a:lvl8pPr>
            <a:lvl9pPr marL="3657600" algn="l" defTabSz="914400" rtl="0" eaLnBrk="1" latinLnBrk="0" hangingPunct="1">
              <a:defRPr sz="1400" kern="1200">
                <a:solidFill>
                  <a:schemeClr val="tx1"/>
                </a:solidFill>
                <a:latin typeface="Arial" panose="020B0604020202020204" pitchFamily="34" charset="0"/>
                <a:ea typeface="+mn-ea"/>
                <a:cs typeface="+mn-cs"/>
              </a:defRPr>
            </a:lvl9pPr>
          </a:lstStyle>
          <a:p>
            <a:endParaRPr lang="en-CA"/>
          </a:p>
        </p:txBody>
      </p:sp>
      <p:sp>
        <p:nvSpPr>
          <p:cNvPr id="123" name="Freeform 119">
            <a:extLst>
              <a:ext uri="{FF2B5EF4-FFF2-40B4-BE49-F238E27FC236}">
                <a16:creationId xmlns:a16="http://schemas.microsoft.com/office/drawing/2014/main" id="{AFE8A054-486C-4C29-B169-FD6EA97E772D}"/>
              </a:ext>
            </a:extLst>
          </p:cNvPr>
          <p:cNvSpPr>
            <a:spLocks noChangeAspect="1"/>
          </p:cNvSpPr>
          <p:nvPr/>
        </p:nvSpPr>
        <p:spPr bwMode="auto">
          <a:xfrm>
            <a:off x="6472824" y="1035949"/>
            <a:ext cx="5631" cy="21540"/>
          </a:xfrm>
          <a:custGeom>
            <a:avLst/>
            <a:gdLst>
              <a:gd name="T0" fmla="*/ 10 w 10"/>
              <a:gd name="T1" fmla="*/ 34 h 34"/>
              <a:gd name="T2" fmla="*/ 0 w 10"/>
              <a:gd name="T3" fmla="*/ 0 h 34"/>
            </a:gdLst>
            <a:ahLst/>
            <a:cxnLst>
              <a:cxn ang="0">
                <a:pos x="T0" y="T1"/>
              </a:cxn>
              <a:cxn ang="0">
                <a:pos x="T2" y="T3"/>
              </a:cxn>
            </a:cxnLst>
            <a:rect l="0" t="0" r="r" b="b"/>
            <a:pathLst>
              <a:path w="10" h="34">
                <a:moveTo>
                  <a:pt x="10" y="34"/>
                </a:moveTo>
                <a:cubicBezTo>
                  <a:pt x="3" y="24"/>
                  <a:pt x="2" y="12"/>
                  <a:pt x="0" y="0"/>
                </a:cubicBezTo>
              </a:path>
            </a:pathLst>
          </a:custGeom>
          <a:noFill/>
          <a:ln w="6350" cap="rnd">
            <a:solidFill>
              <a:srgbClr val="FF6600"/>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defPPr>
              <a:defRPr lang="en-US"/>
            </a:defPPr>
            <a:lvl1pPr algn="l" rtl="0" fontAlgn="base">
              <a:spcBef>
                <a:spcPct val="0"/>
              </a:spcBef>
              <a:spcAft>
                <a:spcPct val="0"/>
              </a:spcAft>
              <a:defRPr sz="1400" kern="1200">
                <a:solidFill>
                  <a:schemeClr val="tx1"/>
                </a:solidFill>
                <a:latin typeface="Arial" panose="020B0604020202020204" pitchFamily="34" charset="0"/>
                <a:ea typeface="+mn-ea"/>
                <a:cs typeface="+mn-cs"/>
              </a:defRPr>
            </a:lvl1pPr>
            <a:lvl2pPr marL="457200" algn="l" rtl="0" fontAlgn="base">
              <a:spcBef>
                <a:spcPct val="0"/>
              </a:spcBef>
              <a:spcAft>
                <a:spcPct val="0"/>
              </a:spcAft>
              <a:defRPr sz="1400" kern="1200">
                <a:solidFill>
                  <a:schemeClr val="tx1"/>
                </a:solidFill>
                <a:latin typeface="Arial" panose="020B0604020202020204" pitchFamily="34" charset="0"/>
                <a:ea typeface="+mn-ea"/>
                <a:cs typeface="+mn-cs"/>
              </a:defRPr>
            </a:lvl2pPr>
            <a:lvl3pPr marL="914400" algn="l" rtl="0" fontAlgn="base">
              <a:spcBef>
                <a:spcPct val="0"/>
              </a:spcBef>
              <a:spcAft>
                <a:spcPct val="0"/>
              </a:spcAft>
              <a:defRPr sz="1400" kern="1200">
                <a:solidFill>
                  <a:schemeClr val="tx1"/>
                </a:solidFill>
                <a:latin typeface="Arial" panose="020B0604020202020204" pitchFamily="34" charset="0"/>
                <a:ea typeface="+mn-ea"/>
                <a:cs typeface="+mn-cs"/>
              </a:defRPr>
            </a:lvl3pPr>
            <a:lvl4pPr marL="1371600" algn="l" rtl="0" fontAlgn="base">
              <a:spcBef>
                <a:spcPct val="0"/>
              </a:spcBef>
              <a:spcAft>
                <a:spcPct val="0"/>
              </a:spcAft>
              <a:defRPr sz="1400" kern="1200">
                <a:solidFill>
                  <a:schemeClr val="tx1"/>
                </a:solidFill>
                <a:latin typeface="Arial" panose="020B0604020202020204" pitchFamily="34" charset="0"/>
                <a:ea typeface="+mn-ea"/>
                <a:cs typeface="+mn-cs"/>
              </a:defRPr>
            </a:lvl4pPr>
            <a:lvl5pPr marL="1828800" algn="l" rtl="0" fontAlgn="base">
              <a:spcBef>
                <a:spcPct val="0"/>
              </a:spcBef>
              <a:spcAft>
                <a:spcPct val="0"/>
              </a:spcAft>
              <a:defRPr sz="1400" kern="1200">
                <a:solidFill>
                  <a:schemeClr val="tx1"/>
                </a:solidFill>
                <a:latin typeface="Arial" panose="020B0604020202020204" pitchFamily="34" charset="0"/>
                <a:ea typeface="+mn-ea"/>
                <a:cs typeface="+mn-cs"/>
              </a:defRPr>
            </a:lvl5pPr>
            <a:lvl6pPr marL="2286000" algn="l" defTabSz="914400" rtl="0" eaLnBrk="1" latinLnBrk="0" hangingPunct="1">
              <a:defRPr sz="1400" kern="1200">
                <a:solidFill>
                  <a:schemeClr val="tx1"/>
                </a:solidFill>
                <a:latin typeface="Arial" panose="020B0604020202020204" pitchFamily="34" charset="0"/>
                <a:ea typeface="+mn-ea"/>
                <a:cs typeface="+mn-cs"/>
              </a:defRPr>
            </a:lvl6pPr>
            <a:lvl7pPr marL="2743200" algn="l" defTabSz="914400" rtl="0" eaLnBrk="1" latinLnBrk="0" hangingPunct="1">
              <a:defRPr sz="1400" kern="1200">
                <a:solidFill>
                  <a:schemeClr val="tx1"/>
                </a:solidFill>
                <a:latin typeface="Arial" panose="020B0604020202020204" pitchFamily="34" charset="0"/>
                <a:ea typeface="+mn-ea"/>
                <a:cs typeface="+mn-cs"/>
              </a:defRPr>
            </a:lvl7pPr>
            <a:lvl8pPr marL="3200400" algn="l" defTabSz="914400" rtl="0" eaLnBrk="1" latinLnBrk="0" hangingPunct="1">
              <a:defRPr sz="1400" kern="1200">
                <a:solidFill>
                  <a:schemeClr val="tx1"/>
                </a:solidFill>
                <a:latin typeface="Arial" panose="020B0604020202020204" pitchFamily="34" charset="0"/>
                <a:ea typeface="+mn-ea"/>
                <a:cs typeface="+mn-cs"/>
              </a:defRPr>
            </a:lvl8pPr>
            <a:lvl9pPr marL="3657600" algn="l" defTabSz="914400" rtl="0" eaLnBrk="1" latinLnBrk="0" hangingPunct="1">
              <a:defRPr sz="1400" kern="1200">
                <a:solidFill>
                  <a:schemeClr val="tx1"/>
                </a:solidFill>
                <a:latin typeface="Arial" panose="020B0604020202020204" pitchFamily="34" charset="0"/>
                <a:ea typeface="+mn-ea"/>
                <a:cs typeface="+mn-cs"/>
              </a:defRPr>
            </a:lvl9pPr>
          </a:lstStyle>
          <a:p>
            <a:endParaRPr lang="en-CA"/>
          </a:p>
        </p:txBody>
      </p:sp>
      <p:sp>
        <p:nvSpPr>
          <p:cNvPr id="124" name="Freeform 120">
            <a:extLst>
              <a:ext uri="{FF2B5EF4-FFF2-40B4-BE49-F238E27FC236}">
                <a16:creationId xmlns:a16="http://schemas.microsoft.com/office/drawing/2014/main" id="{38BD49B2-8135-4CD4-A54C-274315E965AF}"/>
              </a:ext>
            </a:extLst>
          </p:cNvPr>
          <p:cNvSpPr>
            <a:spLocks noChangeAspect="1"/>
          </p:cNvSpPr>
          <p:nvPr/>
        </p:nvSpPr>
        <p:spPr bwMode="auto">
          <a:xfrm>
            <a:off x="6466682" y="1032083"/>
            <a:ext cx="6142" cy="3866"/>
          </a:xfrm>
          <a:custGeom>
            <a:avLst/>
            <a:gdLst>
              <a:gd name="T0" fmla="*/ 10 w 10"/>
              <a:gd name="T1" fmla="*/ 6 h 6"/>
              <a:gd name="T2" fmla="*/ 0 w 10"/>
              <a:gd name="T3" fmla="*/ 0 h 6"/>
            </a:gdLst>
            <a:ahLst/>
            <a:cxnLst>
              <a:cxn ang="0">
                <a:pos x="T0" y="T1"/>
              </a:cxn>
              <a:cxn ang="0">
                <a:pos x="T2" y="T3"/>
              </a:cxn>
            </a:cxnLst>
            <a:rect l="0" t="0" r="r" b="b"/>
            <a:pathLst>
              <a:path w="10" h="6">
                <a:moveTo>
                  <a:pt x="10" y="6"/>
                </a:moveTo>
                <a:cubicBezTo>
                  <a:pt x="7" y="2"/>
                  <a:pt x="4" y="1"/>
                  <a:pt x="0" y="0"/>
                </a:cubicBezTo>
              </a:path>
            </a:pathLst>
          </a:custGeom>
          <a:noFill/>
          <a:ln w="6350" cap="rnd">
            <a:solidFill>
              <a:srgbClr val="FF6600"/>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defPPr>
              <a:defRPr lang="en-US"/>
            </a:defPPr>
            <a:lvl1pPr algn="l" rtl="0" fontAlgn="base">
              <a:spcBef>
                <a:spcPct val="0"/>
              </a:spcBef>
              <a:spcAft>
                <a:spcPct val="0"/>
              </a:spcAft>
              <a:defRPr sz="1400" kern="1200">
                <a:solidFill>
                  <a:schemeClr val="tx1"/>
                </a:solidFill>
                <a:latin typeface="Arial" panose="020B0604020202020204" pitchFamily="34" charset="0"/>
                <a:ea typeface="+mn-ea"/>
                <a:cs typeface="+mn-cs"/>
              </a:defRPr>
            </a:lvl1pPr>
            <a:lvl2pPr marL="457200" algn="l" rtl="0" fontAlgn="base">
              <a:spcBef>
                <a:spcPct val="0"/>
              </a:spcBef>
              <a:spcAft>
                <a:spcPct val="0"/>
              </a:spcAft>
              <a:defRPr sz="1400" kern="1200">
                <a:solidFill>
                  <a:schemeClr val="tx1"/>
                </a:solidFill>
                <a:latin typeface="Arial" panose="020B0604020202020204" pitchFamily="34" charset="0"/>
                <a:ea typeface="+mn-ea"/>
                <a:cs typeface="+mn-cs"/>
              </a:defRPr>
            </a:lvl2pPr>
            <a:lvl3pPr marL="914400" algn="l" rtl="0" fontAlgn="base">
              <a:spcBef>
                <a:spcPct val="0"/>
              </a:spcBef>
              <a:spcAft>
                <a:spcPct val="0"/>
              </a:spcAft>
              <a:defRPr sz="1400" kern="1200">
                <a:solidFill>
                  <a:schemeClr val="tx1"/>
                </a:solidFill>
                <a:latin typeface="Arial" panose="020B0604020202020204" pitchFamily="34" charset="0"/>
                <a:ea typeface="+mn-ea"/>
                <a:cs typeface="+mn-cs"/>
              </a:defRPr>
            </a:lvl3pPr>
            <a:lvl4pPr marL="1371600" algn="l" rtl="0" fontAlgn="base">
              <a:spcBef>
                <a:spcPct val="0"/>
              </a:spcBef>
              <a:spcAft>
                <a:spcPct val="0"/>
              </a:spcAft>
              <a:defRPr sz="1400" kern="1200">
                <a:solidFill>
                  <a:schemeClr val="tx1"/>
                </a:solidFill>
                <a:latin typeface="Arial" panose="020B0604020202020204" pitchFamily="34" charset="0"/>
                <a:ea typeface="+mn-ea"/>
                <a:cs typeface="+mn-cs"/>
              </a:defRPr>
            </a:lvl4pPr>
            <a:lvl5pPr marL="1828800" algn="l" rtl="0" fontAlgn="base">
              <a:spcBef>
                <a:spcPct val="0"/>
              </a:spcBef>
              <a:spcAft>
                <a:spcPct val="0"/>
              </a:spcAft>
              <a:defRPr sz="1400" kern="1200">
                <a:solidFill>
                  <a:schemeClr val="tx1"/>
                </a:solidFill>
                <a:latin typeface="Arial" panose="020B0604020202020204" pitchFamily="34" charset="0"/>
                <a:ea typeface="+mn-ea"/>
                <a:cs typeface="+mn-cs"/>
              </a:defRPr>
            </a:lvl5pPr>
            <a:lvl6pPr marL="2286000" algn="l" defTabSz="914400" rtl="0" eaLnBrk="1" latinLnBrk="0" hangingPunct="1">
              <a:defRPr sz="1400" kern="1200">
                <a:solidFill>
                  <a:schemeClr val="tx1"/>
                </a:solidFill>
                <a:latin typeface="Arial" panose="020B0604020202020204" pitchFamily="34" charset="0"/>
                <a:ea typeface="+mn-ea"/>
                <a:cs typeface="+mn-cs"/>
              </a:defRPr>
            </a:lvl6pPr>
            <a:lvl7pPr marL="2743200" algn="l" defTabSz="914400" rtl="0" eaLnBrk="1" latinLnBrk="0" hangingPunct="1">
              <a:defRPr sz="1400" kern="1200">
                <a:solidFill>
                  <a:schemeClr val="tx1"/>
                </a:solidFill>
                <a:latin typeface="Arial" panose="020B0604020202020204" pitchFamily="34" charset="0"/>
                <a:ea typeface="+mn-ea"/>
                <a:cs typeface="+mn-cs"/>
              </a:defRPr>
            </a:lvl7pPr>
            <a:lvl8pPr marL="3200400" algn="l" defTabSz="914400" rtl="0" eaLnBrk="1" latinLnBrk="0" hangingPunct="1">
              <a:defRPr sz="1400" kern="1200">
                <a:solidFill>
                  <a:schemeClr val="tx1"/>
                </a:solidFill>
                <a:latin typeface="Arial" panose="020B0604020202020204" pitchFamily="34" charset="0"/>
                <a:ea typeface="+mn-ea"/>
                <a:cs typeface="+mn-cs"/>
              </a:defRPr>
            </a:lvl8pPr>
            <a:lvl9pPr marL="3657600" algn="l" defTabSz="914400" rtl="0" eaLnBrk="1" latinLnBrk="0" hangingPunct="1">
              <a:defRPr sz="1400" kern="1200">
                <a:solidFill>
                  <a:schemeClr val="tx1"/>
                </a:solidFill>
                <a:latin typeface="Arial" panose="020B0604020202020204" pitchFamily="34" charset="0"/>
                <a:ea typeface="+mn-ea"/>
                <a:cs typeface="+mn-cs"/>
              </a:defRPr>
            </a:lvl9pPr>
          </a:lstStyle>
          <a:p>
            <a:endParaRPr lang="en-CA"/>
          </a:p>
        </p:txBody>
      </p:sp>
      <p:sp>
        <p:nvSpPr>
          <p:cNvPr id="125" name="Freeform 121">
            <a:extLst>
              <a:ext uri="{FF2B5EF4-FFF2-40B4-BE49-F238E27FC236}">
                <a16:creationId xmlns:a16="http://schemas.microsoft.com/office/drawing/2014/main" id="{17070F2D-549C-4FDA-B971-5A07EBC90C75}"/>
              </a:ext>
            </a:extLst>
          </p:cNvPr>
          <p:cNvSpPr>
            <a:spLocks noChangeAspect="1"/>
          </p:cNvSpPr>
          <p:nvPr/>
        </p:nvSpPr>
        <p:spPr bwMode="auto">
          <a:xfrm>
            <a:off x="6568545" y="937638"/>
            <a:ext cx="14332" cy="2209"/>
          </a:xfrm>
          <a:custGeom>
            <a:avLst/>
            <a:gdLst>
              <a:gd name="T0" fmla="*/ 24 w 24"/>
              <a:gd name="T1" fmla="*/ 0 h 4"/>
              <a:gd name="T2" fmla="*/ 0 w 24"/>
              <a:gd name="T3" fmla="*/ 0 h 4"/>
            </a:gdLst>
            <a:ahLst/>
            <a:cxnLst>
              <a:cxn ang="0">
                <a:pos x="T0" y="T1"/>
              </a:cxn>
              <a:cxn ang="0">
                <a:pos x="T2" y="T3"/>
              </a:cxn>
            </a:cxnLst>
            <a:rect l="0" t="0" r="r" b="b"/>
            <a:pathLst>
              <a:path w="24" h="4">
                <a:moveTo>
                  <a:pt x="24" y="0"/>
                </a:moveTo>
                <a:cubicBezTo>
                  <a:pt x="16" y="4"/>
                  <a:pt x="8" y="1"/>
                  <a:pt x="0" y="0"/>
                </a:cubicBezTo>
              </a:path>
            </a:pathLst>
          </a:custGeom>
          <a:noFill/>
          <a:ln w="6350" cap="rnd">
            <a:solidFill>
              <a:srgbClr val="FF6600"/>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defPPr>
              <a:defRPr lang="en-US"/>
            </a:defPPr>
            <a:lvl1pPr algn="l" rtl="0" fontAlgn="base">
              <a:spcBef>
                <a:spcPct val="0"/>
              </a:spcBef>
              <a:spcAft>
                <a:spcPct val="0"/>
              </a:spcAft>
              <a:defRPr sz="1400" kern="1200">
                <a:solidFill>
                  <a:schemeClr val="tx1"/>
                </a:solidFill>
                <a:latin typeface="Arial" panose="020B0604020202020204" pitchFamily="34" charset="0"/>
                <a:ea typeface="+mn-ea"/>
                <a:cs typeface="+mn-cs"/>
              </a:defRPr>
            </a:lvl1pPr>
            <a:lvl2pPr marL="457200" algn="l" rtl="0" fontAlgn="base">
              <a:spcBef>
                <a:spcPct val="0"/>
              </a:spcBef>
              <a:spcAft>
                <a:spcPct val="0"/>
              </a:spcAft>
              <a:defRPr sz="1400" kern="1200">
                <a:solidFill>
                  <a:schemeClr val="tx1"/>
                </a:solidFill>
                <a:latin typeface="Arial" panose="020B0604020202020204" pitchFamily="34" charset="0"/>
                <a:ea typeface="+mn-ea"/>
                <a:cs typeface="+mn-cs"/>
              </a:defRPr>
            </a:lvl2pPr>
            <a:lvl3pPr marL="914400" algn="l" rtl="0" fontAlgn="base">
              <a:spcBef>
                <a:spcPct val="0"/>
              </a:spcBef>
              <a:spcAft>
                <a:spcPct val="0"/>
              </a:spcAft>
              <a:defRPr sz="1400" kern="1200">
                <a:solidFill>
                  <a:schemeClr val="tx1"/>
                </a:solidFill>
                <a:latin typeface="Arial" panose="020B0604020202020204" pitchFamily="34" charset="0"/>
                <a:ea typeface="+mn-ea"/>
                <a:cs typeface="+mn-cs"/>
              </a:defRPr>
            </a:lvl3pPr>
            <a:lvl4pPr marL="1371600" algn="l" rtl="0" fontAlgn="base">
              <a:spcBef>
                <a:spcPct val="0"/>
              </a:spcBef>
              <a:spcAft>
                <a:spcPct val="0"/>
              </a:spcAft>
              <a:defRPr sz="1400" kern="1200">
                <a:solidFill>
                  <a:schemeClr val="tx1"/>
                </a:solidFill>
                <a:latin typeface="Arial" panose="020B0604020202020204" pitchFamily="34" charset="0"/>
                <a:ea typeface="+mn-ea"/>
                <a:cs typeface="+mn-cs"/>
              </a:defRPr>
            </a:lvl4pPr>
            <a:lvl5pPr marL="1828800" algn="l" rtl="0" fontAlgn="base">
              <a:spcBef>
                <a:spcPct val="0"/>
              </a:spcBef>
              <a:spcAft>
                <a:spcPct val="0"/>
              </a:spcAft>
              <a:defRPr sz="1400" kern="1200">
                <a:solidFill>
                  <a:schemeClr val="tx1"/>
                </a:solidFill>
                <a:latin typeface="Arial" panose="020B0604020202020204" pitchFamily="34" charset="0"/>
                <a:ea typeface="+mn-ea"/>
                <a:cs typeface="+mn-cs"/>
              </a:defRPr>
            </a:lvl5pPr>
            <a:lvl6pPr marL="2286000" algn="l" defTabSz="914400" rtl="0" eaLnBrk="1" latinLnBrk="0" hangingPunct="1">
              <a:defRPr sz="1400" kern="1200">
                <a:solidFill>
                  <a:schemeClr val="tx1"/>
                </a:solidFill>
                <a:latin typeface="Arial" panose="020B0604020202020204" pitchFamily="34" charset="0"/>
                <a:ea typeface="+mn-ea"/>
                <a:cs typeface="+mn-cs"/>
              </a:defRPr>
            </a:lvl6pPr>
            <a:lvl7pPr marL="2743200" algn="l" defTabSz="914400" rtl="0" eaLnBrk="1" latinLnBrk="0" hangingPunct="1">
              <a:defRPr sz="1400" kern="1200">
                <a:solidFill>
                  <a:schemeClr val="tx1"/>
                </a:solidFill>
                <a:latin typeface="Arial" panose="020B0604020202020204" pitchFamily="34" charset="0"/>
                <a:ea typeface="+mn-ea"/>
                <a:cs typeface="+mn-cs"/>
              </a:defRPr>
            </a:lvl7pPr>
            <a:lvl8pPr marL="3200400" algn="l" defTabSz="914400" rtl="0" eaLnBrk="1" latinLnBrk="0" hangingPunct="1">
              <a:defRPr sz="1400" kern="1200">
                <a:solidFill>
                  <a:schemeClr val="tx1"/>
                </a:solidFill>
                <a:latin typeface="Arial" panose="020B0604020202020204" pitchFamily="34" charset="0"/>
                <a:ea typeface="+mn-ea"/>
                <a:cs typeface="+mn-cs"/>
              </a:defRPr>
            </a:lvl8pPr>
            <a:lvl9pPr marL="3657600" algn="l" defTabSz="914400" rtl="0" eaLnBrk="1" latinLnBrk="0" hangingPunct="1">
              <a:defRPr sz="1400" kern="1200">
                <a:solidFill>
                  <a:schemeClr val="tx1"/>
                </a:solidFill>
                <a:latin typeface="Arial" panose="020B0604020202020204" pitchFamily="34" charset="0"/>
                <a:ea typeface="+mn-ea"/>
                <a:cs typeface="+mn-cs"/>
              </a:defRPr>
            </a:lvl9pPr>
          </a:lstStyle>
          <a:p>
            <a:endParaRPr lang="en-CA"/>
          </a:p>
        </p:txBody>
      </p:sp>
      <p:sp>
        <p:nvSpPr>
          <p:cNvPr id="126" name="Freeform 122">
            <a:extLst>
              <a:ext uri="{FF2B5EF4-FFF2-40B4-BE49-F238E27FC236}">
                <a16:creationId xmlns:a16="http://schemas.microsoft.com/office/drawing/2014/main" id="{733F3B14-8E03-45D5-8D13-9594A7893051}"/>
              </a:ext>
            </a:extLst>
          </p:cNvPr>
          <p:cNvSpPr>
            <a:spLocks noChangeAspect="1"/>
          </p:cNvSpPr>
          <p:nvPr/>
        </p:nvSpPr>
        <p:spPr bwMode="auto">
          <a:xfrm>
            <a:off x="6457468" y="790723"/>
            <a:ext cx="19451" cy="57993"/>
          </a:xfrm>
          <a:custGeom>
            <a:avLst/>
            <a:gdLst>
              <a:gd name="T0" fmla="*/ 33 w 33"/>
              <a:gd name="T1" fmla="*/ 0 h 91"/>
              <a:gd name="T2" fmla="*/ 5 w 33"/>
              <a:gd name="T3" fmla="*/ 91 h 91"/>
            </a:gdLst>
            <a:ahLst/>
            <a:cxnLst>
              <a:cxn ang="0">
                <a:pos x="T0" y="T1"/>
              </a:cxn>
              <a:cxn ang="0">
                <a:pos x="T2" y="T3"/>
              </a:cxn>
            </a:cxnLst>
            <a:rect l="0" t="0" r="r" b="b"/>
            <a:pathLst>
              <a:path w="33" h="91">
                <a:moveTo>
                  <a:pt x="33" y="0"/>
                </a:moveTo>
                <a:cubicBezTo>
                  <a:pt x="15" y="27"/>
                  <a:pt x="0" y="56"/>
                  <a:pt x="5" y="91"/>
                </a:cubicBezTo>
              </a:path>
            </a:pathLst>
          </a:custGeom>
          <a:noFill/>
          <a:ln w="6350" cap="rnd">
            <a:solidFill>
              <a:srgbClr val="FF6600"/>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defPPr>
              <a:defRPr lang="en-US"/>
            </a:defPPr>
            <a:lvl1pPr algn="l" rtl="0" fontAlgn="base">
              <a:spcBef>
                <a:spcPct val="0"/>
              </a:spcBef>
              <a:spcAft>
                <a:spcPct val="0"/>
              </a:spcAft>
              <a:defRPr sz="1400" kern="1200">
                <a:solidFill>
                  <a:schemeClr val="tx1"/>
                </a:solidFill>
                <a:latin typeface="Arial" panose="020B0604020202020204" pitchFamily="34" charset="0"/>
                <a:ea typeface="+mn-ea"/>
                <a:cs typeface="+mn-cs"/>
              </a:defRPr>
            </a:lvl1pPr>
            <a:lvl2pPr marL="457200" algn="l" rtl="0" fontAlgn="base">
              <a:spcBef>
                <a:spcPct val="0"/>
              </a:spcBef>
              <a:spcAft>
                <a:spcPct val="0"/>
              </a:spcAft>
              <a:defRPr sz="1400" kern="1200">
                <a:solidFill>
                  <a:schemeClr val="tx1"/>
                </a:solidFill>
                <a:latin typeface="Arial" panose="020B0604020202020204" pitchFamily="34" charset="0"/>
                <a:ea typeface="+mn-ea"/>
                <a:cs typeface="+mn-cs"/>
              </a:defRPr>
            </a:lvl2pPr>
            <a:lvl3pPr marL="914400" algn="l" rtl="0" fontAlgn="base">
              <a:spcBef>
                <a:spcPct val="0"/>
              </a:spcBef>
              <a:spcAft>
                <a:spcPct val="0"/>
              </a:spcAft>
              <a:defRPr sz="1400" kern="1200">
                <a:solidFill>
                  <a:schemeClr val="tx1"/>
                </a:solidFill>
                <a:latin typeface="Arial" panose="020B0604020202020204" pitchFamily="34" charset="0"/>
                <a:ea typeface="+mn-ea"/>
                <a:cs typeface="+mn-cs"/>
              </a:defRPr>
            </a:lvl3pPr>
            <a:lvl4pPr marL="1371600" algn="l" rtl="0" fontAlgn="base">
              <a:spcBef>
                <a:spcPct val="0"/>
              </a:spcBef>
              <a:spcAft>
                <a:spcPct val="0"/>
              </a:spcAft>
              <a:defRPr sz="1400" kern="1200">
                <a:solidFill>
                  <a:schemeClr val="tx1"/>
                </a:solidFill>
                <a:latin typeface="Arial" panose="020B0604020202020204" pitchFamily="34" charset="0"/>
                <a:ea typeface="+mn-ea"/>
                <a:cs typeface="+mn-cs"/>
              </a:defRPr>
            </a:lvl4pPr>
            <a:lvl5pPr marL="1828800" algn="l" rtl="0" fontAlgn="base">
              <a:spcBef>
                <a:spcPct val="0"/>
              </a:spcBef>
              <a:spcAft>
                <a:spcPct val="0"/>
              </a:spcAft>
              <a:defRPr sz="1400" kern="1200">
                <a:solidFill>
                  <a:schemeClr val="tx1"/>
                </a:solidFill>
                <a:latin typeface="Arial" panose="020B0604020202020204" pitchFamily="34" charset="0"/>
                <a:ea typeface="+mn-ea"/>
                <a:cs typeface="+mn-cs"/>
              </a:defRPr>
            </a:lvl5pPr>
            <a:lvl6pPr marL="2286000" algn="l" defTabSz="914400" rtl="0" eaLnBrk="1" latinLnBrk="0" hangingPunct="1">
              <a:defRPr sz="1400" kern="1200">
                <a:solidFill>
                  <a:schemeClr val="tx1"/>
                </a:solidFill>
                <a:latin typeface="Arial" panose="020B0604020202020204" pitchFamily="34" charset="0"/>
                <a:ea typeface="+mn-ea"/>
                <a:cs typeface="+mn-cs"/>
              </a:defRPr>
            </a:lvl6pPr>
            <a:lvl7pPr marL="2743200" algn="l" defTabSz="914400" rtl="0" eaLnBrk="1" latinLnBrk="0" hangingPunct="1">
              <a:defRPr sz="1400" kern="1200">
                <a:solidFill>
                  <a:schemeClr val="tx1"/>
                </a:solidFill>
                <a:latin typeface="Arial" panose="020B0604020202020204" pitchFamily="34" charset="0"/>
                <a:ea typeface="+mn-ea"/>
                <a:cs typeface="+mn-cs"/>
              </a:defRPr>
            </a:lvl7pPr>
            <a:lvl8pPr marL="3200400" algn="l" defTabSz="914400" rtl="0" eaLnBrk="1" latinLnBrk="0" hangingPunct="1">
              <a:defRPr sz="1400" kern="1200">
                <a:solidFill>
                  <a:schemeClr val="tx1"/>
                </a:solidFill>
                <a:latin typeface="Arial" panose="020B0604020202020204" pitchFamily="34" charset="0"/>
                <a:ea typeface="+mn-ea"/>
                <a:cs typeface="+mn-cs"/>
              </a:defRPr>
            </a:lvl8pPr>
            <a:lvl9pPr marL="3657600" algn="l" defTabSz="914400" rtl="0" eaLnBrk="1" latinLnBrk="0" hangingPunct="1">
              <a:defRPr sz="1400" kern="1200">
                <a:solidFill>
                  <a:schemeClr val="tx1"/>
                </a:solidFill>
                <a:latin typeface="Arial" panose="020B0604020202020204" pitchFamily="34" charset="0"/>
                <a:ea typeface="+mn-ea"/>
                <a:cs typeface="+mn-cs"/>
              </a:defRPr>
            </a:lvl9pPr>
          </a:lstStyle>
          <a:p>
            <a:endParaRPr lang="en-CA"/>
          </a:p>
        </p:txBody>
      </p:sp>
      <p:sp>
        <p:nvSpPr>
          <p:cNvPr id="127" name="Freeform 123">
            <a:extLst>
              <a:ext uri="{FF2B5EF4-FFF2-40B4-BE49-F238E27FC236}">
                <a16:creationId xmlns:a16="http://schemas.microsoft.com/office/drawing/2014/main" id="{9B759D72-3841-44DC-AA64-F8BEB026FD59}"/>
              </a:ext>
            </a:extLst>
          </p:cNvPr>
          <p:cNvSpPr>
            <a:spLocks noChangeAspect="1"/>
          </p:cNvSpPr>
          <p:nvPr/>
        </p:nvSpPr>
        <p:spPr bwMode="auto">
          <a:xfrm>
            <a:off x="6455933" y="848715"/>
            <a:ext cx="10749" cy="12151"/>
          </a:xfrm>
          <a:custGeom>
            <a:avLst/>
            <a:gdLst>
              <a:gd name="T0" fmla="*/ 8 w 18"/>
              <a:gd name="T1" fmla="*/ 0 h 19"/>
              <a:gd name="T2" fmla="*/ 17 w 18"/>
              <a:gd name="T3" fmla="*/ 18 h 19"/>
              <a:gd name="T4" fmla="*/ 10 w 18"/>
              <a:gd name="T5" fmla="*/ 19 h 19"/>
              <a:gd name="T6" fmla="*/ 2 w 18"/>
              <a:gd name="T7" fmla="*/ 15 h 19"/>
              <a:gd name="T8" fmla="*/ 0 w 18"/>
              <a:gd name="T9" fmla="*/ 13 h 19"/>
            </a:gdLst>
            <a:ahLst/>
            <a:cxnLst>
              <a:cxn ang="0">
                <a:pos x="T0" y="T1"/>
              </a:cxn>
              <a:cxn ang="0">
                <a:pos x="T2" y="T3"/>
              </a:cxn>
              <a:cxn ang="0">
                <a:pos x="T4" y="T5"/>
              </a:cxn>
              <a:cxn ang="0">
                <a:pos x="T6" y="T7"/>
              </a:cxn>
              <a:cxn ang="0">
                <a:pos x="T8" y="T9"/>
              </a:cxn>
            </a:cxnLst>
            <a:rect l="0" t="0" r="r" b="b"/>
            <a:pathLst>
              <a:path w="18" h="19">
                <a:moveTo>
                  <a:pt x="8" y="0"/>
                </a:moveTo>
                <a:cubicBezTo>
                  <a:pt x="14" y="2"/>
                  <a:pt x="18" y="12"/>
                  <a:pt x="17" y="18"/>
                </a:cubicBezTo>
                <a:cubicBezTo>
                  <a:pt x="15" y="19"/>
                  <a:pt x="12" y="19"/>
                  <a:pt x="10" y="19"/>
                </a:cubicBezTo>
                <a:cubicBezTo>
                  <a:pt x="7" y="18"/>
                  <a:pt x="5" y="16"/>
                  <a:pt x="2" y="15"/>
                </a:cubicBezTo>
                <a:cubicBezTo>
                  <a:pt x="2" y="14"/>
                  <a:pt x="1" y="14"/>
                  <a:pt x="0" y="13"/>
                </a:cubicBezTo>
              </a:path>
            </a:pathLst>
          </a:custGeom>
          <a:noFill/>
          <a:ln w="6350" cap="rnd">
            <a:solidFill>
              <a:srgbClr val="FF6600"/>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defPPr>
              <a:defRPr lang="en-US"/>
            </a:defPPr>
            <a:lvl1pPr algn="l" rtl="0" fontAlgn="base">
              <a:spcBef>
                <a:spcPct val="0"/>
              </a:spcBef>
              <a:spcAft>
                <a:spcPct val="0"/>
              </a:spcAft>
              <a:defRPr sz="1400" kern="1200">
                <a:solidFill>
                  <a:schemeClr val="tx1"/>
                </a:solidFill>
                <a:latin typeface="Arial" panose="020B0604020202020204" pitchFamily="34" charset="0"/>
                <a:ea typeface="+mn-ea"/>
                <a:cs typeface="+mn-cs"/>
              </a:defRPr>
            </a:lvl1pPr>
            <a:lvl2pPr marL="457200" algn="l" rtl="0" fontAlgn="base">
              <a:spcBef>
                <a:spcPct val="0"/>
              </a:spcBef>
              <a:spcAft>
                <a:spcPct val="0"/>
              </a:spcAft>
              <a:defRPr sz="1400" kern="1200">
                <a:solidFill>
                  <a:schemeClr val="tx1"/>
                </a:solidFill>
                <a:latin typeface="Arial" panose="020B0604020202020204" pitchFamily="34" charset="0"/>
                <a:ea typeface="+mn-ea"/>
                <a:cs typeface="+mn-cs"/>
              </a:defRPr>
            </a:lvl2pPr>
            <a:lvl3pPr marL="914400" algn="l" rtl="0" fontAlgn="base">
              <a:spcBef>
                <a:spcPct val="0"/>
              </a:spcBef>
              <a:spcAft>
                <a:spcPct val="0"/>
              </a:spcAft>
              <a:defRPr sz="1400" kern="1200">
                <a:solidFill>
                  <a:schemeClr val="tx1"/>
                </a:solidFill>
                <a:latin typeface="Arial" panose="020B0604020202020204" pitchFamily="34" charset="0"/>
                <a:ea typeface="+mn-ea"/>
                <a:cs typeface="+mn-cs"/>
              </a:defRPr>
            </a:lvl3pPr>
            <a:lvl4pPr marL="1371600" algn="l" rtl="0" fontAlgn="base">
              <a:spcBef>
                <a:spcPct val="0"/>
              </a:spcBef>
              <a:spcAft>
                <a:spcPct val="0"/>
              </a:spcAft>
              <a:defRPr sz="1400" kern="1200">
                <a:solidFill>
                  <a:schemeClr val="tx1"/>
                </a:solidFill>
                <a:latin typeface="Arial" panose="020B0604020202020204" pitchFamily="34" charset="0"/>
                <a:ea typeface="+mn-ea"/>
                <a:cs typeface="+mn-cs"/>
              </a:defRPr>
            </a:lvl4pPr>
            <a:lvl5pPr marL="1828800" algn="l" rtl="0" fontAlgn="base">
              <a:spcBef>
                <a:spcPct val="0"/>
              </a:spcBef>
              <a:spcAft>
                <a:spcPct val="0"/>
              </a:spcAft>
              <a:defRPr sz="1400" kern="1200">
                <a:solidFill>
                  <a:schemeClr val="tx1"/>
                </a:solidFill>
                <a:latin typeface="Arial" panose="020B0604020202020204" pitchFamily="34" charset="0"/>
                <a:ea typeface="+mn-ea"/>
                <a:cs typeface="+mn-cs"/>
              </a:defRPr>
            </a:lvl5pPr>
            <a:lvl6pPr marL="2286000" algn="l" defTabSz="914400" rtl="0" eaLnBrk="1" latinLnBrk="0" hangingPunct="1">
              <a:defRPr sz="1400" kern="1200">
                <a:solidFill>
                  <a:schemeClr val="tx1"/>
                </a:solidFill>
                <a:latin typeface="Arial" panose="020B0604020202020204" pitchFamily="34" charset="0"/>
                <a:ea typeface="+mn-ea"/>
                <a:cs typeface="+mn-cs"/>
              </a:defRPr>
            </a:lvl6pPr>
            <a:lvl7pPr marL="2743200" algn="l" defTabSz="914400" rtl="0" eaLnBrk="1" latinLnBrk="0" hangingPunct="1">
              <a:defRPr sz="1400" kern="1200">
                <a:solidFill>
                  <a:schemeClr val="tx1"/>
                </a:solidFill>
                <a:latin typeface="Arial" panose="020B0604020202020204" pitchFamily="34" charset="0"/>
                <a:ea typeface="+mn-ea"/>
                <a:cs typeface="+mn-cs"/>
              </a:defRPr>
            </a:lvl7pPr>
            <a:lvl8pPr marL="3200400" algn="l" defTabSz="914400" rtl="0" eaLnBrk="1" latinLnBrk="0" hangingPunct="1">
              <a:defRPr sz="1400" kern="1200">
                <a:solidFill>
                  <a:schemeClr val="tx1"/>
                </a:solidFill>
                <a:latin typeface="Arial" panose="020B0604020202020204" pitchFamily="34" charset="0"/>
                <a:ea typeface="+mn-ea"/>
                <a:cs typeface="+mn-cs"/>
              </a:defRPr>
            </a:lvl8pPr>
            <a:lvl9pPr marL="3657600" algn="l" defTabSz="914400" rtl="0" eaLnBrk="1" latinLnBrk="0" hangingPunct="1">
              <a:defRPr sz="1400" kern="1200">
                <a:solidFill>
                  <a:schemeClr val="tx1"/>
                </a:solidFill>
                <a:latin typeface="Arial" panose="020B0604020202020204" pitchFamily="34" charset="0"/>
                <a:ea typeface="+mn-ea"/>
                <a:cs typeface="+mn-cs"/>
              </a:defRPr>
            </a:lvl9pPr>
          </a:lstStyle>
          <a:p>
            <a:endParaRPr lang="en-CA"/>
          </a:p>
        </p:txBody>
      </p:sp>
      <p:sp>
        <p:nvSpPr>
          <p:cNvPr id="128" name="Freeform 124">
            <a:extLst>
              <a:ext uri="{FF2B5EF4-FFF2-40B4-BE49-F238E27FC236}">
                <a16:creationId xmlns:a16="http://schemas.microsoft.com/office/drawing/2014/main" id="{38AAEA60-36CF-4AD7-A13A-BCE63747BE6C}"/>
              </a:ext>
            </a:extLst>
          </p:cNvPr>
          <p:cNvSpPr>
            <a:spLocks noChangeAspect="1"/>
          </p:cNvSpPr>
          <p:nvPr/>
        </p:nvSpPr>
        <p:spPr bwMode="auto">
          <a:xfrm>
            <a:off x="6447231" y="857552"/>
            <a:ext cx="8702" cy="6075"/>
          </a:xfrm>
          <a:custGeom>
            <a:avLst/>
            <a:gdLst>
              <a:gd name="T0" fmla="*/ 14 w 14"/>
              <a:gd name="T1" fmla="*/ 0 h 10"/>
              <a:gd name="T2" fmla="*/ 0 w 14"/>
              <a:gd name="T3" fmla="*/ 10 h 10"/>
            </a:gdLst>
            <a:ahLst/>
            <a:cxnLst>
              <a:cxn ang="0">
                <a:pos x="T0" y="T1"/>
              </a:cxn>
              <a:cxn ang="0">
                <a:pos x="T2" y="T3"/>
              </a:cxn>
            </a:cxnLst>
            <a:rect l="0" t="0" r="r" b="b"/>
            <a:pathLst>
              <a:path w="14" h="10">
                <a:moveTo>
                  <a:pt x="14" y="0"/>
                </a:moveTo>
                <a:cubicBezTo>
                  <a:pt x="10" y="2"/>
                  <a:pt x="6" y="5"/>
                  <a:pt x="0" y="10"/>
                </a:cubicBezTo>
              </a:path>
            </a:pathLst>
          </a:custGeom>
          <a:noFill/>
          <a:ln w="6350" cap="rnd">
            <a:solidFill>
              <a:srgbClr val="FF6600"/>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defPPr>
              <a:defRPr lang="en-US"/>
            </a:defPPr>
            <a:lvl1pPr algn="l" rtl="0" fontAlgn="base">
              <a:spcBef>
                <a:spcPct val="0"/>
              </a:spcBef>
              <a:spcAft>
                <a:spcPct val="0"/>
              </a:spcAft>
              <a:defRPr sz="1400" kern="1200">
                <a:solidFill>
                  <a:schemeClr val="tx1"/>
                </a:solidFill>
                <a:latin typeface="Arial" panose="020B0604020202020204" pitchFamily="34" charset="0"/>
                <a:ea typeface="+mn-ea"/>
                <a:cs typeface="+mn-cs"/>
              </a:defRPr>
            </a:lvl1pPr>
            <a:lvl2pPr marL="457200" algn="l" rtl="0" fontAlgn="base">
              <a:spcBef>
                <a:spcPct val="0"/>
              </a:spcBef>
              <a:spcAft>
                <a:spcPct val="0"/>
              </a:spcAft>
              <a:defRPr sz="1400" kern="1200">
                <a:solidFill>
                  <a:schemeClr val="tx1"/>
                </a:solidFill>
                <a:latin typeface="Arial" panose="020B0604020202020204" pitchFamily="34" charset="0"/>
                <a:ea typeface="+mn-ea"/>
                <a:cs typeface="+mn-cs"/>
              </a:defRPr>
            </a:lvl2pPr>
            <a:lvl3pPr marL="914400" algn="l" rtl="0" fontAlgn="base">
              <a:spcBef>
                <a:spcPct val="0"/>
              </a:spcBef>
              <a:spcAft>
                <a:spcPct val="0"/>
              </a:spcAft>
              <a:defRPr sz="1400" kern="1200">
                <a:solidFill>
                  <a:schemeClr val="tx1"/>
                </a:solidFill>
                <a:latin typeface="Arial" panose="020B0604020202020204" pitchFamily="34" charset="0"/>
                <a:ea typeface="+mn-ea"/>
                <a:cs typeface="+mn-cs"/>
              </a:defRPr>
            </a:lvl3pPr>
            <a:lvl4pPr marL="1371600" algn="l" rtl="0" fontAlgn="base">
              <a:spcBef>
                <a:spcPct val="0"/>
              </a:spcBef>
              <a:spcAft>
                <a:spcPct val="0"/>
              </a:spcAft>
              <a:defRPr sz="1400" kern="1200">
                <a:solidFill>
                  <a:schemeClr val="tx1"/>
                </a:solidFill>
                <a:latin typeface="Arial" panose="020B0604020202020204" pitchFamily="34" charset="0"/>
                <a:ea typeface="+mn-ea"/>
                <a:cs typeface="+mn-cs"/>
              </a:defRPr>
            </a:lvl4pPr>
            <a:lvl5pPr marL="1828800" algn="l" rtl="0" fontAlgn="base">
              <a:spcBef>
                <a:spcPct val="0"/>
              </a:spcBef>
              <a:spcAft>
                <a:spcPct val="0"/>
              </a:spcAft>
              <a:defRPr sz="1400" kern="1200">
                <a:solidFill>
                  <a:schemeClr val="tx1"/>
                </a:solidFill>
                <a:latin typeface="Arial" panose="020B0604020202020204" pitchFamily="34" charset="0"/>
                <a:ea typeface="+mn-ea"/>
                <a:cs typeface="+mn-cs"/>
              </a:defRPr>
            </a:lvl5pPr>
            <a:lvl6pPr marL="2286000" algn="l" defTabSz="914400" rtl="0" eaLnBrk="1" latinLnBrk="0" hangingPunct="1">
              <a:defRPr sz="1400" kern="1200">
                <a:solidFill>
                  <a:schemeClr val="tx1"/>
                </a:solidFill>
                <a:latin typeface="Arial" panose="020B0604020202020204" pitchFamily="34" charset="0"/>
                <a:ea typeface="+mn-ea"/>
                <a:cs typeface="+mn-cs"/>
              </a:defRPr>
            </a:lvl6pPr>
            <a:lvl7pPr marL="2743200" algn="l" defTabSz="914400" rtl="0" eaLnBrk="1" latinLnBrk="0" hangingPunct="1">
              <a:defRPr sz="1400" kern="1200">
                <a:solidFill>
                  <a:schemeClr val="tx1"/>
                </a:solidFill>
                <a:latin typeface="Arial" panose="020B0604020202020204" pitchFamily="34" charset="0"/>
                <a:ea typeface="+mn-ea"/>
                <a:cs typeface="+mn-cs"/>
              </a:defRPr>
            </a:lvl7pPr>
            <a:lvl8pPr marL="3200400" algn="l" defTabSz="914400" rtl="0" eaLnBrk="1" latinLnBrk="0" hangingPunct="1">
              <a:defRPr sz="1400" kern="1200">
                <a:solidFill>
                  <a:schemeClr val="tx1"/>
                </a:solidFill>
                <a:latin typeface="Arial" panose="020B0604020202020204" pitchFamily="34" charset="0"/>
                <a:ea typeface="+mn-ea"/>
                <a:cs typeface="+mn-cs"/>
              </a:defRPr>
            </a:lvl8pPr>
            <a:lvl9pPr marL="3657600" algn="l" defTabSz="914400" rtl="0" eaLnBrk="1" latinLnBrk="0" hangingPunct="1">
              <a:defRPr sz="1400" kern="1200">
                <a:solidFill>
                  <a:schemeClr val="tx1"/>
                </a:solidFill>
                <a:latin typeface="Arial" panose="020B0604020202020204" pitchFamily="34" charset="0"/>
                <a:ea typeface="+mn-ea"/>
                <a:cs typeface="+mn-cs"/>
              </a:defRPr>
            </a:lvl9pPr>
          </a:lstStyle>
          <a:p>
            <a:endParaRPr lang="en-CA"/>
          </a:p>
        </p:txBody>
      </p:sp>
      <p:sp>
        <p:nvSpPr>
          <p:cNvPr id="129" name="Freeform 125">
            <a:extLst>
              <a:ext uri="{FF2B5EF4-FFF2-40B4-BE49-F238E27FC236}">
                <a16:creationId xmlns:a16="http://schemas.microsoft.com/office/drawing/2014/main" id="{4933665D-05C5-4083-A7FF-E536EEEED62F}"/>
              </a:ext>
            </a:extLst>
          </p:cNvPr>
          <p:cNvSpPr>
            <a:spLocks noChangeAspect="1"/>
          </p:cNvSpPr>
          <p:nvPr/>
        </p:nvSpPr>
        <p:spPr bwMode="auto">
          <a:xfrm>
            <a:off x="6361748" y="711742"/>
            <a:ext cx="1536" cy="16017"/>
          </a:xfrm>
          <a:custGeom>
            <a:avLst/>
            <a:gdLst>
              <a:gd name="T0" fmla="*/ 3 w 3"/>
              <a:gd name="T1" fmla="*/ 0 h 26"/>
              <a:gd name="T2" fmla="*/ 1 w 3"/>
              <a:gd name="T3" fmla="*/ 26 h 26"/>
            </a:gdLst>
            <a:ahLst/>
            <a:cxnLst>
              <a:cxn ang="0">
                <a:pos x="T0" y="T1"/>
              </a:cxn>
              <a:cxn ang="0">
                <a:pos x="T2" y="T3"/>
              </a:cxn>
            </a:cxnLst>
            <a:rect l="0" t="0" r="r" b="b"/>
            <a:pathLst>
              <a:path w="3" h="26">
                <a:moveTo>
                  <a:pt x="3" y="0"/>
                </a:moveTo>
                <a:cubicBezTo>
                  <a:pt x="0" y="8"/>
                  <a:pt x="1" y="17"/>
                  <a:pt x="1" y="26"/>
                </a:cubicBezTo>
              </a:path>
            </a:pathLst>
          </a:custGeom>
          <a:noFill/>
          <a:ln w="6350" cap="rnd">
            <a:solidFill>
              <a:srgbClr val="FF6600"/>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defPPr>
              <a:defRPr lang="en-US"/>
            </a:defPPr>
            <a:lvl1pPr algn="l" rtl="0" fontAlgn="base">
              <a:spcBef>
                <a:spcPct val="0"/>
              </a:spcBef>
              <a:spcAft>
                <a:spcPct val="0"/>
              </a:spcAft>
              <a:defRPr sz="1400" kern="1200">
                <a:solidFill>
                  <a:schemeClr val="tx1"/>
                </a:solidFill>
                <a:latin typeface="Arial" panose="020B0604020202020204" pitchFamily="34" charset="0"/>
                <a:ea typeface="+mn-ea"/>
                <a:cs typeface="+mn-cs"/>
              </a:defRPr>
            </a:lvl1pPr>
            <a:lvl2pPr marL="457200" algn="l" rtl="0" fontAlgn="base">
              <a:spcBef>
                <a:spcPct val="0"/>
              </a:spcBef>
              <a:spcAft>
                <a:spcPct val="0"/>
              </a:spcAft>
              <a:defRPr sz="1400" kern="1200">
                <a:solidFill>
                  <a:schemeClr val="tx1"/>
                </a:solidFill>
                <a:latin typeface="Arial" panose="020B0604020202020204" pitchFamily="34" charset="0"/>
                <a:ea typeface="+mn-ea"/>
                <a:cs typeface="+mn-cs"/>
              </a:defRPr>
            </a:lvl2pPr>
            <a:lvl3pPr marL="914400" algn="l" rtl="0" fontAlgn="base">
              <a:spcBef>
                <a:spcPct val="0"/>
              </a:spcBef>
              <a:spcAft>
                <a:spcPct val="0"/>
              </a:spcAft>
              <a:defRPr sz="1400" kern="1200">
                <a:solidFill>
                  <a:schemeClr val="tx1"/>
                </a:solidFill>
                <a:latin typeface="Arial" panose="020B0604020202020204" pitchFamily="34" charset="0"/>
                <a:ea typeface="+mn-ea"/>
                <a:cs typeface="+mn-cs"/>
              </a:defRPr>
            </a:lvl3pPr>
            <a:lvl4pPr marL="1371600" algn="l" rtl="0" fontAlgn="base">
              <a:spcBef>
                <a:spcPct val="0"/>
              </a:spcBef>
              <a:spcAft>
                <a:spcPct val="0"/>
              </a:spcAft>
              <a:defRPr sz="1400" kern="1200">
                <a:solidFill>
                  <a:schemeClr val="tx1"/>
                </a:solidFill>
                <a:latin typeface="Arial" panose="020B0604020202020204" pitchFamily="34" charset="0"/>
                <a:ea typeface="+mn-ea"/>
                <a:cs typeface="+mn-cs"/>
              </a:defRPr>
            </a:lvl4pPr>
            <a:lvl5pPr marL="1828800" algn="l" rtl="0" fontAlgn="base">
              <a:spcBef>
                <a:spcPct val="0"/>
              </a:spcBef>
              <a:spcAft>
                <a:spcPct val="0"/>
              </a:spcAft>
              <a:defRPr sz="1400" kern="1200">
                <a:solidFill>
                  <a:schemeClr val="tx1"/>
                </a:solidFill>
                <a:latin typeface="Arial" panose="020B0604020202020204" pitchFamily="34" charset="0"/>
                <a:ea typeface="+mn-ea"/>
                <a:cs typeface="+mn-cs"/>
              </a:defRPr>
            </a:lvl5pPr>
            <a:lvl6pPr marL="2286000" algn="l" defTabSz="914400" rtl="0" eaLnBrk="1" latinLnBrk="0" hangingPunct="1">
              <a:defRPr sz="1400" kern="1200">
                <a:solidFill>
                  <a:schemeClr val="tx1"/>
                </a:solidFill>
                <a:latin typeface="Arial" panose="020B0604020202020204" pitchFamily="34" charset="0"/>
                <a:ea typeface="+mn-ea"/>
                <a:cs typeface="+mn-cs"/>
              </a:defRPr>
            </a:lvl6pPr>
            <a:lvl7pPr marL="2743200" algn="l" defTabSz="914400" rtl="0" eaLnBrk="1" latinLnBrk="0" hangingPunct="1">
              <a:defRPr sz="1400" kern="1200">
                <a:solidFill>
                  <a:schemeClr val="tx1"/>
                </a:solidFill>
                <a:latin typeface="Arial" panose="020B0604020202020204" pitchFamily="34" charset="0"/>
                <a:ea typeface="+mn-ea"/>
                <a:cs typeface="+mn-cs"/>
              </a:defRPr>
            </a:lvl7pPr>
            <a:lvl8pPr marL="3200400" algn="l" defTabSz="914400" rtl="0" eaLnBrk="1" latinLnBrk="0" hangingPunct="1">
              <a:defRPr sz="1400" kern="1200">
                <a:solidFill>
                  <a:schemeClr val="tx1"/>
                </a:solidFill>
                <a:latin typeface="Arial" panose="020B0604020202020204" pitchFamily="34" charset="0"/>
                <a:ea typeface="+mn-ea"/>
                <a:cs typeface="+mn-cs"/>
              </a:defRPr>
            </a:lvl8pPr>
            <a:lvl9pPr marL="3657600" algn="l" defTabSz="914400" rtl="0" eaLnBrk="1" latinLnBrk="0" hangingPunct="1">
              <a:defRPr sz="1400" kern="1200">
                <a:solidFill>
                  <a:schemeClr val="tx1"/>
                </a:solidFill>
                <a:latin typeface="Arial" panose="020B0604020202020204" pitchFamily="34" charset="0"/>
                <a:ea typeface="+mn-ea"/>
                <a:cs typeface="+mn-cs"/>
              </a:defRPr>
            </a:lvl9pPr>
          </a:lstStyle>
          <a:p>
            <a:endParaRPr lang="en-CA"/>
          </a:p>
        </p:txBody>
      </p:sp>
      <p:sp>
        <p:nvSpPr>
          <p:cNvPr id="130" name="Freeform 126">
            <a:extLst>
              <a:ext uri="{FF2B5EF4-FFF2-40B4-BE49-F238E27FC236}">
                <a16:creationId xmlns:a16="http://schemas.microsoft.com/office/drawing/2014/main" id="{5FE0B3E8-FDE3-487D-9799-2838E2B68DB8}"/>
              </a:ext>
            </a:extLst>
          </p:cNvPr>
          <p:cNvSpPr>
            <a:spLocks noChangeAspect="1"/>
          </p:cNvSpPr>
          <p:nvPr/>
        </p:nvSpPr>
        <p:spPr bwMode="auto">
          <a:xfrm>
            <a:off x="6347415" y="727759"/>
            <a:ext cx="22011" cy="48051"/>
          </a:xfrm>
          <a:custGeom>
            <a:avLst/>
            <a:gdLst>
              <a:gd name="T0" fmla="*/ 25 w 37"/>
              <a:gd name="T1" fmla="*/ 0 h 75"/>
              <a:gd name="T2" fmla="*/ 13 w 37"/>
              <a:gd name="T3" fmla="*/ 75 h 75"/>
              <a:gd name="T4" fmla="*/ 25 w 37"/>
              <a:gd name="T5" fmla="*/ 0 h 75"/>
            </a:gdLst>
            <a:ahLst/>
            <a:cxnLst>
              <a:cxn ang="0">
                <a:pos x="T0" y="T1"/>
              </a:cxn>
              <a:cxn ang="0">
                <a:pos x="T2" y="T3"/>
              </a:cxn>
              <a:cxn ang="0">
                <a:pos x="T4" y="T5"/>
              </a:cxn>
            </a:cxnLst>
            <a:rect l="0" t="0" r="r" b="b"/>
            <a:pathLst>
              <a:path w="37" h="75">
                <a:moveTo>
                  <a:pt x="25" y="0"/>
                </a:moveTo>
                <a:cubicBezTo>
                  <a:pt x="28" y="21"/>
                  <a:pt x="37" y="66"/>
                  <a:pt x="13" y="75"/>
                </a:cubicBezTo>
                <a:cubicBezTo>
                  <a:pt x="0" y="53"/>
                  <a:pt x="11" y="20"/>
                  <a:pt x="25" y="0"/>
                </a:cubicBezTo>
              </a:path>
            </a:pathLst>
          </a:custGeom>
          <a:noFill/>
          <a:ln w="6350" cap="rnd">
            <a:solidFill>
              <a:srgbClr val="FF6600"/>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defPPr>
              <a:defRPr lang="en-US"/>
            </a:defPPr>
            <a:lvl1pPr algn="l" rtl="0" fontAlgn="base">
              <a:spcBef>
                <a:spcPct val="0"/>
              </a:spcBef>
              <a:spcAft>
                <a:spcPct val="0"/>
              </a:spcAft>
              <a:defRPr sz="1400" kern="1200">
                <a:solidFill>
                  <a:schemeClr val="tx1"/>
                </a:solidFill>
                <a:latin typeface="Arial" panose="020B0604020202020204" pitchFamily="34" charset="0"/>
                <a:ea typeface="+mn-ea"/>
                <a:cs typeface="+mn-cs"/>
              </a:defRPr>
            </a:lvl1pPr>
            <a:lvl2pPr marL="457200" algn="l" rtl="0" fontAlgn="base">
              <a:spcBef>
                <a:spcPct val="0"/>
              </a:spcBef>
              <a:spcAft>
                <a:spcPct val="0"/>
              </a:spcAft>
              <a:defRPr sz="1400" kern="1200">
                <a:solidFill>
                  <a:schemeClr val="tx1"/>
                </a:solidFill>
                <a:latin typeface="Arial" panose="020B0604020202020204" pitchFamily="34" charset="0"/>
                <a:ea typeface="+mn-ea"/>
                <a:cs typeface="+mn-cs"/>
              </a:defRPr>
            </a:lvl2pPr>
            <a:lvl3pPr marL="914400" algn="l" rtl="0" fontAlgn="base">
              <a:spcBef>
                <a:spcPct val="0"/>
              </a:spcBef>
              <a:spcAft>
                <a:spcPct val="0"/>
              </a:spcAft>
              <a:defRPr sz="1400" kern="1200">
                <a:solidFill>
                  <a:schemeClr val="tx1"/>
                </a:solidFill>
                <a:latin typeface="Arial" panose="020B0604020202020204" pitchFamily="34" charset="0"/>
                <a:ea typeface="+mn-ea"/>
                <a:cs typeface="+mn-cs"/>
              </a:defRPr>
            </a:lvl3pPr>
            <a:lvl4pPr marL="1371600" algn="l" rtl="0" fontAlgn="base">
              <a:spcBef>
                <a:spcPct val="0"/>
              </a:spcBef>
              <a:spcAft>
                <a:spcPct val="0"/>
              </a:spcAft>
              <a:defRPr sz="1400" kern="1200">
                <a:solidFill>
                  <a:schemeClr val="tx1"/>
                </a:solidFill>
                <a:latin typeface="Arial" panose="020B0604020202020204" pitchFamily="34" charset="0"/>
                <a:ea typeface="+mn-ea"/>
                <a:cs typeface="+mn-cs"/>
              </a:defRPr>
            </a:lvl4pPr>
            <a:lvl5pPr marL="1828800" algn="l" rtl="0" fontAlgn="base">
              <a:spcBef>
                <a:spcPct val="0"/>
              </a:spcBef>
              <a:spcAft>
                <a:spcPct val="0"/>
              </a:spcAft>
              <a:defRPr sz="1400" kern="1200">
                <a:solidFill>
                  <a:schemeClr val="tx1"/>
                </a:solidFill>
                <a:latin typeface="Arial" panose="020B0604020202020204" pitchFamily="34" charset="0"/>
                <a:ea typeface="+mn-ea"/>
                <a:cs typeface="+mn-cs"/>
              </a:defRPr>
            </a:lvl5pPr>
            <a:lvl6pPr marL="2286000" algn="l" defTabSz="914400" rtl="0" eaLnBrk="1" latinLnBrk="0" hangingPunct="1">
              <a:defRPr sz="1400" kern="1200">
                <a:solidFill>
                  <a:schemeClr val="tx1"/>
                </a:solidFill>
                <a:latin typeface="Arial" panose="020B0604020202020204" pitchFamily="34" charset="0"/>
                <a:ea typeface="+mn-ea"/>
                <a:cs typeface="+mn-cs"/>
              </a:defRPr>
            </a:lvl6pPr>
            <a:lvl7pPr marL="2743200" algn="l" defTabSz="914400" rtl="0" eaLnBrk="1" latinLnBrk="0" hangingPunct="1">
              <a:defRPr sz="1400" kern="1200">
                <a:solidFill>
                  <a:schemeClr val="tx1"/>
                </a:solidFill>
                <a:latin typeface="Arial" panose="020B0604020202020204" pitchFamily="34" charset="0"/>
                <a:ea typeface="+mn-ea"/>
                <a:cs typeface="+mn-cs"/>
              </a:defRPr>
            </a:lvl7pPr>
            <a:lvl8pPr marL="3200400" algn="l" defTabSz="914400" rtl="0" eaLnBrk="1" latinLnBrk="0" hangingPunct="1">
              <a:defRPr sz="1400" kern="1200">
                <a:solidFill>
                  <a:schemeClr val="tx1"/>
                </a:solidFill>
                <a:latin typeface="Arial" panose="020B0604020202020204" pitchFamily="34" charset="0"/>
                <a:ea typeface="+mn-ea"/>
                <a:cs typeface="+mn-cs"/>
              </a:defRPr>
            </a:lvl8pPr>
            <a:lvl9pPr marL="3657600" algn="l" defTabSz="914400" rtl="0" eaLnBrk="1" latinLnBrk="0" hangingPunct="1">
              <a:defRPr sz="1400" kern="1200">
                <a:solidFill>
                  <a:schemeClr val="tx1"/>
                </a:solidFill>
                <a:latin typeface="Arial" panose="020B0604020202020204" pitchFamily="34" charset="0"/>
                <a:ea typeface="+mn-ea"/>
                <a:cs typeface="+mn-cs"/>
              </a:defRPr>
            </a:lvl9pPr>
          </a:lstStyle>
          <a:p>
            <a:endParaRPr lang="en-CA"/>
          </a:p>
        </p:txBody>
      </p:sp>
      <p:sp>
        <p:nvSpPr>
          <p:cNvPr id="131" name="Freeform 127">
            <a:extLst>
              <a:ext uri="{FF2B5EF4-FFF2-40B4-BE49-F238E27FC236}">
                <a16:creationId xmlns:a16="http://schemas.microsoft.com/office/drawing/2014/main" id="{CB42EB82-1042-457D-AC64-D38DBE6F2061}"/>
              </a:ext>
            </a:extLst>
          </p:cNvPr>
          <p:cNvSpPr>
            <a:spLocks noChangeAspect="1"/>
          </p:cNvSpPr>
          <p:nvPr/>
        </p:nvSpPr>
        <p:spPr bwMode="auto">
          <a:xfrm>
            <a:off x="6171330" y="801769"/>
            <a:ext cx="22522" cy="5523"/>
          </a:xfrm>
          <a:custGeom>
            <a:avLst/>
            <a:gdLst>
              <a:gd name="T0" fmla="*/ 0 w 38"/>
              <a:gd name="T1" fmla="*/ 7 h 9"/>
              <a:gd name="T2" fmla="*/ 38 w 38"/>
              <a:gd name="T3" fmla="*/ 0 h 9"/>
            </a:gdLst>
            <a:ahLst/>
            <a:cxnLst>
              <a:cxn ang="0">
                <a:pos x="T0" y="T1"/>
              </a:cxn>
              <a:cxn ang="0">
                <a:pos x="T2" y="T3"/>
              </a:cxn>
            </a:cxnLst>
            <a:rect l="0" t="0" r="r" b="b"/>
            <a:pathLst>
              <a:path w="38" h="9">
                <a:moveTo>
                  <a:pt x="0" y="7"/>
                </a:moveTo>
                <a:cubicBezTo>
                  <a:pt x="14" y="9"/>
                  <a:pt x="25" y="4"/>
                  <a:pt x="38" y="0"/>
                </a:cubicBezTo>
              </a:path>
            </a:pathLst>
          </a:custGeom>
          <a:noFill/>
          <a:ln w="6350" cap="rnd">
            <a:solidFill>
              <a:srgbClr val="FF6600"/>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defPPr>
              <a:defRPr lang="en-US"/>
            </a:defPPr>
            <a:lvl1pPr algn="l" rtl="0" fontAlgn="base">
              <a:spcBef>
                <a:spcPct val="0"/>
              </a:spcBef>
              <a:spcAft>
                <a:spcPct val="0"/>
              </a:spcAft>
              <a:defRPr sz="1400" kern="1200">
                <a:solidFill>
                  <a:schemeClr val="tx1"/>
                </a:solidFill>
                <a:latin typeface="Arial" panose="020B0604020202020204" pitchFamily="34" charset="0"/>
                <a:ea typeface="+mn-ea"/>
                <a:cs typeface="+mn-cs"/>
              </a:defRPr>
            </a:lvl1pPr>
            <a:lvl2pPr marL="457200" algn="l" rtl="0" fontAlgn="base">
              <a:spcBef>
                <a:spcPct val="0"/>
              </a:spcBef>
              <a:spcAft>
                <a:spcPct val="0"/>
              </a:spcAft>
              <a:defRPr sz="1400" kern="1200">
                <a:solidFill>
                  <a:schemeClr val="tx1"/>
                </a:solidFill>
                <a:latin typeface="Arial" panose="020B0604020202020204" pitchFamily="34" charset="0"/>
                <a:ea typeface="+mn-ea"/>
                <a:cs typeface="+mn-cs"/>
              </a:defRPr>
            </a:lvl2pPr>
            <a:lvl3pPr marL="914400" algn="l" rtl="0" fontAlgn="base">
              <a:spcBef>
                <a:spcPct val="0"/>
              </a:spcBef>
              <a:spcAft>
                <a:spcPct val="0"/>
              </a:spcAft>
              <a:defRPr sz="1400" kern="1200">
                <a:solidFill>
                  <a:schemeClr val="tx1"/>
                </a:solidFill>
                <a:latin typeface="Arial" panose="020B0604020202020204" pitchFamily="34" charset="0"/>
                <a:ea typeface="+mn-ea"/>
                <a:cs typeface="+mn-cs"/>
              </a:defRPr>
            </a:lvl3pPr>
            <a:lvl4pPr marL="1371600" algn="l" rtl="0" fontAlgn="base">
              <a:spcBef>
                <a:spcPct val="0"/>
              </a:spcBef>
              <a:spcAft>
                <a:spcPct val="0"/>
              </a:spcAft>
              <a:defRPr sz="1400" kern="1200">
                <a:solidFill>
                  <a:schemeClr val="tx1"/>
                </a:solidFill>
                <a:latin typeface="Arial" panose="020B0604020202020204" pitchFamily="34" charset="0"/>
                <a:ea typeface="+mn-ea"/>
                <a:cs typeface="+mn-cs"/>
              </a:defRPr>
            </a:lvl4pPr>
            <a:lvl5pPr marL="1828800" algn="l" rtl="0" fontAlgn="base">
              <a:spcBef>
                <a:spcPct val="0"/>
              </a:spcBef>
              <a:spcAft>
                <a:spcPct val="0"/>
              </a:spcAft>
              <a:defRPr sz="1400" kern="1200">
                <a:solidFill>
                  <a:schemeClr val="tx1"/>
                </a:solidFill>
                <a:latin typeface="Arial" panose="020B0604020202020204" pitchFamily="34" charset="0"/>
                <a:ea typeface="+mn-ea"/>
                <a:cs typeface="+mn-cs"/>
              </a:defRPr>
            </a:lvl5pPr>
            <a:lvl6pPr marL="2286000" algn="l" defTabSz="914400" rtl="0" eaLnBrk="1" latinLnBrk="0" hangingPunct="1">
              <a:defRPr sz="1400" kern="1200">
                <a:solidFill>
                  <a:schemeClr val="tx1"/>
                </a:solidFill>
                <a:latin typeface="Arial" panose="020B0604020202020204" pitchFamily="34" charset="0"/>
                <a:ea typeface="+mn-ea"/>
                <a:cs typeface="+mn-cs"/>
              </a:defRPr>
            </a:lvl6pPr>
            <a:lvl7pPr marL="2743200" algn="l" defTabSz="914400" rtl="0" eaLnBrk="1" latinLnBrk="0" hangingPunct="1">
              <a:defRPr sz="1400" kern="1200">
                <a:solidFill>
                  <a:schemeClr val="tx1"/>
                </a:solidFill>
                <a:latin typeface="Arial" panose="020B0604020202020204" pitchFamily="34" charset="0"/>
                <a:ea typeface="+mn-ea"/>
                <a:cs typeface="+mn-cs"/>
              </a:defRPr>
            </a:lvl7pPr>
            <a:lvl8pPr marL="3200400" algn="l" defTabSz="914400" rtl="0" eaLnBrk="1" latinLnBrk="0" hangingPunct="1">
              <a:defRPr sz="1400" kern="1200">
                <a:solidFill>
                  <a:schemeClr val="tx1"/>
                </a:solidFill>
                <a:latin typeface="Arial" panose="020B0604020202020204" pitchFamily="34" charset="0"/>
                <a:ea typeface="+mn-ea"/>
                <a:cs typeface="+mn-cs"/>
              </a:defRPr>
            </a:lvl8pPr>
            <a:lvl9pPr marL="3657600" algn="l" defTabSz="914400" rtl="0" eaLnBrk="1" latinLnBrk="0" hangingPunct="1">
              <a:defRPr sz="1400" kern="1200">
                <a:solidFill>
                  <a:schemeClr val="tx1"/>
                </a:solidFill>
                <a:latin typeface="Arial" panose="020B0604020202020204" pitchFamily="34" charset="0"/>
                <a:ea typeface="+mn-ea"/>
                <a:cs typeface="+mn-cs"/>
              </a:defRPr>
            </a:lvl9pPr>
          </a:lstStyle>
          <a:p>
            <a:endParaRPr lang="en-CA"/>
          </a:p>
        </p:txBody>
      </p:sp>
      <p:sp>
        <p:nvSpPr>
          <p:cNvPr id="132" name="Freeform 128">
            <a:extLst>
              <a:ext uri="{FF2B5EF4-FFF2-40B4-BE49-F238E27FC236}">
                <a16:creationId xmlns:a16="http://schemas.microsoft.com/office/drawing/2014/main" id="{530CB833-BA5B-47A6-98E5-B38A9C04BDF2}"/>
              </a:ext>
            </a:extLst>
          </p:cNvPr>
          <p:cNvSpPr>
            <a:spLocks noChangeAspect="1"/>
          </p:cNvSpPr>
          <p:nvPr/>
        </p:nvSpPr>
        <p:spPr bwMode="auto">
          <a:xfrm>
            <a:off x="6193853" y="786856"/>
            <a:ext cx="4607" cy="14912"/>
          </a:xfrm>
          <a:custGeom>
            <a:avLst/>
            <a:gdLst>
              <a:gd name="T0" fmla="*/ 0 w 8"/>
              <a:gd name="T1" fmla="*/ 23 h 23"/>
              <a:gd name="T2" fmla="*/ 8 w 8"/>
              <a:gd name="T3" fmla="*/ 0 h 23"/>
            </a:gdLst>
            <a:ahLst/>
            <a:cxnLst>
              <a:cxn ang="0">
                <a:pos x="T0" y="T1"/>
              </a:cxn>
              <a:cxn ang="0">
                <a:pos x="T2" y="T3"/>
              </a:cxn>
            </a:cxnLst>
            <a:rect l="0" t="0" r="r" b="b"/>
            <a:pathLst>
              <a:path w="8" h="23">
                <a:moveTo>
                  <a:pt x="0" y="23"/>
                </a:moveTo>
                <a:cubicBezTo>
                  <a:pt x="0" y="14"/>
                  <a:pt x="6" y="8"/>
                  <a:pt x="8" y="0"/>
                </a:cubicBezTo>
              </a:path>
            </a:pathLst>
          </a:custGeom>
          <a:noFill/>
          <a:ln w="6350" cap="rnd">
            <a:solidFill>
              <a:srgbClr val="FF6600"/>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defPPr>
              <a:defRPr lang="en-US"/>
            </a:defPPr>
            <a:lvl1pPr algn="l" rtl="0" fontAlgn="base">
              <a:spcBef>
                <a:spcPct val="0"/>
              </a:spcBef>
              <a:spcAft>
                <a:spcPct val="0"/>
              </a:spcAft>
              <a:defRPr sz="1400" kern="1200">
                <a:solidFill>
                  <a:schemeClr val="tx1"/>
                </a:solidFill>
                <a:latin typeface="Arial" panose="020B0604020202020204" pitchFamily="34" charset="0"/>
                <a:ea typeface="+mn-ea"/>
                <a:cs typeface="+mn-cs"/>
              </a:defRPr>
            </a:lvl1pPr>
            <a:lvl2pPr marL="457200" algn="l" rtl="0" fontAlgn="base">
              <a:spcBef>
                <a:spcPct val="0"/>
              </a:spcBef>
              <a:spcAft>
                <a:spcPct val="0"/>
              </a:spcAft>
              <a:defRPr sz="1400" kern="1200">
                <a:solidFill>
                  <a:schemeClr val="tx1"/>
                </a:solidFill>
                <a:latin typeface="Arial" panose="020B0604020202020204" pitchFamily="34" charset="0"/>
                <a:ea typeface="+mn-ea"/>
                <a:cs typeface="+mn-cs"/>
              </a:defRPr>
            </a:lvl2pPr>
            <a:lvl3pPr marL="914400" algn="l" rtl="0" fontAlgn="base">
              <a:spcBef>
                <a:spcPct val="0"/>
              </a:spcBef>
              <a:spcAft>
                <a:spcPct val="0"/>
              </a:spcAft>
              <a:defRPr sz="1400" kern="1200">
                <a:solidFill>
                  <a:schemeClr val="tx1"/>
                </a:solidFill>
                <a:latin typeface="Arial" panose="020B0604020202020204" pitchFamily="34" charset="0"/>
                <a:ea typeface="+mn-ea"/>
                <a:cs typeface="+mn-cs"/>
              </a:defRPr>
            </a:lvl3pPr>
            <a:lvl4pPr marL="1371600" algn="l" rtl="0" fontAlgn="base">
              <a:spcBef>
                <a:spcPct val="0"/>
              </a:spcBef>
              <a:spcAft>
                <a:spcPct val="0"/>
              </a:spcAft>
              <a:defRPr sz="1400" kern="1200">
                <a:solidFill>
                  <a:schemeClr val="tx1"/>
                </a:solidFill>
                <a:latin typeface="Arial" panose="020B0604020202020204" pitchFamily="34" charset="0"/>
                <a:ea typeface="+mn-ea"/>
                <a:cs typeface="+mn-cs"/>
              </a:defRPr>
            </a:lvl4pPr>
            <a:lvl5pPr marL="1828800" algn="l" rtl="0" fontAlgn="base">
              <a:spcBef>
                <a:spcPct val="0"/>
              </a:spcBef>
              <a:spcAft>
                <a:spcPct val="0"/>
              </a:spcAft>
              <a:defRPr sz="1400" kern="1200">
                <a:solidFill>
                  <a:schemeClr val="tx1"/>
                </a:solidFill>
                <a:latin typeface="Arial" panose="020B0604020202020204" pitchFamily="34" charset="0"/>
                <a:ea typeface="+mn-ea"/>
                <a:cs typeface="+mn-cs"/>
              </a:defRPr>
            </a:lvl5pPr>
            <a:lvl6pPr marL="2286000" algn="l" defTabSz="914400" rtl="0" eaLnBrk="1" latinLnBrk="0" hangingPunct="1">
              <a:defRPr sz="1400" kern="1200">
                <a:solidFill>
                  <a:schemeClr val="tx1"/>
                </a:solidFill>
                <a:latin typeface="Arial" panose="020B0604020202020204" pitchFamily="34" charset="0"/>
                <a:ea typeface="+mn-ea"/>
                <a:cs typeface="+mn-cs"/>
              </a:defRPr>
            </a:lvl6pPr>
            <a:lvl7pPr marL="2743200" algn="l" defTabSz="914400" rtl="0" eaLnBrk="1" latinLnBrk="0" hangingPunct="1">
              <a:defRPr sz="1400" kern="1200">
                <a:solidFill>
                  <a:schemeClr val="tx1"/>
                </a:solidFill>
                <a:latin typeface="Arial" panose="020B0604020202020204" pitchFamily="34" charset="0"/>
                <a:ea typeface="+mn-ea"/>
                <a:cs typeface="+mn-cs"/>
              </a:defRPr>
            </a:lvl7pPr>
            <a:lvl8pPr marL="3200400" algn="l" defTabSz="914400" rtl="0" eaLnBrk="1" latinLnBrk="0" hangingPunct="1">
              <a:defRPr sz="1400" kern="1200">
                <a:solidFill>
                  <a:schemeClr val="tx1"/>
                </a:solidFill>
                <a:latin typeface="Arial" panose="020B0604020202020204" pitchFamily="34" charset="0"/>
                <a:ea typeface="+mn-ea"/>
                <a:cs typeface="+mn-cs"/>
              </a:defRPr>
            </a:lvl8pPr>
            <a:lvl9pPr marL="3657600" algn="l" defTabSz="914400" rtl="0" eaLnBrk="1" latinLnBrk="0" hangingPunct="1">
              <a:defRPr sz="1400" kern="1200">
                <a:solidFill>
                  <a:schemeClr val="tx1"/>
                </a:solidFill>
                <a:latin typeface="Arial" panose="020B0604020202020204" pitchFamily="34" charset="0"/>
                <a:ea typeface="+mn-ea"/>
                <a:cs typeface="+mn-cs"/>
              </a:defRPr>
            </a:lvl9pPr>
          </a:lstStyle>
          <a:p>
            <a:endParaRPr lang="en-CA"/>
          </a:p>
        </p:txBody>
      </p:sp>
      <p:sp>
        <p:nvSpPr>
          <p:cNvPr id="133" name="Freeform 129">
            <a:extLst>
              <a:ext uri="{FF2B5EF4-FFF2-40B4-BE49-F238E27FC236}">
                <a16:creationId xmlns:a16="http://schemas.microsoft.com/office/drawing/2014/main" id="{58DAC0CB-910D-4780-B534-D3925D7D29CF}"/>
              </a:ext>
            </a:extLst>
          </p:cNvPr>
          <p:cNvSpPr>
            <a:spLocks noChangeAspect="1"/>
          </p:cNvSpPr>
          <p:nvPr/>
        </p:nvSpPr>
        <p:spPr bwMode="auto">
          <a:xfrm>
            <a:off x="6193853" y="801769"/>
            <a:ext cx="7166" cy="13255"/>
          </a:xfrm>
          <a:custGeom>
            <a:avLst/>
            <a:gdLst>
              <a:gd name="T0" fmla="*/ 0 w 12"/>
              <a:gd name="T1" fmla="*/ 0 h 21"/>
              <a:gd name="T2" fmla="*/ 12 w 12"/>
              <a:gd name="T3" fmla="*/ 21 h 21"/>
            </a:gdLst>
            <a:ahLst/>
            <a:cxnLst>
              <a:cxn ang="0">
                <a:pos x="T0" y="T1"/>
              </a:cxn>
              <a:cxn ang="0">
                <a:pos x="T2" y="T3"/>
              </a:cxn>
            </a:cxnLst>
            <a:rect l="0" t="0" r="r" b="b"/>
            <a:pathLst>
              <a:path w="12" h="21">
                <a:moveTo>
                  <a:pt x="0" y="0"/>
                </a:moveTo>
                <a:cubicBezTo>
                  <a:pt x="6" y="5"/>
                  <a:pt x="11" y="13"/>
                  <a:pt x="12" y="21"/>
                </a:cubicBezTo>
              </a:path>
            </a:pathLst>
          </a:custGeom>
          <a:noFill/>
          <a:ln w="6350" cap="rnd">
            <a:solidFill>
              <a:srgbClr val="FF6600"/>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defPPr>
              <a:defRPr lang="en-US"/>
            </a:defPPr>
            <a:lvl1pPr algn="l" rtl="0" fontAlgn="base">
              <a:spcBef>
                <a:spcPct val="0"/>
              </a:spcBef>
              <a:spcAft>
                <a:spcPct val="0"/>
              </a:spcAft>
              <a:defRPr sz="1400" kern="1200">
                <a:solidFill>
                  <a:schemeClr val="tx1"/>
                </a:solidFill>
                <a:latin typeface="Arial" panose="020B0604020202020204" pitchFamily="34" charset="0"/>
                <a:ea typeface="+mn-ea"/>
                <a:cs typeface="+mn-cs"/>
              </a:defRPr>
            </a:lvl1pPr>
            <a:lvl2pPr marL="457200" algn="l" rtl="0" fontAlgn="base">
              <a:spcBef>
                <a:spcPct val="0"/>
              </a:spcBef>
              <a:spcAft>
                <a:spcPct val="0"/>
              </a:spcAft>
              <a:defRPr sz="1400" kern="1200">
                <a:solidFill>
                  <a:schemeClr val="tx1"/>
                </a:solidFill>
                <a:latin typeface="Arial" panose="020B0604020202020204" pitchFamily="34" charset="0"/>
                <a:ea typeface="+mn-ea"/>
                <a:cs typeface="+mn-cs"/>
              </a:defRPr>
            </a:lvl2pPr>
            <a:lvl3pPr marL="914400" algn="l" rtl="0" fontAlgn="base">
              <a:spcBef>
                <a:spcPct val="0"/>
              </a:spcBef>
              <a:spcAft>
                <a:spcPct val="0"/>
              </a:spcAft>
              <a:defRPr sz="1400" kern="1200">
                <a:solidFill>
                  <a:schemeClr val="tx1"/>
                </a:solidFill>
                <a:latin typeface="Arial" panose="020B0604020202020204" pitchFamily="34" charset="0"/>
                <a:ea typeface="+mn-ea"/>
                <a:cs typeface="+mn-cs"/>
              </a:defRPr>
            </a:lvl3pPr>
            <a:lvl4pPr marL="1371600" algn="l" rtl="0" fontAlgn="base">
              <a:spcBef>
                <a:spcPct val="0"/>
              </a:spcBef>
              <a:spcAft>
                <a:spcPct val="0"/>
              </a:spcAft>
              <a:defRPr sz="1400" kern="1200">
                <a:solidFill>
                  <a:schemeClr val="tx1"/>
                </a:solidFill>
                <a:latin typeface="Arial" panose="020B0604020202020204" pitchFamily="34" charset="0"/>
                <a:ea typeface="+mn-ea"/>
                <a:cs typeface="+mn-cs"/>
              </a:defRPr>
            </a:lvl4pPr>
            <a:lvl5pPr marL="1828800" algn="l" rtl="0" fontAlgn="base">
              <a:spcBef>
                <a:spcPct val="0"/>
              </a:spcBef>
              <a:spcAft>
                <a:spcPct val="0"/>
              </a:spcAft>
              <a:defRPr sz="1400" kern="1200">
                <a:solidFill>
                  <a:schemeClr val="tx1"/>
                </a:solidFill>
                <a:latin typeface="Arial" panose="020B0604020202020204" pitchFamily="34" charset="0"/>
                <a:ea typeface="+mn-ea"/>
                <a:cs typeface="+mn-cs"/>
              </a:defRPr>
            </a:lvl5pPr>
            <a:lvl6pPr marL="2286000" algn="l" defTabSz="914400" rtl="0" eaLnBrk="1" latinLnBrk="0" hangingPunct="1">
              <a:defRPr sz="1400" kern="1200">
                <a:solidFill>
                  <a:schemeClr val="tx1"/>
                </a:solidFill>
                <a:latin typeface="Arial" panose="020B0604020202020204" pitchFamily="34" charset="0"/>
                <a:ea typeface="+mn-ea"/>
                <a:cs typeface="+mn-cs"/>
              </a:defRPr>
            </a:lvl6pPr>
            <a:lvl7pPr marL="2743200" algn="l" defTabSz="914400" rtl="0" eaLnBrk="1" latinLnBrk="0" hangingPunct="1">
              <a:defRPr sz="1400" kern="1200">
                <a:solidFill>
                  <a:schemeClr val="tx1"/>
                </a:solidFill>
                <a:latin typeface="Arial" panose="020B0604020202020204" pitchFamily="34" charset="0"/>
                <a:ea typeface="+mn-ea"/>
                <a:cs typeface="+mn-cs"/>
              </a:defRPr>
            </a:lvl7pPr>
            <a:lvl8pPr marL="3200400" algn="l" defTabSz="914400" rtl="0" eaLnBrk="1" latinLnBrk="0" hangingPunct="1">
              <a:defRPr sz="1400" kern="1200">
                <a:solidFill>
                  <a:schemeClr val="tx1"/>
                </a:solidFill>
                <a:latin typeface="Arial" panose="020B0604020202020204" pitchFamily="34" charset="0"/>
                <a:ea typeface="+mn-ea"/>
                <a:cs typeface="+mn-cs"/>
              </a:defRPr>
            </a:lvl8pPr>
            <a:lvl9pPr marL="3657600" algn="l" defTabSz="914400" rtl="0" eaLnBrk="1" latinLnBrk="0" hangingPunct="1">
              <a:defRPr sz="1400" kern="1200">
                <a:solidFill>
                  <a:schemeClr val="tx1"/>
                </a:solidFill>
                <a:latin typeface="Arial" panose="020B0604020202020204" pitchFamily="34" charset="0"/>
                <a:ea typeface="+mn-ea"/>
                <a:cs typeface="+mn-cs"/>
              </a:defRPr>
            </a:lvl9pPr>
          </a:lstStyle>
          <a:p>
            <a:endParaRPr lang="en-CA"/>
          </a:p>
        </p:txBody>
      </p:sp>
      <p:sp>
        <p:nvSpPr>
          <p:cNvPr id="134" name="Freeform 130">
            <a:extLst>
              <a:ext uri="{FF2B5EF4-FFF2-40B4-BE49-F238E27FC236}">
                <a16:creationId xmlns:a16="http://schemas.microsoft.com/office/drawing/2014/main" id="{E533E9C3-1CF9-455F-982D-F37FD5F4E82F}"/>
              </a:ext>
            </a:extLst>
          </p:cNvPr>
          <p:cNvSpPr>
            <a:spLocks noChangeAspect="1"/>
          </p:cNvSpPr>
          <p:nvPr/>
        </p:nvSpPr>
        <p:spPr bwMode="auto">
          <a:xfrm>
            <a:off x="6176449" y="822757"/>
            <a:ext cx="119779" cy="43080"/>
          </a:xfrm>
          <a:custGeom>
            <a:avLst/>
            <a:gdLst>
              <a:gd name="T0" fmla="*/ 0 w 202"/>
              <a:gd name="T1" fmla="*/ 62 h 68"/>
              <a:gd name="T2" fmla="*/ 202 w 202"/>
              <a:gd name="T3" fmla="*/ 0 h 68"/>
            </a:gdLst>
            <a:ahLst/>
            <a:cxnLst>
              <a:cxn ang="0">
                <a:pos x="T0" y="T1"/>
              </a:cxn>
              <a:cxn ang="0">
                <a:pos x="T2" y="T3"/>
              </a:cxn>
            </a:cxnLst>
            <a:rect l="0" t="0" r="r" b="b"/>
            <a:pathLst>
              <a:path w="202" h="68">
                <a:moveTo>
                  <a:pt x="0" y="62"/>
                </a:moveTo>
                <a:cubicBezTo>
                  <a:pt x="72" y="68"/>
                  <a:pt x="137" y="29"/>
                  <a:pt x="202" y="0"/>
                </a:cubicBezTo>
              </a:path>
            </a:pathLst>
          </a:custGeom>
          <a:noFill/>
          <a:ln w="6350" cap="rnd">
            <a:solidFill>
              <a:srgbClr val="FF6600"/>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defPPr>
              <a:defRPr lang="en-US"/>
            </a:defPPr>
            <a:lvl1pPr algn="l" rtl="0" fontAlgn="base">
              <a:spcBef>
                <a:spcPct val="0"/>
              </a:spcBef>
              <a:spcAft>
                <a:spcPct val="0"/>
              </a:spcAft>
              <a:defRPr sz="1400" kern="1200">
                <a:solidFill>
                  <a:schemeClr val="tx1"/>
                </a:solidFill>
                <a:latin typeface="Arial" panose="020B0604020202020204" pitchFamily="34" charset="0"/>
                <a:ea typeface="+mn-ea"/>
                <a:cs typeface="+mn-cs"/>
              </a:defRPr>
            </a:lvl1pPr>
            <a:lvl2pPr marL="457200" algn="l" rtl="0" fontAlgn="base">
              <a:spcBef>
                <a:spcPct val="0"/>
              </a:spcBef>
              <a:spcAft>
                <a:spcPct val="0"/>
              </a:spcAft>
              <a:defRPr sz="1400" kern="1200">
                <a:solidFill>
                  <a:schemeClr val="tx1"/>
                </a:solidFill>
                <a:latin typeface="Arial" panose="020B0604020202020204" pitchFamily="34" charset="0"/>
                <a:ea typeface="+mn-ea"/>
                <a:cs typeface="+mn-cs"/>
              </a:defRPr>
            </a:lvl2pPr>
            <a:lvl3pPr marL="914400" algn="l" rtl="0" fontAlgn="base">
              <a:spcBef>
                <a:spcPct val="0"/>
              </a:spcBef>
              <a:spcAft>
                <a:spcPct val="0"/>
              </a:spcAft>
              <a:defRPr sz="1400" kern="1200">
                <a:solidFill>
                  <a:schemeClr val="tx1"/>
                </a:solidFill>
                <a:latin typeface="Arial" panose="020B0604020202020204" pitchFamily="34" charset="0"/>
                <a:ea typeface="+mn-ea"/>
                <a:cs typeface="+mn-cs"/>
              </a:defRPr>
            </a:lvl3pPr>
            <a:lvl4pPr marL="1371600" algn="l" rtl="0" fontAlgn="base">
              <a:spcBef>
                <a:spcPct val="0"/>
              </a:spcBef>
              <a:spcAft>
                <a:spcPct val="0"/>
              </a:spcAft>
              <a:defRPr sz="1400" kern="1200">
                <a:solidFill>
                  <a:schemeClr val="tx1"/>
                </a:solidFill>
                <a:latin typeface="Arial" panose="020B0604020202020204" pitchFamily="34" charset="0"/>
                <a:ea typeface="+mn-ea"/>
                <a:cs typeface="+mn-cs"/>
              </a:defRPr>
            </a:lvl4pPr>
            <a:lvl5pPr marL="1828800" algn="l" rtl="0" fontAlgn="base">
              <a:spcBef>
                <a:spcPct val="0"/>
              </a:spcBef>
              <a:spcAft>
                <a:spcPct val="0"/>
              </a:spcAft>
              <a:defRPr sz="1400" kern="1200">
                <a:solidFill>
                  <a:schemeClr val="tx1"/>
                </a:solidFill>
                <a:latin typeface="Arial" panose="020B0604020202020204" pitchFamily="34" charset="0"/>
                <a:ea typeface="+mn-ea"/>
                <a:cs typeface="+mn-cs"/>
              </a:defRPr>
            </a:lvl5pPr>
            <a:lvl6pPr marL="2286000" algn="l" defTabSz="914400" rtl="0" eaLnBrk="1" latinLnBrk="0" hangingPunct="1">
              <a:defRPr sz="1400" kern="1200">
                <a:solidFill>
                  <a:schemeClr val="tx1"/>
                </a:solidFill>
                <a:latin typeface="Arial" panose="020B0604020202020204" pitchFamily="34" charset="0"/>
                <a:ea typeface="+mn-ea"/>
                <a:cs typeface="+mn-cs"/>
              </a:defRPr>
            </a:lvl6pPr>
            <a:lvl7pPr marL="2743200" algn="l" defTabSz="914400" rtl="0" eaLnBrk="1" latinLnBrk="0" hangingPunct="1">
              <a:defRPr sz="1400" kern="1200">
                <a:solidFill>
                  <a:schemeClr val="tx1"/>
                </a:solidFill>
                <a:latin typeface="Arial" panose="020B0604020202020204" pitchFamily="34" charset="0"/>
                <a:ea typeface="+mn-ea"/>
                <a:cs typeface="+mn-cs"/>
              </a:defRPr>
            </a:lvl7pPr>
            <a:lvl8pPr marL="3200400" algn="l" defTabSz="914400" rtl="0" eaLnBrk="1" latinLnBrk="0" hangingPunct="1">
              <a:defRPr sz="1400" kern="1200">
                <a:solidFill>
                  <a:schemeClr val="tx1"/>
                </a:solidFill>
                <a:latin typeface="Arial" panose="020B0604020202020204" pitchFamily="34" charset="0"/>
                <a:ea typeface="+mn-ea"/>
                <a:cs typeface="+mn-cs"/>
              </a:defRPr>
            </a:lvl8pPr>
            <a:lvl9pPr marL="3657600" algn="l" defTabSz="914400" rtl="0" eaLnBrk="1" latinLnBrk="0" hangingPunct="1">
              <a:defRPr sz="1400" kern="1200">
                <a:solidFill>
                  <a:schemeClr val="tx1"/>
                </a:solidFill>
                <a:latin typeface="Arial" panose="020B0604020202020204" pitchFamily="34" charset="0"/>
                <a:ea typeface="+mn-ea"/>
                <a:cs typeface="+mn-cs"/>
              </a:defRPr>
            </a:lvl9pPr>
          </a:lstStyle>
          <a:p>
            <a:endParaRPr lang="en-CA"/>
          </a:p>
        </p:txBody>
      </p:sp>
      <p:sp>
        <p:nvSpPr>
          <p:cNvPr id="135" name="Freeform 131">
            <a:extLst>
              <a:ext uri="{FF2B5EF4-FFF2-40B4-BE49-F238E27FC236}">
                <a16:creationId xmlns:a16="http://schemas.microsoft.com/office/drawing/2014/main" id="{CABF8741-8B94-4D74-A600-FFE36D39C521}"/>
              </a:ext>
            </a:extLst>
          </p:cNvPr>
          <p:cNvSpPr>
            <a:spLocks noChangeAspect="1"/>
          </p:cNvSpPr>
          <p:nvPr/>
        </p:nvSpPr>
        <p:spPr bwMode="auto">
          <a:xfrm>
            <a:off x="6006506" y="822757"/>
            <a:ext cx="120291" cy="42528"/>
          </a:xfrm>
          <a:custGeom>
            <a:avLst/>
            <a:gdLst>
              <a:gd name="T0" fmla="*/ 202 w 202"/>
              <a:gd name="T1" fmla="*/ 62 h 67"/>
              <a:gd name="T2" fmla="*/ 0 w 202"/>
              <a:gd name="T3" fmla="*/ 0 h 67"/>
            </a:gdLst>
            <a:ahLst/>
            <a:cxnLst>
              <a:cxn ang="0">
                <a:pos x="T0" y="T1"/>
              </a:cxn>
              <a:cxn ang="0">
                <a:pos x="T2" y="T3"/>
              </a:cxn>
            </a:cxnLst>
            <a:rect l="0" t="0" r="r" b="b"/>
            <a:pathLst>
              <a:path w="202" h="67">
                <a:moveTo>
                  <a:pt x="202" y="62"/>
                </a:moveTo>
                <a:cubicBezTo>
                  <a:pt x="130" y="67"/>
                  <a:pt x="65" y="29"/>
                  <a:pt x="0" y="0"/>
                </a:cubicBezTo>
              </a:path>
            </a:pathLst>
          </a:custGeom>
          <a:noFill/>
          <a:ln w="6350" cap="rnd">
            <a:solidFill>
              <a:srgbClr val="FF6600"/>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defPPr>
              <a:defRPr lang="en-US"/>
            </a:defPPr>
            <a:lvl1pPr algn="l" rtl="0" fontAlgn="base">
              <a:spcBef>
                <a:spcPct val="0"/>
              </a:spcBef>
              <a:spcAft>
                <a:spcPct val="0"/>
              </a:spcAft>
              <a:defRPr sz="1400" kern="1200">
                <a:solidFill>
                  <a:schemeClr val="tx1"/>
                </a:solidFill>
                <a:latin typeface="Arial" panose="020B0604020202020204" pitchFamily="34" charset="0"/>
                <a:ea typeface="+mn-ea"/>
                <a:cs typeface="+mn-cs"/>
              </a:defRPr>
            </a:lvl1pPr>
            <a:lvl2pPr marL="457200" algn="l" rtl="0" fontAlgn="base">
              <a:spcBef>
                <a:spcPct val="0"/>
              </a:spcBef>
              <a:spcAft>
                <a:spcPct val="0"/>
              </a:spcAft>
              <a:defRPr sz="1400" kern="1200">
                <a:solidFill>
                  <a:schemeClr val="tx1"/>
                </a:solidFill>
                <a:latin typeface="Arial" panose="020B0604020202020204" pitchFamily="34" charset="0"/>
                <a:ea typeface="+mn-ea"/>
                <a:cs typeface="+mn-cs"/>
              </a:defRPr>
            </a:lvl2pPr>
            <a:lvl3pPr marL="914400" algn="l" rtl="0" fontAlgn="base">
              <a:spcBef>
                <a:spcPct val="0"/>
              </a:spcBef>
              <a:spcAft>
                <a:spcPct val="0"/>
              </a:spcAft>
              <a:defRPr sz="1400" kern="1200">
                <a:solidFill>
                  <a:schemeClr val="tx1"/>
                </a:solidFill>
                <a:latin typeface="Arial" panose="020B0604020202020204" pitchFamily="34" charset="0"/>
                <a:ea typeface="+mn-ea"/>
                <a:cs typeface="+mn-cs"/>
              </a:defRPr>
            </a:lvl3pPr>
            <a:lvl4pPr marL="1371600" algn="l" rtl="0" fontAlgn="base">
              <a:spcBef>
                <a:spcPct val="0"/>
              </a:spcBef>
              <a:spcAft>
                <a:spcPct val="0"/>
              </a:spcAft>
              <a:defRPr sz="1400" kern="1200">
                <a:solidFill>
                  <a:schemeClr val="tx1"/>
                </a:solidFill>
                <a:latin typeface="Arial" panose="020B0604020202020204" pitchFamily="34" charset="0"/>
                <a:ea typeface="+mn-ea"/>
                <a:cs typeface="+mn-cs"/>
              </a:defRPr>
            </a:lvl4pPr>
            <a:lvl5pPr marL="1828800" algn="l" rtl="0" fontAlgn="base">
              <a:spcBef>
                <a:spcPct val="0"/>
              </a:spcBef>
              <a:spcAft>
                <a:spcPct val="0"/>
              </a:spcAft>
              <a:defRPr sz="1400" kern="1200">
                <a:solidFill>
                  <a:schemeClr val="tx1"/>
                </a:solidFill>
                <a:latin typeface="Arial" panose="020B0604020202020204" pitchFamily="34" charset="0"/>
                <a:ea typeface="+mn-ea"/>
                <a:cs typeface="+mn-cs"/>
              </a:defRPr>
            </a:lvl5pPr>
            <a:lvl6pPr marL="2286000" algn="l" defTabSz="914400" rtl="0" eaLnBrk="1" latinLnBrk="0" hangingPunct="1">
              <a:defRPr sz="1400" kern="1200">
                <a:solidFill>
                  <a:schemeClr val="tx1"/>
                </a:solidFill>
                <a:latin typeface="Arial" panose="020B0604020202020204" pitchFamily="34" charset="0"/>
                <a:ea typeface="+mn-ea"/>
                <a:cs typeface="+mn-cs"/>
              </a:defRPr>
            </a:lvl6pPr>
            <a:lvl7pPr marL="2743200" algn="l" defTabSz="914400" rtl="0" eaLnBrk="1" latinLnBrk="0" hangingPunct="1">
              <a:defRPr sz="1400" kern="1200">
                <a:solidFill>
                  <a:schemeClr val="tx1"/>
                </a:solidFill>
                <a:latin typeface="Arial" panose="020B0604020202020204" pitchFamily="34" charset="0"/>
                <a:ea typeface="+mn-ea"/>
                <a:cs typeface="+mn-cs"/>
              </a:defRPr>
            </a:lvl7pPr>
            <a:lvl8pPr marL="3200400" algn="l" defTabSz="914400" rtl="0" eaLnBrk="1" latinLnBrk="0" hangingPunct="1">
              <a:defRPr sz="1400" kern="1200">
                <a:solidFill>
                  <a:schemeClr val="tx1"/>
                </a:solidFill>
                <a:latin typeface="Arial" panose="020B0604020202020204" pitchFamily="34" charset="0"/>
                <a:ea typeface="+mn-ea"/>
                <a:cs typeface="+mn-cs"/>
              </a:defRPr>
            </a:lvl8pPr>
            <a:lvl9pPr marL="3657600" algn="l" defTabSz="914400" rtl="0" eaLnBrk="1" latinLnBrk="0" hangingPunct="1">
              <a:defRPr sz="1400" kern="1200">
                <a:solidFill>
                  <a:schemeClr val="tx1"/>
                </a:solidFill>
                <a:latin typeface="Arial" panose="020B0604020202020204" pitchFamily="34" charset="0"/>
                <a:ea typeface="+mn-ea"/>
                <a:cs typeface="+mn-cs"/>
              </a:defRPr>
            </a:lvl9pPr>
          </a:lstStyle>
          <a:p>
            <a:endParaRPr lang="en-CA"/>
          </a:p>
        </p:txBody>
      </p:sp>
      <p:sp>
        <p:nvSpPr>
          <p:cNvPr id="136" name="Freeform 132">
            <a:extLst>
              <a:ext uri="{FF2B5EF4-FFF2-40B4-BE49-F238E27FC236}">
                <a16:creationId xmlns:a16="http://schemas.microsoft.com/office/drawing/2014/main" id="{A0F61EDB-2830-4ABA-982B-8637808C1875}"/>
              </a:ext>
            </a:extLst>
          </p:cNvPr>
          <p:cNvSpPr>
            <a:spLocks noChangeAspect="1"/>
          </p:cNvSpPr>
          <p:nvPr/>
        </p:nvSpPr>
        <p:spPr bwMode="auto">
          <a:xfrm>
            <a:off x="6108370" y="801769"/>
            <a:ext cx="22522" cy="5523"/>
          </a:xfrm>
          <a:custGeom>
            <a:avLst/>
            <a:gdLst>
              <a:gd name="T0" fmla="*/ 38 w 38"/>
              <a:gd name="T1" fmla="*/ 7 h 9"/>
              <a:gd name="T2" fmla="*/ 0 w 38"/>
              <a:gd name="T3" fmla="*/ 0 h 9"/>
            </a:gdLst>
            <a:ahLst/>
            <a:cxnLst>
              <a:cxn ang="0">
                <a:pos x="T0" y="T1"/>
              </a:cxn>
              <a:cxn ang="0">
                <a:pos x="T2" y="T3"/>
              </a:cxn>
            </a:cxnLst>
            <a:rect l="0" t="0" r="r" b="b"/>
            <a:pathLst>
              <a:path w="38" h="9">
                <a:moveTo>
                  <a:pt x="38" y="7"/>
                </a:moveTo>
                <a:cubicBezTo>
                  <a:pt x="24" y="9"/>
                  <a:pt x="13" y="4"/>
                  <a:pt x="0" y="0"/>
                </a:cubicBezTo>
              </a:path>
            </a:pathLst>
          </a:custGeom>
          <a:noFill/>
          <a:ln w="6350" cap="rnd">
            <a:solidFill>
              <a:srgbClr val="FF6600"/>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defPPr>
              <a:defRPr lang="en-US"/>
            </a:defPPr>
            <a:lvl1pPr algn="l" rtl="0" fontAlgn="base">
              <a:spcBef>
                <a:spcPct val="0"/>
              </a:spcBef>
              <a:spcAft>
                <a:spcPct val="0"/>
              </a:spcAft>
              <a:defRPr sz="1400" kern="1200">
                <a:solidFill>
                  <a:schemeClr val="tx1"/>
                </a:solidFill>
                <a:latin typeface="Arial" panose="020B0604020202020204" pitchFamily="34" charset="0"/>
                <a:ea typeface="+mn-ea"/>
                <a:cs typeface="+mn-cs"/>
              </a:defRPr>
            </a:lvl1pPr>
            <a:lvl2pPr marL="457200" algn="l" rtl="0" fontAlgn="base">
              <a:spcBef>
                <a:spcPct val="0"/>
              </a:spcBef>
              <a:spcAft>
                <a:spcPct val="0"/>
              </a:spcAft>
              <a:defRPr sz="1400" kern="1200">
                <a:solidFill>
                  <a:schemeClr val="tx1"/>
                </a:solidFill>
                <a:latin typeface="Arial" panose="020B0604020202020204" pitchFamily="34" charset="0"/>
                <a:ea typeface="+mn-ea"/>
                <a:cs typeface="+mn-cs"/>
              </a:defRPr>
            </a:lvl2pPr>
            <a:lvl3pPr marL="914400" algn="l" rtl="0" fontAlgn="base">
              <a:spcBef>
                <a:spcPct val="0"/>
              </a:spcBef>
              <a:spcAft>
                <a:spcPct val="0"/>
              </a:spcAft>
              <a:defRPr sz="1400" kern="1200">
                <a:solidFill>
                  <a:schemeClr val="tx1"/>
                </a:solidFill>
                <a:latin typeface="Arial" panose="020B0604020202020204" pitchFamily="34" charset="0"/>
                <a:ea typeface="+mn-ea"/>
                <a:cs typeface="+mn-cs"/>
              </a:defRPr>
            </a:lvl3pPr>
            <a:lvl4pPr marL="1371600" algn="l" rtl="0" fontAlgn="base">
              <a:spcBef>
                <a:spcPct val="0"/>
              </a:spcBef>
              <a:spcAft>
                <a:spcPct val="0"/>
              </a:spcAft>
              <a:defRPr sz="1400" kern="1200">
                <a:solidFill>
                  <a:schemeClr val="tx1"/>
                </a:solidFill>
                <a:latin typeface="Arial" panose="020B0604020202020204" pitchFamily="34" charset="0"/>
                <a:ea typeface="+mn-ea"/>
                <a:cs typeface="+mn-cs"/>
              </a:defRPr>
            </a:lvl4pPr>
            <a:lvl5pPr marL="1828800" algn="l" rtl="0" fontAlgn="base">
              <a:spcBef>
                <a:spcPct val="0"/>
              </a:spcBef>
              <a:spcAft>
                <a:spcPct val="0"/>
              </a:spcAft>
              <a:defRPr sz="1400" kern="1200">
                <a:solidFill>
                  <a:schemeClr val="tx1"/>
                </a:solidFill>
                <a:latin typeface="Arial" panose="020B0604020202020204" pitchFamily="34" charset="0"/>
                <a:ea typeface="+mn-ea"/>
                <a:cs typeface="+mn-cs"/>
              </a:defRPr>
            </a:lvl5pPr>
            <a:lvl6pPr marL="2286000" algn="l" defTabSz="914400" rtl="0" eaLnBrk="1" latinLnBrk="0" hangingPunct="1">
              <a:defRPr sz="1400" kern="1200">
                <a:solidFill>
                  <a:schemeClr val="tx1"/>
                </a:solidFill>
                <a:latin typeface="Arial" panose="020B0604020202020204" pitchFamily="34" charset="0"/>
                <a:ea typeface="+mn-ea"/>
                <a:cs typeface="+mn-cs"/>
              </a:defRPr>
            </a:lvl6pPr>
            <a:lvl7pPr marL="2743200" algn="l" defTabSz="914400" rtl="0" eaLnBrk="1" latinLnBrk="0" hangingPunct="1">
              <a:defRPr sz="1400" kern="1200">
                <a:solidFill>
                  <a:schemeClr val="tx1"/>
                </a:solidFill>
                <a:latin typeface="Arial" panose="020B0604020202020204" pitchFamily="34" charset="0"/>
                <a:ea typeface="+mn-ea"/>
                <a:cs typeface="+mn-cs"/>
              </a:defRPr>
            </a:lvl7pPr>
            <a:lvl8pPr marL="3200400" algn="l" defTabSz="914400" rtl="0" eaLnBrk="1" latinLnBrk="0" hangingPunct="1">
              <a:defRPr sz="1400" kern="1200">
                <a:solidFill>
                  <a:schemeClr val="tx1"/>
                </a:solidFill>
                <a:latin typeface="Arial" panose="020B0604020202020204" pitchFamily="34" charset="0"/>
                <a:ea typeface="+mn-ea"/>
                <a:cs typeface="+mn-cs"/>
              </a:defRPr>
            </a:lvl8pPr>
            <a:lvl9pPr marL="3657600" algn="l" defTabSz="914400" rtl="0" eaLnBrk="1" latinLnBrk="0" hangingPunct="1">
              <a:defRPr sz="1400" kern="1200">
                <a:solidFill>
                  <a:schemeClr val="tx1"/>
                </a:solidFill>
                <a:latin typeface="Arial" panose="020B0604020202020204" pitchFamily="34" charset="0"/>
                <a:ea typeface="+mn-ea"/>
                <a:cs typeface="+mn-cs"/>
              </a:defRPr>
            </a:lvl9pPr>
          </a:lstStyle>
          <a:p>
            <a:endParaRPr lang="en-CA"/>
          </a:p>
        </p:txBody>
      </p:sp>
      <p:sp>
        <p:nvSpPr>
          <p:cNvPr id="137" name="Freeform 133">
            <a:extLst>
              <a:ext uri="{FF2B5EF4-FFF2-40B4-BE49-F238E27FC236}">
                <a16:creationId xmlns:a16="http://schemas.microsoft.com/office/drawing/2014/main" id="{1D25000D-3125-4A7F-963F-D40CDF957218}"/>
              </a:ext>
            </a:extLst>
          </p:cNvPr>
          <p:cNvSpPr>
            <a:spLocks noChangeAspect="1"/>
          </p:cNvSpPr>
          <p:nvPr/>
        </p:nvSpPr>
        <p:spPr bwMode="auto">
          <a:xfrm>
            <a:off x="6101203" y="801769"/>
            <a:ext cx="7166" cy="13255"/>
          </a:xfrm>
          <a:custGeom>
            <a:avLst/>
            <a:gdLst>
              <a:gd name="T0" fmla="*/ 12 w 12"/>
              <a:gd name="T1" fmla="*/ 0 h 21"/>
              <a:gd name="T2" fmla="*/ 0 w 12"/>
              <a:gd name="T3" fmla="*/ 21 h 21"/>
            </a:gdLst>
            <a:ahLst/>
            <a:cxnLst>
              <a:cxn ang="0">
                <a:pos x="T0" y="T1"/>
              </a:cxn>
              <a:cxn ang="0">
                <a:pos x="T2" y="T3"/>
              </a:cxn>
            </a:cxnLst>
            <a:rect l="0" t="0" r="r" b="b"/>
            <a:pathLst>
              <a:path w="12" h="21">
                <a:moveTo>
                  <a:pt x="12" y="0"/>
                </a:moveTo>
                <a:cubicBezTo>
                  <a:pt x="6" y="5"/>
                  <a:pt x="1" y="13"/>
                  <a:pt x="0" y="21"/>
                </a:cubicBezTo>
              </a:path>
            </a:pathLst>
          </a:custGeom>
          <a:noFill/>
          <a:ln w="6350" cap="rnd">
            <a:solidFill>
              <a:srgbClr val="FF6600"/>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defPPr>
              <a:defRPr lang="en-US"/>
            </a:defPPr>
            <a:lvl1pPr algn="l" rtl="0" fontAlgn="base">
              <a:spcBef>
                <a:spcPct val="0"/>
              </a:spcBef>
              <a:spcAft>
                <a:spcPct val="0"/>
              </a:spcAft>
              <a:defRPr sz="1400" kern="1200">
                <a:solidFill>
                  <a:schemeClr val="tx1"/>
                </a:solidFill>
                <a:latin typeface="Arial" panose="020B0604020202020204" pitchFamily="34" charset="0"/>
                <a:ea typeface="+mn-ea"/>
                <a:cs typeface="+mn-cs"/>
              </a:defRPr>
            </a:lvl1pPr>
            <a:lvl2pPr marL="457200" algn="l" rtl="0" fontAlgn="base">
              <a:spcBef>
                <a:spcPct val="0"/>
              </a:spcBef>
              <a:spcAft>
                <a:spcPct val="0"/>
              </a:spcAft>
              <a:defRPr sz="1400" kern="1200">
                <a:solidFill>
                  <a:schemeClr val="tx1"/>
                </a:solidFill>
                <a:latin typeface="Arial" panose="020B0604020202020204" pitchFamily="34" charset="0"/>
                <a:ea typeface="+mn-ea"/>
                <a:cs typeface="+mn-cs"/>
              </a:defRPr>
            </a:lvl2pPr>
            <a:lvl3pPr marL="914400" algn="l" rtl="0" fontAlgn="base">
              <a:spcBef>
                <a:spcPct val="0"/>
              </a:spcBef>
              <a:spcAft>
                <a:spcPct val="0"/>
              </a:spcAft>
              <a:defRPr sz="1400" kern="1200">
                <a:solidFill>
                  <a:schemeClr val="tx1"/>
                </a:solidFill>
                <a:latin typeface="Arial" panose="020B0604020202020204" pitchFamily="34" charset="0"/>
                <a:ea typeface="+mn-ea"/>
                <a:cs typeface="+mn-cs"/>
              </a:defRPr>
            </a:lvl3pPr>
            <a:lvl4pPr marL="1371600" algn="l" rtl="0" fontAlgn="base">
              <a:spcBef>
                <a:spcPct val="0"/>
              </a:spcBef>
              <a:spcAft>
                <a:spcPct val="0"/>
              </a:spcAft>
              <a:defRPr sz="1400" kern="1200">
                <a:solidFill>
                  <a:schemeClr val="tx1"/>
                </a:solidFill>
                <a:latin typeface="Arial" panose="020B0604020202020204" pitchFamily="34" charset="0"/>
                <a:ea typeface="+mn-ea"/>
                <a:cs typeface="+mn-cs"/>
              </a:defRPr>
            </a:lvl4pPr>
            <a:lvl5pPr marL="1828800" algn="l" rtl="0" fontAlgn="base">
              <a:spcBef>
                <a:spcPct val="0"/>
              </a:spcBef>
              <a:spcAft>
                <a:spcPct val="0"/>
              </a:spcAft>
              <a:defRPr sz="1400" kern="1200">
                <a:solidFill>
                  <a:schemeClr val="tx1"/>
                </a:solidFill>
                <a:latin typeface="Arial" panose="020B0604020202020204" pitchFamily="34" charset="0"/>
                <a:ea typeface="+mn-ea"/>
                <a:cs typeface="+mn-cs"/>
              </a:defRPr>
            </a:lvl5pPr>
            <a:lvl6pPr marL="2286000" algn="l" defTabSz="914400" rtl="0" eaLnBrk="1" latinLnBrk="0" hangingPunct="1">
              <a:defRPr sz="1400" kern="1200">
                <a:solidFill>
                  <a:schemeClr val="tx1"/>
                </a:solidFill>
                <a:latin typeface="Arial" panose="020B0604020202020204" pitchFamily="34" charset="0"/>
                <a:ea typeface="+mn-ea"/>
                <a:cs typeface="+mn-cs"/>
              </a:defRPr>
            </a:lvl6pPr>
            <a:lvl7pPr marL="2743200" algn="l" defTabSz="914400" rtl="0" eaLnBrk="1" latinLnBrk="0" hangingPunct="1">
              <a:defRPr sz="1400" kern="1200">
                <a:solidFill>
                  <a:schemeClr val="tx1"/>
                </a:solidFill>
                <a:latin typeface="Arial" panose="020B0604020202020204" pitchFamily="34" charset="0"/>
                <a:ea typeface="+mn-ea"/>
                <a:cs typeface="+mn-cs"/>
              </a:defRPr>
            </a:lvl7pPr>
            <a:lvl8pPr marL="3200400" algn="l" defTabSz="914400" rtl="0" eaLnBrk="1" latinLnBrk="0" hangingPunct="1">
              <a:defRPr sz="1400" kern="1200">
                <a:solidFill>
                  <a:schemeClr val="tx1"/>
                </a:solidFill>
                <a:latin typeface="Arial" panose="020B0604020202020204" pitchFamily="34" charset="0"/>
                <a:ea typeface="+mn-ea"/>
                <a:cs typeface="+mn-cs"/>
              </a:defRPr>
            </a:lvl8pPr>
            <a:lvl9pPr marL="3657600" algn="l" defTabSz="914400" rtl="0" eaLnBrk="1" latinLnBrk="0" hangingPunct="1">
              <a:defRPr sz="1400" kern="1200">
                <a:solidFill>
                  <a:schemeClr val="tx1"/>
                </a:solidFill>
                <a:latin typeface="Arial" panose="020B0604020202020204" pitchFamily="34" charset="0"/>
                <a:ea typeface="+mn-ea"/>
                <a:cs typeface="+mn-cs"/>
              </a:defRPr>
            </a:lvl9pPr>
          </a:lstStyle>
          <a:p>
            <a:endParaRPr lang="en-CA"/>
          </a:p>
        </p:txBody>
      </p:sp>
      <p:sp>
        <p:nvSpPr>
          <p:cNvPr id="138" name="Freeform 134">
            <a:extLst>
              <a:ext uri="{FF2B5EF4-FFF2-40B4-BE49-F238E27FC236}">
                <a16:creationId xmlns:a16="http://schemas.microsoft.com/office/drawing/2014/main" id="{FB5A58E0-ED7F-4C6F-BED1-F705CEFB4E3D}"/>
              </a:ext>
            </a:extLst>
          </p:cNvPr>
          <p:cNvSpPr>
            <a:spLocks noChangeAspect="1"/>
          </p:cNvSpPr>
          <p:nvPr/>
        </p:nvSpPr>
        <p:spPr bwMode="auto">
          <a:xfrm>
            <a:off x="6103763" y="786856"/>
            <a:ext cx="4607" cy="14912"/>
          </a:xfrm>
          <a:custGeom>
            <a:avLst/>
            <a:gdLst>
              <a:gd name="T0" fmla="*/ 8 w 8"/>
              <a:gd name="T1" fmla="*/ 23 h 23"/>
              <a:gd name="T2" fmla="*/ 0 w 8"/>
              <a:gd name="T3" fmla="*/ 0 h 23"/>
            </a:gdLst>
            <a:ahLst/>
            <a:cxnLst>
              <a:cxn ang="0">
                <a:pos x="T0" y="T1"/>
              </a:cxn>
              <a:cxn ang="0">
                <a:pos x="T2" y="T3"/>
              </a:cxn>
            </a:cxnLst>
            <a:rect l="0" t="0" r="r" b="b"/>
            <a:pathLst>
              <a:path w="8" h="23">
                <a:moveTo>
                  <a:pt x="8" y="23"/>
                </a:moveTo>
                <a:cubicBezTo>
                  <a:pt x="8" y="14"/>
                  <a:pt x="2" y="8"/>
                  <a:pt x="0" y="0"/>
                </a:cubicBezTo>
              </a:path>
            </a:pathLst>
          </a:custGeom>
          <a:noFill/>
          <a:ln w="6350" cap="rnd">
            <a:solidFill>
              <a:srgbClr val="FF6600"/>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defPPr>
              <a:defRPr lang="en-US"/>
            </a:defPPr>
            <a:lvl1pPr algn="l" rtl="0" fontAlgn="base">
              <a:spcBef>
                <a:spcPct val="0"/>
              </a:spcBef>
              <a:spcAft>
                <a:spcPct val="0"/>
              </a:spcAft>
              <a:defRPr sz="1400" kern="1200">
                <a:solidFill>
                  <a:schemeClr val="tx1"/>
                </a:solidFill>
                <a:latin typeface="Arial" panose="020B0604020202020204" pitchFamily="34" charset="0"/>
                <a:ea typeface="+mn-ea"/>
                <a:cs typeface="+mn-cs"/>
              </a:defRPr>
            </a:lvl1pPr>
            <a:lvl2pPr marL="457200" algn="l" rtl="0" fontAlgn="base">
              <a:spcBef>
                <a:spcPct val="0"/>
              </a:spcBef>
              <a:spcAft>
                <a:spcPct val="0"/>
              </a:spcAft>
              <a:defRPr sz="1400" kern="1200">
                <a:solidFill>
                  <a:schemeClr val="tx1"/>
                </a:solidFill>
                <a:latin typeface="Arial" panose="020B0604020202020204" pitchFamily="34" charset="0"/>
                <a:ea typeface="+mn-ea"/>
                <a:cs typeface="+mn-cs"/>
              </a:defRPr>
            </a:lvl2pPr>
            <a:lvl3pPr marL="914400" algn="l" rtl="0" fontAlgn="base">
              <a:spcBef>
                <a:spcPct val="0"/>
              </a:spcBef>
              <a:spcAft>
                <a:spcPct val="0"/>
              </a:spcAft>
              <a:defRPr sz="1400" kern="1200">
                <a:solidFill>
                  <a:schemeClr val="tx1"/>
                </a:solidFill>
                <a:latin typeface="Arial" panose="020B0604020202020204" pitchFamily="34" charset="0"/>
                <a:ea typeface="+mn-ea"/>
                <a:cs typeface="+mn-cs"/>
              </a:defRPr>
            </a:lvl3pPr>
            <a:lvl4pPr marL="1371600" algn="l" rtl="0" fontAlgn="base">
              <a:spcBef>
                <a:spcPct val="0"/>
              </a:spcBef>
              <a:spcAft>
                <a:spcPct val="0"/>
              </a:spcAft>
              <a:defRPr sz="1400" kern="1200">
                <a:solidFill>
                  <a:schemeClr val="tx1"/>
                </a:solidFill>
                <a:latin typeface="Arial" panose="020B0604020202020204" pitchFamily="34" charset="0"/>
                <a:ea typeface="+mn-ea"/>
                <a:cs typeface="+mn-cs"/>
              </a:defRPr>
            </a:lvl4pPr>
            <a:lvl5pPr marL="1828800" algn="l" rtl="0" fontAlgn="base">
              <a:spcBef>
                <a:spcPct val="0"/>
              </a:spcBef>
              <a:spcAft>
                <a:spcPct val="0"/>
              </a:spcAft>
              <a:defRPr sz="1400" kern="1200">
                <a:solidFill>
                  <a:schemeClr val="tx1"/>
                </a:solidFill>
                <a:latin typeface="Arial" panose="020B0604020202020204" pitchFamily="34" charset="0"/>
                <a:ea typeface="+mn-ea"/>
                <a:cs typeface="+mn-cs"/>
              </a:defRPr>
            </a:lvl5pPr>
            <a:lvl6pPr marL="2286000" algn="l" defTabSz="914400" rtl="0" eaLnBrk="1" latinLnBrk="0" hangingPunct="1">
              <a:defRPr sz="1400" kern="1200">
                <a:solidFill>
                  <a:schemeClr val="tx1"/>
                </a:solidFill>
                <a:latin typeface="Arial" panose="020B0604020202020204" pitchFamily="34" charset="0"/>
                <a:ea typeface="+mn-ea"/>
                <a:cs typeface="+mn-cs"/>
              </a:defRPr>
            </a:lvl6pPr>
            <a:lvl7pPr marL="2743200" algn="l" defTabSz="914400" rtl="0" eaLnBrk="1" latinLnBrk="0" hangingPunct="1">
              <a:defRPr sz="1400" kern="1200">
                <a:solidFill>
                  <a:schemeClr val="tx1"/>
                </a:solidFill>
                <a:latin typeface="Arial" panose="020B0604020202020204" pitchFamily="34" charset="0"/>
                <a:ea typeface="+mn-ea"/>
                <a:cs typeface="+mn-cs"/>
              </a:defRPr>
            </a:lvl7pPr>
            <a:lvl8pPr marL="3200400" algn="l" defTabSz="914400" rtl="0" eaLnBrk="1" latinLnBrk="0" hangingPunct="1">
              <a:defRPr sz="1400" kern="1200">
                <a:solidFill>
                  <a:schemeClr val="tx1"/>
                </a:solidFill>
                <a:latin typeface="Arial" panose="020B0604020202020204" pitchFamily="34" charset="0"/>
                <a:ea typeface="+mn-ea"/>
                <a:cs typeface="+mn-cs"/>
              </a:defRPr>
            </a:lvl8pPr>
            <a:lvl9pPr marL="3657600" algn="l" defTabSz="914400" rtl="0" eaLnBrk="1" latinLnBrk="0" hangingPunct="1">
              <a:defRPr sz="1400" kern="1200">
                <a:solidFill>
                  <a:schemeClr val="tx1"/>
                </a:solidFill>
                <a:latin typeface="Arial" panose="020B0604020202020204" pitchFamily="34" charset="0"/>
                <a:ea typeface="+mn-ea"/>
                <a:cs typeface="+mn-cs"/>
              </a:defRPr>
            </a:lvl9pPr>
          </a:lstStyle>
          <a:p>
            <a:endParaRPr lang="en-CA"/>
          </a:p>
        </p:txBody>
      </p:sp>
      <p:sp>
        <p:nvSpPr>
          <p:cNvPr id="139" name="Freeform 135">
            <a:extLst>
              <a:ext uri="{FF2B5EF4-FFF2-40B4-BE49-F238E27FC236}">
                <a16:creationId xmlns:a16="http://schemas.microsoft.com/office/drawing/2014/main" id="{13D7792B-195D-4845-9E9C-010A6B82FCCA}"/>
              </a:ext>
            </a:extLst>
          </p:cNvPr>
          <p:cNvSpPr>
            <a:spLocks noChangeAspect="1"/>
          </p:cNvSpPr>
          <p:nvPr/>
        </p:nvSpPr>
        <p:spPr bwMode="auto">
          <a:xfrm>
            <a:off x="6213816" y="1424225"/>
            <a:ext cx="15868" cy="78981"/>
          </a:xfrm>
          <a:custGeom>
            <a:avLst/>
            <a:gdLst>
              <a:gd name="T0" fmla="*/ 26 w 26"/>
              <a:gd name="T1" fmla="*/ 0 h 124"/>
              <a:gd name="T2" fmla="*/ 0 w 26"/>
              <a:gd name="T3" fmla="*/ 124 h 124"/>
            </a:gdLst>
            <a:ahLst/>
            <a:cxnLst>
              <a:cxn ang="0">
                <a:pos x="T0" y="T1"/>
              </a:cxn>
              <a:cxn ang="0">
                <a:pos x="T2" y="T3"/>
              </a:cxn>
            </a:cxnLst>
            <a:rect l="0" t="0" r="r" b="b"/>
            <a:pathLst>
              <a:path w="26" h="124">
                <a:moveTo>
                  <a:pt x="26" y="0"/>
                </a:moveTo>
                <a:cubicBezTo>
                  <a:pt x="26" y="44"/>
                  <a:pt x="4" y="81"/>
                  <a:pt x="0" y="124"/>
                </a:cubicBezTo>
              </a:path>
            </a:pathLst>
          </a:custGeom>
          <a:noFill/>
          <a:ln w="6350" cap="rnd">
            <a:solidFill>
              <a:srgbClr val="FF6600"/>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defPPr>
              <a:defRPr lang="en-US"/>
            </a:defPPr>
            <a:lvl1pPr algn="l" rtl="0" fontAlgn="base">
              <a:spcBef>
                <a:spcPct val="0"/>
              </a:spcBef>
              <a:spcAft>
                <a:spcPct val="0"/>
              </a:spcAft>
              <a:defRPr sz="1400" kern="1200">
                <a:solidFill>
                  <a:schemeClr val="tx1"/>
                </a:solidFill>
                <a:latin typeface="Arial" panose="020B0604020202020204" pitchFamily="34" charset="0"/>
                <a:ea typeface="+mn-ea"/>
                <a:cs typeface="+mn-cs"/>
              </a:defRPr>
            </a:lvl1pPr>
            <a:lvl2pPr marL="457200" algn="l" rtl="0" fontAlgn="base">
              <a:spcBef>
                <a:spcPct val="0"/>
              </a:spcBef>
              <a:spcAft>
                <a:spcPct val="0"/>
              </a:spcAft>
              <a:defRPr sz="1400" kern="1200">
                <a:solidFill>
                  <a:schemeClr val="tx1"/>
                </a:solidFill>
                <a:latin typeface="Arial" panose="020B0604020202020204" pitchFamily="34" charset="0"/>
                <a:ea typeface="+mn-ea"/>
                <a:cs typeface="+mn-cs"/>
              </a:defRPr>
            </a:lvl2pPr>
            <a:lvl3pPr marL="914400" algn="l" rtl="0" fontAlgn="base">
              <a:spcBef>
                <a:spcPct val="0"/>
              </a:spcBef>
              <a:spcAft>
                <a:spcPct val="0"/>
              </a:spcAft>
              <a:defRPr sz="1400" kern="1200">
                <a:solidFill>
                  <a:schemeClr val="tx1"/>
                </a:solidFill>
                <a:latin typeface="Arial" panose="020B0604020202020204" pitchFamily="34" charset="0"/>
                <a:ea typeface="+mn-ea"/>
                <a:cs typeface="+mn-cs"/>
              </a:defRPr>
            </a:lvl3pPr>
            <a:lvl4pPr marL="1371600" algn="l" rtl="0" fontAlgn="base">
              <a:spcBef>
                <a:spcPct val="0"/>
              </a:spcBef>
              <a:spcAft>
                <a:spcPct val="0"/>
              </a:spcAft>
              <a:defRPr sz="1400" kern="1200">
                <a:solidFill>
                  <a:schemeClr val="tx1"/>
                </a:solidFill>
                <a:latin typeface="Arial" panose="020B0604020202020204" pitchFamily="34" charset="0"/>
                <a:ea typeface="+mn-ea"/>
                <a:cs typeface="+mn-cs"/>
              </a:defRPr>
            </a:lvl4pPr>
            <a:lvl5pPr marL="1828800" algn="l" rtl="0" fontAlgn="base">
              <a:spcBef>
                <a:spcPct val="0"/>
              </a:spcBef>
              <a:spcAft>
                <a:spcPct val="0"/>
              </a:spcAft>
              <a:defRPr sz="1400" kern="1200">
                <a:solidFill>
                  <a:schemeClr val="tx1"/>
                </a:solidFill>
                <a:latin typeface="Arial" panose="020B0604020202020204" pitchFamily="34" charset="0"/>
                <a:ea typeface="+mn-ea"/>
                <a:cs typeface="+mn-cs"/>
              </a:defRPr>
            </a:lvl5pPr>
            <a:lvl6pPr marL="2286000" algn="l" defTabSz="914400" rtl="0" eaLnBrk="1" latinLnBrk="0" hangingPunct="1">
              <a:defRPr sz="1400" kern="1200">
                <a:solidFill>
                  <a:schemeClr val="tx1"/>
                </a:solidFill>
                <a:latin typeface="Arial" panose="020B0604020202020204" pitchFamily="34" charset="0"/>
                <a:ea typeface="+mn-ea"/>
                <a:cs typeface="+mn-cs"/>
              </a:defRPr>
            </a:lvl6pPr>
            <a:lvl7pPr marL="2743200" algn="l" defTabSz="914400" rtl="0" eaLnBrk="1" latinLnBrk="0" hangingPunct="1">
              <a:defRPr sz="1400" kern="1200">
                <a:solidFill>
                  <a:schemeClr val="tx1"/>
                </a:solidFill>
                <a:latin typeface="Arial" panose="020B0604020202020204" pitchFamily="34" charset="0"/>
                <a:ea typeface="+mn-ea"/>
                <a:cs typeface="+mn-cs"/>
              </a:defRPr>
            </a:lvl7pPr>
            <a:lvl8pPr marL="3200400" algn="l" defTabSz="914400" rtl="0" eaLnBrk="1" latinLnBrk="0" hangingPunct="1">
              <a:defRPr sz="1400" kern="1200">
                <a:solidFill>
                  <a:schemeClr val="tx1"/>
                </a:solidFill>
                <a:latin typeface="Arial" panose="020B0604020202020204" pitchFamily="34" charset="0"/>
                <a:ea typeface="+mn-ea"/>
                <a:cs typeface="+mn-cs"/>
              </a:defRPr>
            </a:lvl8pPr>
            <a:lvl9pPr marL="3657600" algn="l" defTabSz="914400" rtl="0" eaLnBrk="1" latinLnBrk="0" hangingPunct="1">
              <a:defRPr sz="1400" kern="1200">
                <a:solidFill>
                  <a:schemeClr val="tx1"/>
                </a:solidFill>
                <a:latin typeface="Arial" panose="020B0604020202020204" pitchFamily="34" charset="0"/>
                <a:ea typeface="+mn-ea"/>
                <a:cs typeface="+mn-cs"/>
              </a:defRPr>
            </a:lvl9pPr>
          </a:lstStyle>
          <a:p>
            <a:endParaRPr lang="en-CA"/>
          </a:p>
        </p:txBody>
      </p:sp>
      <p:sp>
        <p:nvSpPr>
          <p:cNvPr id="140" name="Freeform 136">
            <a:extLst>
              <a:ext uri="{FF2B5EF4-FFF2-40B4-BE49-F238E27FC236}">
                <a16:creationId xmlns:a16="http://schemas.microsoft.com/office/drawing/2014/main" id="{1F9F47F8-5B86-4BDB-8F0F-AF55C96AEB92}"/>
              </a:ext>
            </a:extLst>
          </p:cNvPr>
          <p:cNvSpPr>
            <a:spLocks noChangeAspect="1"/>
          </p:cNvSpPr>
          <p:nvPr/>
        </p:nvSpPr>
        <p:spPr bwMode="auto">
          <a:xfrm>
            <a:off x="6213816" y="1495473"/>
            <a:ext cx="21499" cy="13808"/>
          </a:xfrm>
          <a:custGeom>
            <a:avLst/>
            <a:gdLst>
              <a:gd name="T0" fmla="*/ 0 w 36"/>
              <a:gd name="T1" fmla="*/ 12 h 22"/>
              <a:gd name="T2" fmla="*/ 36 w 36"/>
              <a:gd name="T3" fmla="*/ 0 h 22"/>
            </a:gdLst>
            <a:ahLst/>
            <a:cxnLst>
              <a:cxn ang="0">
                <a:pos x="T0" y="T1"/>
              </a:cxn>
              <a:cxn ang="0">
                <a:pos x="T2" y="T3"/>
              </a:cxn>
            </a:cxnLst>
            <a:rect l="0" t="0" r="r" b="b"/>
            <a:pathLst>
              <a:path w="36" h="22">
                <a:moveTo>
                  <a:pt x="0" y="12"/>
                </a:moveTo>
                <a:cubicBezTo>
                  <a:pt x="13" y="22"/>
                  <a:pt x="26" y="9"/>
                  <a:pt x="36" y="0"/>
                </a:cubicBezTo>
              </a:path>
            </a:pathLst>
          </a:custGeom>
          <a:noFill/>
          <a:ln w="6350" cap="rnd">
            <a:solidFill>
              <a:srgbClr val="FF6600"/>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defPPr>
              <a:defRPr lang="en-US"/>
            </a:defPPr>
            <a:lvl1pPr algn="l" rtl="0" fontAlgn="base">
              <a:spcBef>
                <a:spcPct val="0"/>
              </a:spcBef>
              <a:spcAft>
                <a:spcPct val="0"/>
              </a:spcAft>
              <a:defRPr sz="1400" kern="1200">
                <a:solidFill>
                  <a:schemeClr val="tx1"/>
                </a:solidFill>
                <a:latin typeface="Arial" panose="020B0604020202020204" pitchFamily="34" charset="0"/>
                <a:ea typeface="+mn-ea"/>
                <a:cs typeface="+mn-cs"/>
              </a:defRPr>
            </a:lvl1pPr>
            <a:lvl2pPr marL="457200" algn="l" rtl="0" fontAlgn="base">
              <a:spcBef>
                <a:spcPct val="0"/>
              </a:spcBef>
              <a:spcAft>
                <a:spcPct val="0"/>
              </a:spcAft>
              <a:defRPr sz="1400" kern="1200">
                <a:solidFill>
                  <a:schemeClr val="tx1"/>
                </a:solidFill>
                <a:latin typeface="Arial" panose="020B0604020202020204" pitchFamily="34" charset="0"/>
                <a:ea typeface="+mn-ea"/>
                <a:cs typeface="+mn-cs"/>
              </a:defRPr>
            </a:lvl2pPr>
            <a:lvl3pPr marL="914400" algn="l" rtl="0" fontAlgn="base">
              <a:spcBef>
                <a:spcPct val="0"/>
              </a:spcBef>
              <a:spcAft>
                <a:spcPct val="0"/>
              </a:spcAft>
              <a:defRPr sz="1400" kern="1200">
                <a:solidFill>
                  <a:schemeClr val="tx1"/>
                </a:solidFill>
                <a:latin typeface="Arial" panose="020B0604020202020204" pitchFamily="34" charset="0"/>
                <a:ea typeface="+mn-ea"/>
                <a:cs typeface="+mn-cs"/>
              </a:defRPr>
            </a:lvl3pPr>
            <a:lvl4pPr marL="1371600" algn="l" rtl="0" fontAlgn="base">
              <a:spcBef>
                <a:spcPct val="0"/>
              </a:spcBef>
              <a:spcAft>
                <a:spcPct val="0"/>
              </a:spcAft>
              <a:defRPr sz="1400" kern="1200">
                <a:solidFill>
                  <a:schemeClr val="tx1"/>
                </a:solidFill>
                <a:latin typeface="Arial" panose="020B0604020202020204" pitchFamily="34" charset="0"/>
                <a:ea typeface="+mn-ea"/>
                <a:cs typeface="+mn-cs"/>
              </a:defRPr>
            </a:lvl4pPr>
            <a:lvl5pPr marL="1828800" algn="l" rtl="0" fontAlgn="base">
              <a:spcBef>
                <a:spcPct val="0"/>
              </a:spcBef>
              <a:spcAft>
                <a:spcPct val="0"/>
              </a:spcAft>
              <a:defRPr sz="1400" kern="1200">
                <a:solidFill>
                  <a:schemeClr val="tx1"/>
                </a:solidFill>
                <a:latin typeface="Arial" panose="020B0604020202020204" pitchFamily="34" charset="0"/>
                <a:ea typeface="+mn-ea"/>
                <a:cs typeface="+mn-cs"/>
              </a:defRPr>
            </a:lvl5pPr>
            <a:lvl6pPr marL="2286000" algn="l" defTabSz="914400" rtl="0" eaLnBrk="1" latinLnBrk="0" hangingPunct="1">
              <a:defRPr sz="1400" kern="1200">
                <a:solidFill>
                  <a:schemeClr val="tx1"/>
                </a:solidFill>
                <a:latin typeface="Arial" panose="020B0604020202020204" pitchFamily="34" charset="0"/>
                <a:ea typeface="+mn-ea"/>
                <a:cs typeface="+mn-cs"/>
              </a:defRPr>
            </a:lvl6pPr>
            <a:lvl7pPr marL="2743200" algn="l" defTabSz="914400" rtl="0" eaLnBrk="1" latinLnBrk="0" hangingPunct="1">
              <a:defRPr sz="1400" kern="1200">
                <a:solidFill>
                  <a:schemeClr val="tx1"/>
                </a:solidFill>
                <a:latin typeface="Arial" panose="020B0604020202020204" pitchFamily="34" charset="0"/>
                <a:ea typeface="+mn-ea"/>
                <a:cs typeface="+mn-cs"/>
              </a:defRPr>
            </a:lvl7pPr>
            <a:lvl8pPr marL="3200400" algn="l" defTabSz="914400" rtl="0" eaLnBrk="1" latinLnBrk="0" hangingPunct="1">
              <a:defRPr sz="1400" kern="1200">
                <a:solidFill>
                  <a:schemeClr val="tx1"/>
                </a:solidFill>
                <a:latin typeface="Arial" panose="020B0604020202020204" pitchFamily="34" charset="0"/>
                <a:ea typeface="+mn-ea"/>
                <a:cs typeface="+mn-cs"/>
              </a:defRPr>
            </a:lvl8pPr>
            <a:lvl9pPr marL="3657600" algn="l" defTabSz="914400" rtl="0" eaLnBrk="1" latinLnBrk="0" hangingPunct="1">
              <a:defRPr sz="1400" kern="1200">
                <a:solidFill>
                  <a:schemeClr val="tx1"/>
                </a:solidFill>
                <a:latin typeface="Arial" panose="020B0604020202020204" pitchFamily="34" charset="0"/>
                <a:ea typeface="+mn-ea"/>
                <a:cs typeface="+mn-cs"/>
              </a:defRPr>
            </a:lvl9pPr>
          </a:lstStyle>
          <a:p>
            <a:endParaRPr lang="en-CA"/>
          </a:p>
        </p:txBody>
      </p:sp>
      <p:sp>
        <p:nvSpPr>
          <p:cNvPr id="141" name="Freeform 137">
            <a:extLst>
              <a:ext uri="{FF2B5EF4-FFF2-40B4-BE49-F238E27FC236}">
                <a16:creationId xmlns:a16="http://schemas.microsoft.com/office/drawing/2014/main" id="{1E9F08CC-893D-4B04-A17C-6107087F4599}"/>
              </a:ext>
            </a:extLst>
          </p:cNvPr>
          <p:cNvSpPr>
            <a:spLocks noChangeAspect="1"/>
          </p:cNvSpPr>
          <p:nvPr/>
        </p:nvSpPr>
        <p:spPr bwMode="auto">
          <a:xfrm>
            <a:off x="6472824" y="1033740"/>
            <a:ext cx="20475" cy="23749"/>
          </a:xfrm>
          <a:custGeom>
            <a:avLst/>
            <a:gdLst>
              <a:gd name="T0" fmla="*/ 10 w 35"/>
              <a:gd name="T1" fmla="*/ 37 h 37"/>
              <a:gd name="T2" fmla="*/ 35 w 35"/>
              <a:gd name="T3" fmla="*/ 11 h 37"/>
              <a:gd name="T4" fmla="*/ 33 w 35"/>
              <a:gd name="T5" fmla="*/ 6 h 37"/>
              <a:gd name="T6" fmla="*/ 0 w 35"/>
              <a:gd name="T7" fmla="*/ 3 h 37"/>
            </a:gdLst>
            <a:ahLst/>
            <a:cxnLst>
              <a:cxn ang="0">
                <a:pos x="T0" y="T1"/>
              </a:cxn>
              <a:cxn ang="0">
                <a:pos x="T2" y="T3"/>
              </a:cxn>
              <a:cxn ang="0">
                <a:pos x="T4" y="T5"/>
              </a:cxn>
              <a:cxn ang="0">
                <a:pos x="T6" y="T7"/>
              </a:cxn>
            </a:cxnLst>
            <a:rect l="0" t="0" r="r" b="b"/>
            <a:pathLst>
              <a:path w="35" h="37">
                <a:moveTo>
                  <a:pt x="10" y="37"/>
                </a:moveTo>
                <a:cubicBezTo>
                  <a:pt x="17" y="27"/>
                  <a:pt x="31" y="23"/>
                  <a:pt x="35" y="11"/>
                </a:cubicBezTo>
                <a:cubicBezTo>
                  <a:pt x="35" y="9"/>
                  <a:pt x="34" y="8"/>
                  <a:pt x="33" y="6"/>
                </a:cubicBezTo>
                <a:cubicBezTo>
                  <a:pt x="21" y="7"/>
                  <a:pt x="10" y="0"/>
                  <a:pt x="0" y="3"/>
                </a:cubicBezTo>
              </a:path>
            </a:pathLst>
          </a:custGeom>
          <a:noFill/>
          <a:ln w="6350" cap="rnd">
            <a:solidFill>
              <a:srgbClr val="FF6600"/>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defPPr>
              <a:defRPr lang="en-US"/>
            </a:defPPr>
            <a:lvl1pPr algn="l" rtl="0" fontAlgn="base">
              <a:spcBef>
                <a:spcPct val="0"/>
              </a:spcBef>
              <a:spcAft>
                <a:spcPct val="0"/>
              </a:spcAft>
              <a:defRPr sz="1400" kern="1200">
                <a:solidFill>
                  <a:schemeClr val="tx1"/>
                </a:solidFill>
                <a:latin typeface="Arial" panose="020B0604020202020204" pitchFamily="34" charset="0"/>
                <a:ea typeface="+mn-ea"/>
                <a:cs typeface="+mn-cs"/>
              </a:defRPr>
            </a:lvl1pPr>
            <a:lvl2pPr marL="457200" algn="l" rtl="0" fontAlgn="base">
              <a:spcBef>
                <a:spcPct val="0"/>
              </a:spcBef>
              <a:spcAft>
                <a:spcPct val="0"/>
              </a:spcAft>
              <a:defRPr sz="1400" kern="1200">
                <a:solidFill>
                  <a:schemeClr val="tx1"/>
                </a:solidFill>
                <a:latin typeface="Arial" panose="020B0604020202020204" pitchFamily="34" charset="0"/>
                <a:ea typeface="+mn-ea"/>
                <a:cs typeface="+mn-cs"/>
              </a:defRPr>
            </a:lvl2pPr>
            <a:lvl3pPr marL="914400" algn="l" rtl="0" fontAlgn="base">
              <a:spcBef>
                <a:spcPct val="0"/>
              </a:spcBef>
              <a:spcAft>
                <a:spcPct val="0"/>
              </a:spcAft>
              <a:defRPr sz="1400" kern="1200">
                <a:solidFill>
                  <a:schemeClr val="tx1"/>
                </a:solidFill>
                <a:latin typeface="Arial" panose="020B0604020202020204" pitchFamily="34" charset="0"/>
                <a:ea typeface="+mn-ea"/>
                <a:cs typeface="+mn-cs"/>
              </a:defRPr>
            </a:lvl3pPr>
            <a:lvl4pPr marL="1371600" algn="l" rtl="0" fontAlgn="base">
              <a:spcBef>
                <a:spcPct val="0"/>
              </a:spcBef>
              <a:spcAft>
                <a:spcPct val="0"/>
              </a:spcAft>
              <a:defRPr sz="1400" kern="1200">
                <a:solidFill>
                  <a:schemeClr val="tx1"/>
                </a:solidFill>
                <a:latin typeface="Arial" panose="020B0604020202020204" pitchFamily="34" charset="0"/>
                <a:ea typeface="+mn-ea"/>
                <a:cs typeface="+mn-cs"/>
              </a:defRPr>
            </a:lvl4pPr>
            <a:lvl5pPr marL="1828800" algn="l" rtl="0" fontAlgn="base">
              <a:spcBef>
                <a:spcPct val="0"/>
              </a:spcBef>
              <a:spcAft>
                <a:spcPct val="0"/>
              </a:spcAft>
              <a:defRPr sz="1400" kern="1200">
                <a:solidFill>
                  <a:schemeClr val="tx1"/>
                </a:solidFill>
                <a:latin typeface="Arial" panose="020B0604020202020204" pitchFamily="34" charset="0"/>
                <a:ea typeface="+mn-ea"/>
                <a:cs typeface="+mn-cs"/>
              </a:defRPr>
            </a:lvl5pPr>
            <a:lvl6pPr marL="2286000" algn="l" defTabSz="914400" rtl="0" eaLnBrk="1" latinLnBrk="0" hangingPunct="1">
              <a:defRPr sz="1400" kern="1200">
                <a:solidFill>
                  <a:schemeClr val="tx1"/>
                </a:solidFill>
                <a:latin typeface="Arial" panose="020B0604020202020204" pitchFamily="34" charset="0"/>
                <a:ea typeface="+mn-ea"/>
                <a:cs typeface="+mn-cs"/>
              </a:defRPr>
            </a:lvl6pPr>
            <a:lvl7pPr marL="2743200" algn="l" defTabSz="914400" rtl="0" eaLnBrk="1" latinLnBrk="0" hangingPunct="1">
              <a:defRPr sz="1400" kern="1200">
                <a:solidFill>
                  <a:schemeClr val="tx1"/>
                </a:solidFill>
                <a:latin typeface="Arial" panose="020B0604020202020204" pitchFamily="34" charset="0"/>
                <a:ea typeface="+mn-ea"/>
                <a:cs typeface="+mn-cs"/>
              </a:defRPr>
            </a:lvl7pPr>
            <a:lvl8pPr marL="3200400" algn="l" defTabSz="914400" rtl="0" eaLnBrk="1" latinLnBrk="0" hangingPunct="1">
              <a:defRPr sz="1400" kern="1200">
                <a:solidFill>
                  <a:schemeClr val="tx1"/>
                </a:solidFill>
                <a:latin typeface="Arial" panose="020B0604020202020204" pitchFamily="34" charset="0"/>
                <a:ea typeface="+mn-ea"/>
                <a:cs typeface="+mn-cs"/>
              </a:defRPr>
            </a:lvl8pPr>
            <a:lvl9pPr marL="3657600" algn="l" defTabSz="914400" rtl="0" eaLnBrk="1" latinLnBrk="0" hangingPunct="1">
              <a:defRPr sz="1400" kern="1200">
                <a:solidFill>
                  <a:schemeClr val="tx1"/>
                </a:solidFill>
                <a:latin typeface="Arial" panose="020B0604020202020204" pitchFamily="34" charset="0"/>
                <a:ea typeface="+mn-ea"/>
                <a:cs typeface="+mn-cs"/>
              </a:defRPr>
            </a:lvl9pPr>
          </a:lstStyle>
          <a:p>
            <a:endParaRPr lang="en-CA"/>
          </a:p>
        </p:txBody>
      </p:sp>
      <p:sp>
        <p:nvSpPr>
          <p:cNvPr id="142" name="Freeform 138">
            <a:extLst>
              <a:ext uri="{FF2B5EF4-FFF2-40B4-BE49-F238E27FC236}">
                <a16:creationId xmlns:a16="http://schemas.microsoft.com/office/drawing/2014/main" id="{3650C7A4-639B-45F5-A846-9505066E37AC}"/>
              </a:ext>
            </a:extLst>
          </p:cNvPr>
          <p:cNvSpPr>
            <a:spLocks noChangeAspect="1"/>
          </p:cNvSpPr>
          <p:nvPr/>
        </p:nvSpPr>
        <p:spPr bwMode="auto">
          <a:xfrm>
            <a:off x="6549094" y="932667"/>
            <a:ext cx="19451" cy="16569"/>
          </a:xfrm>
          <a:custGeom>
            <a:avLst/>
            <a:gdLst>
              <a:gd name="T0" fmla="*/ 33 w 33"/>
              <a:gd name="T1" fmla="*/ 7 h 25"/>
              <a:gd name="T2" fmla="*/ 0 w 33"/>
              <a:gd name="T3" fmla="*/ 13 h 25"/>
              <a:gd name="T4" fmla="*/ 33 w 33"/>
              <a:gd name="T5" fmla="*/ 7 h 25"/>
            </a:gdLst>
            <a:ahLst/>
            <a:cxnLst>
              <a:cxn ang="0">
                <a:pos x="T0" y="T1"/>
              </a:cxn>
              <a:cxn ang="0">
                <a:pos x="T2" y="T3"/>
              </a:cxn>
              <a:cxn ang="0">
                <a:pos x="T4" y="T5"/>
              </a:cxn>
            </a:cxnLst>
            <a:rect l="0" t="0" r="r" b="b"/>
            <a:pathLst>
              <a:path w="33" h="25">
                <a:moveTo>
                  <a:pt x="33" y="7"/>
                </a:moveTo>
                <a:cubicBezTo>
                  <a:pt x="24" y="0"/>
                  <a:pt x="5" y="4"/>
                  <a:pt x="0" y="13"/>
                </a:cubicBezTo>
                <a:cubicBezTo>
                  <a:pt x="6" y="25"/>
                  <a:pt x="27" y="16"/>
                  <a:pt x="33" y="7"/>
                </a:cubicBezTo>
              </a:path>
            </a:pathLst>
          </a:custGeom>
          <a:noFill/>
          <a:ln w="6350" cap="rnd">
            <a:solidFill>
              <a:srgbClr val="FF6600"/>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defPPr>
              <a:defRPr lang="en-US"/>
            </a:defPPr>
            <a:lvl1pPr algn="l" rtl="0" fontAlgn="base">
              <a:spcBef>
                <a:spcPct val="0"/>
              </a:spcBef>
              <a:spcAft>
                <a:spcPct val="0"/>
              </a:spcAft>
              <a:defRPr sz="1400" kern="1200">
                <a:solidFill>
                  <a:schemeClr val="tx1"/>
                </a:solidFill>
                <a:latin typeface="Arial" panose="020B0604020202020204" pitchFamily="34" charset="0"/>
                <a:ea typeface="+mn-ea"/>
                <a:cs typeface="+mn-cs"/>
              </a:defRPr>
            </a:lvl1pPr>
            <a:lvl2pPr marL="457200" algn="l" rtl="0" fontAlgn="base">
              <a:spcBef>
                <a:spcPct val="0"/>
              </a:spcBef>
              <a:spcAft>
                <a:spcPct val="0"/>
              </a:spcAft>
              <a:defRPr sz="1400" kern="1200">
                <a:solidFill>
                  <a:schemeClr val="tx1"/>
                </a:solidFill>
                <a:latin typeface="Arial" panose="020B0604020202020204" pitchFamily="34" charset="0"/>
                <a:ea typeface="+mn-ea"/>
                <a:cs typeface="+mn-cs"/>
              </a:defRPr>
            </a:lvl2pPr>
            <a:lvl3pPr marL="914400" algn="l" rtl="0" fontAlgn="base">
              <a:spcBef>
                <a:spcPct val="0"/>
              </a:spcBef>
              <a:spcAft>
                <a:spcPct val="0"/>
              </a:spcAft>
              <a:defRPr sz="1400" kern="1200">
                <a:solidFill>
                  <a:schemeClr val="tx1"/>
                </a:solidFill>
                <a:latin typeface="Arial" panose="020B0604020202020204" pitchFamily="34" charset="0"/>
                <a:ea typeface="+mn-ea"/>
                <a:cs typeface="+mn-cs"/>
              </a:defRPr>
            </a:lvl3pPr>
            <a:lvl4pPr marL="1371600" algn="l" rtl="0" fontAlgn="base">
              <a:spcBef>
                <a:spcPct val="0"/>
              </a:spcBef>
              <a:spcAft>
                <a:spcPct val="0"/>
              </a:spcAft>
              <a:defRPr sz="1400" kern="1200">
                <a:solidFill>
                  <a:schemeClr val="tx1"/>
                </a:solidFill>
                <a:latin typeface="Arial" panose="020B0604020202020204" pitchFamily="34" charset="0"/>
                <a:ea typeface="+mn-ea"/>
                <a:cs typeface="+mn-cs"/>
              </a:defRPr>
            </a:lvl4pPr>
            <a:lvl5pPr marL="1828800" algn="l" rtl="0" fontAlgn="base">
              <a:spcBef>
                <a:spcPct val="0"/>
              </a:spcBef>
              <a:spcAft>
                <a:spcPct val="0"/>
              </a:spcAft>
              <a:defRPr sz="1400" kern="1200">
                <a:solidFill>
                  <a:schemeClr val="tx1"/>
                </a:solidFill>
                <a:latin typeface="Arial" panose="020B0604020202020204" pitchFamily="34" charset="0"/>
                <a:ea typeface="+mn-ea"/>
                <a:cs typeface="+mn-cs"/>
              </a:defRPr>
            </a:lvl5pPr>
            <a:lvl6pPr marL="2286000" algn="l" defTabSz="914400" rtl="0" eaLnBrk="1" latinLnBrk="0" hangingPunct="1">
              <a:defRPr sz="1400" kern="1200">
                <a:solidFill>
                  <a:schemeClr val="tx1"/>
                </a:solidFill>
                <a:latin typeface="Arial" panose="020B0604020202020204" pitchFamily="34" charset="0"/>
                <a:ea typeface="+mn-ea"/>
                <a:cs typeface="+mn-cs"/>
              </a:defRPr>
            </a:lvl6pPr>
            <a:lvl7pPr marL="2743200" algn="l" defTabSz="914400" rtl="0" eaLnBrk="1" latinLnBrk="0" hangingPunct="1">
              <a:defRPr sz="1400" kern="1200">
                <a:solidFill>
                  <a:schemeClr val="tx1"/>
                </a:solidFill>
                <a:latin typeface="Arial" panose="020B0604020202020204" pitchFamily="34" charset="0"/>
                <a:ea typeface="+mn-ea"/>
                <a:cs typeface="+mn-cs"/>
              </a:defRPr>
            </a:lvl7pPr>
            <a:lvl8pPr marL="3200400" algn="l" defTabSz="914400" rtl="0" eaLnBrk="1" latinLnBrk="0" hangingPunct="1">
              <a:defRPr sz="1400" kern="1200">
                <a:solidFill>
                  <a:schemeClr val="tx1"/>
                </a:solidFill>
                <a:latin typeface="Arial" panose="020B0604020202020204" pitchFamily="34" charset="0"/>
                <a:ea typeface="+mn-ea"/>
                <a:cs typeface="+mn-cs"/>
              </a:defRPr>
            </a:lvl8pPr>
            <a:lvl9pPr marL="3657600" algn="l" defTabSz="914400" rtl="0" eaLnBrk="1" latinLnBrk="0" hangingPunct="1">
              <a:defRPr sz="1400" kern="1200">
                <a:solidFill>
                  <a:schemeClr val="tx1"/>
                </a:solidFill>
                <a:latin typeface="Arial" panose="020B0604020202020204" pitchFamily="34" charset="0"/>
                <a:ea typeface="+mn-ea"/>
                <a:cs typeface="+mn-cs"/>
              </a:defRPr>
            </a:lvl9pPr>
          </a:lstStyle>
          <a:p>
            <a:endParaRPr lang="en-CA"/>
          </a:p>
        </p:txBody>
      </p:sp>
      <p:sp>
        <p:nvSpPr>
          <p:cNvPr id="143" name="Freeform 139">
            <a:extLst>
              <a:ext uri="{FF2B5EF4-FFF2-40B4-BE49-F238E27FC236}">
                <a16:creationId xmlns:a16="http://schemas.microsoft.com/office/drawing/2014/main" id="{86848315-6619-43DC-94CD-CBBE5457A081}"/>
              </a:ext>
            </a:extLst>
          </p:cNvPr>
          <p:cNvSpPr>
            <a:spLocks noChangeAspect="1"/>
          </p:cNvSpPr>
          <p:nvPr/>
        </p:nvSpPr>
        <p:spPr bwMode="auto">
          <a:xfrm>
            <a:off x="6480503" y="1077925"/>
            <a:ext cx="15868" cy="16569"/>
          </a:xfrm>
          <a:custGeom>
            <a:avLst/>
            <a:gdLst>
              <a:gd name="T0" fmla="*/ 26 w 26"/>
              <a:gd name="T1" fmla="*/ 26 h 26"/>
              <a:gd name="T2" fmla="*/ 0 w 26"/>
              <a:gd name="T3" fmla="*/ 0 h 26"/>
            </a:gdLst>
            <a:ahLst/>
            <a:cxnLst>
              <a:cxn ang="0">
                <a:pos x="T0" y="T1"/>
              </a:cxn>
              <a:cxn ang="0">
                <a:pos x="T2" y="T3"/>
              </a:cxn>
            </a:cxnLst>
            <a:rect l="0" t="0" r="r" b="b"/>
            <a:pathLst>
              <a:path w="26" h="26">
                <a:moveTo>
                  <a:pt x="26" y="26"/>
                </a:moveTo>
                <a:cubicBezTo>
                  <a:pt x="18" y="16"/>
                  <a:pt x="11" y="6"/>
                  <a:pt x="0" y="0"/>
                </a:cubicBezTo>
              </a:path>
            </a:pathLst>
          </a:custGeom>
          <a:noFill/>
          <a:ln w="6350" cap="rnd">
            <a:solidFill>
              <a:srgbClr val="FF6600"/>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defPPr>
              <a:defRPr lang="en-US"/>
            </a:defPPr>
            <a:lvl1pPr algn="l" rtl="0" fontAlgn="base">
              <a:spcBef>
                <a:spcPct val="0"/>
              </a:spcBef>
              <a:spcAft>
                <a:spcPct val="0"/>
              </a:spcAft>
              <a:defRPr sz="1400" kern="1200">
                <a:solidFill>
                  <a:schemeClr val="tx1"/>
                </a:solidFill>
                <a:latin typeface="Arial" panose="020B0604020202020204" pitchFamily="34" charset="0"/>
                <a:ea typeface="+mn-ea"/>
                <a:cs typeface="+mn-cs"/>
              </a:defRPr>
            </a:lvl1pPr>
            <a:lvl2pPr marL="457200" algn="l" rtl="0" fontAlgn="base">
              <a:spcBef>
                <a:spcPct val="0"/>
              </a:spcBef>
              <a:spcAft>
                <a:spcPct val="0"/>
              </a:spcAft>
              <a:defRPr sz="1400" kern="1200">
                <a:solidFill>
                  <a:schemeClr val="tx1"/>
                </a:solidFill>
                <a:latin typeface="Arial" panose="020B0604020202020204" pitchFamily="34" charset="0"/>
                <a:ea typeface="+mn-ea"/>
                <a:cs typeface="+mn-cs"/>
              </a:defRPr>
            </a:lvl2pPr>
            <a:lvl3pPr marL="914400" algn="l" rtl="0" fontAlgn="base">
              <a:spcBef>
                <a:spcPct val="0"/>
              </a:spcBef>
              <a:spcAft>
                <a:spcPct val="0"/>
              </a:spcAft>
              <a:defRPr sz="1400" kern="1200">
                <a:solidFill>
                  <a:schemeClr val="tx1"/>
                </a:solidFill>
                <a:latin typeface="Arial" panose="020B0604020202020204" pitchFamily="34" charset="0"/>
                <a:ea typeface="+mn-ea"/>
                <a:cs typeface="+mn-cs"/>
              </a:defRPr>
            </a:lvl3pPr>
            <a:lvl4pPr marL="1371600" algn="l" rtl="0" fontAlgn="base">
              <a:spcBef>
                <a:spcPct val="0"/>
              </a:spcBef>
              <a:spcAft>
                <a:spcPct val="0"/>
              </a:spcAft>
              <a:defRPr sz="1400" kern="1200">
                <a:solidFill>
                  <a:schemeClr val="tx1"/>
                </a:solidFill>
                <a:latin typeface="Arial" panose="020B0604020202020204" pitchFamily="34" charset="0"/>
                <a:ea typeface="+mn-ea"/>
                <a:cs typeface="+mn-cs"/>
              </a:defRPr>
            </a:lvl4pPr>
            <a:lvl5pPr marL="1828800" algn="l" rtl="0" fontAlgn="base">
              <a:spcBef>
                <a:spcPct val="0"/>
              </a:spcBef>
              <a:spcAft>
                <a:spcPct val="0"/>
              </a:spcAft>
              <a:defRPr sz="1400" kern="1200">
                <a:solidFill>
                  <a:schemeClr val="tx1"/>
                </a:solidFill>
                <a:latin typeface="Arial" panose="020B0604020202020204" pitchFamily="34" charset="0"/>
                <a:ea typeface="+mn-ea"/>
                <a:cs typeface="+mn-cs"/>
              </a:defRPr>
            </a:lvl5pPr>
            <a:lvl6pPr marL="2286000" algn="l" defTabSz="914400" rtl="0" eaLnBrk="1" latinLnBrk="0" hangingPunct="1">
              <a:defRPr sz="1400" kern="1200">
                <a:solidFill>
                  <a:schemeClr val="tx1"/>
                </a:solidFill>
                <a:latin typeface="Arial" panose="020B0604020202020204" pitchFamily="34" charset="0"/>
                <a:ea typeface="+mn-ea"/>
                <a:cs typeface="+mn-cs"/>
              </a:defRPr>
            </a:lvl6pPr>
            <a:lvl7pPr marL="2743200" algn="l" defTabSz="914400" rtl="0" eaLnBrk="1" latinLnBrk="0" hangingPunct="1">
              <a:defRPr sz="1400" kern="1200">
                <a:solidFill>
                  <a:schemeClr val="tx1"/>
                </a:solidFill>
                <a:latin typeface="Arial" panose="020B0604020202020204" pitchFamily="34" charset="0"/>
                <a:ea typeface="+mn-ea"/>
                <a:cs typeface="+mn-cs"/>
              </a:defRPr>
            </a:lvl7pPr>
            <a:lvl8pPr marL="3200400" algn="l" defTabSz="914400" rtl="0" eaLnBrk="1" latinLnBrk="0" hangingPunct="1">
              <a:defRPr sz="1400" kern="1200">
                <a:solidFill>
                  <a:schemeClr val="tx1"/>
                </a:solidFill>
                <a:latin typeface="Arial" panose="020B0604020202020204" pitchFamily="34" charset="0"/>
                <a:ea typeface="+mn-ea"/>
                <a:cs typeface="+mn-cs"/>
              </a:defRPr>
            </a:lvl8pPr>
            <a:lvl9pPr marL="3657600" algn="l" defTabSz="914400" rtl="0" eaLnBrk="1" latinLnBrk="0" hangingPunct="1">
              <a:defRPr sz="1400" kern="1200">
                <a:solidFill>
                  <a:schemeClr val="tx1"/>
                </a:solidFill>
                <a:latin typeface="Arial" panose="020B0604020202020204" pitchFamily="34" charset="0"/>
                <a:ea typeface="+mn-ea"/>
                <a:cs typeface="+mn-cs"/>
              </a:defRPr>
            </a:lvl9pPr>
          </a:lstStyle>
          <a:p>
            <a:endParaRPr lang="en-CA"/>
          </a:p>
        </p:txBody>
      </p:sp>
      <p:sp>
        <p:nvSpPr>
          <p:cNvPr id="144" name="Freeform 140">
            <a:extLst>
              <a:ext uri="{FF2B5EF4-FFF2-40B4-BE49-F238E27FC236}">
                <a16:creationId xmlns:a16="http://schemas.microsoft.com/office/drawing/2014/main" id="{CDDA92A9-F970-4FA5-A729-FC65490AFF43}"/>
              </a:ext>
            </a:extLst>
          </p:cNvPr>
          <p:cNvSpPr>
            <a:spLocks noChangeAspect="1"/>
          </p:cNvSpPr>
          <p:nvPr/>
        </p:nvSpPr>
        <p:spPr bwMode="auto">
          <a:xfrm>
            <a:off x="6480503" y="1077925"/>
            <a:ext cx="0" cy="35900"/>
          </a:xfrm>
          <a:custGeom>
            <a:avLst/>
            <a:gdLst>
              <a:gd name="T0" fmla="*/ 0 h 56"/>
              <a:gd name="T1" fmla="*/ 56 h 56"/>
            </a:gdLst>
            <a:ahLst/>
            <a:cxnLst>
              <a:cxn ang="0">
                <a:pos x="0" y="T0"/>
              </a:cxn>
              <a:cxn ang="0">
                <a:pos x="0" y="T1"/>
              </a:cxn>
            </a:cxnLst>
            <a:rect l="0" t="0" r="r" b="b"/>
            <a:pathLst>
              <a:path h="56">
                <a:moveTo>
                  <a:pt x="0" y="0"/>
                </a:moveTo>
                <a:cubicBezTo>
                  <a:pt x="0" y="19"/>
                  <a:pt x="0" y="37"/>
                  <a:pt x="0" y="56"/>
                </a:cubicBezTo>
              </a:path>
            </a:pathLst>
          </a:custGeom>
          <a:noFill/>
          <a:ln w="6350" cap="rnd">
            <a:solidFill>
              <a:srgbClr val="FF6600"/>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defPPr>
              <a:defRPr lang="en-US"/>
            </a:defPPr>
            <a:lvl1pPr algn="l" rtl="0" fontAlgn="base">
              <a:spcBef>
                <a:spcPct val="0"/>
              </a:spcBef>
              <a:spcAft>
                <a:spcPct val="0"/>
              </a:spcAft>
              <a:defRPr sz="1400" kern="1200">
                <a:solidFill>
                  <a:schemeClr val="tx1"/>
                </a:solidFill>
                <a:latin typeface="Arial" panose="020B0604020202020204" pitchFamily="34" charset="0"/>
                <a:ea typeface="+mn-ea"/>
                <a:cs typeface="+mn-cs"/>
              </a:defRPr>
            </a:lvl1pPr>
            <a:lvl2pPr marL="457200" algn="l" rtl="0" fontAlgn="base">
              <a:spcBef>
                <a:spcPct val="0"/>
              </a:spcBef>
              <a:spcAft>
                <a:spcPct val="0"/>
              </a:spcAft>
              <a:defRPr sz="1400" kern="1200">
                <a:solidFill>
                  <a:schemeClr val="tx1"/>
                </a:solidFill>
                <a:latin typeface="Arial" panose="020B0604020202020204" pitchFamily="34" charset="0"/>
                <a:ea typeface="+mn-ea"/>
                <a:cs typeface="+mn-cs"/>
              </a:defRPr>
            </a:lvl2pPr>
            <a:lvl3pPr marL="914400" algn="l" rtl="0" fontAlgn="base">
              <a:spcBef>
                <a:spcPct val="0"/>
              </a:spcBef>
              <a:spcAft>
                <a:spcPct val="0"/>
              </a:spcAft>
              <a:defRPr sz="1400" kern="1200">
                <a:solidFill>
                  <a:schemeClr val="tx1"/>
                </a:solidFill>
                <a:latin typeface="Arial" panose="020B0604020202020204" pitchFamily="34" charset="0"/>
                <a:ea typeface="+mn-ea"/>
                <a:cs typeface="+mn-cs"/>
              </a:defRPr>
            </a:lvl3pPr>
            <a:lvl4pPr marL="1371600" algn="l" rtl="0" fontAlgn="base">
              <a:spcBef>
                <a:spcPct val="0"/>
              </a:spcBef>
              <a:spcAft>
                <a:spcPct val="0"/>
              </a:spcAft>
              <a:defRPr sz="1400" kern="1200">
                <a:solidFill>
                  <a:schemeClr val="tx1"/>
                </a:solidFill>
                <a:latin typeface="Arial" panose="020B0604020202020204" pitchFamily="34" charset="0"/>
                <a:ea typeface="+mn-ea"/>
                <a:cs typeface="+mn-cs"/>
              </a:defRPr>
            </a:lvl4pPr>
            <a:lvl5pPr marL="1828800" algn="l" rtl="0" fontAlgn="base">
              <a:spcBef>
                <a:spcPct val="0"/>
              </a:spcBef>
              <a:spcAft>
                <a:spcPct val="0"/>
              </a:spcAft>
              <a:defRPr sz="1400" kern="1200">
                <a:solidFill>
                  <a:schemeClr val="tx1"/>
                </a:solidFill>
                <a:latin typeface="Arial" panose="020B0604020202020204" pitchFamily="34" charset="0"/>
                <a:ea typeface="+mn-ea"/>
                <a:cs typeface="+mn-cs"/>
              </a:defRPr>
            </a:lvl5pPr>
            <a:lvl6pPr marL="2286000" algn="l" defTabSz="914400" rtl="0" eaLnBrk="1" latinLnBrk="0" hangingPunct="1">
              <a:defRPr sz="1400" kern="1200">
                <a:solidFill>
                  <a:schemeClr val="tx1"/>
                </a:solidFill>
                <a:latin typeface="Arial" panose="020B0604020202020204" pitchFamily="34" charset="0"/>
                <a:ea typeface="+mn-ea"/>
                <a:cs typeface="+mn-cs"/>
              </a:defRPr>
            </a:lvl6pPr>
            <a:lvl7pPr marL="2743200" algn="l" defTabSz="914400" rtl="0" eaLnBrk="1" latinLnBrk="0" hangingPunct="1">
              <a:defRPr sz="1400" kern="1200">
                <a:solidFill>
                  <a:schemeClr val="tx1"/>
                </a:solidFill>
                <a:latin typeface="Arial" panose="020B0604020202020204" pitchFamily="34" charset="0"/>
                <a:ea typeface="+mn-ea"/>
                <a:cs typeface="+mn-cs"/>
              </a:defRPr>
            </a:lvl7pPr>
            <a:lvl8pPr marL="3200400" algn="l" defTabSz="914400" rtl="0" eaLnBrk="1" latinLnBrk="0" hangingPunct="1">
              <a:defRPr sz="1400" kern="1200">
                <a:solidFill>
                  <a:schemeClr val="tx1"/>
                </a:solidFill>
                <a:latin typeface="Arial" panose="020B0604020202020204" pitchFamily="34" charset="0"/>
                <a:ea typeface="+mn-ea"/>
                <a:cs typeface="+mn-cs"/>
              </a:defRPr>
            </a:lvl8pPr>
            <a:lvl9pPr marL="3657600" algn="l" defTabSz="914400" rtl="0" eaLnBrk="1" latinLnBrk="0" hangingPunct="1">
              <a:defRPr sz="1400" kern="1200">
                <a:solidFill>
                  <a:schemeClr val="tx1"/>
                </a:solidFill>
                <a:latin typeface="Arial" panose="020B0604020202020204" pitchFamily="34" charset="0"/>
                <a:ea typeface="+mn-ea"/>
                <a:cs typeface="+mn-cs"/>
              </a:defRPr>
            </a:lvl9pPr>
          </a:lstStyle>
          <a:p>
            <a:endParaRPr lang="en-CA"/>
          </a:p>
        </p:txBody>
      </p:sp>
      <p:sp>
        <p:nvSpPr>
          <p:cNvPr id="145" name="Freeform 141">
            <a:extLst>
              <a:ext uri="{FF2B5EF4-FFF2-40B4-BE49-F238E27FC236}">
                <a16:creationId xmlns:a16="http://schemas.microsoft.com/office/drawing/2014/main" id="{445CF8EB-9F88-41E7-AA5D-7143807BE425}"/>
              </a:ext>
            </a:extLst>
          </p:cNvPr>
          <p:cNvSpPr>
            <a:spLocks noChangeAspect="1"/>
          </p:cNvSpPr>
          <p:nvPr/>
        </p:nvSpPr>
        <p:spPr bwMode="auto">
          <a:xfrm>
            <a:off x="6446719" y="1135366"/>
            <a:ext cx="18939" cy="20436"/>
          </a:xfrm>
          <a:custGeom>
            <a:avLst/>
            <a:gdLst>
              <a:gd name="T0" fmla="*/ 31 w 31"/>
              <a:gd name="T1" fmla="*/ 0 h 32"/>
              <a:gd name="T2" fmla="*/ 0 w 31"/>
              <a:gd name="T3" fmla="*/ 24 h 32"/>
              <a:gd name="T4" fmla="*/ 27 w 31"/>
              <a:gd name="T5" fmla="*/ 32 h 32"/>
            </a:gdLst>
            <a:ahLst/>
            <a:cxnLst>
              <a:cxn ang="0">
                <a:pos x="T0" y="T1"/>
              </a:cxn>
              <a:cxn ang="0">
                <a:pos x="T2" y="T3"/>
              </a:cxn>
              <a:cxn ang="0">
                <a:pos x="T4" y="T5"/>
              </a:cxn>
            </a:cxnLst>
            <a:rect l="0" t="0" r="r" b="b"/>
            <a:pathLst>
              <a:path w="31" h="32">
                <a:moveTo>
                  <a:pt x="31" y="0"/>
                </a:moveTo>
                <a:cubicBezTo>
                  <a:pt x="19" y="5"/>
                  <a:pt x="6" y="12"/>
                  <a:pt x="0" y="24"/>
                </a:cubicBezTo>
                <a:cubicBezTo>
                  <a:pt x="9" y="27"/>
                  <a:pt x="18" y="30"/>
                  <a:pt x="27" y="32"/>
                </a:cubicBezTo>
              </a:path>
            </a:pathLst>
          </a:custGeom>
          <a:noFill/>
          <a:ln w="6350" cap="rnd">
            <a:solidFill>
              <a:srgbClr val="FF6600"/>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defPPr>
              <a:defRPr lang="en-US"/>
            </a:defPPr>
            <a:lvl1pPr algn="l" rtl="0" fontAlgn="base">
              <a:spcBef>
                <a:spcPct val="0"/>
              </a:spcBef>
              <a:spcAft>
                <a:spcPct val="0"/>
              </a:spcAft>
              <a:defRPr sz="1400" kern="1200">
                <a:solidFill>
                  <a:schemeClr val="tx1"/>
                </a:solidFill>
                <a:latin typeface="Arial" panose="020B0604020202020204" pitchFamily="34" charset="0"/>
                <a:ea typeface="+mn-ea"/>
                <a:cs typeface="+mn-cs"/>
              </a:defRPr>
            </a:lvl1pPr>
            <a:lvl2pPr marL="457200" algn="l" rtl="0" fontAlgn="base">
              <a:spcBef>
                <a:spcPct val="0"/>
              </a:spcBef>
              <a:spcAft>
                <a:spcPct val="0"/>
              </a:spcAft>
              <a:defRPr sz="1400" kern="1200">
                <a:solidFill>
                  <a:schemeClr val="tx1"/>
                </a:solidFill>
                <a:latin typeface="Arial" panose="020B0604020202020204" pitchFamily="34" charset="0"/>
                <a:ea typeface="+mn-ea"/>
                <a:cs typeface="+mn-cs"/>
              </a:defRPr>
            </a:lvl2pPr>
            <a:lvl3pPr marL="914400" algn="l" rtl="0" fontAlgn="base">
              <a:spcBef>
                <a:spcPct val="0"/>
              </a:spcBef>
              <a:spcAft>
                <a:spcPct val="0"/>
              </a:spcAft>
              <a:defRPr sz="1400" kern="1200">
                <a:solidFill>
                  <a:schemeClr val="tx1"/>
                </a:solidFill>
                <a:latin typeface="Arial" panose="020B0604020202020204" pitchFamily="34" charset="0"/>
                <a:ea typeface="+mn-ea"/>
                <a:cs typeface="+mn-cs"/>
              </a:defRPr>
            </a:lvl3pPr>
            <a:lvl4pPr marL="1371600" algn="l" rtl="0" fontAlgn="base">
              <a:spcBef>
                <a:spcPct val="0"/>
              </a:spcBef>
              <a:spcAft>
                <a:spcPct val="0"/>
              </a:spcAft>
              <a:defRPr sz="1400" kern="1200">
                <a:solidFill>
                  <a:schemeClr val="tx1"/>
                </a:solidFill>
                <a:latin typeface="Arial" panose="020B0604020202020204" pitchFamily="34" charset="0"/>
                <a:ea typeface="+mn-ea"/>
                <a:cs typeface="+mn-cs"/>
              </a:defRPr>
            </a:lvl4pPr>
            <a:lvl5pPr marL="1828800" algn="l" rtl="0" fontAlgn="base">
              <a:spcBef>
                <a:spcPct val="0"/>
              </a:spcBef>
              <a:spcAft>
                <a:spcPct val="0"/>
              </a:spcAft>
              <a:defRPr sz="1400" kern="1200">
                <a:solidFill>
                  <a:schemeClr val="tx1"/>
                </a:solidFill>
                <a:latin typeface="Arial" panose="020B0604020202020204" pitchFamily="34" charset="0"/>
                <a:ea typeface="+mn-ea"/>
                <a:cs typeface="+mn-cs"/>
              </a:defRPr>
            </a:lvl5pPr>
            <a:lvl6pPr marL="2286000" algn="l" defTabSz="914400" rtl="0" eaLnBrk="1" latinLnBrk="0" hangingPunct="1">
              <a:defRPr sz="1400" kern="1200">
                <a:solidFill>
                  <a:schemeClr val="tx1"/>
                </a:solidFill>
                <a:latin typeface="Arial" panose="020B0604020202020204" pitchFamily="34" charset="0"/>
                <a:ea typeface="+mn-ea"/>
                <a:cs typeface="+mn-cs"/>
              </a:defRPr>
            </a:lvl6pPr>
            <a:lvl7pPr marL="2743200" algn="l" defTabSz="914400" rtl="0" eaLnBrk="1" latinLnBrk="0" hangingPunct="1">
              <a:defRPr sz="1400" kern="1200">
                <a:solidFill>
                  <a:schemeClr val="tx1"/>
                </a:solidFill>
                <a:latin typeface="Arial" panose="020B0604020202020204" pitchFamily="34" charset="0"/>
                <a:ea typeface="+mn-ea"/>
                <a:cs typeface="+mn-cs"/>
              </a:defRPr>
            </a:lvl7pPr>
            <a:lvl8pPr marL="3200400" algn="l" defTabSz="914400" rtl="0" eaLnBrk="1" latinLnBrk="0" hangingPunct="1">
              <a:defRPr sz="1400" kern="1200">
                <a:solidFill>
                  <a:schemeClr val="tx1"/>
                </a:solidFill>
                <a:latin typeface="Arial" panose="020B0604020202020204" pitchFamily="34" charset="0"/>
                <a:ea typeface="+mn-ea"/>
                <a:cs typeface="+mn-cs"/>
              </a:defRPr>
            </a:lvl8pPr>
            <a:lvl9pPr marL="3657600" algn="l" defTabSz="914400" rtl="0" eaLnBrk="1" latinLnBrk="0" hangingPunct="1">
              <a:defRPr sz="1400" kern="1200">
                <a:solidFill>
                  <a:schemeClr val="tx1"/>
                </a:solidFill>
                <a:latin typeface="Arial" panose="020B0604020202020204" pitchFamily="34" charset="0"/>
                <a:ea typeface="+mn-ea"/>
                <a:cs typeface="+mn-cs"/>
              </a:defRPr>
            </a:lvl9pPr>
          </a:lstStyle>
          <a:p>
            <a:endParaRPr lang="en-CA"/>
          </a:p>
        </p:txBody>
      </p:sp>
      <p:sp>
        <p:nvSpPr>
          <p:cNvPr id="146" name="Freeform 142">
            <a:extLst>
              <a:ext uri="{FF2B5EF4-FFF2-40B4-BE49-F238E27FC236}">
                <a16:creationId xmlns:a16="http://schemas.microsoft.com/office/drawing/2014/main" id="{91B35D43-FD2D-4CEC-884F-03D36AD999CA}"/>
              </a:ext>
            </a:extLst>
          </p:cNvPr>
          <p:cNvSpPr>
            <a:spLocks noChangeAspect="1"/>
          </p:cNvSpPr>
          <p:nvPr/>
        </p:nvSpPr>
        <p:spPr bwMode="auto">
          <a:xfrm>
            <a:off x="6532202" y="1308239"/>
            <a:ext cx="9214" cy="10494"/>
          </a:xfrm>
          <a:custGeom>
            <a:avLst/>
            <a:gdLst>
              <a:gd name="T0" fmla="*/ 15 w 15"/>
              <a:gd name="T1" fmla="*/ 16 h 16"/>
              <a:gd name="T2" fmla="*/ 0 w 15"/>
              <a:gd name="T3" fmla="*/ 0 h 16"/>
            </a:gdLst>
            <a:ahLst/>
            <a:cxnLst>
              <a:cxn ang="0">
                <a:pos x="T0" y="T1"/>
              </a:cxn>
              <a:cxn ang="0">
                <a:pos x="T2" y="T3"/>
              </a:cxn>
            </a:cxnLst>
            <a:rect l="0" t="0" r="r" b="b"/>
            <a:pathLst>
              <a:path w="15" h="16">
                <a:moveTo>
                  <a:pt x="15" y="16"/>
                </a:moveTo>
                <a:cubicBezTo>
                  <a:pt x="14" y="8"/>
                  <a:pt x="7" y="2"/>
                  <a:pt x="0" y="0"/>
                </a:cubicBezTo>
              </a:path>
            </a:pathLst>
          </a:custGeom>
          <a:noFill/>
          <a:ln w="6350" cap="rnd">
            <a:solidFill>
              <a:srgbClr val="FF6600"/>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defPPr>
              <a:defRPr lang="en-US"/>
            </a:defPPr>
            <a:lvl1pPr algn="l" rtl="0" fontAlgn="base">
              <a:spcBef>
                <a:spcPct val="0"/>
              </a:spcBef>
              <a:spcAft>
                <a:spcPct val="0"/>
              </a:spcAft>
              <a:defRPr sz="1400" kern="1200">
                <a:solidFill>
                  <a:schemeClr val="tx1"/>
                </a:solidFill>
                <a:latin typeface="Arial" panose="020B0604020202020204" pitchFamily="34" charset="0"/>
                <a:ea typeface="+mn-ea"/>
                <a:cs typeface="+mn-cs"/>
              </a:defRPr>
            </a:lvl1pPr>
            <a:lvl2pPr marL="457200" algn="l" rtl="0" fontAlgn="base">
              <a:spcBef>
                <a:spcPct val="0"/>
              </a:spcBef>
              <a:spcAft>
                <a:spcPct val="0"/>
              </a:spcAft>
              <a:defRPr sz="1400" kern="1200">
                <a:solidFill>
                  <a:schemeClr val="tx1"/>
                </a:solidFill>
                <a:latin typeface="Arial" panose="020B0604020202020204" pitchFamily="34" charset="0"/>
                <a:ea typeface="+mn-ea"/>
                <a:cs typeface="+mn-cs"/>
              </a:defRPr>
            </a:lvl2pPr>
            <a:lvl3pPr marL="914400" algn="l" rtl="0" fontAlgn="base">
              <a:spcBef>
                <a:spcPct val="0"/>
              </a:spcBef>
              <a:spcAft>
                <a:spcPct val="0"/>
              </a:spcAft>
              <a:defRPr sz="1400" kern="1200">
                <a:solidFill>
                  <a:schemeClr val="tx1"/>
                </a:solidFill>
                <a:latin typeface="Arial" panose="020B0604020202020204" pitchFamily="34" charset="0"/>
                <a:ea typeface="+mn-ea"/>
                <a:cs typeface="+mn-cs"/>
              </a:defRPr>
            </a:lvl3pPr>
            <a:lvl4pPr marL="1371600" algn="l" rtl="0" fontAlgn="base">
              <a:spcBef>
                <a:spcPct val="0"/>
              </a:spcBef>
              <a:spcAft>
                <a:spcPct val="0"/>
              </a:spcAft>
              <a:defRPr sz="1400" kern="1200">
                <a:solidFill>
                  <a:schemeClr val="tx1"/>
                </a:solidFill>
                <a:latin typeface="Arial" panose="020B0604020202020204" pitchFamily="34" charset="0"/>
                <a:ea typeface="+mn-ea"/>
                <a:cs typeface="+mn-cs"/>
              </a:defRPr>
            </a:lvl4pPr>
            <a:lvl5pPr marL="1828800" algn="l" rtl="0" fontAlgn="base">
              <a:spcBef>
                <a:spcPct val="0"/>
              </a:spcBef>
              <a:spcAft>
                <a:spcPct val="0"/>
              </a:spcAft>
              <a:defRPr sz="1400" kern="1200">
                <a:solidFill>
                  <a:schemeClr val="tx1"/>
                </a:solidFill>
                <a:latin typeface="Arial" panose="020B0604020202020204" pitchFamily="34" charset="0"/>
                <a:ea typeface="+mn-ea"/>
                <a:cs typeface="+mn-cs"/>
              </a:defRPr>
            </a:lvl5pPr>
            <a:lvl6pPr marL="2286000" algn="l" defTabSz="914400" rtl="0" eaLnBrk="1" latinLnBrk="0" hangingPunct="1">
              <a:defRPr sz="1400" kern="1200">
                <a:solidFill>
                  <a:schemeClr val="tx1"/>
                </a:solidFill>
                <a:latin typeface="Arial" panose="020B0604020202020204" pitchFamily="34" charset="0"/>
                <a:ea typeface="+mn-ea"/>
                <a:cs typeface="+mn-cs"/>
              </a:defRPr>
            </a:lvl6pPr>
            <a:lvl7pPr marL="2743200" algn="l" defTabSz="914400" rtl="0" eaLnBrk="1" latinLnBrk="0" hangingPunct="1">
              <a:defRPr sz="1400" kern="1200">
                <a:solidFill>
                  <a:schemeClr val="tx1"/>
                </a:solidFill>
                <a:latin typeface="Arial" panose="020B0604020202020204" pitchFamily="34" charset="0"/>
                <a:ea typeface="+mn-ea"/>
                <a:cs typeface="+mn-cs"/>
              </a:defRPr>
            </a:lvl7pPr>
            <a:lvl8pPr marL="3200400" algn="l" defTabSz="914400" rtl="0" eaLnBrk="1" latinLnBrk="0" hangingPunct="1">
              <a:defRPr sz="1400" kern="1200">
                <a:solidFill>
                  <a:schemeClr val="tx1"/>
                </a:solidFill>
                <a:latin typeface="Arial" panose="020B0604020202020204" pitchFamily="34" charset="0"/>
                <a:ea typeface="+mn-ea"/>
                <a:cs typeface="+mn-cs"/>
              </a:defRPr>
            </a:lvl8pPr>
            <a:lvl9pPr marL="3657600" algn="l" defTabSz="914400" rtl="0" eaLnBrk="1" latinLnBrk="0" hangingPunct="1">
              <a:defRPr sz="1400" kern="1200">
                <a:solidFill>
                  <a:schemeClr val="tx1"/>
                </a:solidFill>
                <a:latin typeface="Arial" panose="020B0604020202020204" pitchFamily="34" charset="0"/>
                <a:ea typeface="+mn-ea"/>
                <a:cs typeface="+mn-cs"/>
              </a:defRPr>
            </a:lvl9pPr>
          </a:lstStyle>
          <a:p>
            <a:endParaRPr lang="en-CA"/>
          </a:p>
        </p:txBody>
      </p:sp>
      <p:sp>
        <p:nvSpPr>
          <p:cNvPr id="147" name="Freeform 143">
            <a:extLst>
              <a:ext uri="{FF2B5EF4-FFF2-40B4-BE49-F238E27FC236}">
                <a16:creationId xmlns:a16="http://schemas.microsoft.com/office/drawing/2014/main" id="{FC0BFE03-D1C5-413D-B46B-96DF9D4C8F92}"/>
              </a:ext>
            </a:extLst>
          </p:cNvPr>
          <p:cNvSpPr>
            <a:spLocks noChangeAspect="1"/>
          </p:cNvSpPr>
          <p:nvPr/>
        </p:nvSpPr>
        <p:spPr bwMode="auto">
          <a:xfrm>
            <a:off x="6529643" y="1308239"/>
            <a:ext cx="2559" cy="10494"/>
          </a:xfrm>
          <a:custGeom>
            <a:avLst/>
            <a:gdLst>
              <a:gd name="T0" fmla="*/ 5 w 5"/>
              <a:gd name="T1" fmla="*/ 0 h 16"/>
              <a:gd name="T2" fmla="*/ 1 w 5"/>
              <a:gd name="T3" fmla="*/ 16 h 16"/>
            </a:gdLst>
            <a:ahLst/>
            <a:cxnLst>
              <a:cxn ang="0">
                <a:pos x="T0" y="T1"/>
              </a:cxn>
              <a:cxn ang="0">
                <a:pos x="T2" y="T3"/>
              </a:cxn>
            </a:cxnLst>
            <a:rect l="0" t="0" r="r" b="b"/>
            <a:pathLst>
              <a:path w="5" h="16">
                <a:moveTo>
                  <a:pt x="5" y="0"/>
                </a:moveTo>
                <a:cubicBezTo>
                  <a:pt x="2" y="5"/>
                  <a:pt x="0" y="11"/>
                  <a:pt x="1" y="16"/>
                </a:cubicBezTo>
              </a:path>
            </a:pathLst>
          </a:custGeom>
          <a:noFill/>
          <a:ln w="6350" cap="rnd">
            <a:solidFill>
              <a:srgbClr val="FF6600"/>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defPPr>
              <a:defRPr lang="en-US"/>
            </a:defPPr>
            <a:lvl1pPr algn="l" rtl="0" fontAlgn="base">
              <a:spcBef>
                <a:spcPct val="0"/>
              </a:spcBef>
              <a:spcAft>
                <a:spcPct val="0"/>
              </a:spcAft>
              <a:defRPr sz="1400" kern="1200">
                <a:solidFill>
                  <a:schemeClr val="tx1"/>
                </a:solidFill>
                <a:latin typeface="Arial" panose="020B0604020202020204" pitchFamily="34" charset="0"/>
                <a:ea typeface="+mn-ea"/>
                <a:cs typeface="+mn-cs"/>
              </a:defRPr>
            </a:lvl1pPr>
            <a:lvl2pPr marL="457200" algn="l" rtl="0" fontAlgn="base">
              <a:spcBef>
                <a:spcPct val="0"/>
              </a:spcBef>
              <a:spcAft>
                <a:spcPct val="0"/>
              </a:spcAft>
              <a:defRPr sz="1400" kern="1200">
                <a:solidFill>
                  <a:schemeClr val="tx1"/>
                </a:solidFill>
                <a:latin typeface="Arial" panose="020B0604020202020204" pitchFamily="34" charset="0"/>
                <a:ea typeface="+mn-ea"/>
                <a:cs typeface="+mn-cs"/>
              </a:defRPr>
            </a:lvl2pPr>
            <a:lvl3pPr marL="914400" algn="l" rtl="0" fontAlgn="base">
              <a:spcBef>
                <a:spcPct val="0"/>
              </a:spcBef>
              <a:spcAft>
                <a:spcPct val="0"/>
              </a:spcAft>
              <a:defRPr sz="1400" kern="1200">
                <a:solidFill>
                  <a:schemeClr val="tx1"/>
                </a:solidFill>
                <a:latin typeface="Arial" panose="020B0604020202020204" pitchFamily="34" charset="0"/>
                <a:ea typeface="+mn-ea"/>
                <a:cs typeface="+mn-cs"/>
              </a:defRPr>
            </a:lvl3pPr>
            <a:lvl4pPr marL="1371600" algn="l" rtl="0" fontAlgn="base">
              <a:spcBef>
                <a:spcPct val="0"/>
              </a:spcBef>
              <a:spcAft>
                <a:spcPct val="0"/>
              </a:spcAft>
              <a:defRPr sz="1400" kern="1200">
                <a:solidFill>
                  <a:schemeClr val="tx1"/>
                </a:solidFill>
                <a:latin typeface="Arial" panose="020B0604020202020204" pitchFamily="34" charset="0"/>
                <a:ea typeface="+mn-ea"/>
                <a:cs typeface="+mn-cs"/>
              </a:defRPr>
            </a:lvl4pPr>
            <a:lvl5pPr marL="1828800" algn="l" rtl="0" fontAlgn="base">
              <a:spcBef>
                <a:spcPct val="0"/>
              </a:spcBef>
              <a:spcAft>
                <a:spcPct val="0"/>
              </a:spcAft>
              <a:defRPr sz="1400" kern="1200">
                <a:solidFill>
                  <a:schemeClr val="tx1"/>
                </a:solidFill>
                <a:latin typeface="Arial" panose="020B0604020202020204" pitchFamily="34" charset="0"/>
                <a:ea typeface="+mn-ea"/>
                <a:cs typeface="+mn-cs"/>
              </a:defRPr>
            </a:lvl5pPr>
            <a:lvl6pPr marL="2286000" algn="l" defTabSz="914400" rtl="0" eaLnBrk="1" latinLnBrk="0" hangingPunct="1">
              <a:defRPr sz="1400" kern="1200">
                <a:solidFill>
                  <a:schemeClr val="tx1"/>
                </a:solidFill>
                <a:latin typeface="Arial" panose="020B0604020202020204" pitchFamily="34" charset="0"/>
                <a:ea typeface="+mn-ea"/>
                <a:cs typeface="+mn-cs"/>
              </a:defRPr>
            </a:lvl6pPr>
            <a:lvl7pPr marL="2743200" algn="l" defTabSz="914400" rtl="0" eaLnBrk="1" latinLnBrk="0" hangingPunct="1">
              <a:defRPr sz="1400" kern="1200">
                <a:solidFill>
                  <a:schemeClr val="tx1"/>
                </a:solidFill>
                <a:latin typeface="Arial" panose="020B0604020202020204" pitchFamily="34" charset="0"/>
                <a:ea typeface="+mn-ea"/>
                <a:cs typeface="+mn-cs"/>
              </a:defRPr>
            </a:lvl7pPr>
            <a:lvl8pPr marL="3200400" algn="l" defTabSz="914400" rtl="0" eaLnBrk="1" latinLnBrk="0" hangingPunct="1">
              <a:defRPr sz="1400" kern="1200">
                <a:solidFill>
                  <a:schemeClr val="tx1"/>
                </a:solidFill>
                <a:latin typeface="Arial" panose="020B0604020202020204" pitchFamily="34" charset="0"/>
                <a:ea typeface="+mn-ea"/>
                <a:cs typeface="+mn-cs"/>
              </a:defRPr>
            </a:lvl8pPr>
            <a:lvl9pPr marL="3657600" algn="l" defTabSz="914400" rtl="0" eaLnBrk="1" latinLnBrk="0" hangingPunct="1">
              <a:defRPr sz="1400" kern="1200">
                <a:solidFill>
                  <a:schemeClr val="tx1"/>
                </a:solidFill>
                <a:latin typeface="Arial" panose="020B0604020202020204" pitchFamily="34" charset="0"/>
                <a:ea typeface="+mn-ea"/>
                <a:cs typeface="+mn-cs"/>
              </a:defRPr>
            </a:lvl9pPr>
          </a:lstStyle>
          <a:p>
            <a:endParaRPr lang="en-CA"/>
          </a:p>
        </p:txBody>
      </p:sp>
      <p:sp>
        <p:nvSpPr>
          <p:cNvPr id="148" name="Freeform 144">
            <a:extLst>
              <a:ext uri="{FF2B5EF4-FFF2-40B4-BE49-F238E27FC236}">
                <a16:creationId xmlns:a16="http://schemas.microsoft.com/office/drawing/2014/main" id="{5BCE939C-C29F-455F-B74D-1867BBDE4AB3}"/>
              </a:ext>
            </a:extLst>
          </p:cNvPr>
          <p:cNvSpPr>
            <a:spLocks noChangeAspect="1"/>
          </p:cNvSpPr>
          <p:nvPr/>
        </p:nvSpPr>
        <p:spPr bwMode="auto">
          <a:xfrm>
            <a:off x="6484086" y="1396057"/>
            <a:ext cx="1536" cy="9942"/>
          </a:xfrm>
          <a:custGeom>
            <a:avLst/>
            <a:gdLst>
              <a:gd name="T0" fmla="*/ 0 w 2"/>
              <a:gd name="T1" fmla="*/ 16 h 16"/>
              <a:gd name="T2" fmla="*/ 0 w 2"/>
              <a:gd name="T3" fmla="*/ 0 h 16"/>
            </a:gdLst>
            <a:ahLst/>
            <a:cxnLst>
              <a:cxn ang="0">
                <a:pos x="T0" y="T1"/>
              </a:cxn>
              <a:cxn ang="0">
                <a:pos x="T2" y="T3"/>
              </a:cxn>
            </a:cxnLst>
            <a:rect l="0" t="0" r="r" b="b"/>
            <a:pathLst>
              <a:path w="2" h="16">
                <a:moveTo>
                  <a:pt x="0" y="16"/>
                </a:moveTo>
                <a:cubicBezTo>
                  <a:pt x="2" y="11"/>
                  <a:pt x="2" y="4"/>
                  <a:pt x="0" y="0"/>
                </a:cubicBezTo>
              </a:path>
            </a:pathLst>
          </a:custGeom>
          <a:noFill/>
          <a:ln w="6350" cap="rnd">
            <a:solidFill>
              <a:srgbClr val="FF6600"/>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defPPr>
              <a:defRPr lang="en-US"/>
            </a:defPPr>
            <a:lvl1pPr algn="l" rtl="0" fontAlgn="base">
              <a:spcBef>
                <a:spcPct val="0"/>
              </a:spcBef>
              <a:spcAft>
                <a:spcPct val="0"/>
              </a:spcAft>
              <a:defRPr sz="1400" kern="1200">
                <a:solidFill>
                  <a:schemeClr val="tx1"/>
                </a:solidFill>
                <a:latin typeface="Arial" panose="020B0604020202020204" pitchFamily="34" charset="0"/>
                <a:ea typeface="+mn-ea"/>
                <a:cs typeface="+mn-cs"/>
              </a:defRPr>
            </a:lvl1pPr>
            <a:lvl2pPr marL="457200" algn="l" rtl="0" fontAlgn="base">
              <a:spcBef>
                <a:spcPct val="0"/>
              </a:spcBef>
              <a:spcAft>
                <a:spcPct val="0"/>
              </a:spcAft>
              <a:defRPr sz="1400" kern="1200">
                <a:solidFill>
                  <a:schemeClr val="tx1"/>
                </a:solidFill>
                <a:latin typeface="Arial" panose="020B0604020202020204" pitchFamily="34" charset="0"/>
                <a:ea typeface="+mn-ea"/>
                <a:cs typeface="+mn-cs"/>
              </a:defRPr>
            </a:lvl2pPr>
            <a:lvl3pPr marL="914400" algn="l" rtl="0" fontAlgn="base">
              <a:spcBef>
                <a:spcPct val="0"/>
              </a:spcBef>
              <a:spcAft>
                <a:spcPct val="0"/>
              </a:spcAft>
              <a:defRPr sz="1400" kern="1200">
                <a:solidFill>
                  <a:schemeClr val="tx1"/>
                </a:solidFill>
                <a:latin typeface="Arial" panose="020B0604020202020204" pitchFamily="34" charset="0"/>
                <a:ea typeface="+mn-ea"/>
                <a:cs typeface="+mn-cs"/>
              </a:defRPr>
            </a:lvl3pPr>
            <a:lvl4pPr marL="1371600" algn="l" rtl="0" fontAlgn="base">
              <a:spcBef>
                <a:spcPct val="0"/>
              </a:spcBef>
              <a:spcAft>
                <a:spcPct val="0"/>
              </a:spcAft>
              <a:defRPr sz="1400" kern="1200">
                <a:solidFill>
                  <a:schemeClr val="tx1"/>
                </a:solidFill>
                <a:latin typeface="Arial" panose="020B0604020202020204" pitchFamily="34" charset="0"/>
                <a:ea typeface="+mn-ea"/>
                <a:cs typeface="+mn-cs"/>
              </a:defRPr>
            </a:lvl4pPr>
            <a:lvl5pPr marL="1828800" algn="l" rtl="0" fontAlgn="base">
              <a:spcBef>
                <a:spcPct val="0"/>
              </a:spcBef>
              <a:spcAft>
                <a:spcPct val="0"/>
              </a:spcAft>
              <a:defRPr sz="1400" kern="1200">
                <a:solidFill>
                  <a:schemeClr val="tx1"/>
                </a:solidFill>
                <a:latin typeface="Arial" panose="020B0604020202020204" pitchFamily="34" charset="0"/>
                <a:ea typeface="+mn-ea"/>
                <a:cs typeface="+mn-cs"/>
              </a:defRPr>
            </a:lvl5pPr>
            <a:lvl6pPr marL="2286000" algn="l" defTabSz="914400" rtl="0" eaLnBrk="1" latinLnBrk="0" hangingPunct="1">
              <a:defRPr sz="1400" kern="1200">
                <a:solidFill>
                  <a:schemeClr val="tx1"/>
                </a:solidFill>
                <a:latin typeface="Arial" panose="020B0604020202020204" pitchFamily="34" charset="0"/>
                <a:ea typeface="+mn-ea"/>
                <a:cs typeface="+mn-cs"/>
              </a:defRPr>
            </a:lvl6pPr>
            <a:lvl7pPr marL="2743200" algn="l" defTabSz="914400" rtl="0" eaLnBrk="1" latinLnBrk="0" hangingPunct="1">
              <a:defRPr sz="1400" kern="1200">
                <a:solidFill>
                  <a:schemeClr val="tx1"/>
                </a:solidFill>
                <a:latin typeface="Arial" panose="020B0604020202020204" pitchFamily="34" charset="0"/>
                <a:ea typeface="+mn-ea"/>
                <a:cs typeface="+mn-cs"/>
              </a:defRPr>
            </a:lvl7pPr>
            <a:lvl8pPr marL="3200400" algn="l" defTabSz="914400" rtl="0" eaLnBrk="1" latinLnBrk="0" hangingPunct="1">
              <a:defRPr sz="1400" kern="1200">
                <a:solidFill>
                  <a:schemeClr val="tx1"/>
                </a:solidFill>
                <a:latin typeface="Arial" panose="020B0604020202020204" pitchFamily="34" charset="0"/>
                <a:ea typeface="+mn-ea"/>
                <a:cs typeface="+mn-cs"/>
              </a:defRPr>
            </a:lvl8pPr>
            <a:lvl9pPr marL="3657600" algn="l" defTabSz="914400" rtl="0" eaLnBrk="1" latinLnBrk="0" hangingPunct="1">
              <a:defRPr sz="1400" kern="1200">
                <a:solidFill>
                  <a:schemeClr val="tx1"/>
                </a:solidFill>
                <a:latin typeface="Arial" panose="020B0604020202020204" pitchFamily="34" charset="0"/>
                <a:ea typeface="+mn-ea"/>
                <a:cs typeface="+mn-cs"/>
              </a:defRPr>
            </a:lvl9pPr>
          </a:lstStyle>
          <a:p>
            <a:endParaRPr lang="en-CA"/>
          </a:p>
        </p:txBody>
      </p:sp>
      <p:sp>
        <p:nvSpPr>
          <p:cNvPr id="149" name="Freeform 145">
            <a:extLst>
              <a:ext uri="{FF2B5EF4-FFF2-40B4-BE49-F238E27FC236}">
                <a16:creationId xmlns:a16="http://schemas.microsoft.com/office/drawing/2014/main" id="{931F2455-186F-4899-B174-F0B4BE0ADA2A}"/>
              </a:ext>
            </a:extLst>
          </p:cNvPr>
          <p:cNvSpPr>
            <a:spLocks noChangeAspect="1"/>
          </p:cNvSpPr>
          <p:nvPr/>
        </p:nvSpPr>
        <p:spPr bwMode="auto">
          <a:xfrm>
            <a:off x="6469753" y="1396057"/>
            <a:ext cx="14332" cy="5523"/>
          </a:xfrm>
          <a:custGeom>
            <a:avLst/>
            <a:gdLst>
              <a:gd name="T0" fmla="*/ 25 w 25"/>
              <a:gd name="T1" fmla="*/ 0 h 9"/>
              <a:gd name="T2" fmla="*/ 0 w 25"/>
              <a:gd name="T3" fmla="*/ 9 h 9"/>
            </a:gdLst>
            <a:ahLst/>
            <a:cxnLst>
              <a:cxn ang="0">
                <a:pos x="T0" y="T1"/>
              </a:cxn>
              <a:cxn ang="0">
                <a:pos x="T2" y="T3"/>
              </a:cxn>
            </a:cxnLst>
            <a:rect l="0" t="0" r="r" b="b"/>
            <a:pathLst>
              <a:path w="25" h="9">
                <a:moveTo>
                  <a:pt x="25" y="0"/>
                </a:moveTo>
                <a:cubicBezTo>
                  <a:pt x="16" y="1"/>
                  <a:pt x="8" y="5"/>
                  <a:pt x="0" y="9"/>
                </a:cubicBezTo>
              </a:path>
            </a:pathLst>
          </a:custGeom>
          <a:noFill/>
          <a:ln w="6350" cap="rnd">
            <a:solidFill>
              <a:srgbClr val="FF6600"/>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defPPr>
              <a:defRPr lang="en-US"/>
            </a:defPPr>
            <a:lvl1pPr algn="l" rtl="0" fontAlgn="base">
              <a:spcBef>
                <a:spcPct val="0"/>
              </a:spcBef>
              <a:spcAft>
                <a:spcPct val="0"/>
              </a:spcAft>
              <a:defRPr sz="1400" kern="1200">
                <a:solidFill>
                  <a:schemeClr val="tx1"/>
                </a:solidFill>
                <a:latin typeface="Arial" panose="020B0604020202020204" pitchFamily="34" charset="0"/>
                <a:ea typeface="+mn-ea"/>
                <a:cs typeface="+mn-cs"/>
              </a:defRPr>
            </a:lvl1pPr>
            <a:lvl2pPr marL="457200" algn="l" rtl="0" fontAlgn="base">
              <a:spcBef>
                <a:spcPct val="0"/>
              </a:spcBef>
              <a:spcAft>
                <a:spcPct val="0"/>
              </a:spcAft>
              <a:defRPr sz="1400" kern="1200">
                <a:solidFill>
                  <a:schemeClr val="tx1"/>
                </a:solidFill>
                <a:latin typeface="Arial" panose="020B0604020202020204" pitchFamily="34" charset="0"/>
                <a:ea typeface="+mn-ea"/>
                <a:cs typeface="+mn-cs"/>
              </a:defRPr>
            </a:lvl2pPr>
            <a:lvl3pPr marL="914400" algn="l" rtl="0" fontAlgn="base">
              <a:spcBef>
                <a:spcPct val="0"/>
              </a:spcBef>
              <a:spcAft>
                <a:spcPct val="0"/>
              </a:spcAft>
              <a:defRPr sz="1400" kern="1200">
                <a:solidFill>
                  <a:schemeClr val="tx1"/>
                </a:solidFill>
                <a:latin typeface="Arial" panose="020B0604020202020204" pitchFamily="34" charset="0"/>
                <a:ea typeface="+mn-ea"/>
                <a:cs typeface="+mn-cs"/>
              </a:defRPr>
            </a:lvl3pPr>
            <a:lvl4pPr marL="1371600" algn="l" rtl="0" fontAlgn="base">
              <a:spcBef>
                <a:spcPct val="0"/>
              </a:spcBef>
              <a:spcAft>
                <a:spcPct val="0"/>
              </a:spcAft>
              <a:defRPr sz="1400" kern="1200">
                <a:solidFill>
                  <a:schemeClr val="tx1"/>
                </a:solidFill>
                <a:latin typeface="Arial" panose="020B0604020202020204" pitchFamily="34" charset="0"/>
                <a:ea typeface="+mn-ea"/>
                <a:cs typeface="+mn-cs"/>
              </a:defRPr>
            </a:lvl4pPr>
            <a:lvl5pPr marL="1828800" algn="l" rtl="0" fontAlgn="base">
              <a:spcBef>
                <a:spcPct val="0"/>
              </a:spcBef>
              <a:spcAft>
                <a:spcPct val="0"/>
              </a:spcAft>
              <a:defRPr sz="1400" kern="1200">
                <a:solidFill>
                  <a:schemeClr val="tx1"/>
                </a:solidFill>
                <a:latin typeface="Arial" panose="020B0604020202020204" pitchFamily="34" charset="0"/>
                <a:ea typeface="+mn-ea"/>
                <a:cs typeface="+mn-cs"/>
              </a:defRPr>
            </a:lvl5pPr>
            <a:lvl6pPr marL="2286000" algn="l" defTabSz="914400" rtl="0" eaLnBrk="1" latinLnBrk="0" hangingPunct="1">
              <a:defRPr sz="1400" kern="1200">
                <a:solidFill>
                  <a:schemeClr val="tx1"/>
                </a:solidFill>
                <a:latin typeface="Arial" panose="020B0604020202020204" pitchFamily="34" charset="0"/>
                <a:ea typeface="+mn-ea"/>
                <a:cs typeface="+mn-cs"/>
              </a:defRPr>
            </a:lvl6pPr>
            <a:lvl7pPr marL="2743200" algn="l" defTabSz="914400" rtl="0" eaLnBrk="1" latinLnBrk="0" hangingPunct="1">
              <a:defRPr sz="1400" kern="1200">
                <a:solidFill>
                  <a:schemeClr val="tx1"/>
                </a:solidFill>
                <a:latin typeface="Arial" panose="020B0604020202020204" pitchFamily="34" charset="0"/>
                <a:ea typeface="+mn-ea"/>
                <a:cs typeface="+mn-cs"/>
              </a:defRPr>
            </a:lvl7pPr>
            <a:lvl8pPr marL="3200400" algn="l" defTabSz="914400" rtl="0" eaLnBrk="1" latinLnBrk="0" hangingPunct="1">
              <a:defRPr sz="1400" kern="1200">
                <a:solidFill>
                  <a:schemeClr val="tx1"/>
                </a:solidFill>
                <a:latin typeface="Arial" panose="020B0604020202020204" pitchFamily="34" charset="0"/>
                <a:ea typeface="+mn-ea"/>
                <a:cs typeface="+mn-cs"/>
              </a:defRPr>
            </a:lvl8pPr>
            <a:lvl9pPr marL="3657600" algn="l" defTabSz="914400" rtl="0" eaLnBrk="1" latinLnBrk="0" hangingPunct="1">
              <a:defRPr sz="1400" kern="1200">
                <a:solidFill>
                  <a:schemeClr val="tx1"/>
                </a:solidFill>
                <a:latin typeface="Arial" panose="020B0604020202020204" pitchFamily="34" charset="0"/>
                <a:ea typeface="+mn-ea"/>
                <a:cs typeface="+mn-cs"/>
              </a:defRPr>
            </a:lvl9pPr>
          </a:lstStyle>
          <a:p>
            <a:endParaRPr lang="en-CA"/>
          </a:p>
        </p:txBody>
      </p:sp>
      <p:sp>
        <p:nvSpPr>
          <p:cNvPr id="150" name="Freeform 146">
            <a:extLst>
              <a:ext uri="{FF2B5EF4-FFF2-40B4-BE49-F238E27FC236}">
                <a16:creationId xmlns:a16="http://schemas.microsoft.com/office/drawing/2014/main" id="{465781C4-FF5F-427A-97A1-CB410FB49D31}"/>
              </a:ext>
            </a:extLst>
          </p:cNvPr>
          <p:cNvSpPr>
            <a:spLocks noChangeAspect="1"/>
          </p:cNvSpPr>
          <p:nvPr/>
        </p:nvSpPr>
        <p:spPr bwMode="auto">
          <a:xfrm>
            <a:off x="6455933" y="848715"/>
            <a:ext cx="4607" cy="8837"/>
          </a:xfrm>
          <a:custGeom>
            <a:avLst/>
            <a:gdLst>
              <a:gd name="T0" fmla="*/ 8 w 8"/>
              <a:gd name="T1" fmla="*/ 0 h 13"/>
              <a:gd name="T2" fmla="*/ 0 w 8"/>
              <a:gd name="T3" fmla="*/ 13 h 13"/>
            </a:gdLst>
            <a:ahLst/>
            <a:cxnLst>
              <a:cxn ang="0">
                <a:pos x="T0" y="T1"/>
              </a:cxn>
              <a:cxn ang="0">
                <a:pos x="T2" y="T3"/>
              </a:cxn>
            </a:cxnLst>
            <a:rect l="0" t="0" r="r" b="b"/>
            <a:pathLst>
              <a:path w="8" h="13">
                <a:moveTo>
                  <a:pt x="8" y="0"/>
                </a:moveTo>
                <a:cubicBezTo>
                  <a:pt x="3" y="2"/>
                  <a:pt x="3" y="9"/>
                  <a:pt x="0" y="13"/>
                </a:cubicBezTo>
              </a:path>
            </a:pathLst>
          </a:custGeom>
          <a:noFill/>
          <a:ln w="6350" cap="rnd">
            <a:solidFill>
              <a:srgbClr val="FF6600"/>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defPPr>
              <a:defRPr lang="en-US"/>
            </a:defPPr>
            <a:lvl1pPr algn="l" rtl="0" fontAlgn="base">
              <a:spcBef>
                <a:spcPct val="0"/>
              </a:spcBef>
              <a:spcAft>
                <a:spcPct val="0"/>
              </a:spcAft>
              <a:defRPr sz="1400" kern="1200">
                <a:solidFill>
                  <a:schemeClr val="tx1"/>
                </a:solidFill>
                <a:latin typeface="Arial" panose="020B0604020202020204" pitchFamily="34" charset="0"/>
                <a:ea typeface="+mn-ea"/>
                <a:cs typeface="+mn-cs"/>
              </a:defRPr>
            </a:lvl1pPr>
            <a:lvl2pPr marL="457200" algn="l" rtl="0" fontAlgn="base">
              <a:spcBef>
                <a:spcPct val="0"/>
              </a:spcBef>
              <a:spcAft>
                <a:spcPct val="0"/>
              </a:spcAft>
              <a:defRPr sz="1400" kern="1200">
                <a:solidFill>
                  <a:schemeClr val="tx1"/>
                </a:solidFill>
                <a:latin typeface="Arial" panose="020B0604020202020204" pitchFamily="34" charset="0"/>
                <a:ea typeface="+mn-ea"/>
                <a:cs typeface="+mn-cs"/>
              </a:defRPr>
            </a:lvl2pPr>
            <a:lvl3pPr marL="914400" algn="l" rtl="0" fontAlgn="base">
              <a:spcBef>
                <a:spcPct val="0"/>
              </a:spcBef>
              <a:spcAft>
                <a:spcPct val="0"/>
              </a:spcAft>
              <a:defRPr sz="1400" kern="1200">
                <a:solidFill>
                  <a:schemeClr val="tx1"/>
                </a:solidFill>
                <a:latin typeface="Arial" panose="020B0604020202020204" pitchFamily="34" charset="0"/>
                <a:ea typeface="+mn-ea"/>
                <a:cs typeface="+mn-cs"/>
              </a:defRPr>
            </a:lvl3pPr>
            <a:lvl4pPr marL="1371600" algn="l" rtl="0" fontAlgn="base">
              <a:spcBef>
                <a:spcPct val="0"/>
              </a:spcBef>
              <a:spcAft>
                <a:spcPct val="0"/>
              </a:spcAft>
              <a:defRPr sz="1400" kern="1200">
                <a:solidFill>
                  <a:schemeClr val="tx1"/>
                </a:solidFill>
                <a:latin typeface="Arial" panose="020B0604020202020204" pitchFamily="34" charset="0"/>
                <a:ea typeface="+mn-ea"/>
                <a:cs typeface="+mn-cs"/>
              </a:defRPr>
            </a:lvl4pPr>
            <a:lvl5pPr marL="1828800" algn="l" rtl="0" fontAlgn="base">
              <a:spcBef>
                <a:spcPct val="0"/>
              </a:spcBef>
              <a:spcAft>
                <a:spcPct val="0"/>
              </a:spcAft>
              <a:defRPr sz="1400" kern="1200">
                <a:solidFill>
                  <a:schemeClr val="tx1"/>
                </a:solidFill>
                <a:latin typeface="Arial" panose="020B0604020202020204" pitchFamily="34" charset="0"/>
                <a:ea typeface="+mn-ea"/>
                <a:cs typeface="+mn-cs"/>
              </a:defRPr>
            </a:lvl5pPr>
            <a:lvl6pPr marL="2286000" algn="l" defTabSz="914400" rtl="0" eaLnBrk="1" latinLnBrk="0" hangingPunct="1">
              <a:defRPr sz="1400" kern="1200">
                <a:solidFill>
                  <a:schemeClr val="tx1"/>
                </a:solidFill>
                <a:latin typeface="Arial" panose="020B0604020202020204" pitchFamily="34" charset="0"/>
                <a:ea typeface="+mn-ea"/>
                <a:cs typeface="+mn-cs"/>
              </a:defRPr>
            </a:lvl6pPr>
            <a:lvl7pPr marL="2743200" algn="l" defTabSz="914400" rtl="0" eaLnBrk="1" latinLnBrk="0" hangingPunct="1">
              <a:defRPr sz="1400" kern="1200">
                <a:solidFill>
                  <a:schemeClr val="tx1"/>
                </a:solidFill>
                <a:latin typeface="Arial" panose="020B0604020202020204" pitchFamily="34" charset="0"/>
                <a:ea typeface="+mn-ea"/>
                <a:cs typeface="+mn-cs"/>
              </a:defRPr>
            </a:lvl7pPr>
            <a:lvl8pPr marL="3200400" algn="l" defTabSz="914400" rtl="0" eaLnBrk="1" latinLnBrk="0" hangingPunct="1">
              <a:defRPr sz="1400" kern="1200">
                <a:solidFill>
                  <a:schemeClr val="tx1"/>
                </a:solidFill>
                <a:latin typeface="Arial" panose="020B0604020202020204" pitchFamily="34" charset="0"/>
                <a:ea typeface="+mn-ea"/>
                <a:cs typeface="+mn-cs"/>
              </a:defRPr>
            </a:lvl8pPr>
            <a:lvl9pPr marL="3657600" algn="l" defTabSz="914400" rtl="0" eaLnBrk="1" latinLnBrk="0" hangingPunct="1">
              <a:defRPr sz="1400" kern="1200">
                <a:solidFill>
                  <a:schemeClr val="tx1"/>
                </a:solidFill>
                <a:latin typeface="Arial" panose="020B0604020202020204" pitchFamily="34" charset="0"/>
                <a:ea typeface="+mn-ea"/>
                <a:cs typeface="+mn-cs"/>
              </a:defRPr>
            </a:lvl9pPr>
          </a:lstStyle>
          <a:p>
            <a:endParaRPr lang="en-CA"/>
          </a:p>
        </p:txBody>
      </p:sp>
      <p:sp>
        <p:nvSpPr>
          <p:cNvPr id="151" name="Freeform 147">
            <a:extLst>
              <a:ext uri="{FF2B5EF4-FFF2-40B4-BE49-F238E27FC236}">
                <a16:creationId xmlns:a16="http://schemas.microsoft.com/office/drawing/2014/main" id="{E9567429-1BBF-4FAC-B114-F4B1B40E681D}"/>
              </a:ext>
            </a:extLst>
          </p:cNvPr>
          <p:cNvSpPr>
            <a:spLocks noChangeAspect="1"/>
          </p:cNvSpPr>
          <p:nvPr/>
        </p:nvSpPr>
        <p:spPr bwMode="auto">
          <a:xfrm>
            <a:off x="5933308" y="725550"/>
            <a:ext cx="22522" cy="50260"/>
          </a:xfrm>
          <a:custGeom>
            <a:avLst/>
            <a:gdLst>
              <a:gd name="T0" fmla="*/ 12 w 38"/>
              <a:gd name="T1" fmla="*/ 0 h 79"/>
              <a:gd name="T2" fmla="*/ 24 w 38"/>
              <a:gd name="T3" fmla="*/ 79 h 79"/>
              <a:gd name="T4" fmla="*/ 12 w 38"/>
              <a:gd name="T5" fmla="*/ 0 h 79"/>
            </a:gdLst>
            <a:ahLst/>
            <a:cxnLst>
              <a:cxn ang="0">
                <a:pos x="T0" y="T1"/>
              </a:cxn>
              <a:cxn ang="0">
                <a:pos x="T2" y="T3"/>
              </a:cxn>
              <a:cxn ang="0">
                <a:pos x="T4" y="T5"/>
              </a:cxn>
            </a:cxnLst>
            <a:rect l="0" t="0" r="r" b="b"/>
            <a:pathLst>
              <a:path w="38" h="79">
                <a:moveTo>
                  <a:pt x="12" y="0"/>
                </a:moveTo>
                <a:cubicBezTo>
                  <a:pt x="9" y="22"/>
                  <a:pt x="0" y="69"/>
                  <a:pt x="24" y="79"/>
                </a:cubicBezTo>
                <a:cubicBezTo>
                  <a:pt x="38" y="56"/>
                  <a:pt x="24" y="23"/>
                  <a:pt x="12" y="0"/>
                </a:cubicBezTo>
              </a:path>
            </a:pathLst>
          </a:custGeom>
          <a:noFill/>
          <a:ln w="6350" cap="rnd">
            <a:solidFill>
              <a:srgbClr val="FF6600"/>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defPPr>
              <a:defRPr lang="en-US"/>
            </a:defPPr>
            <a:lvl1pPr algn="l" rtl="0" fontAlgn="base">
              <a:spcBef>
                <a:spcPct val="0"/>
              </a:spcBef>
              <a:spcAft>
                <a:spcPct val="0"/>
              </a:spcAft>
              <a:defRPr sz="1400" kern="1200">
                <a:solidFill>
                  <a:schemeClr val="tx1"/>
                </a:solidFill>
                <a:latin typeface="Arial" panose="020B0604020202020204" pitchFamily="34" charset="0"/>
                <a:ea typeface="+mn-ea"/>
                <a:cs typeface="+mn-cs"/>
              </a:defRPr>
            </a:lvl1pPr>
            <a:lvl2pPr marL="457200" algn="l" rtl="0" fontAlgn="base">
              <a:spcBef>
                <a:spcPct val="0"/>
              </a:spcBef>
              <a:spcAft>
                <a:spcPct val="0"/>
              </a:spcAft>
              <a:defRPr sz="1400" kern="1200">
                <a:solidFill>
                  <a:schemeClr val="tx1"/>
                </a:solidFill>
                <a:latin typeface="Arial" panose="020B0604020202020204" pitchFamily="34" charset="0"/>
                <a:ea typeface="+mn-ea"/>
                <a:cs typeface="+mn-cs"/>
              </a:defRPr>
            </a:lvl2pPr>
            <a:lvl3pPr marL="914400" algn="l" rtl="0" fontAlgn="base">
              <a:spcBef>
                <a:spcPct val="0"/>
              </a:spcBef>
              <a:spcAft>
                <a:spcPct val="0"/>
              </a:spcAft>
              <a:defRPr sz="1400" kern="1200">
                <a:solidFill>
                  <a:schemeClr val="tx1"/>
                </a:solidFill>
                <a:latin typeface="Arial" panose="020B0604020202020204" pitchFamily="34" charset="0"/>
                <a:ea typeface="+mn-ea"/>
                <a:cs typeface="+mn-cs"/>
              </a:defRPr>
            </a:lvl3pPr>
            <a:lvl4pPr marL="1371600" algn="l" rtl="0" fontAlgn="base">
              <a:spcBef>
                <a:spcPct val="0"/>
              </a:spcBef>
              <a:spcAft>
                <a:spcPct val="0"/>
              </a:spcAft>
              <a:defRPr sz="1400" kern="1200">
                <a:solidFill>
                  <a:schemeClr val="tx1"/>
                </a:solidFill>
                <a:latin typeface="Arial" panose="020B0604020202020204" pitchFamily="34" charset="0"/>
                <a:ea typeface="+mn-ea"/>
                <a:cs typeface="+mn-cs"/>
              </a:defRPr>
            </a:lvl4pPr>
            <a:lvl5pPr marL="1828800" algn="l" rtl="0" fontAlgn="base">
              <a:spcBef>
                <a:spcPct val="0"/>
              </a:spcBef>
              <a:spcAft>
                <a:spcPct val="0"/>
              </a:spcAft>
              <a:defRPr sz="1400" kern="1200">
                <a:solidFill>
                  <a:schemeClr val="tx1"/>
                </a:solidFill>
                <a:latin typeface="Arial" panose="020B0604020202020204" pitchFamily="34" charset="0"/>
                <a:ea typeface="+mn-ea"/>
                <a:cs typeface="+mn-cs"/>
              </a:defRPr>
            </a:lvl5pPr>
            <a:lvl6pPr marL="2286000" algn="l" defTabSz="914400" rtl="0" eaLnBrk="1" latinLnBrk="0" hangingPunct="1">
              <a:defRPr sz="1400" kern="1200">
                <a:solidFill>
                  <a:schemeClr val="tx1"/>
                </a:solidFill>
                <a:latin typeface="Arial" panose="020B0604020202020204" pitchFamily="34" charset="0"/>
                <a:ea typeface="+mn-ea"/>
                <a:cs typeface="+mn-cs"/>
              </a:defRPr>
            </a:lvl6pPr>
            <a:lvl7pPr marL="2743200" algn="l" defTabSz="914400" rtl="0" eaLnBrk="1" latinLnBrk="0" hangingPunct="1">
              <a:defRPr sz="1400" kern="1200">
                <a:solidFill>
                  <a:schemeClr val="tx1"/>
                </a:solidFill>
                <a:latin typeface="Arial" panose="020B0604020202020204" pitchFamily="34" charset="0"/>
                <a:ea typeface="+mn-ea"/>
                <a:cs typeface="+mn-cs"/>
              </a:defRPr>
            </a:lvl7pPr>
            <a:lvl8pPr marL="3200400" algn="l" defTabSz="914400" rtl="0" eaLnBrk="1" latinLnBrk="0" hangingPunct="1">
              <a:defRPr sz="1400" kern="1200">
                <a:solidFill>
                  <a:schemeClr val="tx1"/>
                </a:solidFill>
                <a:latin typeface="Arial" panose="020B0604020202020204" pitchFamily="34" charset="0"/>
                <a:ea typeface="+mn-ea"/>
                <a:cs typeface="+mn-cs"/>
              </a:defRPr>
            </a:lvl8pPr>
            <a:lvl9pPr marL="3657600" algn="l" defTabSz="914400" rtl="0" eaLnBrk="1" latinLnBrk="0" hangingPunct="1">
              <a:defRPr sz="1400" kern="1200">
                <a:solidFill>
                  <a:schemeClr val="tx1"/>
                </a:solidFill>
                <a:latin typeface="Arial" panose="020B0604020202020204" pitchFamily="34" charset="0"/>
                <a:ea typeface="+mn-ea"/>
                <a:cs typeface="+mn-cs"/>
              </a:defRPr>
            </a:lvl9pPr>
          </a:lstStyle>
          <a:p>
            <a:endParaRPr lang="en-CA"/>
          </a:p>
        </p:txBody>
      </p:sp>
      <p:sp>
        <p:nvSpPr>
          <p:cNvPr id="152" name="Freeform 148">
            <a:extLst>
              <a:ext uri="{FF2B5EF4-FFF2-40B4-BE49-F238E27FC236}">
                <a16:creationId xmlns:a16="http://schemas.microsoft.com/office/drawing/2014/main" id="{F227D566-B8D3-4B94-8F0C-833072EADF32}"/>
              </a:ext>
            </a:extLst>
          </p:cNvPr>
          <p:cNvSpPr>
            <a:spLocks noChangeAspect="1"/>
          </p:cNvSpPr>
          <p:nvPr/>
        </p:nvSpPr>
        <p:spPr bwMode="auto">
          <a:xfrm>
            <a:off x="5733677" y="934876"/>
            <a:ext cx="19451" cy="14912"/>
          </a:xfrm>
          <a:custGeom>
            <a:avLst/>
            <a:gdLst>
              <a:gd name="T0" fmla="*/ 0 w 33"/>
              <a:gd name="T1" fmla="*/ 4 h 23"/>
              <a:gd name="T2" fmla="*/ 33 w 33"/>
              <a:gd name="T3" fmla="*/ 10 h 23"/>
              <a:gd name="T4" fmla="*/ 0 w 33"/>
              <a:gd name="T5" fmla="*/ 4 h 23"/>
            </a:gdLst>
            <a:ahLst/>
            <a:cxnLst>
              <a:cxn ang="0">
                <a:pos x="T0" y="T1"/>
              </a:cxn>
              <a:cxn ang="0">
                <a:pos x="T2" y="T3"/>
              </a:cxn>
              <a:cxn ang="0">
                <a:pos x="T4" y="T5"/>
              </a:cxn>
            </a:cxnLst>
            <a:rect l="0" t="0" r="r" b="b"/>
            <a:pathLst>
              <a:path w="33" h="23">
                <a:moveTo>
                  <a:pt x="0" y="4"/>
                </a:moveTo>
                <a:cubicBezTo>
                  <a:pt x="5" y="12"/>
                  <a:pt x="27" y="23"/>
                  <a:pt x="33" y="10"/>
                </a:cubicBezTo>
                <a:cubicBezTo>
                  <a:pt x="28" y="0"/>
                  <a:pt x="10" y="1"/>
                  <a:pt x="0" y="4"/>
                </a:cubicBezTo>
              </a:path>
            </a:pathLst>
          </a:custGeom>
          <a:noFill/>
          <a:ln w="6350" cap="rnd">
            <a:solidFill>
              <a:srgbClr val="FF6600"/>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defPPr>
              <a:defRPr lang="en-US"/>
            </a:defPPr>
            <a:lvl1pPr algn="l" rtl="0" fontAlgn="base">
              <a:spcBef>
                <a:spcPct val="0"/>
              </a:spcBef>
              <a:spcAft>
                <a:spcPct val="0"/>
              </a:spcAft>
              <a:defRPr sz="1400" kern="1200">
                <a:solidFill>
                  <a:schemeClr val="tx1"/>
                </a:solidFill>
                <a:latin typeface="Arial" panose="020B0604020202020204" pitchFamily="34" charset="0"/>
                <a:ea typeface="+mn-ea"/>
                <a:cs typeface="+mn-cs"/>
              </a:defRPr>
            </a:lvl1pPr>
            <a:lvl2pPr marL="457200" algn="l" rtl="0" fontAlgn="base">
              <a:spcBef>
                <a:spcPct val="0"/>
              </a:spcBef>
              <a:spcAft>
                <a:spcPct val="0"/>
              </a:spcAft>
              <a:defRPr sz="1400" kern="1200">
                <a:solidFill>
                  <a:schemeClr val="tx1"/>
                </a:solidFill>
                <a:latin typeface="Arial" panose="020B0604020202020204" pitchFamily="34" charset="0"/>
                <a:ea typeface="+mn-ea"/>
                <a:cs typeface="+mn-cs"/>
              </a:defRPr>
            </a:lvl2pPr>
            <a:lvl3pPr marL="914400" algn="l" rtl="0" fontAlgn="base">
              <a:spcBef>
                <a:spcPct val="0"/>
              </a:spcBef>
              <a:spcAft>
                <a:spcPct val="0"/>
              </a:spcAft>
              <a:defRPr sz="1400" kern="1200">
                <a:solidFill>
                  <a:schemeClr val="tx1"/>
                </a:solidFill>
                <a:latin typeface="Arial" panose="020B0604020202020204" pitchFamily="34" charset="0"/>
                <a:ea typeface="+mn-ea"/>
                <a:cs typeface="+mn-cs"/>
              </a:defRPr>
            </a:lvl3pPr>
            <a:lvl4pPr marL="1371600" algn="l" rtl="0" fontAlgn="base">
              <a:spcBef>
                <a:spcPct val="0"/>
              </a:spcBef>
              <a:spcAft>
                <a:spcPct val="0"/>
              </a:spcAft>
              <a:defRPr sz="1400" kern="1200">
                <a:solidFill>
                  <a:schemeClr val="tx1"/>
                </a:solidFill>
                <a:latin typeface="Arial" panose="020B0604020202020204" pitchFamily="34" charset="0"/>
                <a:ea typeface="+mn-ea"/>
                <a:cs typeface="+mn-cs"/>
              </a:defRPr>
            </a:lvl4pPr>
            <a:lvl5pPr marL="1828800" algn="l" rtl="0" fontAlgn="base">
              <a:spcBef>
                <a:spcPct val="0"/>
              </a:spcBef>
              <a:spcAft>
                <a:spcPct val="0"/>
              </a:spcAft>
              <a:defRPr sz="1400" kern="1200">
                <a:solidFill>
                  <a:schemeClr val="tx1"/>
                </a:solidFill>
                <a:latin typeface="Arial" panose="020B0604020202020204" pitchFamily="34" charset="0"/>
                <a:ea typeface="+mn-ea"/>
                <a:cs typeface="+mn-cs"/>
              </a:defRPr>
            </a:lvl5pPr>
            <a:lvl6pPr marL="2286000" algn="l" defTabSz="914400" rtl="0" eaLnBrk="1" latinLnBrk="0" hangingPunct="1">
              <a:defRPr sz="1400" kern="1200">
                <a:solidFill>
                  <a:schemeClr val="tx1"/>
                </a:solidFill>
                <a:latin typeface="Arial" panose="020B0604020202020204" pitchFamily="34" charset="0"/>
                <a:ea typeface="+mn-ea"/>
                <a:cs typeface="+mn-cs"/>
              </a:defRPr>
            </a:lvl6pPr>
            <a:lvl7pPr marL="2743200" algn="l" defTabSz="914400" rtl="0" eaLnBrk="1" latinLnBrk="0" hangingPunct="1">
              <a:defRPr sz="1400" kern="1200">
                <a:solidFill>
                  <a:schemeClr val="tx1"/>
                </a:solidFill>
                <a:latin typeface="Arial" panose="020B0604020202020204" pitchFamily="34" charset="0"/>
                <a:ea typeface="+mn-ea"/>
                <a:cs typeface="+mn-cs"/>
              </a:defRPr>
            </a:lvl7pPr>
            <a:lvl8pPr marL="3200400" algn="l" defTabSz="914400" rtl="0" eaLnBrk="1" latinLnBrk="0" hangingPunct="1">
              <a:defRPr sz="1400" kern="1200">
                <a:solidFill>
                  <a:schemeClr val="tx1"/>
                </a:solidFill>
                <a:latin typeface="Arial" panose="020B0604020202020204" pitchFamily="34" charset="0"/>
                <a:ea typeface="+mn-ea"/>
                <a:cs typeface="+mn-cs"/>
              </a:defRPr>
            </a:lvl8pPr>
            <a:lvl9pPr marL="3657600" algn="l" defTabSz="914400" rtl="0" eaLnBrk="1" latinLnBrk="0" hangingPunct="1">
              <a:defRPr sz="1400" kern="1200">
                <a:solidFill>
                  <a:schemeClr val="tx1"/>
                </a:solidFill>
                <a:latin typeface="Arial" panose="020B0604020202020204" pitchFamily="34" charset="0"/>
                <a:ea typeface="+mn-ea"/>
                <a:cs typeface="+mn-cs"/>
              </a:defRPr>
            </a:lvl9pPr>
          </a:lstStyle>
          <a:p>
            <a:endParaRPr lang="en-CA"/>
          </a:p>
        </p:txBody>
      </p:sp>
      <p:sp>
        <p:nvSpPr>
          <p:cNvPr id="153" name="Freeform 149">
            <a:extLst>
              <a:ext uri="{FF2B5EF4-FFF2-40B4-BE49-F238E27FC236}">
                <a16:creationId xmlns:a16="http://schemas.microsoft.com/office/drawing/2014/main" id="{EC463A3E-A093-4F2C-984A-E9864B8C6959}"/>
              </a:ext>
            </a:extLst>
          </p:cNvPr>
          <p:cNvSpPr>
            <a:spLocks noChangeAspect="1"/>
          </p:cNvSpPr>
          <p:nvPr/>
        </p:nvSpPr>
        <p:spPr bwMode="auto">
          <a:xfrm>
            <a:off x="5823767" y="1035949"/>
            <a:ext cx="6142" cy="21540"/>
          </a:xfrm>
          <a:custGeom>
            <a:avLst/>
            <a:gdLst>
              <a:gd name="T0" fmla="*/ 0 w 10"/>
              <a:gd name="T1" fmla="*/ 34 h 34"/>
              <a:gd name="T2" fmla="*/ 10 w 10"/>
              <a:gd name="T3" fmla="*/ 0 h 34"/>
            </a:gdLst>
            <a:ahLst/>
            <a:cxnLst>
              <a:cxn ang="0">
                <a:pos x="T0" y="T1"/>
              </a:cxn>
              <a:cxn ang="0">
                <a:pos x="T2" y="T3"/>
              </a:cxn>
            </a:cxnLst>
            <a:rect l="0" t="0" r="r" b="b"/>
            <a:pathLst>
              <a:path w="10" h="34">
                <a:moveTo>
                  <a:pt x="0" y="34"/>
                </a:moveTo>
                <a:cubicBezTo>
                  <a:pt x="5" y="23"/>
                  <a:pt x="8" y="12"/>
                  <a:pt x="10" y="0"/>
                </a:cubicBezTo>
              </a:path>
            </a:pathLst>
          </a:custGeom>
          <a:noFill/>
          <a:ln w="6350" cap="rnd">
            <a:solidFill>
              <a:srgbClr val="FF6600"/>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defPPr>
              <a:defRPr lang="en-US"/>
            </a:defPPr>
            <a:lvl1pPr algn="l" rtl="0" fontAlgn="base">
              <a:spcBef>
                <a:spcPct val="0"/>
              </a:spcBef>
              <a:spcAft>
                <a:spcPct val="0"/>
              </a:spcAft>
              <a:defRPr sz="1400" kern="1200">
                <a:solidFill>
                  <a:schemeClr val="tx1"/>
                </a:solidFill>
                <a:latin typeface="Arial" panose="020B0604020202020204" pitchFamily="34" charset="0"/>
                <a:ea typeface="+mn-ea"/>
                <a:cs typeface="+mn-cs"/>
              </a:defRPr>
            </a:lvl1pPr>
            <a:lvl2pPr marL="457200" algn="l" rtl="0" fontAlgn="base">
              <a:spcBef>
                <a:spcPct val="0"/>
              </a:spcBef>
              <a:spcAft>
                <a:spcPct val="0"/>
              </a:spcAft>
              <a:defRPr sz="1400" kern="1200">
                <a:solidFill>
                  <a:schemeClr val="tx1"/>
                </a:solidFill>
                <a:latin typeface="Arial" panose="020B0604020202020204" pitchFamily="34" charset="0"/>
                <a:ea typeface="+mn-ea"/>
                <a:cs typeface="+mn-cs"/>
              </a:defRPr>
            </a:lvl2pPr>
            <a:lvl3pPr marL="914400" algn="l" rtl="0" fontAlgn="base">
              <a:spcBef>
                <a:spcPct val="0"/>
              </a:spcBef>
              <a:spcAft>
                <a:spcPct val="0"/>
              </a:spcAft>
              <a:defRPr sz="1400" kern="1200">
                <a:solidFill>
                  <a:schemeClr val="tx1"/>
                </a:solidFill>
                <a:latin typeface="Arial" panose="020B0604020202020204" pitchFamily="34" charset="0"/>
                <a:ea typeface="+mn-ea"/>
                <a:cs typeface="+mn-cs"/>
              </a:defRPr>
            </a:lvl3pPr>
            <a:lvl4pPr marL="1371600" algn="l" rtl="0" fontAlgn="base">
              <a:spcBef>
                <a:spcPct val="0"/>
              </a:spcBef>
              <a:spcAft>
                <a:spcPct val="0"/>
              </a:spcAft>
              <a:defRPr sz="1400" kern="1200">
                <a:solidFill>
                  <a:schemeClr val="tx1"/>
                </a:solidFill>
                <a:latin typeface="Arial" panose="020B0604020202020204" pitchFamily="34" charset="0"/>
                <a:ea typeface="+mn-ea"/>
                <a:cs typeface="+mn-cs"/>
              </a:defRPr>
            </a:lvl4pPr>
            <a:lvl5pPr marL="1828800" algn="l" rtl="0" fontAlgn="base">
              <a:spcBef>
                <a:spcPct val="0"/>
              </a:spcBef>
              <a:spcAft>
                <a:spcPct val="0"/>
              </a:spcAft>
              <a:defRPr sz="1400" kern="1200">
                <a:solidFill>
                  <a:schemeClr val="tx1"/>
                </a:solidFill>
                <a:latin typeface="Arial" panose="020B0604020202020204" pitchFamily="34" charset="0"/>
                <a:ea typeface="+mn-ea"/>
                <a:cs typeface="+mn-cs"/>
              </a:defRPr>
            </a:lvl5pPr>
            <a:lvl6pPr marL="2286000" algn="l" defTabSz="914400" rtl="0" eaLnBrk="1" latinLnBrk="0" hangingPunct="1">
              <a:defRPr sz="1400" kern="1200">
                <a:solidFill>
                  <a:schemeClr val="tx1"/>
                </a:solidFill>
                <a:latin typeface="Arial" panose="020B0604020202020204" pitchFamily="34" charset="0"/>
                <a:ea typeface="+mn-ea"/>
                <a:cs typeface="+mn-cs"/>
              </a:defRPr>
            </a:lvl6pPr>
            <a:lvl7pPr marL="2743200" algn="l" defTabSz="914400" rtl="0" eaLnBrk="1" latinLnBrk="0" hangingPunct="1">
              <a:defRPr sz="1400" kern="1200">
                <a:solidFill>
                  <a:schemeClr val="tx1"/>
                </a:solidFill>
                <a:latin typeface="Arial" panose="020B0604020202020204" pitchFamily="34" charset="0"/>
                <a:ea typeface="+mn-ea"/>
                <a:cs typeface="+mn-cs"/>
              </a:defRPr>
            </a:lvl7pPr>
            <a:lvl8pPr marL="3200400" algn="l" defTabSz="914400" rtl="0" eaLnBrk="1" latinLnBrk="0" hangingPunct="1">
              <a:defRPr sz="1400" kern="1200">
                <a:solidFill>
                  <a:schemeClr val="tx1"/>
                </a:solidFill>
                <a:latin typeface="Arial" panose="020B0604020202020204" pitchFamily="34" charset="0"/>
                <a:ea typeface="+mn-ea"/>
                <a:cs typeface="+mn-cs"/>
              </a:defRPr>
            </a:lvl8pPr>
            <a:lvl9pPr marL="3657600" algn="l" defTabSz="914400" rtl="0" eaLnBrk="1" latinLnBrk="0" hangingPunct="1">
              <a:defRPr sz="1400" kern="1200">
                <a:solidFill>
                  <a:schemeClr val="tx1"/>
                </a:solidFill>
                <a:latin typeface="Arial" panose="020B0604020202020204" pitchFamily="34" charset="0"/>
                <a:ea typeface="+mn-ea"/>
                <a:cs typeface="+mn-cs"/>
              </a:defRPr>
            </a:lvl9pPr>
          </a:lstStyle>
          <a:p>
            <a:endParaRPr lang="en-CA"/>
          </a:p>
        </p:txBody>
      </p:sp>
      <p:sp>
        <p:nvSpPr>
          <p:cNvPr id="154" name="Freeform 150">
            <a:extLst>
              <a:ext uri="{FF2B5EF4-FFF2-40B4-BE49-F238E27FC236}">
                <a16:creationId xmlns:a16="http://schemas.microsoft.com/office/drawing/2014/main" id="{7B9696D5-52E8-4A67-BDE7-22644353274C}"/>
              </a:ext>
            </a:extLst>
          </p:cNvPr>
          <p:cNvSpPr>
            <a:spLocks noChangeAspect="1"/>
          </p:cNvSpPr>
          <p:nvPr/>
        </p:nvSpPr>
        <p:spPr bwMode="auto">
          <a:xfrm>
            <a:off x="5806363" y="1094494"/>
            <a:ext cx="13309" cy="16569"/>
          </a:xfrm>
          <a:custGeom>
            <a:avLst/>
            <a:gdLst>
              <a:gd name="T0" fmla="*/ 0 w 22"/>
              <a:gd name="T1" fmla="*/ 0 h 26"/>
              <a:gd name="T2" fmla="*/ 22 w 22"/>
              <a:gd name="T3" fmla="*/ 26 h 26"/>
            </a:gdLst>
            <a:ahLst/>
            <a:cxnLst>
              <a:cxn ang="0">
                <a:pos x="T0" y="T1"/>
              </a:cxn>
              <a:cxn ang="0">
                <a:pos x="T2" y="T3"/>
              </a:cxn>
            </a:cxnLst>
            <a:rect l="0" t="0" r="r" b="b"/>
            <a:pathLst>
              <a:path w="22" h="26">
                <a:moveTo>
                  <a:pt x="0" y="0"/>
                </a:moveTo>
                <a:cubicBezTo>
                  <a:pt x="9" y="7"/>
                  <a:pt x="13" y="18"/>
                  <a:pt x="22" y="26"/>
                </a:cubicBezTo>
              </a:path>
            </a:pathLst>
          </a:custGeom>
          <a:noFill/>
          <a:ln w="6350" cap="rnd">
            <a:solidFill>
              <a:srgbClr val="FF6600"/>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defPPr>
              <a:defRPr lang="en-US"/>
            </a:defPPr>
            <a:lvl1pPr algn="l" rtl="0" fontAlgn="base">
              <a:spcBef>
                <a:spcPct val="0"/>
              </a:spcBef>
              <a:spcAft>
                <a:spcPct val="0"/>
              </a:spcAft>
              <a:defRPr sz="1400" kern="1200">
                <a:solidFill>
                  <a:schemeClr val="tx1"/>
                </a:solidFill>
                <a:latin typeface="Arial" panose="020B0604020202020204" pitchFamily="34" charset="0"/>
                <a:ea typeface="+mn-ea"/>
                <a:cs typeface="+mn-cs"/>
              </a:defRPr>
            </a:lvl1pPr>
            <a:lvl2pPr marL="457200" algn="l" rtl="0" fontAlgn="base">
              <a:spcBef>
                <a:spcPct val="0"/>
              </a:spcBef>
              <a:spcAft>
                <a:spcPct val="0"/>
              </a:spcAft>
              <a:defRPr sz="1400" kern="1200">
                <a:solidFill>
                  <a:schemeClr val="tx1"/>
                </a:solidFill>
                <a:latin typeface="Arial" panose="020B0604020202020204" pitchFamily="34" charset="0"/>
                <a:ea typeface="+mn-ea"/>
                <a:cs typeface="+mn-cs"/>
              </a:defRPr>
            </a:lvl2pPr>
            <a:lvl3pPr marL="914400" algn="l" rtl="0" fontAlgn="base">
              <a:spcBef>
                <a:spcPct val="0"/>
              </a:spcBef>
              <a:spcAft>
                <a:spcPct val="0"/>
              </a:spcAft>
              <a:defRPr sz="1400" kern="1200">
                <a:solidFill>
                  <a:schemeClr val="tx1"/>
                </a:solidFill>
                <a:latin typeface="Arial" panose="020B0604020202020204" pitchFamily="34" charset="0"/>
                <a:ea typeface="+mn-ea"/>
                <a:cs typeface="+mn-cs"/>
              </a:defRPr>
            </a:lvl3pPr>
            <a:lvl4pPr marL="1371600" algn="l" rtl="0" fontAlgn="base">
              <a:spcBef>
                <a:spcPct val="0"/>
              </a:spcBef>
              <a:spcAft>
                <a:spcPct val="0"/>
              </a:spcAft>
              <a:defRPr sz="1400" kern="1200">
                <a:solidFill>
                  <a:schemeClr val="tx1"/>
                </a:solidFill>
                <a:latin typeface="Arial" panose="020B0604020202020204" pitchFamily="34" charset="0"/>
                <a:ea typeface="+mn-ea"/>
                <a:cs typeface="+mn-cs"/>
              </a:defRPr>
            </a:lvl4pPr>
            <a:lvl5pPr marL="1828800" algn="l" rtl="0" fontAlgn="base">
              <a:spcBef>
                <a:spcPct val="0"/>
              </a:spcBef>
              <a:spcAft>
                <a:spcPct val="0"/>
              </a:spcAft>
              <a:defRPr sz="1400" kern="1200">
                <a:solidFill>
                  <a:schemeClr val="tx1"/>
                </a:solidFill>
                <a:latin typeface="Arial" panose="020B0604020202020204" pitchFamily="34" charset="0"/>
                <a:ea typeface="+mn-ea"/>
                <a:cs typeface="+mn-cs"/>
              </a:defRPr>
            </a:lvl5pPr>
            <a:lvl6pPr marL="2286000" algn="l" defTabSz="914400" rtl="0" eaLnBrk="1" latinLnBrk="0" hangingPunct="1">
              <a:defRPr sz="1400" kern="1200">
                <a:solidFill>
                  <a:schemeClr val="tx1"/>
                </a:solidFill>
                <a:latin typeface="Arial" panose="020B0604020202020204" pitchFamily="34" charset="0"/>
                <a:ea typeface="+mn-ea"/>
                <a:cs typeface="+mn-cs"/>
              </a:defRPr>
            </a:lvl6pPr>
            <a:lvl7pPr marL="2743200" algn="l" defTabSz="914400" rtl="0" eaLnBrk="1" latinLnBrk="0" hangingPunct="1">
              <a:defRPr sz="1400" kern="1200">
                <a:solidFill>
                  <a:schemeClr val="tx1"/>
                </a:solidFill>
                <a:latin typeface="Arial" panose="020B0604020202020204" pitchFamily="34" charset="0"/>
                <a:ea typeface="+mn-ea"/>
                <a:cs typeface="+mn-cs"/>
              </a:defRPr>
            </a:lvl7pPr>
            <a:lvl8pPr marL="3200400" algn="l" defTabSz="914400" rtl="0" eaLnBrk="1" latinLnBrk="0" hangingPunct="1">
              <a:defRPr sz="1400" kern="1200">
                <a:solidFill>
                  <a:schemeClr val="tx1"/>
                </a:solidFill>
                <a:latin typeface="Arial" panose="020B0604020202020204" pitchFamily="34" charset="0"/>
                <a:ea typeface="+mn-ea"/>
                <a:cs typeface="+mn-cs"/>
              </a:defRPr>
            </a:lvl8pPr>
            <a:lvl9pPr marL="3657600" algn="l" defTabSz="914400" rtl="0" eaLnBrk="1" latinLnBrk="0" hangingPunct="1">
              <a:defRPr sz="1400" kern="1200">
                <a:solidFill>
                  <a:schemeClr val="tx1"/>
                </a:solidFill>
                <a:latin typeface="Arial" panose="020B0604020202020204" pitchFamily="34" charset="0"/>
                <a:ea typeface="+mn-ea"/>
                <a:cs typeface="+mn-cs"/>
              </a:defRPr>
            </a:lvl9pPr>
          </a:lstStyle>
          <a:p>
            <a:endParaRPr lang="en-CA"/>
          </a:p>
        </p:txBody>
      </p:sp>
      <p:sp>
        <p:nvSpPr>
          <p:cNvPr id="155" name="Freeform 151">
            <a:extLst>
              <a:ext uri="{FF2B5EF4-FFF2-40B4-BE49-F238E27FC236}">
                <a16:creationId xmlns:a16="http://schemas.microsoft.com/office/drawing/2014/main" id="{7D08B496-1597-4199-B7E2-C155E2F9B74A}"/>
              </a:ext>
            </a:extLst>
          </p:cNvPr>
          <p:cNvSpPr>
            <a:spLocks noChangeAspect="1"/>
          </p:cNvSpPr>
          <p:nvPr/>
        </p:nvSpPr>
        <p:spPr bwMode="auto">
          <a:xfrm>
            <a:off x="5819672" y="1077925"/>
            <a:ext cx="3583" cy="33139"/>
          </a:xfrm>
          <a:custGeom>
            <a:avLst/>
            <a:gdLst>
              <a:gd name="T0" fmla="*/ 0 w 6"/>
              <a:gd name="T1" fmla="*/ 52 h 52"/>
              <a:gd name="T2" fmla="*/ 4 w 6"/>
              <a:gd name="T3" fmla="*/ 0 h 52"/>
            </a:gdLst>
            <a:ahLst/>
            <a:cxnLst>
              <a:cxn ang="0">
                <a:pos x="T0" y="T1"/>
              </a:cxn>
              <a:cxn ang="0">
                <a:pos x="T2" y="T3"/>
              </a:cxn>
            </a:cxnLst>
            <a:rect l="0" t="0" r="r" b="b"/>
            <a:pathLst>
              <a:path w="6" h="52">
                <a:moveTo>
                  <a:pt x="0" y="52"/>
                </a:moveTo>
                <a:cubicBezTo>
                  <a:pt x="6" y="36"/>
                  <a:pt x="2" y="18"/>
                  <a:pt x="4" y="0"/>
                </a:cubicBezTo>
              </a:path>
            </a:pathLst>
          </a:custGeom>
          <a:noFill/>
          <a:ln w="6350" cap="rnd">
            <a:solidFill>
              <a:srgbClr val="FF6600"/>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defPPr>
              <a:defRPr lang="en-US"/>
            </a:defPPr>
            <a:lvl1pPr algn="l" rtl="0" fontAlgn="base">
              <a:spcBef>
                <a:spcPct val="0"/>
              </a:spcBef>
              <a:spcAft>
                <a:spcPct val="0"/>
              </a:spcAft>
              <a:defRPr sz="1400" kern="1200">
                <a:solidFill>
                  <a:schemeClr val="tx1"/>
                </a:solidFill>
                <a:latin typeface="Arial" panose="020B0604020202020204" pitchFamily="34" charset="0"/>
                <a:ea typeface="+mn-ea"/>
                <a:cs typeface="+mn-cs"/>
              </a:defRPr>
            </a:lvl1pPr>
            <a:lvl2pPr marL="457200" algn="l" rtl="0" fontAlgn="base">
              <a:spcBef>
                <a:spcPct val="0"/>
              </a:spcBef>
              <a:spcAft>
                <a:spcPct val="0"/>
              </a:spcAft>
              <a:defRPr sz="1400" kern="1200">
                <a:solidFill>
                  <a:schemeClr val="tx1"/>
                </a:solidFill>
                <a:latin typeface="Arial" panose="020B0604020202020204" pitchFamily="34" charset="0"/>
                <a:ea typeface="+mn-ea"/>
                <a:cs typeface="+mn-cs"/>
              </a:defRPr>
            </a:lvl2pPr>
            <a:lvl3pPr marL="914400" algn="l" rtl="0" fontAlgn="base">
              <a:spcBef>
                <a:spcPct val="0"/>
              </a:spcBef>
              <a:spcAft>
                <a:spcPct val="0"/>
              </a:spcAft>
              <a:defRPr sz="1400" kern="1200">
                <a:solidFill>
                  <a:schemeClr val="tx1"/>
                </a:solidFill>
                <a:latin typeface="Arial" panose="020B0604020202020204" pitchFamily="34" charset="0"/>
                <a:ea typeface="+mn-ea"/>
                <a:cs typeface="+mn-cs"/>
              </a:defRPr>
            </a:lvl3pPr>
            <a:lvl4pPr marL="1371600" algn="l" rtl="0" fontAlgn="base">
              <a:spcBef>
                <a:spcPct val="0"/>
              </a:spcBef>
              <a:spcAft>
                <a:spcPct val="0"/>
              </a:spcAft>
              <a:defRPr sz="1400" kern="1200">
                <a:solidFill>
                  <a:schemeClr val="tx1"/>
                </a:solidFill>
                <a:latin typeface="Arial" panose="020B0604020202020204" pitchFamily="34" charset="0"/>
                <a:ea typeface="+mn-ea"/>
                <a:cs typeface="+mn-cs"/>
              </a:defRPr>
            </a:lvl4pPr>
            <a:lvl5pPr marL="1828800" algn="l" rtl="0" fontAlgn="base">
              <a:spcBef>
                <a:spcPct val="0"/>
              </a:spcBef>
              <a:spcAft>
                <a:spcPct val="0"/>
              </a:spcAft>
              <a:defRPr sz="1400" kern="1200">
                <a:solidFill>
                  <a:schemeClr val="tx1"/>
                </a:solidFill>
                <a:latin typeface="Arial" panose="020B0604020202020204" pitchFamily="34" charset="0"/>
                <a:ea typeface="+mn-ea"/>
                <a:cs typeface="+mn-cs"/>
              </a:defRPr>
            </a:lvl5pPr>
            <a:lvl6pPr marL="2286000" algn="l" defTabSz="914400" rtl="0" eaLnBrk="1" latinLnBrk="0" hangingPunct="1">
              <a:defRPr sz="1400" kern="1200">
                <a:solidFill>
                  <a:schemeClr val="tx1"/>
                </a:solidFill>
                <a:latin typeface="Arial" panose="020B0604020202020204" pitchFamily="34" charset="0"/>
                <a:ea typeface="+mn-ea"/>
                <a:cs typeface="+mn-cs"/>
              </a:defRPr>
            </a:lvl6pPr>
            <a:lvl7pPr marL="2743200" algn="l" defTabSz="914400" rtl="0" eaLnBrk="1" latinLnBrk="0" hangingPunct="1">
              <a:defRPr sz="1400" kern="1200">
                <a:solidFill>
                  <a:schemeClr val="tx1"/>
                </a:solidFill>
                <a:latin typeface="Arial" panose="020B0604020202020204" pitchFamily="34" charset="0"/>
                <a:ea typeface="+mn-ea"/>
                <a:cs typeface="+mn-cs"/>
              </a:defRPr>
            </a:lvl7pPr>
            <a:lvl8pPr marL="3200400" algn="l" defTabSz="914400" rtl="0" eaLnBrk="1" latinLnBrk="0" hangingPunct="1">
              <a:defRPr sz="1400" kern="1200">
                <a:solidFill>
                  <a:schemeClr val="tx1"/>
                </a:solidFill>
                <a:latin typeface="Arial" panose="020B0604020202020204" pitchFamily="34" charset="0"/>
                <a:ea typeface="+mn-ea"/>
                <a:cs typeface="+mn-cs"/>
              </a:defRPr>
            </a:lvl8pPr>
            <a:lvl9pPr marL="3657600" algn="l" defTabSz="914400" rtl="0" eaLnBrk="1" latinLnBrk="0" hangingPunct="1">
              <a:defRPr sz="1400" kern="1200">
                <a:solidFill>
                  <a:schemeClr val="tx1"/>
                </a:solidFill>
                <a:latin typeface="Arial" panose="020B0604020202020204" pitchFamily="34" charset="0"/>
                <a:ea typeface="+mn-ea"/>
                <a:cs typeface="+mn-cs"/>
              </a:defRPr>
            </a:lvl9pPr>
          </a:lstStyle>
          <a:p>
            <a:endParaRPr lang="en-CA"/>
          </a:p>
        </p:txBody>
      </p:sp>
      <p:sp>
        <p:nvSpPr>
          <p:cNvPr id="156" name="Freeform 152">
            <a:extLst>
              <a:ext uri="{FF2B5EF4-FFF2-40B4-BE49-F238E27FC236}">
                <a16:creationId xmlns:a16="http://schemas.microsoft.com/office/drawing/2014/main" id="{A0AB704F-403C-4C09-8E99-E714D194BCED}"/>
              </a:ext>
            </a:extLst>
          </p:cNvPr>
          <p:cNvSpPr>
            <a:spLocks noChangeAspect="1"/>
          </p:cNvSpPr>
          <p:nvPr/>
        </p:nvSpPr>
        <p:spPr bwMode="auto">
          <a:xfrm>
            <a:off x="5837076" y="1135918"/>
            <a:ext cx="2559" cy="19883"/>
          </a:xfrm>
          <a:custGeom>
            <a:avLst/>
            <a:gdLst>
              <a:gd name="T0" fmla="*/ 0 w 4"/>
              <a:gd name="T1" fmla="*/ 0 h 31"/>
              <a:gd name="T2" fmla="*/ 4 w 4"/>
              <a:gd name="T3" fmla="*/ 31 h 31"/>
            </a:gdLst>
            <a:ahLst/>
            <a:cxnLst>
              <a:cxn ang="0">
                <a:pos x="T0" y="T1"/>
              </a:cxn>
              <a:cxn ang="0">
                <a:pos x="T2" y="T3"/>
              </a:cxn>
            </a:cxnLst>
            <a:rect l="0" t="0" r="r" b="b"/>
            <a:pathLst>
              <a:path w="4" h="31">
                <a:moveTo>
                  <a:pt x="0" y="0"/>
                </a:moveTo>
                <a:cubicBezTo>
                  <a:pt x="2" y="10"/>
                  <a:pt x="0" y="21"/>
                  <a:pt x="4" y="31"/>
                </a:cubicBezTo>
              </a:path>
            </a:pathLst>
          </a:custGeom>
          <a:noFill/>
          <a:ln w="6350" cap="rnd">
            <a:solidFill>
              <a:srgbClr val="FF6600"/>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defPPr>
              <a:defRPr lang="en-US"/>
            </a:defPPr>
            <a:lvl1pPr algn="l" rtl="0" fontAlgn="base">
              <a:spcBef>
                <a:spcPct val="0"/>
              </a:spcBef>
              <a:spcAft>
                <a:spcPct val="0"/>
              </a:spcAft>
              <a:defRPr sz="1400" kern="1200">
                <a:solidFill>
                  <a:schemeClr val="tx1"/>
                </a:solidFill>
                <a:latin typeface="Arial" panose="020B0604020202020204" pitchFamily="34" charset="0"/>
                <a:ea typeface="+mn-ea"/>
                <a:cs typeface="+mn-cs"/>
              </a:defRPr>
            </a:lvl1pPr>
            <a:lvl2pPr marL="457200" algn="l" rtl="0" fontAlgn="base">
              <a:spcBef>
                <a:spcPct val="0"/>
              </a:spcBef>
              <a:spcAft>
                <a:spcPct val="0"/>
              </a:spcAft>
              <a:defRPr sz="1400" kern="1200">
                <a:solidFill>
                  <a:schemeClr val="tx1"/>
                </a:solidFill>
                <a:latin typeface="Arial" panose="020B0604020202020204" pitchFamily="34" charset="0"/>
                <a:ea typeface="+mn-ea"/>
                <a:cs typeface="+mn-cs"/>
              </a:defRPr>
            </a:lvl2pPr>
            <a:lvl3pPr marL="914400" algn="l" rtl="0" fontAlgn="base">
              <a:spcBef>
                <a:spcPct val="0"/>
              </a:spcBef>
              <a:spcAft>
                <a:spcPct val="0"/>
              </a:spcAft>
              <a:defRPr sz="1400" kern="1200">
                <a:solidFill>
                  <a:schemeClr val="tx1"/>
                </a:solidFill>
                <a:latin typeface="Arial" panose="020B0604020202020204" pitchFamily="34" charset="0"/>
                <a:ea typeface="+mn-ea"/>
                <a:cs typeface="+mn-cs"/>
              </a:defRPr>
            </a:lvl3pPr>
            <a:lvl4pPr marL="1371600" algn="l" rtl="0" fontAlgn="base">
              <a:spcBef>
                <a:spcPct val="0"/>
              </a:spcBef>
              <a:spcAft>
                <a:spcPct val="0"/>
              </a:spcAft>
              <a:defRPr sz="1400" kern="1200">
                <a:solidFill>
                  <a:schemeClr val="tx1"/>
                </a:solidFill>
                <a:latin typeface="Arial" panose="020B0604020202020204" pitchFamily="34" charset="0"/>
                <a:ea typeface="+mn-ea"/>
                <a:cs typeface="+mn-cs"/>
              </a:defRPr>
            </a:lvl4pPr>
            <a:lvl5pPr marL="1828800" algn="l" rtl="0" fontAlgn="base">
              <a:spcBef>
                <a:spcPct val="0"/>
              </a:spcBef>
              <a:spcAft>
                <a:spcPct val="0"/>
              </a:spcAft>
              <a:defRPr sz="1400" kern="1200">
                <a:solidFill>
                  <a:schemeClr val="tx1"/>
                </a:solidFill>
                <a:latin typeface="Arial" panose="020B0604020202020204" pitchFamily="34" charset="0"/>
                <a:ea typeface="+mn-ea"/>
                <a:cs typeface="+mn-cs"/>
              </a:defRPr>
            </a:lvl5pPr>
            <a:lvl6pPr marL="2286000" algn="l" defTabSz="914400" rtl="0" eaLnBrk="1" latinLnBrk="0" hangingPunct="1">
              <a:defRPr sz="1400" kern="1200">
                <a:solidFill>
                  <a:schemeClr val="tx1"/>
                </a:solidFill>
                <a:latin typeface="Arial" panose="020B0604020202020204" pitchFamily="34" charset="0"/>
                <a:ea typeface="+mn-ea"/>
                <a:cs typeface="+mn-cs"/>
              </a:defRPr>
            </a:lvl6pPr>
            <a:lvl7pPr marL="2743200" algn="l" defTabSz="914400" rtl="0" eaLnBrk="1" latinLnBrk="0" hangingPunct="1">
              <a:defRPr sz="1400" kern="1200">
                <a:solidFill>
                  <a:schemeClr val="tx1"/>
                </a:solidFill>
                <a:latin typeface="Arial" panose="020B0604020202020204" pitchFamily="34" charset="0"/>
                <a:ea typeface="+mn-ea"/>
                <a:cs typeface="+mn-cs"/>
              </a:defRPr>
            </a:lvl7pPr>
            <a:lvl8pPr marL="3200400" algn="l" defTabSz="914400" rtl="0" eaLnBrk="1" latinLnBrk="0" hangingPunct="1">
              <a:defRPr sz="1400" kern="1200">
                <a:solidFill>
                  <a:schemeClr val="tx1"/>
                </a:solidFill>
                <a:latin typeface="Arial" panose="020B0604020202020204" pitchFamily="34" charset="0"/>
                <a:ea typeface="+mn-ea"/>
                <a:cs typeface="+mn-cs"/>
              </a:defRPr>
            </a:lvl8pPr>
            <a:lvl9pPr marL="3657600" algn="l" defTabSz="914400" rtl="0" eaLnBrk="1" latinLnBrk="0" hangingPunct="1">
              <a:defRPr sz="1400" kern="1200">
                <a:solidFill>
                  <a:schemeClr val="tx1"/>
                </a:solidFill>
                <a:latin typeface="Arial" panose="020B0604020202020204" pitchFamily="34" charset="0"/>
                <a:ea typeface="+mn-ea"/>
                <a:cs typeface="+mn-cs"/>
              </a:defRPr>
            </a:lvl9pPr>
          </a:lstStyle>
          <a:p>
            <a:endParaRPr lang="en-CA"/>
          </a:p>
        </p:txBody>
      </p:sp>
      <p:sp>
        <p:nvSpPr>
          <p:cNvPr id="157" name="Freeform 153">
            <a:extLst>
              <a:ext uri="{FF2B5EF4-FFF2-40B4-BE49-F238E27FC236}">
                <a16:creationId xmlns:a16="http://schemas.microsoft.com/office/drawing/2014/main" id="{EA7BD81F-6D9C-41E3-A167-2F763B08DACA}"/>
              </a:ext>
            </a:extLst>
          </p:cNvPr>
          <p:cNvSpPr>
            <a:spLocks noChangeAspect="1"/>
          </p:cNvSpPr>
          <p:nvPr/>
        </p:nvSpPr>
        <p:spPr bwMode="auto">
          <a:xfrm>
            <a:off x="5761318" y="1318733"/>
            <a:ext cx="11773" cy="2762"/>
          </a:xfrm>
          <a:custGeom>
            <a:avLst/>
            <a:gdLst>
              <a:gd name="T0" fmla="*/ 0 w 20"/>
              <a:gd name="T1" fmla="*/ 0 h 5"/>
              <a:gd name="T2" fmla="*/ 20 w 20"/>
              <a:gd name="T3" fmla="*/ 1 h 5"/>
            </a:gdLst>
            <a:ahLst/>
            <a:cxnLst>
              <a:cxn ang="0">
                <a:pos x="T0" y="T1"/>
              </a:cxn>
              <a:cxn ang="0">
                <a:pos x="T2" y="T3"/>
              </a:cxn>
            </a:cxnLst>
            <a:rect l="0" t="0" r="r" b="b"/>
            <a:pathLst>
              <a:path w="20" h="5">
                <a:moveTo>
                  <a:pt x="0" y="0"/>
                </a:moveTo>
                <a:cubicBezTo>
                  <a:pt x="6" y="3"/>
                  <a:pt x="14" y="5"/>
                  <a:pt x="20" y="1"/>
                </a:cubicBezTo>
              </a:path>
            </a:pathLst>
          </a:custGeom>
          <a:noFill/>
          <a:ln w="6350" cap="rnd">
            <a:solidFill>
              <a:srgbClr val="FF6600"/>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defPPr>
              <a:defRPr lang="en-US"/>
            </a:defPPr>
            <a:lvl1pPr algn="l" rtl="0" fontAlgn="base">
              <a:spcBef>
                <a:spcPct val="0"/>
              </a:spcBef>
              <a:spcAft>
                <a:spcPct val="0"/>
              </a:spcAft>
              <a:defRPr sz="1400" kern="1200">
                <a:solidFill>
                  <a:schemeClr val="tx1"/>
                </a:solidFill>
                <a:latin typeface="Arial" panose="020B0604020202020204" pitchFamily="34" charset="0"/>
                <a:ea typeface="+mn-ea"/>
                <a:cs typeface="+mn-cs"/>
              </a:defRPr>
            </a:lvl1pPr>
            <a:lvl2pPr marL="457200" algn="l" rtl="0" fontAlgn="base">
              <a:spcBef>
                <a:spcPct val="0"/>
              </a:spcBef>
              <a:spcAft>
                <a:spcPct val="0"/>
              </a:spcAft>
              <a:defRPr sz="1400" kern="1200">
                <a:solidFill>
                  <a:schemeClr val="tx1"/>
                </a:solidFill>
                <a:latin typeface="Arial" panose="020B0604020202020204" pitchFamily="34" charset="0"/>
                <a:ea typeface="+mn-ea"/>
                <a:cs typeface="+mn-cs"/>
              </a:defRPr>
            </a:lvl2pPr>
            <a:lvl3pPr marL="914400" algn="l" rtl="0" fontAlgn="base">
              <a:spcBef>
                <a:spcPct val="0"/>
              </a:spcBef>
              <a:spcAft>
                <a:spcPct val="0"/>
              </a:spcAft>
              <a:defRPr sz="1400" kern="1200">
                <a:solidFill>
                  <a:schemeClr val="tx1"/>
                </a:solidFill>
                <a:latin typeface="Arial" panose="020B0604020202020204" pitchFamily="34" charset="0"/>
                <a:ea typeface="+mn-ea"/>
                <a:cs typeface="+mn-cs"/>
              </a:defRPr>
            </a:lvl3pPr>
            <a:lvl4pPr marL="1371600" algn="l" rtl="0" fontAlgn="base">
              <a:spcBef>
                <a:spcPct val="0"/>
              </a:spcBef>
              <a:spcAft>
                <a:spcPct val="0"/>
              </a:spcAft>
              <a:defRPr sz="1400" kern="1200">
                <a:solidFill>
                  <a:schemeClr val="tx1"/>
                </a:solidFill>
                <a:latin typeface="Arial" panose="020B0604020202020204" pitchFamily="34" charset="0"/>
                <a:ea typeface="+mn-ea"/>
                <a:cs typeface="+mn-cs"/>
              </a:defRPr>
            </a:lvl4pPr>
            <a:lvl5pPr marL="1828800" algn="l" rtl="0" fontAlgn="base">
              <a:spcBef>
                <a:spcPct val="0"/>
              </a:spcBef>
              <a:spcAft>
                <a:spcPct val="0"/>
              </a:spcAft>
              <a:defRPr sz="1400" kern="1200">
                <a:solidFill>
                  <a:schemeClr val="tx1"/>
                </a:solidFill>
                <a:latin typeface="Arial" panose="020B0604020202020204" pitchFamily="34" charset="0"/>
                <a:ea typeface="+mn-ea"/>
                <a:cs typeface="+mn-cs"/>
              </a:defRPr>
            </a:lvl5pPr>
            <a:lvl6pPr marL="2286000" algn="l" defTabSz="914400" rtl="0" eaLnBrk="1" latinLnBrk="0" hangingPunct="1">
              <a:defRPr sz="1400" kern="1200">
                <a:solidFill>
                  <a:schemeClr val="tx1"/>
                </a:solidFill>
                <a:latin typeface="Arial" panose="020B0604020202020204" pitchFamily="34" charset="0"/>
                <a:ea typeface="+mn-ea"/>
                <a:cs typeface="+mn-cs"/>
              </a:defRPr>
            </a:lvl6pPr>
            <a:lvl7pPr marL="2743200" algn="l" defTabSz="914400" rtl="0" eaLnBrk="1" latinLnBrk="0" hangingPunct="1">
              <a:defRPr sz="1400" kern="1200">
                <a:solidFill>
                  <a:schemeClr val="tx1"/>
                </a:solidFill>
                <a:latin typeface="Arial" panose="020B0604020202020204" pitchFamily="34" charset="0"/>
                <a:ea typeface="+mn-ea"/>
                <a:cs typeface="+mn-cs"/>
              </a:defRPr>
            </a:lvl7pPr>
            <a:lvl8pPr marL="3200400" algn="l" defTabSz="914400" rtl="0" eaLnBrk="1" latinLnBrk="0" hangingPunct="1">
              <a:defRPr sz="1400" kern="1200">
                <a:solidFill>
                  <a:schemeClr val="tx1"/>
                </a:solidFill>
                <a:latin typeface="Arial" panose="020B0604020202020204" pitchFamily="34" charset="0"/>
                <a:ea typeface="+mn-ea"/>
                <a:cs typeface="+mn-cs"/>
              </a:defRPr>
            </a:lvl8pPr>
            <a:lvl9pPr marL="3657600" algn="l" defTabSz="914400" rtl="0" eaLnBrk="1" latinLnBrk="0" hangingPunct="1">
              <a:defRPr sz="1400" kern="1200">
                <a:solidFill>
                  <a:schemeClr val="tx1"/>
                </a:solidFill>
                <a:latin typeface="Arial" panose="020B0604020202020204" pitchFamily="34" charset="0"/>
                <a:ea typeface="+mn-ea"/>
                <a:cs typeface="+mn-cs"/>
              </a:defRPr>
            </a:lvl9pPr>
          </a:lstStyle>
          <a:p>
            <a:endParaRPr lang="en-CA"/>
          </a:p>
        </p:txBody>
      </p:sp>
      <p:sp>
        <p:nvSpPr>
          <p:cNvPr id="158" name="Freeform 154">
            <a:extLst>
              <a:ext uri="{FF2B5EF4-FFF2-40B4-BE49-F238E27FC236}">
                <a16:creationId xmlns:a16="http://schemas.microsoft.com/office/drawing/2014/main" id="{9AAAD2AA-504E-4EC5-95D7-2DC7F68D9CCA}"/>
              </a:ext>
            </a:extLst>
          </p:cNvPr>
          <p:cNvSpPr>
            <a:spLocks noChangeAspect="1"/>
          </p:cNvSpPr>
          <p:nvPr/>
        </p:nvSpPr>
        <p:spPr bwMode="auto">
          <a:xfrm>
            <a:off x="5769508" y="1307687"/>
            <a:ext cx="3583" cy="11599"/>
          </a:xfrm>
          <a:custGeom>
            <a:avLst/>
            <a:gdLst>
              <a:gd name="T0" fmla="*/ 6 w 6"/>
              <a:gd name="T1" fmla="*/ 18 h 18"/>
              <a:gd name="T2" fmla="*/ 0 w 6"/>
              <a:gd name="T3" fmla="*/ 0 h 18"/>
            </a:gdLst>
            <a:ahLst/>
            <a:cxnLst>
              <a:cxn ang="0">
                <a:pos x="T0" y="T1"/>
              </a:cxn>
              <a:cxn ang="0">
                <a:pos x="T2" y="T3"/>
              </a:cxn>
            </a:cxnLst>
            <a:rect l="0" t="0" r="r" b="b"/>
            <a:pathLst>
              <a:path w="6" h="18">
                <a:moveTo>
                  <a:pt x="6" y="18"/>
                </a:moveTo>
                <a:cubicBezTo>
                  <a:pt x="4" y="14"/>
                  <a:pt x="5" y="6"/>
                  <a:pt x="0" y="0"/>
                </a:cubicBezTo>
              </a:path>
            </a:pathLst>
          </a:custGeom>
          <a:noFill/>
          <a:ln w="6350" cap="rnd">
            <a:solidFill>
              <a:srgbClr val="FF6600"/>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defPPr>
              <a:defRPr lang="en-US"/>
            </a:defPPr>
            <a:lvl1pPr algn="l" rtl="0" fontAlgn="base">
              <a:spcBef>
                <a:spcPct val="0"/>
              </a:spcBef>
              <a:spcAft>
                <a:spcPct val="0"/>
              </a:spcAft>
              <a:defRPr sz="1400" kern="1200">
                <a:solidFill>
                  <a:schemeClr val="tx1"/>
                </a:solidFill>
                <a:latin typeface="Arial" panose="020B0604020202020204" pitchFamily="34" charset="0"/>
                <a:ea typeface="+mn-ea"/>
                <a:cs typeface="+mn-cs"/>
              </a:defRPr>
            </a:lvl1pPr>
            <a:lvl2pPr marL="457200" algn="l" rtl="0" fontAlgn="base">
              <a:spcBef>
                <a:spcPct val="0"/>
              </a:spcBef>
              <a:spcAft>
                <a:spcPct val="0"/>
              </a:spcAft>
              <a:defRPr sz="1400" kern="1200">
                <a:solidFill>
                  <a:schemeClr val="tx1"/>
                </a:solidFill>
                <a:latin typeface="Arial" panose="020B0604020202020204" pitchFamily="34" charset="0"/>
                <a:ea typeface="+mn-ea"/>
                <a:cs typeface="+mn-cs"/>
              </a:defRPr>
            </a:lvl2pPr>
            <a:lvl3pPr marL="914400" algn="l" rtl="0" fontAlgn="base">
              <a:spcBef>
                <a:spcPct val="0"/>
              </a:spcBef>
              <a:spcAft>
                <a:spcPct val="0"/>
              </a:spcAft>
              <a:defRPr sz="1400" kern="1200">
                <a:solidFill>
                  <a:schemeClr val="tx1"/>
                </a:solidFill>
                <a:latin typeface="Arial" panose="020B0604020202020204" pitchFamily="34" charset="0"/>
                <a:ea typeface="+mn-ea"/>
                <a:cs typeface="+mn-cs"/>
              </a:defRPr>
            </a:lvl3pPr>
            <a:lvl4pPr marL="1371600" algn="l" rtl="0" fontAlgn="base">
              <a:spcBef>
                <a:spcPct val="0"/>
              </a:spcBef>
              <a:spcAft>
                <a:spcPct val="0"/>
              </a:spcAft>
              <a:defRPr sz="1400" kern="1200">
                <a:solidFill>
                  <a:schemeClr val="tx1"/>
                </a:solidFill>
                <a:latin typeface="Arial" panose="020B0604020202020204" pitchFamily="34" charset="0"/>
                <a:ea typeface="+mn-ea"/>
                <a:cs typeface="+mn-cs"/>
              </a:defRPr>
            </a:lvl4pPr>
            <a:lvl5pPr marL="1828800" algn="l" rtl="0" fontAlgn="base">
              <a:spcBef>
                <a:spcPct val="0"/>
              </a:spcBef>
              <a:spcAft>
                <a:spcPct val="0"/>
              </a:spcAft>
              <a:defRPr sz="1400" kern="1200">
                <a:solidFill>
                  <a:schemeClr val="tx1"/>
                </a:solidFill>
                <a:latin typeface="Arial" panose="020B0604020202020204" pitchFamily="34" charset="0"/>
                <a:ea typeface="+mn-ea"/>
                <a:cs typeface="+mn-cs"/>
              </a:defRPr>
            </a:lvl5pPr>
            <a:lvl6pPr marL="2286000" algn="l" defTabSz="914400" rtl="0" eaLnBrk="1" latinLnBrk="0" hangingPunct="1">
              <a:defRPr sz="1400" kern="1200">
                <a:solidFill>
                  <a:schemeClr val="tx1"/>
                </a:solidFill>
                <a:latin typeface="Arial" panose="020B0604020202020204" pitchFamily="34" charset="0"/>
                <a:ea typeface="+mn-ea"/>
                <a:cs typeface="+mn-cs"/>
              </a:defRPr>
            </a:lvl6pPr>
            <a:lvl7pPr marL="2743200" algn="l" defTabSz="914400" rtl="0" eaLnBrk="1" latinLnBrk="0" hangingPunct="1">
              <a:defRPr sz="1400" kern="1200">
                <a:solidFill>
                  <a:schemeClr val="tx1"/>
                </a:solidFill>
                <a:latin typeface="Arial" panose="020B0604020202020204" pitchFamily="34" charset="0"/>
                <a:ea typeface="+mn-ea"/>
                <a:cs typeface="+mn-cs"/>
              </a:defRPr>
            </a:lvl7pPr>
            <a:lvl8pPr marL="3200400" algn="l" defTabSz="914400" rtl="0" eaLnBrk="1" latinLnBrk="0" hangingPunct="1">
              <a:defRPr sz="1400" kern="1200">
                <a:solidFill>
                  <a:schemeClr val="tx1"/>
                </a:solidFill>
                <a:latin typeface="Arial" panose="020B0604020202020204" pitchFamily="34" charset="0"/>
                <a:ea typeface="+mn-ea"/>
                <a:cs typeface="+mn-cs"/>
              </a:defRPr>
            </a:lvl8pPr>
            <a:lvl9pPr marL="3657600" algn="l" defTabSz="914400" rtl="0" eaLnBrk="1" latinLnBrk="0" hangingPunct="1">
              <a:defRPr sz="1400" kern="1200">
                <a:solidFill>
                  <a:schemeClr val="tx1"/>
                </a:solidFill>
                <a:latin typeface="Arial" panose="020B0604020202020204" pitchFamily="34" charset="0"/>
                <a:ea typeface="+mn-ea"/>
                <a:cs typeface="+mn-cs"/>
              </a:defRPr>
            </a:lvl9pPr>
          </a:lstStyle>
          <a:p>
            <a:endParaRPr lang="en-CA"/>
          </a:p>
        </p:txBody>
      </p:sp>
      <p:sp>
        <p:nvSpPr>
          <p:cNvPr id="159" name="Freeform 155">
            <a:extLst>
              <a:ext uri="{FF2B5EF4-FFF2-40B4-BE49-F238E27FC236}">
                <a16:creationId xmlns:a16="http://schemas.microsoft.com/office/drawing/2014/main" id="{BF4A2712-CA5E-4145-A0E2-72C472B51818}"/>
              </a:ext>
            </a:extLst>
          </p:cNvPr>
          <p:cNvSpPr>
            <a:spLocks noChangeAspect="1"/>
          </p:cNvSpPr>
          <p:nvPr/>
        </p:nvSpPr>
        <p:spPr bwMode="auto">
          <a:xfrm>
            <a:off x="5818137" y="1401580"/>
            <a:ext cx="14844" cy="6075"/>
          </a:xfrm>
          <a:custGeom>
            <a:avLst/>
            <a:gdLst>
              <a:gd name="T0" fmla="*/ 0 w 25"/>
              <a:gd name="T1" fmla="*/ 7 h 10"/>
              <a:gd name="T2" fmla="*/ 25 w 25"/>
              <a:gd name="T3" fmla="*/ 0 h 10"/>
            </a:gdLst>
            <a:ahLst/>
            <a:cxnLst>
              <a:cxn ang="0">
                <a:pos x="T0" y="T1"/>
              </a:cxn>
              <a:cxn ang="0">
                <a:pos x="T2" y="T3"/>
              </a:cxn>
            </a:cxnLst>
            <a:rect l="0" t="0" r="r" b="b"/>
            <a:pathLst>
              <a:path w="25" h="10">
                <a:moveTo>
                  <a:pt x="0" y="7"/>
                </a:moveTo>
                <a:cubicBezTo>
                  <a:pt x="8" y="10"/>
                  <a:pt x="21" y="7"/>
                  <a:pt x="25" y="0"/>
                </a:cubicBezTo>
              </a:path>
            </a:pathLst>
          </a:custGeom>
          <a:noFill/>
          <a:ln w="6350" cap="rnd">
            <a:solidFill>
              <a:srgbClr val="FF6600"/>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defPPr>
              <a:defRPr lang="en-US"/>
            </a:defPPr>
            <a:lvl1pPr algn="l" rtl="0" fontAlgn="base">
              <a:spcBef>
                <a:spcPct val="0"/>
              </a:spcBef>
              <a:spcAft>
                <a:spcPct val="0"/>
              </a:spcAft>
              <a:defRPr sz="1400" kern="1200">
                <a:solidFill>
                  <a:schemeClr val="tx1"/>
                </a:solidFill>
                <a:latin typeface="Arial" panose="020B0604020202020204" pitchFamily="34" charset="0"/>
                <a:ea typeface="+mn-ea"/>
                <a:cs typeface="+mn-cs"/>
              </a:defRPr>
            </a:lvl1pPr>
            <a:lvl2pPr marL="457200" algn="l" rtl="0" fontAlgn="base">
              <a:spcBef>
                <a:spcPct val="0"/>
              </a:spcBef>
              <a:spcAft>
                <a:spcPct val="0"/>
              </a:spcAft>
              <a:defRPr sz="1400" kern="1200">
                <a:solidFill>
                  <a:schemeClr val="tx1"/>
                </a:solidFill>
                <a:latin typeface="Arial" panose="020B0604020202020204" pitchFamily="34" charset="0"/>
                <a:ea typeface="+mn-ea"/>
                <a:cs typeface="+mn-cs"/>
              </a:defRPr>
            </a:lvl2pPr>
            <a:lvl3pPr marL="914400" algn="l" rtl="0" fontAlgn="base">
              <a:spcBef>
                <a:spcPct val="0"/>
              </a:spcBef>
              <a:spcAft>
                <a:spcPct val="0"/>
              </a:spcAft>
              <a:defRPr sz="1400" kern="1200">
                <a:solidFill>
                  <a:schemeClr val="tx1"/>
                </a:solidFill>
                <a:latin typeface="Arial" panose="020B0604020202020204" pitchFamily="34" charset="0"/>
                <a:ea typeface="+mn-ea"/>
                <a:cs typeface="+mn-cs"/>
              </a:defRPr>
            </a:lvl3pPr>
            <a:lvl4pPr marL="1371600" algn="l" rtl="0" fontAlgn="base">
              <a:spcBef>
                <a:spcPct val="0"/>
              </a:spcBef>
              <a:spcAft>
                <a:spcPct val="0"/>
              </a:spcAft>
              <a:defRPr sz="1400" kern="1200">
                <a:solidFill>
                  <a:schemeClr val="tx1"/>
                </a:solidFill>
                <a:latin typeface="Arial" panose="020B0604020202020204" pitchFamily="34" charset="0"/>
                <a:ea typeface="+mn-ea"/>
                <a:cs typeface="+mn-cs"/>
              </a:defRPr>
            </a:lvl4pPr>
            <a:lvl5pPr marL="1828800" algn="l" rtl="0" fontAlgn="base">
              <a:spcBef>
                <a:spcPct val="0"/>
              </a:spcBef>
              <a:spcAft>
                <a:spcPct val="0"/>
              </a:spcAft>
              <a:defRPr sz="1400" kern="1200">
                <a:solidFill>
                  <a:schemeClr val="tx1"/>
                </a:solidFill>
                <a:latin typeface="Arial" panose="020B0604020202020204" pitchFamily="34" charset="0"/>
                <a:ea typeface="+mn-ea"/>
                <a:cs typeface="+mn-cs"/>
              </a:defRPr>
            </a:lvl5pPr>
            <a:lvl6pPr marL="2286000" algn="l" defTabSz="914400" rtl="0" eaLnBrk="1" latinLnBrk="0" hangingPunct="1">
              <a:defRPr sz="1400" kern="1200">
                <a:solidFill>
                  <a:schemeClr val="tx1"/>
                </a:solidFill>
                <a:latin typeface="Arial" panose="020B0604020202020204" pitchFamily="34" charset="0"/>
                <a:ea typeface="+mn-ea"/>
                <a:cs typeface="+mn-cs"/>
              </a:defRPr>
            </a:lvl6pPr>
            <a:lvl7pPr marL="2743200" algn="l" defTabSz="914400" rtl="0" eaLnBrk="1" latinLnBrk="0" hangingPunct="1">
              <a:defRPr sz="1400" kern="1200">
                <a:solidFill>
                  <a:schemeClr val="tx1"/>
                </a:solidFill>
                <a:latin typeface="Arial" panose="020B0604020202020204" pitchFamily="34" charset="0"/>
                <a:ea typeface="+mn-ea"/>
                <a:cs typeface="+mn-cs"/>
              </a:defRPr>
            </a:lvl7pPr>
            <a:lvl8pPr marL="3200400" algn="l" defTabSz="914400" rtl="0" eaLnBrk="1" latinLnBrk="0" hangingPunct="1">
              <a:defRPr sz="1400" kern="1200">
                <a:solidFill>
                  <a:schemeClr val="tx1"/>
                </a:solidFill>
                <a:latin typeface="Arial" panose="020B0604020202020204" pitchFamily="34" charset="0"/>
                <a:ea typeface="+mn-ea"/>
                <a:cs typeface="+mn-cs"/>
              </a:defRPr>
            </a:lvl8pPr>
            <a:lvl9pPr marL="3657600" algn="l" defTabSz="914400" rtl="0" eaLnBrk="1" latinLnBrk="0" hangingPunct="1">
              <a:defRPr sz="1400" kern="1200">
                <a:solidFill>
                  <a:schemeClr val="tx1"/>
                </a:solidFill>
                <a:latin typeface="Arial" panose="020B0604020202020204" pitchFamily="34" charset="0"/>
                <a:ea typeface="+mn-ea"/>
                <a:cs typeface="+mn-cs"/>
              </a:defRPr>
            </a:lvl9pPr>
          </a:lstStyle>
          <a:p>
            <a:endParaRPr lang="en-CA"/>
          </a:p>
        </p:txBody>
      </p:sp>
      <p:sp>
        <p:nvSpPr>
          <p:cNvPr id="160" name="Freeform 156">
            <a:extLst>
              <a:ext uri="{FF2B5EF4-FFF2-40B4-BE49-F238E27FC236}">
                <a16:creationId xmlns:a16="http://schemas.microsoft.com/office/drawing/2014/main" id="{1B9EA534-CF67-492F-8C75-A53462D613AA}"/>
              </a:ext>
            </a:extLst>
          </p:cNvPr>
          <p:cNvSpPr>
            <a:spLocks noChangeAspect="1"/>
          </p:cNvSpPr>
          <p:nvPr/>
        </p:nvSpPr>
        <p:spPr bwMode="auto">
          <a:xfrm>
            <a:off x="5960438" y="1471171"/>
            <a:ext cx="8190" cy="22092"/>
          </a:xfrm>
          <a:custGeom>
            <a:avLst/>
            <a:gdLst>
              <a:gd name="T0" fmla="*/ 14 w 14"/>
              <a:gd name="T1" fmla="*/ 0 h 34"/>
              <a:gd name="T2" fmla="*/ 8 w 14"/>
              <a:gd name="T3" fmla="*/ 34 h 34"/>
            </a:gdLst>
            <a:ahLst/>
            <a:cxnLst>
              <a:cxn ang="0">
                <a:pos x="T0" y="T1"/>
              </a:cxn>
              <a:cxn ang="0">
                <a:pos x="T2" y="T3"/>
              </a:cxn>
            </a:cxnLst>
            <a:rect l="0" t="0" r="r" b="b"/>
            <a:pathLst>
              <a:path w="14" h="34">
                <a:moveTo>
                  <a:pt x="14" y="0"/>
                </a:moveTo>
                <a:cubicBezTo>
                  <a:pt x="11" y="11"/>
                  <a:pt x="0" y="21"/>
                  <a:pt x="8" y="34"/>
                </a:cubicBezTo>
              </a:path>
            </a:pathLst>
          </a:custGeom>
          <a:noFill/>
          <a:ln w="6350" cap="rnd">
            <a:solidFill>
              <a:srgbClr val="FF6600"/>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defPPr>
              <a:defRPr lang="en-US"/>
            </a:defPPr>
            <a:lvl1pPr algn="l" rtl="0" fontAlgn="base">
              <a:spcBef>
                <a:spcPct val="0"/>
              </a:spcBef>
              <a:spcAft>
                <a:spcPct val="0"/>
              </a:spcAft>
              <a:defRPr sz="1400" kern="1200">
                <a:solidFill>
                  <a:schemeClr val="tx1"/>
                </a:solidFill>
                <a:latin typeface="Arial" panose="020B0604020202020204" pitchFamily="34" charset="0"/>
                <a:ea typeface="+mn-ea"/>
                <a:cs typeface="+mn-cs"/>
              </a:defRPr>
            </a:lvl1pPr>
            <a:lvl2pPr marL="457200" algn="l" rtl="0" fontAlgn="base">
              <a:spcBef>
                <a:spcPct val="0"/>
              </a:spcBef>
              <a:spcAft>
                <a:spcPct val="0"/>
              </a:spcAft>
              <a:defRPr sz="1400" kern="1200">
                <a:solidFill>
                  <a:schemeClr val="tx1"/>
                </a:solidFill>
                <a:latin typeface="Arial" panose="020B0604020202020204" pitchFamily="34" charset="0"/>
                <a:ea typeface="+mn-ea"/>
                <a:cs typeface="+mn-cs"/>
              </a:defRPr>
            </a:lvl2pPr>
            <a:lvl3pPr marL="914400" algn="l" rtl="0" fontAlgn="base">
              <a:spcBef>
                <a:spcPct val="0"/>
              </a:spcBef>
              <a:spcAft>
                <a:spcPct val="0"/>
              </a:spcAft>
              <a:defRPr sz="1400" kern="1200">
                <a:solidFill>
                  <a:schemeClr val="tx1"/>
                </a:solidFill>
                <a:latin typeface="Arial" panose="020B0604020202020204" pitchFamily="34" charset="0"/>
                <a:ea typeface="+mn-ea"/>
                <a:cs typeface="+mn-cs"/>
              </a:defRPr>
            </a:lvl3pPr>
            <a:lvl4pPr marL="1371600" algn="l" rtl="0" fontAlgn="base">
              <a:spcBef>
                <a:spcPct val="0"/>
              </a:spcBef>
              <a:spcAft>
                <a:spcPct val="0"/>
              </a:spcAft>
              <a:defRPr sz="1400" kern="1200">
                <a:solidFill>
                  <a:schemeClr val="tx1"/>
                </a:solidFill>
                <a:latin typeface="Arial" panose="020B0604020202020204" pitchFamily="34" charset="0"/>
                <a:ea typeface="+mn-ea"/>
                <a:cs typeface="+mn-cs"/>
              </a:defRPr>
            </a:lvl4pPr>
            <a:lvl5pPr marL="1828800" algn="l" rtl="0" fontAlgn="base">
              <a:spcBef>
                <a:spcPct val="0"/>
              </a:spcBef>
              <a:spcAft>
                <a:spcPct val="0"/>
              </a:spcAft>
              <a:defRPr sz="1400" kern="1200">
                <a:solidFill>
                  <a:schemeClr val="tx1"/>
                </a:solidFill>
                <a:latin typeface="Arial" panose="020B0604020202020204" pitchFamily="34" charset="0"/>
                <a:ea typeface="+mn-ea"/>
                <a:cs typeface="+mn-cs"/>
              </a:defRPr>
            </a:lvl5pPr>
            <a:lvl6pPr marL="2286000" algn="l" defTabSz="914400" rtl="0" eaLnBrk="1" latinLnBrk="0" hangingPunct="1">
              <a:defRPr sz="1400" kern="1200">
                <a:solidFill>
                  <a:schemeClr val="tx1"/>
                </a:solidFill>
                <a:latin typeface="Arial" panose="020B0604020202020204" pitchFamily="34" charset="0"/>
                <a:ea typeface="+mn-ea"/>
                <a:cs typeface="+mn-cs"/>
              </a:defRPr>
            </a:lvl6pPr>
            <a:lvl7pPr marL="2743200" algn="l" defTabSz="914400" rtl="0" eaLnBrk="1" latinLnBrk="0" hangingPunct="1">
              <a:defRPr sz="1400" kern="1200">
                <a:solidFill>
                  <a:schemeClr val="tx1"/>
                </a:solidFill>
                <a:latin typeface="Arial" panose="020B0604020202020204" pitchFamily="34" charset="0"/>
                <a:ea typeface="+mn-ea"/>
                <a:cs typeface="+mn-cs"/>
              </a:defRPr>
            </a:lvl7pPr>
            <a:lvl8pPr marL="3200400" algn="l" defTabSz="914400" rtl="0" eaLnBrk="1" latinLnBrk="0" hangingPunct="1">
              <a:defRPr sz="1400" kern="1200">
                <a:solidFill>
                  <a:schemeClr val="tx1"/>
                </a:solidFill>
                <a:latin typeface="Arial" panose="020B0604020202020204" pitchFamily="34" charset="0"/>
                <a:ea typeface="+mn-ea"/>
                <a:cs typeface="+mn-cs"/>
              </a:defRPr>
            </a:lvl8pPr>
            <a:lvl9pPr marL="3657600" algn="l" defTabSz="914400" rtl="0" eaLnBrk="1" latinLnBrk="0" hangingPunct="1">
              <a:defRPr sz="1400" kern="1200">
                <a:solidFill>
                  <a:schemeClr val="tx1"/>
                </a:solidFill>
                <a:latin typeface="Arial" panose="020B0604020202020204" pitchFamily="34" charset="0"/>
                <a:ea typeface="+mn-ea"/>
                <a:cs typeface="+mn-cs"/>
              </a:defRPr>
            </a:lvl9pPr>
          </a:lstStyle>
          <a:p>
            <a:endParaRPr lang="en-CA"/>
          </a:p>
        </p:txBody>
      </p:sp>
      <p:sp>
        <p:nvSpPr>
          <p:cNvPr id="161" name="Freeform 157">
            <a:extLst>
              <a:ext uri="{FF2B5EF4-FFF2-40B4-BE49-F238E27FC236}">
                <a16:creationId xmlns:a16="http://schemas.microsoft.com/office/drawing/2014/main" id="{0D210B19-5026-4D18-AA24-6158C7BCA196}"/>
              </a:ext>
            </a:extLst>
          </p:cNvPr>
          <p:cNvSpPr>
            <a:spLocks noChangeAspect="1"/>
          </p:cNvSpPr>
          <p:nvPr/>
        </p:nvSpPr>
        <p:spPr bwMode="auto">
          <a:xfrm>
            <a:off x="5965045" y="1493264"/>
            <a:ext cx="56818" cy="50813"/>
          </a:xfrm>
          <a:custGeom>
            <a:avLst/>
            <a:gdLst>
              <a:gd name="T0" fmla="*/ 0 w 96"/>
              <a:gd name="T1" fmla="*/ 0 h 80"/>
              <a:gd name="T2" fmla="*/ 96 w 96"/>
              <a:gd name="T3" fmla="*/ 36 h 80"/>
            </a:gdLst>
            <a:ahLst/>
            <a:cxnLst>
              <a:cxn ang="0">
                <a:pos x="T0" y="T1"/>
              </a:cxn>
              <a:cxn ang="0">
                <a:pos x="T2" y="T3"/>
              </a:cxn>
            </a:cxnLst>
            <a:rect l="0" t="0" r="r" b="b"/>
            <a:pathLst>
              <a:path w="96" h="80">
                <a:moveTo>
                  <a:pt x="0" y="0"/>
                </a:moveTo>
                <a:cubicBezTo>
                  <a:pt x="34" y="11"/>
                  <a:pt x="51" y="80"/>
                  <a:pt x="96" y="36"/>
                </a:cubicBezTo>
              </a:path>
            </a:pathLst>
          </a:custGeom>
          <a:noFill/>
          <a:ln w="6350" cap="rnd">
            <a:solidFill>
              <a:srgbClr val="FF6600"/>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defPPr>
              <a:defRPr lang="en-US"/>
            </a:defPPr>
            <a:lvl1pPr algn="l" rtl="0" fontAlgn="base">
              <a:spcBef>
                <a:spcPct val="0"/>
              </a:spcBef>
              <a:spcAft>
                <a:spcPct val="0"/>
              </a:spcAft>
              <a:defRPr sz="1400" kern="1200">
                <a:solidFill>
                  <a:schemeClr val="tx1"/>
                </a:solidFill>
                <a:latin typeface="Arial" panose="020B0604020202020204" pitchFamily="34" charset="0"/>
                <a:ea typeface="+mn-ea"/>
                <a:cs typeface="+mn-cs"/>
              </a:defRPr>
            </a:lvl1pPr>
            <a:lvl2pPr marL="457200" algn="l" rtl="0" fontAlgn="base">
              <a:spcBef>
                <a:spcPct val="0"/>
              </a:spcBef>
              <a:spcAft>
                <a:spcPct val="0"/>
              </a:spcAft>
              <a:defRPr sz="1400" kern="1200">
                <a:solidFill>
                  <a:schemeClr val="tx1"/>
                </a:solidFill>
                <a:latin typeface="Arial" panose="020B0604020202020204" pitchFamily="34" charset="0"/>
                <a:ea typeface="+mn-ea"/>
                <a:cs typeface="+mn-cs"/>
              </a:defRPr>
            </a:lvl2pPr>
            <a:lvl3pPr marL="914400" algn="l" rtl="0" fontAlgn="base">
              <a:spcBef>
                <a:spcPct val="0"/>
              </a:spcBef>
              <a:spcAft>
                <a:spcPct val="0"/>
              </a:spcAft>
              <a:defRPr sz="1400" kern="1200">
                <a:solidFill>
                  <a:schemeClr val="tx1"/>
                </a:solidFill>
                <a:latin typeface="Arial" panose="020B0604020202020204" pitchFamily="34" charset="0"/>
                <a:ea typeface="+mn-ea"/>
                <a:cs typeface="+mn-cs"/>
              </a:defRPr>
            </a:lvl3pPr>
            <a:lvl4pPr marL="1371600" algn="l" rtl="0" fontAlgn="base">
              <a:spcBef>
                <a:spcPct val="0"/>
              </a:spcBef>
              <a:spcAft>
                <a:spcPct val="0"/>
              </a:spcAft>
              <a:defRPr sz="1400" kern="1200">
                <a:solidFill>
                  <a:schemeClr val="tx1"/>
                </a:solidFill>
                <a:latin typeface="Arial" panose="020B0604020202020204" pitchFamily="34" charset="0"/>
                <a:ea typeface="+mn-ea"/>
                <a:cs typeface="+mn-cs"/>
              </a:defRPr>
            </a:lvl4pPr>
            <a:lvl5pPr marL="1828800" algn="l" rtl="0" fontAlgn="base">
              <a:spcBef>
                <a:spcPct val="0"/>
              </a:spcBef>
              <a:spcAft>
                <a:spcPct val="0"/>
              </a:spcAft>
              <a:defRPr sz="1400" kern="1200">
                <a:solidFill>
                  <a:schemeClr val="tx1"/>
                </a:solidFill>
                <a:latin typeface="Arial" panose="020B0604020202020204" pitchFamily="34" charset="0"/>
                <a:ea typeface="+mn-ea"/>
                <a:cs typeface="+mn-cs"/>
              </a:defRPr>
            </a:lvl5pPr>
            <a:lvl6pPr marL="2286000" algn="l" defTabSz="914400" rtl="0" eaLnBrk="1" latinLnBrk="0" hangingPunct="1">
              <a:defRPr sz="1400" kern="1200">
                <a:solidFill>
                  <a:schemeClr val="tx1"/>
                </a:solidFill>
                <a:latin typeface="Arial" panose="020B0604020202020204" pitchFamily="34" charset="0"/>
                <a:ea typeface="+mn-ea"/>
                <a:cs typeface="+mn-cs"/>
              </a:defRPr>
            </a:lvl6pPr>
            <a:lvl7pPr marL="2743200" algn="l" defTabSz="914400" rtl="0" eaLnBrk="1" latinLnBrk="0" hangingPunct="1">
              <a:defRPr sz="1400" kern="1200">
                <a:solidFill>
                  <a:schemeClr val="tx1"/>
                </a:solidFill>
                <a:latin typeface="Arial" panose="020B0604020202020204" pitchFamily="34" charset="0"/>
                <a:ea typeface="+mn-ea"/>
                <a:cs typeface="+mn-cs"/>
              </a:defRPr>
            </a:lvl7pPr>
            <a:lvl8pPr marL="3200400" algn="l" defTabSz="914400" rtl="0" eaLnBrk="1" latinLnBrk="0" hangingPunct="1">
              <a:defRPr sz="1400" kern="1200">
                <a:solidFill>
                  <a:schemeClr val="tx1"/>
                </a:solidFill>
                <a:latin typeface="Arial" panose="020B0604020202020204" pitchFamily="34" charset="0"/>
                <a:ea typeface="+mn-ea"/>
                <a:cs typeface="+mn-cs"/>
              </a:defRPr>
            </a:lvl8pPr>
            <a:lvl9pPr marL="3657600" algn="l" defTabSz="914400" rtl="0" eaLnBrk="1" latinLnBrk="0" hangingPunct="1">
              <a:defRPr sz="1400" kern="1200">
                <a:solidFill>
                  <a:schemeClr val="tx1"/>
                </a:solidFill>
                <a:latin typeface="Arial" panose="020B0604020202020204" pitchFamily="34" charset="0"/>
                <a:ea typeface="+mn-ea"/>
                <a:cs typeface="+mn-cs"/>
              </a:defRPr>
            </a:lvl9pPr>
          </a:lstStyle>
          <a:p>
            <a:endParaRPr lang="en-CA"/>
          </a:p>
        </p:txBody>
      </p:sp>
      <p:sp>
        <p:nvSpPr>
          <p:cNvPr id="162" name="Freeform 158">
            <a:extLst>
              <a:ext uri="{FF2B5EF4-FFF2-40B4-BE49-F238E27FC236}">
                <a16:creationId xmlns:a16="http://schemas.microsoft.com/office/drawing/2014/main" id="{9820DB1A-EA72-4968-8EDC-243DC2926096}"/>
              </a:ext>
            </a:extLst>
          </p:cNvPr>
          <p:cNvSpPr>
            <a:spLocks noChangeAspect="1"/>
          </p:cNvSpPr>
          <p:nvPr/>
        </p:nvSpPr>
        <p:spPr bwMode="auto">
          <a:xfrm>
            <a:off x="6006506" y="1483875"/>
            <a:ext cx="15356" cy="32034"/>
          </a:xfrm>
          <a:custGeom>
            <a:avLst/>
            <a:gdLst>
              <a:gd name="T0" fmla="*/ 26 w 26"/>
              <a:gd name="T1" fmla="*/ 50 h 50"/>
              <a:gd name="T2" fmla="*/ 26 w 26"/>
              <a:gd name="T3" fmla="*/ 48 h 50"/>
              <a:gd name="T4" fmla="*/ 13 w 26"/>
              <a:gd name="T5" fmla="*/ 43 h 50"/>
              <a:gd name="T6" fmla="*/ 5 w 26"/>
              <a:gd name="T7" fmla="*/ 35 h 50"/>
              <a:gd name="T8" fmla="*/ 20 w 26"/>
              <a:gd name="T9" fmla="*/ 0 h 50"/>
            </a:gdLst>
            <a:ahLst/>
            <a:cxnLst>
              <a:cxn ang="0">
                <a:pos x="T0" y="T1"/>
              </a:cxn>
              <a:cxn ang="0">
                <a:pos x="T2" y="T3"/>
              </a:cxn>
              <a:cxn ang="0">
                <a:pos x="T4" y="T5"/>
              </a:cxn>
              <a:cxn ang="0">
                <a:pos x="T6" y="T7"/>
              </a:cxn>
              <a:cxn ang="0">
                <a:pos x="T8" y="T9"/>
              </a:cxn>
            </a:cxnLst>
            <a:rect l="0" t="0" r="r" b="b"/>
            <a:pathLst>
              <a:path w="26" h="50">
                <a:moveTo>
                  <a:pt x="26" y="50"/>
                </a:moveTo>
                <a:cubicBezTo>
                  <a:pt x="26" y="49"/>
                  <a:pt x="26" y="49"/>
                  <a:pt x="26" y="48"/>
                </a:cubicBezTo>
                <a:cubicBezTo>
                  <a:pt x="25" y="44"/>
                  <a:pt x="18" y="45"/>
                  <a:pt x="13" y="43"/>
                </a:cubicBezTo>
                <a:cubicBezTo>
                  <a:pt x="10" y="40"/>
                  <a:pt x="8" y="38"/>
                  <a:pt x="5" y="35"/>
                </a:cubicBezTo>
                <a:cubicBezTo>
                  <a:pt x="0" y="21"/>
                  <a:pt x="10" y="9"/>
                  <a:pt x="20" y="0"/>
                </a:cubicBezTo>
              </a:path>
            </a:pathLst>
          </a:custGeom>
          <a:noFill/>
          <a:ln w="6350" cap="rnd">
            <a:solidFill>
              <a:srgbClr val="FF6600"/>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defPPr>
              <a:defRPr lang="en-US"/>
            </a:defPPr>
            <a:lvl1pPr algn="l" rtl="0" fontAlgn="base">
              <a:spcBef>
                <a:spcPct val="0"/>
              </a:spcBef>
              <a:spcAft>
                <a:spcPct val="0"/>
              </a:spcAft>
              <a:defRPr sz="1400" kern="1200">
                <a:solidFill>
                  <a:schemeClr val="tx1"/>
                </a:solidFill>
                <a:latin typeface="Arial" panose="020B0604020202020204" pitchFamily="34" charset="0"/>
                <a:ea typeface="+mn-ea"/>
                <a:cs typeface="+mn-cs"/>
              </a:defRPr>
            </a:lvl1pPr>
            <a:lvl2pPr marL="457200" algn="l" rtl="0" fontAlgn="base">
              <a:spcBef>
                <a:spcPct val="0"/>
              </a:spcBef>
              <a:spcAft>
                <a:spcPct val="0"/>
              </a:spcAft>
              <a:defRPr sz="1400" kern="1200">
                <a:solidFill>
                  <a:schemeClr val="tx1"/>
                </a:solidFill>
                <a:latin typeface="Arial" panose="020B0604020202020204" pitchFamily="34" charset="0"/>
                <a:ea typeface="+mn-ea"/>
                <a:cs typeface="+mn-cs"/>
              </a:defRPr>
            </a:lvl2pPr>
            <a:lvl3pPr marL="914400" algn="l" rtl="0" fontAlgn="base">
              <a:spcBef>
                <a:spcPct val="0"/>
              </a:spcBef>
              <a:spcAft>
                <a:spcPct val="0"/>
              </a:spcAft>
              <a:defRPr sz="1400" kern="1200">
                <a:solidFill>
                  <a:schemeClr val="tx1"/>
                </a:solidFill>
                <a:latin typeface="Arial" panose="020B0604020202020204" pitchFamily="34" charset="0"/>
                <a:ea typeface="+mn-ea"/>
                <a:cs typeface="+mn-cs"/>
              </a:defRPr>
            </a:lvl3pPr>
            <a:lvl4pPr marL="1371600" algn="l" rtl="0" fontAlgn="base">
              <a:spcBef>
                <a:spcPct val="0"/>
              </a:spcBef>
              <a:spcAft>
                <a:spcPct val="0"/>
              </a:spcAft>
              <a:defRPr sz="1400" kern="1200">
                <a:solidFill>
                  <a:schemeClr val="tx1"/>
                </a:solidFill>
                <a:latin typeface="Arial" panose="020B0604020202020204" pitchFamily="34" charset="0"/>
                <a:ea typeface="+mn-ea"/>
                <a:cs typeface="+mn-cs"/>
              </a:defRPr>
            </a:lvl4pPr>
            <a:lvl5pPr marL="1828800" algn="l" rtl="0" fontAlgn="base">
              <a:spcBef>
                <a:spcPct val="0"/>
              </a:spcBef>
              <a:spcAft>
                <a:spcPct val="0"/>
              </a:spcAft>
              <a:defRPr sz="1400" kern="1200">
                <a:solidFill>
                  <a:schemeClr val="tx1"/>
                </a:solidFill>
                <a:latin typeface="Arial" panose="020B0604020202020204" pitchFamily="34" charset="0"/>
                <a:ea typeface="+mn-ea"/>
                <a:cs typeface="+mn-cs"/>
              </a:defRPr>
            </a:lvl5pPr>
            <a:lvl6pPr marL="2286000" algn="l" defTabSz="914400" rtl="0" eaLnBrk="1" latinLnBrk="0" hangingPunct="1">
              <a:defRPr sz="1400" kern="1200">
                <a:solidFill>
                  <a:schemeClr val="tx1"/>
                </a:solidFill>
                <a:latin typeface="Arial" panose="020B0604020202020204" pitchFamily="34" charset="0"/>
                <a:ea typeface="+mn-ea"/>
                <a:cs typeface="+mn-cs"/>
              </a:defRPr>
            </a:lvl6pPr>
            <a:lvl7pPr marL="2743200" algn="l" defTabSz="914400" rtl="0" eaLnBrk="1" latinLnBrk="0" hangingPunct="1">
              <a:defRPr sz="1400" kern="1200">
                <a:solidFill>
                  <a:schemeClr val="tx1"/>
                </a:solidFill>
                <a:latin typeface="Arial" panose="020B0604020202020204" pitchFamily="34" charset="0"/>
                <a:ea typeface="+mn-ea"/>
                <a:cs typeface="+mn-cs"/>
              </a:defRPr>
            </a:lvl7pPr>
            <a:lvl8pPr marL="3200400" algn="l" defTabSz="914400" rtl="0" eaLnBrk="1" latinLnBrk="0" hangingPunct="1">
              <a:defRPr sz="1400" kern="1200">
                <a:solidFill>
                  <a:schemeClr val="tx1"/>
                </a:solidFill>
                <a:latin typeface="Arial" panose="020B0604020202020204" pitchFamily="34" charset="0"/>
                <a:ea typeface="+mn-ea"/>
                <a:cs typeface="+mn-cs"/>
              </a:defRPr>
            </a:lvl8pPr>
            <a:lvl9pPr marL="3657600" algn="l" defTabSz="914400" rtl="0" eaLnBrk="1" latinLnBrk="0" hangingPunct="1">
              <a:defRPr sz="1400" kern="1200">
                <a:solidFill>
                  <a:schemeClr val="tx1"/>
                </a:solidFill>
                <a:latin typeface="Arial" panose="020B0604020202020204" pitchFamily="34" charset="0"/>
                <a:ea typeface="+mn-ea"/>
                <a:cs typeface="+mn-cs"/>
              </a:defRPr>
            </a:lvl9pPr>
          </a:lstStyle>
          <a:p>
            <a:endParaRPr lang="en-CA"/>
          </a:p>
        </p:txBody>
      </p:sp>
      <p:sp>
        <p:nvSpPr>
          <p:cNvPr id="163" name="Freeform 159">
            <a:extLst>
              <a:ext uri="{FF2B5EF4-FFF2-40B4-BE49-F238E27FC236}">
                <a16:creationId xmlns:a16="http://schemas.microsoft.com/office/drawing/2014/main" id="{A791C8E7-DF0C-48B2-9B6D-52D61BD94903}"/>
              </a:ext>
            </a:extLst>
          </p:cNvPr>
          <p:cNvSpPr>
            <a:spLocks noChangeAspect="1"/>
          </p:cNvSpPr>
          <p:nvPr/>
        </p:nvSpPr>
        <p:spPr bwMode="auto">
          <a:xfrm>
            <a:off x="6026470" y="1416493"/>
            <a:ext cx="80876" cy="272842"/>
          </a:xfrm>
          <a:custGeom>
            <a:avLst/>
            <a:gdLst>
              <a:gd name="T0" fmla="*/ 12 w 136"/>
              <a:gd name="T1" fmla="*/ 0 h 428"/>
              <a:gd name="T2" fmla="*/ 48 w 136"/>
              <a:gd name="T3" fmla="*/ 100 h 428"/>
              <a:gd name="T4" fmla="*/ 60 w 136"/>
              <a:gd name="T5" fmla="*/ 128 h 428"/>
              <a:gd name="T6" fmla="*/ 136 w 136"/>
              <a:gd name="T7" fmla="*/ 428 h 428"/>
            </a:gdLst>
            <a:ahLst/>
            <a:cxnLst>
              <a:cxn ang="0">
                <a:pos x="T0" y="T1"/>
              </a:cxn>
              <a:cxn ang="0">
                <a:pos x="T2" y="T3"/>
              </a:cxn>
              <a:cxn ang="0">
                <a:pos x="T4" y="T5"/>
              </a:cxn>
              <a:cxn ang="0">
                <a:pos x="T6" y="T7"/>
              </a:cxn>
            </a:cxnLst>
            <a:rect l="0" t="0" r="r" b="b"/>
            <a:pathLst>
              <a:path w="136" h="428">
                <a:moveTo>
                  <a:pt x="12" y="0"/>
                </a:moveTo>
                <a:cubicBezTo>
                  <a:pt x="0" y="37"/>
                  <a:pt x="34" y="68"/>
                  <a:pt x="48" y="100"/>
                </a:cubicBezTo>
                <a:cubicBezTo>
                  <a:pt x="60" y="128"/>
                  <a:pt x="60" y="128"/>
                  <a:pt x="60" y="128"/>
                </a:cubicBezTo>
                <a:cubicBezTo>
                  <a:pt x="95" y="221"/>
                  <a:pt x="130" y="328"/>
                  <a:pt x="136" y="428"/>
                </a:cubicBezTo>
              </a:path>
            </a:pathLst>
          </a:custGeom>
          <a:noFill/>
          <a:ln w="6350" cap="rnd">
            <a:solidFill>
              <a:srgbClr val="FF6600"/>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defPPr>
              <a:defRPr lang="en-US"/>
            </a:defPPr>
            <a:lvl1pPr algn="l" rtl="0" fontAlgn="base">
              <a:spcBef>
                <a:spcPct val="0"/>
              </a:spcBef>
              <a:spcAft>
                <a:spcPct val="0"/>
              </a:spcAft>
              <a:defRPr sz="1400" kern="1200">
                <a:solidFill>
                  <a:schemeClr val="tx1"/>
                </a:solidFill>
                <a:latin typeface="Arial" panose="020B0604020202020204" pitchFamily="34" charset="0"/>
                <a:ea typeface="+mn-ea"/>
                <a:cs typeface="+mn-cs"/>
              </a:defRPr>
            </a:lvl1pPr>
            <a:lvl2pPr marL="457200" algn="l" rtl="0" fontAlgn="base">
              <a:spcBef>
                <a:spcPct val="0"/>
              </a:spcBef>
              <a:spcAft>
                <a:spcPct val="0"/>
              </a:spcAft>
              <a:defRPr sz="1400" kern="1200">
                <a:solidFill>
                  <a:schemeClr val="tx1"/>
                </a:solidFill>
                <a:latin typeface="Arial" panose="020B0604020202020204" pitchFamily="34" charset="0"/>
                <a:ea typeface="+mn-ea"/>
                <a:cs typeface="+mn-cs"/>
              </a:defRPr>
            </a:lvl2pPr>
            <a:lvl3pPr marL="914400" algn="l" rtl="0" fontAlgn="base">
              <a:spcBef>
                <a:spcPct val="0"/>
              </a:spcBef>
              <a:spcAft>
                <a:spcPct val="0"/>
              </a:spcAft>
              <a:defRPr sz="1400" kern="1200">
                <a:solidFill>
                  <a:schemeClr val="tx1"/>
                </a:solidFill>
                <a:latin typeface="Arial" panose="020B0604020202020204" pitchFamily="34" charset="0"/>
                <a:ea typeface="+mn-ea"/>
                <a:cs typeface="+mn-cs"/>
              </a:defRPr>
            </a:lvl3pPr>
            <a:lvl4pPr marL="1371600" algn="l" rtl="0" fontAlgn="base">
              <a:spcBef>
                <a:spcPct val="0"/>
              </a:spcBef>
              <a:spcAft>
                <a:spcPct val="0"/>
              </a:spcAft>
              <a:defRPr sz="1400" kern="1200">
                <a:solidFill>
                  <a:schemeClr val="tx1"/>
                </a:solidFill>
                <a:latin typeface="Arial" panose="020B0604020202020204" pitchFamily="34" charset="0"/>
                <a:ea typeface="+mn-ea"/>
                <a:cs typeface="+mn-cs"/>
              </a:defRPr>
            </a:lvl4pPr>
            <a:lvl5pPr marL="1828800" algn="l" rtl="0" fontAlgn="base">
              <a:spcBef>
                <a:spcPct val="0"/>
              </a:spcBef>
              <a:spcAft>
                <a:spcPct val="0"/>
              </a:spcAft>
              <a:defRPr sz="1400" kern="1200">
                <a:solidFill>
                  <a:schemeClr val="tx1"/>
                </a:solidFill>
                <a:latin typeface="Arial" panose="020B0604020202020204" pitchFamily="34" charset="0"/>
                <a:ea typeface="+mn-ea"/>
                <a:cs typeface="+mn-cs"/>
              </a:defRPr>
            </a:lvl5pPr>
            <a:lvl6pPr marL="2286000" algn="l" defTabSz="914400" rtl="0" eaLnBrk="1" latinLnBrk="0" hangingPunct="1">
              <a:defRPr sz="1400" kern="1200">
                <a:solidFill>
                  <a:schemeClr val="tx1"/>
                </a:solidFill>
                <a:latin typeface="Arial" panose="020B0604020202020204" pitchFamily="34" charset="0"/>
                <a:ea typeface="+mn-ea"/>
                <a:cs typeface="+mn-cs"/>
              </a:defRPr>
            </a:lvl6pPr>
            <a:lvl7pPr marL="2743200" algn="l" defTabSz="914400" rtl="0" eaLnBrk="1" latinLnBrk="0" hangingPunct="1">
              <a:defRPr sz="1400" kern="1200">
                <a:solidFill>
                  <a:schemeClr val="tx1"/>
                </a:solidFill>
                <a:latin typeface="Arial" panose="020B0604020202020204" pitchFamily="34" charset="0"/>
                <a:ea typeface="+mn-ea"/>
                <a:cs typeface="+mn-cs"/>
              </a:defRPr>
            </a:lvl7pPr>
            <a:lvl8pPr marL="3200400" algn="l" defTabSz="914400" rtl="0" eaLnBrk="1" latinLnBrk="0" hangingPunct="1">
              <a:defRPr sz="1400" kern="1200">
                <a:solidFill>
                  <a:schemeClr val="tx1"/>
                </a:solidFill>
                <a:latin typeface="Arial" panose="020B0604020202020204" pitchFamily="34" charset="0"/>
                <a:ea typeface="+mn-ea"/>
                <a:cs typeface="+mn-cs"/>
              </a:defRPr>
            </a:lvl8pPr>
            <a:lvl9pPr marL="3657600" algn="l" defTabSz="914400" rtl="0" eaLnBrk="1" latinLnBrk="0" hangingPunct="1">
              <a:defRPr sz="1400" kern="1200">
                <a:solidFill>
                  <a:schemeClr val="tx1"/>
                </a:solidFill>
                <a:latin typeface="Arial" panose="020B0604020202020204" pitchFamily="34" charset="0"/>
                <a:ea typeface="+mn-ea"/>
                <a:cs typeface="+mn-cs"/>
              </a:defRPr>
            </a:lvl9pPr>
          </a:lstStyle>
          <a:p>
            <a:endParaRPr lang="en-CA"/>
          </a:p>
        </p:txBody>
      </p:sp>
      <p:sp>
        <p:nvSpPr>
          <p:cNvPr id="164" name="Freeform 160">
            <a:extLst>
              <a:ext uri="{FF2B5EF4-FFF2-40B4-BE49-F238E27FC236}">
                <a16:creationId xmlns:a16="http://schemas.microsoft.com/office/drawing/2014/main" id="{089160F0-1632-4979-A49B-C6A7BDF23834}"/>
              </a:ext>
            </a:extLst>
          </p:cNvPr>
          <p:cNvSpPr>
            <a:spLocks noChangeAspect="1"/>
          </p:cNvSpPr>
          <p:nvPr/>
        </p:nvSpPr>
        <p:spPr bwMode="auto">
          <a:xfrm>
            <a:off x="6383246" y="1478904"/>
            <a:ext cx="3583" cy="11599"/>
          </a:xfrm>
          <a:custGeom>
            <a:avLst/>
            <a:gdLst>
              <a:gd name="T0" fmla="*/ 6 w 6"/>
              <a:gd name="T1" fmla="*/ 18 h 18"/>
              <a:gd name="T2" fmla="*/ 0 w 6"/>
              <a:gd name="T3" fmla="*/ 0 h 18"/>
            </a:gdLst>
            <a:ahLst/>
            <a:cxnLst>
              <a:cxn ang="0">
                <a:pos x="T0" y="T1"/>
              </a:cxn>
              <a:cxn ang="0">
                <a:pos x="T2" y="T3"/>
              </a:cxn>
            </a:cxnLst>
            <a:rect l="0" t="0" r="r" b="b"/>
            <a:pathLst>
              <a:path w="6" h="18">
                <a:moveTo>
                  <a:pt x="6" y="18"/>
                </a:moveTo>
                <a:cubicBezTo>
                  <a:pt x="5" y="13"/>
                  <a:pt x="2" y="7"/>
                  <a:pt x="0" y="0"/>
                </a:cubicBezTo>
              </a:path>
            </a:pathLst>
          </a:custGeom>
          <a:noFill/>
          <a:ln w="6350" cap="rnd">
            <a:solidFill>
              <a:srgbClr val="FF6600"/>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defPPr>
              <a:defRPr lang="en-US"/>
            </a:defPPr>
            <a:lvl1pPr algn="l" rtl="0" fontAlgn="base">
              <a:spcBef>
                <a:spcPct val="0"/>
              </a:spcBef>
              <a:spcAft>
                <a:spcPct val="0"/>
              </a:spcAft>
              <a:defRPr sz="1400" kern="1200">
                <a:solidFill>
                  <a:schemeClr val="tx1"/>
                </a:solidFill>
                <a:latin typeface="Arial" panose="020B0604020202020204" pitchFamily="34" charset="0"/>
                <a:ea typeface="+mn-ea"/>
                <a:cs typeface="+mn-cs"/>
              </a:defRPr>
            </a:lvl1pPr>
            <a:lvl2pPr marL="457200" algn="l" rtl="0" fontAlgn="base">
              <a:spcBef>
                <a:spcPct val="0"/>
              </a:spcBef>
              <a:spcAft>
                <a:spcPct val="0"/>
              </a:spcAft>
              <a:defRPr sz="1400" kern="1200">
                <a:solidFill>
                  <a:schemeClr val="tx1"/>
                </a:solidFill>
                <a:latin typeface="Arial" panose="020B0604020202020204" pitchFamily="34" charset="0"/>
                <a:ea typeface="+mn-ea"/>
                <a:cs typeface="+mn-cs"/>
              </a:defRPr>
            </a:lvl2pPr>
            <a:lvl3pPr marL="914400" algn="l" rtl="0" fontAlgn="base">
              <a:spcBef>
                <a:spcPct val="0"/>
              </a:spcBef>
              <a:spcAft>
                <a:spcPct val="0"/>
              </a:spcAft>
              <a:defRPr sz="1400" kern="1200">
                <a:solidFill>
                  <a:schemeClr val="tx1"/>
                </a:solidFill>
                <a:latin typeface="Arial" panose="020B0604020202020204" pitchFamily="34" charset="0"/>
                <a:ea typeface="+mn-ea"/>
                <a:cs typeface="+mn-cs"/>
              </a:defRPr>
            </a:lvl3pPr>
            <a:lvl4pPr marL="1371600" algn="l" rtl="0" fontAlgn="base">
              <a:spcBef>
                <a:spcPct val="0"/>
              </a:spcBef>
              <a:spcAft>
                <a:spcPct val="0"/>
              </a:spcAft>
              <a:defRPr sz="1400" kern="1200">
                <a:solidFill>
                  <a:schemeClr val="tx1"/>
                </a:solidFill>
                <a:latin typeface="Arial" panose="020B0604020202020204" pitchFamily="34" charset="0"/>
                <a:ea typeface="+mn-ea"/>
                <a:cs typeface="+mn-cs"/>
              </a:defRPr>
            </a:lvl4pPr>
            <a:lvl5pPr marL="1828800" algn="l" rtl="0" fontAlgn="base">
              <a:spcBef>
                <a:spcPct val="0"/>
              </a:spcBef>
              <a:spcAft>
                <a:spcPct val="0"/>
              </a:spcAft>
              <a:defRPr sz="1400" kern="1200">
                <a:solidFill>
                  <a:schemeClr val="tx1"/>
                </a:solidFill>
                <a:latin typeface="Arial" panose="020B0604020202020204" pitchFamily="34" charset="0"/>
                <a:ea typeface="+mn-ea"/>
                <a:cs typeface="+mn-cs"/>
              </a:defRPr>
            </a:lvl5pPr>
            <a:lvl6pPr marL="2286000" algn="l" defTabSz="914400" rtl="0" eaLnBrk="1" latinLnBrk="0" hangingPunct="1">
              <a:defRPr sz="1400" kern="1200">
                <a:solidFill>
                  <a:schemeClr val="tx1"/>
                </a:solidFill>
                <a:latin typeface="Arial" panose="020B0604020202020204" pitchFamily="34" charset="0"/>
                <a:ea typeface="+mn-ea"/>
                <a:cs typeface="+mn-cs"/>
              </a:defRPr>
            </a:lvl6pPr>
            <a:lvl7pPr marL="2743200" algn="l" defTabSz="914400" rtl="0" eaLnBrk="1" latinLnBrk="0" hangingPunct="1">
              <a:defRPr sz="1400" kern="1200">
                <a:solidFill>
                  <a:schemeClr val="tx1"/>
                </a:solidFill>
                <a:latin typeface="Arial" panose="020B0604020202020204" pitchFamily="34" charset="0"/>
                <a:ea typeface="+mn-ea"/>
                <a:cs typeface="+mn-cs"/>
              </a:defRPr>
            </a:lvl7pPr>
            <a:lvl8pPr marL="3200400" algn="l" defTabSz="914400" rtl="0" eaLnBrk="1" latinLnBrk="0" hangingPunct="1">
              <a:defRPr sz="1400" kern="1200">
                <a:solidFill>
                  <a:schemeClr val="tx1"/>
                </a:solidFill>
                <a:latin typeface="Arial" panose="020B0604020202020204" pitchFamily="34" charset="0"/>
                <a:ea typeface="+mn-ea"/>
                <a:cs typeface="+mn-cs"/>
              </a:defRPr>
            </a:lvl8pPr>
            <a:lvl9pPr marL="3657600" algn="l" defTabSz="914400" rtl="0" eaLnBrk="1" latinLnBrk="0" hangingPunct="1">
              <a:defRPr sz="1400" kern="1200">
                <a:solidFill>
                  <a:schemeClr val="tx1"/>
                </a:solidFill>
                <a:latin typeface="Arial" panose="020B0604020202020204" pitchFamily="34" charset="0"/>
                <a:ea typeface="+mn-ea"/>
                <a:cs typeface="+mn-cs"/>
              </a:defRPr>
            </a:lvl9pPr>
          </a:lstStyle>
          <a:p>
            <a:endParaRPr lang="en-CA"/>
          </a:p>
        </p:txBody>
      </p:sp>
      <p:sp>
        <p:nvSpPr>
          <p:cNvPr id="165" name="Freeform 161">
            <a:extLst>
              <a:ext uri="{FF2B5EF4-FFF2-40B4-BE49-F238E27FC236}">
                <a16:creationId xmlns:a16="http://schemas.microsoft.com/office/drawing/2014/main" id="{E444648C-EECC-489F-8152-43708C40FDA0}"/>
              </a:ext>
            </a:extLst>
          </p:cNvPr>
          <p:cNvSpPr>
            <a:spLocks noChangeAspect="1"/>
          </p:cNvSpPr>
          <p:nvPr/>
        </p:nvSpPr>
        <p:spPr bwMode="auto">
          <a:xfrm>
            <a:off x="6386829" y="1490502"/>
            <a:ext cx="6654" cy="0"/>
          </a:xfrm>
          <a:custGeom>
            <a:avLst/>
            <a:gdLst>
              <a:gd name="T0" fmla="*/ 0 w 10"/>
              <a:gd name="T1" fmla="*/ 10 w 10"/>
            </a:gdLst>
            <a:ahLst/>
            <a:cxnLst>
              <a:cxn ang="0">
                <a:pos x="T0" y="0"/>
              </a:cxn>
              <a:cxn ang="0">
                <a:pos x="T1" y="0"/>
              </a:cxn>
            </a:cxnLst>
            <a:rect l="0" t="0" r="r" b="b"/>
            <a:pathLst>
              <a:path w="10">
                <a:moveTo>
                  <a:pt x="0" y="0"/>
                </a:moveTo>
                <a:cubicBezTo>
                  <a:pt x="4" y="0"/>
                  <a:pt x="7" y="0"/>
                  <a:pt x="10" y="0"/>
                </a:cubicBezTo>
              </a:path>
            </a:pathLst>
          </a:custGeom>
          <a:noFill/>
          <a:ln w="6350" cap="rnd">
            <a:solidFill>
              <a:srgbClr val="FF6600"/>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defPPr>
              <a:defRPr lang="en-US"/>
            </a:defPPr>
            <a:lvl1pPr algn="l" rtl="0" fontAlgn="base">
              <a:spcBef>
                <a:spcPct val="0"/>
              </a:spcBef>
              <a:spcAft>
                <a:spcPct val="0"/>
              </a:spcAft>
              <a:defRPr sz="1400" kern="1200">
                <a:solidFill>
                  <a:schemeClr val="tx1"/>
                </a:solidFill>
                <a:latin typeface="Arial" panose="020B0604020202020204" pitchFamily="34" charset="0"/>
                <a:ea typeface="+mn-ea"/>
                <a:cs typeface="+mn-cs"/>
              </a:defRPr>
            </a:lvl1pPr>
            <a:lvl2pPr marL="457200" algn="l" rtl="0" fontAlgn="base">
              <a:spcBef>
                <a:spcPct val="0"/>
              </a:spcBef>
              <a:spcAft>
                <a:spcPct val="0"/>
              </a:spcAft>
              <a:defRPr sz="1400" kern="1200">
                <a:solidFill>
                  <a:schemeClr val="tx1"/>
                </a:solidFill>
                <a:latin typeface="Arial" panose="020B0604020202020204" pitchFamily="34" charset="0"/>
                <a:ea typeface="+mn-ea"/>
                <a:cs typeface="+mn-cs"/>
              </a:defRPr>
            </a:lvl2pPr>
            <a:lvl3pPr marL="914400" algn="l" rtl="0" fontAlgn="base">
              <a:spcBef>
                <a:spcPct val="0"/>
              </a:spcBef>
              <a:spcAft>
                <a:spcPct val="0"/>
              </a:spcAft>
              <a:defRPr sz="1400" kern="1200">
                <a:solidFill>
                  <a:schemeClr val="tx1"/>
                </a:solidFill>
                <a:latin typeface="Arial" panose="020B0604020202020204" pitchFamily="34" charset="0"/>
                <a:ea typeface="+mn-ea"/>
                <a:cs typeface="+mn-cs"/>
              </a:defRPr>
            </a:lvl3pPr>
            <a:lvl4pPr marL="1371600" algn="l" rtl="0" fontAlgn="base">
              <a:spcBef>
                <a:spcPct val="0"/>
              </a:spcBef>
              <a:spcAft>
                <a:spcPct val="0"/>
              </a:spcAft>
              <a:defRPr sz="1400" kern="1200">
                <a:solidFill>
                  <a:schemeClr val="tx1"/>
                </a:solidFill>
                <a:latin typeface="Arial" panose="020B0604020202020204" pitchFamily="34" charset="0"/>
                <a:ea typeface="+mn-ea"/>
                <a:cs typeface="+mn-cs"/>
              </a:defRPr>
            </a:lvl4pPr>
            <a:lvl5pPr marL="1828800" algn="l" rtl="0" fontAlgn="base">
              <a:spcBef>
                <a:spcPct val="0"/>
              </a:spcBef>
              <a:spcAft>
                <a:spcPct val="0"/>
              </a:spcAft>
              <a:defRPr sz="1400" kern="1200">
                <a:solidFill>
                  <a:schemeClr val="tx1"/>
                </a:solidFill>
                <a:latin typeface="Arial" panose="020B0604020202020204" pitchFamily="34" charset="0"/>
                <a:ea typeface="+mn-ea"/>
                <a:cs typeface="+mn-cs"/>
              </a:defRPr>
            </a:lvl5pPr>
            <a:lvl6pPr marL="2286000" algn="l" defTabSz="914400" rtl="0" eaLnBrk="1" latinLnBrk="0" hangingPunct="1">
              <a:defRPr sz="1400" kern="1200">
                <a:solidFill>
                  <a:schemeClr val="tx1"/>
                </a:solidFill>
                <a:latin typeface="Arial" panose="020B0604020202020204" pitchFamily="34" charset="0"/>
                <a:ea typeface="+mn-ea"/>
                <a:cs typeface="+mn-cs"/>
              </a:defRPr>
            </a:lvl6pPr>
            <a:lvl7pPr marL="2743200" algn="l" defTabSz="914400" rtl="0" eaLnBrk="1" latinLnBrk="0" hangingPunct="1">
              <a:defRPr sz="1400" kern="1200">
                <a:solidFill>
                  <a:schemeClr val="tx1"/>
                </a:solidFill>
                <a:latin typeface="Arial" panose="020B0604020202020204" pitchFamily="34" charset="0"/>
                <a:ea typeface="+mn-ea"/>
                <a:cs typeface="+mn-cs"/>
              </a:defRPr>
            </a:lvl7pPr>
            <a:lvl8pPr marL="3200400" algn="l" defTabSz="914400" rtl="0" eaLnBrk="1" latinLnBrk="0" hangingPunct="1">
              <a:defRPr sz="1400" kern="1200">
                <a:solidFill>
                  <a:schemeClr val="tx1"/>
                </a:solidFill>
                <a:latin typeface="Arial" panose="020B0604020202020204" pitchFamily="34" charset="0"/>
                <a:ea typeface="+mn-ea"/>
                <a:cs typeface="+mn-cs"/>
              </a:defRPr>
            </a:lvl8pPr>
            <a:lvl9pPr marL="3657600" algn="l" defTabSz="914400" rtl="0" eaLnBrk="1" latinLnBrk="0" hangingPunct="1">
              <a:defRPr sz="1400" kern="1200">
                <a:solidFill>
                  <a:schemeClr val="tx1"/>
                </a:solidFill>
                <a:latin typeface="Arial" panose="020B0604020202020204" pitchFamily="34" charset="0"/>
                <a:ea typeface="+mn-ea"/>
                <a:cs typeface="+mn-cs"/>
              </a:defRPr>
            </a:lvl9pPr>
          </a:lstStyle>
          <a:p>
            <a:endParaRPr lang="en-CA"/>
          </a:p>
        </p:txBody>
      </p:sp>
      <p:sp>
        <p:nvSpPr>
          <p:cNvPr id="166" name="Freeform 162">
            <a:extLst>
              <a:ext uri="{FF2B5EF4-FFF2-40B4-BE49-F238E27FC236}">
                <a16:creationId xmlns:a16="http://schemas.microsoft.com/office/drawing/2014/main" id="{E2916838-686F-42D6-8F67-554F01070427}"/>
              </a:ext>
            </a:extLst>
          </p:cNvPr>
          <p:cNvSpPr>
            <a:spLocks noChangeAspect="1"/>
          </p:cNvSpPr>
          <p:nvPr/>
        </p:nvSpPr>
        <p:spPr bwMode="auto">
          <a:xfrm>
            <a:off x="6393484" y="1489950"/>
            <a:ext cx="3071" cy="552"/>
          </a:xfrm>
          <a:custGeom>
            <a:avLst/>
            <a:gdLst>
              <a:gd name="T0" fmla="*/ 0 w 6"/>
              <a:gd name="T1" fmla="*/ 1 h 1"/>
              <a:gd name="T2" fmla="*/ 6 w 6"/>
              <a:gd name="T3" fmla="*/ 0 h 1"/>
            </a:gdLst>
            <a:ahLst/>
            <a:cxnLst>
              <a:cxn ang="0">
                <a:pos x="T0" y="T1"/>
              </a:cxn>
              <a:cxn ang="0">
                <a:pos x="T2" y="T3"/>
              </a:cxn>
            </a:cxnLst>
            <a:rect l="0" t="0" r="r" b="b"/>
            <a:pathLst>
              <a:path w="6" h="1">
                <a:moveTo>
                  <a:pt x="0" y="1"/>
                </a:moveTo>
                <a:cubicBezTo>
                  <a:pt x="2" y="1"/>
                  <a:pt x="4" y="0"/>
                  <a:pt x="6" y="0"/>
                </a:cubicBezTo>
              </a:path>
            </a:pathLst>
          </a:custGeom>
          <a:noFill/>
          <a:ln w="6350" cap="rnd">
            <a:solidFill>
              <a:srgbClr val="FF6600"/>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defPPr>
              <a:defRPr lang="en-US"/>
            </a:defPPr>
            <a:lvl1pPr algn="l" rtl="0" fontAlgn="base">
              <a:spcBef>
                <a:spcPct val="0"/>
              </a:spcBef>
              <a:spcAft>
                <a:spcPct val="0"/>
              </a:spcAft>
              <a:defRPr sz="1400" kern="1200">
                <a:solidFill>
                  <a:schemeClr val="tx1"/>
                </a:solidFill>
                <a:latin typeface="Arial" panose="020B0604020202020204" pitchFamily="34" charset="0"/>
                <a:ea typeface="+mn-ea"/>
                <a:cs typeface="+mn-cs"/>
              </a:defRPr>
            </a:lvl1pPr>
            <a:lvl2pPr marL="457200" algn="l" rtl="0" fontAlgn="base">
              <a:spcBef>
                <a:spcPct val="0"/>
              </a:spcBef>
              <a:spcAft>
                <a:spcPct val="0"/>
              </a:spcAft>
              <a:defRPr sz="1400" kern="1200">
                <a:solidFill>
                  <a:schemeClr val="tx1"/>
                </a:solidFill>
                <a:latin typeface="Arial" panose="020B0604020202020204" pitchFamily="34" charset="0"/>
                <a:ea typeface="+mn-ea"/>
                <a:cs typeface="+mn-cs"/>
              </a:defRPr>
            </a:lvl2pPr>
            <a:lvl3pPr marL="914400" algn="l" rtl="0" fontAlgn="base">
              <a:spcBef>
                <a:spcPct val="0"/>
              </a:spcBef>
              <a:spcAft>
                <a:spcPct val="0"/>
              </a:spcAft>
              <a:defRPr sz="1400" kern="1200">
                <a:solidFill>
                  <a:schemeClr val="tx1"/>
                </a:solidFill>
                <a:latin typeface="Arial" panose="020B0604020202020204" pitchFamily="34" charset="0"/>
                <a:ea typeface="+mn-ea"/>
                <a:cs typeface="+mn-cs"/>
              </a:defRPr>
            </a:lvl3pPr>
            <a:lvl4pPr marL="1371600" algn="l" rtl="0" fontAlgn="base">
              <a:spcBef>
                <a:spcPct val="0"/>
              </a:spcBef>
              <a:spcAft>
                <a:spcPct val="0"/>
              </a:spcAft>
              <a:defRPr sz="1400" kern="1200">
                <a:solidFill>
                  <a:schemeClr val="tx1"/>
                </a:solidFill>
                <a:latin typeface="Arial" panose="020B0604020202020204" pitchFamily="34" charset="0"/>
                <a:ea typeface="+mn-ea"/>
                <a:cs typeface="+mn-cs"/>
              </a:defRPr>
            </a:lvl4pPr>
            <a:lvl5pPr marL="1828800" algn="l" rtl="0" fontAlgn="base">
              <a:spcBef>
                <a:spcPct val="0"/>
              </a:spcBef>
              <a:spcAft>
                <a:spcPct val="0"/>
              </a:spcAft>
              <a:defRPr sz="1400" kern="1200">
                <a:solidFill>
                  <a:schemeClr val="tx1"/>
                </a:solidFill>
                <a:latin typeface="Arial" panose="020B0604020202020204" pitchFamily="34" charset="0"/>
                <a:ea typeface="+mn-ea"/>
                <a:cs typeface="+mn-cs"/>
              </a:defRPr>
            </a:lvl5pPr>
            <a:lvl6pPr marL="2286000" algn="l" defTabSz="914400" rtl="0" eaLnBrk="1" latinLnBrk="0" hangingPunct="1">
              <a:defRPr sz="1400" kern="1200">
                <a:solidFill>
                  <a:schemeClr val="tx1"/>
                </a:solidFill>
                <a:latin typeface="Arial" panose="020B0604020202020204" pitchFamily="34" charset="0"/>
                <a:ea typeface="+mn-ea"/>
                <a:cs typeface="+mn-cs"/>
              </a:defRPr>
            </a:lvl6pPr>
            <a:lvl7pPr marL="2743200" algn="l" defTabSz="914400" rtl="0" eaLnBrk="1" latinLnBrk="0" hangingPunct="1">
              <a:defRPr sz="1400" kern="1200">
                <a:solidFill>
                  <a:schemeClr val="tx1"/>
                </a:solidFill>
                <a:latin typeface="Arial" panose="020B0604020202020204" pitchFamily="34" charset="0"/>
                <a:ea typeface="+mn-ea"/>
                <a:cs typeface="+mn-cs"/>
              </a:defRPr>
            </a:lvl7pPr>
            <a:lvl8pPr marL="3200400" algn="l" defTabSz="914400" rtl="0" eaLnBrk="1" latinLnBrk="0" hangingPunct="1">
              <a:defRPr sz="1400" kern="1200">
                <a:solidFill>
                  <a:schemeClr val="tx1"/>
                </a:solidFill>
                <a:latin typeface="Arial" panose="020B0604020202020204" pitchFamily="34" charset="0"/>
                <a:ea typeface="+mn-ea"/>
                <a:cs typeface="+mn-cs"/>
              </a:defRPr>
            </a:lvl8pPr>
            <a:lvl9pPr marL="3657600" algn="l" defTabSz="914400" rtl="0" eaLnBrk="1" latinLnBrk="0" hangingPunct="1">
              <a:defRPr sz="1400" kern="1200">
                <a:solidFill>
                  <a:schemeClr val="tx1"/>
                </a:solidFill>
                <a:latin typeface="Arial" panose="020B0604020202020204" pitchFamily="34" charset="0"/>
                <a:ea typeface="+mn-ea"/>
                <a:cs typeface="+mn-cs"/>
              </a:defRPr>
            </a:lvl9pPr>
          </a:lstStyle>
          <a:p>
            <a:endParaRPr lang="en-CA"/>
          </a:p>
        </p:txBody>
      </p:sp>
      <p:sp>
        <p:nvSpPr>
          <p:cNvPr id="167" name="Freeform 163">
            <a:extLst>
              <a:ext uri="{FF2B5EF4-FFF2-40B4-BE49-F238E27FC236}">
                <a16:creationId xmlns:a16="http://schemas.microsoft.com/office/drawing/2014/main" id="{099116CC-A7E8-40AB-AA04-8FFB3C27210A}"/>
              </a:ext>
            </a:extLst>
          </p:cNvPr>
          <p:cNvSpPr>
            <a:spLocks noChangeAspect="1"/>
          </p:cNvSpPr>
          <p:nvPr/>
        </p:nvSpPr>
        <p:spPr bwMode="auto">
          <a:xfrm>
            <a:off x="6393484" y="1478904"/>
            <a:ext cx="3071" cy="11046"/>
          </a:xfrm>
          <a:custGeom>
            <a:avLst/>
            <a:gdLst>
              <a:gd name="T0" fmla="*/ 6 w 6"/>
              <a:gd name="T1" fmla="*/ 17 h 17"/>
              <a:gd name="T2" fmla="*/ 0 w 6"/>
              <a:gd name="T3" fmla="*/ 0 h 17"/>
            </a:gdLst>
            <a:ahLst/>
            <a:cxnLst>
              <a:cxn ang="0">
                <a:pos x="T0" y="T1"/>
              </a:cxn>
              <a:cxn ang="0">
                <a:pos x="T2" y="T3"/>
              </a:cxn>
            </a:cxnLst>
            <a:rect l="0" t="0" r="r" b="b"/>
            <a:pathLst>
              <a:path w="6" h="17">
                <a:moveTo>
                  <a:pt x="6" y="17"/>
                </a:moveTo>
                <a:cubicBezTo>
                  <a:pt x="5" y="13"/>
                  <a:pt x="2" y="6"/>
                  <a:pt x="0" y="0"/>
                </a:cubicBezTo>
              </a:path>
            </a:pathLst>
          </a:custGeom>
          <a:noFill/>
          <a:ln w="6350" cap="rnd">
            <a:solidFill>
              <a:srgbClr val="FF6600"/>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defPPr>
              <a:defRPr lang="en-US"/>
            </a:defPPr>
            <a:lvl1pPr algn="l" rtl="0" fontAlgn="base">
              <a:spcBef>
                <a:spcPct val="0"/>
              </a:spcBef>
              <a:spcAft>
                <a:spcPct val="0"/>
              </a:spcAft>
              <a:defRPr sz="1400" kern="1200">
                <a:solidFill>
                  <a:schemeClr val="tx1"/>
                </a:solidFill>
                <a:latin typeface="Arial" panose="020B0604020202020204" pitchFamily="34" charset="0"/>
                <a:ea typeface="+mn-ea"/>
                <a:cs typeface="+mn-cs"/>
              </a:defRPr>
            </a:lvl1pPr>
            <a:lvl2pPr marL="457200" algn="l" rtl="0" fontAlgn="base">
              <a:spcBef>
                <a:spcPct val="0"/>
              </a:spcBef>
              <a:spcAft>
                <a:spcPct val="0"/>
              </a:spcAft>
              <a:defRPr sz="1400" kern="1200">
                <a:solidFill>
                  <a:schemeClr val="tx1"/>
                </a:solidFill>
                <a:latin typeface="Arial" panose="020B0604020202020204" pitchFamily="34" charset="0"/>
                <a:ea typeface="+mn-ea"/>
                <a:cs typeface="+mn-cs"/>
              </a:defRPr>
            </a:lvl2pPr>
            <a:lvl3pPr marL="914400" algn="l" rtl="0" fontAlgn="base">
              <a:spcBef>
                <a:spcPct val="0"/>
              </a:spcBef>
              <a:spcAft>
                <a:spcPct val="0"/>
              </a:spcAft>
              <a:defRPr sz="1400" kern="1200">
                <a:solidFill>
                  <a:schemeClr val="tx1"/>
                </a:solidFill>
                <a:latin typeface="Arial" panose="020B0604020202020204" pitchFamily="34" charset="0"/>
                <a:ea typeface="+mn-ea"/>
                <a:cs typeface="+mn-cs"/>
              </a:defRPr>
            </a:lvl3pPr>
            <a:lvl4pPr marL="1371600" algn="l" rtl="0" fontAlgn="base">
              <a:spcBef>
                <a:spcPct val="0"/>
              </a:spcBef>
              <a:spcAft>
                <a:spcPct val="0"/>
              </a:spcAft>
              <a:defRPr sz="1400" kern="1200">
                <a:solidFill>
                  <a:schemeClr val="tx1"/>
                </a:solidFill>
                <a:latin typeface="Arial" panose="020B0604020202020204" pitchFamily="34" charset="0"/>
                <a:ea typeface="+mn-ea"/>
                <a:cs typeface="+mn-cs"/>
              </a:defRPr>
            </a:lvl4pPr>
            <a:lvl5pPr marL="1828800" algn="l" rtl="0" fontAlgn="base">
              <a:spcBef>
                <a:spcPct val="0"/>
              </a:spcBef>
              <a:spcAft>
                <a:spcPct val="0"/>
              </a:spcAft>
              <a:defRPr sz="1400" kern="1200">
                <a:solidFill>
                  <a:schemeClr val="tx1"/>
                </a:solidFill>
                <a:latin typeface="Arial" panose="020B0604020202020204" pitchFamily="34" charset="0"/>
                <a:ea typeface="+mn-ea"/>
                <a:cs typeface="+mn-cs"/>
              </a:defRPr>
            </a:lvl5pPr>
            <a:lvl6pPr marL="2286000" algn="l" defTabSz="914400" rtl="0" eaLnBrk="1" latinLnBrk="0" hangingPunct="1">
              <a:defRPr sz="1400" kern="1200">
                <a:solidFill>
                  <a:schemeClr val="tx1"/>
                </a:solidFill>
                <a:latin typeface="Arial" panose="020B0604020202020204" pitchFamily="34" charset="0"/>
                <a:ea typeface="+mn-ea"/>
                <a:cs typeface="+mn-cs"/>
              </a:defRPr>
            </a:lvl6pPr>
            <a:lvl7pPr marL="2743200" algn="l" defTabSz="914400" rtl="0" eaLnBrk="1" latinLnBrk="0" hangingPunct="1">
              <a:defRPr sz="1400" kern="1200">
                <a:solidFill>
                  <a:schemeClr val="tx1"/>
                </a:solidFill>
                <a:latin typeface="Arial" panose="020B0604020202020204" pitchFamily="34" charset="0"/>
                <a:ea typeface="+mn-ea"/>
                <a:cs typeface="+mn-cs"/>
              </a:defRPr>
            </a:lvl7pPr>
            <a:lvl8pPr marL="3200400" algn="l" defTabSz="914400" rtl="0" eaLnBrk="1" latinLnBrk="0" hangingPunct="1">
              <a:defRPr sz="1400" kern="1200">
                <a:solidFill>
                  <a:schemeClr val="tx1"/>
                </a:solidFill>
                <a:latin typeface="Arial" panose="020B0604020202020204" pitchFamily="34" charset="0"/>
                <a:ea typeface="+mn-ea"/>
                <a:cs typeface="+mn-cs"/>
              </a:defRPr>
            </a:lvl8pPr>
            <a:lvl9pPr marL="3657600" algn="l" defTabSz="914400" rtl="0" eaLnBrk="1" latinLnBrk="0" hangingPunct="1">
              <a:defRPr sz="1400" kern="1200">
                <a:solidFill>
                  <a:schemeClr val="tx1"/>
                </a:solidFill>
                <a:latin typeface="Arial" panose="020B0604020202020204" pitchFamily="34" charset="0"/>
                <a:ea typeface="+mn-ea"/>
                <a:cs typeface="+mn-cs"/>
              </a:defRPr>
            </a:lvl9pPr>
          </a:lstStyle>
          <a:p>
            <a:endParaRPr lang="en-CA"/>
          </a:p>
        </p:txBody>
      </p:sp>
      <p:sp>
        <p:nvSpPr>
          <p:cNvPr id="168" name="Freeform 164">
            <a:extLst>
              <a:ext uri="{FF2B5EF4-FFF2-40B4-BE49-F238E27FC236}">
                <a16:creationId xmlns:a16="http://schemas.microsoft.com/office/drawing/2014/main" id="{0ECADFF5-3584-4136-99DF-5ED4B140006B}"/>
              </a:ext>
            </a:extLst>
          </p:cNvPr>
          <p:cNvSpPr>
            <a:spLocks noChangeAspect="1"/>
          </p:cNvSpPr>
          <p:nvPr/>
        </p:nvSpPr>
        <p:spPr bwMode="auto">
          <a:xfrm>
            <a:off x="6396555" y="1489950"/>
            <a:ext cx="17916" cy="7180"/>
          </a:xfrm>
          <a:custGeom>
            <a:avLst/>
            <a:gdLst>
              <a:gd name="T0" fmla="*/ 0 w 30"/>
              <a:gd name="T1" fmla="*/ 0 h 11"/>
              <a:gd name="T2" fmla="*/ 30 w 30"/>
              <a:gd name="T3" fmla="*/ 11 h 11"/>
            </a:gdLst>
            <a:ahLst/>
            <a:cxnLst>
              <a:cxn ang="0">
                <a:pos x="T0" y="T1"/>
              </a:cxn>
              <a:cxn ang="0">
                <a:pos x="T2" y="T3"/>
              </a:cxn>
            </a:cxnLst>
            <a:rect l="0" t="0" r="r" b="b"/>
            <a:pathLst>
              <a:path w="30" h="11">
                <a:moveTo>
                  <a:pt x="0" y="0"/>
                </a:moveTo>
                <a:cubicBezTo>
                  <a:pt x="10" y="4"/>
                  <a:pt x="21" y="6"/>
                  <a:pt x="30" y="11"/>
                </a:cubicBezTo>
              </a:path>
            </a:pathLst>
          </a:custGeom>
          <a:noFill/>
          <a:ln w="6350" cap="rnd">
            <a:solidFill>
              <a:srgbClr val="FF6600"/>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defPPr>
              <a:defRPr lang="en-US"/>
            </a:defPPr>
            <a:lvl1pPr algn="l" rtl="0" fontAlgn="base">
              <a:spcBef>
                <a:spcPct val="0"/>
              </a:spcBef>
              <a:spcAft>
                <a:spcPct val="0"/>
              </a:spcAft>
              <a:defRPr sz="1400" kern="1200">
                <a:solidFill>
                  <a:schemeClr val="tx1"/>
                </a:solidFill>
                <a:latin typeface="Arial" panose="020B0604020202020204" pitchFamily="34" charset="0"/>
                <a:ea typeface="+mn-ea"/>
                <a:cs typeface="+mn-cs"/>
              </a:defRPr>
            </a:lvl1pPr>
            <a:lvl2pPr marL="457200" algn="l" rtl="0" fontAlgn="base">
              <a:spcBef>
                <a:spcPct val="0"/>
              </a:spcBef>
              <a:spcAft>
                <a:spcPct val="0"/>
              </a:spcAft>
              <a:defRPr sz="1400" kern="1200">
                <a:solidFill>
                  <a:schemeClr val="tx1"/>
                </a:solidFill>
                <a:latin typeface="Arial" panose="020B0604020202020204" pitchFamily="34" charset="0"/>
                <a:ea typeface="+mn-ea"/>
                <a:cs typeface="+mn-cs"/>
              </a:defRPr>
            </a:lvl2pPr>
            <a:lvl3pPr marL="914400" algn="l" rtl="0" fontAlgn="base">
              <a:spcBef>
                <a:spcPct val="0"/>
              </a:spcBef>
              <a:spcAft>
                <a:spcPct val="0"/>
              </a:spcAft>
              <a:defRPr sz="1400" kern="1200">
                <a:solidFill>
                  <a:schemeClr val="tx1"/>
                </a:solidFill>
                <a:latin typeface="Arial" panose="020B0604020202020204" pitchFamily="34" charset="0"/>
                <a:ea typeface="+mn-ea"/>
                <a:cs typeface="+mn-cs"/>
              </a:defRPr>
            </a:lvl3pPr>
            <a:lvl4pPr marL="1371600" algn="l" rtl="0" fontAlgn="base">
              <a:spcBef>
                <a:spcPct val="0"/>
              </a:spcBef>
              <a:spcAft>
                <a:spcPct val="0"/>
              </a:spcAft>
              <a:defRPr sz="1400" kern="1200">
                <a:solidFill>
                  <a:schemeClr val="tx1"/>
                </a:solidFill>
                <a:latin typeface="Arial" panose="020B0604020202020204" pitchFamily="34" charset="0"/>
                <a:ea typeface="+mn-ea"/>
                <a:cs typeface="+mn-cs"/>
              </a:defRPr>
            </a:lvl4pPr>
            <a:lvl5pPr marL="1828800" algn="l" rtl="0" fontAlgn="base">
              <a:spcBef>
                <a:spcPct val="0"/>
              </a:spcBef>
              <a:spcAft>
                <a:spcPct val="0"/>
              </a:spcAft>
              <a:defRPr sz="1400" kern="1200">
                <a:solidFill>
                  <a:schemeClr val="tx1"/>
                </a:solidFill>
                <a:latin typeface="Arial" panose="020B0604020202020204" pitchFamily="34" charset="0"/>
                <a:ea typeface="+mn-ea"/>
                <a:cs typeface="+mn-cs"/>
              </a:defRPr>
            </a:lvl5pPr>
            <a:lvl6pPr marL="2286000" algn="l" defTabSz="914400" rtl="0" eaLnBrk="1" latinLnBrk="0" hangingPunct="1">
              <a:defRPr sz="1400" kern="1200">
                <a:solidFill>
                  <a:schemeClr val="tx1"/>
                </a:solidFill>
                <a:latin typeface="Arial" panose="020B0604020202020204" pitchFamily="34" charset="0"/>
                <a:ea typeface="+mn-ea"/>
                <a:cs typeface="+mn-cs"/>
              </a:defRPr>
            </a:lvl6pPr>
            <a:lvl7pPr marL="2743200" algn="l" defTabSz="914400" rtl="0" eaLnBrk="1" latinLnBrk="0" hangingPunct="1">
              <a:defRPr sz="1400" kern="1200">
                <a:solidFill>
                  <a:schemeClr val="tx1"/>
                </a:solidFill>
                <a:latin typeface="Arial" panose="020B0604020202020204" pitchFamily="34" charset="0"/>
                <a:ea typeface="+mn-ea"/>
                <a:cs typeface="+mn-cs"/>
              </a:defRPr>
            </a:lvl7pPr>
            <a:lvl8pPr marL="3200400" algn="l" defTabSz="914400" rtl="0" eaLnBrk="1" latinLnBrk="0" hangingPunct="1">
              <a:defRPr sz="1400" kern="1200">
                <a:solidFill>
                  <a:schemeClr val="tx1"/>
                </a:solidFill>
                <a:latin typeface="Arial" panose="020B0604020202020204" pitchFamily="34" charset="0"/>
                <a:ea typeface="+mn-ea"/>
                <a:cs typeface="+mn-cs"/>
              </a:defRPr>
            </a:lvl8pPr>
            <a:lvl9pPr marL="3657600" algn="l" defTabSz="914400" rtl="0" eaLnBrk="1" latinLnBrk="0" hangingPunct="1">
              <a:defRPr sz="1400" kern="1200">
                <a:solidFill>
                  <a:schemeClr val="tx1"/>
                </a:solidFill>
                <a:latin typeface="Arial" panose="020B0604020202020204" pitchFamily="34" charset="0"/>
                <a:ea typeface="+mn-ea"/>
                <a:cs typeface="+mn-cs"/>
              </a:defRPr>
            </a:lvl9pPr>
          </a:lstStyle>
          <a:p>
            <a:endParaRPr lang="en-CA"/>
          </a:p>
        </p:txBody>
      </p:sp>
      <p:sp>
        <p:nvSpPr>
          <p:cNvPr id="169" name="Freeform 165">
            <a:extLst>
              <a:ext uri="{FF2B5EF4-FFF2-40B4-BE49-F238E27FC236}">
                <a16:creationId xmlns:a16="http://schemas.microsoft.com/office/drawing/2014/main" id="{02F17577-AB9C-4C10-9246-1130F8055E10}"/>
              </a:ext>
            </a:extLst>
          </p:cNvPr>
          <p:cNvSpPr>
            <a:spLocks noChangeAspect="1"/>
          </p:cNvSpPr>
          <p:nvPr/>
        </p:nvSpPr>
        <p:spPr bwMode="auto">
          <a:xfrm>
            <a:off x="6393484" y="1490502"/>
            <a:ext cx="11261" cy="18779"/>
          </a:xfrm>
          <a:custGeom>
            <a:avLst/>
            <a:gdLst>
              <a:gd name="T0" fmla="*/ 0 w 20"/>
              <a:gd name="T1" fmla="*/ 0 h 30"/>
              <a:gd name="T2" fmla="*/ 20 w 20"/>
              <a:gd name="T3" fmla="*/ 30 h 30"/>
            </a:gdLst>
            <a:ahLst/>
            <a:cxnLst>
              <a:cxn ang="0">
                <a:pos x="T0" y="T1"/>
              </a:cxn>
              <a:cxn ang="0">
                <a:pos x="T2" y="T3"/>
              </a:cxn>
            </a:cxnLst>
            <a:rect l="0" t="0" r="r" b="b"/>
            <a:pathLst>
              <a:path w="20" h="30">
                <a:moveTo>
                  <a:pt x="0" y="0"/>
                </a:moveTo>
                <a:cubicBezTo>
                  <a:pt x="2" y="12"/>
                  <a:pt x="15" y="19"/>
                  <a:pt x="20" y="30"/>
                </a:cubicBezTo>
              </a:path>
            </a:pathLst>
          </a:custGeom>
          <a:noFill/>
          <a:ln w="6350" cap="rnd">
            <a:solidFill>
              <a:srgbClr val="FF6600"/>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defPPr>
              <a:defRPr lang="en-US"/>
            </a:defPPr>
            <a:lvl1pPr algn="l" rtl="0" fontAlgn="base">
              <a:spcBef>
                <a:spcPct val="0"/>
              </a:spcBef>
              <a:spcAft>
                <a:spcPct val="0"/>
              </a:spcAft>
              <a:defRPr sz="1400" kern="1200">
                <a:solidFill>
                  <a:schemeClr val="tx1"/>
                </a:solidFill>
                <a:latin typeface="Arial" panose="020B0604020202020204" pitchFamily="34" charset="0"/>
                <a:ea typeface="+mn-ea"/>
                <a:cs typeface="+mn-cs"/>
              </a:defRPr>
            </a:lvl1pPr>
            <a:lvl2pPr marL="457200" algn="l" rtl="0" fontAlgn="base">
              <a:spcBef>
                <a:spcPct val="0"/>
              </a:spcBef>
              <a:spcAft>
                <a:spcPct val="0"/>
              </a:spcAft>
              <a:defRPr sz="1400" kern="1200">
                <a:solidFill>
                  <a:schemeClr val="tx1"/>
                </a:solidFill>
                <a:latin typeface="Arial" panose="020B0604020202020204" pitchFamily="34" charset="0"/>
                <a:ea typeface="+mn-ea"/>
                <a:cs typeface="+mn-cs"/>
              </a:defRPr>
            </a:lvl2pPr>
            <a:lvl3pPr marL="914400" algn="l" rtl="0" fontAlgn="base">
              <a:spcBef>
                <a:spcPct val="0"/>
              </a:spcBef>
              <a:spcAft>
                <a:spcPct val="0"/>
              </a:spcAft>
              <a:defRPr sz="1400" kern="1200">
                <a:solidFill>
                  <a:schemeClr val="tx1"/>
                </a:solidFill>
                <a:latin typeface="Arial" panose="020B0604020202020204" pitchFamily="34" charset="0"/>
                <a:ea typeface="+mn-ea"/>
                <a:cs typeface="+mn-cs"/>
              </a:defRPr>
            </a:lvl3pPr>
            <a:lvl4pPr marL="1371600" algn="l" rtl="0" fontAlgn="base">
              <a:spcBef>
                <a:spcPct val="0"/>
              </a:spcBef>
              <a:spcAft>
                <a:spcPct val="0"/>
              </a:spcAft>
              <a:defRPr sz="1400" kern="1200">
                <a:solidFill>
                  <a:schemeClr val="tx1"/>
                </a:solidFill>
                <a:latin typeface="Arial" panose="020B0604020202020204" pitchFamily="34" charset="0"/>
                <a:ea typeface="+mn-ea"/>
                <a:cs typeface="+mn-cs"/>
              </a:defRPr>
            </a:lvl4pPr>
            <a:lvl5pPr marL="1828800" algn="l" rtl="0" fontAlgn="base">
              <a:spcBef>
                <a:spcPct val="0"/>
              </a:spcBef>
              <a:spcAft>
                <a:spcPct val="0"/>
              </a:spcAft>
              <a:defRPr sz="1400" kern="1200">
                <a:solidFill>
                  <a:schemeClr val="tx1"/>
                </a:solidFill>
                <a:latin typeface="Arial" panose="020B0604020202020204" pitchFamily="34" charset="0"/>
                <a:ea typeface="+mn-ea"/>
                <a:cs typeface="+mn-cs"/>
              </a:defRPr>
            </a:lvl5pPr>
            <a:lvl6pPr marL="2286000" algn="l" defTabSz="914400" rtl="0" eaLnBrk="1" latinLnBrk="0" hangingPunct="1">
              <a:defRPr sz="1400" kern="1200">
                <a:solidFill>
                  <a:schemeClr val="tx1"/>
                </a:solidFill>
                <a:latin typeface="Arial" panose="020B0604020202020204" pitchFamily="34" charset="0"/>
                <a:ea typeface="+mn-ea"/>
                <a:cs typeface="+mn-cs"/>
              </a:defRPr>
            </a:lvl6pPr>
            <a:lvl7pPr marL="2743200" algn="l" defTabSz="914400" rtl="0" eaLnBrk="1" latinLnBrk="0" hangingPunct="1">
              <a:defRPr sz="1400" kern="1200">
                <a:solidFill>
                  <a:schemeClr val="tx1"/>
                </a:solidFill>
                <a:latin typeface="Arial" panose="020B0604020202020204" pitchFamily="34" charset="0"/>
                <a:ea typeface="+mn-ea"/>
                <a:cs typeface="+mn-cs"/>
              </a:defRPr>
            </a:lvl7pPr>
            <a:lvl8pPr marL="3200400" algn="l" defTabSz="914400" rtl="0" eaLnBrk="1" latinLnBrk="0" hangingPunct="1">
              <a:defRPr sz="1400" kern="1200">
                <a:solidFill>
                  <a:schemeClr val="tx1"/>
                </a:solidFill>
                <a:latin typeface="Arial" panose="020B0604020202020204" pitchFamily="34" charset="0"/>
                <a:ea typeface="+mn-ea"/>
                <a:cs typeface="+mn-cs"/>
              </a:defRPr>
            </a:lvl8pPr>
            <a:lvl9pPr marL="3657600" algn="l" defTabSz="914400" rtl="0" eaLnBrk="1" latinLnBrk="0" hangingPunct="1">
              <a:defRPr sz="1400" kern="1200">
                <a:solidFill>
                  <a:schemeClr val="tx1"/>
                </a:solidFill>
                <a:latin typeface="Arial" panose="020B0604020202020204" pitchFamily="34" charset="0"/>
                <a:ea typeface="+mn-ea"/>
                <a:cs typeface="+mn-cs"/>
              </a:defRPr>
            </a:lvl9pPr>
          </a:lstStyle>
          <a:p>
            <a:endParaRPr lang="en-CA"/>
          </a:p>
        </p:txBody>
      </p:sp>
      <p:sp>
        <p:nvSpPr>
          <p:cNvPr id="170" name="Freeform 166">
            <a:extLst>
              <a:ext uri="{FF2B5EF4-FFF2-40B4-BE49-F238E27FC236}">
                <a16:creationId xmlns:a16="http://schemas.microsoft.com/office/drawing/2014/main" id="{751D1C0F-0A82-4A82-B083-D8A81BF41C70}"/>
              </a:ext>
            </a:extLst>
          </p:cNvPr>
          <p:cNvSpPr>
            <a:spLocks noChangeAspect="1"/>
          </p:cNvSpPr>
          <p:nvPr/>
        </p:nvSpPr>
        <p:spPr bwMode="auto">
          <a:xfrm>
            <a:off x="6337178" y="1493264"/>
            <a:ext cx="6142" cy="18779"/>
          </a:xfrm>
          <a:custGeom>
            <a:avLst/>
            <a:gdLst>
              <a:gd name="T0" fmla="*/ 0 w 10"/>
              <a:gd name="T1" fmla="*/ 0 h 30"/>
              <a:gd name="T2" fmla="*/ 6 w 10"/>
              <a:gd name="T3" fmla="*/ 30 h 30"/>
            </a:gdLst>
            <a:ahLst/>
            <a:cxnLst>
              <a:cxn ang="0">
                <a:pos x="T0" y="T1"/>
              </a:cxn>
              <a:cxn ang="0">
                <a:pos x="T2" y="T3"/>
              </a:cxn>
            </a:cxnLst>
            <a:rect l="0" t="0" r="r" b="b"/>
            <a:pathLst>
              <a:path w="10" h="30">
                <a:moveTo>
                  <a:pt x="0" y="0"/>
                </a:moveTo>
                <a:cubicBezTo>
                  <a:pt x="10" y="7"/>
                  <a:pt x="5" y="20"/>
                  <a:pt x="6" y="30"/>
                </a:cubicBezTo>
              </a:path>
            </a:pathLst>
          </a:custGeom>
          <a:noFill/>
          <a:ln w="6350" cap="rnd">
            <a:solidFill>
              <a:srgbClr val="FF6600"/>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defPPr>
              <a:defRPr lang="en-US"/>
            </a:defPPr>
            <a:lvl1pPr algn="l" rtl="0" fontAlgn="base">
              <a:spcBef>
                <a:spcPct val="0"/>
              </a:spcBef>
              <a:spcAft>
                <a:spcPct val="0"/>
              </a:spcAft>
              <a:defRPr sz="1400" kern="1200">
                <a:solidFill>
                  <a:schemeClr val="tx1"/>
                </a:solidFill>
                <a:latin typeface="Arial" panose="020B0604020202020204" pitchFamily="34" charset="0"/>
                <a:ea typeface="+mn-ea"/>
                <a:cs typeface="+mn-cs"/>
              </a:defRPr>
            </a:lvl1pPr>
            <a:lvl2pPr marL="457200" algn="l" rtl="0" fontAlgn="base">
              <a:spcBef>
                <a:spcPct val="0"/>
              </a:spcBef>
              <a:spcAft>
                <a:spcPct val="0"/>
              </a:spcAft>
              <a:defRPr sz="1400" kern="1200">
                <a:solidFill>
                  <a:schemeClr val="tx1"/>
                </a:solidFill>
                <a:latin typeface="Arial" panose="020B0604020202020204" pitchFamily="34" charset="0"/>
                <a:ea typeface="+mn-ea"/>
                <a:cs typeface="+mn-cs"/>
              </a:defRPr>
            </a:lvl2pPr>
            <a:lvl3pPr marL="914400" algn="l" rtl="0" fontAlgn="base">
              <a:spcBef>
                <a:spcPct val="0"/>
              </a:spcBef>
              <a:spcAft>
                <a:spcPct val="0"/>
              </a:spcAft>
              <a:defRPr sz="1400" kern="1200">
                <a:solidFill>
                  <a:schemeClr val="tx1"/>
                </a:solidFill>
                <a:latin typeface="Arial" panose="020B0604020202020204" pitchFamily="34" charset="0"/>
                <a:ea typeface="+mn-ea"/>
                <a:cs typeface="+mn-cs"/>
              </a:defRPr>
            </a:lvl3pPr>
            <a:lvl4pPr marL="1371600" algn="l" rtl="0" fontAlgn="base">
              <a:spcBef>
                <a:spcPct val="0"/>
              </a:spcBef>
              <a:spcAft>
                <a:spcPct val="0"/>
              </a:spcAft>
              <a:defRPr sz="1400" kern="1200">
                <a:solidFill>
                  <a:schemeClr val="tx1"/>
                </a:solidFill>
                <a:latin typeface="Arial" panose="020B0604020202020204" pitchFamily="34" charset="0"/>
                <a:ea typeface="+mn-ea"/>
                <a:cs typeface="+mn-cs"/>
              </a:defRPr>
            </a:lvl4pPr>
            <a:lvl5pPr marL="1828800" algn="l" rtl="0" fontAlgn="base">
              <a:spcBef>
                <a:spcPct val="0"/>
              </a:spcBef>
              <a:spcAft>
                <a:spcPct val="0"/>
              </a:spcAft>
              <a:defRPr sz="1400" kern="1200">
                <a:solidFill>
                  <a:schemeClr val="tx1"/>
                </a:solidFill>
                <a:latin typeface="Arial" panose="020B0604020202020204" pitchFamily="34" charset="0"/>
                <a:ea typeface="+mn-ea"/>
                <a:cs typeface="+mn-cs"/>
              </a:defRPr>
            </a:lvl5pPr>
            <a:lvl6pPr marL="2286000" algn="l" defTabSz="914400" rtl="0" eaLnBrk="1" latinLnBrk="0" hangingPunct="1">
              <a:defRPr sz="1400" kern="1200">
                <a:solidFill>
                  <a:schemeClr val="tx1"/>
                </a:solidFill>
                <a:latin typeface="Arial" panose="020B0604020202020204" pitchFamily="34" charset="0"/>
                <a:ea typeface="+mn-ea"/>
                <a:cs typeface="+mn-cs"/>
              </a:defRPr>
            </a:lvl6pPr>
            <a:lvl7pPr marL="2743200" algn="l" defTabSz="914400" rtl="0" eaLnBrk="1" latinLnBrk="0" hangingPunct="1">
              <a:defRPr sz="1400" kern="1200">
                <a:solidFill>
                  <a:schemeClr val="tx1"/>
                </a:solidFill>
                <a:latin typeface="Arial" panose="020B0604020202020204" pitchFamily="34" charset="0"/>
                <a:ea typeface="+mn-ea"/>
                <a:cs typeface="+mn-cs"/>
              </a:defRPr>
            </a:lvl7pPr>
            <a:lvl8pPr marL="3200400" algn="l" defTabSz="914400" rtl="0" eaLnBrk="1" latinLnBrk="0" hangingPunct="1">
              <a:defRPr sz="1400" kern="1200">
                <a:solidFill>
                  <a:schemeClr val="tx1"/>
                </a:solidFill>
                <a:latin typeface="Arial" panose="020B0604020202020204" pitchFamily="34" charset="0"/>
                <a:ea typeface="+mn-ea"/>
                <a:cs typeface="+mn-cs"/>
              </a:defRPr>
            </a:lvl8pPr>
            <a:lvl9pPr marL="3657600" algn="l" defTabSz="914400" rtl="0" eaLnBrk="1" latinLnBrk="0" hangingPunct="1">
              <a:defRPr sz="1400" kern="1200">
                <a:solidFill>
                  <a:schemeClr val="tx1"/>
                </a:solidFill>
                <a:latin typeface="Arial" panose="020B0604020202020204" pitchFamily="34" charset="0"/>
                <a:ea typeface="+mn-ea"/>
                <a:cs typeface="+mn-cs"/>
              </a:defRPr>
            </a:lvl9pPr>
          </a:lstStyle>
          <a:p>
            <a:endParaRPr lang="en-CA"/>
          </a:p>
        </p:txBody>
      </p:sp>
      <p:sp>
        <p:nvSpPr>
          <p:cNvPr id="171" name="Freeform 167">
            <a:extLst>
              <a:ext uri="{FF2B5EF4-FFF2-40B4-BE49-F238E27FC236}">
                <a16:creationId xmlns:a16="http://schemas.microsoft.com/office/drawing/2014/main" id="{C87FFFA4-F8F9-4D09-940F-1D36A42B1BF0}"/>
              </a:ext>
            </a:extLst>
          </p:cNvPr>
          <p:cNvSpPr>
            <a:spLocks noChangeAspect="1"/>
          </p:cNvSpPr>
          <p:nvPr/>
        </p:nvSpPr>
        <p:spPr bwMode="auto">
          <a:xfrm>
            <a:off x="6267051" y="1529717"/>
            <a:ext cx="8190" cy="33139"/>
          </a:xfrm>
          <a:custGeom>
            <a:avLst/>
            <a:gdLst>
              <a:gd name="T0" fmla="*/ 5 w 13"/>
              <a:gd name="T1" fmla="*/ 0 h 53"/>
              <a:gd name="T2" fmla="*/ 0 w 13"/>
              <a:gd name="T3" fmla="*/ 53 h 53"/>
            </a:gdLst>
            <a:ahLst/>
            <a:cxnLst>
              <a:cxn ang="0">
                <a:pos x="T0" y="T1"/>
              </a:cxn>
              <a:cxn ang="0">
                <a:pos x="T2" y="T3"/>
              </a:cxn>
            </a:cxnLst>
            <a:rect l="0" t="0" r="r" b="b"/>
            <a:pathLst>
              <a:path w="13" h="53">
                <a:moveTo>
                  <a:pt x="5" y="0"/>
                </a:moveTo>
                <a:cubicBezTo>
                  <a:pt x="13" y="18"/>
                  <a:pt x="3" y="36"/>
                  <a:pt x="0" y="53"/>
                </a:cubicBezTo>
              </a:path>
            </a:pathLst>
          </a:custGeom>
          <a:noFill/>
          <a:ln w="6350" cap="rnd">
            <a:solidFill>
              <a:srgbClr val="FF6600"/>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defPPr>
              <a:defRPr lang="en-US"/>
            </a:defPPr>
            <a:lvl1pPr algn="l" rtl="0" fontAlgn="base">
              <a:spcBef>
                <a:spcPct val="0"/>
              </a:spcBef>
              <a:spcAft>
                <a:spcPct val="0"/>
              </a:spcAft>
              <a:defRPr sz="1400" kern="1200">
                <a:solidFill>
                  <a:schemeClr val="tx1"/>
                </a:solidFill>
                <a:latin typeface="Arial" panose="020B0604020202020204" pitchFamily="34" charset="0"/>
                <a:ea typeface="+mn-ea"/>
                <a:cs typeface="+mn-cs"/>
              </a:defRPr>
            </a:lvl1pPr>
            <a:lvl2pPr marL="457200" algn="l" rtl="0" fontAlgn="base">
              <a:spcBef>
                <a:spcPct val="0"/>
              </a:spcBef>
              <a:spcAft>
                <a:spcPct val="0"/>
              </a:spcAft>
              <a:defRPr sz="1400" kern="1200">
                <a:solidFill>
                  <a:schemeClr val="tx1"/>
                </a:solidFill>
                <a:latin typeface="Arial" panose="020B0604020202020204" pitchFamily="34" charset="0"/>
                <a:ea typeface="+mn-ea"/>
                <a:cs typeface="+mn-cs"/>
              </a:defRPr>
            </a:lvl2pPr>
            <a:lvl3pPr marL="914400" algn="l" rtl="0" fontAlgn="base">
              <a:spcBef>
                <a:spcPct val="0"/>
              </a:spcBef>
              <a:spcAft>
                <a:spcPct val="0"/>
              </a:spcAft>
              <a:defRPr sz="1400" kern="1200">
                <a:solidFill>
                  <a:schemeClr val="tx1"/>
                </a:solidFill>
                <a:latin typeface="Arial" panose="020B0604020202020204" pitchFamily="34" charset="0"/>
                <a:ea typeface="+mn-ea"/>
                <a:cs typeface="+mn-cs"/>
              </a:defRPr>
            </a:lvl3pPr>
            <a:lvl4pPr marL="1371600" algn="l" rtl="0" fontAlgn="base">
              <a:spcBef>
                <a:spcPct val="0"/>
              </a:spcBef>
              <a:spcAft>
                <a:spcPct val="0"/>
              </a:spcAft>
              <a:defRPr sz="1400" kern="1200">
                <a:solidFill>
                  <a:schemeClr val="tx1"/>
                </a:solidFill>
                <a:latin typeface="Arial" panose="020B0604020202020204" pitchFamily="34" charset="0"/>
                <a:ea typeface="+mn-ea"/>
                <a:cs typeface="+mn-cs"/>
              </a:defRPr>
            </a:lvl4pPr>
            <a:lvl5pPr marL="1828800" algn="l" rtl="0" fontAlgn="base">
              <a:spcBef>
                <a:spcPct val="0"/>
              </a:spcBef>
              <a:spcAft>
                <a:spcPct val="0"/>
              </a:spcAft>
              <a:defRPr sz="1400" kern="1200">
                <a:solidFill>
                  <a:schemeClr val="tx1"/>
                </a:solidFill>
                <a:latin typeface="Arial" panose="020B0604020202020204" pitchFamily="34" charset="0"/>
                <a:ea typeface="+mn-ea"/>
                <a:cs typeface="+mn-cs"/>
              </a:defRPr>
            </a:lvl5pPr>
            <a:lvl6pPr marL="2286000" algn="l" defTabSz="914400" rtl="0" eaLnBrk="1" latinLnBrk="0" hangingPunct="1">
              <a:defRPr sz="1400" kern="1200">
                <a:solidFill>
                  <a:schemeClr val="tx1"/>
                </a:solidFill>
                <a:latin typeface="Arial" panose="020B0604020202020204" pitchFamily="34" charset="0"/>
                <a:ea typeface="+mn-ea"/>
                <a:cs typeface="+mn-cs"/>
              </a:defRPr>
            </a:lvl6pPr>
            <a:lvl7pPr marL="2743200" algn="l" defTabSz="914400" rtl="0" eaLnBrk="1" latinLnBrk="0" hangingPunct="1">
              <a:defRPr sz="1400" kern="1200">
                <a:solidFill>
                  <a:schemeClr val="tx1"/>
                </a:solidFill>
                <a:latin typeface="Arial" panose="020B0604020202020204" pitchFamily="34" charset="0"/>
                <a:ea typeface="+mn-ea"/>
                <a:cs typeface="+mn-cs"/>
              </a:defRPr>
            </a:lvl7pPr>
            <a:lvl8pPr marL="3200400" algn="l" defTabSz="914400" rtl="0" eaLnBrk="1" latinLnBrk="0" hangingPunct="1">
              <a:defRPr sz="1400" kern="1200">
                <a:solidFill>
                  <a:schemeClr val="tx1"/>
                </a:solidFill>
                <a:latin typeface="Arial" panose="020B0604020202020204" pitchFamily="34" charset="0"/>
                <a:ea typeface="+mn-ea"/>
                <a:cs typeface="+mn-cs"/>
              </a:defRPr>
            </a:lvl8pPr>
            <a:lvl9pPr marL="3657600" algn="l" defTabSz="914400" rtl="0" eaLnBrk="1" latinLnBrk="0" hangingPunct="1">
              <a:defRPr sz="1400" kern="1200">
                <a:solidFill>
                  <a:schemeClr val="tx1"/>
                </a:solidFill>
                <a:latin typeface="Arial" panose="020B0604020202020204" pitchFamily="34" charset="0"/>
                <a:ea typeface="+mn-ea"/>
                <a:cs typeface="+mn-cs"/>
              </a:defRPr>
            </a:lvl9pPr>
          </a:lstStyle>
          <a:p>
            <a:endParaRPr lang="en-CA"/>
          </a:p>
        </p:txBody>
      </p:sp>
      <p:sp>
        <p:nvSpPr>
          <p:cNvPr id="172" name="Freeform 168">
            <a:extLst>
              <a:ext uri="{FF2B5EF4-FFF2-40B4-BE49-F238E27FC236}">
                <a16:creationId xmlns:a16="http://schemas.microsoft.com/office/drawing/2014/main" id="{9CDD5DFA-E79D-414C-8034-B59EC3DA4C5D}"/>
              </a:ext>
            </a:extLst>
          </p:cNvPr>
          <p:cNvSpPr>
            <a:spLocks noChangeAspect="1"/>
          </p:cNvSpPr>
          <p:nvPr/>
        </p:nvSpPr>
        <p:spPr bwMode="auto">
          <a:xfrm>
            <a:off x="6236850" y="1522537"/>
            <a:ext cx="33272" cy="12703"/>
          </a:xfrm>
          <a:custGeom>
            <a:avLst/>
            <a:gdLst>
              <a:gd name="T0" fmla="*/ 0 w 57"/>
              <a:gd name="T1" fmla="*/ 19 h 19"/>
              <a:gd name="T2" fmla="*/ 25 w 57"/>
              <a:gd name="T3" fmla="*/ 0 h 19"/>
              <a:gd name="T4" fmla="*/ 57 w 57"/>
              <a:gd name="T5" fmla="*/ 10 h 19"/>
            </a:gdLst>
            <a:ahLst/>
            <a:cxnLst>
              <a:cxn ang="0">
                <a:pos x="T0" y="T1"/>
              </a:cxn>
              <a:cxn ang="0">
                <a:pos x="T2" y="T3"/>
              </a:cxn>
              <a:cxn ang="0">
                <a:pos x="T4" y="T5"/>
              </a:cxn>
            </a:cxnLst>
            <a:rect l="0" t="0" r="r" b="b"/>
            <a:pathLst>
              <a:path w="57" h="19">
                <a:moveTo>
                  <a:pt x="0" y="19"/>
                </a:moveTo>
                <a:cubicBezTo>
                  <a:pt x="11" y="18"/>
                  <a:pt x="20" y="10"/>
                  <a:pt x="25" y="0"/>
                </a:cubicBezTo>
                <a:cubicBezTo>
                  <a:pt x="35" y="1"/>
                  <a:pt x="45" y="12"/>
                  <a:pt x="57" y="10"/>
                </a:cubicBezTo>
              </a:path>
            </a:pathLst>
          </a:custGeom>
          <a:noFill/>
          <a:ln w="6350" cap="rnd">
            <a:solidFill>
              <a:srgbClr val="FF6600"/>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defPPr>
              <a:defRPr lang="en-US"/>
            </a:defPPr>
            <a:lvl1pPr algn="l" rtl="0" fontAlgn="base">
              <a:spcBef>
                <a:spcPct val="0"/>
              </a:spcBef>
              <a:spcAft>
                <a:spcPct val="0"/>
              </a:spcAft>
              <a:defRPr sz="1400" kern="1200">
                <a:solidFill>
                  <a:schemeClr val="tx1"/>
                </a:solidFill>
                <a:latin typeface="Arial" panose="020B0604020202020204" pitchFamily="34" charset="0"/>
                <a:ea typeface="+mn-ea"/>
                <a:cs typeface="+mn-cs"/>
              </a:defRPr>
            </a:lvl1pPr>
            <a:lvl2pPr marL="457200" algn="l" rtl="0" fontAlgn="base">
              <a:spcBef>
                <a:spcPct val="0"/>
              </a:spcBef>
              <a:spcAft>
                <a:spcPct val="0"/>
              </a:spcAft>
              <a:defRPr sz="1400" kern="1200">
                <a:solidFill>
                  <a:schemeClr val="tx1"/>
                </a:solidFill>
                <a:latin typeface="Arial" panose="020B0604020202020204" pitchFamily="34" charset="0"/>
                <a:ea typeface="+mn-ea"/>
                <a:cs typeface="+mn-cs"/>
              </a:defRPr>
            </a:lvl2pPr>
            <a:lvl3pPr marL="914400" algn="l" rtl="0" fontAlgn="base">
              <a:spcBef>
                <a:spcPct val="0"/>
              </a:spcBef>
              <a:spcAft>
                <a:spcPct val="0"/>
              </a:spcAft>
              <a:defRPr sz="1400" kern="1200">
                <a:solidFill>
                  <a:schemeClr val="tx1"/>
                </a:solidFill>
                <a:latin typeface="Arial" panose="020B0604020202020204" pitchFamily="34" charset="0"/>
                <a:ea typeface="+mn-ea"/>
                <a:cs typeface="+mn-cs"/>
              </a:defRPr>
            </a:lvl3pPr>
            <a:lvl4pPr marL="1371600" algn="l" rtl="0" fontAlgn="base">
              <a:spcBef>
                <a:spcPct val="0"/>
              </a:spcBef>
              <a:spcAft>
                <a:spcPct val="0"/>
              </a:spcAft>
              <a:defRPr sz="1400" kern="1200">
                <a:solidFill>
                  <a:schemeClr val="tx1"/>
                </a:solidFill>
                <a:latin typeface="Arial" panose="020B0604020202020204" pitchFamily="34" charset="0"/>
                <a:ea typeface="+mn-ea"/>
                <a:cs typeface="+mn-cs"/>
              </a:defRPr>
            </a:lvl4pPr>
            <a:lvl5pPr marL="1828800" algn="l" rtl="0" fontAlgn="base">
              <a:spcBef>
                <a:spcPct val="0"/>
              </a:spcBef>
              <a:spcAft>
                <a:spcPct val="0"/>
              </a:spcAft>
              <a:defRPr sz="1400" kern="1200">
                <a:solidFill>
                  <a:schemeClr val="tx1"/>
                </a:solidFill>
                <a:latin typeface="Arial" panose="020B0604020202020204" pitchFamily="34" charset="0"/>
                <a:ea typeface="+mn-ea"/>
                <a:cs typeface="+mn-cs"/>
              </a:defRPr>
            </a:lvl5pPr>
            <a:lvl6pPr marL="2286000" algn="l" defTabSz="914400" rtl="0" eaLnBrk="1" latinLnBrk="0" hangingPunct="1">
              <a:defRPr sz="1400" kern="1200">
                <a:solidFill>
                  <a:schemeClr val="tx1"/>
                </a:solidFill>
                <a:latin typeface="Arial" panose="020B0604020202020204" pitchFamily="34" charset="0"/>
                <a:ea typeface="+mn-ea"/>
                <a:cs typeface="+mn-cs"/>
              </a:defRPr>
            </a:lvl6pPr>
            <a:lvl7pPr marL="2743200" algn="l" defTabSz="914400" rtl="0" eaLnBrk="1" latinLnBrk="0" hangingPunct="1">
              <a:defRPr sz="1400" kern="1200">
                <a:solidFill>
                  <a:schemeClr val="tx1"/>
                </a:solidFill>
                <a:latin typeface="Arial" panose="020B0604020202020204" pitchFamily="34" charset="0"/>
                <a:ea typeface="+mn-ea"/>
                <a:cs typeface="+mn-cs"/>
              </a:defRPr>
            </a:lvl7pPr>
            <a:lvl8pPr marL="3200400" algn="l" defTabSz="914400" rtl="0" eaLnBrk="1" latinLnBrk="0" hangingPunct="1">
              <a:defRPr sz="1400" kern="1200">
                <a:solidFill>
                  <a:schemeClr val="tx1"/>
                </a:solidFill>
                <a:latin typeface="Arial" panose="020B0604020202020204" pitchFamily="34" charset="0"/>
                <a:ea typeface="+mn-ea"/>
                <a:cs typeface="+mn-cs"/>
              </a:defRPr>
            </a:lvl8pPr>
            <a:lvl9pPr marL="3657600" algn="l" defTabSz="914400" rtl="0" eaLnBrk="1" latinLnBrk="0" hangingPunct="1">
              <a:defRPr sz="1400" kern="1200">
                <a:solidFill>
                  <a:schemeClr val="tx1"/>
                </a:solidFill>
                <a:latin typeface="Arial" panose="020B0604020202020204" pitchFamily="34" charset="0"/>
                <a:ea typeface="+mn-ea"/>
                <a:cs typeface="+mn-cs"/>
              </a:defRPr>
            </a:lvl9pPr>
          </a:lstStyle>
          <a:p>
            <a:endParaRPr lang="en-CA"/>
          </a:p>
        </p:txBody>
      </p:sp>
      <p:sp>
        <p:nvSpPr>
          <p:cNvPr id="173" name="Freeform 169">
            <a:extLst>
              <a:ext uri="{FF2B5EF4-FFF2-40B4-BE49-F238E27FC236}">
                <a16:creationId xmlns:a16="http://schemas.microsoft.com/office/drawing/2014/main" id="{C0EABCE1-3DFE-4A58-83B1-0CFE0EE6F273}"/>
              </a:ext>
            </a:extLst>
          </p:cNvPr>
          <p:cNvSpPr>
            <a:spLocks noChangeAspect="1"/>
          </p:cNvSpPr>
          <p:nvPr/>
        </p:nvSpPr>
        <p:spPr bwMode="auto">
          <a:xfrm>
            <a:off x="6270122" y="1515909"/>
            <a:ext cx="10237" cy="13808"/>
          </a:xfrm>
          <a:custGeom>
            <a:avLst/>
            <a:gdLst>
              <a:gd name="T0" fmla="*/ 0 w 17"/>
              <a:gd name="T1" fmla="*/ 21 h 21"/>
              <a:gd name="T2" fmla="*/ 17 w 17"/>
              <a:gd name="T3" fmla="*/ 0 h 21"/>
            </a:gdLst>
            <a:ahLst/>
            <a:cxnLst>
              <a:cxn ang="0">
                <a:pos x="T0" y="T1"/>
              </a:cxn>
              <a:cxn ang="0">
                <a:pos x="T2" y="T3"/>
              </a:cxn>
            </a:cxnLst>
            <a:rect l="0" t="0" r="r" b="b"/>
            <a:pathLst>
              <a:path w="17" h="21">
                <a:moveTo>
                  <a:pt x="0" y="21"/>
                </a:moveTo>
                <a:cubicBezTo>
                  <a:pt x="9" y="17"/>
                  <a:pt x="13" y="8"/>
                  <a:pt x="17" y="0"/>
                </a:cubicBezTo>
              </a:path>
            </a:pathLst>
          </a:custGeom>
          <a:noFill/>
          <a:ln w="6350" cap="rnd">
            <a:solidFill>
              <a:srgbClr val="FF6600"/>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defPPr>
              <a:defRPr lang="en-US"/>
            </a:defPPr>
            <a:lvl1pPr algn="l" rtl="0" fontAlgn="base">
              <a:spcBef>
                <a:spcPct val="0"/>
              </a:spcBef>
              <a:spcAft>
                <a:spcPct val="0"/>
              </a:spcAft>
              <a:defRPr sz="1400" kern="1200">
                <a:solidFill>
                  <a:schemeClr val="tx1"/>
                </a:solidFill>
                <a:latin typeface="Arial" panose="020B0604020202020204" pitchFamily="34" charset="0"/>
                <a:ea typeface="+mn-ea"/>
                <a:cs typeface="+mn-cs"/>
              </a:defRPr>
            </a:lvl1pPr>
            <a:lvl2pPr marL="457200" algn="l" rtl="0" fontAlgn="base">
              <a:spcBef>
                <a:spcPct val="0"/>
              </a:spcBef>
              <a:spcAft>
                <a:spcPct val="0"/>
              </a:spcAft>
              <a:defRPr sz="1400" kern="1200">
                <a:solidFill>
                  <a:schemeClr val="tx1"/>
                </a:solidFill>
                <a:latin typeface="Arial" panose="020B0604020202020204" pitchFamily="34" charset="0"/>
                <a:ea typeface="+mn-ea"/>
                <a:cs typeface="+mn-cs"/>
              </a:defRPr>
            </a:lvl2pPr>
            <a:lvl3pPr marL="914400" algn="l" rtl="0" fontAlgn="base">
              <a:spcBef>
                <a:spcPct val="0"/>
              </a:spcBef>
              <a:spcAft>
                <a:spcPct val="0"/>
              </a:spcAft>
              <a:defRPr sz="1400" kern="1200">
                <a:solidFill>
                  <a:schemeClr val="tx1"/>
                </a:solidFill>
                <a:latin typeface="Arial" panose="020B0604020202020204" pitchFamily="34" charset="0"/>
                <a:ea typeface="+mn-ea"/>
                <a:cs typeface="+mn-cs"/>
              </a:defRPr>
            </a:lvl3pPr>
            <a:lvl4pPr marL="1371600" algn="l" rtl="0" fontAlgn="base">
              <a:spcBef>
                <a:spcPct val="0"/>
              </a:spcBef>
              <a:spcAft>
                <a:spcPct val="0"/>
              </a:spcAft>
              <a:defRPr sz="1400" kern="1200">
                <a:solidFill>
                  <a:schemeClr val="tx1"/>
                </a:solidFill>
                <a:latin typeface="Arial" panose="020B0604020202020204" pitchFamily="34" charset="0"/>
                <a:ea typeface="+mn-ea"/>
                <a:cs typeface="+mn-cs"/>
              </a:defRPr>
            </a:lvl4pPr>
            <a:lvl5pPr marL="1828800" algn="l" rtl="0" fontAlgn="base">
              <a:spcBef>
                <a:spcPct val="0"/>
              </a:spcBef>
              <a:spcAft>
                <a:spcPct val="0"/>
              </a:spcAft>
              <a:defRPr sz="1400" kern="1200">
                <a:solidFill>
                  <a:schemeClr val="tx1"/>
                </a:solidFill>
                <a:latin typeface="Arial" panose="020B0604020202020204" pitchFamily="34" charset="0"/>
                <a:ea typeface="+mn-ea"/>
                <a:cs typeface="+mn-cs"/>
              </a:defRPr>
            </a:lvl5pPr>
            <a:lvl6pPr marL="2286000" algn="l" defTabSz="914400" rtl="0" eaLnBrk="1" latinLnBrk="0" hangingPunct="1">
              <a:defRPr sz="1400" kern="1200">
                <a:solidFill>
                  <a:schemeClr val="tx1"/>
                </a:solidFill>
                <a:latin typeface="Arial" panose="020B0604020202020204" pitchFamily="34" charset="0"/>
                <a:ea typeface="+mn-ea"/>
                <a:cs typeface="+mn-cs"/>
              </a:defRPr>
            </a:lvl6pPr>
            <a:lvl7pPr marL="2743200" algn="l" defTabSz="914400" rtl="0" eaLnBrk="1" latinLnBrk="0" hangingPunct="1">
              <a:defRPr sz="1400" kern="1200">
                <a:solidFill>
                  <a:schemeClr val="tx1"/>
                </a:solidFill>
                <a:latin typeface="Arial" panose="020B0604020202020204" pitchFamily="34" charset="0"/>
                <a:ea typeface="+mn-ea"/>
                <a:cs typeface="+mn-cs"/>
              </a:defRPr>
            </a:lvl7pPr>
            <a:lvl8pPr marL="3200400" algn="l" defTabSz="914400" rtl="0" eaLnBrk="1" latinLnBrk="0" hangingPunct="1">
              <a:defRPr sz="1400" kern="1200">
                <a:solidFill>
                  <a:schemeClr val="tx1"/>
                </a:solidFill>
                <a:latin typeface="Arial" panose="020B0604020202020204" pitchFamily="34" charset="0"/>
                <a:ea typeface="+mn-ea"/>
                <a:cs typeface="+mn-cs"/>
              </a:defRPr>
            </a:lvl8pPr>
            <a:lvl9pPr marL="3657600" algn="l" defTabSz="914400" rtl="0" eaLnBrk="1" latinLnBrk="0" hangingPunct="1">
              <a:defRPr sz="1400" kern="1200">
                <a:solidFill>
                  <a:schemeClr val="tx1"/>
                </a:solidFill>
                <a:latin typeface="Arial" panose="020B0604020202020204" pitchFamily="34" charset="0"/>
                <a:ea typeface="+mn-ea"/>
                <a:cs typeface="+mn-cs"/>
              </a:defRPr>
            </a:lvl9pPr>
          </a:lstStyle>
          <a:p>
            <a:endParaRPr lang="en-CA"/>
          </a:p>
        </p:txBody>
      </p:sp>
      <p:sp>
        <p:nvSpPr>
          <p:cNvPr id="174" name="Freeform 170">
            <a:extLst>
              <a:ext uri="{FF2B5EF4-FFF2-40B4-BE49-F238E27FC236}">
                <a16:creationId xmlns:a16="http://schemas.microsoft.com/office/drawing/2014/main" id="{3D95D383-94DF-4A80-B0FB-0B051BCC988B}"/>
              </a:ext>
            </a:extLst>
          </p:cNvPr>
          <p:cNvSpPr>
            <a:spLocks noChangeAspect="1"/>
          </p:cNvSpPr>
          <p:nvPr/>
        </p:nvSpPr>
        <p:spPr bwMode="auto">
          <a:xfrm>
            <a:off x="6280360" y="1482770"/>
            <a:ext cx="16380" cy="33139"/>
          </a:xfrm>
          <a:custGeom>
            <a:avLst/>
            <a:gdLst>
              <a:gd name="T0" fmla="*/ 0 w 27"/>
              <a:gd name="T1" fmla="*/ 52 h 52"/>
              <a:gd name="T2" fmla="*/ 0 w 27"/>
              <a:gd name="T3" fmla="*/ 50 h 52"/>
              <a:gd name="T4" fmla="*/ 13 w 27"/>
              <a:gd name="T5" fmla="*/ 45 h 52"/>
              <a:gd name="T6" fmla="*/ 21 w 27"/>
              <a:gd name="T7" fmla="*/ 37 h 52"/>
              <a:gd name="T8" fmla="*/ 8 w 27"/>
              <a:gd name="T9" fmla="*/ 0 h 52"/>
            </a:gdLst>
            <a:ahLst/>
            <a:cxnLst>
              <a:cxn ang="0">
                <a:pos x="T0" y="T1"/>
              </a:cxn>
              <a:cxn ang="0">
                <a:pos x="T2" y="T3"/>
              </a:cxn>
              <a:cxn ang="0">
                <a:pos x="T4" y="T5"/>
              </a:cxn>
              <a:cxn ang="0">
                <a:pos x="T6" y="T7"/>
              </a:cxn>
              <a:cxn ang="0">
                <a:pos x="T8" y="T9"/>
              </a:cxn>
            </a:cxnLst>
            <a:rect l="0" t="0" r="r" b="b"/>
            <a:pathLst>
              <a:path w="27" h="52">
                <a:moveTo>
                  <a:pt x="0" y="52"/>
                </a:moveTo>
                <a:cubicBezTo>
                  <a:pt x="0" y="51"/>
                  <a:pt x="0" y="51"/>
                  <a:pt x="0" y="50"/>
                </a:cubicBezTo>
                <a:cubicBezTo>
                  <a:pt x="1" y="46"/>
                  <a:pt x="8" y="47"/>
                  <a:pt x="13" y="45"/>
                </a:cubicBezTo>
                <a:cubicBezTo>
                  <a:pt x="16" y="42"/>
                  <a:pt x="18" y="40"/>
                  <a:pt x="21" y="37"/>
                </a:cubicBezTo>
                <a:cubicBezTo>
                  <a:pt x="27" y="22"/>
                  <a:pt x="15" y="12"/>
                  <a:pt x="8" y="0"/>
                </a:cubicBezTo>
              </a:path>
            </a:pathLst>
          </a:custGeom>
          <a:noFill/>
          <a:ln w="6350" cap="rnd">
            <a:solidFill>
              <a:srgbClr val="FF6600"/>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defPPr>
              <a:defRPr lang="en-US"/>
            </a:defPPr>
            <a:lvl1pPr algn="l" rtl="0" fontAlgn="base">
              <a:spcBef>
                <a:spcPct val="0"/>
              </a:spcBef>
              <a:spcAft>
                <a:spcPct val="0"/>
              </a:spcAft>
              <a:defRPr sz="1400" kern="1200">
                <a:solidFill>
                  <a:schemeClr val="tx1"/>
                </a:solidFill>
                <a:latin typeface="Arial" panose="020B0604020202020204" pitchFamily="34" charset="0"/>
                <a:ea typeface="+mn-ea"/>
                <a:cs typeface="+mn-cs"/>
              </a:defRPr>
            </a:lvl1pPr>
            <a:lvl2pPr marL="457200" algn="l" rtl="0" fontAlgn="base">
              <a:spcBef>
                <a:spcPct val="0"/>
              </a:spcBef>
              <a:spcAft>
                <a:spcPct val="0"/>
              </a:spcAft>
              <a:defRPr sz="1400" kern="1200">
                <a:solidFill>
                  <a:schemeClr val="tx1"/>
                </a:solidFill>
                <a:latin typeface="Arial" panose="020B0604020202020204" pitchFamily="34" charset="0"/>
                <a:ea typeface="+mn-ea"/>
                <a:cs typeface="+mn-cs"/>
              </a:defRPr>
            </a:lvl2pPr>
            <a:lvl3pPr marL="914400" algn="l" rtl="0" fontAlgn="base">
              <a:spcBef>
                <a:spcPct val="0"/>
              </a:spcBef>
              <a:spcAft>
                <a:spcPct val="0"/>
              </a:spcAft>
              <a:defRPr sz="1400" kern="1200">
                <a:solidFill>
                  <a:schemeClr val="tx1"/>
                </a:solidFill>
                <a:latin typeface="Arial" panose="020B0604020202020204" pitchFamily="34" charset="0"/>
                <a:ea typeface="+mn-ea"/>
                <a:cs typeface="+mn-cs"/>
              </a:defRPr>
            </a:lvl3pPr>
            <a:lvl4pPr marL="1371600" algn="l" rtl="0" fontAlgn="base">
              <a:spcBef>
                <a:spcPct val="0"/>
              </a:spcBef>
              <a:spcAft>
                <a:spcPct val="0"/>
              </a:spcAft>
              <a:defRPr sz="1400" kern="1200">
                <a:solidFill>
                  <a:schemeClr val="tx1"/>
                </a:solidFill>
                <a:latin typeface="Arial" panose="020B0604020202020204" pitchFamily="34" charset="0"/>
                <a:ea typeface="+mn-ea"/>
                <a:cs typeface="+mn-cs"/>
              </a:defRPr>
            </a:lvl4pPr>
            <a:lvl5pPr marL="1828800" algn="l" rtl="0" fontAlgn="base">
              <a:spcBef>
                <a:spcPct val="0"/>
              </a:spcBef>
              <a:spcAft>
                <a:spcPct val="0"/>
              </a:spcAft>
              <a:defRPr sz="1400" kern="1200">
                <a:solidFill>
                  <a:schemeClr val="tx1"/>
                </a:solidFill>
                <a:latin typeface="Arial" panose="020B0604020202020204" pitchFamily="34" charset="0"/>
                <a:ea typeface="+mn-ea"/>
                <a:cs typeface="+mn-cs"/>
              </a:defRPr>
            </a:lvl5pPr>
            <a:lvl6pPr marL="2286000" algn="l" defTabSz="914400" rtl="0" eaLnBrk="1" latinLnBrk="0" hangingPunct="1">
              <a:defRPr sz="1400" kern="1200">
                <a:solidFill>
                  <a:schemeClr val="tx1"/>
                </a:solidFill>
                <a:latin typeface="Arial" panose="020B0604020202020204" pitchFamily="34" charset="0"/>
                <a:ea typeface="+mn-ea"/>
                <a:cs typeface="+mn-cs"/>
              </a:defRPr>
            </a:lvl6pPr>
            <a:lvl7pPr marL="2743200" algn="l" defTabSz="914400" rtl="0" eaLnBrk="1" latinLnBrk="0" hangingPunct="1">
              <a:defRPr sz="1400" kern="1200">
                <a:solidFill>
                  <a:schemeClr val="tx1"/>
                </a:solidFill>
                <a:latin typeface="Arial" panose="020B0604020202020204" pitchFamily="34" charset="0"/>
                <a:ea typeface="+mn-ea"/>
                <a:cs typeface="+mn-cs"/>
              </a:defRPr>
            </a:lvl7pPr>
            <a:lvl8pPr marL="3200400" algn="l" defTabSz="914400" rtl="0" eaLnBrk="1" latinLnBrk="0" hangingPunct="1">
              <a:defRPr sz="1400" kern="1200">
                <a:solidFill>
                  <a:schemeClr val="tx1"/>
                </a:solidFill>
                <a:latin typeface="Arial" panose="020B0604020202020204" pitchFamily="34" charset="0"/>
                <a:ea typeface="+mn-ea"/>
                <a:cs typeface="+mn-cs"/>
              </a:defRPr>
            </a:lvl8pPr>
            <a:lvl9pPr marL="3657600" algn="l" defTabSz="914400" rtl="0" eaLnBrk="1" latinLnBrk="0" hangingPunct="1">
              <a:defRPr sz="1400" kern="1200">
                <a:solidFill>
                  <a:schemeClr val="tx1"/>
                </a:solidFill>
                <a:latin typeface="Arial" panose="020B0604020202020204" pitchFamily="34" charset="0"/>
                <a:ea typeface="+mn-ea"/>
                <a:cs typeface="+mn-cs"/>
              </a:defRPr>
            </a:lvl9pPr>
          </a:lstStyle>
          <a:p>
            <a:endParaRPr lang="en-CA"/>
          </a:p>
        </p:txBody>
      </p:sp>
      <p:sp>
        <p:nvSpPr>
          <p:cNvPr id="175" name="Freeform 171">
            <a:extLst>
              <a:ext uri="{FF2B5EF4-FFF2-40B4-BE49-F238E27FC236}">
                <a16:creationId xmlns:a16="http://schemas.microsoft.com/office/drawing/2014/main" id="{CD3F0856-69DB-471D-BF39-02F43D971461}"/>
              </a:ext>
            </a:extLst>
          </p:cNvPr>
          <p:cNvSpPr>
            <a:spLocks noChangeAspect="1"/>
          </p:cNvSpPr>
          <p:nvPr/>
        </p:nvSpPr>
        <p:spPr bwMode="auto">
          <a:xfrm>
            <a:off x="6259885" y="1482770"/>
            <a:ext cx="25082" cy="11046"/>
          </a:xfrm>
          <a:custGeom>
            <a:avLst/>
            <a:gdLst>
              <a:gd name="T0" fmla="*/ 42 w 42"/>
              <a:gd name="T1" fmla="*/ 0 h 18"/>
              <a:gd name="T2" fmla="*/ 0 w 42"/>
              <a:gd name="T3" fmla="*/ 18 h 18"/>
            </a:gdLst>
            <a:ahLst/>
            <a:cxnLst>
              <a:cxn ang="0">
                <a:pos x="T0" y="T1"/>
              </a:cxn>
              <a:cxn ang="0">
                <a:pos x="T2" y="T3"/>
              </a:cxn>
            </a:cxnLst>
            <a:rect l="0" t="0" r="r" b="b"/>
            <a:pathLst>
              <a:path w="42" h="18">
                <a:moveTo>
                  <a:pt x="42" y="0"/>
                </a:moveTo>
                <a:cubicBezTo>
                  <a:pt x="27" y="5"/>
                  <a:pt x="12" y="8"/>
                  <a:pt x="0" y="18"/>
                </a:cubicBezTo>
              </a:path>
            </a:pathLst>
          </a:custGeom>
          <a:noFill/>
          <a:ln w="6350" cap="rnd">
            <a:solidFill>
              <a:srgbClr val="FF6600"/>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defPPr>
              <a:defRPr lang="en-US"/>
            </a:defPPr>
            <a:lvl1pPr algn="l" rtl="0" fontAlgn="base">
              <a:spcBef>
                <a:spcPct val="0"/>
              </a:spcBef>
              <a:spcAft>
                <a:spcPct val="0"/>
              </a:spcAft>
              <a:defRPr sz="1400" kern="1200">
                <a:solidFill>
                  <a:schemeClr val="tx1"/>
                </a:solidFill>
                <a:latin typeface="Arial" panose="020B0604020202020204" pitchFamily="34" charset="0"/>
                <a:ea typeface="+mn-ea"/>
                <a:cs typeface="+mn-cs"/>
              </a:defRPr>
            </a:lvl1pPr>
            <a:lvl2pPr marL="457200" algn="l" rtl="0" fontAlgn="base">
              <a:spcBef>
                <a:spcPct val="0"/>
              </a:spcBef>
              <a:spcAft>
                <a:spcPct val="0"/>
              </a:spcAft>
              <a:defRPr sz="1400" kern="1200">
                <a:solidFill>
                  <a:schemeClr val="tx1"/>
                </a:solidFill>
                <a:latin typeface="Arial" panose="020B0604020202020204" pitchFamily="34" charset="0"/>
                <a:ea typeface="+mn-ea"/>
                <a:cs typeface="+mn-cs"/>
              </a:defRPr>
            </a:lvl2pPr>
            <a:lvl3pPr marL="914400" algn="l" rtl="0" fontAlgn="base">
              <a:spcBef>
                <a:spcPct val="0"/>
              </a:spcBef>
              <a:spcAft>
                <a:spcPct val="0"/>
              </a:spcAft>
              <a:defRPr sz="1400" kern="1200">
                <a:solidFill>
                  <a:schemeClr val="tx1"/>
                </a:solidFill>
                <a:latin typeface="Arial" panose="020B0604020202020204" pitchFamily="34" charset="0"/>
                <a:ea typeface="+mn-ea"/>
                <a:cs typeface="+mn-cs"/>
              </a:defRPr>
            </a:lvl3pPr>
            <a:lvl4pPr marL="1371600" algn="l" rtl="0" fontAlgn="base">
              <a:spcBef>
                <a:spcPct val="0"/>
              </a:spcBef>
              <a:spcAft>
                <a:spcPct val="0"/>
              </a:spcAft>
              <a:defRPr sz="1400" kern="1200">
                <a:solidFill>
                  <a:schemeClr val="tx1"/>
                </a:solidFill>
                <a:latin typeface="Arial" panose="020B0604020202020204" pitchFamily="34" charset="0"/>
                <a:ea typeface="+mn-ea"/>
                <a:cs typeface="+mn-cs"/>
              </a:defRPr>
            </a:lvl4pPr>
            <a:lvl5pPr marL="1828800" algn="l" rtl="0" fontAlgn="base">
              <a:spcBef>
                <a:spcPct val="0"/>
              </a:spcBef>
              <a:spcAft>
                <a:spcPct val="0"/>
              </a:spcAft>
              <a:defRPr sz="1400" kern="1200">
                <a:solidFill>
                  <a:schemeClr val="tx1"/>
                </a:solidFill>
                <a:latin typeface="Arial" panose="020B0604020202020204" pitchFamily="34" charset="0"/>
                <a:ea typeface="+mn-ea"/>
                <a:cs typeface="+mn-cs"/>
              </a:defRPr>
            </a:lvl5pPr>
            <a:lvl6pPr marL="2286000" algn="l" defTabSz="914400" rtl="0" eaLnBrk="1" latinLnBrk="0" hangingPunct="1">
              <a:defRPr sz="1400" kern="1200">
                <a:solidFill>
                  <a:schemeClr val="tx1"/>
                </a:solidFill>
                <a:latin typeface="Arial" panose="020B0604020202020204" pitchFamily="34" charset="0"/>
                <a:ea typeface="+mn-ea"/>
                <a:cs typeface="+mn-cs"/>
              </a:defRPr>
            </a:lvl6pPr>
            <a:lvl7pPr marL="2743200" algn="l" defTabSz="914400" rtl="0" eaLnBrk="1" latinLnBrk="0" hangingPunct="1">
              <a:defRPr sz="1400" kern="1200">
                <a:solidFill>
                  <a:schemeClr val="tx1"/>
                </a:solidFill>
                <a:latin typeface="Arial" panose="020B0604020202020204" pitchFamily="34" charset="0"/>
                <a:ea typeface="+mn-ea"/>
                <a:cs typeface="+mn-cs"/>
              </a:defRPr>
            </a:lvl7pPr>
            <a:lvl8pPr marL="3200400" algn="l" defTabSz="914400" rtl="0" eaLnBrk="1" latinLnBrk="0" hangingPunct="1">
              <a:defRPr sz="1400" kern="1200">
                <a:solidFill>
                  <a:schemeClr val="tx1"/>
                </a:solidFill>
                <a:latin typeface="Arial" panose="020B0604020202020204" pitchFamily="34" charset="0"/>
                <a:ea typeface="+mn-ea"/>
                <a:cs typeface="+mn-cs"/>
              </a:defRPr>
            </a:lvl8pPr>
            <a:lvl9pPr marL="3657600" algn="l" defTabSz="914400" rtl="0" eaLnBrk="1" latinLnBrk="0" hangingPunct="1">
              <a:defRPr sz="1400" kern="1200">
                <a:solidFill>
                  <a:schemeClr val="tx1"/>
                </a:solidFill>
                <a:latin typeface="Arial" panose="020B0604020202020204" pitchFamily="34" charset="0"/>
                <a:ea typeface="+mn-ea"/>
                <a:cs typeface="+mn-cs"/>
              </a:defRPr>
            </a:lvl9pPr>
          </a:lstStyle>
          <a:p>
            <a:endParaRPr lang="en-CA"/>
          </a:p>
        </p:txBody>
      </p:sp>
      <p:sp>
        <p:nvSpPr>
          <p:cNvPr id="176" name="Freeform 172">
            <a:extLst>
              <a:ext uri="{FF2B5EF4-FFF2-40B4-BE49-F238E27FC236}">
                <a16:creationId xmlns:a16="http://schemas.microsoft.com/office/drawing/2014/main" id="{70D9599F-55A2-4FA7-A141-F4F1F5EA2197}"/>
              </a:ext>
            </a:extLst>
          </p:cNvPr>
          <p:cNvSpPr>
            <a:spLocks noChangeAspect="1"/>
          </p:cNvSpPr>
          <p:nvPr/>
        </p:nvSpPr>
        <p:spPr bwMode="auto">
          <a:xfrm>
            <a:off x="6284966" y="1464544"/>
            <a:ext cx="47604" cy="18226"/>
          </a:xfrm>
          <a:custGeom>
            <a:avLst/>
            <a:gdLst>
              <a:gd name="T0" fmla="*/ 0 w 80"/>
              <a:gd name="T1" fmla="*/ 29 h 29"/>
              <a:gd name="T2" fmla="*/ 65 w 80"/>
              <a:gd name="T3" fmla="*/ 0 h 29"/>
              <a:gd name="T4" fmla="*/ 80 w 80"/>
              <a:gd name="T5" fmla="*/ 11 h 29"/>
            </a:gdLst>
            <a:ahLst/>
            <a:cxnLst>
              <a:cxn ang="0">
                <a:pos x="T0" y="T1"/>
              </a:cxn>
              <a:cxn ang="0">
                <a:pos x="T2" y="T3"/>
              </a:cxn>
              <a:cxn ang="0">
                <a:pos x="T4" y="T5"/>
              </a:cxn>
            </a:cxnLst>
            <a:rect l="0" t="0" r="r" b="b"/>
            <a:pathLst>
              <a:path w="80" h="29">
                <a:moveTo>
                  <a:pt x="0" y="29"/>
                </a:moveTo>
                <a:cubicBezTo>
                  <a:pt x="15" y="7"/>
                  <a:pt x="43" y="4"/>
                  <a:pt x="65" y="0"/>
                </a:cubicBezTo>
                <a:cubicBezTo>
                  <a:pt x="70" y="4"/>
                  <a:pt x="75" y="7"/>
                  <a:pt x="80" y="11"/>
                </a:cubicBezTo>
              </a:path>
            </a:pathLst>
          </a:custGeom>
          <a:noFill/>
          <a:ln w="6350" cap="rnd">
            <a:solidFill>
              <a:srgbClr val="FF6600"/>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defPPr>
              <a:defRPr lang="en-US"/>
            </a:defPPr>
            <a:lvl1pPr algn="l" rtl="0" fontAlgn="base">
              <a:spcBef>
                <a:spcPct val="0"/>
              </a:spcBef>
              <a:spcAft>
                <a:spcPct val="0"/>
              </a:spcAft>
              <a:defRPr sz="1400" kern="1200">
                <a:solidFill>
                  <a:schemeClr val="tx1"/>
                </a:solidFill>
                <a:latin typeface="Arial" panose="020B0604020202020204" pitchFamily="34" charset="0"/>
                <a:ea typeface="+mn-ea"/>
                <a:cs typeface="+mn-cs"/>
              </a:defRPr>
            </a:lvl1pPr>
            <a:lvl2pPr marL="457200" algn="l" rtl="0" fontAlgn="base">
              <a:spcBef>
                <a:spcPct val="0"/>
              </a:spcBef>
              <a:spcAft>
                <a:spcPct val="0"/>
              </a:spcAft>
              <a:defRPr sz="1400" kern="1200">
                <a:solidFill>
                  <a:schemeClr val="tx1"/>
                </a:solidFill>
                <a:latin typeface="Arial" panose="020B0604020202020204" pitchFamily="34" charset="0"/>
                <a:ea typeface="+mn-ea"/>
                <a:cs typeface="+mn-cs"/>
              </a:defRPr>
            </a:lvl2pPr>
            <a:lvl3pPr marL="914400" algn="l" rtl="0" fontAlgn="base">
              <a:spcBef>
                <a:spcPct val="0"/>
              </a:spcBef>
              <a:spcAft>
                <a:spcPct val="0"/>
              </a:spcAft>
              <a:defRPr sz="1400" kern="1200">
                <a:solidFill>
                  <a:schemeClr val="tx1"/>
                </a:solidFill>
                <a:latin typeface="Arial" panose="020B0604020202020204" pitchFamily="34" charset="0"/>
                <a:ea typeface="+mn-ea"/>
                <a:cs typeface="+mn-cs"/>
              </a:defRPr>
            </a:lvl3pPr>
            <a:lvl4pPr marL="1371600" algn="l" rtl="0" fontAlgn="base">
              <a:spcBef>
                <a:spcPct val="0"/>
              </a:spcBef>
              <a:spcAft>
                <a:spcPct val="0"/>
              </a:spcAft>
              <a:defRPr sz="1400" kern="1200">
                <a:solidFill>
                  <a:schemeClr val="tx1"/>
                </a:solidFill>
                <a:latin typeface="Arial" panose="020B0604020202020204" pitchFamily="34" charset="0"/>
                <a:ea typeface="+mn-ea"/>
                <a:cs typeface="+mn-cs"/>
              </a:defRPr>
            </a:lvl4pPr>
            <a:lvl5pPr marL="1828800" algn="l" rtl="0" fontAlgn="base">
              <a:spcBef>
                <a:spcPct val="0"/>
              </a:spcBef>
              <a:spcAft>
                <a:spcPct val="0"/>
              </a:spcAft>
              <a:defRPr sz="1400" kern="1200">
                <a:solidFill>
                  <a:schemeClr val="tx1"/>
                </a:solidFill>
                <a:latin typeface="Arial" panose="020B0604020202020204" pitchFamily="34" charset="0"/>
                <a:ea typeface="+mn-ea"/>
                <a:cs typeface="+mn-cs"/>
              </a:defRPr>
            </a:lvl5pPr>
            <a:lvl6pPr marL="2286000" algn="l" defTabSz="914400" rtl="0" eaLnBrk="1" latinLnBrk="0" hangingPunct="1">
              <a:defRPr sz="1400" kern="1200">
                <a:solidFill>
                  <a:schemeClr val="tx1"/>
                </a:solidFill>
                <a:latin typeface="Arial" panose="020B0604020202020204" pitchFamily="34" charset="0"/>
                <a:ea typeface="+mn-ea"/>
                <a:cs typeface="+mn-cs"/>
              </a:defRPr>
            </a:lvl6pPr>
            <a:lvl7pPr marL="2743200" algn="l" defTabSz="914400" rtl="0" eaLnBrk="1" latinLnBrk="0" hangingPunct="1">
              <a:defRPr sz="1400" kern="1200">
                <a:solidFill>
                  <a:schemeClr val="tx1"/>
                </a:solidFill>
                <a:latin typeface="Arial" panose="020B0604020202020204" pitchFamily="34" charset="0"/>
                <a:ea typeface="+mn-ea"/>
                <a:cs typeface="+mn-cs"/>
              </a:defRPr>
            </a:lvl7pPr>
            <a:lvl8pPr marL="3200400" algn="l" defTabSz="914400" rtl="0" eaLnBrk="1" latinLnBrk="0" hangingPunct="1">
              <a:defRPr sz="1400" kern="1200">
                <a:solidFill>
                  <a:schemeClr val="tx1"/>
                </a:solidFill>
                <a:latin typeface="Arial" panose="020B0604020202020204" pitchFamily="34" charset="0"/>
                <a:ea typeface="+mn-ea"/>
                <a:cs typeface="+mn-cs"/>
              </a:defRPr>
            </a:lvl8pPr>
            <a:lvl9pPr marL="3657600" algn="l" defTabSz="914400" rtl="0" eaLnBrk="1" latinLnBrk="0" hangingPunct="1">
              <a:defRPr sz="1400" kern="1200">
                <a:solidFill>
                  <a:schemeClr val="tx1"/>
                </a:solidFill>
                <a:latin typeface="Arial" panose="020B0604020202020204" pitchFamily="34" charset="0"/>
                <a:ea typeface="+mn-ea"/>
                <a:cs typeface="+mn-cs"/>
              </a:defRPr>
            </a:lvl9pPr>
          </a:lstStyle>
          <a:p>
            <a:endParaRPr lang="en-CA"/>
          </a:p>
        </p:txBody>
      </p:sp>
      <p:sp>
        <p:nvSpPr>
          <p:cNvPr id="177" name="Freeform 173">
            <a:extLst>
              <a:ext uri="{FF2B5EF4-FFF2-40B4-BE49-F238E27FC236}">
                <a16:creationId xmlns:a16="http://schemas.microsoft.com/office/drawing/2014/main" id="{D6994730-7A96-4877-BCA1-E6F6C302BAE9}"/>
              </a:ext>
            </a:extLst>
          </p:cNvPr>
          <p:cNvSpPr>
            <a:spLocks noChangeAspect="1"/>
          </p:cNvSpPr>
          <p:nvPr/>
        </p:nvSpPr>
        <p:spPr bwMode="auto">
          <a:xfrm>
            <a:off x="6332571" y="1470067"/>
            <a:ext cx="54259" cy="20436"/>
          </a:xfrm>
          <a:custGeom>
            <a:avLst/>
            <a:gdLst>
              <a:gd name="T0" fmla="*/ 0 w 92"/>
              <a:gd name="T1" fmla="*/ 2 h 32"/>
              <a:gd name="T2" fmla="*/ 92 w 92"/>
              <a:gd name="T3" fmla="*/ 32 h 32"/>
            </a:gdLst>
            <a:ahLst/>
            <a:cxnLst>
              <a:cxn ang="0">
                <a:pos x="T0" y="T1"/>
              </a:cxn>
              <a:cxn ang="0">
                <a:pos x="T2" y="T3"/>
              </a:cxn>
            </a:cxnLst>
            <a:rect l="0" t="0" r="r" b="b"/>
            <a:pathLst>
              <a:path w="92" h="32">
                <a:moveTo>
                  <a:pt x="0" y="2"/>
                </a:moveTo>
                <a:cubicBezTo>
                  <a:pt x="36" y="0"/>
                  <a:pt x="56" y="31"/>
                  <a:pt x="92" y="32"/>
                </a:cubicBezTo>
              </a:path>
            </a:pathLst>
          </a:custGeom>
          <a:noFill/>
          <a:ln w="6350" cap="rnd">
            <a:solidFill>
              <a:srgbClr val="FF6600"/>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defPPr>
              <a:defRPr lang="en-US"/>
            </a:defPPr>
            <a:lvl1pPr algn="l" rtl="0" fontAlgn="base">
              <a:spcBef>
                <a:spcPct val="0"/>
              </a:spcBef>
              <a:spcAft>
                <a:spcPct val="0"/>
              </a:spcAft>
              <a:defRPr sz="1400" kern="1200">
                <a:solidFill>
                  <a:schemeClr val="tx1"/>
                </a:solidFill>
                <a:latin typeface="Arial" panose="020B0604020202020204" pitchFamily="34" charset="0"/>
                <a:ea typeface="+mn-ea"/>
                <a:cs typeface="+mn-cs"/>
              </a:defRPr>
            </a:lvl1pPr>
            <a:lvl2pPr marL="457200" algn="l" rtl="0" fontAlgn="base">
              <a:spcBef>
                <a:spcPct val="0"/>
              </a:spcBef>
              <a:spcAft>
                <a:spcPct val="0"/>
              </a:spcAft>
              <a:defRPr sz="1400" kern="1200">
                <a:solidFill>
                  <a:schemeClr val="tx1"/>
                </a:solidFill>
                <a:latin typeface="Arial" panose="020B0604020202020204" pitchFamily="34" charset="0"/>
                <a:ea typeface="+mn-ea"/>
                <a:cs typeface="+mn-cs"/>
              </a:defRPr>
            </a:lvl2pPr>
            <a:lvl3pPr marL="914400" algn="l" rtl="0" fontAlgn="base">
              <a:spcBef>
                <a:spcPct val="0"/>
              </a:spcBef>
              <a:spcAft>
                <a:spcPct val="0"/>
              </a:spcAft>
              <a:defRPr sz="1400" kern="1200">
                <a:solidFill>
                  <a:schemeClr val="tx1"/>
                </a:solidFill>
                <a:latin typeface="Arial" panose="020B0604020202020204" pitchFamily="34" charset="0"/>
                <a:ea typeface="+mn-ea"/>
                <a:cs typeface="+mn-cs"/>
              </a:defRPr>
            </a:lvl3pPr>
            <a:lvl4pPr marL="1371600" algn="l" rtl="0" fontAlgn="base">
              <a:spcBef>
                <a:spcPct val="0"/>
              </a:spcBef>
              <a:spcAft>
                <a:spcPct val="0"/>
              </a:spcAft>
              <a:defRPr sz="1400" kern="1200">
                <a:solidFill>
                  <a:schemeClr val="tx1"/>
                </a:solidFill>
                <a:latin typeface="Arial" panose="020B0604020202020204" pitchFamily="34" charset="0"/>
                <a:ea typeface="+mn-ea"/>
                <a:cs typeface="+mn-cs"/>
              </a:defRPr>
            </a:lvl4pPr>
            <a:lvl5pPr marL="1828800" algn="l" rtl="0" fontAlgn="base">
              <a:spcBef>
                <a:spcPct val="0"/>
              </a:spcBef>
              <a:spcAft>
                <a:spcPct val="0"/>
              </a:spcAft>
              <a:defRPr sz="1400" kern="1200">
                <a:solidFill>
                  <a:schemeClr val="tx1"/>
                </a:solidFill>
                <a:latin typeface="Arial" panose="020B0604020202020204" pitchFamily="34" charset="0"/>
                <a:ea typeface="+mn-ea"/>
                <a:cs typeface="+mn-cs"/>
              </a:defRPr>
            </a:lvl5pPr>
            <a:lvl6pPr marL="2286000" algn="l" defTabSz="914400" rtl="0" eaLnBrk="1" latinLnBrk="0" hangingPunct="1">
              <a:defRPr sz="1400" kern="1200">
                <a:solidFill>
                  <a:schemeClr val="tx1"/>
                </a:solidFill>
                <a:latin typeface="Arial" panose="020B0604020202020204" pitchFamily="34" charset="0"/>
                <a:ea typeface="+mn-ea"/>
                <a:cs typeface="+mn-cs"/>
              </a:defRPr>
            </a:lvl6pPr>
            <a:lvl7pPr marL="2743200" algn="l" defTabSz="914400" rtl="0" eaLnBrk="1" latinLnBrk="0" hangingPunct="1">
              <a:defRPr sz="1400" kern="1200">
                <a:solidFill>
                  <a:schemeClr val="tx1"/>
                </a:solidFill>
                <a:latin typeface="Arial" panose="020B0604020202020204" pitchFamily="34" charset="0"/>
                <a:ea typeface="+mn-ea"/>
                <a:cs typeface="+mn-cs"/>
              </a:defRPr>
            </a:lvl7pPr>
            <a:lvl8pPr marL="3200400" algn="l" defTabSz="914400" rtl="0" eaLnBrk="1" latinLnBrk="0" hangingPunct="1">
              <a:defRPr sz="1400" kern="1200">
                <a:solidFill>
                  <a:schemeClr val="tx1"/>
                </a:solidFill>
                <a:latin typeface="Arial" panose="020B0604020202020204" pitchFamily="34" charset="0"/>
                <a:ea typeface="+mn-ea"/>
                <a:cs typeface="+mn-cs"/>
              </a:defRPr>
            </a:lvl8pPr>
            <a:lvl9pPr marL="3657600" algn="l" defTabSz="914400" rtl="0" eaLnBrk="1" latinLnBrk="0" hangingPunct="1">
              <a:defRPr sz="1400" kern="1200">
                <a:solidFill>
                  <a:schemeClr val="tx1"/>
                </a:solidFill>
                <a:latin typeface="Arial" panose="020B0604020202020204" pitchFamily="34" charset="0"/>
                <a:ea typeface="+mn-ea"/>
                <a:cs typeface="+mn-cs"/>
              </a:defRPr>
            </a:lvl9pPr>
          </a:lstStyle>
          <a:p>
            <a:endParaRPr lang="en-CA"/>
          </a:p>
        </p:txBody>
      </p:sp>
      <p:sp>
        <p:nvSpPr>
          <p:cNvPr id="178" name="Freeform 174">
            <a:extLst>
              <a:ext uri="{FF2B5EF4-FFF2-40B4-BE49-F238E27FC236}">
                <a16:creationId xmlns:a16="http://schemas.microsoft.com/office/drawing/2014/main" id="{D40AB3F0-D3C1-4DD5-A824-501FAB2EFF38}"/>
              </a:ext>
            </a:extLst>
          </p:cNvPr>
          <p:cNvSpPr>
            <a:spLocks noChangeAspect="1"/>
          </p:cNvSpPr>
          <p:nvPr/>
        </p:nvSpPr>
        <p:spPr bwMode="auto">
          <a:xfrm>
            <a:off x="6332571" y="1471171"/>
            <a:ext cx="8702" cy="22092"/>
          </a:xfrm>
          <a:custGeom>
            <a:avLst/>
            <a:gdLst>
              <a:gd name="T0" fmla="*/ 8 w 15"/>
              <a:gd name="T1" fmla="*/ 34 h 34"/>
              <a:gd name="T2" fmla="*/ 0 w 15"/>
              <a:gd name="T3" fmla="*/ 0 h 34"/>
            </a:gdLst>
            <a:ahLst/>
            <a:cxnLst>
              <a:cxn ang="0">
                <a:pos x="T0" y="T1"/>
              </a:cxn>
              <a:cxn ang="0">
                <a:pos x="T2" y="T3"/>
              </a:cxn>
            </a:cxnLst>
            <a:rect l="0" t="0" r="r" b="b"/>
            <a:pathLst>
              <a:path w="15" h="34">
                <a:moveTo>
                  <a:pt x="8" y="34"/>
                </a:moveTo>
                <a:cubicBezTo>
                  <a:pt x="15" y="21"/>
                  <a:pt x="6" y="11"/>
                  <a:pt x="0" y="0"/>
                </a:cubicBezTo>
              </a:path>
            </a:pathLst>
          </a:custGeom>
          <a:noFill/>
          <a:ln w="6350" cap="rnd">
            <a:solidFill>
              <a:srgbClr val="FF6600"/>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defPPr>
              <a:defRPr lang="en-US"/>
            </a:defPPr>
            <a:lvl1pPr algn="l" rtl="0" fontAlgn="base">
              <a:spcBef>
                <a:spcPct val="0"/>
              </a:spcBef>
              <a:spcAft>
                <a:spcPct val="0"/>
              </a:spcAft>
              <a:defRPr sz="1400" kern="1200">
                <a:solidFill>
                  <a:schemeClr val="tx1"/>
                </a:solidFill>
                <a:latin typeface="Arial" panose="020B0604020202020204" pitchFamily="34" charset="0"/>
                <a:ea typeface="+mn-ea"/>
                <a:cs typeface="+mn-cs"/>
              </a:defRPr>
            </a:lvl1pPr>
            <a:lvl2pPr marL="457200" algn="l" rtl="0" fontAlgn="base">
              <a:spcBef>
                <a:spcPct val="0"/>
              </a:spcBef>
              <a:spcAft>
                <a:spcPct val="0"/>
              </a:spcAft>
              <a:defRPr sz="1400" kern="1200">
                <a:solidFill>
                  <a:schemeClr val="tx1"/>
                </a:solidFill>
                <a:latin typeface="Arial" panose="020B0604020202020204" pitchFamily="34" charset="0"/>
                <a:ea typeface="+mn-ea"/>
                <a:cs typeface="+mn-cs"/>
              </a:defRPr>
            </a:lvl2pPr>
            <a:lvl3pPr marL="914400" algn="l" rtl="0" fontAlgn="base">
              <a:spcBef>
                <a:spcPct val="0"/>
              </a:spcBef>
              <a:spcAft>
                <a:spcPct val="0"/>
              </a:spcAft>
              <a:defRPr sz="1400" kern="1200">
                <a:solidFill>
                  <a:schemeClr val="tx1"/>
                </a:solidFill>
                <a:latin typeface="Arial" panose="020B0604020202020204" pitchFamily="34" charset="0"/>
                <a:ea typeface="+mn-ea"/>
                <a:cs typeface="+mn-cs"/>
              </a:defRPr>
            </a:lvl3pPr>
            <a:lvl4pPr marL="1371600" algn="l" rtl="0" fontAlgn="base">
              <a:spcBef>
                <a:spcPct val="0"/>
              </a:spcBef>
              <a:spcAft>
                <a:spcPct val="0"/>
              </a:spcAft>
              <a:defRPr sz="1400" kern="1200">
                <a:solidFill>
                  <a:schemeClr val="tx1"/>
                </a:solidFill>
                <a:latin typeface="Arial" panose="020B0604020202020204" pitchFamily="34" charset="0"/>
                <a:ea typeface="+mn-ea"/>
                <a:cs typeface="+mn-cs"/>
              </a:defRPr>
            </a:lvl4pPr>
            <a:lvl5pPr marL="1828800" algn="l" rtl="0" fontAlgn="base">
              <a:spcBef>
                <a:spcPct val="0"/>
              </a:spcBef>
              <a:spcAft>
                <a:spcPct val="0"/>
              </a:spcAft>
              <a:defRPr sz="1400" kern="1200">
                <a:solidFill>
                  <a:schemeClr val="tx1"/>
                </a:solidFill>
                <a:latin typeface="Arial" panose="020B0604020202020204" pitchFamily="34" charset="0"/>
                <a:ea typeface="+mn-ea"/>
                <a:cs typeface="+mn-cs"/>
              </a:defRPr>
            </a:lvl5pPr>
            <a:lvl6pPr marL="2286000" algn="l" defTabSz="914400" rtl="0" eaLnBrk="1" latinLnBrk="0" hangingPunct="1">
              <a:defRPr sz="1400" kern="1200">
                <a:solidFill>
                  <a:schemeClr val="tx1"/>
                </a:solidFill>
                <a:latin typeface="Arial" panose="020B0604020202020204" pitchFamily="34" charset="0"/>
                <a:ea typeface="+mn-ea"/>
                <a:cs typeface="+mn-cs"/>
              </a:defRPr>
            </a:lvl6pPr>
            <a:lvl7pPr marL="2743200" algn="l" defTabSz="914400" rtl="0" eaLnBrk="1" latinLnBrk="0" hangingPunct="1">
              <a:defRPr sz="1400" kern="1200">
                <a:solidFill>
                  <a:schemeClr val="tx1"/>
                </a:solidFill>
                <a:latin typeface="Arial" panose="020B0604020202020204" pitchFamily="34" charset="0"/>
                <a:ea typeface="+mn-ea"/>
                <a:cs typeface="+mn-cs"/>
              </a:defRPr>
            </a:lvl7pPr>
            <a:lvl8pPr marL="3200400" algn="l" defTabSz="914400" rtl="0" eaLnBrk="1" latinLnBrk="0" hangingPunct="1">
              <a:defRPr sz="1400" kern="1200">
                <a:solidFill>
                  <a:schemeClr val="tx1"/>
                </a:solidFill>
                <a:latin typeface="Arial" panose="020B0604020202020204" pitchFamily="34" charset="0"/>
                <a:ea typeface="+mn-ea"/>
                <a:cs typeface="+mn-cs"/>
              </a:defRPr>
            </a:lvl8pPr>
            <a:lvl9pPr marL="3657600" algn="l" defTabSz="914400" rtl="0" eaLnBrk="1" latinLnBrk="0" hangingPunct="1">
              <a:defRPr sz="1400" kern="1200">
                <a:solidFill>
                  <a:schemeClr val="tx1"/>
                </a:solidFill>
                <a:latin typeface="Arial" panose="020B0604020202020204" pitchFamily="34" charset="0"/>
                <a:ea typeface="+mn-ea"/>
                <a:cs typeface="+mn-cs"/>
              </a:defRPr>
            </a:lvl9pPr>
          </a:lstStyle>
          <a:p>
            <a:endParaRPr lang="en-CA"/>
          </a:p>
        </p:txBody>
      </p:sp>
      <p:sp>
        <p:nvSpPr>
          <p:cNvPr id="179" name="Freeform 175">
            <a:extLst>
              <a:ext uri="{FF2B5EF4-FFF2-40B4-BE49-F238E27FC236}">
                <a16:creationId xmlns:a16="http://schemas.microsoft.com/office/drawing/2014/main" id="{016D0374-7C07-4852-B177-BE135A767B8D}"/>
              </a:ext>
            </a:extLst>
          </p:cNvPr>
          <p:cNvSpPr>
            <a:spLocks noChangeAspect="1"/>
          </p:cNvSpPr>
          <p:nvPr/>
        </p:nvSpPr>
        <p:spPr bwMode="auto">
          <a:xfrm>
            <a:off x="6280360" y="1493264"/>
            <a:ext cx="56818" cy="51365"/>
          </a:xfrm>
          <a:custGeom>
            <a:avLst/>
            <a:gdLst>
              <a:gd name="T0" fmla="*/ 0 w 96"/>
              <a:gd name="T1" fmla="*/ 36 h 81"/>
              <a:gd name="T2" fmla="*/ 96 w 96"/>
              <a:gd name="T3" fmla="*/ 0 h 81"/>
            </a:gdLst>
            <a:ahLst/>
            <a:cxnLst>
              <a:cxn ang="0">
                <a:pos x="T0" y="T1"/>
              </a:cxn>
              <a:cxn ang="0">
                <a:pos x="T2" y="T3"/>
              </a:cxn>
            </a:cxnLst>
            <a:rect l="0" t="0" r="r" b="b"/>
            <a:pathLst>
              <a:path w="96" h="81">
                <a:moveTo>
                  <a:pt x="0" y="36"/>
                </a:moveTo>
                <a:cubicBezTo>
                  <a:pt x="43" y="81"/>
                  <a:pt x="63" y="11"/>
                  <a:pt x="96" y="0"/>
                </a:cubicBezTo>
              </a:path>
            </a:pathLst>
          </a:custGeom>
          <a:noFill/>
          <a:ln w="6350" cap="rnd">
            <a:solidFill>
              <a:srgbClr val="FF6600"/>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defPPr>
              <a:defRPr lang="en-US"/>
            </a:defPPr>
            <a:lvl1pPr algn="l" rtl="0" fontAlgn="base">
              <a:spcBef>
                <a:spcPct val="0"/>
              </a:spcBef>
              <a:spcAft>
                <a:spcPct val="0"/>
              </a:spcAft>
              <a:defRPr sz="1400" kern="1200">
                <a:solidFill>
                  <a:schemeClr val="tx1"/>
                </a:solidFill>
                <a:latin typeface="Arial" panose="020B0604020202020204" pitchFamily="34" charset="0"/>
                <a:ea typeface="+mn-ea"/>
                <a:cs typeface="+mn-cs"/>
              </a:defRPr>
            </a:lvl1pPr>
            <a:lvl2pPr marL="457200" algn="l" rtl="0" fontAlgn="base">
              <a:spcBef>
                <a:spcPct val="0"/>
              </a:spcBef>
              <a:spcAft>
                <a:spcPct val="0"/>
              </a:spcAft>
              <a:defRPr sz="1400" kern="1200">
                <a:solidFill>
                  <a:schemeClr val="tx1"/>
                </a:solidFill>
                <a:latin typeface="Arial" panose="020B0604020202020204" pitchFamily="34" charset="0"/>
                <a:ea typeface="+mn-ea"/>
                <a:cs typeface="+mn-cs"/>
              </a:defRPr>
            </a:lvl2pPr>
            <a:lvl3pPr marL="914400" algn="l" rtl="0" fontAlgn="base">
              <a:spcBef>
                <a:spcPct val="0"/>
              </a:spcBef>
              <a:spcAft>
                <a:spcPct val="0"/>
              </a:spcAft>
              <a:defRPr sz="1400" kern="1200">
                <a:solidFill>
                  <a:schemeClr val="tx1"/>
                </a:solidFill>
                <a:latin typeface="Arial" panose="020B0604020202020204" pitchFamily="34" charset="0"/>
                <a:ea typeface="+mn-ea"/>
                <a:cs typeface="+mn-cs"/>
              </a:defRPr>
            </a:lvl3pPr>
            <a:lvl4pPr marL="1371600" algn="l" rtl="0" fontAlgn="base">
              <a:spcBef>
                <a:spcPct val="0"/>
              </a:spcBef>
              <a:spcAft>
                <a:spcPct val="0"/>
              </a:spcAft>
              <a:defRPr sz="1400" kern="1200">
                <a:solidFill>
                  <a:schemeClr val="tx1"/>
                </a:solidFill>
                <a:latin typeface="Arial" panose="020B0604020202020204" pitchFamily="34" charset="0"/>
                <a:ea typeface="+mn-ea"/>
                <a:cs typeface="+mn-cs"/>
              </a:defRPr>
            </a:lvl4pPr>
            <a:lvl5pPr marL="1828800" algn="l" rtl="0" fontAlgn="base">
              <a:spcBef>
                <a:spcPct val="0"/>
              </a:spcBef>
              <a:spcAft>
                <a:spcPct val="0"/>
              </a:spcAft>
              <a:defRPr sz="1400" kern="1200">
                <a:solidFill>
                  <a:schemeClr val="tx1"/>
                </a:solidFill>
                <a:latin typeface="Arial" panose="020B0604020202020204" pitchFamily="34" charset="0"/>
                <a:ea typeface="+mn-ea"/>
                <a:cs typeface="+mn-cs"/>
              </a:defRPr>
            </a:lvl5pPr>
            <a:lvl6pPr marL="2286000" algn="l" defTabSz="914400" rtl="0" eaLnBrk="1" latinLnBrk="0" hangingPunct="1">
              <a:defRPr sz="1400" kern="1200">
                <a:solidFill>
                  <a:schemeClr val="tx1"/>
                </a:solidFill>
                <a:latin typeface="Arial" panose="020B0604020202020204" pitchFamily="34" charset="0"/>
                <a:ea typeface="+mn-ea"/>
                <a:cs typeface="+mn-cs"/>
              </a:defRPr>
            </a:lvl6pPr>
            <a:lvl7pPr marL="2743200" algn="l" defTabSz="914400" rtl="0" eaLnBrk="1" latinLnBrk="0" hangingPunct="1">
              <a:defRPr sz="1400" kern="1200">
                <a:solidFill>
                  <a:schemeClr val="tx1"/>
                </a:solidFill>
                <a:latin typeface="Arial" panose="020B0604020202020204" pitchFamily="34" charset="0"/>
                <a:ea typeface="+mn-ea"/>
                <a:cs typeface="+mn-cs"/>
              </a:defRPr>
            </a:lvl7pPr>
            <a:lvl8pPr marL="3200400" algn="l" defTabSz="914400" rtl="0" eaLnBrk="1" latinLnBrk="0" hangingPunct="1">
              <a:defRPr sz="1400" kern="1200">
                <a:solidFill>
                  <a:schemeClr val="tx1"/>
                </a:solidFill>
                <a:latin typeface="Arial" panose="020B0604020202020204" pitchFamily="34" charset="0"/>
                <a:ea typeface="+mn-ea"/>
                <a:cs typeface="+mn-cs"/>
              </a:defRPr>
            </a:lvl8pPr>
            <a:lvl9pPr marL="3657600" algn="l" defTabSz="914400" rtl="0" eaLnBrk="1" latinLnBrk="0" hangingPunct="1">
              <a:defRPr sz="1400" kern="1200">
                <a:solidFill>
                  <a:schemeClr val="tx1"/>
                </a:solidFill>
                <a:latin typeface="Arial" panose="020B0604020202020204" pitchFamily="34" charset="0"/>
                <a:ea typeface="+mn-ea"/>
                <a:cs typeface="+mn-cs"/>
              </a:defRPr>
            </a:lvl9pPr>
          </a:lstStyle>
          <a:p>
            <a:endParaRPr lang="en-CA"/>
          </a:p>
        </p:txBody>
      </p:sp>
      <p:sp>
        <p:nvSpPr>
          <p:cNvPr id="180" name="Freeform 176">
            <a:extLst>
              <a:ext uri="{FF2B5EF4-FFF2-40B4-BE49-F238E27FC236}">
                <a16:creationId xmlns:a16="http://schemas.microsoft.com/office/drawing/2014/main" id="{365AA187-946D-431C-B4A7-97FC3BDE9E83}"/>
              </a:ext>
            </a:extLst>
          </p:cNvPr>
          <p:cNvSpPr>
            <a:spLocks noChangeAspect="1"/>
          </p:cNvSpPr>
          <p:nvPr/>
        </p:nvSpPr>
        <p:spPr bwMode="auto">
          <a:xfrm>
            <a:off x="5863182" y="1482770"/>
            <a:ext cx="15356" cy="4971"/>
          </a:xfrm>
          <a:custGeom>
            <a:avLst/>
            <a:gdLst>
              <a:gd name="T0" fmla="*/ 0 w 26"/>
              <a:gd name="T1" fmla="*/ 0 h 8"/>
              <a:gd name="T2" fmla="*/ 26 w 26"/>
              <a:gd name="T3" fmla="*/ 6 h 8"/>
            </a:gdLst>
            <a:ahLst/>
            <a:cxnLst>
              <a:cxn ang="0">
                <a:pos x="T0" y="T1"/>
              </a:cxn>
              <a:cxn ang="0">
                <a:pos x="T2" y="T3"/>
              </a:cxn>
            </a:cxnLst>
            <a:rect l="0" t="0" r="r" b="b"/>
            <a:pathLst>
              <a:path w="26" h="8">
                <a:moveTo>
                  <a:pt x="0" y="0"/>
                </a:moveTo>
                <a:cubicBezTo>
                  <a:pt x="6" y="8"/>
                  <a:pt x="17" y="5"/>
                  <a:pt x="26" y="6"/>
                </a:cubicBezTo>
              </a:path>
            </a:pathLst>
          </a:custGeom>
          <a:noFill/>
          <a:ln w="6350" cap="rnd">
            <a:solidFill>
              <a:srgbClr val="FF6600"/>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defPPr>
              <a:defRPr lang="en-US"/>
            </a:defPPr>
            <a:lvl1pPr algn="l" rtl="0" fontAlgn="base">
              <a:spcBef>
                <a:spcPct val="0"/>
              </a:spcBef>
              <a:spcAft>
                <a:spcPct val="0"/>
              </a:spcAft>
              <a:defRPr sz="1400" kern="1200">
                <a:solidFill>
                  <a:schemeClr val="tx1"/>
                </a:solidFill>
                <a:latin typeface="Arial" panose="020B0604020202020204" pitchFamily="34" charset="0"/>
                <a:ea typeface="+mn-ea"/>
                <a:cs typeface="+mn-cs"/>
              </a:defRPr>
            </a:lvl1pPr>
            <a:lvl2pPr marL="457200" algn="l" rtl="0" fontAlgn="base">
              <a:spcBef>
                <a:spcPct val="0"/>
              </a:spcBef>
              <a:spcAft>
                <a:spcPct val="0"/>
              </a:spcAft>
              <a:defRPr sz="1400" kern="1200">
                <a:solidFill>
                  <a:schemeClr val="tx1"/>
                </a:solidFill>
                <a:latin typeface="Arial" panose="020B0604020202020204" pitchFamily="34" charset="0"/>
                <a:ea typeface="+mn-ea"/>
                <a:cs typeface="+mn-cs"/>
              </a:defRPr>
            </a:lvl2pPr>
            <a:lvl3pPr marL="914400" algn="l" rtl="0" fontAlgn="base">
              <a:spcBef>
                <a:spcPct val="0"/>
              </a:spcBef>
              <a:spcAft>
                <a:spcPct val="0"/>
              </a:spcAft>
              <a:defRPr sz="1400" kern="1200">
                <a:solidFill>
                  <a:schemeClr val="tx1"/>
                </a:solidFill>
                <a:latin typeface="Arial" panose="020B0604020202020204" pitchFamily="34" charset="0"/>
                <a:ea typeface="+mn-ea"/>
                <a:cs typeface="+mn-cs"/>
              </a:defRPr>
            </a:lvl3pPr>
            <a:lvl4pPr marL="1371600" algn="l" rtl="0" fontAlgn="base">
              <a:spcBef>
                <a:spcPct val="0"/>
              </a:spcBef>
              <a:spcAft>
                <a:spcPct val="0"/>
              </a:spcAft>
              <a:defRPr sz="1400" kern="1200">
                <a:solidFill>
                  <a:schemeClr val="tx1"/>
                </a:solidFill>
                <a:latin typeface="Arial" panose="020B0604020202020204" pitchFamily="34" charset="0"/>
                <a:ea typeface="+mn-ea"/>
                <a:cs typeface="+mn-cs"/>
              </a:defRPr>
            </a:lvl4pPr>
            <a:lvl5pPr marL="1828800" algn="l" rtl="0" fontAlgn="base">
              <a:spcBef>
                <a:spcPct val="0"/>
              </a:spcBef>
              <a:spcAft>
                <a:spcPct val="0"/>
              </a:spcAft>
              <a:defRPr sz="1400" kern="1200">
                <a:solidFill>
                  <a:schemeClr val="tx1"/>
                </a:solidFill>
                <a:latin typeface="Arial" panose="020B0604020202020204" pitchFamily="34" charset="0"/>
                <a:ea typeface="+mn-ea"/>
                <a:cs typeface="+mn-cs"/>
              </a:defRPr>
            </a:lvl5pPr>
            <a:lvl6pPr marL="2286000" algn="l" defTabSz="914400" rtl="0" eaLnBrk="1" latinLnBrk="0" hangingPunct="1">
              <a:defRPr sz="1400" kern="1200">
                <a:solidFill>
                  <a:schemeClr val="tx1"/>
                </a:solidFill>
                <a:latin typeface="Arial" panose="020B0604020202020204" pitchFamily="34" charset="0"/>
                <a:ea typeface="+mn-ea"/>
                <a:cs typeface="+mn-cs"/>
              </a:defRPr>
            </a:lvl6pPr>
            <a:lvl7pPr marL="2743200" algn="l" defTabSz="914400" rtl="0" eaLnBrk="1" latinLnBrk="0" hangingPunct="1">
              <a:defRPr sz="1400" kern="1200">
                <a:solidFill>
                  <a:schemeClr val="tx1"/>
                </a:solidFill>
                <a:latin typeface="Arial" panose="020B0604020202020204" pitchFamily="34" charset="0"/>
                <a:ea typeface="+mn-ea"/>
                <a:cs typeface="+mn-cs"/>
              </a:defRPr>
            </a:lvl7pPr>
            <a:lvl8pPr marL="3200400" algn="l" defTabSz="914400" rtl="0" eaLnBrk="1" latinLnBrk="0" hangingPunct="1">
              <a:defRPr sz="1400" kern="1200">
                <a:solidFill>
                  <a:schemeClr val="tx1"/>
                </a:solidFill>
                <a:latin typeface="Arial" panose="020B0604020202020204" pitchFamily="34" charset="0"/>
                <a:ea typeface="+mn-ea"/>
                <a:cs typeface="+mn-cs"/>
              </a:defRPr>
            </a:lvl8pPr>
            <a:lvl9pPr marL="3657600" algn="l" defTabSz="914400" rtl="0" eaLnBrk="1" latinLnBrk="0" hangingPunct="1">
              <a:defRPr sz="1400" kern="1200">
                <a:solidFill>
                  <a:schemeClr val="tx1"/>
                </a:solidFill>
                <a:latin typeface="Arial" panose="020B0604020202020204" pitchFamily="34" charset="0"/>
                <a:ea typeface="+mn-ea"/>
                <a:cs typeface="+mn-cs"/>
              </a:defRPr>
            </a:lvl9pPr>
          </a:lstStyle>
          <a:p>
            <a:endParaRPr lang="en-CA"/>
          </a:p>
        </p:txBody>
      </p:sp>
      <p:sp>
        <p:nvSpPr>
          <p:cNvPr id="181" name="Freeform 177">
            <a:extLst>
              <a:ext uri="{FF2B5EF4-FFF2-40B4-BE49-F238E27FC236}">
                <a16:creationId xmlns:a16="http://schemas.microsoft.com/office/drawing/2014/main" id="{99C104A6-C3B6-409A-AF2C-28E1C93BFB72}"/>
              </a:ext>
            </a:extLst>
          </p:cNvPr>
          <p:cNvSpPr>
            <a:spLocks noChangeAspect="1"/>
          </p:cNvSpPr>
          <p:nvPr/>
        </p:nvSpPr>
        <p:spPr bwMode="auto">
          <a:xfrm>
            <a:off x="5878538" y="1478904"/>
            <a:ext cx="4607" cy="7732"/>
          </a:xfrm>
          <a:custGeom>
            <a:avLst/>
            <a:gdLst>
              <a:gd name="T0" fmla="*/ 0 w 8"/>
              <a:gd name="T1" fmla="*/ 12 h 12"/>
              <a:gd name="T2" fmla="*/ 8 w 8"/>
              <a:gd name="T3" fmla="*/ 0 h 12"/>
            </a:gdLst>
            <a:ahLst/>
            <a:cxnLst>
              <a:cxn ang="0">
                <a:pos x="T0" y="T1"/>
              </a:cxn>
              <a:cxn ang="0">
                <a:pos x="T2" y="T3"/>
              </a:cxn>
            </a:cxnLst>
            <a:rect l="0" t="0" r="r" b="b"/>
            <a:pathLst>
              <a:path w="8" h="12">
                <a:moveTo>
                  <a:pt x="0" y="12"/>
                </a:moveTo>
                <a:cubicBezTo>
                  <a:pt x="2" y="9"/>
                  <a:pt x="7" y="5"/>
                  <a:pt x="8" y="0"/>
                </a:cubicBezTo>
              </a:path>
            </a:pathLst>
          </a:custGeom>
          <a:noFill/>
          <a:ln w="6350" cap="rnd">
            <a:solidFill>
              <a:srgbClr val="FF6600"/>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defPPr>
              <a:defRPr lang="en-US"/>
            </a:defPPr>
            <a:lvl1pPr algn="l" rtl="0" fontAlgn="base">
              <a:spcBef>
                <a:spcPct val="0"/>
              </a:spcBef>
              <a:spcAft>
                <a:spcPct val="0"/>
              </a:spcAft>
              <a:defRPr sz="1400" kern="1200">
                <a:solidFill>
                  <a:schemeClr val="tx1"/>
                </a:solidFill>
                <a:latin typeface="Arial" panose="020B0604020202020204" pitchFamily="34" charset="0"/>
                <a:ea typeface="+mn-ea"/>
                <a:cs typeface="+mn-cs"/>
              </a:defRPr>
            </a:lvl1pPr>
            <a:lvl2pPr marL="457200" algn="l" rtl="0" fontAlgn="base">
              <a:spcBef>
                <a:spcPct val="0"/>
              </a:spcBef>
              <a:spcAft>
                <a:spcPct val="0"/>
              </a:spcAft>
              <a:defRPr sz="1400" kern="1200">
                <a:solidFill>
                  <a:schemeClr val="tx1"/>
                </a:solidFill>
                <a:latin typeface="Arial" panose="020B0604020202020204" pitchFamily="34" charset="0"/>
                <a:ea typeface="+mn-ea"/>
                <a:cs typeface="+mn-cs"/>
              </a:defRPr>
            </a:lvl2pPr>
            <a:lvl3pPr marL="914400" algn="l" rtl="0" fontAlgn="base">
              <a:spcBef>
                <a:spcPct val="0"/>
              </a:spcBef>
              <a:spcAft>
                <a:spcPct val="0"/>
              </a:spcAft>
              <a:defRPr sz="1400" kern="1200">
                <a:solidFill>
                  <a:schemeClr val="tx1"/>
                </a:solidFill>
                <a:latin typeface="Arial" panose="020B0604020202020204" pitchFamily="34" charset="0"/>
                <a:ea typeface="+mn-ea"/>
                <a:cs typeface="+mn-cs"/>
              </a:defRPr>
            </a:lvl3pPr>
            <a:lvl4pPr marL="1371600" algn="l" rtl="0" fontAlgn="base">
              <a:spcBef>
                <a:spcPct val="0"/>
              </a:spcBef>
              <a:spcAft>
                <a:spcPct val="0"/>
              </a:spcAft>
              <a:defRPr sz="1400" kern="1200">
                <a:solidFill>
                  <a:schemeClr val="tx1"/>
                </a:solidFill>
                <a:latin typeface="Arial" panose="020B0604020202020204" pitchFamily="34" charset="0"/>
                <a:ea typeface="+mn-ea"/>
                <a:cs typeface="+mn-cs"/>
              </a:defRPr>
            </a:lvl4pPr>
            <a:lvl5pPr marL="1828800" algn="l" rtl="0" fontAlgn="base">
              <a:spcBef>
                <a:spcPct val="0"/>
              </a:spcBef>
              <a:spcAft>
                <a:spcPct val="0"/>
              </a:spcAft>
              <a:defRPr sz="1400" kern="1200">
                <a:solidFill>
                  <a:schemeClr val="tx1"/>
                </a:solidFill>
                <a:latin typeface="Arial" panose="020B0604020202020204" pitchFamily="34" charset="0"/>
                <a:ea typeface="+mn-ea"/>
                <a:cs typeface="+mn-cs"/>
              </a:defRPr>
            </a:lvl5pPr>
            <a:lvl6pPr marL="2286000" algn="l" defTabSz="914400" rtl="0" eaLnBrk="1" latinLnBrk="0" hangingPunct="1">
              <a:defRPr sz="1400" kern="1200">
                <a:solidFill>
                  <a:schemeClr val="tx1"/>
                </a:solidFill>
                <a:latin typeface="Arial" panose="020B0604020202020204" pitchFamily="34" charset="0"/>
                <a:ea typeface="+mn-ea"/>
                <a:cs typeface="+mn-cs"/>
              </a:defRPr>
            </a:lvl6pPr>
            <a:lvl7pPr marL="2743200" algn="l" defTabSz="914400" rtl="0" eaLnBrk="1" latinLnBrk="0" hangingPunct="1">
              <a:defRPr sz="1400" kern="1200">
                <a:solidFill>
                  <a:schemeClr val="tx1"/>
                </a:solidFill>
                <a:latin typeface="Arial" panose="020B0604020202020204" pitchFamily="34" charset="0"/>
                <a:ea typeface="+mn-ea"/>
                <a:cs typeface="+mn-cs"/>
              </a:defRPr>
            </a:lvl7pPr>
            <a:lvl8pPr marL="3200400" algn="l" defTabSz="914400" rtl="0" eaLnBrk="1" latinLnBrk="0" hangingPunct="1">
              <a:defRPr sz="1400" kern="1200">
                <a:solidFill>
                  <a:schemeClr val="tx1"/>
                </a:solidFill>
                <a:latin typeface="Arial" panose="020B0604020202020204" pitchFamily="34" charset="0"/>
                <a:ea typeface="+mn-ea"/>
                <a:cs typeface="+mn-cs"/>
              </a:defRPr>
            </a:lvl8pPr>
            <a:lvl9pPr marL="3657600" algn="l" defTabSz="914400" rtl="0" eaLnBrk="1" latinLnBrk="0" hangingPunct="1">
              <a:defRPr sz="1400" kern="1200">
                <a:solidFill>
                  <a:schemeClr val="tx1"/>
                </a:solidFill>
                <a:latin typeface="Arial" panose="020B0604020202020204" pitchFamily="34" charset="0"/>
                <a:ea typeface="+mn-ea"/>
                <a:cs typeface="+mn-cs"/>
              </a:defRPr>
            </a:lvl9pPr>
          </a:lstStyle>
          <a:p>
            <a:endParaRPr lang="en-CA"/>
          </a:p>
        </p:txBody>
      </p:sp>
      <p:sp>
        <p:nvSpPr>
          <p:cNvPr id="182" name="Freeform 178">
            <a:extLst>
              <a:ext uri="{FF2B5EF4-FFF2-40B4-BE49-F238E27FC236}">
                <a16:creationId xmlns:a16="http://schemas.microsoft.com/office/drawing/2014/main" id="{575E612C-21ED-4C35-9CD1-60AF83273D8E}"/>
              </a:ext>
            </a:extLst>
          </p:cNvPr>
          <p:cNvSpPr>
            <a:spLocks noChangeAspect="1"/>
          </p:cNvSpPr>
          <p:nvPr/>
        </p:nvSpPr>
        <p:spPr bwMode="auto">
          <a:xfrm>
            <a:off x="5878538" y="1476142"/>
            <a:ext cx="18939" cy="17674"/>
          </a:xfrm>
          <a:custGeom>
            <a:avLst/>
            <a:gdLst>
              <a:gd name="T0" fmla="*/ 0 w 32"/>
              <a:gd name="T1" fmla="*/ 16 h 28"/>
              <a:gd name="T2" fmla="*/ 1 w 32"/>
              <a:gd name="T3" fmla="*/ 19 h 28"/>
              <a:gd name="T4" fmla="*/ 32 w 32"/>
              <a:gd name="T5" fmla="*/ 0 h 28"/>
            </a:gdLst>
            <a:ahLst/>
            <a:cxnLst>
              <a:cxn ang="0">
                <a:pos x="T0" y="T1"/>
              </a:cxn>
              <a:cxn ang="0">
                <a:pos x="T2" y="T3"/>
              </a:cxn>
              <a:cxn ang="0">
                <a:pos x="T4" y="T5"/>
              </a:cxn>
            </a:cxnLst>
            <a:rect l="0" t="0" r="r" b="b"/>
            <a:pathLst>
              <a:path w="32" h="28">
                <a:moveTo>
                  <a:pt x="0" y="16"/>
                </a:moveTo>
                <a:cubicBezTo>
                  <a:pt x="0" y="17"/>
                  <a:pt x="1" y="18"/>
                  <a:pt x="1" y="19"/>
                </a:cubicBezTo>
                <a:cubicBezTo>
                  <a:pt x="15" y="28"/>
                  <a:pt x="31" y="13"/>
                  <a:pt x="32" y="0"/>
                </a:cubicBezTo>
              </a:path>
            </a:pathLst>
          </a:custGeom>
          <a:noFill/>
          <a:ln w="6350" cap="rnd">
            <a:solidFill>
              <a:srgbClr val="FF6600"/>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defPPr>
              <a:defRPr lang="en-US"/>
            </a:defPPr>
            <a:lvl1pPr algn="l" rtl="0" fontAlgn="base">
              <a:spcBef>
                <a:spcPct val="0"/>
              </a:spcBef>
              <a:spcAft>
                <a:spcPct val="0"/>
              </a:spcAft>
              <a:defRPr sz="1400" kern="1200">
                <a:solidFill>
                  <a:schemeClr val="tx1"/>
                </a:solidFill>
                <a:latin typeface="Arial" panose="020B0604020202020204" pitchFamily="34" charset="0"/>
                <a:ea typeface="+mn-ea"/>
                <a:cs typeface="+mn-cs"/>
              </a:defRPr>
            </a:lvl1pPr>
            <a:lvl2pPr marL="457200" algn="l" rtl="0" fontAlgn="base">
              <a:spcBef>
                <a:spcPct val="0"/>
              </a:spcBef>
              <a:spcAft>
                <a:spcPct val="0"/>
              </a:spcAft>
              <a:defRPr sz="1400" kern="1200">
                <a:solidFill>
                  <a:schemeClr val="tx1"/>
                </a:solidFill>
                <a:latin typeface="Arial" panose="020B0604020202020204" pitchFamily="34" charset="0"/>
                <a:ea typeface="+mn-ea"/>
                <a:cs typeface="+mn-cs"/>
              </a:defRPr>
            </a:lvl2pPr>
            <a:lvl3pPr marL="914400" algn="l" rtl="0" fontAlgn="base">
              <a:spcBef>
                <a:spcPct val="0"/>
              </a:spcBef>
              <a:spcAft>
                <a:spcPct val="0"/>
              </a:spcAft>
              <a:defRPr sz="1400" kern="1200">
                <a:solidFill>
                  <a:schemeClr val="tx1"/>
                </a:solidFill>
                <a:latin typeface="Arial" panose="020B0604020202020204" pitchFamily="34" charset="0"/>
                <a:ea typeface="+mn-ea"/>
                <a:cs typeface="+mn-cs"/>
              </a:defRPr>
            </a:lvl3pPr>
            <a:lvl4pPr marL="1371600" algn="l" rtl="0" fontAlgn="base">
              <a:spcBef>
                <a:spcPct val="0"/>
              </a:spcBef>
              <a:spcAft>
                <a:spcPct val="0"/>
              </a:spcAft>
              <a:defRPr sz="1400" kern="1200">
                <a:solidFill>
                  <a:schemeClr val="tx1"/>
                </a:solidFill>
                <a:latin typeface="Arial" panose="020B0604020202020204" pitchFamily="34" charset="0"/>
                <a:ea typeface="+mn-ea"/>
                <a:cs typeface="+mn-cs"/>
              </a:defRPr>
            </a:lvl4pPr>
            <a:lvl5pPr marL="1828800" algn="l" rtl="0" fontAlgn="base">
              <a:spcBef>
                <a:spcPct val="0"/>
              </a:spcBef>
              <a:spcAft>
                <a:spcPct val="0"/>
              </a:spcAft>
              <a:defRPr sz="1400" kern="1200">
                <a:solidFill>
                  <a:schemeClr val="tx1"/>
                </a:solidFill>
                <a:latin typeface="Arial" panose="020B0604020202020204" pitchFamily="34" charset="0"/>
                <a:ea typeface="+mn-ea"/>
                <a:cs typeface="+mn-cs"/>
              </a:defRPr>
            </a:lvl5pPr>
            <a:lvl6pPr marL="2286000" algn="l" defTabSz="914400" rtl="0" eaLnBrk="1" latinLnBrk="0" hangingPunct="1">
              <a:defRPr sz="1400" kern="1200">
                <a:solidFill>
                  <a:schemeClr val="tx1"/>
                </a:solidFill>
                <a:latin typeface="Arial" panose="020B0604020202020204" pitchFamily="34" charset="0"/>
                <a:ea typeface="+mn-ea"/>
                <a:cs typeface="+mn-cs"/>
              </a:defRPr>
            </a:lvl6pPr>
            <a:lvl7pPr marL="2743200" algn="l" defTabSz="914400" rtl="0" eaLnBrk="1" latinLnBrk="0" hangingPunct="1">
              <a:defRPr sz="1400" kern="1200">
                <a:solidFill>
                  <a:schemeClr val="tx1"/>
                </a:solidFill>
                <a:latin typeface="Arial" panose="020B0604020202020204" pitchFamily="34" charset="0"/>
                <a:ea typeface="+mn-ea"/>
                <a:cs typeface="+mn-cs"/>
              </a:defRPr>
            </a:lvl7pPr>
            <a:lvl8pPr marL="3200400" algn="l" defTabSz="914400" rtl="0" eaLnBrk="1" latinLnBrk="0" hangingPunct="1">
              <a:defRPr sz="1400" kern="1200">
                <a:solidFill>
                  <a:schemeClr val="tx1"/>
                </a:solidFill>
                <a:latin typeface="Arial" panose="020B0604020202020204" pitchFamily="34" charset="0"/>
                <a:ea typeface="+mn-ea"/>
                <a:cs typeface="+mn-cs"/>
              </a:defRPr>
            </a:lvl8pPr>
            <a:lvl9pPr marL="3657600" algn="l" defTabSz="914400" rtl="0" eaLnBrk="1" latinLnBrk="0" hangingPunct="1">
              <a:defRPr sz="1400" kern="1200">
                <a:solidFill>
                  <a:schemeClr val="tx1"/>
                </a:solidFill>
                <a:latin typeface="Arial" panose="020B0604020202020204" pitchFamily="34" charset="0"/>
                <a:ea typeface="+mn-ea"/>
                <a:cs typeface="+mn-cs"/>
              </a:defRPr>
            </a:lvl9pPr>
          </a:lstStyle>
          <a:p>
            <a:endParaRPr lang="en-CA"/>
          </a:p>
        </p:txBody>
      </p:sp>
      <p:sp>
        <p:nvSpPr>
          <p:cNvPr id="183" name="Freeform 179">
            <a:extLst>
              <a:ext uri="{FF2B5EF4-FFF2-40B4-BE49-F238E27FC236}">
                <a16:creationId xmlns:a16="http://schemas.microsoft.com/office/drawing/2014/main" id="{6358542B-5B15-4442-B72E-B791FD92F1B4}"/>
              </a:ext>
            </a:extLst>
          </p:cNvPr>
          <p:cNvSpPr>
            <a:spLocks noChangeAspect="1"/>
          </p:cNvSpPr>
          <p:nvPr/>
        </p:nvSpPr>
        <p:spPr bwMode="auto">
          <a:xfrm>
            <a:off x="6153415" y="923278"/>
            <a:ext cx="23034" cy="46947"/>
          </a:xfrm>
          <a:custGeom>
            <a:avLst/>
            <a:gdLst>
              <a:gd name="T0" fmla="*/ 38 w 38"/>
              <a:gd name="T1" fmla="*/ 0 h 73"/>
              <a:gd name="T2" fmla="*/ 26 w 38"/>
              <a:gd name="T3" fmla="*/ 73 h 73"/>
            </a:gdLst>
            <a:ahLst/>
            <a:cxnLst>
              <a:cxn ang="0">
                <a:pos x="T0" y="T1"/>
              </a:cxn>
              <a:cxn ang="0">
                <a:pos x="T2" y="T3"/>
              </a:cxn>
            </a:cxnLst>
            <a:rect l="0" t="0" r="r" b="b"/>
            <a:pathLst>
              <a:path w="38" h="73">
                <a:moveTo>
                  <a:pt x="38" y="0"/>
                </a:moveTo>
                <a:cubicBezTo>
                  <a:pt x="21" y="13"/>
                  <a:pt x="0" y="53"/>
                  <a:pt x="26" y="73"/>
                </a:cubicBezTo>
              </a:path>
            </a:pathLst>
          </a:custGeom>
          <a:noFill/>
          <a:ln w="6350" cap="rnd">
            <a:solidFill>
              <a:srgbClr val="FF6600"/>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defPPr>
              <a:defRPr lang="en-US"/>
            </a:defPPr>
            <a:lvl1pPr algn="l" rtl="0" fontAlgn="base">
              <a:spcBef>
                <a:spcPct val="0"/>
              </a:spcBef>
              <a:spcAft>
                <a:spcPct val="0"/>
              </a:spcAft>
              <a:defRPr sz="1400" kern="1200">
                <a:solidFill>
                  <a:schemeClr val="tx1"/>
                </a:solidFill>
                <a:latin typeface="Arial" panose="020B0604020202020204" pitchFamily="34" charset="0"/>
                <a:ea typeface="+mn-ea"/>
                <a:cs typeface="+mn-cs"/>
              </a:defRPr>
            </a:lvl1pPr>
            <a:lvl2pPr marL="457200" algn="l" rtl="0" fontAlgn="base">
              <a:spcBef>
                <a:spcPct val="0"/>
              </a:spcBef>
              <a:spcAft>
                <a:spcPct val="0"/>
              </a:spcAft>
              <a:defRPr sz="1400" kern="1200">
                <a:solidFill>
                  <a:schemeClr val="tx1"/>
                </a:solidFill>
                <a:latin typeface="Arial" panose="020B0604020202020204" pitchFamily="34" charset="0"/>
                <a:ea typeface="+mn-ea"/>
                <a:cs typeface="+mn-cs"/>
              </a:defRPr>
            </a:lvl2pPr>
            <a:lvl3pPr marL="914400" algn="l" rtl="0" fontAlgn="base">
              <a:spcBef>
                <a:spcPct val="0"/>
              </a:spcBef>
              <a:spcAft>
                <a:spcPct val="0"/>
              </a:spcAft>
              <a:defRPr sz="1400" kern="1200">
                <a:solidFill>
                  <a:schemeClr val="tx1"/>
                </a:solidFill>
                <a:latin typeface="Arial" panose="020B0604020202020204" pitchFamily="34" charset="0"/>
                <a:ea typeface="+mn-ea"/>
                <a:cs typeface="+mn-cs"/>
              </a:defRPr>
            </a:lvl3pPr>
            <a:lvl4pPr marL="1371600" algn="l" rtl="0" fontAlgn="base">
              <a:spcBef>
                <a:spcPct val="0"/>
              </a:spcBef>
              <a:spcAft>
                <a:spcPct val="0"/>
              </a:spcAft>
              <a:defRPr sz="1400" kern="1200">
                <a:solidFill>
                  <a:schemeClr val="tx1"/>
                </a:solidFill>
                <a:latin typeface="Arial" panose="020B0604020202020204" pitchFamily="34" charset="0"/>
                <a:ea typeface="+mn-ea"/>
                <a:cs typeface="+mn-cs"/>
              </a:defRPr>
            </a:lvl4pPr>
            <a:lvl5pPr marL="1828800" algn="l" rtl="0" fontAlgn="base">
              <a:spcBef>
                <a:spcPct val="0"/>
              </a:spcBef>
              <a:spcAft>
                <a:spcPct val="0"/>
              </a:spcAft>
              <a:defRPr sz="1400" kern="1200">
                <a:solidFill>
                  <a:schemeClr val="tx1"/>
                </a:solidFill>
                <a:latin typeface="Arial" panose="020B0604020202020204" pitchFamily="34" charset="0"/>
                <a:ea typeface="+mn-ea"/>
                <a:cs typeface="+mn-cs"/>
              </a:defRPr>
            </a:lvl5pPr>
            <a:lvl6pPr marL="2286000" algn="l" defTabSz="914400" rtl="0" eaLnBrk="1" latinLnBrk="0" hangingPunct="1">
              <a:defRPr sz="1400" kern="1200">
                <a:solidFill>
                  <a:schemeClr val="tx1"/>
                </a:solidFill>
                <a:latin typeface="Arial" panose="020B0604020202020204" pitchFamily="34" charset="0"/>
                <a:ea typeface="+mn-ea"/>
                <a:cs typeface="+mn-cs"/>
              </a:defRPr>
            </a:lvl6pPr>
            <a:lvl7pPr marL="2743200" algn="l" defTabSz="914400" rtl="0" eaLnBrk="1" latinLnBrk="0" hangingPunct="1">
              <a:defRPr sz="1400" kern="1200">
                <a:solidFill>
                  <a:schemeClr val="tx1"/>
                </a:solidFill>
                <a:latin typeface="Arial" panose="020B0604020202020204" pitchFamily="34" charset="0"/>
                <a:ea typeface="+mn-ea"/>
                <a:cs typeface="+mn-cs"/>
              </a:defRPr>
            </a:lvl7pPr>
            <a:lvl8pPr marL="3200400" algn="l" defTabSz="914400" rtl="0" eaLnBrk="1" latinLnBrk="0" hangingPunct="1">
              <a:defRPr sz="1400" kern="1200">
                <a:solidFill>
                  <a:schemeClr val="tx1"/>
                </a:solidFill>
                <a:latin typeface="Arial" panose="020B0604020202020204" pitchFamily="34" charset="0"/>
                <a:ea typeface="+mn-ea"/>
                <a:cs typeface="+mn-cs"/>
              </a:defRPr>
            </a:lvl8pPr>
            <a:lvl9pPr marL="3657600" algn="l" defTabSz="914400" rtl="0" eaLnBrk="1" latinLnBrk="0" hangingPunct="1">
              <a:defRPr sz="1400" kern="1200">
                <a:solidFill>
                  <a:schemeClr val="tx1"/>
                </a:solidFill>
                <a:latin typeface="Arial" panose="020B0604020202020204" pitchFamily="34" charset="0"/>
                <a:ea typeface="+mn-ea"/>
                <a:cs typeface="+mn-cs"/>
              </a:defRPr>
            </a:lvl9pPr>
          </a:lstStyle>
          <a:p>
            <a:endParaRPr lang="en-CA"/>
          </a:p>
        </p:txBody>
      </p:sp>
      <p:sp>
        <p:nvSpPr>
          <p:cNvPr id="184" name="Freeform 180">
            <a:extLst>
              <a:ext uri="{FF2B5EF4-FFF2-40B4-BE49-F238E27FC236}">
                <a16:creationId xmlns:a16="http://schemas.microsoft.com/office/drawing/2014/main" id="{1DAD54D4-013C-4A48-8090-D72AD08177D2}"/>
              </a:ext>
            </a:extLst>
          </p:cNvPr>
          <p:cNvSpPr>
            <a:spLocks noChangeAspect="1"/>
          </p:cNvSpPr>
          <p:nvPr/>
        </p:nvSpPr>
        <p:spPr bwMode="auto">
          <a:xfrm>
            <a:off x="6126797" y="923278"/>
            <a:ext cx="19963" cy="45290"/>
          </a:xfrm>
          <a:custGeom>
            <a:avLst/>
            <a:gdLst>
              <a:gd name="T0" fmla="*/ 0 w 35"/>
              <a:gd name="T1" fmla="*/ 0 h 70"/>
              <a:gd name="T2" fmla="*/ 6 w 35"/>
              <a:gd name="T3" fmla="*/ 70 h 70"/>
            </a:gdLst>
            <a:ahLst/>
            <a:cxnLst>
              <a:cxn ang="0">
                <a:pos x="T0" y="T1"/>
              </a:cxn>
              <a:cxn ang="0">
                <a:pos x="T2" y="T3"/>
              </a:cxn>
            </a:cxnLst>
            <a:rect l="0" t="0" r="r" b="b"/>
            <a:pathLst>
              <a:path w="35" h="70">
                <a:moveTo>
                  <a:pt x="0" y="0"/>
                </a:moveTo>
                <a:cubicBezTo>
                  <a:pt x="22" y="16"/>
                  <a:pt x="35" y="56"/>
                  <a:pt x="6" y="70"/>
                </a:cubicBezTo>
              </a:path>
            </a:pathLst>
          </a:custGeom>
          <a:noFill/>
          <a:ln w="6350" cap="rnd">
            <a:solidFill>
              <a:srgbClr val="FF6600"/>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defPPr>
              <a:defRPr lang="en-US"/>
            </a:defPPr>
            <a:lvl1pPr algn="l" rtl="0" fontAlgn="base">
              <a:spcBef>
                <a:spcPct val="0"/>
              </a:spcBef>
              <a:spcAft>
                <a:spcPct val="0"/>
              </a:spcAft>
              <a:defRPr sz="1400" kern="1200">
                <a:solidFill>
                  <a:schemeClr val="tx1"/>
                </a:solidFill>
                <a:latin typeface="Arial" panose="020B0604020202020204" pitchFamily="34" charset="0"/>
                <a:ea typeface="+mn-ea"/>
                <a:cs typeface="+mn-cs"/>
              </a:defRPr>
            </a:lvl1pPr>
            <a:lvl2pPr marL="457200" algn="l" rtl="0" fontAlgn="base">
              <a:spcBef>
                <a:spcPct val="0"/>
              </a:spcBef>
              <a:spcAft>
                <a:spcPct val="0"/>
              </a:spcAft>
              <a:defRPr sz="1400" kern="1200">
                <a:solidFill>
                  <a:schemeClr val="tx1"/>
                </a:solidFill>
                <a:latin typeface="Arial" panose="020B0604020202020204" pitchFamily="34" charset="0"/>
                <a:ea typeface="+mn-ea"/>
                <a:cs typeface="+mn-cs"/>
              </a:defRPr>
            </a:lvl2pPr>
            <a:lvl3pPr marL="914400" algn="l" rtl="0" fontAlgn="base">
              <a:spcBef>
                <a:spcPct val="0"/>
              </a:spcBef>
              <a:spcAft>
                <a:spcPct val="0"/>
              </a:spcAft>
              <a:defRPr sz="1400" kern="1200">
                <a:solidFill>
                  <a:schemeClr val="tx1"/>
                </a:solidFill>
                <a:latin typeface="Arial" panose="020B0604020202020204" pitchFamily="34" charset="0"/>
                <a:ea typeface="+mn-ea"/>
                <a:cs typeface="+mn-cs"/>
              </a:defRPr>
            </a:lvl3pPr>
            <a:lvl4pPr marL="1371600" algn="l" rtl="0" fontAlgn="base">
              <a:spcBef>
                <a:spcPct val="0"/>
              </a:spcBef>
              <a:spcAft>
                <a:spcPct val="0"/>
              </a:spcAft>
              <a:defRPr sz="1400" kern="1200">
                <a:solidFill>
                  <a:schemeClr val="tx1"/>
                </a:solidFill>
                <a:latin typeface="Arial" panose="020B0604020202020204" pitchFamily="34" charset="0"/>
                <a:ea typeface="+mn-ea"/>
                <a:cs typeface="+mn-cs"/>
              </a:defRPr>
            </a:lvl4pPr>
            <a:lvl5pPr marL="1828800" algn="l" rtl="0" fontAlgn="base">
              <a:spcBef>
                <a:spcPct val="0"/>
              </a:spcBef>
              <a:spcAft>
                <a:spcPct val="0"/>
              </a:spcAft>
              <a:defRPr sz="1400" kern="1200">
                <a:solidFill>
                  <a:schemeClr val="tx1"/>
                </a:solidFill>
                <a:latin typeface="Arial" panose="020B0604020202020204" pitchFamily="34" charset="0"/>
                <a:ea typeface="+mn-ea"/>
                <a:cs typeface="+mn-cs"/>
              </a:defRPr>
            </a:lvl5pPr>
            <a:lvl6pPr marL="2286000" algn="l" defTabSz="914400" rtl="0" eaLnBrk="1" latinLnBrk="0" hangingPunct="1">
              <a:defRPr sz="1400" kern="1200">
                <a:solidFill>
                  <a:schemeClr val="tx1"/>
                </a:solidFill>
                <a:latin typeface="Arial" panose="020B0604020202020204" pitchFamily="34" charset="0"/>
                <a:ea typeface="+mn-ea"/>
                <a:cs typeface="+mn-cs"/>
              </a:defRPr>
            </a:lvl6pPr>
            <a:lvl7pPr marL="2743200" algn="l" defTabSz="914400" rtl="0" eaLnBrk="1" latinLnBrk="0" hangingPunct="1">
              <a:defRPr sz="1400" kern="1200">
                <a:solidFill>
                  <a:schemeClr val="tx1"/>
                </a:solidFill>
                <a:latin typeface="Arial" panose="020B0604020202020204" pitchFamily="34" charset="0"/>
                <a:ea typeface="+mn-ea"/>
                <a:cs typeface="+mn-cs"/>
              </a:defRPr>
            </a:lvl7pPr>
            <a:lvl8pPr marL="3200400" algn="l" defTabSz="914400" rtl="0" eaLnBrk="1" latinLnBrk="0" hangingPunct="1">
              <a:defRPr sz="1400" kern="1200">
                <a:solidFill>
                  <a:schemeClr val="tx1"/>
                </a:solidFill>
                <a:latin typeface="Arial" panose="020B0604020202020204" pitchFamily="34" charset="0"/>
                <a:ea typeface="+mn-ea"/>
                <a:cs typeface="+mn-cs"/>
              </a:defRPr>
            </a:lvl8pPr>
            <a:lvl9pPr marL="3657600" algn="l" defTabSz="914400" rtl="0" eaLnBrk="1" latinLnBrk="0" hangingPunct="1">
              <a:defRPr sz="1400" kern="1200">
                <a:solidFill>
                  <a:schemeClr val="tx1"/>
                </a:solidFill>
                <a:latin typeface="Arial" panose="020B0604020202020204" pitchFamily="34" charset="0"/>
                <a:ea typeface="+mn-ea"/>
                <a:cs typeface="+mn-cs"/>
              </a:defRPr>
            </a:lvl9pPr>
          </a:lstStyle>
          <a:p>
            <a:endParaRPr lang="en-CA"/>
          </a:p>
        </p:txBody>
      </p:sp>
      <p:sp>
        <p:nvSpPr>
          <p:cNvPr id="186" name="Freeform 182">
            <a:extLst>
              <a:ext uri="{FF2B5EF4-FFF2-40B4-BE49-F238E27FC236}">
                <a16:creationId xmlns:a16="http://schemas.microsoft.com/office/drawing/2014/main" id="{1602D94A-4E4A-4624-87C8-58F029BD2A78}"/>
              </a:ext>
            </a:extLst>
          </p:cNvPr>
          <p:cNvSpPr>
            <a:spLocks noChangeAspect="1"/>
          </p:cNvSpPr>
          <p:nvPr/>
        </p:nvSpPr>
        <p:spPr bwMode="auto">
          <a:xfrm>
            <a:off x="5843218" y="1497130"/>
            <a:ext cx="6654" cy="12151"/>
          </a:xfrm>
          <a:custGeom>
            <a:avLst/>
            <a:gdLst>
              <a:gd name="T0" fmla="*/ 0 w 12"/>
              <a:gd name="T1" fmla="*/ 20 h 20"/>
              <a:gd name="T2" fmla="*/ 12 w 12"/>
              <a:gd name="T3" fmla="*/ 0 h 20"/>
            </a:gdLst>
            <a:ahLst/>
            <a:cxnLst>
              <a:cxn ang="0">
                <a:pos x="T0" y="T1"/>
              </a:cxn>
              <a:cxn ang="0">
                <a:pos x="T2" y="T3"/>
              </a:cxn>
            </a:cxnLst>
            <a:rect l="0" t="0" r="r" b="b"/>
            <a:pathLst>
              <a:path w="12" h="20">
                <a:moveTo>
                  <a:pt x="0" y="20"/>
                </a:moveTo>
                <a:cubicBezTo>
                  <a:pt x="5" y="13"/>
                  <a:pt x="7" y="7"/>
                  <a:pt x="12" y="0"/>
                </a:cubicBezTo>
              </a:path>
            </a:pathLst>
          </a:custGeom>
          <a:noFill/>
          <a:ln w="6350" cap="rnd">
            <a:solidFill>
              <a:srgbClr val="FF6600"/>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defPPr>
              <a:defRPr lang="en-US"/>
            </a:defPPr>
            <a:lvl1pPr algn="l" rtl="0" fontAlgn="base">
              <a:spcBef>
                <a:spcPct val="0"/>
              </a:spcBef>
              <a:spcAft>
                <a:spcPct val="0"/>
              </a:spcAft>
              <a:defRPr sz="1400" kern="1200">
                <a:solidFill>
                  <a:schemeClr val="tx1"/>
                </a:solidFill>
                <a:latin typeface="Arial" panose="020B0604020202020204" pitchFamily="34" charset="0"/>
                <a:ea typeface="+mn-ea"/>
                <a:cs typeface="+mn-cs"/>
              </a:defRPr>
            </a:lvl1pPr>
            <a:lvl2pPr marL="457200" algn="l" rtl="0" fontAlgn="base">
              <a:spcBef>
                <a:spcPct val="0"/>
              </a:spcBef>
              <a:spcAft>
                <a:spcPct val="0"/>
              </a:spcAft>
              <a:defRPr sz="1400" kern="1200">
                <a:solidFill>
                  <a:schemeClr val="tx1"/>
                </a:solidFill>
                <a:latin typeface="Arial" panose="020B0604020202020204" pitchFamily="34" charset="0"/>
                <a:ea typeface="+mn-ea"/>
                <a:cs typeface="+mn-cs"/>
              </a:defRPr>
            </a:lvl2pPr>
            <a:lvl3pPr marL="914400" algn="l" rtl="0" fontAlgn="base">
              <a:spcBef>
                <a:spcPct val="0"/>
              </a:spcBef>
              <a:spcAft>
                <a:spcPct val="0"/>
              </a:spcAft>
              <a:defRPr sz="1400" kern="1200">
                <a:solidFill>
                  <a:schemeClr val="tx1"/>
                </a:solidFill>
                <a:latin typeface="Arial" panose="020B0604020202020204" pitchFamily="34" charset="0"/>
                <a:ea typeface="+mn-ea"/>
                <a:cs typeface="+mn-cs"/>
              </a:defRPr>
            </a:lvl3pPr>
            <a:lvl4pPr marL="1371600" algn="l" rtl="0" fontAlgn="base">
              <a:spcBef>
                <a:spcPct val="0"/>
              </a:spcBef>
              <a:spcAft>
                <a:spcPct val="0"/>
              </a:spcAft>
              <a:defRPr sz="1400" kern="1200">
                <a:solidFill>
                  <a:schemeClr val="tx1"/>
                </a:solidFill>
                <a:latin typeface="Arial" panose="020B0604020202020204" pitchFamily="34" charset="0"/>
                <a:ea typeface="+mn-ea"/>
                <a:cs typeface="+mn-cs"/>
              </a:defRPr>
            </a:lvl4pPr>
            <a:lvl5pPr marL="1828800" algn="l" rtl="0" fontAlgn="base">
              <a:spcBef>
                <a:spcPct val="0"/>
              </a:spcBef>
              <a:spcAft>
                <a:spcPct val="0"/>
              </a:spcAft>
              <a:defRPr sz="1400" kern="1200">
                <a:solidFill>
                  <a:schemeClr val="tx1"/>
                </a:solidFill>
                <a:latin typeface="Arial" panose="020B0604020202020204" pitchFamily="34" charset="0"/>
                <a:ea typeface="+mn-ea"/>
                <a:cs typeface="+mn-cs"/>
              </a:defRPr>
            </a:lvl5pPr>
            <a:lvl6pPr marL="2286000" algn="l" defTabSz="914400" rtl="0" eaLnBrk="1" latinLnBrk="0" hangingPunct="1">
              <a:defRPr sz="1400" kern="1200">
                <a:solidFill>
                  <a:schemeClr val="tx1"/>
                </a:solidFill>
                <a:latin typeface="Arial" panose="020B0604020202020204" pitchFamily="34" charset="0"/>
                <a:ea typeface="+mn-ea"/>
                <a:cs typeface="+mn-cs"/>
              </a:defRPr>
            </a:lvl6pPr>
            <a:lvl7pPr marL="2743200" algn="l" defTabSz="914400" rtl="0" eaLnBrk="1" latinLnBrk="0" hangingPunct="1">
              <a:defRPr sz="1400" kern="1200">
                <a:solidFill>
                  <a:schemeClr val="tx1"/>
                </a:solidFill>
                <a:latin typeface="Arial" panose="020B0604020202020204" pitchFamily="34" charset="0"/>
                <a:ea typeface="+mn-ea"/>
                <a:cs typeface="+mn-cs"/>
              </a:defRPr>
            </a:lvl7pPr>
            <a:lvl8pPr marL="3200400" algn="l" defTabSz="914400" rtl="0" eaLnBrk="1" latinLnBrk="0" hangingPunct="1">
              <a:defRPr sz="1400" kern="1200">
                <a:solidFill>
                  <a:schemeClr val="tx1"/>
                </a:solidFill>
                <a:latin typeface="Arial" panose="020B0604020202020204" pitchFamily="34" charset="0"/>
                <a:ea typeface="+mn-ea"/>
                <a:cs typeface="+mn-cs"/>
              </a:defRPr>
            </a:lvl8pPr>
            <a:lvl9pPr marL="3657600" algn="l" defTabSz="914400" rtl="0" eaLnBrk="1" latinLnBrk="0" hangingPunct="1">
              <a:defRPr sz="1400" kern="1200">
                <a:solidFill>
                  <a:schemeClr val="tx1"/>
                </a:solidFill>
                <a:latin typeface="Arial" panose="020B0604020202020204" pitchFamily="34" charset="0"/>
                <a:ea typeface="+mn-ea"/>
                <a:cs typeface="+mn-cs"/>
              </a:defRPr>
            </a:lvl9pPr>
          </a:lstStyle>
          <a:p>
            <a:endParaRPr lang="en-CA"/>
          </a:p>
        </p:txBody>
      </p:sp>
      <p:sp>
        <p:nvSpPr>
          <p:cNvPr id="187" name="Freeform 183">
            <a:extLst>
              <a:ext uri="{FF2B5EF4-FFF2-40B4-BE49-F238E27FC236}">
                <a16:creationId xmlns:a16="http://schemas.microsoft.com/office/drawing/2014/main" id="{6B7D2BC7-2428-43B5-97CE-1E38FCFF4BD7}"/>
              </a:ext>
            </a:extLst>
          </p:cNvPr>
          <p:cNvSpPr>
            <a:spLocks noChangeAspect="1"/>
          </p:cNvSpPr>
          <p:nvPr/>
        </p:nvSpPr>
        <p:spPr bwMode="auto">
          <a:xfrm>
            <a:off x="6452349" y="1497130"/>
            <a:ext cx="7166" cy="12151"/>
          </a:xfrm>
          <a:custGeom>
            <a:avLst/>
            <a:gdLst>
              <a:gd name="T0" fmla="*/ 12 w 12"/>
              <a:gd name="T1" fmla="*/ 20 h 20"/>
              <a:gd name="T2" fmla="*/ 0 w 12"/>
              <a:gd name="T3" fmla="*/ 0 h 20"/>
            </a:gdLst>
            <a:ahLst/>
            <a:cxnLst>
              <a:cxn ang="0">
                <a:pos x="T0" y="T1"/>
              </a:cxn>
              <a:cxn ang="0">
                <a:pos x="T2" y="T3"/>
              </a:cxn>
            </a:cxnLst>
            <a:rect l="0" t="0" r="r" b="b"/>
            <a:pathLst>
              <a:path w="12" h="20">
                <a:moveTo>
                  <a:pt x="12" y="20"/>
                </a:moveTo>
                <a:cubicBezTo>
                  <a:pt x="7" y="13"/>
                  <a:pt x="5" y="7"/>
                  <a:pt x="0" y="0"/>
                </a:cubicBezTo>
              </a:path>
            </a:pathLst>
          </a:custGeom>
          <a:noFill/>
          <a:ln w="6350" cap="rnd">
            <a:solidFill>
              <a:srgbClr val="FF6600"/>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defPPr>
              <a:defRPr lang="en-US"/>
            </a:defPPr>
            <a:lvl1pPr algn="l" rtl="0" fontAlgn="base">
              <a:spcBef>
                <a:spcPct val="0"/>
              </a:spcBef>
              <a:spcAft>
                <a:spcPct val="0"/>
              </a:spcAft>
              <a:defRPr sz="1400" kern="1200">
                <a:solidFill>
                  <a:schemeClr val="tx1"/>
                </a:solidFill>
                <a:latin typeface="Arial" panose="020B0604020202020204" pitchFamily="34" charset="0"/>
                <a:ea typeface="+mn-ea"/>
                <a:cs typeface="+mn-cs"/>
              </a:defRPr>
            </a:lvl1pPr>
            <a:lvl2pPr marL="457200" algn="l" rtl="0" fontAlgn="base">
              <a:spcBef>
                <a:spcPct val="0"/>
              </a:spcBef>
              <a:spcAft>
                <a:spcPct val="0"/>
              </a:spcAft>
              <a:defRPr sz="1400" kern="1200">
                <a:solidFill>
                  <a:schemeClr val="tx1"/>
                </a:solidFill>
                <a:latin typeface="Arial" panose="020B0604020202020204" pitchFamily="34" charset="0"/>
                <a:ea typeface="+mn-ea"/>
                <a:cs typeface="+mn-cs"/>
              </a:defRPr>
            </a:lvl2pPr>
            <a:lvl3pPr marL="914400" algn="l" rtl="0" fontAlgn="base">
              <a:spcBef>
                <a:spcPct val="0"/>
              </a:spcBef>
              <a:spcAft>
                <a:spcPct val="0"/>
              </a:spcAft>
              <a:defRPr sz="1400" kern="1200">
                <a:solidFill>
                  <a:schemeClr val="tx1"/>
                </a:solidFill>
                <a:latin typeface="Arial" panose="020B0604020202020204" pitchFamily="34" charset="0"/>
                <a:ea typeface="+mn-ea"/>
                <a:cs typeface="+mn-cs"/>
              </a:defRPr>
            </a:lvl3pPr>
            <a:lvl4pPr marL="1371600" algn="l" rtl="0" fontAlgn="base">
              <a:spcBef>
                <a:spcPct val="0"/>
              </a:spcBef>
              <a:spcAft>
                <a:spcPct val="0"/>
              </a:spcAft>
              <a:defRPr sz="1400" kern="1200">
                <a:solidFill>
                  <a:schemeClr val="tx1"/>
                </a:solidFill>
                <a:latin typeface="Arial" panose="020B0604020202020204" pitchFamily="34" charset="0"/>
                <a:ea typeface="+mn-ea"/>
                <a:cs typeface="+mn-cs"/>
              </a:defRPr>
            </a:lvl4pPr>
            <a:lvl5pPr marL="1828800" algn="l" rtl="0" fontAlgn="base">
              <a:spcBef>
                <a:spcPct val="0"/>
              </a:spcBef>
              <a:spcAft>
                <a:spcPct val="0"/>
              </a:spcAft>
              <a:defRPr sz="1400" kern="1200">
                <a:solidFill>
                  <a:schemeClr val="tx1"/>
                </a:solidFill>
                <a:latin typeface="Arial" panose="020B0604020202020204" pitchFamily="34" charset="0"/>
                <a:ea typeface="+mn-ea"/>
                <a:cs typeface="+mn-cs"/>
              </a:defRPr>
            </a:lvl5pPr>
            <a:lvl6pPr marL="2286000" algn="l" defTabSz="914400" rtl="0" eaLnBrk="1" latinLnBrk="0" hangingPunct="1">
              <a:defRPr sz="1400" kern="1200">
                <a:solidFill>
                  <a:schemeClr val="tx1"/>
                </a:solidFill>
                <a:latin typeface="Arial" panose="020B0604020202020204" pitchFamily="34" charset="0"/>
                <a:ea typeface="+mn-ea"/>
                <a:cs typeface="+mn-cs"/>
              </a:defRPr>
            </a:lvl6pPr>
            <a:lvl7pPr marL="2743200" algn="l" defTabSz="914400" rtl="0" eaLnBrk="1" latinLnBrk="0" hangingPunct="1">
              <a:defRPr sz="1400" kern="1200">
                <a:solidFill>
                  <a:schemeClr val="tx1"/>
                </a:solidFill>
                <a:latin typeface="Arial" panose="020B0604020202020204" pitchFamily="34" charset="0"/>
                <a:ea typeface="+mn-ea"/>
                <a:cs typeface="+mn-cs"/>
              </a:defRPr>
            </a:lvl7pPr>
            <a:lvl8pPr marL="3200400" algn="l" defTabSz="914400" rtl="0" eaLnBrk="1" latinLnBrk="0" hangingPunct="1">
              <a:defRPr sz="1400" kern="1200">
                <a:solidFill>
                  <a:schemeClr val="tx1"/>
                </a:solidFill>
                <a:latin typeface="Arial" panose="020B0604020202020204" pitchFamily="34" charset="0"/>
                <a:ea typeface="+mn-ea"/>
                <a:cs typeface="+mn-cs"/>
              </a:defRPr>
            </a:lvl8pPr>
            <a:lvl9pPr marL="3657600" algn="l" defTabSz="914400" rtl="0" eaLnBrk="1" latinLnBrk="0" hangingPunct="1">
              <a:defRPr sz="1400" kern="1200">
                <a:solidFill>
                  <a:schemeClr val="tx1"/>
                </a:solidFill>
                <a:latin typeface="Arial" panose="020B0604020202020204" pitchFamily="34" charset="0"/>
                <a:ea typeface="+mn-ea"/>
                <a:cs typeface="+mn-cs"/>
              </a:defRPr>
            </a:lvl9pPr>
          </a:lstStyle>
          <a:p>
            <a:endParaRPr lang="en-CA"/>
          </a:p>
        </p:txBody>
      </p:sp>
      <p:sp>
        <p:nvSpPr>
          <p:cNvPr id="188" name="Freeform 184">
            <a:extLst>
              <a:ext uri="{FF2B5EF4-FFF2-40B4-BE49-F238E27FC236}">
                <a16:creationId xmlns:a16="http://schemas.microsoft.com/office/drawing/2014/main" id="{DF47D45F-FD44-4485-9B40-206EA8E5193E}"/>
              </a:ext>
            </a:extLst>
          </p:cNvPr>
          <p:cNvSpPr>
            <a:spLocks noChangeAspect="1"/>
          </p:cNvSpPr>
          <p:nvPr/>
        </p:nvSpPr>
        <p:spPr bwMode="auto">
          <a:xfrm>
            <a:off x="5909762" y="1588814"/>
            <a:ext cx="37367" cy="61307"/>
          </a:xfrm>
          <a:custGeom>
            <a:avLst/>
            <a:gdLst>
              <a:gd name="T0" fmla="*/ 0 w 64"/>
              <a:gd name="T1" fmla="*/ 0 h 96"/>
              <a:gd name="T2" fmla="*/ 64 w 64"/>
              <a:gd name="T3" fmla="*/ 96 h 96"/>
            </a:gdLst>
            <a:ahLst/>
            <a:cxnLst>
              <a:cxn ang="0">
                <a:pos x="T0" y="T1"/>
              </a:cxn>
              <a:cxn ang="0">
                <a:pos x="T2" y="T3"/>
              </a:cxn>
            </a:cxnLst>
            <a:rect l="0" t="0" r="r" b="b"/>
            <a:pathLst>
              <a:path w="64" h="96">
                <a:moveTo>
                  <a:pt x="0" y="0"/>
                </a:moveTo>
                <a:cubicBezTo>
                  <a:pt x="11" y="35"/>
                  <a:pt x="24" y="83"/>
                  <a:pt x="64" y="96"/>
                </a:cubicBezTo>
              </a:path>
            </a:pathLst>
          </a:custGeom>
          <a:noFill/>
          <a:ln w="6350" cap="rnd">
            <a:solidFill>
              <a:srgbClr val="FF6600"/>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defPPr>
              <a:defRPr lang="en-US"/>
            </a:defPPr>
            <a:lvl1pPr algn="l" rtl="0" fontAlgn="base">
              <a:spcBef>
                <a:spcPct val="0"/>
              </a:spcBef>
              <a:spcAft>
                <a:spcPct val="0"/>
              </a:spcAft>
              <a:defRPr sz="1400" kern="1200">
                <a:solidFill>
                  <a:schemeClr val="tx1"/>
                </a:solidFill>
                <a:latin typeface="Arial" panose="020B0604020202020204" pitchFamily="34" charset="0"/>
                <a:ea typeface="+mn-ea"/>
                <a:cs typeface="+mn-cs"/>
              </a:defRPr>
            </a:lvl1pPr>
            <a:lvl2pPr marL="457200" algn="l" rtl="0" fontAlgn="base">
              <a:spcBef>
                <a:spcPct val="0"/>
              </a:spcBef>
              <a:spcAft>
                <a:spcPct val="0"/>
              </a:spcAft>
              <a:defRPr sz="1400" kern="1200">
                <a:solidFill>
                  <a:schemeClr val="tx1"/>
                </a:solidFill>
                <a:latin typeface="Arial" panose="020B0604020202020204" pitchFamily="34" charset="0"/>
                <a:ea typeface="+mn-ea"/>
                <a:cs typeface="+mn-cs"/>
              </a:defRPr>
            </a:lvl2pPr>
            <a:lvl3pPr marL="914400" algn="l" rtl="0" fontAlgn="base">
              <a:spcBef>
                <a:spcPct val="0"/>
              </a:spcBef>
              <a:spcAft>
                <a:spcPct val="0"/>
              </a:spcAft>
              <a:defRPr sz="1400" kern="1200">
                <a:solidFill>
                  <a:schemeClr val="tx1"/>
                </a:solidFill>
                <a:latin typeface="Arial" panose="020B0604020202020204" pitchFamily="34" charset="0"/>
                <a:ea typeface="+mn-ea"/>
                <a:cs typeface="+mn-cs"/>
              </a:defRPr>
            </a:lvl3pPr>
            <a:lvl4pPr marL="1371600" algn="l" rtl="0" fontAlgn="base">
              <a:spcBef>
                <a:spcPct val="0"/>
              </a:spcBef>
              <a:spcAft>
                <a:spcPct val="0"/>
              </a:spcAft>
              <a:defRPr sz="1400" kern="1200">
                <a:solidFill>
                  <a:schemeClr val="tx1"/>
                </a:solidFill>
                <a:latin typeface="Arial" panose="020B0604020202020204" pitchFamily="34" charset="0"/>
                <a:ea typeface="+mn-ea"/>
                <a:cs typeface="+mn-cs"/>
              </a:defRPr>
            </a:lvl4pPr>
            <a:lvl5pPr marL="1828800" algn="l" rtl="0" fontAlgn="base">
              <a:spcBef>
                <a:spcPct val="0"/>
              </a:spcBef>
              <a:spcAft>
                <a:spcPct val="0"/>
              </a:spcAft>
              <a:defRPr sz="1400" kern="1200">
                <a:solidFill>
                  <a:schemeClr val="tx1"/>
                </a:solidFill>
                <a:latin typeface="Arial" panose="020B0604020202020204" pitchFamily="34" charset="0"/>
                <a:ea typeface="+mn-ea"/>
                <a:cs typeface="+mn-cs"/>
              </a:defRPr>
            </a:lvl5pPr>
            <a:lvl6pPr marL="2286000" algn="l" defTabSz="914400" rtl="0" eaLnBrk="1" latinLnBrk="0" hangingPunct="1">
              <a:defRPr sz="1400" kern="1200">
                <a:solidFill>
                  <a:schemeClr val="tx1"/>
                </a:solidFill>
                <a:latin typeface="Arial" panose="020B0604020202020204" pitchFamily="34" charset="0"/>
                <a:ea typeface="+mn-ea"/>
                <a:cs typeface="+mn-cs"/>
              </a:defRPr>
            </a:lvl6pPr>
            <a:lvl7pPr marL="2743200" algn="l" defTabSz="914400" rtl="0" eaLnBrk="1" latinLnBrk="0" hangingPunct="1">
              <a:defRPr sz="1400" kern="1200">
                <a:solidFill>
                  <a:schemeClr val="tx1"/>
                </a:solidFill>
                <a:latin typeface="Arial" panose="020B0604020202020204" pitchFamily="34" charset="0"/>
                <a:ea typeface="+mn-ea"/>
                <a:cs typeface="+mn-cs"/>
              </a:defRPr>
            </a:lvl7pPr>
            <a:lvl8pPr marL="3200400" algn="l" defTabSz="914400" rtl="0" eaLnBrk="1" latinLnBrk="0" hangingPunct="1">
              <a:defRPr sz="1400" kern="1200">
                <a:solidFill>
                  <a:schemeClr val="tx1"/>
                </a:solidFill>
                <a:latin typeface="Arial" panose="020B0604020202020204" pitchFamily="34" charset="0"/>
                <a:ea typeface="+mn-ea"/>
                <a:cs typeface="+mn-cs"/>
              </a:defRPr>
            </a:lvl8pPr>
            <a:lvl9pPr marL="3657600" algn="l" defTabSz="914400" rtl="0" eaLnBrk="1" latinLnBrk="0" hangingPunct="1">
              <a:defRPr sz="1400" kern="1200">
                <a:solidFill>
                  <a:schemeClr val="tx1"/>
                </a:solidFill>
                <a:latin typeface="Arial" panose="020B0604020202020204" pitchFamily="34" charset="0"/>
                <a:ea typeface="+mn-ea"/>
                <a:cs typeface="+mn-cs"/>
              </a:defRPr>
            </a:lvl9pPr>
          </a:lstStyle>
          <a:p>
            <a:endParaRPr lang="en-CA"/>
          </a:p>
        </p:txBody>
      </p:sp>
      <p:sp>
        <p:nvSpPr>
          <p:cNvPr id="189" name="Freeform 185">
            <a:extLst>
              <a:ext uri="{FF2B5EF4-FFF2-40B4-BE49-F238E27FC236}">
                <a16:creationId xmlns:a16="http://schemas.microsoft.com/office/drawing/2014/main" id="{3BAD9B07-2E79-4270-AD92-8BE59A71F7DD}"/>
              </a:ext>
            </a:extLst>
          </p:cNvPr>
          <p:cNvSpPr>
            <a:spLocks noChangeAspect="1"/>
          </p:cNvSpPr>
          <p:nvPr/>
        </p:nvSpPr>
        <p:spPr bwMode="auto">
          <a:xfrm>
            <a:off x="6355093" y="1588814"/>
            <a:ext cx="38391" cy="61307"/>
          </a:xfrm>
          <a:custGeom>
            <a:avLst/>
            <a:gdLst>
              <a:gd name="T0" fmla="*/ 0 w 64"/>
              <a:gd name="T1" fmla="*/ 96 h 96"/>
              <a:gd name="T2" fmla="*/ 64 w 64"/>
              <a:gd name="T3" fmla="*/ 0 h 96"/>
            </a:gdLst>
            <a:ahLst/>
            <a:cxnLst>
              <a:cxn ang="0">
                <a:pos x="T0" y="T1"/>
              </a:cxn>
              <a:cxn ang="0">
                <a:pos x="T2" y="T3"/>
              </a:cxn>
            </a:cxnLst>
            <a:rect l="0" t="0" r="r" b="b"/>
            <a:pathLst>
              <a:path w="64" h="96">
                <a:moveTo>
                  <a:pt x="0" y="96"/>
                </a:moveTo>
                <a:cubicBezTo>
                  <a:pt x="40" y="84"/>
                  <a:pt x="54" y="35"/>
                  <a:pt x="64" y="0"/>
                </a:cubicBezTo>
              </a:path>
            </a:pathLst>
          </a:custGeom>
          <a:noFill/>
          <a:ln w="6350" cap="rnd">
            <a:solidFill>
              <a:srgbClr val="FF6600"/>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defPPr>
              <a:defRPr lang="en-US"/>
            </a:defPPr>
            <a:lvl1pPr algn="l" rtl="0" fontAlgn="base">
              <a:spcBef>
                <a:spcPct val="0"/>
              </a:spcBef>
              <a:spcAft>
                <a:spcPct val="0"/>
              </a:spcAft>
              <a:defRPr sz="1400" kern="1200">
                <a:solidFill>
                  <a:schemeClr val="tx1"/>
                </a:solidFill>
                <a:latin typeface="Arial" panose="020B0604020202020204" pitchFamily="34" charset="0"/>
                <a:ea typeface="+mn-ea"/>
                <a:cs typeface="+mn-cs"/>
              </a:defRPr>
            </a:lvl1pPr>
            <a:lvl2pPr marL="457200" algn="l" rtl="0" fontAlgn="base">
              <a:spcBef>
                <a:spcPct val="0"/>
              </a:spcBef>
              <a:spcAft>
                <a:spcPct val="0"/>
              </a:spcAft>
              <a:defRPr sz="1400" kern="1200">
                <a:solidFill>
                  <a:schemeClr val="tx1"/>
                </a:solidFill>
                <a:latin typeface="Arial" panose="020B0604020202020204" pitchFamily="34" charset="0"/>
                <a:ea typeface="+mn-ea"/>
                <a:cs typeface="+mn-cs"/>
              </a:defRPr>
            </a:lvl2pPr>
            <a:lvl3pPr marL="914400" algn="l" rtl="0" fontAlgn="base">
              <a:spcBef>
                <a:spcPct val="0"/>
              </a:spcBef>
              <a:spcAft>
                <a:spcPct val="0"/>
              </a:spcAft>
              <a:defRPr sz="1400" kern="1200">
                <a:solidFill>
                  <a:schemeClr val="tx1"/>
                </a:solidFill>
                <a:latin typeface="Arial" panose="020B0604020202020204" pitchFamily="34" charset="0"/>
                <a:ea typeface="+mn-ea"/>
                <a:cs typeface="+mn-cs"/>
              </a:defRPr>
            </a:lvl3pPr>
            <a:lvl4pPr marL="1371600" algn="l" rtl="0" fontAlgn="base">
              <a:spcBef>
                <a:spcPct val="0"/>
              </a:spcBef>
              <a:spcAft>
                <a:spcPct val="0"/>
              </a:spcAft>
              <a:defRPr sz="1400" kern="1200">
                <a:solidFill>
                  <a:schemeClr val="tx1"/>
                </a:solidFill>
                <a:latin typeface="Arial" panose="020B0604020202020204" pitchFamily="34" charset="0"/>
                <a:ea typeface="+mn-ea"/>
                <a:cs typeface="+mn-cs"/>
              </a:defRPr>
            </a:lvl4pPr>
            <a:lvl5pPr marL="1828800" algn="l" rtl="0" fontAlgn="base">
              <a:spcBef>
                <a:spcPct val="0"/>
              </a:spcBef>
              <a:spcAft>
                <a:spcPct val="0"/>
              </a:spcAft>
              <a:defRPr sz="1400" kern="1200">
                <a:solidFill>
                  <a:schemeClr val="tx1"/>
                </a:solidFill>
                <a:latin typeface="Arial" panose="020B0604020202020204" pitchFamily="34" charset="0"/>
                <a:ea typeface="+mn-ea"/>
                <a:cs typeface="+mn-cs"/>
              </a:defRPr>
            </a:lvl5pPr>
            <a:lvl6pPr marL="2286000" algn="l" defTabSz="914400" rtl="0" eaLnBrk="1" latinLnBrk="0" hangingPunct="1">
              <a:defRPr sz="1400" kern="1200">
                <a:solidFill>
                  <a:schemeClr val="tx1"/>
                </a:solidFill>
                <a:latin typeface="Arial" panose="020B0604020202020204" pitchFamily="34" charset="0"/>
                <a:ea typeface="+mn-ea"/>
                <a:cs typeface="+mn-cs"/>
              </a:defRPr>
            </a:lvl6pPr>
            <a:lvl7pPr marL="2743200" algn="l" defTabSz="914400" rtl="0" eaLnBrk="1" latinLnBrk="0" hangingPunct="1">
              <a:defRPr sz="1400" kern="1200">
                <a:solidFill>
                  <a:schemeClr val="tx1"/>
                </a:solidFill>
                <a:latin typeface="Arial" panose="020B0604020202020204" pitchFamily="34" charset="0"/>
                <a:ea typeface="+mn-ea"/>
                <a:cs typeface="+mn-cs"/>
              </a:defRPr>
            </a:lvl7pPr>
            <a:lvl8pPr marL="3200400" algn="l" defTabSz="914400" rtl="0" eaLnBrk="1" latinLnBrk="0" hangingPunct="1">
              <a:defRPr sz="1400" kern="1200">
                <a:solidFill>
                  <a:schemeClr val="tx1"/>
                </a:solidFill>
                <a:latin typeface="Arial" panose="020B0604020202020204" pitchFamily="34" charset="0"/>
                <a:ea typeface="+mn-ea"/>
                <a:cs typeface="+mn-cs"/>
              </a:defRPr>
            </a:lvl8pPr>
            <a:lvl9pPr marL="3657600" algn="l" defTabSz="914400" rtl="0" eaLnBrk="1" latinLnBrk="0" hangingPunct="1">
              <a:defRPr sz="1400" kern="1200">
                <a:solidFill>
                  <a:schemeClr val="tx1"/>
                </a:solidFill>
                <a:latin typeface="Arial" panose="020B0604020202020204" pitchFamily="34" charset="0"/>
                <a:ea typeface="+mn-ea"/>
                <a:cs typeface="+mn-cs"/>
              </a:defRPr>
            </a:lvl9pPr>
          </a:lstStyle>
          <a:p>
            <a:endParaRPr lang="en-CA"/>
          </a:p>
        </p:txBody>
      </p:sp>
      <p:sp>
        <p:nvSpPr>
          <p:cNvPr id="193" name="Freeform 14">
            <a:extLst>
              <a:ext uri="{FF2B5EF4-FFF2-40B4-BE49-F238E27FC236}">
                <a16:creationId xmlns:a16="http://schemas.microsoft.com/office/drawing/2014/main" id="{E88C2A40-195A-407A-9BC4-4AD5A8720C77}"/>
              </a:ext>
            </a:extLst>
          </p:cNvPr>
          <p:cNvSpPr>
            <a:spLocks noChangeAspect="1"/>
          </p:cNvSpPr>
          <p:nvPr/>
        </p:nvSpPr>
        <p:spPr bwMode="auto">
          <a:xfrm>
            <a:off x="5908926" y="1086785"/>
            <a:ext cx="477689" cy="4940328"/>
          </a:xfrm>
          <a:custGeom>
            <a:avLst/>
            <a:gdLst>
              <a:gd name="T0" fmla="*/ 45 w 90"/>
              <a:gd name="T1" fmla="*/ 763 h 763"/>
              <a:gd name="T2" fmla="*/ 61 w 90"/>
              <a:gd name="T3" fmla="*/ 669 h 763"/>
              <a:gd name="T4" fmla="*/ 55 w 90"/>
              <a:gd name="T5" fmla="*/ 451 h 763"/>
              <a:gd name="T6" fmla="*/ 63 w 90"/>
              <a:gd name="T7" fmla="*/ 234 h 763"/>
              <a:gd name="T8" fmla="*/ 57 w 90"/>
              <a:gd name="T9" fmla="*/ 150 h 763"/>
              <a:gd name="T10" fmla="*/ 73 w 90"/>
              <a:gd name="T11" fmla="*/ 91 h 763"/>
              <a:gd name="T12" fmla="*/ 65 w 90"/>
              <a:gd name="T13" fmla="*/ 51 h 763"/>
              <a:gd name="T14" fmla="*/ 45 w 90"/>
              <a:gd name="T15" fmla="*/ 20 h 763"/>
              <a:gd name="T16" fmla="*/ 24 w 90"/>
              <a:gd name="T17" fmla="*/ 51 h 763"/>
              <a:gd name="T18" fmla="*/ 17 w 90"/>
              <a:gd name="T19" fmla="*/ 91 h 763"/>
              <a:gd name="T20" fmla="*/ 33 w 90"/>
              <a:gd name="T21" fmla="*/ 150 h 763"/>
              <a:gd name="T22" fmla="*/ 27 w 90"/>
              <a:gd name="T23" fmla="*/ 234 h 763"/>
              <a:gd name="T24" fmla="*/ 34 w 90"/>
              <a:gd name="T25" fmla="*/ 451 h 763"/>
              <a:gd name="T26" fmla="*/ 29 w 90"/>
              <a:gd name="T27" fmla="*/ 669 h 763"/>
              <a:gd name="T28" fmla="*/ 45 w 90"/>
              <a:gd name="T29" fmla="*/ 763 h 7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90" h="763">
                <a:moveTo>
                  <a:pt x="45" y="763"/>
                </a:moveTo>
                <a:cubicBezTo>
                  <a:pt x="51" y="755"/>
                  <a:pt x="61" y="718"/>
                  <a:pt x="61" y="669"/>
                </a:cubicBezTo>
                <a:cubicBezTo>
                  <a:pt x="61" y="619"/>
                  <a:pt x="55" y="527"/>
                  <a:pt x="55" y="451"/>
                </a:cubicBezTo>
                <a:cubicBezTo>
                  <a:pt x="55" y="375"/>
                  <a:pt x="58" y="326"/>
                  <a:pt x="63" y="234"/>
                </a:cubicBezTo>
                <a:cubicBezTo>
                  <a:pt x="65" y="194"/>
                  <a:pt x="61" y="200"/>
                  <a:pt x="57" y="150"/>
                </a:cubicBezTo>
                <a:cubicBezTo>
                  <a:pt x="52" y="103"/>
                  <a:pt x="61" y="120"/>
                  <a:pt x="73" y="91"/>
                </a:cubicBezTo>
                <a:cubicBezTo>
                  <a:pt x="85" y="62"/>
                  <a:pt x="60" y="59"/>
                  <a:pt x="65" y="51"/>
                </a:cubicBezTo>
                <a:cubicBezTo>
                  <a:pt x="90" y="16"/>
                  <a:pt x="51" y="0"/>
                  <a:pt x="45" y="20"/>
                </a:cubicBezTo>
                <a:cubicBezTo>
                  <a:pt x="38" y="0"/>
                  <a:pt x="0" y="16"/>
                  <a:pt x="24" y="51"/>
                </a:cubicBezTo>
                <a:cubicBezTo>
                  <a:pt x="30" y="59"/>
                  <a:pt x="5" y="62"/>
                  <a:pt x="17" y="91"/>
                </a:cubicBezTo>
                <a:cubicBezTo>
                  <a:pt x="29" y="120"/>
                  <a:pt x="37" y="103"/>
                  <a:pt x="33" y="150"/>
                </a:cubicBezTo>
                <a:cubicBezTo>
                  <a:pt x="28" y="200"/>
                  <a:pt x="25" y="194"/>
                  <a:pt x="27" y="234"/>
                </a:cubicBezTo>
                <a:cubicBezTo>
                  <a:pt x="31" y="326"/>
                  <a:pt x="34" y="375"/>
                  <a:pt x="34" y="451"/>
                </a:cubicBezTo>
                <a:cubicBezTo>
                  <a:pt x="34" y="527"/>
                  <a:pt x="29" y="619"/>
                  <a:pt x="29" y="669"/>
                </a:cubicBezTo>
                <a:cubicBezTo>
                  <a:pt x="29" y="718"/>
                  <a:pt x="39" y="755"/>
                  <a:pt x="45" y="763"/>
                </a:cubicBezTo>
                <a:close/>
              </a:path>
            </a:pathLst>
          </a:custGeom>
          <a:solidFill>
            <a:srgbClr val="FFF5EE"/>
          </a:solidFill>
          <a:ln w="6350" cap="flat">
            <a:solidFill>
              <a:srgbClr val="FF6600"/>
            </a:solidFill>
            <a:prstDash val="solid"/>
            <a:miter lim="800000"/>
            <a:headEnd/>
            <a:tailEnd/>
          </a:ln>
        </p:spPr>
        <p:txBody>
          <a:bodyPr/>
          <a:lstStyle/>
          <a:p>
            <a:endParaRPr lang="en-CA" dirty="0"/>
          </a:p>
        </p:txBody>
      </p:sp>
      <p:sp>
        <p:nvSpPr>
          <p:cNvPr id="196" name="Freeform 17">
            <a:extLst>
              <a:ext uri="{FF2B5EF4-FFF2-40B4-BE49-F238E27FC236}">
                <a16:creationId xmlns:a16="http://schemas.microsoft.com/office/drawing/2014/main" id="{AA37DA5C-01F8-4E6E-8787-53FA0E0A836D}"/>
              </a:ext>
            </a:extLst>
          </p:cNvPr>
          <p:cNvSpPr>
            <a:spLocks noChangeAspect="1"/>
          </p:cNvSpPr>
          <p:nvPr/>
        </p:nvSpPr>
        <p:spPr bwMode="auto">
          <a:xfrm>
            <a:off x="5354807" y="348208"/>
            <a:ext cx="792963" cy="1805734"/>
          </a:xfrm>
          <a:custGeom>
            <a:avLst/>
            <a:gdLst>
              <a:gd name="T0" fmla="*/ 149 w 149"/>
              <a:gd name="T1" fmla="*/ 34 h 279"/>
              <a:gd name="T2" fmla="*/ 67 w 149"/>
              <a:gd name="T3" fmla="*/ 203 h 279"/>
              <a:gd name="T4" fmla="*/ 149 w 149"/>
              <a:gd name="T5" fmla="*/ 253 h 279"/>
              <a:gd name="T6" fmla="*/ 149 w 149"/>
              <a:gd name="T7" fmla="*/ 34 h 279"/>
            </a:gdLst>
            <a:ahLst/>
            <a:cxnLst>
              <a:cxn ang="0">
                <a:pos x="T0" y="T1"/>
              </a:cxn>
              <a:cxn ang="0">
                <a:pos x="T2" y="T3"/>
              </a:cxn>
              <a:cxn ang="0">
                <a:pos x="T4" y="T5"/>
              </a:cxn>
              <a:cxn ang="0">
                <a:pos x="T6" y="T7"/>
              </a:cxn>
            </a:cxnLst>
            <a:rect l="0" t="0" r="r" b="b"/>
            <a:pathLst>
              <a:path w="149" h="279">
                <a:moveTo>
                  <a:pt x="149" y="34"/>
                </a:moveTo>
                <a:cubicBezTo>
                  <a:pt x="84" y="0"/>
                  <a:pt x="0" y="134"/>
                  <a:pt x="67" y="203"/>
                </a:cubicBezTo>
                <a:cubicBezTo>
                  <a:pt x="59" y="254"/>
                  <a:pt x="142" y="279"/>
                  <a:pt x="149" y="253"/>
                </a:cubicBezTo>
                <a:lnTo>
                  <a:pt x="149" y="34"/>
                </a:lnTo>
                <a:close/>
              </a:path>
            </a:pathLst>
          </a:custGeom>
          <a:noFill/>
          <a:ln w="6350" cap="flat">
            <a:solidFill>
              <a:srgbClr val="FF6600"/>
            </a:solidFill>
            <a:prstDash val="solid"/>
            <a:miter lim="800000"/>
            <a:headEnd/>
            <a:tailEnd/>
          </a:ln>
          <a:extLst>
            <a:ext uri="{909E8E84-426E-40DD-AFC4-6F175D3DCCD1}">
              <a14:hiddenFill xmlns:a14="http://schemas.microsoft.com/office/drawing/2010/main">
                <a:solidFill>
                  <a:srgbClr val="FFF5EE"/>
                </a:solidFill>
              </a14:hiddenFill>
            </a:ext>
          </a:extLst>
        </p:spPr>
        <p:txBody>
          <a:bodyPr/>
          <a:lstStyle/>
          <a:p>
            <a:endParaRPr lang="en-CA" dirty="0"/>
          </a:p>
        </p:txBody>
      </p:sp>
      <p:sp>
        <p:nvSpPr>
          <p:cNvPr id="197" name="Freeform 18">
            <a:extLst>
              <a:ext uri="{FF2B5EF4-FFF2-40B4-BE49-F238E27FC236}">
                <a16:creationId xmlns:a16="http://schemas.microsoft.com/office/drawing/2014/main" id="{F7A685CB-1254-4398-BD7C-F3F5BC2A29B3}"/>
              </a:ext>
            </a:extLst>
          </p:cNvPr>
          <p:cNvSpPr>
            <a:spLocks noChangeAspect="1"/>
          </p:cNvSpPr>
          <p:nvPr/>
        </p:nvSpPr>
        <p:spPr bwMode="auto">
          <a:xfrm>
            <a:off x="5710685" y="1662527"/>
            <a:ext cx="437085" cy="122127"/>
          </a:xfrm>
          <a:custGeom>
            <a:avLst/>
            <a:gdLst>
              <a:gd name="T0" fmla="*/ 0 w 82"/>
              <a:gd name="T1" fmla="*/ 0 h 19"/>
              <a:gd name="T2" fmla="*/ 82 w 82"/>
              <a:gd name="T3" fmla="*/ 0 h 19"/>
            </a:gdLst>
            <a:ahLst/>
            <a:cxnLst>
              <a:cxn ang="0">
                <a:pos x="T0" y="T1"/>
              </a:cxn>
              <a:cxn ang="0">
                <a:pos x="T2" y="T3"/>
              </a:cxn>
            </a:cxnLst>
            <a:rect l="0" t="0" r="r" b="b"/>
            <a:pathLst>
              <a:path w="82" h="19">
                <a:moveTo>
                  <a:pt x="0" y="0"/>
                </a:moveTo>
                <a:cubicBezTo>
                  <a:pt x="19" y="15"/>
                  <a:pt x="66" y="19"/>
                  <a:pt x="82" y="0"/>
                </a:cubicBezTo>
              </a:path>
            </a:pathLst>
          </a:custGeom>
          <a:noFill/>
          <a:ln w="6350" cap="flat">
            <a:solidFill>
              <a:srgbClr val="FF6600"/>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CA"/>
          </a:p>
        </p:txBody>
      </p:sp>
      <p:sp>
        <p:nvSpPr>
          <p:cNvPr id="198" name="Freeform 19">
            <a:extLst>
              <a:ext uri="{FF2B5EF4-FFF2-40B4-BE49-F238E27FC236}">
                <a16:creationId xmlns:a16="http://schemas.microsoft.com/office/drawing/2014/main" id="{13A5DBD4-1061-4896-82B2-D46010F69802}"/>
              </a:ext>
            </a:extLst>
          </p:cNvPr>
          <p:cNvSpPr>
            <a:spLocks noChangeAspect="1"/>
          </p:cNvSpPr>
          <p:nvPr/>
        </p:nvSpPr>
        <p:spPr bwMode="auto">
          <a:xfrm>
            <a:off x="6142994" y="348208"/>
            <a:ext cx="792963" cy="1805734"/>
          </a:xfrm>
          <a:custGeom>
            <a:avLst/>
            <a:gdLst>
              <a:gd name="T0" fmla="*/ 0 w 149"/>
              <a:gd name="T1" fmla="*/ 34 h 279"/>
              <a:gd name="T2" fmla="*/ 82 w 149"/>
              <a:gd name="T3" fmla="*/ 203 h 279"/>
              <a:gd name="T4" fmla="*/ 0 w 149"/>
              <a:gd name="T5" fmla="*/ 253 h 279"/>
              <a:gd name="T6" fmla="*/ 0 w 149"/>
              <a:gd name="T7" fmla="*/ 34 h 279"/>
            </a:gdLst>
            <a:ahLst/>
            <a:cxnLst>
              <a:cxn ang="0">
                <a:pos x="T0" y="T1"/>
              </a:cxn>
              <a:cxn ang="0">
                <a:pos x="T2" y="T3"/>
              </a:cxn>
              <a:cxn ang="0">
                <a:pos x="T4" y="T5"/>
              </a:cxn>
              <a:cxn ang="0">
                <a:pos x="T6" y="T7"/>
              </a:cxn>
            </a:cxnLst>
            <a:rect l="0" t="0" r="r" b="b"/>
            <a:pathLst>
              <a:path w="149" h="279">
                <a:moveTo>
                  <a:pt x="0" y="34"/>
                </a:moveTo>
                <a:cubicBezTo>
                  <a:pt x="65" y="0"/>
                  <a:pt x="149" y="134"/>
                  <a:pt x="82" y="203"/>
                </a:cubicBezTo>
                <a:cubicBezTo>
                  <a:pt x="90" y="254"/>
                  <a:pt x="7" y="279"/>
                  <a:pt x="0" y="253"/>
                </a:cubicBezTo>
                <a:lnTo>
                  <a:pt x="0" y="34"/>
                </a:lnTo>
                <a:close/>
              </a:path>
            </a:pathLst>
          </a:custGeom>
          <a:noFill/>
          <a:ln w="6350" cap="flat">
            <a:solidFill>
              <a:srgbClr val="FF6600"/>
            </a:solidFill>
            <a:prstDash val="solid"/>
            <a:miter lim="800000"/>
            <a:headEnd/>
            <a:tailEnd/>
          </a:ln>
          <a:extLst>
            <a:ext uri="{909E8E84-426E-40DD-AFC4-6F175D3DCCD1}">
              <a14:hiddenFill xmlns:a14="http://schemas.microsoft.com/office/drawing/2010/main">
                <a:solidFill>
                  <a:srgbClr val="FFF5EE"/>
                </a:solidFill>
              </a14:hiddenFill>
            </a:ext>
          </a:extLst>
        </p:spPr>
        <p:txBody>
          <a:bodyPr/>
          <a:lstStyle/>
          <a:p>
            <a:endParaRPr lang="en-CA"/>
          </a:p>
        </p:txBody>
      </p:sp>
      <p:sp>
        <p:nvSpPr>
          <p:cNvPr id="226" name="Text Box 102">
            <a:extLst>
              <a:ext uri="{FF2B5EF4-FFF2-40B4-BE49-F238E27FC236}">
                <a16:creationId xmlns:a16="http://schemas.microsoft.com/office/drawing/2014/main" id="{C3A563C0-9E70-4136-8A7D-3AE329609ABC}"/>
              </a:ext>
            </a:extLst>
          </p:cNvPr>
          <p:cNvSpPr txBox="1">
            <a:spLocks noChangeArrowheads="1"/>
          </p:cNvSpPr>
          <p:nvPr/>
        </p:nvSpPr>
        <p:spPr bwMode="auto">
          <a:xfrm>
            <a:off x="2690670" y="3200181"/>
            <a:ext cx="424796" cy="262252"/>
          </a:xfrm>
          <a:prstGeom prst="rect">
            <a:avLst/>
          </a:prstGeom>
          <a:solidFill>
            <a:schemeClr val="accent4">
              <a:lumMod val="40000"/>
              <a:lumOff val="60000"/>
            </a:schemeClr>
          </a:solidFill>
          <a:ln w="19050" algn="ctr">
            <a:noFill/>
            <a:miter lim="800000"/>
            <a:headEnd/>
            <a:tailEnd/>
          </a:ln>
          <a:effectLst/>
        </p:spPr>
        <p:txBody>
          <a:bodyPr wrap="none" lIns="92075" tIns="46038" rIns="92075" bIns="46038">
            <a:spAutoFit/>
          </a:bodyPr>
          <a:lstStyle/>
          <a:p>
            <a:pPr eaLnBrk="1" hangingPunct="1"/>
            <a:r>
              <a:rPr lang="el-GR" sz="1050" b="1" dirty="0">
                <a:solidFill>
                  <a:schemeClr val="tx2"/>
                </a:solidFill>
                <a:cs typeface="Arial" pitchFamily="34" charset="0"/>
              </a:rPr>
              <a:t>β</a:t>
            </a:r>
            <a:r>
              <a:rPr lang="en-CA" sz="1050" b="1" dirty="0">
                <a:solidFill>
                  <a:schemeClr val="tx2"/>
                </a:solidFill>
                <a:cs typeface="Arial" pitchFamily="34" charset="0"/>
              </a:rPr>
              <a:t> (-)</a:t>
            </a:r>
            <a:endParaRPr lang="el-GR" sz="1050" b="1" dirty="0">
              <a:solidFill>
                <a:schemeClr val="tx2"/>
              </a:solidFill>
              <a:cs typeface="Arial" pitchFamily="34" charset="0"/>
            </a:endParaRPr>
          </a:p>
        </p:txBody>
      </p:sp>
      <p:sp>
        <p:nvSpPr>
          <p:cNvPr id="227" name="Text Box 99">
            <a:extLst>
              <a:ext uri="{FF2B5EF4-FFF2-40B4-BE49-F238E27FC236}">
                <a16:creationId xmlns:a16="http://schemas.microsoft.com/office/drawing/2014/main" id="{B5BA238F-E473-4329-84F5-9C4827E94098}"/>
              </a:ext>
            </a:extLst>
          </p:cNvPr>
          <p:cNvSpPr txBox="1">
            <a:spLocks noChangeArrowheads="1"/>
          </p:cNvSpPr>
          <p:nvPr/>
        </p:nvSpPr>
        <p:spPr bwMode="auto">
          <a:xfrm>
            <a:off x="1915449" y="4074215"/>
            <a:ext cx="484107" cy="254558"/>
          </a:xfrm>
          <a:prstGeom prst="rect">
            <a:avLst/>
          </a:prstGeom>
          <a:solidFill>
            <a:schemeClr val="accent6">
              <a:lumMod val="40000"/>
              <a:lumOff val="60000"/>
            </a:schemeClr>
          </a:solidFill>
          <a:ln w="19050" algn="ctr">
            <a:noFill/>
            <a:miter lim="800000"/>
            <a:headEnd/>
            <a:tailEnd/>
          </a:ln>
          <a:effectLst/>
        </p:spPr>
        <p:txBody>
          <a:bodyPr wrap="none" lIns="92075" tIns="46038" rIns="92075" bIns="46038">
            <a:spAutoFit/>
          </a:bodyPr>
          <a:lstStyle/>
          <a:p>
            <a:pPr eaLnBrk="1" hangingPunct="1"/>
            <a:r>
              <a:rPr lang="en-US" sz="1050" b="1" dirty="0">
                <a:solidFill>
                  <a:schemeClr val="tx2"/>
                </a:solidFill>
              </a:rPr>
              <a:t>M (+)</a:t>
            </a:r>
          </a:p>
        </p:txBody>
      </p:sp>
      <p:sp>
        <p:nvSpPr>
          <p:cNvPr id="230" name="Text Box 100">
            <a:extLst>
              <a:ext uri="{FF2B5EF4-FFF2-40B4-BE49-F238E27FC236}">
                <a16:creationId xmlns:a16="http://schemas.microsoft.com/office/drawing/2014/main" id="{3BE7BC14-4886-40A5-AFCB-20FCA2C6D511}"/>
              </a:ext>
            </a:extLst>
          </p:cNvPr>
          <p:cNvSpPr txBox="1">
            <a:spLocks noChangeArrowheads="1"/>
          </p:cNvSpPr>
          <p:nvPr/>
        </p:nvSpPr>
        <p:spPr bwMode="auto">
          <a:xfrm>
            <a:off x="2278987" y="5634720"/>
            <a:ext cx="365485" cy="200697"/>
          </a:xfrm>
          <a:prstGeom prst="rect">
            <a:avLst/>
          </a:prstGeom>
          <a:solidFill>
            <a:srgbClr val="FF9933"/>
          </a:solidFill>
          <a:ln w="19050" algn="ctr">
            <a:noFill/>
            <a:miter lim="800000"/>
            <a:headEnd/>
            <a:tailEnd/>
          </a:ln>
          <a:effectLst/>
        </p:spPr>
        <p:txBody>
          <a:bodyPr wrap="none" lIns="92075" tIns="46038" rIns="92075" bIns="46038">
            <a:spAutoFit/>
          </a:bodyPr>
          <a:lstStyle/>
          <a:p>
            <a:pPr eaLnBrk="1" hangingPunct="1"/>
            <a:r>
              <a:rPr lang="en-US" sz="700" b="1" dirty="0">
                <a:solidFill>
                  <a:schemeClr val="tx2"/>
                </a:solidFill>
              </a:rPr>
              <a:t>N (+)</a:t>
            </a:r>
          </a:p>
        </p:txBody>
      </p:sp>
      <p:sp>
        <p:nvSpPr>
          <p:cNvPr id="231" name="Text Box 101">
            <a:extLst>
              <a:ext uri="{FF2B5EF4-FFF2-40B4-BE49-F238E27FC236}">
                <a16:creationId xmlns:a16="http://schemas.microsoft.com/office/drawing/2014/main" id="{95844564-2E8A-4B50-A264-1C2AD68B356C}"/>
              </a:ext>
            </a:extLst>
          </p:cNvPr>
          <p:cNvSpPr txBox="1">
            <a:spLocks noChangeArrowheads="1"/>
          </p:cNvSpPr>
          <p:nvPr/>
        </p:nvSpPr>
        <p:spPr bwMode="auto">
          <a:xfrm>
            <a:off x="1594780" y="4846579"/>
            <a:ext cx="458459" cy="262252"/>
          </a:xfrm>
          <a:prstGeom prst="rect">
            <a:avLst/>
          </a:prstGeom>
          <a:solidFill>
            <a:schemeClr val="accent4">
              <a:lumMod val="40000"/>
              <a:lumOff val="60000"/>
            </a:schemeClr>
          </a:solidFill>
          <a:ln w="19050" algn="ctr">
            <a:noFill/>
            <a:miter lim="800000"/>
            <a:headEnd/>
            <a:tailEnd/>
          </a:ln>
          <a:effectLst/>
        </p:spPr>
        <p:txBody>
          <a:bodyPr wrap="none" lIns="92075" tIns="46038" rIns="92075" bIns="46038">
            <a:spAutoFit/>
          </a:bodyPr>
          <a:lstStyle/>
          <a:p>
            <a:pPr eaLnBrk="1" hangingPunct="1"/>
            <a:r>
              <a:rPr lang="el-GR" sz="1050" b="1" dirty="0">
                <a:solidFill>
                  <a:schemeClr val="tx2"/>
                </a:solidFill>
                <a:cs typeface="Arial" pitchFamily="34" charset="0"/>
              </a:rPr>
              <a:t>α</a:t>
            </a:r>
            <a:r>
              <a:rPr lang="en-CA" sz="1050" b="1" dirty="0">
                <a:solidFill>
                  <a:schemeClr val="tx2"/>
                </a:solidFill>
                <a:cs typeface="Arial" pitchFamily="34" charset="0"/>
              </a:rPr>
              <a:t> (+)</a:t>
            </a:r>
            <a:endParaRPr lang="el-GR" sz="1050" b="1" dirty="0">
              <a:solidFill>
                <a:schemeClr val="tx2"/>
              </a:solidFill>
              <a:cs typeface="Arial" pitchFamily="34" charset="0"/>
            </a:endParaRPr>
          </a:p>
        </p:txBody>
      </p:sp>
      <p:sp>
        <p:nvSpPr>
          <p:cNvPr id="235" name="TextBox 234">
            <a:extLst>
              <a:ext uri="{FF2B5EF4-FFF2-40B4-BE49-F238E27FC236}">
                <a16:creationId xmlns:a16="http://schemas.microsoft.com/office/drawing/2014/main" id="{C7BE544C-C43E-4687-9832-BAF2A72ABC80}"/>
              </a:ext>
            </a:extLst>
          </p:cNvPr>
          <p:cNvSpPr txBox="1"/>
          <p:nvPr/>
        </p:nvSpPr>
        <p:spPr>
          <a:xfrm>
            <a:off x="407645" y="676187"/>
            <a:ext cx="4513761" cy="954107"/>
          </a:xfrm>
          <a:prstGeom prst="rect">
            <a:avLst/>
          </a:prstGeom>
          <a:noFill/>
        </p:spPr>
        <p:txBody>
          <a:bodyPr wrap="square">
            <a:spAutoFit/>
          </a:bodyPr>
          <a:lstStyle/>
          <a:p>
            <a:r>
              <a:rPr lang="it-IT" sz="2800" b="1" dirty="0">
                <a:solidFill>
                  <a:srgbClr val="7030A0"/>
                </a:solidFill>
              </a:rPr>
              <a:t>Sacral Spinal Cord Lesion (SSCL) </a:t>
            </a:r>
            <a:endParaRPr lang="en-CA" sz="2800" b="1" dirty="0">
              <a:solidFill>
                <a:srgbClr val="7030A0"/>
              </a:solidFill>
            </a:endParaRPr>
          </a:p>
        </p:txBody>
      </p:sp>
      <p:grpSp>
        <p:nvGrpSpPr>
          <p:cNvPr id="252" name="Group 251">
            <a:extLst>
              <a:ext uri="{FF2B5EF4-FFF2-40B4-BE49-F238E27FC236}">
                <a16:creationId xmlns:a16="http://schemas.microsoft.com/office/drawing/2014/main" id="{662E68FC-8ABE-4B68-A34B-776944016FBA}"/>
              </a:ext>
            </a:extLst>
          </p:cNvPr>
          <p:cNvGrpSpPr/>
          <p:nvPr/>
        </p:nvGrpSpPr>
        <p:grpSpPr>
          <a:xfrm>
            <a:off x="2077662" y="2706144"/>
            <a:ext cx="3952910" cy="2264956"/>
            <a:chOff x="1871587" y="2698468"/>
            <a:chExt cx="3952910" cy="2264956"/>
          </a:xfrm>
        </p:grpSpPr>
        <p:grpSp>
          <p:nvGrpSpPr>
            <p:cNvPr id="215" name="Group 214">
              <a:extLst>
                <a:ext uri="{FF2B5EF4-FFF2-40B4-BE49-F238E27FC236}">
                  <a16:creationId xmlns:a16="http://schemas.microsoft.com/office/drawing/2014/main" id="{CE783663-7D94-484B-86AF-DF1C313F3619}"/>
                </a:ext>
              </a:extLst>
            </p:cNvPr>
            <p:cNvGrpSpPr/>
            <p:nvPr/>
          </p:nvGrpSpPr>
          <p:grpSpPr>
            <a:xfrm>
              <a:off x="1871587" y="3099152"/>
              <a:ext cx="3952910" cy="1864272"/>
              <a:chOff x="1871587" y="3099152"/>
              <a:chExt cx="3952910" cy="1864272"/>
            </a:xfrm>
          </p:grpSpPr>
          <p:sp>
            <p:nvSpPr>
              <p:cNvPr id="205" name="Freeform 258">
                <a:extLst>
                  <a:ext uri="{FF2B5EF4-FFF2-40B4-BE49-F238E27FC236}">
                    <a16:creationId xmlns:a16="http://schemas.microsoft.com/office/drawing/2014/main" id="{5B211A26-A572-4EFD-BF14-C1C72735F6BE}"/>
                  </a:ext>
                </a:extLst>
              </p:cNvPr>
              <p:cNvSpPr>
                <a:spLocks/>
              </p:cNvSpPr>
              <p:nvPr/>
            </p:nvSpPr>
            <p:spPr bwMode="auto">
              <a:xfrm rot="10800000">
                <a:off x="1871587" y="3099152"/>
                <a:ext cx="2488634" cy="1864272"/>
              </a:xfrm>
              <a:custGeom>
                <a:avLst/>
                <a:gdLst>
                  <a:gd name="T0" fmla="*/ 0 w 576"/>
                  <a:gd name="T1" fmla="*/ 192 h 192"/>
                  <a:gd name="T2" fmla="*/ 0 w 576"/>
                  <a:gd name="T3" fmla="*/ 0 h 192"/>
                  <a:gd name="T4" fmla="*/ 576 w 576"/>
                  <a:gd name="T5" fmla="*/ 0 h 192"/>
                </a:gdLst>
                <a:ahLst/>
                <a:cxnLst>
                  <a:cxn ang="0">
                    <a:pos x="T0" y="T1"/>
                  </a:cxn>
                  <a:cxn ang="0">
                    <a:pos x="T2" y="T3"/>
                  </a:cxn>
                  <a:cxn ang="0">
                    <a:pos x="T4" y="T5"/>
                  </a:cxn>
                </a:cxnLst>
                <a:rect l="0" t="0" r="r" b="b"/>
                <a:pathLst>
                  <a:path w="576" h="192">
                    <a:moveTo>
                      <a:pt x="0" y="192"/>
                    </a:moveTo>
                    <a:lnTo>
                      <a:pt x="0" y="0"/>
                    </a:lnTo>
                    <a:lnTo>
                      <a:pt x="576" y="0"/>
                    </a:lnTo>
                  </a:path>
                </a:pathLst>
              </a:custGeom>
              <a:noFill/>
              <a:ln w="57150">
                <a:solidFill>
                  <a:srgbClr val="FFC000"/>
                </a:solidFill>
                <a:round/>
                <a:headEnd/>
                <a:tailEnd type="stealth" w="lg"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CA"/>
              </a:p>
            </p:txBody>
          </p:sp>
          <p:cxnSp>
            <p:nvCxnSpPr>
              <p:cNvPr id="207" name="Straight Connector 206">
                <a:extLst>
                  <a:ext uri="{FF2B5EF4-FFF2-40B4-BE49-F238E27FC236}">
                    <a16:creationId xmlns:a16="http://schemas.microsoft.com/office/drawing/2014/main" id="{74CD9B09-8872-4B18-A250-B371AFA443D5}"/>
                  </a:ext>
                </a:extLst>
              </p:cNvPr>
              <p:cNvCxnSpPr>
                <a:cxnSpLocks/>
                <a:stCxn id="205" idx="0"/>
              </p:cNvCxnSpPr>
              <p:nvPr/>
            </p:nvCxnSpPr>
            <p:spPr>
              <a:xfrm>
                <a:off x="4360221" y="3099152"/>
                <a:ext cx="1464276" cy="1"/>
              </a:xfrm>
              <a:prstGeom prst="line">
                <a:avLst/>
              </a:prstGeom>
              <a:ln w="57150">
                <a:solidFill>
                  <a:srgbClr val="FFC000"/>
                </a:solidFill>
              </a:ln>
            </p:spPr>
            <p:style>
              <a:lnRef idx="1">
                <a:schemeClr val="accent1"/>
              </a:lnRef>
              <a:fillRef idx="0">
                <a:schemeClr val="accent1"/>
              </a:fillRef>
              <a:effectRef idx="0">
                <a:schemeClr val="accent1"/>
              </a:effectRef>
              <a:fontRef idx="minor">
                <a:schemeClr val="tx1"/>
              </a:fontRef>
            </p:style>
          </p:cxnSp>
          <p:sp>
            <p:nvSpPr>
              <p:cNvPr id="214" name="Freeform 22">
                <a:extLst>
                  <a:ext uri="{FF2B5EF4-FFF2-40B4-BE49-F238E27FC236}">
                    <a16:creationId xmlns:a16="http://schemas.microsoft.com/office/drawing/2014/main" id="{02FF2F47-5052-4C18-8724-D0385ACBA8D6}"/>
                  </a:ext>
                </a:extLst>
              </p:cNvPr>
              <p:cNvSpPr>
                <a:spLocks/>
              </p:cNvSpPr>
              <p:nvPr/>
            </p:nvSpPr>
            <p:spPr bwMode="auto">
              <a:xfrm flipH="1" flipV="1">
                <a:off x="2902286" y="3213193"/>
                <a:ext cx="1470183" cy="83265"/>
              </a:xfrm>
              <a:custGeom>
                <a:avLst/>
                <a:gdLst>
                  <a:gd name="T0" fmla="*/ 0 w 432"/>
                  <a:gd name="T1" fmla="*/ 0 h 1"/>
                  <a:gd name="T2" fmla="*/ 432 w 432"/>
                  <a:gd name="T3" fmla="*/ 0 h 1"/>
                </a:gdLst>
                <a:ahLst/>
                <a:cxnLst>
                  <a:cxn ang="0">
                    <a:pos x="T0" y="T1"/>
                  </a:cxn>
                  <a:cxn ang="0">
                    <a:pos x="T2" y="T3"/>
                  </a:cxn>
                </a:cxnLst>
                <a:rect l="0" t="0" r="r" b="b"/>
                <a:pathLst>
                  <a:path w="432" h="1">
                    <a:moveTo>
                      <a:pt x="0" y="0"/>
                    </a:moveTo>
                    <a:lnTo>
                      <a:pt x="432" y="0"/>
                    </a:lnTo>
                  </a:path>
                </a:pathLst>
              </a:custGeom>
              <a:noFill/>
              <a:ln w="57150" cap="rnd">
                <a:solidFill>
                  <a:srgbClr val="FFC000"/>
                </a:solidFill>
                <a:prstDash val="solid"/>
                <a:miter lim="800000"/>
                <a:headEnd/>
                <a:tailEnd type="stealth" w="lg" len="med"/>
              </a:ln>
              <a:extLst>
                <a:ext uri="{909E8E84-426E-40DD-AFC4-6F175D3DCCD1}">
                  <a14:hiddenFill xmlns:a14="http://schemas.microsoft.com/office/drawing/2010/main">
                    <a:solidFill>
                      <a:srgbClr val="FFFFFF"/>
                    </a:solidFill>
                  </a14:hiddenFill>
                </a:ext>
              </a:extLst>
            </p:spPr>
            <p:txBody>
              <a:bodyPr/>
              <a:lstStyle/>
              <a:p>
                <a:endParaRPr lang="en-CA" dirty="0"/>
              </a:p>
            </p:txBody>
          </p:sp>
        </p:grpSp>
        <p:sp>
          <p:nvSpPr>
            <p:cNvPr id="242" name="Rectangle 89">
              <a:extLst>
                <a:ext uri="{FF2B5EF4-FFF2-40B4-BE49-F238E27FC236}">
                  <a16:creationId xmlns:a16="http://schemas.microsoft.com/office/drawing/2014/main" id="{437CD9FF-6302-469B-89B8-DD05C64F9DD5}"/>
                </a:ext>
              </a:extLst>
            </p:cNvPr>
            <p:cNvSpPr>
              <a:spLocks noChangeArrowheads="1"/>
            </p:cNvSpPr>
            <p:nvPr/>
          </p:nvSpPr>
          <p:spPr bwMode="auto">
            <a:xfrm>
              <a:off x="4360220" y="2698468"/>
              <a:ext cx="807817" cy="314894"/>
            </a:xfrm>
            <a:prstGeom prst="rect">
              <a:avLst/>
            </a:prstGeom>
            <a:solidFill>
              <a:schemeClr val="accent4">
                <a:lumMod val="40000"/>
                <a:lumOff val="60000"/>
              </a:schemeClr>
            </a:solidFill>
            <a:ln w="19050" algn="ctr">
              <a:noFill/>
              <a:miter lim="800000"/>
              <a:headEnd/>
              <a:tailEnd/>
            </a:ln>
            <a:effectLst/>
          </p:spPr>
          <p:txBody>
            <a:bodyPr wrap="square" lIns="36000" tIns="0" rIns="36000" bIns="0" anchor="ctr">
              <a:spAutoFit/>
            </a:bodyPr>
            <a:lstStyle/>
            <a:p>
              <a:pPr algn="ctr">
                <a:lnSpc>
                  <a:spcPct val="85000"/>
                </a:lnSpc>
              </a:pPr>
              <a:r>
                <a:rPr lang="en-US" altLang="en-US" sz="800" b="1" dirty="0"/>
                <a:t>Sympathetic</a:t>
              </a:r>
              <a:br>
                <a:rPr lang="en-US" altLang="en-US" sz="800" b="1" dirty="0"/>
              </a:br>
              <a:r>
                <a:rPr lang="en-US" altLang="en-US" sz="800" b="1" dirty="0"/>
                <a:t>hypogastric</a:t>
              </a:r>
              <a:br>
                <a:rPr lang="en-US" altLang="en-US" sz="800" b="1" dirty="0"/>
              </a:br>
              <a:r>
                <a:rPr lang="en-US" altLang="en-US" sz="800" b="1" dirty="0"/>
                <a:t>nerve (HGN)</a:t>
              </a:r>
            </a:p>
          </p:txBody>
        </p:sp>
      </p:grpSp>
      <p:grpSp>
        <p:nvGrpSpPr>
          <p:cNvPr id="253" name="Group 252">
            <a:extLst>
              <a:ext uri="{FF2B5EF4-FFF2-40B4-BE49-F238E27FC236}">
                <a16:creationId xmlns:a16="http://schemas.microsoft.com/office/drawing/2014/main" id="{276FF4A5-CAA7-4F17-BAFB-C2203DB17B1C}"/>
              </a:ext>
            </a:extLst>
          </p:cNvPr>
          <p:cNvGrpSpPr/>
          <p:nvPr/>
        </p:nvGrpSpPr>
        <p:grpSpPr>
          <a:xfrm>
            <a:off x="2692516" y="4302044"/>
            <a:ext cx="2864030" cy="1435753"/>
            <a:chOff x="2669384" y="4302019"/>
            <a:chExt cx="3906835" cy="1435753"/>
          </a:xfrm>
        </p:grpSpPr>
        <p:sp>
          <p:nvSpPr>
            <p:cNvPr id="219" name="Freeform 15">
              <a:extLst>
                <a:ext uri="{FF2B5EF4-FFF2-40B4-BE49-F238E27FC236}">
                  <a16:creationId xmlns:a16="http://schemas.microsoft.com/office/drawing/2014/main" id="{D806829E-97F3-4374-9BEB-EBBE55CF1631}"/>
                </a:ext>
              </a:extLst>
            </p:cNvPr>
            <p:cNvSpPr>
              <a:spLocks/>
            </p:cNvSpPr>
            <p:nvPr/>
          </p:nvSpPr>
          <p:spPr bwMode="auto">
            <a:xfrm flipH="1" flipV="1">
              <a:off x="2669384" y="4302019"/>
              <a:ext cx="3906835" cy="1435753"/>
            </a:xfrm>
            <a:custGeom>
              <a:avLst/>
              <a:gdLst>
                <a:gd name="T0" fmla="*/ 0 w 510"/>
                <a:gd name="T1" fmla="*/ 0 h 114"/>
                <a:gd name="T2" fmla="*/ 255 w 510"/>
                <a:gd name="T3" fmla="*/ 0 h 114"/>
                <a:gd name="T4" fmla="*/ 255 w 510"/>
                <a:gd name="T5" fmla="*/ 114 h 114"/>
                <a:gd name="T6" fmla="*/ 510 w 510"/>
                <a:gd name="T7" fmla="*/ 114 h 114"/>
              </a:gdLst>
              <a:ahLst/>
              <a:cxnLst>
                <a:cxn ang="0">
                  <a:pos x="T0" y="T1"/>
                </a:cxn>
                <a:cxn ang="0">
                  <a:pos x="T2" y="T3"/>
                </a:cxn>
                <a:cxn ang="0">
                  <a:pos x="T4" y="T5"/>
                </a:cxn>
                <a:cxn ang="0">
                  <a:pos x="T6" y="T7"/>
                </a:cxn>
              </a:cxnLst>
              <a:rect l="0" t="0" r="r" b="b"/>
              <a:pathLst>
                <a:path w="510" h="114">
                  <a:moveTo>
                    <a:pt x="0" y="0"/>
                  </a:moveTo>
                  <a:lnTo>
                    <a:pt x="255" y="0"/>
                  </a:lnTo>
                  <a:lnTo>
                    <a:pt x="255" y="114"/>
                  </a:lnTo>
                  <a:lnTo>
                    <a:pt x="510" y="114"/>
                  </a:lnTo>
                </a:path>
              </a:pathLst>
            </a:custGeom>
            <a:noFill/>
            <a:ln w="57150" cap="rnd">
              <a:solidFill>
                <a:srgbClr val="00B050"/>
              </a:solidFill>
              <a:prstDash val="solid"/>
              <a:round/>
              <a:headEnd/>
              <a:tailEnd type="stealth" w="lg" len="med"/>
            </a:ln>
            <a:extLst>
              <a:ext uri="{909E8E84-426E-40DD-AFC4-6F175D3DCCD1}">
                <a14:hiddenFill xmlns:a14="http://schemas.microsoft.com/office/drawing/2010/main">
                  <a:solidFill>
                    <a:srgbClr val="FFFFFF"/>
                  </a:solidFill>
                </a14:hiddenFill>
              </a:ext>
            </a:extLst>
          </p:spPr>
          <p:txBody>
            <a:bodyPr/>
            <a:lstStyle/>
            <a:p>
              <a:endParaRPr lang="en-CA"/>
            </a:p>
          </p:txBody>
        </p:sp>
        <p:sp>
          <p:nvSpPr>
            <p:cNvPr id="243" name="Rectangle 90">
              <a:extLst>
                <a:ext uri="{FF2B5EF4-FFF2-40B4-BE49-F238E27FC236}">
                  <a16:creationId xmlns:a16="http://schemas.microsoft.com/office/drawing/2014/main" id="{AEA3B6AA-251A-4663-9696-504A954E8240}"/>
                </a:ext>
              </a:extLst>
            </p:cNvPr>
            <p:cNvSpPr>
              <a:spLocks noChangeArrowheads="1"/>
            </p:cNvSpPr>
            <p:nvPr/>
          </p:nvSpPr>
          <p:spPr bwMode="auto">
            <a:xfrm>
              <a:off x="3157902" y="4420186"/>
              <a:ext cx="1352156" cy="236475"/>
            </a:xfrm>
            <a:prstGeom prst="rect">
              <a:avLst/>
            </a:prstGeom>
            <a:solidFill>
              <a:schemeClr val="accent6">
                <a:lumMod val="40000"/>
                <a:lumOff val="60000"/>
              </a:schemeClr>
            </a:solidFill>
            <a:ln w="19050" algn="ctr">
              <a:noFill/>
              <a:miter lim="800000"/>
              <a:headEnd/>
              <a:tailEnd/>
            </a:ln>
            <a:effectLst/>
          </p:spPr>
          <p:txBody>
            <a:bodyPr wrap="square" lIns="36000" tIns="0" rIns="36000" bIns="0" anchor="ctr">
              <a:spAutoFit/>
            </a:bodyPr>
            <a:lstStyle/>
            <a:p>
              <a:pPr algn="ctr">
                <a:lnSpc>
                  <a:spcPct val="85000"/>
                </a:lnSpc>
              </a:pPr>
              <a:r>
                <a:rPr lang="en-US" altLang="en-US" sz="900" b="1" dirty="0"/>
                <a:t>Parasympathetic</a:t>
              </a:r>
              <a:br>
                <a:rPr lang="en-US" altLang="en-US" sz="900" b="1" dirty="0"/>
              </a:br>
              <a:r>
                <a:rPr lang="en-US" altLang="en-US" sz="900" b="1" dirty="0"/>
                <a:t>pelvic </a:t>
              </a:r>
              <a:r>
                <a:rPr lang="en-US" altLang="en-US" sz="800" b="1" dirty="0"/>
                <a:t>nerve</a:t>
              </a:r>
              <a:r>
                <a:rPr lang="en-US" altLang="en-US" sz="900" b="1" dirty="0"/>
                <a:t> (PLN)</a:t>
              </a:r>
            </a:p>
          </p:txBody>
        </p:sp>
      </p:grpSp>
      <p:grpSp>
        <p:nvGrpSpPr>
          <p:cNvPr id="250" name="Group 249">
            <a:extLst>
              <a:ext uri="{FF2B5EF4-FFF2-40B4-BE49-F238E27FC236}">
                <a16:creationId xmlns:a16="http://schemas.microsoft.com/office/drawing/2014/main" id="{867DAA36-0723-41C2-B376-97E7630D75E5}"/>
              </a:ext>
            </a:extLst>
          </p:cNvPr>
          <p:cNvGrpSpPr/>
          <p:nvPr/>
        </p:nvGrpSpPr>
        <p:grpSpPr>
          <a:xfrm>
            <a:off x="5884503" y="1767272"/>
            <a:ext cx="1206819" cy="338517"/>
            <a:chOff x="8827475" y="1659696"/>
            <a:chExt cx="1206819" cy="338517"/>
          </a:xfrm>
        </p:grpSpPr>
        <p:sp>
          <p:nvSpPr>
            <p:cNvPr id="236" name="Text Box 138">
              <a:extLst>
                <a:ext uri="{FF2B5EF4-FFF2-40B4-BE49-F238E27FC236}">
                  <a16:creationId xmlns:a16="http://schemas.microsoft.com/office/drawing/2014/main" id="{86146F78-0F7A-4AF4-8EA6-E89E5A476081}"/>
                </a:ext>
              </a:extLst>
            </p:cNvPr>
            <p:cNvSpPr txBox="1">
              <a:spLocks noChangeArrowheads="1"/>
            </p:cNvSpPr>
            <p:nvPr/>
          </p:nvSpPr>
          <p:spPr bwMode="auto">
            <a:xfrm>
              <a:off x="9450480" y="1690436"/>
              <a:ext cx="583814"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eaLnBrk="1" hangingPunct="1"/>
              <a:r>
                <a:rPr lang="en-CA" altLang="en-US" sz="1400" b="1" dirty="0">
                  <a:latin typeface="Arial" panose="020B0604020202020204" pitchFamily="34" charset="0"/>
                </a:rPr>
                <a:t>PMC</a:t>
              </a:r>
              <a:endParaRPr lang="en-US" altLang="en-US" sz="2000" b="1" dirty="0">
                <a:latin typeface="Arial" panose="020B0604020202020204" pitchFamily="34" charset="0"/>
              </a:endParaRPr>
            </a:p>
          </p:txBody>
        </p:sp>
        <p:sp>
          <p:nvSpPr>
            <p:cNvPr id="241" name="Oval 128">
              <a:extLst>
                <a:ext uri="{FF2B5EF4-FFF2-40B4-BE49-F238E27FC236}">
                  <a16:creationId xmlns:a16="http://schemas.microsoft.com/office/drawing/2014/main" id="{956E2017-35D0-4E41-A389-B43F4C97BC85}"/>
                </a:ext>
              </a:extLst>
            </p:cNvPr>
            <p:cNvSpPr>
              <a:spLocks noChangeArrowheads="1"/>
            </p:cNvSpPr>
            <p:nvPr/>
          </p:nvSpPr>
          <p:spPr bwMode="auto">
            <a:xfrm>
              <a:off x="8827475" y="1659696"/>
              <a:ext cx="152400" cy="304800"/>
            </a:xfrm>
            <a:prstGeom prst="ellipse">
              <a:avLst/>
            </a:prstGeom>
            <a:solidFill>
              <a:schemeClr val="bg1"/>
            </a:solidFill>
            <a:ln w="9525">
              <a:solidFill>
                <a:schemeClr val="tx1"/>
              </a:solidFill>
              <a:round/>
              <a:headEnd/>
              <a:tailEnd/>
            </a:ln>
            <a:effectLst/>
          </p:spPr>
          <p:txBody>
            <a:bodyPr wrap="none" anchor="ctr"/>
            <a:lstStyle/>
            <a:p>
              <a:endParaRPr lang="pl-PL"/>
            </a:p>
          </p:txBody>
        </p:sp>
        <p:sp>
          <p:nvSpPr>
            <p:cNvPr id="244" name="Oval 128">
              <a:extLst>
                <a:ext uri="{FF2B5EF4-FFF2-40B4-BE49-F238E27FC236}">
                  <a16:creationId xmlns:a16="http://schemas.microsoft.com/office/drawing/2014/main" id="{0881B7B0-B644-4544-91A9-45B95A93F02C}"/>
                </a:ext>
              </a:extLst>
            </p:cNvPr>
            <p:cNvSpPr>
              <a:spLocks noChangeArrowheads="1"/>
            </p:cNvSpPr>
            <p:nvPr/>
          </p:nvSpPr>
          <p:spPr bwMode="auto">
            <a:xfrm>
              <a:off x="9231522" y="1667958"/>
              <a:ext cx="152400" cy="304800"/>
            </a:xfrm>
            <a:prstGeom prst="ellipse">
              <a:avLst/>
            </a:prstGeom>
            <a:solidFill>
              <a:schemeClr val="bg1"/>
            </a:solidFill>
            <a:ln w="9525">
              <a:solidFill>
                <a:schemeClr val="tx1"/>
              </a:solidFill>
              <a:round/>
              <a:headEnd/>
              <a:tailEnd/>
            </a:ln>
            <a:effectLst/>
          </p:spPr>
          <p:txBody>
            <a:bodyPr wrap="none" anchor="ctr"/>
            <a:lstStyle/>
            <a:p>
              <a:endParaRPr lang="pl-PL"/>
            </a:p>
          </p:txBody>
        </p:sp>
      </p:grpSp>
      <p:grpSp>
        <p:nvGrpSpPr>
          <p:cNvPr id="254" name="Group 253">
            <a:extLst>
              <a:ext uri="{FF2B5EF4-FFF2-40B4-BE49-F238E27FC236}">
                <a16:creationId xmlns:a16="http://schemas.microsoft.com/office/drawing/2014/main" id="{B3D6DA60-1EC7-4864-BEFA-6BB066DD6F78}"/>
              </a:ext>
            </a:extLst>
          </p:cNvPr>
          <p:cNvGrpSpPr/>
          <p:nvPr/>
        </p:nvGrpSpPr>
        <p:grpSpPr>
          <a:xfrm>
            <a:off x="2706147" y="5560183"/>
            <a:ext cx="2864029" cy="270785"/>
            <a:chOff x="2577569" y="5018605"/>
            <a:chExt cx="5500958" cy="270785"/>
          </a:xfrm>
        </p:grpSpPr>
        <p:sp>
          <p:nvSpPr>
            <p:cNvPr id="203" name="Freeform 22">
              <a:extLst>
                <a:ext uri="{FF2B5EF4-FFF2-40B4-BE49-F238E27FC236}">
                  <a16:creationId xmlns:a16="http://schemas.microsoft.com/office/drawing/2014/main" id="{A50975D8-3940-418A-9AE1-2FB0E386B1AC}"/>
                </a:ext>
              </a:extLst>
            </p:cNvPr>
            <p:cNvSpPr>
              <a:spLocks/>
            </p:cNvSpPr>
            <p:nvPr/>
          </p:nvSpPr>
          <p:spPr bwMode="auto">
            <a:xfrm flipH="1" flipV="1">
              <a:off x="2577569" y="5190513"/>
              <a:ext cx="5500958" cy="98877"/>
            </a:xfrm>
            <a:custGeom>
              <a:avLst/>
              <a:gdLst>
                <a:gd name="T0" fmla="*/ 0 w 432"/>
                <a:gd name="T1" fmla="*/ 0 h 1"/>
                <a:gd name="T2" fmla="*/ 432 w 432"/>
                <a:gd name="T3" fmla="*/ 0 h 1"/>
              </a:gdLst>
              <a:ahLst/>
              <a:cxnLst>
                <a:cxn ang="0">
                  <a:pos x="T0" y="T1"/>
                </a:cxn>
                <a:cxn ang="0">
                  <a:pos x="T2" y="T3"/>
                </a:cxn>
              </a:cxnLst>
              <a:rect l="0" t="0" r="r" b="b"/>
              <a:pathLst>
                <a:path w="432" h="1">
                  <a:moveTo>
                    <a:pt x="0" y="0"/>
                  </a:moveTo>
                  <a:lnTo>
                    <a:pt x="432" y="0"/>
                  </a:lnTo>
                </a:path>
              </a:pathLst>
            </a:custGeom>
            <a:noFill/>
            <a:ln w="57150" cap="rnd">
              <a:solidFill>
                <a:srgbClr val="FF0000"/>
              </a:solidFill>
              <a:prstDash val="solid"/>
              <a:miter lim="800000"/>
              <a:headEnd/>
              <a:tailEnd type="stealth" w="lg" len="med"/>
            </a:ln>
            <a:extLst>
              <a:ext uri="{909E8E84-426E-40DD-AFC4-6F175D3DCCD1}">
                <a14:hiddenFill xmlns:a14="http://schemas.microsoft.com/office/drawing/2010/main">
                  <a:solidFill>
                    <a:srgbClr val="FFFFFF"/>
                  </a:solidFill>
                </a14:hiddenFill>
              </a:ext>
            </a:extLst>
          </p:spPr>
          <p:txBody>
            <a:bodyPr/>
            <a:lstStyle/>
            <a:p>
              <a:endParaRPr lang="en-CA" sz="1200">
                <a:ln w="57150">
                  <a:solidFill>
                    <a:srgbClr val="FF0000"/>
                  </a:solidFill>
                </a:ln>
              </a:endParaRPr>
            </a:p>
          </p:txBody>
        </p:sp>
        <p:sp>
          <p:nvSpPr>
            <p:cNvPr id="245" name="Rectangle 91">
              <a:extLst>
                <a:ext uri="{FF2B5EF4-FFF2-40B4-BE49-F238E27FC236}">
                  <a16:creationId xmlns:a16="http://schemas.microsoft.com/office/drawing/2014/main" id="{163F1F98-260A-4253-8FF1-705DFFB67FD0}"/>
                </a:ext>
              </a:extLst>
            </p:cNvPr>
            <p:cNvSpPr>
              <a:spLocks noChangeArrowheads="1"/>
            </p:cNvSpPr>
            <p:nvPr/>
          </p:nvSpPr>
          <p:spPr bwMode="auto">
            <a:xfrm>
              <a:off x="2863829" y="5018605"/>
              <a:ext cx="2070579" cy="210250"/>
            </a:xfrm>
            <a:prstGeom prst="rect">
              <a:avLst/>
            </a:prstGeom>
            <a:solidFill>
              <a:srgbClr val="FFC000"/>
            </a:solidFill>
            <a:ln w="19050" algn="ctr">
              <a:noFill/>
              <a:miter lim="800000"/>
              <a:headEnd/>
              <a:tailEnd/>
            </a:ln>
            <a:effectLst/>
          </p:spPr>
          <p:txBody>
            <a:bodyPr wrap="square" lIns="36000" tIns="0" rIns="36000" bIns="0" anchor="ctr">
              <a:spAutoFit/>
            </a:bodyPr>
            <a:lstStyle/>
            <a:p>
              <a:pPr algn="ctr">
                <a:lnSpc>
                  <a:spcPct val="85000"/>
                </a:lnSpc>
              </a:pPr>
              <a:r>
                <a:rPr lang="en-US" altLang="en-US" sz="800" b="1" dirty="0">
                  <a:solidFill>
                    <a:srgbClr val="002060"/>
                  </a:solidFill>
                </a:rPr>
                <a:t>Somatic</a:t>
              </a:r>
              <a:br>
                <a:rPr lang="en-US" altLang="en-US" sz="800" b="1" dirty="0">
                  <a:solidFill>
                    <a:srgbClr val="002060"/>
                  </a:solidFill>
                </a:rPr>
              </a:br>
              <a:r>
                <a:rPr lang="en-US" altLang="en-US" sz="800" b="1" dirty="0">
                  <a:solidFill>
                    <a:srgbClr val="002060"/>
                  </a:solidFill>
                </a:rPr>
                <a:t>pudendal nerve (PDN)</a:t>
              </a:r>
            </a:p>
          </p:txBody>
        </p:sp>
      </p:grpSp>
      <p:sp>
        <p:nvSpPr>
          <p:cNvPr id="185" name="Freeform 181">
            <a:extLst>
              <a:ext uri="{FF2B5EF4-FFF2-40B4-BE49-F238E27FC236}">
                <a16:creationId xmlns:a16="http://schemas.microsoft.com/office/drawing/2014/main" id="{78157F4C-4945-4B65-BDE3-92D3C93F74F2}"/>
              </a:ext>
            </a:extLst>
          </p:cNvPr>
          <p:cNvSpPr>
            <a:spLocks noChangeAspect="1"/>
          </p:cNvSpPr>
          <p:nvPr/>
        </p:nvSpPr>
        <p:spPr bwMode="auto">
          <a:xfrm>
            <a:off x="5937915" y="856448"/>
            <a:ext cx="428439" cy="343538"/>
          </a:xfrm>
          <a:custGeom>
            <a:avLst/>
            <a:gdLst>
              <a:gd name="T0" fmla="*/ 318 w 723"/>
              <a:gd name="T1" fmla="*/ 105 h 538"/>
              <a:gd name="T2" fmla="*/ 160 w 723"/>
              <a:gd name="T3" fmla="*/ 79 h 538"/>
              <a:gd name="T4" fmla="*/ 1 w 723"/>
              <a:gd name="T5" fmla="*/ 0 h 538"/>
              <a:gd name="T6" fmla="*/ 0 w 723"/>
              <a:gd name="T7" fmla="*/ 7 h 538"/>
              <a:gd name="T8" fmla="*/ 46 w 723"/>
              <a:gd name="T9" fmla="*/ 61 h 538"/>
              <a:gd name="T10" fmla="*/ 165 w 723"/>
              <a:gd name="T11" fmla="*/ 182 h 538"/>
              <a:gd name="T12" fmla="*/ 172 w 723"/>
              <a:gd name="T13" fmla="*/ 183 h 538"/>
              <a:gd name="T14" fmla="*/ 332 w 723"/>
              <a:gd name="T15" fmla="*/ 391 h 538"/>
              <a:gd name="T16" fmla="*/ 327 w 723"/>
              <a:gd name="T17" fmla="*/ 468 h 538"/>
              <a:gd name="T18" fmla="*/ 384 w 723"/>
              <a:gd name="T19" fmla="*/ 469 h 538"/>
              <a:gd name="T20" fmla="*/ 374 w 723"/>
              <a:gd name="T21" fmla="*/ 390 h 538"/>
              <a:gd name="T22" fmla="*/ 555 w 723"/>
              <a:gd name="T23" fmla="*/ 182 h 538"/>
              <a:gd name="T24" fmla="*/ 675 w 723"/>
              <a:gd name="T25" fmla="*/ 62 h 538"/>
              <a:gd name="T26" fmla="*/ 719 w 723"/>
              <a:gd name="T27" fmla="*/ 0 h 538"/>
              <a:gd name="T28" fmla="*/ 563 w 723"/>
              <a:gd name="T29" fmla="*/ 78 h 538"/>
              <a:gd name="T30" fmla="*/ 402 w 723"/>
              <a:gd name="T31" fmla="*/ 105 h 538"/>
              <a:gd name="T32" fmla="*/ 318 w 723"/>
              <a:gd name="T33" fmla="*/ 105 h 5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723" h="538">
                <a:moveTo>
                  <a:pt x="318" y="105"/>
                </a:moveTo>
                <a:cubicBezTo>
                  <a:pt x="263" y="97"/>
                  <a:pt x="211" y="91"/>
                  <a:pt x="160" y="79"/>
                </a:cubicBezTo>
                <a:cubicBezTo>
                  <a:pt x="100" y="65"/>
                  <a:pt x="61" y="19"/>
                  <a:pt x="1" y="0"/>
                </a:cubicBezTo>
                <a:cubicBezTo>
                  <a:pt x="1" y="2"/>
                  <a:pt x="0" y="5"/>
                  <a:pt x="0" y="7"/>
                </a:cubicBezTo>
                <a:cubicBezTo>
                  <a:pt x="7" y="31"/>
                  <a:pt x="39" y="37"/>
                  <a:pt x="46" y="61"/>
                </a:cubicBezTo>
                <a:cubicBezTo>
                  <a:pt x="108" y="61"/>
                  <a:pt x="174" y="115"/>
                  <a:pt x="165" y="182"/>
                </a:cubicBezTo>
                <a:cubicBezTo>
                  <a:pt x="167" y="182"/>
                  <a:pt x="170" y="183"/>
                  <a:pt x="172" y="183"/>
                </a:cubicBezTo>
                <a:cubicBezTo>
                  <a:pt x="281" y="150"/>
                  <a:pt x="364" y="279"/>
                  <a:pt x="332" y="391"/>
                </a:cubicBezTo>
                <a:cubicBezTo>
                  <a:pt x="324" y="418"/>
                  <a:pt x="299" y="445"/>
                  <a:pt x="327" y="468"/>
                </a:cubicBezTo>
                <a:cubicBezTo>
                  <a:pt x="334" y="538"/>
                  <a:pt x="377" y="537"/>
                  <a:pt x="384" y="469"/>
                </a:cubicBezTo>
                <a:cubicBezTo>
                  <a:pt x="413" y="438"/>
                  <a:pt x="376" y="416"/>
                  <a:pt x="374" y="390"/>
                </a:cubicBezTo>
                <a:cubicBezTo>
                  <a:pt x="362" y="283"/>
                  <a:pt x="442" y="151"/>
                  <a:pt x="555" y="182"/>
                </a:cubicBezTo>
                <a:cubicBezTo>
                  <a:pt x="546" y="116"/>
                  <a:pt x="611" y="60"/>
                  <a:pt x="675" y="62"/>
                </a:cubicBezTo>
                <a:cubicBezTo>
                  <a:pt x="678" y="34"/>
                  <a:pt x="723" y="30"/>
                  <a:pt x="719" y="0"/>
                </a:cubicBezTo>
                <a:cubicBezTo>
                  <a:pt x="663" y="19"/>
                  <a:pt x="620" y="61"/>
                  <a:pt x="563" y="78"/>
                </a:cubicBezTo>
                <a:cubicBezTo>
                  <a:pt x="518" y="92"/>
                  <a:pt x="457" y="95"/>
                  <a:pt x="402" y="105"/>
                </a:cubicBezTo>
                <a:lnTo>
                  <a:pt x="318" y="105"/>
                </a:lnTo>
                <a:close/>
              </a:path>
            </a:pathLst>
          </a:custGeom>
          <a:solidFill>
            <a:schemeClr val="accent4">
              <a:lumMod val="60000"/>
              <a:lumOff val="40000"/>
            </a:schemeClr>
          </a:solidFill>
          <a:ln w="6350" cap="rnd">
            <a:solidFill>
              <a:srgbClr val="FF6600"/>
            </a:solidFill>
            <a:prstDash val="solid"/>
            <a:miter lim="800000"/>
            <a:headEnd/>
            <a:tailEnd/>
          </a:ln>
        </p:spPr>
        <p:txBody>
          <a:bodyPr/>
          <a:lstStyle>
            <a:defPPr>
              <a:defRPr lang="en-US"/>
            </a:defPPr>
            <a:lvl1pPr algn="l" rtl="0" fontAlgn="base">
              <a:spcBef>
                <a:spcPct val="0"/>
              </a:spcBef>
              <a:spcAft>
                <a:spcPct val="0"/>
              </a:spcAft>
              <a:defRPr sz="1400" kern="1200">
                <a:solidFill>
                  <a:schemeClr val="tx1"/>
                </a:solidFill>
                <a:latin typeface="Arial" panose="020B0604020202020204" pitchFamily="34" charset="0"/>
                <a:ea typeface="+mn-ea"/>
                <a:cs typeface="+mn-cs"/>
              </a:defRPr>
            </a:lvl1pPr>
            <a:lvl2pPr marL="457200" algn="l" rtl="0" fontAlgn="base">
              <a:spcBef>
                <a:spcPct val="0"/>
              </a:spcBef>
              <a:spcAft>
                <a:spcPct val="0"/>
              </a:spcAft>
              <a:defRPr sz="1400" kern="1200">
                <a:solidFill>
                  <a:schemeClr val="tx1"/>
                </a:solidFill>
                <a:latin typeface="Arial" panose="020B0604020202020204" pitchFamily="34" charset="0"/>
                <a:ea typeface="+mn-ea"/>
                <a:cs typeface="+mn-cs"/>
              </a:defRPr>
            </a:lvl2pPr>
            <a:lvl3pPr marL="914400" algn="l" rtl="0" fontAlgn="base">
              <a:spcBef>
                <a:spcPct val="0"/>
              </a:spcBef>
              <a:spcAft>
                <a:spcPct val="0"/>
              </a:spcAft>
              <a:defRPr sz="1400" kern="1200">
                <a:solidFill>
                  <a:schemeClr val="tx1"/>
                </a:solidFill>
                <a:latin typeface="Arial" panose="020B0604020202020204" pitchFamily="34" charset="0"/>
                <a:ea typeface="+mn-ea"/>
                <a:cs typeface="+mn-cs"/>
              </a:defRPr>
            </a:lvl3pPr>
            <a:lvl4pPr marL="1371600" algn="l" rtl="0" fontAlgn="base">
              <a:spcBef>
                <a:spcPct val="0"/>
              </a:spcBef>
              <a:spcAft>
                <a:spcPct val="0"/>
              </a:spcAft>
              <a:defRPr sz="1400" kern="1200">
                <a:solidFill>
                  <a:schemeClr val="tx1"/>
                </a:solidFill>
                <a:latin typeface="Arial" panose="020B0604020202020204" pitchFamily="34" charset="0"/>
                <a:ea typeface="+mn-ea"/>
                <a:cs typeface="+mn-cs"/>
              </a:defRPr>
            </a:lvl4pPr>
            <a:lvl5pPr marL="1828800" algn="l" rtl="0" fontAlgn="base">
              <a:spcBef>
                <a:spcPct val="0"/>
              </a:spcBef>
              <a:spcAft>
                <a:spcPct val="0"/>
              </a:spcAft>
              <a:defRPr sz="1400" kern="1200">
                <a:solidFill>
                  <a:schemeClr val="tx1"/>
                </a:solidFill>
                <a:latin typeface="Arial" panose="020B0604020202020204" pitchFamily="34" charset="0"/>
                <a:ea typeface="+mn-ea"/>
                <a:cs typeface="+mn-cs"/>
              </a:defRPr>
            </a:lvl5pPr>
            <a:lvl6pPr marL="2286000" algn="l" defTabSz="914400" rtl="0" eaLnBrk="1" latinLnBrk="0" hangingPunct="1">
              <a:defRPr sz="1400" kern="1200">
                <a:solidFill>
                  <a:schemeClr val="tx1"/>
                </a:solidFill>
                <a:latin typeface="Arial" panose="020B0604020202020204" pitchFamily="34" charset="0"/>
                <a:ea typeface="+mn-ea"/>
                <a:cs typeface="+mn-cs"/>
              </a:defRPr>
            </a:lvl6pPr>
            <a:lvl7pPr marL="2743200" algn="l" defTabSz="914400" rtl="0" eaLnBrk="1" latinLnBrk="0" hangingPunct="1">
              <a:defRPr sz="1400" kern="1200">
                <a:solidFill>
                  <a:schemeClr val="tx1"/>
                </a:solidFill>
                <a:latin typeface="Arial" panose="020B0604020202020204" pitchFamily="34" charset="0"/>
                <a:ea typeface="+mn-ea"/>
                <a:cs typeface="+mn-cs"/>
              </a:defRPr>
            </a:lvl7pPr>
            <a:lvl8pPr marL="3200400" algn="l" defTabSz="914400" rtl="0" eaLnBrk="1" latinLnBrk="0" hangingPunct="1">
              <a:defRPr sz="1400" kern="1200">
                <a:solidFill>
                  <a:schemeClr val="tx1"/>
                </a:solidFill>
                <a:latin typeface="Arial" panose="020B0604020202020204" pitchFamily="34" charset="0"/>
                <a:ea typeface="+mn-ea"/>
                <a:cs typeface="+mn-cs"/>
              </a:defRPr>
            </a:lvl8pPr>
            <a:lvl9pPr marL="3657600" algn="l" defTabSz="914400" rtl="0" eaLnBrk="1" latinLnBrk="0" hangingPunct="1">
              <a:defRPr sz="1400" kern="1200">
                <a:solidFill>
                  <a:schemeClr val="tx1"/>
                </a:solidFill>
                <a:latin typeface="Arial" panose="020B0604020202020204" pitchFamily="34" charset="0"/>
                <a:ea typeface="+mn-ea"/>
                <a:cs typeface="+mn-cs"/>
              </a:defRPr>
            </a:lvl9pPr>
          </a:lstStyle>
          <a:p>
            <a:endParaRPr lang="en-CA"/>
          </a:p>
        </p:txBody>
      </p:sp>
      <p:grpSp>
        <p:nvGrpSpPr>
          <p:cNvPr id="249" name="Group 248">
            <a:extLst>
              <a:ext uri="{FF2B5EF4-FFF2-40B4-BE49-F238E27FC236}">
                <a16:creationId xmlns:a16="http://schemas.microsoft.com/office/drawing/2014/main" id="{408165FE-329B-4523-B30F-F034E8752DE8}"/>
              </a:ext>
            </a:extLst>
          </p:cNvPr>
          <p:cNvGrpSpPr/>
          <p:nvPr/>
        </p:nvGrpSpPr>
        <p:grpSpPr>
          <a:xfrm>
            <a:off x="6053096" y="3004457"/>
            <a:ext cx="893539" cy="508881"/>
            <a:chOff x="8996068" y="2896881"/>
            <a:chExt cx="893539" cy="508881"/>
          </a:xfrm>
        </p:grpSpPr>
        <p:sp>
          <p:nvSpPr>
            <p:cNvPr id="194" name="Freeform 15">
              <a:extLst>
                <a:ext uri="{FF2B5EF4-FFF2-40B4-BE49-F238E27FC236}">
                  <a16:creationId xmlns:a16="http://schemas.microsoft.com/office/drawing/2014/main" id="{5DCFCFD7-3C94-4454-904A-D7A60988F086}"/>
                </a:ext>
              </a:extLst>
            </p:cNvPr>
            <p:cNvSpPr>
              <a:spLocks noChangeAspect="1"/>
            </p:cNvSpPr>
            <p:nvPr/>
          </p:nvSpPr>
          <p:spPr bwMode="auto">
            <a:xfrm>
              <a:off x="8996068" y="2896881"/>
              <a:ext cx="186744" cy="508881"/>
            </a:xfrm>
            <a:custGeom>
              <a:avLst/>
              <a:gdLst>
                <a:gd name="T0" fmla="*/ 25 w 31"/>
                <a:gd name="T1" fmla="*/ 165 h 333"/>
                <a:gd name="T2" fmla="*/ 31 w 31"/>
                <a:gd name="T3" fmla="*/ 0 h 333"/>
                <a:gd name="T4" fmla="*/ 0 w 31"/>
                <a:gd name="T5" fmla="*/ 0 h 333"/>
                <a:gd name="T6" fmla="*/ 4 w 31"/>
                <a:gd name="T7" fmla="*/ 165 h 333"/>
                <a:gd name="T8" fmla="*/ 0 w 31"/>
                <a:gd name="T9" fmla="*/ 333 h 333"/>
                <a:gd name="T10" fmla="*/ 30 w 31"/>
                <a:gd name="T11" fmla="*/ 333 h 333"/>
                <a:gd name="T12" fmla="*/ 25 w 31"/>
                <a:gd name="T13" fmla="*/ 165 h 333"/>
              </a:gdLst>
              <a:ahLst/>
              <a:cxnLst>
                <a:cxn ang="0">
                  <a:pos x="T0" y="T1"/>
                </a:cxn>
                <a:cxn ang="0">
                  <a:pos x="T2" y="T3"/>
                </a:cxn>
                <a:cxn ang="0">
                  <a:pos x="T4" y="T5"/>
                </a:cxn>
                <a:cxn ang="0">
                  <a:pos x="T6" y="T7"/>
                </a:cxn>
                <a:cxn ang="0">
                  <a:pos x="T8" y="T9"/>
                </a:cxn>
                <a:cxn ang="0">
                  <a:pos x="T10" y="T11"/>
                </a:cxn>
                <a:cxn ang="0">
                  <a:pos x="T12" y="T13"/>
                </a:cxn>
              </a:cxnLst>
              <a:rect l="0" t="0" r="r" b="b"/>
              <a:pathLst>
                <a:path w="31" h="333">
                  <a:moveTo>
                    <a:pt x="25" y="165"/>
                  </a:moveTo>
                  <a:cubicBezTo>
                    <a:pt x="25" y="105"/>
                    <a:pt x="27" y="61"/>
                    <a:pt x="31" y="0"/>
                  </a:cubicBezTo>
                  <a:cubicBezTo>
                    <a:pt x="0" y="0"/>
                    <a:pt x="0" y="0"/>
                    <a:pt x="0" y="0"/>
                  </a:cubicBezTo>
                  <a:cubicBezTo>
                    <a:pt x="3" y="61"/>
                    <a:pt x="4" y="105"/>
                    <a:pt x="4" y="165"/>
                  </a:cubicBezTo>
                  <a:cubicBezTo>
                    <a:pt x="4" y="220"/>
                    <a:pt x="2" y="283"/>
                    <a:pt x="0" y="333"/>
                  </a:cubicBezTo>
                  <a:cubicBezTo>
                    <a:pt x="30" y="333"/>
                    <a:pt x="30" y="333"/>
                    <a:pt x="30" y="333"/>
                  </a:cubicBezTo>
                  <a:cubicBezTo>
                    <a:pt x="29" y="283"/>
                    <a:pt x="25" y="220"/>
                    <a:pt x="25" y="165"/>
                  </a:cubicBezTo>
                  <a:close/>
                </a:path>
              </a:pathLst>
            </a:custGeom>
            <a:solidFill>
              <a:srgbClr val="3366FF"/>
            </a:solidFill>
            <a:ln>
              <a:noFill/>
            </a:ln>
            <a:extLst>
              <a:ext uri="{91240B29-F687-4F45-9708-019B960494DF}">
                <a14:hiddenLine xmlns:a14="http://schemas.microsoft.com/office/drawing/2010/main" w="15875" cap="flat">
                  <a:solidFill>
                    <a:srgbClr val="FF6600"/>
                  </a:solidFill>
                  <a:prstDash val="solid"/>
                  <a:miter lim="800000"/>
                  <a:headEnd/>
                  <a:tailEnd/>
                </a14:hiddenLine>
              </a:ext>
            </a:extLst>
          </p:spPr>
          <p:txBody>
            <a:bodyPr/>
            <a:lstStyle/>
            <a:p>
              <a:endParaRPr lang="en-CA"/>
            </a:p>
          </p:txBody>
        </p:sp>
        <p:sp>
          <p:nvSpPr>
            <p:cNvPr id="240" name="Rectangle 29">
              <a:extLst>
                <a:ext uri="{FF2B5EF4-FFF2-40B4-BE49-F238E27FC236}">
                  <a16:creationId xmlns:a16="http://schemas.microsoft.com/office/drawing/2014/main" id="{0DD48555-3112-42F6-B437-5F9203B86BA9}"/>
                </a:ext>
              </a:extLst>
            </p:cNvPr>
            <p:cNvSpPr>
              <a:spLocks noChangeArrowheads="1"/>
            </p:cNvSpPr>
            <p:nvPr/>
          </p:nvSpPr>
          <p:spPr bwMode="auto">
            <a:xfrm>
              <a:off x="9274054" y="3092605"/>
              <a:ext cx="615553" cy="215444"/>
            </a:xfrm>
            <a:prstGeom prst="rect">
              <a:avLst/>
            </a:prstGeom>
            <a:noFill/>
            <a:ln w="9525">
              <a:noFill/>
              <a:miter lim="800000"/>
              <a:headEnd/>
              <a:tailEnd/>
            </a:ln>
          </p:spPr>
          <p:txBody>
            <a:bodyPr wrap="none" lIns="0" tIns="0" rIns="0" bIns="0">
              <a:spAutoFit/>
            </a:bodyPr>
            <a:lstStyle/>
            <a:p>
              <a:pPr algn="r"/>
              <a:r>
                <a:rPr lang="en-US" altLang="en-US" sz="1400" b="1" dirty="0">
                  <a:solidFill>
                    <a:srgbClr val="002060"/>
                  </a:solidFill>
                  <a:latin typeface="Arial" panose="020B0604020202020204" pitchFamily="34" charset="0"/>
                  <a:cs typeface="Arial" panose="020B0604020202020204" pitchFamily="34" charset="0"/>
                </a:rPr>
                <a:t>T10–L2</a:t>
              </a:r>
            </a:p>
          </p:txBody>
        </p:sp>
      </p:grpSp>
      <p:grpSp>
        <p:nvGrpSpPr>
          <p:cNvPr id="248" name="Group 247">
            <a:extLst>
              <a:ext uri="{FF2B5EF4-FFF2-40B4-BE49-F238E27FC236}">
                <a16:creationId xmlns:a16="http://schemas.microsoft.com/office/drawing/2014/main" id="{B001BE6D-471B-4AC7-BF10-3439CC31C822}"/>
              </a:ext>
            </a:extLst>
          </p:cNvPr>
          <p:cNvGrpSpPr/>
          <p:nvPr/>
        </p:nvGrpSpPr>
        <p:grpSpPr>
          <a:xfrm>
            <a:off x="6058712" y="4919211"/>
            <a:ext cx="862717" cy="737448"/>
            <a:chOff x="9006938" y="4811635"/>
            <a:chExt cx="860028" cy="737448"/>
          </a:xfrm>
        </p:grpSpPr>
        <p:sp>
          <p:nvSpPr>
            <p:cNvPr id="195" name="Freeform 16">
              <a:extLst>
                <a:ext uri="{FF2B5EF4-FFF2-40B4-BE49-F238E27FC236}">
                  <a16:creationId xmlns:a16="http://schemas.microsoft.com/office/drawing/2014/main" id="{3B6AD9C5-6CF3-49D8-AAC5-25A1938E9770}"/>
                </a:ext>
              </a:extLst>
            </p:cNvPr>
            <p:cNvSpPr>
              <a:spLocks noChangeAspect="1"/>
            </p:cNvSpPr>
            <p:nvPr/>
          </p:nvSpPr>
          <p:spPr bwMode="auto">
            <a:xfrm flipH="1">
              <a:off x="9006938" y="4811635"/>
              <a:ext cx="176358" cy="737448"/>
            </a:xfrm>
            <a:custGeom>
              <a:avLst/>
              <a:gdLst>
                <a:gd name="T0" fmla="*/ 29 w 29"/>
                <a:gd name="T1" fmla="*/ 0 h 17"/>
                <a:gd name="T2" fmla="*/ 0 w 29"/>
                <a:gd name="T3" fmla="*/ 0 h 17"/>
                <a:gd name="T4" fmla="*/ 2 w 29"/>
                <a:gd name="T5" fmla="*/ 17 h 17"/>
                <a:gd name="T6" fmla="*/ 27 w 29"/>
                <a:gd name="T7" fmla="*/ 17 h 17"/>
                <a:gd name="T8" fmla="*/ 29 w 29"/>
                <a:gd name="T9" fmla="*/ 0 h 17"/>
              </a:gdLst>
              <a:ahLst/>
              <a:cxnLst>
                <a:cxn ang="0">
                  <a:pos x="T0" y="T1"/>
                </a:cxn>
                <a:cxn ang="0">
                  <a:pos x="T2" y="T3"/>
                </a:cxn>
                <a:cxn ang="0">
                  <a:pos x="T4" y="T5"/>
                </a:cxn>
                <a:cxn ang="0">
                  <a:pos x="T6" y="T7"/>
                </a:cxn>
                <a:cxn ang="0">
                  <a:pos x="T8" y="T9"/>
                </a:cxn>
              </a:cxnLst>
              <a:rect l="0" t="0" r="r" b="b"/>
              <a:pathLst>
                <a:path w="29" h="17">
                  <a:moveTo>
                    <a:pt x="29" y="0"/>
                  </a:moveTo>
                  <a:cubicBezTo>
                    <a:pt x="0" y="0"/>
                    <a:pt x="0" y="0"/>
                    <a:pt x="0" y="0"/>
                  </a:cubicBezTo>
                  <a:cubicBezTo>
                    <a:pt x="0" y="6"/>
                    <a:pt x="1" y="12"/>
                    <a:pt x="2" y="17"/>
                  </a:cubicBezTo>
                  <a:cubicBezTo>
                    <a:pt x="27" y="17"/>
                    <a:pt x="27" y="17"/>
                    <a:pt x="27" y="17"/>
                  </a:cubicBezTo>
                  <a:cubicBezTo>
                    <a:pt x="28" y="12"/>
                    <a:pt x="29" y="6"/>
                    <a:pt x="29" y="0"/>
                  </a:cubicBezTo>
                  <a:close/>
                </a:path>
              </a:pathLst>
            </a:custGeom>
            <a:solidFill>
              <a:srgbClr val="3366FF"/>
            </a:solidFill>
            <a:ln>
              <a:noFill/>
            </a:ln>
            <a:extLst>
              <a:ext uri="{91240B29-F687-4F45-9708-019B960494DF}">
                <a14:hiddenLine xmlns:a14="http://schemas.microsoft.com/office/drawing/2010/main" w="15875" cap="flat">
                  <a:solidFill>
                    <a:srgbClr val="FF6600"/>
                  </a:solidFill>
                  <a:prstDash val="solid"/>
                  <a:miter lim="800000"/>
                  <a:headEnd/>
                  <a:tailEnd/>
                </a14:hiddenLine>
              </a:ext>
            </a:extLst>
          </p:spPr>
          <p:txBody>
            <a:bodyPr/>
            <a:lstStyle/>
            <a:p>
              <a:endParaRPr lang="en-CA" dirty="0"/>
            </a:p>
          </p:txBody>
        </p:sp>
        <p:sp>
          <p:nvSpPr>
            <p:cNvPr id="237" name="TextBox 236">
              <a:extLst>
                <a:ext uri="{FF2B5EF4-FFF2-40B4-BE49-F238E27FC236}">
                  <a16:creationId xmlns:a16="http://schemas.microsoft.com/office/drawing/2014/main" id="{B59439D3-0A43-4FEB-AB63-19254667B380}"/>
                </a:ext>
              </a:extLst>
            </p:cNvPr>
            <p:cNvSpPr txBox="1"/>
            <p:nvPr/>
          </p:nvSpPr>
          <p:spPr>
            <a:xfrm>
              <a:off x="9256208" y="4974258"/>
              <a:ext cx="610758" cy="307777"/>
            </a:xfrm>
            <a:prstGeom prst="rect">
              <a:avLst/>
            </a:prstGeom>
            <a:noFill/>
          </p:spPr>
          <p:txBody>
            <a:bodyPr wrap="none" rtlCol="0">
              <a:spAutoFit/>
            </a:bodyPr>
            <a:lstStyle/>
            <a:p>
              <a:r>
                <a:rPr lang="en-CA" sz="1400" b="1" dirty="0">
                  <a:latin typeface="Arial" panose="020B0604020202020204" pitchFamily="34" charset="0"/>
                  <a:cs typeface="Arial" panose="020B0604020202020204" pitchFamily="34" charset="0"/>
                </a:rPr>
                <a:t>S 2-4</a:t>
              </a:r>
            </a:p>
          </p:txBody>
        </p:sp>
      </p:grpSp>
      <p:cxnSp>
        <p:nvCxnSpPr>
          <p:cNvPr id="260" name="Straight Connector 259">
            <a:extLst>
              <a:ext uri="{FF2B5EF4-FFF2-40B4-BE49-F238E27FC236}">
                <a16:creationId xmlns:a16="http://schemas.microsoft.com/office/drawing/2014/main" id="{11481175-E923-48F6-A8C7-C37FC69DED00}"/>
              </a:ext>
            </a:extLst>
          </p:cNvPr>
          <p:cNvCxnSpPr>
            <a:cxnSpLocks/>
          </p:cNvCxnSpPr>
          <p:nvPr/>
        </p:nvCxnSpPr>
        <p:spPr>
          <a:xfrm flipV="1">
            <a:off x="5580721" y="5494085"/>
            <a:ext cx="455986" cy="238006"/>
          </a:xfrm>
          <a:prstGeom prst="line">
            <a:avLst/>
          </a:prstGeom>
          <a:ln w="57150">
            <a:solidFill>
              <a:srgbClr val="00B050"/>
            </a:solidFill>
          </a:ln>
        </p:spPr>
        <p:style>
          <a:lnRef idx="1">
            <a:schemeClr val="accent5"/>
          </a:lnRef>
          <a:fillRef idx="0">
            <a:schemeClr val="accent5"/>
          </a:fillRef>
          <a:effectRef idx="0">
            <a:schemeClr val="accent5"/>
          </a:effectRef>
          <a:fontRef idx="minor">
            <a:schemeClr val="tx1"/>
          </a:fontRef>
        </p:style>
      </p:cxnSp>
      <p:cxnSp>
        <p:nvCxnSpPr>
          <p:cNvPr id="262" name="Straight Connector 261">
            <a:extLst>
              <a:ext uri="{FF2B5EF4-FFF2-40B4-BE49-F238E27FC236}">
                <a16:creationId xmlns:a16="http://schemas.microsoft.com/office/drawing/2014/main" id="{93498CC7-2BBA-4CD0-A9B8-24E2F68C3543}"/>
              </a:ext>
            </a:extLst>
          </p:cNvPr>
          <p:cNvCxnSpPr>
            <a:cxnSpLocks/>
          </p:cNvCxnSpPr>
          <p:nvPr/>
        </p:nvCxnSpPr>
        <p:spPr>
          <a:xfrm flipV="1">
            <a:off x="5586473" y="5599711"/>
            <a:ext cx="455986" cy="238006"/>
          </a:xfrm>
          <a:prstGeom prst="line">
            <a:avLst/>
          </a:prstGeom>
          <a:ln w="57150">
            <a:solidFill>
              <a:srgbClr val="FF0000"/>
            </a:solidFill>
          </a:ln>
        </p:spPr>
        <p:style>
          <a:lnRef idx="1">
            <a:schemeClr val="accent5"/>
          </a:lnRef>
          <a:fillRef idx="0">
            <a:schemeClr val="accent5"/>
          </a:fillRef>
          <a:effectRef idx="0">
            <a:schemeClr val="accent5"/>
          </a:effectRef>
          <a:fontRef idx="minor">
            <a:schemeClr val="tx1"/>
          </a:fontRef>
        </p:style>
      </p:cxnSp>
      <p:cxnSp>
        <p:nvCxnSpPr>
          <p:cNvPr id="224" name="Straight Connector 223">
            <a:extLst>
              <a:ext uri="{FF2B5EF4-FFF2-40B4-BE49-F238E27FC236}">
                <a16:creationId xmlns:a16="http://schemas.microsoft.com/office/drawing/2014/main" id="{7FFBA662-D4C7-42CD-8F4A-BD44AF375124}"/>
              </a:ext>
            </a:extLst>
          </p:cNvPr>
          <p:cNvCxnSpPr>
            <a:cxnSpLocks/>
          </p:cNvCxnSpPr>
          <p:nvPr/>
        </p:nvCxnSpPr>
        <p:spPr>
          <a:xfrm>
            <a:off x="4753975" y="5567004"/>
            <a:ext cx="2348940" cy="15636"/>
          </a:xfrm>
          <a:prstGeom prst="line">
            <a:avLst/>
          </a:prstGeom>
          <a:ln w="76200">
            <a:solidFill>
              <a:srgbClr val="FF0000"/>
            </a:solidFill>
          </a:ln>
        </p:spPr>
        <p:style>
          <a:lnRef idx="1">
            <a:schemeClr val="accent1"/>
          </a:lnRef>
          <a:fillRef idx="0">
            <a:schemeClr val="accent1"/>
          </a:fillRef>
          <a:effectRef idx="0">
            <a:schemeClr val="accent1"/>
          </a:effectRef>
          <a:fontRef idx="minor">
            <a:schemeClr val="tx1"/>
          </a:fontRef>
        </p:style>
      </p:cxnSp>
      <p:grpSp>
        <p:nvGrpSpPr>
          <p:cNvPr id="256" name="Group 255">
            <a:extLst>
              <a:ext uri="{FF2B5EF4-FFF2-40B4-BE49-F238E27FC236}">
                <a16:creationId xmlns:a16="http://schemas.microsoft.com/office/drawing/2014/main" id="{5300C855-11B8-4740-8C93-22B194144FF5}"/>
              </a:ext>
            </a:extLst>
          </p:cNvPr>
          <p:cNvGrpSpPr/>
          <p:nvPr/>
        </p:nvGrpSpPr>
        <p:grpSpPr>
          <a:xfrm>
            <a:off x="5637706" y="622014"/>
            <a:ext cx="1918565" cy="1273080"/>
            <a:chOff x="8587583" y="588436"/>
            <a:chExt cx="1918565" cy="1273080"/>
          </a:xfrm>
        </p:grpSpPr>
        <p:sp>
          <p:nvSpPr>
            <p:cNvPr id="257" name="Freeform 5">
              <a:extLst>
                <a:ext uri="{FF2B5EF4-FFF2-40B4-BE49-F238E27FC236}">
                  <a16:creationId xmlns:a16="http://schemas.microsoft.com/office/drawing/2014/main" id="{FCBD3C15-0F43-4666-9371-A37C4E677CB0}"/>
                </a:ext>
              </a:extLst>
            </p:cNvPr>
            <p:cNvSpPr>
              <a:spLocks noChangeAspect="1"/>
            </p:cNvSpPr>
            <p:nvPr/>
          </p:nvSpPr>
          <p:spPr bwMode="auto">
            <a:xfrm>
              <a:off x="8587583" y="588436"/>
              <a:ext cx="1014024" cy="1273080"/>
            </a:xfrm>
            <a:custGeom>
              <a:avLst/>
              <a:gdLst>
                <a:gd name="T0" fmla="*/ 907 w 1711"/>
                <a:gd name="T1" fmla="*/ 1994 h 1994"/>
                <a:gd name="T2" fmla="*/ 929 w 1711"/>
                <a:gd name="T3" fmla="*/ 1684 h 1994"/>
                <a:gd name="T4" fmla="*/ 1449 w 1711"/>
                <a:gd name="T5" fmla="*/ 1284 h 1994"/>
                <a:gd name="T6" fmla="*/ 1445 w 1711"/>
                <a:gd name="T7" fmla="*/ 1258 h 1994"/>
                <a:gd name="T8" fmla="*/ 1544 w 1711"/>
                <a:gd name="T9" fmla="*/ 1109 h 1994"/>
                <a:gd name="T10" fmla="*/ 1682 w 1711"/>
                <a:gd name="T11" fmla="*/ 949 h 1994"/>
                <a:gd name="T12" fmla="*/ 1651 w 1711"/>
                <a:gd name="T13" fmla="*/ 790 h 1994"/>
                <a:gd name="T14" fmla="*/ 1674 w 1711"/>
                <a:gd name="T15" fmla="*/ 643 h 1994"/>
                <a:gd name="T16" fmla="*/ 1583 w 1711"/>
                <a:gd name="T17" fmla="*/ 506 h 1994"/>
                <a:gd name="T18" fmla="*/ 1537 w 1711"/>
                <a:gd name="T19" fmla="*/ 404 h 1994"/>
                <a:gd name="T20" fmla="*/ 1528 w 1711"/>
                <a:gd name="T21" fmla="*/ 397 h 1994"/>
                <a:gd name="T22" fmla="*/ 1530 w 1711"/>
                <a:gd name="T23" fmla="*/ 347 h 1994"/>
                <a:gd name="T24" fmla="*/ 1405 w 1711"/>
                <a:gd name="T25" fmla="*/ 276 h 1994"/>
                <a:gd name="T26" fmla="*/ 1324 w 1711"/>
                <a:gd name="T27" fmla="*/ 161 h 1994"/>
                <a:gd name="T28" fmla="*/ 1282 w 1711"/>
                <a:gd name="T29" fmla="*/ 119 h 1994"/>
                <a:gd name="T30" fmla="*/ 1213 w 1711"/>
                <a:gd name="T31" fmla="*/ 152 h 1994"/>
                <a:gd name="T32" fmla="*/ 984 w 1711"/>
                <a:gd name="T33" fmla="*/ 17 h 1994"/>
                <a:gd name="T34" fmla="*/ 916 w 1711"/>
                <a:gd name="T35" fmla="*/ 27 h 1994"/>
                <a:gd name="T36" fmla="*/ 868 w 1711"/>
                <a:gd name="T37" fmla="*/ 269 h 1994"/>
                <a:gd name="T38" fmla="*/ 889 w 1711"/>
                <a:gd name="T39" fmla="*/ 300 h 1994"/>
                <a:gd name="T40" fmla="*/ 872 w 1711"/>
                <a:gd name="T41" fmla="*/ 353 h 1994"/>
                <a:gd name="T42" fmla="*/ 897 w 1711"/>
                <a:gd name="T43" fmla="*/ 388 h 1994"/>
                <a:gd name="T44" fmla="*/ 813 w 1711"/>
                <a:gd name="T45" fmla="*/ 388 h 1994"/>
                <a:gd name="T46" fmla="*/ 810 w 1711"/>
                <a:gd name="T47" fmla="*/ 380 h 1994"/>
                <a:gd name="T48" fmla="*/ 812 w 1711"/>
                <a:gd name="T49" fmla="*/ 371 h 1994"/>
                <a:gd name="T50" fmla="*/ 821 w 1711"/>
                <a:gd name="T51" fmla="*/ 300 h 1994"/>
                <a:gd name="T52" fmla="*/ 824 w 1711"/>
                <a:gd name="T53" fmla="*/ 295 h 1994"/>
                <a:gd name="T54" fmla="*/ 838 w 1711"/>
                <a:gd name="T55" fmla="*/ 281 h 1994"/>
                <a:gd name="T56" fmla="*/ 834 w 1711"/>
                <a:gd name="T57" fmla="*/ 91 h 1994"/>
                <a:gd name="T58" fmla="*/ 720 w 1711"/>
                <a:gd name="T59" fmla="*/ 19 h 1994"/>
                <a:gd name="T60" fmla="*/ 499 w 1711"/>
                <a:gd name="T61" fmla="*/ 149 h 1994"/>
                <a:gd name="T62" fmla="*/ 498 w 1711"/>
                <a:gd name="T63" fmla="*/ 151 h 1994"/>
                <a:gd name="T64" fmla="*/ 410 w 1711"/>
                <a:gd name="T65" fmla="*/ 137 h 1994"/>
                <a:gd name="T66" fmla="*/ 308 w 1711"/>
                <a:gd name="T67" fmla="*/ 223 h 1994"/>
                <a:gd name="T68" fmla="*/ 304 w 1711"/>
                <a:gd name="T69" fmla="*/ 276 h 1994"/>
                <a:gd name="T70" fmla="*/ 185 w 1711"/>
                <a:gd name="T71" fmla="*/ 392 h 1994"/>
                <a:gd name="T72" fmla="*/ 133 w 1711"/>
                <a:gd name="T73" fmla="*/ 408 h 1994"/>
                <a:gd name="T74" fmla="*/ 127 w 1711"/>
                <a:gd name="T75" fmla="*/ 506 h 1994"/>
                <a:gd name="T76" fmla="*/ 46 w 1711"/>
                <a:gd name="T77" fmla="*/ 621 h 1994"/>
                <a:gd name="T78" fmla="*/ 59 w 1711"/>
                <a:gd name="T79" fmla="*/ 790 h 1994"/>
                <a:gd name="T80" fmla="*/ 28 w 1711"/>
                <a:gd name="T81" fmla="*/ 949 h 1994"/>
                <a:gd name="T82" fmla="*/ 166 w 1711"/>
                <a:gd name="T83" fmla="*/ 1109 h 1994"/>
                <a:gd name="T84" fmla="*/ 265 w 1711"/>
                <a:gd name="T85" fmla="*/ 1258 h 1994"/>
                <a:gd name="T86" fmla="*/ 263 w 1711"/>
                <a:gd name="T87" fmla="*/ 1286 h 1994"/>
                <a:gd name="T88" fmla="*/ 261 w 1711"/>
                <a:gd name="T89" fmla="*/ 1284 h 1994"/>
                <a:gd name="T90" fmla="*/ 781 w 1711"/>
                <a:gd name="T91" fmla="*/ 1684 h 1994"/>
                <a:gd name="T92" fmla="*/ 782 w 1711"/>
                <a:gd name="T93" fmla="*/ 1687 h 1994"/>
                <a:gd name="T94" fmla="*/ 803 w 1711"/>
                <a:gd name="T95" fmla="*/ 1990 h 19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711" h="1994">
                  <a:moveTo>
                    <a:pt x="907" y="1994"/>
                  </a:moveTo>
                  <a:cubicBezTo>
                    <a:pt x="905" y="1888"/>
                    <a:pt x="929" y="1684"/>
                    <a:pt x="929" y="1684"/>
                  </a:cubicBezTo>
                  <a:cubicBezTo>
                    <a:pt x="1249" y="1712"/>
                    <a:pt x="1584" y="1411"/>
                    <a:pt x="1449" y="1284"/>
                  </a:cubicBezTo>
                  <a:cubicBezTo>
                    <a:pt x="1451" y="1275"/>
                    <a:pt x="1445" y="1267"/>
                    <a:pt x="1445" y="1258"/>
                  </a:cubicBezTo>
                  <a:cubicBezTo>
                    <a:pt x="1525" y="1277"/>
                    <a:pt x="1626" y="1171"/>
                    <a:pt x="1544" y="1109"/>
                  </a:cubicBezTo>
                  <a:cubicBezTo>
                    <a:pt x="1616" y="1105"/>
                    <a:pt x="1655" y="1017"/>
                    <a:pt x="1682" y="949"/>
                  </a:cubicBezTo>
                  <a:cubicBezTo>
                    <a:pt x="1706" y="889"/>
                    <a:pt x="1711" y="823"/>
                    <a:pt x="1651" y="790"/>
                  </a:cubicBezTo>
                  <a:cubicBezTo>
                    <a:pt x="1699" y="770"/>
                    <a:pt x="1686" y="687"/>
                    <a:pt x="1674" y="643"/>
                  </a:cubicBezTo>
                  <a:cubicBezTo>
                    <a:pt x="1658" y="580"/>
                    <a:pt x="1626" y="521"/>
                    <a:pt x="1583" y="506"/>
                  </a:cubicBezTo>
                  <a:cubicBezTo>
                    <a:pt x="1634" y="475"/>
                    <a:pt x="1596" y="387"/>
                    <a:pt x="1537" y="404"/>
                  </a:cubicBezTo>
                  <a:cubicBezTo>
                    <a:pt x="1534" y="402"/>
                    <a:pt x="1530" y="400"/>
                    <a:pt x="1528" y="397"/>
                  </a:cubicBezTo>
                  <a:cubicBezTo>
                    <a:pt x="1519" y="380"/>
                    <a:pt x="1534" y="364"/>
                    <a:pt x="1530" y="347"/>
                  </a:cubicBezTo>
                  <a:cubicBezTo>
                    <a:pt x="1510" y="303"/>
                    <a:pt x="1457" y="241"/>
                    <a:pt x="1405" y="276"/>
                  </a:cubicBezTo>
                  <a:cubicBezTo>
                    <a:pt x="1424" y="213"/>
                    <a:pt x="1371" y="201"/>
                    <a:pt x="1324" y="161"/>
                  </a:cubicBezTo>
                  <a:cubicBezTo>
                    <a:pt x="1309" y="148"/>
                    <a:pt x="1298" y="127"/>
                    <a:pt x="1282" y="119"/>
                  </a:cubicBezTo>
                  <a:cubicBezTo>
                    <a:pt x="1250" y="103"/>
                    <a:pt x="1230" y="118"/>
                    <a:pt x="1213" y="152"/>
                  </a:cubicBezTo>
                  <a:cubicBezTo>
                    <a:pt x="1209" y="43"/>
                    <a:pt x="1047" y="43"/>
                    <a:pt x="984" y="17"/>
                  </a:cubicBezTo>
                  <a:cubicBezTo>
                    <a:pt x="956" y="7"/>
                    <a:pt x="933" y="13"/>
                    <a:pt x="916" y="27"/>
                  </a:cubicBezTo>
                  <a:cubicBezTo>
                    <a:pt x="872" y="61"/>
                    <a:pt x="855" y="180"/>
                    <a:pt x="868" y="269"/>
                  </a:cubicBezTo>
                  <a:cubicBezTo>
                    <a:pt x="869" y="281"/>
                    <a:pt x="886" y="294"/>
                    <a:pt x="889" y="300"/>
                  </a:cubicBezTo>
                  <a:cubicBezTo>
                    <a:pt x="859" y="315"/>
                    <a:pt x="860" y="331"/>
                    <a:pt x="872" y="353"/>
                  </a:cubicBezTo>
                  <a:cubicBezTo>
                    <a:pt x="878" y="364"/>
                    <a:pt x="914" y="369"/>
                    <a:pt x="897" y="388"/>
                  </a:cubicBezTo>
                  <a:cubicBezTo>
                    <a:pt x="869" y="388"/>
                    <a:pt x="841" y="388"/>
                    <a:pt x="813" y="388"/>
                  </a:cubicBezTo>
                  <a:cubicBezTo>
                    <a:pt x="812" y="386"/>
                    <a:pt x="811" y="383"/>
                    <a:pt x="810" y="380"/>
                  </a:cubicBezTo>
                  <a:cubicBezTo>
                    <a:pt x="811" y="377"/>
                    <a:pt x="811" y="374"/>
                    <a:pt x="812" y="371"/>
                  </a:cubicBezTo>
                  <a:cubicBezTo>
                    <a:pt x="844" y="360"/>
                    <a:pt x="862" y="313"/>
                    <a:pt x="821" y="300"/>
                  </a:cubicBezTo>
                  <a:cubicBezTo>
                    <a:pt x="822" y="298"/>
                    <a:pt x="823" y="297"/>
                    <a:pt x="824" y="295"/>
                  </a:cubicBezTo>
                  <a:cubicBezTo>
                    <a:pt x="829" y="290"/>
                    <a:pt x="835" y="287"/>
                    <a:pt x="838" y="281"/>
                  </a:cubicBezTo>
                  <a:cubicBezTo>
                    <a:pt x="855" y="247"/>
                    <a:pt x="842" y="119"/>
                    <a:pt x="834" y="91"/>
                  </a:cubicBezTo>
                  <a:cubicBezTo>
                    <a:pt x="818" y="36"/>
                    <a:pt x="783" y="0"/>
                    <a:pt x="720" y="19"/>
                  </a:cubicBezTo>
                  <a:cubicBezTo>
                    <a:pt x="637" y="43"/>
                    <a:pt x="503" y="50"/>
                    <a:pt x="499" y="149"/>
                  </a:cubicBezTo>
                  <a:cubicBezTo>
                    <a:pt x="499" y="150"/>
                    <a:pt x="498" y="150"/>
                    <a:pt x="498" y="151"/>
                  </a:cubicBezTo>
                  <a:cubicBezTo>
                    <a:pt x="475" y="108"/>
                    <a:pt x="447" y="99"/>
                    <a:pt x="410" y="137"/>
                  </a:cubicBezTo>
                  <a:cubicBezTo>
                    <a:pt x="385" y="163"/>
                    <a:pt x="321" y="198"/>
                    <a:pt x="308" y="223"/>
                  </a:cubicBezTo>
                  <a:cubicBezTo>
                    <a:pt x="298" y="244"/>
                    <a:pt x="307" y="269"/>
                    <a:pt x="304" y="276"/>
                  </a:cubicBezTo>
                  <a:cubicBezTo>
                    <a:pt x="241" y="238"/>
                    <a:pt x="161" y="331"/>
                    <a:pt x="185" y="392"/>
                  </a:cubicBezTo>
                  <a:cubicBezTo>
                    <a:pt x="165" y="414"/>
                    <a:pt x="146" y="402"/>
                    <a:pt x="133" y="408"/>
                  </a:cubicBezTo>
                  <a:cubicBezTo>
                    <a:pt x="101" y="422"/>
                    <a:pt x="90" y="488"/>
                    <a:pt x="127" y="506"/>
                  </a:cubicBezTo>
                  <a:cubicBezTo>
                    <a:pt x="82" y="521"/>
                    <a:pt x="65" y="563"/>
                    <a:pt x="46" y="621"/>
                  </a:cubicBezTo>
                  <a:cubicBezTo>
                    <a:pt x="25" y="687"/>
                    <a:pt x="7" y="766"/>
                    <a:pt x="59" y="790"/>
                  </a:cubicBezTo>
                  <a:cubicBezTo>
                    <a:pt x="0" y="821"/>
                    <a:pt x="3" y="887"/>
                    <a:pt x="28" y="949"/>
                  </a:cubicBezTo>
                  <a:cubicBezTo>
                    <a:pt x="55" y="1017"/>
                    <a:pt x="94" y="1107"/>
                    <a:pt x="166" y="1109"/>
                  </a:cubicBezTo>
                  <a:cubicBezTo>
                    <a:pt x="84" y="1171"/>
                    <a:pt x="185" y="1277"/>
                    <a:pt x="265" y="1258"/>
                  </a:cubicBezTo>
                  <a:cubicBezTo>
                    <a:pt x="263" y="1268"/>
                    <a:pt x="260" y="1276"/>
                    <a:pt x="263" y="1286"/>
                  </a:cubicBezTo>
                  <a:cubicBezTo>
                    <a:pt x="261" y="1284"/>
                    <a:pt x="261" y="1284"/>
                    <a:pt x="261" y="1284"/>
                  </a:cubicBezTo>
                  <a:cubicBezTo>
                    <a:pt x="126" y="1411"/>
                    <a:pt x="461" y="1712"/>
                    <a:pt x="781" y="1684"/>
                  </a:cubicBezTo>
                  <a:cubicBezTo>
                    <a:pt x="782" y="1687"/>
                    <a:pt x="782" y="1687"/>
                    <a:pt x="782" y="1687"/>
                  </a:cubicBezTo>
                  <a:cubicBezTo>
                    <a:pt x="794" y="1791"/>
                    <a:pt x="805" y="1885"/>
                    <a:pt x="803" y="1990"/>
                  </a:cubicBezTo>
                </a:path>
              </a:pathLst>
            </a:custGeom>
            <a:solidFill>
              <a:schemeClr val="bg1"/>
            </a:solidFill>
            <a:ln w="6350" cap="rnd">
              <a:solidFill>
                <a:srgbClr val="FF6600"/>
              </a:solidFill>
              <a:prstDash val="solid"/>
              <a:miter lim="800000"/>
              <a:headEnd/>
              <a:tailEnd/>
            </a:ln>
          </p:spPr>
          <p:txBody>
            <a:bodyPr/>
            <a:lstStyle>
              <a:defPPr>
                <a:defRPr lang="en-US"/>
              </a:defPPr>
              <a:lvl1pPr algn="l" rtl="0" fontAlgn="base">
                <a:spcBef>
                  <a:spcPct val="0"/>
                </a:spcBef>
                <a:spcAft>
                  <a:spcPct val="0"/>
                </a:spcAft>
                <a:defRPr sz="1400" kern="1200">
                  <a:solidFill>
                    <a:schemeClr val="tx1"/>
                  </a:solidFill>
                  <a:latin typeface="Arial" panose="020B0604020202020204" pitchFamily="34" charset="0"/>
                  <a:ea typeface="+mn-ea"/>
                  <a:cs typeface="+mn-cs"/>
                </a:defRPr>
              </a:lvl1pPr>
              <a:lvl2pPr marL="457200" algn="l" rtl="0" fontAlgn="base">
                <a:spcBef>
                  <a:spcPct val="0"/>
                </a:spcBef>
                <a:spcAft>
                  <a:spcPct val="0"/>
                </a:spcAft>
                <a:defRPr sz="1400" kern="1200">
                  <a:solidFill>
                    <a:schemeClr val="tx1"/>
                  </a:solidFill>
                  <a:latin typeface="Arial" panose="020B0604020202020204" pitchFamily="34" charset="0"/>
                  <a:ea typeface="+mn-ea"/>
                  <a:cs typeface="+mn-cs"/>
                </a:defRPr>
              </a:lvl2pPr>
              <a:lvl3pPr marL="914400" algn="l" rtl="0" fontAlgn="base">
                <a:spcBef>
                  <a:spcPct val="0"/>
                </a:spcBef>
                <a:spcAft>
                  <a:spcPct val="0"/>
                </a:spcAft>
                <a:defRPr sz="1400" kern="1200">
                  <a:solidFill>
                    <a:schemeClr val="tx1"/>
                  </a:solidFill>
                  <a:latin typeface="Arial" panose="020B0604020202020204" pitchFamily="34" charset="0"/>
                  <a:ea typeface="+mn-ea"/>
                  <a:cs typeface="+mn-cs"/>
                </a:defRPr>
              </a:lvl3pPr>
              <a:lvl4pPr marL="1371600" algn="l" rtl="0" fontAlgn="base">
                <a:spcBef>
                  <a:spcPct val="0"/>
                </a:spcBef>
                <a:spcAft>
                  <a:spcPct val="0"/>
                </a:spcAft>
                <a:defRPr sz="1400" kern="1200">
                  <a:solidFill>
                    <a:schemeClr val="tx1"/>
                  </a:solidFill>
                  <a:latin typeface="Arial" panose="020B0604020202020204" pitchFamily="34" charset="0"/>
                  <a:ea typeface="+mn-ea"/>
                  <a:cs typeface="+mn-cs"/>
                </a:defRPr>
              </a:lvl4pPr>
              <a:lvl5pPr marL="1828800" algn="l" rtl="0" fontAlgn="base">
                <a:spcBef>
                  <a:spcPct val="0"/>
                </a:spcBef>
                <a:spcAft>
                  <a:spcPct val="0"/>
                </a:spcAft>
                <a:defRPr sz="1400" kern="1200">
                  <a:solidFill>
                    <a:schemeClr val="tx1"/>
                  </a:solidFill>
                  <a:latin typeface="Arial" panose="020B0604020202020204" pitchFamily="34" charset="0"/>
                  <a:ea typeface="+mn-ea"/>
                  <a:cs typeface="+mn-cs"/>
                </a:defRPr>
              </a:lvl5pPr>
              <a:lvl6pPr marL="2286000" algn="l" defTabSz="914400" rtl="0" eaLnBrk="1" latinLnBrk="0" hangingPunct="1">
                <a:defRPr sz="1400" kern="1200">
                  <a:solidFill>
                    <a:schemeClr val="tx1"/>
                  </a:solidFill>
                  <a:latin typeface="Arial" panose="020B0604020202020204" pitchFamily="34" charset="0"/>
                  <a:ea typeface="+mn-ea"/>
                  <a:cs typeface="+mn-cs"/>
                </a:defRPr>
              </a:lvl6pPr>
              <a:lvl7pPr marL="2743200" algn="l" defTabSz="914400" rtl="0" eaLnBrk="1" latinLnBrk="0" hangingPunct="1">
                <a:defRPr sz="1400" kern="1200">
                  <a:solidFill>
                    <a:schemeClr val="tx1"/>
                  </a:solidFill>
                  <a:latin typeface="Arial" panose="020B0604020202020204" pitchFamily="34" charset="0"/>
                  <a:ea typeface="+mn-ea"/>
                  <a:cs typeface="+mn-cs"/>
                </a:defRPr>
              </a:lvl7pPr>
              <a:lvl8pPr marL="3200400" algn="l" defTabSz="914400" rtl="0" eaLnBrk="1" latinLnBrk="0" hangingPunct="1">
                <a:defRPr sz="1400" kern="1200">
                  <a:solidFill>
                    <a:schemeClr val="tx1"/>
                  </a:solidFill>
                  <a:latin typeface="Arial" panose="020B0604020202020204" pitchFamily="34" charset="0"/>
                  <a:ea typeface="+mn-ea"/>
                  <a:cs typeface="+mn-cs"/>
                </a:defRPr>
              </a:lvl8pPr>
              <a:lvl9pPr marL="3657600" algn="l" defTabSz="914400" rtl="0" eaLnBrk="1" latinLnBrk="0" hangingPunct="1">
                <a:defRPr sz="1400" kern="1200">
                  <a:solidFill>
                    <a:schemeClr val="tx1"/>
                  </a:solidFill>
                  <a:latin typeface="Arial" panose="020B0604020202020204" pitchFamily="34" charset="0"/>
                  <a:ea typeface="+mn-ea"/>
                  <a:cs typeface="+mn-cs"/>
                </a:defRPr>
              </a:lvl9pPr>
            </a:lstStyle>
            <a:p>
              <a:endParaRPr lang="en-CA"/>
            </a:p>
          </p:txBody>
        </p:sp>
        <p:sp>
          <p:nvSpPr>
            <p:cNvPr id="258" name="Freeform 181">
              <a:extLst>
                <a:ext uri="{FF2B5EF4-FFF2-40B4-BE49-F238E27FC236}">
                  <a16:creationId xmlns:a16="http://schemas.microsoft.com/office/drawing/2014/main" id="{09931ADA-CC52-4F41-9F01-CBC5B646C091}"/>
                </a:ext>
              </a:extLst>
            </p:cNvPr>
            <p:cNvSpPr>
              <a:spLocks noChangeAspect="1"/>
            </p:cNvSpPr>
            <p:nvPr/>
          </p:nvSpPr>
          <p:spPr bwMode="auto">
            <a:xfrm>
              <a:off x="8880887" y="748872"/>
              <a:ext cx="428439" cy="343538"/>
            </a:xfrm>
            <a:custGeom>
              <a:avLst/>
              <a:gdLst>
                <a:gd name="T0" fmla="*/ 318 w 723"/>
                <a:gd name="T1" fmla="*/ 105 h 538"/>
                <a:gd name="T2" fmla="*/ 160 w 723"/>
                <a:gd name="T3" fmla="*/ 79 h 538"/>
                <a:gd name="T4" fmla="*/ 1 w 723"/>
                <a:gd name="T5" fmla="*/ 0 h 538"/>
                <a:gd name="T6" fmla="*/ 0 w 723"/>
                <a:gd name="T7" fmla="*/ 7 h 538"/>
                <a:gd name="T8" fmla="*/ 46 w 723"/>
                <a:gd name="T9" fmla="*/ 61 h 538"/>
                <a:gd name="T10" fmla="*/ 165 w 723"/>
                <a:gd name="T11" fmla="*/ 182 h 538"/>
                <a:gd name="T12" fmla="*/ 172 w 723"/>
                <a:gd name="T13" fmla="*/ 183 h 538"/>
                <a:gd name="T14" fmla="*/ 332 w 723"/>
                <a:gd name="T15" fmla="*/ 391 h 538"/>
                <a:gd name="T16" fmla="*/ 327 w 723"/>
                <a:gd name="T17" fmla="*/ 468 h 538"/>
                <a:gd name="T18" fmla="*/ 384 w 723"/>
                <a:gd name="T19" fmla="*/ 469 h 538"/>
                <a:gd name="T20" fmla="*/ 374 w 723"/>
                <a:gd name="T21" fmla="*/ 390 h 538"/>
                <a:gd name="T22" fmla="*/ 555 w 723"/>
                <a:gd name="T23" fmla="*/ 182 h 538"/>
                <a:gd name="T24" fmla="*/ 675 w 723"/>
                <a:gd name="T25" fmla="*/ 62 h 538"/>
                <a:gd name="T26" fmla="*/ 719 w 723"/>
                <a:gd name="T27" fmla="*/ 0 h 538"/>
                <a:gd name="T28" fmla="*/ 563 w 723"/>
                <a:gd name="T29" fmla="*/ 78 h 538"/>
                <a:gd name="T30" fmla="*/ 402 w 723"/>
                <a:gd name="T31" fmla="*/ 105 h 538"/>
                <a:gd name="T32" fmla="*/ 318 w 723"/>
                <a:gd name="T33" fmla="*/ 105 h 5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723" h="538">
                  <a:moveTo>
                    <a:pt x="318" y="105"/>
                  </a:moveTo>
                  <a:cubicBezTo>
                    <a:pt x="263" y="97"/>
                    <a:pt x="211" y="91"/>
                    <a:pt x="160" y="79"/>
                  </a:cubicBezTo>
                  <a:cubicBezTo>
                    <a:pt x="100" y="65"/>
                    <a:pt x="61" y="19"/>
                    <a:pt x="1" y="0"/>
                  </a:cubicBezTo>
                  <a:cubicBezTo>
                    <a:pt x="1" y="2"/>
                    <a:pt x="0" y="5"/>
                    <a:pt x="0" y="7"/>
                  </a:cubicBezTo>
                  <a:cubicBezTo>
                    <a:pt x="7" y="31"/>
                    <a:pt x="39" y="37"/>
                    <a:pt x="46" y="61"/>
                  </a:cubicBezTo>
                  <a:cubicBezTo>
                    <a:pt x="108" y="61"/>
                    <a:pt x="174" y="115"/>
                    <a:pt x="165" y="182"/>
                  </a:cubicBezTo>
                  <a:cubicBezTo>
                    <a:pt x="167" y="182"/>
                    <a:pt x="170" y="183"/>
                    <a:pt x="172" y="183"/>
                  </a:cubicBezTo>
                  <a:cubicBezTo>
                    <a:pt x="281" y="150"/>
                    <a:pt x="364" y="279"/>
                    <a:pt x="332" y="391"/>
                  </a:cubicBezTo>
                  <a:cubicBezTo>
                    <a:pt x="324" y="418"/>
                    <a:pt x="299" y="445"/>
                    <a:pt x="327" y="468"/>
                  </a:cubicBezTo>
                  <a:cubicBezTo>
                    <a:pt x="334" y="538"/>
                    <a:pt x="377" y="537"/>
                    <a:pt x="384" y="469"/>
                  </a:cubicBezTo>
                  <a:cubicBezTo>
                    <a:pt x="413" y="438"/>
                    <a:pt x="376" y="416"/>
                    <a:pt x="374" y="390"/>
                  </a:cubicBezTo>
                  <a:cubicBezTo>
                    <a:pt x="362" y="283"/>
                    <a:pt x="442" y="151"/>
                    <a:pt x="555" y="182"/>
                  </a:cubicBezTo>
                  <a:cubicBezTo>
                    <a:pt x="546" y="116"/>
                    <a:pt x="611" y="60"/>
                    <a:pt x="675" y="62"/>
                  </a:cubicBezTo>
                  <a:cubicBezTo>
                    <a:pt x="678" y="34"/>
                    <a:pt x="723" y="30"/>
                    <a:pt x="719" y="0"/>
                  </a:cubicBezTo>
                  <a:cubicBezTo>
                    <a:pt x="663" y="19"/>
                    <a:pt x="620" y="61"/>
                    <a:pt x="563" y="78"/>
                  </a:cubicBezTo>
                  <a:cubicBezTo>
                    <a:pt x="518" y="92"/>
                    <a:pt x="457" y="95"/>
                    <a:pt x="402" y="105"/>
                  </a:cubicBezTo>
                  <a:lnTo>
                    <a:pt x="318" y="105"/>
                  </a:lnTo>
                  <a:close/>
                </a:path>
              </a:pathLst>
            </a:custGeom>
            <a:noFill/>
            <a:ln w="6350" cap="rnd">
              <a:solidFill>
                <a:srgbClr val="FF6600"/>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defPPr>
                <a:defRPr lang="en-US"/>
              </a:defPPr>
              <a:lvl1pPr algn="l" rtl="0" fontAlgn="base">
                <a:spcBef>
                  <a:spcPct val="0"/>
                </a:spcBef>
                <a:spcAft>
                  <a:spcPct val="0"/>
                </a:spcAft>
                <a:defRPr sz="1400" kern="1200">
                  <a:solidFill>
                    <a:schemeClr val="tx1"/>
                  </a:solidFill>
                  <a:latin typeface="Arial" panose="020B0604020202020204" pitchFamily="34" charset="0"/>
                  <a:ea typeface="+mn-ea"/>
                  <a:cs typeface="+mn-cs"/>
                </a:defRPr>
              </a:lvl1pPr>
              <a:lvl2pPr marL="457200" algn="l" rtl="0" fontAlgn="base">
                <a:spcBef>
                  <a:spcPct val="0"/>
                </a:spcBef>
                <a:spcAft>
                  <a:spcPct val="0"/>
                </a:spcAft>
                <a:defRPr sz="1400" kern="1200">
                  <a:solidFill>
                    <a:schemeClr val="tx1"/>
                  </a:solidFill>
                  <a:latin typeface="Arial" panose="020B0604020202020204" pitchFamily="34" charset="0"/>
                  <a:ea typeface="+mn-ea"/>
                  <a:cs typeface="+mn-cs"/>
                </a:defRPr>
              </a:lvl2pPr>
              <a:lvl3pPr marL="914400" algn="l" rtl="0" fontAlgn="base">
                <a:spcBef>
                  <a:spcPct val="0"/>
                </a:spcBef>
                <a:spcAft>
                  <a:spcPct val="0"/>
                </a:spcAft>
                <a:defRPr sz="1400" kern="1200">
                  <a:solidFill>
                    <a:schemeClr val="tx1"/>
                  </a:solidFill>
                  <a:latin typeface="Arial" panose="020B0604020202020204" pitchFamily="34" charset="0"/>
                  <a:ea typeface="+mn-ea"/>
                  <a:cs typeface="+mn-cs"/>
                </a:defRPr>
              </a:lvl3pPr>
              <a:lvl4pPr marL="1371600" algn="l" rtl="0" fontAlgn="base">
                <a:spcBef>
                  <a:spcPct val="0"/>
                </a:spcBef>
                <a:spcAft>
                  <a:spcPct val="0"/>
                </a:spcAft>
                <a:defRPr sz="1400" kern="1200">
                  <a:solidFill>
                    <a:schemeClr val="tx1"/>
                  </a:solidFill>
                  <a:latin typeface="Arial" panose="020B0604020202020204" pitchFamily="34" charset="0"/>
                  <a:ea typeface="+mn-ea"/>
                  <a:cs typeface="+mn-cs"/>
                </a:defRPr>
              </a:lvl4pPr>
              <a:lvl5pPr marL="1828800" algn="l" rtl="0" fontAlgn="base">
                <a:spcBef>
                  <a:spcPct val="0"/>
                </a:spcBef>
                <a:spcAft>
                  <a:spcPct val="0"/>
                </a:spcAft>
                <a:defRPr sz="1400" kern="1200">
                  <a:solidFill>
                    <a:schemeClr val="tx1"/>
                  </a:solidFill>
                  <a:latin typeface="Arial" panose="020B0604020202020204" pitchFamily="34" charset="0"/>
                  <a:ea typeface="+mn-ea"/>
                  <a:cs typeface="+mn-cs"/>
                </a:defRPr>
              </a:lvl5pPr>
              <a:lvl6pPr marL="2286000" algn="l" defTabSz="914400" rtl="0" eaLnBrk="1" latinLnBrk="0" hangingPunct="1">
                <a:defRPr sz="1400" kern="1200">
                  <a:solidFill>
                    <a:schemeClr val="tx1"/>
                  </a:solidFill>
                  <a:latin typeface="Arial" panose="020B0604020202020204" pitchFamily="34" charset="0"/>
                  <a:ea typeface="+mn-ea"/>
                  <a:cs typeface="+mn-cs"/>
                </a:defRPr>
              </a:lvl6pPr>
              <a:lvl7pPr marL="2743200" algn="l" defTabSz="914400" rtl="0" eaLnBrk="1" latinLnBrk="0" hangingPunct="1">
                <a:defRPr sz="1400" kern="1200">
                  <a:solidFill>
                    <a:schemeClr val="tx1"/>
                  </a:solidFill>
                  <a:latin typeface="Arial" panose="020B0604020202020204" pitchFamily="34" charset="0"/>
                  <a:ea typeface="+mn-ea"/>
                  <a:cs typeface="+mn-cs"/>
                </a:defRPr>
              </a:lvl7pPr>
              <a:lvl8pPr marL="3200400" algn="l" defTabSz="914400" rtl="0" eaLnBrk="1" latinLnBrk="0" hangingPunct="1">
                <a:defRPr sz="1400" kern="1200">
                  <a:solidFill>
                    <a:schemeClr val="tx1"/>
                  </a:solidFill>
                  <a:latin typeface="Arial" panose="020B0604020202020204" pitchFamily="34" charset="0"/>
                  <a:ea typeface="+mn-ea"/>
                  <a:cs typeface="+mn-cs"/>
                </a:defRPr>
              </a:lvl8pPr>
              <a:lvl9pPr marL="3657600" algn="l" defTabSz="914400" rtl="0" eaLnBrk="1" latinLnBrk="0" hangingPunct="1">
                <a:defRPr sz="1400" kern="1200">
                  <a:solidFill>
                    <a:schemeClr val="tx1"/>
                  </a:solidFill>
                  <a:latin typeface="Arial" panose="020B0604020202020204" pitchFamily="34" charset="0"/>
                  <a:ea typeface="+mn-ea"/>
                  <a:cs typeface="+mn-cs"/>
                </a:defRPr>
              </a:lvl9pPr>
            </a:lstStyle>
            <a:p>
              <a:endParaRPr lang="en-CA"/>
            </a:p>
          </p:txBody>
        </p:sp>
        <p:sp>
          <p:nvSpPr>
            <p:cNvPr id="259" name="Rectangle 25">
              <a:extLst>
                <a:ext uri="{FF2B5EF4-FFF2-40B4-BE49-F238E27FC236}">
                  <a16:creationId xmlns:a16="http://schemas.microsoft.com/office/drawing/2014/main" id="{76800394-EFA1-495C-A8B6-2549F81C155E}"/>
                </a:ext>
              </a:extLst>
            </p:cNvPr>
            <p:cNvSpPr>
              <a:spLocks noChangeArrowheads="1"/>
            </p:cNvSpPr>
            <p:nvPr/>
          </p:nvSpPr>
          <p:spPr bwMode="auto">
            <a:xfrm>
              <a:off x="9713186" y="1063814"/>
              <a:ext cx="792962" cy="183127"/>
            </a:xfrm>
            <a:prstGeom prst="rect">
              <a:avLst/>
            </a:prstGeom>
            <a:noFill/>
            <a:ln w="9525">
              <a:noFill/>
              <a:miter lim="800000"/>
              <a:headEnd/>
              <a:tailEnd/>
            </a:ln>
          </p:spPr>
          <p:txBody>
            <a:bodyPr wrap="square" lIns="0" tIns="0" rIns="0" bIns="0">
              <a:spAutoFit/>
            </a:bodyPr>
            <a:lstStyle/>
            <a:p>
              <a:pPr>
                <a:lnSpc>
                  <a:spcPct val="85000"/>
                </a:lnSpc>
              </a:pPr>
              <a:r>
                <a:rPr lang="en-US" altLang="en-US" sz="1400" b="1" dirty="0">
                  <a:solidFill>
                    <a:srgbClr val="000000"/>
                  </a:solidFill>
                  <a:latin typeface="Arial" panose="020B0604020202020204" pitchFamily="34" charset="0"/>
                  <a:cs typeface="Arial" panose="020B0604020202020204" pitchFamily="34" charset="0"/>
                </a:rPr>
                <a:t>Brain</a:t>
              </a:r>
              <a:endParaRPr lang="en-US" altLang="en-US" sz="2000" b="1" dirty="0">
                <a:solidFill>
                  <a:srgbClr val="000000"/>
                </a:solidFill>
                <a:latin typeface="Arial" panose="020B0604020202020204" pitchFamily="34" charset="0"/>
                <a:cs typeface="Arial" panose="020B0604020202020204" pitchFamily="34" charset="0"/>
              </a:endParaRPr>
            </a:p>
          </p:txBody>
        </p:sp>
      </p:grpSp>
      <p:sp>
        <p:nvSpPr>
          <p:cNvPr id="239" name="Left Bracket 238">
            <a:extLst>
              <a:ext uri="{FF2B5EF4-FFF2-40B4-BE49-F238E27FC236}">
                <a16:creationId xmlns:a16="http://schemas.microsoft.com/office/drawing/2014/main" id="{1E2F866A-CC69-4A41-BACD-4F4A827E165B}"/>
              </a:ext>
            </a:extLst>
          </p:cNvPr>
          <p:cNvSpPr/>
          <p:nvPr/>
        </p:nvSpPr>
        <p:spPr>
          <a:xfrm flipH="1">
            <a:off x="7144145" y="4919211"/>
            <a:ext cx="692731" cy="675328"/>
          </a:xfrm>
          <a:prstGeom prst="leftBracket">
            <a:avLst/>
          </a:prstGeom>
          <a:ln w="38100"/>
        </p:spPr>
        <p:style>
          <a:lnRef idx="1">
            <a:schemeClr val="dk1"/>
          </a:lnRef>
          <a:fillRef idx="0">
            <a:schemeClr val="dk1"/>
          </a:fillRef>
          <a:effectRef idx="0">
            <a:schemeClr val="dk1"/>
          </a:effectRef>
          <a:fontRef idx="minor">
            <a:schemeClr val="tx1"/>
          </a:fontRef>
        </p:style>
        <p:txBody>
          <a:bodyPr rtlCol="0" anchor="ctr"/>
          <a:lstStyle/>
          <a:p>
            <a:pPr algn="ctr"/>
            <a:endParaRPr lang="en-CA" dirty="0"/>
          </a:p>
        </p:txBody>
      </p:sp>
      <p:sp>
        <p:nvSpPr>
          <p:cNvPr id="8" name="Oval 7">
            <a:extLst>
              <a:ext uri="{FF2B5EF4-FFF2-40B4-BE49-F238E27FC236}">
                <a16:creationId xmlns:a16="http://schemas.microsoft.com/office/drawing/2014/main" id="{2AD76E99-81F6-4895-AF94-4A5FCA705E72}"/>
              </a:ext>
            </a:extLst>
          </p:cNvPr>
          <p:cNvSpPr/>
          <p:nvPr/>
        </p:nvSpPr>
        <p:spPr>
          <a:xfrm>
            <a:off x="3272235" y="3324822"/>
            <a:ext cx="165684" cy="167458"/>
          </a:xfrm>
          <a:prstGeom prst="ellipse">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dirty="0">
              <a:highlight>
                <a:srgbClr val="FFFF00"/>
              </a:highlight>
            </a:endParaRPr>
          </a:p>
        </p:txBody>
      </p:sp>
      <p:sp>
        <p:nvSpPr>
          <p:cNvPr id="233" name="Oval 232">
            <a:extLst>
              <a:ext uri="{FF2B5EF4-FFF2-40B4-BE49-F238E27FC236}">
                <a16:creationId xmlns:a16="http://schemas.microsoft.com/office/drawing/2014/main" id="{252389BE-14B1-45EE-A2EB-E90BA8F57630}"/>
              </a:ext>
            </a:extLst>
          </p:cNvPr>
          <p:cNvSpPr/>
          <p:nvPr/>
        </p:nvSpPr>
        <p:spPr>
          <a:xfrm>
            <a:off x="5567993" y="5688904"/>
            <a:ext cx="97767" cy="112097"/>
          </a:xfrm>
          <a:prstGeom prst="ellipse">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234" name="Oval 7">
            <a:extLst>
              <a:ext uri="{FF2B5EF4-FFF2-40B4-BE49-F238E27FC236}">
                <a16:creationId xmlns:a16="http://schemas.microsoft.com/office/drawing/2014/main" id="{45A494B7-4743-40CF-9D9B-783DE82EF9A1}"/>
              </a:ext>
            </a:extLst>
          </p:cNvPr>
          <p:cNvSpPr/>
          <p:nvPr/>
        </p:nvSpPr>
        <p:spPr>
          <a:xfrm>
            <a:off x="2097597" y="4697841"/>
            <a:ext cx="165684" cy="167458"/>
          </a:xfrm>
          <a:prstGeom prst="ellipse">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dirty="0">
              <a:highlight>
                <a:srgbClr val="FFFF00"/>
              </a:highlight>
            </a:endParaRPr>
          </a:p>
        </p:txBody>
      </p:sp>
    </p:spTree>
    <p:extLst>
      <p:ext uri="{BB962C8B-B14F-4D97-AF65-F5344CB8AC3E}">
        <p14:creationId xmlns:p14="http://schemas.microsoft.com/office/powerpoint/2010/main" val="9679540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24"/>
                                        </p:tgtEl>
                                        <p:attrNameLst>
                                          <p:attrName>style.visibility</p:attrName>
                                        </p:attrNameLst>
                                      </p:cBhvr>
                                      <p:to>
                                        <p:strVal val="visible"/>
                                      </p:to>
                                    </p:set>
                                    <p:anim calcmode="lin" valueType="num">
                                      <p:cBhvr additive="base">
                                        <p:cTn id="7" dur="500" fill="hold"/>
                                        <p:tgtEl>
                                          <p:spTgt spid="224"/>
                                        </p:tgtEl>
                                        <p:attrNameLst>
                                          <p:attrName>ppt_x</p:attrName>
                                        </p:attrNameLst>
                                      </p:cBhvr>
                                      <p:tavLst>
                                        <p:tav tm="0">
                                          <p:val>
                                            <p:strVal val="#ppt_x"/>
                                          </p:val>
                                        </p:tav>
                                        <p:tav tm="100000">
                                          <p:val>
                                            <p:strVal val="#ppt_x"/>
                                          </p:val>
                                        </p:tav>
                                      </p:tavLst>
                                    </p:anim>
                                    <p:anim calcmode="lin" valueType="num">
                                      <p:cBhvr additive="base">
                                        <p:cTn id="8" dur="500" fill="hold"/>
                                        <p:tgtEl>
                                          <p:spTgt spid="224"/>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239"/>
                                        </p:tgtEl>
                                        <p:attrNameLst>
                                          <p:attrName>style.visibility</p:attrName>
                                        </p:attrNameLst>
                                      </p:cBhvr>
                                      <p:to>
                                        <p:strVal val="visible"/>
                                      </p:to>
                                    </p:set>
                                    <p:anim calcmode="lin" valueType="num">
                                      <p:cBhvr additive="base">
                                        <p:cTn id="11" dur="500" fill="hold"/>
                                        <p:tgtEl>
                                          <p:spTgt spid="239"/>
                                        </p:tgtEl>
                                        <p:attrNameLst>
                                          <p:attrName>ppt_x</p:attrName>
                                        </p:attrNameLst>
                                      </p:cBhvr>
                                      <p:tavLst>
                                        <p:tav tm="0">
                                          <p:val>
                                            <p:strVal val="#ppt_x"/>
                                          </p:val>
                                        </p:tav>
                                        <p:tav tm="100000">
                                          <p:val>
                                            <p:strVal val="#ppt_x"/>
                                          </p:val>
                                        </p:tav>
                                      </p:tavLst>
                                    </p:anim>
                                    <p:anim calcmode="lin" valueType="num">
                                      <p:cBhvr additive="base">
                                        <p:cTn id="12" dur="500" fill="hold"/>
                                        <p:tgtEl>
                                          <p:spTgt spid="23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9"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157258-1E3D-4582-8120-36C037F8EEC4}"/>
              </a:ext>
            </a:extLst>
          </p:cNvPr>
          <p:cNvSpPr>
            <a:spLocks noGrp="1"/>
          </p:cNvSpPr>
          <p:nvPr>
            <p:ph type="title"/>
          </p:nvPr>
        </p:nvSpPr>
        <p:spPr>
          <a:xfrm>
            <a:off x="838200" y="365125"/>
            <a:ext cx="10515600" cy="900967"/>
          </a:xfrm>
        </p:spPr>
        <p:txBody>
          <a:bodyPr/>
          <a:lstStyle/>
          <a:p>
            <a:pPr algn="ctr"/>
            <a:r>
              <a:rPr lang="en-CA" b="1" dirty="0">
                <a:solidFill>
                  <a:srgbClr val="7030A0"/>
                </a:solidFill>
                <a:latin typeface="+mn-lt"/>
              </a:rPr>
              <a:t>Sacral Spinal Cord Lesion (SSCL) </a:t>
            </a:r>
          </a:p>
        </p:txBody>
      </p:sp>
      <p:sp>
        <p:nvSpPr>
          <p:cNvPr id="3" name="Content Placeholder 2">
            <a:extLst>
              <a:ext uri="{FF2B5EF4-FFF2-40B4-BE49-F238E27FC236}">
                <a16:creationId xmlns:a16="http://schemas.microsoft.com/office/drawing/2014/main" id="{80985EF9-5EB8-4127-896D-5A0F1E169F02}"/>
              </a:ext>
            </a:extLst>
          </p:cNvPr>
          <p:cNvSpPr>
            <a:spLocks noGrp="1"/>
          </p:cNvSpPr>
          <p:nvPr>
            <p:ph idx="1"/>
          </p:nvPr>
        </p:nvSpPr>
        <p:spPr>
          <a:xfrm>
            <a:off x="838200" y="1403633"/>
            <a:ext cx="10515600" cy="4773330"/>
          </a:xfrm>
        </p:spPr>
        <p:txBody>
          <a:bodyPr>
            <a:normAutofit/>
          </a:bodyPr>
          <a:lstStyle/>
          <a:p>
            <a:r>
              <a:rPr lang="en-CA" sz="3200" dirty="0"/>
              <a:t>is a lesion in the sacral spinal cord. </a:t>
            </a:r>
          </a:p>
          <a:p>
            <a:r>
              <a:rPr lang="en-CA" sz="3200" dirty="0"/>
              <a:t>NLUTD in SSCL</a:t>
            </a:r>
          </a:p>
          <a:p>
            <a:pPr lvl="1"/>
            <a:r>
              <a:rPr lang="en-CA" sz="2800" dirty="0"/>
              <a:t>loss of parasympathetic control of the detrusor with </a:t>
            </a:r>
            <a:r>
              <a:rPr lang="en-CA" sz="2800" dirty="0" err="1"/>
              <a:t>acontractile</a:t>
            </a:r>
            <a:r>
              <a:rPr lang="en-CA" sz="2800" dirty="0"/>
              <a:t> detrusor with or without decreased bladder compliance </a:t>
            </a:r>
          </a:p>
          <a:p>
            <a:pPr lvl="1"/>
            <a:r>
              <a:rPr lang="en-US" sz="2800" dirty="0"/>
              <a:t>somatic deficiency (loss of </a:t>
            </a:r>
            <a:r>
              <a:rPr lang="en-US" sz="2800" dirty="0" err="1"/>
              <a:t>Onuf's</a:t>
            </a:r>
            <a:r>
              <a:rPr lang="en-US" sz="2800" dirty="0"/>
              <a:t> nuclei) of the external urethral sphincter </a:t>
            </a:r>
            <a:r>
              <a:rPr lang="en-CA" sz="2800" dirty="0"/>
              <a:t>usually with impaired sphincter activity </a:t>
            </a:r>
            <a:r>
              <a:rPr lang="pl-PL" sz="2800" dirty="0"/>
              <a:t>&amp; </a:t>
            </a:r>
            <a:r>
              <a:rPr lang="en-CA" sz="2800" dirty="0"/>
              <a:t>with </a:t>
            </a:r>
            <a:r>
              <a:rPr lang="en-US" sz="2800" dirty="0"/>
              <a:t>stress urinary incontinence (SUI)</a:t>
            </a:r>
            <a:endParaRPr lang="en-CA" sz="2800" dirty="0"/>
          </a:p>
          <a:p>
            <a:pPr lvl="1"/>
            <a:r>
              <a:rPr lang="en-CA" sz="2800" dirty="0"/>
              <a:t>Sensory impairment is typically associated with a complete lesion. Some afferent pathways remain intact due to potential preservation of hypogastric afferents</a:t>
            </a:r>
          </a:p>
        </p:txBody>
      </p:sp>
    </p:spTree>
    <p:extLst>
      <p:ext uri="{BB962C8B-B14F-4D97-AF65-F5344CB8AC3E}">
        <p14:creationId xmlns:p14="http://schemas.microsoft.com/office/powerpoint/2010/main" val="6058748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 calcmode="lin" valueType="num">
                                      <p:cBhvr additive="base">
                                        <p:cTn id="7"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anim calcmode="lin" valueType="num">
                                      <p:cBhvr additive="base">
                                        <p:cTn id="13"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 calcmode="lin" valueType="num">
                                      <p:cBhvr additive="base">
                                        <p:cTn id="19"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293EA6-4933-47BE-95B8-450C17A41E97}"/>
              </a:ext>
            </a:extLst>
          </p:cNvPr>
          <p:cNvSpPr>
            <a:spLocks noGrp="1"/>
          </p:cNvSpPr>
          <p:nvPr>
            <p:ph type="title"/>
          </p:nvPr>
        </p:nvSpPr>
        <p:spPr>
          <a:xfrm>
            <a:off x="7644748" y="1754338"/>
            <a:ext cx="3159971" cy="949105"/>
          </a:xfrm>
        </p:spPr>
        <p:txBody>
          <a:bodyPr/>
          <a:lstStyle/>
          <a:p>
            <a:r>
              <a:rPr kumimoji="0" lang="en-US" sz="1583" b="0" i="0" u="none" strike="noStrike" kern="1200" cap="none" spc="0" normalizeH="0" baseline="0" noProof="0" dirty="0">
                <a:ln>
                  <a:noFill/>
                </a:ln>
                <a:solidFill>
                  <a:srgbClr val="004080"/>
                </a:solidFill>
                <a:effectLst>
                  <a:outerShdw blurRad="38100" dist="38100" dir="2700000" algn="tl">
                    <a:srgbClr val="C0C0C0"/>
                  </a:outerShdw>
                </a:effectLst>
                <a:uLnTx/>
                <a:uFillTx/>
                <a:latin typeface="Arial"/>
                <a:ea typeface="+mj-ea"/>
                <a:cs typeface="+mj-cs"/>
              </a:rPr>
              <a:t>56 F, SCI, MVA, pelvis and lower back, L 2 incomplete, unable to void</a:t>
            </a:r>
            <a:endParaRPr lang="pl-PL" dirty="0"/>
          </a:p>
        </p:txBody>
      </p:sp>
      <p:grpSp>
        <p:nvGrpSpPr>
          <p:cNvPr id="5" name="Group 4">
            <a:extLst>
              <a:ext uri="{FF2B5EF4-FFF2-40B4-BE49-F238E27FC236}">
                <a16:creationId xmlns:a16="http://schemas.microsoft.com/office/drawing/2014/main" id="{9E90392A-EF5D-42FD-9F57-FC8460B65EA0}"/>
              </a:ext>
            </a:extLst>
          </p:cNvPr>
          <p:cNvGrpSpPr/>
          <p:nvPr/>
        </p:nvGrpSpPr>
        <p:grpSpPr>
          <a:xfrm>
            <a:off x="384313" y="689113"/>
            <a:ext cx="6838122" cy="5694517"/>
            <a:chOff x="118568" y="3476651"/>
            <a:chExt cx="5259451" cy="2954629"/>
          </a:xfrm>
        </p:grpSpPr>
        <p:grpSp>
          <p:nvGrpSpPr>
            <p:cNvPr id="6" name="Group 3">
              <a:extLst>
                <a:ext uri="{FF2B5EF4-FFF2-40B4-BE49-F238E27FC236}">
                  <a16:creationId xmlns:a16="http://schemas.microsoft.com/office/drawing/2014/main" id="{BE2049A2-FA8C-48B5-8297-96425EF16932}"/>
                </a:ext>
              </a:extLst>
            </p:cNvPr>
            <p:cNvGrpSpPr>
              <a:grpSpLocks/>
            </p:cNvGrpSpPr>
            <p:nvPr/>
          </p:nvGrpSpPr>
          <p:grpSpPr bwMode="auto">
            <a:xfrm>
              <a:off x="231144" y="3476651"/>
              <a:ext cx="5075127" cy="2954629"/>
              <a:chOff x="144" y="768"/>
              <a:chExt cx="4080" cy="3108"/>
            </a:xfrm>
          </p:grpSpPr>
          <p:pic>
            <p:nvPicPr>
              <p:cNvPr id="19" name="Picture 4">
                <a:extLst>
                  <a:ext uri="{FF2B5EF4-FFF2-40B4-BE49-F238E27FC236}">
                    <a16:creationId xmlns:a16="http://schemas.microsoft.com/office/drawing/2014/main" id="{4EED9967-C351-4963-B830-9F39ABC0C0E9}"/>
                  </a:ext>
                </a:extLst>
              </p:cNvPr>
              <p:cNvPicPr>
                <a:picLocks noChangeAspect="1" noChangeArrowheads="1"/>
              </p:cNvPicPr>
              <p:nvPr/>
            </p:nvPicPr>
            <p:blipFill>
              <a:blip r:embed="rId2" cstate="print"/>
              <a:srcRect/>
              <a:stretch>
                <a:fillRect/>
              </a:stretch>
            </p:blipFill>
            <p:spPr bwMode="auto">
              <a:xfrm>
                <a:off x="192" y="864"/>
                <a:ext cx="4032" cy="3012"/>
              </a:xfrm>
              <a:prstGeom prst="rect">
                <a:avLst/>
              </a:prstGeom>
              <a:noFill/>
              <a:ln w="9525">
                <a:noFill/>
                <a:miter lim="800000"/>
                <a:headEnd/>
                <a:tailEnd/>
              </a:ln>
              <a:effectLst/>
            </p:spPr>
          </p:pic>
          <p:sp>
            <p:nvSpPr>
              <p:cNvPr id="20" name="Rectangle 5">
                <a:extLst>
                  <a:ext uri="{FF2B5EF4-FFF2-40B4-BE49-F238E27FC236}">
                    <a16:creationId xmlns:a16="http://schemas.microsoft.com/office/drawing/2014/main" id="{7FD76C5B-FD57-46D9-9CD7-588CDF142117}"/>
                  </a:ext>
                </a:extLst>
              </p:cNvPr>
              <p:cNvSpPr>
                <a:spLocks noChangeArrowheads="1"/>
              </p:cNvSpPr>
              <p:nvPr/>
            </p:nvSpPr>
            <p:spPr bwMode="auto">
              <a:xfrm>
                <a:off x="144" y="768"/>
                <a:ext cx="336" cy="240"/>
              </a:xfrm>
              <a:prstGeom prst="rect">
                <a:avLst/>
              </a:prstGeom>
              <a:solidFill>
                <a:sysClr val="window" lastClr="FFFFFF"/>
              </a:solidFill>
              <a:ln w="9525">
                <a:noFill/>
                <a:miter lim="800000"/>
                <a:headEnd/>
                <a:tailEnd/>
              </a:ln>
              <a:effec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CA" sz="1424" b="0" i="0" u="none" strike="noStrike" kern="0" cap="none" spc="0" normalizeH="0" baseline="0" noProof="0">
                  <a:ln>
                    <a:noFill/>
                  </a:ln>
                  <a:solidFill>
                    <a:srgbClr val="000000"/>
                  </a:solidFill>
                  <a:effectLst/>
                  <a:uLnTx/>
                  <a:uFillTx/>
                  <a:latin typeface="Arial"/>
                </a:endParaRPr>
              </a:p>
            </p:txBody>
          </p:sp>
        </p:grpSp>
        <p:grpSp>
          <p:nvGrpSpPr>
            <p:cNvPr id="7" name="Group 6">
              <a:extLst>
                <a:ext uri="{FF2B5EF4-FFF2-40B4-BE49-F238E27FC236}">
                  <a16:creationId xmlns:a16="http://schemas.microsoft.com/office/drawing/2014/main" id="{613902B5-C998-40EA-89A6-97C5EE347875}"/>
                </a:ext>
              </a:extLst>
            </p:cNvPr>
            <p:cNvGrpSpPr>
              <a:grpSpLocks/>
            </p:cNvGrpSpPr>
            <p:nvPr/>
          </p:nvGrpSpPr>
          <p:grpSpPr bwMode="auto">
            <a:xfrm>
              <a:off x="549361" y="3807053"/>
              <a:ext cx="535150" cy="2556396"/>
              <a:chOff x="359" y="798"/>
              <a:chExt cx="426" cy="1104"/>
            </a:xfrm>
          </p:grpSpPr>
          <p:sp>
            <p:nvSpPr>
              <p:cNvPr id="17" name="Line 9">
                <a:extLst>
                  <a:ext uri="{FF2B5EF4-FFF2-40B4-BE49-F238E27FC236}">
                    <a16:creationId xmlns:a16="http://schemas.microsoft.com/office/drawing/2014/main" id="{85783B52-5285-4F53-B07D-AC7434717263}"/>
                  </a:ext>
                </a:extLst>
              </p:cNvPr>
              <p:cNvSpPr>
                <a:spLocks noChangeShapeType="1"/>
              </p:cNvSpPr>
              <p:nvPr/>
            </p:nvSpPr>
            <p:spPr bwMode="auto">
              <a:xfrm>
                <a:off x="565" y="894"/>
                <a:ext cx="0" cy="1008"/>
              </a:xfrm>
              <a:prstGeom prst="line">
                <a:avLst/>
              </a:prstGeom>
              <a:noFill/>
              <a:ln w="25400">
                <a:solidFill>
                  <a:srgbClr val="FF9900"/>
                </a:solidFill>
                <a:round/>
                <a:headEnd/>
                <a:tailEnd type="triangle" w="med" len="med"/>
              </a:ln>
              <a:effec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CA" sz="1424" b="0" i="0" u="none" strike="noStrike" kern="0" cap="none" spc="0" normalizeH="0" baseline="0" noProof="0" dirty="0">
                  <a:ln>
                    <a:noFill/>
                  </a:ln>
                  <a:solidFill>
                    <a:srgbClr val="000000"/>
                  </a:solidFill>
                  <a:effectLst/>
                  <a:uLnTx/>
                  <a:uFillTx/>
                  <a:latin typeface="Arial"/>
                </a:endParaRPr>
              </a:p>
            </p:txBody>
          </p:sp>
          <p:sp>
            <p:nvSpPr>
              <p:cNvPr id="18" name="AutoShape 10">
                <a:extLst>
                  <a:ext uri="{FF2B5EF4-FFF2-40B4-BE49-F238E27FC236}">
                    <a16:creationId xmlns:a16="http://schemas.microsoft.com/office/drawing/2014/main" id="{F88302E7-C9E4-4259-B33A-69A044011EFF}"/>
                  </a:ext>
                </a:extLst>
              </p:cNvPr>
              <p:cNvSpPr>
                <a:spLocks noChangeArrowheads="1"/>
              </p:cNvSpPr>
              <p:nvPr/>
            </p:nvSpPr>
            <p:spPr bwMode="auto">
              <a:xfrm>
                <a:off x="359" y="798"/>
                <a:ext cx="426" cy="105"/>
              </a:xfrm>
              <a:prstGeom prst="roundRect">
                <a:avLst>
                  <a:gd name="adj" fmla="val 16667"/>
                </a:avLst>
              </a:prstGeom>
              <a:solidFill>
                <a:sysClr val="window" lastClr="FFFFFF"/>
              </a:solidFill>
              <a:ln w="25400">
                <a:solidFill>
                  <a:srgbClr val="FF9900"/>
                </a:solidFill>
                <a:round/>
                <a:headEnd/>
                <a:tailEnd/>
              </a:ln>
              <a:effectLst/>
            </p:spPr>
            <p:txBody>
              <a:bodyPr wrap="square" anchor="ctr">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831" b="1" i="0" u="none" strike="noStrike" kern="0" cap="none" spc="0" normalizeH="0" baseline="0" noProof="0" dirty="0">
                    <a:ln>
                      <a:noFill/>
                    </a:ln>
                    <a:solidFill>
                      <a:srgbClr val="CCFFCC">
                        <a:lumMod val="50000"/>
                      </a:srgbClr>
                    </a:solidFill>
                    <a:effectLst/>
                    <a:uLnTx/>
                    <a:uFillTx/>
                    <a:latin typeface="Eurostile" pitchFamily="34" charset="0"/>
                  </a:rPr>
                  <a:t>START</a:t>
                </a:r>
                <a:endParaRPr kumimoji="0" lang="en-US" sz="1108" b="1" i="0" u="none" strike="noStrike" kern="0" cap="none" spc="0" normalizeH="0" baseline="0" noProof="0" dirty="0">
                  <a:ln>
                    <a:noFill/>
                  </a:ln>
                  <a:solidFill>
                    <a:srgbClr val="CCFFCC">
                      <a:lumMod val="50000"/>
                    </a:srgbClr>
                  </a:solidFill>
                  <a:effectLst/>
                  <a:uLnTx/>
                  <a:uFillTx/>
                  <a:latin typeface="Arial"/>
                </a:endParaRPr>
              </a:p>
            </p:txBody>
          </p:sp>
        </p:grpSp>
        <p:grpSp>
          <p:nvGrpSpPr>
            <p:cNvPr id="8" name="Group 12">
              <a:extLst>
                <a:ext uri="{FF2B5EF4-FFF2-40B4-BE49-F238E27FC236}">
                  <a16:creationId xmlns:a16="http://schemas.microsoft.com/office/drawing/2014/main" id="{5D4AA7B4-1A7A-496A-AB05-CEA3F3C6219F}"/>
                </a:ext>
              </a:extLst>
            </p:cNvPr>
            <p:cNvGrpSpPr>
              <a:grpSpLocks/>
            </p:cNvGrpSpPr>
            <p:nvPr/>
          </p:nvGrpSpPr>
          <p:grpSpPr bwMode="auto">
            <a:xfrm>
              <a:off x="3708016" y="3506091"/>
              <a:ext cx="437165" cy="2631239"/>
              <a:chOff x="342" y="927"/>
              <a:chExt cx="348" cy="970"/>
            </a:xfrm>
          </p:grpSpPr>
          <p:sp>
            <p:nvSpPr>
              <p:cNvPr id="15" name="Line 13">
                <a:extLst>
                  <a:ext uri="{FF2B5EF4-FFF2-40B4-BE49-F238E27FC236}">
                    <a16:creationId xmlns:a16="http://schemas.microsoft.com/office/drawing/2014/main" id="{563975D0-92B8-431D-9B25-D5DDDE52D491}"/>
                  </a:ext>
                </a:extLst>
              </p:cNvPr>
              <p:cNvSpPr>
                <a:spLocks noChangeShapeType="1"/>
              </p:cNvSpPr>
              <p:nvPr/>
            </p:nvSpPr>
            <p:spPr bwMode="auto">
              <a:xfrm>
                <a:off x="504" y="1056"/>
                <a:ext cx="0" cy="841"/>
              </a:xfrm>
              <a:prstGeom prst="line">
                <a:avLst/>
              </a:prstGeom>
              <a:noFill/>
              <a:ln w="25400">
                <a:solidFill>
                  <a:srgbClr val="FF0000"/>
                </a:solidFill>
                <a:round/>
                <a:headEnd/>
                <a:tailEnd type="triangle" w="med" len="med"/>
              </a:ln>
              <a:effec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CA" sz="1424" b="0" i="0" u="none" strike="noStrike" kern="0" cap="none" spc="0" normalizeH="0" baseline="0" noProof="0" dirty="0">
                  <a:ln>
                    <a:noFill/>
                  </a:ln>
                  <a:solidFill>
                    <a:srgbClr val="000000"/>
                  </a:solidFill>
                  <a:effectLst/>
                  <a:uLnTx/>
                  <a:uFillTx/>
                  <a:latin typeface="Arial"/>
                </a:endParaRPr>
              </a:p>
            </p:txBody>
          </p:sp>
          <p:sp>
            <p:nvSpPr>
              <p:cNvPr id="16" name="AutoShape 14">
                <a:extLst>
                  <a:ext uri="{FF2B5EF4-FFF2-40B4-BE49-F238E27FC236}">
                    <a16:creationId xmlns:a16="http://schemas.microsoft.com/office/drawing/2014/main" id="{C6B3549D-F6F6-462B-89F2-90301C1E3936}"/>
                  </a:ext>
                </a:extLst>
              </p:cNvPr>
              <p:cNvSpPr>
                <a:spLocks noChangeArrowheads="1"/>
              </p:cNvSpPr>
              <p:nvPr/>
            </p:nvSpPr>
            <p:spPr bwMode="auto">
              <a:xfrm>
                <a:off x="342" y="927"/>
                <a:ext cx="348" cy="92"/>
              </a:xfrm>
              <a:prstGeom prst="roundRect">
                <a:avLst>
                  <a:gd name="adj" fmla="val 16667"/>
                </a:avLst>
              </a:prstGeom>
              <a:solidFill>
                <a:srgbClr val="FF9900">
                  <a:lumMod val="40000"/>
                  <a:lumOff val="60000"/>
                </a:srgbClr>
              </a:solidFill>
              <a:ln w="25400">
                <a:solidFill>
                  <a:srgbClr val="FF0000"/>
                </a:solidFill>
                <a:round/>
                <a:headEnd/>
                <a:tailEnd/>
              </a:ln>
              <a:effectLst/>
            </p:spPr>
            <p:txBody>
              <a:bodyPr wrap="square" anchor="ctr">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870" b="1" i="0" u="none" strike="noStrike" kern="0" cap="none" spc="0" normalizeH="0" baseline="0" noProof="0" dirty="0">
                    <a:ln>
                      <a:noFill/>
                    </a:ln>
                    <a:solidFill>
                      <a:srgbClr val="FF0000"/>
                    </a:solidFill>
                    <a:effectLst/>
                    <a:uLnTx/>
                    <a:uFillTx/>
                    <a:latin typeface="Eurostile" pitchFamily="34" charset="0"/>
                  </a:rPr>
                  <a:t>MCC</a:t>
                </a:r>
                <a:endParaRPr kumimoji="0" lang="en-US" sz="1424" b="1" i="0" u="none" strike="noStrike" kern="0" cap="none" spc="0" normalizeH="0" baseline="0" noProof="0" dirty="0">
                  <a:ln>
                    <a:noFill/>
                  </a:ln>
                  <a:solidFill>
                    <a:srgbClr val="FF0000"/>
                  </a:solidFill>
                  <a:effectLst/>
                  <a:uLnTx/>
                  <a:uFillTx/>
                  <a:latin typeface="Arial"/>
                </a:endParaRPr>
              </a:p>
            </p:txBody>
          </p:sp>
        </p:grpSp>
        <p:sp>
          <p:nvSpPr>
            <p:cNvPr id="9" name="AutoShape 26">
              <a:extLst>
                <a:ext uri="{FF2B5EF4-FFF2-40B4-BE49-F238E27FC236}">
                  <a16:creationId xmlns:a16="http://schemas.microsoft.com/office/drawing/2014/main" id="{BB4EB9F3-B8FE-480C-8F10-D73AE450570F}"/>
                </a:ext>
              </a:extLst>
            </p:cNvPr>
            <p:cNvSpPr>
              <a:spLocks/>
            </p:cNvSpPr>
            <p:nvPr/>
          </p:nvSpPr>
          <p:spPr bwMode="auto">
            <a:xfrm flipH="1">
              <a:off x="4586595" y="3763059"/>
              <a:ext cx="791424" cy="201915"/>
            </a:xfrm>
            <a:prstGeom prst="accentBorderCallout1">
              <a:avLst>
                <a:gd name="adj1" fmla="val 17144"/>
                <a:gd name="adj2" fmla="val 104347"/>
                <a:gd name="adj3" fmla="val 184815"/>
                <a:gd name="adj4" fmla="val 576626"/>
              </a:avLst>
            </a:prstGeom>
            <a:solidFill>
              <a:srgbClr val="BBE0E3">
                <a:alpha val="50000"/>
              </a:srgbClr>
            </a:solidFill>
            <a:ln w="12700">
              <a:solidFill>
                <a:srgbClr val="FF9900"/>
              </a:solidFill>
              <a:miter lim="800000"/>
              <a:headEnd/>
              <a:tailEnd type="triangle" w="med" len="med"/>
            </a:ln>
            <a:effectLst/>
          </p:spPr>
          <p:txBody>
            <a:bodyPr wrap="square">
              <a:spAutoFit/>
            </a:bodyPr>
            <a:lstStyle/>
            <a:p>
              <a:pPr marL="0" marR="0" lvl="0" indent="0" defTabSz="914400" eaLnBrk="0" fontAlgn="auto" latinLnBrk="0" hangingPunct="0">
                <a:lnSpc>
                  <a:spcPct val="100000"/>
                </a:lnSpc>
                <a:spcBef>
                  <a:spcPts val="0"/>
                </a:spcBef>
                <a:spcAft>
                  <a:spcPts val="0"/>
                </a:spcAft>
                <a:buClrTx/>
                <a:buSzTx/>
                <a:buFontTx/>
                <a:buNone/>
                <a:tabLst/>
                <a:defRPr/>
              </a:pPr>
              <a:r>
                <a:rPr kumimoji="0" lang="en-US" sz="712" b="0" i="0" u="none" strike="noStrike" kern="0" cap="none" spc="0" normalizeH="0" baseline="0" noProof="0" dirty="0">
                  <a:ln>
                    <a:noFill/>
                  </a:ln>
                  <a:solidFill>
                    <a:srgbClr val="000000"/>
                  </a:solidFill>
                  <a:effectLst/>
                  <a:uLnTx/>
                  <a:uFillTx/>
                </a:rPr>
                <a:t>Pves 21</a:t>
              </a:r>
            </a:p>
          </p:txBody>
        </p:sp>
        <p:sp>
          <p:nvSpPr>
            <p:cNvPr id="10" name="Oval 11">
              <a:extLst>
                <a:ext uri="{FF2B5EF4-FFF2-40B4-BE49-F238E27FC236}">
                  <a16:creationId xmlns:a16="http://schemas.microsoft.com/office/drawing/2014/main" id="{EA2BF6D1-4E7D-4292-ACF3-79B1FA562B6A}"/>
                </a:ext>
              </a:extLst>
            </p:cNvPr>
            <p:cNvSpPr>
              <a:spLocks noChangeArrowheads="1"/>
            </p:cNvSpPr>
            <p:nvPr/>
          </p:nvSpPr>
          <p:spPr bwMode="auto">
            <a:xfrm rot="21046477">
              <a:off x="2430776" y="4741279"/>
              <a:ext cx="1649426" cy="301493"/>
            </a:xfrm>
            <a:prstGeom prst="ellipse">
              <a:avLst/>
            </a:prstGeom>
            <a:solidFill>
              <a:srgbClr val="BBE0E3">
                <a:alpha val="35001"/>
              </a:srgbClr>
            </a:solidFill>
            <a:ln w="12700" cap="flat" cmpd="sng" algn="ctr">
              <a:solidFill>
                <a:srgbClr val="000000"/>
              </a:solidFill>
              <a:prstDash val="solid"/>
              <a:round/>
              <a:headEnd type="none" w="med" len="med"/>
              <a:tailEnd type="none" w="med" len="med"/>
            </a:ln>
            <a:effec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CA" sz="1424" b="0" i="0" u="none" strike="noStrike" kern="0" cap="none" spc="0" normalizeH="0" baseline="0" noProof="0" dirty="0">
                <a:ln>
                  <a:noFill/>
                </a:ln>
                <a:solidFill>
                  <a:srgbClr val="000000"/>
                </a:solidFill>
                <a:effectLst/>
                <a:uLnTx/>
                <a:uFillTx/>
                <a:latin typeface="Arial"/>
              </a:endParaRPr>
            </a:p>
          </p:txBody>
        </p:sp>
        <p:grpSp>
          <p:nvGrpSpPr>
            <p:cNvPr id="11" name="Group 25">
              <a:extLst>
                <a:ext uri="{FF2B5EF4-FFF2-40B4-BE49-F238E27FC236}">
                  <a16:creationId xmlns:a16="http://schemas.microsoft.com/office/drawing/2014/main" id="{2365EB08-8B22-40A1-8A67-E35DC2BFDE46}"/>
                </a:ext>
              </a:extLst>
            </p:cNvPr>
            <p:cNvGrpSpPr/>
            <p:nvPr/>
          </p:nvGrpSpPr>
          <p:grpSpPr>
            <a:xfrm>
              <a:off x="118568" y="5573834"/>
              <a:ext cx="2398208" cy="412026"/>
              <a:chOff x="1293801" y="4682068"/>
              <a:chExt cx="3030644" cy="520682"/>
            </a:xfrm>
          </p:grpSpPr>
          <p:sp>
            <p:nvSpPr>
              <p:cNvPr id="12" name="Rectangle 33">
                <a:extLst>
                  <a:ext uri="{FF2B5EF4-FFF2-40B4-BE49-F238E27FC236}">
                    <a16:creationId xmlns:a16="http://schemas.microsoft.com/office/drawing/2014/main" id="{1BDDF4BE-2C5F-414A-80C2-3FBEE58B8B9D}"/>
                  </a:ext>
                </a:extLst>
              </p:cNvPr>
              <p:cNvSpPr>
                <a:spLocks noChangeArrowheads="1"/>
              </p:cNvSpPr>
              <p:nvPr/>
            </p:nvSpPr>
            <p:spPr bwMode="auto">
              <a:xfrm>
                <a:off x="1293801" y="4682068"/>
                <a:ext cx="3030644" cy="520682"/>
              </a:xfrm>
              <a:prstGeom prst="rect">
                <a:avLst/>
              </a:prstGeom>
              <a:solidFill>
                <a:sysClr val="window" lastClr="FFFFFF"/>
              </a:solidFill>
              <a:ln w="12700">
                <a:noFill/>
                <a:miter lim="800000"/>
                <a:headEnd/>
                <a:tailEnd/>
              </a:ln>
              <a:effectLst/>
            </p:spPr>
            <p:txBody>
              <a:bodyPr wrap="square" lIns="71605" tIns="35174" rIns="71605" bIns="35174">
                <a:spAutoFit/>
              </a:bodyPr>
              <a:lstStyle/>
              <a:p>
                <a:pPr marL="0" marR="0" lvl="0" indent="0" defTabSz="602971" eaLnBrk="0" fontAlgn="auto" latinLnBrk="0" hangingPunct="0">
                  <a:lnSpc>
                    <a:spcPct val="100000"/>
                  </a:lnSpc>
                  <a:spcBef>
                    <a:spcPts val="0"/>
                  </a:spcBef>
                  <a:spcAft>
                    <a:spcPts val="0"/>
                  </a:spcAft>
                  <a:buClrTx/>
                  <a:buSzTx/>
                  <a:buFontTx/>
                  <a:buNone/>
                  <a:tabLst/>
                  <a:defRPr/>
                </a:pPr>
                <a:r>
                  <a:rPr kumimoji="0" lang="en-US" sz="1108" b="0" i="0" u="none" strike="noStrike" kern="0" cap="none" spc="0" normalizeH="0" baseline="0" noProof="0" dirty="0">
                    <a:ln>
                      <a:noFill/>
                    </a:ln>
                    <a:solidFill>
                      <a:srgbClr val="FF3399">
                        <a:lumMod val="50000"/>
                      </a:srgbClr>
                    </a:solidFill>
                    <a:effectLst/>
                    <a:uLnTx/>
                    <a:uFillTx/>
                    <a:latin typeface="Eurostile"/>
                  </a:rPr>
                  <a:t>Bl.Compl</a:t>
                </a:r>
                <a:r>
                  <a:rPr kumimoji="0" lang="en-US" sz="1108" b="0" i="0" u="none" strike="noStrike" kern="0" cap="none" spc="0" normalizeH="0" baseline="0" noProof="0" dirty="0">
                    <a:ln>
                      <a:noFill/>
                    </a:ln>
                    <a:solidFill>
                      <a:srgbClr val="000000"/>
                    </a:solidFill>
                    <a:effectLst/>
                    <a:uLnTx/>
                    <a:uFillTx/>
                    <a:latin typeface="Eurostile"/>
                  </a:rPr>
                  <a:t> = </a:t>
                </a:r>
                <a:r>
                  <a:rPr kumimoji="0" lang="en-US" sz="1108" b="0" i="0" u="none" strike="noStrike" kern="0" cap="none" spc="0" normalizeH="0" baseline="0" noProof="0" dirty="0">
                    <a:ln>
                      <a:noFill/>
                    </a:ln>
                    <a:solidFill>
                      <a:srgbClr val="000000"/>
                    </a:solidFill>
                    <a:effectLst/>
                    <a:uLnTx/>
                    <a:uFillTx/>
                    <a:latin typeface="ＭＳ ゴシック"/>
                    <a:ea typeface="ＭＳ ゴシック"/>
                    <a:cs typeface="ＭＳ ゴシック"/>
                  </a:rPr>
                  <a:t>∧</a:t>
                </a:r>
                <a:r>
                  <a:rPr kumimoji="0" lang="en-US" sz="1108" b="0" i="0" u="none" strike="noStrike" kern="0" cap="none" spc="0" normalizeH="0" baseline="0" noProof="0" dirty="0">
                    <a:ln>
                      <a:noFill/>
                    </a:ln>
                    <a:solidFill>
                      <a:srgbClr val="000000"/>
                    </a:solidFill>
                    <a:effectLst/>
                    <a:uLnTx/>
                    <a:uFillTx/>
                    <a:latin typeface="Eurostile"/>
                  </a:rPr>
                  <a:t>Vol : </a:t>
                </a:r>
                <a:r>
                  <a:rPr kumimoji="0" lang="en-US" sz="1108" b="0" i="0" u="none" strike="noStrike" kern="0" cap="none" spc="0" normalizeH="0" baseline="0" noProof="0" dirty="0">
                    <a:ln>
                      <a:noFill/>
                    </a:ln>
                    <a:solidFill>
                      <a:srgbClr val="000000"/>
                    </a:solidFill>
                    <a:effectLst/>
                    <a:uLnTx/>
                    <a:uFillTx/>
                    <a:latin typeface="ＭＳ ゴシック"/>
                    <a:ea typeface="ＭＳ ゴシック"/>
                    <a:cs typeface="ＭＳ ゴシック"/>
                  </a:rPr>
                  <a:t>∧</a:t>
                </a:r>
                <a:r>
                  <a:rPr kumimoji="0" lang="en-US" sz="1108" b="0" i="0" u="none" strike="noStrike" kern="0" cap="none" spc="0" normalizeH="0" baseline="0" noProof="0" dirty="0">
                    <a:ln>
                      <a:noFill/>
                    </a:ln>
                    <a:solidFill>
                      <a:srgbClr val="000000"/>
                    </a:solidFill>
                    <a:effectLst/>
                    <a:uLnTx/>
                    <a:uFillTx/>
                    <a:latin typeface="Eurostile"/>
                    <a:ea typeface="ＭＳ ゴシック"/>
                    <a:cs typeface="ＭＳ ゴシック"/>
                  </a:rPr>
                  <a:t>Pdet</a:t>
                </a:r>
              </a:p>
              <a:p>
                <a:pPr marL="0" marR="0" lvl="0" indent="0" defTabSz="602971" eaLnBrk="0" fontAlgn="auto" latinLnBrk="0" hangingPunct="0">
                  <a:lnSpc>
                    <a:spcPct val="100000"/>
                  </a:lnSpc>
                  <a:spcBef>
                    <a:spcPts val="0"/>
                  </a:spcBef>
                  <a:spcAft>
                    <a:spcPts val="0"/>
                  </a:spcAft>
                  <a:buClrTx/>
                  <a:buSzTx/>
                  <a:buFontTx/>
                  <a:buNone/>
                  <a:tabLst/>
                  <a:defRPr/>
                </a:pPr>
                <a:r>
                  <a:rPr kumimoji="0" lang="en-US" sz="1108" b="0" i="0" u="none" strike="noStrike" kern="0" cap="none" spc="0" normalizeH="0" baseline="0" noProof="0" dirty="0">
                    <a:ln>
                      <a:noFill/>
                    </a:ln>
                    <a:solidFill>
                      <a:srgbClr val="000000"/>
                    </a:solidFill>
                    <a:effectLst/>
                    <a:uLnTx/>
                    <a:uFillTx/>
                    <a:latin typeface="Eurostile"/>
                    <a:ea typeface="ＭＳ ゴシック"/>
                    <a:cs typeface="ＭＳ ゴシック"/>
                  </a:rPr>
                  <a:t>(305-150): (70-10) = </a:t>
                </a:r>
                <a:r>
                  <a:rPr kumimoji="0" lang="en-US" sz="1108" b="1" i="0" u="none" strike="noStrike" kern="0" cap="none" spc="0" normalizeH="0" baseline="0" noProof="0" dirty="0">
                    <a:ln>
                      <a:noFill/>
                    </a:ln>
                    <a:solidFill>
                      <a:srgbClr val="FF3399">
                        <a:lumMod val="50000"/>
                      </a:srgbClr>
                    </a:solidFill>
                    <a:effectLst/>
                    <a:uLnTx/>
                    <a:uFillTx/>
                    <a:latin typeface="Eurostile"/>
                    <a:ea typeface="ＭＳ ゴシック"/>
                    <a:cs typeface="ＭＳ ゴシック"/>
                  </a:rPr>
                  <a:t>2.6 </a:t>
                </a:r>
                <a:r>
                  <a:rPr kumimoji="0" lang="en-US" sz="1108" b="0" i="0" u="none" strike="noStrike" kern="0" cap="none" spc="0" normalizeH="0" baseline="0" noProof="0" dirty="0">
                    <a:ln>
                      <a:noFill/>
                    </a:ln>
                    <a:solidFill>
                      <a:srgbClr val="000000"/>
                    </a:solidFill>
                    <a:effectLst/>
                    <a:uLnTx/>
                    <a:uFillTx/>
                    <a:latin typeface="Eurostile"/>
                    <a:ea typeface="ＭＳ ゴシック"/>
                    <a:cs typeface="ＭＳ ゴシック"/>
                  </a:rPr>
                  <a:t>ml/cmH</a:t>
                </a:r>
                <a:r>
                  <a:rPr kumimoji="0" lang="en-US" sz="1108" b="0" i="0" u="none" strike="noStrike" kern="0" cap="none" spc="0" normalizeH="0" baseline="-25000" noProof="0" dirty="0">
                    <a:ln>
                      <a:noFill/>
                    </a:ln>
                    <a:solidFill>
                      <a:srgbClr val="000000"/>
                    </a:solidFill>
                    <a:effectLst/>
                    <a:uLnTx/>
                    <a:uFillTx/>
                    <a:latin typeface="Eurostile"/>
                    <a:ea typeface="ＭＳ ゴシック"/>
                    <a:cs typeface="ＭＳ ゴシック"/>
                  </a:rPr>
                  <a:t>2</a:t>
                </a:r>
                <a:r>
                  <a:rPr kumimoji="0" lang="en-US" sz="1108" b="0" i="0" u="none" strike="noStrike" kern="0" cap="none" spc="0" normalizeH="0" baseline="0" noProof="0" dirty="0">
                    <a:ln>
                      <a:noFill/>
                    </a:ln>
                    <a:solidFill>
                      <a:srgbClr val="000000"/>
                    </a:solidFill>
                    <a:effectLst/>
                    <a:uLnTx/>
                    <a:uFillTx/>
                    <a:latin typeface="Eurostile"/>
                    <a:ea typeface="ＭＳ ゴシック"/>
                    <a:cs typeface="ＭＳ ゴシック"/>
                  </a:rPr>
                  <a:t>O</a:t>
                </a:r>
                <a:endParaRPr kumimoji="0" lang="en-US" sz="1108" b="0" i="0" u="none" strike="noStrike" kern="0" cap="none" spc="0" normalizeH="0" baseline="0" noProof="0" dirty="0">
                  <a:ln>
                    <a:noFill/>
                  </a:ln>
                  <a:solidFill>
                    <a:srgbClr val="000000"/>
                  </a:solidFill>
                  <a:effectLst/>
                  <a:uLnTx/>
                  <a:uFillTx/>
                  <a:latin typeface="Eurostile"/>
                </a:endParaRPr>
              </a:p>
            </p:txBody>
          </p:sp>
          <p:cxnSp>
            <p:nvCxnSpPr>
              <p:cNvPr id="13" name="Straight Connector 12">
                <a:extLst>
                  <a:ext uri="{FF2B5EF4-FFF2-40B4-BE49-F238E27FC236}">
                    <a16:creationId xmlns:a16="http://schemas.microsoft.com/office/drawing/2014/main" id="{2BC8F2F8-CA3D-4E92-97C0-A7356B359563}"/>
                  </a:ext>
                </a:extLst>
              </p:cNvPr>
              <p:cNvCxnSpPr/>
              <p:nvPr/>
            </p:nvCxnSpPr>
            <p:spPr>
              <a:xfrm>
                <a:off x="1651000" y="4908550"/>
                <a:ext cx="114300" cy="1588"/>
              </a:xfrm>
              <a:prstGeom prst="line">
                <a:avLst/>
              </a:prstGeom>
              <a:noFill/>
              <a:ln w="15875" cap="flat" cmpd="sng" algn="ctr">
                <a:solidFill>
                  <a:srgbClr val="000000"/>
                </a:solidFill>
                <a:prstDash val="solid"/>
                <a:round/>
                <a:headEnd type="none" w="med" len="med"/>
                <a:tailEnd type="none" w="med" len="med"/>
              </a:ln>
              <a:effectLst/>
            </p:spPr>
          </p:cxnSp>
          <p:cxnSp>
            <p:nvCxnSpPr>
              <p:cNvPr id="14" name="Straight Connector 13">
                <a:extLst>
                  <a:ext uri="{FF2B5EF4-FFF2-40B4-BE49-F238E27FC236}">
                    <a16:creationId xmlns:a16="http://schemas.microsoft.com/office/drawing/2014/main" id="{9616AEE0-F06E-4FF3-9D82-EC3731900D04}"/>
                  </a:ext>
                </a:extLst>
              </p:cNvPr>
              <p:cNvCxnSpPr/>
              <p:nvPr/>
            </p:nvCxnSpPr>
            <p:spPr>
              <a:xfrm>
                <a:off x="2174875" y="4908550"/>
                <a:ext cx="114300" cy="1588"/>
              </a:xfrm>
              <a:prstGeom prst="line">
                <a:avLst/>
              </a:prstGeom>
              <a:noFill/>
              <a:ln w="15875" cap="flat" cmpd="sng" algn="ctr">
                <a:solidFill>
                  <a:srgbClr val="000000"/>
                </a:solidFill>
                <a:prstDash val="solid"/>
                <a:round/>
                <a:headEnd type="none" w="med" len="med"/>
                <a:tailEnd type="none" w="med" len="med"/>
              </a:ln>
              <a:effectLst/>
            </p:spPr>
          </p:cxnSp>
        </p:grpSp>
      </p:grpSp>
    </p:spTree>
    <p:extLst>
      <p:ext uri="{BB962C8B-B14F-4D97-AF65-F5344CB8AC3E}">
        <p14:creationId xmlns:p14="http://schemas.microsoft.com/office/powerpoint/2010/main" val="193769247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a:extLst>
              <a:ext uri="{FF2B5EF4-FFF2-40B4-BE49-F238E27FC236}">
                <a16:creationId xmlns:a16="http://schemas.microsoft.com/office/drawing/2014/main" id="{40EBC393-7773-40F5-8253-06B5BF6C1F78}"/>
              </a:ext>
            </a:extLst>
          </p:cNvPr>
          <p:cNvSpPr>
            <a:spLocks noGrp="1"/>
          </p:cNvSpPr>
          <p:nvPr>
            <p:ph type="title"/>
          </p:nvPr>
        </p:nvSpPr>
        <p:spPr>
          <a:xfrm>
            <a:off x="1097279" y="320674"/>
            <a:ext cx="8122921" cy="1279525"/>
          </a:xfrm>
        </p:spPr>
        <p:txBody>
          <a:bodyPr>
            <a:normAutofit fontScale="90000"/>
          </a:bodyPr>
          <a:lstStyle/>
          <a:p>
            <a:pPr>
              <a:defRPr/>
            </a:pPr>
            <a:r>
              <a:rPr lang="en-US" dirty="0"/>
              <a:t>Introduction:</a:t>
            </a:r>
            <a:br>
              <a:rPr lang="en-US" dirty="0"/>
            </a:br>
            <a:r>
              <a:rPr lang="en-US" altLang="en-US" sz="4400" dirty="0"/>
              <a:t>The</a:t>
            </a:r>
            <a:r>
              <a:rPr lang="en-US" altLang="en-US" sz="4800" dirty="0"/>
              <a:t> LUT functions:</a:t>
            </a:r>
            <a:endParaRPr lang="en-US" dirty="0"/>
          </a:p>
        </p:txBody>
      </p:sp>
      <p:sp>
        <p:nvSpPr>
          <p:cNvPr id="15363" name="Content Placeholder 2">
            <a:extLst>
              <a:ext uri="{FF2B5EF4-FFF2-40B4-BE49-F238E27FC236}">
                <a16:creationId xmlns:a16="http://schemas.microsoft.com/office/drawing/2014/main" id="{8ABC4D6B-7148-41B2-8E23-83E4246F3B02}"/>
              </a:ext>
            </a:extLst>
          </p:cNvPr>
          <p:cNvSpPr>
            <a:spLocks noGrp="1"/>
          </p:cNvSpPr>
          <p:nvPr>
            <p:ph idx="1"/>
          </p:nvPr>
        </p:nvSpPr>
        <p:spPr>
          <a:xfrm>
            <a:off x="1981200" y="1773239"/>
            <a:ext cx="8229600" cy="4389437"/>
          </a:xfrm>
        </p:spPr>
        <p:txBody>
          <a:bodyPr/>
          <a:lstStyle/>
          <a:p>
            <a:pPr eaLnBrk="1" hangingPunct="1"/>
            <a:endParaRPr lang="en-US" altLang="en-US" sz="2400" dirty="0"/>
          </a:p>
          <a:p>
            <a:pPr eaLnBrk="1" hangingPunct="1"/>
            <a:endParaRPr lang="en-US" altLang="en-US" dirty="0"/>
          </a:p>
          <a:p>
            <a:pPr eaLnBrk="1" hangingPunct="1"/>
            <a:endParaRPr lang="en-US" altLang="en-US" dirty="0"/>
          </a:p>
          <a:p>
            <a:pPr eaLnBrk="1" hangingPunct="1"/>
            <a:endParaRPr lang="en-US" altLang="en-US" dirty="0"/>
          </a:p>
        </p:txBody>
      </p:sp>
      <p:pic>
        <p:nvPicPr>
          <p:cNvPr id="15364" name="Picture 5" descr="http://www.repairincontinence.net/images/sphincte.jpg">
            <a:extLst>
              <a:ext uri="{FF2B5EF4-FFF2-40B4-BE49-F238E27FC236}">
                <a16:creationId xmlns:a16="http://schemas.microsoft.com/office/drawing/2014/main" id="{6A94A511-6D1F-40AD-A8A0-F93293F6376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96029" y="2114550"/>
            <a:ext cx="5314471" cy="31616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365" name="Rectangle 5">
            <a:extLst>
              <a:ext uri="{FF2B5EF4-FFF2-40B4-BE49-F238E27FC236}">
                <a16:creationId xmlns:a16="http://schemas.microsoft.com/office/drawing/2014/main" id="{4E87D431-CC04-4724-805B-DC64FDCC21AC}"/>
              </a:ext>
            </a:extLst>
          </p:cNvPr>
          <p:cNvSpPr>
            <a:spLocks noChangeArrowheads="1"/>
          </p:cNvSpPr>
          <p:nvPr/>
        </p:nvSpPr>
        <p:spPr bwMode="auto">
          <a:xfrm>
            <a:off x="1712913" y="5273675"/>
            <a:ext cx="1954212"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b="1" i="1" dirty="0">
                <a:solidFill>
                  <a:srgbClr val="0070C0"/>
                </a:solidFill>
              </a:rPr>
              <a:t>Storage of urine</a:t>
            </a:r>
          </a:p>
        </p:txBody>
      </p:sp>
      <p:sp>
        <p:nvSpPr>
          <p:cNvPr id="15366" name="Rectangle 6">
            <a:extLst>
              <a:ext uri="{FF2B5EF4-FFF2-40B4-BE49-F238E27FC236}">
                <a16:creationId xmlns:a16="http://schemas.microsoft.com/office/drawing/2014/main" id="{8E873D33-8B63-47AA-9245-9AA13AAFB66F}"/>
              </a:ext>
            </a:extLst>
          </p:cNvPr>
          <p:cNvSpPr>
            <a:spLocks noChangeArrowheads="1"/>
          </p:cNvSpPr>
          <p:nvPr/>
        </p:nvSpPr>
        <p:spPr bwMode="auto">
          <a:xfrm>
            <a:off x="6864352" y="5272643"/>
            <a:ext cx="1660525"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b="1" i="1" dirty="0">
                <a:solidFill>
                  <a:srgbClr val="FF0000"/>
                </a:solidFill>
              </a:rPr>
              <a:t>Emptying</a:t>
            </a:r>
            <a:endParaRPr lang="en-US" altLang="en-US" sz="2400" b="1" i="1" dirty="0">
              <a:solidFill>
                <a:srgbClr val="FF0000"/>
              </a:solidFill>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B06DD844-5EF2-4613-AD0D-9D822294BC23}"/>
              </a:ext>
            </a:extLst>
          </p:cNvPr>
          <p:cNvGrpSpPr/>
          <p:nvPr/>
        </p:nvGrpSpPr>
        <p:grpSpPr>
          <a:xfrm>
            <a:off x="159601" y="2639446"/>
            <a:ext cx="3100511" cy="3509007"/>
            <a:chOff x="2176463" y="841375"/>
            <a:chExt cx="4789487" cy="5483225"/>
          </a:xfrm>
        </p:grpSpPr>
        <p:sp>
          <p:nvSpPr>
            <p:cNvPr id="3" name="Freeform 3">
              <a:extLst>
                <a:ext uri="{FF2B5EF4-FFF2-40B4-BE49-F238E27FC236}">
                  <a16:creationId xmlns:a16="http://schemas.microsoft.com/office/drawing/2014/main" id="{C547EE6E-673C-46BB-B652-C8259782F4C9}"/>
                </a:ext>
              </a:extLst>
            </p:cNvPr>
            <p:cNvSpPr>
              <a:spLocks noChangeAspect="1"/>
            </p:cNvSpPr>
            <p:nvPr/>
          </p:nvSpPr>
          <p:spPr bwMode="auto">
            <a:xfrm>
              <a:off x="2176463" y="841375"/>
              <a:ext cx="4789487" cy="5483225"/>
            </a:xfrm>
            <a:custGeom>
              <a:avLst/>
              <a:gdLst>
                <a:gd name="T0" fmla="*/ 311 w 625"/>
                <a:gd name="T1" fmla="*/ 2 h 716"/>
                <a:gd name="T2" fmla="*/ 0 w 625"/>
                <a:gd name="T3" fmla="*/ 174 h 716"/>
                <a:gd name="T4" fmla="*/ 281 w 625"/>
                <a:gd name="T5" fmla="*/ 452 h 716"/>
                <a:gd name="T6" fmla="*/ 281 w 625"/>
                <a:gd name="T7" fmla="*/ 695 h 716"/>
                <a:gd name="T8" fmla="*/ 300 w 625"/>
                <a:gd name="T9" fmla="*/ 695 h 716"/>
                <a:gd name="T10" fmla="*/ 300 w 625"/>
                <a:gd name="T11" fmla="*/ 446 h 716"/>
                <a:gd name="T12" fmla="*/ 43 w 625"/>
                <a:gd name="T13" fmla="*/ 175 h 716"/>
                <a:gd name="T14" fmla="*/ 311 w 625"/>
                <a:gd name="T15" fmla="*/ 27 h 716"/>
                <a:gd name="T16" fmla="*/ 582 w 625"/>
                <a:gd name="T17" fmla="*/ 175 h 716"/>
                <a:gd name="T18" fmla="*/ 327 w 625"/>
                <a:gd name="T19" fmla="*/ 446 h 716"/>
                <a:gd name="T20" fmla="*/ 327 w 625"/>
                <a:gd name="T21" fmla="*/ 695 h 716"/>
                <a:gd name="T22" fmla="*/ 347 w 625"/>
                <a:gd name="T23" fmla="*/ 695 h 716"/>
                <a:gd name="T24" fmla="*/ 347 w 625"/>
                <a:gd name="T25" fmla="*/ 452 h 716"/>
                <a:gd name="T26" fmla="*/ 625 w 625"/>
                <a:gd name="T27" fmla="*/ 174 h 716"/>
                <a:gd name="T28" fmla="*/ 311 w 625"/>
                <a:gd name="T29" fmla="*/ 2 h 7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625" h="716">
                  <a:moveTo>
                    <a:pt x="311" y="2"/>
                  </a:moveTo>
                  <a:cubicBezTo>
                    <a:pt x="138" y="4"/>
                    <a:pt x="0" y="70"/>
                    <a:pt x="0" y="174"/>
                  </a:cubicBezTo>
                  <a:cubicBezTo>
                    <a:pt x="0" y="278"/>
                    <a:pt x="281" y="452"/>
                    <a:pt x="281" y="452"/>
                  </a:cubicBezTo>
                  <a:cubicBezTo>
                    <a:pt x="281" y="452"/>
                    <a:pt x="281" y="716"/>
                    <a:pt x="281" y="695"/>
                  </a:cubicBezTo>
                  <a:cubicBezTo>
                    <a:pt x="281" y="708"/>
                    <a:pt x="300" y="710"/>
                    <a:pt x="300" y="695"/>
                  </a:cubicBezTo>
                  <a:cubicBezTo>
                    <a:pt x="300" y="464"/>
                    <a:pt x="300" y="446"/>
                    <a:pt x="300" y="446"/>
                  </a:cubicBezTo>
                  <a:cubicBezTo>
                    <a:pt x="300" y="446"/>
                    <a:pt x="43" y="266"/>
                    <a:pt x="43" y="175"/>
                  </a:cubicBezTo>
                  <a:cubicBezTo>
                    <a:pt x="43" y="85"/>
                    <a:pt x="161" y="28"/>
                    <a:pt x="311" y="27"/>
                  </a:cubicBezTo>
                  <a:cubicBezTo>
                    <a:pt x="463" y="25"/>
                    <a:pt x="582" y="85"/>
                    <a:pt x="582" y="175"/>
                  </a:cubicBezTo>
                  <a:cubicBezTo>
                    <a:pt x="582" y="266"/>
                    <a:pt x="329" y="442"/>
                    <a:pt x="327" y="446"/>
                  </a:cubicBezTo>
                  <a:cubicBezTo>
                    <a:pt x="327" y="695"/>
                    <a:pt x="327" y="695"/>
                    <a:pt x="327" y="695"/>
                  </a:cubicBezTo>
                  <a:cubicBezTo>
                    <a:pt x="328" y="711"/>
                    <a:pt x="348" y="708"/>
                    <a:pt x="347" y="695"/>
                  </a:cubicBezTo>
                  <a:cubicBezTo>
                    <a:pt x="347" y="704"/>
                    <a:pt x="347" y="452"/>
                    <a:pt x="347" y="452"/>
                  </a:cubicBezTo>
                  <a:cubicBezTo>
                    <a:pt x="349" y="447"/>
                    <a:pt x="625" y="278"/>
                    <a:pt x="625" y="174"/>
                  </a:cubicBezTo>
                  <a:cubicBezTo>
                    <a:pt x="625" y="70"/>
                    <a:pt x="486" y="0"/>
                    <a:pt x="311" y="2"/>
                  </a:cubicBezTo>
                  <a:close/>
                </a:path>
              </a:pathLst>
            </a:custGeom>
            <a:solidFill>
              <a:srgbClr val="FFF5EE"/>
            </a:solidFill>
            <a:ln w="6350">
              <a:solidFill>
                <a:srgbClr val="FF6600"/>
              </a:solidFill>
              <a:round/>
              <a:headEnd/>
              <a:tailEnd/>
            </a:ln>
          </p:spPr>
          <p:txBody>
            <a:bodyPr/>
            <a:lstStyle/>
            <a:p>
              <a:endParaRPr lang="en-CA"/>
            </a:p>
          </p:txBody>
        </p:sp>
        <mc:AlternateContent xmlns:mc="http://schemas.openxmlformats.org/markup-compatibility/2006" xmlns:p14="http://schemas.microsoft.com/office/powerpoint/2010/main">
          <mc:Choice Requires="p14">
            <p:contentPart p14:bwMode="auto" r:id="rId3">
              <p14:nvContentPartPr>
                <p14:cNvPr id="4" name="Ink 3">
                  <a:extLst>
                    <a:ext uri="{FF2B5EF4-FFF2-40B4-BE49-F238E27FC236}">
                      <a16:creationId xmlns:a16="http://schemas.microsoft.com/office/drawing/2014/main" id="{A40380F7-9B18-42BA-B4D6-2ACD49B88167}"/>
                    </a:ext>
                  </a:extLst>
                </p14:cNvPr>
                <p14:cNvContentPartPr/>
                <p14:nvPr/>
              </p14:nvContentPartPr>
              <p14:xfrm>
                <a:off x="4059178" y="4041717"/>
                <a:ext cx="352800" cy="2154600"/>
              </p14:xfrm>
            </p:contentPart>
          </mc:Choice>
          <mc:Fallback xmlns="">
            <p:pic>
              <p:nvPicPr>
                <p:cNvPr id="4" name="Ink 3">
                  <a:extLst>
                    <a:ext uri="{FF2B5EF4-FFF2-40B4-BE49-F238E27FC236}">
                      <a16:creationId xmlns:a16="http://schemas.microsoft.com/office/drawing/2014/main" id="{A40380F7-9B18-42BA-B4D6-2ACD49B88167}"/>
                    </a:ext>
                  </a:extLst>
                </p:cNvPr>
                <p:cNvPicPr/>
                <p:nvPr/>
              </p:nvPicPr>
              <p:blipFill>
                <a:blip r:embed="rId4"/>
                <a:stretch>
                  <a:fillRect/>
                </a:stretch>
              </p:blipFill>
              <p:spPr>
                <a:xfrm>
                  <a:off x="3961950" y="3943269"/>
                  <a:ext cx="546701" cy="2350933"/>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5" name="Ink 4">
                  <a:extLst>
                    <a:ext uri="{FF2B5EF4-FFF2-40B4-BE49-F238E27FC236}">
                      <a16:creationId xmlns:a16="http://schemas.microsoft.com/office/drawing/2014/main" id="{2D7EDEAB-1CE5-43F6-BB1A-F61B3BB7EB7B}"/>
                    </a:ext>
                  </a:extLst>
                </p14:cNvPr>
                <p14:cNvContentPartPr/>
                <p14:nvPr/>
              </p14:nvContentPartPr>
              <p14:xfrm>
                <a:off x="4741378" y="4050357"/>
                <a:ext cx="317880" cy="2118960"/>
              </p14:xfrm>
            </p:contentPart>
          </mc:Choice>
          <mc:Fallback xmlns="">
            <p:pic>
              <p:nvPicPr>
                <p:cNvPr id="5" name="Ink 4">
                  <a:extLst>
                    <a:ext uri="{FF2B5EF4-FFF2-40B4-BE49-F238E27FC236}">
                      <a16:creationId xmlns:a16="http://schemas.microsoft.com/office/drawing/2014/main" id="{2D7EDEAB-1CE5-43F6-BB1A-F61B3BB7EB7B}"/>
                    </a:ext>
                  </a:extLst>
                </p:cNvPr>
                <p:cNvPicPr/>
                <p:nvPr/>
              </p:nvPicPr>
              <p:blipFill>
                <a:blip r:embed="rId6"/>
                <a:stretch>
                  <a:fillRect/>
                </a:stretch>
              </p:blipFill>
              <p:spPr>
                <a:xfrm>
                  <a:off x="4644125" y="3951918"/>
                  <a:ext cx="511831" cy="2315275"/>
                </a:xfrm>
                <a:prstGeom prst="rect">
                  <a:avLst/>
                </a:prstGeom>
              </p:spPr>
            </p:pic>
          </mc:Fallback>
        </mc:AlternateContent>
        <p:sp>
          <p:nvSpPr>
            <p:cNvPr id="6" name="Oval 5">
              <a:extLst>
                <a:ext uri="{FF2B5EF4-FFF2-40B4-BE49-F238E27FC236}">
                  <a16:creationId xmlns:a16="http://schemas.microsoft.com/office/drawing/2014/main" id="{48697B95-D7E8-4860-950D-50768849418E}"/>
                </a:ext>
              </a:extLst>
            </p:cNvPr>
            <p:cNvSpPr/>
            <p:nvPr/>
          </p:nvSpPr>
          <p:spPr>
            <a:xfrm>
              <a:off x="3701201" y="4974008"/>
              <a:ext cx="457200" cy="914400"/>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7" name="Oval 6">
              <a:extLst>
                <a:ext uri="{FF2B5EF4-FFF2-40B4-BE49-F238E27FC236}">
                  <a16:creationId xmlns:a16="http://schemas.microsoft.com/office/drawing/2014/main" id="{36EB27D0-EF91-4944-9239-898FC9F09DB6}"/>
                </a:ext>
              </a:extLst>
            </p:cNvPr>
            <p:cNvSpPr/>
            <p:nvPr/>
          </p:nvSpPr>
          <p:spPr>
            <a:xfrm>
              <a:off x="4931458" y="4974008"/>
              <a:ext cx="457200" cy="914400"/>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grpSp>
      <p:sp>
        <p:nvSpPr>
          <p:cNvPr id="10" name="Line 6">
            <a:extLst>
              <a:ext uri="{FF2B5EF4-FFF2-40B4-BE49-F238E27FC236}">
                <a16:creationId xmlns:a16="http://schemas.microsoft.com/office/drawing/2014/main" id="{D62A32EF-FFDF-4725-AE0F-48465E3235CC}"/>
              </a:ext>
            </a:extLst>
          </p:cNvPr>
          <p:cNvSpPr>
            <a:spLocks noChangeAspect="1" noChangeShapeType="1"/>
          </p:cNvSpPr>
          <p:nvPr/>
        </p:nvSpPr>
        <p:spPr bwMode="auto">
          <a:xfrm>
            <a:off x="6235315" y="1495473"/>
            <a:ext cx="0" cy="0"/>
          </a:xfrm>
          <a:prstGeom prst="line">
            <a:avLst/>
          </a:prstGeom>
          <a:noFill/>
          <a:ln w="6350" cap="rnd">
            <a:solidFill>
              <a:srgbClr val="FF6600"/>
            </a:solidFill>
            <a:miter lim="800000"/>
            <a:headEnd/>
            <a:tailEnd/>
          </a:ln>
          <a:extLst>
            <a:ext uri="{909E8E84-426E-40DD-AFC4-6F175D3DCCD1}">
              <a14:hiddenFill xmlns:a14="http://schemas.microsoft.com/office/drawing/2010/main">
                <a:noFill/>
              </a14:hiddenFill>
            </a:ext>
          </a:extLst>
        </p:spPr>
        <p:txBody>
          <a:bodyPr/>
          <a:lstStyle>
            <a:defPPr>
              <a:defRPr lang="en-US"/>
            </a:defPPr>
            <a:lvl1pPr algn="l" rtl="0" fontAlgn="base">
              <a:spcBef>
                <a:spcPct val="0"/>
              </a:spcBef>
              <a:spcAft>
                <a:spcPct val="0"/>
              </a:spcAft>
              <a:defRPr sz="1400" kern="1200">
                <a:solidFill>
                  <a:schemeClr val="tx1"/>
                </a:solidFill>
                <a:latin typeface="Arial" panose="020B0604020202020204" pitchFamily="34" charset="0"/>
                <a:ea typeface="+mn-ea"/>
                <a:cs typeface="+mn-cs"/>
              </a:defRPr>
            </a:lvl1pPr>
            <a:lvl2pPr marL="457200" algn="l" rtl="0" fontAlgn="base">
              <a:spcBef>
                <a:spcPct val="0"/>
              </a:spcBef>
              <a:spcAft>
                <a:spcPct val="0"/>
              </a:spcAft>
              <a:defRPr sz="1400" kern="1200">
                <a:solidFill>
                  <a:schemeClr val="tx1"/>
                </a:solidFill>
                <a:latin typeface="Arial" panose="020B0604020202020204" pitchFamily="34" charset="0"/>
                <a:ea typeface="+mn-ea"/>
                <a:cs typeface="+mn-cs"/>
              </a:defRPr>
            </a:lvl2pPr>
            <a:lvl3pPr marL="914400" algn="l" rtl="0" fontAlgn="base">
              <a:spcBef>
                <a:spcPct val="0"/>
              </a:spcBef>
              <a:spcAft>
                <a:spcPct val="0"/>
              </a:spcAft>
              <a:defRPr sz="1400" kern="1200">
                <a:solidFill>
                  <a:schemeClr val="tx1"/>
                </a:solidFill>
                <a:latin typeface="Arial" panose="020B0604020202020204" pitchFamily="34" charset="0"/>
                <a:ea typeface="+mn-ea"/>
                <a:cs typeface="+mn-cs"/>
              </a:defRPr>
            </a:lvl3pPr>
            <a:lvl4pPr marL="1371600" algn="l" rtl="0" fontAlgn="base">
              <a:spcBef>
                <a:spcPct val="0"/>
              </a:spcBef>
              <a:spcAft>
                <a:spcPct val="0"/>
              </a:spcAft>
              <a:defRPr sz="1400" kern="1200">
                <a:solidFill>
                  <a:schemeClr val="tx1"/>
                </a:solidFill>
                <a:latin typeface="Arial" panose="020B0604020202020204" pitchFamily="34" charset="0"/>
                <a:ea typeface="+mn-ea"/>
                <a:cs typeface="+mn-cs"/>
              </a:defRPr>
            </a:lvl4pPr>
            <a:lvl5pPr marL="1828800" algn="l" rtl="0" fontAlgn="base">
              <a:spcBef>
                <a:spcPct val="0"/>
              </a:spcBef>
              <a:spcAft>
                <a:spcPct val="0"/>
              </a:spcAft>
              <a:defRPr sz="1400" kern="1200">
                <a:solidFill>
                  <a:schemeClr val="tx1"/>
                </a:solidFill>
                <a:latin typeface="Arial" panose="020B0604020202020204" pitchFamily="34" charset="0"/>
                <a:ea typeface="+mn-ea"/>
                <a:cs typeface="+mn-cs"/>
              </a:defRPr>
            </a:lvl5pPr>
            <a:lvl6pPr marL="2286000" algn="l" defTabSz="914400" rtl="0" eaLnBrk="1" latinLnBrk="0" hangingPunct="1">
              <a:defRPr sz="1400" kern="1200">
                <a:solidFill>
                  <a:schemeClr val="tx1"/>
                </a:solidFill>
                <a:latin typeface="Arial" panose="020B0604020202020204" pitchFamily="34" charset="0"/>
                <a:ea typeface="+mn-ea"/>
                <a:cs typeface="+mn-cs"/>
              </a:defRPr>
            </a:lvl6pPr>
            <a:lvl7pPr marL="2743200" algn="l" defTabSz="914400" rtl="0" eaLnBrk="1" latinLnBrk="0" hangingPunct="1">
              <a:defRPr sz="1400" kern="1200">
                <a:solidFill>
                  <a:schemeClr val="tx1"/>
                </a:solidFill>
                <a:latin typeface="Arial" panose="020B0604020202020204" pitchFamily="34" charset="0"/>
                <a:ea typeface="+mn-ea"/>
                <a:cs typeface="+mn-cs"/>
              </a:defRPr>
            </a:lvl7pPr>
            <a:lvl8pPr marL="3200400" algn="l" defTabSz="914400" rtl="0" eaLnBrk="1" latinLnBrk="0" hangingPunct="1">
              <a:defRPr sz="1400" kern="1200">
                <a:solidFill>
                  <a:schemeClr val="tx1"/>
                </a:solidFill>
                <a:latin typeface="Arial" panose="020B0604020202020204" pitchFamily="34" charset="0"/>
                <a:ea typeface="+mn-ea"/>
                <a:cs typeface="+mn-cs"/>
              </a:defRPr>
            </a:lvl8pPr>
            <a:lvl9pPr marL="3657600" algn="l" defTabSz="914400" rtl="0" eaLnBrk="1" latinLnBrk="0" hangingPunct="1">
              <a:defRPr sz="1400" kern="1200">
                <a:solidFill>
                  <a:schemeClr val="tx1"/>
                </a:solidFill>
                <a:latin typeface="Arial" panose="020B0604020202020204" pitchFamily="34" charset="0"/>
                <a:ea typeface="+mn-ea"/>
                <a:cs typeface="+mn-cs"/>
              </a:defRPr>
            </a:lvl9pPr>
          </a:lstStyle>
          <a:p>
            <a:endParaRPr lang="en-CA"/>
          </a:p>
        </p:txBody>
      </p:sp>
      <p:sp>
        <p:nvSpPr>
          <p:cNvPr id="11" name="Line 7">
            <a:extLst>
              <a:ext uri="{FF2B5EF4-FFF2-40B4-BE49-F238E27FC236}">
                <a16:creationId xmlns:a16="http://schemas.microsoft.com/office/drawing/2014/main" id="{76D1B1DB-1E22-4BEC-BAF2-423821B84874}"/>
              </a:ext>
            </a:extLst>
          </p:cNvPr>
          <p:cNvSpPr>
            <a:spLocks noChangeAspect="1" noChangeShapeType="1"/>
          </p:cNvSpPr>
          <p:nvPr/>
        </p:nvSpPr>
        <p:spPr bwMode="auto">
          <a:xfrm>
            <a:off x="6235315" y="1497682"/>
            <a:ext cx="0" cy="0"/>
          </a:xfrm>
          <a:prstGeom prst="line">
            <a:avLst/>
          </a:prstGeom>
          <a:noFill/>
          <a:ln w="6350" cap="rnd">
            <a:solidFill>
              <a:srgbClr val="FF6600"/>
            </a:solidFill>
            <a:miter lim="800000"/>
            <a:headEnd/>
            <a:tailEnd/>
          </a:ln>
          <a:extLst>
            <a:ext uri="{909E8E84-426E-40DD-AFC4-6F175D3DCCD1}">
              <a14:hiddenFill xmlns:a14="http://schemas.microsoft.com/office/drawing/2010/main">
                <a:noFill/>
              </a14:hiddenFill>
            </a:ext>
          </a:extLst>
        </p:spPr>
        <p:txBody>
          <a:bodyPr/>
          <a:lstStyle>
            <a:defPPr>
              <a:defRPr lang="en-US"/>
            </a:defPPr>
            <a:lvl1pPr algn="l" rtl="0" fontAlgn="base">
              <a:spcBef>
                <a:spcPct val="0"/>
              </a:spcBef>
              <a:spcAft>
                <a:spcPct val="0"/>
              </a:spcAft>
              <a:defRPr sz="1400" kern="1200">
                <a:solidFill>
                  <a:schemeClr val="tx1"/>
                </a:solidFill>
                <a:latin typeface="Arial" panose="020B0604020202020204" pitchFamily="34" charset="0"/>
                <a:ea typeface="+mn-ea"/>
                <a:cs typeface="+mn-cs"/>
              </a:defRPr>
            </a:lvl1pPr>
            <a:lvl2pPr marL="457200" algn="l" rtl="0" fontAlgn="base">
              <a:spcBef>
                <a:spcPct val="0"/>
              </a:spcBef>
              <a:spcAft>
                <a:spcPct val="0"/>
              </a:spcAft>
              <a:defRPr sz="1400" kern="1200">
                <a:solidFill>
                  <a:schemeClr val="tx1"/>
                </a:solidFill>
                <a:latin typeface="Arial" panose="020B0604020202020204" pitchFamily="34" charset="0"/>
                <a:ea typeface="+mn-ea"/>
                <a:cs typeface="+mn-cs"/>
              </a:defRPr>
            </a:lvl2pPr>
            <a:lvl3pPr marL="914400" algn="l" rtl="0" fontAlgn="base">
              <a:spcBef>
                <a:spcPct val="0"/>
              </a:spcBef>
              <a:spcAft>
                <a:spcPct val="0"/>
              </a:spcAft>
              <a:defRPr sz="1400" kern="1200">
                <a:solidFill>
                  <a:schemeClr val="tx1"/>
                </a:solidFill>
                <a:latin typeface="Arial" panose="020B0604020202020204" pitchFamily="34" charset="0"/>
                <a:ea typeface="+mn-ea"/>
                <a:cs typeface="+mn-cs"/>
              </a:defRPr>
            </a:lvl3pPr>
            <a:lvl4pPr marL="1371600" algn="l" rtl="0" fontAlgn="base">
              <a:spcBef>
                <a:spcPct val="0"/>
              </a:spcBef>
              <a:spcAft>
                <a:spcPct val="0"/>
              </a:spcAft>
              <a:defRPr sz="1400" kern="1200">
                <a:solidFill>
                  <a:schemeClr val="tx1"/>
                </a:solidFill>
                <a:latin typeface="Arial" panose="020B0604020202020204" pitchFamily="34" charset="0"/>
                <a:ea typeface="+mn-ea"/>
                <a:cs typeface="+mn-cs"/>
              </a:defRPr>
            </a:lvl4pPr>
            <a:lvl5pPr marL="1828800" algn="l" rtl="0" fontAlgn="base">
              <a:spcBef>
                <a:spcPct val="0"/>
              </a:spcBef>
              <a:spcAft>
                <a:spcPct val="0"/>
              </a:spcAft>
              <a:defRPr sz="1400" kern="1200">
                <a:solidFill>
                  <a:schemeClr val="tx1"/>
                </a:solidFill>
                <a:latin typeface="Arial" panose="020B0604020202020204" pitchFamily="34" charset="0"/>
                <a:ea typeface="+mn-ea"/>
                <a:cs typeface="+mn-cs"/>
              </a:defRPr>
            </a:lvl5pPr>
            <a:lvl6pPr marL="2286000" algn="l" defTabSz="914400" rtl="0" eaLnBrk="1" latinLnBrk="0" hangingPunct="1">
              <a:defRPr sz="1400" kern="1200">
                <a:solidFill>
                  <a:schemeClr val="tx1"/>
                </a:solidFill>
                <a:latin typeface="Arial" panose="020B0604020202020204" pitchFamily="34" charset="0"/>
                <a:ea typeface="+mn-ea"/>
                <a:cs typeface="+mn-cs"/>
              </a:defRPr>
            </a:lvl6pPr>
            <a:lvl7pPr marL="2743200" algn="l" defTabSz="914400" rtl="0" eaLnBrk="1" latinLnBrk="0" hangingPunct="1">
              <a:defRPr sz="1400" kern="1200">
                <a:solidFill>
                  <a:schemeClr val="tx1"/>
                </a:solidFill>
                <a:latin typeface="Arial" panose="020B0604020202020204" pitchFamily="34" charset="0"/>
                <a:ea typeface="+mn-ea"/>
                <a:cs typeface="+mn-cs"/>
              </a:defRPr>
            </a:lvl7pPr>
            <a:lvl8pPr marL="3200400" algn="l" defTabSz="914400" rtl="0" eaLnBrk="1" latinLnBrk="0" hangingPunct="1">
              <a:defRPr sz="1400" kern="1200">
                <a:solidFill>
                  <a:schemeClr val="tx1"/>
                </a:solidFill>
                <a:latin typeface="Arial" panose="020B0604020202020204" pitchFamily="34" charset="0"/>
                <a:ea typeface="+mn-ea"/>
                <a:cs typeface="+mn-cs"/>
              </a:defRPr>
            </a:lvl8pPr>
            <a:lvl9pPr marL="3657600" algn="l" defTabSz="914400" rtl="0" eaLnBrk="1" latinLnBrk="0" hangingPunct="1">
              <a:defRPr sz="1400" kern="1200">
                <a:solidFill>
                  <a:schemeClr val="tx1"/>
                </a:solidFill>
                <a:latin typeface="Arial" panose="020B0604020202020204" pitchFamily="34" charset="0"/>
                <a:ea typeface="+mn-ea"/>
                <a:cs typeface="+mn-cs"/>
              </a:defRPr>
            </a:lvl9pPr>
          </a:lstStyle>
          <a:p>
            <a:endParaRPr lang="en-CA"/>
          </a:p>
        </p:txBody>
      </p:sp>
      <p:sp>
        <p:nvSpPr>
          <p:cNvPr id="12" name="Freeform 8">
            <a:extLst>
              <a:ext uri="{FF2B5EF4-FFF2-40B4-BE49-F238E27FC236}">
                <a16:creationId xmlns:a16="http://schemas.microsoft.com/office/drawing/2014/main" id="{D7DD0D93-B4ED-4CF9-A37A-7BA5303BB6D6}"/>
              </a:ext>
            </a:extLst>
          </p:cNvPr>
          <p:cNvSpPr>
            <a:spLocks noChangeAspect="1"/>
          </p:cNvSpPr>
          <p:nvPr/>
        </p:nvSpPr>
        <p:spPr bwMode="auto">
          <a:xfrm>
            <a:off x="6193853" y="1503206"/>
            <a:ext cx="19963" cy="72905"/>
          </a:xfrm>
          <a:custGeom>
            <a:avLst/>
            <a:gdLst>
              <a:gd name="T0" fmla="*/ 34 w 34"/>
              <a:gd name="T1" fmla="*/ 0 h 114"/>
              <a:gd name="T2" fmla="*/ 0 w 34"/>
              <a:gd name="T3" fmla="*/ 114 h 114"/>
            </a:gdLst>
            <a:ahLst/>
            <a:cxnLst>
              <a:cxn ang="0">
                <a:pos x="T0" y="T1"/>
              </a:cxn>
              <a:cxn ang="0">
                <a:pos x="T2" y="T3"/>
              </a:cxn>
            </a:cxnLst>
            <a:rect l="0" t="0" r="r" b="b"/>
            <a:pathLst>
              <a:path w="34" h="114">
                <a:moveTo>
                  <a:pt x="34" y="0"/>
                </a:moveTo>
                <a:cubicBezTo>
                  <a:pt x="18" y="35"/>
                  <a:pt x="14" y="77"/>
                  <a:pt x="0" y="114"/>
                </a:cubicBezTo>
              </a:path>
            </a:pathLst>
          </a:custGeom>
          <a:noFill/>
          <a:ln w="6350" cap="rnd">
            <a:solidFill>
              <a:srgbClr val="FF6600"/>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defPPr>
              <a:defRPr lang="en-US"/>
            </a:defPPr>
            <a:lvl1pPr algn="l" rtl="0" fontAlgn="base">
              <a:spcBef>
                <a:spcPct val="0"/>
              </a:spcBef>
              <a:spcAft>
                <a:spcPct val="0"/>
              </a:spcAft>
              <a:defRPr sz="1400" kern="1200">
                <a:solidFill>
                  <a:schemeClr val="tx1"/>
                </a:solidFill>
                <a:latin typeface="Arial" panose="020B0604020202020204" pitchFamily="34" charset="0"/>
                <a:ea typeface="+mn-ea"/>
                <a:cs typeface="+mn-cs"/>
              </a:defRPr>
            </a:lvl1pPr>
            <a:lvl2pPr marL="457200" algn="l" rtl="0" fontAlgn="base">
              <a:spcBef>
                <a:spcPct val="0"/>
              </a:spcBef>
              <a:spcAft>
                <a:spcPct val="0"/>
              </a:spcAft>
              <a:defRPr sz="1400" kern="1200">
                <a:solidFill>
                  <a:schemeClr val="tx1"/>
                </a:solidFill>
                <a:latin typeface="Arial" panose="020B0604020202020204" pitchFamily="34" charset="0"/>
                <a:ea typeface="+mn-ea"/>
                <a:cs typeface="+mn-cs"/>
              </a:defRPr>
            </a:lvl2pPr>
            <a:lvl3pPr marL="914400" algn="l" rtl="0" fontAlgn="base">
              <a:spcBef>
                <a:spcPct val="0"/>
              </a:spcBef>
              <a:spcAft>
                <a:spcPct val="0"/>
              </a:spcAft>
              <a:defRPr sz="1400" kern="1200">
                <a:solidFill>
                  <a:schemeClr val="tx1"/>
                </a:solidFill>
                <a:latin typeface="Arial" panose="020B0604020202020204" pitchFamily="34" charset="0"/>
                <a:ea typeface="+mn-ea"/>
                <a:cs typeface="+mn-cs"/>
              </a:defRPr>
            </a:lvl3pPr>
            <a:lvl4pPr marL="1371600" algn="l" rtl="0" fontAlgn="base">
              <a:spcBef>
                <a:spcPct val="0"/>
              </a:spcBef>
              <a:spcAft>
                <a:spcPct val="0"/>
              </a:spcAft>
              <a:defRPr sz="1400" kern="1200">
                <a:solidFill>
                  <a:schemeClr val="tx1"/>
                </a:solidFill>
                <a:latin typeface="Arial" panose="020B0604020202020204" pitchFamily="34" charset="0"/>
                <a:ea typeface="+mn-ea"/>
                <a:cs typeface="+mn-cs"/>
              </a:defRPr>
            </a:lvl4pPr>
            <a:lvl5pPr marL="1828800" algn="l" rtl="0" fontAlgn="base">
              <a:spcBef>
                <a:spcPct val="0"/>
              </a:spcBef>
              <a:spcAft>
                <a:spcPct val="0"/>
              </a:spcAft>
              <a:defRPr sz="1400" kern="1200">
                <a:solidFill>
                  <a:schemeClr val="tx1"/>
                </a:solidFill>
                <a:latin typeface="Arial" panose="020B0604020202020204" pitchFamily="34" charset="0"/>
                <a:ea typeface="+mn-ea"/>
                <a:cs typeface="+mn-cs"/>
              </a:defRPr>
            </a:lvl5pPr>
            <a:lvl6pPr marL="2286000" algn="l" defTabSz="914400" rtl="0" eaLnBrk="1" latinLnBrk="0" hangingPunct="1">
              <a:defRPr sz="1400" kern="1200">
                <a:solidFill>
                  <a:schemeClr val="tx1"/>
                </a:solidFill>
                <a:latin typeface="Arial" panose="020B0604020202020204" pitchFamily="34" charset="0"/>
                <a:ea typeface="+mn-ea"/>
                <a:cs typeface="+mn-cs"/>
              </a:defRPr>
            </a:lvl6pPr>
            <a:lvl7pPr marL="2743200" algn="l" defTabSz="914400" rtl="0" eaLnBrk="1" latinLnBrk="0" hangingPunct="1">
              <a:defRPr sz="1400" kern="1200">
                <a:solidFill>
                  <a:schemeClr val="tx1"/>
                </a:solidFill>
                <a:latin typeface="Arial" panose="020B0604020202020204" pitchFamily="34" charset="0"/>
                <a:ea typeface="+mn-ea"/>
                <a:cs typeface="+mn-cs"/>
              </a:defRPr>
            </a:lvl7pPr>
            <a:lvl8pPr marL="3200400" algn="l" defTabSz="914400" rtl="0" eaLnBrk="1" latinLnBrk="0" hangingPunct="1">
              <a:defRPr sz="1400" kern="1200">
                <a:solidFill>
                  <a:schemeClr val="tx1"/>
                </a:solidFill>
                <a:latin typeface="Arial" panose="020B0604020202020204" pitchFamily="34" charset="0"/>
                <a:ea typeface="+mn-ea"/>
                <a:cs typeface="+mn-cs"/>
              </a:defRPr>
            </a:lvl8pPr>
            <a:lvl9pPr marL="3657600" algn="l" defTabSz="914400" rtl="0" eaLnBrk="1" latinLnBrk="0" hangingPunct="1">
              <a:defRPr sz="1400" kern="1200">
                <a:solidFill>
                  <a:schemeClr val="tx1"/>
                </a:solidFill>
                <a:latin typeface="Arial" panose="020B0604020202020204" pitchFamily="34" charset="0"/>
                <a:ea typeface="+mn-ea"/>
                <a:cs typeface="+mn-cs"/>
              </a:defRPr>
            </a:lvl9pPr>
          </a:lstStyle>
          <a:p>
            <a:endParaRPr lang="en-CA"/>
          </a:p>
        </p:txBody>
      </p:sp>
      <p:sp>
        <p:nvSpPr>
          <p:cNvPr id="13" name="Freeform 9">
            <a:extLst>
              <a:ext uri="{FF2B5EF4-FFF2-40B4-BE49-F238E27FC236}">
                <a16:creationId xmlns:a16="http://schemas.microsoft.com/office/drawing/2014/main" id="{4CE3622A-6C47-46B7-8E19-194075A0DFD9}"/>
              </a:ext>
            </a:extLst>
          </p:cNvPr>
          <p:cNvSpPr>
            <a:spLocks noChangeAspect="1"/>
          </p:cNvSpPr>
          <p:nvPr/>
        </p:nvSpPr>
        <p:spPr bwMode="auto">
          <a:xfrm>
            <a:off x="6073050" y="1424225"/>
            <a:ext cx="16892" cy="80638"/>
          </a:xfrm>
          <a:custGeom>
            <a:avLst/>
            <a:gdLst>
              <a:gd name="T0" fmla="*/ 0 w 28"/>
              <a:gd name="T1" fmla="*/ 0 h 126"/>
              <a:gd name="T2" fmla="*/ 28 w 28"/>
              <a:gd name="T3" fmla="*/ 126 h 126"/>
            </a:gdLst>
            <a:ahLst/>
            <a:cxnLst>
              <a:cxn ang="0">
                <a:pos x="T0" y="T1"/>
              </a:cxn>
              <a:cxn ang="0">
                <a:pos x="T2" y="T3"/>
              </a:cxn>
            </a:cxnLst>
            <a:rect l="0" t="0" r="r" b="b"/>
            <a:pathLst>
              <a:path w="28" h="126">
                <a:moveTo>
                  <a:pt x="0" y="0"/>
                </a:moveTo>
                <a:cubicBezTo>
                  <a:pt x="1" y="44"/>
                  <a:pt x="21" y="83"/>
                  <a:pt x="28" y="126"/>
                </a:cubicBezTo>
              </a:path>
            </a:pathLst>
          </a:custGeom>
          <a:noFill/>
          <a:ln w="6350" cap="rnd">
            <a:solidFill>
              <a:srgbClr val="FF6600"/>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defPPr>
              <a:defRPr lang="en-US"/>
            </a:defPPr>
            <a:lvl1pPr algn="l" rtl="0" fontAlgn="base">
              <a:spcBef>
                <a:spcPct val="0"/>
              </a:spcBef>
              <a:spcAft>
                <a:spcPct val="0"/>
              </a:spcAft>
              <a:defRPr sz="1400" kern="1200">
                <a:solidFill>
                  <a:schemeClr val="tx1"/>
                </a:solidFill>
                <a:latin typeface="Arial" panose="020B0604020202020204" pitchFamily="34" charset="0"/>
                <a:ea typeface="+mn-ea"/>
                <a:cs typeface="+mn-cs"/>
              </a:defRPr>
            </a:lvl1pPr>
            <a:lvl2pPr marL="457200" algn="l" rtl="0" fontAlgn="base">
              <a:spcBef>
                <a:spcPct val="0"/>
              </a:spcBef>
              <a:spcAft>
                <a:spcPct val="0"/>
              </a:spcAft>
              <a:defRPr sz="1400" kern="1200">
                <a:solidFill>
                  <a:schemeClr val="tx1"/>
                </a:solidFill>
                <a:latin typeface="Arial" panose="020B0604020202020204" pitchFamily="34" charset="0"/>
                <a:ea typeface="+mn-ea"/>
                <a:cs typeface="+mn-cs"/>
              </a:defRPr>
            </a:lvl2pPr>
            <a:lvl3pPr marL="914400" algn="l" rtl="0" fontAlgn="base">
              <a:spcBef>
                <a:spcPct val="0"/>
              </a:spcBef>
              <a:spcAft>
                <a:spcPct val="0"/>
              </a:spcAft>
              <a:defRPr sz="1400" kern="1200">
                <a:solidFill>
                  <a:schemeClr val="tx1"/>
                </a:solidFill>
                <a:latin typeface="Arial" panose="020B0604020202020204" pitchFamily="34" charset="0"/>
                <a:ea typeface="+mn-ea"/>
                <a:cs typeface="+mn-cs"/>
              </a:defRPr>
            </a:lvl3pPr>
            <a:lvl4pPr marL="1371600" algn="l" rtl="0" fontAlgn="base">
              <a:spcBef>
                <a:spcPct val="0"/>
              </a:spcBef>
              <a:spcAft>
                <a:spcPct val="0"/>
              </a:spcAft>
              <a:defRPr sz="1400" kern="1200">
                <a:solidFill>
                  <a:schemeClr val="tx1"/>
                </a:solidFill>
                <a:latin typeface="Arial" panose="020B0604020202020204" pitchFamily="34" charset="0"/>
                <a:ea typeface="+mn-ea"/>
                <a:cs typeface="+mn-cs"/>
              </a:defRPr>
            </a:lvl4pPr>
            <a:lvl5pPr marL="1828800" algn="l" rtl="0" fontAlgn="base">
              <a:spcBef>
                <a:spcPct val="0"/>
              </a:spcBef>
              <a:spcAft>
                <a:spcPct val="0"/>
              </a:spcAft>
              <a:defRPr sz="1400" kern="1200">
                <a:solidFill>
                  <a:schemeClr val="tx1"/>
                </a:solidFill>
                <a:latin typeface="Arial" panose="020B0604020202020204" pitchFamily="34" charset="0"/>
                <a:ea typeface="+mn-ea"/>
                <a:cs typeface="+mn-cs"/>
              </a:defRPr>
            </a:lvl5pPr>
            <a:lvl6pPr marL="2286000" algn="l" defTabSz="914400" rtl="0" eaLnBrk="1" latinLnBrk="0" hangingPunct="1">
              <a:defRPr sz="1400" kern="1200">
                <a:solidFill>
                  <a:schemeClr val="tx1"/>
                </a:solidFill>
                <a:latin typeface="Arial" panose="020B0604020202020204" pitchFamily="34" charset="0"/>
                <a:ea typeface="+mn-ea"/>
                <a:cs typeface="+mn-cs"/>
              </a:defRPr>
            </a:lvl6pPr>
            <a:lvl7pPr marL="2743200" algn="l" defTabSz="914400" rtl="0" eaLnBrk="1" latinLnBrk="0" hangingPunct="1">
              <a:defRPr sz="1400" kern="1200">
                <a:solidFill>
                  <a:schemeClr val="tx1"/>
                </a:solidFill>
                <a:latin typeface="Arial" panose="020B0604020202020204" pitchFamily="34" charset="0"/>
                <a:ea typeface="+mn-ea"/>
                <a:cs typeface="+mn-cs"/>
              </a:defRPr>
            </a:lvl7pPr>
            <a:lvl8pPr marL="3200400" algn="l" defTabSz="914400" rtl="0" eaLnBrk="1" latinLnBrk="0" hangingPunct="1">
              <a:defRPr sz="1400" kern="1200">
                <a:solidFill>
                  <a:schemeClr val="tx1"/>
                </a:solidFill>
                <a:latin typeface="Arial" panose="020B0604020202020204" pitchFamily="34" charset="0"/>
                <a:ea typeface="+mn-ea"/>
                <a:cs typeface="+mn-cs"/>
              </a:defRPr>
            </a:lvl8pPr>
            <a:lvl9pPr marL="3657600" algn="l" defTabSz="914400" rtl="0" eaLnBrk="1" latinLnBrk="0" hangingPunct="1">
              <a:defRPr sz="1400" kern="1200">
                <a:solidFill>
                  <a:schemeClr val="tx1"/>
                </a:solidFill>
                <a:latin typeface="Arial" panose="020B0604020202020204" pitchFamily="34" charset="0"/>
                <a:ea typeface="+mn-ea"/>
                <a:cs typeface="+mn-cs"/>
              </a:defRPr>
            </a:lvl9pPr>
          </a:lstStyle>
          <a:p>
            <a:endParaRPr lang="en-CA"/>
          </a:p>
        </p:txBody>
      </p:sp>
      <p:sp>
        <p:nvSpPr>
          <p:cNvPr id="14" name="Freeform 10">
            <a:extLst>
              <a:ext uri="{FF2B5EF4-FFF2-40B4-BE49-F238E27FC236}">
                <a16:creationId xmlns:a16="http://schemas.microsoft.com/office/drawing/2014/main" id="{712F800A-C0FE-42B2-A34C-AFF5547D3196}"/>
              </a:ext>
            </a:extLst>
          </p:cNvPr>
          <p:cNvSpPr>
            <a:spLocks noChangeAspect="1"/>
          </p:cNvSpPr>
          <p:nvPr/>
        </p:nvSpPr>
        <p:spPr bwMode="auto">
          <a:xfrm>
            <a:off x="6089942" y="1504863"/>
            <a:ext cx="18427" cy="71248"/>
          </a:xfrm>
          <a:custGeom>
            <a:avLst/>
            <a:gdLst>
              <a:gd name="T0" fmla="*/ 0 w 32"/>
              <a:gd name="T1" fmla="*/ 0 h 112"/>
              <a:gd name="T2" fmla="*/ 32 w 32"/>
              <a:gd name="T3" fmla="*/ 112 h 112"/>
            </a:gdLst>
            <a:ahLst/>
            <a:cxnLst>
              <a:cxn ang="0">
                <a:pos x="T0" y="T1"/>
              </a:cxn>
              <a:cxn ang="0">
                <a:pos x="T2" y="T3"/>
              </a:cxn>
            </a:cxnLst>
            <a:rect l="0" t="0" r="r" b="b"/>
            <a:pathLst>
              <a:path w="32" h="112">
                <a:moveTo>
                  <a:pt x="0" y="0"/>
                </a:moveTo>
                <a:cubicBezTo>
                  <a:pt x="12" y="36"/>
                  <a:pt x="19" y="75"/>
                  <a:pt x="32" y="112"/>
                </a:cubicBezTo>
              </a:path>
            </a:pathLst>
          </a:custGeom>
          <a:noFill/>
          <a:ln w="6350" cap="rnd">
            <a:solidFill>
              <a:srgbClr val="FF6600"/>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defPPr>
              <a:defRPr lang="en-US"/>
            </a:defPPr>
            <a:lvl1pPr algn="l" rtl="0" fontAlgn="base">
              <a:spcBef>
                <a:spcPct val="0"/>
              </a:spcBef>
              <a:spcAft>
                <a:spcPct val="0"/>
              </a:spcAft>
              <a:defRPr sz="1400" kern="1200">
                <a:solidFill>
                  <a:schemeClr val="tx1"/>
                </a:solidFill>
                <a:latin typeface="Arial" panose="020B0604020202020204" pitchFamily="34" charset="0"/>
                <a:ea typeface="+mn-ea"/>
                <a:cs typeface="+mn-cs"/>
              </a:defRPr>
            </a:lvl1pPr>
            <a:lvl2pPr marL="457200" algn="l" rtl="0" fontAlgn="base">
              <a:spcBef>
                <a:spcPct val="0"/>
              </a:spcBef>
              <a:spcAft>
                <a:spcPct val="0"/>
              </a:spcAft>
              <a:defRPr sz="1400" kern="1200">
                <a:solidFill>
                  <a:schemeClr val="tx1"/>
                </a:solidFill>
                <a:latin typeface="Arial" panose="020B0604020202020204" pitchFamily="34" charset="0"/>
                <a:ea typeface="+mn-ea"/>
                <a:cs typeface="+mn-cs"/>
              </a:defRPr>
            </a:lvl2pPr>
            <a:lvl3pPr marL="914400" algn="l" rtl="0" fontAlgn="base">
              <a:spcBef>
                <a:spcPct val="0"/>
              </a:spcBef>
              <a:spcAft>
                <a:spcPct val="0"/>
              </a:spcAft>
              <a:defRPr sz="1400" kern="1200">
                <a:solidFill>
                  <a:schemeClr val="tx1"/>
                </a:solidFill>
                <a:latin typeface="Arial" panose="020B0604020202020204" pitchFamily="34" charset="0"/>
                <a:ea typeface="+mn-ea"/>
                <a:cs typeface="+mn-cs"/>
              </a:defRPr>
            </a:lvl3pPr>
            <a:lvl4pPr marL="1371600" algn="l" rtl="0" fontAlgn="base">
              <a:spcBef>
                <a:spcPct val="0"/>
              </a:spcBef>
              <a:spcAft>
                <a:spcPct val="0"/>
              </a:spcAft>
              <a:defRPr sz="1400" kern="1200">
                <a:solidFill>
                  <a:schemeClr val="tx1"/>
                </a:solidFill>
                <a:latin typeface="Arial" panose="020B0604020202020204" pitchFamily="34" charset="0"/>
                <a:ea typeface="+mn-ea"/>
                <a:cs typeface="+mn-cs"/>
              </a:defRPr>
            </a:lvl4pPr>
            <a:lvl5pPr marL="1828800" algn="l" rtl="0" fontAlgn="base">
              <a:spcBef>
                <a:spcPct val="0"/>
              </a:spcBef>
              <a:spcAft>
                <a:spcPct val="0"/>
              </a:spcAft>
              <a:defRPr sz="1400" kern="1200">
                <a:solidFill>
                  <a:schemeClr val="tx1"/>
                </a:solidFill>
                <a:latin typeface="Arial" panose="020B0604020202020204" pitchFamily="34" charset="0"/>
                <a:ea typeface="+mn-ea"/>
                <a:cs typeface="+mn-cs"/>
              </a:defRPr>
            </a:lvl5pPr>
            <a:lvl6pPr marL="2286000" algn="l" defTabSz="914400" rtl="0" eaLnBrk="1" latinLnBrk="0" hangingPunct="1">
              <a:defRPr sz="1400" kern="1200">
                <a:solidFill>
                  <a:schemeClr val="tx1"/>
                </a:solidFill>
                <a:latin typeface="Arial" panose="020B0604020202020204" pitchFamily="34" charset="0"/>
                <a:ea typeface="+mn-ea"/>
                <a:cs typeface="+mn-cs"/>
              </a:defRPr>
            </a:lvl6pPr>
            <a:lvl7pPr marL="2743200" algn="l" defTabSz="914400" rtl="0" eaLnBrk="1" latinLnBrk="0" hangingPunct="1">
              <a:defRPr sz="1400" kern="1200">
                <a:solidFill>
                  <a:schemeClr val="tx1"/>
                </a:solidFill>
                <a:latin typeface="Arial" panose="020B0604020202020204" pitchFamily="34" charset="0"/>
                <a:ea typeface="+mn-ea"/>
                <a:cs typeface="+mn-cs"/>
              </a:defRPr>
            </a:lvl7pPr>
            <a:lvl8pPr marL="3200400" algn="l" defTabSz="914400" rtl="0" eaLnBrk="1" latinLnBrk="0" hangingPunct="1">
              <a:defRPr sz="1400" kern="1200">
                <a:solidFill>
                  <a:schemeClr val="tx1"/>
                </a:solidFill>
                <a:latin typeface="Arial" panose="020B0604020202020204" pitchFamily="34" charset="0"/>
                <a:ea typeface="+mn-ea"/>
                <a:cs typeface="+mn-cs"/>
              </a:defRPr>
            </a:lvl8pPr>
            <a:lvl9pPr marL="3657600" algn="l" defTabSz="914400" rtl="0" eaLnBrk="1" latinLnBrk="0" hangingPunct="1">
              <a:defRPr sz="1400" kern="1200">
                <a:solidFill>
                  <a:schemeClr val="tx1"/>
                </a:solidFill>
                <a:latin typeface="Arial" panose="020B0604020202020204" pitchFamily="34" charset="0"/>
                <a:ea typeface="+mn-ea"/>
                <a:cs typeface="+mn-cs"/>
              </a:defRPr>
            </a:lvl9pPr>
          </a:lstStyle>
          <a:p>
            <a:endParaRPr lang="en-CA"/>
          </a:p>
        </p:txBody>
      </p:sp>
      <p:sp>
        <p:nvSpPr>
          <p:cNvPr id="15" name="Freeform 11">
            <a:extLst>
              <a:ext uri="{FF2B5EF4-FFF2-40B4-BE49-F238E27FC236}">
                <a16:creationId xmlns:a16="http://schemas.microsoft.com/office/drawing/2014/main" id="{DBB2E123-E63F-4E97-81B9-BC195673EC4D}"/>
              </a:ext>
            </a:extLst>
          </p:cNvPr>
          <p:cNvSpPr>
            <a:spLocks noChangeAspect="1"/>
          </p:cNvSpPr>
          <p:nvPr/>
        </p:nvSpPr>
        <p:spPr bwMode="auto">
          <a:xfrm>
            <a:off x="6066908" y="1495473"/>
            <a:ext cx="23034" cy="11599"/>
          </a:xfrm>
          <a:custGeom>
            <a:avLst/>
            <a:gdLst>
              <a:gd name="T0" fmla="*/ 38 w 38"/>
              <a:gd name="T1" fmla="*/ 14 h 18"/>
              <a:gd name="T2" fmla="*/ 0 w 38"/>
              <a:gd name="T3" fmla="*/ 0 h 18"/>
            </a:gdLst>
            <a:ahLst/>
            <a:cxnLst>
              <a:cxn ang="0">
                <a:pos x="T0" y="T1"/>
              </a:cxn>
              <a:cxn ang="0">
                <a:pos x="T2" y="T3"/>
              </a:cxn>
            </a:cxnLst>
            <a:rect l="0" t="0" r="r" b="b"/>
            <a:pathLst>
              <a:path w="38" h="18">
                <a:moveTo>
                  <a:pt x="38" y="14"/>
                </a:moveTo>
                <a:cubicBezTo>
                  <a:pt x="23" y="18"/>
                  <a:pt x="10" y="11"/>
                  <a:pt x="0" y="0"/>
                </a:cubicBezTo>
              </a:path>
            </a:pathLst>
          </a:custGeom>
          <a:noFill/>
          <a:ln w="6350" cap="rnd">
            <a:solidFill>
              <a:srgbClr val="FF6600"/>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defPPr>
              <a:defRPr lang="en-US"/>
            </a:defPPr>
            <a:lvl1pPr algn="l" rtl="0" fontAlgn="base">
              <a:spcBef>
                <a:spcPct val="0"/>
              </a:spcBef>
              <a:spcAft>
                <a:spcPct val="0"/>
              </a:spcAft>
              <a:defRPr sz="1400" kern="1200">
                <a:solidFill>
                  <a:schemeClr val="tx1"/>
                </a:solidFill>
                <a:latin typeface="Arial" panose="020B0604020202020204" pitchFamily="34" charset="0"/>
                <a:ea typeface="+mn-ea"/>
                <a:cs typeface="+mn-cs"/>
              </a:defRPr>
            </a:lvl1pPr>
            <a:lvl2pPr marL="457200" algn="l" rtl="0" fontAlgn="base">
              <a:spcBef>
                <a:spcPct val="0"/>
              </a:spcBef>
              <a:spcAft>
                <a:spcPct val="0"/>
              </a:spcAft>
              <a:defRPr sz="1400" kern="1200">
                <a:solidFill>
                  <a:schemeClr val="tx1"/>
                </a:solidFill>
                <a:latin typeface="Arial" panose="020B0604020202020204" pitchFamily="34" charset="0"/>
                <a:ea typeface="+mn-ea"/>
                <a:cs typeface="+mn-cs"/>
              </a:defRPr>
            </a:lvl2pPr>
            <a:lvl3pPr marL="914400" algn="l" rtl="0" fontAlgn="base">
              <a:spcBef>
                <a:spcPct val="0"/>
              </a:spcBef>
              <a:spcAft>
                <a:spcPct val="0"/>
              </a:spcAft>
              <a:defRPr sz="1400" kern="1200">
                <a:solidFill>
                  <a:schemeClr val="tx1"/>
                </a:solidFill>
                <a:latin typeface="Arial" panose="020B0604020202020204" pitchFamily="34" charset="0"/>
                <a:ea typeface="+mn-ea"/>
                <a:cs typeface="+mn-cs"/>
              </a:defRPr>
            </a:lvl3pPr>
            <a:lvl4pPr marL="1371600" algn="l" rtl="0" fontAlgn="base">
              <a:spcBef>
                <a:spcPct val="0"/>
              </a:spcBef>
              <a:spcAft>
                <a:spcPct val="0"/>
              </a:spcAft>
              <a:defRPr sz="1400" kern="1200">
                <a:solidFill>
                  <a:schemeClr val="tx1"/>
                </a:solidFill>
                <a:latin typeface="Arial" panose="020B0604020202020204" pitchFamily="34" charset="0"/>
                <a:ea typeface="+mn-ea"/>
                <a:cs typeface="+mn-cs"/>
              </a:defRPr>
            </a:lvl4pPr>
            <a:lvl5pPr marL="1828800" algn="l" rtl="0" fontAlgn="base">
              <a:spcBef>
                <a:spcPct val="0"/>
              </a:spcBef>
              <a:spcAft>
                <a:spcPct val="0"/>
              </a:spcAft>
              <a:defRPr sz="1400" kern="1200">
                <a:solidFill>
                  <a:schemeClr val="tx1"/>
                </a:solidFill>
                <a:latin typeface="Arial" panose="020B0604020202020204" pitchFamily="34" charset="0"/>
                <a:ea typeface="+mn-ea"/>
                <a:cs typeface="+mn-cs"/>
              </a:defRPr>
            </a:lvl5pPr>
            <a:lvl6pPr marL="2286000" algn="l" defTabSz="914400" rtl="0" eaLnBrk="1" latinLnBrk="0" hangingPunct="1">
              <a:defRPr sz="1400" kern="1200">
                <a:solidFill>
                  <a:schemeClr val="tx1"/>
                </a:solidFill>
                <a:latin typeface="Arial" panose="020B0604020202020204" pitchFamily="34" charset="0"/>
                <a:ea typeface="+mn-ea"/>
                <a:cs typeface="+mn-cs"/>
              </a:defRPr>
            </a:lvl6pPr>
            <a:lvl7pPr marL="2743200" algn="l" defTabSz="914400" rtl="0" eaLnBrk="1" latinLnBrk="0" hangingPunct="1">
              <a:defRPr sz="1400" kern="1200">
                <a:solidFill>
                  <a:schemeClr val="tx1"/>
                </a:solidFill>
                <a:latin typeface="Arial" panose="020B0604020202020204" pitchFamily="34" charset="0"/>
                <a:ea typeface="+mn-ea"/>
                <a:cs typeface="+mn-cs"/>
              </a:defRPr>
            </a:lvl7pPr>
            <a:lvl8pPr marL="3200400" algn="l" defTabSz="914400" rtl="0" eaLnBrk="1" latinLnBrk="0" hangingPunct="1">
              <a:defRPr sz="1400" kern="1200">
                <a:solidFill>
                  <a:schemeClr val="tx1"/>
                </a:solidFill>
                <a:latin typeface="Arial" panose="020B0604020202020204" pitchFamily="34" charset="0"/>
                <a:ea typeface="+mn-ea"/>
                <a:cs typeface="+mn-cs"/>
              </a:defRPr>
            </a:lvl8pPr>
            <a:lvl9pPr marL="3657600" algn="l" defTabSz="914400" rtl="0" eaLnBrk="1" latinLnBrk="0" hangingPunct="1">
              <a:defRPr sz="1400" kern="1200">
                <a:solidFill>
                  <a:schemeClr val="tx1"/>
                </a:solidFill>
                <a:latin typeface="Arial" panose="020B0604020202020204" pitchFamily="34" charset="0"/>
                <a:ea typeface="+mn-ea"/>
                <a:cs typeface="+mn-cs"/>
              </a:defRPr>
            </a:lvl9pPr>
          </a:lstStyle>
          <a:p>
            <a:endParaRPr lang="en-CA"/>
          </a:p>
        </p:txBody>
      </p:sp>
      <p:sp>
        <p:nvSpPr>
          <p:cNvPr id="16" name="Line 12">
            <a:extLst>
              <a:ext uri="{FF2B5EF4-FFF2-40B4-BE49-F238E27FC236}">
                <a16:creationId xmlns:a16="http://schemas.microsoft.com/office/drawing/2014/main" id="{BBAC3B5F-7421-4E04-8188-AFDB24D7872B}"/>
              </a:ext>
            </a:extLst>
          </p:cNvPr>
          <p:cNvSpPr>
            <a:spLocks noChangeAspect="1" noChangeShapeType="1"/>
          </p:cNvSpPr>
          <p:nvPr/>
        </p:nvSpPr>
        <p:spPr bwMode="auto">
          <a:xfrm>
            <a:off x="6062301" y="1497682"/>
            <a:ext cx="0" cy="0"/>
          </a:xfrm>
          <a:prstGeom prst="line">
            <a:avLst/>
          </a:prstGeom>
          <a:noFill/>
          <a:ln w="6350" cap="rnd">
            <a:solidFill>
              <a:srgbClr val="FF6600"/>
            </a:solidFill>
            <a:miter lim="800000"/>
            <a:headEnd/>
            <a:tailEnd/>
          </a:ln>
          <a:extLst>
            <a:ext uri="{909E8E84-426E-40DD-AFC4-6F175D3DCCD1}">
              <a14:hiddenFill xmlns:a14="http://schemas.microsoft.com/office/drawing/2010/main">
                <a:noFill/>
              </a14:hiddenFill>
            </a:ext>
          </a:extLst>
        </p:spPr>
        <p:txBody>
          <a:bodyPr/>
          <a:lstStyle>
            <a:defPPr>
              <a:defRPr lang="en-US"/>
            </a:defPPr>
            <a:lvl1pPr algn="l" rtl="0" fontAlgn="base">
              <a:spcBef>
                <a:spcPct val="0"/>
              </a:spcBef>
              <a:spcAft>
                <a:spcPct val="0"/>
              </a:spcAft>
              <a:defRPr sz="1400" kern="1200">
                <a:solidFill>
                  <a:schemeClr val="tx1"/>
                </a:solidFill>
                <a:latin typeface="Arial" panose="020B0604020202020204" pitchFamily="34" charset="0"/>
                <a:ea typeface="+mn-ea"/>
                <a:cs typeface="+mn-cs"/>
              </a:defRPr>
            </a:lvl1pPr>
            <a:lvl2pPr marL="457200" algn="l" rtl="0" fontAlgn="base">
              <a:spcBef>
                <a:spcPct val="0"/>
              </a:spcBef>
              <a:spcAft>
                <a:spcPct val="0"/>
              </a:spcAft>
              <a:defRPr sz="1400" kern="1200">
                <a:solidFill>
                  <a:schemeClr val="tx1"/>
                </a:solidFill>
                <a:latin typeface="Arial" panose="020B0604020202020204" pitchFamily="34" charset="0"/>
                <a:ea typeface="+mn-ea"/>
                <a:cs typeface="+mn-cs"/>
              </a:defRPr>
            </a:lvl2pPr>
            <a:lvl3pPr marL="914400" algn="l" rtl="0" fontAlgn="base">
              <a:spcBef>
                <a:spcPct val="0"/>
              </a:spcBef>
              <a:spcAft>
                <a:spcPct val="0"/>
              </a:spcAft>
              <a:defRPr sz="1400" kern="1200">
                <a:solidFill>
                  <a:schemeClr val="tx1"/>
                </a:solidFill>
                <a:latin typeface="Arial" panose="020B0604020202020204" pitchFamily="34" charset="0"/>
                <a:ea typeface="+mn-ea"/>
                <a:cs typeface="+mn-cs"/>
              </a:defRPr>
            </a:lvl3pPr>
            <a:lvl4pPr marL="1371600" algn="l" rtl="0" fontAlgn="base">
              <a:spcBef>
                <a:spcPct val="0"/>
              </a:spcBef>
              <a:spcAft>
                <a:spcPct val="0"/>
              </a:spcAft>
              <a:defRPr sz="1400" kern="1200">
                <a:solidFill>
                  <a:schemeClr val="tx1"/>
                </a:solidFill>
                <a:latin typeface="Arial" panose="020B0604020202020204" pitchFamily="34" charset="0"/>
                <a:ea typeface="+mn-ea"/>
                <a:cs typeface="+mn-cs"/>
              </a:defRPr>
            </a:lvl4pPr>
            <a:lvl5pPr marL="1828800" algn="l" rtl="0" fontAlgn="base">
              <a:spcBef>
                <a:spcPct val="0"/>
              </a:spcBef>
              <a:spcAft>
                <a:spcPct val="0"/>
              </a:spcAft>
              <a:defRPr sz="1400" kern="1200">
                <a:solidFill>
                  <a:schemeClr val="tx1"/>
                </a:solidFill>
                <a:latin typeface="Arial" panose="020B0604020202020204" pitchFamily="34" charset="0"/>
                <a:ea typeface="+mn-ea"/>
                <a:cs typeface="+mn-cs"/>
              </a:defRPr>
            </a:lvl5pPr>
            <a:lvl6pPr marL="2286000" algn="l" defTabSz="914400" rtl="0" eaLnBrk="1" latinLnBrk="0" hangingPunct="1">
              <a:defRPr sz="1400" kern="1200">
                <a:solidFill>
                  <a:schemeClr val="tx1"/>
                </a:solidFill>
                <a:latin typeface="Arial" panose="020B0604020202020204" pitchFamily="34" charset="0"/>
                <a:ea typeface="+mn-ea"/>
                <a:cs typeface="+mn-cs"/>
              </a:defRPr>
            </a:lvl6pPr>
            <a:lvl7pPr marL="2743200" algn="l" defTabSz="914400" rtl="0" eaLnBrk="1" latinLnBrk="0" hangingPunct="1">
              <a:defRPr sz="1400" kern="1200">
                <a:solidFill>
                  <a:schemeClr val="tx1"/>
                </a:solidFill>
                <a:latin typeface="Arial" panose="020B0604020202020204" pitchFamily="34" charset="0"/>
                <a:ea typeface="+mn-ea"/>
                <a:cs typeface="+mn-cs"/>
              </a:defRPr>
            </a:lvl7pPr>
            <a:lvl8pPr marL="3200400" algn="l" defTabSz="914400" rtl="0" eaLnBrk="1" latinLnBrk="0" hangingPunct="1">
              <a:defRPr sz="1400" kern="1200">
                <a:solidFill>
                  <a:schemeClr val="tx1"/>
                </a:solidFill>
                <a:latin typeface="Arial" panose="020B0604020202020204" pitchFamily="34" charset="0"/>
                <a:ea typeface="+mn-ea"/>
                <a:cs typeface="+mn-cs"/>
              </a:defRPr>
            </a:lvl8pPr>
            <a:lvl9pPr marL="3657600" algn="l" defTabSz="914400" rtl="0" eaLnBrk="1" latinLnBrk="0" hangingPunct="1">
              <a:defRPr sz="1400" kern="1200">
                <a:solidFill>
                  <a:schemeClr val="tx1"/>
                </a:solidFill>
                <a:latin typeface="Arial" panose="020B0604020202020204" pitchFamily="34" charset="0"/>
                <a:ea typeface="+mn-ea"/>
                <a:cs typeface="+mn-cs"/>
              </a:defRPr>
            </a:lvl9pPr>
          </a:lstStyle>
          <a:p>
            <a:endParaRPr lang="en-CA"/>
          </a:p>
        </p:txBody>
      </p:sp>
      <p:sp>
        <p:nvSpPr>
          <p:cNvPr id="17" name="Freeform 13">
            <a:extLst>
              <a:ext uri="{FF2B5EF4-FFF2-40B4-BE49-F238E27FC236}">
                <a16:creationId xmlns:a16="http://schemas.microsoft.com/office/drawing/2014/main" id="{21111BD6-5FB4-4E73-ADCE-928E64F60D32}"/>
              </a:ext>
            </a:extLst>
          </p:cNvPr>
          <p:cNvSpPr>
            <a:spLocks noChangeAspect="1"/>
          </p:cNvSpPr>
          <p:nvPr/>
        </p:nvSpPr>
        <p:spPr bwMode="auto">
          <a:xfrm>
            <a:off x="5930749" y="1576111"/>
            <a:ext cx="79341" cy="107149"/>
          </a:xfrm>
          <a:custGeom>
            <a:avLst/>
            <a:gdLst>
              <a:gd name="T0" fmla="*/ 134 w 134"/>
              <a:gd name="T1" fmla="*/ 114 h 168"/>
              <a:gd name="T2" fmla="*/ 0 w 134"/>
              <a:gd name="T3" fmla="*/ 0 h 168"/>
            </a:gdLst>
            <a:ahLst/>
            <a:cxnLst>
              <a:cxn ang="0">
                <a:pos x="T0" y="T1"/>
              </a:cxn>
              <a:cxn ang="0">
                <a:pos x="T2" y="T3"/>
              </a:cxn>
            </a:cxnLst>
            <a:rect l="0" t="0" r="r" b="b"/>
            <a:pathLst>
              <a:path w="134" h="168">
                <a:moveTo>
                  <a:pt x="134" y="114"/>
                </a:moveTo>
                <a:cubicBezTo>
                  <a:pt x="59" y="168"/>
                  <a:pt x="14" y="56"/>
                  <a:pt x="0" y="0"/>
                </a:cubicBezTo>
              </a:path>
            </a:pathLst>
          </a:custGeom>
          <a:noFill/>
          <a:ln w="6350" cap="rnd">
            <a:solidFill>
              <a:srgbClr val="FF6600"/>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defPPr>
              <a:defRPr lang="en-US"/>
            </a:defPPr>
            <a:lvl1pPr algn="l" rtl="0" fontAlgn="base">
              <a:spcBef>
                <a:spcPct val="0"/>
              </a:spcBef>
              <a:spcAft>
                <a:spcPct val="0"/>
              </a:spcAft>
              <a:defRPr sz="1400" kern="1200">
                <a:solidFill>
                  <a:schemeClr val="tx1"/>
                </a:solidFill>
                <a:latin typeface="Arial" panose="020B0604020202020204" pitchFamily="34" charset="0"/>
                <a:ea typeface="+mn-ea"/>
                <a:cs typeface="+mn-cs"/>
              </a:defRPr>
            </a:lvl1pPr>
            <a:lvl2pPr marL="457200" algn="l" rtl="0" fontAlgn="base">
              <a:spcBef>
                <a:spcPct val="0"/>
              </a:spcBef>
              <a:spcAft>
                <a:spcPct val="0"/>
              </a:spcAft>
              <a:defRPr sz="1400" kern="1200">
                <a:solidFill>
                  <a:schemeClr val="tx1"/>
                </a:solidFill>
                <a:latin typeface="Arial" panose="020B0604020202020204" pitchFamily="34" charset="0"/>
                <a:ea typeface="+mn-ea"/>
                <a:cs typeface="+mn-cs"/>
              </a:defRPr>
            </a:lvl2pPr>
            <a:lvl3pPr marL="914400" algn="l" rtl="0" fontAlgn="base">
              <a:spcBef>
                <a:spcPct val="0"/>
              </a:spcBef>
              <a:spcAft>
                <a:spcPct val="0"/>
              </a:spcAft>
              <a:defRPr sz="1400" kern="1200">
                <a:solidFill>
                  <a:schemeClr val="tx1"/>
                </a:solidFill>
                <a:latin typeface="Arial" panose="020B0604020202020204" pitchFamily="34" charset="0"/>
                <a:ea typeface="+mn-ea"/>
                <a:cs typeface="+mn-cs"/>
              </a:defRPr>
            </a:lvl3pPr>
            <a:lvl4pPr marL="1371600" algn="l" rtl="0" fontAlgn="base">
              <a:spcBef>
                <a:spcPct val="0"/>
              </a:spcBef>
              <a:spcAft>
                <a:spcPct val="0"/>
              </a:spcAft>
              <a:defRPr sz="1400" kern="1200">
                <a:solidFill>
                  <a:schemeClr val="tx1"/>
                </a:solidFill>
                <a:latin typeface="Arial" panose="020B0604020202020204" pitchFamily="34" charset="0"/>
                <a:ea typeface="+mn-ea"/>
                <a:cs typeface="+mn-cs"/>
              </a:defRPr>
            </a:lvl4pPr>
            <a:lvl5pPr marL="1828800" algn="l" rtl="0" fontAlgn="base">
              <a:spcBef>
                <a:spcPct val="0"/>
              </a:spcBef>
              <a:spcAft>
                <a:spcPct val="0"/>
              </a:spcAft>
              <a:defRPr sz="1400" kern="1200">
                <a:solidFill>
                  <a:schemeClr val="tx1"/>
                </a:solidFill>
                <a:latin typeface="Arial" panose="020B0604020202020204" pitchFamily="34" charset="0"/>
                <a:ea typeface="+mn-ea"/>
                <a:cs typeface="+mn-cs"/>
              </a:defRPr>
            </a:lvl5pPr>
            <a:lvl6pPr marL="2286000" algn="l" defTabSz="914400" rtl="0" eaLnBrk="1" latinLnBrk="0" hangingPunct="1">
              <a:defRPr sz="1400" kern="1200">
                <a:solidFill>
                  <a:schemeClr val="tx1"/>
                </a:solidFill>
                <a:latin typeface="Arial" panose="020B0604020202020204" pitchFamily="34" charset="0"/>
                <a:ea typeface="+mn-ea"/>
                <a:cs typeface="+mn-cs"/>
              </a:defRPr>
            </a:lvl6pPr>
            <a:lvl7pPr marL="2743200" algn="l" defTabSz="914400" rtl="0" eaLnBrk="1" latinLnBrk="0" hangingPunct="1">
              <a:defRPr sz="1400" kern="1200">
                <a:solidFill>
                  <a:schemeClr val="tx1"/>
                </a:solidFill>
                <a:latin typeface="Arial" panose="020B0604020202020204" pitchFamily="34" charset="0"/>
                <a:ea typeface="+mn-ea"/>
                <a:cs typeface="+mn-cs"/>
              </a:defRPr>
            </a:lvl7pPr>
            <a:lvl8pPr marL="3200400" algn="l" defTabSz="914400" rtl="0" eaLnBrk="1" latinLnBrk="0" hangingPunct="1">
              <a:defRPr sz="1400" kern="1200">
                <a:solidFill>
                  <a:schemeClr val="tx1"/>
                </a:solidFill>
                <a:latin typeface="Arial" panose="020B0604020202020204" pitchFamily="34" charset="0"/>
                <a:ea typeface="+mn-ea"/>
                <a:cs typeface="+mn-cs"/>
              </a:defRPr>
            </a:lvl8pPr>
            <a:lvl9pPr marL="3657600" algn="l" defTabSz="914400" rtl="0" eaLnBrk="1" latinLnBrk="0" hangingPunct="1">
              <a:defRPr sz="1400" kern="1200">
                <a:solidFill>
                  <a:schemeClr val="tx1"/>
                </a:solidFill>
                <a:latin typeface="Arial" panose="020B0604020202020204" pitchFamily="34" charset="0"/>
                <a:ea typeface="+mn-ea"/>
                <a:cs typeface="+mn-cs"/>
              </a:defRPr>
            </a:lvl9pPr>
          </a:lstStyle>
          <a:p>
            <a:endParaRPr lang="en-CA"/>
          </a:p>
        </p:txBody>
      </p:sp>
      <p:sp>
        <p:nvSpPr>
          <p:cNvPr id="18" name="Freeform 14">
            <a:extLst>
              <a:ext uri="{FF2B5EF4-FFF2-40B4-BE49-F238E27FC236}">
                <a16:creationId xmlns:a16="http://schemas.microsoft.com/office/drawing/2014/main" id="{97C7776D-0B19-45EA-860E-BA3B9BEC0E0B}"/>
              </a:ext>
            </a:extLst>
          </p:cNvPr>
          <p:cNvSpPr>
            <a:spLocks noChangeAspect="1"/>
          </p:cNvSpPr>
          <p:nvPr/>
        </p:nvSpPr>
        <p:spPr bwMode="auto">
          <a:xfrm>
            <a:off x="5949688" y="1565617"/>
            <a:ext cx="60401" cy="82847"/>
          </a:xfrm>
          <a:custGeom>
            <a:avLst/>
            <a:gdLst>
              <a:gd name="T0" fmla="*/ 102 w 102"/>
              <a:gd name="T1" fmla="*/ 130 h 130"/>
              <a:gd name="T2" fmla="*/ 0 w 102"/>
              <a:gd name="T3" fmla="*/ 0 h 130"/>
            </a:gdLst>
            <a:ahLst/>
            <a:cxnLst>
              <a:cxn ang="0">
                <a:pos x="T0" y="T1"/>
              </a:cxn>
              <a:cxn ang="0">
                <a:pos x="T2" y="T3"/>
              </a:cxn>
            </a:cxnLst>
            <a:rect l="0" t="0" r="r" b="b"/>
            <a:pathLst>
              <a:path w="102" h="130">
                <a:moveTo>
                  <a:pt x="102" y="130"/>
                </a:moveTo>
                <a:cubicBezTo>
                  <a:pt x="50" y="106"/>
                  <a:pt x="12" y="56"/>
                  <a:pt x="0" y="0"/>
                </a:cubicBezTo>
              </a:path>
            </a:pathLst>
          </a:custGeom>
          <a:noFill/>
          <a:ln w="6350" cap="rnd">
            <a:solidFill>
              <a:srgbClr val="FF6600"/>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defPPr>
              <a:defRPr lang="en-US"/>
            </a:defPPr>
            <a:lvl1pPr algn="l" rtl="0" fontAlgn="base">
              <a:spcBef>
                <a:spcPct val="0"/>
              </a:spcBef>
              <a:spcAft>
                <a:spcPct val="0"/>
              </a:spcAft>
              <a:defRPr sz="1400" kern="1200">
                <a:solidFill>
                  <a:schemeClr val="tx1"/>
                </a:solidFill>
                <a:latin typeface="Arial" panose="020B0604020202020204" pitchFamily="34" charset="0"/>
                <a:ea typeface="+mn-ea"/>
                <a:cs typeface="+mn-cs"/>
              </a:defRPr>
            </a:lvl1pPr>
            <a:lvl2pPr marL="457200" algn="l" rtl="0" fontAlgn="base">
              <a:spcBef>
                <a:spcPct val="0"/>
              </a:spcBef>
              <a:spcAft>
                <a:spcPct val="0"/>
              </a:spcAft>
              <a:defRPr sz="1400" kern="1200">
                <a:solidFill>
                  <a:schemeClr val="tx1"/>
                </a:solidFill>
                <a:latin typeface="Arial" panose="020B0604020202020204" pitchFamily="34" charset="0"/>
                <a:ea typeface="+mn-ea"/>
                <a:cs typeface="+mn-cs"/>
              </a:defRPr>
            </a:lvl2pPr>
            <a:lvl3pPr marL="914400" algn="l" rtl="0" fontAlgn="base">
              <a:spcBef>
                <a:spcPct val="0"/>
              </a:spcBef>
              <a:spcAft>
                <a:spcPct val="0"/>
              </a:spcAft>
              <a:defRPr sz="1400" kern="1200">
                <a:solidFill>
                  <a:schemeClr val="tx1"/>
                </a:solidFill>
                <a:latin typeface="Arial" panose="020B0604020202020204" pitchFamily="34" charset="0"/>
                <a:ea typeface="+mn-ea"/>
                <a:cs typeface="+mn-cs"/>
              </a:defRPr>
            </a:lvl3pPr>
            <a:lvl4pPr marL="1371600" algn="l" rtl="0" fontAlgn="base">
              <a:spcBef>
                <a:spcPct val="0"/>
              </a:spcBef>
              <a:spcAft>
                <a:spcPct val="0"/>
              </a:spcAft>
              <a:defRPr sz="1400" kern="1200">
                <a:solidFill>
                  <a:schemeClr val="tx1"/>
                </a:solidFill>
                <a:latin typeface="Arial" panose="020B0604020202020204" pitchFamily="34" charset="0"/>
                <a:ea typeface="+mn-ea"/>
                <a:cs typeface="+mn-cs"/>
              </a:defRPr>
            </a:lvl4pPr>
            <a:lvl5pPr marL="1828800" algn="l" rtl="0" fontAlgn="base">
              <a:spcBef>
                <a:spcPct val="0"/>
              </a:spcBef>
              <a:spcAft>
                <a:spcPct val="0"/>
              </a:spcAft>
              <a:defRPr sz="1400" kern="1200">
                <a:solidFill>
                  <a:schemeClr val="tx1"/>
                </a:solidFill>
                <a:latin typeface="Arial" panose="020B0604020202020204" pitchFamily="34" charset="0"/>
                <a:ea typeface="+mn-ea"/>
                <a:cs typeface="+mn-cs"/>
              </a:defRPr>
            </a:lvl5pPr>
            <a:lvl6pPr marL="2286000" algn="l" defTabSz="914400" rtl="0" eaLnBrk="1" latinLnBrk="0" hangingPunct="1">
              <a:defRPr sz="1400" kern="1200">
                <a:solidFill>
                  <a:schemeClr val="tx1"/>
                </a:solidFill>
                <a:latin typeface="Arial" panose="020B0604020202020204" pitchFamily="34" charset="0"/>
                <a:ea typeface="+mn-ea"/>
                <a:cs typeface="+mn-cs"/>
              </a:defRPr>
            </a:lvl6pPr>
            <a:lvl7pPr marL="2743200" algn="l" defTabSz="914400" rtl="0" eaLnBrk="1" latinLnBrk="0" hangingPunct="1">
              <a:defRPr sz="1400" kern="1200">
                <a:solidFill>
                  <a:schemeClr val="tx1"/>
                </a:solidFill>
                <a:latin typeface="Arial" panose="020B0604020202020204" pitchFamily="34" charset="0"/>
                <a:ea typeface="+mn-ea"/>
                <a:cs typeface="+mn-cs"/>
              </a:defRPr>
            </a:lvl7pPr>
            <a:lvl8pPr marL="3200400" algn="l" defTabSz="914400" rtl="0" eaLnBrk="1" latinLnBrk="0" hangingPunct="1">
              <a:defRPr sz="1400" kern="1200">
                <a:solidFill>
                  <a:schemeClr val="tx1"/>
                </a:solidFill>
                <a:latin typeface="Arial" panose="020B0604020202020204" pitchFamily="34" charset="0"/>
                <a:ea typeface="+mn-ea"/>
                <a:cs typeface="+mn-cs"/>
              </a:defRPr>
            </a:lvl8pPr>
            <a:lvl9pPr marL="3657600" algn="l" defTabSz="914400" rtl="0" eaLnBrk="1" latinLnBrk="0" hangingPunct="1">
              <a:defRPr sz="1400" kern="1200">
                <a:solidFill>
                  <a:schemeClr val="tx1"/>
                </a:solidFill>
                <a:latin typeface="Arial" panose="020B0604020202020204" pitchFamily="34" charset="0"/>
                <a:ea typeface="+mn-ea"/>
                <a:cs typeface="+mn-cs"/>
              </a:defRPr>
            </a:lvl9pPr>
          </a:lstStyle>
          <a:p>
            <a:endParaRPr lang="en-CA"/>
          </a:p>
        </p:txBody>
      </p:sp>
      <p:sp>
        <p:nvSpPr>
          <p:cNvPr id="19" name="Freeform 15">
            <a:extLst>
              <a:ext uri="{FF2B5EF4-FFF2-40B4-BE49-F238E27FC236}">
                <a16:creationId xmlns:a16="http://schemas.microsoft.com/office/drawing/2014/main" id="{AA51B9D5-819B-4EC4-BBD7-D4B3498CA923}"/>
              </a:ext>
            </a:extLst>
          </p:cNvPr>
          <p:cNvSpPr>
            <a:spLocks noChangeAspect="1"/>
          </p:cNvSpPr>
          <p:nvPr/>
        </p:nvSpPr>
        <p:spPr bwMode="auto">
          <a:xfrm>
            <a:off x="6010090" y="1646254"/>
            <a:ext cx="4607" cy="2209"/>
          </a:xfrm>
          <a:custGeom>
            <a:avLst/>
            <a:gdLst>
              <a:gd name="T0" fmla="*/ 0 w 8"/>
              <a:gd name="T1" fmla="*/ 4 h 4"/>
              <a:gd name="T2" fmla="*/ 8 w 8"/>
              <a:gd name="T3" fmla="*/ 0 h 4"/>
            </a:gdLst>
            <a:ahLst/>
            <a:cxnLst>
              <a:cxn ang="0">
                <a:pos x="T0" y="T1"/>
              </a:cxn>
              <a:cxn ang="0">
                <a:pos x="T2" y="T3"/>
              </a:cxn>
            </a:cxnLst>
            <a:rect l="0" t="0" r="r" b="b"/>
            <a:pathLst>
              <a:path w="8" h="4">
                <a:moveTo>
                  <a:pt x="0" y="4"/>
                </a:moveTo>
                <a:cubicBezTo>
                  <a:pt x="2" y="4"/>
                  <a:pt x="5" y="2"/>
                  <a:pt x="8" y="0"/>
                </a:cubicBezTo>
              </a:path>
            </a:pathLst>
          </a:custGeom>
          <a:noFill/>
          <a:ln w="6350" cap="rnd">
            <a:solidFill>
              <a:srgbClr val="FF6600"/>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defPPr>
              <a:defRPr lang="en-US"/>
            </a:defPPr>
            <a:lvl1pPr algn="l" rtl="0" fontAlgn="base">
              <a:spcBef>
                <a:spcPct val="0"/>
              </a:spcBef>
              <a:spcAft>
                <a:spcPct val="0"/>
              </a:spcAft>
              <a:defRPr sz="1400" kern="1200">
                <a:solidFill>
                  <a:schemeClr val="tx1"/>
                </a:solidFill>
                <a:latin typeface="Arial" panose="020B0604020202020204" pitchFamily="34" charset="0"/>
                <a:ea typeface="+mn-ea"/>
                <a:cs typeface="+mn-cs"/>
              </a:defRPr>
            </a:lvl1pPr>
            <a:lvl2pPr marL="457200" algn="l" rtl="0" fontAlgn="base">
              <a:spcBef>
                <a:spcPct val="0"/>
              </a:spcBef>
              <a:spcAft>
                <a:spcPct val="0"/>
              </a:spcAft>
              <a:defRPr sz="1400" kern="1200">
                <a:solidFill>
                  <a:schemeClr val="tx1"/>
                </a:solidFill>
                <a:latin typeface="Arial" panose="020B0604020202020204" pitchFamily="34" charset="0"/>
                <a:ea typeface="+mn-ea"/>
                <a:cs typeface="+mn-cs"/>
              </a:defRPr>
            </a:lvl2pPr>
            <a:lvl3pPr marL="914400" algn="l" rtl="0" fontAlgn="base">
              <a:spcBef>
                <a:spcPct val="0"/>
              </a:spcBef>
              <a:spcAft>
                <a:spcPct val="0"/>
              </a:spcAft>
              <a:defRPr sz="1400" kern="1200">
                <a:solidFill>
                  <a:schemeClr val="tx1"/>
                </a:solidFill>
                <a:latin typeface="Arial" panose="020B0604020202020204" pitchFamily="34" charset="0"/>
                <a:ea typeface="+mn-ea"/>
                <a:cs typeface="+mn-cs"/>
              </a:defRPr>
            </a:lvl3pPr>
            <a:lvl4pPr marL="1371600" algn="l" rtl="0" fontAlgn="base">
              <a:spcBef>
                <a:spcPct val="0"/>
              </a:spcBef>
              <a:spcAft>
                <a:spcPct val="0"/>
              </a:spcAft>
              <a:defRPr sz="1400" kern="1200">
                <a:solidFill>
                  <a:schemeClr val="tx1"/>
                </a:solidFill>
                <a:latin typeface="Arial" panose="020B0604020202020204" pitchFamily="34" charset="0"/>
                <a:ea typeface="+mn-ea"/>
                <a:cs typeface="+mn-cs"/>
              </a:defRPr>
            </a:lvl4pPr>
            <a:lvl5pPr marL="1828800" algn="l" rtl="0" fontAlgn="base">
              <a:spcBef>
                <a:spcPct val="0"/>
              </a:spcBef>
              <a:spcAft>
                <a:spcPct val="0"/>
              </a:spcAft>
              <a:defRPr sz="1400" kern="1200">
                <a:solidFill>
                  <a:schemeClr val="tx1"/>
                </a:solidFill>
                <a:latin typeface="Arial" panose="020B0604020202020204" pitchFamily="34" charset="0"/>
                <a:ea typeface="+mn-ea"/>
                <a:cs typeface="+mn-cs"/>
              </a:defRPr>
            </a:lvl5pPr>
            <a:lvl6pPr marL="2286000" algn="l" defTabSz="914400" rtl="0" eaLnBrk="1" latinLnBrk="0" hangingPunct="1">
              <a:defRPr sz="1400" kern="1200">
                <a:solidFill>
                  <a:schemeClr val="tx1"/>
                </a:solidFill>
                <a:latin typeface="Arial" panose="020B0604020202020204" pitchFamily="34" charset="0"/>
                <a:ea typeface="+mn-ea"/>
                <a:cs typeface="+mn-cs"/>
              </a:defRPr>
            </a:lvl6pPr>
            <a:lvl7pPr marL="2743200" algn="l" defTabSz="914400" rtl="0" eaLnBrk="1" latinLnBrk="0" hangingPunct="1">
              <a:defRPr sz="1400" kern="1200">
                <a:solidFill>
                  <a:schemeClr val="tx1"/>
                </a:solidFill>
                <a:latin typeface="Arial" panose="020B0604020202020204" pitchFamily="34" charset="0"/>
                <a:ea typeface="+mn-ea"/>
                <a:cs typeface="+mn-cs"/>
              </a:defRPr>
            </a:lvl7pPr>
            <a:lvl8pPr marL="3200400" algn="l" defTabSz="914400" rtl="0" eaLnBrk="1" latinLnBrk="0" hangingPunct="1">
              <a:defRPr sz="1400" kern="1200">
                <a:solidFill>
                  <a:schemeClr val="tx1"/>
                </a:solidFill>
                <a:latin typeface="Arial" panose="020B0604020202020204" pitchFamily="34" charset="0"/>
                <a:ea typeface="+mn-ea"/>
                <a:cs typeface="+mn-cs"/>
              </a:defRPr>
            </a:lvl8pPr>
            <a:lvl9pPr marL="3657600" algn="l" defTabSz="914400" rtl="0" eaLnBrk="1" latinLnBrk="0" hangingPunct="1">
              <a:defRPr sz="1400" kern="1200">
                <a:solidFill>
                  <a:schemeClr val="tx1"/>
                </a:solidFill>
                <a:latin typeface="Arial" panose="020B0604020202020204" pitchFamily="34" charset="0"/>
                <a:ea typeface="+mn-ea"/>
                <a:cs typeface="+mn-cs"/>
              </a:defRPr>
            </a:lvl9pPr>
          </a:lstStyle>
          <a:p>
            <a:endParaRPr lang="en-CA"/>
          </a:p>
        </p:txBody>
      </p:sp>
      <p:sp>
        <p:nvSpPr>
          <p:cNvPr id="20" name="Freeform 16">
            <a:extLst>
              <a:ext uri="{FF2B5EF4-FFF2-40B4-BE49-F238E27FC236}">
                <a16:creationId xmlns:a16="http://schemas.microsoft.com/office/drawing/2014/main" id="{EB29BF76-8F2C-4053-8648-90FAD759B16A}"/>
              </a:ext>
            </a:extLst>
          </p:cNvPr>
          <p:cNvSpPr>
            <a:spLocks noChangeAspect="1"/>
          </p:cNvSpPr>
          <p:nvPr/>
        </p:nvSpPr>
        <p:spPr bwMode="auto">
          <a:xfrm>
            <a:off x="5973235" y="1565617"/>
            <a:ext cx="41462" cy="80638"/>
          </a:xfrm>
          <a:custGeom>
            <a:avLst/>
            <a:gdLst>
              <a:gd name="T0" fmla="*/ 70 w 70"/>
              <a:gd name="T1" fmla="*/ 126 h 126"/>
              <a:gd name="T2" fmla="*/ 0 w 70"/>
              <a:gd name="T3" fmla="*/ 0 h 126"/>
            </a:gdLst>
            <a:ahLst/>
            <a:cxnLst>
              <a:cxn ang="0">
                <a:pos x="T0" y="T1"/>
              </a:cxn>
              <a:cxn ang="0">
                <a:pos x="T2" y="T3"/>
              </a:cxn>
            </a:cxnLst>
            <a:rect l="0" t="0" r="r" b="b"/>
            <a:pathLst>
              <a:path w="70" h="126">
                <a:moveTo>
                  <a:pt x="70" y="126"/>
                </a:moveTo>
                <a:cubicBezTo>
                  <a:pt x="38" y="90"/>
                  <a:pt x="12" y="46"/>
                  <a:pt x="0" y="0"/>
                </a:cubicBezTo>
              </a:path>
            </a:pathLst>
          </a:custGeom>
          <a:noFill/>
          <a:ln w="6350" cap="rnd">
            <a:solidFill>
              <a:srgbClr val="FF6600"/>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defPPr>
              <a:defRPr lang="en-US"/>
            </a:defPPr>
            <a:lvl1pPr algn="l" rtl="0" fontAlgn="base">
              <a:spcBef>
                <a:spcPct val="0"/>
              </a:spcBef>
              <a:spcAft>
                <a:spcPct val="0"/>
              </a:spcAft>
              <a:defRPr sz="1400" kern="1200">
                <a:solidFill>
                  <a:schemeClr val="tx1"/>
                </a:solidFill>
                <a:latin typeface="Arial" panose="020B0604020202020204" pitchFamily="34" charset="0"/>
                <a:ea typeface="+mn-ea"/>
                <a:cs typeface="+mn-cs"/>
              </a:defRPr>
            </a:lvl1pPr>
            <a:lvl2pPr marL="457200" algn="l" rtl="0" fontAlgn="base">
              <a:spcBef>
                <a:spcPct val="0"/>
              </a:spcBef>
              <a:spcAft>
                <a:spcPct val="0"/>
              </a:spcAft>
              <a:defRPr sz="1400" kern="1200">
                <a:solidFill>
                  <a:schemeClr val="tx1"/>
                </a:solidFill>
                <a:latin typeface="Arial" panose="020B0604020202020204" pitchFamily="34" charset="0"/>
                <a:ea typeface="+mn-ea"/>
                <a:cs typeface="+mn-cs"/>
              </a:defRPr>
            </a:lvl2pPr>
            <a:lvl3pPr marL="914400" algn="l" rtl="0" fontAlgn="base">
              <a:spcBef>
                <a:spcPct val="0"/>
              </a:spcBef>
              <a:spcAft>
                <a:spcPct val="0"/>
              </a:spcAft>
              <a:defRPr sz="1400" kern="1200">
                <a:solidFill>
                  <a:schemeClr val="tx1"/>
                </a:solidFill>
                <a:latin typeface="Arial" panose="020B0604020202020204" pitchFamily="34" charset="0"/>
                <a:ea typeface="+mn-ea"/>
                <a:cs typeface="+mn-cs"/>
              </a:defRPr>
            </a:lvl3pPr>
            <a:lvl4pPr marL="1371600" algn="l" rtl="0" fontAlgn="base">
              <a:spcBef>
                <a:spcPct val="0"/>
              </a:spcBef>
              <a:spcAft>
                <a:spcPct val="0"/>
              </a:spcAft>
              <a:defRPr sz="1400" kern="1200">
                <a:solidFill>
                  <a:schemeClr val="tx1"/>
                </a:solidFill>
                <a:latin typeface="Arial" panose="020B0604020202020204" pitchFamily="34" charset="0"/>
                <a:ea typeface="+mn-ea"/>
                <a:cs typeface="+mn-cs"/>
              </a:defRPr>
            </a:lvl4pPr>
            <a:lvl5pPr marL="1828800" algn="l" rtl="0" fontAlgn="base">
              <a:spcBef>
                <a:spcPct val="0"/>
              </a:spcBef>
              <a:spcAft>
                <a:spcPct val="0"/>
              </a:spcAft>
              <a:defRPr sz="1400" kern="1200">
                <a:solidFill>
                  <a:schemeClr val="tx1"/>
                </a:solidFill>
                <a:latin typeface="Arial" panose="020B0604020202020204" pitchFamily="34" charset="0"/>
                <a:ea typeface="+mn-ea"/>
                <a:cs typeface="+mn-cs"/>
              </a:defRPr>
            </a:lvl5pPr>
            <a:lvl6pPr marL="2286000" algn="l" defTabSz="914400" rtl="0" eaLnBrk="1" latinLnBrk="0" hangingPunct="1">
              <a:defRPr sz="1400" kern="1200">
                <a:solidFill>
                  <a:schemeClr val="tx1"/>
                </a:solidFill>
                <a:latin typeface="Arial" panose="020B0604020202020204" pitchFamily="34" charset="0"/>
                <a:ea typeface="+mn-ea"/>
                <a:cs typeface="+mn-cs"/>
              </a:defRPr>
            </a:lvl6pPr>
            <a:lvl7pPr marL="2743200" algn="l" defTabSz="914400" rtl="0" eaLnBrk="1" latinLnBrk="0" hangingPunct="1">
              <a:defRPr sz="1400" kern="1200">
                <a:solidFill>
                  <a:schemeClr val="tx1"/>
                </a:solidFill>
                <a:latin typeface="Arial" panose="020B0604020202020204" pitchFamily="34" charset="0"/>
                <a:ea typeface="+mn-ea"/>
                <a:cs typeface="+mn-cs"/>
              </a:defRPr>
            </a:lvl7pPr>
            <a:lvl8pPr marL="3200400" algn="l" defTabSz="914400" rtl="0" eaLnBrk="1" latinLnBrk="0" hangingPunct="1">
              <a:defRPr sz="1400" kern="1200">
                <a:solidFill>
                  <a:schemeClr val="tx1"/>
                </a:solidFill>
                <a:latin typeface="Arial" panose="020B0604020202020204" pitchFamily="34" charset="0"/>
                <a:ea typeface="+mn-ea"/>
                <a:cs typeface="+mn-cs"/>
              </a:defRPr>
            </a:lvl8pPr>
            <a:lvl9pPr marL="3657600" algn="l" defTabSz="914400" rtl="0" eaLnBrk="1" latinLnBrk="0" hangingPunct="1">
              <a:defRPr sz="1400" kern="1200">
                <a:solidFill>
                  <a:schemeClr val="tx1"/>
                </a:solidFill>
                <a:latin typeface="Arial" panose="020B0604020202020204" pitchFamily="34" charset="0"/>
                <a:ea typeface="+mn-ea"/>
                <a:cs typeface="+mn-cs"/>
              </a:defRPr>
            </a:lvl9pPr>
          </a:lstStyle>
          <a:p>
            <a:endParaRPr lang="en-CA"/>
          </a:p>
        </p:txBody>
      </p:sp>
      <p:sp>
        <p:nvSpPr>
          <p:cNvPr id="21" name="Freeform 17">
            <a:extLst>
              <a:ext uri="{FF2B5EF4-FFF2-40B4-BE49-F238E27FC236}">
                <a16:creationId xmlns:a16="http://schemas.microsoft.com/office/drawing/2014/main" id="{FA104532-EF55-4DDF-8B58-47D8D9F521C2}"/>
              </a:ext>
            </a:extLst>
          </p:cNvPr>
          <p:cNvSpPr>
            <a:spLocks noChangeAspect="1"/>
          </p:cNvSpPr>
          <p:nvPr/>
        </p:nvSpPr>
        <p:spPr bwMode="auto">
          <a:xfrm>
            <a:off x="6014696" y="1646254"/>
            <a:ext cx="9726" cy="2762"/>
          </a:xfrm>
          <a:custGeom>
            <a:avLst/>
            <a:gdLst>
              <a:gd name="T0" fmla="*/ 0 w 16"/>
              <a:gd name="T1" fmla="*/ 0 h 5"/>
              <a:gd name="T2" fmla="*/ 16 w 16"/>
              <a:gd name="T3" fmla="*/ 3 h 5"/>
            </a:gdLst>
            <a:ahLst/>
            <a:cxnLst>
              <a:cxn ang="0">
                <a:pos x="T0" y="T1"/>
              </a:cxn>
              <a:cxn ang="0">
                <a:pos x="T2" y="T3"/>
              </a:cxn>
            </a:cxnLst>
            <a:rect l="0" t="0" r="r" b="b"/>
            <a:pathLst>
              <a:path w="16" h="5">
                <a:moveTo>
                  <a:pt x="0" y="0"/>
                </a:moveTo>
                <a:cubicBezTo>
                  <a:pt x="5" y="3"/>
                  <a:pt x="10" y="5"/>
                  <a:pt x="16" y="3"/>
                </a:cubicBezTo>
              </a:path>
            </a:pathLst>
          </a:custGeom>
          <a:noFill/>
          <a:ln w="6350" cap="rnd">
            <a:solidFill>
              <a:srgbClr val="FF6600"/>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defPPr>
              <a:defRPr lang="en-US"/>
            </a:defPPr>
            <a:lvl1pPr algn="l" rtl="0" fontAlgn="base">
              <a:spcBef>
                <a:spcPct val="0"/>
              </a:spcBef>
              <a:spcAft>
                <a:spcPct val="0"/>
              </a:spcAft>
              <a:defRPr sz="1400" kern="1200">
                <a:solidFill>
                  <a:schemeClr val="tx1"/>
                </a:solidFill>
                <a:latin typeface="Arial" panose="020B0604020202020204" pitchFamily="34" charset="0"/>
                <a:ea typeface="+mn-ea"/>
                <a:cs typeface="+mn-cs"/>
              </a:defRPr>
            </a:lvl1pPr>
            <a:lvl2pPr marL="457200" algn="l" rtl="0" fontAlgn="base">
              <a:spcBef>
                <a:spcPct val="0"/>
              </a:spcBef>
              <a:spcAft>
                <a:spcPct val="0"/>
              </a:spcAft>
              <a:defRPr sz="1400" kern="1200">
                <a:solidFill>
                  <a:schemeClr val="tx1"/>
                </a:solidFill>
                <a:latin typeface="Arial" panose="020B0604020202020204" pitchFamily="34" charset="0"/>
                <a:ea typeface="+mn-ea"/>
                <a:cs typeface="+mn-cs"/>
              </a:defRPr>
            </a:lvl2pPr>
            <a:lvl3pPr marL="914400" algn="l" rtl="0" fontAlgn="base">
              <a:spcBef>
                <a:spcPct val="0"/>
              </a:spcBef>
              <a:spcAft>
                <a:spcPct val="0"/>
              </a:spcAft>
              <a:defRPr sz="1400" kern="1200">
                <a:solidFill>
                  <a:schemeClr val="tx1"/>
                </a:solidFill>
                <a:latin typeface="Arial" panose="020B0604020202020204" pitchFamily="34" charset="0"/>
                <a:ea typeface="+mn-ea"/>
                <a:cs typeface="+mn-cs"/>
              </a:defRPr>
            </a:lvl3pPr>
            <a:lvl4pPr marL="1371600" algn="l" rtl="0" fontAlgn="base">
              <a:spcBef>
                <a:spcPct val="0"/>
              </a:spcBef>
              <a:spcAft>
                <a:spcPct val="0"/>
              </a:spcAft>
              <a:defRPr sz="1400" kern="1200">
                <a:solidFill>
                  <a:schemeClr val="tx1"/>
                </a:solidFill>
                <a:latin typeface="Arial" panose="020B0604020202020204" pitchFamily="34" charset="0"/>
                <a:ea typeface="+mn-ea"/>
                <a:cs typeface="+mn-cs"/>
              </a:defRPr>
            </a:lvl4pPr>
            <a:lvl5pPr marL="1828800" algn="l" rtl="0" fontAlgn="base">
              <a:spcBef>
                <a:spcPct val="0"/>
              </a:spcBef>
              <a:spcAft>
                <a:spcPct val="0"/>
              </a:spcAft>
              <a:defRPr sz="1400" kern="1200">
                <a:solidFill>
                  <a:schemeClr val="tx1"/>
                </a:solidFill>
                <a:latin typeface="Arial" panose="020B0604020202020204" pitchFamily="34" charset="0"/>
                <a:ea typeface="+mn-ea"/>
                <a:cs typeface="+mn-cs"/>
              </a:defRPr>
            </a:lvl5pPr>
            <a:lvl6pPr marL="2286000" algn="l" defTabSz="914400" rtl="0" eaLnBrk="1" latinLnBrk="0" hangingPunct="1">
              <a:defRPr sz="1400" kern="1200">
                <a:solidFill>
                  <a:schemeClr val="tx1"/>
                </a:solidFill>
                <a:latin typeface="Arial" panose="020B0604020202020204" pitchFamily="34" charset="0"/>
                <a:ea typeface="+mn-ea"/>
                <a:cs typeface="+mn-cs"/>
              </a:defRPr>
            </a:lvl6pPr>
            <a:lvl7pPr marL="2743200" algn="l" defTabSz="914400" rtl="0" eaLnBrk="1" latinLnBrk="0" hangingPunct="1">
              <a:defRPr sz="1400" kern="1200">
                <a:solidFill>
                  <a:schemeClr val="tx1"/>
                </a:solidFill>
                <a:latin typeface="Arial" panose="020B0604020202020204" pitchFamily="34" charset="0"/>
                <a:ea typeface="+mn-ea"/>
                <a:cs typeface="+mn-cs"/>
              </a:defRPr>
            </a:lvl7pPr>
            <a:lvl8pPr marL="3200400" algn="l" defTabSz="914400" rtl="0" eaLnBrk="1" latinLnBrk="0" hangingPunct="1">
              <a:defRPr sz="1400" kern="1200">
                <a:solidFill>
                  <a:schemeClr val="tx1"/>
                </a:solidFill>
                <a:latin typeface="Arial" panose="020B0604020202020204" pitchFamily="34" charset="0"/>
                <a:ea typeface="+mn-ea"/>
                <a:cs typeface="+mn-cs"/>
              </a:defRPr>
            </a:lvl8pPr>
            <a:lvl9pPr marL="3657600" algn="l" defTabSz="914400" rtl="0" eaLnBrk="1" latinLnBrk="0" hangingPunct="1">
              <a:defRPr sz="1400" kern="1200">
                <a:solidFill>
                  <a:schemeClr val="tx1"/>
                </a:solidFill>
                <a:latin typeface="Arial" panose="020B0604020202020204" pitchFamily="34" charset="0"/>
                <a:ea typeface="+mn-ea"/>
                <a:cs typeface="+mn-cs"/>
              </a:defRPr>
            </a:lvl9pPr>
          </a:lstStyle>
          <a:p>
            <a:endParaRPr lang="en-CA"/>
          </a:p>
        </p:txBody>
      </p:sp>
      <p:sp>
        <p:nvSpPr>
          <p:cNvPr id="22" name="Freeform 18">
            <a:extLst>
              <a:ext uri="{FF2B5EF4-FFF2-40B4-BE49-F238E27FC236}">
                <a16:creationId xmlns:a16="http://schemas.microsoft.com/office/drawing/2014/main" id="{A41F4288-D27B-474F-8647-FA5E3C2352D5}"/>
              </a:ext>
            </a:extLst>
          </p:cNvPr>
          <p:cNvSpPr>
            <a:spLocks noChangeAspect="1"/>
          </p:cNvSpPr>
          <p:nvPr/>
        </p:nvSpPr>
        <p:spPr bwMode="auto">
          <a:xfrm>
            <a:off x="6006506" y="1606488"/>
            <a:ext cx="17916" cy="41976"/>
          </a:xfrm>
          <a:custGeom>
            <a:avLst/>
            <a:gdLst>
              <a:gd name="T0" fmla="*/ 30 w 30"/>
              <a:gd name="T1" fmla="*/ 65 h 65"/>
              <a:gd name="T2" fmla="*/ 0 w 30"/>
              <a:gd name="T3" fmla="*/ 0 h 65"/>
            </a:gdLst>
            <a:ahLst/>
            <a:cxnLst>
              <a:cxn ang="0">
                <a:pos x="T0" y="T1"/>
              </a:cxn>
              <a:cxn ang="0">
                <a:pos x="T2" y="T3"/>
              </a:cxn>
            </a:cxnLst>
            <a:rect l="0" t="0" r="r" b="b"/>
            <a:pathLst>
              <a:path w="30" h="65">
                <a:moveTo>
                  <a:pt x="30" y="65"/>
                </a:moveTo>
                <a:cubicBezTo>
                  <a:pt x="23" y="42"/>
                  <a:pt x="6" y="24"/>
                  <a:pt x="0" y="0"/>
                </a:cubicBezTo>
              </a:path>
            </a:pathLst>
          </a:custGeom>
          <a:noFill/>
          <a:ln w="6350" cap="rnd">
            <a:solidFill>
              <a:srgbClr val="FF6600"/>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defPPr>
              <a:defRPr lang="en-US"/>
            </a:defPPr>
            <a:lvl1pPr algn="l" rtl="0" fontAlgn="base">
              <a:spcBef>
                <a:spcPct val="0"/>
              </a:spcBef>
              <a:spcAft>
                <a:spcPct val="0"/>
              </a:spcAft>
              <a:defRPr sz="1400" kern="1200">
                <a:solidFill>
                  <a:schemeClr val="tx1"/>
                </a:solidFill>
                <a:latin typeface="Arial" panose="020B0604020202020204" pitchFamily="34" charset="0"/>
                <a:ea typeface="+mn-ea"/>
                <a:cs typeface="+mn-cs"/>
              </a:defRPr>
            </a:lvl1pPr>
            <a:lvl2pPr marL="457200" algn="l" rtl="0" fontAlgn="base">
              <a:spcBef>
                <a:spcPct val="0"/>
              </a:spcBef>
              <a:spcAft>
                <a:spcPct val="0"/>
              </a:spcAft>
              <a:defRPr sz="1400" kern="1200">
                <a:solidFill>
                  <a:schemeClr val="tx1"/>
                </a:solidFill>
                <a:latin typeface="Arial" panose="020B0604020202020204" pitchFamily="34" charset="0"/>
                <a:ea typeface="+mn-ea"/>
                <a:cs typeface="+mn-cs"/>
              </a:defRPr>
            </a:lvl2pPr>
            <a:lvl3pPr marL="914400" algn="l" rtl="0" fontAlgn="base">
              <a:spcBef>
                <a:spcPct val="0"/>
              </a:spcBef>
              <a:spcAft>
                <a:spcPct val="0"/>
              </a:spcAft>
              <a:defRPr sz="1400" kern="1200">
                <a:solidFill>
                  <a:schemeClr val="tx1"/>
                </a:solidFill>
                <a:latin typeface="Arial" panose="020B0604020202020204" pitchFamily="34" charset="0"/>
                <a:ea typeface="+mn-ea"/>
                <a:cs typeface="+mn-cs"/>
              </a:defRPr>
            </a:lvl3pPr>
            <a:lvl4pPr marL="1371600" algn="l" rtl="0" fontAlgn="base">
              <a:spcBef>
                <a:spcPct val="0"/>
              </a:spcBef>
              <a:spcAft>
                <a:spcPct val="0"/>
              </a:spcAft>
              <a:defRPr sz="1400" kern="1200">
                <a:solidFill>
                  <a:schemeClr val="tx1"/>
                </a:solidFill>
                <a:latin typeface="Arial" panose="020B0604020202020204" pitchFamily="34" charset="0"/>
                <a:ea typeface="+mn-ea"/>
                <a:cs typeface="+mn-cs"/>
              </a:defRPr>
            </a:lvl4pPr>
            <a:lvl5pPr marL="1828800" algn="l" rtl="0" fontAlgn="base">
              <a:spcBef>
                <a:spcPct val="0"/>
              </a:spcBef>
              <a:spcAft>
                <a:spcPct val="0"/>
              </a:spcAft>
              <a:defRPr sz="1400" kern="1200">
                <a:solidFill>
                  <a:schemeClr val="tx1"/>
                </a:solidFill>
                <a:latin typeface="Arial" panose="020B0604020202020204" pitchFamily="34" charset="0"/>
                <a:ea typeface="+mn-ea"/>
                <a:cs typeface="+mn-cs"/>
              </a:defRPr>
            </a:lvl5pPr>
            <a:lvl6pPr marL="2286000" algn="l" defTabSz="914400" rtl="0" eaLnBrk="1" latinLnBrk="0" hangingPunct="1">
              <a:defRPr sz="1400" kern="1200">
                <a:solidFill>
                  <a:schemeClr val="tx1"/>
                </a:solidFill>
                <a:latin typeface="Arial" panose="020B0604020202020204" pitchFamily="34" charset="0"/>
                <a:ea typeface="+mn-ea"/>
                <a:cs typeface="+mn-cs"/>
              </a:defRPr>
            </a:lvl6pPr>
            <a:lvl7pPr marL="2743200" algn="l" defTabSz="914400" rtl="0" eaLnBrk="1" latinLnBrk="0" hangingPunct="1">
              <a:defRPr sz="1400" kern="1200">
                <a:solidFill>
                  <a:schemeClr val="tx1"/>
                </a:solidFill>
                <a:latin typeface="Arial" panose="020B0604020202020204" pitchFamily="34" charset="0"/>
                <a:ea typeface="+mn-ea"/>
                <a:cs typeface="+mn-cs"/>
              </a:defRPr>
            </a:lvl7pPr>
            <a:lvl8pPr marL="3200400" algn="l" defTabSz="914400" rtl="0" eaLnBrk="1" latinLnBrk="0" hangingPunct="1">
              <a:defRPr sz="1400" kern="1200">
                <a:solidFill>
                  <a:schemeClr val="tx1"/>
                </a:solidFill>
                <a:latin typeface="Arial" panose="020B0604020202020204" pitchFamily="34" charset="0"/>
                <a:ea typeface="+mn-ea"/>
                <a:cs typeface="+mn-cs"/>
              </a:defRPr>
            </a:lvl8pPr>
            <a:lvl9pPr marL="3657600" algn="l" defTabSz="914400" rtl="0" eaLnBrk="1" latinLnBrk="0" hangingPunct="1">
              <a:defRPr sz="1400" kern="1200">
                <a:solidFill>
                  <a:schemeClr val="tx1"/>
                </a:solidFill>
                <a:latin typeface="Arial" panose="020B0604020202020204" pitchFamily="34" charset="0"/>
                <a:ea typeface="+mn-ea"/>
                <a:cs typeface="+mn-cs"/>
              </a:defRPr>
            </a:lvl9pPr>
          </a:lstStyle>
          <a:p>
            <a:endParaRPr lang="en-CA"/>
          </a:p>
        </p:txBody>
      </p:sp>
      <p:sp>
        <p:nvSpPr>
          <p:cNvPr id="23" name="Freeform 19">
            <a:extLst>
              <a:ext uri="{FF2B5EF4-FFF2-40B4-BE49-F238E27FC236}">
                <a16:creationId xmlns:a16="http://schemas.microsoft.com/office/drawing/2014/main" id="{3F967456-8C82-4110-A056-4A44AB916284}"/>
              </a:ext>
            </a:extLst>
          </p:cNvPr>
          <p:cNvSpPr>
            <a:spLocks noChangeAspect="1"/>
          </p:cNvSpPr>
          <p:nvPr/>
        </p:nvSpPr>
        <p:spPr bwMode="auto">
          <a:xfrm>
            <a:off x="6025446" y="1598756"/>
            <a:ext cx="22522" cy="67382"/>
          </a:xfrm>
          <a:custGeom>
            <a:avLst/>
            <a:gdLst>
              <a:gd name="T0" fmla="*/ 38 w 38"/>
              <a:gd name="T1" fmla="*/ 105 h 105"/>
              <a:gd name="T2" fmla="*/ 0 w 38"/>
              <a:gd name="T3" fmla="*/ 0 h 105"/>
            </a:gdLst>
            <a:ahLst/>
            <a:cxnLst>
              <a:cxn ang="0">
                <a:pos x="T0" y="T1"/>
              </a:cxn>
              <a:cxn ang="0">
                <a:pos x="T2" y="T3"/>
              </a:cxn>
            </a:cxnLst>
            <a:rect l="0" t="0" r="r" b="b"/>
            <a:pathLst>
              <a:path w="38" h="105">
                <a:moveTo>
                  <a:pt x="38" y="105"/>
                </a:moveTo>
                <a:cubicBezTo>
                  <a:pt x="19" y="72"/>
                  <a:pt x="7" y="37"/>
                  <a:pt x="0" y="0"/>
                </a:cubicBezTo>
              </a:path>
            </a:pathLst>
          </a:custGeom>
          <a:noFill/>
          <a:ln w="6350" cap="rnd">
            <a:solidFill>
              <a:srgbClr val="FF6600"/>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defPPr>
              <a:defRPr lang="en-US"/>
            </a:defPPr>
            <a:lvl1pPr algn="l" rtl="0" fontAlgn="base">
              <a:spcBef>
                <a:spcPct val="0"/>
              </a:spcBef>
              <a:spcAft>
                <a:spcPct val="0"/>
              </a:spcAft>
              <a:defRPr sz="1400" kern="1200">
                <a:solidFill>
                  <a:schemeClr val="tx1"/>
                </a:solidFill>
                <a:latin typeface="Arial" panose="020B0604020202020204" pitchFamily="34" charset="0"/>
                <a:ea typeface="+mn-ea"/>
                <a:cs typeface="+mn-cs"/>
              </a:defRPr>
            </a:lvl1pPr>
            <a:lvl2pPr marL="457200" algn="l" rtl="0" fontAlgn="base">
              <a:spcBef>
                <a:spcPct val="0"/>
              </a:spcBef>
              <a:spcAft>
                <a:spcPct val="0"/>
              </a:spcAft>
              <a:defRPr sz="1400" kern="1200">
                <a:solidFill>
                  <a:schemeClr val="tx1"/>
                </a:solidFill>
                <a:latin typeface="Arial" panose="020B0604020202020204" pitchFamily="34" charset="0"/>
                <a:ea typeface="+mn-ea"/>
                <a:cs typeface="+mn-cs"/>
              </a:defRPr>
            </a:lvl2pPr>
            <a:lvl3pPr marL="914400" algn="l" rtl="0" fontAlgn="base">
              <a:spcBef>
                <a:spcPct val="0"/>
              </a:spcBef>
              <a:spcAft>
                <a:spcPct val="0"/>
              </a:spcAft>
              <a:defRPr sz="1400" kern="1200">
                <a:solidFill>
                  <a:schemeClr val="tx1"/>
                </a:solidFill>
                <a:latin typeface="Arial" panose="020B0604020202020204" pitchFamily="34" charset="0"/>
                <a:ea typeface="+mn-ea"/>
                <a:cs typeface="+mn-cs"/>
              </a:defRPr>
            </a:lvl3pPr>
            <a:lvl4pPr marL="1371600" algn="l" rtl="0" fontAlgn="base">
              <a:spcBef>
                <a:spcPct val="0"/>
              </a:spcBef>
              <a:spcAft>
                <a:spcPct val="0"/>
              </a:spcAft>
              <a:defRPr sz="1400" kern="1200">
                <a:solidFill>
                  <a:schemeClr val="tx1"/>
                </a:solidFill>
                <a:latin typeface="Arial" panose="020B0604020202020204" pitchFamily="34" charset="0"/>
                <a:ea typeface="+mn-ea"/>
                <a:cs typeface="+mn-cs"/>
              </a:defRPr>
            </a:lvl4pPr>
            <a:lvl5pPr marL="1828800" algn="l" rtl="0" fontAlgn="base">
              <a:spcBef>
                <a:spcPct val="0"/>
              </a:spcBef>
              <a:spcAft>
                <a:spcPct val="0"/>
              </a:spcAft>
              <a:defRPr sz="1400" kern="1200">
                <a:solidFill>
                  <a:schemeClr val="tx1"/>
                </a:solidFill>
                <a:latin typeface="Arial" panose="020B0604020202020204" pitchFamily="34" charset="0"/>
                <a:ea typeface="+mn-ea"/>
                <a:cs typeface="+mn-cs"/>
              </a:defRPr>
            </a:lvl5pPr>
            <a:lvl6pPr marL="2286000" algn="l" defTabSz="914400" rtl="0" eaLnBrk="1" latinLnBrk="0" hangingPunct="1">
              <a:defRPr sz="1400" kern="1200">
                <a:solidFill>
                  <a:schemeClr val="tx1"/>
                </a:solidFill>
                <a:latin typeface="Arial" panose="020B0604020202020204" pitchFamily="34" charset="0"/>
                <a:ea typeface="+mn-ea"/>
                <a:cs typeface="+mn-cs"/>
              </a:defRPr>
            </a:lvl6pPr>
            <a:lvl7pPr marL="2743200" algn="l" defTabSz="914400" rtl="0" eaLnBrk="1" latinLnBrk="0" hangingPunct="1">
              <a:defRPr sz="1400" kern="1200">
                <a:solidFill>
                  <a:schemeClr val="tx1"/>
                </a:solidFill>
                <a:latin typeface="Arial" panose="020B0604020202020204" pitchFamily="34" charset="0"/>
                <a:ea typeface="+mn-ea"/>
                <a:cs typeface="+mn-cs"/>
              </a:defRPr>
            </a:lvl7pPr>
            <a:lvl8pPr marL="3200400" algn="l" defTabSz="914400" rtl="0" eaLnBrk="1" latinLnBrk="0" hangingPunct="1">
              <a:defRPr sz="1400" kern="1200">
                <a:solidFill>
                  <a:schemeClr val="tx1"/>
                </a:solidFill>
                <a:latin typeface="Arial" panose="020B0604020202020204" pitchFamily="34" charset="0"/>
                <a:ea typeface="+mn-ea"/>
                <a:cs typeface="+mn-cs"/>
              </a:defRPr>
            </a:lvl8pPr>
            <a:lvl9pPr marL="3657600" algn="l" defTabSz="914400" rtl="0" eaLnBrk="1" latinLnBrk="0" hangingPunct="1">
              <a:defRPr sz="1400" kern="1200">
                <a:solidFill>
                  <a:schemeClr val="tx1"/>
                </a:solidFill>
                <a:latin typeface="Arial" panose="020B0604020202020204" pitchFamily="34" charset="0"/>
                <a:ea typeface="+mn-ea"/>
                <a:cs typeface="+mn-cs"/>
              </a:defRPr>
            </a:lvl9pPr>
          </a:lstStyle>
          <a:p>
            <a:endParaRPr lang="en-CA"/>
          </a:p>
        </p:txBody>
      </p:sp>
      <p:sp>
        <p:nvSpPr>
          <p:cNvPr id="24" name="Freeform 20">
            <a:extLst>
              <a:ext uri="{FF2B5EF4-FFF2-40B4-BE49-F238E27FC236}">
                <a16:creationId xmlns:a16="http://schemas.microsoft.com/office/drawing/2014/main" id="{259A919E-3F86-4060-8FE7-99EE1CCA88A3}"/>
              </a:ext>
            </a:extLst>
          </p:cNvPr>
          <p:cNvSpPr>
            <a:spLocks noChangeAspect="1"/>
          </p:cNvSpPr>
          <p:nvPr/>
        </p:nvSpPr>
        <p:spPr bwMode="auto">
          <a:xfrm>
            <a:off x="6058718" y="1644598"/>
            <a:ext cx="15356" cy="27063"/>
          </a:xfrm>
          <a:custGeom>
            <a:avLst/>
            <a:gdLst>
              <a:gd name="T0" fmla="*/ 26 w 26"/>
              <a:gd name="T1" fmla="*/ 42 h 42"/>
              <a:gd name="T2" fmla="*/ 0 w 26"/>
              <a:gd name="T3" fmla="*/ 0 h 42"/>
            </a:gdLst>
            <a:ahLst/>
            <a:cxnLst>
              <a:cxn ang="0">
                <a:pos x="T0" y="T1"/>
              </a:cxn>
              <a:cxn ang="0">
                <a:pos x="T2" y="T3"/>
              </a:cxn>
            </a:cxnLst>
            <a:rect l="0" t="0" r="r" b="b"/>
            <a:pathLst>
              <a:path w="26" h="42">
                <a:moveTo>
                  <a:pt x="26" y="42"/>
                </a:moveTo>
                <a:cubicBezTo>
                  <a:pt x="16" y="28"/>
                  <a:pt x="3" y="17"/>
                  <a:pt x="0" y="0"/>
                </a:cubicBezTo>
              </a:path>
            </a:pathLst>
          </a:custGeom>
          <a:noFill/>
          <a:ln w="6350" cap="rnd">
            <a:solidFill>
              <a:srgbClr val="FF6600"/>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defPPr>
              <a:defRPr lang="en-US"/>
            </a:defPPr>
            <a:lvl1pPr algn="l" rtl="0" fontAlgn="base">
              <a:spcBef>
                <a:spcPct val="0"/>
              </a:spcBef>
              <a:spcAft>
                <a:spcPct val="0"/>
              </a:spcAft>
              <a:defRPr sz="1400" kern="1200">
                <a:solidFill>
                  <a:schemeClr val="tx1"/>
                </a:solidFill>
                <a:latin typeface="Arial" panose="020B0604020202020204" pitchFamily="34" charset="0"/>
                <a:ea typeface="+mn-ea"/>
                <a:cs typeface="+mn-cs"/>
              </a:defRPr>
            </a:lvl1pPr>
            <a:lvl2pPr marL="457200" algn="l" rtl="0" fontAlgn="base">
              <a:spcBef>
                <a:spcPct val="0"/>
              </a:spcBef>
              <a:spcAft>
                <a:spcPct val="0"/>
              </a:spcAft>
              <a:defRPr sz="1400" kern="1200">
                <a:solidFill>
                  <a:schemeClr val="tx1"/>
                </a:solidFill>
                <a:latin typeface="Arial" panose="020B0604020202020204" pitchFamily="34" charset="0"/>
                <a:ea typeface="+mn-ea"/>
                <a:cs typeface="+mn-cs"/>
              </a:defRPr>
            </a:lvl2pPr>
            <a:lvl3pPr marL="914400" algn="l" rtl="0" fontAlgn="base">
              <a:spcBef>
                <a:spcPct val="0"/>
              </a:spcBef>
              <a:spcAft>
                <a:spcPct val="0"/>
              </a:spcAft>
              <a:defRPr sz="1400" kern="1200">
                <a:solidFill>
                  <a:schemeClr val="tx1"/>
                </a:solidFill>
                <a:latin typeface="Arial" panose="020B0604020202020204" pitchFamily="34" charset="0"/>
                <a:ea typeface="+mn-ea"/>
                <a:cs typeface="+mn-cs"/>
              </a:defRPr>
            </a:lvl3pPr>
            <a:lvl4pPr marL="1371600" algn="l" rtl="0" fontAlgn="base">
              <a:spcBef>
                <a:spcPct val="0"/>
              </a:spcBef>
              <a:spcAft>
                <a:spcPct val="0"/>
              </a:spcAft>
              <a:defRPr sz="1400" kern="1200">
                <a:solidFill>
                  <a:schemeClr val="tx1"/>
                </a:solidFill>
                <a:latin typeface="Arial" panose="020B0604020202020204" pitchFamily="34" charset="0"/>
                <a:ea typeface="+mn-ea"/>
                <a:cs typeface="+mn-cs"/>
              </a:defRPr>
            </a:lvl4pPr>
            <a:lvl5pPr marL="1828800" algn="l" rtl="0" fontAlgn="base">
              <a:spcBef>
                <a:spcPct val="0"/>
              </a:spcBef>
              <a:spcAft>
                <a:spcPct val="0"/>
              </a:spcAft>
              <a:defRPr sz="1400" kern="1200">
                <a:solidFill>
                  <a:schemeClr val="tx1"/>
                </a:solidFill>
                <a:latin typeface="Arial" panose="020B0604020202020204" pitchFamily="34" charset="0"/>
                <a:ea typeface="+mn-ea"/>
                <a:cs typeface="+mn-cs"/>
              </a:defRPr>
            </a:lvl5pPr>
            <a:lvl6pPr marL="2286000" algn="l" defTabSz="914400" rtl="0" eaLnBrk="1" latinLnBrk="0" hangingPunct="1">
              <a:defRPr sz="1400" kern="1200">
                <a:solidFill>
                  <a:schemeClr val="tx1"/>
                </a:solidFill>
                <a:latin typeface="Arial" panose="020B0604020202020204" pitchFamily="34" charset="0"/>
                <a:ea typeface="+mn-ea"/>
                <a:cs typeface="+mn-cs"/>
              </a:defRPr>
            </a:lvl6pPr>
            <a:lvl7pPr marL="2743200" algn="l" defTabSz="914400" rtl="0" eaLnBrk="1" latinLnBrk="0" hangingPunct="1">
              <a:defRPr sz="1400" kern="1200">
                <a:solidFill>
                  <a:schemeClr val="tx1"/>
                </a:solidFill>
                <a:latin typeface="Arial" panose="020B0604020202020204" pitchFamily="34" charset="0"/>
                <a:ea typeface="+mn-ea"/>
                <a:cs typeface="+mn-cs"/>
              </a:defRPr>
            </a:lvl7pPr>
            <a:lvl8pPr marL="3200400" algn="l" defTabSz="914400" rtl="0" eaLnBrk="1" latinLnBrk="0" hangingPunct="1">
              <a:defRPr sz="1400" kern="1200">
                <a:solidFill>
                  <a:schemeClr val="tx1"/>
                </a:solidFill>
                <a:latin typeface="Arial" panose="020B0604020202020204" pitchFamily="34" charset="0"/>
                <a:ea typeface="+mn-ea"/>
                <a:cs typeface="+mn-cs"/>
              </a:defRPr>
            </a:lvl8pPr>
            <a:lvl9pPr marL="3657600" algn="l" defTabSz="914400" rtl="0" eaLnBrk="1" latinLnBrk="0" hangingPunct="1">
              <a:defRPr sz="1400" kern="1200">
                <a:solidFill>
                  <a:schemeClr val="tx1"/>
                </a:solidFill>
                <a:latin typeface="Arial" panose="020B0604020202020204" pitchFamily="34" charset="0"/>
                <a:ea typeface="+mn-ea"/>
                <a:cs typeface="+mn-cs"/>
              </a:defRPr>
            </a:lvl9pPr>
          </a:lstStyle>
          <a:p>
            <a:endParaRPr lang="en-CA"/>
          </a:p>
        </p:txBody>
      </p:sp>
      <p:sp>
        <p:nvSpPr>
          <p:cNvPr id="25" name="Freeform 21">
            <a:extLst>
              <a:ext uri="{FF2B5EF4-FFF2-40B4-BE49-F238E27FC236}">
                <a16:creationId xmlns:a16="http://schemas.microsoft.com/office/drawing/2014/main" id="{0D3EE9A3-49B3-4C41-8ED0-BEE1BD0F3775}"/>
              </a:ext>
            </a:extLst>
          </p:cNvPr>
          <p:cNvSpPr>
            <a:spLocks noChangeAspect="1"/>
          </p:cNvSpPr>
          <p:nvPr/>
        </p:nvSpPr>
        <p:spPr bwMode="auto">
          <a:xfrm>
            <a:off x="6074074" y="1671661"/>
            <a:ext cx="5631" cy="2209"/>
          </a:xfrm>
          <a:custGeom>
            <a:avLst/>
            <a:gdLst>
              <a:gd name="T0" fmla="*/ 0 w 10"/>
              <a:gd name="T1" fmla="*/ 0 h 4"/>
              <a:gd name="T2" fmla="*/ 10 w 10"/>
              <a:gd name="T3" fmla="*/ 4 h 4"/>
            </a:gdLst>
            <a:ahLst/>
            <a:cxnLst>
              <a:cxn ang="0">
                <a:pos x="T0" y="T1"/>
              </a:cxn>
              <a:cxn ang="0">
                <a:pos x="T2" y="T3"/>
              </a:cxn>
            </a:cxnLst>
            <a:rect l="0" t="0" r="r" b="b"/>
            <a:pathLst>
              <a:path w="10" h="4">
                <a:moveTo>
                  <a:pt x="0" y="0"/>
                </a:moveTo>
                <a:cubicBezTo>
                  <a:pt x="3" y="3"/>
                  <a:pt x="6" y="3"/>
                  <a:pt x="10" y="4"/>
                </a:cubicBezTo>
              </a:path>
            </a:pathLst>
          </a:custGeom>
          <a:noFill/>
          <a:ln w="6350" cap="rnd">
            <a:solidFill>
              <a:srgbClr val="FF6600"/>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defPPr>
              <a:defRPr lang="en-US"/>
            </a:defPPr>
            <a:lvl1pPr algn="l" rtl="0" fontAlgn="base">
              <a:spcBef>
                <a:spcPct val="0"/>
              </a:spcBef>
              <a:spcAft>
                <a:spcPct val="0"/>
              </a:spcAft>
              <a:defRPr sz="1400" kern="1200">
                <a:solidFill>
                  <a:schemeClr val="tx1"/>
                </a:solidFill>
                <a:latin typeface="Arial" panose="020B0604020202020204" pitchFamily="34" charset="0"/>
                <a:ea typeface="+mn-ea"/>
                <a:cs typeface="+mn-cs"/>
              </a:defRPr>
            </a:lvl1pPr>
            <a:lvl2pPr marL="457200" algn="l" rtl="0" fontAlgn="base">
              <a:spcBef>
                <a:spcPct val="0"/>
              </a:spcBef>
              <a:spcAft>
                <a:spcPct val="0"/>
              </a:spcAft>
              <a:defRPr sz="1400" kern="1200">
                <a:solidFill>
                  <a:schemeClr val="tx1"/>
                </a:solidFill>
                <a:latin typeface="Arial" panose="020B0604020202020204" pitchFamily="34" charset="0"/>
                <a:ea typeface="+mn-ea"/>
                <a:cs typeface="+mn-cs"/>
              </a:defRPr>
            </a:lvl2pPr>
            <a:lvl3pPr marL="914400" algn="l" rtl="0" fontAlgn="base">
              <a:spcBef>
                <a:spcPct val="0"/>
              </a:spcBef>
              <a:spcAft>
                <a:spcPct val="0"/>
              </a:spcAft>
              <a:defRPr sz="1400" kern="1200">
                <a:solidFill>
                  <a:schemeClr val="tx1"/>
                </a:solidFill>
                <a:latin typeface="Arial" panose="020B0604020202020204" pitchFamily="34" charset="0"/>
                <a:ea typeface="+mn-ea"/>
                <a:cs typeface="+mn-cs"/>
              </a:defRPr>
            </a:lvl3pPr>
            <a:lvl4pPr marL="1371600" algn="l" rtl="0" fontAlgn="base">
              <a:spcBef>
                <a:spcPct val="0"/>
              </a:spcBef>
              <a:spcAft>
                <a:spcPct val="0"/>
              </a:spcAft>
              <a:defRPr sz="1400" kern="1200">
                <a:solidFill>
                  <a:schemeClr val="tx1"/>
                </a:solidFill>
                <a:latin typeface="Arial" panose="020B0604020202020204" pitchFamily="34" charset="0"/>
                <a:ea typeface="+mn-ea"/>
                <a:cs typeface="+mn-cs"/>
              </a:defRPr>
            </a:lvl4pPr>
            <a:lvl5pPr marL="1828800" algn="l" rtl="0" fontAlgn="base">
              <a:spcBef>
                <a:spcPct val="0"/>
              </a:spcBef>
              <a:spcAft>
                <a:spcPct val="0"/>
              </a:spcAft>
              <a:defRPr sz="1400" kern="1200">
                <a:solidFill>
                  <a:schemeClr val="tx1"/>
                </a:solidFill>
                <a:latin typeface="Arial" panose="020B0604020202020204" pitchFamily="34" charset="0"/>
                <a:ea typeface="+mn-ea"/>
                <a:cs typeface="+mn-cs"/>
              </a:defRPr>
            </a:lvl5pPr>
            <a:lvl6pPr marL="2286000" algn="l" defTabSz="914400" rtl="0" eaLnBrk="1" latinLnBrk="0" hangingPunct="1">
              <a:defRPr sz="1400" kern="1200">
                <a:solidFill>
                  <a:schemeClr val="tx1"/>
                </a:solidFill>
                <a:latin typeface="Arial" panose="020B0604020202020204" pitchFamily="34" charset="0"/>
                <a:ea typeface="+mn-ea"/>
                <a:cs typeface="+mn-cs"/>
              </a:defRPr>
            </a:lvl6pPr>
            <a:lvl7pPr marL="2743200" algn="l" defTabSz="914400" rtl="0" eaLnBrk="1" latinLnBrk="0" hangingPunct="1">
              <a:defRPr sz="1400" kern="1200">
                <a:solidFill>
                  <a:schemeClr val="tx1"/>
                </a:solidFill>
                <a:latin typeface="Arial" panose="020B0604020202020204" pitchFamily="34" charset="0"/>
                <a:ea typeface="+mn-ea"/>
                <a:cs typeface="+mn-cs"/>
              </a:defRPr>
            </a:lvl7pPr>
            <a:lvl8pPr marL="3200400" algn="l" defTabSz="914400" rtl="0" eaLnBrk="1" latinLnBrk="0" hangingPunct="1">
              <a:defRPr sz="1400" kern="1200">
                <a:solidFill>
                  <a:schemeClr val="tx1"/>
                </a:solidFill>
                <a:latin typeface="Arial" panose="020B0604020202020204" pitchFamily="34" charset="0"/>
                <a:ea typeface="+mn-ea"/>
                <a:cs typeface="+mn-cs"/>
              </a:defRPr>
            </a:lvl8pPr>
            <a:lvl9pPr marL="3657600" algn="l" defTabSz="914400" rtl="0" eaLnBrk="1" latinLnBrk="0" hangingPunct="1">
              <a:defRPr sz="1400" kern="1200">
                <a:solidFill>
                  <a:schemeClr val="tx1"/>
                </a:solidFill>
                <a:latin typeface="Arial" panose="020B0604020202020204" pitchFamily="34" charset="0"/>
                <a:ea typeface="+mn-ea"/>
                <a:cs typeface="+mn-cs"/>
              </a:defRPr>
            </a:lvl9pPr>
          </a:lstStyle>
          <a:p>
            <a:endParaRPr lang="en-CA"/>
          </a:p>
        </p:txBody>
      </p:sp>
      <p:sp>
        <p:nvSpPr>
          <p:cNvPr id="26" name="Freeform 22">
            <a:extLst>
              <a:ext uri="{FF2B5EF4-FFF2-40B4-BE49-F238E27FC236}">
                <a16:creationId xmlns:a16="http://schemas.microsoft.com/office/drawing/2014/main" id="{887F5A64-59D0-42D1-9945-6640988E0740}"/>
              </a:ext>
            </a:extLst>
          </p:cNvPr>
          <p:cNvSpPr>
            <a:spLocks noChangeAspect="1"/>
          </p:cNvSpPr>
          <p:nvPr/>
        </p:nvSpPr>
        <p:spPr bwMode="auto">
          <a:xfrm>
            <a:off x="6070491" y="1642388"/>
            <a:ext cx="9214" cy="31482"/>
          </a:xfrm>
          <a:custGeom>
            <a:avLst/>
            <a:gdLst>
              <a:gd name="T0" fmla="*/ 16 w 16"/>
              <a:gd name="T1" fmla="*/ 50 h 50"/>
              <a:gd name="T2" fmla="*/ 0 w 16"/>
              <a:gd name="T3" fmla="*/ 0 h 50"/>
            </a:gdLst>
            <a:ahLst/>
            <a:cxnLst>
              <a:cxn ang="0">
                <a:pos x="T0" y="T1"/>
              </a:cxn>
              <a:cxn ang="0">
                <a:pos x="T2" y="T3"/>
              </a:cxn>
            </a:cxnLst>
            <a:rect l="0" t="0" r="r" b="b"/>
            <a:pathLst>
              <a:path w="16" h="50">
                <a:moveTo>
                  <a:pt x="16" y="50"/>
                </a:moveTo>
                <a:cubicBezTo>
                  <a:pt x="16" y="32"/>
                  <a:pt x="1" y="18"/>
                  <a:pt x="0" y="0"/>
                </a:cubicBezTo>
              </a:path>
            </a:pathLst>
          </a:custGeom>
          <a:noFill/>
          <a:ln w="6350" cap="rnd">
            <a:solidFill>
              <a:srgbClr val="FF6600"/>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defPPr>
              <a:defRPr lang="en-US"/>
            </a:defPPr>
            <a:lvl1pPr algn="l" rtl="0" fontAlgn="base">
              <a:spcBef>
                <a:spcPct val="0"/>
              </a:spcBef>
              <a:spcAft>
                <a:spcPct val="0"/>
              </a:spcAft>
              <a:defRPr sz="1400" kern="1200">
                <a:solidFill>
                  <a:schemeClr val="tx1"/>
                </a:solidFill>
                <a:latin typeface="Arial" panose="020B0604020202020204" pitchFamily="34" charset="0"/>
                <a:ea typeface="+mn-ea"/>
                <a:cs typeface="+mn-cs"/>
              </a:defRPr>
            </a:lvl1pPr>
            <a:lvl2pPr marL="457200" algn="l" rtl="0" fontAlgn="base">
              <a:spcBef>
                <a:spcPct val="0"/>
              </a:spcBef>
              <a:spcAft>
                <a:spcPct val="0"/>
              </a:spcAft>
              <a:defRPr sz="1400" kern="1200">
                <a:solidFill>
                  <a:schemeClr val="tx1"/>
                </a:solidFill>
                <a:latin typeface="Arial" panose="020B0604020202020204" pitchFamily="34" charset="0"/>
                <a:ea typeface="+mn-ea"/>
                <a:cs typeface="+mn-cs"/>
              </a:defRPr>
            </a:lvl2pPr>
            <a:lvl3pPr marL="914400" algn="l" rtl="0" fontAlgn="base">
              <a:spcBef>
                <a:spcPct val="0"/>
              </a:spcBef>
              <a:spcAft>
                <a:spcPct val="0"/>
              </a:spcAft>
              <a:defRPr sz="1400" kern="1200">
                <a:solidFill>
                  <a:schemeClr val="tx1"/>
                </a:solidFill>
                <a:latin typeface="Arial" panose="020B0604020202020204" pitchFamily="34" charset="0"/>
                <a:ea typeface="+mn-ea"/>
                <a:cs typeface="+mn-cs"/>
              </a:defRPr>
            </a:lvl3pPr>
            <a:lvl4pPr marL="1371600" algn="l" rtl="0" fontAlgn="base">
              <a:spcBef>
                <a:spcPct val="0"/>
              </a:spcBef>
              <a:spcAft>
                <a:spcPct val="0"/>
              </a:spcAft>
              <a:defRPr sz="1400" kern="1200">
                <a:solidFill>
                  <a:schemeClr val="tx1"/>
                </a:solidFill>
                <a:latin typeface="Arial" panose="020B0604020202020204" pitchFamily="34" charset="0"/>
                <a:ea typeface="+mn-ea"/>
                <a:cs typeface="+mn-cs"/>
              </a:defRPr>
            </a:lvl4pPr>
            <a:lvl5pPr marL="1828800" algn="l" rtl="0" fontAlgn="base">
              <a:spcBef>
                <a:spcPct val="0"/>
              </a:spcBef>
              <a:spcAft>
                <a:spcPct val="0"/>
              </a:spcAft>
              <a:defRPr sz="1400" kern="1200">
                <a:solidFill>
                  <a:schemeClr val="tx1"/>
                </a:solidFill>
                <a:latin typeface="Arial" panose="020B0604020202020204" pitchFamily="34" charset="0"/>
                <a:ea typeface="+mn-ea"/>
                <a:cs typeface="+mn-cs"/>
              </a:defRPr>
            </a:lvl5pPr>
            <a:lvl6pPr marL="2286000" algn="l" defTabSz="914400" rtl="0" eaLnBrk="1" latinLnBrk="0" hangingPunct="1">
              <a:defRPr sz="1400" kern="1200">
                <a:solidFill>
                  <a:schemeClr val="tx1"/>
                </a:solidFill>
                <a:latin typeface="Arial" panose="020B0604020202020204" pitchFamily="34" charset="0"/>
                <a:ea typeface="+mn-ea"/>
                <a:cs typeface="+mn-cs"/>
              </a:defRPr>
            </a:lvl6pPr>
            <a:lvl7pPr marL="2743200" algn="l" defTabSz="914400" rtl="0" eaLnBrk="1" latinLnBrk="0" hangingPunct="1">
              <a:defRPr sz="1400" kern="1200">
                <a:solidFill>
                  <a:schemeClr val="tx1"/>
                </a:solidFill>
                <a:latin typeface="Arial" panose="020B0604020202020204" pitchFamily="34" charset="0"/>
                <a:ea typeface="+mn-ea"/>
                <a:cs typeface="+mn-cs"/>
              </a:defRPr>
            </a:lvl7pPr>
            <a:lvl8pPr marL="3200400" algn="l" defTabSz="914400" rtl="0" eaLnBrk="1" latinLnBrk="0" hangingPunct="1">
              <a:defRPr sz="1400" kern="1200">
                <a:solidFill>
                  <a:schemeClr val="tx1"/>
                </a:solidFill>
                <a:latin typeface="Arial" panose="020B0604020202020204" pitchFamily="34" charset="0"/>
                <a:ea typeface="+mn-ea"/>
                <a:cs typeface="+mn-cs"/>
              </a:defRPr>
            </a:lvl8pPr>
            <a:lvl9pPr marL="3657600" algn="l" defTabSz="914400" rtl="0" eaLnBrk="1" latinLnBrk="0" hangingPunct="1">
              <a:defRPr sz="1400" kern="1200">
                <a:solidFill>
                  <a:schemeClr val="tx1"/>
                </a:solidFill>
                <a:latin typeface="Arial" panose="020B0604020202020204" pitchFamily="34" charset="0"/>
                <a:ea typeface="+mn-ea"/>
                <a:cs typeface="+mn-cs"/>
              </a:defRPr>
            </a:lvl9pPr>
          </a:lstStyle>
          <a:p>
            <a:endParaRPr lang="en-CA"/>
          </a:p>
        </p:txBody>
      </p:sp>
      <p:sp>
        <p:nvSpPr>
          <p:cNvPr id="27" name="Freeform 23">
            <a:extLst>
              <a:ext uri="{FF2B5EF4-FFF2-40B4-BE49-F238E27FC236}">
                <a16:creationId xmlns:a16="http://schemas.microsoft.com/office/drawing/2014/main" id="{0E31BD20-CF03-4471-9D2C-C24411EDDB10}"/>
              </a:ext>
            </a:extLst>
          </p:cNvPr>
          <p:cNvSpPr>
            <a:spLocks noChangeAspect="1"/>
          </p:cNvSpPr>
          <p:nvPr/>
        </p:nvSpPr>
        <p:spPr bwMode="auto">
          <a:xfrm>
            <a:off x="6079705" y="1624162"/>
            <a:ext cx="20475" cy="59650"/>
          </a:xfrm>
          <a:custGeom>
            <a:avLst/>
            <a:gdLst>
              <a:gd name="T0" fmla="*/ 34 w 34"/>
              <a:gd name="T1" fmla="*/ 93 h 93"/>
              <a:gd name="T2" fmla="*/ 0 w 34"/>
              <a:gd name="T3" fmla="*/ 0 h 93"/>
            </a:gdLst>
            <a:ahLst/>
            <a:cxnLst>
              <a:cxn ang="0">
                <a:pos x="T0" y="T1"/>
              </a:cxn>
              <a:cxn ang="0">
                <a:pos x="T2" y="T3"/>
              </a:cxn>
            </a:cxnLst>
            <a:rect l="0" t="0" r="r" b="b"/>
            <a:pathLst>
              <a:path w="34" h="93">
                <a:moveTo>
                  <a:pt x="34" y="93"/>
                </a:moveTo>
                <a:cubicBezTo>
                  <a:pt x="19" y="62"/>
                  <a:pt x="4" y="34"/>
                  <a:pt x="0" y="0"/>
                </a:cubicBezTo>
              </a:path>
            </a:pathLst>
          </a:custGeom>
          <a:noFill/>
          <a:ln w="6350" cap="rnd">
            <a:solidFill>
              <a:srgbClr val="FF6600"/>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defPPr>
              <a:defRPr lang="en-US"/>
            </a:defPPr>
            <a:lvl1pPr algn="l" rtl="0" fontAlgn="base">
              <a:spcBef>
                <a:spcPct val="0"/>
              </a:spcBef>
              <a:spcAft>
                <a:spcPct val="0"/>
              </a:spcAft>
              <a:defRPr sz="1400" kern="1200">
                <a:solidFill>
                  <a:schemeClr val="tx1"/>
                </a:solidFill>
                <a:latin typeface="Arial" panose="020B0604020202020204" pitchFamily="34" charset="0"/>
                <a:ea typeface="+mn-ea"/>
                <a:cs typeface="+mn-cs"/>
              </a:defRPr>
            </a:lvl1pPr>
            <a:lvl2pPr marL="457200" algn="l" rtl="0" fontAlgn="base">
              <a:spcBef>
                <a:spcPct val="0"/>
              </a:spcBef>
              <a:spcAft>
                <a:spcPct val="0"/>
              </a:spcAft>
              <a:defRPr sz="1400" kern="1200">
                <a:solidFill>
                  <a:schemeClr val="tx1"/>
                </a:solidFill>
                <a:latin typeface="Arial" panose="020B0604020202020204" pitchFamily="34" charset="0"/>
                <a:ea typeface="+mn-ea"/>
                <a:cs typeface="+mn-cs"/>
              </a:defRPr>
            </a:lvl2pPr>
            <a:lvl3pPr marL="914400" algn="l" rtl="0" fontAlgn="base">
              <a:spcBef>
                <a:spcPct val="0"/>
              </a:spcBef>
              <a:spcAft>
                <a:spcPct val="0"/>
              </a:spcAft>
              <a:defRPr sz="1400" kern="1200">
                <a:solidFill>
                  <a:schemeClr val="tx1"/>
                </a:solidFill>
                <a:latin typeface="Arial" panose="020B0604020202020204" pitchFamily="34" charset="0"/>
                <a:ea typeface="+mn-ea"/>
                <a:cs typeface="+mn-cs"/>
              </a:defRPr>
            </a:lvl3pPr>
            <a:lvl4pPr marL="1371600" algn="l" rtl="0" fontAlgn="base">
              <a:spcBef>
                <a:spcPct val="0"/>
              </a:spcBef>
              <a:spcAft>
                <a:spcPct val="0"/>
              </a:spcAft>
              <a:defRPr sz="1400" kern="1200">
                <a:solidFill>
                  <a:schemeClr val="tx1"/>
                </a:solidFill>
                <a:latin typeface="Arial" panose="020B0604020202020204" pitchFamily="34" charset="0"/>
                <a:ea typeface="+mn-ea"/>
                <a:cs typeface="+mn-cs"/>
              </a:defRPr>
            </a:lvl4pPr>
            <a:lvl5pPr marL="1828800" algn="l" rtl="0" fontAlgn="base">
              <a:spcBef>
                <a:spcPct val="0"/>
              </a:spcBef>
              <a:spcAft>
                <a:spcPct val="0"/>
              </a:spcAft>
              <a:defRPr sz="1400" kern="1200">
                <a:solidFill>
                  <a:schemeClr val="tx1"/>
                </a:solidFill>
                <a:latin typeface="Arial" panose="020B0604020202020204" pitchFamily="34" charset="0"/>
                <a:ea typeface="+mn-ea"/>
                <a:cs typeface="+mn-cs"/>
              </a:defRPr>
            </a:lvl5pPr>
            <a:lvl6pPr marL="2286000" algn="l" defTabSz="914400" rtl="0" eaLnBrk="1" latinLnBrk="0" hangingPunct="1">
              <a:defRPr sz="1400" kern="1200">
                <a:solidFill>
                  <a:schemeClr val="tx1"/>
                </a:solidFill>
                <a:latin typeface="Arial" panose="020B0604020202020204" pitchFamily="34" charset="0"/>
                <a:ea typeface="+mn-ea"/>
                <a:cs typeface="+mn-cs"/>
              </a:defRPr>
            </a:lvl6pPr>
            <a:lvl7pPr marL="2743200" algn="l" defTabSz="914400" rtl="0" eaLnBrk="1" latinLnBrk="0" hangingPunct="1">
              <a:defRPr sz="1400" kern="1200">
                <a:solidFill>
                  <a:schemeClr val="tx1"/>
                </a:solidFill>
                <a:latin typeface="Arial" panose="020B0604020202020204" pitchFamily="34" charset="0"/>
                <a:ea typeface="+mn-ea"/>
                <a:cs typeface="+mn-cs"/>
              </a:defRPr>
            </a:lvl7pPr>
            <a:lvl8pPr marL="3200400" algn="l" defTabSz="914400" rtl="0" eaLnBrk="1" latinLnBrk="0" hangingPunct="1">
              <a:defRPr sz="1400" kern="1200">
                <a:solidFill>
                  <a:schemeClr val="tx1"/>
                </a:solidFill>
                <a:latin typeface="Arial" panose="020B0604020202020204" pitchFamily="34" charset="0"/>
                <a:ea typeface="+mn-ea"/>
                <a:cs typeface="+mn-cs"/>
              </a:defRPr>
            </a:lvl8pPr>
            <a:lvl9pPr marL="3657600" algn="l" defTabSz="914400" rtl="0" eaLnBrk="1" latinLnBrk="0" hangingPunct="1">
              <a:defRPr sz="1400" kern="1200">
                <a:solidFill>
                  <a:schemeClr val="tx1"/>
                </a:solidFill>
                <a:latin typeface="Arial" panose="020B0604020202020204" pitchFamily="34" charset="0"/>
                <a:ea typeface="+mn-ea"/>
                <a:cs typeface="+mn-cs"/>
              </a:defRPr>
            </a:lvl9pPr>
          </a:lstStyle>
          <a:p>
            <a:endParaRPr lang="en-CA"/>
          </a:p>
        </p:txBody>
      </p:sp>
      <p:sp>
        <p:nvSpPr>
          <p:cNvPr id="28" name="Freeform 24">
            <a:extLst>
              <a:ext uri="{FF2B5EF4-FFF2-40B4-BE49-F238E27FC236}">
                <a16:creationId xmlns:a16="http://schemas.microsoft.com/office/drawing/2014/main" id="{F65AC022-3CAB-4C24-B7A0-64A5F086854A}"/>
              </a:ext>
            </a:extLst>
          </p:cNvPr>
          <p:cNvSpPr>
            <a:spLocks noChangeAspect="1"/>
          </p:cNvSpPr>
          <p:nvPr/>
        </p:nvSpPr>
        <p:spPr bwMode="auto">
          <a:xfrm>
            <a:off x="5786400" y="1446317"/>
            <a:ext cx="23546" cy="12151"/>
          </a:xfrm>
          <a:custGeom>
            <a:avLst/>
            <a:gdLst>
              <a:gd name="T0" fmla="*/ 0 w 40"/>
              <a:gd name="T1" fmla="*/ 3 h 19"/>
              <a:gd name="T2" fmla="*/ 40 w 40"/>
              <a:gd name="T3" fmla="*/ 19 h 19"/>
            </a:gdLst>
            <a:ahLst/>
            <a:cxnLst>
              <a:cxn ang="0">
                <a:pos x="T0" y="T1"/>
              </a:cxn>
              <a:cxn ang="0">
                <a:pos x="T2" y="T3"/>
              </a:cxn>
            </a:cxnLst>
            <a:rect l="0" t="0" r="r" b="b"/>
            <a:pathLst>
              <a:path w="40" h="19">
                <a:moveTo>
                  <a:pt x="0" y="3"/>
                </a:moveTo>
                <a:cubicBezTo>
                  <a:pt x="16" y="0"/>
                  <a:pt x="29" y="8"/>
                  <a:pt x="40" y="19"/>
                </a:cubicBezTo>
              </a:path>
            </a:pathLst>
          </a:custGeom>
          <a:noFill/>
          <a:ln w="6350" cap="rnd">
            <a:solidFill>
              <a:srgbClr val="FF6600"/>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defPPr>
              <a:defRPr lang="en-US"/>
            </a:defPPr>
            <a:lvl1pPr algn="l" rtl="0" fontAlgn="base">
              <a:spcBef>
                <a:spcPct val="0"/>
              </a:spcBef>
              <a:spcAft>
                <a:spcPct val="0"/>
              </a:spcAft>
              <a:defRPr sz="1400" kern="1200">
                <a:solidFill>
                  <a:schemeClr val="tx1"/>
                </a:solidFill>
                <a:latin typeface="Arial" panose="020B0604020202020204" pitchFamily="34" charset="0"/>
                <a:ea typeface="+mn-ea"/>
                <a:cs typeface="+mn-cs"/>
              </a:defRPr>
            </a:lvl1pPr>
            <a:lvl2pPr marL="457200" algn="l" rtl="0" fontAlgn="base">
              <a:spcBef>
                <a:spcPct val="0"/>
              </a:spcBef>
              <a:spcAft>
                <a:spcPct val="0"/>
              </a:spcAft>
              <a:defRPr sz="1400" kern="1200">
                <a:solidFill>
                  <a:schemeClr val="tx1"/>
                </a:solidFill>
                <a:latin typeface="Arial" panose="020B0604020202020204" pitchFamily="34" charset="0"/>
                <a:ea typeface="+mn-ea"/>
                <a:cs typeface="+mn-cs"/>
              </a:defRPr>
            </a:lvl2pPr>
            <a:lvl3pPr marL="914400" algn="l" rtl="0" fontAlgn="base">
              <a:spcBef>
                <a:spcPct val="0"/>
              </a:spcBef>
              <a:spcAft>
                <a:spcPct val="0"/>
              </a:spcAft>
              <a:defRPr sz="1400" kern="1200">
                <a:solidFill>
                  <a:schemeClr val="tx1"/>
                </a:solidFill>
                <a:latin typeface="Arial" panose="020B0604020202020204" pitchFamily="34" charset="0"/>
                <a:ea typeface="+mn-ea"/>
                <a:cs typeface="+mn-cs"/>
              </a:defRPr>
            </a:lvl3pPr>
            <a:lvl4pPr marL="1371600" algn="l" rtl="0" fontAlgn="base">
              <a:spcBef>
                <a:spcPct val="0"/>
              </a:spcBef>
              <a:spcAft>
                <a:spcPct val="0"/>
              </a:spcAft>
              <a:defRPr sz="1400" kern="1200">
                <a:solidFill>
                  <a:schemeClr val="tx1"/>
                </a:solidFill>
                <a:latin typeface="Arial" panose="020B0604020202020204" pitchFamily="34" charset="0"/>
                <a:ea typeface="+mn-ea"/>
                <a:cs typeface="+mn-cs"/>
              </a:defRPr>
            </a:lvl4pPr>
            <a:lvl5pPr marL="1828800" algn="l" rtl="0" fontAlgn="base">
              <a:spcBef>
                <a:spcPct val="0"/>
              </a:spcBef>
              <a:spcAft>
                <a:spcPct val="0"/>
              </a:spcAft>
              <a:defRPr sz="1400" kern="1200">
                <a:solidFill>
                  <a:schemeClr val="tx1"/>
                </a:solidFill>
                <a:latin typeface="Arial" panose="020B0604020202020204" pitchFamily="34" charset="0"/>
                <a:ea typeface="+mn-ea"/>
                <a:cs typeface="+mn-cs"/>
              </a:defRPr>
            </a:lvl5pPr>
            <a:lvl6pPr marL="2286000" algn="l" defTabSz="914400" rtl="0" eaLnBrk="1" latinLnBrk="0" hangingPunct="1">
              <a:defRPr sz="1400" kern="1200">
                <a:solidFill>
                  <a:schemeClr val="tx1"/>
                </a:solidFill>
                <a:latin typeface="Arial" panose="020B0604020202020204" pitchFamily="34" charset="0"/>
                <a:ea typeface="+mn-ea"/>
                <a:cs typeface="+mn-cs"/>
              </a:defRPr>
            </a:lvl6pPr>
            <a:lvl7pPr marL="2743200" algn="l" defTabSz="914400" rtl="0" eaLnBrk="1" latinLnBrk="0" hangingPunct="1">
              <a:defRPr sz="1400" kern="1200">
                <a:solidFill>
                  <a:schemeClr val="tx1"/>
                </a:solidFill>
                <a:latin typeface="Arial" panose="020B0604020202020204" pitchFamily="34" charset="0"/>
                <a:ea typeface="+mn-ea"/>
                <a:cs typeface="+mn-cs"/>
              </a:defRPr>
            </a:lvl7pPr>
            <a:lvl8pPr marL="3200400" algn="l" defTabSz="914400" rtl="0" eaLnBrk="1" latinLnBrk="0" hangingPunct="1">
              <a:defRPr sz="1400" kern="1200">
                <a:solidFill>
                  <a:schemeClr val="tx1"/>
                </a:solidFill>
                <a:latin typeface="Arial" panose="020B0604020202020204" pitchFamily="34" charset="0"/>
                <a:ea typeface="+mn-ea"/>
                <a:cs typeface="+mn-cs"/>
              </a:defRPr>
            </a:lvl8pPr>
            <a:lvl9pPr marL="3657600" algn="l" defTabSz="914400" rtl="0" eaLnBrk="1" latinLnBrk="0" hangingPunct="1">
              <a:defRPr sz="1400" kern="1200">
                <a:solidFill>
                  <a:schemeClr val="tx1"/>
                </a:solidFill>
                <a:latin typeface="Arial" panose="020B0604020202020204" pitchFamily="34" charset="0"/>
                <a:ea typeface="+mn-ea"/>
                <a:cs typeface="+mn-cs"/>
              </a:defRPr>
            </a:lvl9pPr>
          </a:lstStyle>
          <a:p>
            <a:endParaRPr lang="en-CA"/>
          </a:p>
        </p:txBody>
      </p:sp>
      <p:sp>
        <p:nvSpPr>
          <p:cNvPr id="29" name="Freeform 25">
            <a:extLst>
              <a:ext uri="{FF2B5EF4-FFF2-40B4-BE49-F238E27FC236}">
                <a16:creationId xmlns:a16="http://schemas.microsoft.com/office/drawing/2014/main" id="{69838962-7FB3-4E86-B336-8E05F6F2A5A1}"/>
              </a:ext>
            </a:extLst>
          </p:cNvPr>
          <p:cNvSpPr>
            <a:spLocks noChangeAspect="1"/>
          </p:cNvSpPr>
          <p:nvPr/>
        </p:nvSpPr>
        <p:spPr bwMode="auto">
          <a:xfrm>
            <a:off x="5786912" y="1459021"/>
            <a:ext cx="34807" cy="31482"/>
          </a:xfrm>
          <a:custGeom>
            <a:avLst/>
            <a:gdLst>
              <a:gd name="T0" fmla="*/ 0 w 58"/>
              <a:gd name="T1" fmla="*/ 49 h 49"/>
              <a:gd name="T2" fmla="*/ 58 w 58"/>
              <a:gd name="T3" fmla="*/ 7 h 49"/>
            </a:gdLst>
            <a:ahLst/>
            <a:cxnLst>
              <a:cxn ang="0">
                <a:pos x="T0" y="T1"/>
              </a:cxn>
              <a:cxn ang="0">
                <a:pos x="T2" y="T3"/>
              </a:cxn>
            </a:cxnLst>
            <a:rect l="0" t="0" r="r" b="b"/>
            <a:pathLst>
              <a:path w="58" h="49">
                <a:moveTo>
                  <a:pt x="0" y="49"/>
                </a:moveTo>
                <a:cubicBezTo>
                  <a:pt x="5" y="22"/>
                  <a:pt x="29" y="0"/>
                  <a:pt x="58" y="7"/>
                </a:cubicBezTo>
              </a:path>
            </a:pathLst>
          </a:custGeom>
          <a:noFill/>
          <a:ln w="6350" cap="rnd">
            <a:solidFill>
              <a:srgbClr val="FF6600"/>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defPPr>
              <a:defRPr lang="en-US"/>
            </a:defPPr>
            <a:lvl1pPr algn="l" rtl="0" fontAlgn="base">
              <a:spcBef>
                <a:spcPct val="0"/>
              </a:spcBef>
              <a:spcAft>
                <a:spcPct val="0"/>
              </a:spcAft>
              <a:defRPr sz="1400" kern="1200">
                <a:solidFill>
                  <a:schemeClr val="tx1"/>
                </a:solidFill>
                <a:latin typeface="Arial" panose="020B0604020202020204" pitchFamily="34" charset="0"/>
                <a:ea typeface="+mn-ea"/>
                <a:cs typeface="+mn-cs"/>
              </a:defRPr>
            </a:lvl1pPr>
            <a:lvl2pPr marL="457200" algn="l" rtl="0" fontAlgn="base">
              <a:spcBef>
                <a:spcPct val="0"/>
              </a:spcBef>
              <a:spcAft>
                <a:spcPct val="0"/>
              </a:spcAft>
              <a:defRPr sz="1400" kern="1200">
                <a:solidFill>
                  <a:schemeClr val="tx1"/>
                </a:solidFill>
                <a:latin typeface="Arial" panose="020B0604020202020204" pitchFamily="34" charset="0"/>
                <a:ea typeface="+mn-ea"/>
                <a:cs typeface="+mn-cs"/>
              </a:defRPr>
            </a:lvl2pPr>
            <a:lvl3pPr marL="914400" algn="l" rtl="0" fontAlgn="base">
              <a:spcBef>
                <a:spcPct val="0"/>
              </a:spcBef>
              <a:spcAft>
                <a:spcPct val="0"/>
              </a:spcAft>
              <a:defRPr sz="1400" kern="1200">
                <a:solidFill>
                  <a:schemeClr val="tx1"/>
                </a:solidFill>
                <a:latin typeface="Arial" panose="020B0604020202020204" pitchFamily="34" charset="0"/>
                <a:ea typeface="+mn-ea"/>
                <a:cs typeface="+mn-cs"/>
              </a:defRPr>
            </a:lvl3pPr>
            <a:lvl4pPr marL="1371600" algn="l" rtl="0" fontAlgn="base">
              <a:spcBef>
                <a:spcPct val="0"/>
              </a:spcBef>
              <a:spcAft>
                <a:spcPct val="0"/>
              </a:spcAft>
              <a:defRPr sz="1400" kern="1200">
                <a:solidFill>
                  <a:schemeClr val="tx1"/>
                </a:solidFill>
                <a:latin typeface="Arial" panose="020B0604020202020204" pitchFamily="34" charset="0"/>
                <a:ea typeface="+mn-ea"/>
                <a:cs typeface="+mn-cs"/>
              </a:defRPr>
            </a:lvl4pPr>
            <a:lvl5pPr marL="1828800" algn="l" rtl="0" fontAlgn="base">
              <a:spcBef>
                <a:spcPct val="0"/>
              </a:spcBef>
              <a:spcAft>
                <a:spcPct val="0"/>
              </a:spcAft>
              <a:defRPr sz="1400" kern="1200">
                <a:solidFill>
                  <a:schemeClr val="tx1"/>
                </a:solidFill>
                <a:latin typeface="Arial" panose="020B0604020202020204" pitchFamily="34" charset="0"/>
                <a:ea typeface="+mn-ea"/>
                <a:cs typeface="+mn-cs"/>
              </a:defRPr>
            </a:lvl5pPr>
            <a:lvl6pPr marL="2286000" algn="l" defTabSz="914400" rtl="0" eaLnBrk="1" latinLnBrk="0" hangingPunct="1">
              <a:defRPr sz="1400" kern="1200">
                <a:solidFill>
                  <a:schemeClr val="tx1"/>
                </a:solidFill>
                <a:latin typeface="Arial" panose="020B0604020202020204" pitchFamily="34" charset="0"/>
                <a:ea typeface="+mn-ea"/>
                <a:cs typeface="+mn-cs"/>
              </a:defRPr>
            </a:lvl6pPr>
            <a:lvl7pPr marL="2743200" algn="l" defTabSz="914400" rtl="0" eaLnBrk="1" latinLnBrk="0" hangingPunct="1">
              <a:defRPr sz="1400" kern="1200">
                <a:solidFill>
                  <a:schemeClr val="tx1"/>
                </a:solidFill>
                <a:latin typeface="Arial" panose="020B0604020202020204" pitchFamily="34" charset="0"/>
                <a:ea typeface="+mn-ea"/>
                <a:cs typeface="+mn-cs"/>
              </a:defRPr>
            </a:lvl7pPr>
            <a:lvl8pPr marL="3200400" algn="l" defTabSz="914400" rtl="0" eaLnBrk="1" latinLnBrk="0" hangingPunct="1">
              <a:defRPr sz="1400" kern="1200">
                <a:solidFill>
                  <a:schemeClr val="tx1"/>
                </a:solidFill>
                <a:latin typeface="Arial" panose="020B0604020202020204" pitchFamily="34" charset="0"/>
                <a:ea typeface="+mn-ea"/>
                <a:cs typeface="+mn-cs"/>
              </a:defRPr>
            </a:lvl8pPr>
            <a:lvl9pPr marL="3657600" algn="l" defTabSz="914400" rtl="0" eaLnBrk="1" latinLnBrk="0" hangingPunct="1">
              <a:defRPr sz="1400" kern="1200">
                <a:solidFill>
                  <a:schemeClr val="tx1"/>
                </a:solidFill>
                <a:latin typeface="Arial" panose="020B0604020202020204" pitchFamily="34" charset="0"/>
                <a:ea typeface="+mn-ea"/>
                <a:cs typeface="+mn-cs"/>
              </a:defRPr>
            </a:lvl9pPr>
          </a:lstStyle>
          <a:p>
            <a:endParaRPr lang="en-CA"/>
          </a:p>
        </p:txBody>
      </p:sp>
      <p:sp>
        <p:nvSpPr>
          <p:cNvPr id="30" name="Freeform 26">
            <a:extLst>
              <a:ext uri="{FF2B5EF4-FFF2-40B4-BE49-F238E27FC236}">
                <a16:creationId xmlns:a16="http://schemas.microsoft.com/office/drawing/2014/main" id="{B108B74C-00BA-4A71-A113-FE479EA26069}"/>
              </a:ext>
            </a:extLst>
          </p:cNvPr>
          <p:cNvSpPr>
            <a:spLocks noChangeAspect="1"/>
          </p:cNvSpPr>
          <p:nvPr/>
        </p:nvSpPr>
        <p:spPr bwMode="auto">
          <a:xfrm>
            <a:off x="5798173" y="1470067"/>
            <a:ext cx="51699" cy="76771"/>
          </a:xfrm>
          <a:custGeom>
            <a:avLst/>
            <a:gdLst>
              <a:gd name="T0" fmla="*/ 0 w 88"/>
              <a:gd name="T1" fmla="*/ 74 h 120"/>
              <a:gd name="T2" fmla="*/ 64 w 88"/>
              <a:gd name="T3" fmla="*/ 0 h 120"/>
              <a:gd name="T4" fmla="*/ 87 w 88"/>
              <a:gd name="T5" fmla="*/ 7 h 120"/>
              <a:gd name="T6" fmla="*/ 87 w 88"/>
              <a:gd name="T7" fmla="*/ 13 h 120"/>
              <a:gd name="T8" fmla="*/ 22 w 88"/>
              <a:gd name="T9" fmla="*/ 120 h 120"/>
            </a:gdLst>
            <a:ahLst/>
            <a:cxnLst>
              <a:cxn ang="0">
                <a:pos x="T0" y="T1"/>
              </a:cxn>
              <a:cxn ang="0">
                <a:pos x="T2" y="T3"/>
              </a:cxn>
              <a:cxn ang="0">
                <a:pos x="T4" y="T5"/>
              </a:cxn>
              <a:cxn ang="0">
                <a:pos x="T6" y="T7"/>
              </a:cxn>
              <a:cxn ang="0">
                <a:pos x="T8" y="T9"/>
              </a:cxn>
            </a:cxnLst>
            <a:rect l="0" t="0" r="r" b="b"/>
            <a:pathLst>
              <a:path w="88" h="120">
                <a:moveTo>
                  <a:pt x="0" y="74"/>
                </a:moveTo>
                <a:cubicBezTo>
                  <a:pt x="4" y="39"/>
                  <a:pt x="33" y="14"/>
                  <a:pt x="64" y="0"/>
                </a:cubicBezTo>
                <a:cubicBezTo>
                  <a:pt x="72" y="2"/>
                  <a:pt x="79" y="4"/>
                  <a:pt x="87" y="7"/>
                </a:cubicBezTo>
                <a:cubicBezTo>
                  <a:pt x="88" y="9"/>
                  <a:pt x="87" y="11"/>
                  <a:pt x="87" y="13"/>
                </a:cubicBezTo>
                <a:cubicBezTo>
                  <a:pt x="44" y="29"/>
                  <a:pt x="28" y="79"/>
                  <a:pt x="22" y="120"/>
                </a:cubicBezTo>
              </a:path>
            </a:pathLst>
          </a:custGeom>
          <a:noFill/>
          <a:ln w="6350" cap="rnd">
            <a:solidFill>
              <a:srgbClr val="FF6600"/>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defPPr>
              <a:defRPr lang="en-US"/>
            </a:defPPr>
            <a:lvl1pPr algn="l" rtl="0" fontAlgn="base">
              <a:spcBef>
                <a:spcPct val="0"/>
              </a:spcBef>
              <a:spcAft>
                <a:spcPct val="0"/>
              </a:spcAft>
              <a:defRPr sz="1400" kern="1200">
                <a:solidFill>
                  <a:schemeClr val="tx1"/>
                </a:solidFill>
                <a:latin typeface="Arial" panose="020B0604020202020204" pitchFamily="34" charset="0"/>
                <a:ea typeface="+mn-ea"/>
                <a:cs typeface="+mn-cs"/>
              </a:defRPr>
            </a:lvl1pPr>
            <a:lvl2pPr marL="457200" algn="l" rtl="0" fontAlgn="base">
              <a:spcBef>
                <a:spcPct val="0"/>
              </a:spcBef>
              <a:spcAft>
                <a:spcPct val="0"/>
              </a:spcAft>
              <a:defRPr sz="1400" kern="1200">
                <a:solidFill>
                  <a:schemeClr val="tx1"/>
                </a:solidFill>
                <a:latin typeface="Arial" panose="020B0604020202020204" pitchFamily="34" charset="0"/>
                <a:ea typeface="+mn-ea"/>
                <a:cs typeface="+mn-cs"/>
              </a:defRPr>
            </a:lvl2pPr>
            <a:lvl3pPr marL="914400" algn="l" rtl="0" fontAlgn="base">
              <a:spcBef>
                <a:spcPct val="0"/>
              </a:spcBef>
              <a:spcAft>
                <a:spcPct val="0"/>
              </a:spcAft>
              <a:defRPr sz="1400" kern="1200">
                <a:solidFill>
                  <a:schemeClr val="tx1"/>
                </a:solidFill>
                <a:latin typeface="Arial" panose="020B0604020202020204" pitchFamily="34" charset="0"/>
                <a:ea typeface="+mn-ea"/>
                <a:cs typeface="+mn-cs"/>
              </a:defRPr>
            </a:lvl3pPr>
            <a:lvl4pPr marL="1371600" algn="l" rtl="0" fontAlgn="base">
              <a:spcBef>
                <a:spcPct val="0"/>
              </a:spcBef>
              <a:spcAft>
                <a:spcPct val="0"/>
              </a:spcAft>
              <a:defRPr sz="1400" kern="1200">
                <a:solidFill>
                  <a:schemeClr val="tx1"/>
                </a:solidFill>
                <a:latin typeface="Arial" panose="020B0604020202020204" pitchFamily="34" charset="0"/>
                <a:ea typeface="+mn-ea"/>
                <a:cs typeface="+mn-cs"/>
              </a:defRPr>
            </a:lvl4pPr>
            <a:lvl5pPr marL="1828800" algn="l" rtl="0" fontAlgn="base">
              <a:spcBef>
                <a:spcPct val="0"/>
              </a:spcBef>
              <a:spcAft>
                <a:spcPct val="0"/>
              </a:spcAft>
              <a:defRPr sz="1400" kern="1200">
                <a:solidFill>
                  <a:schemeClr val="tx1"/>
                </a:solidFill>
                <a:latin typeface="Arial" panose="020B0604020202020204" pitchFamily="34" charset="0"/>
                <a:ea typeface="+mn-ea"/>
                <a:cs typeface="+mn-cs"/>
              </a:defRPr>
            </a:lvl5pPr>
            <a:lvl6pPr marL="2286000" algn="l" defTabSz="914400" rtl="0" eaLnBrk="1" latinLnBrk="0" hangingPunct="1">
              <a:defRPr sz="1400" kern="1200">
                <a:solidFill>
                  <a:schemeClr val="tx1"/>
                </a:solidFill>
                <a:latin typeface="Arial" panose="020B0604020202020204" pitchFamily="34" charset="0"/>
                <a:ea typeface="+mn-ea"/>
                <a:cs typeface="+mn-cs"/>
              </a:defRPr>
            </a:lvl6pPr>
            <a:lvl7pPr marL="2743200" algn="l" defTabSz="914400" rtl="0" eaLnBrk="1" latinLnBrk="0" hangingPunct="1">
              <a:defRPr sz="1400" kern="1200">
                <a:solidFill>
                  <a:schemeClr val="tx1"/>
                </a:solidFill>
                <a:latin typeface="Arial" panose="020B0604020202020204" pitchFamily="34" charset="0"/>
                <a:ea typeface="+mn-ea"/>
                <a:cs typeface="+mn-cs"/>
              </a:defRPr>
            </a:lvl7pPr>
            <a:lvl8pPr marL="3200400" algn="l" defTabSz="914400" rtl="0" eaLnBrk="1" latinLnBrk="0" hangingPunct="1">
              <a:defRPr sz="1400" kern="1200">
                <a:solidFill>
                  <a:schemeClr val="tx1"/>
                </a:solidFill>
                <a:latin typeface="Arial" panose="020B0604020202020204" pitchFamily="34" charset="0"/>
                <a:ea typeface="+mn-ea"/>
                <a:cs typeface="+mn-cs"/>
              </a:defRPr>
            </a:lvl8pPr>
            <a:lvl9pPr marL="3657600" algn="l" defTabSz="914400" rtl="0" eaLnBrk="1" latinLnBrk="0" hangingPunct="1">
              <a:defRPr sz="1400" kern="1200">
                <a:solidFill>
                  <a:schemeClr val="tx1"/>
                </a:solidFill>
                <a:latin typeface="Arial" panose="020B0604020202020204" pitchFamily="34" charset="0"/>
                <a:ea typeface="+mn-ea"/>
                <a:cs typeface="+mn-cs"/>
              </a:defRPr>
            </a:lvl9pPr>
          </a:lstStyle>
          <a:p>
            <a:endParaRPr lang="en-CA"/>
          </a:p>
        </p:txBody>
      </p:sp>
      <p:sp>
        <p:nvSpPr>
          <p:cNvPr id="31" name="Freeform 27">
            <a:extLst>
              <a:ext uri="{FF2B5EF4-FFF2-40B4-BE49-F238E27FC236}">
                <a16:creationId xmlns:a16="http://schemas.microsoft.com/office/drawing/2014/main" id="{4704464B-9714-42EC-88C8-9B4E1584D93D}"/>
              </a:ext>
            </a:extLst>
          </p:cNvPr>
          <p:cNvSpPr>
            <a:spLocks noChangeAspect="1"/>
          </p:cNvSpPr>
          <p:nvPr/>
        </p:nvSpPr>
        <p:spPr bwMode="auto">
          <a:xfrm>
            <a:off x="5830422" y="1524746"/>
            <a:ext cx="5631" cy="52470"/>
          </a:xfrm>
          <a:custGeom>
            <a:avLst/>
            <a:gdLst>
              <a:gd name="T0" fmla="*/ 1 w 9"/>
              <a:gd name="T1" fmla="*/ 82 h 82"/>
              <a:gd name="T2" fmla="*/ 9 w 9"/>
              <a:gd name="T3" fmla="*/ 0 h 82"/>
            </a:gdLst>
            <a:ahLst/>
            <a:cxnLst>
              <a:cxn ang="0">
                <a:pos x="T0" y="T1"/>
              </a:cxn>
              <a:cxn ang="0">
                <a:pos x="T2" y="T3"/>
              </a:cxn>
            </a:cxnLst>
            <a:rect l="0" t="0" r="r" b="b"/>
            <a:pathLst>
              <a:path w="9" h="82">
                <a:moveTo>
                  <a:pt x="1" y="82"/>
                </a:moveTo>
                <a:cubicBezTo>
                  <a:pt x="0" y="54"/>
                  <a:pt x="1" y="26"/>
                  <a:pt x="9" y="0"/>
                </a:cubicBezTo>
              </a:path>
            </a:pathLst>
          </a:custGeom>
          <a:noFill/>
          <a:ln w="6350" cap="rnd">
            <a:solidFill>
              <a:srgbClr val="FF6600"/>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defPPr>
              <a:defRPr lang="en-US"/>
            </a:defPPr>
            <a:lvl1pPr algn="l" rtl="0" fontAlgn="base">
              <a:spcBef>
                <a:spcPct val="0"/>
              </a:spcBef>
              <a:spcAft>
                <a:spcPct val="0"/>
              </a:spcAft>
              <a:defRPr sz="1400" kern="1200">
                <a:solidFill>
                  <a:schemeClr val="tx1"/>
                </a:solidFill>
                <a:latin typeface="Arial" panose="020B0604020202020204" pitchFamily="34" charset="0"/>
                <a:ea typeface="+mn-ea"/>
                <a:cs typeface="+mn-cs"/>
              </a:defRPr>
            </a:lvl1pPr>
            <a:lvl2pPr marL="457200" algn="l" rtl="0" fontAlgn="base">
              <a:spcBef>
                <a:spcPct val="0"/>
              </a:spcBef>
              <a:spcAft>
                <a:spcPct val="0"/>
              </a:spcAft>
              <a:defRPr sz="1400" kern="1200">
                <a:solidFill>
                  <a:schemeClr val="tx1"/>
                </a:solidFill>
                <a:latin typeface="Arial" panose="020B0604020202020204" pitchFamily="34" charset="0"/>
                <a:ea typeface="+mn-ea"/>
                <a:cs typeface="+mn-cs"/>
              </a:defRPr>
            </a:lvl2pPr>
            <a:lvl3pPr marL="914400" algn="l" rtl="0" fontAlgn="base">
              <a:spcBef>
                <a:spcPct val="0"/>
              </a:spcBef>
              <a:spcAft>
                <a:spcPct val="0"/>
              </a:spcAft>
              <a:defRPr sz="1400" kern="1200">
                <a:solidFill>
                  <a:schemeClr val="tx1"/>
                </a:solidFill>
                <a:latin typeface="Arial" panose="020B0604020202020204" pitchFamily="34" charset="0"/>
                <a:ea typeface="+mn-ea"/>
                <a:cs typeface="+mn-cs"/>
              </a:defRPr>
            </a:lvl3pPr>
            <a:lvl4pPr marL="1371600" algn="l" rtl="0" fontAlgn="base">
              <a:spcBef>
                <a:spcPct val="0"/>
              </a:spcBef>
              <a:spcAft>
                <a:spcPct val="0"/>
              </a:spcAft>
              <a:defRPr sz="1400" kern="1200">
                <a:solidFill>
                  <a:schemeClr val="tx1"/>
                </a:solidFill>
                <a:latin typeface="Arial" panose="020B0604020202020204" pitchFamily="34" charset="0"/>
                <a:ea typeface="+mn-ea"/>
                <a:cs typeface="+mn-cs"/>
              </a:defRPr>
            </a:lvl4pPr>
            <a:lvl5pPr marL="1828800" algn="l" rtl="0" fontAlgn="base">
              <a:spcBef>
                <a:spcPct val="0"/>
              </a:spcBef>
              <a:spcAft>
                <a:spcPct val="0"/>
              </a:spcAft>
              <a:defRPr sz="1400" kern="1200">
                <a:solidFill>
                  <a:schemeClr val="tx1"/>
                </a:solidFill>
                <a:latin typeface="Arial" panose="020B0604020202020204" pitchFamily="34" charset="0"/>
                <a:ea typeface="+mn-ea"/>
                <a:cs typeface="+mn-cs"/>
              </a:defRPr>
            </a:lvl5pPr>
            <a:lvl6pPr marL="2286000" algn="l" defTabSz="914400" rtl="0" eaLnBrk="1" latinLnBrk="0" hangingPunct="1">
              <a:defRPr sz="1400" kern="1200">
                <a:solidFill>
                  <a:schemeClr val="tx1"/>
                </a:solidFill>
                <a:latin typeface="Arial" panose="020B0604020202020204" pitchFamily="34" charset="0"/>
                <a:ea typeface="+mn-ea"/>
                <a:cs typeface="+mn-cs"/>
              </a:defRPr>
            </a:lvl6pPr>
            <a:lvl7pPr marL="2743200" algn="l" defTabSz="914400" rtl="0" eaLnBrk="1" latinLnBrk="0" hangingPunct="1">
              <a:defRPr sz="1400" kern="1200">
                <a:solidFill>
                  <a:schemeClr val="tx1"/>
                </a:solidFill>
                <a:latin typeface="Arial" panose="020B0604020202020204" pitchFamily="34" charset="0"/>
                <a:ea typeface="+mn-ea"/>
                <a:cs typeface="+mn-cs"/>
              </a:defRPr>
            </a:lvl7pPr>
            <a:lvl8pPr marL="3200400" algn="l" defTabSz="914400" rtl="0" eaLnBrk="1" latinLnBrk="0" hangingPunct="1">
              <a:defRPr sz="1400" kern="1200">
                <a:solidFill>
                  <a:schemeClr val="tx1"/>
                </a:solidFill>
                <a:latin typeface="Arial" panose="020B0604020202020204" pitchFamily="34" charset="0"/>
                <a:ea typeface="+mn-ea"/>
                <a:cs typeface="+mn-cs"/>
              </a:defRPr>
            </a:lvl8pPr>
            <a:lvl9pPr marL="3657600" algn="l" defTabSz="914400" rtl="0" eaLnBrk="1" latinLnBrk="0" hangingPunct="1">
              <a:defRPr sz="1400" kern="1200">
                <a:solidFill>
                  <a:schemeClr val="tx1"/>
                </a:solidFill>
                <a:latin typeface="Arial" panose="020B0604020202020204" pitchFamily="34" charset="0"/>
                <a:ea typeface="+mn-ea"/>
                <a:cs typeface="+mn-cs"/>
              </a:defRPr>
            </a:lvl9pPr>
          </a:lstStyle>
          <a:p>
            <a:endParaRPr lang="en-CA"/>
          </a:p>
        </p:txBody>
      </p:sp>
      <p:sp>
        <p:nvSpPr>
          <p:cNvPr id="32" name="Freeform 28">
            <a:extLst>
              <a:ext uri="{FF2B5EF4-FFF2-40B4-BE49-F238E27FC236}">
                <a16:creationId xmlns:a16="http://schemas.microsoft.com/office/drawing/2014/main" id="{13DD5FDA-D627-495F-BF63-A9BCDF3D54D5}"/>
              </a:ext>
            </a:extLst>
          </p:cNvPr>
          <p:cNvSpPr>
            <a:spLocks noChangeAspect="1"/>
          </p:cNvSpPr>
          <p:nvPr/>
        </p:nvSpPr>
        <p:spPr bwMode="auto">
          <a:xfrm>
            <a:off x="5857039" y="1489950"/>
            <a:ext cx="49140" cy="128136"/>
          </a:xfrm>
          <a:custGeom>
            <a:avLst/>
            <a:gdLst>
              <a:gd name="T0" fmla="*/ 38 w 82"/>
              <a:gd name="T1" fmla="*/ 201 h 201"/>
              <a:gd name="T2" fmla="*/ 80 w 82"/>
              <a:gd name="T3" fmla="*/ 1 h 201"/>
              <a:gd name="T4" fmla="*/ 82 w 82"/>
              <a:gd name="T5" fmla="*/ 0 h 201"/>
            </a:gdLst>
            <a:ahLst/>
            <a:cxnLst>
              <a:cxn ang="0">
                <a:pos x="T0" y="T1"/>
              </a:cxn>
              <a:cxn ang="0">
                <a:pos x="T2" y="T3"/>
              </a:cxn>
              <a:cxn ang="0">
                <a:pos x="T4" y="T5"/>
              </a:cxn>
            </a:cxnLst>
            <a:rect l="0" t="0" r="r" b="b"/>
            <a:pathLst>
              <a:path w="82" h="201">
                <a:moveTo>
                  <a:pt x="38" y="201"/>
                </a:moveTo>
                <a:cubicBezTo>
                  <a:pt x="0" y="159"/>
                  <a:pt x="5" y="17"/>
                  <a:pt x="80" y="1"/>
                </a:cubicBezTo>
                <a:cubicBezTo>
                  <a:pt x="81" y="1"/>
                  <a:pt x="81" y="0"/>
                  <a:pt x="82" y="0"/>
                </a:cubicBezTo>
              </a:path>
            </a:pathLst>
          </a:custGeom>
          <a:noFill/>
          <a:ln w="6350" cap="rnd">
            <a:solidFill>
              <a:srgbClr val="FF6600"/>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defPPr>
              <a:defRPr lang="en-US"/>
            </a:defPPr>
            <a:lvl1pPr algn="l" rtl="0" fontAlgn="base">
              <a:spcBef>
                <a:spcPct val="0"/>
              </a:spcBef>
              <a:spcAft>
                <a:spcPct val="0"/>
              </a:spcAft>
              <a:defRPr sz="1400" kern="1200">
                <a:solidFill>
                  <a:schemeClr val="tx1"/>
                </a:solidFill>
                <a:latin typeface="Arial" panose="020B0604020202020204" pitchFamily="34" charset="0"/>
                <a:ea typeface="+mn-ea"/>
                <a:cs typeface="+mn-cs"/>
              </a:defRPr>
            </a:lvl1pPr>
            <a:lvl2pPr marL="457200" algn="l" rtl="0" fontAlgn="base">
              <a:spcBef>
                <a:spcPct val="0"/>
              </a:spcBef>
              <a:spcAft>
                <a:spcPct val="0"/>
              </a:spcAft>
              <a:defRPr sz="1400" kern="1200">
                <a:solidFill>
                  <a:schemeClr val="tx1"/>
                </a:solidFill>
                <a:latin typeface="Arial" panose="020B0604020202020204" pitchFamily="34" charset="0"/>
                <a:ea typeface="+mn-ea"/>
                <a:cs typeface="+mn-cs"/>
              </a:defRPr>
            </a:lvl2pPr>
            <a:lvl3pPr marL="914400" algn="l" rtl="0" fontAlgn="base">
              <a:spcBef>
                <a:spcPct val="0"/>
              </a:spcBef>
              <a:spcAft>
                <a:spcPct val="0"/>
              </a:spcAft>
              <a:defRPr sz="1400" kern="1200">
                <a:solidFill>
                  <a:schemeClr val="tx1"/>
                </a:solidFill>
                <a:latin typeface="Arial" panose="020B0604020202020204" pitchFamily="34" charset="0"/>
                <a:ea typeface="+mn-ea"/>
                <a:cs typeface="+mn-cs"/>
              </a:defRPr>
            </a:lvl3pPr>
            <a:lvl4pPr marL="1371600" algn="l" rtl="0" fontAlgn="base">
              <a:spcBef>
                <a:spcPct val="0"/>
              </a:spcBef>
              <a:spcAft>
                <a:spcPct val="0"/>
              </a:spcAft>
              <a:defRPr sz="1400" kern="1200">
                <a:solidFill>
                  <a:schemeClr val="tx1"/>
                </a:solidFill>
                <a:latin typeface="Arial" panose="020B0604020202020204" pitchFamily="34" charset="0"/>
                <a:ea typeface="+mn-ea"/>
                <a:cs typeface="+mn-cs"/>
              </a:defRPr>
            </a:lvl4pPr>
            <a:lvl5pPr marL="1828800" algn="l" rtl="0" fontAlgn="base">
              <a:spcBef>
                <a:spcPct val="0"/>
              </a:spcBef>
              <a:spcAft>
                <a:spcPct val="0"/>
              </a:spcAft>
              <a:defRPr sz="1400" kern="1200">
                <a:solidFill>
                  <a:schemeClr val="tx1"/>
                </a:solidFill>
                <a:latin typeface="Arial" panose="020B0604020202020204" pitchFamily="34" charset="0"/>
                <a:ea typeface="+mn-ea"/>
                <a:cs typeface="+mn-cs"/>
              </a:defRPr>
            </a:lvl5pPr>
            <a:lvl6pPr marL="2286000" algn="l" defTabSz="914400" rtl="0" eaLnBrk="1" latinLnBrk="0" hangingPunct="1">
              <a:defRPr sz="1400" kern="1200">
                <a:solidFill>
                  <a:schemeClr val="tx1"/>
                </a:solidFill>
                <a:latin typeface="Arial" panose="020B0604020202020204" pitchFamily="34" charset="0"/>
                <a:ea typeface="+mn-ea"/>
                <a:cs typeface="+mn-cs"/>
              </a:defRPr>
            </a:lvl6pPr>
            <a:lvl7pPr marL="2743200" algn="l" defTabSz="914400" rtl="0" eaLnBrk="1" latinLnBrk="0" hangingPunct="1">
              <a:defRPr sz="1400" kern="1200">
                <a:solidFill>
                  <a:schemeClr val="tx1"/>
                </a:solidFill>
                <a:latin typeface="Arial" panose="020B0604020202020204" pitchFamily="34" charset="0"/>
                <a:ea typeface="+mn-ea"/>
                <a:cs typeface="+mn-cs"/>
              </a:defRPr>
            </a:lvl7pPr>
            <a:lvl8pPr marL="3200400" algn="l" defTabSz="914400" rtl="0" eaLnBrk="1" latinLnBrk="0" hangingPunct="1">
              <a:defRPr sz="1400" kern="1200">
                <a:solidFill>
                  <a:schemeClr val="tx1"/>
                </a:solidFill>
                <a:latin typeface="Arial" panose="020B0604020202020204" pitchFamily="34" charset="0"/>
                <a:ea typeface="+mn-ea"/>
                <a:cs typeface="+mn-cs"/>
              </a:defRPr>
            </a:lvl8pPr>
            <a:lvl9pPr marL="3657600" algn="l" defTabSz="914400" rtl="0" eaLnBrk="1" latinLnBrk="0" hangingPunct="1">
              <a:defRPr sz="1400" kern="1200">
                <a:solidFill>
                  <a:schemeClr val="tx1"/>
                </a:solidFill>
                <a:latin typeface="Arial" panose="020B0604020202020204" pitchFamily="34" charset="0"/>
                <a:ea typeface="+mn-ea"/>
                <a:cs typeface="+mn-cs"/>
              </a:defRPr>
            </a:lvl9pPr>
          </a:lstStyle>
          <a:p>
            <a:endParaRPr lang="en-CA"/>
          </a:p>
        </p:txBody>
      </p:sp>
      <p:sp>
        <p:nvSpPr>
          <p:cNvPr id="33" name="Freeform 29">
            <a:extLst>
              <a:ext uri="{FF2B5EF4-FFF2-40B4-BE49-F238E27FC236}">
                <a16:creationId xmlns:a16="http://schemas.microsoft.com/office/drawing/2014/main" id="{6961B6C5-1D59-49A4-BDCC-558CF5BEF4D4}"/>
              </a:ext>
            </a:extLst>
          </p:cNvPr>
          <p:cNvSpPr>
            <a:spLocks noChangeAspect="1"/>
          </p:cNvSpPr>
          <p:nvPr/>
        </p:nvSpPr>
        <p:spPr bwMode="auto">
          <a:xfrm>
            <a:off x="5906179" y="1478904"/>
            <a:ext cx="3583" cy="11046"/>
          </a:xfrm>
          <a:custGeom>
            <a:avLst/>
            <a:gdLst>
              <a:gd name="T0" fmla="*/ 0 w 6"/>
              <a:gd name="T1" fmla="*/ 17 h 17"/>
              <a:gd name="T2" fmla="*/ 6 w 6"/>
              <a:gd name="T3" fmla="*/ 0 h 17"/>
            </a:gdLst>
            <a:ahLst/>
            <a:cxnLst>
              <a:cxn ang="0">
                <a:pos x="T0" y="T1"/>
              </a:cxn>
              <a:cxn ang="0">
                <a:pos x="T2" y="T3"/>
              </a:cxn>
            </a:cxnLst>
            <a:rect l="0" t="0" r="r" b="b"/>
            <a:pathLst>
              <a:path w="6" h="17">
                <a:moveTo>
                  <a:pt x="0" y="17"/>
                </a:moveTo>
                <a:cubicBezTo>
                  <a:pt x="1" y="13"/>
                  <a:pt x="4" y="6"/>
                  <a:pt x="6" y="0"/>
                </a:cubicBezTo>
              </a:path>
            </a:pathLst>
          </a:custGeom>
          <a:noFill/>
          <a:ln w="6350" cap="rnd">
            <a:solidFill>
              <a:srgbClr val="FF6600"/>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defPPr>
              <a:defRPr lang="en-US"/>
            </a:defPPr>
            <a:lvl1pPr algn="l" rtl="0" fontAlgn="base">
              <a:spcBef>
                <a:spcPct val="0"/>
              </a:spcBef>
              <a:spcAft>
                <a:spcPct val="0"/>
              </a:spcAft>
              <a:defRPr sz="1400" kern="1200">
                <a:solidFill>
                  <a:schemeClr val="tx1"/>
                </a:solidFill>
                <a:latin typeface="Arial" panose="020B0604020202020204" pitchFamily="34" charset="0"/>
                <a:ea typeface="+mn-ea"/>
                <a:cs typeface="+mn-cs"/>
              </a:defRPr>
            </a:lvl1pPr>
            <a:lvl2pPr marL="457200" algn="l" rtl="0" fontAlgn="base">
              <a:spcBef>
                <a:spcPct val="0"/>
              </a:spcBef>
              <a:spcAft>
                <a:spcPct val="0"/>
              </a:spcAft>
              <a:defRPr sz="1400" kern="1200">
                <a:solidFill>
                  <a:schemeClr val="tx1"/>
                </a:solidFill>
                <a:latin typeface="Arial" panose="020B0604020202020204" pitchFamily="34" charset="0"/>
                <a:ea typeface="+mn-ea"/>
                <a:cs typeface="+mn-cs"/>
              </a:defRPr>
            </a:lvl2pPr>
            <a:lvl3pPr marL="914400" algn="l" rtl="0" fontAlgn="base">
              <a:spcBef>
                <a:spcPct val="0"/>
              </a:spcBef>
              <a:spcAft>
                <a:spcPct val="0"/>
              </a:spcAft>
              <a:defRPr sz="1400" kern="1200">
                <a:solidFill>
                  <a:schemeClr val="tx1"/>
                </a:solidFill>
                <a:latin typeface="Arial" panose="020B0604020202020204" pitchFamily="34" charset="0"/>
                <a:ea typeface="+mn-ea"/>
                <a:cs typeface="+mn-cs"/>
              </a:defRPr>
            </a:lvl3pPr>
            <a:lvl4pPr marL="1371600" algn="l" rtl="0" fontAlgn="base">
              <a:spcBef>
                <a:spcPct val="0"/>
              </a:spcBef>
              <a:spcAft>
                <a:spcPct val="0"/>
              </a:spcAft>
              <a:defRPr sz="1400" kern="1200">
                <a:solidFill>
                  <a:schemeClr val="tx1"/>
                </a:solidFill>
                <a:latin typeface="Arial" panose="020B0604020202020204" pitchFamily="34" charset="0"/>
                <a:ea typeface="+mn-ea"/>
                <a:cs typeface="+mn-cs"/>
              </a:defRPr>
            </a:lvl4pPr>
            <a:lvl5pPr marL="1828800" algn="l" rtl="0" fontAlgn="base">
              <a:spcBef>
                <a:spcPct val="0"/>
              </a:spcBef>
              <a:spcAft>
                <a:spcPct val="0"/>
              </a:spcAft>
              <a:defRPr sz="1400" kern="1200">
                <a:solidFill>
                  <a:schemeClr val="tx1"/>
                </a:solidFill>
                <a:latin typeface="Arial" panose="020B0604020202020204" pitchFamily="34" charset="0"/>
                <a:ea typeface="+mn-ea"/>
                <a:cs typeface="+mn-cs"/>
              </a:defRPr>
            </a:lvl5pPr>
            <a:lvl6pPr marL="2286000" algn="l" defTabSz="914400" rtl="0" eaLnBrk="1" latinLnBrk="0" hangingPunct="1">
              <a:defRPr sz="1400" kern="1200">
                <a:solidFill>
                  <a:schemeClr val="tx1"/>
                </a:solidFill>
                <a:latin typeface="Arial" panose="020B0604020202020204" pitchFamily="34" charset="0"/>
                <a:ea typeface="+mn-ea"/>
                <a:cs typeface="+mn-cs"/>
              </a:defRPr>
            </a:lvl6pPr>
            <a:lvl7pPr marL="2743200" algn="l" defTabSz="914400" rtl="0" eaLnBrk="1" latinLnBrk="0" hangingPunct="1">
              <a:defRPr sz="1400" kern="1200">
                <a:solidFill>
                  <a:schemeClr val="tx1"/>
                </a:solidFill>
                <a:latin typeface="Arial" panose="020B0604020202020204" pitchFamily="34" charset="0"/>
                <a:ea typeface="+mn-ea"/>
                <a:cs typeface="+mn-cs"/>
              </a:defRPr>
            </a:lvl7pPr>
            <a:lvl8pPr marL="3200400" algn="l" defTabSz="914400" rtl="0" eaLnBrk="1" latinLnBrk="0" hangingPunct="1">
              <a:defRPr sz="1400" kern="1200">
                <a:solidFill>
                  <a:schemeClr val="tx1"/>
                </a:solidFill>
                <a:latin typeface="Arial" panose="020B0604020202020204" pitchFamily="34" charset="0"/>
                <a:ea typeface="+mn-ea"/>
                <a:cs typeface="+mn-cs"/>
              </a:defRPr>
            </a:lvl8pPr>
            <a:lvl9pPr marL="3657600" algn="l" defTabSz="914400" rtl="0" eaLnBrk="1" latinLnBrk="0" hangingPunct="1">
              <a:defRPr sz="1400" kern="1200">
                <a:solidFill>
                  <a:schemeClr val="tx1"/>
                </a:solidFill>
                <a:latin typeface="Arial" panose="020B0604020202020204" pitchFamily="34" charset="0"/>
                <a:ea typeface="+mn-ea"/>
                <a:cs typeface="+mn-cs"/>
              </a:defRPr>
            </a:lvl9pPr>
          </a:lstStyle>
          <a:p>
            <a:endParaRPr lang="en-CA"/>
          </a:p>
        </p:txBody>
      </p:sp>
      <p:sp>
        <p:nvSpPr>
          <p:cNvPr id="34" name="Freeform 30">
            <a:extLst>
              <a:ext uri="{FF2B5EF4-FFF2-40B4-BE49-F238E27FC236}">
                <a16:creationId xmlns:a16="http://schemas.microsoft.com/office/drawing/2014/main" id="{82A5B954-3746-4923-8005-A3D309E64F71}"/>
              </a:ext>
            </a:extLst>
          </p:cNvPr>
          <p:cNvSpPr>
            <a:spLocks noChangeAspect="1"/>
          </p:cNvSpPr>
          <p:nvPr/>
        </p:nvSpPr>
        <p:spPr bwMode="auto">
          <a:xfrm>
            <a:off x="5906179" y="1489950"/>
            <a:ext cx="3583" cy="552"/>
          </a:xfrm>
          <a:custGeom>
            <a:avLst/>
            <a:gdLst>
              <a:gd name="T0" fmla="*/ 0 w 6"/>
              <a:gd name="T1" fmla="*/ 0 h 1"/>
              <a:gd name="T2" fmla="*/ 6 w 6"/>
              <a:gd name="T3" fmla="*/ 1 h 1"/>
            </a:gdLst>
            <a:ahLst/>
            <a:cxnLst>
              <a:cxn ang="0">
                <a:pos x="T0" y="T1"/>
              </a:cxn>
              <a:cxn ang="0">
                <a:pos x="T2" y="T3"/>
              </a:cxn>
            </a:cxnLst>
            <a:rect l="0" t="0" r="r" b="b"/>
            <a:pathLst>
              <a:path w="6" h="1">
                <a:moveTo>
                  <a:pt x="0" y="0"/>
                </a:moveTo>
                <a:cubicBezTo>
                  <a:pt x="2" y="1"/>
                  <a:pt x="4" y="1"/>
                  <a:pt x="6" y="1"/>
                </a:cubicBezTo>
              </a:path>
            </a:pathLst>
          </a:custGeom>
          <a:noFill/>
          <a:ln w="6350" cap="rnd">
            <a:solidFill>
              <a:srgbClr val="FF6600"/>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defPPr>
              <a:defRPr lang="en-US"/>
            </a:defPPr>
            <a:lvl1pPr algn="l" rtl="0" fontAlgn="base">
              <a:spcBef>
                <a:spcPct val="0"/>
              </a:spcBef>
              <a:spcAft>
                <a:spcPct val="0"/>
              </a:spcAft>
              <a:defRPr sz="1400" kern="1200">
                <a:solidFill>
                  <a:schemeClr val="tx1"/>
                </a:solidFill>
                <a:latin typeface="Arial" panose="020B0604020202020204" pitchFamily="34" charset="0"/>
                <a:ea typeface="+mn-ea"/>
                <a:cs typeface="+mn-cs"/>
              </a:defRPr>
            </a:lvl1pPr>
            <a:lvl2pPr marL="457200" algn="l" rtl="0" fontAlgn="base">
              <a:spcBef>
                <a:spcPct val="0"/>
              </a:spcBef>
              <a:spcAft>
                <a:spcPct val="0"/>
              </a:spcAft>
              <a:defRPr sz="1400" kern="1200">
                <a:solidFill>
                  <a:schemeClr val="tx1"/>
                </a:solidFill>
                <a:latin typeface="Arial" panose="020B0604020202020204" pitchFamily="34" charset="0"/>
                <a:ea typeface="+mn-ea"/>
                <a:cs typeface="+mn-cs"/>
              </a:defRPr>
            </a:lvl2pPr>
            <a:lvl3pPr marL="914400" algn="l" rtl="0" fontAlgn="base">
              <a:spcBef>
                <a:spcPct val="0"/>
              </a:spcBef>
              <a:spcAft>
                <a:spcPct val="0"/>
              </a:spcAft>
              <a:defRPr sz="1400" kern="1200">
                <a:solidFill>
                  <a:schemeClr val="tx1"/>
                </a:solidFill>
                <a:latin typeface="Arial" panose="020B0604020202020204" pitchFamily="34" charset="0"/>
                <a:ea typeface="+mn-ea"/>
                <a:cs typeface="+mn-cs"/>
              </a:defRPr>
            </a:lvl3pPr>
            <a:lvl4pPr marL="1371600" algn="l" rtl="0" fontAlgn="base">
              <a:spcBef>
                <a:spcPct val="0"/>
              </a:spcBef>
              <a:spcAft>
                <a:spcPct val="0"/>
              </a:spcAft>
              <a:defRPr sz="1400" kern="1200">
                <a:solidFill>
                  <a:schemeClr val="tx1"/>
                </a:solidFill>
                <a:latin typeface="Arial" panose="020B0604020202020204" pitchFamily="34" charset="0"/>
                <a:ea typeface="+mn-ea"/>
                <a:cs typeface="+mn-cs"/>
              </a:defRPr>
            </a:lvl4pPr>
            <a:lvl5pPr marL="1828800" algn="l" rtl="0" fontAlgn="base">
              <a:spcBef>
                <a:spcPct val="0"/>
              </a:spcBef>
              <a:spcAft>
                <a:spcPct val="0"/>
              </a:spcAft>
              <a:defRPr sz="1400" kern="1200">
                <a:solidFill>
                  <a:schemeClr val="tx1"/>
                </a:solidFill>
                <a:latin typeface="Arial" panose="020B0604020202020204" pitchFamily="34" charset="0"/>
                <a:ea typeface="+mn-ea"/>
                <a:cs typeface="+mn-cs"/>
              </a:defRPr>
            </a:lvl5pPr>
            <a:lvl6pPr marL="2286000" algn="l" defTabSz="914400" rtl="0" eaLnBrk="1" latinLnBrk="0" hangingPunct="1">
              <a:defRPr sz="1400" kern="1200">
                <a:solidFill>
                  <a:schemeClr val="tx1"/>
                </a:solidFill>
                <a:latin typeface="Arial" panose="020B0604020202020204" pitchFamily="34" charset="0"/>
                <a:ea typeface="+mn-ea"/>
                <a:cs typeface="+mn-cs"/>
              </a:defRPr>
            </a:lvl6pPr>
            <a:lvl7pPr marL="2743200" algn="l" defTabSz="914400" rtl="0" eaLnBrk="1" latinLnBrk="0" hangingPunct="1">
              <a:defRPr sz="1400" kern="1200">
                <a:solidFill>
                  <a:schemeClr val="tx1"/>
                </a:solidFill>
                <a:latin typeface="Arial" panose="020B0604020202020204" pitchFamily="34" charset="0"/>
                <a:ea typeface="+mn-ea"/>
                <a:cs typeface="+mn-cs"/>
              </a:defRPr>
            </a:lvl7pPr>
            <a:lvl8pPr marL="3200400" algn="l" defTabSz="914400" rtl="0" eaLnBrk="1" latinLnBrk="0" hangingPunct="1">
              <a:defRPr sz="1400" kern="1200">
                <a:solidFill>
                  <a:schemeClr val="tx1"/>
                </a:solidFill>
                <a:latin typeface="Arial" panose="020B0604020202020204" pitchFamily="34" charset="0"/>
                <a:ea typeface="+mn-ea"/>
                <a:cs typeface="+mn-cs"/>
              </a:defRPr>
            </a:lvl8pPr>
            <a:lvl9pPr marL="3657600" algn="l" defTabSz="914400" rtl="0" eaLnBrk="1" latinLnBrk="0" hangingPunct="1">
              <a:defRPr sz="1400" kern="1200">
                <a:solidFill>
                  <a:schemeClr val="tx1"/>
                </a:solidFill>
                <a:latin typeface="Arial" panose="020B0604020202020204" pitchFamily="34" charset="0"/>
                <a:ea typeface="+mn-ea"/>
                <a:cs typeface="+mn-cs"/>
              </a:defRPr>
            </a:lvl9pPr>
          </a:lstStyle>
          <a:p>
            <a:endParaRPr lang="en-CA"/>
          </a:p>
        </p:txBody>
      </p:sp>
      <p:sp>
        <p:nvSpPr>
          <p:cNvPr id="35" name="Freeform 31">
            <a:extLst>
              <a:ext uri="{FF2B5EF4-FFF2-40B4-BE49-F238E27FC236}">
                <a16:creationId xmlns:a16="http://schemas.microsoft.com/office/drawing/2014/main" id="{CBB31ADC-243F-437B-9082-517B2EF81A08}"/>
              </a:ext>
            </a:extLst>
          </p:cNvPr>
          <p:cNvSpPr>
            <a:spLocks noChangeAspect="1"/>
          </p:cNvSpPr>
          <p:nvPr/>
        </p:nvSpPr>
        <p:spPr bwMode="auto">
          <a:xfrm>
            <a:off x="5909762" y="1490502"/>
            <a:ext cx="5631" cy="0"/>
          </a:xfrm>
          <a:custGeom>
            <a:avLst/>
            <a:gdLst>
              <a:gd name="T0" fmla="*/ 0 w 10"/>
              <a:gd name="T1" fmla="*/ 10 w 10"/>
            </a:gdLst>
            <a:ahLst/>
            <a:cxnLst>
              <a:cxn ang="0">
                <a:pos x="T0" y="0"/>
              </a:cxn>
              <a:cxn ang="0">
                <a:pos x="T1" y="0"/>
              </a:cxn>
            </a:cxnLst>
            <a:rect l="0" t="0" r="r" b="b"/>
            <a:pathLst>
              <a:path w="10">
                <a:moveTo>
                  <a:pt x="0" y="0"/>
                </a:moveTo>
                <a:cubicBezTo>
                  <a:pt x="3" y="0"/>
                  <a:pt x="6" y="0"/>
                  <a:pt x="10" y="0"/>
                </a:cubicBezTo>
              </a:path>
            </a:pathLst>
          </a:custGeom>
          <a:noFill/>
          <a:ln w="6350" cap="rnd">
            <a:solidFill>
              <a:srgbClr val="FF6600"/>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defPPr>
              <a:defRPr lang="en-US"/>
            </a:defPPr>
            <a:lvl1pPr algn="l" rtl="0" fontAlgn="base">
              <a:spcBef>
                <a:spcPct val="0"/>
              </a:spcBef>
              <a:spcAft>
                <a:spcPct val="0"/>
              </a:spcAft>
              <a:defRPr sz="1400" kern="1200">
                <a:solidFill>
                  <a:schemeClr val="tx1"/>
                </a:solidFill>
                <a:latin typeface="Arial" panose="020B0604020202020204" pitchFamily="34" charset="0"/>
                <a:ea typeface="+mn-ea"/>
                <a:cs typeface="+mn-cs"/>
              </a:defRPr>
            </a:lvl1pPr>
            <a:lvl2pPr marL="457200" algn="l" rtl="0" fontAlgn="base">
              <a:spcBef>
                <a:spcPct val="0"/>
              </a:spcBef>
              <a:spcAft>
                <a:spcPct val="0"/>
              </a:spcAft>
              <a:defRPr sz="1400" kern="1200">
                <a:solidFill>
                  <a:schemeClr val="tx1"/>
                </a:solidFill>
                <a:latin typeface="Arial" panose="020B0604020202020204" pitchFamily="34" charset="0"/>
                <a:ea typeface="+mn-ea"/>
                <a:cs typeface="+mn-cs"/>
              </a:defRPr>
            </a:lvl2pPr>
            <a:lvl3pPr marL="914400" algn="l" rtl="0" fontAlgn="base">
              <a:spcBef>
                <a:spcPct val="0"/>
              </a:spcBef>
              <a:spcAft>
                <a:spcPct val="0"/>
              </a:spcAft>
              <a:defRPr sz="1400" kern="1200">
                <a:solidFill>
                  <a:schemeClr val="tx1"/>
                </a:solidFill>
                <a:latin typeface="Arial" panose="020B0604020202020204" pitchFamily="34" charset="0"/>
                <a:ea typeface="+mn-ea"/>
                <a:cs typeface="+mn-cs"/>
              </a:defRPr>
            </a:lvl3pPr>
            <a:lvl4pPr marL="1371600" algn="l" rtl="0" fontAlgn="base">
              <a:spcBef>
                <a:spcPct val="0"/>
              </a:spcBef>
              <a:spcAft>
                <a:spcPct val="0"/>
              </a:spcAft>
              <a:defRPr sz="1400" kern="1200">
                <a:solidFill>
                  <a:schemeClr val="tx1"/>
                </a:solidFill>
                <a:latin typeface="Arial" panose="020B0604020202020204" pitchFamily="34" charset="0"/>
                <a:ea typeface="+mn-ea"/>
                <a:cs typeface="+mn-cs"/>
              </a:defRPr>
            </a:lvl4pPr>
            <a:lvl5pPr marL="1828800" algn="l" rtl="0" fontAlgn="base">
              <a:spcBef>
                <a:spcPct val="0"/>
              </a:spcBef>
              <a:spcAft>
                <a:spcPct val="0"/>
              </a:spcAft>
              <a:defRPr sz="1400" kern="1200">
                <a:solidFill>
                  <a:schemeClr val="tx1"/>
                </a:solidFill>
                <a:latin typeface="Arial" panose="020B0604020202020204" pitchFamily="34" charset="0"/>
                <a:ea typeface="+mn-ea"/>
                <a:cs typeface="+mn-cs"/>
              </a:defRPr>
            </a:lvl5pPr>
            <a:lvl6pPr marL="2286000" algn="l" defTabSz="914400" rtl="0" eaLnBrk="1" latinLnBrk="0" hangingPunct="1">
              <a:defRPr sz="1400" kern="1200">
                <a:solidFill>
                  <a:schemeClr val="tx1"/>
                </a:solidFill>
                <a:latin typeface="Arial" panose="020B0604020202020204" pitchFamily="34" charset="0"/>
                <a:ea typeface="+mn-ea"/>
                <a:cs typeface="+mn-cs"/>
              </a:defRPr>
            </a:lvl6pPr>
            <a:lvl7pPr marL="2743200" algn="l" defTabSz="914400" rtl="0" eaLnBrk="1" latinLnBrk="0" hangingPunct="1">
              <a:defRPr sz="1400" kern="1200">
                <a:solidFill>
                  <a:schemeClr val="tx1"/>
                </a:solidFill>
                <a:latin typeface="Arial" panose="020B0604020202020204" pitchFamily="34" charset="0"/>
                <a:ea typeface="+mn-ea"/>
                <a:cs typeface="+mn-cs"/>
              </a:defRPr>
            </a:lvl7pPr>
            <a:lvl8pPr marL="3200400" algn="l" defTabSz="914400" rtl="0" eaLnBrk="1" latinLnBrk="0" hangingPunct="1">
              <a:defRPr sz="1400" kern="1200">
                <a:solidFill>
                  <a:schemeClr val="tx1"/>
                </a:solidFill>
                <a:latin typeface="Arial" panose="020B0604020202020204" pitchFamily="34" charset="0"/>
                <a:ea typeface="+mn-ea"/>
                <a:cs typeface="+mn-cs"/>
              </a:defRPr>
            </a:lvl8pPr>
            <a:lvl9pPr marL="3657600" algn="l" defTabSz="914400" rtl="0" eaLnBrk="1" latinLnBrk="0" hangingPunct="1">
              <a:defRPr sz="1400" kern="1200">
                <a:solidFill>
                  <a:schemeClr val="tx1"/>
                </a:solidFill>
                <a:latin typeface="Arial" panose="020B0604020202020204" pitchFamily="34" charset="0"/>
                <a:ea typeface="+mn-ea"/>
                <a:cs typeface="+mn-cs"/>
              </a:defRPr>
            </a:lvl9pPr>
          </a:lstStyle>
          <a:p>
            <a:endParaRPr lang="en-CA"/>
          </a:p>
        </p:txBody>
      </p:sp>
      <p:sp>
        <p:nvSpPr>
          <p:cNvPr id="36" name="Freeform 32">
            <a:extLst>
              <a:ext uri="{FF2B5EF4-FFF2-40B4-BE49-F238E27FC236}">
                <a16:creationId xmlns:a16="http://schemas.microsoft.com/office/drawing/2014/main" id="{64656403-C3ED-4535-BC1B-86800E1B8E75}"/>
              </a:ext>
            </a:extLst>
          </p:cNvPr>
          <p:cNvSpPr>
            <a:spLocks noChangeAspect="1"/>
          </p:cNvSpPr>
          <p:nvPr/>
        </p:nvSpPr>
        <p:spPr bwMode="auto">
          <a:xfrm>
            <a:off x="5915393" y="1478904"/>
            <a:ext cx="3583" cy="11599"/>
          </a:xfrm>
          <a:custGeom>
            <a:avLst/>
            <a:gdLst>
              <a:gd name="T0" fmla="*/ 0 w 6"/>
              <a:gd name="T1" fmla="*/ 18 h 18"/>
              <a:gd name="T2" fmla="*/ 6 w 6"/>
              <a:gd name="T3" fmla="*/ 0 h 18"/>
            </a:gdLst>
            <a:ahLst/>
            <a:cxnLst>
              <a:cxn ang="0">
                <a:pos x="T0" y="T1"/>
              </a:cxn>
              <a:cxn ang="0">
                <a:pos x="T2" y="T3"/>
              </a:cxn>
            </a:cxnLst>
            <a:rect l="0" t="0" r="r" b="b"/>
            <a:pathLst>
              <a:path w="6" h="18">
                <a:moveTo>
                  <a:pt x="0" y="18"/>
                </a:moveTo>
                <a:cubicBezTo>
                  <a:pt x="1" y="13"/>
                  <a:pt x="4" y="7"/>
                  <a:pt x="6" y="0"/>
                </a:cubicBezTo>
              </a:path>
            </a:pathLst>
          </a:custGeom>
          <a:noFill/>
          <a:ln w="6350" cap="rnd">
            <a:solidFill>
              <a:srgbClr val="FF6600"/>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defPPr>
              <a:defRPr lang="en-US"/>
            </a:defPPr>
            <a:lvl1pPr algn="l" rtl="0" fontAlgn="base">
              <a:spcBef>
                <a:spcPct val="0"/>
              </a:spcBef>
              <a:spcAft>
                <a:spcPct val="0"/>
              </a:spcAft>
              <a:defRPr sz="1400" kern="1200">
                <a:solidFill>
                  <a:schemeClr val="tx1"/>
                </a:solidFill>
                <a:latin typeface="Arial" panose="020B0604020202020204" pitchFamily="34" charset="0"/>
                <a:ea typeface="+mn-ea"/>
                <a:cs typeface="+mn-cs"/>
              </a:defRPr>
            </a:lvl1pPr>
            <a:lvl2pPr marL="457200" algn="l" rtl="0" fontAlgn="base">
              <a:spcBef>
                <a:spcPct val="0"/>
              </a:spcBef>
              <a:spcAft>
                <a:spcPct val="0"/>
              </a:spcAft>
              <a:defRPr sz="1400" kern="1200">
                <a:solidFill>
                  <a:schemeClr val="tx1"/>
                </a:solidFill>
                <a:latin typeface="Arial" panose="020B0604020202020204" pitchFamily="34" charset="0"/>
                <a:ea typeface="+mn-ea"/>
                <a:cs typeface="+mn-cs"/>
              </a:defRPr>
            </a:lvl2pPr>
            <a:lvl3pPr marL="914400" algn="l" rtl="0" fontAlgn="base">
              <a:spcBef>
                <a:spcPct val="0"/>
              </a:spcBef>
              <a:spcAft>
                <a:spcPct val="0"/>
              </a:spcAft>
              <a:defRPr sz="1400" kern="1200">
                <a:solidFill>
                  <a:schemeClr val="tx1"/>
                </a:solidFill>
                <a:latin typeface="Arial" panose="020B0604020202020204" pitchFamily="34" charset="0"/>
                <a:ea typeface="+mn-ea"/>
                <a:cs typeface="+mn-cs"/>
              </a:defRPr>
            </a:lvl3pPr>
            <a:lvl4pPr marL="1371600" algn="l" rtl="0" fontAlgn="base">
              <a:spcBef>
                <a:spcPct val="0"/>
              </a:spcBef>
              <a:spcAft>
                <a:spcPct val="0"/>
              </a:spcAft>
              <a:defRPr sz="1400" kern="1200">
                <a:solidFill>
                  <a:schemeClr val="tx1"/>
                </a:solidFill>
                <a:latin typeface="Arial" panose="020B0604020202020204" pitchFamily="34" charset="0"/>
                <a:ea typeface="+mn-ea"/>
                <a:cs typeface="+mn-cs"/>
              </a:defRPr>
            </a:lvl4pPr>
            <a:lvl5pPr marL="1828800" algn="l" rtl="0" fontAlgn="base">
              <a:spcBef>
                <a:spcPct val="0"/>
              </a:spcBef>
              <a:spcAft>
                <a:spcPct val="0"/>
              </a:spcAft>
              <a:defRPr sz="1400" kern="1200">
                <a:solidFill>
                  <a:schemeClr val="tx1"/>
                </a:solidFill>
                <a:latin typeface="Arial" panose="020B0604020202020204" pitchFamily="34" charset="0"/>
                <a:ea typeface="+mn-ea"/>
                <a:cs typeface="+mn-cs"/>
              </a:defRPr>
            </a:lvl5pPr>
            <a:lvl6pPr marL="2286000" algn="l" defTabSz="914400" rtl="0" eaLnBrk="1" latinLnBrk="0" hangingPunct="1">
              <a:defRPr sz="1400" kern="1200">
                <a:solidFill>
                  <a:schemeClr val="tx1"/>
                </a:solidFill>
                <a:latin typeface="Arial" panose="020B0604020202020204" pitchFamily="34" charset="0"/>
                <a:ea typeface="+mn-ea"/>
                <a:cs typeface="+mn-cs"/>
              </a:defRPr>
            </a:lvl6pPr>
            <a:lvl7pPr marL="2743200" algn="l" defTabSz="914400" rtl="0" eaLnBrk="1" latinLnBrk="0" hangingPunct="1">
              <a:defRPr sz="1400" kern="1200">
                <a:solidFill>
                  <a:schemeClr val="tx1"/>
                </a:solidFill>
                <a:latin typeface="Arial" panose="020B0604020202020204" pitchFamily="34" charset="0"/>
                <a:ea typeface="+mn-ea"/>
                <a:cs typeface="+mn-cs"/>
              </a:defRPr>
            </a:lvl7pPr>
            <a:lvl8pPr marL="3200400" algn="l" defTabSz="914400" rtl="0" eaLnBrk="1" latinLnBrk="0" hangingPunct="1">
              <a:defRPr sz="1400" kern="1200">
                <a:solidFill>
                  <a:schemeClr val="tx1"/>
                </a:solidFill>
                <a:latin typeface="Arial" panose="020B0604020202020204" pitchFamily="34" charset="0"/>
                <a:ea typeface="+mn-ea"/>
                <a:cs typeface="+mn-cs"/>
              </a:defRPr>
            </a:lvl8pPr>
            <a:lvl9pPr marL="3657600" algn="l" defTabSz="914400" rtl="0" eaLnBrk="1" latinLnBrk="0" hangingPunct="1">
              <a:defRPr sz="1400" kern="1200">
                <a:solidFill>
                  <a:schemeClr val="tx1"/>
                </a:solidFill>
                <a:latin typeface="Arial" panose="020B0604020202020204" pitchFamily="34" charset="0"/>
                <a:ea typeface="+mn-ea"/>
                <a:cs typeface="+mn-cs"/>
              </a:defRPr>
            </a:lvl9pPr>
          </a:lstStyle>
          <a:p>
            <a:endParaRPr lang="en-CA"/>
          </a:p>
        </p:txBody>
      </p:sp>
      <p:sp>
        <p:nvSpPr>
          <p:cNvPr id="37" name="Freeform 33">
            <a:extLst>
              <a:ext uri="{FF2B5EF4-FFF2-40B4-BE49-F238E27FC236}">
                <a16:creationId xmlns:a16="http://schemas.microsoft.com/office/drawing/2014/main" id="{DFA4A285-83E7-4E39-A0AF-88C992F8FC3D}"/>
              </a:ext>
            </a:extLst>
          </p:cNvPr>
          <p:cNvSpPr>
            <a:spLocks noChangeAspect="1"/>
          </p:cNvSpPr>
          <p:nvPr/>
        </p:nvSpPr>
        <p:spPr bwMode="auto">
          <a:xfrm>
            <a:off x="5915393" y="1471171"/>
            <a:ext cx="41462" cy="19331"/>
          </a:xfrm>
          <a:custGeom>
            <a:avLst/>
            <a:gdLst>
              <a:gd name="T0" fmla="*/ 0 w 70"/>
              <a:gd name="T1" fmla="*/ 30 h 30"/>
              <a:gd name="T2" fmla="*/ 70 w 70"/>
              <a:gd name="T3" fmla="*/ 0 h 30"/>
            </a:gdLst>
            <a:ahLst/>
            <a:cxnLst>
              <a:cxn ang="0">
                <a:pos x="T0" y="T1"/>
              </a:cxn>
              <a:cxn ang="0">
                <a:pos x="T2" y="T3"/>
              </a:cxn>
            </a:cxnLst>
            <a:rect l="0" t="0" r="r" b="b"/>
            <a:pathLst>
              <a:path w="70" h="30">
                <a:moveTo>
                  <a:pt x="0" y="30"/>
                </a:moveTo>
                <a:cubicBezTo>
                  <a:pt x="26" y="25"/>
                  <a:pt x="50" y="16"/>
                  <a:pt x="70" y="0"/>
                </a:cubicBezTo>
              </a:path>
            </a:pathLst>
          </a:custGeom>
          <a:noFill/>
          <a:ln w="6350" cap="rnd">
            <a:solidFill>
              <a:srgbClr val="FF6600"/>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defPPr>
              <a:defRPr lang="en-US"/>
            </a:defPPr>
            <a:lvl1pPr algn="l" rtl="0" fontAlgn="base">
              <a:spcBef>
                <a:spcPct val="0"/>
              </a:spcBef>
              <a:spcAft>
                <a:spcPct val="0"/>
              </a:spcAft>
              <a:defRPr sz="1400" kern="1200">
                <a:solidFill>
                  <a:schemeClr val="tx1"/>
                </a:solidFill>
                <a:latin typeface="Arial" panose="020B0604020202020204" pitchFamily="34" charset="0"/>
                <a:ea typeface="+mn-ea"/>
                <a:cs typeface="+mn-cs"/>
              </a:defRPr>
            </a:lvl1pPr>
            <a:lvl2pPr marL="457200" algn="l" rtl="0" fontAlgn="base">
              <a:spcBef>
                <a:spcPct val="0"/>
              </a:spcBef>
              <a:spcAft>
                <a:spcPct val="0"/>
              </a:spcAft>
              <a:defRPr sz="1400" kern="1200">
                <a:solidFill>
                  <a:schemeClr val="tx1"/>
                </a:solidFill>
                <a:latin typeface="Arial" panose="020B0604020202020204" pitchFamily="34" charset="0"/>
                <a:ea typeface="+mn-ea"/>
                <a:cs typeface="+mn-cs"/>
              </a:defRPr>
            </a:lvl2pPr>
            <a:lvl3pPr marL="914400" algn="l" rtl="0" fontAlgn="base">
              <a:spcBef>
                <a:spcPct val="0"/>
              </a:spcBef>
              <a:spcAft>
                <a:spcPct val="0"/>
              </a:spcAft>
              <a:defRPr sz="1400" kern="1200">
                <a:solidFill>
                  <a:schemeClr val="tx1"/>
                </a:solidFill>
                <a:latin typeface="Arial" panose="020B0604020202020204" pitchFamily="34" charset="0"/>
                <a:ea typeface="+mn-ea"/>
                <a:cs typeface="+mn-cs"/>
              </a:defRPr>
            </a:lvl3pPr>
            <a:lvl4pPr marL="1371600" algn="l" rtl="0" fontAlgn="base">
              <a:spcBef>
                <a:spcPct val="0"/>
              </a:spcBef>
              <a:spcAft>
                <a:spcPct val="0"/>
              </a:spcAft>
              <a:defRPr sz="1400" kern="1200">
                <a:solidFill>
                  <a:schemeClr val="tx1"/>
                </a:solidFill>
                <a:latin typeface="Arial" panose="020B0604020202020204" pitchFamily="34" charset="0"/>
                <a:ea typeface="+mn-ea"/>
                <a:cs typeface="+mn-cs"/>
              </a:defRPr>
            </a:lvl4pPr>
            <a:lvl5pPr marL="1828800" algn="l" rtl="0" fontAlgn="base">
              <a:spcBef>
                <a:spcPct val="0"/>
              </a:spcBef>
              <a:spcAft>
                <a:spcPct val="0"/>
              </a:spcAft>
              <a:defRPr sz="1400" kern="1200">
                <a:solidFill>
                  <a:schemeClr val="tx1"/>
                </a:solidFill>
                <a:latin typeface="Arial" panose="020B0604020202020204" pitchFamily="34" charset="0"/>
                <a:ea typeface="+mn-ea"/>
                <a:cs typeface="+mn-cs"/>
              </a:defRPr>
            </a:lvl5pPr>
            <a:lvl6pPr marL="2286000" algn="l" defTabSz="914400" rtl="0" eaLnBrk="1" latinLnBrk="0" hangingPunct="1">
              <a:defRPr sz="1400" kern="1200">
                <a:solidFill>
                  <a:schemeClr val="tx1"/>
                </a:solidFill>
                <a:latin typeface="Arial" panose="020B0604020202020204" pitchFamily="34" charset="0"/>
                <a:ea typeface="+mn-ea"/>
                <a:cs typeface="+mn-cs"/>
              </a:defRPr>
            </a:lvl6pPr>
            <a:lvl7pPr marL="2743200" algn="l" defTabSz="914400" rtl="0" eaLnBrk="1" latinLnBrk="0" hangingPunct="1">
              <a:defRPr sz="1400" kern="1200">
                <a:solidFill>
                  <a:schemeClr val="tx1"/>
                </a:solidFill>
                <a:latin typeface="Arial" panose="020B0604020202020204" pitchFamily="34" charset="0"/>
                <a:ea typeface="+mn-ea"/>
                <a:cs typeface="+mn-cs"/>
              </a:defRPr>
            </a:lvl7pPr>
            <a:lvl8pPr marL="3200400" algn="l" defTabSz="914400" rtl="0" eaLnBrk="1" latinLnBrk="0" hangingPunct="1">
              <a:defRPr sz="1400" kern="1200">
                <a:solidFill>
                  <a:schemeClr val="tx1"/>
                </a:solidFill>
                <a:latin typeface="Arial" panose="020B0604020202020204" pitchFamily="34" charset="0"/>
                <a:ea typeface="+mn-ea"/>
                <a:cs typeface="+mn-cs"/>
              </a:defRPr>
            </a:lvl8pPr>
            <a:lvl9pPr marL="3657600" algn="l" defTabSz="914400" rtl="0" eaLnBrk="1" latinLnBrk="0" hangingPunct="1">
              <a:defRPr sz="1400" kern="1200">
                <a:solidFill>
                  <a:schemeClr val="tx1"/>
                </a:solidFill>
                <a:latin typeface="Arial" panose="020B0604020202020204" pitchFamily="34" charset="0"/>
                <a:ea typeface="+mn-ea"/>
                <a:cs typeface="+mn-cs"/>
              </a:defRPr>
            </a:lvl9pPr>
          </a:lstStyle>
          <a:p>
            <a:endParaRPr lang="en-CA"/>
          </a:p>
        </p:txBody>
      </p:sp>
      <p:sp>
        <p:nvSpPr>
          <p:cNvPr id="38" name="Freeform 34">
            <a:extLst>
              <a:ext uri="{FF2B5EF4-FFF2-40B4-BE49-F238E27FC236}">
                <a16:creationId xmlns:a16="http://schemas.microsoft.com/office/drawing/2014/main" id="{92D5C3FE-2227-4225-BE11-ADE5E8E7AE58}"/>
              </a:ext>
            </a:extLst>
          </p:cNvPr>
          <p:cNvSpPr>
            <a:spLocks noChangeAspect="1"/>
          </p:cNvSpPr>
          <p:nvPr/>
        </p:nvSpPr>
        <p:spPr bwMode="auto">
          <a:xfrm>
            <a:off x="5956855" y="1471171"/>
            <a:ext cx="11773" cy="0"/>
          </a:xfrm>
          <a:custGeom>
            <a:avLst/>
            <a:gdLst>
              <a:gd name="T0" fmla="*/ 0 w 20"/>
              <a:gd name="T1" fmla="*/ 20 w 20"/>
            </a:gdLst>
            <a:ahLst/>
            <a:cxnLst>
              <a:cxn ang="0">
                <a:pos x="T0" y="0"/>
              </a:cxn>
              <a:cxn ang="0">
                <a:pos x="T1" y="0"/>
              </a:cxn>
            </a:cxnLst>
            <a:rect l="0" t="0" r="r" b="b"/>
            <a:pathLst>
              <a:path w="20">
                <a:moveTo>
                  <a:pt x="0" y="0"/>
                </a:moveTo>
                <a:cubicBezTo>
                  <a:pt x="7" y="0"/>
                  <a:pt x="13" y="0"/>
                  <a:pt x="20" y="0"/>
                </a:cubicBezTo>
              </a:path>
            </a:pathLst>
          </a:custGeom>
          <a:noFill/>
          <a:ln w="6350" cap="rnd">
            <a:solidFill>
              <a:srgbClr val="FF6600"/>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defPPr>
              <a:defRPr lang="en-US"/>
            </a:defPPr>
            <a:lvl1pPr algn="l" rtl="0" fontAlgn="base">
              <a:spcBef>
                <a:spcPct val="0"/>
              </a:spcBef>
              <a:spcAft>
                <a:spcPct val="0"/>
              </a:spcAft>
              <a:defRPr sz="1400" kern="1200">
                <a:solidFill>
                  <a:schemeClr val="tx1"/>
                </a:solidFill>
                <a:latin typeface="Arial" panose="020B0604020202020204" pitchFamily="34" charset="0"/>
                <a:ea typeface="+mn-ea"/>
                <a:cs typeface="+mn-cs"/>
              </a:defRPr>
            </a:lvl1pPr>
            <a:lvl2pPr marL="457200" algn="l" rtl="0" fontAlgn="base">
              <a:spcBef>
                <a:spcPct val="0"/>
              </a:spcBef>
              <a:spcAft>
                <a:spcPct val="0"/>
              </a:spcAft>
              <a:defRPr sz="1400" kern="1200">
                <a:solidFill>
                  <a:schemeClr val="tx1"/>
                </a:solidFill>
                <a:latin typeface="Arial" panose="020B0604020202020204" pitchFamily="34" charset="0"/>
                <a:ea typeface="+mn-ea"/>
                <a:cs typeface="+mn-cs"/>
              </a:defRPr>
            </a:lvl2pPr>
            <a:lvl3pPr marL="914400" algn="l" rtl="0" fontAlgn="base">
              <a:spcBef>
                <a:spcPct val="0"/>
              </a:spcBef>
              <a:spcAft>
                <a:spcPct val="0"/>
              </a:spcAft>
              <a:defRPr sz="1400" kern="1200">
                <a:solidFill>
                  <a:schemeClr val="tx1"/>
                </a:solidFill>
                <a:latin typeface="Arial" panose="020B0604020202020204" pitchFamily="34" charset="0"/>
                <a:ea typeface="+mn-ea"/>
                <a:cs typeface="+mn-cs"/>
              </a:defRPr>
            </a:lvl3pPr>
            <a:lvl4pPr marL="1371600" algn="l" rtl="0" fontAlgn="base">
              <a:spcBef>
                <a:spcPct val="0"/>
              </a:spcBef>
              <a:spcAft>
                <a:spcPct val="0"/>
              </a:spcAft>
              <a:defRPr sz="1400" kern="1200">
                <a:solidFill>
                  <a:schemeClr val="tx1"/>
                </a:solidFill>
                <a:latin typeface="Arial" panose="020B0604020202020204" pitchFamily="34" charset="0"/>
                <a:ea typeface="+mn-ea"/>
                <a:cs typeface="+mn-cs"/>
              </a:defRPr>
            </a:lvl4pPr>
            <a:lvl5pPr marL="1828800" algn="l" rtl="0" fontAlgn="base">
              <a:spcBef>
                <a:spcPct val="0"/>
              </a:spcBef>
              <a:spcAft>
                <a:spcPct val="0"/>
              </a:spcAft>
              <a:defRPr sz="1400" kern="1200">
                <a:solidFill>
                  <a:schemeClr val="tx1"/>
                </a:solidFill>
                <a:latin typeface="Arial" panose="020B0604020202020204" pitchFamily="34" charset="0"/>
                <a:ea typeface="+mn-ea"/>
                <a:cs typeface="+mn-cs"/>
              </a:defRPr>
            </a:lvl5pPr>
            <a:lvl6pPr marL="2286000" algn="l" defTabSz="914400" rtl="0" eaLnBrk="1" latinLnBrk="0" hangingPunct="1">
              <a:defRPr sz="1400" kern="1200">
                <a:solidFill>
                  <a:schemeClr val="tx1"/>
                </a:solidFill>
                <a:latin typeface="Arial" panose="020B0604020202020204" pitchFamily="34" charset="0"/>
                <a:ea typeface="+mn-ea"/>
                <a:cs typeface="+mn-cs"/>
              </a:defRPr>
            </a:lvl6pPr>
            <a:lvl7pPr marL="2743200" algn="l" defTabSz="914400" rtl="0" eaLnBrk="1" latinLnBrk="0" hangingPunct="1">
              <a:defRPr sz="1400" kern="1200">
                <a:solidFill>
                  <a:schemeClr val="tx1"/>
                </a:solidFill>
                <a:latin typeface="Arial" panose="020B0604020202020204" pitchFamily="34" charset="0"/>
                <a:ea typeface="+mn-ea"/>
                <a:cs typeface="+mn-cs"/>
              </a:defRPr>
            </a:lvl7pPr>
            <a:lvl8pPr marL="3200400" algn="l" defTabSz="914400" rtl="0" eaLnBrk="1" latinLnBrk="0" hangingPunct="1">
              <a:defRPr sz="1400" kern="1200">
                <a:solidFill>
                  <a:schemeClr val="tx1"/>
                </a:solidFill>
                <a:latin typeface="Arial" panose="020B0604020202020204" pitchFamily="34" charset="0"/>
                <a:ea typeface="+mn-ea"/>
                <a:cs typeface="+mn-cs"/>
              </a:defRPr>
            </a:lvl8pPr>
            <a:lvl9pPr marL="3657600" algn="l" defTabSz="914400" rtl="0" eaLnBrk="1" latinLnBrk="0" hangingPunct="1">
              <a:defRPr sz="1400" kern="1200">
                <a:solidFill>
                  <a:schemeClr val="tx1"/>
                </a:solidFill>
                <a:latin typeface="Arial" panose="020B0604020202020204" pitchFamily="34" charset="0"/>
                <a:ea typeface="+mn-ea"/>
                <a:cs typeface="+mn-cs"/>
              </a:defRPr>
            </a:lvl9pPr>
          </a:lstStyle>
          <a:p>
            <a:endParaRPr lang="en-CA"/>
          </a:p>
        </p:txBody>
      </p:sp>
      <p:sp>
        <p:nvSpPr>
          <p:cNvPr id="39" name="Freeform 35">
            <a:extLst>
              <a:ext uri="{FF2B5EF4-FFF2-40B4-BE49-F238E27FC236}">
                <a16:creationId xmlns:a16="http://schemas.microsoft.com/office/drawing/2014/main" id="{4B6FAE0A-238C-4C75-98E3-092A900ABC73}"/>
              </a:ext>
            </a:extLst>
          </p:cNvPr>
          <p:cNvSpPr>
            <a:spLocks noChangeAspect="1"/>
          </p:cNvSpPr>
          <p:nvPr/>
        </p:nvSpPr>
        <p:spPr bwMode="auto">
          <a:xfrm>
            <a:off x="5968628" y="1462334"/>
            <a:ext cx="16892" cy="8837"/>
          </a:xfrm>
          <a:custGeom>
            <a:avLst/>
            <a:gdLst>
              <a:gd name="T0" fmla="*/ 0 w 28"/>
              <a:gd name="T1" fmla="*/ 14 h 14"/>
              <a:gd name="T2" fmla="*/ 28 w 28"/>
              <a:gd name="T3" fmla="*/ 2 h 14"/>
            </a:gdLst>
            <a:ahLst/>
            <a:cxnLst>
              <a:cxn ang="0">
                <a:pos x="T0" y="T1"/>
              </a:cxn>
              <a:cxn ang="0">
                <a:pos x="T2" y="T3"/>
              </a:cxn>
            </a:cxnLst>
            <a:rect l="0" t="0" r="r" b="b"/>
            <a:pathLst>
              <a:path w="28" h="14">
                <a:moveTo>
                  <a:pt x="0" y="14"/>
                </a:moveTo>
                <a:cubicBezTo>
                  <a:pt x="11" y="11"/>
                  <a:pt x="16" y="0"/>
                  <a:pt x="28" y="2"/>
                </a:cubicBezTo>
              </a:path>
            </a:pathLst>
          </a:custGeom>
          <a:noFill/>
          <a:ln w="6350" cap="rnd">
            <a:solidFill>
              <a:srgbClr val="FF6600"/>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defPPr>
              <a:defRPr lang="en-US"/>
            </a:defPPr>
            <a:lvl1pPr algn="l" rtl="0" fontAlgn="base">
              <a:spcBef>
                <a:spcPct val="0"/>
              </a:spcBef>
              <a:spcAft>
                <a:spcPct val="0"/>
              </a:spcAft>
              <a:defRPr sz="1400" kern="1200">
                <a:solidFill>
                  <a:schemeClr val="tx1"/>
                </a:solidFill>
                <a:latin typeface="Arial" panose="020B0604020202020204" pitchFamily="34" charset="0"/>
                <a:ea typeface="+mn-ea"/>
                <a:cs typeface="+mn-cs"/>
              </a:defRPr>
            </a:lvl1pPr>
            <a:lvl2pPr marL="457200" algn="l" rtl="0" fontAlgn="base">
              <a:spcBef>
                <a:spcPct val="0"/>
              </a:spcBef>
              <a:spcAft>
                <a:spcPct val="0"/>
              </a:spcAft>
              <a:defRPr sz="1400" kern="1200">
                <a:solidFill>
                  <a:schemeClr val="tx1"/>
                </a:solidFill>
                <a:latin typeface="Arial" panose="020B0604020202020204" pitchFamily="34" charset="0"/>
                <a:ea typeface="+mn-ea"/>
                <a:cs typeface="+mn-cs"/>
              </a:defRPr>
            </a:lvl2pPr>
            <a:lvl3pPr marL="914400" algn="l" rtl="0" fontAlgn="base">
              <a:spcBef>
                <a:spcPct val="0"/>
              </a:spcBef>
              <a:spcAft>
                <a:spcPct val="0"/>
              </a:spcAft>
              <a:defRPr sz="1400" kern="1200">
                <a:solidFill>
                  <a:schemeClr val="tx1"/>
                </a:solidFill>
                <a:latin typeface="Arial" panose="020B0604020202020204" pitchFamily="34" charset="0"/>
                <a:ea typeface="+mn-ea"/>
                <a:cs typeface="+mn-cs"/>
              </a:defRPr>
            </a:lvl3pPr>
            <a:lvl4pPr marL="1371600" algn="l" rtl="0" fontAlgn="base">
              <a:spcBef>
                <a:spcPct val="0"/>
              </a:spcBef>
              <a:spcAft>
                <a:spcPct val="0"/>
              </a:spcAft>
              <a:defRPr sz="1400" kern="1200">
                <a:solidFill>
                  <a:schemeClr val="tx1"/>
                </a:solidFill>
                <a:latin typeface="Arial" panose="020B0604020202020204" pitchFamily="34" charset="0"/>
                <a:ea typeface="+mn-ea"/>
                <a:cs typeface="+mn-cs"/>
              </a:defRPr>
            </a:lvl4pPr>
            <a:lvl5pPr marL="1828800" algn="l" rtl="0" fontAlgn="base">
              <a:spcBef>
                <a:spcPct val="0"/>
              </a:spcBef>
              <a:spcAft>
                <a:spcPct val="0"/>
              </a:spcAft>
              <a:defRPr sz="1400" kern="1200">
                <a:solidFill>
                  <a:schemeClr val="tx1"/>
                </a:solidFill>
                <a:latin typeface="Arial" panose="020B0604020202020204" pitchFamily="34" charset="0"/>
                <a:ea typeface="+mn-ea"/>
                <a:cs typeface="+mn-cs"/>
              </a:defRPr>
            </a:lvl5pPr>
            <a:lvl6pPr marL="2286000" algn="l" defTabSz="914400" rtl="0" eaLnBrk="1" latinLnBrk="0" hangingPunct="1">
              <a:defRPr sz="1400" kern="1200">
                <a:solidFill>
                  <a:schemeClr val="tx1"/>
                </a:solidFill>
                <a:latin typeface="Arial" panose="020B0604020202020204" pitchFamily="34" charset="0"/>
                <a:ea typeface="+mn-ea"/>
                <a:cs typeface="+mn-cs"/>
              </a:defRPr>
            </a:lvl6pPr>
            <a:lvl7pPr marL="2743200" algn="l" defTabSz="914400" rtl="0" eaLnBrk="1" latinLnBrk="0" hangingPunct="1">
              <a:defRPr sz="1400" kern="1200">
                <a:solidFill>
                  <a:schemeClr val="tx1"/>
                </a:solidFill>
                <a:latin typeface="Arial" panose="020B0604020202020204" pitchFamily="34" charset="0"/>
                <a:ea typeface="+mn-ea"/>
                <a:cs typeface="+mn-cs"/>
              </a:defRPr>
            </a:lvl7pPr>
            <a:lvl8pPr marL="3200400" algn="l" defTabSz="914400" rtl="0" eaLnBrk="1" latinLnBrk="0" hangingPunct="1">
              <a:defRPr sz="1400" kern="1200">
                <a:solidFill>
                  <a:schemeClr val="tx1"/>
                </a:solidFill>
                <a:latin typeface="Arial" panose="020B0604020202020204" pitchFamily="34" charset="0"/>
                <a:ea typeface="+mn-ea"/>
                <a:cs typeface="+mn-cs"/>
              </a:defRPr>
            </a:lvl8pPr>
            <a:lvl9pPr marL="3657600" algn="l" defTabSz="914400" rtl="0" eaLnBrk="1" latinLnBrk="0" hangingPunct="1">
              <a:defRPr sz="1400" kern="1200">
                <a:solidFill>
                  <a:schemeClr val="tx1"/>
                </a:solidFill>
                <a:latin typeface="Arial" panose="020B0604020202020204" pitchFamily="34" charset="0"/>
                <a:ea typeface="+mn-ea"/>
                <a:cs typeface="+mn-cs"/>
              </a:defRPr>
            </a:lvl9pPr>
          </a:lstStyle>
          <a:p>
            <a:endParaRPr lang="en-CA"/>
          </a:p>
        </p:txBody>
      </p:sp>
      <p:sp>
        <p:nvSpPr>
          <p:cNvPr id="40" name="Freeform 36">
            <a:extLst>
              <a:ext uri="{FF2B5EF4-FFF2-40B4-BE49-F238E27FC236}">
                <a16:creationId xmlns:a16="http://schemas.microsoft.com/office/drawing/2014/main" id="{4BEDC5F1-6101-4C8E-B11B-8DB9F47B64C4}"/>
              </a:ext>
            </a:extLst>
          </p:cNvPr>
          <p:cNvSpPr>
            <a:spLocks noChangeAspect="1"/>
          </p:cNvSpPr>
          <p:nvPr/>
        </p:nvSpPr>
        <p:spPr bwMode="auto">
          <a:xfrm>
            <a:off x="5985520" y="1463439"/>
            <a:ext cx="28153" cy="12703"/>
          </a:xfrm>
          <a:custGeom>
            <a:avLst/>
            <a:gdLst>
              <a:gd name="T0" fmla="*/ 0 w 48"/>
              <a:gd name="T1" fmla="*/ 0 h 20"/>
              <a:gd name="T2" fmla="*/ 48 w 48"/>
              <a:gd name="T3" fmla="*/ 20 h 20"/>
            </a:gdLst>
            <a:ahLst/>
            <a:cxnLst>
              <a:cxn ang="0">
                <a:pos x="T0" y="T1"/>
              </a:cxn>
              <a:cxn ang="0">
                <a:pos x="T2" y="T3"/>
              </a:cxn>
            </a:cxnLst>
            <a:rect l="0" t="0" r="r" b="b"/>
            <a:pathLst>
              <a:path w="48" h="20">
                <a:moveTo>
                  <a:pt x="0" y="0"/>
                </a:moveTo>
                <a:cubicBezTo>
                  <a:pt x="15" y="9"/>
                  <a:pt x="33" y="10"/>
                  <a:pt x="48" y="20"/>
                </a:cubicBezTo>
              </a:path>
            </a:pathLst>
          </a:custGeom>
          <a:noFill/>
          <a:ln w="6350" cap="rnd">
            <a:solidFill>
              <a:srgbClr val="FF6600"/>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defPPr>
              <a:defRPr lang="en-US"/>
            </a:defPPr>
            <a:lvl1pPr algn="l" rtl="0" fontAlgn="base">
              <a:spcBef>
                <a:spcPct val="0"/>
              </a:spcBef>
              <a:spcAft>
                <a:spcPct val="0"/>
              </a:spcAft>
              <a:defRPr sz="1400" kern="1200">
                <a:solidFill>
                  <a:schemeClr val="tx1"/>
                </a:solidFill>
                <a:latin typeface="Arial" panose="020B0604020202020204" pitchFamily="34" charset="0"/>
                <a:ea typeface="+mn-ea"/>
                <a:cs typeface="+mn-cs"/>
              </a:defRPr>
            </a:lvl1pPr>
            <a:lvl2pPr marL="457200" algn="l" rtl="0" fontAlgn="base">
              <a:spcBef>
                <a:spcPct val="0"/>
              </a:spcBef>
              <a:spcAft>
                <a:spcPct val="0"/>
              </a:spcAft>
              <a:defRPr sz="1400" kern="1200">
                <a:solidFill>
                  <a:schemeClr val="tx1"/>
                </a:solidFill>
                <a:latin typeface="Arial" panose="020B0604020202020204" pitchFamily="34" charset="0"/>
                <a:ea typeface="+mn-ea"/>
                <a:cs typeface="+mn-cs"/>
              </a:defRPr>
            </a:lvl2pPr>
            <a:lvl3pPr marL="914400" algn="l" rtl="0" fontAlgn="base">
              <a:spcBef>
                <a:spcPct val="0"/>
              </a:spcBef>
              <a:spcAft>
                <a:spcPct val="0"/>
              </a:spcAft>
              <a:defRPr sz="1400" kern="1200">
                <a:solidFill>
                  <a:schemeClr val="tx1"/>
                </a:solidFill>
                <a:latin typeface="Arial" panose="020B0604020202020204" pitchFamily="34" charset="0"/>
                <a:ea typeface="+mn-ea"/>
                <a:cs typeface="+mn-cs"/>
              </a:defRPr>
            </a:lvl3pPr>
            <a:lvl4pPr marL="1371600" algn="l" rtl="0" fontAlgn="base">
              <a:spcBef>
                <a:spcPct val="0"/>
              </a:spcBef>
              <a:spcAft>
                <a:spcPct val="0"/>
              </a:spcAft>
              <a:defRPr sz="1400" kern="1200">
                <a:solidFill>
                  <a:schemeClr val="tx1"/>
                </a:solidFill>
                <a:latin typeface="Arial" panose="020B0604020202020204" pitchFamily="34" charset="0"/>
                <a:ea typeface="+mn-ea"/>
                <a:cs typeface="+mn-cs"/>
              </a:defRPr>
            </a:lvl4pPr>
            <a:lvl5pPr marL="1828800" algn="l" rtl="0" fontAlgn="base">
              <a:spcBef>
                <a:spcPct val="0"/>
              </a:spcBef>
              <a:spcAft>
                <a:spcPct val="0"/>
              </a:spcAft>
              <a:defRPr sz="1400" kern="1200">
                <a:solidFill>
                  <a:schemeClr val="tx1"/>
                </a:solidFill>
                <a:latin typeface="Arial" panose="020B0604020202020204" pitchFamily="34" charset="0"/>
                <a:ea typeface="+mn-ea"/>
                <a:cs typeface="+mn-cs"/>
              </a:defRPr>
            </a:lvl5pPr>
            <a:lvl6pPr marL="2286000" algn="l" defTabSz="914400" rtl="0" eaLnBrk="1" latinLnBrk="0" hangingPunct="1">
              <a:defRPr sz="1400" kern="1200">
                <a:solidFill>
                  <a:schemeClr val="tx1"/>
                </a:solidFill>
                <a:latin typeface="Arial" panose="020B0604020202020204" pitchFamily="34" charset="0"/>
                <a:ea typeface="+mn-ea"/>
                <a:cs typeface="+mn-cs"/>
              </a:defRPr>
            </a:lvl6pPr>
            <a:lvl7pPr marL="2743200" algn="l" defTabSz="914400" rtl="0" eaLnBrk="1" latinLnBrk="0" hangingPunct="1">
              <a:defRPr sz="1400" kern="1200">
                <a:solidFill>
                  <a:schemeClr val="tx1"/>
                </a:solidFill>
                <a:latin typeface="Arial" panose="020B0604020202020204" pitchFamily="34" charset="0"/>
                <a:ea typeface="+mn-ea"/>
                <a:cs typeface="+mn-cs"/>
              </a:defRPr>
            </a:lvl7pPr>
            <a:lvl8pPr marL="3200400" algn="l" defTabSz="914400" rtl="0" eaLnBrk="1" latinLnBrk="0" hangingPunct="1">
              <a:defRPr sz="1400" kern="1200">
                <a:solidFill>
                  <a:schemeClr val="tx1"/>
                </a:solidFill>
                <a:latin typeface="Arial" panose="020B0604020202020204" pitchFamily="34" charset="0"/>
                <a:ea typeface="+mn-ea"/>
                <a:cs typeface="+mn-cs"/>
              </a:defRPr>
            </a:lvl8pPr>
            <a:lvl9pPr marL="3657600" algn="l" defTabSz="914400" rtl="0" eaLnBrk="1" latinLnBrk="0" hangingPunct="1">
              <a:defRPr sz="1400" kern="1200">
                <a:solidFill>
                  <a:schemeClr val="tx1"/>
                </a:solidFill>
                <a:latin typeface="Arial" panose="020B0604020202020204" pitchFamily="34" charset="0"/>
                <a:ea typeface="+mn-ea"/>
                <a:cs typeface="+mn-cs"/>
              </a:defRPr>
            </a:lvl9pPr>
          </a:lstStyle>
          <a:p>
            <a:endParaRPr lang="en-CA"/>
          </a:p>
        </p:txBody>
      </p:sp>
      <p:sp>
        <p:nvSpPr>
          <p:cNvPr id="41" name="Freeform 37">
            <a:extLst>
              <a:ext uri="{FF2B5EF4-FFF2-40B4-BE49-F238E27FC236}">
                <a16:creationId xmlns:a16="http://schemas.microsoft.com/office/drawing/2014/main" id="{414B83DB-2888-49C7-8283-922190629592}"/>
              </a:ext>
            </a:extLst>
          </p:cNvPr>
          <p:cNvSpPr>
            <a:spLocks noChangeAspect="1"/>
          </p:cNvSpPr>
          <p:nvPr/>
        </p:nvSpPr>
        <p:spPr bwMode="auto">
          <a:xfrm>
            <a:off x="6013673" y="1476142"/>
            <a:ext cx="4607" cy="7732"/>
          </a:xfrm>
          <a:custGeom>
            <a:avLst/>
            <a:gdLst>
              <a:gd name="T0" fmla="*/ 0 w 8"/>
              <a:gd name="T1" fmla="*/ 0 h 12"/>
              <a:gd name="T2" fmla="*/ 8 w 8"/>
              <a:gd name="T3" fmla="*/ 12 h 12"/>
            </a:gdLst>
            <a:ahLst/>
            <a:cxnLst>
              <a:cxn ang="0">
                <a:pos x="T0" y="T1"/>
              </a:cxn>
              <a:cxn ang="0">
                <a:pos x="T2" y="T3"/>
              </a:cxn>
            </a:cxnLst>
            <a:rect l="0" t="0" r="r" b="b"/>
            <a:pathLst>
              <a:path w="8" h="12">
                <a:moveTo>
                  <a:pt x="0" y="0"/>
                </a:moveTo>
                <a:cubicBezTo>
                  <a:pt x="2" y="5"/>
                  <a:pt x="6" y="7"/>
                  <a:pt x="8" y="12"/>
                </a:cubicBezTo>
              </a:path>
            </a:pathLst>
          </a:custGeom>
          <a:noFill/>
          <a:ln w="6350" cap="rnd">
            <a:solidFill>
              <a:srgbClr val="FF6600"/>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defPPr>
              <a:defRPr lang="en-US"/>
            </a:defPPr>
            <a:lvl1pPr algn="l" rtl="0" fontAlgn="base">
              <a:spcBef>
                <a:spcPct val="0"/>
              </a:spcBef>
              <a:spcAft>
                <a:spcPct val="0"/>
              </a:spcAft>
              <a:defRPr sz="1400" kern="1200">
                <a:solidFill>
                  <a:schemeClr val="tx1"/>
                </a:solidFill>
                <a:latin typeface="Arial" panose="020B0604020202020204" pitchFamily="34" charset="0"/>
                <a:ea typeface="+mn-ea"/>
                <a:cs typeface="+mn-cs"/>
              </a:defRPr>
            </a:lvl1pPr>
            <a:lvl2pPr marL="457200" algn="l" rtl="0" fontAlgn="base">
              <a:spcBef>
                <a:spcPct val="0"/>
              </a:spcBef>
              <a:spcAft>
                <a:spcPct val="0"/>
              </a:spcAft>
              <a:defRPr sz="1400" kern="1200">
                <a:solidFill>
                  <a:schemeClr val="tx1"/>
                </a:solidFill>
                <a:latin typeface="Arial" panose="020B0604020202020204" pitchFamily="34" charset="0"/>
                <a:ea typeface="+mn-ea"/>
                <a:cs typeface="+mn-cs"/>
              </a:defRPr>
            </a:lvl2pPr>
            <a:lvl3pPr marL="914400" algn="l" rtl="0" fontAlgn="base">
              <a:spcBef>
                <a:spcPct val="0"/>
              </a:spcBef>
              <a:spcAft>
                <a:spcPct val="0"/>
              </a:spcAft>
              <a:defRPr sz="1400" kern="1200">
                <a:solidFill>
                  <a:schemeClr val="tx1"/>
                </a:solidFill>
                <a:latin typeface="Arial" panose="020B0604020202020204" pitchFamily="34" charset="0"/>
                <a:ea typeface="+mn-ea"/>
                <a:cs typeface="+mn-cs"/>
              </a:defRPr>
            </a:lvl3pPr>
            <a:lvl4pPr marL="1371600" algn="l" rtl="0" fontAlgn="base">
              <a:spcBef>
                <a:spcPct val="0"/>
              </a:spcBef>
              <a:spcAft>
                <a:spcPct val="0"/>
              </a:spcAft>
              <a:defRPr sz="1400" kern="1200">
                <a:solidFill>
                  <a:schemeClr val="tx1"/>
                </a:solidFill>
                <a:latin typeface="Arial" panose="020B0604020202020204" pitchFamily="34" charset="0"/>
                <a:ea typeface="+mn-ea"/>
                <a:cs typeface="+mn-cs"/>
              </a:defRPr>
            </a:lvl4pPr>
            <a:lvl5pPr marL="1828800" algn="l" rtl="0" fontAlgn="base">
              <a:spcBef>
                <a:spcPct val="0"/>
              </a:spcBef>
              <a:spcAft>
                <a:spcPct val="0"/>
              </a:spcAft>
              <a:defRPr sz="1400" kern="1200">
                <a:solidFill>
                  <a:schemeClr val="tx1"/>
                </a:solidFill>
                <a:latin typeface="Arial" panose="020B0604020202020204" pitchFamily="34" charset="0"/>
                <a:ea typeface="+mn-ea"/>
                <a:cs typeface="+mn-cs"/>
              </a:defRPr>
            </a:lvl5pPr>
            <a:lvl6pPr marL="2286000" algn="l" defTabSz="914400" rtl="0" eaLnBrk="1" latinLnBrk="0" hangingPunct="1">
              <a:defRPr sz="1400" kern="1200">
                <a:solidFill>
                  <a:schemeClr val="tx1"/>
                </a:solidFill>
                <a:latin typeface="Arial" panose="020B0604020202020204" pitchFamily="34" charset="0"/>
                <a:ea typeface="+mn-ea"/>
                <a:cs typeface="+mn-cs"/>
              </a:defRPr>
            </a:lvl6pPr>
            <a:lvl7pPr marL="2743200" algn="l" defTabSz="914400" rtl="0" eaLnBrk="1" latinLnBrk="0" hangingPunct="1">
              <a:defRPr sz="1400" kern="1200">
                <a:solidFill>
                  <a:schemeClr val="tx1"/>
                </a:solidFill>
                <a:latin typeface="Arial" panose="020B0604020202020204" pitchFamily="34" charset="0"/>
                <a:ea typeface="+mn-ea"/>
                <a:cs typeface="+mn-cs"/>
              </a:defRPr>
            </a:lvl7pPr>
            <a:lvl8pPr marL="3200400" algn="l" defTabSz="914400" rtl="0" eaLnBrk="1" latinLnBrk="0" hangingPunct="1">
              <a:defRPr sz="1400" kern="1200">
                <a:solidFill>
                  <a:schemeClr val="tx1"/>
                </a:solidFill>
                <a:latin typeface="Arial" panose="020B0604020202020204" pitchFamily="34" charset="0"/>
                <a:ea typeface="+mn-ea"/>
                <a:cs typeface="+mn-cs"/>
              </a:defRPr>
            </a:lvl8pPr>
            <a:lvl9pPr marL="3657600" algn="l" defTabSz="914400" rtl="0" eaLnBrk="1" latinLnBrk="0" hangingPunct="1">
              <a:defRPr sz="1400" kern="1200">
                <a:solidFill>
                  <a:schemeClr val="tx1"/>
                </a:solidFill>
                <a:latin typeface="Arial" panose="020B0604020202020204" pitchFamily="34" charset="0"/>
                <a:ea typeface="+mn-ea"/>
                <a:cs typeface="+mn-cs"/>
              </a:defRPr>
            </a:lvl9pPr>
          </a:lstStyle>
          <a:p>
            <a:endParaRPr lang="en-CA"/>
          </a:p>
        </p:txBody>
      </p:sp>
      <p:sp>
        <p:nvSpPr>
          <p:cNvPr id="42" name="Freeform 38">
            <a:extLst>
              <a:ext uri="{FF2B5EF4-FFF2-40B4-BE49-F238E27FC236}">
                <a16:creationId xmlns:a16="http://schemas.microsoft.com/office/drawing/2014/main" id="{54343D85-2534-4499-BCCB-66A6B2051276}"/>
              </a:ext>
            </a:extLst>
          </p:cNvPr>
          <p:cNvSpPr>
            <a:spLocks noChangeAspect="1"/>
          </p:cNvSpPr>
          <p:nvPr/>
        </p:nvSpPr>
        <p:spPr bwMode="auto">
          <a:xfrm>
            <a:off x="6018280" y="1483875"/>
            <a:ext cx="24058" cy="9942"/>
          </a:xfrm>
          <a:custGeom>
            <a:avLst/>
            <a:gdLst>
              <a:gd name="T0" fmla="*/ 0 w 40"/>
              <a:gd name="T1" fmla="*/ 0 h 16"/>
              <a:gd name="T2" fmla="*/ 40 w 40"/>
              <a:gd name="T3" fmla="*/ 16 h 16"/>
            </a:gdLst>
            <a:ahLst/>
            <a:cxnLst>
              <a:cxn ang="0">
                <a:pos x="T0" y="T1"/>
              </a:cxn>
              <a:cxn ang="0">
                <a:pos x="T2" y="T3"/>
              </a:cxn>
            </a:cxnLst>
            <a:rect l="0" t="0" r="r" b="b"/>
            <a:pathLst>
              <a:path w="40" h="16">
                <a:moveTo>
                  <a:pt x="0" y="0"/>
                </a:moveTo>
                <a:cubicBezTo>
                  <a:pt x="15" y="1"/>
                  <a:pt x="28" y="7"/>
                  <a:pt x="40" y="16"/>
                </a:cubicBezTo>
              </a:path>
            </a:pathLst>
          </a:custGeom>
          <a:noFill/>
          <a:ln w="6350" cap="rnd">
            <a:solidFill>
              <a:srgbClr val="FF6600"/>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defPPr>
              <a:defRPr lang="en-US"/>
            </a:defPPr>
            <a:lvl1pPr algn="l" rtl="0" fontAlgn="base">
              <a:spcBef>
                <a:spcPct val="0"/>
              </a:spcBef>
              <a:spcAft>
                <a:spcPct val="0"/>
              </a:spcAft>
              <a:defRPr sz="1400" kern="1200">
                <a:solidFill>
                  <a:schemeClr val="tx1"/>
                </a:solidFill>
                <a:latin typeface="Arial" panose="020B0604020202020204" pitchFamily="34" charset="0"/>
                <a:ea typeface="+mn-ea"/>
                <a:cs typeface="+mn-cs"/>
              </a:defRPr>
            </a:lvl1pPr>
            <a:lvl2pPr marL="457200" algn="l" rtl="0" fontAlgn="base">
              <a:spcBef>
                <a:spcPct val="0"/>
              </a:spcBef>
              <a:spcAft>
                <a:spcPct val="0"/>
              </a:spcAft>
              <a:defRPr sz="1400" kern="1200">
                <a:solidFill>
                  <a:schemeClr val="tx1"/>
                </a:solidFill>
                <a:latin typeface="Arial" panose="020B0604020202020204" pitchFamily="34" charset="0"/>
                <a:ea typeface="+mn-ea"/>
                <a:cs typeface="+mn-cs"/>
              </a:defRPr>
            </a:lvl2pPr>
            <a:lvl3pPr marL="914400" algn="l" rtl="0" fontAlgn="base">
              <a:spcBef>
                <a:spcPct val="0"/>
              </a:spcBef>
              <a:spcAft>
                <a:spcPct val="0"/>
              </a:spcAft>
              <a:defRPr sz="1400" kern="1200">
                <a:solidFill>
                  <a:schemeClr val="tx1"/>
                </a:solidFill>
                <a:latin typeface="Arial" panose="020B0604020202020204" pitchFamily="34" charset="0"/>
                <a:ea typeface="+mn-ea"/>
                <a:cs typeface="+mn-cs"/>
              </a:defRPr>
            </a:lvl3pPr>
            <a:lvl4pPr marL="1371600" algn="l" rtl="0" fontAlgn="base">
              <a:spcBef>
                <a:spcPct val="0"/>
              </a:spcBef>
              <a:spcAft>
                <a:spcPct val="0"/>
              </a:spcAft>
              <a:defRPr sz="1400" kern="1200">
                <a:solidFill>
                  <a:schemeClr val="tx1"/>
                </a:solidFill>
                <a:latin typeface="Arial" panose="020B0604020202020204" pitchFamily="34" charset="0"/>
                <a:ea typeface="+mn-ea"/>
                <a:cs typeface="+mn-cs"/>
              </a:defRPr>
            </a:lvl4pPr>
            <a:lvl5pPr marL="1828800" algn="l" rtl="0" fontAlgn="base">
              <a:spcBef>
                <a:spcPct val="0"/>
              </a:spcBef>
              <a:spcAft>
                <a:spcPct val="0"/>
              </a:spcAft>
              <a:defRPr sz="1400" kern="1200">
                <a:solidFill>
                  <a:schemeClr val="tx1"/>
                </a:solidFill>
                <a:latin typeface="Arial" panose="020B0604020202020204" pitchFamily="34" charset="0"/>
                <a:ea typeface="+mn-ea"/>
                <a:cs typeface="+mn-cs"/>
              </a:defRPr>
            </a:lvl5pPr>
            <a:lvl6pPr marL="2286000" algn="l" defTabSz="914400" rtl="0" eaLnBrk="1" latinLnBrk="0" hangingPunct="1">
              <a:defRPr sz="1400" kern="1200">
                <a:solidFill>
                  <a:schemeClr val="tx1"/>
                </a:solidFill>
                <a:latin typeface="Arial" panose="020B0604020202020204" pitchFamily="34" charset="0"/>
                <a:ea typeface="+mn-ea"/>
                <a:cs typeface="+mn-cs"/>
              </a:defRPr>
            </a:lvl6pPr>
            <a:lvl7pPr marL="2743200" algn="l" defTabSz="914400" rtl="0" eaLnBrk="1" latinLnBrk="0" hangingPunct="1">
              <a:defRPr sz="1400" kern="1200">
                <a:solidFill>
                  <a:schemeClr val="tx1"/>
                </a:solidFill>
                <a:latin typeface="Arial" panose="020B0604020202020204" pitchFamily="34" charset="0"/>
                <a:ea typeface="+mn-ea"/>
                <a:cs typeface="+mn-cs"/>
              </a:defRPr>
            </a:lvl7pPr>
            <a:lvl8pPr marL="3200400" algn="l" defTabSz="914400" rtl="0" eaLnBrk="1" latinLnBrk="0" hangingPunct="1">
              <a:defRPr sz="1400" kern="1200">
                <a:solidFill>
                  <a:schemeClr val="tx1"/>
                </a:solidFill>
                <a:latin typeface="Arial" panose="020B0604020202020204" pitchFamily="34" charset="0"/>
                <a:ea typeface="+mn-ea"/>
                <a:cs typeface="+mn-cs"/>
              </a:defRPr>
            </a:lvl8pPr>
            <a:lvl9pPr marL="3657600" algn="l" defTabSz="914400" rtl="0" eaLnBrk="1" latinLnBrk="0" hangingPunct="1">
              <a:defRPr sz="1400" kern="1200">
                <a:solidFill>
                  <a:schemeClr val="tx1"/>
                </a:solidFill>
                <a:latin typeface="Arial" panose="020B0604020202020204" pitchFamily="34" charset="0"/>
                <a:ea typeface="+mn-ea"/>
                <a:cs typeface="+mn-cs"/>
              </a:defRPr>
            </a:lvl9pPr>
          </a:lstStyle>
          <a:p>
            <a:endParaRPr lang="en-CA"/>
          </a:p>
        </p:txBody>
      </p:sp>
      <p:sp>
        <p:nvSpPr>
          <p:cNvPr id="43" name="Freeform 39">
            <a:extLst>
              <a:ext uri="{FF2B5EF4-FFF2-40B4-BE49-F238E27FC236}">
                <a16:creationId xmlns:a16="http://schemas.microsoft.com/office/drawing/2014/main" id="{1E23B308-1491-406A-BB38-825EC0FB614F}"/>
              </a:ext>
            </a:extLst>
          </p:cNvPr>
          <p:cNvSpPr>
            <a:spLocks noChangeAspect="1"/>
          </p:cNvSpPr>
          <p:nvPr/>
        </p:nvSpPr>
        <p:spPr bwMode="auto">
          <a:xfrm>
            <a:off x="6021863" y="1515909"/>
            <a:ext cx="10237" cy="13808"/>
          </a:xfrm>
          <a:custGeom>
            <a:avLst/>
            <a:gdLst>
              <a:gd name="T0" fmla="*/ 0 w 17"/>
              <a:gd name="T1" fmla="*/ 0 h 21"/>
              <a:gd name="T2" fmla="*/ 17 w 17"/>
              <a:gd name="T3" fmla="*/ 21 h 21"/>
            </a:gdLst>
            <a:ahLst/>
            <a:cxnLst>
              <a:cxn ang="0">
                <a:pos x="T0" y="T1"/>
              </a:cxn>
              <a:cxn ang="0">
                <a:pos x="T2" y="T3"/>
              </a:cxn>
            </a:cxnLst>
            <a:rect l="0" t="0" r="r" b="b"/>
            <a:pathLst>
              <a:path w="17" h="21">
                <a:moveTo>
                  <a:pt x="0" y="0"/>
                </a:moveTo>
                <a:cubicBezTo>
                  <a:pt x="3" y="8"/>
                  <a:pt x="8" y="16"/>
                  <a:pt x="17" y="21"/>
                </a:cubicBezTo>
              </a:path>
            </a:pathLst>
          </a:custGeom>
          <a:noFill/>
          <a:ln w="6350" cap="rnd">
            <a:solidFill>
              <a:srgbClr val="FF6600"/>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defPPr>
              <a:defRPr lang="en-US"/>
            </a:defPPr>
            <a:lvl1pPr algn="l" rtl="0" fontAlgn="base">
              <a:spcBef>
                <a:spcPct val="0"/>
              </a:spcBef>
              <a:spcAft>
                <a:spcPct val="0"/>
              </a:spcAft>
              <a:defRPr sz="1400" kern="1200">
                <a:solidFill>
                  <a:schemeClr val="tx1"/>
                </a:solidFill>
                <a:latin typeface="Arial" panose="020B0604020202020204" pitchFamily="34" charset="0"/>
                <a:ea typeface="+mn-ea"/>
                <a:cs typeface="+mn-cs"/>
              </a:defRPr>
            </a:lvl1pPr>
            <a:lvl2pPr marL="457200" algn="l" rtl="0" fontAlgn="base">
              <a:spcBef>
                <a:spcPct val="0"/>
              </a:spcBef>
              <a:spcAft>
                <a:spcPct val="0"/>
              </a:spcAft>
              <a:defRPr sz="1400" kern="1200">
                <a:solidFill>
                  <a:schemeClr val="tx1"/>
                </a:solidFill>
                <a:latin typeface="Arial" panose="020B0604020202020204" pitchFamily="34" charset="0"/>
                <a:ea typeface="+mn-ea"/>
                <a:cs typeface="+mn-cs"/>
              </a:defRPr>
            </a:lvl2pPr>
            <a:lvl3pPr marL="914400" algn="l" rtl="0" fontAlgn="base">
              <a:spcBef>
                <a:spcPct val="0"/>
              </a:spcBef>
              <a:spcAft>
                <a:spcPct val="0"/>
              </a:spcAft>
              <a:defRPr sz="1400" kern="1200">
                <a:solidFill>
                  <a:schemeClr val="tx1"/>
                </a:solidFill>
                <a:latin typeface="Arial" panose="020B0604020202020204" pitchFamily="34" charset="0"/>
                <a:ea typeface="+mn-ea"/>
                <a:cs typeface="+mn-cs"/>
              </a:defRPr>
            </a:lvl3pPr>
            <a:lvl4pPr marL="1371600" algn="l" rtl="0" fontAlgn="base">
              <a:spcBef>
                <a:spcPct val="0"/>
              </a:spcBef>
              <a:spcAft>
                <a:spcPct val="0"/>
              </a:spcAft>
              <a:defRPr sz="1400" kern="1200">
                <a:solidFill>
                  <a:schemeClr val="tx1"/>
                </a:solidFill>
                <a:latin typeface="Arial" panose="020B0604020202020204" pitchFamily="34" charset="0"/>
                <a:ea typeface="+mn-ea"/>
                <a:cs typeface="+mn-cs"/>
              </a:defRPr>
            </a:lvl4pPr>
            <a:lvl5pPr marL="1828800" algn="l" rtl="0" fontAlgn="base">
              <a:spcBef>
                <a:spcPct val="0"/>
              </a:spcBef>
              <a:spcAft>
                <a:spcPct val="0"/>
              </a:spcAft>
              <a:defRPr sz="1400" kern="1200">
                <a:solidFill>
                  <a:schemeClr val="tx1"/>
                </a:solidFill>
                <a:latin typeface="Arial" panose="020B0604020202020204" pitchFamily="34" charset="0"/>
                <a:ea typeface="+mn-ea"/>
                <a:cs typeface="+mn-cs"/>
              </a:defRPr>
            </a:lvl5pPr>
            <a:lvl6pPr marL="2286000" algn="l" defTabSz="914400" rtl="0" eaLnBrk="1" latinLnBrk="0" hangingPunct="1">
              <a:defRPr sz="1400" kern="1200">
                <a:solidFill>
                  <a:schemeClr val="tx1"/>
                </a:solidFill>
                <a:latin typeface="Arial" panose="020B0604020202020204" pitchFamily="34" charset="0"/>
                <a:ea typeface="+mn-ea"/>
                <a:cs typeface="+mn-cs"/>
              </a:defRPr>
            </a:lvl6pPr>
            <a:lvl7pPr marL="2743200" algn="l" defTabSz="914400" rtl="0" eaLnBrk="1" latinLnBrk="0" hangingPunct="1">
              <a:defRPr sz="1400" kern="1200">
                <a:solidFill>
                  <a:schemeClr val="tx1"/>
                </a:solidFill>
                <a:latin typeface="Arial" panose="020B0604020202020204" pitchFamily="34" charset="0"/>
                <a:ea typeface="+mn-ea"/>
                <a:cs typeface="+mn-cs"/>
              </a:defRPr>
            </a:lvl7pPr>
            <a:lvl8pPr marL="3200400" algn="l" defTabSz="914400" rtl="0" eaLnBrk="1" latinLnBrk="0" hangingPunct="1">
              <a:defRPr sz="1400" kern="1200">
                <a:solidFill>
                  <a:schemeClr val="tx1"/>
                </a:solidFill>
                <a:latin typeface="Arial" panose="020B0604020202020204" pitchFamily="34" charset="0"/>
                <a:ea typeface="+mn-ea"/>
                <a:cs typeface="+mn-cs"/>
              </a:defRPr>
            </a:lvl8pPr>
            <a:lvl9pPr marL="3657600" algn="l" defTabSz="914400" rtl="0" eaLnBrk="1" latinLnBrk="0" hangingPunct="1">
              <a:defRPr sz="1400" kern="1200">
                <a:solidFill>
                  <a:schemeClr val="tx1"/>
                </a:solidFill>
                <a:latin typeface="Arial" panose="020B0604020202020204" pitchFamily="34" charset="0"/>
                <a:ea typeface="+mn-ea"/>
                <a:cs typeface="+mn-cs"/>
              </a:defRPr>
            </a:lvl9pPr>
          </a:lstStyle>
          <a:p>
            <a:endParaRPr lang="en-CA"/>
          </a:p>
        </p:txBody>
      </p:sp>
      <p:sp>
        <p:nvSpPr>
          <p:cNvPr id="44" name="Freeform 40">
            <a:extLst>
              <a:ext uri="{FF2B5EF4-FFF2-40B4-BE49-F238E27FC236}">
                <a16:creationId xmlns:a16="http://schemas.microsoft.com/office/drawing/2014/main" id="{974FD715-1522-4B09-B768-1D76E06BC14D}"/>
              </a:ext>
            </a:extLst>
          </p:cNvPr>
          <p:cNvSpPr>
            <a:spLocks noChangeAspect="1"/>
          </p:cNvSpPr>
          <p:nvPr/>
        </p:nvSpPr>
        <p:spPr bwMode="auto">
          <a:xfrm>
            <a:off x="6032100" y="1522537"/>
            <a:ext cx="33784" cy="12703"/>
          </a:xfrm>
          <a:custGeom>
            <a:avLst/>
            <a:gdLst>
              <a:gd name="T0" fmla="*/ 0 w 57"/>
              <a:gd name="T1" fmla="*/ 11 h 20"/>
              <a:gd name="T2" fmla="*/ 26 w 57"/>
              <a:gd name="T3" fmla="*/ 1 h 20"/>
              <a:gd name="T4" fmla="*/ 32 w 57"/>
              <a:gd name="T5" fmla="*/ 1 h 20"/>
              <a:gd name="T6" fmla="*/ 57 w 57"/>
              <a:gd name="T7" fmla="*/ 20 h 20"/>
            </a:gdLst>
            <a:ahLst/>
            <a:cxnLst>
              <a:cxn ang="0">
                <a:pos x="T0" y="T1"/>
              </a:cxn>
              <a:cxn ang="0">
                <a:pos x="T2" y="T3"/>
              </a:cxn>
              <a:cxn ang="0">
                <a:pos x="T4" y="T5"/>
              </a:cxn>
              <a:cxn ang="0">
                <a:pos x="T6" y="T7"/>
              </a:cxn>
            </a:cxnLst>
            <a:rect l="0" t="0" r="r" b="b"/>
            <a:pathLst>
              <a:path w="57" h="20">
                <a:moveTo>
                  <a:pt x="0" y="11"/>
                </a:moveTo>
                <a:cubicBezTo>
                  <a:pt x="9" y="10"/>
                  <a:pt x="20" y="10"/>
                  <a:pt x="26" y="1"/>
                </a:cubicBezTo>
                <a:cubicBezTo>
                  <a:pt x="28" y="0"/>
                  <a:pt x="30" y="1"/>
                  <a:pt x="32" y="1"/>
                </a:cubicBezTo>
                <a:cubicBezTo>
                  <a:pt x="37" y="11"/>
                  <a:pt x="46" y="19"/>
                  <a:pt x="57" y="20"/>
                </a:cubicBezTo>
              </a:path>
            </a:pathLst>
          </a:custGeom>
          <a:noFill/>
          <a:ln w="6350" cap="rnd">
            <a:solidFill>
              <a:srgbClr val="FF6600"/>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defPPr>
              <a:defRPr lang="en-US"/>
            </a:defPPr>
            <a:lvl1pPr algn="l" rtl="0" fontAlgn="base">
              <a:spcBef>
                <a:spcPct val="0"/>
              </a:spcBef>
              <a:spcAft>
                <a:spcPct val="0"/>
              </a:spcAft>
              <a:defRPr sz="1400" kern="1200">
                <a:solidFill>
                  <a:schemeClr val="tx1"/>
                </a:solidFill>
                <a:latin typeface="Arial" panose="020B0604020202020204" pitchFamily="34" charset="0"/>
                <a:ea typeface="+mn-ea"/>
                <a:cs typeface="+mn-cs"/>
              </a:defRPr>
            </a:lvl1pPr>
            <a:lvl2pPr marL="457200" algn="l" rtl="0" fontAlgn="base">
              <a:spcBef>
                <a:spcPct val="0"/>
              </a:spcBef>
              <a:spcAft>
                <a:spcPct val="0"/>
              </a:spcAft>
              <a:defRPr sz="1400" kern="1200">
                <a:solidFill>
                  <a:schemeClr val="tx1"/>
                </a:solidFill>
                <a:latin typeface="Arial" panose="020B0604020202020204" pitchFamily="34" charset="0"/>
                <a:ea typeface="+mn-ea"/>
                <a:cs typeface="+mn-cs"/>
              </a:defRPr>
            </a:lvl2pPr>
            <a:lvl3pPr marL="914400" algn="l" rtl="0" fontAlgn="base">
              <a:spcBef>
                <a:spcPct val="0"/>
              </a:spcBef>
              <a:spcAft>
                <a:spcPct val="0"/>
              </a:spcAft>
              <a:defRPr sz="1400" kern="1200">
                <a:solidFill>
                  <a:schemeClr val="tx1"/>
                </a:solidFill>
                <a:latin typeface="Arial" panose="020B0604020202020204" pitchFamily="34" charset="0"/>
                <a:ea typeface="+mn-ea"/>
                <a:cs typeface="+mn-cs"/>
              </a:defRPr>
            </a:lvl3pPr>
            <a:lvl4pPr marL="1371600" algn="l" rtl="0" fontAlgn="base">
              <a:spcBef>
                <a:spcPct val="0"/>
              </a:spcBef>
              <a:spcAft>
                <a:spcPct val="0"/>
              </a:spcAft>
              <a:defRPr sz="1400" kern="1200">
                <a:solidFill>
                  <a:schemeClr val="tx1"/>
                </a:solidFill>
                <a:latin typeface="Arial" panose="020B0604020202020204" pitchFamily="34" charset="0"/>
                <a:ea typeface="+mn-ea"/>
                <a:cs typeface="+mn-cs"/>
              </a:defRPr>
            </a:lvl4pPr>
            <a:lvl5pPr marL="1828800" algn="l" rtl="0" fontAlgn="base">
              <a:spcBef>
                <a:spcPct val="0"/>
              </a:spcBef>
              <a:spcAft>
                <a:spcPct val="0"/>
              </a:spcAft>
              <a:defRPr sz="1400" kern="1200">
                <a:solidFill>
                  <a:schemeClr val="tx1"/>
                </a:solidFill>
                <a:latin typeface="Arial" panose="020B0604020202020204" pitchFamily="34" charset="0"/>
                <a:ea typeface="+mn-ea"/>
                <a:cs typeface="+mn-cs"/>
              </a:defRPr>
            </a:lvl5pPr>
            <a:lvl6pPr marL="2286000" algn="l" defTabSz="914400" rtl="0" eaLnBrk="1" latinLnBrk="0" hangingPunct="1">
              <a:defRPr sz="1400" kern="1200">
                <a:solidFill>
                  <a:schemeClr val="tx1"/>
                </a:solidFill>
                <a:latin typeface="Arial" panose="020B0604020202020204" pitchFamily="34" charset="0"/>
                <a:ea typeface="+mn-ea"/>
                <a:cs typeface="+mn-cs"/>
              </a:defRPr>
            </a:lvl6pPr>
            <a:lvl7pPr marL="2743200" algn="l" defTabSz="914400" rtl="0" eaLnBrk="1" latinLnBrk="0" hangingPunct="1">
              <a:defRPr sz="1400" kern="1200">
                <a:solidFill>
                  <a:schemeClr val="tx1"/>
                </a:solidFill>
                <a:latin typeface="Arial" panose="020B0604020202020204" pitchFamily="34" charset="0"/>
                <a:ea typeface="+mn-ea"/>
                <a:cs typeface="+mn-cs"/>
              </a:defRPr>
            </a:lvl7pPr>
            <a:lvl8pPr marL="3200400" algn="l" defTabSz="914400" rtl="0" eaLnBrk="1" latinLnBrk="0" hangingPunct="1">
              <a:defRPr sz="1400" kern="1200">
                <a:solidFill>
                  <a:schemeClr val="tx1"/>
                </a:solidFill>
                <a:latin typeface="Arial" panose="020B0604020202020204" pitchFamily="34" charset="0"/>
                <a:ea typeface="+mn-ea"/>
                <a:cs typeface="+mn-cs"/>
              </a:defRPr>
            </a:lvl8pPr>
            <a:lvl9pPr marL="3657600" algn="l" defTabSz="914400" rtl="0" eaLnBrk="1" latinLnBrk="0" hangingPunct="1">
              <a:defRPr sz="1400" kern="1200">
                <a:solidFill>
                  <a:schemeClr val="tx1"/>
                </a:solidFill>
                <a:latin typeface="Arial" panose="020B0604020202020204" pitchFamily="34" charset="0"/>
                <a:ea typeface="+mn-ea"/>
                <a:cs typeface="+mn-cs"/>
              </a:defRPr>
            </a:lvl9pPr>
          </a:lstStyle>
          <a:p>
            <a:endParaRPr lang="en-CA"/>
          </a:p>
        </p:txBody>
      </p:sp>
      <p:sp>
        <p:nvSpPr>
          <p:cNvPr id="45" name="Freeform 41">
            <a:extLst>
              <a:ext uri="{FF2B5EF4-FFF2-40B4-BE49-F238E27FC236}">
                <a16:creationId xmlns:a16="http://schemas.microsoft.com/office/drawing/2014/main" id="{EE599AC8-1A0B-40FB-9AC9-B0C960BD1BD6}"/>
              </a:ext>
            </a:extLst>
          </p:cNvPr>
          <p:cNvSpPr>
            <a:spLocks noChangeAspect="1"/>
          </p:cNvSpPr>
          <p:nvPr/>
        </p:nvSpPr>
        <p:spPr bwMode="auto">
          <a:xfrm>
            <a:off x="6026981" y="1529717"/>
            <a:ext cx="6654" cy="28720"/>
          </a:xfrm>
          <a:custGeom>
            <a:avLst/>
            <a:gdLst>
              <a:gd name="T0" fmla="*/ 8 w 11"/>
              <a:gd name="T1" fmla="*/ 0 h 45"/>
              <a:gd name="T2" fmla="*/ 9 w 11"/>
              <a:gd name="T3" fmla="*/ 45 h 45"/>
            </a:gdLst>
            <a:ahLst/>
            <a:cxnLst>
              <a:cxn ang="0">
                <a:pos x="T0" y="T1"/>
              </a:cxn>
              <a:cxn ang="0">
                <a:pos x="T2" y="T3"/>
              </a:cxn>
            </a:cxnLst>
            <a:rect l="0" t="0" r="r" b="b"/>
            <a:pathLst>
              <a:path w="11" h="45">
                <a:moveTo>
                  <a:pt x="8" y="0"/>
                </a:moveTo>
                <a:cubicBezTo>
                  <a:pt x="0" y="15"/>
                  <a:pt x="11" y="29"/>
                  <a:pt x="9" y="45"/>
                </a:cubicBezTo>
              </a:path>
            </a:pathLst>
          </a:custGeom>
          <a:noFill/>
          <a:ln w="6350" cap="rnd">
            <a:solidFill>
              <a:srgbClr val="FF6600"/>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defPPr>
              <a:defRPr lang="en-US"/>
            </a:defPPr>
            <a:lvl1pPr algn="l" rtl="0" fontAlgn="base">
              <a:spcBef>
                <a:spcPct val="0"/>
              </a:spcBef>
              <a:spcAft>
                <a:spcPct val="0"/>
              </a:spcAft>
              <a:defRPr sz="1400" kern="1200">
                <a:solidFill>
                  <a:schemeClr val="tx1"/>
                </a:solidFill>
                <a:latin typeface="Arial" panose="020B0604020202020204" pitchFamily="34" charset="0"/>
                <a:ea typeface="+mn-ea"/>
                <a:cs typeface="+mn-cs"/>
              </a:defRPr>
            </a:lvl1pPr>
            <a:lvl2pPr marL="457200" algn="l" rtl="0" fontAlgn="base">
              <a:spcBef>
                <a:spcPct val="0"/>
              </a:spcBef>
              <a:spcAft>
                <a:spcPct val="0"/>
              </a:spcAft>
              <a:defRPr sz="1400" kern="1200">
                <a:solidFill>
                  <a:schemeClr val="tx1"/>
                </a:solidFill>
                <a:latin typeface="Arial" panose="020B0604020202020204" pitchFamily="34" charset="0"/>
                <a:ea typeface="+mn-ea"/>
                <a:cs typeface="+mn-cs"/>
              </a:defRPr>
            </a:lvl2pPr>
            <a:lvl3pPr marL="914400" algn="l" rtl="0" fontAlgn="base">
              <a:spcBef>
                <a:spcPct val="0"/>
              </a:spcBef>
              <a:spcAft>
                <a:spcPct val="0"/>
              </a:spcAft>
              <a:defRPr sz="1400" kern="1200">
                <a:solidFill>
                  <a:schemeClr val="tx1"/>
                </a:solidFill>
                <a:latin typeface="Arial" panose="020B0604020202020204" pitchFamily="34" charset="0"/>
                <a:ea typeface="+mn-ea"/>
                <a:cs typeface="+mn-cs"/>
              </a:defRPr>
            </a:lvl3pPr>
            <a:lvl4pPr marL="1371600" algn="l" rtl="0" fontAlgn="base">
              <a:spcBef>
                <a:spcPct val="0"/>
              </a:spcBef>
              <a:spcAft>
                <a:spcPct val="0"/>
              </a:spcAft>
              <a:defRPr sz="1400" kern="1200">
                <a:solidFill>
                  <a:schemeClr val="tx1"/>
                </a:solidFill>
                <a:latin typeface="Arial" panose="020B0604020202020204" pitchFamily="34" charset="0"/>
                <a:ea typeface="+mn-ea"/>
                <a:cs typeface="+mn-cs"/>
              </a:defRPr>
            </a:lvl4pPr>
            <a:lvl5pPr marL="1828800" algn="l" rtl="0" fontAlgn="base">
              <a:spcBef>
                <a:spcPct val="0"/>
              </a:spcBef>
              <a:spcAft>
                <a:spcPct val="0"/>
              </a:spcAft>
              <a:defRPr sz="1400" kern="1200">
                <a:solidFill>
                  <a:schemeClr val="tx1"/>
                </a:solidFill>
                <a:latin typeface="Arial" panose="020B0604020202020204" pitchFamily="34" charset="0"/>
                <a:ea typeface="+mn-ea"/>
                <a:cs typeface="+mn-cs"/>
              </a:defRPr>
            </a:lvl5pPr>
            <a:lvl6pPr marL="2286000" algn="l" defTabSz="914400" rtl="0" eaLnBrk="1" latinLnBrk="0" hangingPunct="1">
              <a:defRPr sz="1400" kern="1200">
                <a:solidFill>
                  <a:schemeClr val="tx1"/>
                </a:solidFill>
                <a:latin typeface="Arial" panose="020B0604020202020204" pitchFamily="34" charset="0"/>
                <a:ea typeface="+mn-ea"/>
                <a:cs typeface="+mn-cs"/>
              </a:defRPr>
            </a:lvl6pPr>
            <a:lvl7pPr marL="2743200" algn="l" defTabSz="914400" rtl="0" eaLnBrk="1" latinLnBrk="0" hangingPunct="1">
              <a:defRPr sz="1400" kern="1200">
                <a:solidFill>
                  <a:schemeClr val="tx1"/>
                </a:solidFill>
                <a:latin typeface="Arial" panose="020B0604020202020204" pitchFamily="34" charset="0"/>
                <a:ea typeface="+mn-ea"/>
                <a:cs typeface="+mn-cs"/>
              </a:defRPr>
            </a:lvl7pPr>
            <a:lvl8pPr marL="3200400" algn="l" defTabSz="914400" rtl="0" eaLnBrk="1" latinLnBrk="0" hangingPunct="1">
              <a:defRPr sz="1400" kern="1200">
                <a:solidFill>
                  <a:schemeClr val="tx1"/>
                </a:solidFill>
                <a:latin typeface="Arial" panose="020B0604020202020204" pitchFamily="34" charset="0"/>
                <a:ea typeface="+mn-ea"/>
                <a:cs typeface="+mn-cs"/>
              </a:defRPr>
            </a:lvl8pPr>
            <a:lvl9pPr marL="3657600" algn="l" defTabSz="914400" rtl="0" eaLnBrk="1" latinLnBrk="0" hangingPunct="1">
              <a:defRPr sz="1400" kern="1200">
                <a:solidFill>
                  <a:schemeClr val="tx1"/>
                </a:solidFill>
                <a:latin typeface="Arial" panose="020B0604020202020204" pitchFamily="34" charset="0"/>
                <a:ea typeface="+mn-ea"/>
                <a:cs typeface="+mn-cs"/>
              </a:defRPr>
            </a:lvl9pPr>
          </a:lstStyle>
          <a:p>
            <a:endParaRPr lang="en-CA"/>
          </a:p>
        </p:txBody>
      </p:sp>
      <p:sp>
        <p:nvSpPr>
          <p:cNvPr id="46" name="Freeform 42">
            <a:extLst>
              <a:ext uri="{FF2B5EF4-FFF2-40B4-BE49-F238E27FC236}">
                <a16:creationId xmlns:a16="http://schemas.microsoft.com/office/drawing/2014/main" id="{E702C975-16E1-416A-93CF-515E6CA96CD0}"/>
              </a:ext>
            </a:extLst>
          </p:cNvPr>
          <p:cNvSpPr>
            <a:spLocks noChangeAspect="1"/>
          </p:cNvSpPr>
          <p:nvPr/>
        </p:nvSpPr>
        <p:spPr bwMode="auto">
          <a:xfrm>
            <a:off x="5960438" y="1493264"/>
            <a:ext cx="4607" cy="18779"/>
          </a:xfrm>
          <a:custGeom>
            <a:avLst/>
            <a:gdLst>
              <a:gd name="T0" fmla="*/ 8 w 8"/>
              <a:gd name="T1" fmla="*/ 0 h 30"/>
              <a:gd name="T2" fmla="*/ 2 w 8"/>
              <a:gd name="T3" fmla="*/ 30 h 30"/>
            </a:gdLst>
            <a:ahLst/>
            <a:cxnLst>
              <a:cxn ang="0">
                <a:pos x="T0" y="T1"/>
              </a:cxn>
              <a:cxn ang="0">
                <a:pos x="T2" y="T3"/>
              </a:cxn>
            </a:cxnLst>
            <a:rect l="0" t="0" r="r" b="b"/>
            <a:pathLst>
              <a:path w="8" h="30">
                <a:moveTo>
                  <a:pt x="8" y="0"/>
                </a:moveTo>
                <a:cubicBezTo>
                  <a:pt x="0" y="8"/>
                  <a:pt x="2" y="20"/>
                  <a:pt x="2" y="30"/>
                </a:cubicBezTo>
              </a:path>
            </a:pathLst>
          </a:custGeom>
          <a:noFill/>
          <a:ln w="6350" cap="rnd">
            <a:solidFill>
              <a:srgbClr val="FF6600"/>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defPPr>
              <a:defRPr lang="en-US"/>
            </a:defPPr>
            <a:lvl1pPr algn="l" rtl="0" fontAlgn="base">
              <a:spcBef>
                <a:spcPct val="0"/>
              </a:spcBef>
              <a:spcAft>
                <a:spcPct val="0"/>
              </a:spcAft>
              <a:defRPr sz="1400" kern="1200">
                <a:solidFill>
                  <a:schemeClr val="tx1"/>
                </a:solidFill>
                <a:latin typeface="Arial" panose="020B0604020202020204" pitchFamily="34" charset="0"/>
                <a:ea typeface="+mn-ea"/>
                <a:cs typeface="+mn-cs"/>
              </a:defRPr>
            </a:lvl1pPr>
            <a:lvl2pPr marL="457200" algn="l" rtl="0" fontAlgn="base">
              <a:spcBef>
                <a:spcPct val="0"/>
              </a:spcBef>
              <a:spcAft>
                <a:spcPct val="0"/>
              </a:spcAft>
              <a:defRPr sz="1400" kern="1200">
                <a:solidFill>
                  <a:schemeClr val="tx1"/>
                </a:solidFill>
                <a:latin typeface="Arial" panose="020B0604020202020204" pitchFamily="34" charset="0"/>
                <a:ea typeface="+mn-ea"/>
                <a:cs typeface="+mn-cs"/>
              </a:defRPr>
            </a:lvl2pPr>
            <a:lvl3pPr marL="914400" algn="l" rtl="0" fontAlgn="base">
              <a:spcBef>
                <a:spcPct val="0"/>
              </a:spcBef>
              <a:spcAft>
                <a:spcPct val="0"/>
              </a:spcAft>
              <a:defRPr sz="1400" kern="1200">
                <a:solidFill>
                  <a:schemeClr val="tx1"/>
                </a:solidFill>
                <a:latin typeface="Arial" panose="020B0604020202020204" pitchFamily="34" charset="0"/>
                <a:ea typeface="+mn-ea"/>
                <a:cs typeface="+mn-cs"/>
              </a:defRPr>
            </a:lvl3pPr>
            <a:lvl4pPr marL="1371600" algn="l" rtl="0" fontAlgn="base">
              <a:spcBef>
                <a:spcPct val="0"/>
              </a:spcBef>
              <a:spcAft>
                <a:spcPct val="0"/>
              </a:spcAft>
              <a:defRPr sz="1400" kern="1200">
                <a:solidFill>
                  <a:schemeClr val="tx1"/>
                </a:solidFill>
                <a:latin typeface="Arial" panose="020B0604020202020204" pitchFamily="34" charset="0"/>
                <a:ea typeface="+mn-ea"/>
                <a:cs typeface="+mn-cs"/>
              </a:defRPr>
            </a:lvl4pPr>
            <a:lvl5pPr marL="1828800" algn="l" rtl="0" fontAlgn="base">
              <a:spcBef>
                <a:spcPct val="0"/>
              </a:spcBef>
              <a:spcAft>
                <a:spcPct val="0"/>
              </a:spcAft>
              <a:defRPr sz="1400" kern="1200">
                <a:solidFill>
                  <a:schemeClr val="tx1"/>
                </a:solidFill>
                <a:latin typeface="Arial" panose="020B0604020202020204" pitchFamily="34" charset="0"/>
                <a:ea typeface="+mn-ea"/>
                <a:cs typeface="+mn-cs"/>
              </a:defRPr>
            </a:lvl5pPr>
            <a:lvl6pPr marL="2286000" algn="l" defTabSz="914400" rtl="0" eaLnBrk="1" latinLnBrk="0" hangingPunct="1">
              <a:defRPr sz="1400" kern="1200">
                <a:solidFill>
                  <a:schemeClr val="tx1"/>
                </a:solidFill>
                <a:latin typeface="Arial" panose="020B0604020202020204" pitchFamily="34" charset="0"/>
                <a:ea typeface="+mn-ea"/>
                <a:cs typeface="+mn-cs"/>
              </a:defRPr>
            </a:lvl6pPr>
            <a:lvl7pPr marL="2743200" algn="l" defTabSz="914400" rtl="0" eaLnBrk="1" latinLnBrk="0" hangingPunct="1">
              <a:defRPr sz="1400" kern="1200">
                <a:solidFill>
                  <a:schemeClr val="tx1"/>
                </a:solidFill>
                <a:latin typeface="Arial" panose="020B0604020202020204" pitchFamily="34" charset="0"/>
                <a:ea typeface="+mn-ea"/>
                <a:cs typeface="+mn-cs"/>
              </a:defRPr>
            </a:lvl7pPr>
            <a:lvl8pPr marL="3200400" algn="l" defTabSz="914400" rtl="0" eaLnBrk="1" latinLnBrk="0" hangingPunct="1">
              <a:defRPr sz="1400" kern="1200">
                <a:solidFill>
                  <a:schemeClr val="tx1"/>
                </a:solidFill>
                <a:latin typeface="Arial" panose="020B0604020202020204" pitchFamily="34" charset="0"/>
                <a:ea typeface="+mn-ea"/>
                <a:cs typeface="+mn-cs"/>
              </a:defRPr>
            </a:lvl8pPr>
            <a:lvl9pPr marL="3657600" algn="l" defTabSz="914400" rtl="0" eaLnBrk="1" latinLnBrk="0" hangingPunct="1">
              <a:defRPr sz="1400" kern="1200">
                <a:solidFill>
                  <a:schemeClr val="tx1"/>
                </a:solidFill>
                <a:latin typeface="Arial" panose="020B0604020202020204" pitchFamily="34" charset="0"/>
                <a:ea typeface="+mn-ea"/>
                <a:cs typeface="+mn-cs"/>
              </a:defRPr>
            </a:lvl9pPr>
          </a:lstStyle>
          <a:p>
            <a:endParaRPr lang="en-CA"/>
          </a:p>
        </p:txBody>
      </p:sp>
      <p:sp>
        <p:nvSpPr>
          <p:cNvPr id="47" name="Freeform 43">
            <a:extLst>
              <a:ext uri="{FF2B5EF4-FFF2-40B4-BE49-F238E27FC236}">
                <a16:creationId xmlns:a16="http://schemas.microsoft.com/office/drawing/2014/main" id="{FF3FBECC-3F5A-425B-9A90-9C39888004C4}"/>
              </a:ext>
            </a:extLst>
          </p:cNvPr>
          <p:cNvSpPr>
            <a:spLocks noChangeAspect="1"/>
          </p:cNvSpPr>
          <p:nvPr/>
        </p:nvSpPr>
        <p:spPr bwMode="auto">
          <a:xfrm>
            <a:off x="5897477" y="1490502"/>
            <a:ext cx="12285" cy="21540"/>
          </a:xfrm>
          <a:custGeom>
            <a:avLst/>
            <a:gdLst>
              <a:gd name="T0" fmla="*/ 20 w 20"/>
              <a:gd name="T1" fmla="*/ 0 h 34"/>
              <a:gd name="T2" fmla="*/ 0 w 20"/>
              <a:gd name="T3" fmla="*/ 34 h 34"/>
            </a:gdLst>
            <a:ahLst/>
            <a:cxnLst>
              <a:cxn ang="0">
                <a:pos x="T0" y="T1"/>
              </a:cxn>
              <a:cxn ang="0">
                <a:pos x="T2" y="T3"/>
              </a:cxn>
            </a:cxnLst>
            <a:rect l="0" t="0" r="r" b="b"/>
            <a:pathLst>
              <a:path w="20" h="34">
                <a:moveTo>
                  <a:pt x="20" y="0"/>
                </a:moveTo>
                <a:cubicBezTo>
                  <a:pt x="18" y="13"/>
                  <a:pt x="1" y="20"/>
                  <a:pt x="0" y="34"/>
                </a:cubicBezTo>
              </a:path>
            </a:pathLst>
          </a:custGeom>
          <a:noFill/>
          <a:ln w="6350" cap="rnd">
            <a:solidFill>
              <a:srgbClr val="FF6600"/>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defPPr>
              <a:defRPr lang="en-US"/>
            </a:defPPr>
            <a:lvl1pPr algn="l" rtl="0" fontAlgn="base">
              <a:spcBef>
                <a:spcPct val="0"/>
              </a:spcBef>
              <a:spcAft>
                <a:spcPct val="0"/>
              </a:spcAft>
              <a:defRPr sz="1400" kern="1200">
                <a:solidFill>
                  <a:schemeClr val="tx1"/>
                </a:solidFill>
                <a:latin typeface="Arial" panose="020B0604020202020204" pitchFamily="34" charset="0"/>
                <a:ea typeface="+mn-ea"/>
                <a:cs typeface="+mn-cs"/>
              </a:defRPr>
            </a:lvl1pPr>
            <a:lvl2pPr marL="457200" algn="l" rtl="0" fontAlgn="base">
              <a:spcBef>
                <a:spcPct val="0"/>
              </a:spcBef>
              <a:spcAft>
                <a:spcPct val="0"/>
              </a:spcAft>
              <a:defRPr sz="1400" kern="1200">
                <a:solidFill>
                  <a:schemeClr val="tx1"/>
                </a:solidFill>
                <a:latin typeface="Arial" panose="020B0604020202020204" pitchFamily="34" charset="0"/>
                <a:ea typeface="+mn-ea"/>
                <a:cs typeface="+mn-cs"/>
              </a:defRPr>
            </a:lvl2pPr>
            <a:lvl3pPr marL="914400" algn="l" rtl="0" fontAlgn="base">
              <a:spcBef>
                <a:spcPct val="0"/>
              </a:spcBef>
              <a:spcAft>
                <a:spcPct val="0"/>
              </a:spcAft>
              <a:defRPr sz="1400" kern="1200">
                <a:solidFill>
                  <a:schemeClr val="tx1"/>
                </a:solidFill>
                <a:latin typeface="Arial" panose="020B0604020202020204" pitchFamily="34" charset="0"/>
                <a:ea typeface="+mn-ea"/>
                <a:cs typeface="+mn-cs"/>
              </a:defRPr>
            </a:lvl3pPr>
            <a:lvl4pPr marL="1371600" algn="l" rtl="0" fontAlgn="base">
              <a:spcBef>
                <a:spcPct val="0"/>
              </a:spcBef>
              <a:spcAft>
                <a:spcPct val="0"/>
              </a:spcAft>
              <a:defRPr sz="1400" kern="1200">
                <a:solidFill>
                  <a:schemeClr val="tx1"/>
                </a:solidFill>
                <a:latin typeface="Arial" panose="020B0604020202020204" pitchFamily="34" charset="0"/>
                <a:ea typeface="+mn-ea"/>
                <a:cs typeface="+mn-cs"/>
              </a:defRPr>
            </a:lvl4pPr>
            <a:lvl5pPr marL="1828800" algn="l" rtl="0" fontAlgn="base">
              <a:spcBef>
                <a:spcPct val="0"/>
              </a:spcBef>
              <a:spcAft>
                <a:spcPct val="0"/>
              </a:spcAft>
              <a:defRPr sz="1400" kern="1200">
                <a:solidFill>
                  <a:schemeClr val="tx1"/>
                </a:solidFill>
                <a:latin typeface="Arial" panose="020B0604020202020204" pitchFamily="34" charset="0"/>
                <a:ea typeface="+mn-ea"/>
                <a:cs typeface="+mn-cs"/>
              </a:defRPr>
            </a:lvl5pPr>
            <a:lvl6pPr marL="2286000" algn="l" defTabSz="914400" rtl="0" eaLnBrk="1" latinLnBrk="0" hangingPunct="1">
              <a:defRPr sz="1400" kern="1200">
                <a:solidFill>
                  <a:schemeClr val="tx1"/>
                </a:solidFill>
                <a:latin typeface="Arial" panose="020B0604020202020204" pitchFamily="34" charset="0"/>
                <a:ea typeface="+mn-ea"/>
                <a:cs typeface="+mn-cs"/>
              </a:defRPr>
            </a:lvl6pPr>
            <a:lvl7pPr marL="2743200" algn="l" defTabSz="914400" rtl="0" eaLnBrk="1" latinLnBrk="0" hangingPunct="1">
              <a:defRPr sz="1400" kern="1200">
                <a:solidFill>
                  <a:schemeClr val="tx1"/>
                </a:solidFill>
                <a:latin typeface="Arial" panose="020B0604020202020204" pitchFamily="34" charset="0"/>
                <a:ea typeface="+mn-ea"/>
                <a:cs typeface="+mn-cs"/>
              </a:defRPr>
            </a:lvl7pPr>
            <a:lvl8pPr marL="3200400" algn="l" defTabSz="914400" rtl="0" eaLnBrk="1" latinLnBrk="0" hangingPunct="1">
              <a:defRPr sz="1400" kern="1200">
                <a:solidFill>
                  <a:schemeClr val="tx1"/>
                </a:solidFill>
                <a:latin typeface="Arial" panose="020B0604020202020204" pitchFamily="34" charset="0"/>
                <a:ea typeface="+mn-ea"/>
                <a:cs typeface="+mn-cs"/>
              </a:defRPr>
            </a:lvl8pPr>
            <a:lvl9pPr marL="3657600" algn="l" defTabSz="914400" rtl="0" eaLnBrk="1" latinLnBrk="0" hangingPunct="1">
              <a:defRPr sz="1400" kern="1200">
                <a:solidFill>
                  <a:schemeClr val="tx1"/>
                </a:solidFill>
                <a:latin typeface="Arial" panose="020B0604020202020204" pitchFamily="34" charset="0"/>
                <a:ea typeface="+mn-ea"/>
                <a:cs typeface="+mn-cs"/>
              </a:defRPr>
            </a:lvl9pPr>
          </a:lstStyle>
          <a:p>
            <a:endParaRPr lang="en-CA"/>
          </a:p>
        </p:txBody>
      </p:sp>
      <p:sp>
        <p:nvSpPr>
          <p:cNvPr id="48" name="Freeform 44">
            <a:extLst>
              <a:ext uri="{FF2B5EF4-FFF2-40B4-BE49-F238E27FC236}">
                <a16:creationId xmlns:a16="http://schemas.microsoft.com/office/drawing/2014/main" id="{497D965E-2689-4DAA-A555-115D9DC18088}"/>
              </a:ext>
            </a:extLst>
          </p:cNvPr>
          <p:cNvSpPr>
            <a:spLocks noChangeAspect="1"/>
          </p:cNvSpPr>
          <p:nvPr/>
        </p:nvSpPr>
        <p:spPr bwMode="auto">
          <a:xfrm>
            <a:off x="6423684" y="1527507"/>
            <a:ext cx="16380" cy="92236"/>
          </a:xfrm>
          <a:custGeom>
            <a:avLst/>
            <a:gdLst>
              <a:gd name="T0" fmla="*/ 0 w 27"/>
              <a:gd name="T1" fmla="*/ 144 h 144"/>
              <a:gd name="T2" fmla="*/ 12 w 27"/>
              <a:gd name="T3" fmla="*/ 0 h 144"/>
            </a:gdLst>
            <a:ahLst/>
            <a:cxnLst>
              <a:cxn ang="0">
                <a:pos x="T0" y="T1"/>
              </a:cxn>
              <a:cxn ang="0">
                <a:pos x="T2" y="T3"/>
              </a:cxn>
            </a:cxnLst>
            <a:rect l="0" t="0" r="r" b="b"/>
            <a:pathLst>
              <a:path w="27" h="144">
                <a:moveTo>
                  <a:pt x="0" y="144"/>
                </a:moveTo>
                <a:cubicBezTo>
                  <a:pt x="27" y="102"/>
                  <a:pt x="24" y="48"/>
                  <a:pt x="12" y="0"/>
                </a:cubicBezTo>
              </a:path>
            </a:pathLst>
          </a:custGeom>
          <a:noFill/>
          <a:ln w="6350" cap="rnd">
            <a:solidFill>
              <a:srgbClr val="FF6600"/>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defPPr>
              <a:defRPr lang="en-US"/>
            </a:defPPr>
            <a:lvl1pPr algn="l" rtl="0" fontAlgn="base">
              <a:spcBef>
                <a:spcPct val="0"/>
              </a:spcBef>
              <a:spcAft>
                <a:spcPct val="0"/>
              </a:spcAft>
              <a:defRPr sz="1400" kern="1200">
                <a:solidFill>
                  <a:schemeClr val="tx1"/>
                </a:solidFill>
                <a:latin typeface="Arial" panose="020B0604020202020204" pitchFamily="34" charset="0"/>
                <a:ea typeface="+mn-ea"/>
                <a:cs typeface="+mn-cs"/>
              </a:defRPr>
            </a:lvl1pPr>
            <a:lvl2pPr marL="457200" algn="l" rtl="0" fontAlgn="base">
              <a:spcBef>
                <a:spcPct val="0"/>
              </a:spcBef>
              <a:spcAft>
                <a:spcPct val="0"/>
              </a:spcAft>
              <a:defRPr sz="1400" kern="1200">
                <a:solidFill>
                  <a:schemeClr val="tx1"/>
                </a:solidFill>
                <a:latin typeface="Arial" panose="020B0604020202020204" pitchFamily="34" charset="0"/>
                <a:ea typeface="+mn-ea"/>
                <a:cs typeface="+mn-cs"/>
              </a:defRPr>
            </a:lvl2pPr>
            <a:lvl3pPr marL="914400" algn="l" rtl="0" fontAlgn="base">
              <a:spcBef>
                <a:spcPct val="0"/>
              </a:spcBef>
              <a:spcAft>
                <a:spcPct val="0"/>
              </a:spcAft>
              <a:defRPr sz="1400" kern="1200">
                <a:solidFill>
                  <a:schemeClr val="tx1"/>
                </a:solidFill>
                <a:latin typeface="Arial" panose="020B0604020202020204" pitchFamily="34" charset="0"/>
                <a:ea typeface="+mn-ea"/>
                <a:cs typeface="+mn-cs"/>
              </a:defRPr>
            </a:lvl3pPr>
            <a:lvl4pPr marL="1371600" algn="l" rtl="0" fontAlgn="base">
              <a:spcBef>
                <a:spcPct val="0"/>
              </a:spcBef>
              <a:spcAft>
                <a:spcPct val="0"/>
              </a:spcAft>
              <a:defRPr sz="1400" kern="1200">
                <a:solidFill>
                  <a:schemeClr val="tx1"/>
                </a:solidFill>
                <a:latin typeface="Arial" panose="020B0604020202020204" pitchFamily="34" charset="0"/>
                <a:ea typeface="+mn-ea"/>
                <a:cs typeface="+mn-cs"/>
              </a:defRPr>
            </a:lvl4pPr>
            <a:lvl5pPr marL="1828800" algn="l" rtl="0" fontAlgn="base">
              <a:spcBef>
                <a:spcPct val="0"/>
              </a:spcBef>
              <a:spcAft>
                <a:spcPct val="0"/>
              </a:spcAft>
              <a:defRPr sz="1400" kern="1200">
                <a:solidFill>
                  <a:schemeClr val="tx1"/>
                </a:solidFill>
                <a:latin typeface="Arial" panose="020B0604020202020204" pitchFamily="34" charset="0"/>
                <a:ea typeface="+mn-ea"/>
                <a:cs typeface="+mn-cs"/>
              </a:defRPr>
            </a:lvl5pPr>
            <a:lvl6pPr marL="2286000" algn="l" defTabSz="914400" rtl="0" eaLnBrk="1" latinLnBrk="0" hangingPunct="1">
              <a:defRPr sz="1400" kern="1200">
                <a:solidFill>
                  <a:schemeClr val="tx1"/>
                </a:solidFill>
                <a:latin typeface="Arial" panose="020B0604020202020204" pitchFamily="34" charset="0"/>
                <a:ea typeface="+mn-ea"/>
                <a:cs typeface="+mn-cs"/>
              </a:defRPr>
            </a:lvl6pPr>
            <a:lvl7pPr marL="2743200" algn="l" defTabSz="914400" rtl="0" eaLnBrk="1" latinLnBrk="0" hangingPunct="1">
              <a:defRPr sz="1400" kern="1200">
                <a:solidFill>
                  <a:schemeClr val="tx1"/>
                </a:solidFill>
                <a:latin typeface="Arial" panose="020B0604020202020204" pitchFamily="34" charset="0"/>
                <a:ea typeface="+mn-ea"/>
                <a:cs typeface="+mn-cs"/>
              </a:defRPr>
            </a:lvl7pPr>
            <a:lvl8pPr marL="3200400" algn="l" defTabSz="914400" rtl="0" eaLnBrk="1" latinLnBrk="0" hangingPunct="1">
              <a:defRPr sz="1400" kern="1200">
                <a:solidFill>
                  <a:schemeClr val="tx1"/>
                </a:solidFill>
                <a:latin typeface="Arial" panose="020B0604020202020204" pitchFamily="34" charset="0"/>
                <a:ea typeface="+mn-ea"/>
                <a:cs typeface="+mn-cs"/>
              </a:defRPr>
            </a:lvl8pPr>
            <a:lvl9pPr marL="3657600" algn="l" defTabSz="914400" rtl="0" eaLnBrk="1" latinLnBrk="0" hangingPunct="1">
              <a:defRPr sz="1400" kern="1200">
                <a:solidFill>
                  <a:schemeClr val="tx1"/>
                </a:solidFill>
                <a:latin typeface="Arial" panose="020B0604020202020204" pitchFamily="34" charset="0"/>
                <a:ea typeface="+mn-ea"/>
                <a:cs typeface="+mn-cs"/>
              </a:defRPr>
            </a:lvl9pPr>
          </a:lstStyle>
          <a:p>
            <a:endParaRPr lang="en-CA"/>
          </a:p>
        </p:txBody>
      </p:sp>
      <p:sp>
        <p:nvSpPr>
          <p:cNvPr id="49" name="Freeform 45">
            <a:extLst>
              <a:ext uri="{FF2B5EF4-FFF2-40B4-BE49-F238E27FC236}">
                <a16:creationId xmlns:a16="http://schemas.microsoft.com/office/drawing/2014/main" id="{4E00FC1E-C585-4F9E-84DE-57C872CE8C1D}"/>
              </a:ext>
            </a:extLst>
          </p:cNvPr>
          <p:cNvSpPr>
            <a:spLocks noChangeAspect="1"/>
          </p:cNvSpPr>
          <p:nvPr/>
        </p:nvSpPr>
        <p:spPr bwMode="auto">
          <a:xfrm>
            <a:off x="6466682" y="1524746"/>
            <a:ext cx="5119" cy="51365"/>
          </a:xfrm>
          <a:custGeom>
            <a:avLst/>
            <a:gdLst>
              <a:gd name="T0" fmla="*/ 8 w 9"/>
              <a:gd name="T1" fmla="*/ 80 h 80"/>
              <a:gd name="T2" fmla="*/ 0 w 9"/>
              <a:gd name="T3" fmla="*/ 0 h 80"/>
            </a:gdLst>
            <a:ahLst/>
            <a:cxnLst>
              <a:cxn ang="0">
                <a:pos x="T0" y="T1"/>
              </a:cxn>
              <a:cxn ang="0">
                <a:pos x="T2" y="T3"/>
              </a:cxn>
            </a:cxnLst>
            <a:rect l="0" t="0" r="r" b="b"/>
            <a:pathLst>
              <a:path w="9" h="80">
                <a:moveTo>
                  <a:pt x="8" y="80"/>
                </a:moveTo>
                <a:cubicBezTo>
                  <a:pt x="9" y="53"/>
                  <a:pt x="8" y="26"/>
                  <a:pt x="0" y="0"/>
                </a:cubicBezTo>
              </a:path>
            </a:pathLst>
          </a:custGeom>
          <a:noFill/>
          <a:ln w="6350" cap="rnd">
            <a:solidFill>
              <a:srgbClr val="FF6600"/>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defPPr>
              <a:defRPr lang="en-US"/>
            </a:defPPr>
            <a:lvl1pPr algn="l" rtl="0" fontAlgn="base">
              <a:spcBef>
                <a:spcPct val="0"/>
              </a:spcBef>
              <a:spcAft>
                <a:spcPct val="0"/>
              </a:spcAft>
              <a:defRPr sz="1400" kern="1200">
                <a:solidFill>
                  <a:schemeClr val="tx1"/>
                </a:solidFill>
                <a:latin typeface="Arial" panose="020B0604020202020204" pitchFamily="34" charset="0"/>
                <a:ea typeface="+mn-ea"/>
                <a:cs typeface="+mn-cs"/>
              </a:defRPr>
            </a:lvl1pPr>
            <a:lvl2pPr marL="457200" algn="l" rtl="0" fontAlgn="base">
              <a:spcBef>
                <a:spcPct val="0"/>
              </a:spcBef>
              <a:spcAft>
                <a:spcPct val="0"/>
              </a:spcAft>
              <a:defRPr sz="1400" kern="1200">
                <a:solidFill>
                  <a:schemeClr val="tx1"/>
                </a:solidFill>
                <a:latin typeface="Arial" panose="020B0604020202020204" pitchFamily="34" charset="0"/>
                <a:ea typeface="+mn-ea"/>
                <a:cs typeface="+mn-cs"/>
              </a:defRPr>
            </a:lvl2pPr>
            <a:lvl3pPr marL="914400" algn="l" rtl="0" fontAlgn="base">
              <a:spcBef>
                <a:spcPct val="0"/>
              </a:spcBef>
              <a:spcAft>
                <a:spcPct val="0"/>
              </a:spcAft>
              <a:defRPr sz="1400" kern="1200">
                <a:solidFill>
                  <a:schemeClr val="tx1"/>
                </a:solidFill>
                <a:latin typeface="Arial" panose="020B0604020202020204" pitchFamily="34" charset="0"/>
                <a:ea typeface="+mn-ea"/>
                <a:cs typeface="+mn-cs"/>
              </a:defRPr>
            </a:lvl3pPr>
            <a:lvl4pPr marL="1371600" algn="l" rtl="0" fontAlgn="base">
              <a:spcBef>
                <a:spcPct val="0"/>
              </a:spcBef>
              <a:spcAft>
                <a:spcPct val="0"/>
              </a:spcAft>
              <a:defRPr sz="1400" kern="1200">
                <a:solidFill>
                  <a:schemeClr val="tx1"/>
                </a:solidFill>
                <a:latin typeface="Arial" panose="020B0604020202020204" pitchFamily="34" charset="0"/>
                <a:ea typeface="+mn-ea"/>
                <a:cs typeface="+mn-cs"/>
              </a:defRPr>
            </a:lvl4pPr>
            <a:lvl5pPr marL="1828800" algn="l" rtl="0" fontAlgn="base">
              <a:spcBef>
                <a:spcPct val="0"/>
              </a:spcBef>
              <a:spcAft>
                <a:spcPct val="0"/>
              </a:spcAft>
              <a:defRPr sz="1400" kern="1200">
                <a:solidFill>
                  <a:schemeClr val="tx1"/>
                </a:solidFill>
                <a:latin typeface="Arial" panose="020B0604020202020204" pitchFamily="34" charset="0"/>
                <a:ea typeface="+mn-ea"/>
                <a:cs typeface="+mn-cs"/>
              </a:defRPr>
            </a:lvl5pPr>
            <a:lvl6pPr marL="2286000" algn="l" defTabSz="914400" rtl="0" eaLnBrk="1" latinLnBrk="0" hangingPunct="1">
              <a:defRPr sz="1400" kern="1200">
                <a:solidFill>
                  <a:schemeClr val="tx1"/>
                </a:solidFill>
                <a:latin typeface="Arial" panose="020B0604020202020204" pitchFamily="34" charset="0"/>
                <a:ea typeface="+mn-ea"/>
                <a:cs typeface="+mn-cs"/>
              </a:defRPr>
            </a:lvl6pPr>
            <a:lvl7pPr marL="2743200" algn="l" defTabSz="914400" rtl="0" eaLnBrk="1" latinLnBrk="0" hangingPunct="1">
              <a:defRPr sz="1400" kern="1200">
                <a:solidFill>
                  <a:schemeClr val="tx1"/>
                </a:solidFill>
                <a:latin typeface="Arial" panose="020B0604020202020204" pitchFamily="34" charset="0"/>
                <a:ea typeface="+mn-ea"/>
                <a:cs typeface="+mn-cs"/>
              </a:defRPr>
            </a:lvl7pPr>
            <a:lvl8pPr marL="3200400" algn="l" defTabSz="914400" rtl="0" eaLnBrk="1" latinLnBrk="0" hangingPunct="1">
              <a:defRPr sz="1400" kern="1200">
                <a:solidFill>
                  <a:schemeClr val="tx1"/>
                </a:solidFill>
                <a:latin typeface="Arial" panose="020B0604020202020204" pitchFamily="34" charset="0"/>
                <a:ea typeface="+mn-ea"/>
                <a:cs typeface="+mn-cs"/>
              </a:defRPr>
            </a:lvl8pPr>
            <a:lvl9pPr marL="3657600" algn="l" defTabSz="914400" rtl="0" eaLnBrk="1" latinLnBrk="0" hangingPunct="1">
              <a:defRPr sz="1400" kern="1200">
                <a:solidFill>
                  <a:schemeClr val="tx1"/>
                </a:solidFill>
                <a:latin typeface="Arial" panose="020B0604020202020204" pitchFamily="34" charset="0"/>
                <a:ea typeface="+mn-ea"/>
                <a:cs typeface="+mn-cs"/>
              </a:defRPr>
            </a:lvl9pPr>
          </a:lstStyle>
          <a:p>
            <a:endParaRPr lang="en-CA"/>
          </a:p>
        </p:txBody>
      </p:sp>
      <p:sp>
        <p:nvSpPr>
          <p:cNvPr id="50" name="Freeform 46">
            <a:extLst>
              <a:ext uri="{FF2B5EF4-FFF2-40B4-BE49-F238E27FC236}">
                <a16:creationId xmlns:a16="http://schemas.microsoft.com/office/drawing/2014/main" id="{A79EE821-3583-40AB-8A18-6BF4FFA07A9D}"/>
              </a:ext>
            </a:extLst>
          </p:cNvPr>
          <p:cNvSpPr>
            <a:spLocks noChangeAspect="1"/>
          </p:cNvSpPr>
          <p:nvPr/>
        </p:nvSpPr>
        <p:spPr bwMode="auto">
          <a:xfrm>
            <a:off x="6439553" y="1478904"/>
            <a:ext cx="12797" cy="6628"/>
          </a:xfrm>
          <a:custGeom>
            <a:avLst/>
            <a:gdLst>
              <a:gd name="T0" fmla="*/ 22 w 22"/>
              <a:gd name="T1" fmla="*/ 0 h 10"/>
              <a:gd name="T2" fmla="*/ 0 w 22"/>
              <a:gd name="T3" fmla="*/ 6 h 10"/>
            </a:gdLst>
            <a:ahLst/>
            <a:cxnLst>
              <a:cxn ang="0">
                <a:pos x="T0" y="T1"/>
              </a:cxn>
              <a:cxn ang="0">
                <a:pos x="T2" y="T3"/>
              </a:cxn>
            </a:cxnLst>
            <a:rect l="0" t="0" r="r" b="b"/>
            <a:pathLst>
              <a:path w="22" h="10">
                <a:moveTo>
                  <a:pt x="22" y="0"/>
                </a:moveTo>
                <a:cubicBezTo>
                  <a:pt x="14" y="1"/>
                  <a:pt x="8" y="10"/>
                  <a:pt x="0" y="6"/>
                </a:cubicBezTo>
              </a:path>
            </a:pathLst>
          </a:custGeom>
          <a:noFill/>
          <a:ln w="6350" cap="rnd">
            <a:solidFill>
              <a:srgbClr val="FF6600"/>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defPPr>
              <a:defRPr lang="en-US"/>
            </a:defPPr>
            <a:lvl1pPr algn="l" rtl="0" fontAlgn="base">
              <a:spcBef>
                <a:spcPct val="0"/>
              </a:spcBef>
              <a:spcAft>
                <a:spcPct val="0"/>
              </a:spcAft>
              <a:defRPr sz="1400" kern="1200">
                <a:solidFill>
                  <a:schemeClr val="tx1"/>
                </a:solidFill>
                <a:latin typeface="Arial" panose="020B0604020202020204" pitchFamily="34" charset="0"/>
                <a:ea typeface="+mn-ea"/>
                <a:cs typeface="+mn-cs"/>
              </a:defRPr>
            </a:lvl1pPr>
            <a:lvl2pPr marL="457200" algn="l" rtl="0" fontAlgn="base">
              <a:spcBef>
                <a:spcPct val="0"/>
              </a:spcBef>
              <a:spcAft>
                <a:spcPct val="0"/>
              </a:spcAft>
              <a:defRPr sz="1400" kern="1200">
                <a:solidFill>
                  <a:schemeClr val="tx1"/>
                </a:solidFill>
                <a:latin typeface="Arial" panose="020B0604020202020204" pitchFamily="34" charset="0"/>
                <a:ea typeface="+mn-ea"/>
                <a:cs typeface="+mn-cs"/>
              </a:defRPr>
            </a:lvl2pPr>
            <a:lvl3pPr marL="914400" algn="l" rtl="0" fontAlgn="base">
              <a:spcBef>
                <a:spcPct val="0"/>
              </a:spcBef>
              <a:spcAft>
                <a:spcPct val="0"/>
              </a:spcAft>
              <a:defRPr sz="1400" kern="1200">
                <a:solidFill>
                  <a:schemeClr val="tx1"/>
                </a:solidFill>
                <a:latin typeface="Arial" panose="020B0604020202020204" pitchFamily="34" charset="0"/>
                <a:ea typeface="+mn-ea"/>
                <a:cs typeface="+mn-cs"/>
              </a:defRPr>
            </a:lvl3pPr>
            <a:lvl4pPr marL="1371600" algn="l" rtl="0" fontAlgn="base">
              <a:spcBef>
                <a:spcPct val="0"/>
              </a:spcBef>
              <a:spcAft>
                <a:spcPct val="0"/>
              </a:spcAft>
              <a:defRPr sz="1400" kern="1200">
                <a:solidFill>
                  <a:schemeClr val="tx1"/>
                </a:solidFill>
                <a:latin typeface="Arial" panose="020B0604020202020204" pitchFamily="34" charset="0"/>
                <a:ea typeface="+mn-ea"/>
                <a:cs typeface="+mn-cs"/>
              </a:defRPr>
            </a:lvl4pPr>
            <a:lvl5pPr marL="1828800" algn="l" rtl="0" fontAlgn="base">
              <a:spcBef>
                <a:spcPct val="0"/>
              </a:spcBef>
              <a:spcAft>
                <a:spcPct val="0"/>
              </a:spcAft>
              <a:defRPr sz="1400" kern="1200">
                <a:solidFill>
                  <a:schemeClr val="tx1"/>
                </a:solidFill>
                <a:latin typeface="Arial" panose="020B0604020202020204" pitchFamily="34" charset="0"/>
                <a:ea typeface="+mn-ea"/>
                <a:cs typeface="+mn-cs"/>
              </a:defRPr>
            </a:lvl5pPr>
            <a:lvl6pPr marL="2286000" algn="l" defTabSz="914400" rtl="0" eaLnBrk="1" latinLnBrk="0" hangingPunct="1">
              <a:defRPr sz="1400" kern="1200">
                <a:solidFill>
                  <a:schemeClr val="tx1"/>
                </a:solidFill>
                <a:latin typeface="Arial" panose="020B0604020202020204" pitchFamily="34" charset="0"/>
                <a:ea typeface="+mn-ea"/>
                <a:cs typeface="+mn-cs"/>
              </a:defRPr>
            </a:lvl6pPr>
            <a:lvl7pPr marL="2743200" algn="l" defTabSz="914400" rtl="0" eaLnBrk="1" latinLnBrk="0" hangingPunct="1">
              <a:defRPr sz="1400" kern="1200">
                <a:solidFill>
                  <a:schemeClr val="tx1"/>
                </a:solidFill>
                <a:latin typeface="Arial" panose="020B0604020202020204" pitchFamily="34" charset="0"/>
                <a:ea typeface="+mn-ea"/>
                <a:cs typeface="+mn-cs"/>
              </a:defRPr>
            </a:lvl7pPr>
            <a:lvl8pPr marL="3200400" algn="l" defTabSz="914400" rtl="0" eaLnBrk="1" latinLnBrk="0" hangingPunct="1">
              <a:defRPr sz="1400" kern="1200">
                <a:solidFill>
                  <a:schemeClr val="tx1"/>
                </a:solidFill>
                <a:latin typeface="Arial" panose="020B0604020202020204" pitchFamily="34" charset="0"/>
                <a:ea typeface="+mn-ea"/>
                <a:cs typeface="+mn-cs"/>
              </a:defRPr>
            </a:lvl8pPr>
            <a:lvl9pPr marL="3657600" algn="l" defTabSz="914400" rtl="0" eaLnBrk="1" latinLnBrk="0" hangingPunct="1">
              <a:defRPr sz="1400" kern="1200">
                <a:solidFill>
                  <a:schemeClr val="tx1"/>
                </a:solidFill>
                <a:latin typeface="Arial" panose="020B0604020202020204" pitchFamily="34" charset="0"/>
                <a:ea typeface="+mn-ea"/>
                <a:cs typeface="+mn-cs"/>
              </a:defRPr>
            </a:lvl9pPr>
          </a:lstStyle>
          <a:p>
            <a:endParaRPr lang="en-CA"/>
          </a:p>
        </p:txBody>
      </p:sp>
      <p:sp>
        <p:nvSpPr>
          <p:cNvPr id="51" name="Freeform 47">
            <a:extLst>
              <a:ext uri="{FF2B5EF4-FFF2-40B4-BE49-F238E27FC236}">
                <a16:creationId xmlns:a16="http://schemas.microsoft.com/office/drawing/2014/main" id="{8B78D161-9CFD-4AFE-B998-F36B62C707B0}"/>
              </a:ext>
            </a:extLst>
          </p:cNvPr>
          <p:cNvSpPr>
            <a:spLocks noChangeAspect="1"/>
          </p:cNvSpPr>
          <p:nvPr/>
        </p:nvSpPr>
        <p:spPr bwMode="auto">
          <a:xfrm>
            <a:off x="6433410" y="1482770"/>
            <a:ext cx="6142" cy="3866"/>
          </a:xfrm>
          <a:custGeom>
            <a:avLst/>
            <a:gdLst>
              <a:gd name="T0" fmla="*/ 10 w 10"/>
              <a:gd name="T1" fmla="*/ 0 h 6"/>
              <a:gd name="T2" fmla="*/ 0 w 10"/>
              <a:gd name="T3" fmla="*/ 6 h 6"/>
            </a:gdLst>
            <a:ahLst/>
            <a:cxnLst>
              <a:cxn ang="0">
                <a:pos x="T0" y="T1"/>
              </a:cxn>
              <a:cxn ang="0">
                <a:pos x="T2" y="T3"/>
              </a:cxn>
            </a:cxnLst>
            <a:rect l="0" t="0" r="r" b="b"/>
            <a:pathLst>
              <a:path w="10" h="6">
                <a:moveTo>
                  <a:pt x="10" y="0"/>
                </a:moveTo>
                <a:cubicBezTo>
                  <a:pt x="7" y="3"/>
                  <a:pt x="4" y="5"/>
                  <a:pt x="0" y="6"/>
                </a:cubicBezTo>
              </a:path>
            </a:pathLst>
          </a:custGeom>
          <a:noFill/>
          <a:ln w="6350" cap="rnd">
            <a:solidFill>
              <a:srgbClr val="FF6600"/>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defPPr>
              <a:defRPr lang="en-US"/>
            </a:defPPr>
            <a:lvl1pPr algn="l" rtl="0" fontAlgn="base">
              <a:spcBef>
                <a:spcPct val="0"/>
              </a:spcBef>
              <a:spcAft>
                <a:spcPct val="0"/>
              </a:spcAft>
              <a:defRPr sz="1400" kern="1200">
                <a:solidFill>
                  <a:schemeClr val="tx1"/>
                </a:solidFill>
                <a:latin typeface="Arial" panose="020B0604020202020204" pitchFamily="34" charset="0"/>
                <a:ea typeface="+mn-ea"/>
                <a:cs typeface="+mn-cs"/>
              </a:defRPr>
            </a:lvl1pPr>
            <a:lvl2pPr marL="457200" algn="l" rtl="0" fontAlgn="base">
              <a:spcBef>
                <a:spcPct val="0"/>
              </a:spcBef>
              <a:spcAft>
                <a:spcPct val="0"/>
              </a:spcAft>
              <a:defRPr sz="1400" kern="1200">
                <a:solidFill>
                  <a:schemeClr val="tx1"/>
                </a:solidFill>
                <a:latin typeface="Arial" panose="020B0604020202020204" pitchFamily="34" charset="0"/>
                <a:ea typeface="+mn-ea"/>
                <a:cs typeface="+mn-cs"/>
              </a:defRPr>
            </a:lvl2pPr>
            <a:lvl3pPr marL="914400" algn="l" rtl="0" fontAlgn="base">
              <a:spcBef>
                <a:spcPct val="0"/>
              </a:spcBef>
              <a:spcAft>
                <a:spcPct val="0"/>
              </a:spcAft>
              <a:defRPr sz="1400" kern="1200">
                <a:solidFill>
                  <a:schemeClr val="tx1"/>
                </a:solidFill>
                <a:latin typeface="Arial" panose="020B0604020202020204" pitchFamily="34" charset="0"/>
                <a:ea typeface="+mn-ea"/>
                <a:cs typeface="+mn-cs"/>
              </a:defRPr>
            </a:lvl3pPr>
            <a:lvl4pPr marL="1371600" algn="l" rtl="0" fontAlgn="base">
              <a:spcBef>
                <a:spcPct val="0"/>
              </a:spcBef>
              <a:spcAft>
                <a:spcPct val="0"/>
              </a:spcAft>
              <a:defRPr sz="1400" kern="1200">
                <a:solidFill>
                  <a:schemeClr val="tx1"/>
                </a:solidFill>
                <a:latin typeface="Arial" panose="020B0604020202020204" pitchFamily="34" charset="0"/>
                <a:ea typeface="+mn-ea"/>
                <a:cs typeface="+mn-cs"/>
              </a:defRPr>
            </a:lvl4pPr>
            <a:lvl5pPr marL="1828800" algn="l" rtl="0" fontAlgn="base">
              <a:spcBef>
                <a:spcPct val="0"/>
              </a:spcBef>
              <a:spcAft>
                <a:spcPct val="0"/>
              </a:spcAft>
              <a:defRPr sz="1400" kern="1200">
                <a:solidFill>
                  <a:schemeClr val="tx1"/>
                </a:solidFill>
                <a:latin typeface="Arial" panose="020B0604020202020204" pitchFamily="34" charset="0"/>
                <a:ea typeface="+mn-ea"/>
                <a:cs typeface="+mn-cs"/>
              </a:defRPr>
            </a:lvl5pPr>
            <a:lvl6pPr marL="2286000" algn="l" defTabSz="914400" rtl="0" eaLnBrk="1" latinLnBrk="0" hangingPunct="1">
              <a:defRPr sz="1400" kern="1200">
                <a:solidFill>
                  <a:schemeClr val="tx1"/>
                </a:solidFill>
                <a:latin typeface="Arial" panose="020B0604020202020204" pitchFamily="34" charset="0"/>
                <a:ea typeface="+mn-ea"/>
                <a:cs typeface="+mn-cs"/>
              </a:defRPr>
            </a:lvl6pPr>
            <a:lvl7pPr marL="2743200" algn="l" defTabSz="914400" rtl="0" eaLnBrk="1" latinLnBrk="0" hangingPunct="1">
              <a:defRPr sz="1400" kern="1200">
                <a:solidFill>
                  <a:schemeClr val="tx1"/>
                </a:solidFill>
                <a:latin typeface="Arial" panose="020B0604020202020204" pitchFamily="34" charset="0"/>
                <a:ea typeface="+mn-ea"/>
                <a:cs typeface="+mn-cs"/>
              </a:defRPr>
            </a:lvl7pPr>
            <a:lvl8pPr marL="3200400" algn="l" defTabSz="914400" rtl="0" eaLnBrk="1" latinLnBrk="0" hangingPunct="1">
              <a:defRPr sz="1400" kern="1200">
                <a:solidFill>
                  <a:schemeClr val="tx1"/>
                </a:solidFill>
                <a:latin typeface="Arial" panose="020B0604020202020204" pitchFamily="34" charset="0"/>
                <a:ea typeface="+mn-ea"/>
                <a:cs typeface="+mn-cs"/>
              </a:defRPr>
            </a:lvl8pPr>
            <a:lvl9pPr marL="3657600" algn="l" defTabSz="914400" rtl="0" eaLnBrk="1" latinLnBrk="0" hangingPunct="1">
              <a:defRPr sz="1400" kern="1200">
                <a:solidFill>
                  <a:schemeClr val="tx1"/>
                </a:solidFill>
                <a:latin typeface="Arial" panose="020B0604020202020204" pitchFamily="34" charset="0"/>
                <a:ea typeface="+mn-ea"/>
                <a:cs typeface="+mn-cs"/>
              </a:defRPr>
            </a:lvl9pPr>
          </a:lstStyle>
          <a:p>
            <a:endParaRPr lang="en-CA"/>
          </a:p>
        </p:txBody>
      </p:sp>
      <p:sp>
        <p:nvSpPr>
          <p:cNvPr id="52" name="Freeform 48">
            <a:extLst>
              <a:ext uri="{FF2B5EF4-FFF2-40B4-BE49-F238E27FC236}">
                <a16:creationId xmlns:a16="http://schemas.microsoft.com/office/drawing/2014/main" id="{A473344A-3935-4AD3-86B1-A6818D3C45CC}"/>
              </a:ext>
            </a:extLst>
          </p:cNvPr>
          <p:cNvSpPr>
            <a:spLocks noChangeAspect="1"/>
          </p:cNvSpPr>
          <p:nvPr/>
        </p:nvSpPr>
        <p:spPr bwMode="auto">
          <a:xfrm>
            <a:off x="6433410" y="1486636"/>
            <a:ext cx="4607" cy="7180"/>
          </a:xfrm>
          <a:custGeom>
            <a:avLst/>
            <a:gdLst>
              <a:gd name="T0" fmla="*/ 0 w 8"/>
              <a:gd name="T1" fmla="*/ 0 h 12"/>
              <a:gd name="T2" fmla="*/ 8 w 8"/>
              <a:gd name="T3" fmla="*/ 12 h 12"/>
            </a:gdLst>
            <a:ahLst/>
            <a:cxnLst>
              <a:cxn ang="0">
                <a:pos x="T0" y="T1"/>
              </a:cxn>
              <a:cxn ang="0">
                <a:pos x="T2" y="T3"/>
              </a:cxn>
            </a:cxnLst>
            <a:rect l="0" t="0" r="r" b="b"/>
            <a:pathLst>
              <a:path w="8" h="12">
                <a:moveTo>
                  <a:pt x="0" y="0"/>
                </a:moveTo>
                <a:cubicBezTo>
                  <a:pt x="1" y="4"/>
                  <a:pt x="5" y="8"/>
                  <a:pt x="8" y="12"/>
                </a:cubicBezTo>
              </a:path>
            </a:pathLst>
          </a:custGeom>
          <a:noFill/>
          <a:ln w="6350" cap="rnd">
            <a:solidFill>
              <a:srgbClr val="FF6600"/>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defPPr>
              <a:defRPr lang="en-US"/>
            </a:defPPr>
            <a:lvl1pPr algn="l" rtl="0" fontAlgn="base">
              <a:spcBef>
                <a:spcPct val="0"/>
              </a:spcBef>
              <a:spcAft>
                <a:spcPct val="0"/>
              </a:spcAft>
              <a:defRPr sz="1400" kern="1200">
                <a:solidFill>
                  <a:schemeClr val="tx1"/>
                </a:solidFill>
                <a:latin typeface="Arial" panose="020B0604020202020204" pitchFamily="34" charset="0"/>
                <a:ea typeface="+mn-ea"/>
                <a:cs typeface="+mn-cs"/>
              </a:defRPr>
            </a:lvl1pPr>
            <a:lvl2pPr marL="457200" algn="l" rtl="0" fontAlgn="base">
              <a:spcBef>
                <a:spcPct val="0"/>
              </a:spcBef>
              <a:spcAft>
                <a:spcPct val="0"/>
              </a:spcAft>
              <a:defRPr sz="1400" kern="1200">
                <a:solidFill>
                  <a:schemeClr val="tx1"/>
                </a:solidFill>
                <a:latin typeface="Arial" panose="020B0604020202020204" pitchFamily="34" charset="0"/>
                <a:ea typeface="+mn-ea"/>
                <a:cs typeface="+mn-cs"/>
              </a:defRPr>
            </a:lvl2pPr>
            <a:lvl3pPr marL="914400" algn="l" rtl="0" fontAlgn="base">
              <a:spcBef>
                <a:spcPct val="0"/>
              </a:spcBef>
              <a:spcAft>
                <a:spcPct val="0"/>
              </a:spcAft>
              <a:defRPr sz="1400" kern="1200">
                <a:solidFill>
                  <a:schemeClr val="tx1"/>
                </a:solidFill>
                <a:latin typeface="Arial" panose="020B0604020202020204" pitchFamily="34" charset="0"/>
                <a:ea typeface="+mn-ea"/>
                <a:cs typeface="+mn-cs"/>
              </a:defRPr>
            </a:lvl3pPr>
            <a:lvl4pPr marL="1371600" algn="l" rtl="0" fontAlgn="base">
              <a:spcBef>
                <a:spcPct val="0"/>
              </a:spcBef>
              <a:spcAft>
                <a:spcPct val="0"/>
              </a:spcAft>
              <a:defRPr sz="1400" kern="1200">
                <a:solidFill>
                  <a:schemeClr val="tx1"/>
                </a:solidFill>
                <a:latin typeface="Arial" panose="020B0604020202020204" pitchFamily="34" charset="0"/>
                <a:ea typeface="+mn-ea"/>
                <a:cs typeface="+mn-cs"/>
              </a:defRPr>
            </a:lvl4pPr>
            <a:lvl5pPr marL="1828800" algn="l" rtl="0" fontAlgn="base">
              <a:spcBef>
                <a:spcPct val="0"/>
              </a:spcBef>
              <a:spcAft>
                <a:spcPct val="0"/>
              </a:spcAft>
              <a:defRPr sz="1400" kern="1200">
                <a:solidFill>
                  <a:schemeClr val="tx1"/>
                </a:solidFill>
                <a:latin typeface="Arial" panose="020B0604020202020204" pitchFamily="34" charset="0"/>
                <a:ea typeface="+mn-ea"/>
                <a:cs typeface="+mn-cs"/>
              </a:defRPr>
            </a:lvl5pPr>
            <a:lvl6pPr marL="2286000" algn="l" defTabSz="914400" rtl="0" eaLnBrk="1" latinLnBrk="0" hangingPunct="1">
              <a:defRPr sz="1400" kern="1200">
                <a:solidFill>
                  <a:schemeClr val="tx1"/>
                </a:solidFill>
                <a:latin typeface="Arial" panose="020B0604020202020204" pitchFamily="34" charset="0"/>
                <a:ea typeface="+mn-ea"/>
                <a:cs typeface="+mn-cs"/>
              </a:defRPr>
            </a:lvl6pPr>
            <a:lvl7pPr marL="2743200" algn="l" defTabSz="914400" rtl="0" eaLnBrk="1" latinLnBrk="0" hangingPunct="1">
              <a:defRPr sz="1400" kern="1200">
                <a:solidFill>
                  <a:schemeClr val="tx1"/>
                </a:solidFill>
                <a:latin typeface="Arial" panose="020B0604020202020204" pitchFamily="34" charset="0"/>
                <a:ea typeface="+mn-ea"/>
                <a:cs typeface="+mn-cs"/>
              </a:defRPr>
            </a:lvl7pPr>
            <a:lvl8pPr marL="3200400" algn="l" defTabSz="914400" rtl="0" eaLnBrk="1" latinLnBrk="0" hangingPunct="1">
              <a:defRPr sz="1400" kern="1200">
                <a:solidFill>
                  <a:schemeClr val="tx1"/>
                </a:solidFill>
                <a:latin typeface="Arial" panose="020B0604020202020204" pitchFamily="34" charset="0"/>
                <a:ea typeface="+mn-ea"/>
                <a:cs typeface="+mn-cs"/>
              </a:defRPr>
            </a:lvl8pPr>
            <a:lvl9pPr marL="3657600" algn="l" defTabSz="914400" rtl="0" eaLnBrk="1" latinLnBrk="0" hangingPunct="1">
              <a:defRPr sz="1400" kern="1200">
                <a:solidFill>
                  <a:schemeClr val="tx1"/>
                </a:solidFill>
                <a:latin typeface="Arial" panose="020B0604020202020204" pitchFamily="34" charset="0"/>
                <a:ea typeface="+mn-ea"/>
                <a:cs typeface="+mn-cs"/>
              </a:defRPr>
            </a:lvl9pPr>
          </a:lstStyle>
          <a:p>
            <a:endParaRPr lang="en-CA"/>
          </a:p>
        </p:txBody>
      </p:sp>
      <p:sp>
        <p:nvSpPr>
          <p:cNvPr id="53" name="Freeform 49">
            <a:extLst>
              <a:ext uri="{FF2B5EF4-FFF2-40B4-BE49-F238E27FC236}">
                <a16:creationId xmlns:a16="http://schemas.microsoft.com/office/drawing/2014/main" id="{212D41B7-95A9-4E19-BB46-390102D4941B}"/>
              </a:ext>
            </a:extLst>
          </p:cNvPr>
          <p:cNvSpPr>
            <a:spLocks noChangeAspect="1"/>
          </p:cNvSpPr>
          <p:nvPr/>
        </p:nvSpPr>
        <p:spPr bwMode="auto">
          <a:xfrm>
            <a:off x="6423684" y="1486636"/>
            <a:ext cx="9726" cy="0"/>
          </a:xfrm>
          <a:custGeom>
            <a:avLst/>
            <a:gdLst>
              <a:gd name="T0" fmla="*/ 16 w 16"/>
              <a:gd name="T1" fmla="*/ 0 w 16"/>
            </a:gdLst>
            <a:ahLst/>
            <a:cxnLst>
              <a:cxn ang="0">
                <a:pos x="T0" y="0"/>
              </a:cxn>
              <a:cxn ang="0">
                <a:pos x="T1" y="0"/>
              </a:cxn>
            </a:cxnLst>
            <a:rect l="0" t="0" r="r" b="b"/>
            <a:pathLst>
              <a:path w="16">
                <a:moveTo>
                  <a:pt x="16" y="0"/>
                </a:moveTo>
                <a:cubicBezTo>
                  <a:pt x="11" y="0"/>
                  <a:pt x="5" y="0"/>
                  <a:pt x="0" y="0"/>
                </a:cubicBezTo>
              </a:path>
            </a:pathLst>
          </a:custGeom>
          <a:noFill/>
          <a:ln w="6350" cap="rnd">
            <a:solidFill>
              <a:srgbClr val="FF6600"/>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defPPr>
              <a:defRPr lang="en-US"/>
            </a:defPPr>
            <a:lvl1pPr algn="l" rtl="0" fontAlgn="base">
              <a:spcBef>
                <a:spcPct val="0"/>
              </a:spcBef>
              <a:spcAft>
                <a:spcPct val="0"/>
              </a:spcAft>
              <a:defRPr sz="1400" kern="1200">
                <a:solidFill>
                  <a:schemeClr val="tx1"/>
                </a:solidFill>
                <a:latin typeface="Arial" panose="020B0604020202020204" pitchFamily="34" charset="0"/>
                <a:ea typeface="+mn-ea"/>
                <a:cs typeface="+mn-cs"/>
              </a:defRPr>
            </a:lvl1pPr>
            <a:lvl2pPr marL="457200" algn="l" rtl="0" fontAlgn="base">
              <a:spcBef>
                <a:spcPct val="0"/>
              </a:spcBef>
              <a:spcAft>
                <a:spcPct val="0"/>
              </a:spcAft>
              <a:defRPr sz="1400" kern="1200">
                <a:solidFill>
                  <a:schemeClr val="tx1"/>
                </a:solidFill>
                <a:latin typeface="Arial" panose="020B0604020202020204" pitchFamily="34" charset="0"/>
                <a:ea typeface="+mn-ea"/>
                <a:cs typeface="+mn-cs"/>
              </a:defRPr>
            </a:lvl2pPr>
            <a:lvl3pPr marL="914400" algn="l" rtl="0" fontAlgn="base">
              <a:spcBef>
                <a:spcPct val="0"/>
              </a:spcBef>
              <a:spcAft>
                <a:spcPct val="0"/>
              </a:spcAft>
              <a:defRPr sz="1400" kern="1200">
                <a:solidFill>
                  <a:schemeClr val="tx1"/>
                </a:solidFill>
                <a:latin typeface="Arial" panose="020B0604020202020204" pitchFamily="34" charset="0"/>
                <a:ea typeface="+mn-ea"/>
                <a:cs typeface="+mn-cs"/>
              </a:defRPr>
            </a:lvl3pPr>
            <a:lvl4pPr marL="1371600" algn="l" rtl="0" fontAlgn="base">
              <a:spcBef>
                <a:spcPct val="0"/>
              </a:spcBef>
              <a:spcAft>
                <a:spcPct val="0"/>
              </a:spcAft>
              <a:defRPr sz="1400" kern="1200">
                <a:solidFill>
                  <a:schemeClr val="tx1"/>
                </a:solidFill>
                <a:latin typeface="Arial" panose="020B0604020202020204" pitchFamily="34" charset="0"/>
                <a:ea typeface="+mn-ea"/>
                <a:cs typeface="+mn-cs"/>
              </a:defRPr>
            </a:lvl4pPr>
            <a:lvl5pPr marL="1828800" algn="l" rtl="0" fontAlgn="base">
              <a:spcBef>
                <a:spcPct val="0"/>
              </a:spcBef>
              <a:spcAft>
                <a:spcPct val="0"/>
              </a:spcAft>
              <a:defRPr sz="1400" kern="1200">
                <a:solidFill>
                  <a:schemeClr val="tx1"/>
                </a:solidFill>
                <a:latin typeface="Arial" panose="020B0604020202020204" pitchFamily="34" charset="0"/>
                <a:ea typeface="+mn-ea"/>
                <a:cs typeface="+mn-cs"/>
              </a:defRPr>
            </a:lvl5pPr>
            <a:lvl6pPr marL="2286000" algn="l" defTabSz="914400" rtl="0" eaLnBrk="1" latinLnBrk="0" hangingPunct="1">
              <a:defRPr sz="1400" kern="1200">
                <a:solidFill>
                  <a:schemeClr val="tx1"/>
                </a:solidFill>
                <a:latin typeface="Arial" panose="020B0604020202020204" pitchFamily="34" charset="0"/>
                <a:ea typeface="+mn-ea"/>
                <a:cs typeface="+mn-cs"/>
              </a:defRPr>
            </a:lvl6pPr>
            <a:lvl7pPr marL="2743200" algn="l" defTabSz="914400" rtl="0" eaLnBrk="1" latinLnBrk="0" hangingPunct="1">
              <a:defRPr sz="1400" kern="1200">
                <a:solidFill>
                  <a:schemeClr val="tx1"/>
                </a:solidFill>
                <a:latin typeface="Arial" panose="020B0604020202020204" pitchFamily="34" charset="0"/>
                <a:ea typeface="+mn-ea"/>
                <a:cs typeface="+mn-cs"/>
              </a:defRPr>
            </a:lvl7pPr>
            <a:lvl8pPr marL="3200400" algn="l" defTabSz="914400" rtl="0" eaLnBrk="1" latinLnBrk="0" hangingPunct="1">
              <a:defRPr sz="1400" kern="1200">
                <a:solidFill>
                  <a:schemeClr val="tx1"/>
                </a:solidFill>
                <a:latin typeface="Arial" panose="020B0604020202020204" pitchFamily="34" charset="0"/>
                <a:ea typeface="+mn-ea"/>
                <a:cs typeface="+mn-cs"/>
              </a:defRPr>
            </a:lvl8pPr>
            <a:lvl9pPr marL="3657600" algn="l" defTabSz="914400" rtl="0" eaLnBrk="1" latinLnBrk="0" hangingPunct="1">
              <a:defRPr sz="1400" kern="1200">
                <a:solidFill>
                  <a:schemeClr val="tx1"/>
                </a:solidFill>
                <a:latin typeface="Arial" panose="020B0604020202020204" pitchFamily="34" charset="0"/>
                <a:ea typeface="+mn-ea"/>
                <a:cs typeface="+mn-cs"/>
              </a:defRPr>
            </a:lvl9pPr>
          </a:lstStyle>
          <a:p>
            <a:endParaRPr lang="en-CA"/>
          </a:p>
        </p:txBody>
      </p:sp>
      <p:sp>
        <p:nvSpPr>
          <p:cNvPr id="54" name="Freeform 50">
            <a:extLst>
              <a:ext uri="{FF2B5EF4-FFF2-40B4-BE49-F238E27FC236}">
                <a16:creationId xmlns:a16="http://schemas.microsoft.com/office/drawing/2014/main" id="{FE8FE317-9C9B-4468-94D3-3A4D0C1FC047}"/>
              </a:ext>
            </a:extLst>
          </p:cNvPr>
          <p:cNvSpPr>
            <a:spLocks noChangeAspect="1"/>
          </p:cNvSpPr>
          <p:nvPr/>
        </p:nvSpPr>
        <p:spPr bwMode="auto">
          <a:xfrm>
            <a:off x="6404745" y="1476142"/>
            <a:ext cx="18939" cy="17674"/>
          </a:xfrm>
          <a:custGeom>
            <a:avLst/>
            <a:gdLst>
              <a:gd name="T0" fmla="*/ 32 w 32"/>
              <a:gd name="T1" fmla="*/ 16 h 27"/>
              <a:gd name="T2" fmla="*/ 31 w 32"/>
              <a:gd name="T3" fmla="*/ 19 h 27"/>
              <a:gd name="T4" fmla="*/ 0 w 32"/>
              <a:gd name="T5" fmla="*/ 0 h 27"/>
            </a:gdLst>
            <a:ahLst/>
            <a:cxnLst>
              <a:cxn ang="0">
                <a:pos x="T0" y="T1"/>
              </a:cxn>
              <a:cxn ang="0">
                <a:pos x="T2" y="T3"/>
              </a:cxn>
              <a:cxn ang="0">
                <a:pos x="T4" y="T5"/>
              </a:cxn>
            </a:cxnLst>
            <a:rect l="0" t="0" r="r" b="b"/>
            <a:pathLst>
              <a:path w="32" h="27">
                <a:moveTo>
                  <a:pt x="32" y="16"/>
                </a:moveTo>
                <a:cubicBezTo>
                  <a:pt x="32" y="17"/>
                  <a:pt x="31" y="18"/>
                  <a:pt x="31" y="19"/>
                </a:cubicBezTo>
                <a:cubicBezTo>
                  <a:pt x="17" y="27"/>
                  <a:pt x="1" y="13"/>
                  <a:pt x="0" y="0"/>
                </a:cubicBezTo>
              </a:path>
            </a:pathLst>
          </a:custGeom>
          <a:noFill/>
          <a:ln w="6350" cap="rnd">
            <a:solidFill>
              <a:srgbClr val="FF6600"/>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defPPr>
              <a:defRPr lang="en-US"/>
            </a:defPPr>
            <a:lvl1pPr algn="l" rtl="0" fontAlgn="base">
              <a:spcBef>
                <a:spcPct val="0"/>
              </a:spcBef>
              <a:spcAft>
                <a:spcPct val="0"/>
              </a:spcAft>
              <a:defRPr sz="1400" kern="1200">
                <a:solidFill>
                  <a:schemeClr val="tx1"/>
                </a:solidFill>
                <a:latin typeface="Arial" panose="020B0604020202020204" pitchFamily="34" charset="0"/>
                <a:ea typeface="+mn-ea"/>
                <a:cs typeface="+mn-cs"/>
              </a:defRPr>
            </a:lvl1pPr>
            <a:lvl2pPr marL="457200" algn="l" rtl="0" fontAlgn="base">
              <a:spcBef>
                <a:spcPct val="0"/>
              </a:spcBef>
              <a:spcAft>
                <a:spcPct val="0"/>
              </a:spcAft>
              <a:defRPr sz="1400" kern="1200">
                <a:solidFill>
                  <a:schemeClr val="tx1"/>
                </a:solidFill>
                <a:latin typeface="Arial" panose="020B0604020202020204" pitchFamily="34" charset="0"/>
                <a:ea typeface="+mn-ea"/>
                <a:cs typeface="+mn-cs"/>
              </a:defRPr>
            </a:lvl2pPr>
            <a:lvl3pPr marL="914400" algn="l" rtl="0" fontAlgn="base">
              <a:spcBef>
                <a:spcPct val="0"/>
              </a:spcBef>
              <a:spcAft>
                <a:spcPct val="0"/>
              </a:spcAft>
              <a:defRPr sz="1400" kern="1200">
                <a:solidFill>
                  <a:schemeClr val="tx1"/>
                </a:solidFill>
                <a:latin typeface="Arial" panose="020B0604020202020204" pitchFamily="34" charset="0"/>
                <a:ea typeface="+mn-ea"/>
                <a:cs typeface="+mn-cs"/>
              </a:defRPr>
            </a:lvl3pPr>
            <a:lvl4pPr marL="1371600" algn="l" rtl="0" fontAlgn="base">
              <a:spcBef>
                <a:spcPct val="0"/>
              </a:spcBef>
              <a:spcAft>
                <a:spcPct val="0"/>
              </a:spcAft>
              <a:defRPr sz="1400" kern="1200">
                <a:solidFill>
                  <a:schemeClr val="tx1"/>
                </a:solidFill>
                <a:latin typeface="Arial" panose="020B0604020202020204" pitchFamily="34" charset="0"/>
                <a:ea typeface="+mn-ea"/>
                <a:cs typeface="+mn-cs"/>
              </a:defRPr>
            </a:lvl4pPr>
            <a:lvl5pPr marL="1828800" algn="l" rtl="0" fontAlgn="base">
              <a:spcBef>
                <a:spcPct val="0"/>
              </a:spcBef>
              <a:spcAft>
                <a:spcPct val="0"/>
              </a:spcAft>
              <a:defRPr sz="1400" kern="1200">
                <a:solidFill>
                  <a:schemeClr val="tx1"/>
                </a:solidFill>
                <a:latin typeface="Arial" panose="020B0604020202020204" pitchFamily="34" charset="0"/>
                <a:ea typeface="+mn-ea"/>
                <a:cs typeface="+mn-cs"/>
              </a:defRPr>
            </a:lvl5pPr>
            <a:lvl6pPr marL="2286000" algn="l" defTabSz="914400" rtl="0" eaLnBrk="1" latinLnBrk="0" hangingPunct="1">
              <a:defRPr sz="1400" kern="1200">
                <a:solidFill>
                  <a:schemeClr val="tx1"/>
                </a:solidFill>
                <a:latin typeface="Arial" panose="020B0604020202020204" pitchFamily="34" charset="0"/>
                <a:ea typeface="+mn-ea"/>
                <a:cs typeface="+mn-cs"/>
              </a:defRPr>
            </a:lvl6pPr>
            <a:lvl7pPr marL="2743200" algn="l" defTabSz="914400" rtl="0" eaLnBrk="1" latinLnBrk="0" hangingPunct="1">
              <a:defRPr sz="1400" kern="1200">
                <a:solidFill>
                  <a:schemeClr val="tx1"/>
                </a:solidFill>
                <a:latin typeface="Arial" panose="020B0604020202020204" pitchFamily="34" charset="0"/>
                <a:ea typeface="+mn-ea"/>
                <a:cs typeface="+mn-cs"/>
              </a:defRPr>
            </a:lvl7pPr>
            <a:lvl8pPr marL="3200400" algn="l" defTabSz="914400" rtl="0" eaLnBrk="1" latinLnBrk="0" hangingPunct="1">
              <a:defRPr sz="1400" kern="1200">
                <a:solidFill>
                  <a:schemeClr val="tx1"/>
                </a:solidFill>
                <a:latin typeface="Arial" panose="020B0604020202020204" pitchFamily="34" charset="0"/>
                <a:ea typeface="+mn-ea"/>
                <a:cs typeface="+mn-cs"/>
              </a:defRPr>
            </a:lvl8pPr>
            <a:lvl9pPr marL="3657600" algn="l" defTabSz="914400" rtl="0" eaLnBrk="1" latinLnBrk="0" hangingPunct="1">
              <a:defRPr sz="1400" kern="1200">
                <a:solidFill>
                  <a:schemeClr val="tx1"/>
                </a:solidFill>
                <a:latin typeface="Arial" panose="020B0604020202020204" pitchFamily="34" charset="0"/>
                <a:ea typeface="+mn-ea"/>
                <a:cs typeface="+mn-cs"/>
              </a:defRPr>
            </a:lvl9pPr>
          </a:lstStyle>
          <a:p>
            <a:endParaRPr lang="en-CA"/>
          </a:p>
        </p:txBody>
      </p:sp>
      <p:sp>
        <p:nvSpPr>
          <p:cNvPr id="55" name="Freeform 51">
            <a:extLst>
              <a:ext uri="{FF2B5EF4-FFF2-40B4-BE49-F238E27FC236}">
                <a16:creationId xmlns:a16="http://schemas.microsoft.com/office/drawing/2014/main" id="{08A9C153-EE8E-4FB6-93A8-99E21535D7BB}"/>
              </a:ext>
            </a:extLst>
          </p:cNvPr>
          <p:cNvSpPr>
            <a:spLocks noChangeAspect="1"/>
          </p:cNvSpPr>
          <p:nvPr/>
        </p:nvSpPr>
        <p:spPr bwMode="auto">
          <a:xfrm>
            <a:off x="6419078" y="1478904"/>
            <a:ext cx="4607" cy="7732"/>
          </a:xfrm>
          <a:custGeom>
            <a:avLst/>
            <a:gdLst>
              <a:gd name="T0" fmla="*/ 8 w 8"/>
              <a:gd name="T1" fmla="*/ 12 h 12"/>
              <a:gd name="T2" fmla="*/ 0 w 8"/>
              <a:gd name="T3" fmla="*/ 0 h 12"/>
            </a:gdLst>
            <a:ahLst/>
            <a:cxnLst>
              <a:cxn ang="0">
                <a:pos x="T0" y="T1"/>
              </a:cxn>
              <a:cxn ang="0">
                <a:pos x="T2" y="T3"/>
              </a:cxn>
            </a:cxnLst>
            <a:rect l="0" t="0" r="r" b="b"/>
            <a:pathLst>
              <a:path w="8" h="12">
                <a:moveTo>
                  <a:pt x="8" y="12"/>
                </a:moveTo>
                <a:cubicBezTo>
                  <a:pt x="6" y="9"/>
                  <a:pt x="1" y="5"/>
                  <a:pt x="0" y="0"/>
                </a:cubicBezTo>
              </a:path>
            </a:pathLst>
          </a:custGeom>
          <a:noFill/>
          <a:ln w="6350" cap="rnd">
            <a:solidFill>
              <a:srgbClr val="FF6600"/>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defPPr>
              <a:defRPr lang="en-US"/>
            </a:defPPr>
            <a:lvl1pPr algn="l" rtl="0" fontAlgn="base">
              <a:spcBef>
                <a:spcPct val="0"/>
              </a:spcBef>
              <a:spcAft>
                <a:spcPct val="0"/>
              </a:spcAft>
              <a:defRPr sz="1400" kern="1200">
                <a:solidFill>
                  <a:schemeClr val="tx1"/>
                </a:solidFill>
                <a:latin typeface="Arial" panose="020B0604020202020204" pitchFamily="34" charset="0"/>
                <a:ea typeface="+mn-ea"/>
                <a:cs typeface="+mn-cs"/>
              </a:defRPr>
            </a:lvl1pPr>
            <a:lvl2pPr marL="457200" algn="l" rtl="0" fontAlgn="base">
              <a:spcBef>
                <a:spcPct val="0"/>
              </a:spcBef>
              <a:spcAft>
                <a:spcPct val="0"/>
              </a:spcAft>
              <a:defRPr sz="1400" kern="1200">
                <a:solidFill>
                  <a:schemeClr val="tx1"/>
                </a:solidFill>
                <a:latin typeface="Arial" panose="020B0604020202020204" pitchFamily="34" charset="0"/>
                <a:ea typeface="+mn-ea"/>
                <a:cs typeface="+mn-cs"/>
              </a:defRPr>
            </a:lvl2pPr>
            <a:lvl3pPr marL="914400" algn="l" rtl="0" fontAlgn="base">
              <a:spcBef>
                <a:spcPct val="0"/>
              </a:spcBef>
              <a:spcAft>
                <a:spcPct val="0"/>
              </a:spcAft>
              <a:defRPr sz="1400" kern="1200">
                <a:solidFill>
                  <a:schemeClr val="tx1"/>
                </a:solidFill>
                <a:latin typeface="Arial" panose="020B0604020202020204" pitchFamily="34" charset="0"/>
                <a:ea typeface="+mn-ea"/>
                <a:cs typeface="+mn-cs"/>
              </a:defRPr>
            </a:lvl3pPr>
            <a:lvl4pPr marL="1371600" algn="l" rtl="0" fontAlgn="base">
              <a:spcBef>
                <a:spcPct val="0"/>
              </a:spcBef>
              <a:spcAft>
                <a:spcPct val="0"/>
              </a:spcAft>
              <a:defRPr sz="1400" kern="1200">
                <a:solidFill>
                  <a:schemeClr val="tx1"/>
                </a:solidFill>
                <a:latin typeface="Arial" panose="020B0604020202020204" pitchFamily="34" charset="0"/>
                <a:ea typeface="+mn-ea"/>
                <a:cs typeface="+mn-cs"/>
              </a:defRPr>
            </a:lvl4pPr>
            <a:lvl5pPr marL="1828800" algn="l" rtl="0" fontAlgn="base">
              <a:spcBef>
                <a:spcPct val="0"/>
              </a:spcBef>
              <a:spcAft>
                <a:spcPct val="0"/>
              </a:spcAft>
              <a:defRPr sz="1400" kern="1200">
                <a:solidFill>
                  <a:schemeClr val="tx1"/>
                </a:solidFill>
                <a:latin typeface="Arial" panose="020B0604020202020204" pitchFamily="34" charset="0"/>
                <a:ea typeface="+mn-ea"/>
                <a:cs typeface="+mn-cs"/>
              </a:defRPr>
            </a:lvl5pPr>
            <a:lvl6pPr marL="2286000" algn="l" defTabSz="914400" rtl="0" eaLnBrk="1" latinLnBrk="0" hangingPunct="1">
              <a:defRPr sz="1400" kern="1200">
                <a:solidFill>
                  <a:schemeClr val="tx1"/>
                </a:solidFill>
                <a:latin typeface="Arial" panose="020B0604020202020204" pitchFamily="34" charset="0"/>
                <a:ea typeface="+mn-ea"/>
                <a:cs typeface="+mn-cs"/>
              </a:defRPr>
            </a:lvl6pPr>
            <a:lvl7pPr marL="2743200" algn="l" defTabSz="914400" rtl="0" eaLnBrk="1" latinLnBrk="0" hangingPunct="1">
              <a:defRPr sz="1400" kern="1200">
                <a:solidFill>
                  <a:schemeClr val="tx1"/>
                </a:solidFill>
                <a:latin typeface="Arial" panose="020B0604020202020204" pitchFamily="34" charset="0"/>
                <a:ea typeface="+mn-ea"/>
                <a:cs typeface="+mn-cs"/>
              </a:defRPr>
            </a:lvl7pPr>
            <a:lvl8pPr marL="3200400" algn="l" defTabSz="914400" rtl="0" eaLnBrk="1" latinLnBrk="0" hangingPunct="1">
              <a:defRPr sz="1400" kern="1200">
                <a:solidFill>
                  <a:schemeClr val="tx1"/>
                </a:solidFill>
                <a:latin typeface="Arial" panose="020B0604020202020204" pitchFamily="34" charset="0"/>
                <a:ea typeface="+mn-ea"/>
                <a:cs typeface="+mn-cs"/>
              </a:defRPr>
            </a:lvl8pPr>
            <a:lvl9pPr marL="3657600" algn="l" defTabSz="914400" rtl="0" eaLnBrk="1" latinLnBrk="0" hangingPunct="1">
              <a:defRPr sz="1400" kern="1200">
                <a:solidFill>
                  <a:schemeClr val="tx1"/>
                </a:solidFill>
                <a:latin typeface="Arial" panose="020B0604020202020204" pitchFamily="34" charset="0"/>
                <a:ea typeface="+mn-ea"/>
                <a:cs typeface="+mn-cs"/>
              </a:defRPr>
            </a:lvl9pPr>
          </a:lstStyle>
          <a:p>
            <a:endParaRPr lang="en-CA"/>
          </a:p>
        </p:txBody>
      </p:sp>
      <p:sp>
        <p:nvSpPr>
          <p:cNvPr id="56" name="Freeform 52">
            <a:extLst>
              <a:ext uri="{FF2B5EF4-FFF2-40B4-BE49-F238E27FC236}">
                <a16:creationId xmlns:a16="http://schemas.microsoft.com/office/drawing/2014/main" id="{516FE9BD-847C-44FB-8D88-1DA480AC4193}"/>
              </a:ext>
            </a:extLst>
          </p:cNvPr>
          <p:cNvSpPr>
            <a:spLocks noChangeAspect="1"/>
          </p:cNvSpPr>
          <p:nvPr/>
        </p:nvSpPr>
        <p:spPr bwMode="auto">
          <a:xfrm>
            <a:off x="6202043" y="1639627"/>
            <a:ext cx="17916" cy="44185"/>
          </a:xfrm>
          <a:custGeom>
            <a:avLst/>
            <a:gdLst>
              <a:gd name="T0" fmla="*/ 0 w 30"/>
              <a:gd name="T1" fmla="*/ 69 h 69"/>
              <a:gd name="T2" fmla="*/ 30 w 30"/>
              <a:gd name="T3" fmla="*/ 0 h 69"/>
            </a:gdLst>
            <a:ahLst/>
            <a:cxnLst>
              <a:cxn ang="0">
                <a:pos x="T0" y="T1"/>
              </a:cxn>
              <a:cxn ang="0">
                <a:pos x="T2" y="T3"/>
              </a:cxn>
            </a:cxnLst>
            <a:rect l="0" t="0" r="r" b="b"/>
            <a:pathLst>
              <a:path w="30" h="69">
                <a:moveTo>
                  <a:pt x="0" y="69"/>
                </a:moveTo>
                <a:cubicBezTo>
                  <a:pt x="10" y="45"/>
                  <a:pt x="23" y="24"/>
                  <a:pt x="30" y="0"/>
                </a:cubicBezTo>
              </a:path>
            </a:pathLst>
          </a:custGeom>
          <a:noFill/>
          <a:ln w="6350" cap="rnd">
            <a:solidFill>
              <a:srgbClr val="FF6600"/>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defPPr>
              <a:defRPr lang="en-US"/>
            </a:defPPr>
            <a:lvl1pPr algn="l" rtl="0" fontAlgn="base">
              <a:spcBef>
                <a:spcPct val="0"/>
              </a:spcBef>
              <a:spcAft>
                <a:spcPct val="0"/>
              </a:spcAft>
              <a:defRPr sz="1400" kern="1200">
                <a:solidFill>
                  <a:schemeClr val="tx1"/>
                </a:solidFill>
                <a:latin typeface="Arial" panose="020B0604020202020204" pitchFamily="34" charset="0"/>
                <a:ea typeface="+mn-ea"/>
                <a:cs typeface="+mn-cs"/>
              </a:defRPr>
            </a:lvl1pPr>
            <a:lvl2pPr marL="457200" algn="l" rtl="0" fontAlgn="base">
              <a:spcBef>
                <a:spcPct val="0"/>
              </a:spcBef>
              <a:spcAft>
                <a:spcPct val="0"/>
              </a:spcAft>
              <a:defRPr sz="1400" kern="1200">
                <a:solidFill>
                  <a:schemeClr val="tx1"/>
                </a:solidFill>
                <a:latin typeface="Arial" panose="020B0604020202020204" pitchFamily="34" charset="0"/>
                <a:ea typeface="+mn-ea"/>
                <a:cs typeface="+mn-cs"/>
              </a:defRPr>
            </a:lvl2pPr>
            <a:lvl3pPr marL="914400" algn="l" rtl="0" fontAlgn="base">
              <a:spcBef>
                <a:spcPct val="0"/>
              </a:spcBef>
              <a:spcAft>
                <a:spcPct val="0"/>
              </a:spcAft>
              <a:defRPr sz="1400" kern="1200">
                <a:solidFill>
                  <a:schemeClr val="tx1"/>
                </a:solidFill>
                <a:latin typeface="Arial" panose="020B0604020202020204" pitchFamily="34" charset="0"/>
                <a:ea typeface="+mn-ea"/>
                <a:cs typeface="+mn-cs"/>
              </a:defRPr>
            </a:lvl3pPr>
            <a:lvl4pPr marL="1371600" algn="l" rtl="0" fontAlgn="base">
              <a:spcBef>
                <a:spcPct val="0"/>
              </a:spcBef>
              <a:spcAft>
                <a:spcPct val="0"/>
              </a:spcAft>
              <a:defRPr sz="1400" kern="1200">
                <a:solidFill>
                  <a:schemeClr val="tx1"/>
                </a:solidFill>
                <a:latin typeface="Arial" panose="020B0604020202020204" pitchFamily="34" charset="0"/>
                <a:ea typeface="+mn-ea"/>
                <a:cs typeface="+mn-cs"/>
              </a:defRPr>
            </a:lvl4pPr>
            <a:lvl5pPr marL="1828800" algn="l" rtl="0" fontAlgn="base">
              <a:spcBef>
                <a:spcPct val="0"/>
              </a:spcBef>
              <a:spcAft>
                <a:spcPct val="0"/>
              </a:spcAft>
              <a:defRPr sz="1400" kern="1200">
                <a:solidFill>
                  <a:schemeClr val="tx1"/>
                </a:solidFill>
                <a:latin typeface="Arial" panose="020B0604020202020204" pitchFamily="34" charset="0"/>
                <a:ea typeface="+mn-ea"/>
                <a:cs typeface="+mn-cs"/>
              </a:defRPr>
            </a:lvl5pPr>
            <a:lvl6pPr marL="2286000" algn="l" defTabSz="914400" rtl="0" eaLnBrk="1" latinLnBrk="0" hangingPunct="1">
              <a:defRPr sz="1400" kern="1200">
                <a:solidFill>
                  <a:schemeClr val="tx1"/>
                </a:solidFill>
                <a:latin typeface="Arial" panose="020B0604020202020204" pitchFamily="34" charset="0"/>
                <a:ea typeface="+mn-ea"/>
                <a:cs typeface="+mn-cs"/>
              </a:defRPr>
            </a:lvl6pPr>
            <a:lvl7pPr marL="2743200" algn="l" defTabSz="914400" rtl="0" eaLnBrk="1" latinLnBrk="0" hangingPunct="1">
              <a:defRPr sz="1400" kern="1200">
                <a:solidFill>
                  <a:schemeClr val="tx1"/>
                </a:solidFill>
                <a:latin typeface="Arial" panose="020B0604020202020204" pitchFamily="34" charset="0"/>
                <a:ea typeface="+mn-ea"/>
                <a:cs typeface="+mn-cs"/>
              </a:defRPr>
            </a:lvl7pPr>
            <a:lvl8pPr marL="3200400" algn="l" defTabSz="914400" rtl="0" eaLnBrk="1" latinLnBrk="0" hangingPunct="1">
              <a:defRPr sz="1400" kern="1200">
                <a:solidFill>
                  <a:schemeClr val="tx1"/>
                </a:solidFill>
                <a:latin typeface="Arial" panose="020B0604020202020204" pitchFamily="34" charset="0"/>
                <a:ea typeface="+mn-ea"/>
                <a:cs typeface="+mn-cs"/>
              </a:defRPr>
            </a:lvl8pPr>
            <a:lvl9pPr marL="3657600" algn="l" defTabSz="914400" rtl="0" eaLnBrk="1" latinLnBrk="0" hangingPunct="1">
              <a:defRPr sz="1400" kern="1200">
                <a:solidFill>
                  <a:schemeClr val="tx1"/>
                </a:solidFill>
                <a:latin typeface="Arial" panose="020B0604020202020204" pitchFamily="34" charset="0"/>
                <a:ea typeface="+mn-ea"/>
                <a:cs typeface="+mn-cs"/>
              </a:defRPr>
            </a:lvl9pPr>
          </a:lstStyle>
          <a:p>
            <a:endParaRPr lang="en-CA"/>
          </a:p>
        </p:txBody>
      </p:sp>
      <p:sp>
        <p:nvSpPr>
          <p:cNvPr id="57" name="Freeform 53">
            <a:extLst>
              <a:ext uri="{FF2B5EF4-FFF2-40B4-BE49-F238E27FC236}">
                <a16:creationId xmlns:a16="http://schemas.microsoft.com/office/drawing/2014/main" id="{E2EA1229-7919-47E2-A998-911FE7F84887}"/>
              </a:ext>
            </a:extLst>
          </p:cNvPr>
          <p:cNvSpPr>
            <a:spLocks noChangeAspect="1"/>
          </p:cNvSpPr>
          <p:nvPr/>
        </p:nvSpPr>
        <p:spPr bwMode="auto">
          <a:xfrm>
            <a:off x="6223030" y="1642388"/>
            <a:ext cx="8702" cy="30929"/>
          </a:xfrm>
          <a:custGeom>
            <a:avLst/>
            <a:gdLst>
              <a:gd name="T0" fmla="*/ 3 w 15"/>
              <a:gd name="T1" fmla="*/ 48 h 48"/>
              <a:gd name="T2" fmla="*/ 0 w 15"/>
              <a:gd name="T3" fmla="*/ 44 h 48"/>
              <a:gd name="T4" fmla="*/ 15 w 15"/>
              <a:gd name="T5" fmla="*/ 0 h 48"/>
            </a:gdLst>
            <a:ahLst/>
            <a:cxnLst>
              <a:cxn ang="0">
                <a:pos x="T0" y="T1"/>
              </a:cxn>
              <a:cxn ang="0">
                <a:pos x="T2" y="T3"/>
              </a:cxn>
              <a:cxn ang="0">
                <a:pos x="T4" y="T5"/>
              </a:cxn>
            </a:cxnLst>
            <a:rect l="0" t="0" r="r" b="b"/>
            <a:pathLst>
              <a:path w="15" h="48">
                <a:moveTo>
                  <a:pt x="3" y="48"/>
                </a:moveTo>
                <a:cubicBezTo>
                  <a:pt x="2" y="47"/>
                  <a:pt x="1" y="45"/>
                  <a:pt x="0" y="44"/>
                </a:cubicBezTo>
                <a:cubicBezTo>
                  <a:pt x="3" y="28"/>
                  <a:pt x="14" y="16"/>
                  <a:pt x="15" y="0"/>
                </a:cubicBezTo>
              </a:path>
            </a:pathLst>
          </a:custGeom>
          <a:noFill/>
          <a:ln w="6350" cap="rnd">
            <a:solidFill>
              <a:srgbClr val="FF6600"/>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defPPr>
              <a:defRPr lang="en-US"/>
            </a:defPPr>
            <a:lvl1pPr algn="l" rtl="0" fontAlgn="base">
              <a:spcBef>
                <a:spcPct val="0"/>
              </a:spcBef>
              <a:spcAft>
                <a:spcPct val="0"/>
              </a:spcAft>
              <a:defRPr sz="1400" kern="1200">
                <a:solidFill>
                  <a:schemeClr val="tx1"/>
                </a:solidFill>
                <a:latin typeface="Arial" panose="020B0604020202020204" pitchFamily="34" charset="0"/>
                <a:ea typeface="+mn-ea"/>
                <a:cs typeface="+mn-cs"/>
              </a:defRPr>
            </a:lvl1pPr>
            <a:lvl2pPr marL="457200" algn="l" rtl="0" fontAlgn="base">
              <a:spcBef>
                <a:spcPct val="0"/>
              </a:spcBef>
              <a:spcAft>
                <a:spcPct val="0"/>
              </a:spcAft>
              <a:defRPr sz="1400" kern="1200">
                <a:solidFill>
                  <a:schemeClr val="tx1"/>
                </a:solidFill>
                <a:latin typeface="Arial" panose="020B0604020202020204" pitchFamily="34" charset="0"/>
                <a:ea typeface="+mn-ea"/>
                <a:cs typeface="+mn-cs"/>
              </a:defRPr>
            </a:lvl2pPr>
            <a:lvl3pPr marL="914400" algn="l" rtl="0" fontAlgn="base">
              <a:spcBef>
                <a:spcPct val="0"/>
              </a:spcBef>
              <a:spcAft>
                <a:spcPct val="0"/>
              </a:spcAft>
              <a:defRPr sz="1400" kern="1200">
                <a:solidFill>
                  <a:schemeClr val="tx1"/>
                </a:solidFill>
                <a:latin typeface="Arial" panose="020B0604020202020204" pitchFamily="34" charset="0"/>
                <a:ea typeface="+mn-ea"/>
                <a:cs typeface="+mn-cs"/>
              </a:defRPr>
            </a:lvl3pPr>
            <a:lvl4pPr marL="1371600" algn="l" rtl="0" fontAlgn="base">
              <a:spcBef>
                <a:spcPct val="0"/>
              </a:spcBef>
              <a:spcAft>
                <a:spcPct val="0"/>
              </a:spcAft>
              <a:defRPr sz="1400" kern="1200">
                <a:solidFill>
                  <a:schemeClr val="tx1"/>
                </a:solidFill>
                <a:latin typeface="Arial" panose="020B0604020202020204" pitchFamily="34" charset="0"/>
                <a:ea typeface="+mn-ea"/>
                <a:cs typeface="+mn-cs"/>
              </a:defRPr>
            </a:lvl4pPr>
            <a:lvl5pPr marL="1828800" algn="l" rtl="0" fontAlgn="base">
              <a:spcBef>
                <a:spcPct val="0"/>
              </a:spcBef>
              <a:spcAft>
                <a:spcPct val="0"/>
              </a:spcAft>
              <a:defRPr sz="1400" kern="1200">
                <a:solidFill>
                  <a:schemeClr val="tx1"/>
                </a:solidFill>
                <a:latin typeface="Arial" panose="020B0604020202020204" pitchFamily="34" charset="0"/>
                <a:ea typeface="+mn-ea"/>
                <a:cs typeface="+mn-cs"/>
              </a:defRPr>
            </a:lvl5pPr>
            <a:lvl6pPr marL="2286000" algn="l" defTabSz="914400" rtl="0" eaLnBrk="1" latinLnBrk="0" hangingPunct="1">
              <a:defRPr sz="1400" kern="1200">
                <a:solidFill>
                  <a:schemeClr val="tx1"/>
                </a:solidFill>
                <a:latin typeface="Arial" panose="020B0604020202020204" pitchFamily="34" charset="0"/>
                <a:ea typeface="+mn-ea"/>
                <a:cs typeface="+mn-cs"/>
              </a:defRPr>
            </a:lvl6pPr>
            <a:lvl7pPr marL="2743200" algn="l" defTabSz="914400" rtl="0" eaLnBrk="1" latinLnBrk="0" hangingPunct="1">
              <a:defRPr sz="1400" kern="1200">
                <a:solidFill>
                  <a:schemeClr val="tx1"/>
                </a:solidFill>
                <a:latin typeface="Arial" panose="020B0604020202020204" pitchFamily="34" charset="0"/>
                <a:ea typeface="+mn-ea"/>
                <a:cs typeface="+mn-cs"/>
              </a:defRPr>
            </a:lvl7pPr>
            <a:lvl8pPr marL="3200400" algn="l" defTabSz="914400" rtl="0" eaLnBrk="1" latinLnBrk="0" hangingPunct="1">
              <a:defRPr sz="1400" kern="1200">
                <a:solidFill>
                  <a:schemeClr val="tx1"/>
                </a:solidFill>
                <a:latin typeface="Arial" panose="020B0604020202020204" pitchFamily="34" charset="0"/>
                <a:ea typeface="+mn-ea"/>
                <a:cs typeface="+mn-cs"/>
              </a:defRPr>
            </a:lvl8pPr>
            <a:lvl9pPr marL="3657600" algn="l" defTabSz="914400" rtl="0" eaLnBrk="1" latinLnBrk="0" hangingPunct="1">
              <a:defRPr sz="1400" kern="1200">
                <a:solidFill>
                  <a:schemeClr val="tx1"/>
                </a:solidFill>
                <a:latin typeface="Arial" panose="020B0604020202020204" pitchFamily="34" charset="0"/>
                <a:ea typeface="+mn-ea"/>
                <a:cs typeface="+mn-cs"/>
              </a:defRPr>
            </a:lvl9pPr>
          </a:lstStyle>
          <a:p>
            <a:endParaRPr lang="en-CA"/>
          </a:p>
        </p:txBody>
      </p:sp>
      <p:sp>
        <p:nvSpPr>
          <p:cNvPr id="58" name="Freeform 54">
            <a:extLst>
              <a:ext uri="{FF2B5EF4-FFF2-40B4-BE49-F238E27FC236}">
                <a16:creationId xmlns:a16="http://schemas.microsoft.com/office/drawing/2014/main" id="{EC3DF151-676E-43E6-B3A6-4C749AA21C1B}"/>
              </a:ext>
            </a:extLst>
          </p:cNvPr>
          <p:cNvSpPr>
            <a:spLocks noChangeAspect="1"/>
          </p:cNvSpPr>
          <p:nvPr/>
        </p:nvSpPr>
        <p:spPr bwMode="auto">
          <a:xfrm>
            <a:off x="6224565" y="1671661"/>
            <a:ext cx="3583" cy="1657"/>
          </a:xfrm>
          <a:custGeom>
            <a:avLst/>
            <a:gdLst>
              <a:gd name="T0" fmla="*/ 0 w 6"/>
              <a:gd name="T1" fmla="*/ 2 h 2"/>
              <a:gd name="T2" fmla="*/ 6 w 6"/>
              <a:gd name="T3" fmla="*/ 0 h 2"/>
            </a:gdLst>
            <a:ahLst/>
            <a:cxnLst>
              <a:cxn ang="0">
                <a:pos x="T0" y="T1"/>
              </a:cxn>
              <a:cxn ang="0">
                <a:pos x="T2" y="T3"/>
              </a:cxn>
            </a:cxnLst>
            <a:rect l="0" t="0" r="r" b="b"/>
            <a:pathLst>
              <a:path w="6" h="2">
                <a:moveTo>
                  <a:pt x="0" y="2"/>
                </a:moveTo>
                <a:cubicBezTo>
                  <a:pt x="2" y="1"/>
                  <a:pt x="4" y="0"/>
                  <a:pt x="6" y="0"/>
                </a:cubicBezTo>
              </a:path>
            </a:pathLst>
          </a:custGeom>
          <a:noFill/>
          <a:ln w="6350" cap="rnd">
            <a:solidFill>
              <a:srgbClr val="FF6600"/>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defPPr>
              <a:defRPr lang="en-US"/>
            </a:defPPr>
            <a:lvl1pPr algn="l" rtl="0" fontAlgn="base">
              <a:spcBef>
                <a:spcPct val="0"/>
              </a:spcBef>
              <a:spcAft>
                <a:spcPct val="0"/>
              </a:spcAft>
              <a:defRPr sz="1400" kern="1200">
                <a:solidFill>
                  <a:schemeClr val="tx1"/>
                </a:solidFill>
                <a:latin typeface="Arial" panose="020B0604020202020204" pitchFamily="34" charset="0"/>
                <a:ea typeface="+mn-ea"/>
                <a:cs typeface="+mn-cs"/>
              </a:defRPr>
            </a:lvl1pPr>
            <a:lvl2pPr marL="457200" algn="l" rtl="0" fontAlgn="base">
              <a:spcBef>
                <a:spcPct val="0"/>
              </a:spcBef>
              <a:spcAft>
                <a:spcPct val="0"/>
              </a:spcAft>
              <a:defRPr sz="1400" kern="1200">
                <a:solidFill>
                  <a:schemeClr val="tx1"/>
                </a:solidFill>
                <a:latin typeface="Arial" panose="020B0604020202020204" pitchFamily="34" charset="0"/>
                <a:ea typeface="+mn-ea"/>
                <a:cs typeface="+mn-cs"/>
              </a:defRPr>
            </a:lvl2pPr>
            <a:lvl3pPr marL="914400" algn="l" rtl="0" fontAlgn="base">
              <a:spcBef>
                <a:spcPct val="0"/>
              </a:spcBef>
              <a:spcAft>
                <a:spcPct val="0"/>
              </a:spcAft>
              <a:defRPr sz="1400" kern="1200">
                <a:solidFill>
                  <a:schemeClr val="tx1"/>
                </a:solidFill>
                <a:latin typeface="Arial" panose="020B0604020202020204" pitchFamily="34" charset="0"/>
                <a:ea typeface="+mn-ea"/>
                <a:cs typeface="+mn-cs"/>
              </a:defRPr>
            </a:lvl3pPr>
            <a:lvl4pPr marL="1371600" algn="l" rtl="0" fontAlgn="base">
              <a:spcBef>
                <a:spcPct val="0"/>
              </a:spcBef>
              <a:spcAft>
                <a:spcPct val="0"/>
              </a:spcAft>
              <a:defRPr sz="1400" kern="1200">
                <a:solidFill>
                  <a:schemeClr val="tx1"/>
                </a:solidFill>
                <a:latin typeface="Arial" panose="020B0604020202020204" pitchFamily="34" charset="0"/>
                <a:ea typeface="+mn-ea"/>
                <a:cs typeface="+mn-cs"/>
              </a:defRPr>
            </a:lvl4pPr>
            <a:lvl5pPr marL="1828800" algn="l" rtl="0" fontAlgn="base">
              <a:spcBef>
                <a:spcPct val="0"/>
              </a:spcBef>
              <a:spcAft>
                <a:spcPct val="0"/>
              </a:spcAft>
              <a:defRPr sz="1400" kern="1200">
                <a:solidFill>
                  <a:schemeClr val="tx1"/>
                </a:solidFill>
                <a:latin typeface="Arial" panose="020B0604020202020204" pitchFamily="34" charset="0"/>
                <a:ea typeface="+mn-ea"/>
                <a:cs typeface="+mn-cs"/>
              </a:defRPr>
            </a:lvl5pPr>
            <a:lvl6pPr marL="2286000" algn="l" defTabSz="914400" rtl="0" eaLnBrk="1" latinLnBrk="0" hangingPunct="1">
              <a:defRPr sz="1400" kern="1200">
                <a:solidFill>
                  <a:schemeClr val="tx1"/>
                </a:solidFill>
                <a:latin typeface="Arial" panose="020B0604020202020204" pitchFamily="34" charset="0"/>
                <a:ea typeface="+mn-ea"/>
                <a:cs typeface="+mn-cs"/>
              </a:defRPr>
            </a:lvl6pPr>
            <a:lvl7pPr marL="2743200" algn="l" defTabSz="914400" rtl="0" eaLnBrk="1" latinLnBrk="0" hangingPunct="1">
              <a:defRPr sz="1400" kern="1200">
                <a:solidFill>
                  <a:schemeClr val="tx1"/>
                </a:solidFill>
                <a:latin typeface="Arial" panose="020B0604020202020204" pitchFamily="34" charset="0"/>
                <a:ea typeface="+mn-ea"/>
                <a:cs typeface="+mn-cs"/>
              </a:defRPr>
            </a:lvl7pPr>
            <a:lvl8pPr marL="3200400" algn="l" defTabSz="914400" rtl="0" eaLnBrk="1" latinLnBrk="0" hangingPunct="1">
              <a:defRPr sz="1400" kern="1200">
                <a:solidFill>
                  <a:schemeClr val="tx1"/>
                </a:solidFill>
                <a:latin typeface="Arial" panose="020B0604020202020204" pitchFamily="34" charset="0"/>
                <a:ea typeface="+mn-ea"/>
                <a:cs typeface="+mn-cs"/>
              </a:defRPr>
            </a:lvl8pPr>
            <a:lvl9pPr marL="3657600" algn="l" defTabSz="914400" rtl="0" eaLnBrk="1" latinLnBrk="0" hangingPunct="1">
              <a:defRPr sz="1400" kern="1200">
                <a:solidFill>
                  <a:schemeClr val="tx1"/>
                </a:solidFill>
                <a:latin typeface="Arial" panose="020B0604020202020204" pitchFamily="34" charset="0"/>
                <a:ea typeface="+mn-ea"/>
                <a:cs typeface="+mn-cs"/>
              </a:defRPr>
            </a:lvl9pPr>
          </a:lstStyle>
          <a:p>
            <a:endParaRPr lang="en-CA"/>
          </a:p>
        </p:txBody>
      </p:sp>
      <p:sp>
        <p:nvSpPr>
          <p:cNvPr id="59" name="Freeform 55">
            <a:extLst>
              <a:ext uri="{FF2B5EF4-FFF2-40B4-BE49-F238E27FC236}">
                <a16:creationId xmlns:a16="http://schemas.microsoft.com/office/drawing/2014/main" id="{0DA9817C-D142-4670-97F4-627FA759327D}"/>
              </a:ext>
            </a:extLst>
          </p:cNvPr>
          <p:cNvSpPr>
            <a:spLocks noChangeAspect="1"/>
          </p:cNvSpPr>
          <p:nvPr/>
        </p:nvSpPr>
        <p:spPr bwMode="auto">
          <a:xfrm>
            <a:off x="6228148" y="1644598"/>
            <a:ext cx="15356" cy="27063"/>
          </a:xfrm>
          <a:custGeom>
            <a:avLst/>
            <a:gdLst>
              <a:gd name="T0" fmla="*/ 0 w 26"/>
              <a:gd name="T1" fmla="*/ 42 h 42"/>
              <a:gd name="T2" fmla="*/ 26 w 26"/>
              <a:gd name="T3" fmla="*/ 0 h 42"/>
            </a:gdLst>
            <a:ahLst/>
            <a:cxnLst>
              <a:cxn ang="0">
                <a:pos x="T0" y="T1"/>
              </a:cxn>
              <a:cxn ang="0">
                <a:pos x="T2" y="T3"/>
              </a:cxn>
            </a:cxnLst>
            <a:rect l="0" t="0" r="r" b="b"/>
            <a:pathLst>
              <a:path w="26" h="42">
                <a:moveTo>
                  <a:pt x="0" y="42"/>
                </a:moveTo>
                <a:cubicBezTo>
                  <a:pt x="10" y="28"/>
                  <a:pt x="23" y="17"/>
                  <a:pt x="26" y="0"/>
                </a:cubicBezTo>
              </a:path>
            </a:pathLst>
          </a:custGeom>
          <a:noFill/>
          <a:ln w="6350" cap="rnd">
            <a:solidFill>
              <a:srgbClr val="FF6600"/>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defPPr>
              <a:defRPr lang="en-US"/>
            </a:defPPr>
            <a:lvl1pPr algn="l" rtl="0" fontAlgn="base">
              <a:spcBef>
                <a:spcPct val="0"/>
              </a:spcBef>
              <a:spcAft>
                <a:spcPct val="0"/>
              </a:spcAft>
              <a:defRPr sz="1400" kern="1200">
                <a:solidFill>
                  <a:schemeClr val="tx1"/>
                </a:solidFill>
                <a:latin typeface="Arial" panose="020B0604020202020204" pitchFamily="34" charset="0"/>
                <a:ea typeface="+mn-ea"/>
                <a:cs typeface="+mn-cs"/>
              </a:defRPr>
            </a:lvl1pPr>
            <a:lvl2pPr marL="457200" algn="l" rtl="0" fontAlgn="base">
              <a:spcBef>
                <a:spcPct val="0"/>
              </a:spcBef>
              <a:spcAft>
                <a:spcPct val="0"/>
              </a:spcAft>
              <a:defRPr sz="1400" kern="1200">
                <a:solidFill>
                  <a:schemeClr val="tx1"/>
                </a:solidFill>
                <a:latin typeface="Arial" panose="020B0604020202020204" pitchFamily="34" charset="0"/>
                <a:ea typeface="+mn-ea"/>
                <a:cs typeface="+mn-cs"/>
              </a:defRPr>
            </a:lvl2pPr>
            <a:lvl3pPr marL="914400" algn="l" rtl="0" fontAlgn="base">
              <a:spcBef>
                <a:spcPct val="0"/>
              </a:spcBef>
              <a:spcAft>
                <a:spcPct val="0"/>
              </a:spcAft>
              <a:defRPr sz="1400" kern="1200">
                <a:solidFill>
                  <a:schemeClr val="tx1"/>
                </a:solidFill>
                <a:latin typeface="Arial" panose="020B0604020202020204" pitchFamily="34" charset="0"/>
                <a:ea typeface="+mn-ea"/>
                <a:cs typeface="+mn-cs"/>
              </a:defRPr>
            </a:lvl3pPr>
            <a:lvl4pPr marL="1371600" algn="l" rtl="0" fontAlgn="base">
              <a:spcBef>
                <a:spcPct val="0"/>
              </a:spcBef>
              <a:spcAft>
                <a:spcPct val="0"/>
              </a:spcAft>
              <a:defRPr sz="1400" kern="1200">
                <a:solidFill>
                  <a:schemeClr val="tx1"/>
                </a:solidFill>
                <a:latin typeface="Arial" panose="020B0604020202020204" pitchFamily="34" charset="0"/>
                <a:ea typeface="+mn-ea"/>
                <a:cs typeface="+mn-cs"/>
              </a:defRPr>
            </a:lvl4pPr>
            <a:lvl5pPr marL="1828800" algn="l" rtl="0" fontAlgn="base">
              <a:spcBef>
                <a:spcPct val="0"/>
              </a:spcBef>
              <a:spcAft>
                <a:spcPct val="0"/>
              </a:spcAft>
              <a:defRPr sz="1400" kern="1200">
                <a:solidFill>
                  <a:schemeClr val="tx1"/>
                </a:solidFill>
                <a:latin typeface="Arial" panose="020B0604020202020204" pitchFamily="34" charset="0"/>
                <a:ea typeface="+mn-ea"/>
                <a:cs typeface="+mn-cs"/>
              </a:defRPr>
            </a:lvl5pPr>
            <a:lvl6pPr marL="2286000" algn="l" defTabSz="914400" rtl="0" eaLnBrk="1" latinLnBrk="0" hangingPunct="1">
              <a:defRPr sz="1400" kern="1200">
                <a:solidFill>
                  <a:schemeClr val="tx1"/>
                </a:solidFill>
                <a:latin typeface="Arial" panose="020B0604020202020204" pitchFamily="34" charset="0"/>
                <a:ea typeface="+mn-ea"/>
                <a:cs typeface="+mn-cs"/>
              </a:defRPr>
            </a:lvl6pPr>
            <a:lvl7pPr marL="2743200" algn="l" defTabSz="914400" rtl="0" eaLnBrk="1" latinLnBrk="0" hangingPunct="1">
              <a:defRPr sz="1400" kern="1200">
                <a:solidFill>
                  <a:schemeClr val="tx1"/>
                </a:solidFill>
                <a:latin typeface="Arial" panose="020B0604020202020204" pitchFamily="34" charset="0"/>
                <a:ea typeface="+mn-ea"/>
                <a:cs typeface="+mn-cs"/>
              </a:defRPr>
            </a:lvl7pPr>
            <a:lvl8pPr marL="3200400" algn="l" defTabSz="914400" rtl="0" eaLnBrk="1" latinLnBrk="0" hangingPunct="1">
              <a:defRPr sz="1400" kern="1200">
                <a:solidFill>
                  <a:schemeClr val="tx1"/>
                </a:solidFill>
                <a:latin typeface="Arial" panose="020B0604020202020204" pitchFamily="34" charset="0"/>
                <a:ea typeface="+mn-ea"/>
                <a:cs typeface="+mn-cs"/>
              </a:defRPr>
            </a:lvl8pPr>
            <a:lvl9pPr marL="3657600" algn="l" defTabSz="914400" rtl="0" eaLnBrk="1" latinLnBrk="0" hangingPunct="1">
              <a:defRPr sz="1400" kern="1200">
                <a:solidFill>
                  <a:schemeClr val="tx1"/>
                </a:solidFill>
                <a:latin typeface="Arial" panose="020B0604020202020204" pitchFamily="34" charset="0"/>
                <a:ea typeface="+mn-ea"/>
                <a:cs typeface="+mn-cs"/>
              </a:defRPr>
            </a:lvl9pPr>
          </a:lstStyle>
          <a:p>
            <a:endParaRPr lang="en-CA"/>
          </a:p>
        </p:txBody>
      </p:sp>
      <p:sp>
        <p:nvSpPr>
          <p:cNvPr id="60" name="Freeform 56">
            <a:extLst>
              <a:ext uri="{FF2B5EF4-FFF2-40B4-BE49-F238E27FC236}">
                <a16:creationId xmlns:a16="http://schemas.microsoft.com/office/drawing/2014/main" id="{A8AC9F9C-731F-4509-870A-81B01E453A23}"/>
              </a:ext>
            </a:extLst>
          </p:cNvPr>
          <p:cNvSpPr>
            <a:spLocks noChangeAspect="1"/>
          </p:cNvSpPr>
          <p:nvPr/>
        </p:nvSpPr>
        <p:spPr bwMode="auto">
          <a:xfrm>
            <a:off x="6254254" y="1576111"/>
            <a:ext cx="32248" cy="90027"/>
          </a:xfrm>
          <a:custGeom>
            <a:avLst/>
            <a:gdLst>
              <a:gd name="T0" fmla="*/ 0 w 54"/>
              <a:gd name="T1" fmla="*/ 141 h 141"/>
              <a:gd name="T2" fmla="*/ 54 w 54"/>
              <a:gd name="T3" fmla="*/ 0 h 141"/>
            </a:gdLst>
            <a:ahLst/>
            <a:cxnLst>
              <a:cxn ang="0">
                <a:pos x="T0" y="T1"/>
              </a:cxn>
              <a:cxn ang="0">
                <a:pos x="T2" y="T3"/>
              </a:cxn>
            </a:cxnLst>
            <a:rect l="0" t="0" r="r" b="b"/>
            <a:pathLst>
              <a:path w="54" h="141">
                <a:moveTo>
                  <a:pt x="0" y="141"/>
                </a:moveTo>
                <a:cubicBezTo>
                  <a:pt x="28" y="98"/>
                  <a:pt x="31" y="46"/>
                  <a:pt x="54" y="0"/>
                </a:cubicBezTo>
              </a:path>
            </a:pathLst>
          </a:custGeom>
          <a:noFill/>
          <a:ln w="6350" cap="rnd">
            <a:solidFill>
              <a:srgbClr val="FF6600"/>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defPPr>
              <a:defRPr lang="en-US"/>
            </a:defPPr>
            <a:lvl1pPr algn="l" rtl="0" fontAlgn="base">
              <a:spcBef>
                <a:spcPct val="0"/>
              </a:spcBef>
              <a:spcAft>
                <a:spcPct val="0"/>
              </a:spcAft>
              <a:defRPr sz="1400" kern="1200">
                <a:solidFill>
                  <a:schemeClr val="tx1"/>
                </a:solidFill>
                <a:latin typeface="Arial" panose="020B0604020202020204" pitchFamily="34" charset="0"/>
                <a:ea typeface="+mn-ea"/>
                <a:cs typeface="+mn-cs"/>
              </a:defRPr>
            </a:lvl1pPr>
            <a:lvl2pPr marL="457200" algn="l" rtl="0" fontAlgn="base">
              <a:spcBef>
                <a:spcPct val="0"/>
              </a:spcBef>
              <a:spcAft>
                <a:spcPct val="0"/>
              </a:spcAft>
              <a:defRPr sz="1400" kern="1200">
                <a:solidFill>
                  <a:schemeClr val="tx1"/>
                </a:solidFill>
                <a:latin typeface="Arial" panose="020B0604020202020204" pitchFamily="34" charset="0"/>
                <a:ea typeface="+mn-ea"/>
                <a:cs typeface="+mn-cs"/>
              </a:defRPr>
            </a:lvl2pPr>
            <a:lvl3pPr marL="914400" algn="l" rtl="0" fontAlgn="base">
              <a:spcBef>
                <a:spcPct val="0"/>
              </a:spcBef>
              <a:spcAft>
                <a:spcPct val="0"/>
              </a:spcAft>
              <a:defRPr sz="1400" kern="1200">
                <a:solidFill>
                  <a:schemeClr val="tx1"/>
                </a:solidFill>
                <a:latin typeface="Arial" panose="020B0604020202020204" pitchFamily="34" charset="0"/>
                <a:ea typeface="+mn-ea"/>
                <a:cs typeface="+mn-cs"/>
              </a:defRPr>
            </a:lvl3pPr>
            <a:lvl4pPr marL="1371600" algn="l" rtl="0" fontAlgn="base">
              <a:spcBef>
                <a:spcPct val="0"/>
              </a:spcBef>
              <a:spcAft>
                <a:spcPct val="0"/>
              </a:spcAft>
              <a:defRPr sz="1400" kern="1200">
                <a:solidFill>
                  <a:schemeClr val="tx1"/>
                </a:solidFill>
                <a:latin typeface="Arial" panose="020B0604020202020204" pitchFamily="34" charset="0"/>
                <a:ea typeface="+mn-ea"/>
                <a:cs typeface="+mn-cs"/>
              </a:defRPr>
            </a:lvl4pPr>
            <a:lvl5pPr marL="1828800" algn="l" rtl="0" fontAlgn="base">
              <a:spcBef>
                <a:spcPct val="0"/>
              </a:spcBef>
              <a:spcAft>
                <a:spcPct val="0"/>
              </a:spcAft>
              <a:defRPr sz="1400" kern="1200">
                <a:solidFill>
                  <a:schemeClr val="tx1"/>
                </a:solidFill>
                <a:latin typeface="Arial" panose="020B0604020202020204" pitchFamily="34" charset="0"/>
                <a:ea typeface="+mn-ea"/>
                <a:cs typeface="+mn-cs"/>
              </a:defRPr>
            </a:lvl5pPr>
            <a:lvl6pPr marL="2286000" algn="l" defTabSz="914400" rtl="0" eaLnBrk="1" latinLnBrk="0" hangingPunct="1">
              <a:defRPr sz="1400" kern="1200">
                <a:solidFill>
                  <a:schemeClr val="tx1"/>
                </a:solidFill>
                <a:latin typeface="Arial" panose="020B0604020202020204" pitchFamily="34" charset="0"/>
                <a:ea typeface="+mn-ea"/>
                <a:cs typeface="+mn-cs"/>
              </a:defRPr>
            </a:lvl6pPr>
            <a:lvl7pPr marL="2743200" algn="l" defTabSz="914400" rtl="0" eaLnBrk="1" latinLnBrk="0" hangingPunct="1">
              <a:defRPr sz="1400" kern="1200">
                <a:solidFill>
                  <a:schemeClr val="tx1"/>
                </a:solidFill>
                <a:latin typeface="Arial" panose="020B0604020202020204" pitchFamily="34" charset="0"/>
                <a:ea typeface="+mn-ea"/>
                <a:cs typeface="+mn-cs"/>
              </a:defRPr>
            </a:lvl7pPr>
            <a:lvl8pPr marL="3200400" algn="l" defTabSz="914400" rtl="0" eaLnBrk="1" latinLnBrk="0" hangingPunct="1">
              <a:defRPr sz="1400" kern="1200">
                <a:solidFill>
                  <a:schemeClr val="tx1"/>
                </a:solidFill>
                <a:latin typeface="Arial" panose="020B0604020202020204" pitchFamily="34" charset="0"/>
                <a:ea typeface="+mn-ea"/>
                <a:cs typeface="+mn-cs"/>
              </a:defRPr>
            </a:lvl8pPr>
            <a:lvl9pPr marL="3657600" algn="l" defTabSz="914400" rtl="0" eaLnBrk="1" latinLnBrk="0" hangingPunct="1">
              <a:defRPr sz="1400" kern="1200">
                <a:solidFill>
                  <a:schemeClr val="tx1"/>
                </a:solidFill>
                <a:latin typeface="Arial" panose="020B0604020202020204" pitchFamily="34" charset="0"/>
                <a:ea typeface="+mn-ea"/>
                <a:cs typeface="+mn-cs"/>
              </a:defRPr>
            </a:lvl9pPr>
          </a:lstStyle>
          <a:p>
            <a:endParaRPr lang="en-CA"/>
          </a:p>
        </p:txBody>
      </p:sp>
      <p:sp>
        <p:nvSpPr>
          <p:cNvPr id="61" name="Freeform 57">
            <a:extLst>
              <a:ext uri="{FF2B5EF4-FFF2-40B4-BE49-F238E27FC236}">
                <a16:creationId xmlns:a16="http://schemas.microsoft.com/office/drawing/2014/main" id="{AFD4C799-4B81-46CF-A47C-AD205FACCA95}"/>
              </a:ext>
            </a:extLst>
          </p:cNvPr>
          <p:cNvSpPr>
            <a:spLocks noChangeAspect="1"/>
          </p:cNvSpPr>
          <p:nvPr/>
        </p:nvSpPr>
        <p:spPr bwMode="auto">
          <a:xfrm>
            <a:off x="6275753" y="1606488"/>
            <a:ext cx="20475" cy="41976"/>
          </a:xfrm>
          <a:custGeom>
            <a:avLst/>
            <a:gdLst>
              <a:gd name="T0" fmla="*/ 0 w 34"/>
              <a:gd name="T1" fmla="*/ 66 h 66"/>
              <a:gd name="T2" fmla="*/ 34 w 34"/>
              <a:gd name="T3" fmla="*/ 0 h 66"/>
            </a:gdLst>
            <a:ahLst/>
            <a:cxnLst>
              <a:cxn ang="0">
                <a:pos x="T0" y="T1"/>
              </a:cxn>
              <a:cxn ang="0">
                <a:pos x="T2" y="T3"/>
              </a:cxn>
            </a:cxnLst>
            <a:rect l="0" t="0" r="r" b="b"/>
            <a:pathLst>
              <a:path w="34" h="66">
                <a:moveTo>
                  <a:pt x="0" y="66"/>
                </a:moveTo>
                <a:cubicBezTo>
                  <a:pt x="12" y="44"/>
                  <a:pt x="26" y="25"/>
                  <a:pt x="34" y="0"/>
                </a:cubicBezTo>
              </a:path>
            </a:pathLst>
          </a:custGeom>
          <a:noFill/>
          <a:ln w="6350" cap="rnd">
            <a:solidFill>
              <a:srgbClr val="FF6600"/>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defPPr>
              <a:defRPr lang="en-US"/>
            </a:defPPr>
            <a:lvl1pPr algn="l" rtl="0" fontAlgn="base">
              <a:spcBef>
                <a:spcPct val="0"/>
              </a:spcBef>
              <a:spcAft>
                <a:spcPct val="0"/>
              </a:spcAft>
              <a:defRPr sz="1400" kern="1200">
                <a:solidFill>
                  <a:schemeClr val="tx1"/>
                </a:solidFill>
                <a:latin typeface="Arial" panose="020B0604020202020204" pitchFamily="34" charset="0"/>
                <a:ea typeface="+mn-ea"/>
                <a:cs typeface="+mn-cs"/>
              </a:defRPr>
            </a:lvl1pPr>
            <a:lvl2pPr marL="457200" algn="l" rtl="0" fontAlgn="base">
              <a:spcBef>
                <a:spcPct val="0"/>
              </a:spcBef>
              <a:spcAft>
                <a:spcPct val="0"/>
              </a:spcAft>
              <a:defRPr sz="1400" kern="1200">
                <a:solidFill>
                  <a:schemeClr val="tx1"/>
                </a:solidFill>
                <a:latin typeface="Arial" panose="020B0604020202020204" pitchFamily="34" charset="0"/>
                <a:ea typeface="+mn-ea"/>
                <a:cs typeface="+mn-cs"/>
              </a:defRPr>
            </a:lvl2pPr>
            <a:lvl3pPr marL="914400" algn="l" rtl="0" fontAlgn="base">
              <a:spcBef>
                <a:spcPct val="0"/>
              </a:spcBef>
              <a:spcAft>
                <a:spcPct val="0"/>
              </a:spcAft>
              <a:defRPr sz="1400" kern="1200">
                <a:solidFill>
                  <a:schemeClr val="tx1"/>
                </a:solidFill>
                <a:latin typeface="Arial" panose="020B0604020202020204" pitchFamily="34" charset="0"/>
                <a:ea typeface="+mn-ea"/>
                <a:cs typeface="+mn-cs"/>
              </a:defRPr>
            </a:lvl3pPr>
            <a:lvl4pPr marL="1371600" algn="l" rtl="0" fontAlgn="base">
              <a:spcBef>
                <a:spcPct val="0"/>
              </a:spcBef>
              <a:spcAft>
                <a:spcPct val="0"/>
              </a:spcAft>
              <a:defRPr sz="1400" kern="1200">
                <a:solidFill>
                  <a:schemeClr val="tx1"/>
                </a:solidFill>
                <a:latin typeface="Arial" panose="020B0604020202020204" pitchFamily="34" charset="0"/>
                <a:ea typeface="+mn-ea"/>
                <a:cs typeface="+mn-cs"/>
              </a:defRPr>
            </a:lvl4pPr>
            <a:lvl5pPr marL="1828800" algn="l" rtl="0" fontAlgn="base">
              <a:spcBef>
                <a:spcPct val="0"/>
              </a:spcBef>
              <a:spcAft>
                <a:spcPct val="0"/>
              </a:spcAft>
              <a:defRPr sz="1400" kern="1200">
                <a:solidFill>
                  <a:schemeClr val="tx1"/>
                </a:solidFill>
                <a:latin typeface="Arial" panose="020B0604020202020204" pitchFamily="34" charset="0"/>
                <a:ea typeface="+mn-ea"/>
                <a:cs typeface="+mn-cs"/>
              </a:defRPr>
            </a:lvl5pPr>
            <a:lvl6pPr marL="2286000" algn="l" defTabSz="914400" rtl="0" eaLnBrk="1" latinLnBrk="0" hangingPunct="1">
              <a:defRPr sz="1400" kern="1200">
                <a:solidFill>
                  <a:schemeClr val="tx1"/>
                </a:solidFill>
                <a:latin typeface="Arial" panose="020B0604020202020204" pitchFamily="34" charset="0"/>
                <a:ea typeface="+mn-ea"/>
                <a:cs typeface="+mn-cs"/>
              </a:defRPr>
            </a:lvl6pPr>
            <a:lvl7pPr marL="2743200" algn="l" defTabSz="914400" rtl="0" eaLnBrk="1" latinLnBrk="0" hangingPunct="1">
              <a:defRPr sz="1400" kern="1200">
                <a:solidFill>
                  <a:schemeClr val="tx1"/>
                </a:solidFill>
                <a:latin typeface="Arial" panose="020B0604020202020204" pitchFamily="34" charset="0"/>
                <a:ea typeface="+mn-ea"/>
                <a:cs typeface="+mn-cs"/>
              </a:defRPr>
            </a:lvl7pPr>
            <a:lvl8pPr marL="3200400" algn="l" defTabSz="914400" rtl="0" eaLnBrk="1" latinLnBrk="0" hangingPunct="1">
              <a:defRPr sz="1400" kern="1200">
                <a:solidFill>
                  <a:schemeClr val="tx1"/>
                </a:solidFill>
                <a:latin typeface="Arial" panose="020B0604020202020204" pitchFamily="34" charset="0"/>
                <a:ea typeface="+mn-ea"/>
                <a:cs typeface="+mn-cs"/>
              </a:defRPr>
            </a:lvl8pPr>
            <a:lvl9pPr marL="3657600" algn="l" defTabSz="914400" rtl="0" eaLnBrk="1" latinLnBrk="0" hangingPunct="1">
              <a:defRPr sz="1400" kern="1200">
                <a:solidFill>
                  <a:schemeClr val="tx1"/>
                </a:solidFill>
                <a:latin typeface="Arial" panose="020B0604020202020204" pitchFamily="34" charset="0"/>
                <a:ea typeface="+mn-ea"/>
                <a:cs typeface="+mn-cs"/>
              </a:defRPr>
            </a:lvl9pPr>
          </a:lstStyle>
          <a:p>
            <a:endParaRPr lang="en-CA"/>
          </a:p>
        </p:txBody>
      </p:sp>
      <p:sp>
        <p:nvSpPr>
          <p:cNvPr id="62" name="Freeform 58">
            <a:extLst>
              <a:ext uri="{FF2B5EF4-FFF2-40B4-BE49-F238E27FC236}">
                <a16:creationId xmlns:a16="http://schemas.microsoft.com/office/drawing/2014/main" id="{626812A4-D5B4-49C4-9171-3CA039233A23}"/>
              </a:ext>
            </a:extLst>
          </p:cNvPr>
          <p:cNvSpPr>
            <a:spLocks noChangeAspect="1"/>
          </p:cNvSpPr>
          <p:nvPr/>
        </p:nvSpPr>
        <p:spPr bwMode="auto">
          <a:xfrm>
            <a:off x="6275753" y="1646254"/>
            <a:ext cx="11773" cy="6075"/>
          </a:xfrm>
          <a:custGeom>
            <a:avLst/>
            <a:gdLst>
              <a:gd name="T0" fmla="*/ 0 w 20"/>
              <a:gd name="T1" fmla="*/ 4 h 9"/>
              <a:gd name="T2" fmla="*/ 20 w 20"/>
              <a:gd name="T3" fmla="*/ 0 h 9"/>
            </a:gdLst>
            <a:ahLst/>
            <a:cxnLst>
              <a:cxn ang="0">
                <a:pos x="T0" y="T1"/>
              </a:cxn>
              <a:cxn ang="0">
                <a:pos x="T2" y="T3"/>
              </a:cxn>
            </a:cxnLst>
            <a:rect l="0" t="0" r="r" b="b"/>
            <a:pathLst>
              <a:path w="20" h="9">
                <a:moveTo>
                  <a:pt x="0" y="4"/>
                </a:moveTo>
                <a:cubicBezTo>
                  <a:pt x="7" y="9"/>
                  <a:pt x="14" y="3"/>
                  <a:pt x="20" y="0"/>
                </a:cubicBezTo>
              </a:path>
            </a:pathLst>
          </a:custGeom>
          <a:noFill/>
          <a:ln w="6350" cap="rnd">
            <a:solidFill>
              <a:srgbClr val="FF6600"/>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defPPr>
              <a:defRPr lang="en-US"/>
            </a:defPPr>
            <a:lvl1pPr algn="l" rtl="0" fontAlgn="base">
              <a:spcBef>
                <a:spcPct val="0"/>
              </a:spcBef>
              <a:spcAft>
                <a:spcPct val="0"/>
              </a:spcAft>
              <a:defRPr sz="1400" kern="1200">
                <a:solidFill>
                  <a:schemeClr val="tx1"/>
                </a:solidFill>
                <a:latin typeface="Arial" panose="020B0604020202020204" pitchFamily="34" charset="0"/>
                <a:ea typeface="+mn-ea"/>
                <a:cs typeface="+mn-cs"/>
              </a:defRPr>
            </a:lvl1pPr>
            <a:lvl2pPr marL="457200" algn="l" rtl="0" fontAlgn="base">
              <a:spcBef>
                <a:spcPct val="0"/>
              </a:spcBef>
              <a:spcAft>
                <a:spcPct val="0"/>
              </a:spcAft>
              <a:defRPr sz="1400" kern="1200">
                <a:solidFill>
                  <a:schemeClr val="tx1"/>
                </a:solidFill>
                <a:latin typeface="Arial" panose="020B0604020202020204" pitchFamily="34" charset="0"/>
                <a:ea typeface="+mn-ea"/>
                <a:cs typeface="+mn-cs"/>
              </a:defRPr>
            </a:lvl2pPr>
            <a:lvl3pPr marL="914400" algn="l" rtl="0" fontAlgn="base">
              <a:spcBef>
                <a:spcPct val="0"/>
              </a:spcBef>
              <a:spcAft>
                <a:spcPct val="0"/>
              </a:spcAft>
              <a:defRPr sz="1400" kern="1200">
                <a:solidFill>
                  <a:schemeClr val="tx1"/>
                </a:solidFill>
                <a:latin typeface="Arial" panose="020B0604020202020204" pitchFamily="34" charset="0"/>
                <a:ea typeface="+mn-ea"/>
                <a:cs typeface="+mn-cs"/>
              </a:defRPr>
            </a:lvl3pPr>
            <a:lvl4pPr marL="1371600" algn="l" rtl="0" fontAlgn="base">
              <a:spcBef>
                <a:spcPct val="0"/>
              </a:spcBef>
              <a:spcAft>
                <a:spcPct val="0"/>
              </a:spcAft>
              <a:defRPr sz="1400" kern="1200">
                <a:solidFill>
                  <a:schemeClr val="tx1"/>
                </a:solidFill>
                <a:latin typeface="Arial" panose="020B0604020202020204" pitchFamily="34" charset="0"/>
                <a:ea typeface="+mn-ea"/>
                <a:cs typeface="+mn-cs"/>
              </a:defRPr>
            </a:lvl4pPr>
            <a:lvl5pPr marL="1828800" algn="l" rtl="0" fontAlgn="base">
              <a:spcBef>
                <a:spcPct val="0"/>
              </a:spcBef>
              <a:spcAft>
                <a:spcPct val="0"/>
              </a:spcAft>
              <a:defRPr sz="1400" kern="1200">
                <a:solidFill>
                  <a:schemeClr val="tx1"/>
                </a:solidFill>
                <a:latin typeface="Arial" panose="020B0604020202020204" pitchFamily="34" charset="0"/>
                <a:ea typeface="+mn-ea"/>
                <a:cs typeface="+mn-cs"/>
              </a:defRPr>
            </a:lvl5pPr>
            <a:lvl6pPr marL="2286000" algn="l" defTabSz="914400" rtl="0" eaLnBrk="1" latinLnBrk="0" hangingPunct="1">
              <a:defRPr sz="1400" kern="1200">
                <a:solidFill>
                  <a:schemeClr val="tx1"/>
                </a:solidFill>
                <a:latin typeface="Arial" panose="020B0604020202020204" pitchFamily="34" charset="0"/>
                <a:ea typeface="+mn-ea"/>
                <a:cs typeface="+mn-cs"/>
              </a:defRPr>
            </a:lvl6pPr>
            <a:lvl7pPr marL="2743200" algn="l" defTabSz="914400" rtl="0" eaLnBrk="1" latinLnBrk="0" hangingPunct="1">
              <a:defRPr sz="1400" kern="1200">
                <a:solidFill>
                  <a:schemeClr val="tx1"/>
                </a:solidFill>
                <a:latin typeface="Arial" panose="020B0604020202020204" pitchFamily="34" charset="0"/>
                <a:ea typeface="+mn-ea"/>
                <a:cs typeface="+mn-cs"/>
              </a:defRPr>
            </a:lvl7pPr>
            <a:lvl8pPr marL="3200400" algn="l" defTabSz="914400" rtl="0" eaLnBrk="1" latinLnBrk="0" hangingPunct="1">
              <a:defRPr sz="1400" kern="1200">
                <a:solidFill>
                  <a:schemeClr val="tx1"/>
                </a:solidFill>
                <a:latin typeface="Arial" panose="020B0604020202020204" pitchFamily="34" charset="0"/>
                <a:ea typeface="+mn-ea"/>
                <a:cs typeface="+mn-cs"/>
              </a:defRPr>
            </a:lvl8pPr>
            <a:lvl9pPr marL="3657600" algn="l" defTabSz="914400" rtl="0" eaLnBrk="1" latinLnBrk="0" hangingPunct="1">
              <a:defRPr sz="1400" kern="1200">
                <a:solidFill>
                  <a:schemeClr val="tx1"/>
                </a:solidFill>
                <a:latin typeface="Arial" panose="020B0604020202020204" pitchFamily="34" charset="0"/>
                <a:ea typeface="+mn-ea"/>
                <a:cs typeface="+mn-cs"/>
              </a:defRPr>
            </a:lvl9pPr>
          </a:lstStyle>
          <a:p>
            <a:endParaRPr lang="en-CA"/>
          </a:p>
        </p:txBody>
      </p:sp>
      <p:sp>
        <p:nvSpPr>
          <p:cNvPr id="63" name="Freeform 59">
            <a:extLst>
              <a:ext uri="{FF2B5EF4-FFF2-40B4-BE49-F238E27FC236}">
                <a16:creationId xmlns:a16="http://schemas.microsoft.com/office/drawing/2014/main" id="{7212FA9F-F033-4793-AE37-352C8A78C59E}"/>
              </a:ext>
            </a:extLst>
          </p:cNvPr>
          <p:cNvSpPr>
            <a:spLocks noChangeAspect="1"/>
          </p:cNvSpPr>
          <p:nvPr/>
        </p:nvSpPr>
        <p:spPr bwMode="auto">
          <a:xfrm>
            <a:off x="6287526" y="1562855"/>
            <a:ext cx="44021" cy="83399"/>
          </a:xfrm>
          <a:custGeom>
            <a:avLst/>
            <a:gdLst>
              <a:gd name="T0" fmla="*/ 0 w 74"/>
              <a:gd name="T1" fmla="*/ 130 h 130"/>
              <a:gd name="T2" fmla="*/ 74 w 74"/>
              <a:gd name="T3" fmla="*/ 0 h 130"/>
            </a:gdLst>
            <a:ahLst/>
            <a:cxnLst>
              <a:cxn ang="0">
                <a:pos x="T0" y="T1"/>
              </a:cxn>
              <a:cxn ang="0">
                <a:pos x="T2" y="T3"/>
              </a:cxn>
            </a:cxnLst>
            <a:rect l="0" t="0" r="r" b="b"/>
            <a:pathLst>
              <a:path w="74" h="130">
                <a:moveTo>
                  <a:pt x="0" y="130"/>
                </a:moveTo>
                <a:cubicBezTo>
                  <a:pt x="35" y="93"/>
                  <a:pt x="56" y="47"/>
                  <a:pt x="74" y="0"/>
                </a:cubicBezTo>
              </a:path>
            </a:pathLst>
          </a:custGeom>
          <a:noFill/>
          <a:ln w="6350" cap="rnd">
            <a:solidFill>
              <a:srgbClr val="FF6600"/>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defPPr>
              <a:defRPr lang="en-US"/>
            </a:defPPr>
            <a:lvl1pPr algn="l" rtl="0" fontAlgn="base">
              <a:spcBef>
                <a:spcPct val="0"/>
              </a:spcBef>
              <a:spcAft>
                <a:spcPct val="0"/>
              </a:spcAft>
              <a:defRPr sz="1400" kern="1200">
                <a:solidFill>
                  <a:schemeClr val="tx1"/>
                </a:solidFill>
                <a:latin typeface="Arial" panose="020B0604020202020204" pitchFamily="34" charset="0"/>
                <a:ea typeface="+mn-ea"/>
                <a:cs typeface="+mn-cs"/>
              </a:defRPr>
            </a:lvl1pPr>
            <a:lvl2pPr marL="457200" algn="l" rtl="0" fontAlgn="base">
              <a:spcBef>
                <a:spcPct val="0"/>
              </a:spcBef>
              <a:spcAft>
                <a:spcPct val="0"/>
              </a:spcAft>
              <a:defRPr sz="1400" kern="1200">
                <a:solidFill>
                  <a:schemeClr val="tx1"/>
                </a:solidFill>
                <a:latin typeface="Arial" panose="020B0604020202020204" pitchFamily="34" charset="0"/>
                <a:ea typeface="+mn-ea"/>
                <a:cs typeface="+mn-cs"/>
              </a:defRPr>
            </a:lvl2pPr>
            <a:lvl3pPr marL="914400" algn="l" rtl="0" fontAlgn="base">
              <a:spcBef>
                <a:spcPct val="0"/>
              </a:spcBef>
              <a:spcAft>
                <a:spcPct val="0"/>
              </a:spcAft>
              <a:defRPr sz="1400" kern="1200">
                <a:solidFill>
                  <a:schemeClr val="tx1"/>
                </a:solidFill>
                <a:latin typeface="Arial" panose="020B0604020202020204" pitchFamily="34" charset="0"/>
                <a:ea typeface="+mn-ea"/>
                <a:cs typeface="+mn-cs"/>
              </a:defRPr>
            </a:lvl3pPr>
            <a:lvl4pPr marL="1371600" algn="l" rtl="0" fontAlgn="base">
              <a:spcBef>
                <a:spcPct val="0"/>
              </a:spcBef>
              <a:spcAft>
                <a:spcPct val="0"/>
              </a:spcAft>
              <a:defRPr sz="1400" kern="1200">
                <a:solidFill>
                  <a:schemeClr val="tx1"/>
                </a:solidFill>
                <a:latin typeface="Arial" panose="020B0604020202020204" pitchFamily="34" charset="0"/>
                <a:ea typeface="+mn-ea"/>
                <a:cs typeface="+mn-cs"/>
              </a:defRPr>
            </a:lvl4pPr>
            <a:lvl5pPr marL="1828800" algn="l" rtl="0" fontAlgn="base">
              <a:spcBef>
                <a:spcPct val="0"/>
              </a:spcBef>
              <a:spcAft>
                <a:spcPct val="0"/>
              </a:spcAft>
              <a:defRPr sz="1400" kern="1200">
                <a:solidFill>
                  <a:schemeClr val="tx1"/>
                </a:solidFill>
                <a:latin typeface="Arial" panose="020B0604020202020204" pitchFamily="34" charset="0"/>
                <a:ea typeface="+mn-ea"/>
                <a:cs typeface="+mn-cs"/>
              </a:defRPr>
            </a:lvl5pPr>
            <a:lvl6pPr marL="2286000" algn="l" defTabSz="914400" rtl="0" eaLnBrk="1" latinLnBrk="0" hangingPunct="1">
              <a:defRPr sz="1400" kern="1200">
                <a:solidFill>
                  <a:schemeClr val="tx1"/>
                </a:solidFill>
                <a:latin typeface="Arial" panose="020B0604020202020204" pitchFamily="34" charset="0"/>
                <a:ea typeface="+mn-ea"/>
                <a:cs typeface="+mn-cs"/>
              </a:defRPr>
            </a:lvl6pPr>
            <a:lvl7pPr marL="2743200" algn="l" defTabSz="914400" rtl="0" eaLnBrk="1" latinLnBrk="0" hangingPunct="1">
              <a:defRPr sz="1400" kern="1200">
                <a:solidFill>
                  <a:schemeClr val="tx1"/>
                </a:solidFill>
                <a:latin typeface="Arial" panose="020B0604020202020204" pitchFamily="34" charset="0"/>
                <a:ea typeface="+mn-ea"/>
                <a:cs typeface="+mn-cs"/>
              </a:defRPr>
            </a:lvl7pPr>
            <a:lvl8pPr marL="3200400" algn="l" defTabSz="914400" rtl="0" eaLnBrk="1" latinLnBrk="0" hangingPunct="1">
              <a:defRPr sz="1400" kern="1200">
                <a:solidFill>
                  <a:schemeClr val="tx1"/>
                </a:solidFill>
                <a:latin typeface="Arial" panose="020B0604020202020204" pitchFamily="34" charset="0"/>
                <a:ea typeface="+mn-ea"/>
                <a:cs typeface="+mn-cs"/>
              </a:defRPr>
            </a:lvl8pPr>
            <a:lvl9pPr marL="3657600" algn="l" defTabSz="914400" rtl="0" eaLnBrk="1" latinLnBrk="0" hangingPunct="1">
              <a:defRPr sz="1400" kern="1200">
                <a:solidFill>
                  <a:schemeClr val="tx1"/>
                </a:solidFill>
                <a:latin typeface="Arial" panose="020B0604020202020204" pitchFamily="34" charset="0"/>
                <a:ea typeface="+mn-ea"/>
                <a:cs typeface="+mn-cs"/>
              </a:defRPr>
            </a:lvl9pPr>
          </a:lstStyle>
          <a:p>
            <a:endParaRPr lang="en-CA"/>
          </a:p>
        </p:txBody>
      </p:sp>
      <p:sp>
        <p:nvSpPr>
          <p:cNvPr id="64" name="Freeform 60">
            <a:extLst>
              <a:ext uri="{FF2B5EF4-FFF2-40B4-BE49-F238E27FC236}">
                <a16:creationId xmlns:a16="http://schemas.microsoft.com/office/drawing/2014/main" id="{81190CD9-4D0F-4021-B606-2A3E517354AF}"/>
              </a:ext>
            </a:extLst>
          </p:cNvPr>
          <p:cNvSpPr>
            <a:spLocks noChangeAspect="1"/>
          </p:cNvSpPr>
          <p:nvPr/>
        </p:nvSpPr>
        <p:spPr bwMode="auto">
          <a:xfrm>
            <a:off x="6287526" y="1646254"/>
            <a:ext cx="5119" cy="2209"/>
          </a:xfrm>
          <a:custGeom>
            <a:avLst/>
            <a:gdLst>
              <a:gd name="T0" fmla="*/ 0 w 8"/>
              <a:gd name="T1" fmla="*/ 0 h 4"/>
              <a:gd name="T2" fmla="*/ 8 w 8"/>
              <a:gd name="T3" fmla="*/ 4 h 4"/>
            </a:gdLst>
            <a:ahLst/>
            <a:cxnLst>
              <a:cxn ang="0">
                <a:pos x="T0" y="T1"/>
              </a:cxn>
              <a:cxn ang="0">
                <a:pos x="T2" y="T3"/>
              </a:cxn>
            </a:cxnLst>
            <a:rect l="0" t="0" r="r" b="b"/>
            <a:pathLst>
              <a:path w="8" h="4">
                <a:moveTo>
                  <a:pt x="0" y="0"/>
                </a:moveTo>
                <a:cubicBezTo>
                  <a:pt x="3" y="3"/>
                  <a:pt x="6" y="3"/>
                  <a:pt x="8" y="4"/>
                </a:cubicBezTo>
              </a:path>
            </a:pathLst>
          </a:custGeom>
          <a:noFill/>
          <a:ln w="6350" cap="rnd">
            <a:solidFill>
              <a:srgbClr val="FF6600"/>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defPPr>
              <a:defRPr lang="en-US"/>
            </a:defPPr>
            <a:lvl1pPr algn="l" rtl="0" fontAlgn="base">
              <a:spcBef>
                <a:spcPct val="0"/>
              </a:spcBef>
              <a:spcAft>
                <a:spcPct val="0"/>
              </a:spcAft>
              <a:defRPr sz="1400" kern="1200">
                <a:solidFill>
                  <a:schemeClr val="tx1"/>
                </a:solidFill>
                <a:latin typeface="Arial" panose="020B0604020202020204" pitchFamily="34" charset="0"/>
                <a:ea typeface="+mn-ea"/>
                <a:cs typeface="+mn-cs"/>
              </a:defRPr>
            </a:lvl1pPr>
            <a:lvl2pPr marL="457200" algn="l" rtl="0" fontAlgn="base">
              <a:spcBef>
                <a:spcPct val="0"/>
              </a:spcBef>
              <a:spcAft>
                <a:spcPct val="0"/>
              </a:spcAft>
              <a:defRPr sz="1400" kern="1200">
                <a:solidFill>
                  <a:schemeClr val="tx1"/>
                </a:solidFill>
                <a:latin typeface="Arial" panose="020B0604020202020204" pitchFamily="34" charset="0"/>
                <a:ea typeface="+mn-ea"/>
                <a:cs typeface="+mn-cs"/>
              </a:defRPr>
            </a:lvl2pPr>
            <a:lvl3pPr marL="914400" algn="l" rtl="0" fontAlgn="base">
              <a:spcBef>
                <a:spcPct val="0"/>
              </a:spcBef>
              <a:spcAft>
                <a:spcPct val="0"/>
              </a:spcAft>
              <a:defRPr sz="1400" kern="1200">
                <a:solidFill>
                  <a:schemeClr val="tx1"/>
                </a:solidFill>
                <a:latin typeface="Arial" panose="020B0604020202020204" pitchFamily="34" charset="0"/>
                <a:ea typeface="+mn-ea"/>
                <a:cs typeface="+mn-cs"/>
              </a:defRPr>
            </a:lvl3pPr>
            <a:lvl4pPr marL="1371600" algn="l" rtl="0" fontAlgn="base">
              <a:spcBef>
                <a:spcPct val="0"/>
              </a:spcBef>
              <a:spcAft>
                <a:spcPct val="0"/>
              </a:spcAft>
              <a:defRPr sz="1400" kern="1200">
                <a:solidFill>
                  <a:schemeClr val="tx1"/>
                </a:solidFill>
                <a:latin typeface="Arial" panose="020B0604020202020204" pitchFamily="34" charset="0"/>
                <a:ea typeface="+mn-ea"/>
                <a:cs typeface="+mn-cs"/>
              </a:defRPr>
            </a:lvl4pPr>
            <a:lvl5pPr marL="1828800" algn="l" rtl="0" fontAlgn="base">
              <a:spcBef>
                <a:spcPct val="0"/>
              </a:spcBef>
              <a:spcAft>
                <a:spcPct val="0"/>
              </a:spcAft>
              <a:defRPr sz="1400" kern="1200">
                <a:solidFill>
                  <a:schemeClr val="tx1"/>
                </a:solidFill>
                <a:latin typeface="Arial" panose="020B0604020202020204" pitchFamily="34" charset="0"/>
                <a:ea typeface="+mn-ea"/>
                <a:cs typeface="+mn-cs"/>
              </a:defRPr>
            </a:lvl5pPr>
            <a:lvl6pPr marL="2286000" algn="l" defTabSz="914400" rtl="0" eaLnBrk="1" latinLnBrk="0" hangingPunct="1">
              <a:defRPr sz="1400" kern="1200">
                <a:solidFill>
                  <a:schemeClr val="tx1"/>
                </a:solidFill>
                <a:latin typeface="Arial" panose="020B0604020202020204" pitchFamily="34" charset="0"/>
                <a:ea typeface="+mn-ea"/>
                <a:cs typeface="+mn-cs"/>
              </a:defRPr>
            </a:lvl6pPr>
            <a:lvl7pPr marL="2743200" algn="l" defTabSz="914400" rtl="0" eaLnBrk="1" latinLnBrk="0" hangingPunct="1">
              <a:defRPr sz="1400" kern="1200">
                <a:solidFill>
                  <a:schemeClr val="tx1"/>
                </a:solidFill>
                <a:latin typeface="Arial" panose="020B0604020202020204" pitchFamily="34" charset="0"/>
                <a:ea typeface="+mn-ea"/>
                <a:cs typeface="+mn-cs"/>
              </a:defRPr>
            </a:lvl7pPr>
            <a:lvl8pPr marL="3200400" algn="l" defTabSz="914400" rtl="0" eaLnBrk="1" latinLnBrk="0" hangingPunct="1">
              <a:defRPr sz="1400" kern="1200">
                <a:solidFill>
                  <a:schemeClr val="tx1"/>
                </a:solidFill>
                <a:latin typeface="Arial" panose="020B0604020202020204" pitchFamily="34" charset="0"/>
                <a:ea typeface="+mn-ea"/>
                <a:cs typeface="+mn-cs"/>
              </a:defRPr>
            </a:lvl8pPr>
            <a:lvl9pPr marL="3657600" algn="l" defTabSz="914400" rtl="0" eaLnBrk="1" latinLnBrk="0" hangingPunct="1">
              <a:defRPr sz="1400" kern="1200">
                <a:solidFill>
                  <a:schemeClr val="tx1"/>
                </a:solidFill>
                <a:latin typeface="Arial" panose="020B0604020202020204" pitchFamily="34" charset="0"/>
                <a:ea typeface="+mn-ea"/>
                <a:cs typeface="+mn-cs"/>
              </a:defRPr>
            </a:lvl9pPr>
          </a:lstStyle>
          <a:p>
            <a:endParaRPr lang="en-CA"/>
          </a:p>
        </p:txBody>
      </p:sp>
      <p:sp>
        <p:nvSpPr>
          <p:cNvPr id="65" name="Freeform 61">
            <a:extLst>
              <a:ext uri="{FF2B5EF4-FFF2-40B4-BE49-F238E27FC236}">
                <a16:creationId xmlns:a16="http://schemas.microsoft.com/office/drawing/2014/main" id="{B0763385-5E36-406B-9853-60129BE0D597}"/>
              </a:ext>
            </a:extLst>
          </p:cNvPr>
          <p:cNvSpPr>
            <a:spLocks noChangeAspect="1"/>
          </p:cNvSpPr>
          <p:nvPr/>
        </p:nvSpPr>
        <p:spPr bwMode="auto">
          <a:xfrm>
            <a:off x="6292645" y="1552914"/>
            <a:ext cx="64496" cy="95550"/>
          </a:xfrm>
          <a:custGeom>
            <a:avLst/>
            <a:gdLst>
              <a:gd name="T0" fmla="*/ 0 w 110"/>
              <a:gd name="T1" fmla="*/ 150 h 150"/>
              <a:gd name="T2" fmla="*/ 110 w 110"/>
              <a:gd name="T3" fmla="*/ 0 h 150"/>
            </a:gdLst>
            <a:ahLst/>
            <a:cxnLst>
              <a:cxn ang="0">
                <a:pos x="T0" y="T1"/>
              </a:cxn>
              <a:cxn ang="0">
                <a:pos x="T2" y="T3"/>
              </a:cxn>
            </a:cxnLst>
            <a:rect l="0" t="0" r="r" b="b"/>
            <a:pathLst>
              <a:path w="110" h="150">
                <a:moveTo>
                  <a:pt x="0" y="150"/>
                </a:moveTo>
                <a:cubicBezTo>
                  <a:pt x="60" y="123"/>
                  <a:pt x="94" y="62"/>
                  <a:pt x="110" y="0"/>
                </a:cubicBezTo>
              </a:path>
            </a:pathLst>
          </a:custGeom>
          <a:noFill/>
          <a:ln w="6350" cap="rnd">
            <a:solidFill>
              <a:srgbClr val="FF6600"/>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defPPr>
              <a:defRPr lang="en-US"/>
            </a:defPPr>
            <a:lvl1pPr algn="l" rtl="0" fontAlgn="base">
              <a:spcBef>
                <a:spcPct val="0"/>
              </a:spcBef>
              <a:spcAft>
                <a:spcPct val="0"/>
              </a:spcAft>
              <a:defRPr sz="1400" kern="1200">
                <a:solidFill>
                  <a:schemeClr val="tx1"/>
                </a:solidFill>
                <a:latin typeface="Arial" panose="020B0604020202020204" pitchFamily="34" charset="0"/>
                <a:ea typeface="+mn-ea"/>
                <a:cs typeface="+mn-cs"/>
              </a:defRPr>
            </a:lvl1pPr>
            <a:lvl2pPr marL="457200" algn="l" rtl="0" fontAlgn="base">
              <a:spcBef>
                <a:spcPct val="0"/>
              </a:spcBef>
              <a:spcAft>
                <a:spcPct val="0"/>
              </a:spcAft>
              <a:defRPr sz="1400" kern="1200">
                <a:solidFill>
                  <a:schemeClr val="tx1"/>
                </a:solidFill>
                <a:latin typeface="Arial" panose="020B0604020202020204" pitchFamily="34" charset="0"/>
                <a:ea typeface="+mn-ea"/>
                <a:cs typeface="+mn-cs"/>
              </a:defRPr>
            </a:lvl2pPr>
            <a:lvl3pPr marL="914400" algn="l" rtl="0" fontAlgn="base">
              <a:spcBef>
                <a:spcPct val="0"/>
              </a:spcBef>
              <a:spcAft>
                <a:spcPct val="0"/>
              </a:spcAft>
              <a:defRPr sz="1400" kern="1200">
                <a:solidFill>
                  <a:schemeClr val="tx1"/>
                </a:solidFill>
                <a:latin typeface="Arial" panose="020B0604020202020204" pitchFamily="34" charset="0"/>
                <a:ea typeface="+mn-ea"/>
                <a:cs typeface="+mn-cs"/>
              </a:defRPr>
            </a:lvl3pPr>
            <a:lvl4pPr marL="1371600" algn="l" rtl="0" fontAlgn="base">
              <a:spcBef>
                <a:spcPct val="0"/>
              </a:spcBef>
              <a:spcAft>
                <a:spcPct val="0"/>
              </a:spcAft>
              <a:defRPr sz="1400" kern="1200">
                <a:solidFill>
                  <a:schemeClr val="tx1"/>
                </a:solidFill>
                <a:latin typeface="Arial" panose="020B0604020202020204" pitchFamily="34" charset="0"/>
                <a:ea typeface="+mn-ea"/>
                <a:cs typeface="+mn-cs"/>
              </a:defRPr>
            </a:lvl4pPr>
            <a:lvl5pPr marL="1828800" algn="l" rtl="0" fontAlgn="base">
              <a:spcBef>
                <a:spcPct val="0"/>
              </a:spcBef>
              <a:spcAft>
                <a:spcPct val="0"/>
              </a:spcAft>
              <a:defRPr sz="1400" kern="1200">
                <a:solidFill>
                  <a:schemeClr val="tx1"/>
                </a:solidFill>
                <a:latin typeface="Arial" panose="020B0604020202020204" pitchFamily="34" charset="0"/>
                <a:ea typeface="+mn-ea"/>
                <a:cs typeface="+mn-cs"/>
              </a:defRPr>
            </a:lvl5pPr>
            <a:lvl6pPr marL="2286000" algn="l" defTabSz="914400" rtl="0" eaLnBrk="1" latinLnBrk="0" hangingPunct="1">
              <a:defRPr sz="1400" kern="1200">
                <a:solidFill>
                  <a:schemeClr val="tx1"/>
                </a:solidFill>
                <a:latin typeface="Arial" panose="020B0604020202020204" pitchFamily="34" charset="0"/>
                <a:ea typeface="+mn-ea"/>
                <a:cs typeface="+mn-cs"/>
              </a:defRPr>
            </a:lvl6pPr>
            <a:lvl7pPr marL="2743200" algn="l" defTabSz="914400" rtl="0" eaLnBrk="1" latinLnBrk="0" hangingPunct="1">
              <a:defRPr sz="1400" kern="1200">
                <a:solidFill>
                  <a:schemeClr val="tx1"/>
                </a:solidFill>
                <a:latin typeface="Arial" panose="020B0604020202020204" pitchFamily="34" charset="0"/>
                <a:ea typeface="+mn-ea"/>
                <a:cs typeface="+mn-cs"/>
              </a:defRPr>
            </a:lvl7pPr>
            <a:lvl8pPr marL="3200400" algn="l" defTabSz="914400" rtl="0" eaLnBrk="1" latinLnBrk="0" hangingPunct="1">
              <a:defRPr sz="1400" kern="1200">
                <a:solidFill>
                  <a:schemeClr val="tx1"/>
                </a:solidFill>
                <a:latin typeface="Arial" panose="020B0604020202020204" pitchFamily="34" charset="0"/>
                <a:ea typeface="+mn-ea"/>
                <a:cs typeface="+mn-cs"/>
              </a:defRPr>
            </a:lvl8pPr>
            <a:lvl9pPr marL="3657600" algn="l" defTabSz="914400" rtl="0" eaLnBrk="1" latinLnBrk="0" hangingPunct="1">
              <a:defRPr sz="1400" kern="1200">
                <a:solidFill>
                  <a:schemeClr val="tx1"/>
                </a:solidFill>
                <a:latin typeface="Arial" panose="020B0604020202020204" pitchFamily="34" charset="0"/>
                <a:ea typeface="+mn-ea"/>
                <a:cs typeface="+mn-cs"/>
              </a:defRPr>
            </a:lvl9pPr>
          </a:lstStyle>
          <a:p>
            <a:endParaRPr lang="en-CA"/>
          </a:p>
        </p:txBody>
      </p:sp>
      <p:sp>
        <p:nvSpPr>
          <p:cNvPr id="66" name="Freeform 62">
            <a:extLst>
              <a:ext uri="{FF2B5EF4-FFF2-40B4-BE49-F238E27FC236}">
                <a16:creationId xmlns:a16="http://schemas.microsoft.com/office/drawing/2014/main" id="{8411969A-3415-4F8E-AF3D-CDE084EE9CD0}"/>
              </a:ext>
            </a:extLst>
          </p:cNvPr>
          <p:cNvSpPr>
            <a:spLocks noChangeAspect="1"/>
          </p:cNvSpPr>
          <p:nvPr/>
        </p:nvSpPr>
        <p:spPr bwMode="auto">
          <a:xfrm>
            <a:off x="6292645" y="1576111"/>
            <a:ext cx="78829" cy="107149"/>
          </a:xfrm>
          <a:custGeom>
            <a:avLst/>
            <a:gdLst>
              <a:gd name="T0" fmla="*/ 0 w 134"/>
              <a:gd name="T1" fmla="*/ 114 h 168"/>
              <a:gd name="T2" fmla="*/ 134 w 134"/>
              <a:gd name="T3" fmla="*/ 0 h 168"/>
            </a:gdLst>
            <a:ahLst/>
            <a:cxnLst>
              <a:cxn ang="0">
                <a:pos x="T0" y="T1"/>
              </a:cxn>
              <a:cxn ang="0">
                <a:pos x="T2" y="T3"/>
              </a:cxn>
            </a:cxnLst>
            <a:rect l="0" t="0" r="r" b="b"/>
            <a:pathLst>
              <a:path w="134" h="168">
                <a:moveTo>
                  <a:pt x="0" y="114"/>
                </a:moveTo>
                <a:cubicBezTo>
                  <a:pt x="75" y="168"/>
                  <a:pt x="120" y="57"/>
                  <a:pt x="134" y="0"/>
                </a:cubicBezTo>
              </a:path>
            </a:pathLst>
          </a:custGeom>
          <a:noFill/>
          <a:ln w="6350" cap="rnd">
            <a:solidFill>
              <a:srgbClr val="FF6600"/>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defPPr>
              <a:defRPr lang="en-US"/>
            </a:defPPr>
            <a:lvl1pPr algn="l" rtl="0" fontAlgn="base">
              <a:spcBef>
                <a:spcPct val="0"/>
              </a:spcBef>
              <a:spcAft>
                <a:spcPct val="0"/>
              </a:spcAft>
              <a:defRPr sz="1400" kern="1200">
                <a:solidFill>
                  <a:schemeClr val="tx1"/>
                </a:solidFill>
                <a:latin typeface="Arial" panose="020B0604020202020204" pitchFamily="34" charset="0"/>
                <a:ea typeface="+mn-ea"/>
                <a:cs typeface="+mn-cs"/>
              </a:defRPr>
            </a:lvl1pPr>
            <a:lvl2pPr marL="457200" algn="l" rtl="0" fontAlgn="base">
              <a:spcBef>
                <a:spcPct val="0"/>
              </a:spcBef>
              <a:spcAft>
                <a:spcPct val="0"/>
              </a:spcAft>
              <a:defRPr sz="1400" kern="1200">
                <a:solidFill>
                  <a:schemeClr val="tx1"/>
                </a:solidFill>
                <a:latin typeface="Arial" panose="020B0604020202020204" pitchFamily="34" charset="0"/>
                <a:ea typeface="+mn-ea"/>
                <a:cs typeface="+mn-cs"/>
              </a:defRPr>
            </a:lvl2pPr>
            <a:lvl3pPr marL="914400" algn="l" rtl="0" fontAlgn="base">
              <a:spcBef>
                <a:spcPct val="0"/>
              </a:spcBef>
              <a:spcAft>
                <a:spcPct val="0"/>
              </a:spcAft>
              <a:defRPr sz="1400" kern="1200">
                <a:solidFill>
                  <a:schemeClr val="tx1"/>
                </a:solidFill>
                <a:latin typeface="Arial" panose="020B0604020202020204" pitchFamily="34" charset="0"/>
                <a:ea typeface="+mn-ea"/>
                <a:cs typeface="+mn-cs"/>
              </a:defRPr>
            </a:lvl3pPr>
            <a:lvl4pPr marL="1371600" algn="l" rtl="0" fontAlgn="base">
              <a:spcBef>
                <a:spcPct val="0"/>
              </a:spcBef>
              <a:spcAft>
                <a:spcPct val="0"/>
              </a:spcAft>
              <a:defRPr sz="1400" kern="1200">
                <a:solidFill>
                  <a:schemeClr val="tx1"/>
                </a:solidFill>
                <a:latin typeface="Arial" panose="020B0604020202020204" pitchFamily="34" charset="0"/>
                <a:ea typeface="+mn-ea"/>
                <a:cs typeface="+mn-cs"/>
              </a:defRPr>
            </a:lvl4pPr>
            <a:lvl5pPr marL="1828800" algn="l" rtl="0" fontAlgn="base">
              <a:spcBef>
                <a:spcPct val="0"/>
              </a:spcBef>
              <a:spcAft>
                <a:spcPct val="0"/>
              </a:spcAft>
              <a:defRPr sz="1400" kern="1200">
                <a:solidFill>
                  <a:schemeClr val="tx1"/>
                </a:solidFill>
                <a:latin typeface="Arial" panose="020B0604020202020204" pitchFamily="34" charset="0"/>
                <a:ea typeface="+mn-ea"/>
                <a:cs typeface="+mn-cs"/>
              </a:defRPr>
            </a:lvl5pPr>
            <a:lvl6pPr marL="2286000" algn="l" defTabSz="914400" rtl="0" eaLnBrk="1" latinLnBrk="0" hangingPunct="1">
              <a:defRPr sz="1400" kern="1200">
                <a:solidFill>
                  <a:schemeClr val="tx1"/>
                </a:solidFill>
                <a:latin typeface="Arial" panose="020B0604020202020204" pitchFamily="34" charset="0"/>
                <a:ea typeface="+mn-ea"/>
                <a:cs typeface="+mn-cs"/>
              </a:defRPr>
            </a:lvl6pPr>
            <a:lvl7pPr marL="2743200" algn="l" defTabSz="914400" rtl="0" eaLnBrk="1" latinLnBrk="0" hangingPunct="1">
              <a:defRPr sz="1400" kern="1200">
                <a:solidFill>
                  <a:schemeClr val="tx1"/>
                </a:solidFill>
                <a:latin typeface="Arial" panose="020B0604020202020204" pitchFamily="34" charset="0"/>
                <a:ea typeface="+mn-ea"/>
                <a:cs typeface="+mn-cs"/>
              </a:defRPr>
            </a:lvl7pPr>
            <a:lvl8pPr marL="3200400" algn="l" defTabSz="914400" rtl="0" eaLnBrk="1" latinLnBrk="0" hangingPunct="1">
              <a:defRPr sz="1400" kern="1200">
                <a:solidFill>
                  <a:schemeClr val="tx1"/>
                </a:solidFill>
                <a:latin typeface="Arial" panose="020B0604020202020204" pitchFamily="34" charset="0"/>
                <a:ea typeface="+mn-ea"/>
                <a:cs typeface="+mn-cs"/>
              </a:defRPr>
            </a:lvl8pPr>
            <a:lvl9pPr marL="3657600" algn="l" defTabSz="914400" rtl="0" eaLnBrk="1" latinLnBrk="0" hangingPunct="1">
              <a:defRPr sz="1400" kern="1200">
                <a:solidFill>
                  <a:schemeClr val="tx1"/>
                </a:solidFill>
                <a:latin typeface="Arial" panose="020B0604020202020204" pitchFamily="34" charset="0"/>
                <a:ea typeface="+mn-ea"/>
                <a:cs typeface="+mn-cs"/>
              </a:defRPr>
            </a:lvl9pPr>
          </a:lstStyle>
          <a:p>
            <a:endParaRPr lang="en-CA"/>
          </a:p>
        </p:txBody>
      </p:sp>
      <p:sp>
        <p:nvSpPr>
          <p:cNvPr id="67" name="Freeform 63">
            <a:extLst>
              <a:ext uri="{FF2B5EF4-FFF2-40B4-BE49-F238E27FC236}">
                <a16:creationId xmlns:a16="http://schemas.microsoft.com/office/drawing/2014/main" id="{DEB9FDE1-DF9E-46EA-920C-2A198A7C3597}"/>
              </a:ext>
            </a:extLst>
          </p:cNvPr>
          <p:cNvSpPr>
            <a:spLocks noChangeAspect="1"/>
          </p:cNvSpPr>
          <p:nvPr/>
        </p:nvSpPr>
        <p:spPr bwMode="auto">
          <a:xfrm>
            <a:off x="6194876" y="1415388"/>
            <a:ext cx="82412" cy="273947"/>
          </a:xfrm>
          <a:custGeom>
            <a:avLst/>
            <a:gdLst>
              <a:gd name="T0" fmla="*/ 0 w 139"/>
              <a:gd name="T1" fmla="*/ 429 h 429"/>
              <a:gd name="T2" fmla="*/ 76 w 139"/>
              <a:gd name="T3" fmla="*/ 130 h 429"/>
              <a:gd name="T4" fmla="*/ 88 w 139"/>
              <a:gd name="T5" fmla="*/ 101 h 429"/>
              <a:gd name="T6" fmla="*/ 122 w 139"/>
              <a:gd name="T7" fmla="*/ 1 h 429"/>
              <a:gd name="T8" fmla="*/ 121 w 139"/>
              <a:gd name="T9" fmla="*/ 0 h 429"/>
            </a:gdLst>
            <a:ahLst/>
            <a:cxnLst>
              <a:cxn ang="0">
                <a:pos x="T0" y="T1"/>
              </a:cxn>
              <a:cxn ang="0">
                <a:pos x="T2" y="T3"/>
              </a:cxn>
              <a:cxn ang="0">
                <a:pos x="T4" y="T5"/>
              </a:cxn>
              <a:cxn ang="0">
                <a:pos x="T6" y="T7"/>
              </a:cxn>
              <a:cxn ang="0">
                <a:pos x="T8" y="T9"/>
              </a:cxn>
            </a:cxnLst>
            <a:rect l="0" t="0" r="r" b="b"/>
            <a:pathLst>
              <a:path w="139" h="429">
                <a:moveTo>
                  <a:pt x="0" y="429"/>
                </a:moveTo>
                <a:cubicBezTo>
                  <a:pt x="7" y="329"/>
                  <a:pt x="40" y="222"/>
                  <a:pt x="76" y="130"/>
                </a:cubicBezTo>
                <a:cubicBezTo>
                  <a:pt x="88" y="101"/>
                  <a:pt x="88" y="101"/>
                  <a:pt x="88" y="101"/>
                </a:cubicBezTo>
                <a:cubicBezTo>
                  <a:pt x="102" y="70"/>
                  <a:pt x="139" y="35"/>
                  <a:pt x="122" y="1"/>
                </a:cubicBezTo>
                <a:cubicBezTo>
                  <a:pt x="122" y="1"/>
                  <a:pt x="121" y="0"/>
                  <a:pt x="121" y="0"/>
                </a:cubicBezTo>
              </a:path>
            </a:pathLst>
          </a:custGeom>
          <a:noFill/>
          <a:ln w="6350" cap="rnd">
            <a:solidFill>
              <a:srgbClr val="FF6600"/>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defPPr>
              <a:defRPr lang="en-US"/>
            </a:defPPr>
            <a:lvl1pPr algn="l" rtl="0" fontAlgn="base">
              <a:spcBef>
                <a:spcPct val="0"/>
              </a:spcBef>
              <a:spcAft>
                <a:spcPct val="0"/>
              </a:spcAft>
              <a:defRPr sz="1400" kern="1200">
                <a:solidFill>
                  <a:schemeClr val="tx1"/>
                </a:solidFill>
                <a:latin typeface="Arial" panose="020B0604020202020204" pitchFamily="34" charset="0"/>
                <a:ea typeface="+mn-ea"/>
                <a:cs typeface="+mn-cs"/>
              </a:defRPr>
            </a:lvl1pPr>
            <a:lvl2pPr marL="457200" algn="l" rtl="0" fontAlgn="base">
              <a:spcBef>
                <a:spcPct val="0"/>
              </a:spcBef>
              <a:spcAft>
                <a:spcPct val="0"/>
              </a:spcAft>
              <a:defRPr sz="1400" kern="1200">
                <a:solidFill>
                  <a:schemeClr val="tx1"/>
                </a:solidFill>
                <a:latin typeface="Arial" panose="020B0604020202020204" pitchFamily="34" charset="0"/>
                <a:ea typeface="+mn-ea"/>
                <a:cs typeface="+mn-cs"/>
              </a:defRPr>
            </a:lvl2pPr>
            <a:lvl3pPr marL="914400" algn="l" rtl="0" fontAlgn="base">
              <a:spcBef>
                <a:spcPct val="0"/>
              </a:spcBef>
              <a:spcAft>
                <a:spcPct val="0"/>
              </a:spcAft>
              <a:defRPr sz="1400" kern="1200">
                <a:solidFill>
                  <a:schemeClr val="tx1"/>
                </a:solidFill>
                <a:latin typeface="Arial" panose="020B0604020202020204" pitchFamily="34" charset="0"/>
                <a:ea typeface="+mn-ea"/>
                <a:cs typeface="+mn-cs"/>
              </a:defRPr>
            </a:lvl3pPr>
            <a:lvl4pPr marL="1371600" algn="l" rtl="0" fontAlgn="base">
              <a:spcBef>
                <a:spcPct val="0"/>
              </a:spcBef>
              <a:spcAft>
                <a:spcPct val="0"/>
              </a:spcAft>
              <a:defRPr sz="1400" kern="1200">
                <a:solidFill>
                  <a:schemeClr val="tx1"/>
                </a:solidFill>
                <a:latin typeface="Arial" panose="020B0604020202020204" pitchFamily="34" charset="0"/>
                <a:ea typeface="+mn-ea"/>
                <a:cs typeface="+mn-cs"/>
              </a:defRPr>
            </a:lvl4pPr>
            <a:lvl5pPr marL="1828800" algn="l" rtl="0" fontAlgn="base">
              <a:spcBef>
                <a:spcPct val="0"/>
              </a:spcBef>
              <a:spcAft>
                <a:spcPct val="0"/>
              </a:spcAft>
              <a:defRPr sz="1400" kern="1200">
                <a:solidFill>
                  <a:schemeClr val="tx1"/>
                </a:solidFill>
                <a:latin typeface="Arial" panose="020B0604020202020204" pitchFamily="34" charset="0"/>
                <a:ea typeface="+mn-ea"/>
                <a:cs typeface="+mn-cs"/>
              </a:defRPr>
            </a:lvl5pPr>
            <a:lvl6pPr marL="2286000" algn="l" defTabSz="914400" rtl="0" eaLnBrk="1" latinLnBrk="0" hangingPunct="1">
              <a:defRPr sz="1400" kern="1200">
                <a:solidFill>
                  <a:schemeClr val="tx1"/>
                </a:solidFill>
                <a:latin typeface="Arial" panose="020B0604020202020204" pitchFamily="34" charset="0"/>
                <a:ea typeface="+mn-ea"/>
                <a:cs typeface="+mn-cs"/>
              </a:defRPr>
            </a:lvl6pPr>
            <a:lvl7pPr marL="2743200" algn="l" defTabSz="914400" rtl="0" eaLnBrk="1" latinLnBrk="0" hangingPunct="1">
              <a:defRPr sz="1400" kern="1200">
                <a:solidFill>
                  <a:schemeClr val="tx1"/>
                </a:solidFill>
                <a:latin typeface="Arial" panose="020B0604020202020204" pitchFamily="34" charset="0"/>
                <a:ea typeface="+mn-ea"/>
                <a:cs typeface="+mn-cs"/>
              </a:defRPr>
            </a:lvl7pPr>
            <a:lvl8pPr marL="3200400" algn="l" defTabSz="914400" rtl="0" eaLnBrk="1" latinLnBrk="0" hangingPunct="1">
              <a:defRPr sz="1400" kern="1200">
                <a:solidFill>
                  <a:schemeClr val="tx1"/>
                </a:solidFill>
                <a:latin typeface="Arial" panose="020B0604020202020204" pitchFamily="34" charset="0"/>
                <a:ea typeface="+mn-ea"/>
                <a:cs typeface="+mn-cs"/>
              </a:defRPr>
            </a:lvl8pPr>
            <a:lvl9pPr marL="3657600" algn="l" defTabSz="914400" rtl="0" eaLnBrk="1" latinLnBrk="0" hangingPunct="1">
              <a:defRPr sz="1400" kern="1200">
                <a:solidFill>
                  <a:schemeClr val="tx1"/>
                </a:solidFill>
                <a:latin typeface="Arial" panose="020B0604020202020204" pitchFamily="34" charset="0"/>
                <a:ea typeface="+mn-ea"/>
                <a:cs typeface="+mn-cs"/>
              </a:defRPr>
            </a:lvl9pPr>
          </a:lstStyle>
          <a:p>
            <a:endParaRPr lang="en-CA"/>
          </a:p>
        </p:txBody>
      </p:sp>
      <p:sp>
        <p:nvSpPr>
          <p:cNvPr id="68" name="Freeform 64">
            <a:extLst>
              <a:ext uri="{FF2B5EF4-FFF2-40B4-BE49-F238E27FC236}">
                <a16:creationId xmlns:a16="http://schemas.microsoft.com/office/drawing/2014/main" id="{217EAA1E-0F66-4D9D-951C-EB7474047D83}"/>
              </a:ext>
            </a:extLst>
          </p:cNvPr>
          <p:cNvSpPr>
            <a:spLocks noChangeAspect="1"/>
          </p:cNvSpPr>
          <p:nvPr/>
        </p:nvSpPr>
        <p:spPr bwMode="auto">
          <a:xfrm>
            <a:off x="6487669" y="1458468"/>
            <a:ext cx="2559" cy="4971"/>
          </a:xfrm>
          <a:custGeom>
            <a:avLst/>
            <a:gdLst>
              <a:gd name="T0" fmla="*/ 4 w 4"/>
              <a:gd name="T1" fmla="*/ 0 h 8"/>
              <a:gd name="T2" fmla="*/ 0 w 4"/>
              <a:gd name="T3" fmla="*/ 8 h 8"/>
            </a:gdLst>
            <a:ahLst/>
            <a:cxnLst>
              <a:cxn ang="0">
                <a:pos x="T0" y="T1"/>
              </a:cxn>
              <a:cxn ang="0">
                <a:pos x="T2" y="T3"/>
              </a:cxn>
            </a:cxnLst>
            <a:rect l="0" t="0" r="r" b="b"/>
            <a:pathLst>
              <a:path w="4" h="8">
                <a:moveTo>
                  <a:pt x="4" y="0"/>
                </a:moveTo>
                <a:cubicBezTo>
                  <a:pt x="2" y="3"/>
                  <a:pt x="1" y="5"/>
                  <a:pt x="0" y="8"/>
                </a:cubicBezTo>
              </a:path>
            </a:pathLst>
          </a:custGeom>
          <a:noFill/>
          <a:ln w="6350" cap="rnd">
            <a:solidFill>
              <a:srgbClr val="FF6600"/>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defPPr>
              <a:defRPr lang="en-US"/>
            </a:defPPr>
            <a:lvl1pPr algn="l" rtl="0" fontAlgn="base">
              <a:spcBef>
                <a:spcPct val="0"/>
              </a:spcBef>
              <a:spcAft>
                <a:spcPct val="0"/>
              </a:spcAft>
              <a:defRPr sz="1400" kern="1200">
                <a:solidFill>
                  <a:schemeClr val="tx1"/>
                </a:solidFill>
                <a:latin typeface="Arial" panose="020B0604020202020204" pitchFamily="34" charset="0"/>
                <a:ea typeface="+mn-ea"/>
                <a:cs typeface="+mn-cs"/>
              </a:defRPr>
            </a:lvl1pPr>
            <a:lvl2pPr marL="457200" algn="l" rtl="0" fontAlgn="base">
              <a:spcBef>
                <a:spcPct val="0"/>
              </a:spcBef>
              <a:spcAft>
                <a:spcPct val="0"/>
              </a:spcAft>
              <a:defRPr sz="1400" kern="1200">
                <a:solidFill>
                  <a:schemeClr val="tx1"/>
                </a:solidFill>
                <a:latin typeface="Arial" panose="020B0604020202020204" pitchFamily="34" charset="0"/>
                <a:ea typeface="+mn-ea"/>
                <a:cs typeface="+mn-cs"/>
              </a:defRPr>
            </a:lvl2pPr>
            <a:lvl3pPr marL="914400" algn="l" rtl="0" fontAlgn="base">
              <a:spcBef>
                <a:spcPct val="0"/>
              </a:spcBef>
              <a:spcAft>
                <a:spcPct val="0"/>
              </a:spcAft>
              <a:defRPr sz="1400" kern="1200">
                <a:solidFill>
                  <a:schemeClr val="tx1"/>
                </a:solidFill>
                <a:latin typeface="Arial" panose="020B0604020202020204" pitchFamily="34" charset="0"/>
                <a:ea typeface="+mn-ea"/>
                <a:cs typeface="+mn-cs"/>
              </a:defRPr>
            </a:lvl3pPr>
            <a:lvl4pPr marL="1371600" algn="l" rtl="0" fontAlgn="base">
              <a:spcBef>
                <a:spcPct val="0"/>
              </a:spcBef>
              <a:spcAft>
                <a:spcPct val="0"/>
              </a:spcAft>
              <a:defRPr sz="1400" kern="1200">
                <a:solidFill>
                  <a:schemeClr val="tx1"/>
                </a:solidFill>
                <a:latin typeface="Arial" panose="020B0604020202020204" pitchFamily="34" charset="0"/>
                <a:ea typeface="+mn-ea"/>
                <a:cs typeface="+mn-cs"/>
              </a:defRPr>
            </a:lvl4pPr>
            <a:lvl5pPr marL="1828800" algn="l" rtl="0" fontAlgn="base">
              <a:spcBef>
                <a:spcPct val="0"/>
              </a:spcBef>
              <a:spcAft>
                <a:spcPct val="0"/>
              </a:spcAft>
              <a:defRPr sz="1400" kern="1200">
                <a:solidFill>
                  <a:schemeClr val="tx1"/>
                </a:solidFill>
                <a:latin typeface="Arial" panose="020B0604020202020204" pitchFamily="34" charset="0"/>
                <a:ea typeface="+mn-ea"/>
                <a:cs typeface="+mn-cs"/>
              </a:defRPr>
            </a:lvl5pPr>
            <a:lvl6pPr marL="2286000" algn="l" defTabSz="914400" rtl="0" eaLnBrk="1" latinLnBrk="0" hangingPunct="1">
              <a:defRPr sz="1400" kern="1200">
                <a:solidFill>
                  <a:schemeClr val="tx1"/>
                </a:solidFill>
                <a:latin typeface="Arial" panose="020B0604020202020204" pitchFamily="34" charset="0"/>
                <a:ea typeface="+mn-ea"/>
                <a:cs typeface="+mn-cs"/>
              </a:defRPr>
            </a:lvl6pPr>
            <a:lvl7pPr marL="2743200" algn="l" defTabSz="914400" rtl="0" eaLnBrk="1" latinLnBrk="0" hangingPunct="1">
              <a:defRPr sz="1400" kern="1200">
                <a:solidFill>
                  <a:schemeClr val="tx1"/>
                </a:solidFill>
                <a:latin typeface="Arial" panose="020B0604020202020204" pitchFamily="34" charset="0"/>
                <a:ea typeface="+mn-ea"/>
                <a:cs typeface="+mn-cs"/>
              </a:defRPr>
            </a:lvl7pPr>
            <a:lvl8pPr marL="3200400" algn="l" defTabSz="914400" rtl="0" eaLnBrk="1" latinLnBrk="0" hangingPunct="1">
              <a:defRPr sz="1400" kern="1200">
                <a:solidFill>
                  <a:schemeClr val="tx1"/>
                </a:solidFill>
                <a:latin typeface="Arial" panose="020B0604020202020204" pitchFamily="34" charset="0"/>
                <a:ea typeface="+mn-ea"/>
                <a:cs typeface="+mn-cs"/>
              </a:defRPr>
            </a:lvl8pPr>
            <a:lvl9pPr marL="3657600" algn="l" defTabSz="914400" rtl="0" eaLnBrk="1" latinLnBrk="0" hangingPunct="1">
              <a:defRPr sz="1400" kern="1200">
                <a:solidFill>
                  <a:schemeClr val="tx1"/>
                </a:solidFill>
                <a:latin typeface="Arial" panose="020B0604020202020204" pitchFamily="34" charset="0"/>
                <a:ea typeface="+mn-ea"/>
                <a:cs typeface="+mn-cs"/>
              </a:defRPr>
            </a:lvl9pPr>
          </a:lstStyle>
          <a:p>
            <a:endParaRPr lang="en-CA"/>
          </a:p>
        </p:txBody>
      </p:sp>
      <p:sp>
        <p:nvSpPr>
          <p:cNvPr id="69" name="Freeform 65">
            <a:extLst>
              <a:ext uri="{FF2B5EF4-FFF2-40B4-BE49-F238E27FC236}">
                <a16:creationId xmlns:a16="http://schemas.microsoft.com/office/drawing/2014/main" id="{CFAAAB58-5DAE-40A7-A2C5-F6A44257CC46}"/>
              </a:ext>
            </a:extLst>
          </p:cNvPr>
          <p:cNvSpPr>
            <a:spLocks noChangeAspect="1"/>
          </p:cNvSpPr>
          <p:nvPr/>
        </p:nvSpPr>
        <p:spPr bwMode="auto">
          <a:xfrm>
            <a:off x="6487669" y="1461230"/>
            <a:ext cx="27641" cy="29273"/>
          </a:xfrm>
          <a:custGeom>
            <a:avLst/>
            <a:gdLst>
              <a:gd name="T0" fmla="*/ 0 w 46"/>
              <a:gd name="T1" fmla="*/ 4 h 46"/>
              <a:gd name="T2" fmla="*/ 46 w 46"/>
              <a:gd name="T3" fmla="*/ 46 h 46"/>
            </a:gdLst>
            <a:ahLst/>
            <a:cxnLst>
              <a:cxn ang="0">
                <a:pos x="T0" y="T1"/>
              </a:cxn>
              <a:cxn ang="0">
                <a:pos x="T2" y="T3"/>
              </a:cxn>
            </a:cxnLst>
            <a:rect l="0" t="0" r="r" b="b"/>
            <a:pathLst>
              <a:path w="46" h="46">
                <a:moveTo>
                  <a:pt x="0" y="4"/>
                </a:moveTo>
                <a:cubicBezTo>
                  <a:pt x="26" y="0"/>
                  <a:pt x="40" y="25"/>
                  <a:pt x="46" y="46"/>
                </a:cubicBezTo>
              </a:path>
            </a:pathLst>
          </a:custGeom>
          <a:noFill/>
          <a:ln w="6350" cap="rnd">
            <a:solidFill>
              <a:srgbClr val="FF6600"/>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defPPr>
              <a:defRPr lang="en-US"/>
            </a:defPPr>
            <a:lvl1pPr algn="l" rtl="0" fontAlgn="base">
              <a:spcBef>
                <a:spcPct val="0"/>
              </a:spcBef>
              <a:spcAft>
                <a:spcPct val="0"/>
              </a:spcAft>
              <a:defRPr sz="1400" kern="1200">
                <a:solidFill>
                  <a:schemeClr val="tx1"/>
                </a:solidFill>
                <a:latin typeface="Arial" panose="020B0604020202020204" pitchFamily="34" charset="0"/>
                <a:ea typeface="+mn-ea"/>
                <a:cs typeface="+mn-cs"/>
              </a:defRPr>
            </a:lvl1pPr>
            <a:lvl2pPr marL="457200" algn="l" rtl="0" fontAlgn="base">
              <a:spcBef>
                <a:spcPct val="0"/>
              </a:spcBef>
              <a:spcAft>
                <a:spcPct val="0"/>
              </a:spcAft>
              <a:defRPr sz="1400" kern="1200">
                <a:solidFill>
                  <a:schemeClr val="tx1"/>
                </a:solidFill>
                <a:latin typeface="Arial" panose="020B0604020202020204" pitchFamily="34" charset="0"/>
                <a:ea typeface="+mn-ea"/>
                <a:cs typeface="+mn-cs"/>
              </a:defRPr>
            </a:lvl2pPr>
            <a:lvl3pPr marL="914400" algn="l" rtl="0" fontAlgn="base">
              <a:spcBef>
                <a:spcPct val="0"/>
              </a:spcBef>
              <a:spcAft>
                <a:spcPct val="0"/>
              </a:spcAft>
              <a:defRPr sz="1400" kern="1200">
                <a:solidFill>
                  <a:schemeClr val="tx1"/>
                </a:solidFill>
                <a:latin typeface="Arial" panose="020B0604020202020204" pitchFamily="34" charset="0"/>
                <a:ea typeface="+mn-ea"/>
                <a:cs typeface="+mn-cs"/>
              </a:defRPr>
            </a:lvl3pPr>
            <a:lvl4pPr marL="1371600" algn="l" rtl="0" fontAlgn="base">
              <a:spcBef>
                <a:spcPct val="0"/>
              </a:spcBef>
              <a:spcAft>
                <a:spcPct val="0"/>
              </a:spcAft>
              <a:defRPr sz="1400" kern="1200">
                <a:solidFill>
                  <a:schemeClr val="tx1"/>
                </a:solidFill>
                <a:latin typeface="Arial" panose="020B0604020202020204" pitchFamily="34" charset="0"/>
                <a:ea typeface="+mn-ea"/>
                <a:cs typeface="+mn-cs"/>
              </a:defRPr>
            </a:lvl4pPr>
            <a:lvl5pPr marL="1828800" algn="l" rtl="0" fontAlgn="base">
              <a:spcBef>
                <a:spcPct val="0"/>
              </a:spcBef>
              <a:spcAft>
                <a:spcPct val="0"/>
              </a:spcAft>
              <a:defRPr sz="1400" kern="1200">
                <a:solidFill>
                  <a:schemeClr val="tx1"/>
                </a:solidFill>
                <a:latin typeface="Arial" panose="020B0604020202020204" pitchFamily="34" charset="0"/>
                <a:ea typeface="+mn-ea"/>
                <a:cs typeface="+mn-cs"/>
              </a:defRPr>
            </a:lvl5pPr>
            <a:lvl6pPr marL="2286000" algn="l" defTabSz="914400" rtl="0" eaLnBrk="1" latinLnBrk="0" hangingPunct="1">
              <a:defRPr sz="1400" kern="1200">
                <a:solidFill>
                  <a:schemeClr val="tx1"/>
                </a:solidFill>
                <a:latin typeface="Arial" panose="020B0604020202020204" pitchFamily="34" charset="0"/>
                <a:ea typeface="+mn-ea"/>
                <a:cs typeface="+mn-cs"/>
              </a:defRPr>
            </a:lvl6pPr>
            <a:lvl7pPr marL="2743200" algn="l" defTabSz="914400" rtl="0" eaLnBrk="1" latinLnBrk="0" hangingPunct="1">
              <a:defRPr sz="1400" kern="1200">
                <a:solidFill>
                  <a:schemeClr val="tx1"/>
                </a:solidFill>
                <a:latin typeface="Arial" panose="020B0604020202020204" pitchFamily="34" charset="0"/>
                <a:ea typeface="+mn-ea"/>
                <a:cs typeface="+mn-cs"/>
              </a:defRPr>
            </a:lvl7pPr>
            <a:lvl8pPr marL="3200400" algn="l" defTabSz="914400" rtl="0" eaLnBrk="1" latinLnBrk="0" hangingPunct="1">
              <a:defRPr sz="1400" kern="1200">
                <a:solidFill>
                  <a:schemeClr val="tx1"/>
                </a:solidFill>
                <a:latin typeface="Arial" panose="020B0604020202020204" pitchFamily="34" charset="0"/>
                <a:ea typeface="+mn-ea"/>
                <a:cs typeface="+mn-cs"/>
              </a:defRPr>
            </a:lvl8pPr>
            <a:lvl9pPr marL="3657600" algn="l" defTabSz="914400" rtl="0" eaLnBrk="1" latinLnBrk="0" hangingPunct="1">
              <a:defRPr sz="1400" kern="1200">
                <a:solidFill>
                  <a:schemeClr val="tx1"/>
                </a:solidFill>
                <a:latin typeface="Arial" panose="020B0604020202020204" pitchFamily="34" charset="0"/>
                <a:ea typeface="+mn-ea"/>
                <a:cs typeface="+mn-cs"/>
              </a:defRPr>
            </a:lvl9pPr>
          </a:lstStyle>
          <a:p>
            <a:endParaRPr lang="en-CA"/>
          </a:p>
        </p:txBody>
      </p:sp>
      <p:sp>
        <p:nvSpPr>
          <p:cNvPr id="70" name="Freeform 66">
            <a:extLst>
              <a:ext uri="{FF2B5EF4-FFF2-40B4-BE49-F238E27FC236}">
                <a16:creationId xmlns:a16="http://schemas.microsoft.com/office/drawing/2014/main" id="{18587C84-7881-4677-9923-75AB7784842E}"/>
              </a:ext>
            </a:extLst>
          </p:cNvPr>
          <p:cNvSpPr>
            <a:spLocks noChangeAspect="1"/>
          </p:cNvSpPr>
          <p:nvPr/>
        </p:nvSpPr>
        <p:spPr bwMode="auto">
          <a:xfrm>
            <a:off x="6452349" y="1463439"/>
            <a:ext cx="35319" cy="15465"/>
          </a:xfrm>
          <a:custGeom>
            <a:avLst/>
            <a:gdLst>
              <a:gd name="T0" fmla="*/ 60 w 60"/>
              <a:gd name="T1" fmla="*/ 0 h 24"/>
              <a:gd name="T2" fmla="*/ 0 w 60"/>
              <a:gd name="T3" fmla="*/ 24 h 24"/>
            </a:gdLst>
            <a:ahLst/>
            <a:cxnLst>
              <a:cxn ang="0">
                <a:pos x="T0" y="T1"/>
              </a:cxn>
              <a:cxn ang="0">
                <a:pos x="T2" y="T3"/>
              </a:cxn>
            </a:cxnLst>
            <a:rect l="0" t="0" r="r" b="b"/>
            <a:pathLst>
              <a:path w="60" h="24">
                <a:moveTo>
                  <a:pt x="60" y="0"/>
                </a:moveTo>
                <a:cubicBezTo>
                  <a:pt x="41" y="4"/>
                  <a:pt x="10" y="9"/>
                  <a:pt x="0" y="24"/>
                </a:cubicBezTo>
              </a:path>
            </a:pathLst>
          </a:custGeom>
          <a:noFill/>
          <a:ln w="6350" cap="rnd">
            <a:solidFill>
              <a:srgbClr val="FF6600"/>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defPPr>
              <a:defRPr lang="en-US"/>
            </a:defPPr>
            <a:lvl1pPr algn="l" rtl="0" fontAlgn="base">
              <a:spcBef>
                <a:spcPct val="0"/>
              </a:spcBef>
              <a:spcAft>
                <a:spcPct val="0"/>
              </a:spcAft>
              <a:defRPr sz="1400" kern="1200">
                <a:solidFill>
                  <a:schemeClr val="tx1"/>
                </a:solidFill>
                <a:latin typeface="Arial" panose="020B0604020202020204" pitchFamily="34" charset="0"/>
                <a:ea typeface="+mn-ea"/>
                <a:cs typeface="+mn-cs"/>
              </a:defRPr>
            </a:lvl1pPr>
            <a:lvl2pPr marL="457200" algn="l" rtl="0" fontAlgn="base">
              <a:spcBef>
                <a:spcPct val="0"/>
              </a:spcBef>
              <a:spcAft>
                <a:spcPct val="0"/>
              </a:spcAft>
              <a:defRPr sz="1400" kern="1200">
                <a:solidFill>
                  <a:schemeClr val="tx1"/>
                </a:solidFill>
                <a:latin typeface="Arial" panose="020B0604020202020204" pitchFamily="34" charset="0"/>
                <a:ea typeface="+mn-ea"/>
                <a:cs typeface="+mn-cs"/>
              </a:defRPr>
            </a:lvl2pPr>
            <a:lvl3pPr marL="914400" algn="l" rtl="0" fontAlgn="base">
              <a:spcBef>
                <a:spcPct val="0"/>
              </a:spcBef>
              <a:spcAft>
                <a:spcPct val="0"/>
              </a:spcAft>
              <a:defRPr sz="1400" kern="1200">
                <a:solidFill>
                  <a:schemeClr val="tx1"/>
                </a:solidFill>
                <a:latin typeface="Arial" panose="020B0604020202020204" pitchFamily="34" charset="0"/>
                <a:ea typeface="+mn-ea"/>
                <a:cs typeface="+mn-cs"/>
              </a:defRPr>
            </a:lvl3pPr>
            <a:lvl4pPr marL="1371600" algn="l" rtl="0" fontAlgn="base">
              <a:spcBef>
                <a:spcPct val="0"/>
              </a:spcBef>
              <a:spcAft>
                <a:spcPct val="0"/>
              </a:spcAft>
              <a:defRPr sz="1400" kern="1200">
                <a:solidFill>
                  <a:schemeClr val="tx1"/>
                </a:solidFill>
                <a:latin typeface="Arial" panose="020B0604020202020204" pitchFamily="34" charset="0"/>
                <a:ea typeface="+mn-ea"/>
                <a:cs typeface="+mn-cs"/>
              </a:defRPr>
            </a:lvl4pPr>
            <a:lvl5pPr marL="1828800" algn="l" rtl="0" fontAlgn="base">
              <a:spcBef>
                <a:spcPct val="0"/>
              </a:spcBef>
              <a:spcAft>
                <a:spcPct val="0"/>
              </a:spcAft>
              <a:defRPr sz="1400" kern="1200">
                <a:solidFill>
                  <a:schemeClr val="tx1"/>
                </a:solidFill>
                <a:latin typeface="Arial" panose="020B0604020202020204" pitchFamily="34" charset="0"/>
                <a:ea typeface="+mn-ea"/>
                <a:cs typeface="+mn-cs"/>
              </a:defRPr>
            </a:lvl5pPr>
            <a:lvl6pPr marL="2286000" algn="l" defTabSz="914400" rtl="0" eaLnBrk="1" latinLnBrk="0" hangingPunct="1">
              <a:defRPr sz="1400" kern="1200">
                <a:solidFill>
                  <a:schemeClr val="tx1"/>
                </a:solidFill>
                <a:latin typeface="Arial" panose="020B0604020202020204" pitchFamily="34" charset="0"/>
                <a:ea typeface="+mn-ea"/>
                <a:cs typeface="+mn-cs"/>
              </a:defRPr>
            </a:lvl6pPr>
            <a:lvl7pPr marL="2743200" algn="l" defTabSz="914400" rtl="0" eaLnBrk="1" latinLnBrk="0" hangingPunct="1">
              <a:defRPr sz="1400" kern="1200">
                <a:solidFill>
                  <a:schemeClr val="tx1"/>
                </a:solidFill>
                <a:latin typeface="Arial" panose="020B0604020202020204" pitchFamily="34" charset="0"/>
                <a:ea typeface="+mn-ea"/>
                <a:cs typeface="+mn-cs"/>
              </a:defRPr>
            </a:lvl7pPr>
            <a:lvl8pPr marL="3200400" algn="l" defTabSz="914400" rtl="0" eaLnBrk="1" latinLnBrk="0" hangingPunct="1">
              <a:defRPr sz="1400" kern="1200">
                <a:solidFill>
                  <a:schemeClr val="tx1"/>
                </a:solidFill>
                <a:latin typeface="Arial" panose="020B0604020202020204" pitchFamily="34" charset="0"/>
                <a:ea typeface="+mn-ea"/>
                <a:cs typeface="+mn-cs"/>
              </a:defRPr>
            </a:lvl8pPr>
            <a:lvl9pPr marL="3657600" algn="l" defTabSz="914400" rtl="0" eaLnBrk="1" latinLnBrk="0" hangingPunct="1">
              <a:defRPr sz="1400" kern="1200">
                <a:solidFill>
                  <a:schemeClr val="tx1"/>
                </a:solidFill>
                <a:latin typeface="Arial" panose="020B0604020202020204" pitchFamily="34" charset="0"/>
                <a:ea typeface="+mn-ea"/>
                <a:cs typeface="+mn-cs"/>
              </a:defRPr>
            </a:lvl9pPr>
          </a:lstStyle>
          <a:p>
            <a:endParaRPr lang="en-CA"/>
          </a:p>
        </p:txBody>
      </p:sp>
      <p:sp>
        <p:nvSpPr>
          <p:cNvPr id="71" name="Freeform 67">
            <a:extLst>
              <a:ext uri="{FF2B5EF4-FFF2-40B4-BE49-F238E27FC236}">
                <a16:creationId xmlns:a16="http://schemas.microsoft.com/office/drawing/2014/main" id="{4277695B-A106-43E8-BFDF-257B0FAA92CE}"/>
              </a:ext>
            </a:extLst>
          </p:cNvPr>
          <p:cNvSpPr>
            <a:spLocks noChangeAspect="1"/>
          </p:cNvSpPr>
          <p:nvPr/>
        </p:nvSpPr>
        <p:spPr bwMode="auto">
          <a:xfrm>
            <a:off x="6452349" y="1478904"/>
            <a:ext cx="38902" cy="67934"/>
          </a:xfrm>
          <a:custGeom>
            <a:avLst/>
            <a:gdLst>
              <a:gd name="T0" fmla="*/ 0 w 66"/>
              <a:gd name="T1" fmla="*/ 0 h 106"/>
              <a:gd name="T2" fmla="*/ 66 w 66"/>
              <a:gd name="T3" fmla="*/ 106 h 106"/>
            </a:gdLst>
            <a:ahLst/>
            <a:cxnLst>
              <a:cxn ang="0">
                <a:pos x="T0" y="T1"/>
              </a:cxn>
              <a:cxn ang="0">
                <a:pos x="T2" y="T3"/>
              </a:cxn>
            </a:cxnLst>
            <a:rect l="0" t="0" r="r" b="b"/>
            <a:pathLst>
              <a:path w="66" h="106">
                <a:moveTo>
                  <a:pt x="0" y="0"/>
                </a:moveTo>
                <a:cubicBezTo>
                  <a:pt x="45" y="12"/>
                  <a:pt x="59" y="66"/>
                  <a:pt x="66" y="106"/>
                </a:cubicBezTo>
              </a:path>
            </a:pathLst>
          </a:custGeom>
          <a:noFill/>
          <a:ln w="6350" cap="rnd">
            <a:solidFill>
              <a:srgbClr val="FF6600"/>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defPPr>
              <a:defRPr lang="en-US"/>
            </a:defPPr>
            <a:lvl1pPr algn="l" rtl="0" fontAlgn="base">
              <a:spcBef>
                <a:spcPct val="0"/>
              </a:spcBef>
              <a:spcAft>
                <a:spcPct val="0"/>
              </a:spcAft>
              <a:defRPr sz="1400" kern="1200">
                <a:solidFill>
                  <a:schemeClr val="tx1"/>
                </a:solidFill>
                <a:latin typeface="Arial" panose="020B0604020202020204" pitchFamily="34" charset="0"/>
                <a:ea typeface="+mn-ea"/>
                <a:cs typeface="+mn-cs"/>
              </a:defRPr>
            </a:lvl1pPr>
            <a:lvl2pPr marL="457200" algn="l" rtl="0" fontAlgn="base">
              <a:spcBef>
                <a:spcPct val="0"/>
              </a:spcBef>
              <a:spcAft>
                <a:spcPct val="0"/>
              </a:spcAft>
              <a:defRPr sz="1400" kern="1200">
                <a:solidFill>
                  <a:schemeClr val="tx1"/>
                </a:solidFill>
                <a:latin typeface="Arial" panose="020B0604020202020204" pitchFamily="34" charset="0"/>
                <a:ea typeface="+mn-ea"/>
                <a:cs typeface="+mn-cs"/>
              </a:defRPr>
            </a:lvl2pPr>
            <a:lvl3pPr marL="914400" algn="l" rtl="0" fontAlgn="base">
              <a:spcBef>
                <a:spcPct val="0"/>
              </a:spcBef>
              <a:spcAft>
                <a:spcPct val="0"/>
              </a:spcAft>
              <a:defRPr sz="1400" kern="1200">
                <a:solidFill>
                  <a:schemeClr val="tx1"/>
                </a:solidFill>
                <a:latin typeface="Arial" panose="020B0604020202020204" pitchFamily="34" charset="0"/>
                <a:ea typeface="+mn-ea"/>
                <a:cs typeface="+mn-cs"/>
              </a:defRPr>
            </a:lvl3pPr>
            <a:lvl4pPr marL="1371600" algn="l" rtl="0" fontAlgn="base">
              <a:spcBef>
                <a:spcPct val="0"/>
              </a:spcBef>
              <a:spcAft>
                <a:spcPct val="0"/>
              </a:spcAft>
              <a:defRPr sz="1400" kern="1200">
                <a:solidFill>
                  <a:schemeClr val="tx1"/>
                </a:solidFill>
                <a:latin typeface="Arial" panose="020B0604020202020204" pitchFamily="34" charset="0"/>
                <a:ea typeface="+mn-ea"/>
                <a:cs typeface="+mn-cs"/>
              </a:defRPr>
            </a:lvl4pPr>
            <a:lvl5pPr marL="1828800" algn="l" rtl="0" fontAlgn="base">
              <a:spcBef>
                <a:spcPct val="0"/>
              </a:spcBef>
              <a:spcAft>
                <a:spcPct val="0"/>
              </a:spcAft>
              <a:defRPr sz="1400" kern="1200">
                <a:solidFill>
                  <a:schemeClr val="tx1"/>
                </a:solidFill>
                <a:latin typeface="Arial" panose="020B0604020202020204" pitchFamily="34" charset="0"/>
                <a:ea typeface="+mn-ea"/>
                <a:cs typeface="+mn-cs"/>
              </a:defRPr>
            </a:lvl5pPr>
            <a:lvl6pPr marL="2286000" algn="l" defTabSz="914400" rtl="0" eaLnBrk="1" latinLnBrk="0" hangingPunct="1">
              <a:defRPr sz="1400" kern="1200">
                <a:solidFill>
                  <a:schemeClr val="tx1"/>
                </a:solidFill>
                <a:latin typeface="Arial" panose="020B0604020202020204" pitchFamily="34" charset="0"/>
                <a:ea typeface="+mn-ea"/>
                <a:cs typeface="+mn-cs"/>
              </a:defRPr>
            </a:lvl6pPr>
            <a:lvl7pPr marL="2743200" algn="l" defTabSz="914400" rtl="0" eaLnBrk="1" latinLnBrk="0" hangingPunct="1">
              <a:defRPr sz="1400" kern="1200">
                <a:solidFill>
                  <a:schemeClr val="tx1"/>
                </a:solidFill>
                <a:latin typeface="Arial" panose="020B0604020202020204" pitchFamily="34" charset="0"/>
                <a:ea typeface="+mn-ea"/>
                <a:cs typeface="+mn-cs"/>
              </a:defRPr>
            </a:lvl7pPr>
            <a:lvl8pPr marL="3200400" algn="l" defTabSz="914400" rtl="0" eaLnBrk="1" latinLnBrk="0" hangingPunct="1">
              <a:defRPr sz="1400" kern="1200">
                <a:solidFill>
                  <a:schemeClr val="tx1"/>
                </a:solidFill>
                <a:latin typeface="Arial" panose="020B0604020202020204" pitchFamily="34" charset="0"/>
                <a:ea typeface="+mn-ea"/>
                <a:cs typeface="+mn-cs"/>
              </a:defRPr>
            </a:lvl8pPr>
            <a:lvl9pPr marL="3657600" algn="l" defTabSz="914400" rtl="0" eaLnBrk="1" latinLnBrk="0" hangingPunct="1">
              <a:defRPr sz="1400" kern="1200">
                <a:solidFill>
                  <a:schemeClr val="tx1"/>
                </a:solidFill>
                <a:latin typeface="Arial" panose="020B0604020202020204" pitchFamily="34" charset="0"/>
                <a:ea typeface="+mn-ea"/>
                <a:cs typeface="+mn-cs"/>
              </a:defRPr>
            </a:lvl9pPr>
          </a:lstStyle>
          <a:p>
            <a:endParaRPr lang="en-CA"/>
          </a:p>
        </p:txBody>
      </p:sp>
      <p:sp>
        <p:nvSpPr>
          <p:cNvPr id="72" name="Freeform 68">
            <a:extLst>
              <a:ext uri="{FF2B5EF4-FFF2-40B4-BE49-F238E27FC236}">
                <a16:creationId xmlns:a16="http://schemas.microsoft.com/office/drawing/2014/main" id="{537F7E8C-4193-45E2-9863-A3FED0AA04DE}"/>
              </a:ext>
            </a:extLst>
          </p:cNvPr>
          <p:cNvSpPr>
            <a:spLocks noChangeAspect="1"/>
          </p:cNvSpPr>
          <p:nvPr/>
        </p:nvSpPr>
        <p:spPr bwMode="auto">
          <a:xfrm>
            <a:off x="6476408" y="1476142"/>
            <a:ext cx="28153" cy="40871"/>
          </a:xfrm>
          <a:custGeom>
            <a:avLst/>
            <a:gdLst>
              <a:gd name="T0" fmla="*/ 48 w 48"/>
              <a:gd name="T1" fmla="*/ 64 h 64"/>
              <a:gd name="T2" fmla="*/ 0 w 48"/>
              <a:gd name="T3" fmla="*/ 0 h 64"/>
            </a:gdLst>
            <a:ahLst/>
            <a:cxnLst>
              <a:cxn ang="0">
                <a:pos x="T0" y="T1"/>
              </a:cxn>
              <a:cxn ang="0">
                <a:pos x="T2" y="T3"/>
              </a:cxn>
            </a:cxnLst>
            <a:rect l="0" t="0" r="r" b="b"/>
            <a:pathLst>
              <a:path w="48" h="64">
                <a:moveTo>
                  <a:pt x="48" y="64"/>
                </a:moveTo>
                <a:cubicBezTo>
                  <a:pt x="43" y="37"/>
                  <a:pt x="27" y="10"/>
                  <a:pt x="0" y="0"/>
                </a:cubicBezTo>
              </a:path>
            </a:pathLst>
          </a:custGeom>
          <a:noFill/>
          <a:ln w="6350" cap="rnd">
            <a:solidFill>
              <a:srgbClr val="FF6600"/>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defPPr>
              <a:defRPr lang="en-US"/>
            </a:defPPr>
            <a:lvl1pPr algn="l" rtl="0" fontAlgn="base">
              <a:spcBef>
                <a:spcPct val="0"/>
              </a:spcBef>
              <a:spcAft>
                <a:spcPct val="0"/>
              </a:spcAft>
              <a:defRPr sz="1400" kern="1200">
                <a:solidFill>
                  <a:schemeClr val="tx1"/>
                </a:solidFill>
                <a:latin typeface="Arial" panose="020B0604020202020204" pitchFamily="34" charset="0"/>
                <a:ea typeface="+mn-ea"/>
                <a:cs typeface="+mn-cs"/>
              </a:defRPr>
            </a:lvl1pPr>
            <a:lvl2pPr marL="457200" algn="l" rtl="0" fontAlgn="base">
              <a:spcBef>
                <a:spcPct val="0"/>
              </a:spcBef>
              <a:spcAft>
                <a:spcPct val="0"/>
              </a:spcAft>
              <a:defRPr sz="1400" kern="1200">
                <a:solidFill>
                  <a:schemeClr val="tx1"/>
                </a:solidFill>
                <a:latin typeface="Arial" panose="020B0604020202020204" pitchFamily="34" charset="0"/>
                <a:ea typeface="+mn-ea"/>
                <a:cs typeface="+mn-cs"/>
              </a:defRPr>
            </a:lvl2pPr>
            <a:lvl3pPr marL="914400" algn="l" rtl="0" fontAlgn="base">
              <a:spcBef>
                <a:spcPct val="0"/>
              </a:spcBef>
              <a:spcAft>
                <a:spcPct val="0"/>
              </a:spcAft>
              <a:defRPr sz="1400" kern="1200">
                <a:solidFill>
                  <a:schemeClr val="tx1"/>
                </a:solidFill>
                <a:latin typeface="Arial" panose="020B0604020202020204" pitchFamily="34" charset="0"/>
                <a:ea typeface="+mn-ea"/>
                <a:cs typeface="+mn-cs"/>
              </a:defRPr>
            </a:lvl3pPr>
            <a:lvl4pPr marL="1371600" algn="l" rtl="0" fontAlgn="base">
              <a:spcBef>
                <a:spcPct val="0"/>
              </a:spcBef>
              <a:spcAft>
                <a:spcPct val="0"/>
              </a:spcAft>
              <a:defRPr sz="1400" kern="1200">
                <a:solidFill>
                  <a:schemeClr val="tx1"/>
                </a:solidFill>
                <a:latin typeface="Arial" panose="020B0604020202020204" pitchFamily="34" charset="0"/>
                <a:ea typeface="+mn-ea"/>
                <a:cs typeface="+mn-cs"/>
              </a:defRPr>
            </a:lvl4pPr>
            <a:lvl5pPr marL="1828800" algn="l" rtl="0" fontAlgn="base">
              <a:spcBef>
                <a:spcPct val="0"/>
              </a:spcBef>
              <a:spcAft>
                <a:spcPct val="0"/>
              </a:spcAft>
              <a:defRPr sz="1400" kern="1200">
                <a:solidFill>
                  <a:schemeClr val="tx1"/>
                </a:solidFill>
                <a:latin typeface="Arial" panose="020B0604020202020204" pitchFamily="34" charset="0"/>
                <a:ea typeface="+mn-ea"/>
                <a:cs typeface="+mn-cs"/>
              </a:defRPr>
            </a:lvl5pPr>
            <a:lvl6pPr marL="2286000" algn="l" defTabSz="914400" rtl="0" eaLnBrk="1" latinLnBrk="0" hangingPunct="1">
              <a:defRPr sz="1400" kern="1200">
                <a:solidFill>
                  <a:schemeClr val="tx1"/>
                </a:solidFill>
                <a:latin typeface="Arial" panose="020B0604020202020204" pitchFamily="34" charset="0"/>
                <a:ea typeface="+mn-ea"/>
                <a:cs typeface="+mn-cs"/>
              </a:defRPr>
            </a:lvl6pPr>
            <a:lvl7pPr marL="2743200" algn="l" defTabSz="914400" rtl="0" eaLnBrk="1" latinLnBrk="0" hangingPunct="1">
              <a:defRPr sz="1400" kern="1200">
                <a:solidFill>
                  <a:schemeClr val="tx1"/>
                </a:solidFill>
                <a:latin typeface="Arial" panose="020B0604020202020204" pitchFamily="34" charset="0"/>
                <a:ea typeface="+mn-ea"/>
                <a:cs typeface="+mn-cs"/>
              </a:defRPr>
            </a:lvl7pPr>
            <a:lvl8pPr marL="3200400" algn="l" defTabSz="914400" rtl="0" eaLnBrk="1" latinLnBrk="0" hangingPunct="1">
              <a:defRPr sz="1400" kern="1200">
                <a:solidFill>
                  <a:schemeClr val="tx1"/>
                </a:solidFill>
                <a:latin typeface="Arial" panose="020B0604020202020204" pitchFamily="34" charset="0"/>
                <a:ea typeface="+mn-ea"/>
                <a:cs typeface="+mn-cs"/>
              </a:defRPr>
            </a:lvl8pPr>
            <a:lvl9pPr marL="3657600" algn="l" defTabSz="914400" rtl="0" eaLnBrk="1" latinLnBrk="0" hangingPunct="1">
              <a:defRPr sz="1400" kern="1200">
                <a:solidFill>
                  <a:schemeClr val="tx1"/>
                </a:solidFill>
                <a:latin typeface="Arial" panose="020B0604020202020204" pitchFamily="34" charset="0"/>
                <a:ea typeface="+mn-ea"/>
                <a:cs typeface="+mn-cs"/>
              </a:defRPr>
            </a:lvl9pPr>
          </a:lstStyle>
          <a:p>
            <a:endParaRPr lang="en-CA"/>
          </a:p>
        </p:txBody>
      </p:sp>
      <p:sp>
        <p:nvSpPr>
          <p:cNvPr id="73" name="Freeform 69">
            <a:extLst>
              <a:ext uri="{FF2B5EF4-FFF2-40B4-BE49-F238E27FC236}">
                <a16:creationId xmlns:a16="http://schemas.microsoft.com/office/drawing/2014/main" id="{046CDFF3-98CA-4A32-8FAA-D3894B3A344C}"/>
              </a:ext>
            </a:extLst>
          </p:cNvPr>
          <p:cNvSpPr>
            <a:spLocks noChangeAspect="1"/>
          </p:cNvSpPr>
          <p:nvPr/>
        </p:nvSpPr>
        <p:spPr bwMode="auto">
          <a:xfrm>
            <a:off x="6484086" y="1449631"/>
            <a:ext cx="6142" cy="8837"/>
          </a:xfrm>
          <a:custGeom>
            <a:avLst/>
            <a:gdLst>
              <a:gd name="T0" fmla="*/ 0 w 10"/>
              <a:gd name="T1" fmla="*/ 0 h 14"/>
              <a:gd name="T2" fmla="*/ 10 w 10"/>
              <a:gd name="T3" fmla="*/ 14 h 14"/>
            </a:gdLst>
            <a:ahLst/>
            <a:cxnLst>
              <a:cxn ang="0">
                <a:pos x="T0" y="T1"/>
              </a:cxn>
              <a:cxn ang="0">
                <a:pos x="T2" y="T3"/>
              </a:cxn>
            </a:cxnLst>
            <a:rect l="0" t="0" r="r" b="b"/>
            <a:pathLst>
              <a:path w="10" h="14">
                <a:moveTo>
                  <a:pt x="0" y="0"/>
                </a:moveTo>
                <a:cubicBezTo>
                  <a:pt x="1" y="4"/>
                  <a:pt x="5" y="9"/>
                  <a:pt x="10" y="14"/>
                </a:cubicBezTo>
              </a:path>
            </a:pathLst>
          </a:custGeom>
          <a:noFill/>
          <a:ln w="6350" cap="rnd">
            <a:solidFill>
              <a:srgbClr val="FF6600"/>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defPPr>
              <a:defRPr lang="en-US"/>
            </a:defPPr>
            <a:lvl1pPr algn="l" rtl="0" fontAlgn="base">
              <a:spcBef>
                <a:spcPct val="0"/>
              </a:spcBef>
              <a:spcAft>
                <a:spcPct val="0"/>
              </a:spcAft>
              <a:defRPr sz="1400" kern="1200">
                <a:solidFill>
                  <a:schemeClr val="tx1"/>
                </a:solidFill>
                <a:latin typeface="Arial" panose="020B0604020202020204" pitchFamily="34" charset="0"/>
                <a:ea typeface="+mn-ea"/>
                <a:cs typeface="+mn-cs"/>
              </a:defRPr>
            </a:lvl1pPr>
            <a:lvl2pPr marL="457200" algn="l" rtl="0" fontAlgn="base">
              <a:spcBef>
                <a:spcPct val="0"/>
              </a:spcBef>
              <a:spcAft>
                <a:spcPct val="0"/>
              </a:spcAft>
              <a:defRPr sz="1400" kern="1200">
                <a:solidFill>
                  <a:schemeClr val="tx1"/>
                </a:solidFill>
                <a:latin typeface="Arial" panose="020B0604020202020204" pitchFamily="34" charset="0"/>
                <a:ea typeface="+mn-ea"/>
                <a:cs typeface="+mn-cs"/>
              </a:defRPr>
            </a:lvl2pPr>
            <a:lvl3pPr marL="914400" algn="l" rtl="0" fontAlgn="base">
              <a:spcBef>
                <a:spcPct val="0"/>
              </a:spcBef>
              <a:spcAft>
                <a:spcPct val="0"/>
              </a:spcAft>
              <a:defRPr sz="1400" kern="1200">
                <a:solidFill>
                  <a:schemeClr val="tx1"/>
                </a:solidFill>
                <a:latin typeface="Arial" panose="020B0604020202020204" pitchFamily="34" charset="0"/>
                <a:ea typeface="+mn-ea"/>
                <a:cs typeface="+mn-cs"/>
              </a:defRPr>
            </a:lvl3pPr>
            <a:lvl4pPr marL="1371600" algn="l" rtl="0" fontAlgn="base">
              <a:spcBef>
                <a:spcPct val="0"/>
              </a:spcBef>
              <a:spcAft>
                <a:spcPct val="0"/>
              </a:spcAft>
              <a:defRPr sz="1400" kern="1200">
                <a:solidFill>
                  <a:schemeClr val="tx1"/>
                </a:solidFill>
                <a:latin typeface="Arial" panose="020B0604020202020204" pitchFamily="34" charset="0"/>
                <a:ea typeface="+mn-ea"/>
                <a:cs typeface="+mn-cs"/>
              </a:defRPr>
            </a:lvl4pPr>
            <a:lvl5pPr marL="1828800" algn="l" rtl="0" fontAlgn="base">
              <a:spcBef>
                <a:spcPct val="0"/>
              </a:spcBef>
              <a:spcAft>
                <a:spcPct val="0"/>
              </a:spcAft>
              <a:defRPr sz="1400" kern="1200">
                <a:solidFill>
                  <a:schemeClr val="tx1"/>
                </a:solidFill>
                <a:latin typeface="Arial" panose="020B0604020202020204" pitchFamily="34" charset="0"/>
                <a:ea typeface="+mn-ea"/>
                <a:cs typeface="+mn-cs"/>
              </a:defRPr>
            </a:lvl5pPr>
            <a:lvl6pPr marL="2286000" algn="l" defTabSz="914400" rtl="0" eaLnBrk="1" latinLnBrk="0" hangingPunct="1">
              <a:defRPr sz="1400" kern="1200">
                <a:solidFill>
                  <a:schemeClr val="tx1"/>
                </a:solidFill>
                <a:latin typeface="Arial" panose="020B0604020202020204" pitchFamily="34" charset="0"/>
                <a:ea typeface="+mn-ea"/>
                <a:cs typeface="+mn-cs"/>
              </a:defRPr>
            </a:lvl6pPr>
            <a:lvl7pPr marL="2743200" algn="l" defTabSz="914400" rtl="0" eaLnBrk="1" latinLnBrk="0" hangingPunct="1">
              <a:defRPr sz="1400" kern="1200">
                <a:solidFill>
                  <a:schemeClr val="tx1"/>
                </a:solidFill>
                <a:latin typeface="Arial" panose="020B0604020202020204" pitchFamily="34" charset="0"/>
                <a:ea typeface="+mn-ea"/>
                <a:cs typeface="+mn-cs"/>
              </a:defRPr>
            </a:lvl7pPr>
            <a:lvl8pPr marL="3200400" algn="l" defTabSz="914400" rtl="0" eaLnBrk="1" latinLnBrk="0" hangingPunct="1">
              <a:defRPr sz="1400" kern="1200">
                <a:solidFill>
                  <a:schemeClr val="tx1"/>
                </a:solidFill>
                <a:latin typeface="Arial" panose="020B0604020202020204" pitchFamily="34" charset="0"/>
                <a:ea typeface="+mn-ea"/>
                <a:cs typeface="+mn-cs"/>
              </a:defRPr>
            </a:lvl8pPr>
            <a:lvl9pPr marL="3657600" algn="l" defTabSz="914400" rtl="0" eaLnBrk="1" latinLnBrk="0" hangingPunct="1">
              <a:defRPr sz="1400" kern="1200">
                <a:solidFill>
                  <a:schemeClr val="tx1"/>
                </a:solidFill>
                <a:latin typeface="Arial" panose="020B0604020202020204" pitchFamily="34" charset="0"/>
                <a:ea typeface="+mn-ea"/>
                <a:cs typeface="+mn-cs"/>
              </a:defRPr>
            </a:lvl9pPr>
          </a:lstStyle>
          <a:p>
            <a:endParaRPr lang="en-CA"/>
          </a:p>
        </p:txBody>
      </p:sp>
      <p:sp>
        <p:nvSpPr>
          <p:cNvPr id="74" name="Freeform 70">
            <a:extLst>
              <a:ext uri="{FF2B5EF4-FFF2-40B4-BE49-F238E27FC236}">
                <a16:creationId xmlns:a16="http://schemas.microsoft.com/office/drawing/2014/main" id="{EFD4BFCD-F459-4575-8154-CA6AF0F8B3E8}"/>
              </a:ext>
            </a:extLst>
          </p:cNvPr>
          <p:cNvSpPr>
            <a:spLocks noChangeAspect="1"/>
          </p:cNvSpPr>
          <p:nvPr/>
        </p:nvSpPr>
        <p:spPr bwMode="auto">
          <a:xfrm>
            <a:off x="6490228" y="1445765"/>
            <a:ext cx="26106" cy="12703"/>
          </a:xfrm>
          <a:custGeom>
            <a:avLst/>
            <a:gdLst>
              <a:gd name="T0" fmla="*/ 0 w 44"/>
              <a:gd name="T1" fmla="*/ 20 h 20"/>
              <a:gd name="T2" fmla="*/ 44 w 44"/>
              <a:gd name="T3" fmla="*/ 4 h 20"/>
            </a:gdLst>
            <a:ahLst/>
            <a:cxnLst>
              <a:cxn ang="0">
                <a:pos x="T0" y="T1"/>
              </a:cxn>
              <a:cxn ang="0">
                <a:pos x="T2" y="T3"/>
              </a:cxn>
            </a:cxnLst>
            <a:rect l="0" t="0" r="r" b="b"/>
            <a:pathLst>
              <a:path w="44" h="20">
                <a:moveTo>
                  <a:pt x="0" y="20"/>
                </a:moveTo>
                <a:cubicBezTo>
                  <a:pt x="14" y="12"/>
                  <a:pt x="26" y="0"/>
                  <a:pt x="44" y="4"/>
                </a:cubicBezTo>
              </a:path>
            </a:pathLst>
          </a:custGeom>
          <a:noFill/>
          <a:ln w="6350" cap="rnd">
            <a:solidFill>
              <a:srgbClr val="FF6600"/>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defPPr>
              <a:defRPr lang="en-US"/>
            </a:defPPr>
            <a:lvl1pPr algn="l" rtl="0" fontAlgn="base">
              <a:spcBef>
                <a:spcPct val="0"/>
              </a:spcBef>
              <a:spcAft>
                <a:spcPct val="0"/>
              </a:spcAft>
              <a:defRPr sz="1400" kern="1200">
                <a:solidFill>
                  <a:schemeClr val="tx1"/>
                </a:solidFill>
                <a:latin typeface="Arial" panose="020B0604020202020204" pitchFamily="34" charset="0"/>
                <a:ea typeface="+mn-ea"/>
                <a:cs typeface="+mn-cs"/>
              </a:defRPr>
            </a:lvl1pPr>
            <a:lvl2pPr marL="457200" algn="l" rtl="0" fontAlgn="base">
              <a:spcBef>
                <a:spcPct val="0"/>
              </a:spcBef>
              <a:spcAft>
                <a:spcPct val="0"/>
              </a:spcAft>
              <a:defRPr sz="1400" kern="1200">
                <a:solidFill>
                  <a:schemeClr val="tx1"/>
                </a:solidFill>
                <a:latin typeface="Arial" panose="020B0604020202020204" pitchFamily="34" charset="0"/>
                <a:ea typeface="+mn-ea"/>
                <a:cs typeface="+mn-cs"/>
              </a:defRPr>
            </a:lvl2pPr>
            <a:lvl3pPr marL="914400" algn="l" rtl="0" fontAlgn="base">
              <a:spcBef>
                <a:spcPct val="0"/>
              </a:spcBef>
              <a:spcAft>
                <a:spcPct val="0"/>
              </a:spcAft>
              <a:defRPr sz="1400" kern="1200">
                <a:solidFill>
                  <a:schemeClr val="tx1"/>
                </a:solidFill>
                <a:latin typeface="Arial" panose="020B0604020202020204" pitchFamily="34" charset="0"/>
                <a:ea typeface="+mn-ea"/>
                <a:cs typeface="+mn-cs"/>
              </a:defRPr>
            </a:lvl3pPr>
            <a:lvl4pPr marL="1371600" algn="l" rtl="0" fontAlgn="base">
              <a:spcBef>
                <a:spcPct val="0"/>
              </a:spcBef>
              <a:spcAft>
                <a:spcPct val="0"/>
              </a:spcAft>
              <a:defRPr sz="1400" kern="1200">
                <a:solidFill>
                  <a:schemeClr val="tx1"/>
                </a:solidFill>
                <a:latin typeface="Arial" panose="020B0604020202020204" pitchFamily="34" charset="0"/>
                <a:ea typeface="+mn-ea"/>
                <a:cs typeface="+mn-cs"/>
              </a:defRPr>
            </a:lvl4pPr>
            <a:lvl5pPr marL="1828800" algn="l" rtl="0" fontAlgn="base">
              <a:spcBef>
                <a:spcPct val="0"/>
              </a:spcBef>
              <a:spcAft>
                <a:spcPct val="0"/>
              </a:spcAft>
              <a:defRPr sz="1400" kern="1200">
                <a:solidFill>
                  <a:schemeClr val="tx1"/>
                </a:solidFill>
                <a:latin typeface="Arial" panose="020B0604020202020204" pitchFamily="34" charset="0"/>
                <a:ea typeface="+mn-ea"/>
                <a:cs typeface="+mn-cs"/>
              </a:defRPr>
            </a:lvl5pPr>
            <a:lvl6pPr marL="2286000" algn="l" defTabSz="914400" rtl="0" eaLnBrk="1" latinLnBrk="0" hangingPunct="1">
              <a:defRPr sz="1400" kern="1200">
                <a:solidFill>
                  <a:schemeClr val="tx1"/>
                </a:solidFill>
                <a:latin typeface="Arial" panose="020B0604020202020204" pitchFamily="34" charset="0"/>
                <a:ea typeface="+mn-ea"/>
                <a:cs typeface="+mn-cs"/>
              </a:defRPr>
            </a:lvl6pPr>
            <a:lvl7pPr marL="2743200" algn="l" defTabSz="914400" rtl="0" eaLnBrk="1" latinLnBrk="0" hangingPunct="1">
              <a:defRPr sz="1400" kern="1200">
                <a:solidFill>
                  <a:schemeClr val="tx1"/>
                </a:solidFill>
                <a:latin typeface="Arial" panose="020B0604020202020204" pitchFamily="34" charset="0"/>
                <a:ea typeface="+mn-ea"/>
                <a:cs typeface="+mn-cs"/>
              </a:defRPr>
            </a:lvl7pPr>
            <a:lvl8pPr marL="3200400" algn="l" defTabSz="914400" rtl="0" eaLnBrk="1" latinLnBrk="0" hangingPunct="1">
              <a:defRPr sz="1400" kern="1200">
                <a:solidFill>
                  <a:schemeClr val="tx1"/>
                </a:solidFill>
                <a:latin typeface="Arial" panose="020B0604020202020204" pitchFamily="34" charset="0"/>
                <a:ea typeface="+mn-ea"/>
                <a:cs typeface="+mn-cs"/>
              </a:defRPr>
            </a:lvl8pPr>
            <a:lvl9pPr marL="3657600" algn="l" defTabSz="914400" rtl="0" eaLnBrk="1" latinLnBrk="0" hangingPunct="1">
              <a:defRPr sz="1400" kern="1200">
                <a:solidFill>
                  <a:schemeClr val="tx1"/>
                </a:solidFill>
                <a:latin typeface="Arial" panose="020B0604020202020204" pitchFamily="34" charset="0"/>
                <a:ea typeface="+mn-ea"/>
                <a:cs typeface="+mn-cs"/>
              </a:defRPr>
            </a:lvl9pPr>
          </a:lstStyle>
          <a:p>
            <a:endParaRPr lang="en-CA"/>
          </a:p>
        </p:txBody>
      </p:sp>
      <p:sp>
        <p:nvSpPr>
          <p:cNvPr id="75" name="Freeform 71">
            <a:extLst>
              <a:ext uri="{FF2B5EF4-FFF2-40B4-BE49-F238E27FC236}">
                <a16:creationId xmlns:a16="http://schemas.microsoft.com/office/drawing/2014/main" id="{E698D68B-183F-4BFB-9D67-C43546F1B5D5}"/>
              </a:ext>
            </a:extLst>
          </p:cNvPr>
          <p:cNvSpPr>
            <a:spLocks noChangeAspect="1"/>
          </p:cNvSpPr>
          <p:nvPr/>
        </p:nvSpPr>
        <p:spPr bwMode="auto">
          <a:xfrm>
            <a:off x="5939963" y="710637"/>
            <a:ext cx="512" cy="14912"/>
          </a:xfrm>
          <a:custGeom>
            <a:avLst/>
            <a:gdLst>
              <a:gd name="T0" fmla="*/ 0 w 2"/>
              <a:gd name="T1" fmla="*/ 0 h 23"/>
              <a:gd name="T2" fmla="*/ 1 w 2"/>
              <a:gd name="T3" fmla="*/ 23 h 23"/>
            </a:gdLst>
            <a:ahLst/>
            <a:cxnLst>
              <a:cxn ang="0">
                <a:pos x="T0" y="T1"/>
              </a:cxn>
              <a:cxn ang="0">
                <a:pos x="T2" y="T3"/>
              </a:cxn>
            </a:cxnLst>
            <a:rect l="0" t="0" r="r" b="b"/>
            <a:pathLst>
              <a:path w="2" h="23">
                <a:moveTo>
                  <a:pt x="0" y="0"/>
                </a:moveTo>
                <a:cubicBezTo>
                  <a:pt x="2" y="8"/>
                  <a:pt x="1" y="15"/>
                  <a:pt x="1" y="23"/>
                </a:cubicBezTo>
              </a:path>
            </a:pathLst>
          </a:custGeom>
          <a:noFill/>
          <a:ln w="6350" cap="rnd">
            <a:solidFill>
              <a:srgbClr val="FF6600"/>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defPPr>
              <a:defRPr lang="en-US"/>
            </a:defPPr>
            <a:lvl1pPr algn="l" rtl="0" fontAlgn="base">
              <a:spcBef>
                <a:spcPct val="0"/>
              </a:spcBef>
              <a:spcAft>
                <a:spcPct val="0"/>
              </a:spcAft>
              <a:defRPr sz="1400" kern="1200">
                <a:solidFill>
                  <a:schemeClr val="tx1"/>
                </a:solidFill>
                <a:latin typeface="Arial" panose="020B0604020202020204" pitchFamily="34" charset="0"/>
                <a:ea typeface="+mn-ea"/>
                <a:cs typeface="+mn-cs"/>
              </a:defRPr>
            </a:lvl1pPr>
            <a:lvl2pPr marL="457200" algn="l" rtl="0" fontAlgn="base">
              <a:spcBef>
                <a:spcPct val="0"/>
              </a:spcBef>
              <a:spcAft>
                <a:spcPct val="0"/>
              </a:spcAft>
              <a:defRPr sz="1400" kern="1200">
                <a:solidFill>
                  <a:schemeClr val="tx1"/>
                </a:solidFill>
                <a:latin typeface="Arial" panose="020B0604020202020204" pitchFamily="34" charset="0"/>
                <a:ea typeface="+mn-ea"/>
                <a:cs typeface="+mn-cs"/>
              </a:defRPr>
            </a:lvl2pPr>
            <a:lvl3pPr marL="914400" algn="l" rtl="0" fontAlgn="base">
              <a:spcBef>
                <a:spcPct val="0"/>
              </a:spcBef>
              <a:spcAft>
                <a:spcPct val="0"/>
              </a:spcAft>
              <a:defRPr sz="1400" kern="1200">
                <a:solidFill>
                  <a:schemeClr val="tx1"/>
                </a:solidFill>
                <a:latin typeface="Arial" panose="020B0604020202020204" pitchFamily="34" charset="0"/>
                <a:ea typeface="+mn-ea"/>
                <a:cs typeface="+mn-cs"/>
              </a:defRPr>
            </a:lvl3pPr>
            <a:lvl4pPr marL="1371600" algn="l" rtl="0" fontAlgn="base">
              <a:spcBef>
                <a:spcPct val="0"/>
              </a:spcBef>
              <a:spcAft>
                <a:spcPct val="0"/>
              </a:spcAft>
              <a:defRPr sz="1400" kern="1200">
                <a:solidFill>
                  <a:schemeClr val="tx1"/>
                </a:solidFill>
                <a:latin typeface="Arial" panose="020B0604020202020204" pitchFamily="34" charset="0"/>
                <a:ea typeface="+mn-ea"/>
                <a:cs typeface="+mn-cs"/>
              </a:defRPr>
            </a:lvl4pPr>
            <a:lvl5pPr marL="1828800" algn="l" rtl="0" fontAlgn="base">
              <a:spcBef>
                <a:spcPct val="0"/>
              </a:spcBef>
              <a:spcAft>
                <a:spcPct val="0"/>
              </a:spcAft>
              <a:defRPr sz="1400" kern="1200">
                <a:solidFill>
                  <a:schemeClr val="tx1"/>
                </a:solidFill>
                <a:latin typeface="Arial" panose="020B0604020202020204" pitchFamily="34" charset="0"/>
                <a:ea typeface="+mn-ea"/>
                <a:cs typeface="+mn-cs"/>
              </a:defRPr>
            </a:lvl5pPr>
            <a:lvl6pPr marL="2286000" algn="l" defTabSz="914400" rtl="0" eaLnBrk="1" latinLnBrk="0" hangingPunct="1">
              <a:defRPr sz="1400" kern="1200">
                <a:solidFill>
                  <a:schemeClr val="tx1"/>
                </a:solidFill>
                <a:latin typeface="Arial" panose="020B0604020202020204" pitchFamily="34" charset="0"/>
                <a:ea typeface="+mn-ea"/>
                <a:cs typeface="+mn-cs"/>
              </a:defRPr>
            </a:lvl6pPr>
            <a:lvl7pPr marL="2743200" algn="l" defTabSz="914400" rtl="0" eaLnBrk="1" latinLnBrk="0" hangingPunct="1">
              <a:defRPr sz="1400" kern="1200">
                <a:solidFill>
                  <a:schemeClr val="tx1"/>
                </a:solidFill>
                <a:latin typeface="Arial" panose="020B0604020202020204" pitchFamily="34" charset="0"/>
                <a:ea typeface="+mn-ea"/>
                <a:cs typeface="+mn-cs"/>
              </a:defRPr>
            </a:lvl7pPr>
            <a:lvl8pPr marL="3200400" algn="l" defTabSz="914400" rtl="0" eaLnBrk="1" latinLnBrk="0" hangingPunct="1">
              <a:defRPr sz="1400" kern="1200">
                <a:solidFill>
                  <a:schemeClr val="tx1"/>
                </a:solidFill>
                <a:latin typeface="Arial" panose="020B0604020202020204" pitchFamily="34" charset="0"/>
                <a:ea typeface="+mn-ea"/>
                <a:cs typeface="+mn-cs"/>
              </a:defRPr>
            </a:lvl8pPr>
            <a:lvl9pPr marL="3657600" algn="l" defTabSz="914400" rtl="0" eaLnBrk="1" latinLnBrk="0" hangingPunct="1">
              <a:defRPr sz="1400" kern="1200">
                <a:solidFill>
                  <a:schemeClr val="tx1"/>
                </a:solidFill>
                <a:latin typeface="Arial" panose="020B0604020202020204" pitchFamily="34" charset="0"/>
                <a:ea typeface="+mn-ea"/>
                <a:cs typeface="+mn-cs"/>
              </a:defRPr>
            </a:lvl9pPr>
          </a:lstStyle>
          <a:p>
            <a:endParaRPr lang="en-CA"/>
          </a:p>
        </p:txBody>
      </p:sp>
      <p:sp>
        <p:nvSpPr>
          <p:cNvPr id="76" name="Freeform 72">
            <a:extLst>
              <a:ext uri="{FF2B5EF4-FFF2-40B4-BE49-F238E27FC236}">
                <a16:creationId xmlns:a16="http://schemas.microsoft.com/office/drawing/2014/main" id="{345F2BBF-F428-4254-B269-0E2FC9397E47}"/>
              </a:ext>
            </a:extLst>
          </p:cNvPr>
          <p:cNvSpPr>
            <a:spLocks noChangeAspect="1"/>
          </p:cNvSpPr>
          <p:nvPr/>
        </p:nvSpPr>
        <p:spPr bwMode="auto">
          <a:xfrm>
            <a:off x="5824791" y="790723"/>
            <a:ext cx="19963" cy="57993"/>
          </a:xfrm>
          <a:custGeom>
            <a:avLst/>
            <a:gdLst>
              <a:gd name="T0" fmla="*/ 0 w 34"/>
              <a:gd name="T1" fmla="*/ 0 h 91"/>
              <a:gd name="T2" fmla="*/ 28 w 34"/>
              <a:gd name="T3" fmla="*/ 91 h 91"/>
            </a:gdLst>
            <a:ahLst/>
            <a:cxnLst>
              <a:cxn ang="0">
                <a:pos x="T0" y="T1"/>
              </a:cxn>
              <a:cxn ang="0">
                <a:pos x="T2" y="T3"/>
              </a:cxn>
            </a:cxnLst>
            <a:rect l="0" t="0" r="r" b="b"/>
            <a:pathLst>
              <a:path w="34" h="91">
                <a:moveTo>
                  <a:pt x="0" y="0"/>
                </a:moveTo>
                <a:cubicBezTo>
                  <a:pt x="19" y="26"/>
                  <a:pt x="34" y="57"/>
                  <a:pt x="28" y="91"/>
                </a:cubicBezTo>
              </a:path>
            </a:pathLst>
          </a:custGeom>
          <a:noFill/>
          <a:ln w="6350" cap="rnd">
            <a:solidFill>
              <a:srgbClr val="FF6600"/>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defPPr>
              <a:defRPr lang="en-US"/>
            </a:defPPr>
            <a:lvl1pPr algn="l" rtl="0" fontAlgn="base">
              <a:spcBef>
                <a:spcPct val="0"/>
              </a:spcBef>
              <a:spcAft>
                <a:spcPct val="0"/>
              </a:spcAft>
              <a:defRPr sz="1400" kern="1200">
                <a:solidFill>
                  <a:schemeClr val="tx1"/>
                </a:solidFill>
                <a:latin typeface="Arial" panose="020B0604020202020204" pitchFamily="34" charset="0"/>
                <a:ea typeface="+mn-ea"/>
                <a:cs typeface="+mn-cs"/>
              </a:defRPr>
            </a:lvl1pPr>
            <a:lvl2pPr marL="457200" algn="l" rtl="0" fontAlgn="base">
              <a:spcBef>
                <a:spcPct val="0"/>
              </a:spcBef>
              <a:spcAft>
                <a:spcPct val="0"/>
              </a:spcAft>
              <a:defRPr sz="1400" kern="1200">
                <a:solidFill>
                  <a:schemeClr val="tx1"/>
                </a:solidFill>
                <a:latin typeface="Arial" panose="020B0604020202020204" pitchFamily="34" charset="0"/>
                <a:ea typeface="+mn-ea"/>
                <a:cs typeface="+mn-cs"/>
              </a:defRPr>
            </a:lvl2pPr>
            <a:lvl3pPr marL="914400" algn="l" rtl="0" fontAlgn="base">
              <a:spcBef>
                <a:spcPct val="0"/>
              </a:spcBef>
              <a:spcAft>
                <a:spcPct val="0"/>
              </a:spcAft>
              <a:defRPr sz="1400" kern="1200">
                <a:solidFill>
                  <a:schemeClr val="tx1"/>
                </a:solidFill>
                <a:latin typeface="Arial" panose="020B0604020202020204" pitchFamily="34" charset="0"/>
                <a:ea typeface="+mn-ea"/>
                <a:cs typeface="+mn-cs"/>
              </a:defRPr>
            </a:lvl3pPr>
            <a:lvl4pPr marL="1371600" algn="l" rtl="0" fontAlgn="base">
              <a:spcBef>
                <a:spcPct val="0"/>
              </a:spcBef>
              <a:spcAft>
                <a:spcPct val="0"/>
              </a:spcAft>
              <a:defRPr sz="1400" kern="1200">
                <a:solidFill>
                  <a:schemeClr val="tx1"/>
                </a:solidFill>
                <a:latin typeface="Arial" panose="020B0604020202020204" pitchFamily="34" charset="0"/>
                <a:ea typeface="+mn-ea"/>
                <a:cs typeface="+mn-cs"/>
              </a:defRPr>
            </a:lvl4pPr>
            <a:lvl5pPr marL="1828800" algn="l" rtl="0" fontAlgn="base">
              <a:spcBef>
                <a:spcPct val="0"/>
              </a:spcBef>
              <a:spcAft>
                <a:spcPct val="0"/>
              </a:spcAft>
              <a:defRPr sz="1400" kern="1200">
                <a:solidFill>
                  <a:schemeClr val="tx1"/>
                </a:solidFill>
                <a:latin typeface="Arial" panose="020B0604020202020204" pitchFamily="34" charset="0"/>
                <a:ea typeface="+mn-ea"/>
                <a:cs typeface="+mn-cs"/>
              </a:defRPr>
            </a:lvl5pPr>
            <a:lvl6pPr marL="2286000" algn="l" defTabSz="914400" rtl="0" eaLnBrk="1" latinLnBrk="0" hangingPunct="1">
              <a:defRPr sz="1400" kern="1200">
                <a:solidFill>
                  <a:schemeClr val="tx1"/>
                </a:solidFill>
                <a:latin typeface="Arial" panose="020B0604020202020204" pitchFamily="34" charset="0"/>
                <a:ea typeface="+mn-ea"/>
                <a:cs typeface="+mn-cs"/>
              </a:defRPr>
            </a:lvl6pPr>
            <a:lvl7pPr marL="2743200" algn="l" defTabSz="914400" rtl="0" eaLnBrk="1" latinLnBrk="0" hangingPunct="1">
              <a:defRPr sz="1400" kern="1200">
                <a:solidFill>
                  <a:schemeClr val="tx1"/>
                </a:solidFill>
                <a:latin typeface="Arial" panose="020B0604020202020204" pitchFamily="34" charset="0"/>
                <a:ea typeface="+mn-ea"/>
                <a:cs typeface="+mn-cs"/>
              </a:defRPr>
            </a:lvl7pPr>
            <a:lvl8pPr marL="3200400" algn="l" defTabSz="914400" rtl="0" eaLnBrk="1" latinLnBrk="0" hangingPunct="1">
              <a:defRPr sz="1400" kern="1200">
                <a:solidFill>
                  <a:schemeClr val="tx1"/>
                </a:solidFill>
                <a:latin typeface="Arial" panose="020B0604020202020204" pitchFamily="34" charset="0"/>
                <a:ea typeface="+mn-ea"/>
                <a:cs typeface="+mn-cs"/>
              </a:defRPr>
            </a:lvl8pPr>
            <a:lvl9pPr marL="3657600" algn="l" defTabSz="914400" rtl="0" eaLnBrk="1" latinLnBrk="0" hangingPunct="1">
              <a:defRPr sz="1400" kern="1200">
                <a:solidFill>
                  <a:schemeClr val="tx1"/>
                </a:solidFill>
                <a:latin typeface="Arial" panose="020B0604020202020204" pitchFamily="34" charset="0"/>
                <a:ea typeface="+mn-ea"/>
                <a:cs typeface="+mn-cs"/>
              </a:defRPr>
            </a:lvl9pPr>
          </a:lstStyle>
          <a:p>
            <a:endParaRPr lang="en-CA"/>
          </a:p>
        </p:txBody>
      </p:sp>
      <p:sp>
        <p:nvSpPr>
          <p:cNvPr id="77" name="Freeform 73">
            <a:extLst>
              <a:ext uri="{FF2B5EF4-FFF2-40B4-BE49-F238E27FC236}">
                <a16:creationId xmlns:a16="http://schemas.microsoft.com/office/drawing/2014/main" id="{4027B6C5-8193-4968-A846-342AD0761B85}"/>
              </a:ext>
            </a:extLst>
          </p:cNvPr>
          <p:cNvSpPr>
            <a:spLocks noChangeAspect="1"/>
          </p:cNvSpPr>
          <p:nvPr/>
        </p:nvSpPr>
        <p:spPr bwMode="auto">
          <a:xfrm>
            <a:off x="5841171" y="848715"/>
            <a:ext cx="13821" cy="14912"/>
          </a:xfrm>
          <a:custGeom>
            <a:avLst/>
            <a:gdLst>
              <a:gd name="T0" fmla="*/ 0 w 23"/>
              <a:gd name="T1" fmla="*/ 0 h 23"/>
              <a:gd name="T2" fmla="*/ 23 w 23"/>
              <a:gd name="T3" fmla="*/ 23 h 23"/>
            </a:gdLst>
            <a:ahLst/>
            <a:cxnLst>
              <a:cxn ang="0">
                <a:pos x="T0" y="T1"/>
              </a:cxn>
              <a:cxn ang="0">
                <a:pos x="T2" y="T3"/>
              </a:cxn>
            </a:cxnLst>
            <a:rect l="0" t="0" r="r" b="b"/>
            <a:pathLst>
              <a:path w="23" h="23">
                <a:moveTo>
                  <a:pt x="0" y="0"/>
                </a:moveTo>
                <a:cubicBezTo>
                  <a:pt x="7" y="9"/>
                  <a:pt x="13" y="17"/>
                  <a:pt x="23" y="23"/>
                </a:cubicBezTo>
              </a:path>
            </a:pathLst>
          </a:custGeom>
          <a:noFill/>
          <a:ln w="6350" cap="rnd">
            <a:solidFill>
              <a:srgbClr val="FF6600"/>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defPPr>
              <a:defRPr lang="en-US"/>
            </a:defPPr>
            <a:lvl1pPr algn="l" rtl="0" fontAlgn="base">
              <a:spcBef>
                <a:spcPct val="0"/>
              </a:spcBef>
              <a:spcAft>
                <a:spcPct val="0"/>
              </a:spcAft>
              <a:defRPr sz="1400" kern="1200">
                <a:solidFill>
                  <a:schemeClr val="tx1"/>
                </a:solidFill>
                <a:latin typeface="Arial" panose="020B0604020202020204" pitchFamily="34" charset="0"/>
                <a:ea typeface="+mn-ea"/>
                <a:cs typeface="+mn-cs"/>
              </a:defRPr>
            </a:lvl1pPr>
            <a:lvl2pPr marL="457200" algn="l" rtl="0" fontAlgn="base">
              <a:spcBef>
                <a:spcPct val="0"/>
              </a:spcBef>
              <a:spcAft>
                <a:spcPct val="0"/>
              </a:spcAft>
              <a:defRPr sz="1400" kern="1200">
                <a:solidFill>
                  <a:schemeClr val="tx1"/>
                </a:solidFill>
                <a:latin typeface="Arial" panose="020B0604020202020204" pitchFamily="34" charset="0"/>
                <a:ea typeface="+mn-ea"/>
                <a:cs typeface="+mn-cs"/>
              </a:defRPr>
            </a:lvl2pPr>
            <a:lvl3pPr marL="914400" algn="l" rtl="0" fontAlgn="base">
              <a:spcBef>
                <a:spcPct val="0"/>
              </a:spcBef>
              <a:spcAft>
                <a:spcPct val="0"/>
              </a:spcAft>
              <a:defRPr sz="1400" kern="1200">
                <a:solidFill>
                  <a:schemeClr val="tx1"/>
                </a:solidFill>
                <a:latin typeface="Arial" panose="020B0604020202020204" pitchFamily="34" charset="0"/>
                <a:ea typeface="+mn-ea"/>
                <a:cs typeface="+mn-cs"/>
              </a:defRPr>
            </a:lvl3pPr>
            <a:lvl4pPr marL="1371600" algn="l" rtl="0" fontAlgn="base">
              <a:spcBef>
                <a:spcPct val="0"/>
              </a:spcBef>
              <a:spcAft>
                <a:spcPct val="0"/>
              </a:spcAft>
              <a:defRPr sz="1400" kern="1200">
                <a:solidFill>
                  <a:schemeClr val="tx1"/>
                </a:solidFill>
                <a:latin typeface="Arial" panose="020B0604020202020204" pitchFamily="34" charset="0"/>
                <a:ea typeface="+mn-ea"/>
                <a:cs typeface="+mn-cs"/>
              </a:defRPr>
            </a:lvl4pPr>
            <a:lvl5pPr marL="1828800" algn="l" rtl="0" fontAlgn="base">
              <a:spcBef>
                <a:spcPct val="0"/>
              </a:spcBef>
              <a:spcAft>
                <a:spcPct val="0"/>
              </a:spcAft>
              <a:defRPr sz="1400" kern="1200">
                <a:solidFill>
                  <a:schemeClr val="tx1"/>
                </a:solidFill>
                <a:latin typeface="Arial" panose="020B0604020202020204" pitchFamily="34" charset="0"/>
                <a:ea typeface="+mn-ea"/>
                <a:cs typeface="+mn-cs"/>
              </a:defRPr>
            </a:lvl5pPr>
            <a:lvl6pPr marL="2286000" algn="l" defTabSz="914400" rtl="0" eaLnBrk="1" latinLnBrk="0" hangingPunct="1">
              <a:defRPr sz="1400" kern="1200">
                <a:solidFill>
                  <a:schemeClr val="tx1"/>
                </a:solidFill>
                <a:latin typeface="Arial" panose="020B0604020202020204" pitchFamily="34" charset="0"/>
                <a:ea typeface="+mn-ea"/>
                <a:cs typeface="+mn-cs"/>
              </a:defRPr>
            </a:lvl6pPr>
            <a:lvl7pPr marL="2743200" algn="l" defTabSz="914400" rtl="0" eaLnBrk="1" latinLnBrk="0" hangingPunct="1">
              <a:defRPr sz="1400" kern="1200">
                <a:solidFill>
                  <a:schemeClr val="tx1"/>
                </a:solidFill>
                <a:latin typeface="Arial" panose="020B0604020202020204" pitchFamily="34" charset="0"/>
                <a:ea typeface="+mn-ea"/>
                <a:cs typeface="+mn-cs"/>
              </a:defRPr>
            </a:lvl7pPr>
            <a:lvl8pPr marL="3200400" algn="l" defTabSz="914400" rtl="0" eaLnBrk="1" latinLnBrk="0" hangingPunct="1">
              <a:defRPr sz="1400" kern="1200">
                <a:solidFill>
                  <a:schemeClr val="tx1"/>
                </a:solidFill>
                <a:latin typeface="Arial" panose="020B0604020202020204" pitchFamily="34" charset="0"/>
                <a:ea typeface="+mn-ea"/>
                <a:cs typeface="+mn-cs"/>
              </a:defRPr>
            </a:lvl8pPr>
            <a:lvl9pPr marL="3657600" algn="l" defTabSz="914400" rtl="0" eaLnBrk="1" latinLnBrk="0" hangingPunct="1">
              <a:defRPr sz="1400" kern="1200">
                <a:solidFill>
                  <a:schemeClr val="tx1"/>
                </a:solidFill>
                <a:latin typeface="Arial" panose="020B0604020202020204" pitchFamily="34" charset="0"/>
                <a:ea typeface="+mn-ea"/>
                <a:cs typeface="+mn-cs"/>
              </a:defRPr>
            </a:lvl9pPr>
          </a:lstStyle>
          <a:p>
            <a:endParaRPr lang="en-CA"/>
          </a:p>
        </p:txBody>
      </p:sp>
      <p:sp>
        <p:nvSpPr>
          <p:cNvPr id="78" name="Freeform 74">
            <a:extLst>
              <a:ext uri="{FF2B5EF4-FFF2-40B4-BE49-F238E27FC236}">
                <a16:creationId xmlns:a16="http://schemas.microsoft.com/office/drawing/2014/main" id="{8F04AAD7-D2DB-4ED1-B1BA-651D066D5296}"/>
              </a:ext>
            </a:extLst>
          </p:cNvPr>
          <p:cNvSpPr>
            <a:spLocks noChangeAspect="1"/>
          </p:cNvSpPr>
          <p:nvPr/>
        </p:nvSpPr>
        <p:spPr bwMode="auto">
          <a:xfrm>
            <a:off x="5830933" y="848715"/>
            <a:ext cx="10237" cy="17122"/>
          </a:xfrm>
          <a:custGeom>
            <a:avLst/>
            <a:gdLst>
              <a:gd name="T0" fmla="*/ 17 w 17"/>
              <a:gd name="T1" fmla="*/ 0 h 27"/>
              <a:gd name="T2" fmla="*/ 0 w 17"/>
              <a:gd name="T3" fmla="*/ 27 h 27"/>
            </a:gdLst>
            <a:ahLst/>
            <a:cxnLst>
              <a:cxn ang="0">
                <a:pos x="T0" y="T1"/>
              </a:cxn>
              <a:cxn ang="0">
                <a:pos x="T2" y="T3"/>
              </a:cxn>
            </a:cxnLst>
            <a:rect l="0" t="0" r="r" b="b"/>
            <a:pathLst>
              <a:path w="17" h="27">
                <a:moveTo>
                  <a:pt x="17" y="0"/>
                </a:moveTo>
                <a:cubicBezTo>
                  <a:pt x="7" y="5"/>
                  <a:pt x="11" y="23"/>
                  <a:pt x="0" y="27"/>
                </a:cubicBezTo>
              </a:path>
            </a:pathLst>
          </a:custGeom>
          <a:noFill/>
          <a:ln w="6350" cap="rnd">
            <a:solidFill>
              <a:srgbClr val="FF6600"/>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defPPr>
              <a:defRPr lang="en-US"/>
            </a:defPPr>
            <a:lvl1pPr algn="l" rtl="0" fontAlgn="base">
              <a:spcBef>
                <a:spcPct val="0"/>
              </a:spcBef>
              <a:spcAft>
                <a:spcPct val="0"/>
              </a:spcAft>
              <a:defRPr sz="1400" kern="1200">
                <a:solidFill>
                  <a:schemeClr val="tx1"/>
                </a:solidFill>
                <a:latin typeface="Arial" panose="020B0604020202020204" pitchFamily="34" charset="0"/>
                <a:ea typeface="+mn-ea"/>
                <a:cs typeface="+mn-cs"/>
              </a:defRPr>
            </a:lvl1pPr>
            <a:lvl2pPr marL="457200" algn="l" rtl="0" fontAlgn="base">
              <a:spcBef>
                <a:spcPct val="0"/>
              </a:spcBef>
              <a:spcAft>
                <a:spcPct val="0"/>
              </a:spcAft>
              <a:defRPr sz="1400" kern="1200">
                <a:solidFill>
                  <a:schemeClr val="tx1"/>
                </a:solidFill>
                <a:latin typeface="Arial" panose="020B0604020202020204" pitchFamily="34" charset="0"/>
                <a:ea typeface="+mn-ea"/>
                <a:cs typeface="+mn-cs"/>
              </a:defRPr>
            </a:lvl2pPr>
            <a:lvl3pPr marL="914400" algn="l" rtl="0" fontAlgn="base">
              <a:spcBef>
                <a:spcPct val="0"/>
              </a:spcBef>
              <a:spcAft>
                <a:spcPct val="0"/>
              </a:spcAft>
              <a:defRPr sz="1400" kern="1200">
                <a:solidFill>
                  <a:schemeClr val="tx1"/>
                </a:solidFill>
                <a:latin typeface="Arial" panose="020B0604020202020204" pitchFamily="34" charset="0"/>
                <a:ea typeface="+mn-ea"/>
                <a:cs typeface="+mn-cs"/>
              </a:defRPr>
            </a:lvl3pPr>
            <a:lvl4pPr marL="1371600" algn="l" rtl="0" fontAlgn="base">
              <a:spcBef>
                <a:spcPct val="0"/>
              </a:spcBef>
              <a:spcAft>
                <a:spcPct val="0"/>
              </a:spcAft>
              <a:defRPr sz="1400" kern="1200">
                <a:solidFill>
                  <a:schemeClr val="tx1"/>
                </a:solidFill>
                <a:latin typeface="Arial" panose="020B0604020202020204" pitchFamily="34" charset="0"/>
                <a:ea typeface="+mn-ea"/>
                <a:cs typeface="+mn-cs"/>
              </a:defRPr>
            </a:lvl4pPr>
            <a:lvl5pPr marL="1828800" algn="l" rtl="0" fontAlgn="base">
              <a:spcBef>
                <a:spcPct val="0"/>
              </a:spcBef>
              <a:spcAft>
                <a:spcPct val="0"/>
              </a:spcAft>
              <a:defRPr sz="1400" kern="1200">
                <a:solidFill>
                  <a:schemeClr val="tx1"/>
                </a:solidFill>
                <a:latin typeface="Arial" panose="020B0604020202020204" pitchFamily="34" charset="0"/>
                <a:ea typeface="+mn-ea"/>
                <a:cs typeface="+mn-cs"/>
              </a:defRPr>
            </a:lvl5pPr>
            <a:lvl6pPr marL="2286000" algn="l" defTabSz="914400" rtl="0" eaLnBrk="1" latinLnBrk="0" hangingPunct="1">
              <a:defRPr sz="1400" kern="1200">
                <a:solidFill>
                  <a:schemeClr val="tx1"/>
                </a:solidFill>
                <a:latin typeface="Arial" panose="020B0604020202020204" pitchFamily="34" charset="0"/>
                <a:ea typeface="+mn-ea"/>
                <a:cs typeface="+mn-cs"/>
              </a:defRPr>
            </a:lvl6pPr>
            <a:lvl7pPr marL="2743200" algn="l" defTabSz="914400" rtl="0" eaLnBrk="1" latinLnBrk="0" hangingPunct="1">
              <a:defRPr sz="1400" kern="1200">
                <a:solidFill>
                  <a:schemeClr val="tx1"/>
                </a:solidFill>
                <a:latin typeface="Arial" panose="020B0604020202020204" pitchFamily="34" charset="0"/>
                <a:ea typeface="+mn-ea"/>
                <a:cs typeface="+mn-cs"/>
              </a:defRPr>
            </a:lvl7pPr>
            <a:lvl8pPr marL="3200400" algn="l" defTabSz="914400" rtl="0" eaLnBrk="1" latinLnBrk="0" hangingPunct="1">
              <a:defRPr sz="1400" kern="1200">
                <a:solidFill>
                  <a:schemeClr val="tx1"/>
                </a:solidFill>
                <a:latin typeface="Arial" panose="020B0604020202020204" pitchFamily="34" charset="0"/>
                <a:ea typeface="+mn-ea"/>
                <a:cs typeface="+mn-cs"/>
              </a:defRPr>
            </a:lvl8pPr>
            <a:lvl9pPr marL="3657600" algn="l" defTabSz="914400" rtl="0" eaLnBrk="1" latinLnBrk="0" hangingPunct="1">
              <a:defRPr sz="1400" kern="1200">
                <a:solidFill>
                  <a:schemeClr val="tx1"/>
                </a:solidFill>
                <a:latin typeface="Arial" panose="020B0604020202020204" pitchFamily="34" charset="0"/>
                <a:ea typeface="+mn-ea"/>
                <a:cs typeface="+mn-cs"/>
              </a:defRPr>
            </a:lvl9pPr>
          </a:lstStyle>
          <a:p>
            <a:endParaRPr lang="en-CA"/>
          </a:p>
        </p:txBody>
      </p:sp>
      <p:sp>
        <p:nvSpPr>
          <p:cNvPr id="79" name="Freeform 75">
            <a:extLst>
              <a:ext uri="{FF2B5EF4-FFF2-40B4-BE49-F238E27FC236}">
                <a16:creationId xmlns:a16="http://schemas.microsoft.com/office/drawing/2014/main" id="{41D8F2DF-7093-4A03-8434-C14DFA0B5D26}"/>
              </a:ext>
            </a:extLst>
          </p:cNvPr>
          <p:cNvSpPr>
            <a:spLocks noChangeAspect="1"/>
          </p:cNvSpPr>
          <p:nvPr/>
        </p:nvSpPr>
        <p:spPr bwMode="auto">
          <a:xfrm>
            <a:off x="5719857" y="937638"/>
            <a:ext cx="13821" cy="2209"/>
          </a:xfrm>
          <a:custGeom>
            <a:avLst/>
            <a:gdLst>
              <a:gd name="T0" fmla="*/ 0 w 24"/>
              <a:gd name="T1" fmla="*/ 0 h 3"/>
              <a:gd name="T2" fmla="*/ 24 w 24"/>
              <a:gd name="T3" fmla="*/ 0 h 3"/>
            </a:gdLst>
            <a:ahLst/>
            <a:cxnLst>
              <a:cxn ang="0">
                <a:pos x="T0" y="T1"/>
              </a:cxn>
              <a:cxn ang="0">
                <a:pos x="T2" y="T3"/>
              </a:cxn>
            </a:cxnLst>
            <a:rect l="0" t="0" r="r" b="b"/>
            <a:pathLst>
              <a:path w="24" h="3">
                <a:moveTo>
                  <a:pt x="0" y="0"/>
                </a:moveTo>
                <a:cubicBezTo>
                  <a:pt x="8" y="3"/>
                  <a:pt x="16" y="3"/>
                  <a:pt x="24" y="0"/>
                </a:cubicBezTo>
              </a:path>
            </a:pathLst>
          </a:custGeom>
          <a:noFill/>
          <a:ln w="6350" cap="rnd">
            <a:solidFill>
              <a:srgbClr val="FF6600"/>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defPPr>
              <a:defRPr lang="en-US"/>
            </a:defPPr>
            <a:lvl1pPr algn="l" rtl="0" fontAlgn="base">
              <a:spcBef>
                <a:spcPct val="0"/>
              </a:spcBef>
              <a:spcAft>
                <a:spcPct val="0"/>
              </a:spcAft>
              <a:defRPr sz="1400" kern="1200">
                <a:solidFill>
                  <a:schemeClr val="tx1"/>
                </a:solidFill>
                <a:latin typeface="Arial" panose="020B0604020202020204" pitchFamily="34" charset="0"/>
                <a:ea typeface="+mn-ea"/>
                <a:cs typeface="+mn-cs"/>
              </a:defRPr>
            </a:lvl1pPr>
            <a:lvl2pPr marL="457200" algn="l" rtl="0" fontAlgn="base">
              <a:spcBef>
                <a:spcPct val="0"/>
              </a:spcBef>
              <a:spcAft>
                <a:spcPct val="0"/>
              </a:spcAft>
              <a:defRPr sz="1400" kern="1200">
                <a:solidFill>
                  <a:schemeClr val="tx1"/>
                </a:solidFill>
                <a:latin typeface="Arial" panose="020B0604020202020204" pitchFamily="34" charset="0"/>
                <a:ea typeface="+mn-ea"/>
                <a:cs typeface="+mn-cs"/>
              </a:defRPr>
            </a:lvl2pPr>
            <a:lvl3pPr marL="914400" algn="l" rtl="0" fontAlgn="base">
              <a:spcBef>
                <a:spcPct val="0"/>
              </a:spcBef>
              <a:spcAft>
                <a:spcPct val="0"/>
              </a:spcAft>
              <a:defRPr sz="1400" kern="1200">
                <a:solidFill>
                  <a:schemeClr val="tx1"/>
                </a:solidFill>
                <a:latin typeface="Arial" panose="020B0604020202020204" pitchFamily="34" charset="0"/>
                <a:ea typeface="+mn-ea"/>
                <a:cs typeface="+mn-cs"/>
              </a:defRPr>
            </a:lvl3pPr>
            <a:lvl4pPr marL="1371600" algn="l" rtl="0" fontAlgn="base">
              <a:spcBef>
                <a:spcPct val="0"/>
              </a:spcBef>
              <a:spcAft>
                <a:spcPct val="0"/>
              </a:spcAft>
              <a:defRPr sz="1400" kern="1200">
                <a:solidFill>
                  <a:schemeClr val="tx1"/>
                </a:solidFill>
                <a:latin typeface="Arial" panose="020B0604020202020204" pitchFamily="34" charset="0"/>
                <a:ea typeface="+mn-ea"/>
                <a:cs typeface="+mn-cs"/>
              </a:defRPr>
            </a:lvl4pPr>
            <a:lvl5pPr marL="1828800" algn="l" rtl="0" fontAlgn="base">
              <a:spcBef>
                <a:spcPct val="0"/>
              </a:spcBef>
              <a:spcAft>
                <a:spcPct val="0"/>
              </a:spcAft>
              <a:defRPr sz="1400" kern="1200">
                <a:solidFill>
                  <a:schemeClr val="tx1"/>
                </a:solidFill>
                <a:latin typeface="Arial" panose="020B0604020202020204" pitchFamily="34" charset="0"/>
                <a:ea typeface="+mn-ea"/>
                <a:cs typeface="+mn-cs"/>
              </a:defRPr>
            </a:lvl5pPr>
            <a:lvl6pPr marL="2286000" algn="l" defTabSz="914400" rtl="0" eaLnBrk="1" latinLnBrk="0" hangingPunct="1">
              <a:defRPr sz="1400" kern="1200">
                <a:solidFill>
                  <a:schemeClr val="tx1"/>
                </a:solidFill>
                <a:latin typeface="Arial" panose="020B0604020202020204" pitchFamily="34" charset="0"/>
                <a:ea typeface="+mn-ea"/>
                <a:cs typeface="+mn-cs"/>
              </a:defRPr>
            </a:lvl6pPr>
            <a:lvl7pPr marL="2743200" algn="l" defTabSz="914400" rtl="0" eaLnBrk="1" latinLnBrk="0" hangingPunct="1">
              <a:defRPr sz="1400" kern="1200">
                <a:solidFill>
                  <a:schemeClr val="tx1"/>
                </a:solidFill>
                <a:latin typeface="Arial" panose="020B0604020202020204" pitchFamily="34" charset="0"/>
                <a:ea typeface="+mn-ea"/>
                <a:cs typeface="+mn-cs"/>
              </a:defRPr>
            </a:lvl7pPr>
            <a:lvl8pPr marL="3200400" algn="l" defTabSz="914400" rtl="0" eaLnBrk="1" latinLnBrk="0" hangingPunct="1">
              <a:defRPr sz="1400" kern="1200">
                <a:solidFill>
                  <a:schemeClr val="tx1"/>
                </a:solidFill>
                <a:latin typeface="Arial" panose="020B0604020202020204" pitchFamily="34" charset="0"/>
                <a:ea typeface="+mn-ea"/>
                <a:cs typeface="+mn-cs"/>
              </a:defRPr>
            </a:lvl8pPr>
            <a:lvl9pPr marL="3657600" algn="l" defTabSz="914400" rtl="0" eaLnBrk="1" latinLnBrk="0" hangingPunct="1">
              <a:defRPr sz="1400" kern="1200">
                <a:solidFill>
                  <a:schemeClr val="tx1"/>
                </a:solidFill>
                <a:latin typeface="Arial" panose="020B0604020202020204" pitchFamily="34" charset="0"/>
                <a:ea typeface="+mn-ea"/>
                <a:cs typeface="+mn-cs"/>
              </a:defRPr>
            </a:lvl9pPr>
          </a:lstStyle>
          <a:p>
            <a:endParaRPr lang="en-CA"/>
          </a:p>
        </p:txBody>
      </p:sp>
      <p:sp>
        <p:nvSpPr>
          <p:cNvPr id="80" name="Freeform 76">
            <a:extLst>
              <a:ext uri="{FF2B5EF4-FFF2-40B4-BE49-F238E27FC236}">
                <a16:creationId xmlns:a16="http://schemas.microsoft.com/office/drawing/2014/main" id="{203D01FA-44F7-4EB0-994C-C1C638F3FEE5}"/>
              </a:ext>
            </a:extLst>
          </p:cNvPr>
          <p:cNvSpPr>
            <a:spLocks noChangeAspect="1"/>
          </p:cNvSpPr>
          <p:nvPr/>
        </p:nvSpPr>
        <p:spPr bwMode="auto">
          <a:xfrm>
            <a:off x="5679418" y="1094494"/>
            <a:ext cx="126945" cy="24302"/>
          </a:xfrm>
          <a:custGeom>
            <a:avLst/>
            <a:gdLst>
              <a:gd name="T0" fmla="*/ 0 w 214"/>
              <a:gd name="T1" fmla="*/ 38 h 38"/>
              <a:gd name="T2" fmla="*/ 214 w 214"/>
              <a:gd name="T3" fmla="*/ 0 h 38"/>
            </a:gdLst>
            <a:ahLst/>
            <a:cxnLst>
              <a:cxn ang="0">
                <a:pos x="T0" y="T1"/>
              </a:cxn>
              <a:cxn ang="0">
                <a:pos x="T2" y="T3"/>
              </a:cxn>
            </a:cxnLst>
            <a:rect l="0" t="0" r="r" b="b"/>
            <a:pathLst>
              <a:path w="214" h="38">
                <a:moveTo>
                  <a:pt x="0" y="38"/>
                </a:moveTo>
                <a:cubicBezTo>
                  <a:pt x="71" y="31"/>
                  <a:pt x="144" y="16"/>
                  <a:pt x="214" y="0"/>
                </a:cubicBezTo>
              </a:path>
            </a:pathLst>
          </a:custGeom>
          <a:noFill/>
          <a:ln w="6350" cap="rnd">
            <a:solidFill>
              <a:srgbClr val="FF6600"/>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defPPr>
              <a:defRPr lang="en-US"/>
            </a:defPPr>
            <a:lvl1pPr algn="l" rtl="0" fontAlgn="base">
              <a:spcBef>
                <a:spcPct val="0"/>
              </a:spcBef>
              <a:spcAft>
                <a:spcPct val="0"/>
              </a:spcAft>
              <a:defRPr sz="1400" kern="1200">
                <a:solidFill>
                  <a:schemeClr val="tx1"/>
                </a:solidFill>
                <a:latin typeface="Arial" panose="020B0604020202020204" pitchFamily="34" charset="0"/>
                <a:ea typeface="+mn-ea"/>
                <a:cs typeface="+mn-cs"/>
              </a:defRPr>
            </a:lvl1pPr>
            <a:lvl2pPr marL="457200" algn="l" rtl="0" fontAlgn="base">
              <a:spcBef>
                <a:spcPct val="0"/>
              </a:spcBef>
              <a:spcAft>
                <a:spcPct val="0"/>
              </a:spcAft>
              <a:defRPr sz="1400" kern="1200">
                <a:solidFill>
                  <a:schemeClr val="tx1"/>
                </a:solidFill>
                <a:latin typeface="Arial" panose="020B0604020202020204" pitchFamily="34" charset="0"/>
                <a:ea typeface="+mn-ea"/>
                <a:cs typeface="+mn-cs"/>
              </a:defRPr>
            </a:lvl2pPr>
            <a:lvl3pPr marL="914400" algn="l" rtl="0" fontAlgn="base">
              <a:spcBef>
                <a:spcPct val="0"/>
              </a:spcBef>
              <a:spcAft>
                <a:spcPct val="0"/>
              </a:spcAft>
              <a:defRPr sz="1400" kern="1200">
                <a:solidFill>
                  <a:schemeClr val="tx1"/>
                </a:solidFill>
                <a:latin typeface="Arial" panose="020B0604020202020204" pitchFamily="34" charset="0"/>
                <a:ea typeface="+mn-ea"/>
                <a:cs typeface="+mn-cs"/>
              </a:defRPr>
            </a:lvl3pPr>
            <a:lvl4pPr marL="1371600" algn="l" rtl="0" fontAlgn="base">
              <a:spcBef>
                <a:spcPct val="0"/>
              </a:spcBef>
              <a:spcAft>
                <a:spcPct val="0"/>
              </a:spcAft>
              <a:defRPr sz="1400" kern="1200">
                <a:solidFill>
                  <a:schemeClr val="tx1"/>
                </a:solidFill>
                <a:latin typeface="Arial" panose="020B0604020202020204" pitchFamily="34" charset="0"/>
                <a:ea typeface="+mn-ea"/>
                <a:cs typeface="+mn-cs"/>
              </a:defRPr>
            </a:lvl4pPr>
            <a:lvl5pPr marL="1828800" algn="l" rtl="0" fontAlgn="base">
              <a:spcBef>
                <a:spcPct val="0"/>
              </a:spcBef>
              <a:spcAft>
                <a:spcPct val="0"/>
              </a:spcAft>
              <a:defRPr sz="1400" kern="1200">
                <a:solidFill>
                  <a:schemeClr val="tx1"/>
                </a:solidFill>
                <a:latin typeface="Arial" panose="020B0604020202020204" pitchFamily="34" charset="0"/>
                <a:ea typeface="+mn-ea"/>
                <a:cs typeface="+mn-cs"/>
              </a:defRPr>
            </a:lvl5pPr>
            <a:lvl6pPr marL="2286000" algn="l" defTabSz="914400" rtl="0" eaLnBrk="1" latinLnBrk="0" hangingPunct="1">
              <a:defRPr sz="1400" kern="1200">
                <a:solidFill>
                  <a:schemeClr val="tx1"/>
                </a:solidFill>
                <a:latin typeface="Arial" panose="020B0604020202020204" pitchFamily="34" charset="0"/>
                <a:ea typeface="+mn-ea"/>
                <a:cs typeface="+mn-cs"/>
              </a:defRPr>
            </a:lvl6pPr>
            <a:lvl7pPr marL="2743200" algn="l" defTabSz="914400" rtl="0" eaLnBrk="1" latinLnBrk="0" hangingPunct="1">
              <a:defRPr sz="1400" kern="1200">
                <a:solidFill>
                  <a:schemeClr val="tx1"/>
                </a:solidFill>
                <a:latin typeface="Arial" panose="020B0604020202020204" pitchFamily="34" charset="0"/>
                <a:ea typeface="+mn-ea"/>
                <a:cs typeface="+mn-cs"/>
              </a:defRPr>
            </a:lvl7pPr>
            <a:lvl8pPr marL="3200400" algn="l" defTabSz="914400" rtl="0" eaLnBrk="1" latinLnBrk="0" hangingPunct="1">
              <a:defRPr sz="1400" kern="1200">
                <a:solidFill>
                  <a:schemeClr val="tx1"/>
                </a:solidFill>
                <a:latin typeface="Arial" panose="020B0604020202020204" pitchFamily="34" charset="0"/>
                <a:ea typeface="+mn-ea"/>
                <a:cs typeface="+mn-cs"/>
              </a:defRPr>
            </a:lvl8pPr>
            <a:lvl9pPr marL="3657600" algn="l" defTabSz="914400" rtl="0" eaLnBrk="1" latinLnBrk="0" hangingPunct="1">
              <a:defRPr sz="1400" kern="1200">
                <a:solidFill>
                  <a:schemeClr val="tx1"/>
                </a:solidFill>
                <a:latin typeface="Arial" panose="020B0604020202020204" pitchFamily="34" charset="0"/>
                <a:ea typeface="+mn-ea"/>
                <a:cs typeface="+mn-cs"/>
              </a:defRPr>
            </a:lvl9pPr>
          </a:lstStyle>
          <a:p>
            <a:endParaRPr lang="en-CA"/>
          </a:p>
        </p:txBody>
      </p:sp>
      <p:sp>
        <p:nvSpPr>
          <p:cNvPr id="81" name="Freeform 77">
            <a:extLst>
              <a:ext uri="{FF2B5EF4-FFF2-40B4-BE49-F238E27FC236}">
                <a16:creationId xmlns:a16="http://schemas.microsoft.com/office/drawing/2014/main" id="{E08E887F-868F-4154-9A4F-E331A293DCE7}"/>
              </a:ext>
            </a:extLst>
          </p:cNvPr>
          <p:cNvSpPr>
            <a:spLocks noChangeAspect="1"/>
          </p:cNvSpPr>
          <p:nvPr/>
        </p:nvSpPr>
        <p:spPr bwMode="auto">
          <a:xfrm>
            <a:off x="5806363" y="1077925"/>
            <a:ext cx="15356" cy="16569"/>
          </a:xfrm>
          <a:custGeom>
            <a:avLst/>
            <a:gdLst>
              <a:gd name="T0" fmla="*/ 0 w 26"/>
              <a:gd name="T1" fmla="*/ 26 h 26"/>
              <a:gd name="T2" fmla="*/ 26 w 26"/>
              <a:gd name="T3" fmla="*/ 0 h 26"/>
            </a:gdLst>
            <a:ahLst/>
            <a:cxnLst>
              <a:cxn ang="0">
                <a:pos x="T0" y="T1"/>
              </a:cxn>
              <a:cxn ang="0">
                <a:pos x="T2" y="T3"/>
              </a:cxn>
            </a:cxnLst>
            <a:rect l="0" t="0" r="r" b="b"/>
            <a:pathLst>
              <a:path w="26" h="26">
                <a:moveTo>
                  <a:pt x="0" y="26"/>
                </a:moveTo>
                <a:cubicBezTo>
                  <a:pt x="8" y="16"/>
                  <a:pt x="15" y="6"/>
                  <a:pt x="26" y="0"/>
                </a:cubicBezTo>
              </a:path>
            </a:pathLst>
          </a:custGeom>
          <a:noFill/>
          <a:ln w="6350" cap="rnd">
            <a:solidFill>
              <a:srgbClr val="FF6600"/>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defPPr>
              <a:defRPr lang="en-US"/>
            </a:defPPr>
            <a:lvl1pPr algn="l" rtl="0" fontAlgn="base">
              <a:spcBef>
                <a:spcPct val="0"/>
              </a:spcBef>
              <a:spcAft>
                <a:spcPct val="0"/>
              </a:spcAft>
              <a:defRPr sz="1400" kern="1200">
                <a:solidFill>
                  <a:schemeClr val="tx1"/>
                </a:solidFill>
                <a:latin typeface="Arial" panose="020B0604020202020204" pitchFamily="34" charset="0"/>
                <a:ea typeface="+mn-ea"/>
                <a:cs typeface="+mn-cs"/>
              </a:defRPr>
            </a:lvl1pPr>
            <a:lvl2pPr marL="457200" algn="l" rtl="0" fontAlgn="base">
              <a:spcBef>
                <a:spcPct val="0"/>
              </a:spcBef>
              <a:spcAft>
                <a:spcPct val="0"/>
              </a:spcAft>
              <a:defRPr sz="1400" kern="1200">
                <a:solidFill>
                  <a:schemeClr val="tx1"/>
                </a:solidFill>
                <a:latin typeface="Arial" panose="020B0604020202020204" pitchFamily="34" charset="0"/>
                <a:ea typeface="+mn-ea"/>
                <a:cs typeface="+mn-cs"/>
              </a:defRPr>
            </a:lvl2pPr>
            <a:lvl3pPr marL="914400" algn="l" rtl="0" fontAlgn="base">
              <a:spcBef>
                <a:spcPct val="0"/>
              </a:spcBef>
              <a:spcAft>
                <a:spcPct val="0"/>
              </a:spcAft>
              <a:defRPr sz="1400" kern="1200">
                <a:solidFill>
                  <a:schemeClr val="tx1"/>
                </a:solidFill>
                <a:latin typeface="Arial" panose="020B0604020202020204" pitchFamily="34" charset="0"/>
                <a:ea typeface="+mn-ea"/>
                <a:cs typeface="+mn-cs"/>
              </a:defRPr>
            </a:lvl3pPr>
            <a:lvl4pPr marL="1371600" algn="l" rtl="0" fontAlgn="base">
              <a:spcBef>
                <a:spcPct val="0"/>
              </a:spcBef>
              <a:spcAft>
                <a:spcPct val="0"/>
              </a:spcAft>
              <a:defRPr sz="1400" kern="1200">
                <a:solidFill>
                  <a:schemeClr val="tx1"/>
                </a:solidFill>
                <a:latin typeface="Arial" panose="020B0604020202020204" pitchFamily="34" charset="0"/>
                <a:ea typeface="+mn-ea"/>
                <a:cs typeface="+mn-cs"/>
              </a:defRPr>
            </a:lvl4pPr>
            <a:lvl5pPr marL="1828800" algn="l" rtl="0" fontAlgn="base">
              <a:spcBef>
                <a:spcPct val="0"/>
              </a:spcBef>
              <a:spcAft>
                <a:spcPct val="0"/>
              </a:spcAft>
              <a:defRPr sz="1400" kern="1200">
                <a:solidFill>
                  <a:schemeClr val="tx1"/>
                </a:solidFill>
                <a:latin typeface="Arial" panose="020B0604020202020204" pitchFamily="34" charset="0"/>
                <a:ea typeface="+mn-ea"/>
                <a:cs typeface="+mn-cs"/>
              </a:defRPr>
            </a:lvl5pPr>
            <a:lvl6pPr marL="2286000" algn="l" defTabSz="914400" rtl="0" eaLnBrk="1" latinLnBrk="0" hangingPunct="1">
              <a:defRPr sz="1400" kern="1200">
                <a:solidFill>
                  <a:schemeClr val="tx1"/>
                </a:solidFill>
                <a:latin typeface="Arial" panose="020B0604020202020204" pitchFamily="34" charset="0"/>
                <a:ea typeface="+mn-ea"/>
                <a:cs typeface="+mn-cs"/>
              </a:defRPr>
            </a:lvl6pPr>
            <a:lvl7pPr marL="2743200" algn="l" defTabSz="914400" rtl="0" eaLnBrk="1" latinLnBrk="0" hangingPunct="1">
              <a:defRPr sz="1400" kern="1200">
                <a:solidFill>
                  <a:schemeClr val="tx1"/>
                </a:solidFill>
                <a:latin typeface="Arial" panose="020B0604020202020204" pitchFamily="34" charset="0"/>
                <a:ea typeface="+mn-ea"/>
                <a:cs typeface="+mn-cs"/>
              </a:defRPr>
            </a:lvl7pPr>
            <a:lvl8pPr marL="3200400" algn="l" defTabSz="914400" rtl="0" eaLnBrk="1" latinLnBrk="0" hangingPunct="1">
              <a:defRPr sz="1400" kern="1200">
                <a:solidFill>
                  <a:schemeClr val="tx1"/>
                </a:solidFill>
                <a:latin typeface="Arial" panose="020B0604020202020204" pitchFamily="34" charset="0"/>
                <a:ea typeface="+mn-ea"/>
                <a:cs typeface="+mn-cs"/>
              </a:defRPr>
            </a:lvl8pPr>
            <a:lvl9pPr marL="3657600" algn="l" defTabSz="914400" rtl="0" eaLnBrk="1" latinLnBrk="0" hangingPunct="1">
              <a:defRPr sz="1400" kern="1200">
                <a:solidFill>
                  <a:schemeClr val="tx1"/>
                </a:solidFill>
                <a:latin typeface="Arial" panose="020B0604020202020204" pitchFamily="34" charset="0"/>
                <a:ea typeface="+mn-ea"/>
                <a:cs typeface="+mn-cs"/>
              </a:defRPr>
            </a:lvl9pPr>
          </a:lstStyle>
          <a:p>
            <a:endParaRPr lang="en-CA"/>
          </a:p>
        </p:txBody>
      </p:sp>
      <p:sp>
        <p:nvSpPr>
          <p:cNvPr id="82" name="Freeform 78">
            <a:extLst>
              <a:ext uri="{FF2B5EF4-FFF2-40B4-BE49-F238E27FC236}">
                <a16:creationId xmlns:a16="http://schemas.microsoft.com/office/drawing/2014/main" id="{F79D5A19-611B-4220-8707-D4706668E1F4}"/>
              </a:ext>
            </a:extLst>
          </p:cNvPr>
          <p:cNvSpPr>
            <a:spLocks noChangeAspect="1"/>
          </p:cNvSpPr>
          <p:nvPr/>
        </p:nvSpPr>
        <p:spPr bwMode="auto">
          <a:xfrm>
            <a:off x="5821720" y="1057490"/>
            <a:ext cx="2047" cy="20436"/>
          </a:xfrm>
          <a:custGeom>
            <a:avLst/>
            <a:gdLst>
              <a:gd name="T0" fmla="*/ 0 w 4"/>
              <a:gd name="T1" fmla="*/ 32 h 32"/>
              <a:gd name="T2" fmla="*/ 4 w 4"/>
              <a:gd name="T3" fmla="*/ 0 h 32"/>
            </a:gdLst>
            <a:ahLst/>
            <a:cxnLst>
              <a:cxn ang="0">
                <a:pos x="T0" y="T1"/>
              </a:cxn>
              <a:cxn ang="0">
                <a:pos x="T2" y="T3"/>
              </a:cxn>
            </a:cxnLst>
            <a:rect l="0" t="0" r="r" b="b"/>
            <a:pathLst>
              <a:path w="4" h="32">
                <a:moveTo>
                  <a:pt x="0" y="32"/>
                </a:moveTo>
                <a:cubicBezTo>
                  <a:pt x="4" y="22"/>
                  <a:pt x="0" y="10"/>
                  <a:pt x="4" y="0"/>
                </a:cubicBezTo>
              </a:path>
            </a:pathLst>
          </a:custGeom>
          <a:noFill/>
          <a:ln w="6350" cap="rnd">
            <a:solidFill>
              <a:srgbClr val="FF6600"/>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defPPr>
              <a:defRPr lang="en-US"/>
            </a:defPPr>
            <a:lvl1pPr algn="l" rtl="0" fontAlgn="base">
              <a:spcBef>
                <a:spcPct val="0"/>
              </a:spcBef>
              <a:spcAft>
                <a:spcPct val="0"/>
              </a:spcAft>
              <a:defRPr sz="1400" kern="1200">
                <a:solidFill>
                  <a:schemeClr val="tx1"/>
                </a:solidFill>
                <a:latin typeface="Arial" panose="020B0604020202020204" pitchFamily="34" charset="0"/>
                <a:ea typeface="+mn-ea"/>
                <a:cs typeface="+mn-cs"/>
              </a:defRPr>
            </a:lvl1pPr>
            <a:lvl2pPr marL="457200" algn="l" rtl="0" fontAlgn="base">
              <a:spcBef>
                <a:spcPct val="0"/>
              </a:spcBef>
              <a:spcAft>
                <a:spcPct val="0"/>
              </a:spcAft>
              <a:defRPr sz="1400" kern="1200">
                <a:solidFill>
                  <a:schemeClr val="tx1"/>
                </a:solidFill>
                <a:latin typeface="Arial" panose="020B0604020202020204" pitchFamily="34" charset="0"/>
                <a:ea typeface="+mn-ea"/>
                <a:cs typeface="+mn-cs"/>
              </a:defRPr>
            </a:lvl2pPr>
            <a:lvl3pPr marL="914400" algn="l" rtl="0" fontAlgn="base">
              <a:spcBef>
                <a:spcPct val="0"/>
              </a:spcBef>
              <a:spcAft>
                <a:spcPct val="0"/>
              </a:spcAft>
              <a:defRPr sz="1400" kern="1200">
                <a:solidFill>
                  <a:schemeClr val="tx1"/>
                </a:solidFill>
                <a:latin typeface="Arial" panose="020B0604020202020204" pitchFamily="34" charset="0"/>
                <a:ea typeface="+mn-ea"/>
                <a:cs typeface="+mn-cs"/>
              </a:defRPr>
            </a:lvl3pPr>
            <a:lvl4pPr marL="1371600" algn="l" rtl="0" fontAlgn="base">
              <a:spcBef>
                <a:spcPct val="0"/>
              </a:spcBef>
              <a:spcAft>
                <a:spcPct val="0"/>
              </a:spcAft>
              <a:defRPr sz="1400" kern="1200">
                <a:solidFill>
                  <a:schemeClr val="tx1"/>
                </a:solidFill>
                <a:latin typeface="Arial" panose="020B0604020202020204" pitchFamily="34" charset="0"/>
                <a:ea typeface="+mn-ea"/>
                <a:cs typeface="+mn-cs"/>
              </a:defRPr>
            </a:lvl4pPr>
            <a:lvl5pPr marL="1828800" algn="l" rtl="0" fontAlgn="base">
              <a:spcBef>
                <a:spcPct val="0"/>
              </a:spcBef>
              <a:spcAft>
                <a:spcPct val="0"/>
              </a:spcAft>
              <a:defRPr sz="1400" kern="1200">
                <a:solidFill>
                  <a:schemeClr val="tx1"/>
                </a:solidFill>
                <a:latin typeface="Arial" panose="020B0604020202020204" pitchFamily="34" charset="0"/>
                <a:ea typeface="+mn-ea"/>
                <a:cs typeface="+mn-cs"/>
              </a:defRPr>
            </a:lvl5pPr>
            <a:lvl6pPr marL="2286000" algn="l" defTabSz="914400" rtl="0" eaLnBrk="1" latinLnBrk="0" hangingPunct="1">
              <a:defRPr sz="1400" kern="1200">
                <a:solidFill>
                  <a:schemeClr val="tx1"/>
                </a:solidFill>
                <a:latin typeface="Arial" panose="020B0604020202020204" pitchFamily="34" charset="0"/>
                <a:ea typeface="+mn-ea"/>
                <a:cs typeface="+mn-cs"/>
              </a:defRPr>
            </a:lvl6pPr>
            <a:lvl7pPr marL="2743200" algn="l" defTabSz="914400" rtl="0" eaLnBrk="1" latinLnBrk="0" hangingPunct="1">
              <a:defRPr sz="1400" kern="1200">
                <a:solidFill>
                  <a:schemeClr val="tx1"/>
                </a:solidFill>
                <a:latin typeface="Arial" panose="020B0604020202020204" pitchFamily="34" charset="0"/>
                <a:ea typeface="+mn-ea"/>
                <a:cs typeface="+mn-cs"/>
              </a:defRPr>
            </a:lvl7pPr>
            <a:lvl8pPr marL="3200400" algn="l" defTabSz="914400" rtl="0" eaLnBrk="1" latinLnBrk="0" hangingPunct="1">
              <a:defRPr sz="1400" kern="1200">
                <a:solidFill>
                  <a:schemeClr val="tx1"/>
                </a:solidFill>
                <a:latin typeface="Arial" panose="020B0604020202020204" pitchFamily="34" charset="0"/>
                <a:ea typeface="+mn-ea"/>
                <a:cs typeface="+mn-cs"/>
              </a:defRPr>
            </a:lvl8pPr>
            <a:lvl9pPr marL="3657600" algn="l" defTabSz="914400" rtl="0" eaLnBrk="1" latinLnBrk="0" hangingPunct="1">
              <a:defRPr sz="1400" kern="1200">
                <a:solidFill>
                  <a:schemeClr val="tx1"/>
                </a:solidFill>
                <a:latin typeface="Arial" panose="020B0604020202020204" pitchFamily="34" charset="0"/>
                <a:ea typeface="+mn-ea"/>
                <a:cs typeface="+mn-cs"/>
              </a:defRPr>
            </a:lvl9pPr>
          </a:lstStyle>
          <a:p>
            <a:endParaRPr lang="en-CA"/>
          </a:p>
        </p:txBody>
      </p:sp>
      <p:sp>
        <p:nvSpPr>
          <p:cNvPr id="83" name="Freeform 79">
            <a:extLst>
              <a:ext uri="{FF2B5EF4-FFF2-40B4-BE49-F238E27FC236}">
                <a16:creationId xmlns:a16="http://schemas.microsoft.com/office/drawing/2014/main" id="{3D0DDB87-E7AE-4D4A-A64C-66C8E519C671}"/>
              </a:ext>
            </a:extLst>
          </p:cNvPr>
          <p:cNvSpPr>
            <a:spLocks noChangeAspect="1"/>
          </p:cNvSpPr>
          <p:nvPr/>
        </p:nvSpPr>
        <p:spPr bwMode="auto">
          <a:xfrm>
            <a:off x="5808923" y="1033740"/>
            <a:ext cx="20987" cy="23749"/>
          </a:xfrm>
          <a:custGeom>
            <a:avLst/>
            <a:gdLst>
              <a:gd name="T0" fmla="*/ 26 w 36"/>
              <a:gd name="T1" fmla="*/ 37 h 37"/>
              <a:gd name="T2" fmla="*/ 1 w 36"/>
              <a:gd name="T3" fmla="*/ 15 h 37"/>
              <a:gd name="T4" fmla="*/ 1 w 36"/>
              <a:gd name="T5" fmla="*/ 7 h 37"/>
              <a:gd name="T6" fmla="*/ 36 w 36"/>
              <a:gd name="T7" fmla="*/ 3 h 37"/>
            </a:gdLst>
            <a:ahLst/>
            <a:cxnLst>
              <a:cxn ang="0">
                <a:pos x="T0" y="T1"/>
              </a:cxn>
              <a:cxn ang="0">
                <a:pos x="T2" y="T3"/>
              </a:cxn>
              <a:cxn ang="0">
                <a:pos x="T4" y="T5"/>
              </a:cxn>
              <a:cxn ang="0">
                <a:pos x="T6" y="T7"/>
              </a:cxn>
            </a:cxnLst>
            <a:rect l="0" t="0" r="r" b="b"/>
            <a:pathLst>
              <a:path w="36" h="37">
                <a:moveTo>
                  <a:pt x="26" y="37"/>
                </a:moveTo>
                <a:cubicBezTo>
                  <a:pt x="21" y="26"/>
                  <a:pt x="8" y="24"/>
                  <a:pt x="1" y="15"/>
                </a:cubicBezTo>
                <a:cubicBezTo>
                  <a:pt x="0" y="12"/>
                  <a:pt x="0" y="9"/>
                  <a:pt x="1" y="7"/>
                </a:cubicBezTo>
                <a:cubicBezTo>
                  <a:pt x="12" y="6"/>
                  <a:pt x="25" y="0"/>
                  <a:pt x="36" y="3"/>
                </a:cubicBezTo>
              </a:path>
            </a:pathLst>
          </a:custGeom>
          <a:noFill/>
          <a:ln w="6350" cap="rnd">
            <a:solidFill>
              <a:srgbClr val="FF6600"/>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defPPr>
              <a:defRPr lang="en-US"/>
            </a:defPPr>
            <a:lvl1pPr algn="l" rtl="0" fontAlgn="base">
              <a:spcBef>
                <a:spcPct val="0"/>
              </a:spcBef>
              <a:spcAft>
                <a:spcPct val="0"/>
              </a:spcAft>
              <a:defRPr sz="1400" kern="1200">
                <a:solidFill>
                  <a:schemeClr val="tx1"/>
                </a:solidFill>
                <a:latin typeface="Arial" panose="020B0604020202020204" pitchFamily="34" charset="0"/>
                <a:ea typeface="+mn-ea"/>
                <a:cs typeface="+mn-cs"/>
              </a:defRPr>
            </a:lvl1pPr>
            <a:lvl2pPr marL="457200" algn="l" rtl="0" fontAlgn="base">
              <a:spcBef>
                <a:spcPct val="0"/>
              </a:spcBef>
              <a:spcAft>
                <a:spcPct val="0"/>
              </a:spcAft>
              <a:defRPr sz="1400" kern="1200">
                <a:solidFill>
                  <a:schemeClr val="tx1"/>
                </a:solidFill>
                <a:latin typeface="Arial" panose="020B0604020202020204" pitchFamily="34" charset="0"/>
                <a:ea typeface="+mn-ea"/>
                <a:cs typeface="+mn-cs"/>
              </a:defRPr>
            </a:lvl2pPr>
            <a:lvl3pPr marL="914400" algn="l" rtl="0" fontAlgn="base">
              <a:spcBef>
                <a:spcPct val="0"/>
              </a:spcBef>
              <a:spcAft>
                <a:spcPct val="0"/>
              </a:spcAft>
              <a:defRPr sz="1400" kern="1200">
                <a:solidFill>
                  <a:schemeClr val="tx1"/>
                </a:solidFill>
                <a:latin typeface="Arial" panose="020B0604020202020204" pitchFamily="34" charset="0"/>
                <a:ea typeface="+mn-ea"/>
                <a:cs typeface="+mn-cs"/>
              </a:defRPr>
            </a:lvl3pPr>
            <a:lvl4pPr marL="1371600" algn="l" rtl="0" fontAlgn="base">
              <a:spcBef>
                <a:spcPct val="0"/>
              </a:spcBef>
              <a:spcAft>
                <a:spcPct val="0"/>
              </a:spcAft>
              <a:defRPr sz="1400" kern="1200">
                <a:solidFill>
                  <a:schemeClr val="tx1"/>
                </a:solidFill>
                <a:latin typeface="Arial" panose="020B0604020202020204" pitchFamily="34" charset="0"/>
                <a:ea typeface="+mn-ea"/>
                <a:cs typeface="+mn-cs"/>
              </a:defRPr>
            </a:lvl4pPr>
            <a:lvl5pPr marL="1828800" algn="l" rtl="0" fontAlgn="base">
              <a:spcBef>
                <a:spcPct val="0"/>
              </a:spcBef>
              <a:spcAft>
                <a:spcPct val="0"/>
              </a:spcAft>
              <a:defRPr sz="1400" kern="1200">
                <a:solidFill>
                  <a:schemeClr val="tx1"/>
                </a:solidFill>
                <a:latin typeface="Arial" panose="020B0604020202020204" pitchFamily="34" charset="0"/>
                <a:ea typeface="+mn-ea"/>
                <a:cs typeface="+mn-cs"/>
              </a:defRPr>
            </a:lvl5pPr>
            <a:lvl6pPr marL="2286000" algn="l" defTabSz="914400" rtl="0" eaLnBrk="1" latinLnBrk="0" hangingPunct="1">
              <a:defRPr sz="1400" kern="1200">
                <a:solidFill>
                  <a:schemeClr val="tx1"/>
                </a:solidFill>
                <a:latin typeface="Arial" panose="020B0604020202020204" pitchFamily="34" charset="0"/>
                <a:ea typeface="+mn-ea"/>
                <a:cs typeface="+mn-cs"/>
              </a:defRPr>
            </a:lvl6pPr>
            <a:lvl7pPr marL="2743200" algn="l" defTabSz="914400" rtl="0" eaLnBrk="1" latinLnBrk="0" hangingPunct="1">
              <a:defRPr sz="1400" kern="1200">
                <a:solidFill>
                  <a:schemeClr val="tx1"/>
                </a:solidFill>
                <a:latin typeface="Arial" panose="020B0604020202020204" pitchFamily="34" charset="0"/>
                <a:ea typeface="+mn-ea"/>
                <a:cs typeface="+mn-cs"/>
              </a:defRPr>
            </a:lvl7pPr>
            <a:lvl8pPr marL="3200400" algn="l" defTabSz="914400" rtl="0" eaLnBrk="1" latinLnBrk="0" hangingPunct="1">
              <a:defRPr sz="1400" kern="1200">
                <a:solidFill>
                  <a:schemeClr val="tx1"/>
                </a:solidFill>
                <a:latin typeface="Arial" panose="020B0604020202020204" pitchFamily="34" charset="0"/>
                <a:ea typeface="+mn-ea"/>
                <a:cs typeface="+mn-cs"/>
              </a:defRPr>
            </a:lvl8pPr>
            <a:lvl9pPr marL="3657600" algn="l" defTabSz="914400" rtl="0" eaLnBrk="1" latinLnBrk="0" hangingPunct="1">
              <a:defRPr sz="1400" kern="1200">
                <a:solidFill>
                  <a:schemeClr val="tx1"/>
                </a:solidFill>
                <a:latin typeface="Arial" panose="020B0604020202020204" pitchFamily="34" charset="0"/>
                <a:ea typeface="+mn-ea"/>
                <a:cs typeface="+mn-cs"/>
              </a:defRPr>
            </a:lvl9pPr>
          </a:lstStyle>
          <a:p>
            <a:endParaRPr lang="en-CA"/>
          </a:p>
        </p:txBody>
      </p:sp>
      <p:sp>
        <p:nvSpPr>
          <p:cNvPr id="84" name="Freeform 80">
            <a:extLst>
              <a:ext uri="{FF2B5EF4-FFF2-40B4-BE49-F238E27FC236}">
                <a16:creationId xmlns:a16="http://schemas.microsoft.com/office/drawing/2014/main" id="{20873548-2AF0-49BF-829C-165AF486DC1A}"/>
              </a:ext>
            </a:extLst>
          </p:cNvPr>
          <p:cNvSpPr>
            <a:spLocks noChangeAspect="1"/>
          </p:cNvSpPr>
          <p:nvPr/>
        </p:nvSpPr>
        <p:spPr bwMode="auto">
          <a:xfrm>
            <a:off x="5829910" y="1032083"/>
            <a:ext cx="6142" cy="3866"/>
          </a:xfrm>
          <a:custGeom>
            <a:avLst/>
            <a:gdLst>
              <a:gd name="T0" fmla="*/ 0 w 10"/>
              <a:gd name="T1" fmla="*/ 6 h 6"/>
              <a:gd name="T2" fmla="*/ 10 w 10"/>
              <a:gd name="T3" fmla="*/ 0 h 6"/>
            </a:gdLst>
            <a:ahLst/>
            <a:cxnLst>
              <a:cxn ang="0">
                <a:pos x="T0" y="T1"/>
              </a:cxn>
              <a:cxn ang="0">
                <a:pos x="T2" y="T3"/>
              </a:cxn>
            </a:cxnLst>
            <a:rect l="0" t="0" r="r" b="b"/>
            <a:pathLst>
              <a:path w="10" h="6">
                <a:moveTo>
                  <a:pt x="0" y="6"/>
                </a:moveTo>
                <a:cubicBezTo>
                  <a:pt x="3" y="2"/>
                  <a:pt x="6" y="1"/>
                  <a:pt x="10" y="0"/>
                </a:cubicBezTo>
              </a:path>
            </a:pathLst>
          </a:custGeom>
          <a:noFill/>
          <a:ln w="6350" cap="rnd">
            <a:solidFill>
              <a:srgbClr val="FF6600"/>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defPPr>
              <a:defRPr lang="en-US"/>
            </a:defPPr>
            <a:lvl1pPr algn="l" rtl="0" fontAlgn="base">
              <a:spcBef>
                <a:spcPct val="0"/>
              </a:spcBef>
              <a:spcAft>
                <a:spcPct val="0"/>
              </a:spcAft>
              <a:defRPr sz="1400" kern="1200">
                <a:solidFill>
                  <a:schemeClr val="tx1"/>
                </a:solidFill>
                <a:latin typeface="Arial" panose="020B0604020202020204" pitchFamily="34" charset="0"/>
                <a:ea typeface="+mn-ea"/>
                <a:cs typeface="+mn-cs"/>
              </a:defRPr>
            </a:lvl1pPr>
            <a:lvl2pPr marL="457200" algn="l" rtl="0" fontAlgn="base">
              <a:spcBef>
                <a:spcPct val="0"/>
              </a:spcBef>
              <a:spcAft>
                <a:spcPct val="0"/>
              </a:spcAft>
              <a:defRPr sz="1400" kern="1200">
                <a:solidFill>
                  <a:schemeClr val="tx1"/>
                </a:solidFill>
                <a:latin typeface="Arial" panose="020B0604020202020204" pitchFamily="34" charset="0"/>
                <a:ea typeface="+mn-ea"/>
                <a:cs typeface="+mn-cs"/>
              </a:defRPr>
            </a:lvl2pPr>
            <a:lvl3pPr marL="914400" algn="l" rtl="0" fontAlgn="base">
              <a:spcBef>
                <a:spcPct val="0"/>
              </a:spcBef>
              <a:spcAft>
                <a:spcPct val="0"/>
              </a:spcAft>
              <a:defRPr sz="1400" kern="1200">
                <a:solidFill>
                  <a:schemeClr val="tx1"/>
                </a:solidFill>
                <a:latin typeface="Arial" panose="020B0604020202020204" pitchFamily="34" charset="0"/>
                <a:ea typeface="+mn-ea"/>
                <a:cs typeface="+mn-cs"/>
              </a:defRPr>
            </a:lvl3pPr>
            <a:lvl4pPr marL="1371600" algn="l" rtl="0" fontAlgn="base">
              <a:spcBef>
                <a:spcPct val="0"/>
              </a:spcBef>
              <a:spcAft>
                <a:spcPct val="0"/>
              </a:spcAft>
              <a:defRPr sz="1400" kern="1200">
                <a:solidFill>
                  <a:schemeClr val="tx1"/>
                </a:solidFill>
                <a:latin typeface="Arial" panose="020B0604020202020204" pitchFamily="34" charset="0"/>
                <a:ea typeface="+mn-ea"/>
                <a:cs typeface="+mn-cs"/>
              </a:defRPr>
            </a:lvl4pPr>
            <a:lvl5pPr marL="1828800" algn="l" rtl="0" fontAlgn="base">
              <a:spcBef>
                <a:spcPct val="0"/>
              </a:spcBef>
              <a:spcAft>
                <a:spcPct val="0"/>
              </a:spcAft>
              <a:defRPr sz="1400" kern="1200">
                <a:solidFill>
                  <a:schemeClr val="tx1"/>
                </a:solidFill>
                <a:latin typeface="Arial" panose="020B0604020202020204" pitchFamily="34" charset="0"/>
                <a:ea typeface="+mn-ea"/>
                <a:cs typeface="+mn-cs"/>
              </a:defRPr>
            </a:lvl5pPr>
            <a:lvl6pPr marL="2286000" algn="l" defTabSz="914400" rtl="0" eaLnBrk="1" latinLnBrk="0" hangingPunct="1">
              <a:defRPr sz="1400" kern="1200">
                <a:solidFill>
                  <a:schemeClr val="tx1"/>
                </a:solidFill>
                <a:latin typeface="Arial" panose="020B0604020202020204" pitchFamily="34" charset="0"/>
                <a:ea typeface="+mn-ea"/>
                <a:cs typeface="+mn-cs"/>
              </a:defRPr>
            </a:lvl6pPr>
            <a:lvl7pPr marL="2743200" algn="l" defTabSz="914400" rtl="0" eaLnBrk="1" latinLnBrk="0" hangingPunct="1">
              <a:defRPr sz="1400" kern="1200">
                <a:solidFill>
                  <a:schemeClr val="tx1"/>
                </a:solidFill>
                <a:latin typeface="Arial" panose="020B0604020202020204" pitchFamily="34" charset="0"/>
                <a:ea typeface="+mn-ea"/>
                <a:cs typeface="+mn-cs"/>
              </a:defRPr>
            </a:lvl7pPr>
            <a:lvl8pPr marL="3200400" algn="l" defTabSz="914400" rtl="0" eaLnBrk="1" latinLnBrk="0" hangingPunct="1">
              <a:defRPr sz="1400" kern="1200">
                <a:solidFill>
                  <a:schemeClr val="tx1"/>
                </a:solidFill>
                <a:latin typeface="Arial" panose="020B0604020202020204" pitchFamily="34" charset="0"/>
                <a:ea typeface="+mn-ea"/>
                <a:cs typeface="+mn-cs"/>
              </a:defRPr>
            </a:lvl8pPr>
            <a:lvl9pPr marL="3657600" algn="l" defTabSz="914400" rtl="0" eaLnBrk="1" latinLnBrk="0" hangingPunct="1">
              <a:defRPr sz="1400" kern="1200">
                <a:solidFill>
                  <a:schemeClr val="tx1"/>
                </a:solidFill>
                <a:latin typeface="Arial" panose="020B0604020202020204" pitchFamily="34" charset="0"/>
                <a:ea typeface="+mn-ea"/>
                <a:cs typeface="+mn-cs"/>
              </a:defRPr>
            </a:lvl9pPr>
          </a:lstStyle>
          <a:p>
            <a:endParaRPr lang="en-CA"/>
          </a:p>
        </p:txBody>
      </p:sp>
      <p:sp>
        <p:nvSpPr>
          <p:cNvPr id="85" name="Freeform 81">
            <a:extLst>
              <a:ext uri="{FF2B5EF4-FFF2-40B4-BE49-F238E27FC236}">
                <a16:creationId xmlns:a16="http://schemas.microsoft.com/office/drawing/2014/main" id="{78C18652-7833-44BA-8872-B8CEA1306B9C}"/>
              </a:ext>
            </a:extLst>
          </p:cNvPr>
          <p:cNvSpPr>
            <a:spLocks noChangeAspect="1"/>
          </p:cNvSpPr>
          <p:nvPr/>
        </p:nvSpPr>
        <p:spPr bwMode="auto">
          <a:xfrm>
            <a:off x="5819672" y="1111064"/>
            <a:ext cx="17404" cy="24854"/>
          </a:xfrm>
          <a:custGeom>
            <a:avLst/>
            <a:gdLst>
              <a:gd name="T0" fmla="*/ 0 w 30"/>
              <a:gd name="T1" fmla="*/ 0 h 39"/>
              <a:gd name="T2" fmla="*/ 30 w 30"/>
              <a:gd name="T3" fmla="*/ 39 h 39"/>
            </a:gdLst>
            <a:ahLst/>
            <a:cxnLst>
              <a:cxn ang="0">
                <a:pos x="T0" y="T1"/>
              </a:cxn>
              <a:cxn ang="0">
                <a:pos x="T2" y="T3"/>
              </a:cxn>
            </a:cxnLst>
            <a:rect l="0" t="0" r="r" b="b"/>
            <a:pathLst>
              <a:path w="30" h="39">
                <a:moveTo>
                  <a:pt x="0" y="0"/>
                </a:moveTo>
                <a:cubicBezTo>
                  <a:pt x="8" y="14"/>
                  <a:pt x="18" y="27"/>
                  <a:pt x="30" y="39"/>
                </a:cubicBezTo>
              </a:path>
            </a:pathLst>
          </a:custGeom>
          <a:noFill/>
          <a:ln w="6350" cap="rnd">
            <a:solidFill>
              <a:srgbClr val="FF6600"/>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defPPr>
              <a:defRPr lang="en-US"/>
            </a:defPPr>
            <a:lvl1pPr algn="l" rtl="0" fontAlgn="base">
              <a:spcBef>
                <a:spcPct val="0"/>
              </a:spcBef>
              <a:spcAft>
                <a:spcPct val="0"/>
              </a:spcAft>
              <a:defRPr sz="1400" kern="1200">
                <a:solidFill>
                  <a:schemeClr val="tx1"/>
                </a:solidFill>
                <a:latin typeface="Arial" panose="020B0604020202020204" pitchFamily="34" charset="0"/>
                <a:ea typeface="+mn-ea"/>
                <a:cs typeface="+mn-cs"/>
              </a:defRPr>
            </a:lvl1pPr>
            <a:lvl2pPr marL="457200" algn="l" rtl="0" fontAlgn="base">
              <a:spcBef>
                <a:spcPct val="0"/>
              </a:spcBef>
              <a:spcAft>
                <a:spcPct val="0"/>
              </a:spcAft>
              <a:defRPr sz="1400" kern="1200">
                <a:solidFill>
                  <a:schemeClr val="tx1"/>
                </a:solidFill>
                <a:latin typeface="Arial" panose="020B0604020202020204" pitchFamily="34" charset="0"/>
                <a:ea typeface="+mn-ea"/>
                <a:cs typeface="+mn-cs"/>
              </a:defRPr>
            </a:lvl2pPr>
            <a:lvl3pPr marL="914400" algn="l" rtl="0" fontAlgn="base">
              <a:spcBef>
                <a:spcPct val="0"/>
              </a:spcBef>
              <a:spcAft>
                <a:spcPct val="0"/>
              </a:spcAft>
              <a:defRPr sz="1400" kern="1200">
                <a:solidFill>
                  <a:schemeClr val="tx1"/>
                </a:solidFill>
                <a:latin typeface="Arial" panose="020B0604020202020204" pitchFamily="34" charset="0"/>
                <a:ea typeface="+mn-ea"/>
                <a:cs typeface="+mn-cs"/>
              </a:defRPr>
            </a:lvl3pPr>
            <a:lvl4pPr marL="1371600" algn="l" rtl="0" fontAlgn="base">
              <a:spcBef>
                <a:spcPct val="0"/>
              </a:spcBef>
              <a:spcAft>
                <a:spcPct val="0"/>
              </a:spcAft>
              <a:defRPr sz="1400" kern="1200">
                <a:solidFill>
                  <a:schemeClr val="tx1"/>
                </a:solidFill>
                <a:latin typeface="Arial" panose="020B0604020202020204" pitchFamily="34" charset="0"/>
                <a:ea typeface="+mn-ea"/>
                <a:cs typeface="+mn-cs"/>
              </a:defRPr>
            </a:lvl4pPr>
            <a:lvl5pPr marL="1828800" algn="l" rtl="0" fontAlgn="base">
              <a:spcBef>
                <a:spcPct val="0"/>
              </a:spcBef>
              <a:spcAft>
                <a:spcPct val="0"/>
              </a:spcAft>
              <a:defRPr sz="1400" kern="1200">
                <a:solidFill>
                  <a:schemeClr val="tx1"/>
                </a:solidFill>
                <a:latin typeface="Arial" panose="020B0604020202020204" pitchFamily="34" charset="0"/>
                <a:ea typeface="+mn-ea"/>
                <a:cs typeface="+mn-cs"/>
              </a:defRPr>
            </a:lvl5pPr>
            <a:lvl6pPr marL="2286000" algn="l" defTabSz="914400" rtl="0" eaLnBrk="1" latinLnBrk="0" hangingPunct="1">
              <a:defRPr sz="1400" kern="1200">
                <a:solidFill>
                  <a:schemeClr val="tx1"/>
                </a:solidFill>
                <a:latin typeface="Arial" panose="020B0604020202020204" pitchFamily="34" charset="0"/>
                <a:ea typeface="+mn-ea"/>
                <a:cs typeface="+mn-cs"/>
              </a:defRPr>
            </a:lvl6pPr>
            <a:lvl7pPr marL="2743200" algn="l" defTabSz="914400" rtl="0" eaLnBrk="1" latinLnBrk="0" hangingPunct="1">
              <a:defRPr sz="1400" kern="1200">
                <a:solidFill>
                  <a:schemeClr val="tx1"/>
                </a:solidFill>
                <a:latin typeface="Arial" panose="020B0604020202020204" pitchFamily="34" charset="0"/>
                <a:ea typeface="+mn-ea"/>
                <a:cs typeface="+mn-cs"/>
              </a:defRPr>
            </a:lvl7pPr>
            <a:lvl8pPr marL="3200400" algn="l" defTabSz="914400" rtl="0" eaLnBrk="1" latinLnBrk="0" hangingPunct="1">
              <a:defRPr sz="1400" kern="1200">
                <a:solidFill>
                  <a:schemeClr val="tx1"/>
                </a:solidFill>
                <a:latin typeface="Arial" panose="020B0604020202020204" pitchFamily="34" charset="0"/>
                <a:ea typeface="+mn-ea"/>
                <a:cs typeface="+mn-cs"/>
              </a:defRPr>
            </a:lvl8pPr>
            <a:lvl9pPr marL="3657600" algn="l" defTabSz="914400" rtl="0" eaLnBrk="1" latinLnBrk="0" hangingPunct="1">
              <a:defRPr sz="1400" kern="1200">
                <a:solidFill>
                  <a:schemeClr val="tx1"/>
                </a:solidFill>
                <a:latin typeface="Arial" panose="020B0604020202020204" pitchFamily="34" charset="0"/>
                <a:ea typeface="+mn-ea"/>
                <a:cs typeface="+mn-cs"/>
              </a:defRPr>
            </a:lvl9pPr>
          </a:lstStyle>
          <a:p>
            <a:endParaRPr lang="en-CA"/>
          </a:p>
        </p:txBody>
      </p:sp>
      <p:sp>
        <p:nvSpPr>
          <p:cNvPr id="86" name="Freeform 82">
            <a:extLst>
              <a:ext uri="{FF2B5EF4-FFF2-40B4-BE49-F238E27FC236}">
                <a16:creationId xmlns:a16="http://schemas.microsoft.com/office/drawing/2014/main" id="{1AF0CB0D-C385-4149-B247-476E03D2478E}"/>
              </a:ext>
            </a:extLst>
          </p:cNvPr>
          <p:cNvSpPr>
            <a:spLocks noChangeAspect="1"/>
          </p:cNvSpPr>
          <p:nvPr/>
        </p:nvSpPr>
        <p:spPr bwMode="auto">
          <a:xfrm>
            <a:off x="5837076" y="1135366"/>
            <a:ext cx="18427" cy="20436"/>
          </a:xfrm>
          <a:custGeom>
            <a:avLst/>
            <a:gdLst>
              <a:gd name="T0" fmla="*/ 0 w 31"/>
              <a:gd name="T1" fmla="*/ 1 h 32"/>
              <a:gd name="T2" fmla="*/ 2 w 31"/>
              <a:gd name="T3" fmla="*/ 0 h 32"/>
              <a:gd name="T4" fmla="*/ 31 w 31"/>
              <a:gd name="T5" fmla="*/ 24 h 32"/>
              <a:gd name="T6" fmla="*/ 4 w 31"/>
              <a:gd name="T7" fmla="*/ 32 h 32"/>
            </a:gdLst>
            <a:ahLst/>
            <a:cxnLst>
              <a:cxn ang="0">
                <a:pos x="T0" y="T1"/>
              </a:cxn>
              <a:cxn ang="0">
                <a:pos x="T2" y="T3"/>
              </a:cxn>
              <a:cxn ang="0">
                <a:pos x="T4" y="T5"/>
              </a:cxn>
              <a:cxn ang="0">
                <a:pos x="T6" y="T7"/>
              </a:cxn>
            </a:cxnLst>
            <a:rect l="0" t="0" r="r" b="b"/>
            <a:pathLst>
              <a:path w="31" h="32">
                <a:moveTo>
                  <a:pt x="0" y="1"/>
                </a:moveTo>
                <a:cubicBezTo>
                  <a:pt x="1" y="1"/>
                  <a:pt x="1" y="1"/>
                  <a:pt x="2" y="0"/>
                </a:cubicBezTo>
                <a:cubicBezTo>
                  <a:pt x="13" y="6"/>
                  <a:pt x="26" y="12"/>
                  <a:pt x="31" y="24"/>
                </a:cubicBezTo>
                <a:cubicBezTo>
                  <a:pt x="22" y="26"/>
                  <a:pt x="14" y="31"/>
                  <a:pt x="4" y="32"/>
                </a:cubicBezTo>
              </a:path>
            </a:pathLst>
          </a:custGeom>
          <a:noFill/>
          <a:ln w="6350" cap="rnd">
            <a:solidFill>
              <a:srgbClr val="FF6600"/>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defPPr>
              <a:defRPr lang="en-US"/>
            </a:defPPr>
            <a:lvl1pPr algn="l" rtl="0" fontAlgn="base">
              <a:spcBef>
                <a:spcPct val="0"/>
              </a:spcBef>
              <a:spcAft>
                <a:spcPct val="0"/>
              </a:spcAft>
              <a:defRPr sz="1400" kern="1200">
                <a:solidFill>
                  <a:schemeClr val="tx1"/>
                </a:solidFill>
                <a:latin typeface="Arial" panose="020B0604020202020204" pitchFamily="34" charset="0"/>
                <a:ea typeface="+mn-ea"/>
                <a:cs typeface="+mn-cs"/>
              </a:defRPr>
            </a:lvl1pPr>
            <a:lvl2pPr marL="457200" algn="l" rtl="0" fontAlgn="base">
              <a:spcBef>
                <a:spcPct val="0"/>
              </a:spcBef>
              <a:spcAft>
                <a:spcPct val="0"/>
              </a:spcAft>
              <a:defRPr sz="1400" kern="1200">
                <a:solidFill>
                  <a:schemeClr val="tx1"/>
                </a:solidFill>
                <a:latin typeface="Arial" panose="020B0604020202020204" pitchFamily="34" charset="0"/>
                <a:ea typeface="+mn-ea"/>
                <a:cs typeface="+mn-cs"/>
              </a:defRPr>
            </a:lvl2pPr>
            <a:lvl3pPr marL="914400" algn="l" rtl="0" fontAlgn="base">
              <a:spcBef>
                <a:spcPct val="0"/>
              </a:spcBef>
              <a:spcAft>
                <a:spcPct val="0"/>
              </a:spcAft>
              <a:defRPr sz="1400" kern="1200">
                <a:solidFill>
                  <a:schemeClr val="tx1"/>
                </a:solidFill>
                <a:latin typeface="Arial" panose="020B0604020202020204" pitchFamily="34" charset="0"/>
                <a:ea typeface="+mn-ea"/>
                <a:cs typeface="+mn-cs"/>
              </a:defRPr>
            </a:lvl3pPr>
            <a:lvl4pPr marL="1371600" algn="l" rtl="0" fontAlgn="base">
              <a:spcBef>
                <a:spcPct val="0"/>
              </a:spcBef>
              <a:spcAft>
                <a:spcPct val="0"/>
              </a:spcAft>
              <a:defRPr sz="1400" kern="1200">
                <a:solidFill>
                  <a:schemeClr val="tx1"/>
                </a:solidFill>
                <a:latin typeface="Arial" panose="020B0604020202020204" pitchFamily="34" charset="0"/>
                <a:ea typeface="+mn-ea"/>
                <a:cs typeface="+mn-cs"/>
              </a:defRPr>
            </a:lvl4pPr>
            <a:lvl5pPr marL="1828800" algn="l" rtl="0" fontAlgn="base">
              <a:spcBef>
                <a:spcPct val="0"/>
              </a:spcBef>
              <a:spcAft>
                <a:spcPct val="0"/>
              </a:spcAft>
              <a:defRPr sz="1400" kern="1200">
                <a:solidFill>
                  <a:schemeClr val="tx1"/>
                </a:solidFill>
                <a:latin typeface="Arial" panose="020B0604020202020204" pitchFamily="34" charset="0"/>
                <a:ea typeface="+mn-ea"/>
                <a:cs typeface="+mn-cs"/>
              </a:defRPr>
            </a:lvl5pPr>
            <a:lvl6pPr marL="2286000" algn="l" defTabSz="914400" rtl="0" eaLnBrk="1" latinLnBrk="0" hangingPunct="1">
              <a:defRPr sz="1400" kern="1200">
                <a:solidFill>
                  <a:schemeClr val="tx1"/>
                </a:solidFill>
                <a:latin typeface="Arial" panose="020B0604020202020204" pitchFamily="34" charset="0"/>
                <a:ea typeface="+mn-ea"/>
                <a:cs typeface="+mn-cs"/>
              </a:defRPr>
            </a:lvl6pPr>
            <a:lvl7pPr marL="2743200" algn="l" defTabSz="914400" rtl="0" eaLnBrk="1" latinLnBrk="0" hangingPunct="1">
              <a:defRPr sz="1400" kern="1200">
                <a:solidFill>
                  <a:schemeClr val="tx1"/>
                </a:solidFill>
                <a:latin typeface="Arial" panose="020B0604020202020204" pitchFamily="34" charset="0"/>
                <a:ea typeface="+mn-ea"/>
                <a:cs typeface="+mn-cs"/>
              </a:defRPr>
            </a:lvl7pPr>
            <a:lvl8pPr marL="3200400" algn="l" defTabSz="914400" rtl="0" eaLnBrk="1" latinLnBrk="0" hangingPunct="1">
              <a:defRPr sz="1400" kern="1200">
                <a:solidFill>
                  <a:schemeClr val="tx1"/>
                </a:solidFill>
                <a:latin typeface="Arial" panose="020B0604020202020204" pitchFamily="34" charset="0"/>
                <a:ea typeface="+mn-ea"/>
                <a:cs typeface="+mn-cs"/>
              </a:defRPr>
            </a:lvl8pPr>
            <a:lvl9pPr marL="3657600" algn="l" defTabSz="914400" rtl="0" eaLnBrk="1" latinLnBrk="0" hangingPunct="1">
              <a:defRPr sz="1400" kern="1200">
                <a:solidFill>
                  <a:schemeClr val="tx1"/>
                </a:solidFill>
                <a:latin typeface="Arial" panose="020B0604020202020204" pitchFamily="34" charset="0"/>
                <a:ea typeface="+mn-ea"/>
                <a:cs typeface="+mn-cs"/>
              </a:defRPr>
            </a:lvl9pPr>
          </a:lstStyle>
          <a:p>
            <a:endParaRPr lang="en-CA"/>
          </a:p>
        </p:txBody>
      </p:sp>
      <p:sp>
        <p:nvSpPr>
          <p:cNvPr id="87" name="Freeform 83">
            <a:extLst>
              <a:ext uri="{FF2B5EF4-FFF2-40B4-BE49-F238E27FC236}">
                <a16:creationId xmlns:a16="http://schemas.microsoft.com/office/drawing/2014/main" id="{AE274EF0-F95B-476D-8251-8C592CCB9F58}"/>
              </a:ext>
            </a:extLst>
          </p:cNvPr>
          <p:cNvSpPr>
            <a:spLocks noChangeAspect="1"/>
          </p:cNvSpPr>
          <p:nvPr/>
        </p:nvSpPr>
        <p:spPr bwMode="auto">
          <a:xfrm>
            <a:off x="5830933" y="1155801"/>
            <a:ext cx="8702" cy="6628"/>
          </a:xfrm>
          <a:custGeom>
            <a:avLst/>
            <a:gdLst>
              <a:gd name="T0" fmla="*/ 14 w 14"/>
              <a:gd name="T1" fmla="*/ 0 h 10"/>
              <a:gd name="T2" fmla="*/ 0 w 14"/>
              <a:gd name="T3" fmla="*/ 10 h 10"/>
            </a:gdLst>
            <a:ahLst/>
            <a:cxnLst>
              <a:cxn ang="0">
                <a:pos x="T0" y="T1"/>
              </a:cxn>
              <a:cxn ang="0">
                <a:pos x="T2" y="T3"/>
              </a:cxn>
            </a:cxnLst>
            <a:rect l="0" t="0" r="r" b="b"/>
            <a:pathLst>
              <a:path w="14" h="10">
                <a:moveTo>
                  <a:pt x="14" y="0"/>
                </a:moveTo>
                <a:cubicBezTo>
                  <a:pt x="9" y="6"/>
                  <a:pt x="5" y="8"/>
                  <a:pt x="0" y="10"/>
                </a:cubicBezTo>
              </a:path>
            </a:pathLst>
          </a:custGeom>
          <a:noFill/>
          <a:ln w="6350" cap="rnd">
            <a:solidFill>
              <a:srgbClr val="FF6600"/>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defPPr>
              <a:defRPr lang="en-US"/>
            </a:defPPr>
            <a:lvl1pPr algn="l" rtl="0" fontAlgn="base">
              <a:spcBef>
                <a:spcPct val="0"/>
              </a:spcBef>
              <a:spcAft>
                <a:spcPct val="0"/>
              </a:spcAft>
              <a:defRPr sz="1400" kern="1200">
                <a:solidFill>
                  <a:schemeClr val="tx1"/>
                </a:solidFill>
                <a:latin typeface="Arial" panose="020B0604020202020204" pitchFamily="34" charset="0"/>
                <a:ea typeface="+mn-ea"/>
                <a:cs typeface="+mn-cs"/>
              </a:defRPr>
            </a:lvl1pPr>
            <a:lvl2pPr marL="457200" algn="l" rtl="0" fontAlgn="base">
              <a:spcBef>
                <a:spcPct val="0"/>
              </a:spcBef>
              <a:spcAft>
                <a:spcPct val="0"/>
              </a:spcAft>
              <a:defRPr sz="1400" kern="1200">
                <a:solidFill>
                  <a:schemeClr val="tx1"/>
                </a:solidFill>
                <a:latin typeface="Arial" panose="020B0604020202020204" pitchFamily="34" charset="0"/>
                <a:ea typeface="+mn-ea"/>
                <a:cs typeface="+mn-cs"/>
              </a:defRPr>
            </a:lvl2pPr>
            <a:lvl3pPr marL="914400" algn="l" rtl="0" fontAlgn="base">
              <a:spcBef>
                <a:spcPct val="0"/>
              </a:spcBef>
              <a:spcAft>
                <a:spcPct val="0"/>
              </a:spcAft>
              <a:defRPr sz="1400" kern="1200">
                <a:solidFill>
                  <a:schemeClr val="tx1"/>
                </a:solidFill>
                <a:latin typeface="Arial" panose="020B0604020202020204" pitchFamily="34" charset="0"/>
                <a:ea typeface="+mn-ea"/>
                <a:cs typeface="+mn-cs"/>
              </a:defRPr>
            </a:lvl3pPr>
            <a:lvl4pPr marL="1371600" algn="l" rtl="0" fontAlgn="base">
              <a:spcBef>
                <a:spcPct val="0"/>
              </a:spcBef>
              <a:spcAft>
                <a:spcPct val="0"/>
              </a:spcAft>
              <a:defRPr sz="1400" kern="1200">
                <a:solidFill>
                  <a:schemeClr val="tx1"/>
                </a:solidFill>
                <a:latin typeface="Arial" panose="020B0604020202020204" pitchFamily="34" charset="0"/>
                <a:ea typeface="+mn-ea"/>
                <a:cs typeface="+mn-cs"/>
              </a:defRPr>
            </a:lvl4pPr>
            <a:lvl5pPr marL="1828800" algn="l" rtl="0" fontAlgn="base">
              <a:spcBef>
                <a:spcPct val="0"/>
              </a:spcBef>
              <a:spcAft>
                <a:spcPct val="0"/>
              </a:spcAft>
              <a:defRPr sz="1400" kern="1200">
                <a:solidFill>
                  <a:schemeClr val="tx1"/>
                </a:solidFill>
                <a:latin typeface="Arial" panose="020B0604020202020204" pitchFamily="34" charset="0"/>
                <a:ea typeface="+mn-ea"/>
                <a:cs typeface="+mn-cs"/>
              </a:defRPr>
            </a:lvl5pPr>
            <a:lvl6pPr marL="2286000" algn="l" defTabSz="914400" rtl="0" eaLnBrk="1" latinLnBrk="0" hangingPunct="1">
              <a:defRPr sz="1400" kern="1200">
                <a:solidFill>
                  <a:schemeClr val="tx1"/>
                </a:solidFill>
                <a:latin typeface="Arial" panose="020B0604020202020204" pitchFamily="34" charset="0"/>
                <a:ea typeface="+mn-ea"/>
                <a:cs typeface="+mn-cs"/>
              </a:defRPr>
            </a:lvl6pPr>
            <a:lvl7pPr marL="2743200" algn="l" defTabSz="914400" rtl="0" eaLnBrk="1" latinLnBrk="0" hangingPunct="1">
              <a:defRPr sz="1400" kern="1200">
                <a:solidFill>
                  <a:schemeClr val="tx1"/>
                </a:solidFill>
                <a:latin typeface="Arial" panose="020B0604020202020204" pitchFamily="34" charset="0"/>
                <a:ea typeface="+mn-ea"/>
                <a:cs typeface="+mn-cs"/>
              </a:defRPr>
            </a:lvl7pPr>
            <a:lvl8pPr marL="3200400" algn="l" defTabSz="914400" rtl="0" eaLnBrk="1" latinLnBrk="0" hangingPunct="1">
              <a:defRPr sz="1400" kern="1200">
                <a:solidFill>
                  <a:schemeClr val="tx1"/>
                </a:solidFill>
                <a:latin typeface="Arial" panose="020B0604020202020204" pitchFamily="34" charset="0"/>
                <a:ea typeface="+mn-ea"/>
                <a:cs typeface="+mn-cs"/>
              </a:defRPr>
            </a:lvl8pPr>
            <a:lvl9pPr marL="3657600" algn="l" defTabSz="914400" rtl="0" eaLnBrk="1" latinLnBrk="0" hangingPunct="1">
              <a:defRPr sz="1400" kern="1200">
                <a:solidFill>
                  <a:schemeClr val="tx1"/>
                </a:solidFill>
                <a:latin typeface="Arial" panose="020B0604020202020204" pitchFamily="34" charset="0"/>
                <a:ea typeface="+mn-ea"/>
                <a:cs typeface="+mn-cs"/>
              </a:defRPr>
            </a:lvl9pPr>
          </a:lstStyle>
          <a:p>
            <a:endParaRPr lang="en-CA"/>
          </a:p>
        </p:txBody>
      </p:sp>
      <p:sp>
        <p:nvSpPr>
          <p:cNvPr id="88" name="Freeform 84">
            <a:extLst>
              <a:ext uri="{FF2B5EF4-FFF2-40B4-BE49-F238E27FC236}">
                <a16:creationId xmlns:a16="http://schemas.microsoft.com/office/drawing/2014/main" id="{2EE1AA00-344B-489E-854F-50E30AA0A246}"/>
              </a:ext>
            </a:extLst>
          </p:cNvPr>
          <p:cNvSpPr>
            <a:spLocks noChangeAspect="1"/>
          </p:cNvSpPr>
          <p:nvPr/>
        </p:nvSpPr>
        <p:spPr bwMode="auto">
          <a:xfrm>
            <a:off x="5742891" y="1318733"/>
            <a:ext cx="18427" cy="3866"/>
          </a:xfrm>
          <a:custGeom>
            <a:avLst/>
            <a:gdLst>
              <a:gd name="T0" fmla="*/ 0 w 31"/>
              <a:gd name="T1" fmla="*/ 6 h 6"/>
              <a:gd name="T2" fmla="*/ 31 w 31"/>
              <a:gd name="T3" fmla="*/ 0 h 6"/>
            </a:gdLst>
            <a:ahLst/>
            <a:cxnLst>
              <a:cxn ang="0">
                <a:pos x="T0" y="T1"/>
              </a:cxn>
              <a:cxn ang="0">
                <a:pos x="T2" y="T3"/>
              </a:cxn>
            </a:cxnLst>
            <a:rect l="0" t="0" r="r" b="b"/>
            <a:pathLst>
              <a:path w="31" h="6">
                <a:moveTo>
                  <a:pt x="0" y="6"/>
                </a:moveTo>
                <a:cubicBezTo>
                  <a:pt x="11" y="6"/>
                  <a:pt x="20" y="0"/>
                  <a:pt x="31" y="0"/>
                </a:cubicBezTo>
              </a:path>
            </a:pathLst>
          </a:custGeom>
          <a:noFill/>
          <a:ln w="6350" cap="rnd">
            <a:solidFill>
              <a:srgbClr val="FF6600"/>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defPPr>
              <a:defRPr lang="en-US"/>
            </a:defPPr>
            <a:lvl1pPr algn="l" rtl="0" fontAlgn="base">
              <a:spcBef>
                <a:spcPct val="0"/>
              </a:spcBef>
              <a:spcAft>
                <a:spcPct val="0"/>
              </a:spcAft>
              <a:defRPr sz="1400" kern="1200">
                <a:solidFill>
                  <a:schemeClr val="tx1"/>
                </a:solidFill>
                <a:latin typeface="Arial" panose="020B0604020202020204" pitchFamily="34" charset="0"/>
                <a:ea typeface="+mn-ea"/>
                <a:cs typeface="+mn-cs"/>
              </a:defRPr>
            </a:lvl1pPr>
            <a:lvl2pPr marL="457200" algn="l" rtl="0" fontAlgn="base">
              <a:spcBef>
                <a:spcPct val="0"/>
              </a:spcBef>
              <a:spcAft>
                <a:spcPct val="0"/>
              </a:spcAft>
              <a:defRPr sz="1400" kern="1200">
                <a:solidFill>
                  <a:schemeClr val="tx1"/>
                </a:solidFill>
                <a:latin typeface="Arial" panose="020B0604020202020204" pitchFamily="34" charset="0"/>
                <a:ea typeface="+mn-ea"/>
                <a:cs typeface="+mn-cs"/>
              </a:defRPr>
            </a:lvl2pPr>
            <a:lvl3pPr marL="914400" algn="l" rtl="0" fontAlgn="base">
              <a:spcBef>
                <a:spcPct val="0"/>
              </a:spcBef>
              <a:spcAft>
                <a:spcPct val="0"/>
              </a:spcAft>
              <a:defRPr sz="1400" kern="1200">
                <a:solidFill>
                  <a:schemeClr val="tx1"/>
                </a:solidFill>
                <a:latin typeface="Arial" panose="020B0604020202020204" pitchFamily="34" charset="0"/>
                <a:ea typeface="+mn-ea"/>
                <a:cs typeface="+mn-cs"/>
              </a:defRPr>
            </a:lvl3pPr>
            <a:lvl4pPr marL="1371600" algn="l" rtl="0" fontAlgn="base">
              <a:spcBef>
                <a:spcPct val="0"/>
              </a:spcBef>
              <a:spcAft>
                <a:spcPct val="0"/>
              </a:spcAft>
              <a:defRPr sz="1400" kern="1200">
                <a:solidFill>
                  <a:schemeClr val="tx1"/>
                </a:solidFill>
                <a:latin typeface="Arial" panose="020B0604020202020204" pitchFamily="34" charset="0"/>
                <a:ea typeface="+mn-ea"/>
                <a:cs typeface="+mn-cs"/>
              </a:defRPr>
            </a:lvl4pPr>
            <a:lvl5pPr marL="1828800" algn="l" rtl="0" fontAlgn="base">
              <a:spcBef>
                <a:spcPct val="0"/>
              </a:spcBef>
              <a:spcAft>
                <a:spcPct val="0"/>
              </a:spcAft>
              <a:defRPr sz="1400" kern="1200">
                <a:solidFill>
                  <a:schemeClr val="tx1"/>
                </a:solidFill>
                <a:latin typeface="Arial" panose="020B0604020202020204" pitchFamily="34" charset="0"/>
                <a:ea typeface="+mn-ea"/>
                <a:cs typeface="+mn-cs"/>
              </a:defRPr>
            </a:lvl5pPr>
            <a:lvl6pPr marL="2286000" algn="l" defTabSz="914400" rtl="0" eaLnBrk="1" latinLnBrk="0" hangingPunct="1">
              <a:defRPr sz="1400" kern="1200">
                <a:solidFill>
                  <a:schemeClr val="tx1"/>
                </a:solidFill>
                <a:latin typeface="Arial" panose="020B0604020202020204" pitchFamily="34" charset="0"/>
                <a:ea typeface="+mn-ea"/>
                <a:cs typeface="+mn-cs"/>
              </a:defRPr>
            </a:lvl6pPr>
            <a:lvl7pPr marL="2743200" algn="l" defTabSz="914400" rtl="0" eaLnBrk="1" latinLnBrk="0" hangingPunct="1">
              <a:defRPr sz="1400" kern="1200">
                <a:solidFill>
                  <a:schemeClr val="tx1"/>
                </a:solidFill>
                <a:latin typeface="Arial" panose="020B0604020202020204" pitchFamily="34" charset="0"/>
                <a:ea typeface="+mn-ea"/>
                <a:cs typeface="+mn-cs"/>
              </a:defRPr>
            </a:lvl7pPr>
            <a:lvl8pPr marL="3200400" algn="l" defTabSz="914400" rtl="0" eaLnBrk="1" latinLnBrk="0" hangingPunct="1">
              <a:defRPr sz="1400" kern="1200">
                <a:solidFill>
                  <a:schemeClr val="tx1"/>
                </a:solidFill>
                <a:latin typeface="Arial" panose="020B0604020202020204" pitchFamily="34" charset="0"/>
                <a:ea typeface="+mn-ea"/>
                <a:cs typeface="+mn-cs"/>
              </a:defRPr>
            </a:lvl8pPr>
            <a:lvl9pPr marL="3657600" algn="l" defTabSz="914400" rtl="0" eaLnBrk="1" latinLnBrk="0" hangingPunct="1">
              <a:defRPr sz="1400" kern="1200">
                <a:solidFill>
                  <a:schemeClr val="tx1"/>
                </a:solidFill>
                <a:latin typeface="Arial" panose="020B0604020202020204" pitchFamily="34" charset="0"/>
                <a:ea typeface="+mn-ea"/>
                <a:cs typeface="+mn-cs"/>
              </a:defRPr>
            </a:lvl9pPr>
          </a:lstStyle>
          <a:p>
            <a:endParaRPr lang="en-CA"/>
          </a:p>
        </p:txBody>
      </p:sp>
      <p:sp>
        <p:nvSpPr>
          <p:cNvPr id="89" name="Freeform 85">
            <a:extLst>
              <a:ext uri="{FF2B5EF4-FFF2-40B4-BE49-F238E27FC236}">
                <a16:creationId xmlns:a16="http://schemas.microsoft.com/office/drawing/2014/main" id="{F13AF251-9FAA-485A-8D68-D9D7DFDBF2BC}"/>
              </a:ext>
            </a:extLst>
          </p:cNvPr>
          <p:cNvSpPr>
            <a:spLocks noChangeAspect="1"/>
          </p:cNvSpPr>
          <p:nvPr/>
        </p:nvSpPr>
        <p:spPr bwMode="auto">
          <a:xfrm>
            <a:off x="5761318" y="1307687"/>
            <a:ext cx="8190" cy="11046"/>
          </a:xfrm>
          <a:custGeom>
            <a:avLst/>
            <a:gdLst>
              <a:gd name="T0" fmla="*/ 0 w 14"/>
              <a:gd name="T1" fmla="*/ 17 h 17"/>
              <a:gd name="T2" fmla="*/ 14 w 14"/>
              <a:gd name="T3" fmla="*/ 0 h 17"/>
            </a:gdLst>
            <a:ahLst/>
            <a:cxnLst>
              <a:cxn ang="0">
                <a:pos x="T0" y="T1"/>
              </a:cxn>
              <a:cxn ang="0">
                <a:pos x="T2" y="T3"/>
              </a:cxn>
            </a:cxnLst>
            <a:rect l="0" t="0" r="r" b="b"/>
            <a:pathLst>
              <a:path w="14" h="17">
                <a:moveTo>
                  <a:pt x="0" y="17"/>
                </a:moveTo>
                <a:cubicBezTo>
                  <a:pt x="1" y="9"/>
                  <a:pt x="8" y="5"/>
                  <a:pt x="14" y="0"/>
                </a:cubicBezTo>
              </a:path>
            </a:pathLst>
          </a:custGeom>
          <a:noFill/>
          <a:ln w="6350" cap="rnd">
            <a:solidFill>
              <a:srgbClr val="FF6600"/>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defPPr>
              <a:defRPr lang="en-US"/>
            </a:defPPr>
            <a:lvl1pPr algn="l" rtl="0" fontAlgn="base">
              <a:spcBef>
                <a:spcPct val="0"/>
              </a:spcBef>
              <a:spcAft>
                <a:spcPct val="0"/>
              </a:spcAft>
              <a:defRPr sz="1400" kern="1200">
                <a:solidFill>
                  <a:schemeClr val="tx1"/>
                </a:solidFill>
                <a:latin typeface="Arial" panose="020B0604020202020204" pitchFamily="34" charset="0"/>
                <a:ea typeface="+mn-ea"/>
                <a:cs typeface="+mn-cs"/>
              </a:defRPr>
            </a:lvl1pPr>
            <a:lvl2pPr marL="457200" algn="l" rtl="0" fontAlgn="base">
              <a:spcBef>
                <a:spcPct val="0"/>
              </a:spcBef>
              <a:spcAft>
                <a:spcPct val="0"/>
              </a:spcAft>
              <a:defRPr sz="1400" kern="1200">
                <a:solidFill>
                  <a:schemeClr val="tx1"/>
                </a:solidFill>
                <a:latin typeface="Arial" panose="020B0604020202020204" pitchFamily="34" charset="0"/>
                <a:ea typeface="+mn-ea"/>
                <a:cs typeface="+mn-cs"/>
              </a:defRPr>
            </a:lvl2pPr>
            <a:lvl3pPr marL="914400" algn="l" rtl="0" fontAlgn="base">
              <a:spcBef>
                <a:spcPct val="0"/>
              </a:spcBef>
              <a:spcAft>
                <a:spcPct val="0"/>
              </a:spcAft>
              <a:defRPr sz="1400" kern="1200">
                <a:solidFill>
                  <a:schemeClr val="tx1"/>
                </a:solidFill>
                <a:latin typeface="Arial" panose="020B0604020202020204" pitchFamily="34" charset="0"/>
                <a:ea typeface="+mn-ea"/>
                <a:cs typeface="+mn-cs"/>
              </a:defRPr>
            </a:lvl3pPr>
            <a:lvl4pPr marL="1371600" algn="l" rtl="0" fontAlgn="base">
              <a:spcBef>
                <a:spcPct val="0"/>
              </a:spcBef>
              <a:spcAft>
                <a:spcPct val="0"/>
              </a:spcAft>
              <a:defRPr sz="1400" kern="1200">
                <a:solidFill>
                  <a:schemeClr val="tx1"/>
                </a:solidFill>
                <a:latin typeface="Arial" panose="020B0604020202020204" pitchFamily="34" charset="0"/>
                <a:ea typeface="+mn-ea"/>
                <a:cs typeface="+mn-cs"/>
              </a:defRPr>
            </a:lvl4pPr>
            <a:lvl5pPr marL="1828800" algn="l" rtl="0" fontAlgn="base">
              <a:spcBef>
                <a:spcPct val="0"/>
              </a:spcBef>
              <a:spcAft>
                <a:spcPct val="0"/>
              </a:spcAft>
              <a:defRPr sz="1400" kern="1200">
                <a:solidFill>
                  <a:schemeClr val="tx1"/>
                </a:solidFill>
                <a:latin typeface="Arial" panose="020B0604020202020204" pitchFamily="34" charset="0"/>
                <a:ea typeface="+mn-ea"/>
                <a:cs typeface="+mn-cs"/>
              </a:defRPr>
            </a:lvl5pPr>
            <a:lvl6pPr marL="2286000" algn="l" defTabSz="914400" rtl="0" eaLnBrk="1" latinLnBrk="0" hangingPunct="1">
              <a:defRPr sz="1400" kern="1200">
                <a:solidFill>
                  <a:schemeClr val="tx1"/>
                </a:solidFill>
                <a:latin typeface="Arial" panose="020B0604020202020204" pitchFamily="34" charset="0"/>
                <a:ea typeface="+mn-ea"/>
                <a:cs typeface="+mn-cs"/>
              </a:defRPr>
            </a:lvl6pPr>
            <a:lvl7pPr marL="2743200" algn="l" defTabSz="914400" rtl="0" eaLnBrk="1" latinLnBrk="0" hangingPunct="1">
              <a:defRPr sz="1400" kern="1200">
                <a:solidFill>
                  <a:schemeClr val="tx1"/>
                </a:solidFill>
                <a:latin typeface="Arial" panose="020B0604020202020204" pitchFamily="34" charset="0"/>
                <a:ea typeface="+mn-ea"/>
                <a:cs typeface="+mn-cs"/>
              </a:defRPr>
            </a:lvl7pPr>
            <a:lvl8pPr marL="3200400" algn="l" defTabSz="914400" rtl="0" eaLnBrk="1" latinLnBrk="0" hangingPunct="1">
              <a:defRPr sz="1400" kern="1200">
                <a:solidFill>
                  <a:schemeClr val="tx1"/>
                </a:solidFill>
                <a:latin typeface="Arial" panose="020B0604020202020204" pitchFamily="34" charset="0"/>
                <a:ea typeface="+mn-ea"/>
                <a:cs typeface="+mn-cs"/>
              </a:defRPr>
            </a:lvl8pPr>
            <a:lvl9pPr marL="3657600" algn="l" defTabSz="914400" rtl="0" eaLnBrk="1" latinLnBrk="0" hangingPunct="1">
              <a:defRPr sz="1400" kern="1200">
                <a:solidFill>
                  <a:schemeClr val="tx1"/>
                </a:solidFill>
                <a:latin typeface="Arial" panose="020B0604020202020204" pitchFamily="34" charset="0"/>
                <a:ea typeface="+mn-ea"/>
                <a:cs typeface="+mn-cs"/>
              </a:defRPr>
            </a:lvl9pPr>
          </a:lstStyle>
          <a:p>
            <a:endParaRPr lang="en-CA"/>
          </a:p>
        </p:txBody>
      </p:sp>
      <p:sp>
        <p:nvSpPr>
          <p:cNvPr id="90" name="Freeform 86">
            <a:extLst>
              <a:ext uri="{FF2B5EF4-FFF2-40B4-BE49-F238E27FC236}">
                <a16:creationId xmlns:a16="http://schemas.microsoft.com/office/drawing/2014/main" id="{AC1D2980-67F6-46AA-9E8D-AC957276A75B}"/>
              </a:ext>
            </a:extLst>
          </p:cNvPr>
          <p:cNvSpPr>
            <a:spLocks noChangeAspect="1"/>
          </p:cNvSpPr>
          <p:nvPr/>
        </p:nvSpPr>
        <p:spPr bwMode="auto">
          <a:xfrm>
            <a:off x="5769508" y="1299955"/>
            <a:ext cx="1024" cy="7732"/>
          </a:xfrm>
          <a:custGeom>
            <a:avLst/>
            <a:gdLst>
              <a:gd name="T0" fmla="*/ 0 w 2"/>
              <a:gd name="T1" fmla="*/ 12 h 12"/>
              <a:gd name="T2" fmla="*/ 2 w 2"/>
              <a:gd name="T3" fmla="*/ 0 h 12"/>
            </a:gdLst>
            <a:ahLst/>
            <a:cxnLst>
              <a:cxn ang="0">
                <a:pos x="T0" y="T1"/>
              </a:cxn>
              <a:cxn ang="0">
                <a:pos x="T2" y="T3"/>
              </a:cxn>
            </a:cxnLst>
            <a:rect l="0" t="0" r="r" b="b"/>
            <a:pathLst>
              <a:path w="2" h="12">
                <a:moveTo>
                  <a:pt x="0" y="12"/>
                </a:moveTo>
                <a:cubicBezTo>
                  <a:pt x="1" y="8"/>
                  <a:pt x="2" y="4"/>
                  <a:pt x="2" y="0"/>
                </a:cubicBezTo>
              </a:path>
            </a:pathLst>
          </a:custGeom>
          <a:noFill/>
          <a:ln w="6350" cap="rnd">
            <a:solidFill>
              <a:srgbClr val="FF6600"/>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defPPr>
              <a:defRPr lang="en-US"/>
            </a:defPPr>
            <a:lvl1pPr algn="l" rtl="0" fontAlgn="base">
              <a:spcBef>
                <a:spcPct val="0"/>
              </a:spcBef>
              <a:spcAft>
                <a:spcPct val="0"/>
              </a:spcAft>
              <a:defRPr sz="1400" kern="1200">
                <a:solidFill>
                  <a:schemeClr val="tx1"/>
                </a:solidFill>
                <a:latin typeface="Arial" panose="020B0604020202020204" pitchFamily="34" charset="0"/>
                <a:ea typeface="+mn-ea"/>
                <a:cs typeface="+mn-cs"/>
              </a:defRPr>
            </a:lvl1pPr>
            <a:lvl2pPr marL="457200" algn="l" rtl="0" fontAlgn="base">
              <a:spcBef>
                <a:spcPct val="0"/>
              </a:spcBef>
              <a:spcAft>
                <a:spcPct val="0"/>
              </a:spcAft>
              <a:defRPr sz="1400" kern="1200">
                <a:solidFill>
                  <a:schemeClr val="tx1"/>
                </a:solidFill>
                <a:latin typeface="Arial" panose="020B0604020202020204" pitchFamily="34" charset="0"/>
                <a:ea typeface="+mn-ea"/>
                <a:cs typeface="+mn-cs"/>
              </a:defRPr>
            </a:lvl2pPr>
            <a:lvl3pPr marL="914400" algn="l" rtl="0" fontAlgn="base">
              <a:spcBef>
                <a:spcPct val="0"/>
              </a:spcBef>
              <a:spcAft>
                <a:spcPct val="0"/>
              </a:spcAft>
              <a:defRPr sz="1400" kern="1200">
                <a:solidFill>
                  <a:schemeClr val="tx1"/>
                </a:solidFill>
                <a:latin typeface="Arial" panose="020B0604020202020204" pitchFamily="34" charset="0"/>
                <a:ea typeface="+mn-ea"/>
                <a:cs typeface="+mn-cs"/>
              </a:defRPr>
            </a:lvl3pPr>
            <a:lvl4pPr marL="1371600" algn="l" rtl="0" fontAlgn="base">
              <a:spcBef>
                <a:spcPct val="0"/>
              </a:spcBef>
              <a:spcAft>
                <a:spcPct val="0"/>
              </a:spcAft>
              <a:defRPr sz="1400" kern="1200">
                <a:solidFill>
                  <a:schemeClr val="tx1"/>
                </a:solidFill>
                <a:latin typeface="Arial" panose="020B0604020202020204" pitchFamily="34" charset="0"/>
                <a:ea typeface="+mn-ea"/>
                <a:cs typeface="+mn-cs"/>
              </a:defRPr>
            </a:lvl4pPr>
            <a:lvl5pPr marL="1828800" algn="l" rtl="0" fontAlgn="base">
              <a:spcBef>
                <a:spcPct val="0"/>
              </a:spcBef>
              <a:spcAft>
                <a:spcPct val="0"/>
              </a:spcAft>
              <a:defRPr sz="1400" kern="1200">
                <a:solidFill>
                  <a:schemeClr val="tx1"/>
                </a:solidFill>
                <a:latin typeface="Arial" panose="020B0604020202020204" pitchFamily="34" charset="0"/>
                <a:ea typeface="+mn-ea"/>
                <a:cs typeface="+mn-cs"/>
              </a:defRPr>
            </a:lvl5pPr>
            <a:lvl6pPr marL="2286000" algn="l" defTabSz="914400" rtl="0" eaLnBrk="1" latinLnBrk="0" hangingPunct="1">
              <a:defRPr sz="1400" kern="1200">
                <a:solidFill>
                  <a:schemeClr val="tx1"/>
                </a:solidFill>
                <a:latin typeface="Arial" panose="020B0604020202020204" pitchFamily="34" charset="0"/>
                <a:ea typeface="+mn-ea"/>
                <a:cs typeface="+mn-cs"/>
              </a:defRPr>
            </a:lvl6pPr>
            <a:lvl7pPr marL="2743200" algn="l" defTabSz="914400" rtl="0" eaLnBrk="1" latinLnBrk="0" hangingPunct="1">
              <a:defRPr sz="1400" kern="1200">
                <a:solidFill>
                  <a:schemeClr val="tx1"/>
                </a:solidFill>
                <a:latin typeface="Arial" panose="020B0604020202020204" pitchFamily="34" charset="0"/>
                <a:ea typeface="+mn-ea"/>
                <a:cs typeface="+mn-cs"/>
              </a:defRPr>
            </a:lvl7pPr>
            <a:lvl8pPr marL="3200400" algn="l" defTabSz="914400" rtl="0" eaLnBrk="1" latinLnBrk="0" hangingPunct="1">
              <a:defRPr sz="1400" kern="1200">
                <a:solidFill>
                  <a:schemeClr val="tx1"/>
                </a:solidFill>
                <a:latin typeface="Arial" panose="020B0604020202020204" pitchFamily="34" charset="0"/>
                <a:ea typeface="+mn-ea"/>
                <a:cs typeface="+mn-cs"/>
              </a:defRPr>
            </a:lvl8pPr>
            <a:lvl9pPr marL="3657600" algn="l" defTabSz="914400" rtl="0" eaLnBrk="1" latinLnBrk="0" hangingPunct="1">
              <a:defRPr sz="1400" kern="1200">
                <a:solidFill>
                  <a:schemeClr val="tx1"/>
                </a:solidFill>
                <a:latin typeface="Arial" panose="020B0604020202020204" pitchFamily="34" charset="0"/>
                <a:ea typeface="+mn-ea"/>
                <a:cs typeface="+mn-cs"/>
              </a:defRPr>
            </a:lvl9pPr>
          </a:lstStyle>
          <a:p>
            <a:endParaRPr lang="en-CA"/>
          </a:p>
        </p:txBody>
      </p:sp>
      <p:sp>
        <p:nvSpPr>
          <p:cNvPr id="91" name="Freeform 87">
            <a:extLst>
              <a:ext uri="{FF2B5EF4-FFF2-40B4-BE49-F238E27FC236}">
                <a16:creationId xmlns:a16="http://schemas.microsoft.com/office/drawing/2014/main" id="{0B07107F-4FDF-42DC-B8E9-E29CE0C3CDF5}"/>
              </a:ext>
            </a:extLst>
          </p:cNvPr>
          <p:cNvSpPr>
            <a:spLocks noChangeAspect="1"/>
          </p:cNvSpPr>
          <p:nvPr/>
        </p:nvSpPr>
        <p:spPr bwMode="auto">
          <a:xfrm>
            <a:off x="5773092" y="1319286"/>
            <a:ext cx="10237" cy="8837"/>
          </a:xfrm>
          <a:custGeom>
            <a:avLst/>
            <a:gdLst>
              <a:gd name="T0" fmla="*/ 0 w 18"/>
              <a:gd name="T1" fmla="*/ 0 h 14"/>
              <a:gd name="T2" fmla="*/ 18 w 18"/>
              <a:gd name="T3" fmla="*/ 14 h 14"/>
            </a:gdLst>
            <a:ahLst/>
            <a:cxnLst>
              <a:cxn ang="0">
                <a:pos x="T0" y="T1"/>
              </a:cxn>
              <a:cxn ang="0">
                <a:pos x="T2" y="T3"/>
              </a:cxn>
            </a:cxnLst>
            <a:rect l="0" t="0" r="r" b="b"/>
            <a:pathLst>
              <a:path w="18" h="14">
                <a:moveTo>
                  <a:pt x="0" y="0"/>
                </a:moveTo>
                <a:cubicBezTo>
                  <a:pt x="6" y="5"/>
                  <a:pt x="16" y="6"/>
                  <a:pt x="18" y="14"/>
                </a:cubicBezTo>
              </a:path>
            </a:pathLst>
          </a:custGeom>
          <a:noFill/>
          <a:ln w="6350" cap="rnd">
            <a:solidFill>
              <a:srgbClr val="FF6600"/>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defPPr>
              <a:defRPr lang="en-US"/>
            </a:defPPr>
            <a:lvl1pPr algn="l" rtl="0" fontAlgn="base">
              <a:spcBef>
                <a:spcPct val="0"/>
              </a:spcBef>
              <a:spcAft>
                <a:spcPct val="0"/>
              </a:spcAft>
              <a:defRPr sz="1400" kern="1200">
                <a:solidFill>
                  <a:schemeClr val="tx1"/>
                </a:solidFill>
                <a:latin typeface="Arial" panose="020B0604020202020204" pitchFamily="34" charset="0"/>
                <a:ea typeface="+mn-ea"/>
                <a:cs typeface="+mn-cs"/>
              </a:defRPr>
            </a:lvl1pPr>
            <a:lvl2pPr marL="457200" algn="l" rtl="0" fontAlgn="base">
              <a:spcBef>
                <a:spcPct val="0"/>
              </a:spcBef>
              <a:spcAft>
                <a:spcPct val="0"/>
              </a:spcAft>
              <a:defRPr sz="1400" kern="1200">
                <a:solidFill>
                  <a:schemeClr val="tx1"/>
                </a:solidFill>
                <a:latin typeface="Arial" panose="020B0604020202020204" pitchFamily="34" charset="0"/>
                <a:ea typeface="+mn-ea"/>
                <a:cs typeface="+mn-cs"/>
              </a:defRPr>
            </a:lvl2pPr>
            <a:lvl3pPr marL="914400" algn="l" rtl="0" fontAlgn="base">
              <a:spcBef>
                <a:spcPct val="0"/>
              </a:spcBef>
              <a:spcAft>
                <a:spcPct val="0"/>
              </a:spcAft>
              <a:defRPr sz="1400" kern="1200">
                <a:solidFill>
                  <a:schemeClr val="tx1"/>
                </a:solidFill>
                <a:latin typeface="Arial" panose="020B0604020202020204" pitchFamily="34" charset="0"/>
                <a:ea typeface="+mn-ea"/>
                <a:cs typeface="+mn-cs"/>
              </a:defRPr>
            </a:lvl3pPr>
            <a:lvl4pPr marL="1371600" algn="l" rtl="0" fontAlgn="base">
              <a:spcBef>
                <a:spcPct val="0"/>
              </a:spcBef>
              <a:spcAft>
                <a:spcPct val="0"/>
              </a:spcAft>
              <a:defRPr sz="1400" kern="1200">
                <a:solidFill>
                  <a:schemeClr val="tx1"/>
                </a:solidFill>
                <a:latin typeface="Arial" panose="020B0604020202020204" pitchFamily="34" charset="0"/>
                <a:ea typeface="+mn-ea"/>
                <a:cs typeface="+mn-cs"/>
              </a:defRPr>
            </a:lvl4pPr>
            <a:lvl5pPr marL="1828800" algn="l" rtl="0" fontAlgn="base">
              <a:spcBef>
                <a:spcPct val="0"/>
              </a:spcBef>
              <a:spcAft>
                <a:spcPct val="0"/>
              </a:spcAft>
              <a:defRPr sz="1400" kern="1200">
                <a:solidFill>
                  <a:schemeClr val="tx1"/>
                </a:solidFill>
                <a:latin typeface="Arial" panose="020B0604020202020204" pitchFamily="34" charset="0"/>
                <a:ea typeface="+mn-ea"/>
                <a:cs typeface="+mn-cs"/>
              </a:defRPr>
            </a:lvl5pPr>
            <a:lvl6pPr marL="2286000" algn="l" defTabSz="914400" rtl="0" eaLnBrk="1" latinLnBrk="0" hangingPunct="1">
              <a:defRPr sz="1400" kern="1200">
                <a:solidFill>
                  <a:schemeClr val="tx1"/>
                </a:solidFill>
                <a:latin typeface="Arial" panose="020B0604020202020204" pitchFamily="34" charset="0"/>
                <a:ea typeface="+mn-ea"/>
                <a:cs typeface="+mn-cs"/>
              </a:defRPr>
            </a:lvl6pPr>
            <a:lvl7pPr marL="2743200" algn="l" defTabSz="914400" rtl="0" eaLnBrk="1" latinLnBrk="0" hangingPunct="1">
              <a:defRPr sz="1400" kern="1200">
                <a:solidFill>
                  <a:schemeClr val="tx1"/>
                </a:solidFill>
                <a:latin typeface="Arial" panose="020B0604020202020204" pitchFamily="34" charset="0"/>
                <a:ea typeface="+mn-ea"/>
                <a:cs typeface="+mn-cs"/>
              </a:defRPr>
            </a:lvl7pPr>
            <a:lvl8pPr marL="3200400" algn="l" defTabSz="914400" rtl="0" eaLnBrk="1" latinLnBrk="0" hangingPunct="1">
              <a:defRPr sz="1400" kern="1200">
                <a:solidFill>
                  <a:schemeClr val="tx1"/>
                </a:solidFill>
                <a:latin typeface="Arial" panose="020B0604020202020204" pitchFamily="34" charset="0"/>
                <a:ea typeface="+mn-ea"/>
                <a:cs typeface="+mn-cs"/>
              </a:defRPr>
            </a:lvl8pPr>
            <a:lvl9pPr marL="3657600" algn="l" defTabSz="914400" rtl="0" eaLnBrk="1" latinLnBrk="0" hangingPunct="1">
              <a:defRPr sz="1400" kern="1200">
                <a:solidFill>
                  <a:schemeClr val="tx1"/>
                </a:solidFill>
                <a:latin typeface="Arial" panose="020B0604020202020204" pitchFamily="34" charset="0"/>
                <a:ea typeface="+mn-ea"/>
                <a:cs typeface="+mn-cs"/>
              </a:defRPr>
            </a:lvl9pPr>
          </a:lstStyle>
          <a:p>
            <a:endParaRPr lang="en-CA"/>
          </a:p>
        </p:txBody>
      </p:sp>
      <p:sp>
        <p:nvSpPr>
          <p:cNvPr id="92" name="Freeform 88">
            <a:extLst>
              <a:ext uri="{FF2B5EF4-FFF2-40B4-BE49-F238E27FC236}">
                <a16:creationId xmlns:a16="http://schemas.microsoft.com/office/drawing/2014/main" id="{E66C072A-44CF-42E9-8748-4E5645816DD5}"/>
              </a:ext>
            </a:extLst>
          </p:cNvPr>
          <p:cNvSpPr>
            <a:spLocks noChangeAspect="1"/>
          </p:cNvSpPr>
          <p:nvPr/>
        </p:nvSpPr>
        <p:spPr bwMode="auto">
          <a:xfrm>
            <a:off x="5801757" y="1405999"/>
            <a:ext cx="16380" cy="11599"/>
          </a:xfrm>
          <a:custGeom>
            <a:avLst/>
            <a:gdLst>
              <a:gd name="T0" fmla="*/ 0 w 28"/>
              <a:gd name="T1" fmla="*/ 18 h 18"/>
              <a:gd name="T2" fmla="*/ 28 w 28"/>
              <a:gd name="T3" fmla="*/ 0 h 18"/>
            </a:gdLst>
            <a:ahLst/>
            <a:cxnLst>
              <a:cxn ang="0">
                <a:pos x="T0" y="T1"/>
              </a:cxn>
              <a:cxn ang="0">
                <a:pos x="T2" y="T3"/>
              </a:cxn>
            </a:cxnLst>
            <a:rect l="0" t="0" r="r" b="b"/>
            <a:pathLst>
              <a:path w="28" h="18">
                <a:moveTo>
                  <a:pt x="0" y="18"/>
                </a:moveTo>
                <a:cubicBezTo>
                  <a:pt x="10" y="13"/>
                  <a:pt x="20" y="7"/>
                  <a:pt x="28" y="0"/>
                </a:cubicBezTo>
              </a:path>
            </a:pathLst>
          </a:custGeom>
          <a:noFill/>
          <a:ln w="6350" cap="rnd">
            <a:solidFill>
              <a:srgbClr val="FF6600"/>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defPPr>
              <a:defRPr lang="en-US"/>
            </a:defPPr>
            <a:lvl1pPr algn="l" rtl="0" fontAlgn="base">
              <a:spcBef>
                <a:spcPct val="0"/>
              </a:spcBef>
              <a:spcAft>
                <a:spcPct val="0"/>
              </a:spcAft>
              <a:defRPr sz="1400" kern="1200">
                <a:solidFill>
                  <a:schemeClr val="tx1"/>
                </a:solidFill>
                <a:latin typeface="Arial" panose="020B0604020202020204" pitchFamily="34" charset="0"/>
                <a:ea typeface="+mn-ea"/>
                <a:cs typeface="+mn-cs"/>
              </a:defRPr>
            </a:lvl1pPr>
            <a:lvl2pPr marL="457200" algn="l" rtl="0" fontAlgn="base">
              <a:spcBef>
                <a:spcPct val="0"/>
              </a:spcBef>
              <a:spcAft>
                <a:spcPct val="0"/>
              </a:spcAft>
              <a:defRPr sz="1400" kern="1200">
                <a:solidFill>
                  <a:schemeClr val="tx1"/>
                </a:solidFill>
                <a:latin typeface="Arial" panose="020B0604020202020204" pitchFamily="34" charset="0"/>
                <a:ea typeface="+mn-ea"/>
                <a:cs typeface="+mn-cs"/>
              </a:defRPr>
            </a:lvl2pPr>
            <a:lvl3pPr marL="914400" algn="l" rtl="0" fontAlgn="base">
              <a:spcBef>
                <a:spcPct val="0"/>
              </a:spcBef>
              <a:spcAft>
                <a:spcPct val="0"/>
              </a:spcAft>
              <a:defRPr sz="1400" kern="1200">
                <a:solidFill>
                  <a:schemeClr val="tx1"/>
                </a:solidFill>
                <a:latin typeface="Arial" panose="020B0604020202020204" pitchFamily="34" charset="0"/>
                <a:ea typeface="+mn-ea"/>
                <a:cs typeface="+mn-cs"/>
              </a:defRPr>
            </a:lvl3pPr>
            <a:lvl4pPr marL="1371600" algn="l" rtl="0" fontAlgn="base">
              <a:spcBef>
                <a:spcPct val="0"/>
              </a:spcBef>
              <a:spcAft>
                <a:spcPct val="0"/>
              </a:spcAft>
              <a:defRPr sz="1400" kern="1200">
                <a:solidFill>
                  <a:schemeClr val="tx1"/>
                </a:solidFill>
                <a:latin typeface="Arial" panose="020B0604020202020204" pitchFamily="34" charset="0"/>
                <a:ea typeface="+mn-ea"/>
                <a:cs typeface="+mn-cs"/>
              </a:defRPr>
            </a:lvl4pPr>
            <a:lvl5pPr marL="1828800" algn="l" rtl="0" fontAlgn="base">
              <a:spcBef>
                <a:spcPct val="0"/>
              </a:spcBef>
              <a:spcAft>
                <a:spcPct val="0"/>
              </a:spcAft>
              <a:defRPr sz="1400" kern="1200">
                <a:solidFill>
                  <a:schemeClr val="tx1"/>
                </a:solidFill>
                <a:latin typeface="Arial" panose="020B0604020202020204" pitchFamily="34" charset="0"/>
                <a:ea typeface="+mn-ea"/>
                <a:cs typeface="+mn-cs"/>
              </a:defRPr>
            </a:lvl5pPr>
            <a:lvl6pPr marL="2286000" algn="l" defTabSz="914400" rtl="0" eaLnBrk="1" latinLnBrk="0" hangingPunct="1">
              <a:defRPr sz="1400" kern="1200">
                <a:solidFill>
                  <a:schemeClr val="tx1"/>
                </a:solidFill>
                <a:latin typeface="Arial" panose="020B0604020202020204" pitchFamily="34" charset="0"/>
                <a:ea typeface="+mn-ea"/>
                <a:cs typeface="+mn-cs"/>
              </a:defRPr>
            </a:lvl6pPr>
            <a:lvl7pPr marL="2743200" algn="l" defTabSz="914400" rtl="0" eaLnBrk="1" latinLnBrk="0" hangingPunct="1">
              <a:defRPr sz="1400" kern="1200">
                <a:solidFill>
                  <a:schemeClr val="tx1"/>
                </a:solidFill>
                <a:latin typeface="Arial" panose="020B0604020202020204" pitchFamily="34" charset="0"/>
                <a:ea typeface="+mn-ea"/>
                <a:cs typeface="+mn-cs"/>
              </a:defRPr>
            </a:lvl7pPr>
            <a:lvl8pPr marL="3200400" algn="l" defTabSz="914400" rtl="0" eaLnBrk="1" latinLnBrk="0" hangingPunct="1">
              <a:defRPr sz="1400" kern="1200">
                <a:solidFill>
                  <a:schemeClr val="tx1"/>
                </a:solidFill>
                <a:latin typeface="Arial" panose="020B0604020202020204" pitchFamily="34" charset="0"/>
                <a:ea typeface="+mn-ea"/>
                <a:cs typeface="+mn-cs"/>
              </a:defRPr>
            </a:lvl8pPr>
            <a:lvl9pPr marL="3657600" algn="l" defTabSz="914400" rtl="0" eaLnBrk="1" latinLnBrk="0" hangingPunct="1">
              <a:defRPr sz="1400" kern="1200">
                <a:solidFill>
                  <a:schemeClr val="tx1"/>
                </a:solidFill>
                <a:latin typeface="Arial" panose="020B0604020202020204" pitchFamily="34" charset="0"/>
                <a:ea typeface="+mn-ea"/>
                <a:cs typeface="+mn-cs"/>
              </a:defRPr>
            </a:lvl9pPr>
          </a:lstStyle>
          <a:p>
            <a:endParaRPr lang="en-CA"/>
          </a:p>
        </p:txBody>
      </p:sp>
      <p:sp>
        <p:nvSpPr>
          <p:cNvPr id="93" name="Freeform 89">
            <a:extLst>
              <a:ext uri="{FF2B5EF4-FFF2-40B4-BE49-F238E27FC236}">
                <a16:creationId xmlns:a16="http://schemas.microsoft.com/office/drawing/2014/main" id="{994D6ABF-8807-4808-B9D5-8081EED39BD6}"/>
              </a:ext>
            </a:extLst>
          </p:cNvPr>
          <p:cNvSpPr>
            <a:spLocks noChangeAspect="1"/>
          </p:cNvSpPr>
          <p:nvPr/>
        </p:nvSpPr>
        <p:spPr bwMode="auto">
          <a:xfrm>
            <a:off x="5816601" y="1396057"/>
            <a:ext cx="1536" cy="9942"/>
          </a:xfrm>
          <a:custGeom>
            <a:avLst/>
            <a:gdLst>
              <a:gd name="T0" fmla="*/ 2 w 2"/>
              <a:gd name="T1" fmla="*/ 16 h 16"/>
              <a:gd name="T2" fmla="*/ 2 w 2"/>
              <a:gd name="T3" fmla="*/ 0 h 16"/>
            </a:gdLst>
            <a:ahLst/>
            <a:cxnLst>
              <a:cxn ang="0">
                <a:pos x="T0" y="T1"/>
              </a:cxn>
              <a:cxn ang="0">
                <a:pos x="T2" y="T3"/>
              </a:cxn>
            </a:cxnLst>
            <a:rect l="0" t="0" r="r" b="b"/>
            <a:pathLst>
              <a:path w="2" h="16">
                <a:moveTo>
                  <a:pt x="2" y="16"/>
                </a:moveTo>
                <a:cubicBezTo>
                  <a:pt x="0" y="11"/>
                  <a:pt x="0" y="4"/>
                  <a:pt x="2" y="0"/>
                </a:cubicBezTo>
              </a:path>
            </a:pathLst>
          </a:custGeom>
          <a:noFill/>
          <a:ln w="6350" cap="rnd">
            <a:solidFill>
              <a:srgbClr val="FF6600"/>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defPPr>
              <a:defRPr lang="en-US"/>
            </a:defPPr>
            <a:lvl1pPr algn="l" rtl="0" fontAlgn="base">
              <a:spcBef>
                <a:spcPct val="0"/>
              </a:spcBef>
              <a:spcAft>
                <a:spcPct val="0"/>
              </a:spcAft>
              <a:defRPr sz="1400" kern="1200">
                <a:solidFill>
                  <a:schemeClr val="tx1"/>
                </a:solidFill>
                <a:latin typeface="Arial" panose="020B0604020202020204" pitchFamily="34" charset="0"/>
                <a:ea typeface="+mn-ea"/>
                <a:cs typeface="+mn-cs"/>
              </a:defRPr>
            </a:lvl1pPr>
            <a:lvl2pPr marL="457200" algn="l" rtl="0" fontAlgn="base">
              <a:spcBef>
                <a:spcPct val="0"/>
              </a:spcBef>
              <a:spcAft>
                <a:spcPct val="0"/>
              </a:spcAft>
              <a:defRPr sz="1400" kern="1200">
                <a:solidFill>
                  <a:schemeClr val="tx1"/>
                </a:solidFill>
                <a:latin typeface="Arial" panose="020B0604020202020204" pitchFamily="34" charset="0"/>
                <a:ea typeface="+mn-ea"/>
                <a:cs typeface="+mn-cs"/>
              </a:defRPr>
            </a:lvl2pPr>
            <a:lvl3pPr marL="914400" algn="l" rtl="0" fontAlgn="base">
              <a:spcBef>
                <a:spcPct val="0"/>
              </a:spcBef>
              <a:spcAft>
                <a:spcPct val="0"/>
              </a:spcAft>
              <a:defRPr sz="1400" kern="1200">
                <a:solidFill>
                  <a:schemeClr val="tx1"/>
                </a:solidFill>
                <a:latin typeface="Arial" panose="020B0604020202020204" pitchFamily="34" charset="0"/>
                <a:ea typeface="+mn-ea"/>
                <a:cs typeface="+mn-cs"/>
              </a:defRPr>
            </a:lvl3pPr>
            <a:lvl4pPr marL="1371600" algn="l" rtl="0" fontAlgn="base">
              <a:spcBef>
                <a:spcPct val="0"/>
              </a:spcBef>
              <a:spcAft>
                <a:spcPct val="0"/>
              </a:spcAft>
              <a:defRPr sz="1400" kern="1200">
                <a:solidFill>
                  <a:schemeClr val="tx1"/>
                </a:solidFill>
                <a:latin typeface="Arial" panose="020B0604020202020204" pitchFamily="34" charset="0"/>
                <a:ea typeface="+mn-ea"/>
                <a:cs typeface="+mn-cs"/>
              </a:defRPr>
            </a:lvl4pPr>
            <a:lvl5pPr marL="1828800" algn="l" rtl="0" fontAlgn="base">
              <a:spcBef>
                <a:spcPct val="0"/>
              </a:spcBef>
              <a:spcAft>
                <a:spcPct val="0"/>
              </a:spcAft>
              <a:defRPr sz="1400" kern="1200">
                <a:solidFill>
                  <a:schemeClr val="tx1"/>
                </a:solidFill>
                <a:latin typeface="Arial" panose="020B0604020202020204" pitchFamily="34" charset="0"/>
                <a:ea typeface="+mn-ea"/>
                <a:cs typeface="+mn-cs"/>
              </a:defRPr>
            </a:lvl5pPr>
            <a:lvl6pPr marL="2286000" algn="l" defTabSz="914400" rtl="0" eaLnBrk="1" latinLnBrk="0" hangingPunct="1">
              <a:defRPr sz="1400" kern="1200">
                <a:solidFill>
                  <a:schemeClr val="tx1"/>
                </a:solidFill>
                <a:latin typeface="Arial" panose="020B0604020202020204" pitchFamily="34" charset="0"/>
                <a:ea typeface="+mn-ea"/>
                <a:cs typeface="+mn-cs"/>
              </a:defRPr>
            </a:lvl6pPr>
            <a:lvl7pPr marL="2743200" algn="l" defTabSz="914400" rtl="0" eaLnBrk="1" latinLnBrk="0" hangingPunct="1">
              <a:defRPr sz="1400" kern="1200">
                <a:solidFill>
                  <a:schemeClr val="tx1"/>
                </a:solidFill>
                <a:latin typeface="Arial" panose="020B0604020202020204" pitchFamily="34" charset="0"/>
                <a:ea typeface="+mn-ea"/>
                <a:cs typeface="+mn-cs"/>
              </a:defRPr>
            </a:lvl7pPr>
            <a:lvl8pPr marL="3200400" algn="l" defTabSz="914400" rtl="0" eaLnBrk="1" latinLnBrk="0" hangingPunct="1">
              <a:defRPr sz="1400" kern="1200">
                <a:solidFill>
                  <a:schemeClr val="tx1"/>
                </a:solidFill>
                <a:latin typeface="Arial" panose="020B0604020202020204" pitchFamily="34" charset="0"/>
                <a:ea typeface="+mn-ea"/>
                <a:cs typeface="+mn-cs"/>
              </a:defRPr>
            </a:lvl8pPr>
            <a:lvl9pPr marL="3657600" algn="l" defTabSz="914400" rtl="0" eaLnBrk="1" latinLnBrk="0" hangingPunct="1">
              <a:defRPr sz="1400" kern="1200">
                <a:solidFill>
                  <a:schemeClr val="tx1"/>
                </a:solidFill>
                <a:latin typeface="Arial" panose="020B0604020202020204" pitchFamily="34" charset="0"/>
                <a:ea typeface="+mn-ea"/>
                <a:cs typeface="+mn-cs"/>
              </a:defRPr>
            </a:lvl9pPr>
          </a:lstStyle>
          <a:p>
            <a:endParaRPr lang="en-CA"/>
          </a:p>
        </p:txBody>
      </p:sp>
      <p:sp>
        <p:nvSpPr>
          <p:cNvPr id="94" name="Freeform 90">
            <a:extLst>
              <a:ext uri="{FF2B5EF4-FFF2-40B4-BE49-F238E27FC236}">
                <a16:creationId xmlns:a16="http://schemas.microsoft.com/office/drawing/2014/main" id="{313E2467-2619-42A4-BB0C-62AD8D6831DA}"/>
              </a:ext>
            </a:extLst>
          </p:cNvPr>
          <p:cNvSpPr>
            <a:spLocks noChangeAspect="1"/>
          </p:cNvSpPr>
          <p:nvPr/>
        </p:nvSpPr>
        <p:spPr bwMode="auto">
          <a:xfrm>
            <a:off x="5814553" y="1392191"/>
            <a:ext cx="3583" cy="3866"/>
          </a:xfrm>
          <a:custGeom>
            <a:avLst/>
            <a:gdLst>
              <a:gd name="T0" fmla="*/ 6 w 6"/>
              <a:gd name="T1" fmla="*/ 6 h 6"/>
              <a:gd name="T2" fmla="*/ 0 w 6"/>
              <a:gd name="T3" fmla="*/ 0 h 6"/>
            </a:gdLst>
            <a:ahLst/>
            <a:cxnLst>
              <a:cxn ang="0">
                <a:pos x="T0" y="T1"/>
              </a:cxn>
              <a:cxn ang="0">
                <a:pos x="T2" y="T3"/>
              </a:cxn>
            </a:cxnLst>
            <a:rect l="0" t="0" r="r" b="b"/>
            <a:pathLst>
              <a:path w="6" h="6">
                <a:moveTo>
                  <a:pt x="6" y="6"/>
                </a:moveTo>
                <a:cubicBezTo>
                  <a:pt x="4" y="4"/>
                  <a:pt x="2" y="2"/>
                  <a:pt x="0" y="0"/>
                </a:cubicBezTo>
              </a:path>
            </a:pathLst>
          </a:custGeom>
          <a:noFill/>
          <a:ln w="6350" cap="rnd">
            <a:solidFill>
              <a:srgbClr val="FF6600"/>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defPPr>
              <a:defRPr lang="en-US"/>
            </a:defPPr>
            <a:lvl1pPr algn="l" rtl="0" fontAlgn="base">
              <a:spcBef>
                <a:spcPct val="0"/>
              </a:spcBef>
              <a:spcAft>
                <a:spcPct val="0"/>
              </a:spcAft>
              <a:defRPr sz="1400" kern="1200">
                <a:solidFill>
                  <a:schemeClr val="tx1"/>
                </a:solidFill>
                <a:latin typeface="Arial" panose="020B0604020202020204" pitchFamily="34" charset="0"/>
                <a:ea typeface="+mn-ea"/>
                <a:cs typeface="+mn-cs"/>
              </a:defRPr>
            </a:lvl1pPr>
            <a:lvl2pPr marL="457200" algn="l" rtl="0" fontAlgn="base">
              <a:spcBef>
                <a:spcPct val="0"/>
              </a:spcBef>
              <a:spcAft>
                <a:spcPct val="0"/>
              </a:spcAft>
              <a:defRPr sz="1400" kern="1200">
                <a:solidFill>
                  <a:schemeClr val="tx1"/>
                </a:solidFill>
                <a:latin typeface="Arial" panose="020B0604020202020204" pitchFamily="34" charset="0"/>
                <a:ea typeface="+mn-ea"/>
                <a:cs typeface="+mn-cs"/>
              </a:defRPr>
            </a:lvl2pPr>
            <a:lvl3pPr marL="914400" algn="l" rtl="0" fontAlgn="base">
              <a:spcBef>
                <a:spcPct val="0"/>
              </a:spcBef>
              <a:spcAft>
                <a:spcPct val="0"/>
              </a:spcAft>
              <a:defRPr sz="1400" kern="1200">
                <a:solidFill>
                  <a:schemeClr val="tx1"/>
                </a:solidFill>
                <a:latin typeface="Arial" panose="020B0604020202020204" pitchFamily="34" charset="0"/>
                <a:ea typeface="+mn-ea"/>
                <a:cs typeface="+mn-cs"/>
              </a:defRPr>
            </a:lvl3pPr>
            <a:lvl4pPr marL="1371600" algn="l" rtl="0" fontAlgn="base">
              <a:spcBef>
                <a:spcPct val="0"/>
              </a:spcBef>
              <a:spcAft>
                <a:spcPct val="0"/>
              </a:spcAft>
              <a:defRPr sz="1400" kern="1200">
                <a:solidFill>
                  <a:schemeClr val="tx1"/>
                </a:solidFill>
                <a:latin typeface="Arial" panose="020B0604020202020204" pitchFamily="34" charset="0"/>
                <a:ea typeface="+mn-ea"/>
                <a:cs typeface="+mn-cs"/>
              </a:defRPr>
            </a:lvl4pPr>
            <a:lvl5pPr marL="1828800" algn="l" rtl="0" fontAlgn="base">
              <a:spcBef>
                <a:spcPct val="0"/>
              </a:spcBef>
              <a:spcAft>
                <a:spcPct val="0"/>
              </a:spcAft>
              <a:defRPr sz="1400" kern="1200">
                <a:solidFill>
                  <a:schemeClr val="tx1"/>
                </a:solidFill>
                <a:latin typeface="Arial" panose="020B0604020202020204" pitchFamily="34" charset="0"/>
                <a:ea typeface="+mn-ea"/>
                <a:cs typeface="+mn-cs"/>
              </a:defRPr>
            </a:lvl5pPr>
            <a:lvl6pPr marL="2286000" algn="l" defTabSz="914400" rtl="0" eaLnBrk="1" latinLnBrk="0" hangingPunct="1">
              <a:defRPr sz="1400" kern="1200">
                <a:solidFill>
                  <a:schemeClr val="tx1"/>
                </a:solidFill>
                <a:latin typeface="Arial" panose="020B0604020202020204" pitchFamily="34" charset="0"/>
                <a:ea typeface="+mn-ea"/>
                <a:cs typeface="+mn-cs"/>
              </a:defRPr>
            </a:lvl6pPr>
            <a:lvl7pPr marL="2743200" algn="l" defTabSz="914400" rtl="0" eaLnBrk="1" latinLnBrk="0" hangingPunct="1">
              <a:defRPr sz="1400" kern="1200">
                <a:solidFill>
                  <a:schemeClr val="tx1"/>
                </a:solidFill>
                <a:latin typeface="Arial" panose="020B0604020202020204" pitchFamily="34" charset="0"/>
                <a:ea typeface="+mn-ea"/>
                <a:cs typeface="+mn-cs"/>
              </a:defRPr>
            </a:lvl7pPr>
            <a:lvl8pPr marL="3200400" algn="l" defTabSz="914400" rtl="0" eaLnBrk="1" latinLnBrk="0" hangingPunct="1">
              <a:defRPr sz="1400" kern="1200">
                <a:solidFill>
                  <a:schemeClr val="tx1"/>
                </a:solidFill>
                <a:latin typeface="Arial" panose="020B0604020202020204" pitchFamily="34" charset="0"/>
                <a:ea typeface="+mn-ea"/>
                <a:cs typeface="+mn-cs"/>
              </a:defRPr>
            </a:lvl8pPr>
            <a:lvl9pPr marL="3657600" algn="l" defTabSz="914400" rtl="0" eaLnBrk="1" latinLnBrk="0" hangingPunct="1">
              <a:defRPr sz="1400" kern="1200">
                <a:solidFill>
                  <a:schemeClr val="tx1"/>
                </a:solidFill>
                <a:latin typeface="Arial" panose="020B0604020202020204" pitchFamily="34" charset="0"/>
                <a:ea typeface="+mn-ea"/>
                <a:cs typeface="+mn-cs"/>
              </a:defRPr>
            </a:lvl9pPr>
          </a:lstStyle>
          <a:p>
            <a:endParaRPr lang="en-CA"/>
          </a:p>
        </p:txBody>
      </p:sp>
      <p:sp>
        <p:nvSpPr>
          <p:cNvPr id="95" name="Freeform 91">
            <a:extLst>
              <a:ext uri="{FF2B5EF4-FFF2-40B4-BE49-F238E27FC236}">
                <a16:creationId xmlns:a16="http://schemas.microsoft.com/office/drawing/2014/main" id="{B82A3A47-A361-4234-BD1D-EDB7EBBB7360}"/>
              </a:ext>
            </a:extLst>
          </p:cNvPr>
          <p:cNvSpPr>
            <a:spLocks noChangeAspect="1"/>
          </p:cNvSpPr>
          <p:nvPr/>
        </p:nvSpPr>
        <p:spPr bwMode="auto">
          <a:xfrm>
            <a:off x="5818137" y="1396057"/>
            <a:ext cx="14844" cy="5523"/>
          </a:xfrm>
          <a:custGeom>
            <a:avLst/>
            <a:gdLst>
              <a:gd name="T0" fmla="*/ 0 w 25"/>
              <a:gd name="T1" fmla="*/ 0 h 9"/>
              <a:gd name="T2" fmla="*/ 25 w 25"/>
              <a:gd name="T3" fmla="*/ 9 h 9"/>
            </a:gdLst>
            <a:ahLst/>
            <a:cxnLst>
              <a:cxn ang="0">
                <a:pos x="T0" y="T1"/>
              </a:cxn>
              <a:cxn ang="0">
                <a:pos x="T2" y="T3"/>
              </a:cxn>
            </a:cxnLst>
            <a:rect l="0" t="0" r="r" b="b"/>
            <a:pathLst>
              <a:path w="25" h="9">
                <a:moveTo>
                  <a:pt x="0" y="0"/>
                </a:moveTo>
                <a:cubicBezTo>
                  <a:pt x="9" y="1"/>
                  <a:pt x="17" y="5"/>
                  <a:pt x="25" y="9"/>
                </a:cubicBezTo>
              </a:path>
            </a:pathLst>
          </a:custGeom>
          <a:noFill/>
          <a:ln w="6350" cap="rnd">
            <a:solidFill>
              <a:srgbClr val="FF6600"/>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defPPr>
              <a:defRPr lang="en-US"/>
            </a:defPPr>
            <a:lvl1pPr algn="l" rtl="0" fontAlgn="base">
              <a:spcBef>
                <a:spcPct val="0"/>
              </a:spcBef>
              <a:spcAft>
                <a:spcPct val="0"/>
              </a:spcAft>
              <a:defRPr sz="1400" kern="1200">
                <a:solidFill>
                  <a:schemeClr val="tx1"/>
                </a:solidFill>
                <a:latin typeface="Arial" panose="020B0604020202020204" pitchFamily="34" charset="0"/>
                <a:ea typeface="+mn-ea"/>
                <a:cs typeface="+mn-cs"/>
              </a:defRPr>
            </a:lvl1pPr>
            <a:lvl2pPr marL="457200" algn="l" rtl="0" fontAlgn="base">
              <a:spcBef>
                <a:spcPct val="0"/>
              </a:spcBef>
              <a:spcAft>
                <a:spcPct val="0"/>
              </a:spcAft>
              <a:defRPr sz="1400" kern="1200">
                <a:solidFill>
                  <a:schemeClr val="tx1"/>
                </a:solidFill>
                <a:latin typeface="Arial" panose="020B0604020202020204" pitchFamily="34" charset="0"/>
                <a:ea typeface="+mn-ea"/>
                <a:cs typeface="+mn-cs"/>
              </a:defRPr>
            </a:lvl2pPr>
            <a:lvl3pPr marL="914400" algn="l" rtl="0" fontAlgn="base">
              <a:spcBef>
                <a:spcPct val="0"/>
              </a:spcBef>
              <a:spcAft>
                <a:spcPct val="0"/>
              </a:spcAft>
              <a:defRPr sz="1400" kern="1200">
                <a:solidFill>
                  <a:schemeClr val="tx1"/>
                </a:solidFill>
                <a:latin typeface="Arial" panose="020B0604020202020204" pitchFamily="34" charset="0"/>
                <a:ea typeface="+mn-ea"/>
                <a:cs typeface="+mn-cs"/>
              </a:defRPr>
            </a:lvl3pPr>
            <a:lvl4pPr marL="1371600" algn="l" rtl="0" fontAlgn="base">
              <a:spcBef>
                <a:spcPct val="0"/>
              </a:spcBef>
              <a:spcAft>
                <a:spcPct val="0"/>
              </a:spcAft>
              <a:defRPr sz="1400" kern="1200">
                <a:solidFill>
                  <a:schemeClr val="tx1"/>
                </a:solidFill>
                <a:latin typeface="Arial" panose="020B0604020202020204" pitchFamily="34" charset="0"/>
                <a:ea typeface="+mn-ea"/>
                <a:cs typeface="+mn-cs"/>
              </a:defRPr>
            </a:lvl4pPr>
            <a:lvl5pPr marL="1828800" algn="l" rtl="0" fontAlgn="base">
              <a:spcBef>
                <a:spcPct val="0"/>
              </a:spcBef>
              <a:spcAft>
                <a:spcPct val="0"/>
              </a:spcAft>
              <a:defRPr sz="1400" kern="1200">
                <a:solidFill>
                  <a:schemeClr val="tx1"/>
                </a:solidFill>
                <a:latin typeface="Arial" panose="020B0604020202020204" pitchFamily="34" charset="0"/>
                <a:ea typeface="+mn-ea"/>
                <a:cs typeface="+mn-cs"/>
              </a:defRPr>
            </a:lvl5pPr>
            <a:lvl6pPr marL="2286000" algn="l" defTabSz="914400" rtl="0" eaLnBrk="1" latinLnBrk="0" hangingPunct="1">
              <a:defRPr sz="1400" kern="1200">
                <a:solidFill>
                  <a:schemeClr val="tx1"/>
                </a:solidFill>
                <a:latin typeface="Arial" panose="020B0604020202020204" pitchFamily="34" charset="0"/>
                <a:ea typeface="+mn-ea"/>
                <a:cs typeface="+mn-cs"/>
              </a:defRPr>
            </a:lvl6pPr>
            <a:lvl7pPr marL="2743200" algn="l" defTabSz="914400" rtl="0" eaLnBrk="1" latinLnBrk="0" hangingPunct="1">
              <a:defRPr sz="1400" kern="1200">
                <a:solidFill>
                  <a:schemeClr val="tx1"/>
                </a:solidFill>
                <a:latin typeface="Arial" panose="020B0604020202020204" pitchFamily="34" charset="0"/>
                <a:ea typeface="+mn-ea"/>
                <a:cs typeface="+mn-cs"/>
              </a:defRPr>
            </a:lvl7pPr>
            <a:lvl8pPr marL="3200400" algn="l" defTabSz="914400" rtl="0" eaLnBrk="1" latinLnBrk="0" hangingPunct="1">
              <a:defRPr sz="1400" kern="1200">
                <a:solidFill>
                  <a:schemeClr val="tx1"/>
                </a:solidFill>
                <a:latin typeface="Arial" panose="020B0604020202020204" pitchFamily="34" charset="0"/>
                <a:ea typeface="+mn-ea"/>
                <a:cs typeface="+mn-cs"/>
              </a:defRPr>
            </a:lvl8pPr>
            <a:lvl9pPr marL="3657600" algn="l" defTabSz="914400" rtl="0" eaLnBrk="1" latinLnBrk="0" hangingPunct="1">
              <a:defRPr sz="1400" kern="1200">
                <a:solidFill>
                  <a:schemeClr val="tx1"/>
                </a:solidFill>
                <a:latin typeface="Arial" panose="020B0604020202020204" pitchFamily="34" charset="0"/>
                <a:ea typeface="+mn-ea"/>
                <a:cs typeface="+mn-cs"/>
              </a:defRPr>
            </a:lvl9pPr>
          </a:lstStyle>
          <a:p>
            <a:endParaRPr lang="en-CA"/>
          </a:p>
        </p:txBody>
      </p:sp>
      <p:sp>
        <p:nvSpPr>
          <p:cNvPr id="96" name="Freeform 92">
            <a:extLst>
              <a:ext uri="{FF2B5EF4-FFF2-40B4-BE49-F238E27FC236}">
                <a16:creationId xmlns:a16="http://schemas.microsoft.com/office/drawing/2014/main" id="{8EF45CC1-2A90-41FA-8A59-046BEE8419B8}"/>
              </a:ext>
            </a:extLst>
          </p:cNvPr>
          <p:cNvSpPr>
            <a:spLocks noChangeAspect="1"/>
          </p:cNvSpPr>
          <p:nvPr/>
        </p:nvSpPr>
        <p:spPr bwMode="auto">
          <a:xfrm>
            <a:off x="5832981" y="1399923"/>
            <a:ext cx="10237" cy="2209"/>
          </a:xfrm>
          <a:custGeom>
            <a:avLst/>
            <a:gdLst>
              <a:gd name="T0" fmla="*/ 0 w 17"/>
              <a:gd name="T1" fmla="*/ 3 h 4"/>
              <a:gd name="T2" fmla="*/ 17 w 17"/>
              <a:gd name="T3" fmla="*/ 0 h 4"/>
            </a:gdLst>
            <a:ahLst/>
            <a:cxnLst>
              <a:cxn ang="0">
                <a:pos x="T0" y="T1"/>
              </a:cxn>
              <a:cxn ang="0">
                <a:pos x="T2" y="T3"/>
              </a:cxn>
            </a:cxnLst>
            <a:rect l="0" t="0" r="r" b="b"/>
            <a:pathLst>
              <a:path w="17" h="4">
                <a:moveTo>
                  <a:pt x="0" y="3"/>
                </a:moveTo>
                <a:cubicBezTo>
                  <a:pt x="5" y="1"/>
                  <a:pt x="12" y="4"/>
                  <a:pt x="17" y="0"/>
                </a:cubicBezTo>
              </a:path>
            </a:pathLst>
          </a:custGeom>
          <a:noFill/>
          <a:ln w="6350" cap="rnd">
            <a:solidFill>
              <a:srgbClr val="FF6600"/>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defPPr>
              <a:defRPr lang="en-US"/>
            </a:defPPr>
            <a:lvl1pPr algn="l" rtl="0" fontAlgn="base">
              <a:spcBef>
                <a:spcPct val="0"/>
              </a:spcBef>
              <a:spcAft>
                <a:spcPct val="0"/>
              </a:spcAft>
              <a:defRPr sz="1400" kern="1200">
                <a:solidFill>
                  <a:schemeClr val="tx1"/>
                </a:solidFill>
                <a:latin typeface="Arial" panose="020B0604020202020204" pitchFamily="34" charset="0"/>
                <a:ea typeface="+mn-ea"/>
                <a:cs typeface="+mn-cs"/>
              </a:defRPr>
            </a:lvl1pPr>
            <a:lvl2pPr marL="457200" algn="l" rtl="0" fontAlgn="base">
              <a:spcBef>
                <a:spcPct val="0"/>
              </a:spcBef>
              <a:spcAft>
                <a:spcPct val="0"/>
              </a:spcAft>
              <a:defRPr sz="1400" kern="1200">
                <a:solidFill>
                  <a:schemeClr val="tx1"/>
                </a:solidFill>
                <a:latin typeface="Arial" panose="020B0604020202020204" pitchFamily="34" charset="0"/>
                <a:ea typeface="+mn-ea"/>
                <a:cs typeface="+mn-cs"/>
              </a:defRPr>
            </a:lvl2pPr>
            <a:lvl3pPr marL="914400" algn="l" rtl="0" fontAlgn="base">
              <a:spcBef>
                <a:spcPct val="0"/>
              </a:spcBef>
              <a:spcAft>
                <a:spcPct val="0"/>
              </a:spcAft>
              <a:defRPr sz="1400" kern="1200">
                <a:solidFill>
                  <a:schemeClr val="tx1"/>
                </a:solidFill>
                <a:latin typeface="Arial" panose="020B0604020202020204" pitchFamily="34" charset="0"/>
                <a:ea typeface="+mn-ea"/>
                <a:cs typeface="+mn-cs"/>
              </a:defRPr>
            </a:lvl3pPr>
            <a:lvl4pPr marL="1371600" algn="l" rtl="0" fontAlgn="base">
              <a:spcBef>
                <a:spcPct val="0"/>
              </a:spcBef>
              <a:spcAft>
                <a:spcPct val="0"/>
              </a:spcAft>
              <a:defRPr sz="1400" kern="1200">
                <a:solidFill>
                  <a:schemeClr val="tx1"/>
                </a:solidFill>
                <a:latin typeface="Arial" panose="020B0604020202020204" pitchFamily="34" charset="0"/>
                <a:ea typeface="+mn-ea"/>
                <a:cs typeface="+mn-cs"/>
              </a:defRPr>
            </a:lvl4pPr>
            <a:lvl5pPr marL="1828800" algn="l" rtl="0" fontAlgn="base">
              <a:spcBef>
                <a:spcPct val="0"/>
              </a:spcBef>
              <a:spcAft>
                <a:spcPct val="0"/>
              </a:spcAft>
              <a:defRPr sz="1400" kern="1200">
                <a:solidFill>
                  <a:schemeClr val="tx1"/>
                </a:solidFill>
                <a:latin typeface="Arial" panose="020B0604020202020204" pitchFamily="34" charset="0"/>
                <a:ea typeface="+mn-ea"/>
                <a:cs typeface="+mn-cs"/>
              </a:defRPr>
            </a:lvl5pPr>
            <a:lvl6pPr marL="2286000" algn="l" defTabSz="914400" rtl="0" eaLnBrk="1" latinLnBrk="0" hangingPunct="1">
              <a:defRPr sz="1400" kern="1200">
                <a:solidFill>
                  <a:schemeClr val="tx1"/>
                </a:solidFill>
                <a:latin typeface="Arial" panose="020B0604020202020204" pitchFamily="34" charset="0"/>
                <a:ea typeface="+mn-ea"/>
                <a:cs typeface="+mn-cs"/>
              </a:defRPr>
            </a:lvl6pPr>
            <a:lvl7pPr marL="2743200" algn="l" defTabSz="914400" rtl="0" eaLnBrk="1" latinLnBrk="0" hangingPunct="1">
              <a:defRPr sz="1400" kern="1200">
                <a:solidFill>
                  <a:schemeClr val="tx1"/>
                </a:solidFill>
                <a:latin typeface="Arial" panose="020B0604020202020204" pitchFamily="34" charset="0"/>
                <a:ea typeface="+mn-ea"/>
                <a:cs typeface="+mn-cs"/>
              </a:defRPr>
            </a:lvl7pPr>
            <a:lvl8pPr marL="3200400" algn="l" defTabSz="914400" rtl="0" eaLnBrk="1" latinLnBrk="0" hangingPunct="1">
              <a:defRPr sz="1400" kern="1200">
                <a:solidFill>
                  <a:schemeClr val="tx1"/>
                </a:solidFill>
                <a:latin typeface="Arial" panose="020B0604020202020204" pitchFamily="34" charset="0"/>
                <a:ea typeface="+mn-ea"/>
                <a:cs typeface="+mn-cs"/>
              </a:defRPr>
            </a:lvl8pPr>
            <a:lvl9pPr marL="3657600" algn="l" defTabSz="914400" rtl="0" eaLnBrk="1" latinLnBrk="0" hangingPunct="1">
              <a:defRPr sz="1400" kern="1200">
                <a:solidFill>
                  <a:schemeClr val="tx1"/>
                </a:solidFill>
                <a:latin typeface="Arial" panose="020B0604020202020204" pitchFamily="34" charset="0"/>
                <a:ea typeface="+mn-ea"/>
                <a:cs typeface="+mn-cs"/>
              </a:defRPr>
            </a:lvl9pPr>
          </a:lstStyle>
          <a:p>
            <a:endParaRPr lang="en-CA"/>
          </a:p>
        </p:txBody>
      </p:sp>
      <p:sp>
        <p:nvSpPr>
          <p:cNvPr id="97" name="Freeform 93">
            <a:extLst>
              <a:ext uri="{FF2B5EF4-FFF2-40B4-BE49-F238E27FC236}">
                <a16:creationId xmlns:a16="http://schemas.microsoft.com/office/drawing/2014/main" id="{D3CA9687-97C9-4959-98D2-1190672BEAD5}"/>
              </a:ext>
            </a:extLst>
          </p:cNvPr>
          <p:cNvSpPr>
            <a:spLocks noChangeAspect="1"/>
          </p:cNvSpPr>
          <p:nvPr/>
        </p:nvSpPr>
        <p:spPr bwMode="auto">
          <a:xfrm>
            <a:off x="5800221" y="1435823"/>
            <a:ext cx="106470" cy="44737"/>
          </a:xfrm>
          <a:custGeom>
            <a:avLst/>
            <a:gdLst>
              <a:gd name="T0" fmla="*/ 0 w 179"/>
              <a:gd name="T1" fmla="*/ 0 h 71"/>
              <a:gd name="T2" fmla="*/ 179 w 179"/>
              <a:gd name="T3" fmla="*/ 11 h 71"/>
            </a:gdLst>
            <a:ahLst/>
            <a:cxnLst>
              <a:cxn ang="0">
                <a:pos x="T0" y="T1"/>
              </a:cxn>
              <a:cxn ang="0">
                <a:pos x="T2" y="T3"/>
              </a:cxn>
            </a:cxnLst>
            <a:rect l="0" t="0" r="r" b="b"/>
            <a:pathLst>
              <a:path w="179" h="71">
                <a:moveTo>
                  <a:pt x="0" y="0"/>
                </a:moveTo>
                <a:cubicBezTo>
                  <a:pt x="46" y="40"/>
                  <a:pt x="134" y="71"/>
                  <a:pt x="179" y="11"/>
                </a:cubicBezTo>
              </a:path>
            </a:pathLst>
          </a:custGeom>
          <a:noFill/>
          <a:ln w="6350" cap="rnd">
            <a:solidFill>
              <a:srgbClr val="FF6600"/>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defPPr>
              <a:defRPr lang="en-US"/>
            </a:defPPr>
            <a:lvl1pPr algn="l" rtl="0" fontAlgn="base">
              <a:spcBef>
                <a:spcPct val="0"/>
              </a:spcBef>
              <a:spcAft>
                <a:spcPct val="0"/>
              </a:spcAft>
              <a:defRPr sz="1400" kern="1200">
                <a:solidFill>
                  <a:schemeClr val="tx1"/>
                </a:solidFill>
                <a:latin typeface="Arial" panose="020B0604020202020204" pitchFamily="34" charset="0"/>
                <a:ea typeface="+mn-ea"/>
                <a:cs typeface="+mn-cs"/>
              </a:defRPr>
            </a:lvl1pPr>
            <a:lvl2pPr marL="457200" algn="l" rtl="0" fontAlgn="base">
              <a:spcBef>
                <a:spcPct val="0"/>
              </a:spcBef>
              <a:spcAft>
                <a:spcPct val="0"/>
              </a:spcAft>
              <a:defRPr sz="1400" kern="1200">
                <a:solidFill>
                  <a:schemeClr val="tx1"/>
                </a:solidFill>
                <a:latin typeface="Arial" panose="020B0604020202020204" pitchFamily="34" charset="0"/>
                <a:ea typeface="+mn-ea"/>
                <a:cs typeface="+mn-cs"/>
              </a:defRPr>
            </a:lvl2pPr>
            <a:lvl3pPr marL="914400" algn="l" rtl="0" fontAlgn="base">
              <a:spcBef>
                <a:spcPct val="0"/>
              </a:spcBef>
              <a:spcAft>
                <a:spcPct val="0"/>
              </a:spcAft>
              <a:defRPr sz="1400" kern="1200">
                <a:solidFill>
                  <a:schemeClr val="tx1"/>
                </a:solidFill>
                <a:latin typeface="Arial" panose="020B0604020202020204" pitchFamily="34" charset="0"/>
                <a:ea typeface="+mn-ea"/>
                <a:cs typeface="+mn-cs"/>
              </a:defRPr>
            </a:lvl3pPr>
            <a:lvl4pPr marL="1371600" algn="l" rtl="0" fontAlgn="base">
              <a:spcBef>
                <a:spcPct val="0"/>
              </a:spcBef>
              <a:spcAft>
                <a:spcPct val="0"/>
              </a:spcAft>
              <a:defRPr sz="1400" kern="1200">
                <a:solidFill>
                  <a:schemeClr val="tx1"/>
                </a:solidFill>
                <a:latin typeface="Arial" panose="020B0604020202020204" pitchFamily="34" charset="0"/>
                <a:ea typeface="+mn-ea"/>
                <a:cs typeface="+mn-cs"/>
              </a:defRPr>
            </a:lvl4pPr>
            <a:lvl5pPr marL="1828800" algn="l" rtl="0" fontAlgn="base">
              <a:spcBef>
                <a:spcPct val="0"/>
              </a:spcBef>
              <a:spcAft>
                <a:spcPct val="0"/>
              </a:spcAft>
              <a:defRPr sz="1400" kern="1200">
                <a:solidFill>
                  <a:schemeClr val="tx1"/>
                </a:solidFill>
                <a:latin typeface="Arial" panose="020B0604020202020204" pitchFamily="34" charset="0"/>
                <a:ea typeface="+mn-ea"/>
                <a:cs typeface="+mn-cs"/>
              </a:defRPr>
            </a:lvl5pPr>
            <a:lvl6pPr marL="2286000" algn="l" defTabSz="914400" rtl="0" eaLnBrk="1" latinLnBrk="0" hangingPunct="1">
              <a:defRPr sz="1400" kern="1200">
                <a:solidFill>
                  <a:schemeClr val="tx1"/>
                </a:solidFill>
                <a:latin typeface="Arial" panose="020B0604020202020204" pitchFamily="34" charset="0"/>
                <a:ea typeface="+mn-ea"/>
                <a:cs typeface="+mn-cs"/>
              </a:defRPr>
            </a:lvl6pPr>
            <a:lvl7pPr marL="2743200" algn="l" defTabSz="914400" rtl="0" eaLnBrk="1" latinLnBrk="0" hangingPunct="1">
              <a:defRPr sz="1400" kern="1200">
                <a:solidFill>
                  <a:schemeClr val="tx1"/>
                </a:solidFill>
                <a:latin typeface="Arial" panose="020B0604020202020204" pitchFamily="34" charset="0"/>
                <a:ea typeface="+mn-ea"/>
                <a:cs typeface="+mn-cs"/>
              </a:defRPr>
            </a:lvl7pPr>
            <a:lvl8pPr marL="3200400" algn="l" defTabSz="914400" rtl="0" eaLnBrk="1" latinLnBrk="0" hangingPunct="1">
              <a:defRPr sz="1400" kern="1200">
                <a:solidFill>
                  <a:schemeClr val="tx1"/>
                </a:solidFill>
                <a:latin typeface="Arial" panose="020B0604020202020204" pitchFamily="34" charset="0"/>
                <a:ea typeface="+mn-ea"/>
                <a:cs typeface="+mn-cs"/>
              </a:defRPr>
            </a:lvl8pPr>
            <a:lvl9pPr marL="3657600" algn="l" defTabSz="914400" rtl="0" eaLnBrk="1" latinLnBrk="0" hangingPunct="1">
              <a:defRPr sz="1400" kern="1200">
                <a:solidFill>
                  <a:schemeClr val="tx1"/>
                </a:solidFill>
                <a:latin typeface="Arial" panose="020B0604020202020204" pitchFamily="34" charset="0"/>
                <a:ea typeface="+mn-ea"/>
                <a:cs typeface="+mn-cs"/>
              </a:defRPr>
            </a:lvl9pPr>
          </a:lstStyle>
          <a:p>
            <a:endParaRPr lang="en-CA"/>
          </a:p>
        </p:txBody>
      </p:sp>
      <p:sp>
        <p:nvSpPr>
          <p:cNvPr id="98" name="Freeform 94">
            <a:extLst>
              <a:ext uri="{FF2B5EF4-FFF2-40B4-BE49-F238E27FC236}">
                <a16:creationId xmlns:a16="http://schemas.microsoft.com/office/drawing/2014/main" id="{92E26386-77F7-4A76-B9EB-E41EC98D10CC}"/>
              </a:ext>
            </a:extLst>
          </p:cNvPr>
          <p:cNvSpPr>
            <a:spLocks noChangeAspect="1"/>
          </p:cNvSpPr>
          <p:nvPr/>
        </p:nvSpPr>
        <p:spPr bwMode="auto">
          <a:xfrm>
            <a:off x="5906691" y="1440242"/>
            <a:ext cx="0" cy="2209"/>
          </a:xfrm>
          <a:custGeom>
            <a:avLst/>
            <a:gdLst>
              <a:gd name="T0" fmla="*/ 0 w 1"/>
              <a:gd name="T1" fmla="*/ 3 h 3"/>
              <a:gd name="T2" fmla="*/ 1 w 1"/>
              <a:gd name="T3" fmla="*/ 0 h 3"/>
            </a:gdLst>
            <a:ahLst/>
            <a:cxnLst>
              <a:cxn ang="0">
                <a:pos x="T0" y="T1"/>
              </a:cxn>
              <a:cxn ang="0">
                <a:pos x="T2" y="T3"/>
              </a:cxn>
            </a:cxnLst>
            <a:rect l="0" t="0" r="r" b="b"/>
            <a:pathLst>
              <a:path w="1" h="3">
                <a:moveTo>
                  <a:pt x="0" y="3"/>
                </a:moveTo>
                <a:cubicBezTo>
                  <a:pt x="0" y="2"/>
                  <a:pt x="1" y="1"/>
                  <a:pt x="1" y="0"/>
                </a:cubicBezTo>
              </a:path>
            </a:pathLst>
          </a:custGeom>
          <a:noFill/>
          <a:ln w="6350" cap="rnd">
            <a:solidFill>
              <a:srgbClr val="FF6600"/>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defPPr>
              <a:defRPr lang="en-US"/>
            </a:defPPr>
            <a:lvl1pPr algn="l" rtl="0" fontAlgn="base">
              <a:spcBef>
                <a:spcPct val="0"/>
              </a:spcBef>
              <a:spcAft>
                <a:spcPct val="0"/>
              </a:spcAft>
              <a:defRPr sz="1400" kern="1200">
                <a:solidFill>
                  <a:schemeClr val="tx1"/>
                </a:solidFill>
                <a:latin typeface="Arial" panose="020B0604020202020204" pitchFamily="34" charset="0"/>
                <a:ea typeface="+mn-ea"/>
                <a:cs typeface="+mn-cs"/>
              </a:defRPr>
            </a:lvl1pPr>
            <a:lvl2pPr marL="457200" algn="l" rtl="0" fontAlgn="base">
              <a:spcBef>
                <a:spcPct val="0"/>
              </a:spcBef>
              <a:spcAft>
                <a:spcPct val="0"/>
              </a:spcAft>
              <a:defRPr sz="1400" kern="1200">
                <a:solidFill>
                  <a:schemeClr val="tx1"/>
                </a:solidFill>
                <a:latin typeface="Arial" panose="020B0604020202020204" pitchFamily="34" charset="0"/>
                <a:ea typeface="+mn-ea"/>
                <a:cs typeface="+mn-cs"/>
              </a:defRPr>
            </a:lvl2pPr>
            <a:lvl3pPr marL="914400" algn="l" rtl="0" fontAlgn="base">
              <a:spcBef>
                <a:spcPct val="0"/>
              </a:spcBef>
              <a:spcAft>
                <a:spcPct val="0"/>
              </a:spcAft>
              <a:defRPr sz="1400" kern="1200">
                <a:solidFill>
                  <a:schemeClr val="tx1"/>
                </a:solidFill>
                <a:latin typeface="Arial" panose="020B0604020202020204" pitchFamily="34" charset="0"/>
                <a:ea typeface="+mn-ea"/>
                <a:cs typeface="+mn-cs"/>
              </a:defRPr>
            </a:lvl3pPr>
            <a:lvl4pPr marL="1371600" algn="l" rtl="0" fontAlgn="base">
              <a:spcBef>
                <a:spcPct val="0"/>
              </a:spcBef>
              <a:spcAft>
                <a:spcPct val="0"/>
              </a:spcAft>
              <a:defRPr sz="1400" kern="1200">
                <a:solidFill>
                  <a:schemeClr val="tx1"/>
                </a:solidFill>
                <a:latin typeface="Arial" panose="020B0604020202020204" pitchFamily="34" charset="0"/>
                <a:ea typeface="+mn-ea"/>
                <a:cs typeface="+mn-cs"/>
              </a:defRPr>
            </a:lvl4pPr>
            <a:lvl5pPr marL="1828800" algn="l" rtl="0" fontAlgn="base">
              <a:spcBef>
                <a:spcPct val="0"/>
              </a:spcBef>
              <a:spcAft>
                <a:spcPct val="0"/>
              </a:spcAft>
              <a:defRPr sz="1400" kern="1200">
                <a:solidFill>
                  <a:schemeClr val="tx1"/>
                </a:solidFill>
                <a:latin typeface="Arial" panose="020B0604020202020204" pitchFamily="34" charset="0"/>
                <a:ea typeface="+mn-ea"/>
                <a:cs typeface="+mn-cs"/>
              </a:defRPr>
            </a:lvl5pPr>
            <a:lvl6pPr marL="2286000" algn="l" defTabSz="914400" rtl="0" eaLnBrk="1" latinLnBrk="0" hangingPunct="1">
              <a:defRPr sz="1400" kern="1200">
                <a:solidFill>
                  <a:schemeClr val="tx1"/>
                </a:solidFill>
                <a:latin typeface="Arial" panose="020B0604020202020204" pitchFamily="34" charset="0"/>
                <a:ea typeface="+mn-ea"/>
                <a:cs typeface="+mn-cs"/>
              </a:defRPr>
            </a:lvl6pPr>
            <a:lvl7pPr marL="2743200" algn="l" defTabSz="914400" rtl="0" eaLnBrk="1" latinLnBrk="0" hangingPunct="1">
              <a:defRPr sz="1400" kern="1200">
                <a:solidFill>
                  <a:schemeClr val="tx1"/>
                </a:solidFill>
                <a:latin typeface="Arial" panose="020B0604020202020204" pitchFamily="34" charset="0"/>
                <a:ea typeface="+mn-ea"/>
                <a:cs typeface="+mn-cs"/>
              </a:defRPr>
            </a:lvl7pPr>
            <a:lvl8pPr marL="3200400" algn="l" defTabSz="914400" rtl="0" eaLnBrk="1" latinLnBrk="0" hangingPunct="1">
              <a:defRPr sz="1400" kern="1200">
                <a:solidFill>
                  <a:schemeClr val="tx1"/>
                </a:solidFill>
                <a:latin typeface="Arial" panose="020B0604020202020204" pitchFamily="34" charset="0"/>
                <a:ea typeface="+mn-ea"/>
                <a:cs typeface="+mn-cs"/>
              </a:defRPr>
            </a:lvl8pPr>
            <a:lvl9pPr marL="3657600" algn="l" defTabSz="914400" rtl="0" eaLnBrk="1" latinLnBrk="0" hangingPunct="1">
              <a:defRPr sz="1400" kern="1200">
                <a:solidFill>
                  <a:schemeClr val="tx1"/>
                </a:solidFill>
                <a:latin typeface="Arial" panose="020B0604020202020204" pitchFamily="34" charset="0"/>
                <a:ea typeface="+mn-ea"/>
                <a:cs typeface="+mn-cs"/>
              </a:defRPr>
            </a:lvl9pPr>
          </a:lstStyle>
          <a:p>
            <a:endParaRPr lang="en-CA"/>
          </a:p>
        </p:txBody>
      </p:sp>
      <p:sp>
        <p:nvSpPr>
          <p:cNvPr id="99" name="Freeform 95">
            <a:extLst>
              <a:ext uri="{FF2B5EF4-FFF2-40B4-BE49-F238E27FC236}">
                <a16:creationId xmlns:a16="http://schemas.microsoft.com/office/drawing/2014/main" id="{BB80B4F0-6C6C-4289-879F-A40F3A17D739}"/>
              </a:ext>
            </a:extLst>
          </p:cNvPr>
          <p:cNvSpPr>
            <a:spLocks noChangeAspect="1"/>
          </p:cNvSpPr>
          <p:nvPr/>
        </p:nvSpPr>
        <p:spPr bwMode="auto">
          <a:xfrm>
            <a:off x="5902596" y="1420359"/>
            <a:ext cx="12285" cy="19883"/>
          </a:xfrm>
          <a:custGeom>
            <a:avLst/>
            <a:gdLst>
              <a:gd name="T0" fmla="*/ 8 w 21"/>
              <a:gd name="T1" fmla="*/ 32 h 32"/>
              <a:gd name="T2" fmla="*/ 12 w 21"/>
              <a:gd name="T3" fmla="*/ 0 h 32"/>
              <a:gd name="T4" fmla="*/ 8 w 21"/>
              <a:gd name="T5" fmla="*/ 32 h 32"/>
            </a:gdLst>
            <a:ahLst/>
            <a:cxnLst>
              <a:cxn ang="0">
                <a:pos x="T0" y="T1"/>
              </a:cxn>
              <a:cxn ang="0">
                <a:pos x="T2" y="T3"/>
              </a:cxn>
              <a:cxn ang="0">
                <a:pos x="T4" y="T5"/>
              </a:cxn>
            </a:cxnLst>
            <a:rect l="0" t="0" r="r" b="b"/>
            <a:pathLst>
              <a:path w="21" h="32">
                <a:moveTo>
                  <a:pt x="8" y="32"/>
                </a:moveTo>
                <a:cubicBezTo>
                  <a:pt x="3" y="24"/>
                  <a:pt x="0" y="3"/>
                  <a:pt x="12" y="0"/>
                </a:cubicBezTo>
                <a:cubicBezTo>
                  <a:pt x="21" y="8"/>
                  <a:pt x="15" y="24"/>
                  <a:pt x="8" y="32"/>
                </a:cubicBezTo>
              </a:path>
            </a:pathLst>
          </a:custGeom>
          <a:noFill/>
          <a:ln w="6350" cap="rnd">
            <a:solidFill>
              <a:srgbClr val="FF6600"/>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defPPr>
              <a:defRPr lang="en-US"/>
            </a:defPPr>
            <a:lvl1pPr algn="l" rtl="0" fontAlgn="base">
              <a:spcBef>
                <a:spcPct val="0"/>
              </a:spcBef>
              <a:spcAft>
                <a:spcPct val="0"/>
              </a:spcAft>
              <a:defRPr sz="1400" kern="1200">
                <a:solidFill>
                  <a:schemeClr val="tx1"/>
                </a:solidFill>
                <a:latin typeface="Arial" panose="020B0604020202020204" pitchFamily="34" charset="0"/>
                <a:ea typeface="+mn-ea"/>
                <a:cs typeface="+mn-cs"/>
              </a:defRPr>
            </a:lvl1pPr>
            <a:lvl2pPr marL="457200" algn="l" rtl="0" fontAlgn="base">
              <a:spcBef>
                <a:spcPct val="0"/>
              </a:spcBef>
              <a:spcAft>
                <a:spcPct val="0"/>
              </a:spcAft>
              <a:defRPr sz="1400" kern="1200">
                <a:solidFill>
                  <a:schemeClr val="tx1"/>
                </a:solidFill>
                <a:latin typeface="Arial" panose="020B0604020202020204" pitchFamily="34" charset="0"/>
                <a:ea typeface="+mn-ea"/>
                <a:cs typeface="+mn-cs"/>
              </a:defRPr>
            </a:lvl2pPr>
            <a:lvl3pPr marL="914400" algn="l" rtl="0" fontAlgn="base">
              <a:spcBef>
                <a:spcPct val="0"/>
              </a:spcBef>
              <a:spcAft>
                <a:spcPct val="0"/>
              </a:spcAft>
              <a:defRPr sz="1400" kern="1200">
                <a:solidFill>
                  <a:schemeClr val="tx1"/>
                </a:solidFill>
                <a:latin typeface="Arial" panose="020B0604020202020204" pitchFamily="34" charset="0"/>
                <a:ea typeface="+mn-ea"/>
                <a:cs typeface="+mn-cs"/>
              </a:defRPr>
            </a:lvl3pPr>
            <a:lvl4pPr marL="1371600" algn="l" rtl="0" fontAlgn="base">
              <a:spcBef>
                <a:spcPct val="0"/>
              </a:spcBef>
              <a:spcAft>
                <a:spcPct val="0"/>
              </a:spcAft>
              <a:defRPr sz="1400" kern="1200">
                <a:solidFill>
                  <a:schemeClr val="tx1"/>
                </a:solidFill>
                <a:latin typeface="Arial" panose="020B0604020202020204" pitchFamily="34" charset="0"/>
                <a:ea typeface="+mn-ea"/>
                <a:cs typeface="+mn-cs"/>
              </a:defRPr>
            </a:lvl4pPr>
            <a:lvl5pPr marL="1828800" algn="l" rtl="0" fontAlgn="base">
              <a:spcBef>
                <a:spcPct val="0"/>
              </a:spcBef>
              <a:spcAft>
                <a:spcPct val="0"/>
              </a:spcAft>
              <a:defRPr sz="1400" kern="1200">
                <a:solidFill>
                  <a:schemeClr val="tx1"/>
                </a:solidFill>
                <a:latin typeface="Arial" panose="020B0604020202020204" pitchFamily="34" charset="0"/>
                <a:ea typeface="+mn-ea"/>
                <a:cs typeface="+mn-cs"/>
              </a:defRPr>
            </a:lvl5pPr>
            <a:lvl6pPr marL="2286000" algn="l" defTabSz="914400" rtl="0" eaLnBrk="1" latinLnBrk="0" hangingPunct="1">
              <a:defRPr sz="1400" kern="1200">
                <a:solidFill>
                  <a:schemeClr val="tx1"/>
                </a:solidFill>
                <a:latin typeface="Arial" panose="020B0604020202020204" pitchFamily="34" charset="0"/>
                <a:ea typeface="+mn-ea"/>
                <a:cs typeface="+mn-cs"/>
              </a:defRPr>
            </a:lvl6pPr>
            <a:lvl7pPr marL="2743200" algn="l" defTabSz="914400" rtl="0" eaLnBrk="1" latinLnBrk="0" hangingPunct="1">
              <a:defRPr sz="1400" kern="1200">
                <a:solidFill>
                  <a:schemeClr val="tx1"/>
                </a:solidFill>
                <a:latin typeface="Arial" panose="020B0604020202020204" pitchFamily="34" charset="0"/>
                <a:ea typeface="+mn-ea"/>
                <a:cs typeface="+mn-cs"/>
              </a:defRPr>
            </a:lvl7pPr>
            <a:lvl8pPr marL="3200400" algn="l" defTabSz="914400" rtl="0" eaLnBrk="1" latinLnBrk="0" hangingPunct="1">
              <a:defRPr sz="1400" kern="1200">
                <a:solidFill>
                  <a:schemeClr val="tx1"/>
                </a:solidFill>
                <a:latin typeface="Arial" panose="020B0604020202020204" pitchFamily="34" charset="0"/>
                <a:ea typeface="+mn-ea"/>
                <a:cs typeface="+mn-cs"/>
              </a:defRPr>
            </a:lvl8pPr>
            <a:lvl9pPr marL="3657600" algn="l" defTabSz="914400" rtl="0" eaLnBrk="1" latinLnBrk="0" hangingPunct="1">
              <a:defRPr sz="1400" kern="1200">
                <a:solidFill>
                  <a:schemeClr val="tx1"/>
                </a:solidFill>
                <a:latin typeface="Arial" panose="020B0604020202020204" pitchFamily="34" charset="0"/>
                <a:ea typeface="+mn-ea"/>
                <a:cs typeface="+mn-cs"/>
              </a:defRPr>
            </a:lvl9pPr>
          </a:lstStyle>
          <a:p>
            <a:endParaRPr lang="en-CA"/>
          </a:p>
        </p:txBody>
      </p:sp>
      <p:sp>
        <p:nvSpPr>
          <p:cNvPr id="100" name="Freeform 96">
            <a:extLst>
              <a:ext uri="{FF2B5EF4-FFF2-40B4-BE49-F238E27FC236}">
                <a16:creationId xmlns:a16="http://schemas.microsoft.com/office/drawing/2014/main" id="{03FBF258-D6CE-4EE1-A5D0-19E5324E5AF2}"/>
              </a:ext>
            </a:extLst>
          </p:cNvPr>
          <p:cNvSpPr>
            <a:spLocks noChangeAspect="1"/>
          </p:cNvSpPr>
          <p:nvPr/>
        </p:nvSpPr>
        <p:spPr bwMode="auto">
          <a:xfrm>
            <a:off x="5906691" y="1261845"/>
            <a:ext cx="169431" cy="206565"/>
          </a:xfrm>
          <a:custGeom>
            <a:avLst/>
            <a:gdLst>
              <a:gd name="T0" fmla="*/ 0 w 286"/>
              <a:gd name="T1" fmla="*/ 283 h 324"/>
              <a:gd name="T2" fmla="*/ 6 w 286"/>
              <a:gd name="T3" fmla="*/ 299 h 324"/>
              <a:gd name="T4" fmla="*/ 150 w 286"/>
              <a:gd name="T5" fmla="*/ 254 h 324"/>
              <a:gd name="T6" fmla="*/ 151 w 286"/>
              <a:gd name="T7" fmla="*/ 212 h 324"/>
              <a:gd name="T8" fmla="*/ 157 w 286"/>
              <a:gd name="T9" fmla="*/ 206 h 324"/>
              <a:gd name="T10" fmla="*/ 228 w 286"/>
              <a:gd name="T11" fmla="*/ 199 h 324"/>
              <a:gd name="T12" fmla="*/ 202 w 286"/>
              <a:gd name="T13" fmla="*/ 11 h 324"/>
              <a:gd name="T14" fmla="*/ 202 w 286"/>
              <a:gd name="T15" fmla="*/ 4 h 324"/>
              <a:gd name="T16" fmla="*/ 212 w 286"/>
              <a:gd name="T17" fmla="*/ 1 h 324"/>
              <a:gd name="T18" fmla="*/ 234 w 286"/>
              <a:gd name="T19" fmla="*/ 213 h 324"/>
              <a:gd name="T20" fmla="*/ 215 w 286"/>
              <a:gd name="T21" fmla="*/ 242 h 3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86" h="324">
                <a:moveTo>
                  <a:pt x="0" y="283"/>
                </a:moveTo>
                <a:cubicBezTo>
                  <a:pt x="4" y="286"/>
                  <a:pt x="4" y="294"/>
                  <a:pt x="6" y="299"/>
                </a:cubicBezTo>
                <a:cubicBezTo>
                  <a:pt x="39" y="324"/>
                  <a:pt x="128" y="291"/>
                  <a:pt x="150" y="254"/>
                </a:cubicBezTo>
                <a:cubicBezTo>
                  <a:pt x="159" y="240"/>
                  <a:pt x="165" y="227"/>
                  <a:pt x="151" y="212"/>
                </a:cubicBezTo>
                <a:cubicBezTo>
                  <a:pt x="152" y="209"/>
                  <a:pt x="155" y="207"/>
                  <a:pt x="157" y="206"/>
                </a:cubicBezTo>
                <a:cubicBezTo>
                  <a:pt x="185" y="227"/>
                  <a:pt x="212" y="215"/>
                  <a:pt x="228" y="199"/>
                </a:cubicBezTo>
                <a:cubicBezTo>
                  <a:pt x="273" y="153"/>
                  <a:pt x="236" y="57"/>
                  <a:pt x="202" y="11"/>
                </a:cubicBezTo>
                <a:cubicBezTo>
                  <a:pt x="201" y="9"/>
                  <a:pt x="201" y="7"/>
                  <a:pt x="202" y="4"/>
                </a:cubicBezTo>
                <a:cubicBezTo>
                  <a:pt x="204" y="1"/>
                  <a:pt x="208" y="0"/>
                  <a:pt x="212" y="1"/>
                </a:cubicBezTo>
                <a:cubicBezTo>
                  <a:pt x="282" y="63"/>
                  <a:pt x="286" y="143"/>
                  <a:pt x="234" y="213"/>
                </a:cubicBezTo>
                <a:cubicBezTo>
                  <a:pt x="227" y="222"/>
                  <a:pt x="222" y="232"/>
                  <a:pt x="215" y="242"/>
                </a:cubicBezTo>
              </a:path>
            </a:pathLst>
          </a:custGeom>
          <a:noFill/>
          <a:ln w="6350" cap="rnd">
            <a:solidFill>
              <a:srgbClr val="FF6600"/>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defPPr>
              <a:defRPr lang="en-US"/>
            </a:defPPr>
            <a:lvl1pPr algn="l" rtl="0" fontAlgn="base">
              <a:spcBef>
                <a:spcPct val="0"/>
              </a:spcBef>
              <a:spcAft>
                <a:spcPct val="0"/>
              </a:spcAft>
              <a:defRPr sz="1400" kern="1200">
                <a:solidFill>
                  <a:schemeClr val="tx1"/>
                </a:solidFill>
                <a:latin typeface="Arial" panose="020B0604020202020204" pitchFamily="34" charset="0"/>
                <a:ea typeface="+mn-ea"/>
                <a:cs typeface="+mn-cs"/>
              </a:defRPr>
            </a:lvl1pPr>
            <a:lvl2pPr marL="457200" algn="l" rtl="0" fontAlgn="base">
              <a:spcBef>
                <a:spcPct val="0"/>
              </a:spcBef>
              <a:spcAft>
                <a:spcPct val="0"/>
              </a:spcAft>
              <a:defRPr sz="1400" kern="1200">
                <a:solidFill>
                  <a:schemeClr val="tx1"/>
                </a:solidFill>
                <a:latin typeface="Arial" panose="020B0604020202020204" pitchFamily="34" charset="0"/>
                <a:ea typeface="+mn-ea"/>
                <a:cs typeface="+mn-cs"/>
              </a:defRPr>
            </a:lvl2pPr>
            <a:lvl3pPr marL="914400" algn="l" rtl="0" fontAlgn="base">
              <a:spcBef>
                <a:spcPct val="0"/>
              </a:spcBef>
              <a:spcAft>
                <a:spcPct val="0"/>
              </a:spcAft>
              <a:defRPr sz="1400" kern="1200">
                <a:solidFill>
                  <a:schemeClr val="tx1"/>
                </a:solidFill>
                <a:latin typeface="Arial" panose="020B0604020202020204" pitchFamily="34" charset="0"/>
                <a:ea typeface="+mn-ea"/>
                <a:cs typeface="+mn-cs"/>
              </a:defRPr>
            </a:lvl3pPr>
            <a:lvl4pPr marL="1371600" algn="l" rtl="0" fontAlgn="base">
              <a:spcBef>
                <a:spcPct val="0"/>
              </a:spcBef>
              <a:spcAft>
                <a:spcPct val="0"/>
              </a:spcAft>
              <a:defRPr sz="1400" kern="1200">
                <a:solidFill>
                  <a:schemeClr val="tx1"/>
                </a:solidFill>
                <a:latin typeface="Arial" panose="020B0604020202020204" pitchFamily="34" charset="0"/>
                <a:ea typeface="+mn-ea"/>
                <a:cs typeface="+mn-cs"/>
              </a:defRPr>
            </a:lvl4pPr>
            <a:lvl5pPr marL="1828800" algn="l" rtl="0" fontAlgn="base">
              <a:spcBef>
                <a:spcPct val="0"/>
              </a:spcBef>
              <a:spcAft>
                <a:spcPct val="0"/>
              </a:spcAft>
              <a:defRPr sz="1400" kern="1200">
                <a:solidFill>
                  <a:schemeClr val="tx1"/>
                </a:solidFill>
                <a:latin typeface="Arial" panose="020B0604020202020204" pitchFamily="34" charset="0"/>
                <a:ea typeface="+mn-ea"/>
                <a:cs typeface="+mn-cs"/>
              </a:defRPr>
            </a:lvl5pPr>
            <a:lvl6pPr marL="2286000" algn="l" defTabSz="914400" rtl="0" eaLnBrk="1" latinLnBrk="0" hangingPunct="1">
              <a:defRPr sz="1400" kern="1200">
                <a:solidFill>
                  <a:schemeClr val="tx1"/>
                </a:solidFill>
                <a:latin typeface="Arial" panose="020B0604020202020204" pitchFamily="34" charset="0"/>
                <a:ea typeface="+mn-ea"/>
                <a:cs typeface="+mn-cs"/>
              </a:defRPr>
            </a:lvl6pPr>
            <a:lvl7pPr marL="2743200" algn="l" defTabSz="914400" rtl="0" eaLnBrk="1" latinLnBrk="0" hangingPunct="1">
              <a:defRPr sz="1400" kern="1200">
                <a:solidFill>
                  <a:schemeClr val="tx1"/>
                </a:solidFill>
                <a:latin typeface="Arial" panose="020B0604020202020204" pitchFamily="34" charset="0"/>
                <a:ea typeface="+mn-ea"/>
                <a:cs typeface="+mn-cs"/>
              </a:defRPr>
            </a:lvl7pPr>
            <a:lvl8pPr marL="3200400" algn="l" defTabSz="914400" rtl="0" eaLnBrk="1" latinLnBrk="0" hangingPunct="1">
              <a:defRPr sz="1400" kern="1200">
                <a:solidFill>
                  <a:schemeClr val="tx1"/>
                </a:solidFill>
                <a:latin typeface="Arial" panose="020B0604020202020204" pitchFamily="34" charset="0"/>
                <a:ea typeface="+mn-ea"/>
                <a:cs typeface="+mn-cs"/>
              </a:defRPr>
            </a:lvl8pPr>
            <a:lvl9pPr marL="3657600" algn="l" defTabSz="914400" rtl="0" eaLnBrk="1" latinLnBrk="0" hangingPunct="1">
              <a:defRPr sz="1400" kern="1200">
                <a:solidFill>
                  <a:schemeClr val="tx1"/>
                </a:solidFill>
                <a:latin typeface="Arial" panose="020B0604020202020204" pitchFamily="34" charset="0"/>
                <a:ea typeface="+mn-ea"/>
                <a:cs typeface="+mn-cs"/>
              </a:defRPr>
            </a:lvl9pPr>
          </a:lstStyle>
          <a:p>
            <a:endParaRPr lang="en-CA"/>
          </a:p>
        </p:txBody>
      </p:sp>
      <p:sp>
        <p:nvSpPr>
          <p:cNvPr id="101" name="Freeform 97">
            <a:extLst>
              <a:ext uri="{FF2B5EF4-FFF2-40B4-BE49-F238E27FC236}">
                <a16:creationId xmlns:a16="http://schemas.microsoft.com/office/drawing/2014/main" id="{CA172E0D-C29A-42C4-88E1-A3935B0B2385}"/>
              </a:ext>
            </a:extLst>
          </p:cNvPr>
          <p:cNvSpPr>
            <a:spLocks noChangeAspect="1"/>
          </p:cNvSpPr>
          <p:nvPr/>
        </p:nvSpPr>
        <p:spPr bwMode="auto">
          <a:xfrm>
            <a:off x="6033636" y="1416493"/>
            <a:ext cx="39414" cy="11599"/>
          </a:xfrm>
          <a:custGeom>
            <a:avLst/>
            <a:gdLst>
              <a:gd name="T0" fmla="*/ 0 w 66"/>
              <a:gd name="T1" fmla="*/ 0 h 18"/>
              <a:gd name="T2" fmla="*/ 66 w 66"/>
              <a:gd name="T3" fmla="*/ 12 h 18"/>
            </a:gdLst>
            <a:ahLst/>
            <a:cxnLst>
              <a:cxn ang="0">
                <a:pos x="T0" y="T1"/>
              </a:cxn>
              <a:cxn ang="0">
                <a:pos x="T2" y="T3"/>
              </a:cxn>
            </a:cxnLst>
            <a:rect l="0" t="0" r="r" b="b"/>
            <a:pathLst>
              <a:path w="66" h="18">
                <a:moveTo>
                  <a:pt x="0" y="0"/>
                </a:moveTo>
                <a:cubicBezTo>
                  <a:pt x="21" y="9"/>
                  <a:pt x="43" y="18"/>
                  <a:pt x="66" y="12"/>
                </a:cubicBezTo>
              </a:path>
            </a:pathLst>
          </a:custGeom>
          <a:noFill/>
          <a:ln w="6350" cap="rnd">
            <a:solidFill>
              <a:srgbClr val="FF6600"/>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defPPr>
              <a:defRPr lang="en-US"/>
            </a:defPPr>
            <a:lvl1pPr algn="l" rtl="0" fontAlgn="base">
              <a:spcBef>
                <a:spcPct val="0"/>
              </a:spcBef>
              <a:spcAft>
                <a:spcPct val="0"/>
              </a:spcAft>
              <a:defRPr sz="1400" kern="1200">
                <a:solidFill>
                  <a:schemeClr val="tx1"/>
                </a:solidFill>
                <a:latin typeface="Arial" panose="020B0604020202020204" pitchFamily="34" charset="0"/>
                <a:ea typeface="+mn-ea"/>
                <a:cs typeface="+mn-cs"/>
              </a:defRPr>
            </a:lvl1pPr>
            <a:lvl2pPr marL="457200" algn="l" rtl="0" fontAlgn="base">
              <a:spcBef>
                <a:spcPct val="0"/>
              </a:spcBef>
              <a:spcAft>
                <a:spcPct val="0"/>
              </a:spcAft>
              <a:defRPr sz="1400" kern="1200">
                <a:solidFill>
                  <a:schemeClr val="tx1"/>
                </a:solidFill>
                <a:latin typeface="Arial" panose="020B0604020202020204" pitchFamily="34" charset="0"/>
                <a:ea typeface="+mn-ea"/>
                <a:cs typeface="+mn-cs"/>
              </a:defRPr>
            </a:lvl2pPr>
            <a:lvl3pPr marL="914400" algn="l" rtl="0" fontAlgn="base">
              <a:spcBef>
                <a:spcPct val="0"/>
              </a:spcBef>
              <a:spcAft>
                <a:spcPct val="0"/>
              </a:spcAft>
              <a:defRPr sz="1400" kern="1200">
                <a:solidFill>
                  <a:schemeClr val="tx1"/>
                </a:solidFill>
                <a:latin typeface="Arial" panose="020B0604020202020204" pitchFamily="34" charset="0"/>
                <a:ea typeface="+mn-ea"/>
                <a:cs typeface="+mn-cs"/>
              </a:defRPr>
            </a:lvl3pPr>
            <a:lvl4pPr marL="1371600" algn="l" rtl="0" fontAlgn="base">
              <a:spcBef>
                <a:spcPct val="0"/>
              </a:spcBef>
              <a:spcAft>
                <a:spcPct val="0"/>
              </a:spcAft>
              <a:defRPr sz="1400" kern="1200">
                <a:solidFill>
                  <a:schemeClr val="tx1"/>
                </a:solidFill>
                <a:latin typeface="Arial" panose="020B0604020202020204" pitchFamily="34" charset="0"/>
                <a:ea typeface="+mn-ea"/>
                <a:cs typeface="+mn-cs"/>
              </a:defRPr>
            </a:lvl4pPr>
            <a:lvl5pPr marL="1828800" algn="l" rtl="0" fontAlgn="base">
              <a:spcBef>
                <a:spcPct val="0"/>
              </a:spcBef>
              <a:spcAft>
                <a:spcPct val="0"/>
              </a:spcAft>
              <a:defRPr sz="1400" kern="1200">
                <a:solidFill>
                  <a:schemeClr val="tx1"/>
                </a:solidFill>
                <a:latin typeface="Arial" panose="020B0604020202020204" pitchFamily="34" charset="0"/>
                <a:ea typeface="+mn-ea"/>
                <a:cs typeface="+mn-cs"/>
              </a:defRPr>
            </a:lvl5pPr>
            <a:lvl6pPr marL="2286000" algn="l" defTabSz="914400" rtl="0" eaLnBrk="1" latinLnBrk="0" hangingPunct="1">
              <a:defRPr sz="1400" kern="1200">
                <a:solidFill>
                  <a:schemeClr val="tx1"/>
                </a:solidFill>
                <a:latin typeface="Arial" panose="020B0604020202020204" pitchFamily="34" charset="0"/>
                <a:ea typeface="+mn-ea"/>
                <a:cs typeface="+mn-cs"/>
              </a:defRPr>
            </a:lvl6pPr>
            <a:lvl7pPr marL="2743200" algn="l" defTabSz="914400" rtl="0" eaLnBrk="1" latinLnBrk="0" hangingPunct="1">
              <a:defRPr sz="1400" kern="1200">
                <a:solidFill>
                  <a:schemeClr val="tx1"/>
                </a:solidFill>
                <a:latin typeface="Arial" panose="020B0604020202020204" pitchFamily="34" charset="0"/>
                <a:ea typeface="+mn-ea"/>
                <a:cs typeface="+mn-cs"/>
              </a:defRPr>
            </a:lvl7pPr>
            <a:lvl8pPr marL="3200400" algn="l" defTabSz="914400" rtl="0" eaLnBrk="1" latinLnBrk="0" hangingPunct="1">
              <a:defRPr sz="1400" kern="1200">
                <a:solidFill>
                  <a:schemeClr val="tx1"/>
                </a:solidFill>
                <a:latin typeface="Arial" panose="020B0604020202020204" pitchFamily="34" charset="0"/>
                <a:ea typeface="+mn-ea"/>
                <a:cs typeface="+mn-cs"/>
              </a:defRPr>
            </a:lvl8pPr>
            <a:lvl9pPr marL="3657600" algn="l" defTabSz="914400" rtl="0" eaLnBrk="1" latinLnBrk="0" hangingPunct="1">
              <a:defRPr sz="1400" kern="1200">
                <a:solidFill>
                  <a:schemeClr val="tx1"/>
                </a:solidFill>
                <a:latin typeface="Arial" panose="020B0604020202020204" pitchFamily="34" charset="0"/>
                <a:ea typeface="+mn-ea"/>
                <a:cs typeface="+mn-cs"/>
              </a:defRPr>
            </a:lvl9pPr>
          </a:lstStyle>
          <a:p>
            <a:endParaRPr lang="en-CA"/>
          </a:p>
        </p:txBody>
      </p:sp>
      <p:sp>
        <p:nvSpPr>
          <p:cNvPr id="102" name="Freeform 98">
            <a:extLst>
              <a:ext uri="{FF2B5EF4-FFF2-40B4-BE49-F238E27FC236}">
                <a16:creationId xmlns:a16="http://schemas.microsoft.com/office/drawing/2014/main" id="{0708C491-BD3A-4BC6-969B-77F5502CC433}"/>
              </a:ext>
            </a:extLst>
          </p:cNvPr>
          <p:cNvSpPr>
            <a:spLocks noChangeAspect="1"/>
          </p:cNvSpPr>
          <p:nvPr/>
        </p:nvSpPr>
        <p:spPr bwMode="auto">
          <a:xfrm>
            <a:off x="6073050" y="1424225"/>
            <a:ext cx="156634" cy="38662"/>
          </a:xfrm>
          <a:custGeom>
            <a:avLst/>
            <a:gdLst>
              <a:gd name="T0" fmla="*/ 0 w 264"/>
              <a:gd name="T1" fmla="*/ 0 h 61"/>
              <a:gd name="T2" fmla="*/ 88 w 264"/>
              <a:gd name="T3" fmla="*/ 53 h 61"/>
              <a:gd name="T4" fmla="*/ 213 w 264"/>
              <a:gd name="T5" fmla="*/ 35 h 61"/>
              <a:gd name="T6" fmla="*/ 264 w 264"/>
              <a:gd name="T7" fmla="*/ 0 h 61"/>
            </a:gdLst>
            <a:ahLst/>
            <a:cxnLst>
              <a:cxn ang="0">
                <a:pos x="T0" y="T1"/>
              </a:cxn>
              <a:cxn ang="0">
                <a:pos x="T2" y="T3"/>
              </a:cxn>
              <a:cxn ang="0">
                <a:pos x="T4" y="T5"/>
              </a:cxn>
              <a:cxn ang="0">
                <a:pos x="T6" y="T7"/>
              </a:cxn>
            </a:cxnLst>
            <a:rect l="0" t="0" r="r" b="b"/>
            <a:pathLst>
              <a:path w="264" h="61">
                <a:moveTo>
                  <a:pt x="0" y="0"/>
                </a:moveTo>
                <a:cubicBezTo>
                  <a:pt x="32" y="6"/>
                  <a:pt x="42" y="45"/>
                  <a:pt x="88" y="53"/>
                </a:cubicBezTo>
                <a:cubicBezTo>
                  <a:pt x="131" y="61"/>
                  <a:pt x="181" y="55"/>
                  <a:pt x="213" y="35"/>
                </a:cubicBezTo>
                <a:cubicBezTo>
                  <a:pt x="228" y="25"/>
                  <a:pt x="241" y="5"/>
                  <a:pt x="264" y="0"/>
                </a:cubicBezTo>
              </a:path>
            </a:pathLst>
          </a:custGeom>
          <a:noFill/>
          <a:ln w="6350" cap="rnd">
            <a:solidFill>
              <a:srgbClr val="FF6600"/>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defPPr>
              <a:defRPr lang="en-US"/>
            </a:defPPr>
            <a:lvl1pPr algn="l" rtl="0" fontAlgn="base">
              <a:spcBef>
                <a:spcPct val="0"/>
              </a:spcBef>
              <a:spcAft>
                <a:spcPct val="0"/>
              </a:spcAft>
              <a:defRPr sz="1400" kern="1200">
                <a:solidFill>
                  <a:schemeClr val="tx1"/>
                </a:solidFill>
                <a:latin typeface="Arial" panose="020B0604020202020204" pitchFamily="34" charset="0"/>
                <a:ea typeface="+mn-ea"/>
                <a:cs typeface="+mn-cs"/>
              </a:defRPr>
            </a:lvl1pPr>
            <a:lvl2pPr marL="457200" algn="l" rtl="0" fontAlgn="base">
              <a:spcBef>
                <a:spcPct val="0"/>
              </a:spcBef>
              <a:spcAft>
                <a:spcPct val="0"/>
              </a:spcAft>
              <a:defRPr sz="1400" kern="1200">
                <a:solidFill>
                  <a:schemeClr val="tx1"/>
                </a:solidFill>
                <a:latin typeface="Arial" panose="020B0604020202020204" pitchFamily="34" charset="0"/>
                <a:ea typeface="+mn-ea"/>
                <a:cs typeface="+mn-cs"/>
              </a:defRPr>
            </a:lvl2pPr>
            <a:lvl3pPr marL="914400" algn="l" rtl="0" fontAlgn="base">
              <a:spcBef>
                <a:spcPct val="0"/>
              </a:spcBef>
              <a:spcAft>
                <a:spcPct val="0"/>
              </a:spcAft>
              <a:defRPr sz="1400" kern="1200">
                <a:solidFill>
                  <a:schemeClr val="tx1"/>
                </a:solidFill>
                <a:latin typeface="Arial" panose="020B0604020202020204" pitchFamily="34" charset="0"/>
                <a:ea typeface="+mn-ea"/>
                <a:cs typeface="+mn-cs"/>
              </a:defRPr>
            </a:lvl3pPr>
            <a:lvl4pPr marL="1371600" algn="l" rtl="0" fontAlgn="base">
              <a:spcBef>
                <a:spcPct val="0"/>
              </a:spcBef>
              <a:spcAft>
                <a:spcPct val="0"/>
              </a:spcAft>
              <a:defRPr sz="1400" kern="1200">
                <a:solidFill>
                  <a:schemeClr val="tx1"/>
                </a:solidFill>
                <a:latin typeface="Arial" panose="020B0604020202020204" pitchFamily="34" charset="0"/>
                <a:ea typeface="+mn-ea"/>
                <a:cs typeface="+mn-cs"/>
              </a:defRPr>
            </a:lvl4pPr>
            <a:lvl5pPr marL="1828800" algn="l" rtl="0" fontAlgn="base">
              <a:spcBef>
                <a:spcPct val="0"/>
              </a:spcBef>
              <a:spcAft>
                <a:spcPct val="0"/>
              </a:spcAft>
              <a:defRPr sz="1400" kern="1200">
                <a:solidFill>
                  <a:schemeClr val="tx1"/>
                </a:solidFill>
                <a:latin typeface="Arial" panose="020B0604020202020204" pitchFamily="34" charset="0"/>
                <a:ea typeface="+mn-ea"/>
                <a:cs typeface="+mn-cs"/>
              </a:defRPr>
            </a:lvl5pPr>
            <a:lvl6pPr marL="2286000" algn="l" defTabSz="914400" rtl="0" eaLnBrk="1" latinLnBrk="0" hangingPunct="1">
              <a:defRPr sz="1400" kern="1200">
                <a:solidFill>
                  <a:schemeClr val="tx1"/>
                </a:solidFill>
                <a:latin typeface="Arial" panose="020B0604020202020204" pitchFamily="34" charset="0"/>
                <a:ea typeface="+mn-ea"/>
                <a:cs typeface="+mn-cs"/>
              </a:defRPr>
            </a:lvl6pPr>
            <a:lvl7pPr marL="2743200" algn="l" defTabSz="914400" rtl="0" eaLnBrk="1" latinLnBrk="0" hangingPunct="1">
              <a:defRPr sz="1400" kern="1200">
                <a:solidFill>
                  <a:schemeClr val="tx1"/>
                </a:solidFill>
                <a:latin typeface="Arial" panose="020B0604020202020204" pitchFamily="34" charset="0"/>
                <a:ea typeface="+mn-ea"/>
                <a:cs typeface="+mn-cs"/>
              </a:defRPr>
            </a:lvl7pPr>
            <a:lvl8pPr marL="3200400" algn="l" defTabSz="914400" rtl="0" eaLnBrk="1" latinLnBrk="0" hangingPunct="1">
              <a:defRPr sz="1400" kern="1200">
                <a:solidFill>
                  <a:schemeClr val="tx1"/>
                </a:solidFill>
                <a:latin typeface="Arial" panose="020B0604020202020204" pitchFamily="34" charset="0"/>
                <a:ea typeface="+mn-ea"/>
                <a:cs typeface="+mn-cs"/>
              </a:defRPr>
            </a:lvl8pPr>
            <a:lvl9pPr marL="3657600" algn="l" defTabSz="914400" rtl="0" eaLnBrk="1" latinLnBrk="0" hangingPunct="1">
              <a:defRPr sz="1400" kern="1200">
                <a:solidFill>
                  <a:schemeClr val="tx1"/>
                </a:solidFill>
                <a:latin typeface="Arial" panose="020B0604020202020204" pitchFamily="34" charset="0"/>
                <a:ea typeface="+mn-ea"/>
                <a:cs typeface="+mn-cs"/>
              </a:defRPr>
            </a:lvl9pPr>
          </a:lstStyle>
          <a:p>
            <a:endParaRPr lang="en-CA"/>
          </a:p>
        </p:txBody>
      </p:sp>
      <p:sp>
        <p:nvSpPr>
          <p:cNvPr id="103" name="Freeform 99">
            <a:extLst>
              <a:ext uri="{FF2B5EF4-FFF2-40B4-BE49-F238E27FC236}">
                <a16:creationId xmlns:a16="http://schemas.microsoft.com/office/drawing/2014/main" id="{CACA5147-DFC7-4CFD-84AA-2FF89550095A}"/>
              </a:ext>
            </a:extLst>
          </p:cNvPr>
          <p:cNvSpPr>
            <a:spLocks noChangeAspect="1"/>
          </p:cNvSpPr>
          <p:nvPr/>
        </p:nvSpPr>
        <p:spPr bwMode="auto">
          <a:xfrm>
            <a:off x="6229684" y="1415388"/>
            <a:ext cx="36855" cy="11599"/>
          </a:xfrm>
          <a:custGeom>
            <a:avLst/>
            <a:gdLst>
              <a:gd name="T0" fmla="*/ 0 w 63"/>
              <a:gd name="T1" fmla="*/ 13 h 18"/>
              <a:gd name="T2" fmla="*/ 63 w 63"/>
              <a:gd name="T3" fmla="*/ 0 h 18"/>
            </a:gdLst>
            <a:ahLst/>
            <a:cxnLst>
              <a:cxn ang="0">
                <a:pos x="T0" y="T1"/>
              </a:cxn>
              <a:cxn ang="0">
                <a:pos x="T2" y="T3"/>
              </a:cxn>
            </a:cxnLst>
            <a:rect l="0" t="0" r="r" b="b"/>
            <a:pathLst>
              <a:path w="63" h="18">
                <a:moveTo>
                  <a:pt x="0" y="13"/>
                </a:moveTo>
                <a:cubicBezTo>
                  <a:pt x="21" y="18"/>
                  <a:pt x="45" y="14"/>
                  <a:pt x="63" y="0"/>
                </a:cubicBezTo>
              </a:path>
            </a:pathLst>
          </a:custGeom>
          <a:noFill/>
          <a:ln w="6350" cap="rnd">
            <a:solidFill>
              <a:srgbClr val="FF6600"/>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defPPr>
              <a:defRPr lang="en-US"/>
            </a:defPPr>
            <a:lvl1pPr algn="l" rtl="0" fontAlgn="base">
              <a:spcBef>
                <a:spcPct val="0"/>
              </a:spcBef>
              <a:spcAft>
                <a:spcPct val="0"/>
              </a:spcAft>
              <a:defRPr sz="1400" kern="1200">
                <a:solidFill>
                  <a:schemeClr val="tx1"/>
                </a:solidFill>
                <a:latin typeface="Arial" panose="020B0604020202020204" pitchFamily="34" charset="0"/>
                <a:ea typeface="+mn-ea"/>
                <a:cs typeface="+mn-cs"/>
              </a:defRPr>
            </a:lvl1pPr>
            <a:lvl2pPr marL="457200" algn="l" rtl="0" fontAlgn="base">
              <a:spcBef>
                <a:spcPct val="0"/>
              </a:spcBef>
              <a:spcAft>
                <a:spcPct val="0"/>
              </a:spcAft>
              <a:defRPr sz="1400" kern="1200">
                <a:solidFill>
                  <a:schemeClr val="tx1"/>
                </a:solidFill>
                <a:latin typeface="Arial" panose="020B0604020202020204" pitchFamily="34" charset="0"/>
                <a:ea typeface="+mn-ea"/>
                <a:cs typeface="+mn-cs"/>
              </a:defRPr>
            </a:lvl2pPr>
            <a:lvl3pPr marL="914400" algn="l" rtl="0" fontAlgn="base">
              <a:spcBef>
                <a:spcPct val="0"/>
              </a:spcBef>
              <a:spcAft>
                <a:spcPct val="0"/>
              </a:spcAft>
              <a:defRPr sz="1400" kern="1200">
                <a:solidFill>
                  <a:schemeClr val="tx1"/>
                </a:solidFill>
                <a:latin typeface="Arial" panose="020B0604020202020204" pitchFamily="34" charset="0"/>
                <a:ea typeface="+mn-ea"/>
                <a:cs typeface="+mn-cs"/>
              </a:defRPr>
            </a:lvl3pPr>
            <a:lvl4pPr marL="1371600" algn="l" rtl="0" fontAlgn="base">
              <a:spcBef>
                <a:spcPct val="0"/>
              </a:spcBef>
              <a:spcAft>
                <a:spcPct val="0"/>
              </a:spcAft>
              <a:defRPr sz="1400" kern="1200">
                <a:solidFill>
                  <a:schemeClr val="tx1"/>
                </a:solidFill>
                <a:latin typeface="Arial" panose="020B0604020202020204" pitchFamily="34" charset="0"/>
                <a:ea typeface="+mn-ea"/>
                <a:cs typeface="+mn-cs"/>
              </a:defRPr>
            </a:lvl4pPr>
            <a:lvl5pPr marL="1828800" algn="l" rtl="0" fontAlgn="base">
              <a:spcBef>
                <a:spcPct val="0"/>
              </a:spcBef>
              <a:spcAft>
                <a:spcPct val="0"/>
              </a:spcAft>
              <a:defRPr sz="1400" kern="1200">
                <a:solidFill>
                  <a:schemeClr val="tx1"/>
                </a:solidFill>
                <a:latin typeface="Arial" panose="020B0604020202020204" pitchFamily="34" charset="0"/>
                <a:ea typeface="+mn-ea"/>
                <a:cs typeface="+mn-cs"/>
              </a:defRPr>
            </a:lvl5pPr>
            <a:lvl6pPr marL="2286000" algn="l" defTabSz="914400" rtl="0" eaLnBrk="1" latinLnBrk="0" hangingPunct="1">
              <a:defRPr sz="1400" kern="1200">
                <a:solidFill>
                  <a:schemeClr val="tx1"/>
                </a:solidFill>
                <a:latin typeface="Arial" panose="020B0604020202020204" pitchFamily="34" charset="0"/>
                <a:ea typeface="+mn-ea"/>
                <a:cs typeface="+mn-cs"/>
              </a:defRPr>
            </a:lvl6pPr>
            <a:lvl7pPr marL="2743200" algn="l" defTabSz="914400" rtl="0" eaLnBrk="1" latinLnBrk="0" hangingPunct="1">
              <a:defRPr sz="1400" kern="1200">
                <a:solidFill>
                  <a:schemeClr val="tx1"/>
                </a:solidFill>
                <a:latin typeface="Arial" panose="020B0604020202020204" pitchFamily="34" charset="0"/>
                <a:ea typeface="+mn-ea"/>
                <a:cs typeface="+mn-cs"/>
              </a:defRPr>
            </a:lvl7pPr>
            <a:lvl8pPr marL="3200400" algn="l" defTabSz="914400" rtl="0" eaLnBrk="1" latinLnBrk="0" hangingPunct="1">
              <a:defRPr sz="1400" kern="1200">
                <a:solidFill>
                  <a:schemeClr val="tx1"/>
                </a:solidFill>
                <a:latin typeface="Arial" panose="020B0604020202020204" pitchFamily="34" charset="0"/>
                <a:ea typeface="+mn-ea"/>
                <a:cs typeface="+mn-cs"/>
              </a:defRPr>
            </a:lvl8pPr>
            <a:lvl9pPr marL="3657600" algn="l" defTabSz="914400" rtl="0" eaLnBrk="1" latinLnBrk="0" hangingPunct="1">
              <a:defRPr sz="1400" kern="1200">
                <a:solidFill>
                  <a:schemeClr val="tx1"/>
                </a:solidFill>
                <a:latin typeface="Arial" panose="020B0604020202020204" pitchFamily="34" charset="0"/>
                <a:ea typeface="+mn-ea"/>
                <a:cs typeface="+mn-cs"/>
              </a:defRPr>
            </a:lvl9pPr>
          </a:lstStyle>
          <a:p>
            <a:endParaRPr lang="en-CA"/>
          </a:p>
        </p:txBody>
      </p:sp>
      <p:sp>
        <p:nvSpPr>
          <p:cNvPr id="104" name="Freeform 100">
            <a:extLst>
              <a:ext uri="{FF2B5EF4-FFF2-40B4-BE49-F238E27FC236}">
                <a16:creationId xmlns:a16="http://schemas.microsoft.com/office/drawing/2014/main" id="{3C4FAF62-4209-49CF-AA49-D23B840CC686}"/>
              </a:ext>
            </a:extLst>
          </p:cNvPr>
          <p:cNvSpPr>
            <a:spLocks noChangeAspect="1"/>
          </p:cNvSpPr>
          <p:nvPr/>
        </p:nvSpPr>
        <p:spPr bwMode="auto">
          <a:xfrm>
            <a:off x="6226613" y="1261845"/>
            <a:ext cx="169431" cy="210431"/>
          </a:xfrm>
          <a:custGeom>
            <a:avLst/>
            <a:gdLst>
              <a:gd name="T0" fmla="*/ 68 w 286"/>
              <a:gd name="T1" fmla="*/ 241 h 330"/>
              <a:gd name="T2" fmla="*/ 54 w 286"/>
              <a:gd name="T3" fmla="*/ 219 h 330"/>
              <a:gd name="T4" fmla="*/ 74 w 286"/>
              <a:gd name="T5" fmla="*/ 1 h 330"/>
              <a:gd name="T6" fmla="*/ 81 w 286"/>
              <a:gd name="T7" fmla="*/ 1 h 330"/>
              <a:gd name="T8" fmla="*/ 85 w 286"/>
              <a:gd name="T9" fmla="*/ 8 h 330"/>
              <a:gd name="T10" fmla="*/ 38 w 286"/>
              <a:gd name="T11" fmla="*/ 159 h 330"/>
              <a:gd name="T12" fmla="*/ 129 w 286"/>
              <a:gd name="T13" fmla="*/ 206 h 330"/>
              <a:gd name="T14" fmla="*/ 135 w 286"/>
              <a:gd name="T15" fmla="*/ 212 h 330"/>
              <a:gd name="T16" fmla="*/ 280 w 286"/>
              <a:gd name="T17" fmla="*/ 299 h 330"/>
              <a:gd name="T18" fmla="*/ 286 w 286"/>
              <a:gd name="T19" fmla="*/ 283 h 3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86" h="330">
                <a:moveTo>
                  <a:pt x="68" y="241"/>
                </a:moveTo>
                <a:cubicBezTo>
                  <a:pt x="68" y="234"/>
                  <a:pt x="61" y="228"/>
                  <a:pt x="54" y="219"/>
                </a:cubicBezTo>
                <a:cubicBezTo>
                  <a:pt x="0" y="146"/>
                  <a:pt x="3" y="69"/>
                  <a:pt x="74" y="1"/>
                </a:cubicBezTo>
                <a:cubicBezTo>
                  <a:pt x="76" y="0"/>
                  <a:pt x="78" y="0"/>
                  <a:pt x="81" y="1"/>
                </a:cubicBezTo>
                <a:cubicBezTo>
                  <a:pt x="83" y="2"/>
                  <a:pt x="84" y="5"/>
                  <a:pt x="85" y="8"/>
                </a:cubicBezTo>
                <a:cubicBezTo>
                  <a:pt x="65" y="46"/>
                  <a:pt x="25" y="105"/>
                  <a:pt x="38" y="159"/>
                </a:cubicBezTo>
                <a:cubicBezTo>
                  <a:pt x="47" y="195"/>
                  <a:pt x="80" y="236"/>
                  <a:pt x="129" y="206"/>
                </a:cubicBezTo>
                <a:cubicBezTo>
                  <a:pt x="132" y="207"/>
                  <a:pt x="134" y="210"/>
                  <a:pt x="135" y="212"/>
                </a:cubicBezTo>
                <a:cubicBezTo>
                  <a:pt x="100" y="266"/>
                  <a:pt x="235" y="330"/>
                  <a:pt x="280" y="299"/>
                </a:cubicBezTo>
                <a:cubicBezTo>
                  <a:pt x="280" y="293"/>
                  <a:pt x="283" y="286"/>
                  <a:pt x="286" y="283"/>
                </a:cubicBezTo>
              </a:path>
            </a:pathLst>
          </a:custGeom>
          <a:noFill/>
          <a:ln w="6350" cap="rnd">
            <a:solidFill>
              <a:srgbClr val="FF6600"/>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defPPr>
              <a:defRPr lang="en-US"/>
            </a:defPPr>
            <a:lvl1pPr algn="l" rtl="0" fontAlgn="base">
              <a:spcBef>
                <a:spcPct val="0"/>
              </a:spcBef>
              <a:spcAft>
                <a:spcPct val="0"/>
              </a:spcAft>
              <a:defRPr sz="1400" kern="1200">
                <a:solidFill>
                  <a:schemeClr val="tx1"/>
                </a:solidFill>
                <a:latin typeface="Arial" panose="020B0604020202020204" pitchFamily="34" charset="0"/>
                <a:ea typeface="+mn-ea"/>
                <a:cs typeface="+mn-cs"/>
              </a:defRPr>
            </a:lvl1pPr>
            <a:lvl2pPr marL="457200" algn="l" rtl="0" fontAlgn="base">
              <a:spcBef>
                <a:spcPct val="0"/>
              </a:spcBef>
              <a:spcAft>
                <a:spcPct val="0"/>
              </a:spcAft>
              <a:defRPr sz="1400" kern="1200">
                <a:solidFill>
                  <a:schemeClr val="tx1"/>
                </a:solidFill>
                <a:latin typeface="Arial" panose="020B0604020202020204" pitchFamily="34" charset="0"/>
                <a:ea typeface="+mn-ea"/>
                <a:cs typeface="+mn-cs"/>
              </a:defRPr>
            </a:lvl2pPr>
            <a:lvl3pPr marL="914400" algn="l" rtl="0" fontAlgn="base">
              <a:spcBef>
                <a:spcPct val="0"/>
              </a:spcBef>
              <a:spcAft>
                <a:spcPct val="0"/>
              </a:spcAft>
              <a:defRPr sz="1400" kern="1200">
                <a:solidFill>
                  <a:schemeClr val="tx1"/>
                </a:solidFill>
                <a:latin typeface="Arial" panose="020B0604020202020204" pitchFamily="34" charset="0"/>
                <a:ea typeface="+mn-ea"/>
                <a:cs typeface="+mn-cs"/>
              </a:defRPr>
            </a:lvl3pPr>
            <a:lvl4pPr marL="1371600" algn="l" rtl="0" fontAlgn="base">
              <a:spcBef>
                <a:spcPct val="0"/>
              </a:spcBef>
              <a:spcAft>
                <a:spcPct val="0"/>
              </a:spcAft>
              <a:defRPr sz="1400" kern="1200">
                <a:solidFill>
                  <a:schemeClr val="tx1"/>
                </a:solidFill>
                <a:latin typeface="Arial" panose="020B0604020202020204" pitchFamily="34" charset="0"/>
                <a:ea typeface="+mn-ea"/>
                <a:cs typeface="+mn-cs"/>
              </a:defRPr>
            </a:lvl4pPr>
            <a:lvl5pPr marL="1828800" algn="l" rtl="0" fontAlgn="base">
              <a:spcBef>
                <a:spcPct val="0"/>
              </a:spcBef>
              <a:spcAft>
                <a:spcPct val="0"/>
              </a:spcAft>
              <a:defRPr sz="1400" kern="1200">
                <a:solidFill>
                  <a:schemeClr val="tx1"/>
                </a:solidFill>
                <a:latin typeface="Arial" panose="020B0604020202020204" pitchFamily="34" charset="0"/>
                <a:ea typeface="+mn-ea"/>
                <a:cs typeface="+mn-cs"/>
              </a:defRPr>
            </a:lvl5pPr>
            <a:lvl6pPr marL="2286000" algn="l" defTabSz="914400" rtl="0" eaLnBrk="1" latinLnBrk="0" hangingPunct="1">
              <a:defRPr sz="1400" kern="1200">
                <a:solidFill>
                  <a:schemeClr val="tx1"/>
                </a:solidFill>
                <a:latin typeface="Arial" panose="020B0604020202020204" pitchFamily="34" charset="0"/>
                <a:ea typeface="+mn-ea"/>
                <a:cs typeface="+mn-cs"/>
              </a:defRPr>
            </a:lvl6pPr>
            <a:lvl7pPr marL="2743200" algn="l" defTabSz="914400" rtl="0" eaLnBrk="1" latinLnBrk="0" hangingPunct="1">
              <a:defRPr sz="1400" kern="1200">
                <a:solidFill>
                  <a:schemeClr val="tx1"/>
                </a:solidFill>
                <a:latin typeface="Arial" panose="020B0604020202020204" pitchFamily="34" charset="0"/>
                <a:ea typeface="+mn-ea"/>
                <a:cs typeface="+mn-cs"/>
              </a:defRPr>
            </a:lvl7pPr>
            <a:lvl8pPr marL="3200400" algn="l" defTabSz="914400" rtl="0" eaLnBrk="1" latinLnBrk="0" hangingPunct="1">
              <a:defRPr sz="1400" kern="1200">
                <a:solidFill>
                  <a:schemeClr val="tx1"/>
                </a:solidFill>
                <a:latin typeface="Arial" panose="020B0604020202020204" pitchFamily="34" charset="0"/>
                <a:ea typeface="+mn-ea"/>
                <a:cs typeface="+mn-cs"/>
              </a:defRPr>
            </a:lvl8pPr>
            <a:lvl9pPr marL="3657600" algn="l" defTabSz="914400" rtl="0" eaLnBrk="1" latinLnBrk="0" hangingPunct="1">
              <a:defRPr sz="1400" kern="1200">
                <a:solidFill>
                  <a:schemeClr val="tx1"/>
                </a:solidFill>
                <a:latin typeface="Arial" panose="020B0604020202020204" pitchFamily="34" charset="0"/>
                <a:ea typeface="+mn-ea"/>
                <a:cs typeface="+mn-cs"/>
              </a:defRPr>
            </a:lvl9pPr>
          </a:lstStyle>
          <a:p>
            <a:endParaRPr lang="en-CA"/>
          </a:p>
        </p:txBody>
      </p:sp>
      <p:sp>
        <p:nvSpPr>
          <p:cNvPr id="105" name="Freeform 101">
            <a:extLst>
              <a:ext uri="{FF2B5EF4-FFF2-40B4-BE49-F238E27FC236}">
                <a16:creationId xmlns:a16="http://schemas.microsoft.com/office/drawing/2014/main" id="{CF4F48A7-8085-485C-BAE9-B6A3865EE9E6}"/>
              </a:ext>
            </a:extLst>
          </p:cNvPr>
          <p:cNvSpPr>
            <a:spLocks noChangeAspect="1"/>
          </p:cNvSpPr>
          <p:nvPr/>
        </p:nvSpPr>
        <p:spPr bwMode="auto">
          <a:xfrm>
            <a:off x="6395531" y="1440242"/>
            <a:ext cx="512" cy="2209"/>
          </a:xfrm>
          <a:custGeom>
            <a:avLst/>
            <a:gdLst>
              <a:gd name="T0" fmla="*/ 1 w 1"/>
              <a:gd name="T1" fmla="*/ 3 h 3"/>
              <a:gd name="T2" fmla="*/ 0 w 1"/>
              <a:gd name="T3" fmla="*/ 0 h 3"/>
            </a:gdLst>
            <a:ahLst/>
            <a:cxnLst>
              <a:cxn ang="0">
                <a:pos x="T0" y="T1"/>
              </a:cxn>
              <a:cxn ang="0">
                <a:pos x="T2" y="T3"/>
              </a:cxn>
            </a:cxnLst>
            <a:rect l="0" t="0" r="r" b="b"/>
            <a:pathLst>
              <a:path w="1" h="3">
                <a:moveTo>
                  <a:pt x="1" y="3"/>
                </a:moveTo>
                <a:cubicBezTo>
                  <a:pt x="1" y="2"/>
                  <a:pt x="0" y="1"/>
                  <a:pt x="0" y="0"/>
                </a:cubicBezTo>
              </a:path>
            </a:pathLst>
          </a:custGeom>
          <a:noFill/>
          <a:ln w="6350" cap="rnd">
            <a:solidFill>
              <a:srgbClr val="FF6600"/>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defPPr>
              <a:defRPr lang="en-US"/>
            </a:defPPr>
            <a:lvl1pPr algn="l" rtl="0" fontAlgn="base">
              <a:spcBef>
                <a:spcPct val="0"/>
              </a:spcBef>
              <a:spcAft>
                <a:spcPct val="0"/>
              </a:spcAft>
              <a:defRPr sz="1400" kern="1200">
                <a:solidFill>
                  <a:schemeClr val="tx1"/>
                </a:solidFill>
                <a:latin typeface="Arial" panose="020B0604020202020204" pitchFamily="34" charset="0"/>
                <a:ea typeface="+mn-ea"/>
                <a:cs typeface="+mn-cs"/>
              </a:defRPr>
            </a:lvl1pPr>
            <a:lvl2pPr marL="457200" algn="l" rtl="0" fontAlgn="base">
              <a:spcBef>
                <a:spcPct val="0"/>
              </a:spcBef>
              <a:spcAft>
                <a:spcPct val="0"/>
              </a:spcAft>
              <a:defRPr sz="1400" kern="1200">
                <a:solidFill>
                  <a:schemeClr val="tx1"/>
                </a:solidFill>
                <a:latin typeface="Arial" panose="020B0604020202020204" pitchFamily="34" charset="0"/>
                <a:ea typeface="+mn-ea"/>
                <a:cs typeface="+mn-cs"/>
              </a:defRPr>
            </a:lvl2pPr>
            <a:lvl3pPr marL="914400" algn="l" rtl="0" fontAlgn="base">
              <a:spcBef>
                <a:spcPct val="0"/>
              </a:spcBef>
              <a:spcAft>
                <a:spcPct val="0"/>
              </a:spcAft>
              <a:defRPr sz="1400" kern="1200">
                <a:solidFill>
                  <a:schemeClr val="tx1"/>
                </a:solidFill>
                <a:latin typeface="Arial" panose="020B0604020202020204" pitchFamily="34" charset="0"/>
                <a:ea typeface="+mn-ea"/>
                <a:cs typeface="+mn-cs"/>
              </a:defRPr>
            </a:lvl3pPr>
            <a:lvl4pPr marL="1371600" algn="l" rtl="0" fontAlgn="base">
              <a:spcBef>
                <a:spcPct val="0"/>
              </a:spcBef>
              <a:spcAft>
                <a:spcPct val="0"/>
              </a:spcAft>
              <a:defRPr sz="1400" kern="1200">
                <a:solidFill>
                  <a:schemeClr val="tx1"/>
                </a:solidFill>
                <a:latin typeface="Arial" panose="020B0604020202020204" pitchFamily="34" charset="0"/>
                <a:ea typeface="+mn-ea"/>
                <a:cs typeface="+mn-cs"/>
              </a:defRPr>
            </a:lvl4pPr>
            <a:lvl5pPr marL="1828800" algn="l" rtl="0" fontAlgn="base">
              <a:spcBef>
                <a:spcPct val="0"/>
              </a:spcBef>
              <a:spcAft>
                <a:spcPct val="0"/>
              </a:spcAft>
              <a:defRPr sz="1400" kern="1200">
                <a:solidFill>
                  <a:schemeClr val="tx1"/>
                </a:solidFill>
                <a:latin typeface="Arial" panose="020B0604020202020204" pitchFamily="34" charset="0"/>
                <a:ea typeface="+mn-ea"/>
                <a:cs typeface="+mn-cs"/>
              </a:defRPr>
            </a:lvl5pPr>
            <a:lvl6pPr marL="2286000" algn="l" defTabSz="914400" rtl="0" eaLnBrk="1" latinLnBrk="0" hangingPunct="1">
              <a:defRPr sz="1400" kern="1200">
                <a:solidFill>
                  <a:schemeClr val="tx1"/>
                </a:solidFill>
                <a:latin typeface="Arial" panose="020B0604020202020204" pitchFamily="34" charset="0"/>
                <a:ea typeface="+mn-ea"/>
                <a:cs typeface="+mn-cs"/>
              </a:defRPr>
            </a:lvl6pPr>
            <a:lvl7pPr marL="2743200" algn="l" defTabSz="914400" rtl="0" eaLnBrk="1" latinLnBrk="0" hangingPunct="1">
              <a:defRPr sz="1400" kern="1200">
                <a:solidFill>
                  <a:schemeClr val="tx1"/>
                </a:solidFill>
                <a:latin typeface="Arial" panose="020B0604020202020204" pitchFamily="34" charset="0"/>
                <a:ea typeface="+mn-ea"/>
                <a:cs typeface="+mn-cs"/>
              </a:defRPr>
            </a:lvl7pPr>
            <a:lvl8pPr marL="3200400" algn="l" defTabSz="914400" rtl="0" eaLnBrk="1" latinLnBrk="0" hangingPunct="1">
              <a:defRPr sz="1400" kern="1200">
                <a:solidFill>
                  <a:schemeClr val="tx1"/>
                </a:solidFill>
                <a:latin typeface="Arial" panose="020B0604020202020204" pitchFamily="34" charset="0"/>
                <a:ea typeface="+mn-ea"/>
                <a:cs typeface="+mn-cs"/>
              </a:defRPr>
            </a:lvl8pPr>
            <a:lvl9pPr marL="3657600" algn="l" defTabSz="914400" rtl="0" eaLnBrk="1" latinLnBrk="0" hangingPunct="1">
              <a:defRPr sz="1400" kern="1200">
                <a:solidFill>
                  <a:schemeClr val="tx1"/>
                </a:solidFill>
                <a:latin typeface="Arial" panose="020B0604020202020204" pitchFamily="34" charset="0"/>
                <a:ea typeface="+mn-ea"/>
                <a:cs typeface="+mn-cs"/>
              </a:defRPr>
            </a:lvl9pPr>
          </a:lstStyle>
          <a:p>
            <a:endParaRPr lang="en-CA"/>
          </a:p>
        </p:txBody>
      </p:sp>
      <p:sp>
        <p:nvSpPr>
          <p:cNvPr id="106" name="Freeform 102">
            <a:extLst>
              <a:ext uri="{FF2B5EF4-FFF2-40B4-BE49-F238E27FC236}">
                <a16:creationId xmlns:a16="http://schemas.microsoft.com/office/drawing/2014/main" id="{322EF7C0-C861-4175-A562-D6A2DDD4B30C}"/>
              </a:ext>
            </a:extLst>
          </p:cNvPr>
          <p:cNvSpPr>
            <a:spLocks noChangeAspect="1"/>
          </p:cNvSpPr>
          <p:nvPr/>
        </p:nvSpPr>
        <p:spPr bwMode="auto">
          <a:xfrm>
            <a:off x="6386829" y="1420359"/>
            <a:ext cx="13309" cy="19883"/>
          </a:xfrm>
          <a:custGeom>
            <a:avLst/>
            <a:gdLst>
              <a:gd name="T0" fmla="*/ 14 w 22"/>
              <a:gd name="T1" fmla="*/ 32 h 32"/>
              <a:gd name="T2" fmla="*/ 10 w 22"/>
              <a:gd name="T3" fmla="*/ 0 h 32"/>
              <a:gd name="T4" fmla="*/ 14 w 22"/>
              <a:gd name="T5" fmla="*/ 32 h 32"/>
            </a:gdLst>
            <a:ahLst/>
            <a:cxnLst>
              <a:cxn ang="0">
                <a:pos x="T0" y="T1"/>
              </a:cxn>
              <a:cxn ang="0">
                <a:pos x="T2" y="T3"/>
              </a:cxn>
              <a:cxn ang="0">
                <a:pos x="T4" y="T5"/>
              </a:cxn>
            </a:cxnLst>
            <a:rect l="0" t="0" r="r" b="b"/>
            <a:pathLst>
              <a:path w="22" h="32">
                <a:moveTo>
                  <a:pt x="14" y="32"/>
                </a:moveTo>
                <a:cubicBezTo>
                  <a:pt x="8" y="24"/>
                  <a:pt x="0" y="6"/>
                  <a:pt x="10" y="0"/>
                </a:cubicBezTo>
                <a:cubicBezTo>
                  <a:pt x="22" y="5"/>
                  <a:pt x="20" y="24"/>
                  <a:pt x="14" y="32"/>
                </a:cubicBezTo>
              </a:path>
            </a:pathLst>
          </a:custGeom>
          <a:noFill/>
          <a:ln w="6350" cap="rnd">
            <a:solidFill>
              <a:srgbClr val="FF6600"/>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defPPr>
              <a:defRPr lang="en-US"/>
            </a:defPPr>
            <a:lvl1pPr algn="l" rtl="0" fontAlgn="base">
              <a:spcBef>
                <a:spcPct val="0"/>
              </a:spcBef>
              <a:spcAft>
                <a:spcPct val="0"/>
              </a:spcAft>
              <a:defRPr sz="1400" kern="1200">
                <a:solidFill>
                  <a:schemeClr val="tx1"/>
                </a:solidFill>
                <a:latin typeface="Arial" panose="020B0604020202020204" pitchFamily="34" charset="0"/>
                <a:ea typeface="+mn-ea"/>
                <a:cs typeface="+mn-cs"/>
              </a:defRPr>
            </a:lvl1pPr>
            <a:lvl2pPr marL="457200" algn="l" rtl="0" fontAlgn="base">
              <a:spcBef>
                <a:spcPct val="0"/>
              </a:spcBef>
              <a:spcAft>
                <a:spcPct val="0"/>
              </a:spcAft>
              <a:defRPr sz="1400" kern="1200">
                <a:solidFill>
                  <a:schemeClr val="tx1"/>
                </a:solidFill>
                <a:latin typeface="Arial" panose="020B0604020202020204" pitchFamily="34" charset="0"/>
                <a:ea typeface="+mn-ea"/>
                <a:cs typeface="+mn-cs"/>
              </a:defRPr>
            </a:lvl2pPr>
            <a:lvl3pPr marL="914400" algn="l" rtl="0" fontAlgn="base">
              <a:spcBef>
                <a:spcPct val="0"/>
              </a:spcBef>
              <a:spcAft>
                <a:spcPct val="0"/>
              </a:spcAft>
              <a:defRPr sz="1400" kern="1200">
                <a:solidFill>
                  <a:schemeClr val="tx1"/>
                </a:solidFill>
                <a:latin typeface="Arial" panose="020B0604020202020204" pitchFamily="34" charset="0"/>
                <a:ea typeface="+mn-ea"/>
                <a:cs typeface="+mn-cs"/>
              </a:defRPr>
            </a:lvl3pPr>
            <a:lvl4pPr marL="1371600" algn="l" rtl="0" fontAlgn="base">
              <a:spcBef>
                <a:spcPct val="0"/>
              </a:spcBef>
              <a:spcAft>
                <a:spcPct val="0"/>
              </a:spcAft>
              <a:defRPr sz="1400" kern="1200">
                <a:solidFill>
                  <a:schemeClr val="tx1"/>
                </a:solidFill>
                <a:latin typeface="Arial" panose="020B0604020202020204" pitchFamily="34" charset="0"/>
                <a:ea typeface="+mn-ea"/>
                <a:cs typeface="+mn-cs"/>
              </a:defRPr>
            </a:lvl4pPr>
            <a:lvl5pPr marL="1828800" algn="l" rtl="0" fontAlgn="base">
              <a:spcBef>
                <a:spcPct val="0"/>
              </a:spcBef>
              <a:spcAft>
                <a:spcPct val="0"/>
              </a:spcAft>
              <a:defRPr sz="1400" kern="1200">
                <a:solidFill>
                  <a:schemeClr val="tx1"/>
                </a:solidFill>
                <a:latin typeface="Arial" panose="020B0604020202020204" pitchFamily="34" charset="0"/>
                <a:ea typeface="+mn-ea"/>
                <a:cs typeface="+mn-cs"/>
              </a:defRPr>
            </a:lvl5pPr>
            <a:lvl6pPr marL="2286000" algn="l" defTabSz="914400" rtl="0" eaLnBrk="1" latinLnBrk="0" hangingPunct="1">
              <a:defRPr sz="1400" kern="1200">
                <a:solidFill>
                  <a:schemeClr val="tx1"/>
                </a:solidFill>
                <a:latin typeface="Arial" panose="020B0604020202020204" pitchFamily="34" charset="0"/>
                <a:ea typeface="+mn-ea"/>
                <a:cs typeface="+mn-cs"/>
              </a:defRPr>
            </a:lvl6pPr>
            <a:lvl7pPr marL="2743200" algn="l" defTabSz="914400" rtl="0" eaLnBrk="1" latinLnBrk="0" hangingPunct="1">
              <a:defRPr sz="1400" kern="1200">
                <a:solidFill>
                  <a:schemeClr val="tx1"/>
                </a:solidFill>
                <a:latin typeface="Arial" panose="020B0604020202020204" pitchFamily="34" charset="0"/>
                <a:ea typeface="+mn-ea"/>
                <a:cs typeface="+mn-cs"/>
              </a:defRPr>
            </a:lvl7pPr>
            <a:lvl8pPr marL="3200400" algn="l" defTabSz="914400" rtl="0" eaLnBrk="1" latinLnBrk="0" hangingPunct="1">
              <a:defRPr sz="1400" kern="1200">
                <a:solidFill>
                  <a:schemeClr val="tx1"/>
                </a:solidFill>
                <a:latin typeface="Arial" panose="020B0604020202020204" pitchFamily="34" charset="0"/>
                <a:ea typeface="+mn-ea"/>
                <a:cs typeface="+mn-cs"/>
              </a:defRPr>
            </a:lvl8pPr>
            <a:lvl9pPr marL="3657600" algn="l" defTabSz="914400" rtl="0" eaLnBrk="1" latinLnBrk="0" hangingPunct="1">
              <a:defRPr sz="1400" kern="1200">
                <a:solidFill>
                  <a:schemeClr val="tx1"/>
                </a:solidFill>
                <a:latin typeface="Arial" panose="020B0604020202020204" pitchFamily="34" charset="0"/>
                <a:ea typeface="+mn-ea"/>
                <a:cs typeface="+mn-cs"/>
              </a:defRPr>
            </a:lvl9pPr>
          </a:lstStyle>
          <a:p>
            <a:endParaRPr lang="en-CA"/>
          </a:p>
        </p:txBody>
      </p:sp>
      <p:sp>
        <p:nvSpPr>
          <p:cNvPr id="107" name="Freeform 103">
            <a:extLst>
              <a:ext uri="{FF2B5EF4-FFF2-40B4-BE49-F238E27FC236}">
                <a16:creationId xmlns:a16="http://schemas.microsoft.com/office/drawing/2014/main" id="{9E6CA5E9-6553-4FCF-AB87-CF9EAD87BCA5}"/>
              </a:ext>
            </a:extLst>
          </p:cNvPr>
          <p:cNvSpPr>
            <a:spLocks noChangeAspect="1"/>
          </p:cNvSpPr>
          <p:nvPr/>
        </p:nvSpPr>
        <p:spPr bwMode="auto">
          <a:xfrm>
            <a:off x="6396043" y="1442451"/>
            <a:ext cx="88042" cy="32586"/>
          </a:xfrm>
          <a:custGeom>
            <a:avLst/>
            <a:gdLst>
              <a:gd name="T0" fmla="*/ 0 w 149"/>
              <a:gd name="T1" fmla="*/ 0 h 51"/>
              <a:gd name="T2" fmla="*/ 149 w 149"/>
              <a:gd name="T3" fmla="*/ 11 h 51"/>
            </a:gdLst>
            <a:ahLst/>
            <a:cxnLst>
              <a:cxn ang="0">
                <a:pos x="T0" y="T1"/>
              </a:cxn>
              <a:cxn ang="0">
                <a:pos x="T2" y="T3"/>
              </a:cxn>
            </a:cxnLst>
            <a:rect l="0" t="0" r="r" b="b"/>
            <a:pathLst>
              <a:path w="149" h="51">
                <a:moveTo>
                  <a:pt x="0" y="0"/>
                </a:moveTo>
                <a:cubicBezTo>
                  <a:pt x="35" y="51"/>
                  <a:pt x="103" y="35"/>
                  <a:pt x="149" y="11"/>
                </a:cubicBezTo>
              </a:path>
            </a:pathLst>
          </a:custGeom>
          <a:noFill/>
          <a:ln w="6350" cap="rnd">
            <a:solidFill>
              <a:srgbClr val="FF6600"/>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defPPr>
              <a:defRPr lang="en-US"/>
            </a:defPPr>
            <a:lvl1pPr algn="l" rtl="0" fontAlgn="base">
              <a:spcBef>
                <a:spcPct val="0"/>
              </a:spcBef>
              <a:spcAft>
                <a:spcPct val="0"/>
              </a:spcAft>
              <a:defRPr sz="1400" kern="1200">
                <a:solidFill>
                  <a:schemeClr val="tx1"/>
                </a:solidFill>
                <a:latin typeface="Arial" panose="020B0604020202020204" pitchFamily="34" charset="0"/>
                <a:ea typeface="+mn-ea"/>
                <a:cs typeface="+mn-cs"/>
              </a:defRPr>
            </a:lvl1pPr>
            <a:lvl2pPr marL="457200" algn="l" rtl="0" fontAlgn="base">
              <a:spcBef>
                <a:spcPct val="0"/>
              </a:spcBef>
              <a:spcAft>
                <a:spcPct val="0"/>
              </a:spcAft>
              <a:defRPr sz="1400" kern="1200">
                <a:solidFill>
                  <a:schemeClr val="tx1"/>
                </a:solidFill>
                <a:latin typeface="Arial" panose="020B0604020202020204" pitchFamily="34" charset="0"/>
                <a:ea typeface="+mn-ea"/>
                <a:cs typeface="+mn-cs"/>
              </a:defRPr>
            </a:lvl2pPr>
            <a:lvl3pPr marL="914400" algn="l" rtl="0" fontAlgn="base">
              <a:spcBef>
                <a:spcPct val="0"/>
              </a:spcBef>
              <a:spcAft>
                <a:spcPct val="0"/>
              </a:spcAft>
              <a:defRPr sz="1400" kern="1200">
                <a:solidFill>
                  <a:schemeClr val="tx1"/>
                </a:solidFill>
                <a:latin typeface="Arial" panose="020B0604020202020204" pitchFamily="34" charset="0"/>
                <a:ea typeface="+mn-ea"/>
                <a:cs typeface="+mn-cs"/>
              </a:defRPr>
            </a:lvl3pPr>
            <a:lvl4pPr marL="1371600" algn="l" rtl="0" fontAlgn="base">
              <a:spcBef>
                <a:spcPct val="0"/>
              </a:spcBef>
              <a:spcAft>
                <a:spcPct val="0"/>
              </a:spcAft>
              <a:defRPr sz="1400" kern="1200">
                <a:solidFill>
                  <a:schemeClr val="tx1"/>
                </a:solidFill>
                <a:latin typeface="Arial" panose="020B0604020202020204" pitchFamily="34" charset="0"/>
                <a:ea typeface="+mn-ea"/>
                <a:cs typeface="+mn-cs"/>
              </a:defRPr>
            </a:lvl4pPr>
            <a:lvl5pPr marL="1828800" algn="l" rtl="0" fontAlgn="base">
              <a:spcBef>
                <a:spcPct val="0"/>
              </a:spcBef>
              <a:spcAft>
                <a:spcPct val="0"/>
              </a:spcAft>
              <a:defRPr sz="1400" kern="1200">
                <a:solidFill>
                  <a:schemeClr val="tx1"/>
                </a:solidFill>
                <a:latin typeface="Arial" panose="020B0604020202020204" pitchFamily="34" charset="0"/>
                <a:ea typeface="+mn-ea"/>
                <a:cs typeface="+mn-cs"/>
              </a:defRPr>
            </a:lvl5pPr>
            <a:lvl6pPr marL="2286000" algn="l" defTabSz="914400" rtl="0" eaLnBrk="1" latinLnBrk="0" hangingPunct="1">
              <a:defRPr sz="1400" kern="1200">
                <a:solidFill>
                  <a:schemeClr val="tx1"/>
                </a:solidFill>
                <a:latin typeface="Arial" panose="020B0604020202020204" pitchFamily="34" charset="0"/>
                <a:ea typeface="+mn-ea"/>
                <a:cs typeface="+mn-cs"/>
              </a:defRPr>
            </a:lvl6pPr>
            <a:lvl7pPr marL="2743200" algn="l" defTabSz="914400" rtl="0" eaLnBrk="1" latinLnBrk="0" hangingPunct="1">
              <a:defRPr sz="1400" kern="1200">
                <a:solidFill>
                  <a:schemeClr val="tx1"/>
                </a:solidFill>
                <a:latin typeface="Arial" panose="020B0604020202020204" pitchFamily="34" charset="0"/>
                <a:ea typeface="+mn-ea"/>
                <a:cs typeface="+mn-cs"/>
              </a:defRPr>
            </a:lvl7pPr>
            <a:lvl8pPr marL="3200400" algn="l" defTabSz="914400" rtl="0" eaLnBrk="1" latinLnBrk="0" hangingPunct="1">
              <a:defRPr sz="1400" kern="1200">
                <a:solidFill>
                  <a:schemeClr val="tx1"/>
                </a:solidFill>
                <a:latin typeface="Arial" panose="020B0604020202020204" pitchFamily="34" charset="0"/>
                <a:ea typeface="+mn-ea"/>
                <a:cs typeface="+mn-cs"/>
              </a:defRPr>
            </a:lvl8pPr>
            <a:lvl9pPr marL="3657600" algn="l" defTabSz="914400" rtl="0" eaLnBrk="1" latinLnBrk="0" hangingPunct="1">
              <a:defRPr sz="1400" kern="1200">
                <a:solidFill>
                  <a:schemeClr val="tx1"/>
                </a:solidFill>
                <a:latin typeface="Arial" panose="020B0604020202020204" pitchFamily="34" charset="0"/>
                <a:ea typeface="+mn-ea"/>
                <a:cs typeface="+mn-cs"/>
              </a:defRPr>
            </a:lvl9pPr>
          </a:lstStyle>
          <a:p>
            <a:endParaRPr lang="en-CA"/>
          </a:p>
        </p:txBody>
      </p:sp>
      <p:sp>
        <p:nvSpPr>
          <p:cNvPr id="108" name="Freeform 104">
            <a:extLst>
              <a:ext uri="{FF2B5EF4-FFF2-40B4-BE49-F238E27FC236}">
                <a16:creationId xmlns:a16="http://schemas.microsoft.com/office/drawing/2014/main" id="{8FDFFE25-097A-4620-8171-2536853F59A8}"/>
              </a:ext>
            </a:extLst>
          </p:cNvPr>
          <p:cNvSpPr>
            <a:spLocks noChangeAspect="1"/>
          </p:cNvSpPr>
          <p:nvPr/>
        </p:nvSpPr>
        <p:spPr bwMode="auto">
          <a:xfrm>
            <a:off x="6484086" y="1434167"/>
            <a:ext cx="19451" cy="15465"/>
          </a:xfrm>
          <a:custGeom>
            <a:avLst/>
            <a:gdLst>
              <a:gd name="T0" fmla="*/ 0 w 32"/>
              <a:gd name="T1" fmla="*/ 24 h 24"/>
              <a:gd name="T2" fmla="*/ 32 w 32"/>
              <a:gd name="T3" fmla="*/ 0 h 24"/>
            </a:gdLst>
            <a:ahLst/>
            <a:cxnLst>
              <a:cxn ang="0">
                <a:pos x="T0" y="T1"/>
              </a:cxn>
              <a:cxn ang="0">
                <a:pos x="T2" y="T3"/>
              </a:cxn>
            </a:cxnLst>
            <a:rect l="0" t="0" r="r" b="b"/>
            <a:pathLst>
              <a:path w="32" h="24">
                <a:moveTo>
                  <a:pt x="0" y="24"/>
                </a:moveTo>
                <a:cubicBezTo>
                  <a:pt x="14" y="20"/>
                  <a:pt x="20" y="7"/>
                  <a:pt x="32" y="0"/>
                </a:cubicBezTo>
              </a:path>
            </a:pathLst>
          </a:custGeom>
          <a:noFill/>
          <a:ln w="6350" cap="rnd">
            <a:solidFill>
              <a:srgbClr val="FF6600"/>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defPPr>
              <a:defRPr lang="en-US"/>
            </a:defPPr>
            <a:lvl1pPr algn="l" rtl="0" fontAlgn="base">
              <a:spcBef>
                <a:spcPct val="0"/>
              </a:spcBef>
              <a:spcAft>
                <a:spcPct val="0"/>
              </a:spcAft>
              <a:defRPr sz="1400" kern="1200">
                <a:solidFill>
                  <a:schemeClr val="tx1"/>
                </a:solidFill>
                <a:latin typeface="Arial" panose="020B0604020202020204" pitchFamily="34" charset="0"/>
                <a:ea typeface="+mn-ea"/>
                <a:cs typeface="+mn-cs"/>
              </a:defRPr>
            </a:lvl1pPr>
            <a:lvl2pPr marL="457200" algn="l" rtl="0" fontAlgn="base">
              <a:spcBef>
                <a:spcPct val="0"/>
              </a:spcBef>
              <a:spcAft>
                <a:spcPct val="0"/>
              </a:spcAft>
              <a:defRPr sz="1400" kern="1200">
                <a:solidFill>
                  <a:schemeClr val="tx1"/>
                </a:solidFill>
                <a:latin typeface="Arial" panose="020B0604020202020204" pitchFamily="34" charset="0"/>
                <a:ea typeface="+mn-ea"/>
                <a:cs typeface="+mn-cs"/>
              </a:defRPr>
            </a:lvl2pPr>
            <a:lvl3pPr marL="914400" algn="l" rtl="0" fontAlgn="base">
              <a:spcBef>
                <a:spcPct val="0"/>
              </a:spcBef>
              <a:spcAft>
                <a:spcPct val="0"/>
              </a:spcAft>
              <a:defRPr sz="1400" kern="1200">
                <a:solidFill>
                  <a:schemeClr val="tx1"/>
                </a:solidFill>
                <a:latin typeface="Arial" panose="020B0604020202020204" pitchFamily="34" charset="0"/>
                <a:ea typeface="+mn-ea"/>
                <a:cs typeface="+mn-cs"/>
              </a:defRPr>
            </a:lvl3pPr>
            <a:lvl4pPr marL="1371600" algn="l" rtl="0" fontAlgn="base">
              <a:spcBef>
                <a:spcPct val="0"/>
              </a:spcBef>
              <a:spcAft>
                <a:spcPct val="0"/>
              </a:spcAft>
              <a:defRPr sz="1400" kern="1200">
                <a:solidFill>
                  <a:schemeClr val="tx1"/>
                </a:solidFill>
                <a:latin typeface="Arial" panose="020B0604020202020204" pitchFamily="34" charset="0"/>
                <a:ea typeface="+mn-ea"/>
                <a:cs typeface="+mn-cs"/>
              </a:defRPr>
            </a:lvl4pPr>
            <a:lvl5pPr marL="1828800" algn="l" rtl="0" fontAlgn="base">
              <a:spcBef>
                <a:spcPct val="0"/>
              </a:spcBef>
              <a:spcAft>
                <a:spcPct val="0"/>
              </a:spcAft>
              <a:defRPr sz="1400" kern="1200">
                <a:solidFill>
                  <a:schemeClr val="tx1"/>
                </a:solidFill>
                <a:latin typeface="Arial" panose="020B0604020202020204" pitchFamily="34" charset="0"/>
                <a:ea typeface="+mn-ea"/>
                <a:cs typeface="+mn-cs"/>
              </a:defRPr>
            </a:lvl5pPr>
            <a:lvl6pPr marL="2286000" algn="l" defTabSz="914400" rtl="0" eaLnBrk="1" latinLnBrk="0" hangingPunct="1">
              <a:defRPr sz="1400" kern="1200">
                <a:solidFill>
                  <a:schemeClr val="tx1"/>
                </a:solidFill>
                <a:latin typeface="Arial" panose="020B0604020202020204" pitchFamily="34" charset="0"/>
                <a:ea typeface="+mn-ea"/>
                <a:cs typeface="+mn-cs"/>
              </a:defRPr>
            </a:lvl6pPr>
            <a:lvl7pPr marL="2743200" algn="l" defTabSz="914400" rtl="0" eaLnBrk="1" latinLnBrk="0" hangingPunct="1">
              <a:defRPr sz="1400" kern="1200">
                <a:solidFill>
                  <a:schemeClr val="tx1"/>
                </a:solidFill>
                <a:latin typeface="Arial" panose="020B0604020202020204" pitchFamily="34" charset="0"/>
                <a:ea typeface="+mn-ea"/>
                <a:cs typeface="+mn-cs"/>
              </a:defRPr>
            </a:lvl7pPr>
            <a:lvl8pPr marL="3200400" algn="l" defTabSz="914400" rtl="0" eaLnBrk="1" latinLnBrk="0" hangingPunct="1">
              <a:defRPr sz="1400" kern="1200">
                <a:solidFill>
                  <a:schemeClr val="tx1"/>
                </a:solidFill>
                <a:latin typeface="Arial" panose="020B0604020202020204" pitchFamily="34" charset="0"/>
                <a:ea typeface="+mn-ea"/>
                <a:cs typeface="+mn-cs"/>
              </a:defRPr>
            </a:lvl8pPr>
            <a:lvl9pPr marL="3657600" algn="l" defTabSz="914400" rtl="0" eaLnBrk="1" latinLnBrk="0" hangingPunct="1">
              <a:defRPr sz="1400" kern="1200">
                <a:solidFill>
                  <a:schemeClr val="tx1"/>
                </a:solidFill>
                <a:latin typeface="Arial" panose="020B0604020202020204" pitchFamily="34" charset="0"/>
                <a:ea typeface="+mn-ea"/>
                <a:cs typeface="+mn-cs"/>
              </a:defRPr>
            </a:lvl9pPr>
          </a:lstStyle>
          <a:p>
            <a:endParaRPr lang="en-CA"/>
          </a:p>
        </p:txBody>
      </p:sp>
      <p:sp>
        <p:nvSpPr>
          <p:cNvPr id="109" name="Freeform 105">
            <a:extLst>
              <a:ext uri="{FF2B5EF4-FFF2-40B4-BE49-F238E27FC236}">
                <a16:creationId xmlns:a16="http://schemas.microsoft.com/office/drawing/2014/main" id="{CA5B0381-E051-43DA-94ED-7FABC47BAAD2}"/>
              </a:ext>
            </a:extLst>
          </p:cNvPr>
          <p:cNvSpPr>
            <a:spLocks noChangeAspect="1"/>
          </p:cNvSpPr>
          <p:nvPr/>
        </p:nvSpPr>
        <p:spPr bwMode="auto">
          <a:xfrm>
            <a:off x="6484086" y="1405999"/>
            <a:ext cx="16892" cy="11599"/>
          </a:xfrm>
          <a:custGeom>
            <a:avLst/>
            <a:gdLst>
              <a:gd name="T0" fmla="*/ 28 w 28"/>
              <a:gd name="T1" fmla="*/ 18 h 18"/>
              <a:gd name="T2" fmla="*/ 0 w 28"/>
              <a:gd name="T3" fmla="*/ 0 h 18"/>
            </a:gdLst>
            <a:ahLst/>
            <a:cxnLst>
              <a:cxn ang="0">
                <a:pos x="T0" y="T1"/>
              </a:cxn>
              <a:cxn ang="0">
                <a:pos x="T2" y="T3"/>
              </a:cxn>
            </a:cxnLst>
            <a:rect l="0" t="0" r="r" b="b"/>
            <a:pathLst>
              <a:path w="28" h="18">
                <a:moveTo>
                  <a:pt x="28" y="18"/>
                </a:moveTo>
                <a:cubicBezTo>
                  <a:pt x="18" y="13"/>
                  <a:pt x="8" y="7"/>
                  <a:pt x="0" y="0"/>
                </a:cubicBezTo>
              </a:path>
            </a:pathLst>
          </a:custGeom>
          <a:noFill/>
          <a:ln w="6350" cap="rnd">
            <a:solidFill>
              <a:srgbClr val="FF6600"/>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defPPr>
              <a:defRPr lang="en-US"/>
            </a:defPPr>
            <a:lvl1pPr algn="l" rtl="0" fontAlgn="base">
              <a:spcBef>
                <a:spcPct val="0"/>
              </a:spcBef>
              <a:spcAft>
                <a:spcPct val="0"/>
              </a:spcAft>
              <a:defRPr sz="1400" kern="1200">
                <a:solidFill>
                  <a:schemeClr val="tx1"/>
                </a:solidFill>
                <a:latin typeface="Arial" panose="020B0604020202020204" pitchFamily="34" charset="0"/>
                <a:ea typeface="+mn-ea"/>
                <a:cs typeface="+mn-cs"/>
              </a:defRPr>
            </a:lvl1pPr>
            <a:lvl2pPr marL="457200" algn="l" rtl="0" fontAlgn="base">
              <a:spcBef>
                <a:spcPct val="0"/>
              </a:spcBef>
              <a:spcAft>
                <a:spcPct val="0"/>
              </a:spcAft>
              <a:defRPr sz="1400" kern="1200">
                <a:solidFill>
                  <a:schemeClr val="tx1"/>
                </a:solidFill>
                <a:latin typeface="Arial" panose="020B0604020202020204" pitchFamily="34" charset="0"/>
                <a:ea typeface="+mn-ea"/>
                <a:cs typeface="+mn-cs"/>
              </a:defRPr>
            </a:lvl2pPr>
            <a:lvl3pPr marL="914400" algn="l" rtl="0" fontAlgn="base">
              <a:spcBef>
                <a:spcPct val="0"/>
              </a:spcBef>
              <a:spcAft>
                <a:spcPct val="0"/>
              </a:spcAft>
              <a:defRPr sz="1400" kern="1200">
                <a:solidFill>
                  <a:schemeClr val="tx1"/>
                </a:solidFill>
                <a:latin typeface="Arial" panose="020B0604020202020204" pitchFamily="34" charset="0"/>
                <a:ea typeface="+mn-ea"/>
                <a:cs typeface="+mn-cs"/>
              </a:defRPr>
            </a:lvl3pPr>
            <a:lvl4pPr marL="1371600" algn="l" rtl="0" fontAlgn="base">
              <a:spcBef>
                <a:spcPct val="0"/>
              </a:spcBef>
              <a:spcAft>
                <a:spcPct val="0"/>
              </a:spcAft>
              <a:defRPr sz="1400" kern="1200">
                <a:solidFill>
                  <a:schemeClr val="tx1"/>
                </a:solidFill>
                <a:latin typeface="Arial" panose="020B0604020202020204" pitchFamily="34" charset="0"/>
                <a:ea typeface="+mn-ea"/>
                <a:cs typeface="+mn-cs"/>
              </a:defRPr>
            </a:lvl4pPr>
            <a:lvl5pPr marL="1828800" algn="l" rtl="0" fontAlgn="base">
              <a:spcBef>
                <a:spcPct val="0"/>
              </a:spcBef>
              <a:spcAft>
                <a:spcPct val="0"/>
              </a:spcAft>
              <a:defRPr sz="1400" kern="1200">
                <a:solidFill>
                  <a:schemeClr val="tx1"/>
                </a:solidFill>
                <a:latin typeface="Arial" panose="020B0604020202020204" pitchFamily="34" charset="0"/>
                <a:ea typeface="+mn-ea"/>
                <a:cs typeface="+mn-cs"/>
              </a:defRPr>
            </a:lvl5pPr>
            <a:lvl6pPr marL="2286000" algn="l" defTabSz="914400" rtl="0" eaLnBrk="1" latinLnBrk="0" hangingPunct="1">
              <a:defRPr sz="1400" kern="1200">
                <a:solidFill>
                  <a:schemeClr val="tx1"/>
                </a:solidFill>
                <a:latin typeface="Arial" panose="020B0604020202020204" pitchFamily="34" charset="0"/>
                <a:ea typeface="+mn-ea"/>
                <a:cs typeface="+mn-cs"/>
              </a:defRPr>
            </a:lvl6pPr>
            <a:lvl7pPr marL="2743200" algn="l" defTabSz="914400" rtl="0" eaLnBrk="1" latinLnBrk="0" hangingPunct="1">
              <a:defRPr sz="1400" kern="1200">
                <a:solidFill>
                  <a:schemeClr val="tx1"/>
                </a:solidFill>
                <a:latin typeface="Arial" panose="020B0604020202020204" pitchFamily="34" charset="0"/>
                <a:ea typeface="+mn-ea"/>
                <a:cs typeface="+mn-cs"/>
              </a:defRPr>
            </a:lvl7pPr>
            <a:lvl8pPr marL="3200400" algn="l" defTabSz="914400" rtl="0" eaLnBrk="1" latinLnBrk="0" hangingPunct="1">
              <a:defRPr sz="1400" kern="1200">
                <a:solidFill>
                  <a:schemeClr val="tx1"/>
                </a:solidFill>
                <a:latin typeface="Arial" panose="020B0604020202020204" pitchFamily="34" charset="0"/>
                <a:ea typeface="+mn-ea"/>
                <a:cs typeface="+mn-cs"/>
              </a:defRPr>
            </a:lvl8pPr>
            <a:lvl9pPr marL="3657600" algn="l" defTabSz="914400" rtl="0" eaLnBrk="1" latinLnBrk="0" hangingPunct="1">
              <a:defRPr sz="1400" kern="1200">
                <a:solidFill>
                  <a:schemeClr val="tx1"/>
                </a:solidFill>
                <a:latin typeface="Arial" panose="020B0604020202020204" pitchFamily="34" charset="0"/>
                <a:ea typeface="+mn-ea"/>
                <a:cs typeface="+mn-cs"/>
              </a:defRPr>
            </a:lvl9pPr>
          </a:lstStyle>
          <a:p>
            <a:endParaRPr lang="en-CA"/>
          </a:p>
        </p:txBody>
      </p:sp>
      <p:sp>
        <p:nvSpPr>
          <p:cNvPr id="110" name="Freeform 106">
            <a:extLst>
              <a:ext uri="{FF2B5EF4-FFF2-40B4-BE49-F238E27FC236}">
                <a16:creationId xmlns:a16="http://schemas.microsoft.com/office/drawing/2014/main" id="{7F4D959D-97C3-487B-A06F-11D844F6EC87}"/>
              </a:ext>
            </a:extLst>
          </p:cNvPr>
          <p:cNvSpPr>
            <a:spLocks noChangeAspect="1"/>
          </p:cNvSpPr>
          <p:nvPr/>
        </p:nvSpPr>
        <p:spPr bwMode="auto">
          <a:xfrm>
            <a:off x="6469753" y="1401580"/>
            <a:ext cx="14332" cy="6075"/>
          </a:xfrm>
          <a:custGeom>
            <a:avLst/>
            <a:gdLst>
              <a:gd name="T0" fmla="*/ 25 w 25"/>
              <a:gd name="T1" fmla="*/ 7 h 10"/>
              <a:gd name="T2" fmla="*/ 0 w 25"/>
              <a:gd name="T3" fmla="*/ 0 h 10"/>
            </a:gdLst>
            <a:ahLst/>
            <a:cxnLst>
              <a:cxn ang="0">
                <a:pos x="T0" y="T1"/>
              </a:cxn>
              <a:cxn ang="0">
                <a:pos x="T2" y="T3"/>
              </a:cxn>
            </a:cxnLst>
            <a:rect l="0" t="0" r="r" b="b"/>
            <a:pathLst>
              <a:path w="25" h="10">
                <a:moveTo>
                  <a:pt x="25" y="7"/>
                </a:moveTo>
                <a:cubicBezTo>
                  <a:pt x="17" y="10"/>
                  <a:pt x="4" y="7"/>
                  <a:pt x="0" y="0"/>
                </a:cubicBezTo>
              </a:path>
            </a:pathLst>
          </a:custGeom>
          <a:noFill/>
          <a:ln w="6350" cap="rnd">
            <a:solidFill>
              <a:srgbClr val="FF6600"/>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defPPr>
              <a:defRPr lang="en-US"/>
            </a:defPPr>
            <a:lvl1pPr algn="l" rtl="0" fontAlgn="base">
              <a:spcBef>
                <a:spcPct val="0"/>
              </a:spcBef>
              <a:spcAft>
                <a:spcPct val="0"/>
              </a:spcAft>
              <a:defRPr sz="1400" kern="1200">
                <a:solidFill>
                  <a:schemeClr val="tx1"/>
                </a:solidFill>
                <a:latin typeface="Arial" panose="020B0604020202020204" pitchFamily="34" charset="0"/>
                <a:ea typeface="+mn-ea"/>
                <a:cs typeface="+mn-cs"/>
              </a:defRPr>
            </a:lvl1pPr>
            <a:lvl2pPr marL="457200" algn="l" rtl="0" fontAlgn="base">
              <a:spcBef>
                <a:spcPct val="0"/>
              </a:spcBef>
              <a:spcAft>
                <a:spcPct val="0"/>
              </a:spcAft>
              <a:defRPr sz="1400" kern="1200">
                <a:solidFill>
                  <a:schemeClr val="tx1"/>
                </a:solidFill>
                <a:latin typeface="Arial" panose="020B0604020202020204" pitchFamily="34" charset="0"/>
                <a:ea typeface="+mn-ea"/>
                <a:cs typeface="+mn-cs"/>
              </a:defRPr>
            </a:lvl2pPr>
            <a:lvl3pPr marL="914400" algn="l" rtl="0" fontAlgn="base">
              <a:spcBef>
                <a:spcPct val="0"/>
              </a:spcBef>
              <a:spcAft>
                <a:spcPct val="0"/>
              </a:spcAft>
              <a:defRPr sz="1400" kern="1200">
                <a:solidFill>
                  <a:schemeClr val="tx1"/>
                </a:solidFill>
                <a:latin typeface="Arial" panose="020B0604020202020204" pitchFamily="34" charset="0"/>
                <a:ea typeface="+mn-ea"/>
                <a:cs typeface="+mn-cs"/>
              </a:defRPr>
            </a:lvl3pPr>
            <a:lvl4pPr marL="1371600" algn="l" rtl="0" fontAlgn="base">
              <a:spcBef>
                <a:spcPct val="0"/>
              </a:spcBef>
              <a:spcAft>
                <a:spcPct val="0"/>
              </a:spcAft>
              <a:defRPr sz="1400" kern="1200">
                <a:solidFill>
                  <a:schemeClr val="tx1"/>
                </a:solidFill>
                <a:latin typeface="Arial" panose="020B0604020202020204" pitchFamily="34" charset="0"/>
                <a:ea typeface="+mn-ea"/>
                <a:cs typeface="+mn-cs"/>
              </a:defRPr>
            </a:lvl4pPr>
            <a:lvl5pPr marL="1828800" algn="l" rtl="0" fontAlgn="base">
              <a:spcBef>
                <a:spcPct val="0"/>
              </a:spcBef>
              <a:spcAft>
                <a:spcPct val="0"/>
              </a:spcAft>
              <a:defRPr sz="1400" kern="1200">
                <a:solidFill>
                  <a:schemeClr val="tx1"/>
                </a:solidFill>
                <a:latin typeface="Arial" panose="020B0604020202020204" pitchFamily="34" charset="0"/>
                <a:ea typeface="+mn-ea"/>
                <a:cs typeface="+mn-cs"/>
              </a:defRPr>
            </a:lvl5pPr>
            <a:lvl6pPr marL="2286000" algn="l" defTabSz="914400" rtl="0" eaLnBrk="1" latinLnBrk="0" hangingPunct="1">
              <a:defRPr sz="1400" kern="1200">
                <a:solidFill>
                  <a:schemeClr val="tx1"/>
                </a:solidFill>
                <a:latin typeface="Arial" panose="020B0604020202020204" pitchFamily="34" charset="0"/>
                <a:ea typeface="+mn-ea"/>
                <a:cs typeface="+mn-cs"/>
              </a:defRPr>
            </a:lvl6pPr>
            <a:lvl7pPr marL="2743200" algn="l" defTabSz="914400" rtl="0" eaLnBrk="1" latinLnBrk="0" hangingPunct="1">
              <a:defRPr sz="1400" kern="1200">
                <a:solidFill>
                  <a:schemeClr val="tx1"/>
                </a:solidFill>
                <a:latin typeface="Arial" panose="020B0604020202020204" pitchFamily="34" charset="0"/>
                <a:ea typeface="+mn-ea"/>
                <a:cs typeface="+mn-cs"/>
              </a:defRPr>
            </a:lvl7pPr>
            <a:lvl8pPr marL="3200400" algn="l" defTabSz="914400" rtl="0" eaLnBrk="1" latinLnBrk="0" hangingPunct="1">
              <a:defRPr sz="1400" kern="1200">
                <a:solidFill>
                  <a:schemeClr val="tx1"/>
                </a:solidFill>
                <a:latin typeface="Arial" panose="020B0604020202020204" pitchFamily="34" charset="0"/>
                <a:ea typeface="+mn-ea"/>
                <a:cs typeface="+mn-cs"/>
              </a:defRPr>
            </a:lvl8pPr>
            <a:lvl9pPr marL="3657600" algn="l" defTabSz="914400" rtl="0" eaLnBrk="1" latinLnBrk="0" hangingPunct="1">
              <a:defRPr sz="1400" kern="1200">
                <a:solidFill>
                  <a:schemeClr val="tx1"/>
                </a:solidFill>
                <a:latin typeface="Arial" panose="020B0604020202020204" pitchFamily="34" charset="0"/>
                <a:ea typeface="+mn-ea"/>
                <a:cs typeface="+mn-cs"/>
              </a:defRPr>
            </a:lvl9pPr>
          </a:lstStyle>
          <a:p>
            <a:endParaRPr lang="en-CA"/>
          </a:p>
        </p:txBody>
      </p:sp>
      <p:sp>
        <p:nvSpPr>
          <p:cNvPr id="111" name="Freeform 107">
            <a:extLst>
              <a:ext uri="{FF2B5EF4-FFF2-40B4-BE49-F238E27FC236}">
                <a16:creationId xmlns:a16="http://schemas.microsoft.com/office/drawing/2014/main" id="{FF70E3B3-23AF-4CD3-852F-C0D53B9FE443}"/>
              </a:ext>
            </a:extLst>
          </p:cNvPr>
          <p:cNvSpPr>
            <a:spLocks noChangeAspect="1"/>
          </p:cNvSpPr>
          <p:nvPr/>
        </p:nvSpPr>
        <p:spPr bwMode="auto">
          <a:xfrm>
            <a:off x="6459516" y="1399923"/>
            <a:ext cx="10237" cy="2209"/>
          </a:xfrm>
          <a:custGeom>
            <a:avLst/>
            <a:gdLst>
              <a:gd name="T0" fmla="*/ 17 w 17"/>
              <a:gd name="T1" fmla="*/ 3 h 4"/>
              <a:gd name="T2" fmla="*/ 0 w 17"/>
              <a:gd name="T3" fmla="*/ 0 h 4"/>
            </a:gdLst>
            <a:ahLst/>
            <a:cxnLst>
              <a:cxn ang="0">
                <a:pos x="T0" y="T1"/>
              </a:cxn>
              <a:cxn ang="0">
                <a:pos x="T2" y="T3"/>
              </a:cxn>
            </a:cxnLst>
            <a:rect l="0" t="0" r="r" b="b"/>
            <a:pathLst>
              <a:path w="17" h="4">
                <a:moveTo>
                  <a:pt x="17" y="3"/>
                </a:moveTo>
                <a:cubicBezTo>
                  <a:pt x="12" y="1"/>
                  <a:pt x="5" y="4"/>
                  <a:pt x="0" y="0"/>
                </a:cubicBezTo>
              </a:path>
            </a:pathLst>
          </a:custGeom>
          <a:noFill/>
          <a:ln w="6350" cap="rnd">
            <a:solidFill>
              <a:srgbClr val="FF6600"/>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defPPr>
              <a:defRPr lang="en-US"/>
            </a:defPPr>
            <a:lvl1pPr algn="l" rtl="0" fontAlgn="base">
              <a:spcBef>
                <a:spcPct val="0"/>
              </a:spcBef>
              <a:spcAft>
                <a:spcPct val="0"/>
              </a:spcAft>
              <a:defRPr sz="1400" kern="1200">
                <a:solidFill>
                  <a:schemeClr val="tx1"/>
                </a:solidFill>
                <a:latin typeface="Arial" panose="020B0604020202020204" pitchFamily="34" charset="0"/>
                <a:ea typeface="+mn-ea"/>
                <a:cs typeface="+mn-cs"/>
              </a:defRPr>
            </a:lvl1pPr>
            <a:lvl2pPr marL="457200" algn="l" rtl="0" fontAlgn="base">
              <a:spcBef>
                <a:spcPct val="0"/>
              </a:spcBef>
              <a:spcAft>
                <a:spcPct val="0"/>
              </a:spcAft>
              <a:defRPr sz="1400" kern="1200">
                <a:solidFill>
                  <a:schemeClr val="tx1"/>
                </a:solidFill>
                <a:latin typeface="Arial" panose="020B0604020202020204" pitchFamily="34" charset="0"/>
                <a:ea typeface="+mn-ea"/>
                <a:cs typeface="+mn-cs"/>
              </a:defRPr>
            </a:lvl2pPr>
            <a:lvl3pPr marL="914400" algn="l" rtl="0" fontAlgn="base">
              <a:spcBef>
                <a:spcPct val="0"/>
              </a:spcBef>
              <a:spcAft>
                <a:spcPct val="0"/>
              </a:spcAft>
              <a:defRPr sz="1400" kern="1200">
                <a:solidFill>
                  <a:schemeClr val="tx1"/>
                </a:solidFill>
                <a:latin typeface="Arial" panose="020B0604020202020204" pitchFamily="34" charset="0"/>
                <a:ea typeface="+mn-ea"/>
                <a:cs typeface="+mn-cs"/>
              </a:defRPr>
            </a:lvl3pPr>
            <a:lvl4pPr marL="1371600" algn="l" rtl="0" fontAlgn="base">
              <a:spcBef>
                <a:spcPct val="0"/>
              </a:spcBef>
              <a:spcAft>
                <a:spcPct val="0"/>
              </a:spcAft>
              <a:defRPr sz="1400" kern="1200">
                <a:solidFill>
                  <a:schemeClr val="tx1"/>
                </a:solidFill>
                <a:latin typeface="Arial" panose="020B0604020202020204" pitchFamily="34" charset="0"/>
                <a:ea typeface="+mn-ea"/>
                <a:cs typeface="+mn-cs"/>
              </a:defRPr>
            </a:lvl4pPr>
            <a:lvl5pPr marL="1828800" algn="l" rtl="0" fontAlgn="base">
              <a:spcBef>
                <a:spcPct val="0"/>
              </a:spcBef>
              <a:spcAft>
                <a:spcPct val="0"/>
              </a:spcAft>
              <a:defRPr sz="1400" kern="1200">
                <a:solidFill>
                  <a:schemeClr val="tx1"/>
                </a:solidFill>
                <a:latin typeface="Arial" panose="020B0604020202020204" pitchFamily="34" charset="0"/>
                <a:ea typeface="+mn-ea"/>
                <a:cs typeface="+mn-cs"/>
              </a:defRPr>
            </a:lvl5pPr>
            <a:lvl6pPr marL="2286000" algn="l" defTabSz="914400" rtl="0" eaLnBrk="1" latinLnBrk="0" hangingPunct="1">
              <a:defRPr sz="1400" kern="1200">
                <a:solidFill>
                  <a:schemeClr val="tx1"/>
                </a:solidFill>
                <a:latin typeface="Arial" panose="020B0604020202020204" pitchFamily="34" charset="0"/>
                <a:ea typeface="+mn-ea"/>
                <a:cs typeface="+mn-cs"/>
              </a:defRPr>
            </a:lvl6pPr>
            <a:lvl7pPr marL="2743200" algn="l" defTabSz="914400" rtl="0" eaLnBrk="1" latinLnBrk="0" hangingPunct="1">
              <a:defRPr sz="1400" kern="1200">
                <a:solidFill>
                  <a:schemeClr val="tx1"/>
                </a:solidFill>
                <a:latin typeface="Arial" panose="020B0604020202020204" pitchFamily="34" charset="0"/>
                <a:ea typeface="+mn-ea"/>
                <a:cs typeface="+mn-cs"/>
              </a:defRPr>
            </a:lvl7pPr>
            <a:lvl8pPr marL="3200400" algn="l" defTabSz="914400" rtl="0" eaLnBrk="1" latinLnBrk="0" hangingPunct="1">
              <a:defRPr sz="1400" kern="1200">
                <a:solidFill>
                  <a:schemeClr val="tx1"/>
                </a:solidFill>
                <a:latin typeface="Arial" panose="020B0604020202020204" pitchFamily="34" charset="0"/>
                <a:ea typeface="+mn-ea"/>
                <a:cs typeface="+mn-cs"/>
              </a:defRPr>
            </a:lvl8pPr>
            <a:lvl9pPr marL="3657600" algn="l" defTabSz="914400" rtl="0" eaLnBrk="1" latinLnBrk="0" hangingPunct="1">
              <a:defRPr sz="1400" kern="1200">
                <a:solidFill>
                  <a:schemeClr val="tx1"/>
                </a:solidFill>
                <a:latin typeface="Arial" panose="020B0604020202020204" pitchFamily="34" charset="0"/>
                <a:ea typeface="+mn-ea"/>
                <a:cs typeface="+mn-cs"/>
              </a:defRPr>
            </a:lvl9pPr>
          </a:lstStyle>
          <a:p>
            <a:endParaRPr lang="en-CA"/>
          </a:p>
        </p:txBody>
      </p:sp>
      <p:sp>
        <p:nvSpPr>
          <p:cNvPr id="112" name="Freeform 108">
            <a:extLst>
              <a:ext uri="{FF2B5EF4-FFF2-40B4-BE49-F238E27FC236}">
                <a16:creationId xmlns:a16="http://schemas.microsoft.com/office/drawing/2014/main" id="{EB61763C-AFD3-4B98-A087-9935BD07B5A0}"/>
              </a:ext>
            </a:extLst>
          </p:cNvPr>
          <p:cNvSpPr>
            <a:spLocks noChangeAspect="1"/>
          </p:cNvSpPr>
          <p:nvPr/>
        </p:nvSpPr>
        <p:spPr bwMode="auto">
          <a:xfrm>
            <a:off x="6484086" y="1392191"/>
            <a:ext cx="3583" cy="3866"/>
          </a:xfrm>
          <a:custGeom>
            <a:avLst/>
            <a:gdLst>
              <a:gd name="T0" fmla="*/ 0 w 6"/>
              <a:gd name="T1" fmla="*/ 6 h 6"/>
              <a:gd name="T2" fmla="*/ 6 w 6"/>
              <a:gd name="T3" fmla="*/ 0 h 6"/>
            </a:gdLst>
            <a:ahLst/>
            <a:cxnLst>
              <a:cxn ang="0">
                <a:pos x="T0" y="T1"/>
              </a:cxn>
              <a:cxn ang="0">
                <a:pos x="T2" y="T3"/>
              </a:cxn>
            </a:cxnLst>
            <a:rect l="0" t="0" r="r" b="b"/>
            <a:pathLst>
              <a:path w="6" h="6">
                <a:moveTo>
                  <a:pt x="0" y="6"/>
                </a:moveTo>
                <a:cubicBezTo>
                  <a:pt x="2" y="4"/>
                  <a:pt x="4" y="2"/>
                  <a:pt x="6" y="0"/>
                </a:cubicBezTo>
              </a:path>
            </a:pathLst>
          </a:custGeom>
          <a:noFill/>
          <a:ln w="6350" cap="rnd">
            <a:solidFill>
              <a:srgbClr val="FF6600"/>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defPPr>
              <a:defRPr lang="en-US"/>
            </a:defPPr>
            <a:lvl1pPr algn="l" rtl="0" fontAlgn="base">
              <a:spcBef>
                <a:spcPct val="0"/>
              </a:spcBef>
              <a:spcAft>
                <a:spcPct val="0"/>
              </a:spcAft>
              <a:defRPr sz="1400" kern="1200">
                <a:solidFill>
                  <a:schemeClr val="tx1"/>
                </a:solidFill>
                <a:latin typeface="Arial" panose="020B0604020202020204" pitchFamily="34" charset="0"/>
                <a:ea typeface="+mn-ea"/>
                <a:cs typeface="+mn-cs"/>
              </a:defRPr>
            </a:lvl1pPr>
            <a:lvl2pPr marL="457200" algn="l" rtl="0" fontAlgn="base">
              <a:spcBef>
                <a:spcPct val="0"/>
              </a:spcBef>
              <a:spcAft>
                <a:spcPct val="0"/>
              </a:spcAft>
              <a:defRPr sz="1400" kern="1200">
                <a:solidFill>
                  <a:schemeClr val="tx1"/>
                </a:solidFill>
                <a:latin typeface="Arial" panose="020B0604020202020204" pitchFamily="34" charset="0"/>
                <a:ea typeface="+mn-ea"/>
                <a:cs typeface="+mn-cs"/>
              </a:defRPr>
            </a:lvl2pPr>
            <a:lvl3pPr marL="914400" algn="l" rtl="0" fontAlgn="base">
              <a:spcBef>
                <a:spcPct val="0"/>
              </a:spcBef>
              <a:spcAft>
                <a:spcPct val="0"/>
              </a:spcAft>
              <a:defRPr sz="1400" kern="1200">
                <a:solidFill>
                  <a:schemeClr val="tx1"/>
                </a:solidFill>
                <a:latin typeface="Arial" panose="020B0604020202020204" pitchFamily="34" charset="0"/>
                <a:ea typeface="+mn-ea"/>
                <a:cs typeface="+mn-cs"/>
              </a:defRPr>
            </a:lvl3pPr>
            <a:lvl4pPr marL="1371600" algn="l" rtl="0" fontAlgn="base">
              <a:spcBef>
                <a:spcPct val="0"/>
              </a:spcBef>
              <a:spcAft>
                <a:spcPct val="0"/>
              </a:spcAft>
              <a:defRPr sz="1400" kern="1200">
                <a:solidFill>
                  <a:schemeClr val="tx1"/>
                </a:solidFill>
                <a:latin typeface="Arial" panose="020B0604020202020204" pitchFamily="34" charset="0"/>
                <a:ea typeface="+mn-ea"/>
                <a:cs typeface="+mn-cs"/>
              </a:defRPr>
            </a:lvl4pPr>
            <a:lvl5pPr marL="1828800" algn="l" rtl="0" fontAlgn="base">
              <a:spcBef>
                <a:spcPct val="0"/>
              </a:spcBef>
              <a:spcAft>
                <a:spcPct val="0"/>
              </a:spcAft>
              <a:defRPr sz="1400" kern="1200">
                <a:solidFill>
                  <a:schemeClr val="tx1"/>
                </a:solidFill>
                <a:latin typeface="Arial" panose="020B0604020202020204" pitchFamily="34" charset="0"/>
                <a:ea typeface="+mn-ea"/>
                <a:cs typeface="+mn-cs"/>
              </a:defRPr>
            </a:lvl5pPr>
            <a:lvl6pPr marL="2286000" algn="l" defTabSz="914400" rtl="0" eaLnBrk="1" latinLnBrk="0" hangingPunct="1">
              <a:defRPr sz="1400" kern="1200">
                <a:solidFill>
                  <a:schemeClr val="tx1"/>
                </a:solidFill>
                <a:latin typeface="Arial" panose="020B0604020202020204" pitchFamily="34" charset="0"/>
                <a:ea typeface="+mn-ea"/>
                <a:cs typeface="+mn-cs"/>
              </a:defRPr>
            </a:lvl6pPr>
            <a:lvl7pPr marL="2743200" algn="l" defTabSz="914400" rtl="0" eaLnBrk="1" latinLnBrk="0" hangingPunct="1">
              <a:defRPr sz="1400" kern="1200">
                <a:solidFill>
                  <a:schemeClr val="tx1"/>
                </a:solidFill>
                <a:latin typeface="Arial" panose="020B0604020202020204" pitchFamily="34" charset="0"/>
                <a:ea typeface="+mn-ea"/>
                <a:cs typeface="+mn-cs"/>
              </a:defRPr>
            </a:lvl7pPr>
            <a:lvl8pPr marL="3200400" algn="l" defTabSz="914400" rtl="0" eaLnBrk="1" latinLnBrk="0" hangingPunct="1">
              <a:defRPr sz="1400" kern="1200">
                <a:solidFill>
                  <a:schemeClr val="tx1"/>
                </a:solidFill>
                <a:latin typeface="Arial" panose="020B0604020202020204" pitchFamily="34" charset="0"/>
                <a:ea typeface="+mn-ea"/>
                <a:cs typeface="+mn-cs"/>
              </a:defRPr>
            </a:lvl8pPr>
            <a:lvl9pPr marL="3657600" algn="l" defTabSz="914400" rtl="0" eaLnBrk="1" latinLnBrk="0" hangingPunct="1">
              <a:defRPr sz="1400" kern="1200">
                <a:solidFill>
                  <a:schemeClr val="tx1"/>
                </a:solidFill>
                <a:latin typeface="Arial" panose="020B0604020202020204" pitchFamily="34" charset="0"/>
                <a:ea typeface="+mn-ea"/>
                <a:cs typeface="+mn-cs"/>
              </a:defRPr>
            </a:lvl9pPr>
          </a:lstStyle>
          <a:p>
            <a:endParaRPr lang="en-CA"/>
          </a:p>
        </p:txBody>
      </p:sp>
      <p:sp>
        <p:nvSpPr>
          <p:cNvPr id="113" name="Freeform 109">
            <a:extLst>
              <a:ext uri="{FF2B5EF4-FFF2-40B4-BE49-F238E27FC236}">
                <a16:creationId xmlns:a16="http://schemas.microsoft.com/office/drawing/2014/main" id="{1AF4B1AE-44AE-48D0-95EF-8E44ABC42D48}"/>
              </a:ext>
            </a:extLst>
          </p:cNvPr>
          <p:cNvSpPr>
            <a:spLocks noChangeAspect="1"/>
          </p:cNvSpPr>
          <p:nvPr/>
        </p:nvSpPr>
        <p:spPr bwMode="auto">
          <a:xfrm>
            <a:off x="6541416" y="1318733"/>
            <a:ext cx="18427" cy="3866"/>
          </a:xfrm>
          <a:custGeom>
            <a:avLst/>
            <a:gdLst>
              <a:gd name="T0" fmla="*/ 31 w 31"/>
              <a:gd name="T1" fmla="*/ 6 h 6"/>
              <a:gd name="T2" fmla="*/ 0 w 31"/>
              <a:gd name="T3" fmla="*/ 0 h 6"/>
            </a:gdLst>
            <a:ahLst/>
            <a:cxnLst>
              <a:cxn ang="0">
                <a:pos x="T0" y="T1"/>
              </a:cxn>
              <a:cxn ang="0">
                <a:pos x="T2" y="T3"/>
              </a:cxn>
            </a:cxnLst>
            <a:rect l="0" t="0" r="r" b="b"/>
            <a:pathLst>
              <a:path w="31" h="6">
                <a:moveTo>
                  <a:pt x="31" y="6"/>
                </a:moveTo>
                <a:cubicBezTo>
                  <a:pt x="20" y="6"/>
                  <a:pt x="11" y="0"/>
                  <a:pt x="0" y="0"/>
                </a:cubicBezTo>
              </a:path>
            </a:pathLst>
          </a:custGeom>
          <a:noFill/>
          <a:ln w="6350" cap="rnd">
            <a:solidFill>
              <a:srgbClr val="FF6600"/>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defPPr>
              <a:defRPr lang="en-US"/>
            </a:defPPr>
            <a:lvl1pPr algn="l" rtl="0" fontAlgn="base">
              <a:spcBef>
                <a:spcPct val="0"/>
              </a:spcBef>
              <a:spcAft>
                <a:spcPct val="0"/>
              </a:spcAft>
              <a:defRPr sz="1400" kern="1200">
                <a:solidFill>
                  <a:schemeClr val="tx1"/>
                </a:solidFill>
                <a:latin typeface="Arial" panose="020B0604020202020204" pitchFamily="34" charset="0"/>
                <a:ea typeface="+mn-ea"/>
                <a:cs typeface="+mn-cs"/>
              </a:defRPr>
            </a:lvl1pPr>
            <a:lvl2pPr marL="457200" algn="l" rtl="0" fontAlgn="base">
              <a:spcBef>
                <a:spcPct val="0"/>
              </a:spcBef>
              <a:spcAft>
                <a:spcPct val="0"/>
              </a:spcAft>
              <a:defRPr sz="1400" kern="1200">
                <a:solidFill>
                  <a:schemeClr val="tx1"/>
                </a:solidFill>
                <a:latin typeface="Arial" panose="020B0604020202020204" pitchFamily="34" charset="0"/>
                <a:ea typeface="+mn-ea"/>
                <a:cs typeface="+mn-cs"/>
              </a:defRPr>
            </a:lvl2pPr>
            <a:lvl3pPr marL="914400" algn="l" rtl="0" fontAlgn="base">
              <a:spcBef>
                <a:spcPct val="0"/>
              </a:spcBef>
              <a:spcAft>
                <a:spcPct val="0"/>
              </a:spcAft>
              <a:defRPr sz="1400" kern="1200">
                <a:solidFill>
                  <a:schemeClr val="tx1"/>
                </a:solidFill>
                <a:latin typeface="Arial" panose="020B0604020202020204" pitchFamily="34" charset="0"/>
                <a:ea typeface="+mn-ea"/>
                <a:cs typeface="+mn-cs"/>
              </a:defRPr>
            </a:lvl3pPr>
            <a:lvl4pPr marL="1371600" algn="l" rtl="0" fontAlgn="base">
              <a:spcBef>
                <a:spcPct val="0"/>
              </a:spcBef>
              <a:spcAft>
                <a:spcPct val="0"/>
              </a:spcAft>
              <a:defRPr sz="1400" kern="1200">
                <a:solidFill>
                  <a:schemeClr val="tx1"/>
                </a:solidFill>
                <a:latin typeface="Arial" panose="020B0604020202020204" pitchFamily="34" charset="0"/>
                <a:ea typeface="+mn-ea"/>
                <a:cs typeface="+mn-cs"/>
              </a:defRPr>
            </a:lvl4pPr>
            <a:lvl5pPr marL="1828800" algn="l" rtl="0" fontAlgn="base">
              <a:spcBef>
                <a:spcPct val="0"/>
              </a:spcBef>
              <a:spcAft>
                <a:spcPct val="0"/>
              </a:spcAft>
              <a:defRPr sz="1400" kern="1200">
                <a:solidFill>
                  <a:schemeClr val="tx1"/>
                </a:solidFill>
                <a:latin typeface="Arial" panose="020B0604020202020204" pitchFamily="34" charset="0"/>
                <a:ea typeface="+mn-ea"/>
                <a:cs typeface="+mn-cs"/>
              </a:defRPr>
            </a:lvl5pPr>
            <a:lvl6pPr marL="2286000" algn="l" defTabSz="914400" rtl="0" eaLnBrk="1" latinLnBrk="0" hangingPunct="1">
              <a:defRPr sz="1400" kern="1200">
                <a:solidFill>
                  <a:schemeClr val="tx1"/>
                </a:solidFill>
                <a:latin typeface="Arial" panose="020B0604020202020204" pitchFamily="34" charset="0"/>
                <a:ea typeface="+mn-ea"/>
                <a:cs typeface="+mn-cs"/>
              </a:defRPr>
            </a:lvl6pPr>
            <a:lvl7pPr marL="2743200" algn="l" defTabSz="914400" rtl="0" eaLnBrk="1" latinLnBrk="0" hangingPunct="1">
              <a:defRPr sz="1400" kern="1200">
                <a:solidFill>
                  <a:schemeClr val="tx1"/>
                </a:solidFill>
                <a:latin typeface="Arial" panose="020B0604020202020204" pitchFamily="34" charset="0"/>
                <a:ea typeface="+mn-ea"/>
                <a:cs typeface="+mn-cs"/>
              </a:defRPr>
            </a:lvl7pPr>
            <a:lvl8pPr marL="3200400" algn="l" defTabSz="914400" rtl="0" eaLnBrk="1" latinLnBrk="0" hangingPunct="1">
              <a:defRPr sz="1400" kern="1200">
                <a:solidFill>
                  <a:schemeClr val="tx1"/>
                </a:solidFill>
                <a:latin typeface="Arial" panose="020B0604020202020204" pitchFamily="34" charset="0"/>
                <a:ea typeface="+mn-ea"/>
                <a:cs typeface="+mn-cs"/>
              </a:defRPr>
            </a:lvl8pPr>
            <a:lvl9pPr marL="3657600" algn="l" defTabSz="914400" rtl="0" eaLnBrk="1" latinLnBrk="0" hangingPunct="1">
              <a:defRPr sz="1400" kern="1200">
                <a:solidFill>
                  <a:schemeClr val="tx1"/>
                </a:solidFill>
                <a:latin typeface="Arial" panose="020B0604020202020204" pitchFamily="34" charset="0"/>
                <a:ea typeface="+mn-ea"/>
                <a:cs typeface="+mn-cs"/>
              </a:defRPr>
            </a:lvl9pPr>
          </a:lstStyle>
          <a:p>
            <a:endParaRPr lang="en-CA"/>
          </a:p>
        </p:txBody>
      </p:sp>
      <p:sp>
        <p:nvSpPr>
          <p:cNvPr id="114" name="Freeform 110">
            <a:extLst>
              <a:ext uri="{FF2B5EF4-FFF2-40B4-BE49-F238E27FC236}">
                <a16:creationId xmlns:a16="http://schemas.microsoft.com/office/drawing/2014/main" id="{95B5DF13-547B-4C15-8075-F951376E752D}"/>
              </a:ext>
            </a:extLst>
          </p:cNvPr>
          <p:cNvSpPr>
            <a:spLocks noChangeAspect="1"/>
          </p:cNvSpPr>
          <p:nvPr/>
        </p:nvSpPr>
        <p:spPr bwMode="auto">
          <a:xfrm>
            <a:off x="6530154" y="1318733"/>
            <a:ext cx="11261" cy="2209"/>
          </a:xfrm>
          <a:custGeom>
            <a:avLst/>
            <a:gdLst>
              <a:gd name="T0" fmla="*/ 19 w 19"/>
              <a:gd name="T1" fmla="*/ 0 h 4"/>
              <a:gd name="T2" fmla="*/ 0 w 19"/>
              <a:gd name="T3" fmla="*/ 0 h 4"/>
            </a:gdLst>
            <a:ahLst/>
            <a:cxnLst>
              <a:cxn ang="0">
                <a:pos x="T0" y="T1"/>
              </a:cxn>
              <a:cxn ang="0">
                <a:pos x="T2" y="T3"/>
              </a:cxn>
            </a:cxnLst>
            <a:rect l="0" t="0" r="r" b="b"/>
            <a:pathLst>
              <a:path w="19" h="4">
                <a:moveTo>
                  <a:pt x="19" y="0"/>
                </a:moveTo>
                <a:cubicBezTo>
                  <a:pt x="13" y="4"/>
                  <a:pt x="6" y="3"/>
                  <a:pt x="0" y="0"/>
                </a:cubicBezTo>
              </a:path>
            </a:pathLst>
          </a:custGeom>
          <a:noFill/>
          <a:ln w="6350" cap="rnd">
            <a:solidFill>
              <a:srgbClr val="FF6600"/>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defPPr>
              <a:defRPr lang="en-US"/>
            </a:defPPr>
            <a:lvl1pPr algn="l" rtl="0" fontAlgn="base">
              <a:spcBef>
                <a:spcPct val="0"/>
              </a:spcBef>
              <a:spcAft>
                <a:spcPct val="0"/>
              </a:spcAft>
              <a:defRPr sz="1400" kern="1200">
                <a:solidFill>
                  <a:schemeClr val="tx1"/>
                </a:solidFill>
                <a:latin typeface="Arial" panose="020B0604020202020204" pitchFamily="34" charset="0"/>
                <a:ea typeface="+mn-ea"/>
                <a:cs typeface="+mn-cs"/>
              </a:defRPr>
            </a:lvl1pPr>
            <a:lvl2pPr marL="457200" algn="l" rtl="0" fontAlgn="base">
              <a:spcBef>
                <a:spcPct val="0"/>
              </a:spcBef>
              <a:spcAft>
                <a:spcPct val="0"/>
              </a:spcAft>
              <a:defRPr sz="1400" kern="1200">
                <a:solidFill>
                  <a:schemeClr val="tx1"/>
                </a:solidFill>
                <a:latin typeface="Arial" panose="020B0604020202020204" pitchFamily="34" charset="0"/>
                <a:ea typeface="+mn-ea"/>
                <a:cs typeface="+mn-cs"/>
              </a:defRPr>
            </a:lvl2pPr>
            <a:lvl3pPr marL="914400" algn="l" rtl="0" fontAlgn="base">
              <a:spcBef>
                <a:spcPct val="0"/>
              </a:spcBef>
              <a:spcAft>
                <a:spcPct val="0"/>
              </a:spcAft>
              <a:defRPr sz="1400" kern="1200">
                <a:solidFill>
                  <a:schemeClr val="tx1"/>
                </a:solidFill>
                <a:latin typeface="Arial" panose="020B0604020202020204" pitchFamily="34" charset="0"/>
                <a:ea typeface="+mn-ea"/>
                <a:cs typeface="+mn-cs"/>
              </a:defRPr>
            </a:lvl3pPr>
            <a:lvl4pPr marL="1371600" algn="l" rtl="0" fontAlgn="base">
              <a:spcBef>
                <a:spcPct val="0"/>
              </a:spcBef>
              <a:spcAft>
                <a:spcPct val="0"/>
              </a:spcAft>
              <a:defRPr sz="1400" kern="1200">
                <a:solidFill>
                  <a:schemeClr val="tx1"/>
                </a:solidFill>
                <a:latin typeface="Arial" panose="020B0604020202020204" pitchFamily="34" charset="0"/>
                <a:ea typeface="+mn-ea"/>
                <a:cs typeface="+mn-cs"/>
              </a:defRPr>
            </a:lvl4pPr>
            <a:lvl5pPr marL="1828800" algn="l" rtl="0" fontAlgn="base">
              <a:spcBef>
                <a:spcPct val="0"/>
              </a:spcBef>
              <a:spcAft>
                <a:spcPct val="0"/>
              </a:spcAft>
              <a:defRPr sz="1400" kern="1200">
                <a:solidFill>
                  <a:schemeClr val="tx1"/>
                </a:solidFill>
                <a:latin typeface="Arial" panose="020B0604020202020204" pitchFamily="34" charset="0"/>
                <a:ea typeface="+mn-ea"/>
                <a:cs typeface="+mn-cs"/>
              </a:defRPr>
            </a:lvl5pPr>
            <a:lvl6pPr marL="2286000" algn="l" defTabSz="914400" rtl="0" eaLnBrk="1" latinLnBrk="0" hangingPunct="1">
              <a:defRPr sz="1400" kern="1200">
                <a:solidFill>
                  <a:schemeClr val="tx1"/>
                </a:solidFill>
                <a:latin typeface="Arial" panose="020B0604020202020204" pitchFamily="34" charset="0"/>
                <a:ea typeface="+mn-ea"/>
                <a:cs typeface="+mn-cs"/>
              </a:defRPr>
            </a:lvl6pPr>
            <a:lvl7pPr marL="2743200" algn="l" defTabSz="914400" rtl="0" eaLnBrk="1" latinLnBrk="0" hangingPunct="1">
              <a:defRPr sz="1400" kern="1200">
                <a:solidFill>
                  <a:schemeClr val="tx1"/>
                </a:solidFill>
                <a:latin typeface="Arial" panose="020B0604020202020204" pitchFamily="34" charset="0"/>
                <a:ea typeface="+mn-ea"/>
                <a:cs typeface="+mn-cs"/>
              </a:defRPr>
            </a:lvl7pPr>
            <a:lvl8pPr marL="3200400" algn="l" defTabSz="914400" rtl="0" eaLnBrk="1" latinLnBrk="0" hangingPunct="1">
              <a:defRPr sz="1400" kern="1200">
                <a:solidFill>
                  <a:schemeClr val="tx1"/>
                </a:solidFill>
                <a:latin typeface="Arial" panose="020B0604020202020204" pitchFamily="34" charset="0"/>
                <a:ea typeface="+mn-ea"/>
                <a:cs typeface="+mn-cs"/>
              </a:defRPr>
            </a:lvl8pPr>
            <a:lvl9pPr marL="3657600" algn="l" defTabSz="914400" rtl="0" eaLnBrk="1" latinLnBrk="0" hangingPunct="1">
              <a:defRPr sz="1400" kern="1200">
                <a:solidFill>
                  <a:schemeClr val="tx1"/>
                </a:solidFill>
                <a:latin typeface="Arial" panose="020B0604020202020204" pitchFamily="34" charset="0"/>
                <a:ea typeface="+mn-ea"/>
                <a:cs typeface="+mn-cs"/>
              </a:defRPr>
            </a:lvl9pPr>
          </a:lstStyle>
          <a:p>
            <a:endParaRPr lang="en-CA"/>
          </a:p>
        </p:txBody>
      </p:sp>
      <p:sp>
        <p:nvSpPr>
          <p:cNvPr id="115" name="Freeform 111">
            <a:extLst>
              <a:ext uri="{FF2B5EF4-FFF2-40B4-BE49-F238E27FC236}">
                <a16:creationId xmlns:a16="http://schemas.microsoft.com/office/drawing/2014/main" id="{2FA7E7A5-5305-4721-AE04-F3CF2E0EE5D3}"/>
              </a:ext>
            </a:extLst>
          </p:cNvPr>
          <p:cNvSpPr>
            <a:spLocks noChangeAspect="1"/>
          </p:cNvSpPr>
          <p:nvPr/>
        </p:nvSpPr>
        <p:spPr bwMode="auto">
          <a:xfrm>
            <a:off x="6518893" y="1318733"/>
            <a:ext cx="11261" cy="9389"/>
          </a:xfrm>
          <a:custGeom>
            <a:avLst/>
            <a:gdLst>
              <a:gd name="T0" fmla="*/ 19 w 19"/>
              <a:gd name="T1" fmla="*/ 0 h 15"/>
              <a:gd name="T2" fmla="*/ 0 w 19"/>
              <a:gd name="T3" fmla="*/ 15 h 15"/>
            </a:gdLst>
            <a:ahLst/>
            <a:cxnLst>
              <a:cxn ang="0">
                <a:pos x="T0" y="T1"/>
              </a:cxn>
              <a:cxn ang="0">
                <a:pos x="T2" y="T3"/>
              </a:cxn>
            </a:cxnLst>
            <a:rect l="0" t="0" r="r" b="b"/>
            <a:pathLst>
              <a:path w="19" h="15">
                <a:moveTo>
                  <a:pt x="19" y="0"/>
                </a:moveTo>
                <a:cubicBezTo>
                  <a:pt x="13" y="6"/>
                  <a:pt x="2" y="6"/>
                  <a:pt x="0" y="15"/>
                </a:cubicBezTo>
              </a:path>
            </a:pathLst>
          </a:custGeom>
          <a:noFill/>
          <a:ln w="6350" cap="rnd">
            <a:solidFill>
              <a:srgbClr val="FF6600"/>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defPPr>
              <a:defRPr lang="en-US"/>
            </a:defPPr>
            <a:lvl1pPr algn="l" rtl="0" fontAlgn="base">
              <a:spcBef>
                <a:spcPct val="0"/>
              </a:spcBef>
              <a:spcAft>
                <a:spcPct val="0"/>
              </a:spcAft>
              <a:defRPr sz="1400" kern="1200">
                <a:solidFill>
                  <a:schemeClr val="tx1"/>
                </a:solidFill>
                <a:latin typeface="Arial" panose="020B0604020202020204" pitchFamily="34" charset="0"/>
                <a:ea typeface="+mn-ea"/>
                <a:cs typeface="+mn-cs"/>
              </a:defRPr>
            </a:lvl1pPr>
            <a:lvl2pPr marL="457200" algn="l" rtl="0" fontAlgn="base">
              <a:spcBef>
                <a:spcPct val="0"/>
              </a:spcBef>
              <a:spcAft>
                <a:spcPct val="0"/>
              </a:spcAft>
              <a:defRPr sz="1400" kern="1200">
                <a:solidFill>
                  <a:schemeClr val="tx1"/>
                </a:solidFill>
                <a:latin typeface="Arial" panose="020B0604020202020204" pitchFamily="34" charset="0"/>
                <a:ea typeface="+mn-ea"/>
                <a:cs typeface="+mn-cs"/>
              </a:defRPr>
            </a:lvl2pPr>
            <a:lvl3pPr marL="914400" algn="l" rtl="0" fontAlgn="base">
              <a:spcBef>
                <a:spcPct val="0"/>
              </a:spcBef>
              <a:spcAft>
                <a:spcPct val="0"/>
              </a:spcAft>
              <a:defRPr sz="1400" kern="1200">
                <a:solidFill>
                  <a:schemeClr val="tx1"/>
                </a:solidFill>
                <a:latin typeface="Arial" panose="020B0604020202020204" pitchFamily="34" charset="0"/>
                <a:ea typeface="+mn-ea"/>
                <a:cs typeface="+mn-cs"/>
              </a:defRPr>
            </a:lvl3pPr>
            <a:lvl4pPr marL="1371600" algn="l" rtl="0" fontAlgn="base">
              <a:spcBef>
                <a:spcPct val="0"/>
              </a:spcBef>
              <a:spcAft>
                <a:spcPct val="0"/>
              </a:spcAft>
              <a:defRPr sz="1400" kern="1200">
                <a:solidFill>
                  <a:schemeClr val="tx1"/>
                </a:solidFill>
                <a:latin typeface="Arial" panose="020B0604020202020204" pitchFamily="34" charset="0"/>
                <a:ea typeface="+mn-ea"/>
                <a:cs typeface="+mn-cs"/>
              </a:defRPr>
            </a:lvl4pPr>
            <a:lvl5pPr marL="1828800" algn="l" rtl="0" fontAlgn="base">
              <a:spcBef>
                <a:spcPct val="0"/>
              </a:spcBef>
              <a:spcAft>
                <a:spcPct val="0"/>
              </a:spcAft>
              <a:defRPr sz="1400" kern="1200">
                <a:solidFill>
                  <a:schemeClr val="tx1"/>
                </a:solidFill>
                <a:latin typeface="Arial" panose="020B0604020202020204" pitchFamily="34" charset="0"/>
                <a:ea typeface="+mn-ea"/>
                <a:cs typeface="+mn-cs"/>
              </a:defRPr>
            </a:lvl5pPr>
            <a:lvl6pPr marL="2286000" algn="l" defTabSz="914400" rtl="0" eaLnBrk="1" latinLnBrk="0" hangingPunct="1">
              <a:defRPr sz="1400" kern="1200">
                <a:solidFill>
                  <a:schemeClr val="tx1"/>
                </a:solidFill>
                <a:latin typeface="Arial" panose="020B0604020202020204" pitchFamily="34" charset="0"/>
                <a:ea typeface="+mn-ea"/>
                <a:cs typeface="+mn-cs"/>
              </a:defRPr>
            </a:lvl6pPr>
            <a:lvl7pPr marL="2743200" algn="l" defTabSz="914400" rtl="0" eaLnBrk="1" latinLnBrk="0" hangingPunct="1">
              <a:defRPr sz="1400" kern="1200">
                <a:solidFill>
                  <a:schemeClr val="tx1"/>
                </a:solidFill>
                <a:latin typeface="Arial" panose="020B0604020202020204" pitchFamily="34" charset="0"/>
                <a:ea typeface="+mn-ea"/>
                <a:cs typeface="+mn-cs"/>
              </a:defRPr>
            </a:lvl7pPr>
            <a:lvl8pPr marL="3200400" algn="l" defTabSz="914400" rtl="0" eaLnBrk="1" latinLnBrk="0" hangingPunct="1">
              <a:defRPr sz="1400" kern="1200">
                <a:solidFill>
                  <a:schemeClr val="tx1"/>
                </a:solidFill>
                <a:latin typeface="Arial" panose="020B0604020202020204" pitchFamily="34" charset="0"/>
                <a:ea typeface="+mn-ea"/>
                <a:cs typeface="+mn-cs"/>
              </a:defRPr>
            </a:lvl8pPr>
            <a:lvl9pPr marL="3657600" algn="l" defTabSz="914400" rtl="0" eaLnBrk="1" latinLnBrk="0" hangingPunct="1">
              <a:defRPr sz="1400" kern="1200">
                <a:solidFill>
                  <a:schemeClr val="tx1"/>
                </a:solidFill>
                <a:latin typeface="Arial" panose="020B0604020202020204" pitchFamily="34" charset="0"/>
                <a:ea typeface="+mn-ea"/>
                <a:cs typeface="+mn-cs"/>
              </a:defRPr>
            </a:lvl9pPr>
          </a:lstStyle>
          <a:p>
            <a:endParaRPr lang="en-CA"/>
          </a:p>
        </p:txBody>
      </p:sp>
      <p:sp>
        <p:nvSpPr>
          <p:cNvPr id="116" name="Freeform 112">
            <a:extLst>
              <a:ext uri="{FF2B5EF4-FFF2-40B4-BE49-F238E27FC236}">
                <a16:creationId xmlns:a16="http://schemas.microsoft.com/office/drawing/2014/main" id="{D3ECE2BB-C0A3-4F1E-813C-00BDF89EF37B}"/>
              </a:ext>
            </a:extLst>
          </p:cNvPr>
          <p:cNvSpPr>
            <a:spLocks noChangeAspect="1"/>
          </p:cNvSpPr>
          <p:nvPr/>
        </p:nvSpPr>
        <p:spPr bwMode="auto">
          <a:xfrm>
            <a:off x="6531690" y="1299955"/>
            <a:ext cx="512" cy="8285"/>
          </a:xfrm>
          <a:custGeom>
            <a:avLst/>
            <a:gdLst>
              <a:gd name="T0" fmla="*/ 1 w 1"/>
              <a:gd name="T1" fmla="*/ 13 h 13"/>
              <a:gd name="T2" fmla="*/ 0 w 1"/>
              <a:gd name="T3" fmla="*/ 0 h 13"/>
            </a:gdLst>
            <a:ahLst/>
            <a:cxnLst>
              <a:cxn ang="0">
                <a:pos x="T0" y="T1"/>
              </a:cxn>
              <a:cxn ang="0">
                <a:pos x="T2" y="T3"/>
              </a:cxn>
            </a:cxnLst>
            <a:rect l="0" t="0" r="r" b="b"/>
            <a:pathLst>
              <a:path w="1" h="13">
                <a:moveTo>
                  <a:pt x="1" y="13"/>
                </a:moveTo>
                <a:cubicBezTo>
                  <a:pt x="0" y="10"/>
                  <a:pt x="0" y="5"/>
                  <a:pt x="0" y="0"/>
                </a:cubicBezTo>
              </a:path>
            </a:pathLst>
          </a:custGeom>
          <a:noFill/>
          <a:ln w="6350" cap="rnd">
            <a:solidFill>
              <a:srgbClr val="FF6600"/>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defPPr>
              <a:defRPr lang="en-US"/>
            </a:defPPr>
            <a:lvl1pPr algn="l" rtl="0" fontAlgn="base">
              <a:spcBef>
                <a:spcPct val="0"/>
              </a:spcBef>
              <a:spcAft>
                <a:spcPct val="0"/>
              </a:spcAft>
              <a:defRPr sz="1400" kern="1200">
                <a:solidFill>
                  <a:schemeClr val="tx1"/>
                </a:solidFill>
                <a:latin typeface="Arial" panose="020B0604020202020204" pitchFamily="34" charset="0"/>
                <a:ea typeface="+mn-ea"/>
                <a:cs typeface="+mn-cs"/>
              </a:defRPr>
            </a:lvl1pPr>
            <a:lvl2pPr marL="457200" algn="l" rtl="0" fontAlgn="base">
              <a:spcBef>
                <a:spcPct val="0"/>
              </a:spcBef>
              <a:spcAft>
                <a:spcPct val="0"/>
              </a:spcAft>
              <a:defRPr sz="1400" kern="1200">
                <a:solidFill>
                  <a:schemeClr val="tx1"/>
                </a:solidFill>
                <a:latin typeface="Arial" panose="020B0604020202020204" pitchFamily="34" charset="0"/>
                <a:ea typeface="+mn-ea"/>
                <a:cs typeface="+mn-cs"/>
              </a:defRPr>
            </a:lvl2pPr>
            <a:lvl3pPr marL="914400" algn="l" rtl="0" fontAlgn="base">
              <a:spcBef>
                <a:spcPct val="0"/>
              </a:spcBef>
              <a:spcAft>
                <a:spcPct val="0"/>
              </a:spcAft>
              <a:defRPr sz="1400" kern="1200">
                <a:solidFill>
                  <a:schemeClr val="tx1"/>
                </a:solidFill>
                <a:latin typeface="Arial" panose="020B0604020202020204" pitchFamily="34" charset="0"/>
                <a:ea typeface="+mn-ea"/>
                <a:cs typeface="+mn-cs"/>
              </a:defRPr>
            </a:lvl3pPr>
            <a:lvl4pPr marL="1371600" algn="l" rtl="0" fontAlgn="base">
              <a:spcBef>
                <a:spcPct val="0"/>
              </a:spcBef>
              <a:spcAft>
                <a:spcPct val="0"/>
              </a:spcAft>
              <a:defRPr sz="1400" kern="1200">
                <a:solidFill>
                  <a:schemeClr val="tx1"/>
                </a:solidFill>
                <a:latin typeface="Arial" panose="020B0604020202020204" pitchFamily="34" charset="0"/>
                <a:ea typeface="+mn-ea"/>
                <a:cs typeface="+mn-cs"/>
              </a:defRPr>
            </a:lvl4pPr>
            <a:lvl5pPr marL="1828800" algn="l" rtl="0" fontAlgn="base">
              <a:spcBef>
                <a:spcPct val="0"/>
              </a:spcBef>
              <a:spcAft>
                <a:spcPct val="0"/>
              </a:spcAft>
              <a:defRPr sz="1400" kern="1200">
                <a:solidFill>
                  <a:schemeClr val="tx1"/>
                </a:solidFill>
                <a:latin typeface="Arial" panose="020B0604020202020204" pitchFamily="34" charset="0"/>
                <a:ea typeface="+mn-ea"/>
                <a:cs typeface="+mn-cs"/>
              </a:defRPr>
            </a:lvl5pPr>
            <a:lvl6pPr marL="2286000" algn="l" defTabSz="914400" rtl="0" eaLnBrk="1" latinLnBrk="0" hangingPunct="1">
              <a:defRPr sz="1400" kern="1200">
                <a:solidFill>
                  <a:schemeClr val="tx1"/>
                </a:solidFill>
                <a:latin typeface="Arial" panose="020B0604020202020204" pitchFamily="34" charset="0"/>
                <a:ea typeface="+mn-ea"/>
                <a:cs typeface="+mn-cs"/>
              </a:defRPr>
            </a:lvl6pPr>
            <a:lvl7pPr marL="2743200" algn="l" defTabSz="914400" rtl="0" eaLnBrk="1" latinLnBrk="0" hangingPunct="1">
              <a:defRPr sz="1400" kern="1200">
                <a:solidFill>
                  <a:schemeClr val="tx1"/>
                </a:solidFill>
                <a:latin typeface="Arial" panose="020B0604020202020204" pitchFamily="34" charset="0"/>
                <a:ea typeface="+mn-ea"/>
                <a:cs typeface="+mn-cs"/>
              </a:defRPr>
            </a:lvl7pPr>
            <a:lvl8pPr marL="3200400" algn="l" defTabSz="914400" rtl="0" eaLnBrk="1" latinLnBrk="0" hangingPunct="1">
              <a:defRPr sz="1400" kern="1200">
                <a:solidFill>
                  <a:schemeClr val="tx1"/>
                </a:solidFill>
                <a:latin typeface="Arial" panose="020B0604020202020204" pitchFamily="34" charset="0"/>
                <a:ea typeface="+mn-ea"/>
                <a:cs typeface="+mn-cs"/>
              </a:defRPr>
            </a:lvl8pPr>
            <a:lvl9pPr marL="3657600" algn="l" defTabSz="914400" rtl="0" eaLnBrk="1" latinLnBrk="0" hangingPunct="1">
              <a:defRPr sz="1400" kern="1200">
                <a:solidFill>
                  <a:schemeClr val="tx1"/>
                </a:solidFill>
                <a:latin typeface="Arial" panose="020B0604020202020204" pitchFamily="34" charset="0"/>
                <a:ea typeface="+mn-ea"/>
                <a:cs typeface="+mn-cs"/>
              </a:defRPr>
            </a:lvl9pPr>
          </a:lstStyle>
          <a:p>
            <a:endParaRPr lang="en-CA"/>
          </a:p>
        </p:txBody>
      </p:sp>
      <p:sp>
        <p:nvSpPr>
          <p:cNvPr id="117" name="Freeform 113">
            <a:extLst>
              <a:ext uri="{FF2B5EF4-FFF2-40B4-BE49-F238E27FC236}">
                <a16:creationId xmlns:a16="http://schemas.microsoft.com/office/drawing/2014/main" id="{5F168846-2CA5-4D32-A122-BBAA93C6A7B6}"/>
              </a:ext>
            </a:extLst>
          </p:cNvPr>
          <p:cNvSpPr>
            <a:spLocks noChangeAspect="1"/>
          </p:cNvSpPr>
          <p:nvPr/>
        </p:nvSpPr>
        <p:spPr bwMode="auto">
          <a:xfrm>
            <a:off x="6496371" y="1094494"/>
            <a:ext cx="126945" cy="24302"/>
          </a:xfrm>
          <a:custGeom>
            <a:avLst/>
            <a:gdLst>
              <a:gd name="T0" fmla="*/ 214 w 214"/>
              <a:gd name="T1" fmla="*/ 38 h 38"/>
              <a:gd name="T2" fmla="*/ 0 w 214"/>
              <a:gd name="T3" fmla="*/ 0 h 38"/>
            </a:gdLst>
            <a:ahLst/>
            <a:cxnLst>
              <a:cxn ang="0">
                <a:pos x="T0" y="T1"/>
              </a:cxn>
              <a:cxn ang="0">
                <a:pos x="T2" y="T3"/>
              </a:cxn>
            </a:cxnLst>
            <a:rect l="0" t="0" r="r" b="b"/>
            <a:pathLst>
              <a:path w="214" h="38">
                <a:moveTo>
                  <a:pt x="214" y="38"/>
                </a:moveTo>
                <a:cubicBezTo>
                  <a:pt x="142" y="30"/>
                  <a:pt x="69" y="16"/>
                  <a:pt x="0" y="0"/>
                </a:cubicBezTo>
              </a:path>
            </a:pathLst>
          </a:custGeom>
          <a:noFill/>
          <a:ln w="6350" cap="rnd">
            <a:solidFill>
              <a:srgbClr val="FF6600"/>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defPPr>
              <a:defRPr lang="en-US"/>
            </a:defPPr>
            <a:lvl1pPr algn="l" rtl="0" fontAlgn="base">
              <a:spcBef>
                <a:spcPct val="0"/>
              </a:spcBef>
              <a:spcAft>
                <a:spcPct val="0"/>
              </a:spcAft>
              <a:defRPr sz="1400" kern="1200">
                <a:solidFill>
                  <a:schemeClr val="tx1"/>
                </a:solidFill>
                <a:latin typeface="Arial" panose="020B0604020202020204" pitchFamily="34" charset="0"/>
                <a:ea typeface="+mn-ea"/>
                <a:cs typeface="+mn-cs"/>
              </a:defRPr>
            </a:lvl1pPr>
            <a:lvl2pPr marL="457200" algn="l" rtl="0" fontAlgn="base">
              <a:spcBef>
                <a:spcPct val="0"/>
              </a:spcBef>
              <a:spcAft>
                <a:spcPct val="0"/>
              </a:spcAft>
              <a:defRPr sz="1400" kern="1200">
                <a:solidFill>
                  <a:schemeClr val="tx1"/>
                </a:solidFill>
                <a:latin typeface="Arial" panose="020B0604020202020204" pitchFamily="34" charset="0"/>
                <a:ea typeface="+mn-ea"/>
                <a:cs typeface="+mn-cs"/>
              </a:defRPr>
            </a:lvl2pPr>
            <a:lvl3pPr marL="914400" algn="l" rtl="0" fontAlgn="base">
              <a:spcBef>
                <a:spcPct val="0"/>
              </a:spcBef>
              <a:spcAft>
                <a:spcPct val="0"/>
              </a:spcAft>
              <a:defRPr sz="1400" kern="1200">
                <a:solidFill>
                  <a:schemeClr val="tx1"/>
                </a:solidFill>
                <a:latin typeface="Arial" panose="020B0604020202020204" pitchFamily="34" charset="0"/>
                <a:ea typeface="+mn-ea"/>
                <a:cs typeface="+mn-cs"/>
              </a:defRPr>
            </a:lvl3pPr>
            <a:lvl4pPr marL="1371600" algn="l" rtl="0" fontAlgn="base">
              <a:spcBef>
                <a:spcPct val="0"/>
              </a:spcBef>
              <a:spcAft>
                <a:spcPct val="0"/>
              </a:spcAft>
              <a:defRPr sz="1400" kern="1200">
                <a:solidFill>
                  <a:schemeClr val="tx1"/>
                </a:solidFill>
                <a:latin typeface="Arial" panose="020B0604020202020204" pitchFamily="34" charset="0"/>
                <a:ea typeface="+mn-ea"/>
                <a:cs typeface="+mn-cs"/>
              </a:defRPr>
            </a:lvl4pPr>
            <a:lvl5pPr marL="1828800" algn="l" rtl="0" fontAlgn="base">
              <a:spcBef>
                <a:spcPct val="0"/>
              </a:spcBef>
              <a:spcAft>
                <a:spcPct val="0"/>
              </a:spcAft>
              <a:defRPr sz="1400" kern="1200">
                <a:solidFill>
                  <a:schemeClr val="tx1"/>
                </a:solidFill>
                <a:latin typeface="Arial" panose="020B0604020202020204" pitchFamily="34" charset="0"/>
                <a:ea typeface="+mn-ea"/>
                <a:cs typeface="+mn-cs"/>
              </a:defRPr>
            </a:lvl5pPr>
            <a:lvl6pPr marL="2286000" algn="l" defTabSz="914400" rtl="0" eaLnBrk="1" latinLnBrk="0" hangingPunct="1">
              <a:defRPr sz="1400" kern="1200">
                <a:solidFill>
                  <a:schemeClr val="tx1"/>
                </a:solidFill>
                <a:latin typeface="Arial" panose="020B0604020202020204" pitchFamily="34" charset="0"/>
                <a:ea typeface="+mn-ea"/>
                <a:cs typeface="+mn-cs"/>
              </a:defRPr>
            </a:lvl6pPr>
            <a:lvl7pPr marL="2743200" algn="l" defTabSz="914400" rtl="0" eaLnBrk="1" latinLnBrk="0" hangingPunct="1">
              <a:defRPr sz="1400" kern="1200">
                <a:solidFill>
                  <a:schemeClr val="tx1"/>
                </a:solidFill>
                <a:latin typeface="Arial" panose="020B0604020202020204" pitchFamily="34" charset="0"/>
                <a:ea typeface="+mn-ea"/>
                <a:cs typeface="+mn-cs"/>
              </a:defRPr>
            </a:lvl7pPr>
            <a:lvl8pPr marL="3200400" algn="l" defTabSz="914400" rtl="0" eaLnBrk="1" latinLnBrk="0" hangingPunct="1">
              <a:defRPr sz="1400" kern="1200">
                <a:solidFill>
                  <a:schemeClr val="tx1"/>
                </a:solidFill>
                <a:latin typeface="Arial" panose="020B0604020202020204" pitchFamily="34" charset="0"/>
                <a:ea typeface="+mn-ea"/>
                <a:cs typeface="+mn-cs"/>
              </a:defRPr>
            </a:lvl8pPr>
            <a:lvl9pPr marL="3657600" algn="l" defTabSz="914400" rtl="0" eaLnBrk="1" latinLnBrk="0" hangingPunct="1">
              <a:defRPr sz="1400" kern="1200">
                <a:solidFill>
                  <a:schemeClr val="tx1"/>
                </a:solidFill>
                <a:latin typeface="Arial" panose="020B0604020202020204" pitchFamily="34" charset="0"/>
                <a:ea typeface="+mn-ea"/>
                <a:cs typeface="+mn-cs"/>
              </a:defRPr>
            </a:lvl9pPr>
          </a:lstStyle>
          <a:p>
            <a:endParaRPr lang="en-CA"/>
          </a:p>
        </p:txBody>
      </p:sp>
      <p:sp>
        <p:nvSpPr>
          <p:cNvPr id="118" name="Freeform 114">
            <a:extLst>
              <a:ext uri="{FF2B5EF4-FFF2-40B4-BE49-F238E27FC236}">
                <a16:creationId xmlns:a16="http://schemas.microsoft.com/office/drawing/2014/main" id="{C3B64D25-588B-49F4-8F94-B37EBF67546A}"/>
              </a:ext>
            </a:extLst>
          </p:cNvPr>
          <p:cNvSpPr>
            <a:spLocks noChangeAspect="1"/>
          </p:cNvSpPr>
          <p:nvPr/>
        </p:nvSpPr>
        <p:spPr bwMode="auto">
          <a:xfrm>
            <a:off x="6480503" y="1094494"/>
            <a:ext cx="15868" cy="19331"/>
          </a:xfrm>
          <a:custGeom>
            <a:avLst/>
            <a:gdLst>
              <a:gd name="T0" fmla="*/ 26 w 26"/>
              <a:gd name="T1" fmla="*/ 0 h 30"/>
              <a:gd name="T2" fmla="*/ 0 w 26"/>
              <a:gd name="T3" fmla="*/ 30 h 30"/>
            </a:gdLst>
            <a:ahLst/>
            <a:cxnLst>
              <a:cxn ang="0">
                <a:pos x="T0" y="T1"/>
              </a:cxn>
              <a:cxn ang="0">
                <a:pos x="T2" y="T3"/>
              </a:cxn>
            </a:cxnLst>
            <a:rect l="0" t="0" r="r" b="b"/>
            <a:pathLst>
              <a:path w="26" h="30">
                <a:moveTo>
                  <a:pt x="26" y="0"/>
                </a:moveTo>
                <a:cubicBezTo>
                  <a:pt x="14" y="7"/>
                  <a:pt x="13" y="25"/>
                  <a:pt x="0" y="30"/>
                </a:cubicBezTo>
              </a:path>
            </a:pathLst>
          </a:custGeom>
          <a:noFill/>
          <a:ln w="6350" cap="rnd">
            <a:solidFill>
              <a:srgbClr val="FF6600"/>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defPPr>
              <a:defRPr lang="en-US"/>
            </a:defPPr>
            <a:lvl1pPr algn="l" rtl="0" fontAlgn="base">
              <a:spcBef>
                <a:spcPct val="0"/>
              </a:spcBef>
              <a:spcAft>
                <a:spcPct val="0"/>
              </a:spcAft>
              <a:defRPr sz="1400" kern="1200">
                <a:solidFill>
                  <a:schemeClr val="tx1"/>
                </a:solidFill>
                <a:latin typeface="Arial" panose="020B0604020202020204" pitchFamily="34" charset="0"/>
                <a:ea typeface="+mn-ea"/>
                <a:cs typeface="+mn-cs"/>
              </a:defRPr>
            </a:lvl1pPr>
            <a:lvl2pPr marL="457200" algn="l" rtl="0" fontAlgn="base">
              <a:spcBef>
                <a:spcPct val="0"/>
              </a:spcBef>
              <a:spcAft>
                <a:spcPct val="0"/>
              </a:spcAft>
              <a:defRPr sz="1400" kern="1200">
                <a:solidFill>
                  <a:schemeClr val="tx1"/>
                </a:solidFill>
                <a:latin typeface="Arial" panose="020B0604020202020204" pitchFamily="34" charset="0"/>
                <a:ea typeface="+mn-ea"/>
                <a:cs typeface="+mn-cs"/>
              </a:defRPr>
            </a:lvl2pPr>
            <a:lvl3pPr marL="914400" algn="l" rtl="0" fontAlgn="base">
              <a:spcBef>
                <a:spcPct val="0"/>
              </a:spcBef>
              <a:spcAft>
                <a:spcPct val="0"/>
              </a:spcAft>
              <a:defRPr sz="1400" kern="1200">
                <a:solidFill>
                  <a:schemeClr val="tx1"/>
                </a:solidFill>
                <a:latin typeface="Arial" panose="020B0604020202020204" pitchFamily="34" charset="0"/>
                <a:ea typeface="+mn-ea"/>
                <a:cs typeface="+mn-cs"/>
              </a:defRPr>
            </a:lvl3pPr>
            <a:lvl4pPr marL="1371600" algn="l" rtl="0" fontAlgn="base">
              <a:spcBef>
                <a:spcPct val="0"/>
              </a:spcBef>
              <a:spcAft>
                <a:spcPct val="0"/>
              </a:spcAft>
              <a:defRPr sz="1400" kern="1200">
                <a:solidFill>
                  <a:schemeClr val="tx1"/>
                </a:solidFill>
                <a:latin typeface="Arial" panose="020B0604020202020204" pitchFamily="34" charset="0"/>
                <a:ea typeface="+mn-ea"/>
                <a:cs typeface="+mn-cs"/>
              </a:defRPr>
            </a:lvl4pPr>
            <a:lvl5pPr marL="1828800" algn="l" rtl="0" fontAlgn="base">
              <a:spcBef>
                <a:spcPct val="0"/>
              </a:spcBef>
              <a:spcAft>
                <a:spcPct val="0"/>
              </a:spcAft>
              <a:defRPr sz="1400" kern="1200">
                <a:solidFill>
                  <a:schemeClr val="tx1"/>
                </a:solidFill>
                <a:latin typeface="Arial" panose="020B0604020202020204" pitchFamily="34" charset="0"/>
                <a:ea typeface="+mn-ea"/>
                <a:cs typeface="+mn-cs"/>
              </a:defRPr>
            </a:lvl5pPr>
            <a:lvl6pPr marL="2286000" algn="l" defTabSz="914400" rtl="0" eaLnBrk="1" latinLnBrk="0" hangingPunct="1">
              <a:defRPr sz="1400" kern="1200">
                <a:solidFill>
                  <a:schemeClr val="tx1"/>
                </a:solidFill>
                <a:latin typeface="Arial" panose="020B0604020202020204" pitchFamily="34" charset="0"/>
                <a:ea typeface="+mn-ea"/>
                <a:cs typeface="+mn-cs"/>
              </a:defRPr>
            </a:lvl6pPr>
            <a:lvl7pPr marL="2743200" algn="l" defTabSz="914400" rtl="0" eaLnBrk="1" latinLnBrk="0" hangingPunct="1">
              <a:defRPr sz="1400" kern="1200">
                <a:solidFill>
                  <a:schemeClr val="tx1"/>
                </a:solidFill>
                <a:latin typeface="Arial" panose="020B0604020202020204" pitchFamily="34" charset="0"/>
                <a:ea typeface="+mn-ea"/>
                <a:cs typeface="+mn-cs"/>
              </a:defRPr>
            </a:lvl7pPr>
            <a:lvl8pPr marL="3200400" algn="l" defTabSz="914400" rtl="0" eaLnBrk="1" latinLnBrk="0" hangingPunct="1">
              <a:defRPr sz="1400" kern="1200">
                <a:solidFill>
                  <a:schemeClr val="tx1"/>
                </a:solidFill>
                <a:latin typeface="Arial" panose="020B0604020202020204" pitchFamily="34" charset="0"/>
                <a:ea typeface="+mn-ea"/>
                <a:cs typeface="+mn-cs"/>
              </a:defRPr>
            </a:lvl8pPr>
            <a:lvl9pPr marL="3657600" algn="l" defTabSz="914400" rtl="0" eaLnBrk="1" latinLnBrk="0" hangingPunct="1">
              <a:defRPr sz="1400" kern="1200">
                <a:solidFill>
                  <a:schemeClr val="tx1"/>
                </a:solidFill>
                <a:latin typeface="Arial" panose="020B0604020202020204" pitchFamily="34" charset="0"/>
                <a:ea typeface="+mn-ea"/>
                <a:cs typeface="+mn-cs"/>
              </a:defRPr>
            </a:lvl9pPr>
          </a:lstStyle>
          <a:p>
            <a:endParaRPr lang="en-CA"/>
          </a:p>
        </p:txBody>
      </p:sp>
      <p:sp>
        <p:nvSpPr>
          <p:cNvPr id="119" name="Freeform 115">
            <a:extLst>
              <a:ext uri="{FF2B5EF4-FFF2-40B4-BE49-F238E27FC236}">
                <a16:creationId xmlns:a16="http://schemas.microsoft.com/office/drawing/2014/main" id="{4987B0FA-B8B5-4E97-B37A-BADC218BA26E}"/>
              </a:ext>
            </a:extLst>
          </p:cNvPr>
          <p:cNvSpPr>
            <a:spLocks noChangeAspect="1"/>
          </p:cNvSpPr>
          <p:nvPr/>
        </p:nvSpPr>
        <p:spPr bwMode="auto">
          <a:xfrm>
            <a:off x="6465658" y="1113825"/>
            <a:ext cx="14844" cy="21540"/>
          </a:xfrm>
          <a:custGeom>
            <a:avLst/>
            <a:gdLst>
              <a:gd name="T0" fmla="*/ 26 w 26"/>
              <a:gd name="T1" fmla="*/ 0 h 34"/>
              <a:gd name="T2" fmla="*/ 0 w 26"/>
              <a:gd name="T3" fmla="*/ 34 h 34"/>
            </a:gdLst>
            <a:ahLst/>
            <a:cxnLst>
              <a:cxn ang="0">
                <a:pos x="T0" y="T1"/>
              </a:cxn>
              <a:cxn ang="0">
                <a:pos x="T2" y="T3"/>
              </a:cxn>
            </a:cxnLst>
            <a:rect l="0" t="0" r="r" b="b"/>
            <a:pathLst>
              <a:path w="26" h="34">
                <a:moveTo>
                  <a:pt x="26" y="0"/>
                </a:moveTo>
                <a:cubicBezTo>
                  <a:pt x="23" y="15"/>
                  <a:pt x="7" y="21"/>
                  <a:pt x="0" y="34"/>
                </a:cubicBezTo>
              </a:path>
            </a:pathLst>
          </a:custGeom>
          <a:noFill/>
          <a:ln w="6350" cap="rnd">
            <a:solidFill>
              <a:srgbClr val="FF6600"/>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defPPr>
              <a:defRPr lang="en-US"/>
            </a:defPPr>
            <a:lvl1pPr algn="l" rtl="0" fontAlgn="base">
              <a:spcBef>
                <a:spcPct val="0"/>
              </a:spcBef>
              <a:spcAft>
                <a:spcPct val="0"/>
              </a:spcAft>
              <a:defRPr sz="1400" kern="1200">
                <a:solidFill>
                  <a:schemeClr val="tx1"/>
                </a:solidFill>
                <a:latin typeface="Arial" panose="020B0604020202020204" pitchFamily="34" charset="0"/>
                <a:ea typeface="+mn-ea"/>
                <a:cs typeface="+mn-cs"/>
              </a:defRPr>
            </a:lvl1pPr>
            <a:lvl2pPr marL="457200" algn="l" rtl="0" fontAlgn="base">
              <a:spcBef>
                <a:spcPct val="0"/>
              </a:spcBef>
              <a:spcAft>
                <a:spcPct val="0"/>
              </a:spcAft>
              <a:defRPr sz="1400" kern="1200">
                <a:solidFill>
                  <a:schemeClr val="tx1"/>
                </a:solidFill>
                <a:latin typeface="Arial" panose="020B0604020202020204" pitchFamily="34" charset="0"/>
                <a:ea typeface="+mn-ea"/>
                <a:cs typeface="+mn-cs"/>
              </a:defRPr>
            </a:lvl2pPr>
            <a:lvl3pPr marL="914400" algn="l" rtl="0" fontAlgn="base">
              <a:spcBef>
                <a:spcPct val="0"/>
              </a:spcBef>
              <a:spcAft>
                <a:spcPct val="0"/>
              </a:spcAft>
              <a:defRPr sz="1400" kern="1200">
                <a:solidFill>
                  <a:schemeClr val="tx1"/>
                </a:solidFill>
                <a:latin typeface="Arial" panose="020B0604020202020204" pitchFamily="34" charset="0"/>
                <a:ea typeface="+mn-ea"/>
                <a:cs typeface="+mn-cs"/>
              </a:defRPr>
            </a:lvl3pPr>
            <a:lvl4pPr marL="1371600" algn="l" rtl="0" fontAlgn="base">
              <a:spcBef>
                <a:spcPct val="0"/>
              </a:spcBef>
              <a:spcAft>
                <a:spcPct val="0"/>
              </a:spcAft>
              <a:defRPr sz="1400" kern="1200">
                <a:solidFill>
                  <a:schemeClr val="tx1"/>
                </a:solidFill>
                <a:latin typeface="Arial" panose="020B0604020202020204" pitchFamily="34" charset="0"/>
                <a:ea typeface="+mn-ea"/>
                <a:cs typeface="+mn-cs"/>
              </a:defRPr>
            </a:lvl4pPr>
            <a:lvl5pPr marL="1828800" algn="l" rtl="0" fontAlgn="base">
              <a:spcBef>
                <a:spcPct val="0"/>
              </a:spcBef>
              <a:spcAft>
                <a:spcPct val="0"/>
              </a:spcAft>
              <a:defRPr sz="1400" kern="1200">
                <a:solidFill>
                  <a:schemeClr val="tx1"/>
                </a:solidFill>
                <a:latin typeface="Arial" panose="020B0604020202020204" pitchFamily="34" charset="0"/>
                <a:ea typeface="+mn-ea"/>
                <a:cs typeface="+mn-cs"/>
              </a:defRPr>
            </a:lvl5pPr>
            <a:lvl6pPr marL="2286000" algn="l" defTabSz="914400" rtl="0" eaLnBrk="1" latinLnBrk="0" hangingPunct="1">
              <a:defRPr sz="1400" kern="1200">
                <a:solidFill>
                  <a:schemeClr val="tx1"/>
                </a:solidFill>
                <a:latin typeface="Arial" panose="020B0604020202020204" pitchFamily="34" charset="0"/>
                <a:ea typeface="+mn-ea"/>
                <a:cs typeface="+mn-cs"/>
              </a:defRPr>
            </a:lvl6pPr>
            <a:lvl7pPr marL="2743200" algn="l" defTabSz="914400" rtl="0" eaLnBrk="1" latinLnBrk="0" hangingPunct="1">
              <a:defRPr sz="1400" kern="1200">
                <a:solidFill>
                  <a:schemeClr val="tx1"/>
                </a:solidFill>
                <a:latin typeface="Arial" panose="020B0604020202020204" pitchFamily="34" charset="0"/>
                <a:ea typeface="+mn-ea"/>
                <a:cs typeface="+mn-cs"/>
              </a:defRPr>
            </a:lvl7pPr>
            <a:lvl8pPr marL="3200400" algn="l" defTabSz="914400" rtl="0" eaLnBrk="1" latinLnBrk="0" hangingPunct="1">
              <a:defRPr sz="1400" kern="1200">
                <a:solidFill>
                  <a:schemeClr val="tx1"/>
                </a:solidFill>
                <a:latin typeface="Arial" panose="020B0604020202020204" pitchFamily="34" charset="0"/>
                <a:ea typeface="+mn-ea"/>
                <a:cs typeface="+mn-cs"/>
              </a:defRPr>
            </a:lvl8pPr>
            <a:lvl9pPr marL="3657600" algn="l" defTabSz="914400" rtl="0" eaLnBrk="1" latinLnBrk="0" hangingPunct="1">
              <a:defRPr sz="1400" kern="1200">
                <a:solidFill>
                  <a:schemeClr val="tx1"/>
                </a:solidFill>
                <a:latin typeface="Arial" panose="020B0604020202020204" pitchFamily="34" charset="0"/>
                <a:ea typeface="+mn-ea"/>
                <a:cs typeface="+mn-cs"/>
              </a:defRPr>
            </a:lvl9pPr>
          </a:lstStyle>
          <a:p>
            <a:endParaRPr lang="en-CA"/>
          </a:p>
        </p:txBody>
      </p:sp>
      <p:sp>
        <p:nvSpPr>
          <p:cNvPr id="120" name="Freeform 116">
            <a:extLst>
              <a:ext uri="{FF2B5EF4-FFF2-40B4-BE49-F238E27FC236}">
                <a16:creationId xmlns:a16="http://schemas.microsoft.com/office/drawing/2014/main" id="{D7D15471-71E4-4C49-A54A-C16A2B1232F8}"/>
              </a:ext>
            </a:extLst>
          </p:cNvPr>
          <p:cNvSpPr>
            <a:spLocks noChangeAspect="1"/>
          </p:cNvSpPr>
          <p:nvPr/>
        </p:nvSpPr>
        <p:spPr bwMode="auto">
          <a:xfrm>
            <a:off x="6463099" y="1135366"/>
            <a:ext cx="2559" cy="20436"/>
          </a:xfrm>
          <a:custGeom>
            <a:avLst/>
            <a:gdLst>
              <a:gd name="T0" fmla="*/ 4 w 4"/>
              <a:gd name="T1" fmla="*/ 0 h 32"/>
              <a:gd name="T2" fmla="*/ 0 w 4"/>
              <a:gd name="T3" fmla="*/ 32 h 32"/>
            </a:gdLst>
            <a:ahLst/>
            <a:cxnLst>
              <a:cxn ang="0">
                <a:pos x="T0" y="T1"/>
              </a:cxn>
              <a:cxn ang="0">
                <a:pos x="T2" y="T3"/>
              </a:cxn>
            </a:cxnLst>
            <a:rect l="0" t="0" r="r" b="b"/>
            <a:pathLst>
              <a:path w="4" h="32">
                <a:moveTo>
                  <a:pt x="4" y="0"/>
                </a:moveTo>
                <a:cubicBezTo>
                  <a:pt x="2" y="10"/>
                  <a:pt x="4" y="22"/>
                  <a:pt x="0" y="32"/>
                </a:cubicBezTo>
              </a:path>
            </a:pathLst>
          </a:custGeom>
          <a:noFill/>
          <a:ln w="6350" cap="rnd">
            <a:solidFill>
              <a:srgbClr val="FF6600"/>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defPPr>
              <a:defRPr lang="en-US"/>
            </a:defPPr>
            <a:lvl1pPr algn="l" rtl="0" fontAlgn="base">
              <a:spcBef>
                <a:spcPct val="0"/>
              </a:spcBef>
              <a:spcAft>
                <a:spcPct val="0"/>
              </a:spcAft>
              <a:defRPr sz="1400" kern="1200">
                <a:solidFill>
                  <a:schemeClr val="tx1"/>
                </a:solidFill>
                <a:latin typeface="Arial" panose="020B0604020202020204" pitchFamily="34" charset="0"/>
                <a:ea typeface="+mn-ea"/>
                <a:cs typeface="+mn-cs"/>
              </a:defRPr>
            </a:lvl1pPr>
            <a:lvl2pPr marL="457200" algn="l" rtl="0" fontAlgn="base">
              <a:spcBef>
                <a:spcPct val="0"/>
              </a:spcBef>
              <a:spcAft>
                <a:spcPct val="0"/>
              </a:spcAft>
              <a:defRPr sz="1400" kern="1200">
                <a:solidFill>
                  <a:schemeClr val="tx1"/>
                </a:solidFill>
                <a:latin typeface="Arial" panose="020B0604020202020204" pitchFamily="34" charset="0"/>
                <a:ea typeface="+mn-ea"/>
                <a:cs typeface="+mn-cs"/>
              </a:defRPr>
            </a:lvl2pPr>
            <a:lvl3pPr marL="914400" algn="l" rtl="0" fontAlgn="base">
              <a:spcBef>
                <a:spcPct val="0"/>
              </a:spcBef>
              <a:spcAft>
                <a:spcPct val="0"/>
              </a:spcAft>
              <a:defRPr sz="1400" kern="1200">
                <a:solidFill>
                  <a:schemeClr val="tx1"/>
                </a:solidFill>
                <a:latin typeface="Arial" panose="020B0604020202020204" pitchFamily="34" charset="0"/>
                <a:ea typeface="+mn-ea"/>
                <a:cs typeface="+mn-cs"/>
              </a:defRPr>
            </a:lvl3pPr>
            <a:lvl4pPr marL="1371600" algn="l" rtl="0" fontAlgn="base">
              <a:spcBef>
                <a:spcPct val="0"/>
              </a:spcBef>
              <a:spcAft>
                <a:spcPct val="0"/>
              </a:spcAft>
              <a:defRPr sz="1400" kern="1200">
                <a:solidFill>
                  <a:schemeClr val="tx1"/>
                </a:solidFill>
                <a:latin typeface="Arial" panose="020B0604020202020204" pitchFamily="34" charset="0"/>
                <a:ea typeface="+mn-ea"/>
                <a:cs typeface="+mn-cs"/>
              </a:defRPr>
            </a:lvl4pPr>
            <a:lvl5pPr marL="1828800" algn="l" rtl="0" fontAlgn="base">
              <a:spcBef>
                <a:spcPct val="0"/>
              </a:spcBef>
              <a:spcAft>
                <a:spcPct val="0"/>
              </a:spcAft>
              <a:defRPr sz="1400" kern="1200">
                <a:solidFill>
                  <a:schemeClr val="tx1"/>
                </a:solidFill>
                <a:latin typeface="Arial" panose="020B0604020202020204" pitchFamily="34" charset="0"/>
                <a:ea typeface="+mn-ea"/>
                <a:cs typeface="+mn-cs"/>
              </a:defRPr>
            </a:lvl5pPr>
            <a:lvl6pPr marL="2286000" algn="l" defTabSz="914400" rtl="0" eaLnBrk="1" latinLnBrk="0" hangingPunct="1">
              <a:defRPr sz="1400" kern="1200">
                <a:solidFill>
                  <a:schemeClr val="tx1"/>
                </a:solidFill>
                <a:latin typeface="Arial" panose="020B0604020202020204" pitchFamily="34" charset="0"/>
                <a:ea typeface="+mn-ea"/>
                <a:cs typeface="+mn-cs"/>
              </a:defRPr>
            </a:lvl6pPr>
            <a:lvl7pPr marL="2743200" algn="l" defTabSz="914400" rtl="0" eaLnBrk="1" latinLnBrk="0" hangingPunct="1">
              <a:defRPr sz="1400" kern="1200">
                <a:solidFill>
                  <a:schemeClr val="tx1"/>
                </a:solidFill>
                <a:latin typeface="Arial" panose="020B0604020202020204" pitchFamily="34" charset="0"/>
                <a:ea typeface="+mn-ea"/>
                <a:cs typeface="+mn-cs"/>
              </a:defRPr>
            </a:lvl7pPr>
            <a:lvl8pPr marL="3200400" algn="l" defTabSz="914400" rtl="0" eaLnBrk="1" latinLnBrk="0" hangingPunct="1">
              <a:defRPr sz="1400" kern="1200">
                <a:solidFill>
                  <a:schemeClr val="tx1"/>
                </a:solidFill>
                <a:latin typeface="Arial" panose="020B0604020202020204" pitchFamily="34" charset="0"/>
                <a:ea typeface="+mn-ea"/>
                <a:cs typeface="+mn-cs"/>
              </a:defRPr>
            </a:lvl8pPr>
            <a:lvl9pPr marL="3657600" algn="l" defTabSz="914400" rtl="0" eaLnBrk="1" latinLnBrk="0" hangingPunct="1">
              <a:defRPr sz="1400" kern="1200">
                <a:solidFill>
                  <a:schemeClr val="tx1"/>
                </a:solidFill>
                <a:latin typeface="Arial" panose="020B0604020202020204" pitchFamily="34" charset="0"/>
                <a:ea typeface="+mn-ea"/>
                <a:cs typeface="+mn-cs"/>
              </a:defRPr>
            </a:lvl9pPr>
          </a:lstStyle>
          <a:p>
            <a:endParaRPr lang="en-CA"/>
          </a:p>
        </p:txBody>
      </p:sp>
      <p:sp>
        <p:nvSpPr>
          <p:cNvPr id="121" name="Freeform 117">
            <a:extLst>
              <a:ext uri="{FF2B5EF4-FFF2-40B4-BE49-F238E27FC236}">
                <a16:creationId xmlns:a16="http://schemas.microsoft.com/office/drawing/2014/main" id="{D0D27C6D-8CF2-44A9-B388-40B89AE98F4B}"/>
              </a:ext>
            </a:extLst>
          </p:cNvPr>
          <p:cNvSpPr>
            <a:spLocks noChangeAspect="1"/>
          </p:cNvSpPr>
          <p:nvPr/>
        </p:nvSpPr>
        <p:spPr bwMode="auto">
          <a:xfrm>
            <a:off x="6463099" y="1155801"/>
            <a:ext cx="6142" cy="6628"/>
          </a:xfrm>
          <a:custGeom>
            <a:avLst/>
            <a:gdLst>
              <a:gd name="T0" fmla="*/ 0 w 10"/>
              <a:gd name="T1" fmla="*/ 0 h 10"/>
              <a:gd name="T2" fmla="*/ 10 w 10"/>
              <a:gd name="T3" fmla="*/ 10 h 10"/>
            </a:gdLst>
            <a:ahLst/>
            <a:cxnLst>
              <a:cxn ang="0">
                <a:pos x="T0" y="T1"/>
              </a:cxn>
              <a:cxn ang="0">
                <a:pos x="T2" y="T3"/>
              </a:cxn>
            </a:cxnLst>
            <a:rect l="0" t="0" r="r" b="b"/>
            <a:pathLst>
              <a:path w="10" h="10">
                <a:moveTo>
                  <a:pt x="0" y="0"/>
                </a:moveTo>
                <a:cubicBezTo>
                  <a:pt x="5" y="4"/>
                  <a:pt x="8" y="6"/>
                  <a:pt x="10" y="10"/>
                </a:cubicBezTo>
              </a:path>
            </a:pathLst>
          </a:custGeom>
          <a:noFill/>
          <a:ln w="6350" cap="rnd">
            <a:solidFill>
              <a:srgbClr val="FF6600"/>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defPPr>
              <a:defRPr lang="en-US"/>
            </a:defPPr>
            <a:lvl1pPr algn="l" rtl="0" fontAlgn="base">
              <a:spcBef>
                <a:spcPct val="0"/>
              </a:spcBef>
              <a:spcAft>
                <a:spcPct val="0"/>
              </a:spcAft>
              <a:defRPr sz="1400" kern="1200">
                <a:solidFill>
                  <a:schemeClr val="tx1"/>
                </a:solidFill>
                <a:latin typeface="Arial" panose="020B0604020202020204" pitchFamily="34" charset="0"/>
                <a:ea typeface="+mn-ea"/>
                <a:cs typeface="+mn-cs"/>
              </a:defRPr>
            </a:lvl1pPr>
            <a:lvl2pPr marL="457200" algn="l" rtl="0" fontAlgn="base">
              <a:spcBef>
                <a:spcPct val="0"/>
              </a:spcBef>
              <a:spcAft>
                <a:spcPct val="0"/>
              </a:spcAft>
              <a:defRPr sz="1400" kern="1200">
                <a:solidFill>
                  <a:schemeClr val="tx1"/>
                </a:solidFill>
                <a:latin typeface="Arial" panose="020B0604020202020204" pitchFamily="34" charset="0"/>
                <a:ea typeface="+mn-ea"/>
                <a:cs typeface="+mn-cs"/>
              </a:defRPr>
            </a:lvl2pPr>
            <a:lvl3pPr marL="914400" algn="l" rtl="0" fontAlgn="base">
              <a:spcBef>
                <a:spcPct val="0"/>
              </a:spcBef>
              <a:spcAft>
                <a:spcPct val="0"/>
              </a:spcAft>
              <a:defRPr sz="1400" kern="1200">
                <a:solidFill>
                  <a:schemeClr val="tx1"/>
                </a:solidFill>
                <a:latin typeface="Arial" panose="020B0604020202020204" pitchFamily="34" charset="0"/>
                <a:ea typeface="+mn-ea"/>
                <a:cs typeface="+mn-cs"/>
              </a:defRPr>
            </a:lvl3pPr>
            <a:lvl4pPr marL="1371600" algn="l" rtl="0" fontAlgn="base">
              <a:spcBef>
                <a:spcPct val="0"/>
              </a:spcBef>
              <a:spcAft>
                <a:spcPct val="0"/>
              </a:spcAft>
              <a:defRPr sz="1400" kern="1200">
                <a:solidFill>
                  <a:schemeClr val="tx1"/>
                </a:solidFill>
                <a:latin typeface="Arial" panose="020B0604020202020204" pitchFamily="34" charset="0"/>
                <a:ea typeface="+mn-ea"/>
                <a:cs typeface="+mn-cs"/>
              </a:defRPr>
            </a:lvl4pPr>
            <a:lvl5pPr marL="1828800" algn="l" rtl="0" fontAlgn="base">
              <a:spcBef>
                <a:spcPct val="0"/>
              </a:spcBef>
              <a:spcAft>
                <a:spcPct val="0"/>
              </a:spcAft>
              <a:defRPr sz="1400" kern="1200">
                <a:solidFill>
                  <a:schemeClr val="tx1"/>
                </a:solidFill>
                <a:latin typeface="Arial" panose="020B0604020202020204" pitchFamily="34" charset="0"/>
                <a:ea typeface="+mn-ea"/>
                <a:cs typeface="+mn-cs"/>
              </a:defRPr>
            </a:lvl5pPr>
            <a:lvl6pPr marL="2286000" algn="l" defTabSz="914400" rtl="0" eaLnBrk="1" latinLnBrk="0" hangingPunct="1">
              <a:defRPr sz="1400" kern="1200">
                <a:solidFill>
                  <a:schemeClr val="tx1"/>
                </a:solidFill>
                <a:latin typeface="Arial" panose="020B0604020202020204" pitchFamily="34" charset="0"/>
                <a:ea typeface="+mn-ea"/>
                <a:cs typeface="+mn-cs"/>
              </a:defRPr>
            </a:lvl6pPr>
            <a:lvl7pPr marL="2743200" algn="l" defTabSz="914400" rtl="0" eaLnBrk="1" latinLnBrk="0" hangingPunct="1">
              <a:defRPr sz="1400" kern="1200">
                <a:solidFill>
                  <a:schemeClr val="tx1"/>
                </a:solidFill>
                <a:latin typeface="Arial" panose="020B0604020202020204" pitchFamily="34" charset="0"/>
                <a:ea typeface="+mn-ea"/>
                <a:cs typeface="+mn-cs"/>
              </a:defRPr>
            </a:lvl7pPr>
            <a:lvl8pPr marL="3200400" algn="l" defTabSz="914400" rtl="0" eaLnBrk="1" latinLnBrk="0" hangingPunct="1">
              <a:defRPr sz="1400" kern="1200">
                <a:solidFill>
                  <a:schemeClr val="tx1"/>
                </a:solidFill>
                <a:latin typeface="Arial" panose="020B0604020202020204" pitchFamily="34" charset="0"/>
                <a:ea typeface="+mn-ea"/>
                <a:cs typeface="+mn-cs"/>
              </a:defRPr>
            </a:lvl8pPr>
            <a:lvl9pPr marL="3657600" algn="l" defTabSz="914400" rtl="0" eaLnBrk="1" latinLnBrk="0" hangingPunct="1">
              <a:defRPr sz="1400" kern="1200">
                <a:solidFill>
                  <a:schemeClr val="tx1"/>
                </a:solidFill>
                <a:latin typeface="Arial" panose="020B0604020202020204" pitchFamily="34" charset="0"/>
                <a:ea typeface="+mn-ea"/>
                <a:cs typeface="+mn-cs"/>
              </a:defRPr>
            </a:lvl9pPr>
          </a:lstStyle>
          <a:p>
            <a:endParaRPr lang="en-CA"/>
          </a:p>
        </p:txBody>
      </p:sp>
      <p:sp>
        <p:nvSpPr>
          <p:cNvPr id="122" name="Freeform 118">
            <a:extLst>
              <a:ext uri="{FF2B5EF4-FFF2-40B4-BE49-F238E27FC236}">
                <a16:creationId xmlns:a16="http://schemas.microsoft.com/office/drawing/2014/main" id="{86B85F35-1FC4-4FC7-BB39-4F7E07C07C70}"/>
              </a:ext>
            </a:extLst>
          </p:cNvPr>
          <p:cNvSpPr>
            <a:spLocks noChangeAspect="1"/>
          </p:cNvSpPr>
          <p:nvPr/>
        </p:nvSpPr>
        <p:spPr bwMode="auto">
          <a:xfrm>
            <a:off x="6478455" y="1057490"/>
            <a:ext cx="3071" cy="20436"/>
          </a:xfrm>
          <a:custGeom>
            <a:avLst/>
            <a:gdLst>
              <a:gd name="T0" fmla="*/ 4 w 5"/>
              <a:gd name="T1" fmla="*/ 32 h 32"/>
              <a:gd name="T2" fmla="*/ 0 w 5"/>
              <a:gd name="T3" fmla="*/ 0 h 32"/>
            </a:gdLst>
            <a:ahLst/>
            <a:cxnLst>
              <a:cxn ang="0">
                <a:pos x="T0" y="T1"/>
              </a:cxn>
              <a:cxn ang="0">
                <a:pos x="T2" y="T3"/>
              </a:cxn>
            </a:cxnLst>
            <a:rect l="0" t="0" r="r" b="b"/>
            <a:pathLst>
              <a:path w="5" h="32">
                <a:moveTo>
                  <a:pt x="4" y="32"/>
                </a:moveTo>
                <a:cubicBezTo>
                  <a:pt x="0" y="22"/>
                  <a:pt x="5" y="10"/>
                  <a:pt x="0" y="0"/>
                </a:cubicBezTo>
              </a:path>
            </a:pathLst>
          </a:custGeom>
          <a:noFill/>
          <a:ln w="6350" cap="rnd">
            <a:solidFill>
              <a:srgbClr val="FF6600"/>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defPPr>
              <a:defRPr lang="en-US"/>
            </a:defPPr>
            <a:lvl1pPr algn="l" rtl="0" fontAlgn="base">
              <a:spcBef>
                <a:spcPct val="0"/>
              </a:spcBef>
              <a:spcAft>
                <a:spcPct val="0"/>
              </a:spcAft>
              <a:defRPr sz="1400" kern="1200">
                <a:solidFill>
                  <a:schemeClr val="tx1"/>
                </a:solidFill>
                <a:latin typeface="Arial" panose="020B0604020202020204" pitchFamily="34" charset="0"/>
                <a:ea typeface="+mn-ea"/>
                <a:cs typeface="+mn-cs"/>
              </a:defRPr>
            </a:lvl1pPr>
            <a:lvl2pPr marL="457200" algn="l" rtl="0" fontAlgn="base">
              <a:spcBef>
                <a:spcPct val="0"/>
              </a:spcBef>
              <a:spcAft>
                <a:spcPct val="0"/>
              </a:spcAft>
              <a:defRPr sz="1400" kern="1200">
                <a:solidFill>
                  <a:schemeClr val="tx1"/>
                </a:solidFill>
                <a:latin typeface="Arial" panose="020B0604020202020204" pitchFamily="34" charset="0"/>
                <a:ea typeface="+mn-ea"/>
                <a:cs typeface="+mn-cs"/>
              </a:defRPr>
            </a:lvl2pPr>
            <a:lvl3pPr marL="914400" algn="l" rtl="0" fontAlgn="base">
              <a:spcBef>
                <a:spcPct val="0"/>
              </a:spcBef>
              <a:spcAft>
                <a:spcPct val="0"/>
              </a:spcAft>
              <a:defRPr sz="1400" kern="1200">
                <a:solidFill>
                  <a:schemeClr val="tx1"/>
                </a:solidFill>
                <a:latin typeface="Arial" panose="020B0604020202020204" pitchFamily="34" charset="0"/>
                <a:ea typeface="+mn-ea"/>
                <a:cs typeface="+mn-cs"/>
              </a:defRPr>
            </a:lvl3pPr>
            <a:lvl4pPr marL="1371600" algn="l" rtl="0" fontAlgn="base">
              <a:spcBef>
                <a:spcPct val="0"/>
              </a:spcBef>
              <a:spcAft>
                <a:spcPct val="0"/>
              </a:spcAft>
              <a:defRPr sz="1400" kern="1200">
                <a:solidFill>
                  <a:schemeClr val="tx1"/>
                </a:solidFill>
                <a:latin typeface="Arial" panose="020B0604020202020204" pitchFamily="34" charset="0"/>
                <a:ea typeface="+mn-ea"/>
                <a:cs typeface="+mn-cs"/>
              </a:defRPr>
            </a:lvl4pPr>
            <a:lvl5pPr marL="1828800" algn="l" rtl="0" fontAlgn="base">
              <a:spcBef>
                <a:spcPct val="0"/>
              </a:spcBef>
              <a:spcAft>
                <a:spcPct val="0"/>
              </a:spcAft>
              <a:defRPr sz="1400" kern="1200">
                <a:solidFill>
                  <a:schemeClr val="tx1"/>
                </a:solidFill>
                <a:latin typeface="Arial" panose="020B0604020202020204" pitchFamily="34" charset="0"/>
                <a:ea typeface="+mn-ea"/>
                <a:cs typeface="+mn-cs"/>
              </a:defRPr>
            </a:lvl5pPr>
            <a:lvl6pPr marL="2286000" algn="l" defTabSz="914400" rtl="0" eaLnBrk="1" latinLnBrk="0" hangingPunct="1">
              <a:defRPr sz="1400" kern="1200">
                <a:solidFill>
                  <a:schemeClr val="tx1"/>
                </a:solidFill>
                <a:latin typeface="Arial" panose="020B0604020202020204" pitchFamily="34" charset="0"/>
                <a:ea typeface="+mn-ea"/>
                <a:cs typeface="+mn-cs"/>
              </a:defRPr>
            </a:lvl6pPr>
            <a:lvl7pPr marL="2743200" algn="l" defTabSz="914400" rtl="0" eaLnBrk="1" latinLnBrk="0" hangingPunct="1">
              <a:defRPr sz="1400" kern="1200">
                <a:solidFill>
                  <a:schemeClr val="tx1"/>
                </a:solidFill>
                <a:latin typeface="Arial" panose="020B0604020202020204" pitchFamily="34" charset="0"/>
                <a:ea typeface="+mn-ea"/>
                <a:cs typeface="+mn-cs"/>
              </a:defRPr>
            </a:lvl7pPr>
            <a:lvl8pPr marL="3200400" algn="l" defTabSz="914400" rtl="0" eaLnBrk="1" latinLnBrk="0" hangingPunct="1">
              <a:defRPr sz="1400" kern="1200">
                <a:solidFill>
                  <a:schemeClr val="tx1"/>
                </a:solidFill>
                <a:latin typeface="Arial" panose="020B0604020202020204" pitchFamily="34" charset="0"/>
                <a:ea typeface="+mn-ea"/>
                <a:cs typeface="+mn-cs"/>
              </a:defRPr>
            </a:lvl8pPr>
            <a:lvl9pPr marL="3657600" algn="l" defTabSz="914400" rtl="0" eaLnBrk="1" latinLnBrk="0" hangingPunct="1">
              <a:defRPr sz="1400" kern="1200">
                <a:solidFill>
                  <a:schemeClr val="tx1"/>
                </a:solidFill>
                <a:latin typeface="Arial" panose="020B0604020202020204" pitchFamily="34" charset="0"/>
                <a:ea typeface="+mn-ea"/>
                <a:cs typeface="+mn-cs"/>
              </a:defRPr>
            </a:lvl9pPr>
          </a:lstStyle>
          <a:p>
            <a:endParaRPr lang="en-CA"/>
          </a:p>
        </p:txBody>
      </p:sp>
      <p:sp>
        <p:nvSpPr>
          <p:cNvPr id="123" name="Freeform 119">
            <a:extLst>
              <a:ext uri="{FF2B5EF4-FFF2-40B4-BE49-F238E27FC236}">
                <a16:creationId xmlns:a16="http://schemas.microsoft.com/office/drawing/2014/main" id="{AFE8A054-486C-4C29-B169-FD6EA97E772D}"/>
              </a:ext>
            </a:extLst>
          </p:cNvPr>
          <p:cNvSpPr>
            <a:spLocks noChangeAspect="1"/>
          </p:cNvSpPr>
          <p:nvPr/>
        </p:nvSpPr>
        <p:spPr bwMode="auto">
          <a:xfrm>
            <a:off x="6472824" y="1035949"/>
            <a:ext cx="5631" cy="21540"/>
          </a:xfrm>
          <a:custGeom>
            <a:avLst/>
            <a:gdLst>
              <a:gd name="T0" fmla="*/ 10 w 10"/>
              <a:gd name="T1" fmla="*/ 34 h 34"/>
              <a:gd name="T2" fmla="*/ 0 w 10"/>
              <a:gd name="T3" fmla="*/ 0 h 34"/>
            </a:gdLst>
            <a:ahLst/>
            <a:cxnLst>
              <a:cxn ang="0">
                <a:pos x="T0" y="T1"/>
              </a:cxn>
              <a:cxn ang="0">
                <a:pos x="T2" y="T3"/>
              </a:cxn>
            </a:cxnLst>
            <a:rect l="0" t="0" r="r" b="b"/>
            <a:pathLst>
              <a:path w="10" h="34">
                <a:moveTo>
                  <a:pt x="10" y="34"/>
                </a:moveTo>
                <a:cubicBezTo>
                  <a:pt x="3" y="24"/>
                  <a:pt x="2" y="12"/>
                  <a:pt x="0" y="0"/>
                </a:cubicBezTo>
              </a:path>
            </a:pathLst>
          </a:custGeom>
          <a:noFill/>
          <a:ln w="6350" cap="rnd">
            <a:solidFill>
              <a:srgbClr val="FF6600"/>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defPPr>
              <a:defRPr lang="en-US"/>
            </a:defPPr>
            <a:lvl1pPr algn="l" rtl="0" fontAlgn="base">
              <a:spcBef>
                <a:spcPct val="0"/>
              </a:spcBef>
              <a:spcAft>
                <a:spcPct val="0"/>
              </a:spcAft>
              <a:defRPr sz="1400" kern="1200">
                <a:solidFill>
                  <a:schemeClr val="tx1"/>
                </a:solidFill>
                <a:latin typeface="Arial" panose="020B0604020202020204" pitchFamily="34" charset="0"/>
                <a:ea typeface="+mn-ea"/>
                <a:cs typeface="+mn-cs"/>
              </a:defRPr>
            </a:lvl1pPr>
            <a:lvl2pPr marL="457200" algn="l" rtl="0" fontAlgn="base">
              <a:spcBef>
                <a:spcPct val="0"/>
              </a:spcBef>
              <a:spcAft>
                <a:spcPct val="0"/>
              </a:spcAft>
              <a:defRPr sz="1400" kern="1200">
                <a:solidFill>
                  <a:schemeClr val="tx1"/>
                </a:solidFill>
                <a:latin typeface="Arial" panose="020B0604020202020204" pitchFamily="34" charset="0"/>
                <a:ea typeface="+mn-ea"/>
                <a:cs typeface="+mn-cs"/>
              </a:defRPr>
            </a:lvl2pPr>
            <a:lvl3pPr marL="914400" algn="l" rtl="0" fontAlgn="base">
              <a:spcBef>
                <a:spcPct val="0"/>
              </a:spcBef>
              <a:spcAft>
                <a:spcPct val="0"/>
              </a:spcAft>
              <a:defRPr sz="1400" kern="1200">
                <a:solidFill>
                  <a:schemeClr val="tx1"/>
                </a:solidFill>
                <a:latin typeface="Arial" panose="020B0604020202020204" pitchFamily="34" charset="0"/>
                <a:ea typeface="+mn-ea"/>
                <a:cs typeface="+mn-cs"/>
              </a:defRPr>
            </a:lvl3pPr>
            <a:lvl4pPr marL="1371600" algn="l" rtl="0" fontAlgn="base">
              <a:spcBef>
                <a:spcPct val="0"/>
              </a:spcBef>
              <a:spcAft>
                <a:spcPct val="0"/>
              </a:spcAft>
              <a:defRPr sz="1400" kern="1200">
                <a:solidFill>
                  <a:schemeClr val="tx1"/>
                </a:solidFill>
                <a:latin typeface="Arial" panose="020B0604020202020204" pitchFamily="34" charset="0"/>
                <a:ea typeface="+mn-ea"/>
                <a:cs typeface="+mn-cs"/>
              </a:defRPr>
            </a:lvl4pPr>
            <a:lvl5pPr marL="1828800" algn="l" rtl="0" fontAlgn="base">
              <a:spcBef>
                <a:spcPct val="0"/>
              </a:spcBef>
              <a:spcAft>
                <a:spcPct val="0"/>
              </a:spcAft>
              <a:defRPr sz="1400" kern="1200">
                <a:solidFill>
                  <a:schemeClr val="tx1"/>
                </a:solidFill>
                <a:latin typeface="Arial" panose="020B0604020202020204" pitchFamily="34" charset="0"/>
                <a:ea typeface="+mn-ea"/>
                <a:cs typeface="+mn-cs"/>
              </a:defRPr>
            </a:lvl5pPr>
            <a:lvl6pPr marL="2286000" algn="l" defTabSz="914400" rtl="0" eaLnBrk="1" latinLnBrk="0" hangingPunct="1">
              <a:defRPr sz="1400" kern="1200">
                <a:solidFill>
                  <a:schemeClr val="tx1"/>
                </a:solidFill>
                <a:latin typeface="Arial" panose="020B0604020202020204" pitchFamily="34" charset="0"/>
                <a:ea typeface="+mn-ea"/>
                <a:cs typeface="+mn-cs"/>
              </a:defRPr>
            </a:lvl6pPr>
            <a:lvl7pPr marL="2743200" algn="l" defTabSz="914400" rtl="0" eaLnBrk="1" latinLnBrk="0" hangingPunct="1">
              <a:defRPr sz="1400" kern="1200">
                <a:solidFill>
                  <a:schemeClr val="tx1"/>
                </a:solidFill>
                <a:latin typeface="Arial" panose="020B0604020202020204" pitchFamily="34" charset="0"/>
                <a:ea typeface="+mn-ea"/>
                <a:cs typeface="+mn-cs"/>
              </a:defRPr>
            </a:lvl7pPr>
            <a:lvl8pPr marL="3200400" algn="l" defTabSz="914400" rtl="0" eaLnBrk="1" latinLnBrk="0" hangingPunct="1">
              <a:defRPr sz="1400" kern="1200">
                <a:solidFill>
                  <a:schemeClr val="tx1"/>
                </a:solidFill>
                <a:latin typeface="Arial" panose="020B0604020202020204" pitchFamily="34" charset="0"/>
                <a:ea typeface="+mn-ea"/>
                <a:cs typeface="+mn-cs"/>
              </a:defRPr>
            </a:lvl8pPr>
            <a:lvl9pPr marL="3657600" algn="l" defTabSz="914400" rtl="0" eaLnBrk="1" latinLnBrk="0" hangingPunct="1">
              <a:defRPr sz="1400" kern="1200">
                <a:solidFill>
                  <a:schemeClr val="tx1"/>
                </a:solidFill>
                <a:latin typeface="Arial" panose="020B0604020202020204" pitchFamily="34" charset="0"/>
                <a:ea typeface="+mn-ea"/>
                <a:cs typeface="+mn-cs"/>
              </a:defRPr>
            </a:lvl9pPr>
          </a:lstStyle>
          <a:p>
            <a:endParaRPr lang="en-CA"/>
          </a:p>
        </p:txBody>
      </p:sp>
      <p:sp>
        <p:nvSpPr>
          <p:cNvPr id="124" name="Freeform 120">
            <a:extLst>
              <a:ext uri="{FF2B5EF4-FFF2-40B4-BE49-F238E27FC236}">
                <a16:creationId xmlns:a16="http://schemas.microsoft.com/office/drawing/2014/main" id="{38BD49B2-8135-4CD4-A54C-274315E965AF}"/>
              </a:ext>
            </a:extLst>
          </p:cNvPr>
          <p:cNvSpPr>
            <a:spLocks noChangeAspect="1"/>
          </p:cNvSpPr>
          <p:nvPr/>
        </p:nvSpPr>
        <p:spPr bwMode="auto">
          <a:xfrm>
            <a:off x="6466682" y="1032083"/>
            <a:ext cx="6142" cy="3866"/>
          </a:xfrm>
          <a:custGeom>
            <a:avLst/>
            <a:gdLst>
              <a:gd name="T0" fmla="*/ 10 w 10"/>
              <a:gd name="T1" fmla="*/ 6 h 6"/>
              <a:gd name="T2" fmla="*/ 0 w 10"/>
              <a:gd name="T3" fmla="*/ 0 h 6"/>
            </a:gdLst>
            <a:ahLst/>
            <a:cxnLst>
              <a:cxn ang="0">
                <a:pos x="T0" y="T1"/>
              </a:cxn>
              <a:cxn ang="0">
                <a:pos x="T2" y="T3"/>
              </a:cxn>
            </a:cxnLst>
            <a:rect l="0" t="0" r="r" b="b"/>
            <a:pathLst>
              <a:path w="10" h="6">
                <a:moveTo>
                  <a:pt x="10" y="6"/>
                </a:moveTo>
                <a:cubicBezTo>
                  <a:pt x="7" y="2"/>
                  <a:pt x="4" y="1"/>
                  <a:pt x="0" y="0"/>
                </a:cubicBezTo>
              </a:path>
            </a:pathLst>
          </a:custGeom>
          <a:noFill/>
          <a:ln w="6350" cap="rnd">
            <a:solidFill>
              <a:srgbClr val="FF6600"/>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defPPr>
              <a:defRPr lang="en-US"/>
            </a:defPPr>
            <a:lvl1pPr algn="l" rtl="0" fontAlgn="base">
              <a:spcBef>
                <a:spcPct val="0"/>
              </a:spcBef>
              <a:spcAft>
                <a:spcPct val="0"/>
              </a:spcAft>
              <a:defRPr sz="1400" kern="1200">
                <a:solidFill>
                  <a:schemeClr val="tx1"/>
                </a:solidFill>
                <a:latin typeface="Arial" panose="020B0604020202020204" pitchFamily="34" charset="0"/>
                <a:ea typeface="+mn-ea"/>
                <a:cs typeface="+mn-cs"/>
              </a:defRPr>
            </a:lvl1pPr>
            <a:lvl2pPr marL="457200" algn="l" rtl="0" fontAlgn="base">
              <a:spcBef>
                <a:spcPct val="0"/>
              </a:spcBef>
              <a:spcAft>
                <a:spcPct val="0"/>
              </a:spcAft>
              <a:defRPr sz="1400" kern="1200">
                <a:solidFill>
                  <a:schemeClr val="tx1"/>
                </a:solidFill>
                <a:latin typeface="Arial" panose="020B0604020202020204" pitchFamily="34" charset="0"/>
                <a:ea typeface="+mn-ea"/>
                <a:cs typeface="+mn-cs"/>
              </a:defRPr>
            </a:lvl2pPr>
            <a:lvl3pPr marL="914400" algn="l" rtl="0" fontAlgn="base">
              <a:spcBef>
                <a:spcPct val="0"/>
              </a:spcBef>
              <a:spcAft>
                <a:spcPct val="0"/>
              </a:spcAft>
              <a:defRPr sz="1400" kern="1200">
                <a:solidFill>
                  <a:schemeClr val="tx1"/>
                </a:solidFill>
                <a:latin typeface="Arial" panose="020B0604020202020204" pitchFamily="34" charset="0"/>
                <a:ea typeface="+mn-ea"/>
                <a:cs typeface="+mn-cs"/>
              </a:defRPr>
            </a:lvl3pPr>
            <a:lvl4pPr marL="1371600" algn="l" rtl="0" fontAlgn="base">
              <a:spcBef>
                <a:spcPct val="0"/>
              </a:spcBef>
              <a:spcAft>
                <a:spcPct val="0"/>
              </a:spcAft>
              <a:defRPr sz="1400" kern="1200">
                <a:solidFill>
                  <a:schemeClr val="tx1"/>
                </a:solidFill>
                <a:latin typeface="Arial" panose="020B0604020202020204" pitchFamily="34" charset="0"/>
                <a:ea typeface="+mn-ea"/>
                <a:cs typeface="+mn-cs"/>
              </a:defRPr>
            </a:lvl4pPr>
            <a:lvl5pPr marL="1828800" algn="l" rtl="0" fontAlgn="base">
              <a:spcBef>
                <a:spcPct val="0"/>
              </a:spcBef>
              <a:spcAft>
                <a:spcPct val="0"/>
              </a:spcAft>
              <a:defRPr sz="1400" kern="1200">
                <a:solidFill>
                  <a:schemeClr val="tx1"/>
                </a:solidFill>
                <a:latin typeface="Arial" panose="020B0604020202020204" pitchFamily="34" charset="0"/>
                <a:ea typeface="+mn-ea"/>
                <a:cs typeface="+mn-cs"/>
              </a:defRPr>
            </a:lvl5pPr>
            <a:lvl6pPr marL="2286000" algn="l" defTabSz="914400" rtl="0" eaLnBrk="1" latinLnBrk="0" hangingPunct="1">
              <a:defRPr sz="1400" kern="1200">
                <a:solidFill>
                  <a:schemeClr val="tx1"/>
                </a:solidFill>
                <a:latin typeface="Arial" panose="020B0604020202020204" pitchFamily="34" charset="0"/>
                <a:ea typeface="+mn-ea"/>
                <a:cs typeface="+mn-cs"/>
              </a:defRPr>
            </a:lvl6pPr>
            <a:lvl7pPr marL="2743200" algn="l" defTabSz="914400" rtl="0" eaLnBrk="1" latinLnBrk="0" hangingPunct="1">
              <a:defRPr sz="1400" kern="1200">
                <a:solidFill>
                  <a:schemeClr val="tx1"/>
                </a:solidFill>
                <a:latin typeface="Arial" panose="020B0604020202020204" pitchFamily="34" charset="0"/>
                <a:ea typeface="+mn-ea"/>
                <a:cs typeface="+mn-cs"/>
              </a:defRPr>
            </a:lvl7pPr>
            <a:lvl8pPr marL="3200400" algn="l" defTabSz="914400" rtl="0" eaLnBrk="1" latinLnBrk="0" hangingPunct="1">
              <a:defRPr sz="1400" kern="1200">
                <a:solidFill>
                  <a:schemeClr val="tx1"/>
                </a:solidFill>
                <a:latin typeface="Arial" panose="020B0604020202020204" pitchFamily="34" charset="0"/>
                <a:ea typeface="+mn-ea"/>
                <a:cs typeface="+mn-cs"/>
              </a:defRPr>
            </a:lvl8pPr>
            <a:lvl9pPr marL="3657600" algn="l" defTabSz="914400" rtl="0" eaLnBrk="1" latinLnBrk="0" hangingPunct="1">
              <a:defRPr sz="1400" kern="1200">
                <a:solidFill>
                  <a:schemeClr val="tx1"/>
                </a:solidFill>
                <a:latin typeface="Arial" panose="020B0604020202020204" pitchFamily="34" charset="0"/>
                <a:ea typeface="+mn-ea"/>
                <a:cs typeface="+mn-cs"/>
              </a:defRPr>
            </a:lvl9pPr>
          </a:lstStyle>
          <a:p>
            <a:endParaRPr lang="en-CA"/>
          </a:p>
        </p:txBody>
      </p:sp>
      <p:sp>
        <p:nvSpPr>
          <p:cNvPr id="125" name="Freeform 121">
            <a:extLst>
              <a:ext uri="{FF2B5EF4-FFF2-40B4-BE49-F238E27FC236}">
                <a16:creationId xmlns:a16="http://schemas.microsoft.com/office/drawing/2014/main" id="{17070F2D-549C-4FDA-B971-5A07EBC90C75}"/>
              </a:ext>
            </a:extLst>
          </p:cNvPr>
          <p:cNvSpPr>
            <a:spLocks noChangeAspect="1"/>
          </p:cNvSpPr>
          <p:nvPr/>
        </p:nvSpPr>
        <p:spPr bwMode="auto">
          <a:xfrm>
            <a:off x="6568545" y="937638"/>
            <a:ext cx="14332" cy="2209"/>
          </a:xfrm>
          <a:custGeom>
            <a:avLst/>
            <a:gdLst>
              <a:gd name="T0" fmla="*/ 24 w 24"/>
              <a:gd name="T1" fmla="*/ 0 h 4"/>
              <a:gd name="T2" fmla="*/ 0 w 24"/>
              <a:gd name="T3" fmla="*/ 0 h 4"/>
            </a:gdLst>
            <a:ahLst/>
            <a:cxnLst>
              <a:cxn ang="0">
                <a:pos x="T0" y="T1"/>
              </a:cxn>
              <a:cxn ang="0">
                <a:pos x="T2" y="T3"/>
              </a:cxn>
            </a:cxnLst>
            <a:rect l="0" t="0" r="r" b="b"/>
            <a:pathLst>
              <a:path w="24" h="4">
                <a:moveTo>
                  <a:pt x="24" y="0"/>
                </a:moveTo>
                <a:cubicBezTo>
                  <a:pt x="16" y="4"/>
                  <a:pt x="8" y="1"/>
                  <a:pt x="0" y="0"/>
                </a:cubicBezTo>
              </a:path>
            </a:pathLst>
          </a:custGeom>
          <a:noFill/>
          <a:ln w="6350" cap="rnd">
            <a:solidFill>
              <a:srgbClr val="FF6600"/>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defPPr>
              <a:defRPr lang="en-US"/>
            </a:defPPr>
            <a:lvl1pPr algn="l" rtl="0" fontAlgn="base">
              <a:spcBef>
                <a:spcPct val="0"/>
              </a:spcBef>
              <a:spcAft>
                <a:spcPct val="0"/>
              </a:spcAft>
              <a:defRPr sz="1400" kern="1200">
                <a:solidFill>
                  <a:schemeClr val="tx1"/>
                </a:solidFill>
                <a:latin typeface="Arial" panose="020B0604020202020204" pitchFamily="34" charset="0"/>
                <a:ea typeface="+mn-ea"/>
                <a:cs typeface="+mn-cs"/>
              </a:defRPr>
            </a:lvl1pPr>
            <a:lvl2pPr marL="457200" algn="l" rtl="0" fontAlgn="base">
              <a:spcBef>
                <a:spcPct val="0"/>
              </a:spcBef>
              <a:spcAft>
                <a:spcPct val="0"/>
              </a:spcAft>
              <a:defRPr sz="1400" kern="1200">
                <a:solidFill>
                  <a:schemeClr val="tx1"/>
                </a:solidFill>
                <a:latin typeface="Arial" panose="020B0604020202020204" pitchFamily="34" charset="0"/>
                <a:ea typeface="+mn-ea"/>
                <a:cs typeface="+mn-cs"/>
              </a:defRPr>
            </a:lvl2pPr>
            <a:lvl3pPr marL="914400" algn="l" rtl="0" fontAlgn="base">
              <a:spcBef>
                <a:spcPct val="0"/>
              </a:spcBef>
              <a:spcAft>
                <a:spcPct val="0"/>
              </a:spcAft>
              <a:defRPr sz="1400" kern="1200">
                <a:solidFill>
                  <a:schemeClr val="tx1"/>
                </a:solidFill>
                <a:latin typeface="Arial" panose="020B0604020202020204" pitchFamily="34" charset="0"/>
                <a:ea typeface="+mn-ea"/>
                <a:cs typeface="+mn-cs"/>
              </a:defRPr>
            </a:lvl3pPr>
            <a:lvl4pPr marL="1371600" algn="l" rtl="0" fontAlgn="base">
              <a:spcBef>
                <a:spcPct val="0"/>
              </a:spcBef>
              <a:spcAft>
                <a:spcPct val="0"/>
              </a:spcAft>
              <a:defRPr sz="1400" kern="1200">
                <a:solidFill>
                  <a:schemeClr val="tx1"/>
                </a:solidFill>
                <a:latin typeface="Arial" panose="020B0604020202020204" pitchFamily="34" charset="0"/>
                <a:ea typeface="+mn-ea"/>
                <a:cs typeface="+mn-cs"/>
              </a:defRPr>
            </a:lvl4pPr>
            <a:lvl5pPr marL="1828800" algn="l" rtl="0" fontAlgn="base">
              <a:spcBef>
                <a:spcPct val="0"/>
              </a:spcBef>
              <a:spcAft>
                <a:spcPct val="0"/>
              </a:spcAft>
              <a:defRPr sz="1400" kern="1200">
                <a:solidFill>
                  <a:schemeClr val="tx1"/>
                </a:solidFill>
                <a:latin typeface="Arial" panose="020B0604020202020204" pitchFamily="34" charset="0"/>
                <a:ea typeface="+mn-ea"/>
                <a:cs typeface="+mn-cs"/>
              </a:defRPr>
            </a:lvl5pPr>
            <a:lvl6pPr marL="2286000" algn="l" defTabSz="914400" rtl="0" eaLnBrk="1" latinLnBrk="0" hangingPunct="1">
              <a:defRPr sz="1400" kern="1200">
                <a:solidFill>
                  <a:schemeClr val="tx1"/>
                </a:solidFill>
                <a:latin typeface="Arial" panose="020B0604020202020204" pitchFamily="34" charset="0"/>
                <a:ea typeface="+mn-ea"/>
                <a:cs typeface="+mn-cs"/>
              </a:defRPr>
            </a:lvl6pPr>
            <a:lvl7pPr marL="2743200" algn="l" defTabSz="914400" rtl="0" eaLnBrk="1" latinLnBrk="0" hangingPunct="1">
              <a:defRPr sz="1400" kern="1200">
                <a:solidFill>
                  <a:schemeClr val="tx1"/>
                </a:solidFill>
                <a:latin typeface="Arial" panose="020B0604020202020204" pitchFamily="34" charset="0"/>
                <a:ea typeface="+mn-ea"/>
                <a:cs typeface="+mn-cs"/>
              </a:defRPr>
            </a:lvl7pPr>
            <a:lvl8pPr marL="3200400" algn="l" defTabSz="914400" rtl="0" eaLnBrk="1" latinLnBrk="0" hangingPunct="1">
              <a:defRPr sz="1400" kern="1200">
                <a:solidFill>
                  <a:schemeClr val="tx1"/>
                </a:solidFill>
                <a:latin typeface="Arial" panose="020B0604020202020204" pitchFamily="34" charset="0"/>
                <a:ea typeface="+mn-ea"/>
                <a:cs typeface="+mn-cs"/>
              </a:defRPr>
            </a:lvl8pPr>
            <a:lvl9pPr marL="3657600" algn="l" defTabSz="914400" rtl="0" eaLnBrk="1" latinLnBrk="0" hangingPunct="1">
              <a:defRPr sz="1400" kern="1200">
                <a:solidFill>
                  <a:schemeClr val="tx1"/>
                </a:solidFill>
                <a:latin typeface="Arial" panose="020B0604020202020204" pitchFamily="34" charset="0"/>
                <a:ea typeface="+mn-ea"/>
                <a:cs typeface="+mn-cs"/>
              </a:defRPr>
            </a:lvl9pPr>
          </a:lstStyle>
          <a:p>
            <a:endParaRPr lang="en-CA"/>
          </a:p>
        </p:txBody>
      </p:sp>
      <p:sp>
        <p:nvSpPr>
          <p:cNvPr id="126" name="Freeform 122">
            <a:extLst>
              <a:ext uri="{FF2B5EF4-FFF2-40B4-BE49-F238E27FC236}">
                <a16:creationId xmlns:a16="http://schemas.microsoft.com/office/drawing/2014/main" id="{733F3B14-8E03-45D5-8D13-9594A7893051}"/>
              </a:ext>
            </a:extLst>
          </p:cNvPr>
          <p:cNvSpPr>
            <a:spLocks noChangeAspect="1"/>
          </p:cNvSpPr>
          <p:nvPr/>
        </p:nvSpPr>
        <p:spPr bwMode="auto">
          <a:xfrm>
            <a:off x="6457468" y="790723"/>
            <a:ext cx="19451" cy="57993"/>
          </a:xfrm>
          <a:custGeom>
            <a:avLst/>
            <a:gdLst>
              <a:gd name="T0" fmla="*/ 33 w 33"/>
              <a:gd name="T1" fmla="*/ 0 h 91"/>
              <a:gd name="T2" fmla="*/ 5 w 33"/>
              <a:gd name="T3" fmla="*/ 91 h 91"/>
            </a:gdLst>
            <a:ahLst/>
            <a:cxnLst>
              <a:cxn ang="0">
                <a:pos x="T0" y="T1"/>
              </a:cxn>
              <a:cxn ang="0">
                <a:pos x="T2" y="T3"/>
              </a:cxn>
            </a:cxnLst>
            <a:rect l="0" t="0" r="r" b="b"/>
            <a:pathLst>
              <a:path w="33" h="91">
                <a:moveTo>
                  <a:pt x="33" y="0"/>
                </a:moveTo>
                <a:cubicBezTo>
                  <a:pt x="15" y="27"/>
                  <a:pt x="0" y="56"/>
                  <a:pt x="5" y="91"/>
                </a:cubicBezTo>
              </a:path>
            </a:pathLst>
          </a:custGeom>
          <a:noFill/>
          <a:ln w="6350" cap="rnd">
            <a:solidFill>
              <a:srgbClr val="FF6600"/>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defPPr>
              <a:defRPr lang="en-US"/>
            </a:defPPr>
            <a:lvl1pPr algn="l" rtl="0" fontAlgn="base">
              <a:spcBef>
                <a:spcPct val="0"/>
              </a:spcBef>
              <a:spcAft>
                <a:spcPct val="0"/>
              </a:spcAft>
              <a:defRPr sz="1400" kern="1200">
                <a:solidFill>
                  <a:schemeClr val="tx1"/>
                </a:solidFill>
                <a:latin typeface="Arial" panose="020B0604020202020204" pitchFamily="34" charset="0"/>
                <a:ea typeface="+mn-ea"/>
                <a:cs typeface="+mn-cs"/>
              </a:defRPr>
            </a:lvl1pPr>
            <a:lvl2pPr marL="457200" algn="l" rtl="0" fontAlgn="base">
              <a:spcBef>
                <a:spcPct val="0"/>
              </a:spcBef>
              <a:spcAft>
                <a:spcPct val="0"/>
              </a:spcAft>
              <a:defRPr sz="1400" kern="1200">
                <a:solidFill>
                  <a:schemeClr val="tx1"/>
                </a:solidFill>
                <a:latin typeface="Arial" panose="020B0604020202020204" pitchFamily="34" charset="0"/>
                <a:ea typeface="+mn-ea"/>
                <a:cs typeface="+mn-cs"/>
              </a:defRPr>
            </a:lvl2pPr>
            <a:lvl3pPr marL="914400" algn="l" rtl="0" fontAlgn="base">
              <a:spcBef>
                <a:spcPct val="0"/>
              </a:spcBef>
              <a:spcAft>
                <a:spcPct val="0"/>
              </a:spcAft>
              <a:defRPr sz="1400" kern="1200">
                <a:solidFill>
                  <a:schemeClr val="tx1"/>
                </a:solidFill>
                <a:latin typeface="Arial" panose="020B0604020202020204" pitchFamily="34" charset="0"/>
                <a:ea typeface="+mn-ea"/>
                <a:cs typeface="+mn-cs"/>
              </a:defRPr>
            </a:lvl3pPr>
            <a:lvl4pPr marL="1371600" algn="l" rtl="0" fontAlgn="base">
              <a:spcBef>
                <a:spcPct val="0"/>
              </a:spcBef>
              <a:spcAft>
                <a:spcPct val="0"/>
              </a:spcAft>
              <a:defRPr sz="1400" kern="1200">
                <a:solidFill>
                  <a:schemeClr val="tx1"/>
                </a:solidFill>
                <a:latin typeface="Arial" panose="020B0604020202020204" pitchFamily="34" charset="0"/>
                <a:ea typeface="+mn-ea"/>
                <a:cs typeface="+mn-cs"/>
              </a:defRPr>
            </a:lvl4pPr>
            <a:lvl5pPr marL="1828800" algn="l" rtl="0" fontAlgn="base">
              <a:spcBef>
                <a:spcPct val="0"/>
              </a:spcBef>
              <a:spcAft>
                <a:spcPct val="0"/>
              </a:spcAft>
              <a:defRPr sz="1400" kern="1200">
                <a:solidFill>
                  <a:schemeClr val="tx1"/>
                </a:solidFill>
                <a:latin typeface="Arial" panose="020B0604020202020204" pitchFamily="34" charset="0"/>
                <a:ea typeface="+mn-ea"/>
                <a:cs typeface="+mn-cs"/>
              </a:defRPr>
            </a:lvl5pPr>
            <a:lvl6pPr marL="2286000" algn="l" defTabSz="914400" rtl="0" eaLnBrk="1" latinLnBrk="0" hangingPunct="1">
              <a:defRPr sz="1400" kern="1200">
                <a:solidFill>
                  <a:schemeClr val="tx1"/>
                </a:solidFill>
                <a:latin typeface="Arial" panose="020B0604020202020204" pitchFamily="34" charset="0"/>
                <a:ea typeface="+mn-ea"/>
                <a:cs typeface="+mn-cs"/>
              </a:defRPr>
            </a:lvl6pPr>
            <a:lvl7pPr marL="2743200" algn="l" defTabSz="914400" rtl="0" eaLnBrk="1" latinLnBrk="0" hangingPunct="1">
              <a:defRPr sz="1400" kern="1200">
                <a:solidFill>
                  <a:schemeClr val="tx1"/>
                </a:solidFill>
                <a:latin typeface="Arial" panose="020B0604020202020204" pitchFamily="34" charset="0"/>
                <a:ea typeface="+mn-ea"/>
                <a:cs typeface="+mn-cs"/>
              </a:defRPr>
            </a:lvl7pPr>
            <a:lvl8pPr marL="3200400" algn="l" defTabSz="914400" rtl="0" eaLnBrk="1" latinLnBrk="0" hangingPunct="1">
              <a:defRPr sz="1400" kern="1200">
                <a:solidFill>
                  <a:schemeClr val="tx1"/>
                </a:solidFill>
                <a:latin typeface="Arial" panose="020B0604020202020204" pitchFamily="34" charset="0"/>
                <a:ea typeface="+mn-ea"/>
                <a:cs typeface="+mn-cs"/>
              </a:defRPr>
            </a:lvl8pPr>
            <a:lvl9pPr marL="3657600" algn="l" defTabSz="914400" rtl="0" eaLnBrk="1" latinLnBrk="0" hangingPunct="1">
              <a:defRPr sz="1400" kern="1200">
                <a:solidFill>
                  <a:schemeClr val="tx1"/>
                </a:solidFill>
                <a:latin typeface="Arial" panose="020B0604020202020204" pitchFamily="34" charset="0"/>
                <a:ea typeface="+mn-ea"/>
                <a:cs typeface="+mn-cs"/>
              </a:defRPr>
            </a:lvl9pPr>
          </a:lstStyle>
          <a:p>
            <a:endParaRPr lang="en-CA"/>
          </a:p>
        </p:txBody>
      </p:sp>
      <p:sp>
        <p:nvSpPr>
          <p:cNvPr id="127" name="Freeform 123">
            <a:extLst>
              <a:ext uri="{FF2B5EF4-FFF2-40B4-BE49-F238E27FC236}">
                <a16:creationId xmlns:a16="http://schemas.microsoft.com/office/drawing/2014/main" id="{9B759D72-3841-44DC-AA64-F8BEB026FD59}"/>
              </a:ext>
            </a:extLst>
          </p:cNvPr>
          <p:cNvSpPr>
            <a:spLocks noChangeAspect="1"/>
          </p:cNvSpPr>
          <p:nvPr/>
        </p:nvSpPr>
        <p:spPr bwMode="auto">
          <a:xfrm>
            <a:off x="6455933" y="848715"/>
            <a:ext cx="10749" cy="12151"/>
          </a:xfrm>
          <a:custGeom>
            <a:avLst/>
            <a:gdLst>
              <a:gd name="T0" fmla="*/ 8 w 18"/>
              <a:gd name="T1" fmla="*/ 0 h 19"/>
              <a:gd name="T2" fmla="*/ 17 w 18"/>
              <a:gd name="T3" fmla="*/ 18 h 19"/>
              <a:gd name="T4" fmla="*/ 10 w 18"/>
              <a:gd name="T5" fmla="*/ 19 h 19"/>
              <a:gd name="T6" fmla="*/ 2 w 18"/>
              <a:gd name="T7" fmla="*/ 15 h 19"/>
              <a:gd name="T8" fmla="*/ 0 w 18"/>
              <a:gd name="T9" fmla="*/ 13 h 19"/>
            </a:gdLst>
            <a:ahLst/>
            <a:cxnLst>
              <a:cxn ang="0">
                <a:pos x="T0" y="T1"/>
              </a:cxn>
              <a:cxn ang="0">
                <a:pos x="T2" y="T3"/>
              </a:cxn>
              <a:cxn ang="0">
                <a:pos x="T4" y="T5"/>
              </a:cxn>
              <a:cxn ang="0">
                <a:pos x="T6" y="T7"/>
              </a:cxn>
              <a:cxn ang="0">
                <a:pos x="T8" y="T9"/>
              </a:cxn>
            </a:cxnLst>
            <a:rect l="0" t="0" r="r" b="b"/>
            <a:pathLst>
              <a:path w="18" h="19">
                <a:moveTo>
                  <a:pt x="8" y="0"/>
                </a:moveTo>
                <a:cubicBezTo>
                  <a:pt x="14" y="2"/>
                  <a:pt x="18" y="12"/>
                  <a:pt x="17" y="18"/>
                </a:cubicBezTo>
                <a:cubicBezTo>
                  <a:pt x="15" y="19"/>
                  <a:pt x="12" y="19"/>
                  <a:pt x="10" y="19"/>
                </a:cubicBezTo>
                <a:cubicBezTo>
                  <a:pt x="7" y="18"/>
                  <a:pt x="5" y="16"/>
                  <a:pt x="2" y="15"/>
                </a:cubicBezTo>
                <a:cubicBezTo>
                  <a:pt x="2" y="14"/>
                  <a:pt x="1" y="14"/>
                  <a:pt x="0" y="13"/>
                </a:cubicBezTo>
              </a:path>
            </a:pathLst>
          </a:custGeom>
          <a:noFill/>
          <a:ln w="6350" cap="rnd">
            <a:solidFill>
              <a:srgbClr val="FF6600"/>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defPPr>
              <a:defRPr lang="en-US"/>
            </a:defPPr>
            <a:lvl1pPr algn="l" rtl="0" fontAlgn="base">
              <a:spcBef>
                <a:spcPct val="0"/>
              </a:spcBef>
              <a:spcAft>
                <a:spcPct val="0"/>
              </a:spcAft>
              <a:defRPr sz="1400" kern="1200">
                <a:solidFill>
                  <a:schemeClr val="tx1"/>
                </a:solidFill>
                <a:latin typeface="Arial" panose="020B0604020202020204" pitchFamily="34" charset="0"/>
                <a:ea typeface="+mn-ea"/>
                <a:cs typeface="+mn-cs"/>
              </a:defRPr>
            </a:lvl1pPr>
            <a:lvl2pPr marL="457200" algn="l" rtl="0" fontAlgn="base">
              <a:spcBef>
                <a:spcPct val="0"/>
              </a:spcBef>
              <a:spcAft>
                <a:spcPct val="0"/>
              </a:spcAft>
              <a:defRPr sz="1400" kern="1200">
                <a:solidFill>
                  <a:schemeClr val="tx1"/>
                </a:solidFill>
                <a:latin typeface="Arial" panose="020B0604020202020204" pitchFamily="34" charset="0"/>
                <a:ea typeface="+mn-ea"/>
                <a:cs typeface="+mn-cs"/>
              </a:defRPr>
            </a:lvl2pPr>
            <a:lvl3pPr marL="914400" algn="l" rtl="0" fontAlgn="base">
              <a:spcBef>
                <a:spcPct val="0"/>
              </a:spcBef>
              <a:spcAft>
                <a:spcPct val="0"/>
              </a:spcAft>
              <a:defRPr sz="1400" kern="1200">
                <a:solidFill>
                  <a:schemeClr val="tx1"/>
                </a:solidFill>
                <a:latin typeface="Arial" panose="020B0604020202020204" pitchFamily="34" charset="0"/>
                <a:ea typeface="+mn-ea"/>
                <a:cs typeface="+mn-cs"/>
              </a:defRPr>
            </a:lvl3pPr>
            <a:lvl4pPr marL="1371600" algn="l" rtl="0" fontAlgn="base">
              <a:spcBef>
                <a:spcPct val="0"/>
              </a:spcBef>
              <a:spcAft>
                <a:spcPct val="0"/>
              </a:spcAft>
              <a:defRPr sz="1400" kern="1200">
                <a:solidFill>
                  <a:schemeClr val="tx1"/>
                </a:solidFill>
                <a:latin typeface="Arial" panose="020B0604020202020204" pitchFamily="34" charset="0"/>
                <a:ea typeface="+mn-ea"/>
                <a:cs typeface="+mn-cs"/>
              </a:defRPr>
            </a:lvl4pPr>
            <a:lvl5pPr marL="1828800" algn="l" rtl="0" fontAlgn="base">
              <a:spcBef>
                <a:spcPct val="0"/>
              </a:spcBef>
              <a:spcAft>
                <a:spcPct val="0"/>
              </a:spcAft>
              <a:defRPr sz="1400" kern="1200">
                <a:solidFill>
                  <a:schemeClr val="tx1"/>
                </a:solidFill>
                <a:latin typeface="Arial" panose="020B0604020202020204" pitchFamily="34" charset="0"/>
                <a:ea typeface="+mn-ea"/>
                <a:cs typeface="+mn-cs"/>
              </a:defRPr>
            </a:lvl5pPr>
            <a:lvl6pPr marL="2286000" algn="l" defTabSz="914400" rtl="0" eaLnBrk="1" latinLnBrk="0" hangingPunct="1">
              <a:defRPr sz="1400" kern="1200">
                <a:solidFill>
                  <a:schemeClr val="tx1"/>
                </a:solidFill>
                <a:latin typeface="Arial" panose="020B0604020202020204" pitchFamily="34" charset="0"/>
                <a:ea typeface="+mn-ea"/>
                <a:cs typeface="+mn-cs"/>
              </a:defRPr>
            </a:lvl6pPr>
            <a:lvl7pPr marL="2743200" algn="l" defTabSz="914400" rtl="0" eaLnBrk="1" latinLnBrk="0" hangingPunct="1">
              <a:defRPr sz="1400" kern="1200">
                <a:solidFill>
                  <a:schemeClr val="tx1"/>
                </a:solidFill>
                <a:latin typeface="Arial" panose="020B0604020202020204" pitchFamily="34" charset="0"/>
                <a:ea typeface="+mn-ea"/>
                <a:cs typeface="+mn-cs"/>
              </a:defRPr>
            </a:lvl7pPr>
            <a:lvl8pPr marL="3200400" algn="l" defTabSz="914400" rtl="0" eaLnBrk="1" latinLnBrk="0" hangingPunct="1">
              <a:defRPr sz="1400" kern="1200">
                <a:solidFill>
                  <a:schemeClr val="tx1"/>
                </a:solidFill>
                <a:latin typeface="Arial" panose="020B0604020202020204" pitchFamily="34" charset="0"/>
                <a:ea typeface="+mn-ea"/>
                <a:cs typeface="+mn-cs"/>
              </a:defRPr>
            </a:lvl8pPr>
            <a:lvl9pPr marL="3657600" algn="l" defTabSz="914400" rtl="0" eaLnBrk="1" latinLnBrk="0" hangingPunct="1">
              <a:defRPr sz="1400" kern="1200">
                <a:solidFill>
                  <a:schemeClr val="tx1"/>
                </a:solidFill>
                <a:latin typeface="Arial" panose="020B0604020202020204" pitchFamily="34" charset="0"/>
                <a:ea typeface="+mn-ea"/>
                <a:cs typeface="+mn-cs"/>
              </a:defRPr>
            </a:lvl9pPr>
          </a:lstStyle>
          <a:p>
            <a:endParaRPr lang="en-CA"/>
          </a:p>
        </p:txBody>
      </p:sp>
      <p:sp>
        <p:nvSpPr>
          <p:cNvPr id="128" name="Freeform 124">
            <a:extLst>
              <a:ext uri="{FF2B5EF4-FFF2-40B4-BE49-F238E27FC236}">
                <a16:creationId xmlns:a16="http://schemas.microsoft.com/office/drawing/2014/main" id="{38AAEA60-36CF-4AD7-A13A-BCE63747BE6C}"/>
              </a:ext>
            </a:extLst>
          </p:cNvPr>
          <p:cNvSpPr>
            <a:spLocks noChangeAspect="1"/>
          </p:cNvSpPr>
          <p:nvPr/>
        </p:nvSpPr>
        <p:spPr bwMode="auto">
          <a:xfrm>
            <a:off x="6447231" y="857552"/>
            <a:ext cx="8702" cy="6075"/>
          </a:xfrm>
          <a:custGeom>
            <a:avLst/>
            <a:gdLst>
              <a:gd name="T0" fmla="*/ 14 w 14"/>
              <a:gd name="T1" fmla="*/ 0 h 10"/>
              <a:gd name="T2" fmla="*/ 0 w 14"/>
              <a:gd name="T3" fmla="*/ 10 h 10"/>
            </a:gdLst>
            <a:ahLst/>
            <a:cxnLst>
              <a:cxn ang="0">
                <a:pos x="T0" y="T1"/>
              </a:cxn>
              <a:cxn ang="0">
                <a:pos x="T2" y="T3"/>
              </a:cxn>
            </a:cxnLst>
            <a:rect l="0" t="0" r="r" b="b"/>
            <a:pathLst>
              <a:path w="14" h="10">
                <a:moveTo>
                  <a:pt x="14" y="0"/>
                </a:moveTo>
                <a:cubicBezTo>
                  <a:pt x="10" y="2"/>
                  <a:pt x="6" y="5"/>
                  <a:pt x="0" y="10"/>
                </a:cubicBezTo>
              </a:path>
            </a:pathLst>
          </a:custGeom>
          <a:noFill/>
          <a:ln w="6350" cap="rnd">
            <a:solidFill>
              <a:srgbClr val="FF6600"/>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defPPr>
              <a:defRPr lang="en-US"/>
            </a:defPPr>
            <a:lvl1pPr algn="l" rtl="0" fontAlgn="base">
              <a:spcBef>
                <a:spcPct val="0"/>
              </a:spcBef>
              <a:spcAft>
                <a:spcPct val="0"/>
              </a:spcAft>
              <a:defRPr sz="1400" kern="1200">
                <a:solidFill>
                  <a:schemeClr val="tx1"/>
                </a:solidFill>
                <a:latin typeface="Arial" panose="020B0604020202020204" pitchFamily="34" charset="0"/>
                <a:ea typeface="+mn-ea"/>
                <a:cs typeface="+mn-cs"/>
              </a:defRPr>
            </a:lvl1pPr>
            <a:lvl2pPr marL="457200" algn="l" rtl="0" fontAlgn="base">
              <a:spcBef>
                <a:spcPct val="0"/>
              </a:spcBef>
              <a:spcAft>
                <a:spcPct val="0"/>
              </a:spcAft>
              <a:defRPr sz="1400" kern="1200">
                <a:solidFill>
                  <a:schemeClr val="tx1"/>
                </a:solidFill>
                <a:latin typeface="Arial" panose="020B0604020202020204" pitchFamily="34" charset="0"/>
                <a:ea typeface="+mn-ea"/>
                <a:cs typeface="+mn-cs"/>
              </a:defRPr>
            </a:lvl2pPr>
            <a:lvl3pPr marL="914400" algn="l" rtl="0" fontAlgn="base">
              <a:spcBef>
                <a:spcPct val="0"/>
              </a:spcBef>
              <a:spcAft>
                <a:spcPct val="0"/>
              </a:spcAft>
              <a:defRPr sz="1400" kern="1200">
                <a:solidFill>
                  <a:schemeClr val="tx1"/>
                </a:solidFill>
                <a:latin typeface="Arial" panose="020B0604020202020204" pitchFamily="34" charset="0"/>
                <a:ea typeface="+mn-ea"/>
                <a:cs typeface="+mn-cs"/>
              </a:defRPr>
            </a:lvl3pPr>
            <a:lvl4pPr marL="1371600" algn="l" rtl="0" fontAlgn="base">
              <a:spcBef>
                <a:spcPct val="0"/>
              </a:spcBef>
              <a:spcAft>
                <a:spcPct val="0"/>
              </a:spcAft>
              <a:defRPr sz="1400" kern="1200">
                <a:solidFill>
                  <a:schemeClr val="tx1"/>
                </a:solidFill>
                <a:latin typeface="Arial" panose="020B0604020202020204" pitchFamily="34" charset="0"/>
                <a:ea typeface="+mn-ea"/>
                <a:cs typeface="+mn-cs"/>
              </a:defRPr>
            </a:lvl4pPr>
            <a:lvl5pPr marL="1828800" algn="l" rtl="0" fontAlgn="base">
              <a:spcBef>
                <a:spcPct val="0"/>
              </a:spcBef>
              <a:spcAft>
                <a:spcPct val="0"/>
              </a:spcAft>
              <a:defRPr sz="1400" kern="1200">
                <a:solidFill>
                  <a:schemeClr val="tx1"/>
                </a:solidFill>
                <a:latin typeface="Arial" panose="020B0604020202020204" pitchFamily="34" charset="0"/>
                <a:ea typeface="+mn-ea"/>
                <a:cs typeface="+mn-cs"/>
              </a:defRPr>
            </a:lvl5pPr>
            <a:lvl6pPr marL="2286000" algn="l" defTabSz="914400" rtl="0" eaLnBrk="1" latinLnBrk="0" hangingPunct="1">
              <a:defRPr sz="1400" kern="1200">
                <a:solidFill>
                  <a:schemeClr val="tx1"/>
                </a:solidFill>
                <a:latin typeface="Arial" panose="020B0604020202020204" pitchFamily="34" charset="0"/>
                <a:ea typeface="+mn-ea"/>
                <a:cs typeface="+mn-cs"/>
              </a:defRPr>
            </a:lvl6pPr>
            <a:lvl7pPr marL="2743200" algn="l" defTabSz="914400" rtl="0" eaLnBrk="1" latinLnBrk="0" hangingPunct="1">
              <a:defRPr sz="1400" kern="1200">
                <a:solidFill>
                  <a:schemeClr val="tx1"/>
                </a:solidFill>
                <a:latin typeface="Arial" panose="020B0604020202020204" pitchFamily="34" charset="0"/>
                <a:ea typeface="+mn-ea"/>
                <a:cs typeface="+mn-cs"/>
              </a:defRPr>
            </a:lvl7pPr>
            <a:lvl8pPr marL="3200400" algn="l" defTabSz="914400" rtl="0" eaLnBrk="1" latinLnBrk="0" hangingPunct="1">
              <a:defRPr sz="1400" kern="1200">
                <a:solidFill>
                  <a:schemeClr val="tx1"/>
                </a:solidFill>
                <a:latin typeface="Arial" panose="020B0604020202020204" pitchFamily="34" charset="0"/>
                <a:ea typeface="+mn-ea"/>
                <a:cs typeface="+mn-cs"/>
              </a:defRPr>
            </a:lvl8pPr>
            <a:lvl9pPr marL="3657600" algn="l" defTabSz="914400" rtl="0" eaLnBrk="1" latinLnBrk="0" hangingPunct="1">
              <a:defRPr sz="1400" kern="1200">
                <a:solidFill>
                  <a:schemeClr val="tx1"/>
                </a:solidFill>
                <a:latin typeface="Arial" panose="020B0604020202020204" pitchFamily="34" charset="0"/>
                <a:ea typeface="+mn-ea"/>
                <a:cs typeface="+mn-cs"/>
              </a:defRPr>
            </a:lvl9pPr>
          </a:lstStyle>
          <a:p>
            <a:endParaRPr lang="en-CA"/>
          </a:p>
        </p:txBody>
      </p:sp>
      <p:sp>
        <p:nvSpPr>
          <p:cNvPr id="129" name="Freeform 125">
            <a:extLst>
              <a:ext uri="{FF2B5EF4-FFF2-40B4-BE49-F238E27FC236}">
                <a16:creationId xmlns:a16="http://schemas.microsoft.com/office/drawing/2014/main" id="{4933665D-05C5-4083-A7FF-E536EEEED62F}"/>
              </a:ext>
            </a:extLst>
          </p:cNvPr>
          <p:cNvSpPr>
            <a:spLocks noChangeAspect="1"/>
          </p:cNvSpPr>
          <p:nvPr/>
        </p:nvSpPr>
        <p:spPr bwMode="auto">
          <a:xfrm>
            <a:off x="6361748" y="711742"/>
            <a:ext cx="1536" cy="16017"/>
          </a:xfrm>
          <a:custGeom>
            <a:avLst/>
            <a:gdLst>
              <a:gd name="T0" fmla="*/ 3 w 3"/>
              <a:gd name="T1" fmla="*/ 0 h 26"/>
              <a:gd name="T2" fmla="*/ 1 w 3"/>
              <a:gd name="T3" fmla="*/ 26 h 26"/>
            </a:gdLst>
            <a:ahLst/>
            <a:cxnLst>
              <a:cxn ang="0">
                <a:pos x="T0" y="T1"/>
              </a:cxn>
              <a:cxn ang="0">
                <a:pos x="T2" y="T3"/>
              </a:cxn>
            </a:cxnLst>
            <a:rect l="0" t="0" r="r" b="b"/>
            <a:pathLst>
              <a:path w="3" h="26">
                <a:moveTo>
                  <a:pt x="3" y="0"/>
                </a:moveTo>
                <a:cubicBezTo>
                  <a:pt x="0" y="8"/>
                  <a:pt x="1" y="17"/>
                  <a:pt x="1" y="26"/>
                </a:cubicBezTo>
              </a:path>
            </a:pathLst>
          </a:custGeom>
          <a:noFill/>
          <a:ln w="6350" cap="rnd">
            <a:solidFill>
              <a:srgbClr val="FF6600"/>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defPPr>
              <a:defRPr lang="en-US"/>
            </a:defPPr>
            <a:lvl1pPr algn="l" rtl="0" fontAlgn="base">
              <a:spcBef>
                <a:spcPct val="0"/>
              </a:spcBef>
              <a:spcAft>
                <a:spcPct val="0"/>
              </a:spcAft>
              <a:defRPr sz="1400" kern="1200">
                <a:solidFill>
                  <a:schemeClr val="tx1"/>
                </a:solidFill>
                <a:latin typeface="Arial" panose="020B0604020202020204" pitchFamily="34" charset="0"/>
                <a:ea typeface="+mn-ea"/>
                <a:cs typeface="+mn-cs"/>
              </a:defRPr>
            </a:lvl1pPr>
            <a:lvl2pPr marL="457200" algn="l" rtl="0" fontAlgn="base">
              <a:spcBef>
                <a:spcPct val="0"/>
              </a:spcBef>
              <a:spcAft>
                <a:spcPct val="0"/>
              </a:spcAft>
              <a:defRPr sz="1400" kern="1200">
                <a:solidFill>
                  <a:schemeClr val="tx1"/>
                </a:solidFill>
                <a:latin typeface="Arial" panose="020B0604020202020204" pitchFamily="34" charset="0"/>
                <a:ea typeface="+mn-ea"/>
                <a:cs typeface="+mn-cs"/>
              </a:defRPr>
            </a:lvl2pPr>
            <a:lvl3pPr marL="914400" algn="l" rtl="0" fontAlgn="base">
              <a:spcBef>
                <a:spcPct val="0"/>
              </a:spcBef>
              <a:spcAft>
                <a:spcPct val="0"/>
              </a:spcAft>
              <a:defRPr sz="1400" kern="1200">
                <a:solidFill>
                  <a:schemeClr val="tx1"/>
                </a:solidFill>
                <a:latin typeface="Arial" panose="020B0604020202020204" pitchFamily="34" charset="0"/>
                <a:ea typeface="+mn-ea"/>
                <a:cs typeface="+mn-cs"/>
              </a:defRPr>
            </a:lvl3pPr>
            <a:lvl4pPr marL="1371600" algn="l" rtl="0" fontAlgn="base">
              <a:spcBef>
                <a:spcPct val="0"/>
              </a:spcBef>
              <a:spcAft>
                <a:spcPct val="0"/>
              </a:spcAft>
              <a:defRPr sz="1400" kern="1200">
                <a:solidFill>
                  <a:schemeClr val="tx1"/>
                </a:solidFill>
                <a:latin typeface="Arial" panose="020B0604020202020204" pitchFamily="34" charset="0"/>
                <a:ea typeface="+mn-ea"/>
                <a:cs typeface="+mn-cs"/>
              </a:defRPr>
            </a:lvl4pPr>
            <a:lvl5pPr marL="1828800" algn="l" rtl="0" fontAlgn="base">
              <a:spcBef>
                <a:spcPct val="0"/>
              </a:spcBef>
              <a:spcAft>
                <a:spcPct val="0"/>
              </a:spcAft>
              <a:defRPr sz="1400" kern="1200">
                <a:solidFill>
                  <a:schemeClr val="tx1"/>
                </a:solidFill>
                <a:latin typeface="Arial" panose="020B0604020202020204" pitchFamily="34" charset="0"/>
                <a:ea typeface="+mn-ea"/>
                <a:cs typeface="+mn-cs"/>
              </a:defRPr>
            </a:lvl5pPr>
            <a:lvl6pPr marL="2286000" algn="l" defTabSz="914400" rtl="0" eaLnBrk="1" latinLnBrk="0" hangingPunct="1">
              <a:defRPr sz="1400" kern="1200">
                <a:solidFill>
                  <a:schemeClr val="tx1"/>
                </a:solidFill>
                <a:latin typeface="Arial" panose="020B0604020202020204" pitchFamily="34" charset="0"/>
                <a:ea typeface="+mn-ea"/>
                <a:cs typeface="+mn-cs"/>
              </a:defRPr>
            </a:lvl6pPr>
            <a:lvl7pPr marL="2743200" algn="l" defTabSz="914400" rtl="0" eaLnBrk="1" latinLnBrk="0" hangingPunct="1">
              <a:defRPr sz="1400" kern="1200">
                <a:solidFill>
                  <a:schemeClr val="tx1"/>
                </a:solidFill>
                <a:latin typeface="Arial" panose="020B0604020202020204" pitchFamily="34" charset="0"/>
                <a:ea typeface="+mn-ea"/>
                <a:cs typeface="+mn-cs"/>
              </a:defRPr>
            </a:lvl7pPr>
            <a:lvl8pPr marL="3200400" algn="l" defTabSz="914400" rtl="0" eaLnBrk="1" latinLnBrk="0" hangingPunct="1">
              <a:defRPr sz="1400" kern="1200">
                <a:solidFill>
                  <a:schemeClr val="tx1"/>
                </a:solidFill>
                <a:latin typeface="Arial" panose="020B0604020202020204" pitchFamily="34" charset="0"/>
                <a:ea typeface="+mn-ea"/>
                <a:cs typeface="+mn-cs"/>
              </a:defRPr>
            </a:lvl8pPr>
            <a:lvl9pPr marL="3657600" algn="l" defTabSz="914400" rtl="0" eaLnBrk="1" latinLnBrk="0" hangingPunct="1">
              <a:defRPr sz="1400" kern="1200">
                <a:solidFill>
                  <a:schemeClr val="tx1"/>
                </a:solidFill>
                <a:latin typeface="Arial" panose="020B0604020202020204" pitchFamily="34" charset="0"/>
                <a:ea typeface="+mn-ea"/>
                <a:cs typeface="+mn-cs"/>
              </a:defRPr>
            </a:lvl9pPr>
          </a:lstStyle>
          <a:p>
            <a:endParaRPr lang="en-CA"/>
          </a:p>
        </p:txBody>
      </p:sp>
      <p:sp>
        <p:nvSpPr>
          <p:cNvPr id="130" name="Freeform 126">
            <a:extLst>
              <a:ext uri="{FF2B5EF4-FFF2-40B4-BE49-F238E27FC236}">
                <a16:creationId xmlns:a16="http://schemas.microsoft.com/office/drawing/2014/main" id="{5FE0B3E8-FDE3-487D-9799-2838E2B68DB8}"/>
              </a:ext>
            </a:extLst>
          </p:cNvPr>
          <p:cNvSpPr>
            <a:spLocks noChangeAspect="1"/>
          </p:cNvSpPr>
          <p:nvPr/>
        </p:nvSpPr>
        <p:spPr bwMode="auto">
          <a:xfrm>
            <a:off x="6347415" y="727759"/>
            <a:ext cx="22011" cy="48051"/>
          </a:xfrm>
          <a:custGeom>
            <a:avLst/>
            <a:gdLst>
              <a:gd name="T0" fmla="*/ 25 w 37"/>
              <a:gd name="T1" fmla="*/ 0 h 75"/>
              <a:gd name="T2" fmla="*/ 13 w 37"/>
              <a:gd name="T3" fmla="*/ 75 h 75"/>
              <a:gd name="T4" fmla="*/ 25 w 37"/>
              <a:gd name="T5" fmla="*/ 0 h 75"/>
            </a:gdLst>
            <a:ahLst/>
            <a:cxnLst>
              <a:cxn ang="0">
                <a:pos x="T0" y="T1"/>
              </a:cxn>
              <a:cxn ang="0">
                <a:pos x="T2" y="T3"/>
              </a:cxn>
              <a:cxn ang="0">
                <a:pos x="T4" y="T5"/>
              </a:cxn>
            </a:cxnLst>
            <a:rect l="0" t="0" r="r" b="b"/>
            <a:pathLst>
              <a:path w="37" h="75">
                <a:moveTo>
                  <a:pt x="25" y="0"/>
                </a:moveTo>
                <a:cubicBezTo>
                  <a:pt x="28" y="21"/>
                  <a:pt x="37" y="66"/>
                  <a:pt x="13" y="75"/>
                </a:cubicBezTo>
                <a:cubicBezTo>
                  <a:pt x="0" y="53"/>
                  <a:pt x="11" y="20"/>
                  <a:pt x="25" y="0"/>
                </a:cubicBezTo>
              </a:path>
            </a:pathLst>
          </a:custGeom>
          <a:noFill/>
          <a:ln w="6350" cap="rnd">
            <a:solidFill>
              <a:srgbClr val="FF6600"/>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defPPr>
              <a:defRPr lang="en-US"/>
            </a:defPPr>
            <a:lvl1pPr algn="l" rtl="0" fontAlgn="base">
              <a:spcBef>
                <a:spcPct val="0"/>
              </a:spcBef>
              <a:spcAft>
                <a:spcPct val="0"/>
              </a:spcAft>
              <a:defRPr sz="1400" kern="1200">
                <a:solidFill>
                  <a:schemeClr val="tx1"/>
                </a:solidFill>
                <a:latin typeface="Arial" panose="020B0604020202020204" pitchFamily="34" charset="0"/>
                <a:ea typeface="+mn-ea"/>
                <a:cs typeface="+mn-cs"/>
              </a:defRPr>
            </a:lvl1pPr>
            <a:lvl2pPr marL="457200" algn="l" rtl="0" fontAlgn="base">
              <a:spcBef>
                <a:spcPct val="0"/>
              </a:spcBef>
              <a:spcAft>
                <a:spcPct val="0"/>
              </a:spcAft>
              <a:defRPr sz="1400" kern="1200">
                <a:solidFill>
                  <a:schemeClr val="tx1"/>
                </a:solidFill>
                <a:latin typeface="Arial" panose="020B0604020202020204" pitchFamily="34" charset="0"/>
                <a:ea typeface="+mn-ea"/>
                <a:cs typeface="+mn-cs"/>
              </a:defRPr>
            </a:lvl2pPr>
            <a:lvl3pPr marL="914400" algn="l" rtl="0" fontAlgn="base">
              <a:spcBef>
                <a:spcPct val="0"/>
              </a:spcBef>
              <a:spcAft>
                <a:spcPct val="0"/>
              </a:spcAft>
              <a:defRPr sz="1400" kern="1200">
                <a:solidFill>
                  <a:schemeClr val="tx1"/>
                </a:solidFill>
                <a:latin typeface="Arial" panose="020B0604020202020204" pitchFamily="34" charset="0"/>
                <a:ea typeface="+mn-ea"/>
                <a:cs typeface="+mn-cs"/>
              </a:defRPr>
            </a:lvl3pPr>
            <a:lvl4pPr marL="1371600" algn="l" rtl="0" fontAlgn="base">
              <a:spcBef>
                <a:spcPct val="0"/>
              </a:spcBef>
              <a:spcAft>
                <a:spcPct val="0"/>
              </a:spcAft>
              <a:defRPr sz="1400" kern="1200">
                <a:solidFill>
                  <a:schemeClr val="tx1"/>
                </a:solidFill>
                <a:latin typeface="Arial" panose="020B0604020202020204" pitchFamily="34" charset="0"/>
                <a:ea typeface="+mn-ea"/>
                <a:cs typeface="+mn-cs"/>
              </a:defRPr>
            </a:lvl4pPr>
            <a:lvl5pPr marL="1828800" algn="l" rtl="0" fontAlgn="base">
              <a:spcBef>
                <a:spcPct val="0"/>
              </a:spcBef>
              <a:spcAft>
                <a:spcPct val="0"/>
              </a:spcAft>
              <a:defRPr sz="1400" kern="1200">
                <a:solidFill>
                  <a:schemeClr val="tx1"/>
                </a:solidFill>
                <a:latin typeface="Arial" panose="020B0604020202020204" pitchFamily="34" charset="0"/>
                <a:ea typeface="+mn-ea"/>
                <a:cs typeface="+mn-cs"/>
              </a:defRPr>
            </a:lvl5pPr>
            <a:lvl6pPr marL="2286000" algn="l" defTabSz="914400" rtl="0" eaLnBrk="1" latinLnBrk="0" hangingPunct="1">
              <a:defRPr sz="1400" kern="1200">
                <a:solidFill>
                  <a:schemeClr val="tx1"/>
                </a:solidFill>
                <a:latin typeface="Arial" panose="020B0604020202020204" pitchFamily="34" charset="0"/>
                <a:ea typeface="+mn-ea"/>
                <a:cs typeface="+mn-cs"/>
              </a:defRPr>
            </a:lvl6pPr>
            <a:lvl7pPr marL="2743200" algn="l" defTabSz="914400" rtl="0" eaLnBrk="1" latinLnBrk="0" hangingPunct="1">
              <a:defRPr sz="1400" kern="1200">
                <a:solidFill>
                  <a:schemeClr val="tx1"/>
                </a:solidFill>
                <a:latin typeface="Arial" panose="020B0604020202020204" pitchFamily="34" charset="0"/>
                <a:ea typeface="+mn-ea"/>
                <a:cs typeface="+mn-cs"/>
              </a:defRPr>
            </a:lvl7pPr>
            <a:lvl8pPr marL="3200400" algn="l" defTabSz="914400" rtl="0" eaLnBrk="1" latinLnBrk="0" hangingPunct="1">
              <a:defRPr sz="1400" kern="1200">
                <a:solidFill>
                  <a:schemeClr val="tx1"/>
                </a:solidFill>
                <a:latin typeface="Arial" panose="020B0604020202020204" pitchFamily="34" charset="0"/>
                <a:ea typeface="+mn-ea"/>
                <a:cs typeface="+mn-cs"/>
              </a:defRPr>
            </a:lvl8pPr>
            <a:lvl9pPr marL="3657600" algn="l" defTabSz="914400" rtl="0" eaLnBrk="1" latinLnBrk="0" hangingPunct="1">
              <a:defRPr sz="1400" kern="1200">
                <a:solidFill>
                  <a:schemeClr val="tx1"/>
                </a:solidFill>
                <a:latin typeface="Arial" panose="020B0604020202020204" pitchFamily="34" charset="0"/>
                <a:ea typeface="+mn-ea"/>
                <a:cs typeface="+mn-cs"/>
              </a:defRPr>
            </a:lvl9pPr>
          </a:lstStyle>
          <a:p>
            <a:endParaRPr lang="en-CA"/>
          </a:p>
        </p:txBody>
      </p:sp>
      <p:sp>
        <p:nvSpPr>
          <p:cNvPr id="131" name="Freeform 127">
            <a:extLst>
              <a:ext uri="{FF2B5EF4-FFF2-40B4-BE49-F238E27FC236}">
                <a16:creationId xmlns:a16="http://schemas.microsoft.com/office/drawing/2014/main" id="{CB42EB82-1042-457D-AC64-D38DBE6F2061}"/>
              </a:ext>
            </a:extLst>
          </p:cNvPr>
          <p:cNvSpPr>
            <a:spLocks noChangeAspect="1"/>
          </p:cNvSpPr>
          <p:nvPr/>
        </p:nvSpPr>
        <p:spPr bwMode="auto">
          <a:xfrm>
            <a:off x="6171330" y="801769"/>
            <a:ext cx="22522" cy="5523"/>
          </a:xfrm>
          <a:custGeom>
            <a:avLst/>
            <a:gdLst>
              <a:gd name="T0" fmla="*/ 0 w 38"/>
              <a:gd name="T1" fmla="*/ 7 h 9"/>
              <a:gd name="T2" fmla="*/ 38 w 38"/>
              <a:gd name="T3" fmla="*/ 0 h 9"/>
            </a:gdLst>
            <a:ahLst/>
            <a:cxnLst>
              <a:cxn ang="0">
                <a:pos x="T0" y="T1"/>
              </a:cxn>
              <a:cxn ang="0">
                <a:pos x="T2" y="T3"/>
              </a:cxn>
            </a:cxnLst>
            <a:rect l="0" t="0" r="r" b="b"/>
            <a:pathLst>
              <a:path w="38" h="9">
                <a:moveTo>
                  <a:pt x="0" y="7"/>
                </a:moveTo>
                <a:cubicBezTo>
                  <a:pt x="14" y="9"/>
                  <a:pt x="25" y="4"/>
                  <a:pt x="38" y="0"/>
                </a:cubicBezTo>
              </a:path>
            </a:pathLst>
          </a:custGeom>
          <a:noFill/>
          <a:ln w="6350" cap="rnd">
            <a:solidFill>
              <a:srgbClr val="FF6600"/>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defPPr>
              <a:defRPr lang="en-US"/>
            </a:defPPr>
            <a:lvl1pPr algn="l" rtl="0" fontAlgn="base">
              <a:spcBef>
                <a:spcPct val="0"/>
              </a:spcBef>
              <a:spcAft>
                <a:spcPct val="0"/>
              </a:spcAft>
              <a:defRPr sz="1400" kern="1200">
                <a:solidFill>
                  <a:schemeClr val="tx1"/>
                </a:solidFill>
                <a:latin typeface="Arial" panose="020B0604020202020204" pitchFamily="34" charset="0"/>
                <a:ea typeface="+mn-ea"/>
                <a:cs typeface="+mn-cs"/>
              </a:defRPr>
            </a:lvl1pPr>
            <a:lvl2pPr marL="457200" algn="l" rtl="0" fontAlgn="base">
              <a:spcBef>
                <a:spcPct val="0"/>
              </a:spcBef>
              <a:spcAft>
                <a:spcPct val="0"/>
              </a:spcAft>
              <a:defRPr sz="1400" kern="1200">
                <a:solidFill>
                  <a:schemeClr val="tx1"/>
                </a:solidFill>
                <a:latin typeface="Arial" panose="020B0604020202020204" pitchFamily="34" charset="0"/>
                <a:ea typeface="+mn-ea"/>
                <a:cs typeface="+mn-cs"/>
              </a:defRPr>
            </a:lvl2pPr>
            <a:lvl3pPr marL="914400" algn="l" rtl="0" fontAlgn="base">
              <a:spcBef>
                <a:spcPct val="0"/>
              </a:spcBef>
              <a:spcAft>
                <a:spcPct val="0"/>
              </a:spcAft>
              <a:defRPr sz="1400" kern="1200">
                <a:solidFill>
                  <a:schemeClr val="tx1"/>
                </a:solidFill>
                <a:latin typeface="Arial" panose="020B0604020202020204" pitchFamily="34" charset="0"/>
                <a:ea typeface="+mn-ea"/>
                <a:cs typeface="+mn-cs"/>
              </a:defRPr>
            </a:lvl3pPr>
            <a:lvl4pPr marL="1371600" algn="l" rtl="0" fontAlgn="base">
              <a:spcBef>
                <a:spcPct val="0"/>
              </a:spcBef>
              <a:spcAft>
                <a:spcPct val="0"/>
              </a:spcAft>
              <a:defRPr sz="1400" kern="1200">
                <a:solidFill>
                  <a:schemeClr val="tx1"/>
                </a:solidFill>
                <a:latin typeface="Arial" panose="020B0604020202020204" pitchFamily="34" charset="0"/>
                <a:ea typeface="+mn-ea"/>
                <a:cs typeface="+mn-cs"/>
              </a:defRPr>
            </a:lvl4pPr>
            <a:lvl5pPr marL="1828800" algn="l" rtl="0" fontAlgn="base">
              <a:spcBef>
                <a:spcPct val="0"/>
              </a:spcBef>
              <a:spcAft>
                <a:spcPct val="0"/>
              </a:spcAft>
              <a:defRPr sz="1400" kern="1200">
                <a:solidFill>
                  <a:schemeClr val="tx1"/>
                </a:solidFill>
                <a:latin typeface="Arial" panose="020B0604020202020204" pitchFamily="34" charset="0"/>
                <a:ea typeface="+mn-ea"/>
                <a:cs typeface="+mn-cs"/>
              </a:defRPr>
            </a:lvl5pPr>
            <a:lvl6pPr marL="2286000" algn="l" defTabSz="914400" rtl="0" eaLnBrk="1" latinLnBrk="0" hangingPunct="1">
              <a:defRPr sz="1400" kern="1200">
                <a:solidFill>
                  <a:schemeClr val="tx1"/>
                </a:solidFill>
                <a:latin typeface="Arial" panose="020B0604020202020204" pitchFamily="34" charset="0"/>
                <a:ea typeface="+mn-ea"/>
                <a:cs typeface="+mn-cs"/>
              </a:defRPr>
            </a:lvl6pPr>
            <a:lvl7pPr marL="2743200" algn="l" defTabSz="914400" rtl="0" eaLnBrk="1" latinLnBrk="0" hangingPunct="1">
              <a:defRPr sz="1400" kern="1200">
                <a:solidFill>
                  <a:schemeClr val="tx1"/>
                </a:solidFill>
                <a:latin typeface="Arial" panose="020B0604020202020204" pitchFamily="34" charset="0"/>
                <a:ea typeface="+mn-ea"/>
                <a:cs typeface="+mn-cs"/>
              </a:defRPr>
            </a:lvl7pPr>
            <a:lvl8pPr marL="3200400" algn="l" defTabSz="914400" rtl="0" eaLnBrk="1" latinLnBrk="0" hangingPunct="1">
              <a:defRPr sz="1400" kern="1200">
                <a:solidFill>
                  <a:schemeClr val="tx1"/>
                </a:solidFill>
                <a:latin typeface="Arial" panose="020B0604020202020204" pitchFamily="34" charset="0"/>
                <a:ea typeface="+mn-ea"/>
                <a:cs typeface="+mn-cs"/>
              </a:defRPr>
            </a:lvl8pPr>
            <a:lvl9pPr marL="3657600" algn="l" defTabSz="914400" rtl="0" eaLnBrk="1" latinLnBrk="0" hangingPunct="1">
              <a:defRPr sz="1400" kern="1200">
                <a:solidFill>
                  <a:schemeClr val="tx1"/>
                </a:solidFill>
                <a:latin typeface="Arial" panose="020B0604020202020204" pitchFamily="34" charset="0"/>
                <a:ea typeface="+mn-ea"/>
                <a:cs typeface="+mn-cs"/>
              </a:defRPr>
            </a:lvl9pPr>
          </a:lstStyle>
          <a:p>
            <a:endParaRPr lang="en-CA"/>
          </a:p>
        </p:txBody>
      </p:sp>
      <p:sp>
        <p:nvSpPr>
          <p:cNvPr id="132" name="Freeform 128">
            <a:extLst>
              <a:ext uri="{FF2B5EF4-FFF2-40B4-BE49-F238E27FC236}">
                <a16:creationId xmlns:a16="http://schemas.microsoft.com/office/drawing/2014/main" id="{530CB833-BA5B-47A6-98E5-B38A9C04BDF2}"/>
              </a:ext>
            </a:extLst>
          </p:cNvPr>
          <p:cNvSpPr>
            <a:spLocks noChangeAspect="1"/>
          </p:cNvSpPr>
          <p:nvPr/>
        </p:nvSpPr>
        <p:spPr bwMode="auto">
          <a:xfrm>
            <a:off x="6193853" y="786856"/>
            <a:ext cx="4607" cy="14912"/>
          </a:xfrm>
          <a:custGeom>
            <a:avLst/>
            <a:gdLst>
              <a:gd name="T0" fmla="*/ 0 w 8"/>
              <a:gd name="T1" fmla="*/ 23 h 23"/>
              <a:gd name="T2" fmla="*/ 8 w 8"/>
              <a:gd name="T3" fmla="*/ 0 h 23"/>
            </a:gdLst>
            <a:ahLst/>
            <a:cxnLst>
              <a:cxn ang="0">
                <a:pos x="T0" y="T1"/>
              </a:cxn>
              <a:cxn ang="0">
                <a:pos x="T2" y="T3"/>
              </a:cxn>
            </a:cxnLst>
            <a:rect l="0" t="0" r="r" b="b"/>
            <a:pathLst>
              <a:path w="8" h="23">
                <a:moveTo>
                  <a:pt x="0" y="23"/>
                </a:moveTo>
                <a:cubicBezTo>
                  <a:pt x="0" y="14"/>
                  <a:pt x="6" y="8"/>
                  <a:pt x="8" y="0"/>
                </a:cubicBezTo>
              </a:path>
            </a:pathLst>
          </a:custGeom>
          <a:noFill/>
          <a:ln w="6350" cap="rnd">
            <a:solidFill>
              <a:srgbClr val="FF6600"/>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defPPr>
              <a:defRPr lang="en-US"/>
            </a:defPPr>
            <a:lvl1pPr algn="l" rtl="0" fontAlgn="base">
              <a:spcBef>
                <a:spcPct val="0"/>
              </a:spcBef>
              <a:spcAft>
                <a:spcPct val="0"/>
              </a:spcAft>
              <a:defRPr sz="1400" kern="1200">
                <a:solidFill>
                  <a:schemeClr val="tx1"/>
                </a:solidFill>
                <a:latin typeface="Arial" panose="020B0604020202020204" pitchFamily="34" charset="0"/>
                <a:ea typeface="+mn-ea"/>
                <a:cs typeface="+mn-cs"/>
              </a:defRPr>
            </a:lvl1pPr>
            <a:lvl2pPr marL="457200" algn="l" rtl="0" fontAlgn="base">
              <a:spcBef>
                <a:spcPct val="0"/>
              </a:spcBef>
              <a:spcAft>
                <a:spcPct val="0"/>
              </a:spcAft>
              <a:defRPr sz="1400" kern="1200">
                <a:solidFill>
                  <a:schemeClr val="tx1"/>
                </a:solidFill>
                <a:latin typeface="Arial" panose="020B0604020202020204" pitchFamily="34" charset="0"/>
                <a:ea typeface="+mn-ea"/>
                <a:cs typeface="+mn-cs"/>
              </a:defRPr>
            </a:lvl2pPr>
            <a:lvl3pPr marL="914400" algn="l" rtl="0" fontAlgn="base">
              <a:spcBef>
                <a:spcPct val="0"/>
              </a:spcBef>
              <a:spcAft>
                <a:spcPct val="0"/>
              </a:spcAft>
              <a:defRPr sz="1400" kern="1200">
                <a:solidFill>
                  <a:schemeClr val="tx1"/>
                </a:solidFill>
                <a:latin typeface="Arial" panose="020B0604020202020204" pitchFamily="34" charset="0"/>
                <a:ea typeface="+mn-ea"/>
                <a:cs typeface="+mn-cs"/>
              </a:defRPr>
            </a:lvl3pPr>
            <a:lvl4pPr marL="1371600" algn="l" rtl="0" fontAlgn="base">
              <a:spcBef>
                <a:spcPct val="0"/>
              </a:spcBef>
              <a:spcAft>
                <a:spcPct val="0"/>
              </a:spcAft>
              <a:defRPr sz="1400" kern="1200">
                <a:solidFill>
                  <a:schemeClr val="tx1"/>
                </a:solidFill>
                <a:latin typeface="Arial" panose="020B0604020202020204" pitchFamily="34" charset="0"/>
                <a:ea typeface="+mn-ea"/>
                <a:cs typeface="+mn-cs"/>
              </a:defRPr>
            </a:lvl4pPr>
            <a:lvl5pPr marL="1828800" algn="l" rtl="0" fontAlgn="base">
              <a:spcBef>
                <a:spcPct val="0"/>
              </a:spcBef>
              <a:spcAft>
                <a:spcPct val="0"/>
              </a:spcAft>
              <a:defRPr sz="1400" kern="1200">
                <a:solidFill>
                  <a:schemeClr val="tx1"/>
                </a:solidFill>
                <a:latin typeface="Arial" panose="020B0604020202020204" pitchFamily="34" charset="0"/>
                <a:ea typeface="+mn-ea"/>
                <a:cs typeface="+mn-cs"/>
              </a:defRPr>
            </a:lvl5pPr>
            <a:lvl6pPr marL="2286000" algn="l" defTabSz="914400" rtl="0" eaLnBrk="1" latinLnBrk="0" hangingPunct="1">
              <a:defRPr sz="1400" kern="1200">
                <a:solidFill>
                  <a:schemeClr val="tx1"/>
                </a:solidFill>
                <a:latin typeface="Arial" panose="020B0604020202020204" pitchFamily="34" charset="0"/>
                <a:ea typeface="+mn-ea"/>
                <a:cs typeface="+mn-cs"/>
              </a:defRPr>
            </a:lvl6pPr>
            <a:lvl7pPr marL="2743200" algn="l" defTabSz="914400" rtl="0" eaLnBrk="1" latinLnBrk="0" hangingPunct="1">
              <a:defRPr sz="1400" kern="1200">
                <a:solidFill>
                  <a:schemeClr val="tx1"/>
                </a:solidFill>
                <a:latin typeface="Arial" panose="020B0604020202020204" pitchFamily="34" charset="0"/>
                <a:ea typeface="+mn-ea"/>
                <a:cs typeface="+mn-cs"/>
              </a:defRPr>
            </a:lvl7pPr>
            <a:lvl8pPr marL="3200400" algn="l" defTabSz="914400" rtl="0" eaLnBrk="1" latinLnBrk="0" hangingPunct="1">
              <a:defRPr sz="1400" kern="1200">
                <a:solidFill>
                  <a:schemeClr val="tx1"/>
                </a:solidFill>
                <a:latin typeface="Arial" panose="020B0604020202020204" pitchFamily="34" charset="0"/>
                <a:ea typeface="+mn-ea"/>
                <a:cs typeface="+mn-cs"/>
              </a:defRPr>
            </a:lvl8pPr>
            <a:lvl9pPr marL="3657600" algn="l" defTabSz="914400" rtl="0" eaLnBrk="1" latinLnBrk="0" hangingPunct="1">
              <a:defRPr sz="1400" kern="1200">
                <a:solidFill>
                  <a:schemeClr val="tx1"/>
                </a:solidFill>
                <a:latin typeface="Arial" panose="020B0604020202020204" pitchFamily="34" charset="0"/>
                <a:ea typeface="+mn-ea"/>
                <a:cs typeface="+mn-cs"/>
              </a:defRPr>
            </a:lvl9pPr>
          </a:lstStyle>
          <a:p>
            <a:endParaRPr lang="en-CA"/>
          </a:p>
        </p:txBody>
      </p:sp>
      <p:sp>
        <p:nvSpPr>
          <p:cNvPr id="133" name="Freeform 129">
            <a:extLst>
              <a:ext uri="{FF2B5EF4-FFF2-40B4-BE49-F238E27FC236}">
                <a16:creationId xmlns:a16="http://schemas.microsoft.com/office/drawing/2014/main" id="{58DAC0CB-910D-4780-B534-D3925D7D29CF}"/>
              </a:ext>
            </a:extLst>
          </p:cNvPr>
          <p:cNvSpPr>
            <a:spLocks noChangeAspect="1"/>
          </p:cNvSpPr>
          <p:nvPr/>
        </p:nvSpPr>
        <p:spPr bwMode="auto">
          <a:xfrm>
            <a:off x="6193853" y="801769"/>
            <a:ext cx="7166" cy="13255"/>
          </a:xfrm>
          <a:custGeom>
            <a:avLst/>
            <a:gdLst>
              <a:gd name="T0" fmla="*/ 0 w 12"/>
              <a:gd name="T1" fmla="*/ 0 h 21"/>
              <a:gd name="T2" fmla="*/ 12 w 12"/>
              <a:gd name="T3" fmla="*/ 21 h 21"/>
            </a:gdLst>
            <a:ahLst/>
            <a:cxnLst>
              <a:cxn ang="0">
                <a:pos x="T0" y="T1"/>
              </a:cxn>
              <a:cxn ang="0">
                <a:pos x="T2" y="T3"/>
              </a:cxn>
            </a:cxnLst>
            <a:rect l="0" t="0" r="r" b="b"/>
            <a:pathLst>
              <a:path w="12" h="21">
                <a:moveTo>
                  <a:pt x="0" y="0"/>
                </a:moveTo>
                <a:cubicBezTo>
                  <a:pt x="6" y="5"/>
                  <a:pt x="11" y="13"/>
                  <a:pt x="12" y="21"/>
                </a:cubicBezTo>
              </a:path>
            </a:pathLst>
          </a:custGeom>
          <a:noFill/>
          <a:ln w="6350" cap="rnd">
            <a:solidFill>
              <a:srgbClr val="FF6600"/>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defPPr>
              <a:defRPr lang="en-US"/>
            </a:defPPr>
            <a:lvl1pPr algn="l" rtl="0" fontAlgn="base">
              <a:spcBef>
                <a:spcPct val="0"/>
              </a:spcBef>
              <a:spcAft>
                <a:spcPct val="0"/>
              </a:spcAft>
              <a:defRPr sz="1400" kern="1200">
                <a:solidFill>
                  <a:schemeClr val="tx1"/>
                </a:solidFill>
                <a:latin typeface="Arial" panose="020B0604020202020204" pitchFamily="34" charset="0"/>
                <a:ea typeface="+mn-ea"/>
                <a:cs typeface="+mn-cs"/>
              </a:defRPr>
            </a:lvl1pPr>
            <a:lvl2pPr marL="457200" algn="l" rtl="0" fontAlgn="base">
              <a:spcBef>
                <a:spcPct val="0"/>
              </a:spcBef>
              <a:spcAft>
                <a:spcPct val="0"/>
              </a:spcAft>
              <a:defRPr sz="1400" kern="1200">
                <a:solidFill>
                  <a:schemeClr val="tx1"/>
                </a:solidFill>
                <a:latin typeface="Arial" panose="020B0604020202020204" pitchFamily="34" charset="0"/>
                <a:ea typeface="+mn-ea"/>
                <a:cs typeface="+mn-cs"/>
              </a:defRPr>
            </a:lvl2pPr>
            <a:lvl3pPr marL="914400" algn="l" rtl="0" fontAlgn="base">
              <a:spcBef>
                <a:spcPct val="0"/>
              </a:spcBef>
              <a:spcAft>
                <a:spcPct val="0"/>
              </a:spcAft>
              <a:defRPr sz="1400" kern="1200">
                <a:solidFill>
                  <a:schemeClr val="tx1"/>
                </a:solidFill>
                <a:latin typeface="Arial" panose="020B0604020202020204" pitchFamily="34" charset="0"/>
                <a:ea typeface="+mn-ea"/>
                <a:cs typeface="+mn-cs"/>
              </a:defRPr>
            </a:lvl3pPr>
            <a:lvl4pPr marL="1371600" algn="l" rtl="0" fontAlgn="base">
              <a:spcBef>
                <a:spcPct val="0"/>
              </a:spcBef>
              <a:spcAft>
                <a:spcPct val="0"/>
              </a:spcAft>
              <a:defRPr sz="1400" kern="1200">
                <a:solidFill>
                  <a:schemeClr val="tx1"/>
                </a:solidFill>
                <a:latin typeface="Arial" panose="020B0604020202020204" pitchFamily="34" charset="0"/>
                <a:ea typeface="+mn-ea"/>
                <a:cs typeface="+mn-cs"/>
              </a:defRPr>
            </a:lvl4pPr>
            <a:lvl5pPr marL="1828800" algn="l" rtl="0" fontAlgn="base">
              <a:spcBef>
                <a:spcPct val="0"/>
              </a:spcBef>
              <a:spcAft>
                <a:spcPct val="0"/>
              </a:spcAft>
              <a:defRPr sz="1400" kern="1200">
                <a:solidFill>
                  <a:schemeClr val="tx1"/>
                </a:solidFill>
                <a:latin typeface="Arial" panose="020B0604020202020204" pitchFamily="34" charset="0"/>
                <a:ea typeface="+mn-ea"/>
                <a:cs typeface="+mn-cs"/>
              </a:defRPr>
            </a:lvl5pPr>
            <a:lvl6pPr marL="2286000" algn="l" defTabSz="914400" rtl="0" eaLnBrk="1" latinLnBrk="0" hangingPunct="1">
              <a:defRPr sz="1400" kern="1200">
                <a:solidFill>
                  <a:schemeClr val="tx1"/>
                </a:solidFill>
                <a:latin typeface="Arial" panose="020B0604020202020204" pitchFamily="34" charset="0"/>
                <a:ea typeface="+mn-ea"/>
                <a:cs typeface="+mn-cs"/>
              </a:defRPr>
            </a:lvl6pPr>
            <a:lvl7pPr marL="2743200" algn="l" defTabSz="914400" rtl="0" eaLnBrk="1" latinLnBrk="0" hangingPunct="1">
              <a:defRPr sz="1400" kern="1200">
                <a:solidFill>
                  <a:schemeClr val="tx1"/>
                </a:solidFill>
                <a:latin typeface="Arial" panose="020B0604020202020204" pitchFamily="34" charset="0"/>
                <a:ea typeface="+mn-ea"/>
                <a:cs typeface="+mn-cs"/>
              </a:defRPr>
            </a:lvl7pPr>
            <a:lvl8pPr marL="3200400" algn="l" defTabSz="914400" rtl="0" eaLnBrk="1" latinLnBrk="0" hangingPunct="1">
              <a:defRPr sz="1400" kern="1200">
                <a:solidFill>
                  <a:schemeClr val="tx1"/>
                </a:solidFill>
                <a:latin typeface="Arial" panose="020B0604020202020204" pitchFamily="34" charset="0"/>
                <a:ea typeface="+mn-ea"/>
                <a:cs typeface="+mn-cs"/>
              </a:defRPr>
            </a:lvl8pPr>
            <a:lvl9pPr marL="3657600" algn="l" defTabSz="914400" rtl="0" eaLnBrk="1" latinLnBrk="0" hangingPunct="1">
              <a:defRPr sz="1400" kern="1200">
                <a:solidFill>
                  <a:schemeClr val="tx1"/>
                </a:solidFill>
                <a:latin typeface="Arial" panose="020B0604020202020204" pitchFamily="34" charset="0"/>
                <a:ea typeface="+mn-ea"/>
                <a:cs typeface="+mn-cs"/>
              </a:defRPr>
            </a:lvl9pPr>
          </a:lstStyle>
          <a:p>
            <a:endParaRPr lang="en-CA"/>
          </a:p>
        </p:txBody>
      </p:sp>
      <p:sp>
        <p:nvSpPr>
          <p:cNvPr id="134" name="Freeform 130">
            <a:extLst>
              <a:ext uri="{FF2B5EF4-FFF2-40B4-BE49-F238E27FC236}">
                <a16:creationId xmlns:a16="http://schemas.microsoft.com/office/drawing/2014/main" id="{E533E9C3-1CF9-455F-982D-F37FD5F4E82F}"/>
              </a:ext>
            </a:extLst>
          </p:cNvPr>
          <p:cNvSpPr>
            <a:spLocks noChangeAspect="1"/>
          </p:cNvSpPr>
          <p:nvPr/>
        </p:nvSpPr>
        <p:spPr bwMode="auto">
          <a:xfrm>
            <a:off x="6176449" y="822757"/>
            <a:ext cx="119779" cy="43080"/>
          </a:xfrm>
          <a:custGeom>
            <a:avLst/>
            <a:gdLst>
              <a:gd name="T0" fmla="*/ 0 w 202"/>
              <a:gd name="T1" fmla="*/ 62 h 68"/>
              <a:gd name="T2" fmla="*/ 202 w 202"/>
              <a:gd name="T3" fmla="*/ 0 h 68"/>
            </a:gdLst>
            <a:ahLst/>
            <a:cxnLst>
              <a:cxn ang="0">
                <a:pos x="T0" y="T1"/>
              </a:cxn>
              <a:cxn ang="0">
                <a:pos x="T2" y="T3"/>
              </a:cxn>
            </a:cxnLst>
            <a:rect l="0" t="0" r="r" b="b"/>
            <a:pathLst>
              <a:path w="202" h="68">
                <a:moveTo>
                  <a:pt x="0" y="62"/>
                </a:moveTo>
                <a:cubicBezTo>
                  <a:pt x="72" y="68"/>
                  <a:pt x="137" y="29"/>
                  <a:pt x="202" y="0"/>
                </a:cubicBezTo>
              </a:path>
            </a:pathLst>
          </a:custGeom>
          <a:noFill/>
          <a:ln w="6350" cap="rnd">
            <a:solidFill>
              <a:srgbClr val="FF6600"/>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defPPr>
              <a:defRPr lang="en-US"/>
            </a:defPPr>
            <a:lvl1pPr algn="l" rtl="0" fontAlgn="base">
              <a:spcBef>
                <a:spcPct val="0"/>
              </a:spcBef>
              <a:spcAft>
                <a:spcPct val="0"/>
              </a:spcAft>
              <a:defRPr sz="1400" kern="1200">
                <a:solidFill>
                  <a:schemeClr val="tx1"/>
                </a:solidFill>
                <a:latin typeface="Arial" panose="020B0604020202020204" pitchFamily="34" charset="0"/>
                <a:ea typeface="+mn-ea"/>
                <a:cs typeface="+mn-cs"/>
              </a:defRPr>
            </a:lvl1pPr>
            <a:lvl2pPr marL="457200" algn="l" rtl="0" fontAlgn="base">
              <a:spcBef>
                <a:spcPct val="0"/>
              </a:spcBef>
              <a:spcAft>
                <a:spcPct val="0"/>
              </a:spcAft>
              <a:defRPr sz="1400" kern="1200">
                <a:solidFill>
                  <a:schemeClr val="tx1"/>
                </a:solidFill>
                <a:latin typeface="Arial" panose="020B0604020202020204" pitchFamily="34" charset="0"/>
                <a:ea typeface="+mn-ea"/>
                <a:cs typeface="+mn-cs"/>
              </a:defRPr>
            </a:lvl2pPr>
            <a:lvl3pPr marL="914400" algn="l" rtl="0" fontAlgn="base">
              <a:spcBef>
                <a:spcPct val="0"/>
              </a:spcBef>
              <a:spcAft>
                <a:spcPct val="0"/>
              </a:spcAft>
              <a:defRPr sz="1400" kern="1200">
                <a:solidFill>
                  <a:schemeClr val="tx1"/>
                </a:solidFill>
                <a:latin typeface="Arial" panose="020B0604020202020204" pitchFamily="34" charset="0"/>
                <a:ea typeface="+mn-ea"/>
                <a:cs typeface="+mn-cs"/>
              </a:defRPr>
            </a:lvl3pPr>
            <a:lvl4pPr marL="1371600" algn="l" rtl="0" fontAlgn="base">
              <a:spcBef>
                <a:spcPct val="0"/>
              </a:spcBef>
              <a:spcAft>
                <a:spcPct val="0"/>
              </a:spcAft>
              <a:defRPr sz="1400" kern="1200">
                <a:solidFill>
                  <a:schemeClr val="tx1"/>
                </a:solidFill>
                <a:latin typeface="Arial" panose="020B0604020202020204" pitchFamily="34" charset="0"/>
                <a:ea typeface="+mn-ea"/>
                <a:cs typeface="+mn-cs"/>
              </a:defRPr>
            </a:lvl4pPr>
            <a:lvl5pPr marL="1828800" algn="l" rtl="0" fontAlgn="base">
              <a:spcBef>
                <a:spcPct val="0"/>
              </a:spcBef>
              <a:spcAft>
                <a:spcPct val="0"/>
              </a:spcAft>
              <a:defRPr sz="1400" kern="1200">
                <a:solidFill>
                  <a:schemeClr val="tx1"/>
                </a:solidFill>
                <a:latin typeface="Arial" panose="020B0604020202020204" pitchFamily="34" charset="0"/>
                <a:ea typeface="+mn-ea"/>
                <a:cs typeface="+mn-cs"/>
              </a:defRPr>
            </a:lvl5pPr>
            <a:lvl6pPr marL="2286000" algn="l" defTabSz="914400" rtl="0" eaLnBrk="1" latinLnBrk="0" hangingPunct="1">
              <a:defRPr sz="1400" kern="1200">
                <a:solidFill>
                  <a:schemeClr val="tx1"/>
                </a:solidFill>
                <a:latin typeface="Arial" panose="020B0604020202020204" pitchFamily="34" charset="0"/>
                <a:ea typeface="+mn-ea"/>
                <a:cs typeface="+mn-cs"/>
              </a:defRPr>
            </a:lvl6pPr>
            <a:lvl7pPr marL="2743200" algn="l" defTabSz="914400" rtl="0" eaLnBrk="1" latinLnBrk="0" hangingPunct="1">
              <a:defRPr sz="1400" kern="1200">
                <a:solidFill>
                  <a:schemeClr val="tx1"/>
                </a:solidFill>
                <a:latin typeface="Arial" panose="020B0604020202020204" pitchFamily="34" charset="0"/>
                <a:ea typeface="+mn-ea"/>
                <a:cs typeface="+mn-cs"/>
              </a:defRPr>
            </a:lvl7pPr>
            <a:lvl8pPr marL="3200400" algn="l" defTabSz="914400" rtl="0" eaLnBrk="1" latinLnBrk="0" hangingPunct="1">
              <a:defRPr sz="1400" kern="1200">
                <a:solidFill>
                  <a:schemeClr val="tx1"/>
                </a:solidFill>
                <a:latin typeface="Arial" panose="020B0604020202020204" pitchFamily="34" charset="0"/>
                <a:ea typeface="+mn-ea"/>
                <a:cs typeface="+mn-cs"/>
              </a:defRPr>
            </a:lvl8pPr>
            <a:lvl9pPr marL="3657600" algn="l" defTabSz="914400" rtl="0" eaLnBrk="1" latinLnBrk="0" hangingPunct="1">
              <a:defRPr sz="1400" kern="1200">
                <a:solidFill>
                  <a:schemeClr val="tx1"/>
                </a:solidFill>
                <a:latin typeface="Arial" panose="020B0604020202020204" pitchFamily="34" charset="0"/>
                <a:ea typeface="+mn-ea"/>
                <a:cs typeface="+mn-cs"/>
              </a:defRPr>
            </a:lvl9pPr>
          </a:lstStyle>
          <a:p>
            <a:endParaRPr lang="en-CA"/>
          </a:p>
        </p:txBody>
      </p:sp>
      <p:sp>
        <p:nvSpPr>
          <p:cNvPr id="135" name="Freeform 131">
            <a:extLst>
              <a:ext uri="{FF2B5EF4-FFF2-40B4-BE49-F238E27FC236}">
                <a16:creationId xmlns:a16="http://schemas.microsoft.com/office/drawing/2014/main" id="{CABF8741-8B94-4D74-A600-FFE36D39C521}"/>
              </a:ext>
            </a:extLst>
          </p:cNvPr>
          <p:cNvSpPr>
            <a:spLocks noChangeAspect="1"/>
          </p:cNvSpPr>
          <p:nvPr/>
        </p:nvSpPr>
        <p:spPr bwMode="auto">
          <a:xfrm>
            <a:off x="6006506" y="822757"/>
            <a:ext cx="120291" cy="42528"/>
          </a:xfrm>
          <a:custGeom>
            <a:avLst/>
            <a:gdLst>
              <a:gd name="T0" fmla="*/ 202 w 202"/>
              <a:gd name="T1" fmla="*/ 62 h 67"/>
              <a:gd name="T2" fmla="*/ 0 w 202"/>
              <a:gd name="T3" fmla="*/ 0 h 67"/>
            </a:gdLst>
            <a:ahLst/>
            <a:cxnLst>
              <a:cxn ang="0">
                <a:pos x="T0" y="T1"/>
              </a:cxn>
              <a:cxn ang="0">
                <a:pos x="T2" y="T3"/>
              </a:cxn>
            </a:cxnLst>
            <a:rect l="0" t="0" r="r" b="b"/>
            <a:pathLst>
              <a:path w="202" h="67">
                <a:moveTo>
                  <a:pt x="202" y="62"/>
                </a:moveTo>
                <a:cubicBezTo>
                  <a:pt x="130" y="67"/>
                  <a:pt x="65" y="29"/>
                  <a:pt x="0" y="0"/>
                </a:cubicBezTo>
              </a:path>
            </a:pathLst>
          </a:custGeom>
          <a:noFill/>
          <a:ln w="6350" cap="rnd">
            <a:solidFill>
              <a:srgbClr val="FF6600"/>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defPPr>
              <a:defRPr lang="en-US"/>
            </a:defPPr>
            <a:lvl1pPr algn="l" rtl="0" fontAlgn="base">
              <a:spcBef>
                <a:spcPct val="0"/>
              </a:spcBef>
              <a:spcAft>
                <a:spcPct val="0"/>
              </a:spcAft>
              <a:defRPr sz="1400" kern="1200">
                <a:solidFill>
                  <a:schemeClr val="tx1"/>
                </a:solidFill>
                <a:latin typeface="Arial" panose="020B0604020202020204" pitchFamily="34" charset="0"/>
                <a:ea typeface="+mn-ea"/>
                <a:cs typeface="+mn-cs"/>
              </a:defRPr>
            </a:lvl1pPr>
            <a:lvl2pPr marL="457200" algn="l" rtl="0" fontAlgn="base">
              <a:spcBef>
                <a:spcPct val="0"/>
              </a:spcBef>
              <a:spcAft>
                <a:spcPct val="0"/>
              </a:spcAft>
              <a:defRPr sz="1400" kern="1200">
                <a:solidFill>
                  <a:schemeClr val="tx1"/>
                </a:solidFill>
                <a:latin typeface="Arial" panose="020B0604020202020204" pitchFamily="34" charset="0"/>
                <a:ea typeface="+mn-ea"/>
                <a:cs typeface="+mn-cs"/>
              </a:defRPr>
            </a:lvl2pPr>
            <a:lvl3pPr marL="914400" algn="l" rtl="0" fontAlgn="base">
              <a:spcBef>
                <a:spcPct val="0"/>
              </a:spcBef>
              <a:spcAft>
                <a:spcPct val="0"/>
              </a:spcAft>
              <a:defRPr sz="1400" kern="1200">
                <a:solidFill>
                  <a:schemeClr val="tx1"/>
                </a:solidFill>
                <a:latin typeface="Arial" panose="020B0604020202020204" pitchFamily="34" charset="0"/>
                <a:ea typeface="+mn-ea"/>
                <a:cs typeface="+mn-cs"/>
              </a:defRPr>
            </a:lvl3pPr>
            <a:lvl4pPr marL="1371600" algn="l" rtl="0" fontAlgn="base">
              <a:spcBef>
                <a:spcPct val="0"/>
              </a:spcBef>
              <a:spcAft>
                <a:spcPct val="0"/>
              </a:spcAft>
              <a:defRPr sz="1400" kern="1200">
                <a:solidFill>
                  <a:schemeClr val="tx1"/>
                </a:solidFill>
                <a:latin typeface="Arial" panose="020B0604020202020204" pitchFamily="34" charset="0"/>
                <a:ea typeface="+mn-ea"/>
                <a:cs typeface="+mn-cs"/>
              </a:defRPr>
            </a:lvl4pPr>
            <a:lvl5pPr marL="1828800" algn="l" rtl="0" fontAlgn="base">
              <a:spcBef>
                <a:spcPct val="0"/>
              </a:spcBef>
              <a:spcAft>
                <a:spcPct val="0"/>
              </a:spcAft>
              <a:defRPr sz="1400" kern="1200">
                <a:solidFill>
                  <a:schemeClr val="tx1"/>
                </a:solidFill>
                <a:latin typeface="Arial" panose="020B0604020202020204" pitchFamily="34" charset="0"/>
                <a:ea typeface="+mn-ea"/>
                <a:cs typeface="+mn-cs"/>
              </a:defRPr>
            </a:lvl5pPr>
            <a:lvl6pPr marL="2286000" algn="l" defTabSz="914400" rtl="0" eaLnBrk="1" latinLnBrk="0" hangingPunct="1">
              <a:defRPr sz="1400" kern="1200">
                <a:solidFill>
                  <a:schemeClr val="tx1"/>
                </a:solidFill>
                <a:latin typeface="Arial" panose="020B0604020202020204" pitchFamily="34" charset="0"/>
                <a:ea typeface="+mn-ea"/>
                <a:cs typeface="+mn-cs"/>
              </a:defRPr>
            </a:lvl6pPr>
            <a:lvl7pPr marL="2743200" algn="l" defTabSz="914400" rtl="0" eaLnBrk="1" latinLnBrk="0" hangingPunct="1">
              <a:defRPr sz="1400" kern="1200">
                <a:solidFill>
                  <a:schemeClr val="tx1"/>
                </a:solidFill>
                <a:latin typeface="Arial" panose="020B0604020202020204" pitchFamily="34" charset="0"/>
                <a:ea typeface="+mn-ea"/>
                <a:cs typeface="+mn-cs"/>
              </a:defRPr>
            </a:lvl7pPr>
            <a:lvl8pPr marL="3200400" algn="l" defTabSz="914400" rtl="0" eaLnBrk="1" latinLnBrk="0" hangingPunct="1">
              <a:defRPr sz="1400" kern="1200">
                <a:solidFill>
                  <a:schemeClr val="tx1"/>
                </a:solidFill>
                <a:latin typeface="Arial" panose="020B0604020202020204" pitchFamily="34" charset="0"/>
                <a:ea typeface="+mn-ea"/>
                <a:cs typeface="+mn-cs"/>
              </a:defRPr>
            </a:lvl8pPr>
            <a:lvl9pPr marL="3657600" algn="l" defTabSz="914400" rtl="0" eaLnBrk="1" latinLnBrk="0" hangingPunct="1">
              <a:defRPr sz="1400" kern="1200">
                <a:solidFill>
                  <a:schemeClr val="tx1"/>
                </a:solidFill>
                <a:latin typeface="Arial" panose="020B0604020202020204" pitchFamily="34" charset="0"/>
                <a:ea typeface="+mn-ea"/>
                <a:cs typeface="+mn-cs"/>
              </a:defRPr>
            </a:lvl9pPr>
          </a:lstStyle>
          <a:p>
            <a:endParaRPr lang="en-CA"/>
          </a:p>
        </p:txBody>
      </p:sp>
      <p:sp>
        <p:nvSpPr>
          <p:cNvPr id="136" name="Freeform 132">
            <a:extLst>
              <a:ext uri="{FF2B5EF4-FFF2-40B4-BE49-F238E27FC236}">
                <a16:creationId xmlns:a16="http://schemas.microsoft.com/office/drawing/2014/main" id="{A0F61EDB-2830-4ABA-982B-8637808C1875}"/>
              </a:ext>
            </a:extLst>
          </p:cNvPr>
          <p:cNvSpPr>
            <a:spLocks noChangeAspect="1"/>
          </p:cNvSpPr>
          <p:nvPr/>
        </p:nvSpPr>
        <p:spPr bwMode="auto">
          <a:xfrm>
            <a:off x="6108370" y="801769"/>
            <a:ext cx="22522" cy="5523"/>
          </a:xfrm>
          <a:custGeom>
            <a:avLst/>
            <a:gdLst>
              <a:gd name="T0" fmla="*/ 38 w 38"/>
              <a:gd name="T1" fmla="*/ 7 h 9"/>
              <a:gd name="T2" fmla="*/ 0 w 38"/>
              <a:gd name="T3" fmla="*/ 0 h 9"/>
            </a:gdLst>
            <a:ahLst/>
            <a:cxnLst>
              <a:cxn ang="0">
                <a:pos x="T0" y="T1"/>
              </a:cxn>
              <a:cxn ang="0">
                <a:pos x="T2" y="T3"/>
              </a:cxn>
            </a:cxnLst>
            <a:rect l="0" t="0" r="r" b="b"/>
            <a:pathLst>
              <a:path w="38" h="9">
                <a:moveTo>
                  <a:pt x="38" y="7"/>
                </a:moveTo>
                <a:cubicBezTo>
                  <a:pt x="24" y="9"/>
                  <a:pt x="13" y="4"/>
                  <a:pt x="0" y="0"/>
                </a:cubicBezTo>
              </a:path>
            </a:pathLst>
          </a:custGeom>
          <a:noFill/>
          <a:ln w="6350" cap="rnd">
            <a:solidFill>
              <a:srgbClr val="FF6600"/>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defPPr>
              <a:defRPr lang="en-US"/>
            </a:defPPr>
            <a:lvl1pPr algn="l" rtl="0" fontAlgn="base">
              <a:spcBef>
                <a:spcPct val="0"/>
              </a:spcBef>
              <a:spcAft>
                <a:spcPct val="0"/>
              </a:spcAft>
              <a:defRPr sz="1400" kern="1200">
                <a:solidFill>
                  <a:schemeClr val="tx1"/>
                </a:solidFill>
                <a:latin typeface="Arial" panose="020B0604020202020204" pitchFamily="34" charset="0"/>
                <a:ea typeface="+mn-ea"/>
                <a:cs typeface="+mn-cs"/>
              </a:defRPr>
            </a:lvl1pPr>
            <a:lvl2pPr marL="457200" algn="l" rtl="0" fontAlgn="base">
              <a:spcBef>
                <a:spcPct val="0"/>
              </a:spcBef>
              <a:spcAft>
                <a:spcPct val="0"/>
              </a:spcAft>
              <a:defRPr sz="1400" kern="1200">
                <a:solidFill>
                  <a:schemeClr val="tx1"/>
                </a:solidFill>
                <a:latin typeface="Arial" panose="020B0604020202020204" pitchFamily="34" charset="0"/>
                <a:ea typeface="+mn-ea"/>
                <a:cs typeface="+mn-cs"/>
              </a:defRPr>
            </a:lvl2pPr>
            <a:lvl3pPr marL="914400" algn="l" rtl="0" fontAlgn="base">
              <a:spcBef>
                <a:spcPct val="0"/>
              </a:spcBef>
              <a:spcAft>
                <a:spcPct val="0"/>
              </a:spcAft>
              <a:defRPr sz="1400" kern="1200">
                <a:solidFill>
                  <a:schemeClr val="tx1"/>
                </a:solidFill>
                <a:latin typeface="Arial" panose="020B0604020202020204" pitchFamily="34" charset="0"/>
                <a:ea typeface="+mn-ea"/>
                <a:cs typeface="+mn-cs"/>
              </a:defRPr>
            </a:lvl3pPr>
            <a:lvl4pPr marL="1371600" algn="l" rtl="0" fontAlgn="base">
              <a:spcBef>
                <a:spcPct val="0"/>
              </a:spcBef>
              <a:spcAft>
                <a:spcPct val="0"/>
              </a:spcAft>
              <a:defRPr sz="1400" kern="1200">
                <a:solidFill>
                  <a:schemeClr val="tx1"/>
                </a:solidFill>
                <a:latin typeface="Arial" panose="020B0604020202020204" pitchFamily="34" charset="0"/>
                <a:ea typeface="+mn-ea"/>
                <a:cs typeface="+mn-cs"/>
              </a:defRPr>
            </a:lvl4pPr>
            <a:lvl5pPr marL="1828800" algn="l" rtl="0" fontAlgn="base">
              <a:spcBef>
                <a:spcPct val="0"/>
              </a:spcBef>
              <a:spcAft>
                <a:spcPct val="0"/>
              </a:spcAft>
              <a:defRPr sz="1400" kern="1200">
                <a:solidFill>
                  <a:schemeClr val="tx1"/>
                </a:solidFill>
                <a:latin typeface="Arial" panose="020B0604020202020204" pitchFamily="34" charset="0"/>
                <a:ea typeface="+mn-ea"/>
                <a:cs typeface="+mn-cs"/>
              </a:defRPr>
            </a:lvl5pPr>
            <a:lvl6pPr marL="2286000" algn="l" defTabSz="914400" rtl="0" eaLnBrk="1" latinLnBrk="0" hangingPunct="1">
              <a:defRPr sz="1400" kern="1200">
                <a:solidFill>
                  <a:schemeClr val="tx1"/>
                </a:solidFill>
                <a:latin typeface="Arial" panose="020B0604020202020204" pitchFamily="34" charset="0"/>
                <a:ea typeface="+mn-ea"/>
                <a:cs typeface="+mn-cs"/>
              </a:defRPr>
            </a:lvl6pPr>
            <a:lvl7pPr marL="2743200" algn="l" defTabSz="914400" rtl="0" eaLnBrk="1" latinLnBrk="0" hangingPunct="1">
              <a:defRPr sz="1400" kern="1200">
                <a:solidFill>
                  <a:schemeClr val="tx1"/>
                </a:solidFill>
                <a:latin typeface="Arial" panose="020B0604020202020204" pitchFamily="34" charset="0"/>
                <a:ea typeface="+mn-ea"/>
                <a:cs typeface="+mn-cs"/>
              </a:defRPr>
            </a:lvl7pPr>
            <a:lvl8pPr marL="3200400" algn="l" defTabSz="914400" rtl="0" eaLnBrk="1" latinLnBrk="0" hangingPunct="1">
              <a:defRPr sz="1400" kern="1200">
                <a:solidFill>
                  <a:schemeClr val="tx1"/>
                </a:solidFill>
                <a:latin typeface="Arial" panose="020B0604020202020204" pitchFamily="34" charset="0"/>
                <a:ea typeface="+mn-ea"/>
                <a:cs typeface="+mn-cs"/>
              </a:defRPr>
            </a:lvl8pPr>
            <a:lvl9pPr marL="3657600" algn="l" defTabSz="914400" rtl="0" eaLnBrk="1" latinLnBrk="0" hangingPunct="1">
              <a:defRPr sz="1400" kern="1200">
                <a:solidFill>
                  <a:schemeClr val="tx1"/>
                </a:solidFill>
                <a:latin typeface="Arial" panose="020B0604020202020204" pitchFamily="34" charset="0"/>
                <a:ea typeface="+mn-ea"/>
                <a:cs typeface="+mn-cs"/>
              </a:defRPr>
            </a:lvl9pPr>
          </a:lstStyle>
          <a:p>
            <a:endParaRPr lang="en-CA"/>
          </a:p>
        </p:txBody>
      </p:sp>
      <p:sp>
        <p:nvSpPr>
          <p:cNvPr id="137" name="Freeform 133">
            <a:extLst>
              <a:ext uri="{FF2B5EF4-FFF2-40B4-BE49-F238E27FC236}">
                <a16:creationId xmlns:a16="http://schemas.microsoft.com/office/drawing/2014/main" id="{1D25000D-3125-4A7F-963F-D40CDF957218}"/>
              </a:ext>
            </a:extLst>
          </p:cNvPr>
          <p:cNvSpPr>
            <a:spLocks noChangeAspect="1"/>
          </p:cNvSpPr>
          <p:nvPr/>
        </p:nvSpPr>
        <p:spPr bwMode="auto">
          <a:xfrm>
            <a:off x="6101203" y="801769"/>
            <a:ext cx="7166" cy="13255"/>
          </a:xfrm>
          <a:custGeom>
            <a:avLst/>
            <a:gdLst>
              <a:gd name="T0" fmla="*/ 12 w 12"/>
              <a:gd name="T1" fmla="*/ 0 h 21"/>
              <a:gd name="T2" fmla="*/ 0 w 12"/>
              <a:gd name="T3" fmla="*/ 21 h 21"/>
            </a:gdLst>
            <a:ahLst/>
            <a:cxnLst>
              <a:cxn ang="0">
                <a:pos x="T0" y="T1"/>
              </a:cxn>
              <a:cxn ang="0">
                <a:pos x="T2" y="T3"/>
              </a:cxn>
            </a:cxnLst>
            <a:rect l="0" t="0" r="r" b="b"/>
            <a:pathLst>
              <a:path w="12" h="21">
                <a:moveTo>
                  <a:pt x="12" y="0"/>
                </a:moveTo>
                <a:cubicBezTo>
                  <a:pt x="6" y="5"/>
                  <a:pt x="1" y="13"/>
                  <a:pt x="0" y="21"/>
                </a:cubicBezTo>
              </a:path>
            </a:pathLst>
          </a:custGeom>
          <a:noFill/>
          <a:ln w="6350" cap="rnd">
            <a:solidFill>
              <a:srgbClr val="FF6600"/>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defPPr>
              <a:defRPr lang="en-US"/>
            </a:defPPr>
            <a:lvl1pPr algn="l" rtl="0" fontAlgn="base">
              <a:spcBef>
                <a:spcPct val="0"/>
              </a:spcBef>
              <a:spcAft>
                <a:spcPct val="0"/>
              </a:spcAft>
              <a:defRPr sz="1400" kern="1200">
                <a:solidFill>
                  <a:schemeClr val="tx1"/>
                </a:solidFill>
                <a:latin typeface="Arial" panose="020B0604020202020204" pitchFamily="34" charset="0"/>
                <a:ea typeface="+mn-ea"/>
                <a:cs typeface="+mn-cs"/>
              </a:defRPr>
            </a:lvl1pPr>
            <a:lvl2pPr marL="457200" algn="l" rtl="0" fontAlgn="base">
              <a:spcBef>
                <a:spcPct val="0"/>
              </a:spcBef>
              <a:spcAft>
                <a:spcPct val="0"/>
              </a:spcAft>
              <a:defRPr sz="1400" kern="1200">
                <a:solidFill>
                  <a:schemeClr val="tx1"/>
                </a:solidFill>
                <a:latin typeface="Arial" panose="020B0604020202020204" pitchFamily="34" charset="0"/>
                <a:ea typeface="+mn-ea"/>
                <a:cs typeface="+mn-cs"/>
              </a:defRPr>
            </a:lvl2pPr>
            <a:lvl3pPr marL="914400" algn="l" rtl="0" fontAlgn="base">
              <a:spcBef>
                <a:spcPct val="0"/>
              </a:spcBef>
              <a:spcAft>
                <a:spcPct val="0"/>
              </a:spcAft>
              <a:defRPr sz="1400" kern="1200">
                <a:solidFill>
                  <a:schemeClr val="tx1"/>
                </a:solidFill>
                <a:latin typeface="Arial" panose="020B0604020202020204" pitchFamily="34" charset="0"/>
                <a:ea typeface="+mn-ea"/>
                <a:cs typeface="+mn-cs"/>
              </a:defRPr>
            </a:lvl3pPr>
            <a:lvl4pPr marL="1371600" algn="l" rtl="0" fontAlgn="base">
              <a:spcBef>
                <a:spcPct val="0"/>
              </a:spcBef>
              <a:spcAft>
                <a:spcPct val="0"/>
              </a:spcAft>
              <a:defRPr sz="1400" kern="1200">
                <a:solidFill>
                  <a:schemeClr val="tx1"/>
                </a:solidFill>
                <a:latin typeface="Arial" panose="020B0604020202020204" pitchFamily="34" charset="0"/>
                <a:ea typeface="+mn-ea"/>
                <a:cs typeface="+mn-cs"/>
              </a:defRPr>
            </a:lvl4pPr>
            <a:lvl5pPr marL="1828800" algn="l" rtl="0" fontAlgn="base">
              <a:spcBef>
                <a:spcPct val="0"/>
              </a:spcBef>
              <a:spcAft>
                <a:spcPct val="0"/>
              </a:spcAft>
              <a:defRPr sz="1400" kern="1200">
                <a:solidFill>
                  <a:schemeClr val="tx1"/>
                </a:solidFill>
                <a:latin typeface="Arial" panose="020B0604020202020204" pitchFamily="34" charset="0"/>
                <a:ea typeface="+mn-ea"/>
                <a:cs typeface="+mn-cs"/>
              </a:defRPr>
            </a:lvl5pPr>
            <a:lvl6pPr marL="2286000" algn="l" defTabSz="914400" rtl="0" eaLnBrk="1" latinLnBrk="0" hangingPunct="1">
              <a:defRPr sz="1400" kern="1200">
                <a:solidFill>
                  <a:schemeClr val="tx1"/>
                </a:solidFill>
                <a:latin typeface="Arial" panose="020B0604020202020204" pitchFamily="34" charset="0"/>
                <a:ea typeface="+mn-ea"/>
                <a:cs typeface="+mn-cs"/>
              </a:defRPr>
            </a:lvl6pPr>
            <a:lvl7pPr marL="2743200" algn="l" defTabSz="914400" rtl="0" eaLnBrk="1" latinLnBrk="0" hangingPunct="1">
              <a:defRPr sz="1400" kern="1200">
                <a:solidFill>
                  <a:schemeClr val="tx1"/>
                </a:solidFill>
                <a:latin typeface="Arial" panose="020B0604020202020204" pitchFamily="34" charset="0"/>
                <a:ea typeface="+mn-ea"/>
                <a:cs typeface="+mn-cs"/>
              </a:defRPr>
            </a:lvl7pPr>
            <a:lvl8pPr marL="3200400" algn="l" defTabSz="914400" rtl="0" eaLnBrk="1" latinLnBrk="0" hangingPunct="1">
              <a:defRPr sz="1400" kern="1200">
                <a:solidFill>
                  <a:schemeClr val="tx1"/>
                </a:solidFill>
                <a:latin typeface="Arial" panose="020B0604020202020204" pitchFamily="34" charset="0"/>
                <a:ea typeface="+mn-ea"/>
                <a:cs typeface="+mn-cs"/>
              </a:defRPr>
            </a:lvl8pPr>
            <a:lvl9pPr marL="3657600" algn="l" defTabSz="914400" rtl="0" eaLnBrk="1" latinLnBrk="0" hangingPunct="1">
              <a:defRPr sz="1400" kern="1200">
                <a:solidFill>
                  <a:schemeClr val="tx1"/>
                </a:solidFill>
                <a:latin typeface="Arial" panose="020B0604020202020204" pitchFamily="34" charset="0"/>
                <a:ea typeface="+mn-ea"/>
                <a:cs typeface="+mn-cs"/>
              </a:defRPr>
            </a:lvl9pPr>
          </a:lstStyle>
          <a:p>
            <a:endParaRPr lang="en-CA"/>
          </a:p>
        </p:txBody>
      </p:sp>
      <p:sp>
        <p:nvSpPr>
          <p:cNvPr id="138" name="Freeform 134">
            <a:extLst>
              <a:ext uri="{FF2B5EF4-FFF2-40B4-BE49-F238E27FC236}">
                <a16:creationId xmlns:a16="http://schemas.microsoft.com/office/drawing/2014/main" id="{FB5A58E0-ED7F-4C6F-BED1-F705CEFB4E3D}"/>
              </a:ext>
            </a:extLst>
          </p:cNvPr>
          <p:cNvSpPr>
            <a:spLocks noChangeAspect="1"/>
          </p:cNvSpPr>
          <p:nvPr/>
        </p:nvSpPr>
        <p:spPr bwMode="auto">
          <a:xfrm>
            <a:off x="6103763" y="786856"/>
            <a:ext cx="4607" cy="14912"/>
          </a:xfrm>
          <a:custGeom>
            <a:avLst/>
            <a:gdLst>
              <a:gd name="T0" fmla="*/ 8 w 8"/>
              <a:gd name="T1" fmla="*/ 23 h 23"/>
              <a:gd name="T2" fmla="*/ 0 w 8"/>
              <a:gd name="T3" fmla="*/ 0 h 23"/>
            </a:gdLst>
            <a:ahLst/>
            <a:cxnLst>
              <a:cxn ang="0">
                <a:pos x="T0" y="T1"/>
              </a:cxn>
              <a:cxn ang="0">
                <a:pos x="T2" y="T3"/>
              </a:cxn>
            </a:cxnLst>
            <a:rect l="0" t="0" r="r" b="b"/>
            <a:pathLst>
              <a:path w="8" h="23">
                <a:moveTo>
                  <a:pt x="8" y="23"/>
                </a:moveTo>
                <a:cubicBezTo>
                  <a:pt x="8" y="14"/>
                  <a:pt x="2" y="8"/>
                  <a:pt x="0" y="0"/>
                </a:cubicBezTo>
              </a:path>
            </a:pathLst>
          </a:custGeom>
          <a:noFill/>
          <a:ln w="6350" cap="rnd">
            <a:solidFill>
              <a:srgbClr val="FF6600"/>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defPPr>
              <a:defRPr lang="en-US"/>
            </a:defPPr>
            <a:lvl1pPr algn="l" rtl="0" fontAlgn="base">
              <a:spcBef>
                <a:spcPct val="0"/>
              </a:spcBef>
              <a:spcAft>
                <a:spcPct val="0"/>
              </a:spcAft>
              <a:defRPr sz="1400" kern="1200">
                <a:solidFill>
                  <a:schemeClr val="tx1"/>
                </a:solidFill>
                <a:latin typeface="Arial" panose="020B0604020202020204" pitchFamily="34" charset="0"/>
                <a:ea typeface="+mn-ea"/>
                <a:cs typeface="+mn-cs"/>
              </a:defRPr>
            </a:lvl1pPr>
            <a:lvl2pPr marL="457200" algn="l" rtl="0" fontAlgn="base">
              <a:spcBef>
                <a:spcPct val="0"/>
              </a:spcBef>
              <a:spcAft>
                <a:spcPct val="0"/>
              </a:spcAft>
              <a:defRPr sz="1400" kern="1200">
                <a:solidFill>
                  <a:schemeClr val="tx1"/>
                </a:solidFill>
                <a:latin typeface="Arial" panose="020B0604020202020204" pitchFamily="34" charset="0"/>
                <a:ea typeface="+mn-ea"/>
                <a:cs typeface="+mn-cs"/>
              </a:defRPr>
            </a:lvl2pPr>
            <a:lvl3pPr marL="914400" algn="l" rtl="0" fontAlgn="base">
              <a:spcBef>
                <a:spcPct val="0"/>
              </a:spcBef>
              <a:spcAft>
                <a:spcPct val="0"/>
              </a:spcAft>
              <a:defRPr sz="1400" kern="1200">
                <a:solidFill>
                  <a:schemeClr val="tx1"/>
                </a:solidFill>
                <a:latin typeface="Arial" panose="020B0604020202020204" pitchFamily="34" charset="0"/>
                <a:ea typeface="+mn-ea"/>
                <a:cs typeface="+mn-cs"/>
              </a:defRPr>
            </a:lvl3pPr>
            <a:lvl4pPr marL="1371600" algn="l" rtl="0" fontAlgn="base">
              <a:spcBef>
                <a:spcPct val="0"/>
              </a:spcBef>
              <a:spcAft>
                <a:spcPct val="0"/>
              </a:spcAft>
              <a:defRPr sz="1400" kern="1200">
                <a:solidFill>
                  <a:schemeClr val="tx1"/>
                </a:solidFill>
                <a:latin typeface="Arial" panose="020B0604020202020204" pitchFamily="34" charset="0"/>
                <a:ea typeface="+mn-ea"/>
                <a:cs typeface="+mn-cs"/>
              </a:defRPr>
            </a:lvl4pPr>
            <a:lvl5pPr marL="1828800" algn="l" rtl="0" fontAlgn="base">
              <a:spcBef>
                <a:spcPct val="0"/>
              </a:spcBef>
              <a:spcAft>
                <a:spcPct val="0"/>
              </a:spcAft>
              <a:defRPr sz="1400" kern="1200">
                <a:solidFill>
                  <a:schemeClr val="tx1"/>
                </a:solidFill>
                <a:latin typeface="Arial" panose="020B0604020202020204" pitchFamily="34" charset="0"/>
                <a:ea typeface="+mn-ea"/>
                <a:cs typeface="+mn-cs"/>
              </a:defRPr>
            </a:lvl5pPr>
            <a:lvl6pPr marL="2286000" algn="l" defTabSz="914400" rtl="0" eaLnBrk="1" latinLnBrk="0" hangingPunct="1">
              <a:defRPr sz="1400" kern="1200">
                <a:solidFill>
                  <a:schemeClr val="tx1"/>
                </a:solidFill>
                <a:latin typeface="Arial" panose="020B0604020202020204" pitchFamily="34" charset="0"/>
                <a:ea typeface="+mn-ea"/>
                <a:cs typeface="+mn-cs"/>
              </a:defRPr>
            </a:lvl6pPr>
            <a:lvl7pPr marL="2743200" algn="l" defTabSz="914400" rtl="0" eaLnBrk="1" latinLnBrk="0" hangingPunct="1">
              <a:defRPr sz="1400" kern="1200">
                <a:solidFill>
                  <a:schemeClr val="tx1"/>
                </a:solidFill>
                <a:latin typeface="Arial" panose="020B0604020202020204" pitchFamily="34" charset="0"/>
                <a:ea typeface="+mn-ea"/>
                <a:cs typeface="+mn-cs"/>
              </a:defRPr>
            </a:lvl7pPr>
            <a:lvl8pPr marL="3200400" algn="l" defTabSz="914400" rtl="0" eaLnBrk="1" latinLnBrk="0" hangingPunct="1">
              <a:defRPr sz="1400" kern="1200">
                <a:solidFill>
                  <a:schemeClr val="tx1"/>
                </a:solidFill>
                <a:latin typeface="Arial" panose="020B0604020202020204" pitchFamily="34" charset="0"/>
                <a:ea typeface="+mn-ea"/>
                <a:cs typeface="+mn-cs"/>
              </a:defRPr>
            </a:lvl8pPr>
            <a:lvl9pPr marL="3657600" algn="l" defTabSz="914400" rtl="0" eaLnBrk="1" latinLnBrk="0" hangingPunct="1">
              <a:defRPr sz="1400" kern="1200">
                <a:solidFill>
                  <a:schemeClr val="tx1"/>
                </a:solidFill>
                <a:latin typeface="Arial" panose="020B0604020202020204" pitchFamily="34" charset="0"/>
                <a:ea typeface="+mn-ea"/>
                <a:cs typeface="+mn-cs"/>
              </a:defRPr>
            </a:lvl9pPr>
          </a:lstStyle>
          <a:p>
            <a:endParaRPr lang="en-CA"/>
          </a:p>
        </p:txBody>
      </p:sp>
      <p:sp>
        <p:nvSpPr>
          <p:cNvPr id="139" name="Freeform 135">
            <a:extLst>
              <a:ext uri="{FF2B5EF4-FFF2-40B4-BE49-F238E27FC236}">
                <a16:creationId xmlns:a16="http://schemas.microsoft.com/office/drawing/2014/main" id="{13D7792B-195D-4845-9E9C-010A6B82FCCA}"/>
              </a:ext>
            </a:extLst>
          </p:cNvPr>
          <p:cNvSpPr>
            <a:spLocks noChangeAspect="1"/>
          </p:cNvSpPr>
          <p:nvPr/>
        </p:nvSpPr>
        <p:spPr bwMode="auto">
          <a:xfrm>
            <a:off x="6213816" y="1424225"/>
            <a:ext cx="15868" cy="78981"/>
          </a:xfrm>
          <a:custGeom>
            <a:avLst/>
            <a:gdLst>
              <a:gd name="T0" fmla="*/ 26 w 26"/>
              <a:gd name="T1" fmla="*/ 0 h 124"/>
              <a:gd name="T2" fmla="*/ 0 w 26"/>
              <a:gd name="T3" fmla="*/ 124 h 124"/>
            </a:gdLst>
            <a:ahLst/>
            <a:cxnLst>
              <a:cxn ang="0">
                <a:pos x="T0" y="T1"/>
              </a:cxn>
              <a:cxn ang="0">
                <a:pos x="T2" y="T3"/>
              </a:cxn>
            </a:cxnLst>
            <a:rect l="0" t="0" r="r" b="b"/>
            <a:pathLst>
              <a:path w="26" h="124">
                <a:moveTo>
                  <a:pt x="26" y="0"/>
                </a:moveTo>
                <a:cubicBezTo>
                  <a:pt x="26" y="44"/>
                  <a:pt x="4" y="81"/>
                  <a:pt x="0" y="124"/>
                </a:cubicBezTo>
              </a:path>
            </a:pathLst>
          </a:custGeom>
          <a:noFill/>
          <a:ln w="6350" cap="rnd">
            <a:solidFill>
              <a:srgbClr val="FF6600"/>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defPPr>
              <a:defRPr lang="en-US"/>
            </a:defPPr>
            <a:lvl1pPr algn="l" rtl="0" fontAlgn="base">
              <a:spcBef>
                <a:spcPct val="0"/>
              </a:spcBef>
              <a:spcAft>
                <a:spcPct val="0"/>
              </a:spcAft>
              <a:defRPr sz="1400" kern="1200">
                <a:solidFill>
                  <a:schemeClr val="tx1"/>
                </a:solidFill>
                <a:latin typeface="Arial" panose="020B0604020202020204" pitchFamily="34" charset="0"/>
                <a:ea typeface="+mn-ea"/>
                <a:cs typeface="+mn-cs"/>
              </a:defRPr>
            </a:lvl1pPr>
            <a:lvl2pPr marL="457200" algn="l" rtl="0" fontAlgn="base">
              <a:spcBef>
                <a:spcPct val="0"/>
              </a:spcBef>
              <a:spcAft>
                <a:spcPct val="0"/>
              </a:spcAft>
              <a:defRPr sz="1400" kern="1200">
                <a:solidFill>
                  <a:schemeClr val="tx1"/>
                </a:solidFill>
                <a:latin typeface="Arial" panose="020B0604020202020204" pitchFamily="34" charset="0"/>
                <a:ea typeface="+mn-ea"/>
                <a:cs typeface="+mn-cs"/>
              </a:defRPr>
            </a:lvl2pPr>
            <a:lvl3pPr marL="914400" algn="l" rtl="0" fontAlgn="base">
              <a:spcBef>
                <a:spcPct val="0"/>
              </a:spcBef>
              <a:spcAft>
                <a:spcPct val="0"/>
              </a:spcAft>
              <a:defRPr sz="1400" kern="1200">
                <a:solidFill>
                  <a:schemeClr val="tx1"/>
                </a:solidFill>
                <a:latin typeface="Arial" panose="020B0604020202020204" pitchFamily="34" charset="0"/>
                <a:ea typeface="+mn-ea"/>
                <a:cs typeface="+mn-cs"/>
              </a:defRPr>
            </a:lvl3pPr>
            <a:lvl4pPr marL="1371600" algn="l" rtl="0" fontAlgn="base">
              <a:spcBef>
                <a:spcPct val="0"/>
              </a:spcBef>
              <a:spcAft>
                <a:spcPct val="0"/>
              </a:spcAft>
              <a:defRPr sz="1400" kern="1200">
                <a:solidFill>
                  <a:schemeClr val="tx1"/>
                </a:solidFill>
                <a:latin typeface="Arial" panose="020B0604020202020204" pitchFamily="34" charset="0"/>
                <a:ea typeface="+mn-ea"/>
                <a:cs typeface="+mn-cs"/>
              </a:defRPr>
            </a:lvl4pPr>
            <a:lvl5pPr marL="1828800" algn="l" rtl="0" fontAlgn="base">
              <a:spcBef>
                <a:spcPct val="0"/>
              </a:spcBef>
              <a:spcAft>
                <a:spcPct val="0"/>
              </a:spcAft>
              <a:defRPr sz="1400" kern="1200">
                <a:solidFill>
                  <a:schemeClr val="tx1"/>
                </a:solidFill>
                <a:latin typeface="Arial" panose="020B0604020202020204" pitchFamily="34" charset="0"/>
                <a:ea typeface="+mn-ea"/>
                <a:cs typeface="+mn-cs"/>
              </a:defRPr>
            </a:lvl5pPr>
            <a:lvl6pPr marL="2286000" algn="l" defTabSz="914400" rtl="0" eaLnBrk="1" latinLnBrk="0" hangingPunct="1">
              <a:defRPr sz="1400" kern="1200">
                <a:solidFill>
                  <a:schemeClr val="tx1"/>
                </a:solidFill>
                <a:latin typeface="Arial" panose="020B0604020202020204" pitchFamily="34" charset="0"/>
                <a:ea typeface="+mn-ea"/>
                <a:cs typeface="+mn-cs"/>
              </a:defRPr>
            </a:lvl6pPr>
            <a:lvl7pPr marL="2743200" algn="l" defTabSz="914400" rtl="0" eaLnBrk="1" latinLnBrk="0" hangingPunct="1">
              <a:defRPr sz="1400" kern="1200">
                <a:solidFill>
                  <a:schemeClr val="tx1"/>
                </a:solidFill>
                <a:latin typeface="Arial" panose="020B0604020202020204" pitchFamily="34" charset="0"/>
                <a:ea typeface="+mn-ea"/>
                <a:cs typeface="+mn-cs"/>
              </a:defRPr>
            </a:lvl7pPr>
            <a:lvl8pPr marL="3200400" algn="l" defTabSz="914400" rtl="0" eaLnBrk="1" latinLnBrk="0" hangingPunct="1">
              <a:defRPr sz="1400" kern="1200">
                <a:solidFill>
                  <a:schemeClr val="tx1"/>
                </a:solidFill>
                <a:latin typeface="Arial" panose="020B0604020202020204" pitchFamily="34" charset="0"/>
                <a:ea typeface="+mn-ea"/>
                <a:cs typeface="+mn-cs"/>
              </a:defRPr>
            </a:lvl8pPr>
            <a:lvl9pPr marL="3657600" algn="l" defTabSz="914400" rtl="0" eaLnBrk="1" latinLnBrk="0" hangingPunct="1">
              <a:defRPr sz="1400" kern="1200">
                <a:solidFill>
                  <a:schemeClr val="tx1"/>
                </a:solidFill>
                <a:latin typeface="Arial" panose="020B0604020202020204" pitchFamily="34" charset="0"/>
                <a:ea typeface="+mn-ea"/>
                <a:cs typeface="+mn-cs"/>
              </a:defRPr>
            </a:lvl9pPr>
          </a:lstStyle>
          <a:p>
            <a:endParaRPr lang="en-CA"/>
          </a:p>
        </p:txBody>
      </p:sp>
      <p:sp>
        <p:nvSpPr>
          <p:cNvPr id="140" name="Freeform 136">
            <a:extLst>
              <a:ext uri="{FF2B5EF4-FFF2-40B4-BE49-F238E27FC236}">
                <a16:creationId xmlns:a16="http://schemas.microsoft.com/office/drawing/2014/main" id="{1F9F47F8-5B86-4BDB-8F0F-AF55C96AEB92}"/>
              </a:ext>
            </a:extLst>
          </p:cNvPr>
          <p:cNvSpPr>
            <a:spLocks noChangeAspect="1"/>
          </p:cNvSpPr>
          <p:nvPr/>
        </p:nvSpPr>
        <p:spPr bwMode="auto">
          <a:xfrm>
            <a:off x="6213816" y="1495473"/>
            <a:ext cx="21499" cy="13808"/>
          </a:xfrm>
          <a:custGeom>
            <a:avLst/>
            <a:gdLst>
              <a:gd name="T0" fmla="*/ 0 w 36"/>
              <a:gd name="T1" fmla="*/ 12 h 22"/>
              <a:gd name="T2" fmla="*/ 36 w 36"/>
              <a:gd name="T3" fmla="*/ 0 h 22"/>
            </a:gdLst>
            <a:ahLst/>
            <a:cxnLst>
              <a:cxn ang="0">
                <a:pos x="T0" y="T1"/>
              </a:cxn>
              <a:cxn ang="0">
                <a:pos x="T2" y="T3"/>
              </a:cxn>
            </a:cxnLst>
            <a:rect l="0" t="0" r="r" b="b"/>
            <a:pathLst>
              <a:path w="36" h="22">
                <a:moveTo>
                  <a:pt x="0" y="12"/>
                </a:moveTo>
                <a:cubicBezTo>
                  <a:pt x="13" y="22"/>
                  <a:pt x="26" y="9"/>
                  <a:pt x="36" y="0"/>
                </a:cubicBezTo>
              </a:path>
            </a:pathLst>
          </a:custGeom>
          <a:noFill/>
          <a:ln w="6350" cap="rnd">
            <a:solidFill>
              <a:srgbClr val="FF6600"/>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defPPr>
              <a:defRPr lang="en-US"/>
            </a:defPPr>
            <a:lvl1pPr algn="l" rtl="0" fontAlgn="base">
              <a:spcBef>
                <a:spcPct val="0"/>
              </a:spcBef>
              <a:spcAft>
                <a:spcPct val="0"/>
              </a:spcAft>
              <a:defRPr sz="1400" kern="1200">
                <a:solidFill>
                  <a:schemeClr val="tx1"/>
                </a:solidFill>
                <a:latin typeface="Arial" panose="020B0604020202020204" pitchFamily="34" charset="0"/>
                <a:ea typeface="+mn-ea"/>
                <a:cs typeface="+mn-cs"/>
              </a:defRPr>
            </a:lvl1pPr>
            <a:lvl2pPr marL="457200" algn="l" rtl="0" fontAlgn="base">
              <a:spcBef>
                <a:spcPct val="0"/>
              </a:spcBef>
              <a:spcAft>
                <a:spcPct val="0"/>
              </a:spcAft>
              <a:defRPr sz="1400" kern="1200">
                <a:solidFill>
                  <a:schemeClr val="tx1"/>
                </a:solidFill>
                <a:latin typeface="Arial" panose="020B0604020202020204" pitchFamily="34" charset="0"/>
                <a:ea typeface="+mn-ea"/>
                <a:cs typeface="+mn-cs"/>
              </a:defRPr>
            </a:lvl2pPr>
            <a:lvl3pPr marL="914400" algn="l" rtl="0" fontAlgn="base">
              <a:spcBef>
                <a:spcPct val="0"/>
              </a:spcBef>
              <a:spcAft>
                <a:spcPct val="0"/>
              </a:spcAft>
              <a:defRPr sz="1400" kern="1200">
                <a:solidFill>
                  <a:schemeClr val="tx1"/>
                </a:solidFill>
                <a:latin typeface="Arial" panose="020B0604020202020204" pitchFamily="34" charset="0"/>
                <a:ea typeface="+mn-ea"/>
                <a:cs typeface="+mn-cs"/>
              </a:defRPr>
            </a:lvl3pPr>
            <a:lvl4pPr marL="1371600" algn="l" rtl="0" fontAlgn="base">
              <a:spcBef>
                <a:spcPct val="0"/>
              </a:spcBef>
              <a:spcAft>
                <a:spcPct val="0"/>
              </a:spcAft>
              <a:defRPr sz="1400" kern="1200">
                <a:solidFill>
                  <a:schemeClr val="tx1"/>
                </a:solidFill>
                <a:latin typeface="Arial" panose="020B0604020202020204" pitchFamily="34" charset="0"/>
                <a:ea typeface="+mn-ea"/>
                <a:cs typeface="+mn-cs"/>
              </a:defRPr>
            </a:lvl4pPr>
            <a:lvl5pPr marL="1828800" algn="l" rtl="0" fontAlgn="base">
              <a:spcBef>
                <a:spcPct val="0"/>
              </a:spcBef>
              <a:spcAft>
                <a:spcPct val="0"/>
              </a:spcAft>
              <a:defRPr sz="1400" kern="1200">
                <a:solidFill>
                  <a:schemeClr val="tx1"/>
                </a:solidFill>
                <a:latin typeface="Arial" panose="020B0604020202020204" pitchFamily="34" charset="0"/>
                <a:ea typeface="+mn-ea"/>
                <a:cs typeface="+mn-cs"/>
              </a:defRPr>
            </a:lvl5pPr>
            <a:lvl6pPr marL="2286000" algn="l" defTabSz="914400" rtl="0" eaLnBrk="1" latinLnBrk="0" hangingPunct="1">
              <a:defRPr sz="1400" kern="1200">
                <a:solidFill>
                  <a:schemeClr val="tx1"/>
                </a:solidFill>
                <a:latin typeface="Arial" panose="020B0604020202020204" pitchFamily="34" charset="0"/>
                <a:ea typeface="+mn-ea"/>
                <a:cs typeface="+mn-cs"/>
              </a:defRPr>
            </a:lvl6pPr>
            <a:lvl7pPr marL="2743200" algn="l" defTabSz="914400" rtl="0" eaLnBrk="1" latinLnBrk="0" hangingPunct="1">
              <a:defRPr sz="1400" kern="1200">
                <a:solidFill>
                  <a:schemeClr val="tx1"/>
                </a:solidFill>
                <a:latin typeface="Arial" panose="020B0604020202020204" pitchFamily="34" charset="0"/>
                <a:ea typeface="+mn-ea"/>
                <a:cs typeface="+mn-cs"/>
              </a:defRPr>
            </a:lvl7pPr>
            <a:lvl8pPr marL="3200400" algn="l" defTabSz="914400" rtl="0" eaLnBrk="1" latinLnBrk="0" hangingPunct="1">
              <a:defRPr sz="1400" kern="1200">
                <a:solidFill>
                  <a:schemeClr val="tx1"/>
                </a:solidFill>
                <a:latin typeface="Arial" panose="020B0604020202020204" pitchFamily="34" charset="0"/>
                <a:ea typeface="+mn-ea"/>
                <a:cs typeface="+mn-cs"/>
              </a:defRPr>
            </a:lvl8pPr>
            <a:lvl9pPr marL="3657600" algn="l" defTabSz="914400" rtl="0" eaLnBrk="1" latinLnBrk="0" hangingPunct="1">
              <a:defRPr sz="1400" kern="1200">
                <a:solidFill>
                  <a:schemeClr val="tx1"/>
                </a:solidFill>
                <a:latin typeface="Arial" panose="020B0604020202020204" pitchFamily="34" charset="0"/>
                <a:ea typeface="+mn-ea"/>
                <a:cs typeface="+mn-cs"/>
              </a:defRPr>
            </a:lvl9pPr>
          </a:lstStyle>
          <a:p>
            <a:endParaRPr lang="en-CA"/>
          </a:p>
        </p:txBody>
      </p:sp>
      <p:sp>
        <p:nvSpPr>
          <p:cNvPr id="141" name="Freeform 137">
            <a:extLst>
              <a:ext uri="{FF2B5EF4-FFF2-40B4-BE49-F238E27FC236}">
                <a16:creationId xmlns:a16="http://schemas.microsoft.com/office/drawing/2014/main" id="{1E9F08CC-893D-4B04-A17C-6107087F4599}"/>
              </a:ext>
            </a:extLst>
          </p:cNvPr>
          <p:cNvSpPr>
            <a:spLocks noChangeAspect="1"/>
          </p:cNvSpPr>
          <p:nvPr/>
        </p:nvSpPr>
        <p:spPr bwMode="auto">
          <a:xfrm>
            <a:off x="6472824" y="1033740"/>
            <a:ext cx="20475" cy="23749"/>
          </a:xfrm>
          <a:custGeom>
            <a:avLst/>
            <a:gdLst>
              <a:gd name="T0" fmla="*/ 10 w 35"/>
              <a:gd name="T1" fmla="*/ 37 h 37"/>
              <a:gd name="T2" fmla="*/ 35 w 35"/>
              <a:gd name="T3" fmla="*/ 11 h 37"/>
              <a:gd name="T4" fmla="*/ 33 w 35"/>
              <a:gd name="T5" fmla="*/ 6 h 37"/>
              <a:gd name="T6" fmla="*/ 0 w 35"/>
              <a:gd name="T7" fmla="*/ 3 h 37"/>
            </a:gdLst>
            <a:ahLst/>
            <a:cxnLst>
              <a:cxn ang="0">
                <a:pos x="T0" y="T1"/>
              </a:cxn>
              <a:cxn ang="0">
                <a:pos x="T2" y="T3"/>
              </a:cxn>
              <a:cxn ang="0">
                <a:pos x="T4" y="T5"/>
              </a:cxn>
              <a:cxn ang="0">
                <a:pos x="T6" y="T7"/>
              </a:cxn>
            </a:cxnLst>
            <a:rect l="0" t="0" r="r" b="b"/>
            <a:pathLst>
              <a:path w="35" h="37">
                <a:moveTo>
                  <a:pt x="10" y="37"/>
                </a:moveTo>
                <a:cubicBezTo>
                  <a:pt x="17" y="27"/>
                  <a:pt x="31" y="23"/>
                  <a:pt x="35" y="11"/>
                </a:cubicBezTo>
                <a:cubicBezTo>
                  <a:pt x="35" y="9"/>
                  <a:pt x="34" y="8"/>
                  <a:pt x="33" y="6"/>
                </a:cubicBezTo>
                <a:cubicBezTo>
                  <a:pt x="21" y="7"/>
                  <a:pt x="10" y="0"/>
                  <a:pt x="0" y="3"/>
                </a:cubicBezTo>
              </a:path>
            </a:pathLst>
          </a:custGeom>
          <a:noFill/>
          <a:ln w="6350" cap="rnd">
            <a:solidFill>
              <a:srgbClr val="FF6600"/>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defPPr>
              <a:defRPr lang="en-US"/>
            </a:defPPr>
            <a:lvl1pPr algn="l" rtl="0" fontAlgn="base">
              <a:spcBef>
                <a:spcPct val="0"/>
              </a:spcBef>
              <a:spcAft>
                <a:spcPct val="0"/>
              </a:spcAft>
              <a:defRPr sz="1400" kern="1200">
                <a:solidFill>
                  <a:schemeClr val="tx1"/>
                </a:solidFill>
                <a:latin typeface="Arial" panose="020B0604020202020204" pitchFamily="34" charset="0"/>
                <a:ea typeface="+mn-ea"/>
                <a:cs typeface="+mn-cs"/>
              </a:defRPr>
            </a:lvl1pPr>
            <a:lvl2pPr marL="457200" algn="l" rtl="0" fontAlgn="base">
              <a:spcBef>
                <a:spcPct val="0"/>
              </a:spcBef>
              <a:spcAft>
                <a:spcPct val="0"/>
              </a:spcAft>
              <a:defRPr sz="1400" kern="1200">
                <a:solidFill>
                  <a:schemeClr val="tx1"/>
                </a:solidFill>
                <a:latin typeface="Arial" panose="020B0604020202020204" pitchFamily="34" charset="0"/>
                <a:ea typeface="+mn-ea"/>
                <a:cs typeface="+mn-cs"/>
              </a:defRPr>
            </a:lvl2pPr>
            <a:lvl3pPr marL="914400" algn="l" rtl="0" fontAlgn="base">
              <a:spcBef>
                <a:spcPct val="0"/>
              </a:spcBef>
              <a:spcAft>
                <a:spcPct val="0"/>
              </a:spcAft>
              <a:defRPr sz="1400" kern="1200">
                <a:solidFill>
                  <a:schemeClr val="tx1"/>
                </a:solidFill>
                <a:latin typeface="Arial" panose="020B0604020202020204" pitchFamily="34" charset="0"/>
                <a:ea typeface="+mn-ea"/>
                <a:cs typeface="+mn-cs"/>
              </a:defRPr>
            </a:lvl3pPr>
            <a:lvl4pPr marL="1371600" algn="l" rtl="0" fontAlgn="base">
              <a:spcBef>
                <a:spcPct val="0"/>
              </a:spcBef>
              <a:spcAft>
                <a:spcPct val="0"/>
              </a:spcAft>
              <a:defRPr sz="1400" kern="1200">
                <a:solidFill>
                  <a:schemeClr val="tx1"/>
                </a:solidFill>
                <a:latin typeface="Arial" panose="020B0604020202020204" pitchFamily="34" charset="0"/>
                <a:ea typeface="+mn-ea"/>
                <a:cs typeface="+mn-cs"/>
              </a:defRPr>
            </a:lvl4pPr>
            <a:lvl5pPr marL="1828800" algn="l" rtl="0" fontAlgn="base">
              <a:spcBef>
                <a:spcPct val="0"/>
              </a:spcBef>
              <a:spcAft>
                <a:spcPct val="0"/>
              </a:spcAft>
              <a:defRPr sz="1400" kern="1200">
                <a:solidFill>
                  <a:schemeClr val="tx1"/>
                </a:solidFill>
                <a:latin typeface="Arial" panose="020B0604020202020204" pitchFamily="34" charset="0"/>
                <a:ea typeface="+mn-ea"/>
                <a:cs typeface="+mn-cs"/>
              </a:defRPr>
            </a:lvl5pPr>
            <a:lvl6pPr marL="2286000" algn="l" defTabSz="914400" rtl="0" eaLnBrk="1" latinLnBrk="0" hangingPunct="1">
              <a:defRPr sz="1400" kern="1200">
                <a:solidFill>
                  <a:schemeClr val="tx1"/>
                </a:solidFill>
                <a:latin typeface="Arial" panose="020B0604020202020204" pitchFamily="34" charset="0"/>
                <a:ea typeface="+mn-ea"/>
                <a:cs typeface="+mn-cs"/>
              </a:defRPr>
            </a:lvl6pPr>
            <a:lvl7pPr marL="2743200" algn="l" defTabSz="914400" rtl="0" eaLnBrk="1" latinLnBrk="0" hangingPunct="1">
              <a:defRPr sz="1400" kern="1200">
                <a:solidFill>
                  <a:schemeClr val="tx1"/>
                </a:solidFill>
                <a:latin typeface="Arial" panose="020B0604020202020204" pitchFamily="34" charset="0"/>
                <a:ea typeface="+mn-ea"/>
                <a:cs typeface="+mn-cs"/>
              </a:defRPr>
            </a:lvl7pPr>
            <a:lvl8pPr marL="3200400" algn="l" defTabSz="914400" rtl="0" eaLnBrk="1" latinLnBrk="0" hangingPunct="1">
              <a:defRPr sz="1400" kern="1200">
                <a:solidFill>
                  <a:schemeClr val="tx1"/>
                </a:solidFill>
                <a:latin typeface="Arial" panose="020B0604020202020204" pitchFamily="34" charset="0"/>
                <a:ea typeface="+mn-ea"/>
                <a:cs typeface="+mn-cs"/>
              </a:defRPr>
            </a:lvl8pPr>
            <a:lvl9pPr marL="3657600" algn="l" defTabSz="914400" rtl="0" eaLnBrk="1" latinLnBrk="0" hangingPunct="1">
              <a:defRPr sz="1400" kern="1200">
                <a:solidFill>
                  <a:schemeClr val="tx1"/>
                </a:solidFill>
                <a:latin typeface="Arial" panose="020B0604020202020204" pitchFamily="34" charset="0"/>
                <a:ea typeface="+mn-ea"/>
                <a:cs typeface="+mn-cs"/>
              </a:defRPr>
            </a:lvl9pPr>
          </a:lstStyle>
          <a:p>
            <a:endParaRPr lang="en-CA"/>
          </a:p>
        </p:txBody>
      </p:sp>
      <p:sp>
        <p:nvSpPr>
          <p:cNvPr id="142" name="Freeform 138">
            <a:extLst>
              <a:ext uri="{FF2B5EF4-FFF2-40B4-BE49-F238E27FC236}">
                <a16:creationId xmlns:a16="http://schemas.microsoft.com/office/drawing/2014/main" id="{3650C7A4-639B-45F5-A846-9505066E37AC}"/>
              </a:ext>
            </a:extLst>
          </p:cNvPr>
          <p:cNvSpPr>
            <a:spLocks noChangeAspect="1"/>
          </p:cNvSpPr>
          <p:nvPr/>
        </p:nvSpPr>
        <p:spPr bwMode="auto">
          <a:xfrm>
            <a:off x="6549094" y="932667"/>
            <a:ext cx="19451" cy="16569"/>
          </a:xfrm>
          <a:custGeom>
            <a:avLst/>
            <a:gdLst>
              <a:gd name="T0" fmla="*/ 33 w 33"/>
              <a:gd name="T1" fmla="*/ 7 h 25"/>
              <a:gd name="T2" fmla="*/ 0 w 33"/>
              <a:gd name="T3" fmla="*/ 13 h 25"/>
              <a:gd name="T4" fmla="*/ 33 w 33"/>
              <a:gd name="T5" fmla="*/ 7 h 25"/>
            </a:gdLst>
            <a:ahLst/>
            <a:cxnLst>
              <a:cxn ang="0">
                <a:pos x="T0" y="T1"/>
              </a:cxn>
              <a:cxn ang="0">
                <a:pos x="T2" y="T3"/>
              </a:cxn>
              <a:cxn ang="0">
                <a:pos x="T4" y="T5"/>
              </a:cxn>
            </a:cxnLst>
            <a:rect l="0" t="0" r="r" b="b"/>
            <a:pathLst>
              <a:path w="33" h="25">
                <a:moveTo>
                  <a:pt x="33" y="7"/>
                </a:moveTo>
                <a:cubicBezTo>
                  <a:pt x="24" y="0"/>
                  <a:pt x="5" y="4"/>
                  <a:pt x="0" y="13"/>
                </a:cubicBezTo>
                <a:cubicBezTo>
                  <a:pt x="6" y="25"/>
                  <a:pt x="27" y="16"/>
                  <a:pt x="33" y="7"/>
                </a:cubicBezTo>
              </a:path>
            </a:pathLst>
          </a:custGeom>
          <a:noFill/>
          <a:ln w="6350" cap="rnd">
            <a:solidFill>
              <a:srgbClr val="FF6600"/>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defPPr>
              <a:defRPr lang="en-US"/>
            </a:defPPr>
            <a:lvl1pPr algn="l" rtl="0" fontAlgn="base">
              <a:spcBef>
                <a:spcPct val="0"/>
              </a:spcBef>
              <a:spcAft>
                <a:spcPct val="0"/>
              </a:spcAft>
              <a:defRPr sz="1400" kern="1200">
                <a:solidFill>
                  <a:schemeClr val="tx1"/>
                </a:solidFill>
                <a:latin typeface="Arial" panose="020B0604020202020204" pitchFamily="34" charset="0"/>
                <a:ea typeface="+mn-ea"/>
                <a:cs typeface="+mn-cs"/>
              </a:defRPr>
            </a:lvl1pPr>
            <a:lvl2pPr marL="457200" algn="l" rtl="0" fontAlgn="base">
              <a:spcBef>
                <a:spcPct val="0"/>
              </a:spcBef>
              <a:spcAft>
                <a:spcPct val="0"/>
              </a:spcAft>
              <a:defRPr sz="1400" kern="1200">
                <a:solidFill>
                  <a:schemeClr val="tx1"/>
                </a:solidFill>
                <a:latin typeface="Arial" panose="020B0604020202020204" pitchFamily="34" charset="0"/>
                <a:ea typeface="+mn-ea"/>
                <a:cs typeface="+mn-cs"/>
              </a:defRPr>
            </a:lvl2pPr>
            <a:lvl3pPr marL="914400" algn="l" rtl="0" fontAlgn="base">
              <a:spcBef>
                <a:spcPct val="0"/>
              </a:spcBef>
              <a:spcAft>
                <a:spcPct val="0"/>
              </a:spcAft>
              <a:defRPr sz="1400" kern="1200">
                <a:solidFill>
                  <a:schemeClr val="tx1"/>
                </a:solidFill>
                <a:latin typeface="Arial" panose="020B0604020202020204" pitchFamily="34" charset="0"/>
                <a:ea typeface="+mn-ea"/>
                <a:cs typeface="+mn-cs"/>
              </a:defRPr>
            </a:lvl3pPr>
            <a:lvl4pPr marL="1371600" algn="l" rtl="0" fontAlgn="base">
              <a:spcBef>
                <a:spcPct val="0"/>
              </a:spcBef>
              <a:spcAft>
                <a:spcPct val="0"/>
              </a:spcAft>
              <a:defRPr sz="1400" kern="1200">
                <a:solidFill>
                  <a:schemeClr val="tx1"/>
                </a:solidFill>
                <a:latin typeface="Arial" panose="020B0604020202020204" pitchFamily="34" charset="0"/>
                <a:ea typeface="+mn-ea"/>
                <a:cs typeface="+mn-cs"/>
              </a:defRPr>
            </a:lvl4pPr>
            <a:lvl5pPr marL="1828800" algn="l" rtl="0" fontAlgn="base">
              <a:spcBef>
                <a:spcPct val="0"/>
              </a:spcBef>
              <a:spcAft>
                <a:spcPct val="0"/>
              </a:spcAft>
              <a:defRPr sz="1400" kern="1200">
                <a:solidFill>
                  <a:schemeClr val="tx1"/>
                </a:solidFill>
                <a:latin typeface="Arial" panose="020B0604020202020204" pitchFamily="34" charset="0"/>
                <a:ea typeface="+mn-ea"/>
                <a:cs typeface="+mn-cs"/>
              </a:defRPr>
            </a:lvl5pPr>
            <a:lvl6pPr marL="2286000" algn="l" defTabSz="914400" rtl="0" eaLnBrk="1" latinLnBrk="0" hangingPunct="1">
              <a:defRPr sz="1400" kern="1200">
                <a:solidFill>
                  <a:schemeClr val="tx1"/>
                </a:solidFill>
                <a:latin typeface="Arial" panose="020B0604020202020204" pitchFamily="34" charset="0"/>
                <a:ea typeface="+mn-ea"/>
                <a:cs typeface="+mn-cs"/>
              </a:defRPr>
            </a:lvl6pPr>
            <a:lvl7pPr marL="2743200" algn="l" defTabSz="914400" rtl="0" eaLnBrk="1" latinLnBrk="0" hangingPunct="1">
              <a:defRPr sz="1400" kern="1200">
                <a:solidFill>
                  <a:schemeClr val="tx1"/>
                </a:solidFill>
                <a:latin typeface="Arial" panose="020B0604020202020204" pitchFamily="34" charset="0"/>
                <a:ea typeface="+mn-ea"/>
                <a:cs typeface="+mn-cs"/>
              </a:defRPr>
            </a:lvl7pPr>
            <a:lvl8pPr marL="3200400" algn="l" defTabSz="914400" rtl="0" eaLnBrk="1" latinLnBrk="0" hangingPunct="1">
              <a:defRPr sz="1400" kern="1200">
                <a:solidFill>
                  <a:schemeClr val="tx1"/>
                </a:solidFill>
                <a:latin typeface="Arial" panose="020B0604020202020204" pitchFamily="34" charset="0"/>
                <a:ea typeface="+mn-ea"/>
                <a:cs typeface="+mn-cs"/>
              </a:defRPr>
            </a:lvl8pPr>
            <a:lvl9pPr marL="3657600" algn="l" defTabSz="914400" rtl="0" eaLnBrk="1" latinLnBrk="0" hangingPunct="1">
              <a:defRPr sz="1400" kern="1200">
                <a:solidFill>
                  <a:schemeClr val="tx1"/>
                </a:solidFill>
                <a:latin typeface="Arial" panose="020B0604020202020204" pitchFamily="34" charset="0"/>
                <a:ea typeface="+mn-ea"/>
                <a:cs typeface="+mn-cs"/>
              </a:defRPr>
            </a:lvl9pPr>
          </a:lstStyle>
          <a:p>
            <a:endParaRPr lang="en-CA"/>
          </a:p>
        </p:txBody>
      </p:sp>
      <p:sp>
        <p:nvSpPr>
          <p:cNvPr id="143" name="Freeform 139">
            <a:extLst>
              <a:ext uri="{FF2B5EF4-FFF2-40B4-BE49-F238E27FC236}">
                <a16:creationId xmlns:a16="http://schemas.microsoft.com/office/drawing/2014/main" id="{86848315-6619-43DC-94CD-CBBE5457A081}"/>
              </a:ext>
            </a:extLst>
          </p:cNvPr>
          <p:cNvSpPr>
            <a:spLocks noChangeAspect="1"/>
          </p:cNvSpPr>
          <p:nvPr/>
        </p:nvSpPr>
        <p:spPr bwMode="auto">
          <a:xfrm>
            <a:off x="6480503" y="1077925"/>
            <a:ext cx="15868" cy="16569"/>
          </a:xfrm>
          <a:custGeom>
            <a:avLst/>
            <a:gdLst>
              <a:gd name="T0" fmla="*/ 26 w 26"/>
              <a:gd name="T1" fmla="*/ 26 h 26"/>
              <a:gd name="T2" fmla="*/ 0 w 26"/>
              <a:gd name="T3" fmla="*/ 0 h 26"/>
            </a:gdLst>
            <a:ahLst/>
            <a:cxnLst>
              <a:cxn ang="0">
                <a:pos x="T0" y="T1"/>
              </a:cxn>
              <a:cxn ang="0">
                <a:pos x="T2" y="T3"/>
              </a:cxn>
            </a:cxnLst>
            <a:rect l="0" t="0" r="r" b="b"/>
            <a:pathLst>
              <a:path w="26" h="26">
                <a:moveTo>
                  <a:pt x="26" y="26"/>
                </a:moveTo>
                <a:cubicBezTo>
                  <a:pt x="18" y="16"/>
                  <a:pt x="11" y="6"/>
                  <a:pt x="0" y="0"/>
                </a:cubicBezTo>
              </a:path>
            </a:pathLst>
          </a:custGeom>
          <a:noFill/>
          <a:ln w="6350" cap="rnd">
            <a:solidFill>
              <a:srgbClr val="FF6600"/>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defPPr>
              <a:defRPr lang="en-US"/>
            </a:defPPr>
            <a:lvl1pPr algn="l" rtl="0" fontAlgn="base">
              <a:spcBef>
                <a:spcPct val="0"/>
              </a:spcBef>
              <a:spcAft>
                <a:spcPct val="0"/>
              </a:spcAft>
              <a:defRPr sz="1400" kern="1200">
                <a:solidFill>
                  <a:schemeClr val="tx1"/>
                </a:solidFill>
                <a:latin typeface="Arial" panose="020B0604020202020204" pitchFamily="34" charset="0"/>
                <a:ea typeface="+mn-ea"/>
                <a:cs typeface="+mn-cs"/>
              </a:defRPr>
            </a:lvl1pPr>
            <a:lvl2pPr marL="457200" algn="l" rtl="0" fontAlgn="base">
              <a:spcBef>
                <a:spcPct val="0"/>
              </a:spcBef>
              <a:spcAft>
                <a:spcPct val="0"/>
              </a:spcAft>
              <a:defRPr sz="1400" kern="1200">
                <a:solidFill>
                  <a:schemeClr val="tx1"/>
                </a:solidFill>
                <a:latin typeface="Arial" panose="020B0604020202020204" pitchFamily="34" charset="0"/>
                <a:ea typeface="+mn-ea"/>
                <a:cs typeface="+mn-cs"/>
              </a:defRPr>
            </a:lvl2pPr>
            <a:lvl3pPr marL="914400" algn="l" rtl="0" fontAlgn="base">
              <a:spcBef>
                <a:spcPct val="0"/>
              </a:spcBef>
              <a:spcAft>
                <a:spcPct val="0"/>
              </a:spcAft>
              <a:defRPr sz="1400" kern="1200">
                <a:solidFill>
                  <a:schemeClr val="tx1"/>
                </a:solidFill>
                <a:latin typeface="Arial" panose="020B0604020202020204" pitchFamily="34" charset="0"/>
                <a:ea typeface="+mn-ea"/>
                <a:cs typeface="+mn-cs"/>
              </a:defRPr>
            </a:lvl3pPr>
            <a:lvl4pPr marL="1371600" algn="l" rtl="0" fontAlgn="base">
              <a:spcBef>
                <a:spcPct val="0"/>
              </a:spcBef>
              <a:spcAft>
                <a:spcPct val="0"/>
              </a:spcAft>
              <a:defRPr sz="1400" kern="1200">
                <a:solidFill>
                  <a:schemeClr val="tx1"/>
                </a:solidFill>
                <a:latin typeface="Arial" panose="020B0604020202020204" pitchFamily="34" charset="0"/>
                <a:ea typeface="+mn-ea"/>
                <a:cs typeface="+mn-cs"/>
              </a:defRPr>
            </a:lvl4pPr>
            <a:lvl5pPr marL="1828800" algn="l" rtl="0" fontAlgn="base">
              <a:spcBef>
                <a:spcPct val="0"/>
              </a:spcBef>
              <a:spcAft>
                <a:spcPct val="0"/>
              </a:spcAft>
              <a:defRPr sz="1400" kern="1200">
                <a:solidFill>
                  <a:schemeClr val="tx1"/>
                </a:solidFill>
                <a:latin typeface="Arial" panose="020B0604020202020204" pitchFamily="34" charset="0"/>
                <a:ea typeface="+mn-ea"/>
                <a:cs typeface="+mn-cs"/>
              </a:defRPr>
            </a:lvl5pPr>
            <a:lvl6pPr marL="2286000" algn="l" defTabSz="914400" rtl="0" eaLnBrk="1" latinLnBrk="0" hangingPunct="1">
              <a:defRPr sz="1400" kern="1200">
                <a:solidFill>
                  <a:schemeClr val="tx1"/>
                </a:solidFill>
                <a:latin typeface="Arial" panose="020B0604020202020204" pitchFamily="34" charset="0"/>
                <a:ea typeface="+mn-ea"/>
                <a:cs typeface="+mn-cs"/>
              </a:defRPr>
            </a:lvl6pPr>
            <a:lvl7pPr marL="2743200" algn="l" defTabSz="914400" rtl="0" eaLnBrk="1" latinLnBrk="0" hangingPunct="1">
              <a:defRPr sz="1400" kern="1200">
                <a:solidFill>
                  <a:schemeClr val="tx1"/>
                </a:solidFill>
                <a:latin typeface="Arial" panose="020B0604020202020204" pitchFamily="34" charset="0"/>
                <a:ea typeface="+mn-ea"/>
                <a:cs typeface="+mn-cs"/>
              </a:defRPr>
            </a:lvl7pPr>
            <a:lvl8pPr marL="3200400" algn="l" defTabSz="914400" rtl="0" eaLnBrk="1" latinLnBrk="0" hangingPunct="1">
              <a:defRPr sz="1400" kern="1200">
                <a:solidFill>
                  <a:schemeClr val="tx1"/>
                </a:solidFill>
                <a:latin typeface="Arial" panose="020B0604020202020204" pitchFamily="34" charset="0"/>
                <a:ea typeface="+mn-ea"/>
                <a:cs typeface="+mn-cs"/>
              </a:defRPr>
            </a:lvl8pPr>
            <a:lvl9pPr marL="3657600" algn="l" defTabSz="914400" rtl="0" eaLnBrk="1" latinLnBrk="0" hangingPunct="1">
              <a:defRPr sz="1400" kern="1200">
                <a:solidFill>
                  <a:schemeClr val="tx1"/>
                </a:solidFill>
                <a:latin typeface="Arial" panose="020B0604020202020204" pitchFamily="34" charset="0"/>
                <a:ea typeface="+mn-ea"/>
                <a:cs typeface="+mn-cs"/>
              </a:defRPr>
            </a:lvl9pPr>
          </a:lstStyle>
          <a:p>
            <a:endParaRPr lang="en-CA"/>
          </a:p>
        </p:txBody>
      </p:sp>
      <p:sp>
        <p:nvSpPr>
          <p:cNvPr id="144" name="Freeform 140">
            <a:extLst>
              <a:ext uri="{FF2B5EF4-FFF2-40B4-BE49-F238E27FC236}">
                <a16:creationId xmlns:a16="http://schemas.microsoft.com/office/drawing/2014/main" id="{CDDA92A9-F970-4FA5-A729-FC65490AFF43}"/>
              </a:ext>
            </a:extLst>
          </p:cNvPr>
          <p:cNvSpPr>
            <a:spLocks noChangeAspect="1"/>
          </p:cNvSpPr>
          <p:nvPr/>
        </p:nvSpPr>
        <p:spPr bwMode="auto">
          <a:xfrm>
            <a:off x="6480503" y="1077925"/>
            <a:ext cx="0" cy="35900"/>
          </a:xfrm>
          <a:custGeom>
            <a:avLst/>
            <a:gdLst>
              <a:gd name="T0" fmla="*/ 0 h 56"/>
              <a:gd name="T1" fmla="*/ 56 h 56"/>
            </a:gdLst>
            <a:ahLst/>
            <a:cxnLst>
              <a:cxn ang="0">
                <a:pos x="0" y="T0"/>
              </a:cxn>
              <a:cxn ang="0">
                <a:pos x="0" y="T1"/>
              </a:cxn>
            </a:cxnLst>
            <a:rect l="0" t="0" r="r" b="b"/>
            <a:pathLst>
              <a:path h="56">
                <a:moveTo>
                  <a:pt x="0" y="0"/>
                </a:moveTo>
                <a:cubicBezTo>
                  <a:pt x="0" y="19"/>
                  <a:pt x="0" y="37"/>
                  <a:pt x="0" y="56"/>
                </a:cubicBezTo>
              </a:path>
            </a:pathLst>
          </a:custGeom>
          <a:noFill/>
          <a:ln w="6350" cap="rnd">
            <a:solidFill>
              <a:srgbClr val="FF6600"/>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defPPr>
              <a:defRPr lang="en-US"/>
            </a:defPPr>
            <a:lvl1pPr algn="l" rtl="0" fontAlgn="base">
              <a:spcBef>
                <a:spcPct val="0"/>
              </a:spcBef>
              <a:spcAft>
                <a:spcPct val="0"/>
              </a:spcAft>
              <a:defRPr sz="1400" kern="1200">
                <a:solidFill>
                  <a:schemeClr val="tx1"/>
                </a:solidFill>
                <a:latin typeface="Arial" panose="020B0604020202020204" pitchFamily="34" charset="0"/>
                <a:ea typeface="+mn-ea"/>
                <a:cs typeface="+mn-cs"/>
              </a:defRPr>
            </a:lvl1pPr>
            <a:lvl2pPr marL="457200" algn="l" rtl="0" fontAlgn="base">
              <a:spcBef>
                <a:spcPct val="0"/>
              </a:spcBef>
              <a:spcAft>
                <a:spcPct val="0"/>
              </a:spcAft>
              <a:defRPr sz="1400" kern="1200">
                <a:solidFill>
                  <a:schemeClr val="tx1"/>
                </a:solidFill>
                <a:latin typeface="Arial" panose="020B0604020202020204" pitchFamily="34" charset="0"/>
                <a:ea typeface="+mn-ea"/>
                <a:cs typeface="+mn-cs"/>
              </a:defRPr>
            </a:lvl2pPr>
            <a:lvl3pPr marL="914400" algn="l" rtl="0" fontAlgn="base">
              <a:spcBef>
                <a:spcPct val="0"/>
              </a:spcBef>
              <a:spcAft>
                <a:spcPct val="0"/>
              </a:spcAft>
              <a:defRPr sz="1400" kern="1200">
                <a:solidFill>
                  <a:schemeClr val="tx1"/>
                </a:solidFill>
                <a:latin typeface="Arial" panose="020B0604020202020204" pitchFamily="34" charset="0"/>
                <a:ea typeface="+mn-ea"/>
                <a:cs typeface="+mn-cs"/>
              </a:defRPr>
            </a:lvl3pPr>
            <a:lvl4pPr marL="1371600" algn="l" rtl="0" fontAlgn="base">
              <a:spcBef>
                <a:spcPct val="0"/>
              </a:spcBef>
              <a:spcAft>
                <a:spcPct val="0"/>
              </a:spcAft>
              <a:defRPr sz="1400" kern="1200">
                <a:solidFill>
                  <a:schemeClr val="tx1"/>
                </a:solidFill>
                <a:latin typeface="Arial" panose="020B0604020202020204" pitchFamily="34" charset="0"/>
                <a:ea typeface="+mn-ea"/>
                <a:cs typeface="+mn-cs"/>
              </a:defRPr>
            </a:lvl4pPr>
            <a:lvl5pPr marL="1828800" algn="l" rtl="0" fontAlgn="base">
              <a:spcBef>
                <a:spcPct val="0"/>
              </a:spcBef>
              <a:spcAft>
                <a:spcPct val="0"/>
              </a:spcAft>
              <a:defRPr sz="1400" kern="1200">
                <a:solidFill>
                  <a:schemeClr val="tx1"/>
                </a:solidFill>
                <a:latin typeface="Arial" panose="020B0604020202020204" pitchFamily="34" charset="0"/>
                <a:ea typeface="+mn-ea"/>
                <a:cs typeface="+mn-cs"/>
              </a:defRPr>
            </a:lvl5pPr>
            <a:lvl6pPr marL="2286000" algn="l" defTabSz="914400" rtl="0" eaLnBrk="1" latinLnBrk="0" hangingPunct="1">
              <a:defRPr sz="1400" kern="1200">
                <a:solidFill>
                  <a:schemeClr val="tx1"/>
                </a:solidFill>
                <a:latin typeface="Arial" panose="020B0604020202020204" pitchFamily="34" charset="0"/>
                <a:ea typeface="+mn-ea"/>
                <a:cs typeface="+mn-cs"/>
              </a:defRPr>
            </a:lvl6pPr>
            <a:lvl7pPr marL="2743200" algn="l" defTabSz="914400" rtl="0" eaLnBrk="1" latinLnBrk="0" hangingPunct="1">
              <a:defRPr sz="1400" kern="1200">
                <a:solidFill>
                  <a:schemeClr val="tx1"/>
                </a:solidFill>
                <a:latin typeface="Arial" panose="020B0604020202020204" pitchFamily="34" charset="0"/>
                <a:ea typeface="+mn-ea"/>
                <a:cs typeface="+mn-cs"/>
              </a:defRPr>
            </a:lvl7pPr>
            <a:lvl8pPr marL="3200400" algn="l" defTabSz="914400" rtl="0" eaLnBrk="1" latinLnBrk="0" hangingPunct="1">
              <a:defRPr sz="1400" kern="1200">
                <a:solidFill>
                  <a:schemeClr val="tx1"/>
                </a:solidFill>
                <a:latin typeface="Arial" panose="020B0604020202020204" pitchFamily="34" charset="0"/>
                <a:ea typeface="+mn-ea"/>
                <a:cs typeface="+mn-cs"/>
              </a:defRPr>
            </a:lvl8pPr>
            <a:lvl9pPr marL="3657600" algn="l" defTabSz="914400" rtl="0" eaLnBrk="1" latinLnBrk="0" hangingPunct="1">
              <a:defRPr sz="1400" kern="1200">
                <a:solidFill>
                  <a:schemeClr val="tx1"/>
                </a:solidFill>
                <a:latin typeface="Arial" panose="020B0604020202020204" pitchFamily="34" charset="0"/>
                <a:ea typeface="+mn-ea"/>
                <a:cs typeface="+mn-cs"/>
              </a:defRPr>
            </a:lvl9pPr>
          </a:lstStyle>
          <a:p>
            <a:endParaRPr lang="en-CA"/>
          </a:p>
        </p:txBody>
      </p:sp>
      <p:sp>
        <p:nvSpPr>
          <p:cNvPr id="145" name="Freeform 141">
            <a:extLst>
              <a:ext uri="{FF2B5EF4-FFF2-40B4-BE49-F238E27FC236}">
                <a16:creationId xmlns:a16="http://schemas.microsoft.com/office/drawing/2014/main" id="{445CF8EB-9F88-41E7-AA5D-7143807BE425}"/>
              </a:ext>
            </a:extLst>
          </p:cNvPr>
          <p:cNvSpPr>
            <a:spLocks noChangeAspect="1"/>
          </p:cNvSpPr>
          <p:nvPr/>
        </p:nvSpPr>
        <p:spPr bwMode="auto">
          <a:xfrm>
            <a:off x="6446719" y="1135366"/>
            <a:ext cx="18939" cy="20436"/>
          </a:xfrm>
          <a:custGeom>
            <a:avLst/>
            <a:gdLst>
              <a:gd name="T0" fmla="*/ 31 w 31"/>
              <a:gd name="T1" fmla="*/ 0 h 32"/>
              <a:gd name="T2" fmla="*/ 0 w 31"/>
              <a:gd name="T3" fmla="*/ 24 h 32"/>
              <a:gd name="T4" fmla="*/ 27 w 31"/>
              <a:gd name="T5" fmla="*/ 32 h 32"/>
            </a:gdLst>
            <a:ahLst/>
            <a:cxnLst>
              <a:cxn ang="0">
                <a:pos x="T0" y="T1"/>
              </a:cxn>
              <a:cxn ang="0">
                <a:pos x="T2" y="T3"/>
              </a:cxn>
              <a:cxn ang="0">
                <a:pos x="T4" y="T5"/>
              </a:cxn>
            </a:cxnLst>
            <a:rect l="0" t="0" r="r" b="b"/>
            <a:pathLst>
              <a:path w="31" h="32">
                <a:moveTo>
                  <a:pt x="31" y="0"/>
                </a:moveTo>
                <a:cubicBezTo>
                  <a:pt x="19" y="5"/>
                  <a:pt x="6" y="12"/>
                  <a:pt x="0" y="24"/>
                </a:cubicBezTo>
                <a:cubicBezTo>
                  <a:pt x="9" y="27"/>
                  <a:pt x="18" y="30"/>
                  <a:pt x="27" y="32"/>
                </a:cubicBezTo>
              </a:path>
            </a:pathLst>
          </a:custGeom>
          <a:noFill/>
          <a:ln w="6350" cap="rnd">
            <a:solidFill>
              <a:srgbClr val="FF6600"/>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defPPr>
              <a:defRPr lang="en-US"/>
            </a:defPPr>
            <a:lvl1pPr algn="l" rtl="0" fontAlgn="base">
              <a:spcBef>
                <a:spcPct val="0"/>
              </a:spcBef>
              <a:spcAft>
                <a:spcPct val="0"/>
              </a:spcAft>
              <a:defRPr sz="1400" kern="1200">
                <a:solidFill>
                  <a:schemeClr val="tx1"/>
                </a:solidFill>
                <a:latin typeface="Arial" panose="020B0604020202020204" pitchFamily="34" charset="0"/>
                <a:ea typeface="+mn-ea"/>
                <a:cs typeface="+mn-cs"/>
              </a:defRPr>
            </a:lvl1pPr>
            <a:lvl2pPr marL="457200" algn="l" rtl="0" fontAlgn="base">
              <a:spcBef>
                <a:spcPct val="0"/>
              </a:spcBef>
              <a:spcAft>
                <a:spcPct val="0"/>
              </a:spcAft>
              <a:defRPr sz="1400" kern="1200">
                <a:solidFill>
                  <a:schemeClr val="tx1"/>
                </a:solidFill>
                <a:latin typeface="Arial" panose="020B0604020202020204" pitchFamily="34" charset="0"/>
                <a:ea typeface="+mn-ea"/>
                <a:cs typeface="+mn-cs"/>
              </a:defRPr>
            </a:lvl2pPr>
            <a:lvl3pPr marL="914400" algn="l" rtl="0" fontAlgn="base">
              <a:spcBef>
                <a:spcPct val="0"/>
              </a:spcBef>
              <a:spcAft>
                <a:spcPct val="0"/>
              </a:spcAft>
              <a:defRPr sz="1400" kern="1200">
                <a:solidFill>
                  <a:schemeClr val="tx1"/>
                </a:solidFill>
                <a:latin typeface="Arial" panose="020B0604020202020204" pitchFamily="34" charset="0"/>
                <a:ea typeface="+mn-ea"/>
                <a:cs typeface="+mn-cs"/>
              </a:defRPr>
            </a:lvl3pPr>
            <a:lvl4pPr marL="1371600" algn="l" rtl="0" fontAlgn="base">
              <a:spcBef>
                <a:spcPct val="0"/>
              </a:spcBef>
              <a:spcAft>
                <a:spcPct val="0"/>
              </a:spcAft>
              <a:defRPr sz="1400" kern="1200">
                <a:solidFill>
                  <a:schemeClr val="tx1"/>
                </a:solidFill>
                <a:latin typeface="Arial" panose="020B0604020202020204" pitchFamily="34" charset="0"/>
                <a:ea typeface="+mn-ea"/>
                <a:cs typeface="+mn-cs"/>
              </a:defRPr>
            </a:lvl4pPr>
            <a:lvl5pPr marL="1828800" algn="l" rtl="0" fontAlgn="base">
              <a:spcBef>
                <a:spcPct val="0"/>
              </a:spcBef>
              <a:spcAft>
                <a:spcPct val="0"/>
              </a:spcAft>
              <a:defRPr sz="1400" kern="1200">
                <a:solidFill>
                  <a:schemeClr val="tx1"/>
                </a:solidFill>
                <a:latin typeface="Arial" panose="020B0604020202020204" pitchFamily="34" charset="0"/>
                <a:ea typeface="+mn-ea"/>
                <a:cs typeface="+mn-cs"/>
              </a:defRPr>
            </a:lvl5pPr>
            <a:lvl6pPr marL="2286000" algn="l" defTabSz="914400" rtl="0" eaLnBrk="1" latinLnBrk="0" hangingPunct="1">
              <a:defRPr sz="1400" kern="1200">
                <a:solidFill>
                  <a:schemeClr val="tx1"/>
                </a:solidFill>
                <a:latin typeface="Arial" panose="020B0604020202020204" pitchFamily="34" charset="0"/>
                <a:ea typeface="+mn-ea"/>
                <a:cs typeface="+mn-cs"/>
              </a:defRPr>
            </a:lvl6pPr>
            <a:lvl7pPr marL="2743200" algn="l" defTabSz="914400" rtl="0" eaLnBrk="1" latinLnBrk="0" hangingPunct="1">
              <a:defRPr sz="1400" kern="1200">
                <a:solidFill>
                  <a:schemeClr val="tx1"/>
                </a:solidFill>
                <a:latin typeface="Arial" panose="020B0604020202020204" pitchFamily="34" charset="0"/>
                <a:ea typeface="+mn-ea"/>
                <a:cs typeface="+mn-cs"/>
              </a:defRPr>
            </a:lvl7pPr>
            <a:lvl8pPr marL="3200400" algn="l" defTabSz="914400" rtl="0" eaLnBrk="1" latinLnBrk="0" hangingPunct="1">
              <a:defRPr sz="1400" kern="1200">
                <a:solidFill>
                  <a:schemeClr val="tx1"/>
                </a:solidFill>
                <a:latin typeface="Arial" panose="020B0604020202020204" pitchFamily="34" charset="0"/>
                <a:ea typeface="+mn-ea"/>
                <a:cs typeface="+mn-cs"/>
              </a:defRPr>
            </a:lvl8pPr>
            <a:lvl9pPr marL="3657600" algn="l" defTabSz="914400" rtl="0" eaLnBrk="1" latinLnBrk="0" hangingPunct="1">
              <a:defRPr sz="1400" kern="1200">
                <a:solidFill>
                  <a:schemeClr val="tx1"/>
                </a:solidFill>
                <a:latin typeface="Arial" panose="020B0604020202020204" pitchFamily="34" charset="0"/>
                <a:ea typeface="+mn-ea"/>
                <a:cs typeface="+mn-cs"/>
              </a:defRPr>
            </a:lvl9pPr>
          </a:lstStyle>
          <a:p>
            <a:endParaRPr lang="en-CA"/>
          </a:p>
        </p:txBody>
      </p:sp>
      <p:sp>
        <p:nvSpPr>
          <p:cNvPr id="146" name="Freeform 142">
            <a:extLst>
              <a:ext uri="{FF2B5EF4-FFF2-40B4-BE49-F238E27FC236}">
                <a16:creationId xmlns:a16="http://schemas.microsoft.com/office/drawing/2014/main" id="{91B35D43-FD2D-4CEC-884F-03D36AD999CA}"/>
              </a:ext>
            </a:extLst>
          </p:cNvPr>
          <p:cNvSpPr>
            <a:spLocks noChangeAspect="1"/>
          </p:cNvSpPr>
          <p:nvPr/>
        </p:nvSpPr>
        <p:spPr bwMode="auto">
          <a:xfrm>
            <a:off x="6532202" y="1308239"/>
            <a:ext cx="9214" cy="10494"/>
          </a:xfrm>
          <a:custGeom>
            <a:avLst/>
            <a:gdLst>
              <a:gd name="T0" fmla="*/ 15 w 15"/>
              <a:gd name="T1" fmla="*/ 16 h 16"/>
              <a:gd name="T2" fmla="*/ 0 w 15"/>
              <a:gd name="T3" fmla="*/ 0 h 16"/>
            </a:gdLst>
            <a:ahLst/>
            <a:cxnLst>
              <a:cxn ang="0">
                <a:pos x="T0" y="T1"/>
              </a:cxn>
              <a:cxn ang="0">
                <a:pos x="T2" y="T3"/>
              </a:cxn>
            </a:cxnLst>
            <a:rect l="0" t="0" r="r" b="b"/>
            <a:pathLst>
              <a:path w="15" h="16">
                <a:moveTo>
                  <a:pt x="15" y="16"/>
                </a:moveTo>
                <a:cubicBezTo>
                  <a:pt x="14" y="8"/>
                  <a:pt x="7" y="2"/>
                  <a:pt x="0" y="0"/>
                </a:cubicBezTo>
              </a:path>
            </a:pathLst>
          </a:custGeom>
          <a:noFill/>
          <a:ln w="6350" cap="rnd">
            <a:solidFill>
              <a:srgbClr val="FF6600"/>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defPPr>
              <a:defRPr lang="en-US"/>
            </a:defPPr>
            <a:lvl1pPr algn="l" rtl="0" fontAlgn="base">
              <a:spcBef>
                <a:spcPct val="0"/>
              </a:spcBef>
              <a:spcAft>
                <a:spcPct val="0"/>
              </a:spcAft>
              <a:defRPr sz="1400" kern="1200">
                <a:solidFill>
                  <a:schemeClr val="tx1"/>
                </a:solidFill>
                <a:latin typeface="Arial" panose="020B0604020202020204" pitchFamily="34" charset="0"/>
                <a:ea typeface="+mn-ea"/>
                <a:cs typeface="+mn-cs"/>
              </a:defRPr>
            </a:lvl1pPr>
            <a:lvl2pPr marL="457200" algn="l" rtl="0" fontAlgn="base">
              <a:spcBef>
                <a:spcPct val="0"/>
              </a:spcBef>
              <a:spcAft>
                <a:spcPct val="0"/>
              </a:spcAft>
              <a:defRPr sz="1400" kern="1200">
                <a:solidFill>
                  <a:schemeClr val="tx1"/>
                </a:solidFill>
                <a:latin typeface="Arial" panose="020B0604020202020204" pitchFamily="34" charset="0"/>
                <a:ea typeface="+mn-ea"/>
                <a:cs typeface="+mn-cs"/>
              </a:defRPr>
            </a:lvl2pPr>
            <a:lvl3pPr marL="914400" algn="l" rtl="0" fontAlgn="base">
              <a:spcBef>
                <a:spcPct val="0"/>
              </a:spcBef>
              <a:spcAft>
                <a:spcPct val="0"/>
              </a:spcAft>
              <a:defRPr sz="1400" kern="1200">
                <a:solidFill>
                  <a:schemeClr val="tx1"/>
                </a:solidFill>
                <a:latin typeface="Arial" panose="020B0604020202020204" pitchFamily="34" charset="0"/>
                <a:ea typeface="+mn-ea"/>
                <a:cs typeface="+mn-cs"/>
              </a:defRPr>
            </a:lvl3pPr>
            <a:lvl4pPr marL="1371600" algn="l" rtl="0" fontAlgn="base">
              <a:spcBef>
                <a:spcPct val="0"/>
              </a:spcBef>
              <a:spcAft>
                <a:spcPct val="0"/>
              </a:spcAft>
              <a:defRPr sz="1400" kern="1200">
                <a:solidFill>
                  <a:schemeClr val="tx1"/>
                </a:solidFill>
                <a:latin typeface="Arial" panose="020B0604020202020204" pitchFamily="34" charset="0"/>
                <a:ea typeface="+mn-ea"/>
                <a:cs typeface="+mn-cs"/>
              </a:defRPr>
            </a:lvl4pPr>
            <a:lvl5pPr marL="1828800" algn="l" rtl="0" fontAlgn="base">
              <a:spcBef>
                <a:spcPct val="0"/>
              </a:spcBef>
              <a:spcAft>
                <a:spcPct val="0"/>
              </a:spcAft>
              <a:defRPr sz="1400" kern="1200">
                <a:solidFill>
                  <a:schemeClr val="tx1"/>
                </a:solidFill>
                <a:latin typeface="Arial" panose="020B0604020202020204" pitchFamily="34" charset="0"/>
                <a:ea typeface="+mn-ea"/>
                <a:cs typeface="+mn-cs"/>
              </a:defRPr>
            </a:lvl5pPr>
            <a:lvl6pPr marL="2286000" algn="l" defTabSz="914400" rtl="0" eaLnBrk="1" latinLnBrk="0" hangingPunct="1">
              <a:defRPr sz="1400" kern="1200">
                <a:solidFill>
                  <a:schemeClr val="tx1"/>
                </a:solidFill>
                <a:latin typeface="Arial" panose="020B0604020202020204" pitchFamily="34" charset="0"/>
                <a:ea typeface="+mn-ea"/>
                <a:cs typeface="+mn-cs"/>
              </a:defRPr>
            </a:lvl6pPr>
            <a:lvl7pPr marL="2743200" algn="l" defTabSz="914400" rtl="0" eaLnBrk="1" latinLnBrk="0" hangingPunct="1">
              <a:defRPr sz="1400" kern="1200">
                <a:solidFill>
                  <a:schemeClr val="tx1"/>
                </a:solidFill>
                <a:latin typeface="Arial" panose="020B0604020202020204" pitchFamily="34" charset="0"/>
                <a:ea typeface="+mn-ea"/>
                <a:cs typeface="+mn-cs"/>
              </a:defRPr>
            </a:lvl7pPr>
            <a:lvl8pPr marL="3200400" algn="l" defTabSz="914400" rtl="0" eaLnBrk="1" latinLnBrk="0" hangingPunct="1">
              <a:defRPr sz="1400" kern="1200">
                <a:solidFill>
                  <a:schemeClr val="tx1"/>
                </a:solidFill>
                <a:latin typeface="Arial" panose="020B0604020202020204" pitchFamily="34" charset="0"/>
                <a:ea typeface="+mn-ea"/>
                <a:cs typeface="+mn-cs"/>
              </a:defRPr>
            </a:lvl8pPr>
            <a:lvl9pPr marL="3657600" algn="l" defTabSz="914400" rtl="0" eaLnBrk="1" latinLnBrk="0" hangingPunct="1">
              <a:defRPr sz="1400" kern="1200">
                <a:solidFill>
                  <a:schemeClr val="tx1"/>
                </a:solidFill>
                <a:latin typeface="Arial" panose="020B0604020202020204" pitchFamily="34" charset="0"/>
                <a:ea typeface="+mn-ea"/>
                <a:cs typeface="+mn-cs"/>
              </a:defRPr>
            </a:lvl9pPr>
          </a:lstStyle>
          <a:p>
            <a:endParaRPr lang="en-CA"/>
          </a:p>
        </p:txBody>
      </p:sp>
      <p:sp>
        <p:nvSpPr>
          <p:cNvPr id="147" name="Freeform 143">
            <a:extLst>
              <a:ext uri="{FF2B5EF4-FFF2-40B4-BE49-F238E27FC236}">
                <a16:creationId xmlns:a16="http://schemas.microsoft.com/office/drawing/2014/main" id="{FC0BFE03-D1C5-413D-B46B-96DF9D4C8F92}"/>
              </a:ext>
            </a:extLst>
          </p:cNvPr>
          <p:cNvSpPr>
            <a:spLocks noChangeAspect="1"/>
          </p:cNvSpPr>
          <p:nvPr/>
        </p:nvSpPr>
        <p:spPr bwMode="auto">
          <a:xfrm>
            <a:off x="6529643" y="1308239"/>
            <a:ext cx="2559" cy="10494"/>
          </a:xfrm>
          <a:custGeom>
            <a:avLst/>
            <a:gdLst>
              <a:gd name="T0" fmla="*/ 5 w 5"/>
              <a:gd name="T1" fmla="*/ 0 h 16"/>
              <a:gd name="T2" fmla="*/ 1 w 5"/>
              <a:gd name="T3" fmla="*/ 16 h 16"/>
            </a:gdLst>
            <a:ahLst/>
            <a:cxnLst>
              <a:cxn ang="0">
                <a:pos x="T0" y="T1"/>
              </a:cxn>
              <a:cxn ang="0">
                <a:pos x="T2" y="T3"/>
              </a:cxn>
            </a:cxnLst>
            <a:rect l="0" t="0" r="r" b="b"/>
            <a:pathLst>
              <a:path w="5" h="16">
                <a:moveTo>
                  <a:pt x="5" y="0"/>
                </a:moveTo>
                <a:cubicBezTo>
                  <a:pt x="2" y="5"/>
                  <a:pt x="0" y="11"/>
                  <a:pt x="1" y="16"/>
                </a:cubicBezTo>
              </a:path>
            </a:pathLst>
          </a:custGeom>
          <a:noFill/>
          <a:ln w="6350" cap="rnd">
            <a:solidFill>
              <a:srgbClr val="FF6600"/>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defPPr>
              <a:defRPr lang="en-US"/>
            </a:defPPr>
            <a:lvl1pPr algn="l" rtl="0" fontAlgn="base">
              <a:spcBef>
                <a:spcPct val="0"/>
              </a:spcBef>
              <a:spcAft>
                <a:spcPct val="0"/>
              </a:spcAft>
              <a:defRPr sz="1400" kern="1200">
                <a:solidFill>
                  <a:schemeClr val="tx1"/>
                </a:solidFill>
                <a:latin typeface="Arial" panose="020B0604020202020204" pitchFamily="34" charset="0"/>
                <a:ea typeface="+mn-ea"/>
                <a:cs typeface="+mn-cs"/>
              </a:defRPr>
            </a:lvl1pPr>
            <a:lvl2pPr marL="457200" algn="l" rtl="0" fontAlgn="base">
              <a:spcBef>
                <a:spcPct val="0"/>
              </a:spcBef>
              <a:spcAft>
                <a:spcPct val="0"/>
              </a:spcAft>
              <a:defRPr sz="1400" kern="1200">
                <a:solidFill>
                  <a:schemeClr val="tx1"/>
                </a:solidFill>
                <a:latin typeface="Arial" panose="020B0604020202020204" pitchFamily="34" charset="0"/>
                <a:ea typeface="+mn-ea"/>
                <a:cs typeface="+mn-cs"/>
              </a:defRPr>
            </a:lvl2pPr>
            <a:lvl3pPr marL="914400" algn="l" rtl="0" fontAlgn="base">
              <a:spcBef>
                <a:spcPct val="0"/>
              </a:spcBef>
              <a:spcAft>
                <a:spcPct val="0"/>
              </a:spcAft>
              <a:defRPr sz="1400" kern="1200">
                <a:solidFill>
                  <a:schemeClr val="tx1"/>
                </a:solidFill>
                <a:latin typeface="Arial" panose="020B0604020202020204" pitchFamily="34" charset="0"/>
                <a:ea typeface="+mn-ea"/>
                <a:cs typeface="+mn-cs"/>
              </a:defRPr>
            </a:lvl3pPr>
            <a:lvl4pPr marL="1371600" algn="l" rtl="0" fontAlgn="base">
              <a:spcBef>
                <a:spcPct val="0"/>
              </a:spcBef>
              <a:spcAft>
                <a:spcPct val="0"/>
              </a:spcAft>
              <a:defRPr sz="1400" kern="1200">
                <a:solidFill>
                  <a:schemeClr val="tx1"/>
                </a:solidFill>
                <a:latin typeface="Arial" panose="020B0604020202020204" pitchFamily="34" charset="0"/>
                <a:ea typeface="+mn-ea"/>
                <a:cs typeface="+mn-cs"/>
              </a:defRPr>
            </a:lvl4pPr>
            <a:lvl5pPr marL="1828800" algn="l" rtl="0" fontAlgn="base">
              <a:spcBef>
                <a:spcPct val="0"/>
              </a:spcBef>
              <a:spcAft>
                <a:spcPct val="0"/>
              </a:spcAft>
              <a:defRPr sz="1400" kern="1200">
                <a:solidFill>
                  <a:schemeClr val="tx1"/>
                </a:solidFill>
                <a:latin typeface="Arial" panose="020B0604020202020204" pitchFamily="34" charset="0"/>
                <a:ea typeface="+mn-ea"/>
                <a:cs typeface="+mn-cs"/>
              </a:defRPr>
            </a:lvl5pPr>
            <a:lvl6pPr marL="2286000" algn="l" defTabSz="914400" rtl="0" eaLnBrk="1" latinLnBrk="0" hangingPunct="1">
              <a:defRPr sz="1400" kern="1200">
                <a:solidFill>
                  <a:schemeClr val="tx1"/>
                </a:solidFill>
                <a:latin typeface="Arial" panose="020B0604020202020204" pitchFamily="34" charset="0"/>
                <a:ea typeface="+mn-ea"/>
                <a:cs typeface="+mn-cs"/>
              </a:defRPr>
            </a:lvl6pPr>
            <a:lvl7pPr marL="2743200" algn="l" defTabSz="914400" rtl="0" eaLnBrk="1" latinLnBrk="0" hangingPunct="1">
              <a:defRPr sz="1400" kern="1200">
                <a:solidFill>
                  <a:schemeClr val="tx1"/>
                </a:solidFill>
                <a:latin typeface="Arial" panose="020B0604020202020204" pitchFamily="34" charset="0"/>
                <a:ea typeface="+mn-ea"/>
                <a:cs typeface="+mn-cs"/>
              </a:defRPr>
            </a:lvl7pPr>
            <a:lvl8pPr marL="3200400" algn="l" defTabSz="914400" rtl="0" eaLnBrk="1" latinLnBrk="0" hangingPunct="1">
              <a:defRPr sz="1400" kern="1200">
                <a:solidFill>
                  <a:schemeClr val="tx1"/>
                </a:solidFill>
                <a:latin typeface="Arial" panose="020B0604020202020204" pitchFamily="34" charset="0"/>
                <a:ea typeface="+mn-ea"/>
                <a:cs typeface="+mn-cs"/>
              </a:defRPr>
            </a:lvl8pPr>
            <a:lvl9pPr marL="3657600" algn="l" defTabSz="914400" rtl="0" eaLnBrk="1" latinLnBrk="0" hangingPunct="1">
              <a:defRPr sz="1400" kern="1200">
                <a:solidFill>
                  <a:schemeClr val="tx1"/>
                </a:solidFill>
                <a:latin typeface="Arial" panose="020B0604020202020204" pitchFamily="34" charset="0"/>
                <a:ea typeface="+mn-ea"/>
                <a:cs typeface="+mn-cs"/>
              </a:defRPr>
            </a:lvl9pPr>
          </a:lstStyle>
          <a:p>
            <a:endParaRPr lang="en-CA"/>
          </a:p>
        </p:txBody>
      </p:sp>
      <p:sp>
        <p:nvSpPr>
          <p:cNvPr id="148" name="Freeform 144">
            <a:extLst>
              <a:ext uri="{FF2B5EF4-FFF2-40B4-BE49-F238E27FC236}">
                <a16:creationId xmlns:a16="http://schemas.microsoft.com/office/drawing/2014/main" id="{5BCE939C-C29F-455F-B74D-1867BBDE4AB3}"/>
              </a:ext>
            </a:extLst>
          </p:cNvPr>
          <p:cNvSpPr>
            <a:spLocks noChangeAspect="1"/>
          </p:cNvSpPr>
          <p:nvPr/>
        </p:nvSpPr>
        <p:spPr bwMode="auto">
          <a:xfrm>
            <a:off x="6484086" y="1396057"/>
            <a:ext cx="1536" cy="9942"/>
          </a:xfrm>
          <a:custGeom>
            <a:avLst/>
            <a:gdLst>
              <a:gd name="T0" fmla="*/ 0 w 2"/>
              <a:gd name="T1" fmla="*/ 16 h 16"/>
              <a:gd name="T2" fmla="*/ 0 w 2"/>
              <a:gd name="T3" fmla="*/ 0 h 16"/>
            </a:gdLst>
            <a:ahLst/>
            <a:cxnLst>
              <a:cxn ang="0">
                <a:pos x="T0" y="T1"/>
              </a:cxn>
              <a:cxn ang="0">
                <a:pos x="T2" y="T3"/>
              </a:cxn>
            </a:cxnLst>
            <a:rect l="0" t="0" r="r" b="b"/>
            <a:pathLst>
              <a:path w="2" h="16">
                <a:moveTo>
                  <a:pt x="0" y="16"/>
                </a:moveTo>
                <a:cubicBezTo>
                  <a:pt x="2" y="11"/>
                  <a:pt x="2" y="4"/>
                  <a:pt x="0" y="0"/>
                </a:cubicBezTo>
              </a:path>
            </a:pathLst>
          </a:custGeom>
          <a:noFill/>
          <a:ln w="6350" cap="rnd">
            <a:solidFill>
              <a:srgbClr val="FF6600"/>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defPPr>
              <a:defRPr lang="en-US"/>
            </a:defPPr>
            <a:lvl1pPr algn="l" rtl="0" fontAlgn="base">
              <a:spcBef>
                <a:spcPct val="0"/>
              </a:spcBef>
              <a:spcAft>
                <a:spcPct val="0"/>
              </a:spcAft>
              <a:defRPr sz="1400" kern="1200">
                <a:solidFill>
                  <a:schemeClr val="tx1"/>
                </a:solidFill>
                <a:latin typeface="Arial" panose="020B0604020202020204" pitchFamily="34" charset="0"/>
                <a:ea typeface="+mn-ea"/>
                <a:cs typeface="+mn-cs"/>
              </a:defRPr>
            </a:lvl1pPr>
            <a:lvl2pPr marL="457200" algn="l" rtl="0" fontAlgn="base">
              <a:spcBef>
                <a:spcPct val="0"/>
              </a:spcBef>
              <a:spcAft>
                <a:spcPct val="0"/>
              </a:spcAft>
              <a:defRPr sz="1400" kern="1200">
                <a:solidFill>
                  <a:schemeClr val="tx1"/>
                </a:solidFill>
                <a:latin typeface="Arial" panose="020B0604020202020204" pitchFamily="34" charset="0"/>
                <a:ea typeface="+mn-ea"/>
                <a:cs typeface="+mn-cs"/>
              </a:defRPr>
            </a:lvl2pPr>
            <a:lvl3pPr marL="914400" algn="l" rtl="0" fontAlgn="base">
              <a:spcBef>
                <a:spcPct val="0"/>
              </a:spcBef>
              <a:spcAft>
                <a:spcPct val="0"/>
              </a:spcAft>
              <a:defRPr sz="1400" kern="1200">
                <a:solidFill>
                  <a:schemeClr val="tx1"/>
                </a:solidFill>
                <a:latin typeface="Arial" panose="020B0604020202020204" pitchFamily="34" charset="0"/>
                <a:ea typeface="+mn-ea"/>
                <a:cs typeface="+mn-cs"/>
              </a:defRPr>
            </a:lvl3pPr>
            <a:lvl4pPr marL="1371600" algn="l" rtl="0" fontAlgn="base">
              <a:spcBef>
                <a:spcPct val="0"/>
              </a:spcBef>
              <a:spcAft>
                <a:spcPct val="0"/>
              </a:spcAft>
              <a:defRPr sz="1400" kern="1200">
                <a:solidFill>
                  <a:schemeClr val="tx1"/>
                </a:solidFill>
                <a:latin typeface="Arial" panose="020B0604020202020204" pitchFamily="34" charset="0"/>
                <a:ea typeface="+mn-ea"/>
                <a:cs typeface="+mn-cs"/>
              </a:defRPr>
            </a:lvl4pPr>
            <a:lvl5pPr marL="1828800" algn="l" rtl="0" fontAlgn="base">
              <a:spcBef>
                <a:spcPct val="0"/>
              </a:spcBef>
              <a:spcAft>
                <a:spcPct val="0"/>
              </a:spcAft>
              <a:defRPr sz="1400" kern="1200">
                <a:solidFill>
                  <a:schemeClr val="tx1"/>
                </a:solidFill>
                <a:latin typeface="Arial" panose="020B0604020202020204" pitchFamily="34" charset="0"/>
                <a:ea typeface="+mn-ea"/>
                <a:cs typeface="+mn-cs"/>
              </a:defRPr>
            </a:lvl5pPr>
            <a:lvl6pPr marL="2286000" algn="l" defTabSz="914400" rtl="0" eaLnBrk="1" latinLnBrk="0" hangingPunct="1">
              <a:defRPr sz="1400" kern="1200">
                <a:solidFill>
                  <a:schemeClr val="tx1"/>
                </a:solidFill>
                <a:latin typeface="Arial" panose="020B0604020202020204" pitchFamily="34" charset="0"/>
                <a:ea typeface="+mn-ea"/>
                <a:cs typeface="+mn-cs"/>
              </a:defRPr>
            </a:lvl6pPr>
            <a:lvl7pPr marL="2743200" algn="l" defTabSz="914400" rtl="0" eaLnBrk="1" latinLnBrk="0" hangingPunct="1">
              <a:defRPr sz="1400" kern="1200">
                <a:solidFill>
                  <a:schemeClr val="tx1"/>
                </a:solidFill>
                <a:latin typeface="Arial" panose="020B0604020202020204" pitchFamily="34" charset="0"/>
                <a:ea typeface="+mn-ea"/>
                <a:cs typeface="+mn-cs"/>
              </a:defRPr>
            </a:lvl7pPr>
            <a:lvl8pPr marL="3200400" algn="l" defTabSz="914400" rtl="0" eaLnBrk="1" latinLnBrk="0" hangingPunct="1">
              <a:defRPr sz="1400" kern="1200">
                <a:solidFill>
                  <a:schemeClr val="tx1"/>
                </a:solidFill>
                <a:latin typeface="Arial" panose="020B0604020202020204" pitchFamily="34" charset="0"/>
                <a:ea typeface="+mn-ea"/>
                <a:cs typeface="+mn-cs"/>
              </a:defRPr>
            </a:lvl8pPr>
            <a:lvl9pPr marL="3657600" algn="l" defTabSz="914400" rtl="0" eaLnBrk="1" latinLnBrk="0" hangingPunct="1">
              <a:defRPr sz="1400" kern="1200">
                <a:solidFill>
                  <a:schemeClr val="tx1"/>
                </a:solidFill>
                <a:latin typeface="Arial" panose="020B0604020202020204" pitchFamily="34" charset="0"/>
                <a:ea typeface="+mn-ea"/>
                <a:cs typeface="+mn-cs"/>
              </a:defRPr>
            </a:lvl9pPr>
          </a:lstStyle>
          <a:p>
            <a:endParaRPr lang="en-CA"/>
          </a:p>
        </p:txBody>
      </p:sp>
      <p:sp>
        <p:nvSpPr>
          <p:cNvPr id="149" name="Freeform 145">
            <a:extLst>
              <a:ext uri="{FF2B5EF4-FFF2-40B4-BE49-F238E27FC236}">
                <a16:creationId xmlns:a16="http://schemas.microsoft.com/office/drawing/2014/main" id="{931F2455-186F-4899-B174-F0B4BE0ADA2A}"/>
              </a:ext>
            </a:extLst>
          </p:cNvPr>
          <p:cNvSpPr>
            <a:spLocks noChangeAspect="1"/>
          </p:cNvSpPr>
          <p:nvPr/>
        </p:nvSpPr>
        <p:spPr bwMode="auto">
          <a:xfrm>
            <a:off x="6469753" y="1396057"/>
            <a:ext cx="14332" cy="5523"/>
          </a:xfrm>
          <a:custGeom>
            <a:avLst/>
            <a:gdLst>
              <a:gd name="T0" fmla="*/ 25 w 25"/>
              <a:gd name="T1" fmla="*/ 0 h 9"/>
              <a:gd name="T2" fmla="*/ 0 w 25"/>
              <a:gd name="T3" fmla="*/ 9 h 9"/>
            </a:gdLst>
            <a:ahLst/>
            <a:cxnLst>
              <a:cxn ang="0">
                <a:pos x="T0" y="T1"/>
              </a:cxn>
              <a:cxn ang="0">
                <a:pos x="T2" y="T3"/>
              </a:cxn>
            </a:cxnLst>
            <a:rect l="0" t="0" r="r" b="b"/>
            <a:pathLst>
              <a:path w="25" h="9">
                <a:moveTo>
                  <a:pt x="25" y="0"/>
                </a:moveTo>
                <a:cubicBezTo>
                  <a:pt x="16" y="1"/>
                  <a:pt x="8" y="5"/>
                  <a:pt x="0" y="9"/>
                </a:cubicBezTo>
              </a:path>
            </a:pathLst>
          </a:custGeom>
          <a:noFill/>
          <a:ln w="6350" cap="rnd">
            <a:solidFill>
              <a:srgbClr val="FF6600"/>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defPPr>
              <a:defRPr lang="en-US"/>
            </a:defPPr>
            <a:lvl1pPr algn="l" rtl="0" fontAlgn="base">
              <a:spcBef>
                <a:spcPct val="0"/>
              </a:spcBef>
              <a:spcAft>
                <a:spcPct val="0"/>
              </a:spcAft>
              <a:defRPr sz="1400" kern="1200">
                <a:solidFill>
                  <a:schemeClr val="tx1"/>
                </a:solidFill>
                <a:latin typeface="Arial" panose="020B0604020202020204" pitchFamily="34" charset="0"/>
                <a:ea typeface="+mn-ea"/>
                <a:cs typeface="+mn-cs"/>
              </a:defRPr>
            </a:lvl1pPr>
            <a:lvl2pPr marL="457200" algn="l" rtl="0" fontAlgn="base">
              <a:spcBef>
                <a:spcPct val="0"/>
              </a:spcBef>
              <a:spcAft>
                <a:spcPct val="0"/>
              </a:spcAft>
              <a:defRPr sz="1400" kern="1200">
                <a:solidFill>
                  <a:schemeClr val="tx1"/>
                </a:solidFill>
                <a:latin typeface="Arial" panose="020B0604020202020204" pitchFamily="34" charset="0"/>
                <a:ea typeface="+mn-ea"/>
                <a:cs typeface="+mn-cs"/>
              </a:defRPr>
            </a:lvl2pPr>
            <a:lvl3pPr marL="914400" algn="l" rtl="0" fontAlgn="base">
              <a:spcBef>
                <a:spcPct val="0"/>
              </a:spcBef>
              <a:spcAft>
                <a:spcPct val="0"/>
              </a:spcAft>
              <a:defRPr sz="1400" kern="1200">
                <a:solidFill>
                  <a:schemeClr val="tx1"/>
                </a:solidFill>
                <a:latin typeface="Arial" panose="020B0604020202020204" pitchFamily="34" charset="0"/>
                <a:ea typeface="+mn-ea"/>
                <a:cs typeface="+mn-cs"/>
              </a:defRPr>
            </a:lvl3pPr>
            <a:lvl4pPr marL="1371600" algn="l" rtl="0" fontAlgn="base">
              <a:spcBef>
                <a:spcPct val="0"/>
              </a:spcBef>
              <a:spcAft>
                <a:spcPct val="0"/>
              </a:spcAft>
              <a:defRPr sz="1400" kern="1200">
                <a:solidFill>
                  <a:schemeClr val="tx1"/>
                </a:solidFill>
                <a:latin typeface="Arial" panose="020B0604020202020204" pitchFamily="34" charset="0"/>
                <a:ea typeface="+mn-ea"/>
                <a:cs typeface="+mn-cs"/>
              </a:defRPr>
            </a:lvl4pPr>
            <a:lvl5pPr marL="1828800" algn="l" rtl="0" fontAlgn="base">
              <a:spcBef>
                <a:spcPct val="0"/>
              </a:spcBef>
              <a:spcAft>
                <a:spcPct val="0"/>
              </a:spcAft>
              <a:defRPr sz="1400" kern="1200">
                <a:solidFill>
                  <a:schemeClr val="tx1"/>
                </a:solidFill>
                <a:latin typeface="Arial" panose="020B0604020202020204" pitchFamily="34" charset="0"/>
                <a:ea typeface="+mn-ea"/>
                <a:cs typeface="+mn-cs"/>
              </a:defRPr>
            </a:lvl5pPr>
            <a:lvl6pPr marL="2286000" algn="l" defTabSz="914400" rtl="0" eaLnBrk="1" latinLnBrk="0" hangingPunct="1">
              <a:defRPr sz="1400" kern="1200">
                <a:solidFill>
                  <a:schemeClr val="tx1"/>
                </a:solidFill>
                <a:latin typeface="Arial" panose="020B0604020202020204" pitchFamily="34" charset="0"/>
                <a:ea typeface="+mn-ea"/>
                <a:cs typeface="+mn-cs"/>
              </a:defRPr>
            </a:lvl6pPr>
            <a:lvl7pPr marL="2743200" algn="l" defTabSz="914400" rtl="0" eaLnBrk="1" latinLnBrk="0" hangingPunct="1">
              <a:defRPr sz="1400" kern="1200">
                <a:solidFill>
                  <a:schemeClr val="tx1"/>
                </a:solidFill>
                <a:latin typeface="Arial" panose="020B0604020202020204" pitchFamily="34" charset="0"/>
                <a:ea typeface="+mn-ea"/>
                <a:cs typeface="+mn-cs"/>
              </a:defRPr>
            </a:lvl7pPr>
            <a:lvl8pPr marL="3200400" algn="l" defTabSz="914400" rtl="0" eaLnBrk="1" latinLnBrk="0" hangingPunct="1">
              <a:defRPr sz="1400" kern="1200">
                <a:solidFill>
                  <a:schemeClr val="tx1"/>
                </a:solidFill>
                <a:latin typeface="Arial" panose="020B0604020202020204" pitchFamily="34" charset="0"/>
                <a:ea typeface="+mn-ea"/>
                <a:cs typeface="+mn-cs"/>
              </a:defRPr>
            </a:lvl8pPr>
            <a:lvl9pPr marL="3657600" algn="l" defTabSz="914400" rtl="0" eaLnBrk="1" latinLnBrk="0" hangingPunct="1">
              <a:defRPr sz="1400" kern="1200">
                <a:solidFill>
                  <a:schemeClr val="tx1"/>
                </a:solidFill>
                <a:latin typeface="Arial" panose="020B0604020202020204" pitchFamily="34" charset="0"/>
                <a:ea typeface="+mn-ea"/>
                <a:cs typeface="+mn-cs"/>
              </a:defRPr>
            </a:lvl9pPr>
          </a:lstStyle>
          <a:p>
            <a:endParaRPr lang="en-CA"/>
          </a:p>
        </p:txBody>
      </p:sp>
      <p:sp>
        <p:nvSpPr>
          <p:cNvPr id="150" name="Freeform 146">
            <a:extLst>
              <a:ext uri="{FF2B5EF4-FFF2-40B4-BE49-F238E27FC236}">
                <a16:creationId xmlns:a16="http://schemas.microsoft.com/office/drawing/2014/main" id="{465781C4-FF5F-427A-97A1-CB410FB49D31}"/>
              </a:ext>
            </a:extLst>
          </p:cNvPr>
          <p:cNvSpPr>
            <a:spLocks noChangeAspect="1"/>
          </p:cNvSpPr>
          <p:nvPr/>
        </p:nvSpPr>
        <p:spPr bwMode="auto">
          <a:xfrm>
            <a:off x="6455933" y="848715"/>
            <a:ext cx="4607" cy="8837"/>
          </a:xfrm>
          <a:custGeom>
            <a:avLst/>
            <a:gdLst>
              <a:gd name="T0" fmla="*/ 8 w 8"/>
              <a:gd name="T1" fmla="*/ 0 h 13"/>
              <a:gd name="T2" fmla="*/ 0 w 8"/>
              <a:gd name="T3" fmla="*/ 13 h 13"/>
            </a:gdLst>
            <a:ahLst/>
            <a:cxnLst>
              <a:cxn ang="0">
                <a:pos x="T0" y="T1"/>
              </a:cxn>
              <a:cxn ang="0">
                <a:pos x="T2" y="T3"/>
              </a:cxn>
            </a:cxnLst>
            <a:rect l="0" t="0" r="r" b="b"/>
            <a:pathLst>
              <a:path w="8" h="13">
                <a:moveTo>
                  <a:pt x="8" y="0"/>
                </a:moveTo>
                <a:cubicBezTo>
                  <a:pt x="3" y="2"/>
                  <a:pt x="3" y="9"/>
                  <a:pt x="0" y="13"/>
                </a:cubicBezTo>
              </a:path>
            </a:pathLst>
          </a:custGeom>
          <a:noFill/>
          <a:ln w="6350" cap="rnd">
            <a:solidFill>
              <a:srgbClr val="FF6600"/>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defPPr>
              <a:defRPr lang="en-US"/>
            </a:defPPr>
            <a:lvl1pPr algn="l" rtl="0" fontAlgn="base">
              <a:spcBef>
                <a:spcPct val="0"/>
              </a:spcBef>
              <a:spcAft>
                <a:spcPct val="0"/>
              </a:spcAft>
              <a:defRPr sz="1400" kern="1200">
                <a:solidFill>
                  <a:schemeClr val="tx1"/>
                </a:solidFill>
                <a:latin typeface="Arial" panose="020B0604020202020204" pitchFamily="34" charset="0"/>
                <a:ea typeface="+mn-ea"/>
                <a:cs typeface="+mn-cs"/>
              </a:defRPr>
            </a:lvl1pPr>
            <a:lvl2pPr marL="457200" algn="l" rtl="0" fontAlgn="base">
              <a:spcBef>
                <a:spcPct val="0"/>
              </a:spcBef>
              <a:spcAft>
                <a:spcPct val="0"/>
              </a:spcAft>
              <a:defRPr sz="1400" kern="1200">
                <a:solidFill>
                  <a:schemeClr val="tx1"/>
                </a:solidFill>
                <a:latin typeface="Arial" panose="020B0604020202020204" pitchFamily="34" charset="0"/>
                <a:ea typeface="+mn-ea"/>
                <a:cs typeface="+mn-cs"/>
              </a:defRPr>
            </a:lvl2pPr>
            <a:lvl3pPr marL="914400" algn="l" rtl="0" fontAlgn="base">
              <a:spcBef>
                <a:spcPct val="0"/>
              </a:spcBef>
              <a:spcAft>
                <a:spcPct val="0"/>
              </a:spcAft>
              <a:defRPr sz="1400" kern="1200">
                <a:solidFill>
                  <a:schemeClr val="tx1"/>
                </a:solidFill>
                <a:latin typeface="Arial" panose="020B0604020202020204" pitchFamily="34" charset="0"/>
                <a:ea typeface="+mn-ea"/>
                <a:cs typeface="+mn-cs"/>
              </a:defRPr>
            </a:lvl3pPr>
            <a:lvl4pPr marL="1371600" algn="l" rtl="0" fontAlgn="base">
              <a:spcBef>
                <a:spcPct val="0"/>
              </a:spcBef>
              <a:spcAft>
                <a:spcPct val="0"/>
              </a:spcAft>
              <a:defRPr sz="1400" kern="1200">
                <a:solidFill>
                  <a:schemeClr val="tx1"/>
                </a:solidFill>
                <a:latin typeface="Arial" panose="020B0604020202020204" pitchFamily="34" charset="0"/>
                <a:ea typeface="+mn-ea"/>
                <a:cs typeface="+mn-cs"/>
              </a:defRPr>
            </a:lvl4pPr>
            <a:lvl5pPr marL="1828800" algn="l" rtl="0" fontAlgn="base">
              <a:spcBef>
                <a:spcPct val="0"/>
              </a:spcBef>
              <a:spcAft>
                <a:spcPct val="0"/>
              </a:spcAft>
              <a:defRPr sz="1400" kern="1200">
                <a:solidFill>
                  <a:schemeClr val="tx1"/>
                </a:solidFill>
                <a:latin typeface="Arial" panose="020B0604020202020204" pitchFamily="34" charset="0"/>
                <a:ea typeface="+mn-ea"/>
                <a:cs typeface="+mn-cs"/>
              </a:defRPr>
            </a:lvl5pPr>
            <a:lvl6pPr marL="2286000" algn="l" defTabSz="914400" rtl="0" eaLnBrk="1" latinLnBrk="0" hangingPunct="1">
              <a:defRPr sz="1400" kern="1200">
                <a:solidFill>
                  <a:schemeClr val="tx1"/>
                </a:solidFill>
                <a:latin typeface="Arial" panose="020B0604020202020204" pitchFamily="34" charset="0"/>
                <a:ea typeface="+mn-ea"/>
                <a:cs typeface="+mn-cs"/>
              </a:defRPr>
            </a:lvl6pPr>
            <a:lvl7pPr marL="2743200" algn="l" defTabSz="914400" rtl="0" eaLnBrk="1" latinLnBrk="0" hangingPunct="1">
              <a:defRPr sz="1400" kern="1200">
                <a:solidFill>
                  <a:schemeClr val="tx1"/>
                </a:solidFill>
                <a:latin typeface="Arial" panose="020B0604020202020204" pitchFamily="34" charset="0"/>
                <a:ea typeface="+mn-ea"/>
                <a:cs typeface="+mn-cs"/>
              </a:defRPr>
            </a:lvl7pPr>
            <a:lvl8pPr marL="3200400" algn="l" defTabSz="914400" rtl="0" eaLnBrk="1" latinLnBrk="0" hangingPunct="1">
              <a:defRPr sz="1400" kern="1200">
                <a:solidFill>
                  <a:schemeClr val="tx1"/>
                </a:solidFill>
                <a:latin typeface="Arial" panose="020B0604020202020204" pitchFamily="34" charset="0"/>
                <a:ea typeface="+mn-ea"/>
                <a:cs typeface="+mn-cs"/>
              </a:defRPr>
            </a:lvl8pPr>
            <a:lvl9pPr marL="3657600" algn="l" defTabSz="914400" rtl="0" eaLnBrk="1" latinLnBrk="0" hangingPunct="1">
              <a:defRPr sz="1400" kern="1200">
                <a:solidFill>
                  <a:schemeClr val="tx1"/>
                </a:solidFill>
                <a:latin typeface="Arial" panose="020B0604020202020204" pitchFamily="34" charset="0"/>
                <a:ea typeface="+mn-ea"/>
                <a:cs typeface="+mn-cs"/>
              </a:defRPr>
            </a:lvl9pPr>
          </a:lstStyle>
          <a:p>
            <a:endParaRPr lang="en-CA"/>
          </a:p>
        </p:txBody>
      </p:sp>
      <p:sp>
        <p:nvSpPr>
          <p:cNvPr id="151" name="Freeform 147">
            <a:extLst>
              <a:ext uri="{FF2B5EF4-FFF2-40B4-BE49-F238E27FC236}">
                <a16:creationId xmlns:a16="http://schemas.microsoft.com/office/drawing/2014/main" id="{E9567429-1BBF-4FAC-B114-F4B1B40E681D}"/>
              </a:ext>
            </a:extLst>
          </p:cNvPr>
          <p:cNvSpPr>
            <a:spLocks noChangeAspect="1"/>
          </p:cNvSpPr>
          <p:nvPr/>
        </p:nvSpPr>
        <p:spPr bwMode="auto">
          <a:xfrm>
            <a:off x="5933308" y="725550"/>
            <a:ext cx="22522" cy="50260"/>
          </a:xfrm>
          <a:custGeom>
            <a:avLst/>
            <a:gdLst>
              <a:gd name="T0" fmla="*/ 12 w 38"/>
              <a:gd name="T1" fmla="*/ 0 h 79"/>
              <a:gd name="T2" fmla="*/ 24 w 38"/>
              <a:gd name="T3" fmla="*/ 79 h 79"/>
              <a:gd name="T4" fmla="*/ 12 w 38"/>
              <a:gd name="T5" fmla="*/ 0 h 79"/>
            </a:gdLst>
            <a:ahLst/>
            <a:cxnLst>
              <a:cxn ang="0">
                <a:pos x="T0" y="T1"/>
              </a:cxn>
              <a:cxn ang="0">
                <a:pos x="T2" y="T3"/>
              </a:cxn>
              <a:cxn ang="0">
                <a:pos x="T4" y="T5"/>
              </a:cxn>
            </a:cxnLst>
            <a:rect l="0" t="0" r="r" b="b"/>
            <a:pathLst>
              <a:path w="38" h="79">
                <a:moveTo>
                  <a:pt x="12" y="0"/>
                </a:moveTo>
                <a:cubicBezTo>
                  <a:pt x="9" y="22"/>
                  <a:pt x="0" y="69"/>
                  <a:pt x="24" y="79"/>
                </a:cubicBezTo>
                <a:cubicBezTo>
                  <a:pt x="38" y="56"/>
                  <a:pt x="24" y="23"/>
                  <a:pt x="12" y="0"/>
                </a:cubicBezTo>
              </a:path>
            </a:pathLst>
          </a:custGeom>
          <a:noFill/>
          <a:ln w="6350" cap="rnd">
            <a:solidFill>
              <a:srgbClr val="FF6600"/>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defPPr>
              <a:defRPr lang="en-US"/>
            </a:defPPr>
            <a:lvl1pPr algn="l" rtl="0" fontAlgn="base">
              <a:spcBef>
                <a:spcPct val="0"/>
              </a:spcBef>
              <a:spcAft>
                <a:spcPct val="0"/>
              </a:spcAft>
              <a:defRPr sz="1400" kern="1200">
                <a:solidFill>
                  <a:schemeClr val="tx1"/>
                </a:solidFill>
                <a:latin typeface="Arial" panose="020B0604020202020204" pitchFamily="34" charset="0"/>
                <a:ea typeface="+mn-ea"/>
                <a:cs typeface="+mn-cs"/>
              </a:defRPr>
            </a:lvl1pPr>
            <a:lvl2pPr marL="457200" algn="l" rtl="0" fontAlgn="base">
              <a:spcBef>
                <a:spcPct val="0"/>
              </a:spcBef>
              <a:spcAft>
                <a:spcPct val="0"/>
              </a:spcAft>
              <a:defRPr sz="1400" kern="1200">
                <a:solidFill>
                  <a:schemeClr val="tx1"/>
                </a:solidFill>
                <a:latin typeface="Arial" panose="020B0604020202020204" pitchFamily="34" charset="0"/>
                <a:ea typeface="+mn-ea"/>
                <a:cs typeface="+mn-cs"/>
              </a:defRPr>
            </a:lvl2pPr>
            <a:lvl3pPr marL="914400" algn="l" rtl="0" fontAlgn="base">
              <a:spcBef>
                <a:spcPct val="0"/>
              </a:spcBef>
              <a:spcAft>
                <a:spcPct val="0"/>
              </a:spcAft>
              <a:defRPr sz="1400" kern="1200">
                <a:solidFill>
                  <a:schemeClr val="tx1"/>
                </a:solidFill>
                <a:latin typeface="Arial" panose="020B0604020202020204" pitchFamily="34" charset="0"/>
                <a:ea typeface="+mn-ea"/>
                <a:cs typeface="+mn-cs"/>
              </a:defRPr>
            </a:lvl3pPr>
            <a:lvl4pPr marL="1371600" algn="l" rtl="0" fontAlgn="base">
              <a:spcBef>
                <a:spcPct val="0"/>
              </a:spcBef>
              <a:spcAft>
                <a:spcPct val="0"/>
              </a:spcAft>
              <a:defRPr sz="1400" kern="1200">
                <a:solidFill>
                  <a:schemeClr val="tx1"/>
                </a:solidFill>
                <a:latin typeface="Arial" panose="020B0604020202020204" pitchFamily="34" charset="0"/>
                <a:ea typeface="+mn-ea"/>
                <a:cs typeface="+mn-cs"/>
              </a:defRPr>
            </a:lvl4pPr>
            <a:lvl5pPr marL="1828800" algn="l" rtl="0" fontAlgn="base">
              <a:spcBef>
                <a:spcPct val="0"/>
              </a:spcBef>
              <a:spcAft>
                <a:spcPct val="0"/>
              </a:spcAft>
              <a:defRPr sz="1400" kern="1200">
                <a:solidFill>
                  <a:schemeClr val="tx1"/>
                </a:solidFill>
                <a:latin typeface="Arial" panose="020B0604020202020204" pitchFamily="34" charset="0"/>
                <a:ea typeface="+mn-ea"/>
                <a:cs typeface="+mn-cs"/>
              </a:defRPr>
            </a:lvl5pPr>
            <a:lvl6pPr marL="2286000" algn="l" defTabSz="914400" rtl="0" eaLnBrk="1" latinLnBrk="0" hangingPunct="1">
              <a:defRPr sz="1400" kern="1200">
                <a:solidFill>
                  <a:schemeClr val="tx1"/>
                </a:solidFill>
                <a:latin typeface="Arial" panose="020B0604020202020204" pitchFamily="34" charset="0"/>
                <a:ea typeface="+mn-ea"/>
                <a:cs typeface="+mn-cs"/>
              </a:defRPr>
            </a:lvl6pPr>
            <a:lvl7pPr marL="2743200" algn="l" defTabSz="914400" rtl="0" eaLnBrk="1" latinLnBrk="0" hangingPunct="1">
              <a:defRPr sz="1400" kern="1200">
                <a:solidFill>
                  <a:schemeClr val="tx1"/>
                </a:solidFill>
                <a:latin typeface="Arial" panose="020B0604020202020204" pitchFamily="34" charset="0"/>
                <a:ea typeface="+mn-ea"/>
                <a:cs typeface="+mn-cs"/>
              </a:defRPr>
            </a:lvl7pPr>
            <a:lvl8pPr marL="3200400" algn="l" defTabSz="914400" rtl="0" eaLnBrk="1" latinLnBrk="0" hangingPunct="1">
              <a:defRPr sz="1400" kern="1200">
                <a:solidFill>
                  <a:schemeClr val="tx1"/>
                </a:solidFill>
                <a:latin typeface="Arial" panose="020B0604020202020204" pitchFamily="34" charset="0"/>
                <a:ea typeface="+mn-ea"/>
                <a:cs typeface="+mn-cs"/>
              </a:defRPr>
            </a:lvl8pPr>
            <a:lvl9pPr marL="3657600" algn="l" defTabSz="914400" rtl="0" eaLnBrk="1" latinLnBrk="0" hangingPunct="1">
              <a:defRPr sz="1400" kern="1200">
                <a:solidFill>
                  <a:schemeClr val="tx1"/>
                </a:solidFill>
                <a:latin typeface="Arial" panose="020B0604020202020204" pitchFamily="34" charset="0"/>
                <a:ea typeface="+mn-ea"/>
                <a:cs typeface="+mn-cs"/>
              </a:defRPr>
            </a:lvl9pPr>
          </a:lstStyle>
          <a:p>
            <a:endParaRPr lang="en-CA"/>
          </a:p>
        </p:txBody>
      </p:sp>
      <p:sp>
        <p:nvSpPr>
          <p:cNvPr id="152" name="Freeform 148">
            <a:extLst>
              <a:ext uri="{FF2B5EF4-FFF2-40B4-BE49-F238E27FC236}">
                <a16:creationId xmlns:a16="http://schemas.microsoft.com/office/drawing/2014/main" id="{F227D566-B8D3-4B94-8F0C-833072EADF32}"/>
              </a:ext>
            </a:extLst>
          </p:cNvPr>
          <p:cNvSpPr>
            <a:spLocks noChangeAspect="1"/>
          </p:cNvSpPr>
          <p:nvPr/>
        </p:nvSpPr>
        <p:spPr bwMode="auto">
          <a:xfrm>
            <a:off x="5733677" y="934876"/>
            <a:ext cx="19451" cy="14912"/>
          </a:xfrm>
          <a:custGeom>
            <a:avLst/>
            <a:gdLst>
              <a:gd name="T0" fmla="*/ 0 w 33"/>
              <a:gd name="T1" fmla="*/ 4 h 23"/>
              <a:gd name="T2" fmla="*/ 33 w 33"/>
              <a:gd name="T3" fmla="*/ 10 h 23"/>
              <a:gd name="T4" fmla="*/ 0 w 33"/>
              <a:gd name="T5" fmla="*/ 4 h 23"/>
            </a:gdLst>
            <a:ahLst/>
            <a:cxnLst>
              <a:cxn ang="0">
                <a:pos x="T0" y="T1"/>
              </a:cxn>
              <a:cxn ang="0">
                <a:pos x="T2" y="T3"/>
              </a:cxn>
              <a:cxn ang="0">
                <a:pos x="T4" y="T5"/>
              </a:cxn>
            </a:cxnLst>
            <a:rect l="0" t="0" r="r" b="b"/>
            <a:pathLst>
              <a:path w="33" h="23">
                <a:moveTo>
                  <a:pt x="0" y="4"/>
                </a:moveTo>
                <a:cubicBezTo>
                  <a:pt x="5" y="12"/>
                  <a:pt x="27" y="23"/>
                  <a:pt x="33" y="10"/>
                </a:cubicBezTo>
                <a:cubicBezTo>
                  <a:pt x="28" y="0"/>
                  <a:pt x="10" y="1"/>
                  <a:pt x="0" y="4"/>
                </a:cubicBezTo>
              </a:path>
            </a:pathLst>
          </a:custGeom>
          <a:noFill/>
          <a:ln w="6350" cap="rnd">
            <a:solidFill>
              <a:srgbClr val="FF6600"/>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defPPr>
              <a:defRPr lang="en-US"/>
            </a:defPPr>
            <a:lvl1pPr algn="l" rtl="0" fontAlgn="base">
              <a:spcBef>
                <a:spcPct val="0"/>
              </a:spcBef>
              <a:spcAft>
                <a:spcPct val="0"/>
              </a:spcAft>
              <a:defRPr sz="1400" kern="1200">
                <a:solidFill>
                  <a:schemeClr val="tx1"/>
                </a:solidFill>
                <a:latin typeface="Arial" panose="020B0604020202020204" pitchFamily="34" charset="0"/>
                <a:ea typeface="+mn-ea"/>
                <a:cs typeface="+mn-cs"/>
              </a:defRPr>
            </a:lvl1pPr>
            <a:lvl2pPr marL="457200" algn="l" rtl="0" fontAlgn="base">
              <a:spcBef>
                <a:spcPct val="0"/>
              </a:spcBef>
              <a:spcAft>
                <a:spcPct val="0"/>
              </a:spcAft>
              <a:defRPr sz="1400" kern="1200">
                <a:solidFill>
                  <a:schemeClr val="tx1"/>
                </a:solidFill>
                <a:latin typeface="Arial" panose="020B0604020202020204" pitchFamily="34" charset="0"/>
                <a:ea typeface="+mn-ea"/>
                <a:cs typeface="+mn-cs"/>
              </a:defRPr>
            </a:lvl2pPr>
            <a:lvl3pPr marL="914400" algn="l" rtl="0" fontAlgn="base">
              <a:spcBef>
                <a:spcPct val="0"/>
              </a:spcBef>
              <a:spcAft>
                <a:spcPct val="0"/>
              </a:spcAft>
              <a:defRPr sz="1400" kern="1200">
                <a:solidFill>
                  <a:schemeClr val="tx1"/>
                </a:solidFill>
                <a:latin typeface="Arial" panose="020B0604020202020204" pitchFamily="34" charset="0"/>
                <a:ea typeface="+mn-ea"/>
                <a:cs typeface="+mn-cs"/>
              </a:defRPr>
            </a:lvl3pPr>
            <a:lvl4pPr marL="1371600" algn="l" rtl="0" fontAlgn="base">
              <a:spcBef>
                <a:spcPct val="0"/>
              </a:spcBef>
              <a:spcAft>
                <a:spcPct val="0"/>
              </a:spcAft>
              <a:defRPr sz="1400" kern="1200">
                <a:solidFill>
                  <a:schemeClr val="tx1"/>
                </a:solidFill>
                <a:latin typeface="Arial" panose="020B0604020202020204" pitchFamily="34" charset="0"/>
                <a:ea typeface="+mn-ea"/>
                <a:cs typeface="+mn-cs"/>
              </a:defRPr>
            </a:lvl4pPr>
            <a:lvl5pPr marL="1828800" algn="l" rtl="0" fontAlgn="base">
              <a:spcBef>
                <a:spcPct val="0"/>
              </a:spcBef>
              <a:spcAft>
                <a:spcPct val="0"/>
              </a:spcAft>
              <a:defRPr sz="1400" kern="1200">
                <a:solidFill>
                  <a:schemeClr val="tx1"/>
                </a:solidFill>
                <a:latin typeface="Arial" panose="020B0604020202020204" pitchFamily="34" charset="0"/>
                <a:ea typeface="+mn-ea"/>
                <a:cs typeface="+mn-cs"/>
              </a:defRPr>
            </a:lvl5pPr>
            <a:lvl6pPr marL="2286000" algn="l" defTabSz="914400" rtl="0" eaLnBrk="1" latinLnBrk="0" hangingPunct="1">
              <a:defRPr sz="1400" kern="1200">
                <a:solidFill>
                  <a:schemeClr val="tx1"/>
                </a:solidFill>
                <a:latin typeface="Arial" panose="020B0604020202020204" pitchFamily="34" charset="0"/>
                <a:ea typeface="+mn-ea"/>
                <a:cs typeface="+mn-cs"/>
              </a:defRPr>
            </a:lvl6pPr>
            <a:lvl7pPr marL="2743200" algn="l" defTabSz="914400" rtl="0" eaLnBrk="1" latinLnBrk="0" hangingPunct="1">
              <a:defRPr sz="1400" kern="1200">
                <a:solidFill>
                  <a:schemeClr val="tx1"/>
                </a:solidFill>
                <a:latin typeface="Arial" panose="020B0604020202020204" pitchFamily="34" charset="0"/>
                <a:ea typeface="+mn-ea"/>
                <a:cs typeface="+mn-cs"/>
              </a:defRPr>
            </a:lvl7pPr>
            <a:lvl8pPr marL="3200400" algn="l" defTabSz="914400" rtl="0" eaLnBrk="1" latinLnBrk="0" hangingPunct="1">
              <a:defRPr sz="1400" kern="1200">
                <a:solidFill>
                  <a:schemeClr val="tx1"/>
                </a:solidFill>
                <a:latin typeface="Arial" panose="020B0604020202020204" pitchFamily="34" charset="0"/>
                <a:ea typeface="+mn-ea"/>
                <a:cs typeface="+mn-cs"/>
              </a:defRPr>
            </a:lvl8pPr>
            <a:lvl9pPr marL="3657600" algn="l" defTabSz="914400" rtl="0" eaLnBrk="1" latinLnBrk="0" hangingPunct="1">
              <a:defRPr sz="1400" kern="1200">
                <a:solidFill>
                  <a:schemeClr val="tx1"/>
                </a:solidFill>
                <a:latin typeface="Arial" panose="020B0604020202020204" pitchFamily="34" charset="0"/>
                <a:ea typeface="+mn-ea"/>
                <a:cs typeface="+mn-cs"/>
              </a:defRPr>
            </a:lvl9pPr>
          </a:lstStyle>
          <a:p>
            <a:endParaRPr lang="en-CA"/>
          </a:p>
        </p:txBody>
      </p:sp>
      <p:sp>
        <p:nvSpPr>
          <p:cNvPr id="153" name="Freeform 149">
            <a:extLst>
              <a:ext uri="{FF2B5EF4-FFF2-40B4-BE49-F238E27FC236}">
                <a16:creationId xmlns:a16="http://schemas.microsoft.com/office/drawing/2014/main" id="{EC463A3E-A093-4F2C-984A-E9864B8C6959}"/>
              </a:ext>
            </a:extLst>
          </p:cNvPr>
          <p:cNvSpPr>
            <a:spLocks noChangeAspect="1"/>
          </p:cNvSpPr>
          <p:nvPr/>
        </p:nvSpPr>
        <p:spPr bwMode="auto">
          <a:xfrm>
            <a:off x="5823767" y="1035949"/>
            <a:ext cx="6142" cy="21540"/>
          </a:xfrm>
          <a:custGeom>
            <a:avLst/>
            <a:gdLst>
              <a:gd name="T0" fmla="*/ 0 w 10"/>
              <a:gd name="T1" fmla="*/ 34 h 34"/>
              <a:gd name="T2" fmla="*/ 10 w 10"/>
              <a:gd name="T3" fmla="*/ 0 h 34"/>
            </a:gdLst>
            <a:ahLst/>
            <a:cxnLst>
              <a:cxn ang="0">
                <a:pos x="T0" y="T1"/>
              </a:cxn>
              <a:cxn ang="0">
                <a:pos x="T2" y="T3"/>
              </a:cxn>
            </a:cxnLst>
            <a:rect l="0" t="0" r="r" b="b"/>
            <a:pathLst>
              <a:path w="10" h="34">
                <a:moveTo>
                  <a:pt x="0" y="34"/>
                </a:moveTo>
                <a:cubicBezTo>
                  <a:pt x="5" y="23"/>
                  <a:pt x="8" y="12"/>
                  <a:pt x="10" y="0"/>
                </a:cubicBezTo>
              </a:path>
            </a:pathLst>
          </a:custGeom>
          <a:noFill/>
          <a:ln w="6350" cap="rnd">
            <a:solidFill>
              <a:srgbClr val="FF6600"/>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defPPr>
              <a:defRPr lang="en-US"/>
            </a:defPPr>
            <a:lvl1pPr algn="l" rtl="0" fontAlgn="base">
              <a:spcBef>
                <a:spcPct val="0"/>
              </a:spcBef>
              <a:spcAft>
                <a:spcPct val="0"/>
              </a:spcAft>
              <a:defRPr sz="1400" kern="1200">
                <a:solidFill>
                  <a:schemeClr val="tx1"/>
                </a:solidFill>
                <a:latin typeface="Arial" panose="020B0604020202020204" pitchFamily="34" charset="0"/>
                <a:ea typeface="+mn-ea"/>
                <a:cs typeface="+mn-cs"/>
              </a:defRPr>
            </a:lvl1pPr>
            <a:lvl2pPr marL="457200" algn="l" rtl="0" fontAlgn="base">
              <a:spcBef>
                <a:spcPct val="0"/>
              </a:spcBef>
              <a:spcAft>
                <a:spcPct val="0"/>
              </a:spcAft>
              <a:defRPr sz="1400" kern="1200">
                <a:solidFill>
                  <a:schemeClr val="tx1"/>
                </a:solidFill>
                <a:latin typeface="Arial" panose="020B0604020202020204" pitchFamily="34" charset="0"/>
                <a:ea typeface="+mn-ea"/>
                <a:cs typeface="+mn-cs"/>
              </a:defRPr>
            </a:lvl2pPr>
            <a:lvl3pPr marL="914400" algn="l" rtl="0" fontAlgn="base">
              <a:spcBef>
                <a:spcPct val="0"/>
              </a:spcBef>
              <a:spcAft>
                <a:spcPct val="0"/>
              </a:spcAft>
              <a:defRPr sz="1400" kern="1200">
                <a:solidFill>
                  <a:schemeClr val="tx1"/>
                </a:solidFill>
                <a:latin typeface="Arial" panose="020B0604020202020204" pitchFamily="34" charset="0"/>
                <a:ea typeface="+mn-ea"/>
                <a:cs typeface="+mn-cs"/>
              </a:defRPr>
            </a:lvl3pPr>
            <a:lvl4pPr marL="1371600" algn="l" rtl="0" fontAlgn="base">
              <a:spcBef>
                <a:spcPct val="0"/>
              </a:spcBef>
              <a:spcAft>
                <a:spcPct val="0"/>
              </a:spcAft>
              <a:defRPr sz="1400" kern="1200">
                <a:solidFill>
                  <a:schemeClr val="tx1"/>
                </a:solidFill>
                <a:latin typeface="Arial" panose="020B0604020202020204" pitchFamily="34" charset="0"/>
                <a:ea typeface="+mn-ea"/>
                <a:cs typeface="+mn-cs"/>
              </a:defRPr>
            </a:lvl4pPr>
            <a:lvl5pPr marL="1828800" algn="l" rtl="0" fontAlgn="base">
              <a:spcBef>
                <a:spcPct val="0"/>
              </a:spcBef>
              <a:spcAft>
                <a:spcPct val="0"/>
              </a:spcAft>
              <a:defRPr sz="1400" kern="1200">
                <a:solidFill>
                  <a:schemeClr val="tx1"/>
                </a:solidFill>
                <a:latin typeface="Arial" panose="020B0604020202020204" pitchFamily="34" charset="0"/>
                <a:ea typeface="+mn-ea"/>
                <a:cs typeface="+mn-cs"/>
              </a:defRPr>
            </a:lvl5pPr>
            <a:lvl6pPr marL="2286000" algn="l" defTabSz="914400" rtl="0" eaLnBrk="1" latinLnBrk="0" hangingPunct="1">
              <a:defRPr sz="1400" kern="1200">
                <a:solidFill>
                  <a:schemeClr val="tx1"/>
                </a:solidFill>
                <a:latin typeface="Arial" panose="020B0604020202020204" pitchFamily="34" charset="0"/>
                <a:ea typeface="+mn-ea"/>
                <a:cs typeface="+mn-cs"/>
              </a:defRPr>
            </a:lvl6pPr>
            <a:lvl7pPr marL="2743200" algn="l" defTabSz="914400" rtl="0" eaLnBrk="1" latinLnBrk="0" hangingPunct="1">
              <a:defRPr sz="1400" kern="1200">
                <a:solidFill>
                  <a:schemeClr val="tx1"/>
                </a:solidFill>
                <a:latin typeface="Arial" panose="020B0604020202020204" pitchFamily="34" charset="0"/>
                <a:ea typeface="+mn-ea"/>
                <a:cs typeface="+mn-cs"/>
              </a:defRPr>
            </a:lvl7pPr>
            <a:lvl8pPr marL="3200400" algn="l" defTabSz="914400" rtl="0" eaLnBrk="1" latinLnBrk="0" hangingPunct="1">
              <a:defRPr sz="1400" kern="1200">
                <a:solidFill>
                  <a:schemeClr val="tx1"/>
                </a:solidFill>
                <a:latin typeface="Arial" panose="020B0604020202020204" pitchFamily="34" charset="0"/>
                <a:ea typeface="+mn-ea"/>
                <a:cs typeface="+mn-cs"/>
              </a:defRPr>
            </a:lvl8pPr>
            <a:lvl9pPr marL="3657600" algn="l" defTabSz="914400" rtl="0" eaLnBrk="1" latinLnBrk="0" hangingPunct="1">
              <a:defRPr sz="1400" kern="1200">
                <a:solidFill>
                  <a:schemeClr val="tx1"/>
                </a:solidFill>
                <a:latin typeface="Arial" panose="020B0604020202020204" pitchFamily="34" charset="0"/>
                <a:ea typeface="+mn-ea"/>
                <a:cs typeface="+mn-cs"/>
              </a:defRPr>
            </a:lvl9pPr>
          </a:lstStyle>
          <a:p>
            <a:endParaRPr lang="en-CA"/>
          </a:p>
        </p:txBody>
      </p:sp>
      <p:sp>
        <p:nvSpPr>
          <p:cNvPr id="154" name="Freeform 150">
            <a:extLst>
              <a:ext uri="{FF2B5EF4-FFF2-40B4-BE49-F238E27FC236}">
                <a16:creationId xmlns:a16="http://schemas.microsoft.com/office/drawing/2014/main" id="{7B9696D5-52E8-4A67-BDE7-22644353274C}"/>
              </a:ext>
            </a:extLst>
          </p:cNvPr>
          <p:cNvSpPr>
            <a:spLocks noChangeAspect="1"/>
          </p:cNvSpPr>
          <p:nvPr/>
        </p:nvSpPr>
        <p:spPr bwMode="auto">
          <a:xfrm>
            <a:off x="5806363" y="1094494"/>
            <a:ext cx="13309" cy="16569"/>
          </a:xfrm>
          <a:custGeom>
            <a:avLst/>
            <a:gdLst>
              <a:gd name="T0" fmla="*/ 0 w 22"/>
              <a:gd name="T1" fmla="*/ 0 h 26"/>
              <a:gd name="T2" fmla="*/ 22 w 22"/>
              <a:gd name="T3" fmla="*/ 26 h 26"/>
            </a:gdLst>
            <a:ahLst/>
            <a:cxnLst>
              <a:cxn ang="0">
                <a:pos x="T0" y="T1"/>
              </a:cxn>
              <a:cxn ang="0">
                <a:pos x="T2" y="T3"/>
              </a:cxn>
            </a:cxnLst>
            <a:rect l="0" t="0" r="r" b="b"/>
            <a:pathLst>
              <a:path w="22" h="26">
                <a:moveTo>
                  <a:pt x="0" y="0"/>
                </a:moveTo>
                <a:cubicBezTo>
                  <a:pt x="9" y="7"/>
                  <a:pt x="13" y="18"/>
                  <a:pt x="22" y="26"/>
                </a:cubicBezTo>
              </a:path>
            </a:pathLst>
          </a:custGeom>
          <a:noFill/>
          <a:ln w="6350" cap="rnd">
            <a:solidFill>
              <a:srgbClr val="FF6600"/>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defPPr>
              <a:defRPr lang="en-US"/>
            </a:defPPr>
            <a:lvl1pPr algn="l" rtl="0" fontAlgn="base">
              <a:spcBef>
                <a:spcPct val="0"/>
              </a:spcBef>
              <a:spcAft>
                <a:spcPct val="0"/>
              </a:spcAft>
              <a:defRPr sz="1400" kern="1200">
                <a:solidFill>
                  <a:schemeClr val="tx1"/>
                </a:solidFill>
                <a:latin typeface="Arial" panose="020B0604020202020204" pitchFamily="34" charset="0"/>
                <a:ea typeface="+mn-ea"/>
                <a:cs typeface="+mn-cs"/>
              </a:defRPr>
            </a:lvl1pPr>
            <a:lvl2pPr marL="457200" algn="l" rtl="0" fontAlgn="base">
              <a:spcBef>
                <a:spcPct val="0"/>
              </a:spcBef>
              <a:spcAft>
                <a:spcPct val="0"/>
              </a:spcAft>
              <a:defRPr sz="1400" kern="1200">
                <a:solidFill>
                  <a:schemeClr val="tx1"/>
                </a:solidFill>
                <a:latin typeface="Arial" panose="020B0604020202020204" pitchFamily="34" charset="0"/>
                <a:ea typeface="+mn-ea"/>
                <a:cs typeface="+mn-cs"/>
              </a:defRPr>
            </a:lvl2pPr>
            <a:lvl3pPr marL="914400" algn="l" rtl="0" fontAlgn="base">
              <a:spcBef>
                <a:spcPct val="0"/>
              </a:spcBef>
              <a:spcAft>
                <a:spcPct val="0"/>
              </a:spcAft>
              <a:defRPr sz="1400" kern="1200">
                <a:solidFill>
                  <a:schemeClr val="tx1"/>
                </a:solidFill>
                <a:latin typeface="Arial" panose="020B0604020202020204" pitchFamily="34" charset="0"/>
                <a:ea typeface="+mn-ea"/>
                <a:cs typeface="+mn-cs"/>
              </a:defRPr>
            </a:lvl3pPr>
            <a:lvl4pPr marL="1371600" algn="l" rtl="0" fontAlgn="base">
              <a:spcBef>
                <a:spcPct val="0"/>
              </a:spcBef>
              <a:spcAft>
                <a:spcPct val="0"/>
              </a:spcAft>
              <a:defRPr sz="1400" kern="1200">
                <a:solidFill>
                  <a:schemeClr val="tx1"/>
                </a:solidFill>
                <a:latin typeface="Arial" panose="020B0604020202020204" pitchFamily="34" charset="0"/>
                <a:ea typeface="+mn-ea"/>
                <a:cs typeface="+mn-cs"/>
              </a:defRPr>
            </a:lvl4pPr>
            <a:lvl5pPr marL="1828800" algn="l" rtl="0" fontAlgn="base">
              <a:spcBef>
                <a:spcPct val="0"/>
              </a:spcBef>
              <a:spcAft>
                <a:spcPct val="0"/>
              </a:spcAft>
              <a:defRPr sz="1400" kern="1200">
                <a:solidFill>
                  <a:schemeClr val="tx1"/>
                </a:solidFill>
                <a:latin typeface="Arial" panose="020B0604020202020204" pitchFamily="34" charset="0"/>
                <a:ea typeface="+mn-ea"/>
                <a:cs typeface="+mn-cs"/>
              </a:defRPr>
            </a:lvl5pPr>
            <a:lvl6pPr marL="2286000" algn="l" defTabSz="914400" rtl="0" eaLnBrk="1" latinLnBrk="0" hangingPunct="1">
              <a:defRPr sz="1400" kern="1200">
                <a:solidFill>
                  <a:schemeClr val="tx1"/>
                </a:solidFill>
                <a:latin typeface="Arial" panose="020B0604020202020204" pitchFamily="34" charset="0"/>
                <a:ea typeface="+mn-ea"/>
                <a:cs typeface="+mn-cs"/>
              </a:defRPr>
            </a:lvl6pPr>
            <a:lvl7pPr marL="2743200" algn="l" defTabSz="914400" rtl="0" eaLnBrk="1" latinLnBrk="0" hangingPunct="1">
              <a:defRPr sz="1400" kern="1200">
                <a:solidFill>
                  <a:schemeClr val="tx1"/>
                </a:solidFill>
                <a:latin typeface="Arial" panose="020B0604020202020204" pitchFamily="34" charset="0"/>
                <a:ea typeface="+mn-ea"/>
                <a:cs typeface="+mn-cs"/>
              </a:defRPr>
            </a:lvl7pPr>
            <a:lvl8pPr marL="3200400" algn="l" defTabSz="914400" rtl="0" eaLnBrk="1" latinLnBrk="0" hangingPunct="1">
              <a:defRPr sz="1400" kern="1200">
                <a:solidFill>
                  <a:schemeClr val="tx1"/>
                </a:solidFill>
                <a:latin typeface="Arial" panose="020B0604020202020204" pitchFamily="34" charset="0"/>
                <a:ea typeface="+mn-ea"/>
                <a:cs typeface="+mn-cs"/>
              </a:defRPr>
            </a:lvl8pPr>
            <a:lvl9pPr marL="3657600" algn="l" defTabSz="914400" rtl="0" eaLnBrk="1" latinLnBrk="0" hangingPunct="1">
              <a:defRPr sz="1400" kern="1200">
                <a:solidFill>
                  <a:schemeClr val="tx1"/>
                </a:solidFill>
                <a:latin typeface="Arial" panose="020B0604020202020204" pitchFamily="34" charset="0"/>
                <a:ea typeface="+mn-ea"/>
                <a:cs typeface="+mn-cs"/>
              </a:defRPr>
            </a:lvl9pPr>
          </a:lstStyle>
          <a:p>
            <a:endParaRPr lang="en-CA"/>
          </a:p>
        </p:txBody>
      </p:sp>
      <p:sp>
        <p:nvSpPr>
          <p:cNvPr id="155" name="Freeform 151">
            <a:extLst>
              <a:ext uri="{FF2B5EF4-FFF2-40B4-BE49-F238E27FC236}">
                <a16:creationId xmlns:a16="http://schemas.microsoft.com/office/drawing/2014/main" id="{7D08B496-1597-4199-B7E2-C155E2F9B74A}"/>
              </a:ext>
            </a:extLst>
          </p:cNvPr>
          <p:cNvSpPr>
            <a:spLocks noChangeAspect="1"/>
          </p:cNvSpPr>
          <p:nvPr/>
        </p:nvSpPr>
        <p:spPr bwMode="auto">
          <a:xfrm>
            <a:off x="5819672" y="1077925"/>
            <a:ext cx="3583" cy="33139"/>
          </a:xfrm>
          <a:custGeom>
            <a:avLst/>
            <a:gdLst>
              <a:gd name="T0" fmla="*/ 0 w 6"/>
              <a:gd name="T1" fmla="*/ 52 h 52"/>
              <a:gd name="T2" fmla="*/ 4 w 6"/>
              <a:gd name="T3" fmla="*/ 0 h 52"/>
            </a:gdLst>
            <a:ahLst/>
            <a:cxnLst>
              <a:cxn ang="0">
                <a:pos x="T0" y="T1"/>
              </a:cxn>
              <a:cxn ang="0">
                <a:pos x="T2" y="T3"/>
              </a:cxn>
            </a:cxnLst>
            <a:rect l="0" t="0" r="r" b="b"/>
            <a:pathLst>
              <a:path w="6" h="52">
                <a:moveTo>
                  <a:pt x="0" y="52"/>
                </a:moveTo>
                <a:cubicBezTo>
                  <a:pt x="6" y="36"/>
                  <a:pt x="2" y="18"/>
                  <a:pt x="4" y="0"/>
                </a:cubicBezTo>
              </a:path>
            </a:pathLst>
          </a:custGeom>
          <a:noFill/>
          <a:ln w="6350" cap="rnd">
            <a:solidFill>
              <a:srgbClr val="FF6600"/>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defPPr>
              <a:defRPr lang="en-US"/>
            </a:defPPr>
            <a:lvl1pPr algn="l" rtl="0" fontAlgn="base">
              <a:spcBef>
                <a:spcPct val="0"/>
              </a:spcBef>
              <a:spcAft>
                <a:spcPct val="0"/>
              </a:spcAft>
              <a:defRPr sz="1400" kern="1200">
                <a:solidFill>
                  <a:schemeClr val="tx1"/>
                </a:solidFill>
                <a:latin typeface="Arial" panose="020B0604020202020204" pitchFamily="34" charset="0"/>
                <a:ea typeface="+mn-ea"/>
                <a:cs typeface="+mn-cs"/>
              </a:defRPr>
            </a:lvl1pPr>
            <a:lvl2pPr marL="457200" algn="l" rtl="0" fontAlgn="base">
              <a:spcBef>
                <a:spcPct val="0"/>
              </a:spcBef>
              <a:spcAft>
                <a:spcPct val="0"/>
              </a:spcAft>
              <a:defRPr sz="1400" kern="1200">
                <a:solidFill>
                  <a:schemeClr val="tx1"/>
                </a:solidFill>
                <a:latin typeface="Arial" panose="020B0604020202020204" pitchFamily="34" charset="0"/>
                <a:ea typeface="+mn-ea"/>
                <a:cs typeface="+mn-cs"/>
              </a:defRPr>
            </a:lvl2pPr>
            <a:lvl3pPr marL="914400" algn="l" rtl="0" fontAlgn="base">
              <a:spcBef>
                <a:spcPct val="0"/>
              </a:spcBef>
              <a:spcAft>
                <a:spcPct val="0"/>
              </a:spcAft>
              <a:defRPr sz="1400" kern="1200">
                <a:solidFill>
                  <a:schemeClr val="tx1"/>
                </a:solidFill>
                <a:latin typeface="Arial" panose="020B0604020202020204" pitchFamily="34" charset="0"/>
                <a:ea typeface="+mn-ea"/>
                <a:cs typeface="+mn-cs"/>
              </a:defRPr>
            </a:lvl3pPr>
            <a:lvl4pPr marL="1371600" algn="l" rtl="0" fontAlgn="base">
              <a:spcBef>
                <a:spcPct val="0"/>
              </a:spcBef>
              <a:spcAft>
                <a:spcPct val="0"/>
              </a:spcAft>
              <a:defRPr sz="1400" kern="1200">
                <a:solidFill>
                  <a:schemeClr val="tx1"/>
                </a:solidFill>
                <a:latin typeface="Arial" panose="020B0604020202020204" pitchFamily="34" charset="0"/>
                <a:ea typeface="+mn-ea"/>
                <a:cs typeface="+mn-cs"/>
              </a:defRPr>
            </a:lvl4pPr>
            <a:lvl5pPr marL="1828800" algn="l" rtl="0" fontAlgn="base">
              <a:spcBef>
                <a:spcPct val="0"/>
              </a:spcBef>
              <a:spcAft>
                <a:spcPct val="0"/>
              </a:spcAft>
              <a:defRPr sz="1400" kern="1200">
                <a:solidFill>
                  <a:schemeClr val="tx1"/>
                </a:solidFill>
                <a:latin typeface="Arial" panose="020B0604020202020204" pitchFamily="34" charset="0"/>
                <a:ea typeface="+mn-ea"/>
                <a:cs typeface="+mn-cs"/>
              </a:defRPr>
            </a:lvl5pPr>
            <a:lvl6pPr marL="2286000" algn="l" defTabSz="914400" rtl="0" eaLnBrk="1" latinLnBrk="0" hangingPunct="1">
              <a:defRPr sz="1400" kern="1200">
                <a:solidFill>
                  <a:schemeClr val="tx1"/>
                </a:solidFill>
                <a:latin typeface="Arial" panose="020B0604020202020204" pitchFamily="34" charset="0"/>
                <a:ea typeface="+mn-ea"/>
                <a:cs typeface="+mn-cs"/>
              </a:defRPr>
            </a:lvl6pPr>
            <a:lvl7pPr marL="2743200" algn="l" defTabSz="914400" rtl="0" eaLnBrk="1" latinLnBrk="0" hangingPunct="1">
              <a:defRPr sz="1400" kern="1200">
                <a:solidFill>
                  <a:schemeClr val="tx1"/>
                </a:solidFill>
                <a:latin typeface="Arial" panose="020B0604020202020204" pitchFamily="34" charset="0"/>
                <a:ea typeface="+mn-ea"/>
                <a:cs typeface="+mn-cs"/>
              </a:defRPr>
            </a:lvl7pPr>
            <a:lvl8pPr marL="3200400" algn="l" defTabSz="914400" rtl="0" eaLnBrk="1" latinLnBrk="0" hangingPunct="1">
              <a:defRPr sz="1400" kern="1200">
                <a:solidFill>
                  <a:schemeClr val="tx1"/>
                </a:solidFill>
                <a:latin typeface="Arial" panose="020B0604020202020204" pitchFamily="34" charset="0"/>
                <a:ea typeface="+mn-ea"/>
                <a:cs typeface="+mn-cs"/>
              </a:defRPr>
            </a:lvl8pPr>
            <a:lvl9pPr marL="3657600" algn="l" defTabSz="914400" rtl="0" eaLnBrk="1" latinLnBrk="0" hangingPunct="1">
              <a:defRPr sz="1400" kern="1200">
                <a:solidFill>
                  <a:schemeClr val="tx1"/>
                </a:solidFill>
                <a:latin typeface="Arial" panose="020B0604020202020204" pitchFamily="34" charset="0"/>
                <a:ea typeface="+mn-ea"/>
                <a:cs typeface="+mn-cs"/>
              </a:defRPr>
            </a:lvl9pPr>
          </a:lstStyle>
          <a:p>
            <a:endParaRPr lang="en-CA"/>
          </a:p>
        </p:txBody>
      </p:sp>
      <p:sp>
        <p:nvSpPr>
          <p:cNvPr id="156" name="Freeform 152">
            <a:extLst>
              <a:ext uri="{FF2B5EF4-FFF2-40B4-BE49-F238E27FC236}">
                <a16:creationId xmlns:a16="http://schemas.microsoft.com/office/drawing/2014/main" id="{A0AB704F-403C-4C09-8E99-E714D194BCED}"/>
              </a:ext>
            </a:extLst>
          </p:cNvPr>
          <p:cNvSpPr>
            <a:spLocks noChangeAspect="1"/>
          </p:cNvSpPr>
          <p:nvPr/>
        </p:nvSpPr>
        <p:spPr bwMode="auto">
          <a:xfrm>
            <a:off x="5837076" y="1135918"/>
            <a:ext cx="2559" cy="19883"/>
          </a:xfrm>
          <a:custGeom>
            <a:avLst/>
            <a:gdLst>
              <a:gd name="T0" fmla="*/ 0 w 4"/>
              <a:gd name="T1" fmla="*/ 0 h 31"/>
              <a:gd name="T2" fmla="*/ 4 w 4"/>
              <a:gd name="T3" fmla="*/ 31 h 31"/>
            </a:gdLst>
            <a:ahLst/>
            <a:cxnLst>
              <a:cxn ang="0">
                <a:pos x="T0" y="T1"/>
              </a:cxn>
              <a:cxn ang="0">
                <a:pos x="T2" y="T3"/>
              </a:cxn>
            </a:cxnLst>
            <a:rect l="0" t="0" r="r" b="b"/>
            <a:pathLst>
              <a:path w="4" h="31">
                <a:moveTo>
                  <a:pt x="0" y="0"/>
                </a:moveTo>
                <a:cubicBezTo>
                  <a:pt x="2" y="10"/>
                  <a:pt x="0" y="21"/>
                  <a:pt x="4" y="31"/>
                </a:cubicBezTo>
              </a:path>
            </a:pathLst>
          </a:custGeom>
          <a:noFill/>
          <a:ln w="6350" cap="rnd">
            <a:solidFill>
              <a:srgbClr val="FF6600"/>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defPPr>
              <a:defRPr lang="en-US"/>
            </a:defPPr>
            <a:lvl1pPr algn="l" rtl="0" fontAlgn="base">
              <a:spcBef>
                <a:spcPct val="0"/>
              </a:spcBef>
              <a:spcAft>
                <a:spcPct val="0"/>
              </a:spcAft>
              <a:defRPr sz="1400" kern="1200">
                <a:solidFill>
                  <a:schemeClr val="tx1"/>
                </a:solidFill>
                <a:latin typeface="Arial" panose="020B0604020202020204" pitchFamily="34" charset="0"/>
                <a:ea typeface="+mn-ea"/>
                <a:cs typeface="+mn-cs"/>
              </a:defRPr>
            </a:lvl1pPr>
            <a:lvl2pPr marL="457200" algn="l" rtl="0" fontAlgn="base">
              <a:spcBef>
                <a:spcPct val="0"/>
              </a:spcBef>
              <a:spcAft>
                <a:spcPct val="0"/>
              </a:spcAft>
              <a:defRPr sz="1400" kern="1200">
                <a:solidFill>
                  <a:schemeClr val="tx1"/>
                </a:solidFill>
                <a:latin typeface="Arial" panose="020B0604020202020204" pitchFamily="34" charset="0"/>
                <a:ea typeface="+mn-ea"/>
                <a:cs typeface="+mn-cs"/>
              </a:defRPr>
            </a:lvl2pPr>
            <a:lvl3pPr marL="914400" algn="l" rtl="0" fontAlgn="base">
              <a:spcBef>
                <a:spcPct val="0"/>
              </a:spcBef>
              <a:spcAft>
                <a:spcPct val="0"/>
              </a:spcAft>
              <a:defRPr sz="1400" kern="1200">
                <a:solidFill>
                  <a:schemeClr val="tx1"/>
                </a:solidFill>
                <a:latin typeface="Arial" panose="020B0604020202020204" pitchFamily="34" charset="0"/>
                <a:ea typeface="+mn-ea"/>
                <a:cs typeface="+mn-cs"/>
              </a:defRPr>
            </a:lvl3pPr>
            <a:lvl4pPr marL="1371600" algn="l" rtl="0" fontAlgn="base">
              <a:spcBef>
                <a:spcPct val="0"/>
              </a:spcBef>
              <a:spcAft>
                <a:spcPct val="0"/>
              </a:spcAft>
              <a:defRPr sz="1400" kern="1200">
                <a:solidFill>
                  <a:schemeClr val="tx1"/>
                </a:solidFill>
                <a:latin typeface="Arial" panose="020B0604020202020204" pitchFamily="34" charset="0"/>
                <a:ea typeface="+mn-ea"/>
                <a:cs typeface="+mn-cs"/>
              </a:defRPr>
            </a:lvl4pPr>
            <a:lvl5pPr marL="1828800" algn="l" rtl="0" fontAlgn="base">
              <a:spcBef>
                <a:spcPct val="0"/>
              </a:spcBef>
              <a:spcAft>
                <a:spcPct val="0"/>
              </a:spcAft>
              <a:defRPr sz="1400" kern="1200">
                <a:solidFill>
                  <a:schemeClr val="tx1"/>
                </a:solidFill>
                <a:latin typeface="Arial" panose="020B0604020202020204" pitchFamily="34" charset="0"/>
                <a:ea typeface="+mn-ea"/>
                <a:cs typeface="+mn-cs"/>
              </a:defRPr>
            </a:lvl5pPr>
            <a:lvl6pPr marL="2286000" algn="l" defTabSz="914400" rtl="0" eaLnBrk="1" latinLnBrk="0" hangingPunct="1">
              <a:defRPr sz="1400" kern="1200">
                <a:solidFill>
                  <a:schemeClr val="tx1"/>
                </a:solidFill>
                <a:latin typeface="Arial" panose="020B0604020202020204" pitchFamily="34" charset="0"/>
                <a:ea typeface="+mn-ea"/>
                <a:cs typeface="+mn-cs"/>
              </a:defRPr>
            </a:lvl6pPr>
            <a:lvl7pPr marL="2743200" algn="l" defTabSz="914400" rtl="0" eaLnBrk="1" latinLnBrk="0" hangingPunct="1">
              <a:defRPr sz="1400" kern="1200">
                <a:solidFill>
                  <a:schemeClr val="tx1"/>
                </a:solidFill>
                <a:latin typeface="Arial" panose="020B0604020202020204" pitchFamily="34" charset="0"/>
                <a:ea typeface="+mn-ea"/>
                <a:cs typeface="+mn-cs"/>
              </a:defRPr>
            </a:lvl7pPr>
            <a:lvl8pPr marL="3200400" algn="l" defTabSz="914400" rtl="0" eaLnBrk="1" latinLnBrk="0" hangingPunct="1">
              <a:defRPr sz="1400" kern="1200">
                <a:solidFill>
                  <a:schemeClr val="tx1"/>
                </a:solidFill>
                <a:latin typeface="Arial" panose="020B0604020202020204" pitchFamily="34" charset="0"/>
                <a:ea typeface="+mn-ea"/>
                <a:cs typeface="+mn-cs"/>
              </a:defRPr>
            </a:lvl8pPr>
            <a:lvl9pPr marL="3657600" algn="l" defTabSz="914400" rtl="0" eaLnBrk="1" latinLnBrk="0" hangingPunct="1">
              <a:defRPr sz="1400" kern="1200">
                <a:solidFill>
                  <a:schemeClr val="tx1"/>
                </a:solidFill>
                <a:latin typeface="Arial" panose="020B0604020202020204" pitchFamily="34" charset="0"/>
                <a:ea typeface="+mn-ea"/>
                <a:cs typeface="+mn-cs"/>
              </a:defRPr>
            </a:lvl9pPr>
          </a:lstStyle>
          <a:p>
            <a:endParaRPr lang="en-CA"/>
          </a:p>
        </p:txBody>
      </p:sp>
      <p:sp>
        <p:nvSpPr>
          <p:cNvPr id="157" name="Freeform 153">
            <a:extLst>
              <a:ext uri="{FF2B5EF4-FFF2-40B4-BE49-F238E27FC236}">
                <a16:creationId xmlns:a16="http://schemas.microsoft.com/office/drawing/2014/main" id="{EA7BD81F-6D9C-41E3-A167-2F763B08DACA}"/>
              </a:ext>
            </a:extLst>
          </p:cNvPr>
          <p:cNvSpPr>
            <a:spLocks noChangeAspect="1"/>
          </p:cNvSpPr>
          <p:nvPr/>
        </p:nvSpPr>
        <p:spPr bwMode="auto">
          <a:xfrm>
            <a:off x="5761318" y="1318733"/>
            <a:ext cx="11773" cy="2762"/>
          </a:xfrm>
          <a:custGeom>
            <a:avLst/>
            <a:gdLst>
              <a:gd name="T0" fmla="*/ 0 w 20"/>
              <a:gd name="T1" fmla="*/ 0 h 5"/>
              <a:gd name="T2" fmla="*/ 20 w 20"/>
              <a:gd name="T3" fmla="*/ 1 h 5"/>
            </a:gdLst>
            <a:ahLst/>
            <a:cxnLst>
              <a:cxn ang="0">
                <a:pos x="T0" y="T1"/>
              </a:cxn>
              <a:cxn ang="0">
                <a:pos x="T2" y="T3"/>
              </a:cxn>
            </a:cxnLst>
            <a:rect l="0" t="0" r="r" b="b"/>
            <a:pathLst>
              <a:path w="20" h="5">
                <a:moveTo>
                  <a:pt x="0" y="0"/>
                </a:moveTo>
                <a:cubicBezTo>
                  <a:pt x="6" y="3"/>
                  <a:pt x="14" y="5"/>
                  <a:pt x="20" y="1"/>
                </a:cubicBezTo>
              </a:path>
            </a:pathLst>
          </a:custGeom>
          <a:noFill/>
          <a:ln w="6350" cap="rnd">
            <a:solidFill>
              <a:srgbClr val="FF6600"/>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defPPr>
              <a:defRPr lang="en-US"/>
            </a:defPPr>
            <a:lvl1pPr algn="l" rtl="0" fontAlgn="base">
              <a:spcBef>
                <a:spcPct val="0"/>
              </a:spcBef>
              <a:spcAft>
                <a:spcPct val="0"/>
              </a:spcAft>
              <a:defRPr sz="1400" kern="1200">
                <a:solidFill>
                  <a:schemeClr val="tx1"/>
                </a:solidFill>
                <a:latin typeface="Arial" panose="020B0604020202020204" pitchFamily="34" charset="0"/>
                <a:ea typeface="+mn-ea"/>
                <a:cs typeface="+mn-cs"/>
              </a:defRPr>
            </a:lvl1pPr>
            <a:lvl2pPr marL="457200" algn="l" rtl="0" fontAlgn="base">
              <a:spcBef>
                <a:spcPct val="0"/>
              </a:spcBef>
              <a:spcAft>
                <a:spcPct val="0"/>
              </a:spcAft>
              <a:defRPr sz="1400" kern="1200">
                <a:solidFill>
                  <a:schemeClr val="tx1"/>
                </a:solidFill>
                <a:latin typeface="Arial" panose="020B0604020202020204" pitchFamily="34" charset="0"/>
                <a:ea typeface="+mn-ea"/>
                <a:cs typeface="+mn-cs"/>
              </a:defRPr>
            </a:lvl2pPr>
            <a:lvl3pPr marL="914400" algn="l" rtl="0" fontAlgn="base">
              <a:spcBef>
                <a:spcPct val="0"/>
              </a:spcBef>
              <a:spcAft>
                <a:spcPct val="0"/>
              </a:spcAft>
              <a:defRPr sz="1400" kern="1200">
                <a:solidFill>
                  <a:schemeClr val="tx1"/>
                </a:solidFill>
                <a:latin typeface="Arial" panose="020B0604020202020204" pitchFamily="34" charset="0"/>
                <a:ea typeface="+mn-ea"/>
                <a:cs typeface="+mn-cs"/>
              </a:defRPr>
            </a:lvl3pPr>
            <a:lvl4pPr marL="1371600" algn="l" rtl="0" fontAlgn="base">
              <a:spcBef>
                <a:spcPct val="0"/>
              </a:spcBef>
              <a:spcAft>
                <a:spcPct val="0"/>
              </a:spcAft>
              <a:defRPr sz="1400" kern="1200">
                <a:solidFill>
                  <a:schemeClr val="tx1"/>
                </a:solidFill>
                <a:latin typeface="Arial" panose="020B0604020202020204" pitchFamily="34" charset="0"/>
                <a:ea typeface="+mn-ea"/>
                <a:cs typeface="+mn-cs"/>
              </a:defRPr>
            </a:lvl4pPr>
            <a:lvl5pPr marL="1828800" algn="l" rtl="0" fontAlgn="base">
              <a:spcBef>
                <a:spcPct val="0"/>
              </a:spcBef>
              <a:spcAft>
                <a:spcPct val="0"/>
              </a:spcAft>
              <a:defRPr sz="1400" kern="1200">
                <a:solidFill>
                  <a:schemeClr val="tx1"/>
                </a:solidFill>
                <a:latin typeface="Arial" panose="020B0604020202020204" pitchFamily="34" charset="0"/>
                <a:ea typeface="+mn-ea"/>
                <a:cs typeface="+mn-cs"/>
              </a:defRPr>
            </a:lvl5pPr>
            <a:lvl6pPr marL="2286000" algn="l" defTabSz="914400" rtl="0" eaLnBrk="1" latinLnBrk="0" hangingPunct="1">
              <a:defRPr sz="1400" kern="1200">
                <a:solidFill>
                  <a:schemeClr val="tx1"/>
                </a:solidFill>
                <a:latin typeface="Arial" panose="020B0604020202020204" pitchFamily="34" charset="0"/>
                <a:ea typeface="+mn-ea"/>
                <a:cs typeface="+mn-cs"/>
              </a:defRPr>
            </a:lvl6pPr>
            <a:lvl7pPr marL="2743200" algn="l" defTabSz="914400" rtl="0" eaLnBrk="1" latinLnBrk="0" hangingPunct="1">
              <a:defRPr sz="1400" kern="1200">
                <a:solidFill>
                  <a:schemeClr val="tx1"/>
                </a:solidFill>
                <a:latin typeface="Arial" panose="020B0604020202020204" pitchFamily="34" charset="0"/>
                <a:ea typeface="+mn-ea"/>
                <a:cs typeface="+mn-cs"/>
              </a:defRPr>
            </a:lvl7pPr>
            <a:lvl8pPr marL="3200400" algn="l" defTabSz="914400" rtl="0" eaLnBrk="1" latinLnBrk="0" hangingPunct="1">
              <a:defRPr sz="1400" kern="1200">
                <a:solidFill>
                  <a:schemeClr val="tx1"/>
                </a:solidFill>
                <a:latin typeface="Arial" panose="020B0604020202020204" pitchFamily="34" charset="0"/>
                <a:ea typeface="+mn-ea"/>
                <a:cs typeface="+mn-cs"/>
              </a:defRPr>
            </a:lvl8pPr>
            <a:lvl9pPr marL="3657600" algn="l" defTabSz="914400" rtl="0" eaLnBrk="1" latinLnBrk="0" hangingPunct="1">
              <a:defRPr sz="1400" kern="1200">
                <a:solidFill>
                  <a:schemeClr val="tx1"/>
                </a:solidFill>
                <a:latin typeface="Arial" panose="020B0604020202020204" pitchFamily="34" charset="0"/>
                <a:ea typeface="+mn-ea"/>
                <a:cs typeface="+mn-cs"/>
              </a:defRPr>
            </a:lvl9pPr>
          </a:lstStyle>
          <a:p>
            <a:endParaRPr lang="en-CA"/>
          </a:p>
        </p:txBody>
      </p:sp>
      <p:sp>
        <p:nvSpPr>
          <p:cNvPr id="158" name="Freeform 154">
            <a:extLst>
              <a:ext uri="{FF2B5EF4-FFF2-40B4-BE49-F238E27FC236}">
                <a16:creationId xmlns:a16="http://schemas.microsoft.com/office/drawing/2014/main" id="{9AAAD2AA-504E-4EC5-95D7-2DC7F68D9CCA}"/>
              </a:ext>
            </a:extLst>
          </p:cNvPr>
          <p:cNvSpPr>
            <a:spLocks noChangeAspect="1"/>
          </p:cNvSpPr>
          <p:nvPr/>
        </p:nvSpPr>
        <p:spPr bwMode="auto">
          <a:xfrm>
            <a:off x="5769508" y="1307687"/>
            <a:ext cx="3583" cy="11599"/>
          </a:xfrm>
          <a:custGeom>
            <a:avLst/>
            <a:gdLst>
              <a:gd name="T0" fmla="*/ 6 w 6"/>
              <a:gd name="T1" fmla="*/ 18 h 18"/>
              <a:gd name="T2" fmla="*/ 0 w 6"/>
              <a:gd name="T3" fmla="*/ 0 h 18"/>
            </a:gdLst>
            <a:ahLst/>
            <a:cxnLst>
              <a:cxn ang="0">
                <a:pos x="T0" y="T1"/>
              </a:cxn>
              <a:cxn ang="0">
                <a:pos x="T2" y="T3"/>
              </a:cxn>
            </a:cxnLst>
            <a:rect l="0" t="0" r="r" b="b"/>
            <a:pathLst>
              <a:path w="6" h="18">
                <a:moveTo>
                  <a:pt x="6" y="18"/>
                </a:moveTo>
                <a:cubicBezTo>
                  <a:pt x="4" y="14"/>
                  <a:pt x="5" y="6"/>
                  <a:pt x="0" y="0"/>
                </a:cubicBezTo>
              </a:path>
            </a:pathLst>
          </a:custGeom>
          <a:noFill/>
          <a:ln w="6350" cap="rnd">
            <a:solidFill>
              <a:srgbClr val="FF6600"/>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defPPr>
              <a:defRPr lang="en-US"/>
            </a:defPPr>
            <a:lvl1pPr algn="l" rtl="0" fontAlgn="base">
              <a:spcBef>
                <a:spcPct val="0"/>
              </a:spcBef>
              <a:spcAft>
                <a:spcPct val="0"/>
              </a:spcAft>
              <a:defRPr sz="1400" kern="1200">
                <a:solidFill>
                  <a:schemeClr val="tx1"/>
                </a:solidFill>
                <a:latin typeface="Arial" panose="020B0604020202020204" pitchFamily="34" charset="0"/>
                <a:ea typeface="+mn-ea"/>
                <a:cs typeface="+mn-cs"/>
              </a:defRPr>
            </a:lvl1pPr>
            <a:lvl2pPr marL="457200" algn="l" rtl="0" fontAlgn="base">
              <a:spcBef>
                <a:spcPct val="0"/>
              </a:spcBef>
              <a:spcAft>
                <a:spcPct val="0"/>
              </a:spcAft>
              <a:defRPr sz="1400" kern="1200">
                <a:solidFill>
                  <a:schemeClr val="tx1"/>
                </a:solidFill>
                <a:latin typeface="Arial" panose="020B0604020202020204" pitchFamily="34" charset="0"/>
                <a:ea typeface="+mn-ea"/>
                <a:cs typeface="+mn-cs"/>
              </a:defRPr>
            </a:lvl2pPr>
            <a:lvl3pPr marL="914400" algn="l" rtl="0" fontAlgn="base">
              <a:spcBef>
                <a:spcPct val="0"/>
              </a:spcBef>
              <a:spcAft>
                <a:spcPct val="0"/>
              </a:spcAft>
              <a:defRPr sz="1400" kern="1200">
                <a:solidFill>
                  <a:schemeClr val="tx1"/>
                </a:solidFill>
                <a:latin typeface="Arial" panose="020B0604020202020204" pitchFamily="34" charset="0"/>
                <a:ea typeface="+mn-ea"/>
                <a:cs typeface="+mn-cs"/>
              </a:defRPr>
            </a:lvl3pPr>
            <a:lvl4pPr marL="1371600" algn="l" rtl="0" fontAlgn="base">
              <a:spcBef>
                <a:spcPct val="0"/>
              </a:spcBef>
              <a:spcAft>
                <a:spcPct val="0"/>
              </a:spcAft>
              <a:defRPr sz="1400" kern="1200">
                <a:solidFill>
                  <a:schemeClr val="tx1"/>
                </a:solidFill>
                <a:latin typeface="Arial" panose="020B0604020202020204" pitchFamily="34" charset="0"/>
                <a:ea typeface="+mn-ea"/>
                <a:cs typeface="+mn-cs"/>
              </a:defRPr>
            </a:lvl4pPr>
            <a:lvl5pPr marL="1828800" algn="l" rtl="0" fontAlgn="base">
              <a:spcBef>
                <a:spcPct val="0"/>
              </a:spcBef>
              <a:spcAft>
                <a:spcPct val="0"/>
              </a:spcAft>
              <a:defRPr sz="1400" kern="1200">
                <a:solidFill>
                  <a:schemeClr val="tx1"/>
                </a:solidFill>
                <a:latin typeface="Arial" panose="020B0604020202020204" pitchFamily="34" charset="0"/>
                <a:ea typeface="+mn-ea"/>
                <a:cs typeface="+mn-cs"/>
              </a:defRPr>
            </a:lvl5pPr>
            <a:lvl6pPr marL="2286000" algn="l" defTabSz="914400" rtl="0" eaLnBrk="1" latinLnBrk="0" hangingPunct="1">
              <a:defRPr sz="1400" kern="1200">
                <a:solidFill>
                  <a:schemeClr val="tx1"/>
                </a:solidFill>
                <a:latin typeface="Arial" panose="020B0604020202020204" pitchFamily="34" charset="0"/>
                <a:ea typeface="+mn-ea"/>
                <a:cs typeface="+mn-cs"/>
              </a:defRPr>
            </a:lvl6pPr>
            <a:lvl7pPr marL="2743200" algn="l" defTabSz="914400" rtl="0" eaLnBrk="1" latinLnBrk="0" hangingPunct="1">
              <a:defRPr sz="1400" kern="1200">
                <a:solidFill>
                  <a:schemeClr val="tx1"/>
                </a:solidFill>
                <a:latin typeface="Arial" panose="020B0604020202020204" pitchFamily="34" charset="0"/>
                <a:ea typeface="+mn-ea"/>
                <a:cs typeface="+mn-cs"/>
              </a:defRPr>
            </a:lvl7pPr>
            <a:lvl8pPr marL="3200400" algn="l" defTabSz="914400" rtl="0" eaLnBrk="1" latinLnBrk="0" hangingPunct="1">
              <a:defRPr sz="1400" kern="1200">
                <a:solidFill>
                  <a:schemeClr val="tx1"/>
                </a:solidFill>
                <a:latin typeface="Arial" panose="020B0604020202020204" pitchFamily="34" charset="0"/>
                <a:ea typeface="+mn-ea"/>
                <a:cs typeface="+mn-cs"/>
              </a:defRPr>
            </a:lvl8pPr>
            <a:lvl9pPr marL="3657600" algn="l" defTabSz="914400" rtl="0" eaLnBrk="1" latinLnBrk="0" hangingPunct="1">
              <a:defRPr sz="1400" kern="1200">
                <a:solidFill>
                  <a:schemeClr val="tx1"/>
                </a:solidFill>
                <a:latin typeface="Arial" panose="020B0604020202020204" pitchFamily="34" charset="0"/>
                <a:ea typeface="+mn-ea"/>
                <a:cs typeface="+mn-cs"/>
              </a:defRPr>
            </a:lvl9pPr>
          </a:lstStyle>
          <a:p>
            <a:endParaRPr lang="en-CA"/>
          </a:p>
        </p:txBody>
      </p:sp>
      <p:sp>
        <p:nvSpPr>
          <p:cNvPr id="159" name="Freeform 155">
            <a:extLst>
              <a:ext uri="{FF2B5EF4-FFF2-40B4-BE49-F238E27FC236}">
                <a16:creationId xmlns:a16="http://schemas.microsoft.com/office/drawing/2014/main" id="{BF4A2712-CA5E-4145-A0E2-72C472B51818}"/>
              </a:ext>
            </a:extLst>
          </p:cNvPr>
          <p:cNvSpPr>
            <a:spLocks noChangeAspect="1"/>
          </p:cNvSpPr>
          <p:nvPr/>
        </p:nvSpPr>
        <p:spPr bwMode="auto">
          <a:xfrm>
            <a:off x="5818137" y="1401580"/>
            <a:ext cx="14844" cy="6075"/>
          </a:xfrm>
          <a:custGeom>
            <a:avLst/>
            <a:gdLst>
              <a:gd name="T0" fmla="*/ 0 w 25"/>
              <a:gd name="T1" fmla="*/ 7 h 10"/>
              <a:gd name="T2" fmla="*/ 25 w 25"/>
              <a:gd name="T3" fmla="*/ 0 h 10"/>
            </a:gdLst>
            <a:ahLst/>
            <a:cxnLst>
              <a:cxn ang="0">
                <a:pos x="T0" y="T1"/>
              </a:cxn>
              <a:cxn ang="0">
                <a:pos x="T2" y="T3"/>
              </a:cxn>
            </a:cxnLst>
            <a:rect l="0" t="0" r="r" b="b"/>
            <a:pathLst>
              <a:path w="25" h="10">
                <a:moveTo>
                  <a:pt x="0" y="7"/>
                </a:moveTo>
                <a:cubicBezTo>
                  <a:pt x="8" y="10"/>
                  <a:pt x="21" y="7"/>
                  <a:pt x="25" y="0"/>
                </a:cubicBezTo>
              </a:path>
            </a:pathLst>
          </a:custGeom>
          <a:noFill/>
          <a:ln w="6350" cap="rnd">
            <a:solidFill>
              <a:srgbClr val="FF6600"/>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defPPr>
              <a:defRPr lang="en-US"/>
            </a:defPPr>
            <a:lvl1pPr algn="l" rtl="0" fontAlgn="base">
              <a:spcBef>
                <a:spcPct val="0"/>
              </a:spcBef>
              <a:spcAft>
                <a:spcPct val="0"/>
              </a:spcAft>
              <a:defRPr sz="1400" kern="1200">
                <a:solidFill>
                  <a:schemeClr val="tx1"/>
                </a:solidFill>
                <a:latin typeface="Arial" panose="020B0604020202020204" pitchFamily="34" charset="0"/>
                <a:ea typeface="+mn-ea"/>
                <a:cs typeface="+mn-cs"/>
              </a:defRPr>
            </a:lvl1pPr>
            <a:lvl2pPr marL="457200" algn="l" rtl="0" fontAlgn="base">
              <a:spcBef>
                <a:spcPct val="0"/>
              </a:spcBef>
              <a:spcAft>
                <a:spcPct val="0"/>
              </a:spcAft>
              <a:defRPr sz="1400" kern="1200">
                <a:solidFill>
                  <a:schemeClr val="tx1"/>
                </a:solidFill>
                <a:latin typeface="Arial" panose="020B0604020202020204" pitchFamily="34" charset="0"/>
                <a:ea typeface="+mn-ea"/>
                <a:cs typeface="+mn-cs"/>
              </a:defRPr>
            </a:lvl2pPr>
            <a:lvl3pPr marL="914400" algn="l" rtl="0" fontAlgn="base">
              <a:spcBef>
                <a:spcPct val="0"/>
              </a:spcBef>
              <a:spcAft>
                <a:spcPct val="0"/>
              </a:spcAft>
              <a:defRPr sz="1400" kern="1200">
                <a:solidFill>
                  <a:schemeClr val="tx1"/>
                </a:solidFill>
                <a:latin typeface="Arial" panose="020B0604020202020204" pitchFamily="34" charset="0"/>
                <a:ea typeface="+mn-ea"/>
                <a:cs typeface="+mn-cs"/>
              </a:defRPr>
            </a:lvl3pPr>
            <a:lvl4pPr marL="1371600" algn="l" rtl="0" fontAlgn="base">
              <a:spcBef>
                <a:spcPct val="0"/>
              </a:spcBef>
              <a:spcAft>
                <a:spcPct val="0"/>
              </a:spcAft>
              <a:defRPr sz="1400" kern="1200">
                <a:solidFill>
                  <a:schemeClr val="tx1"/>
                </a:solidFill>
                <a:latin typeface="Arial" panose="020B0604020202020204" pitchFamily="34" charset="0"/>
                <a:ea typeface="+mn-ea"/>
                <a:cs typeface="+mn-cs"/>
              </a:defRPr>
            </a:lvl4pPr>
            <a:lvl5pPr marL="1828800" algn="l" rtl="0" fontAlgn="base">
              <a:spcBef>
                <a:spcPct val="0"/>
              </a:spcBef>
              <a:spcAft>
                <a:spcPct val="0"/>
              </a:spcAft>
              <a:defRPr sz="1400" kern="1200">
                <a:solidFill>
                  <a:schemeClr val="tx1"/>
                </a:solidFill>
                <a:latin typeface="Arial" panose="020B0604020202020204" pitchFamily="34" charset="0"/>
                <a:ea typeface="+mn-ea"/>
                <a:cs typeface="+mn-cs"/>
              </a:defRPr>
            </a:lvl5pPr>
            <a:lvl6pPr marL="2286000" algn="l" defTabSz="914400" rtl="0" eaLnBrk="1" latinLnBrk="0" hangingPunct="1">
              <a:defRPr sz="1400" kern="1200">
                <a:solidFill>
                  <a:schemeClr val="tx1"/>
                </a:solidFill>
                <a:latin typeface="Arial" panose="020B0604020202020204" pitchFamily="34" charset="0"/>
                <a:ea typeface="+mn-ea"/>
                <a:cs typeface="+mn-cs"/>
              </a:defRPr>
            </a:lvl6pPr>
            <a:lvl7pPr marL="2743200" algn="l" defTabSz="914400" rtl="0" eaLnBrk="1" latinLnBrk="0" hangingPunct="1">
              <a:defRPr sz="1400" kern="1200">
                <a:solidFill>
                  <a:schemeClr val="tx1"/>
                </a:solidFill>
                <a:latin typeface="Arial" panose="020B0604020202020204" pitchFamily="34" charset="0"/>
                <a:ea typeface="+mn-ea"/>
                <a:cs typeface="+mn-cs"/>
              </a:defRPr>
            </a:lvl7pPr>
            <a:lvl8pPr marL="3200400" algn="l" defTabSz="914400" rtl="0" eaLnBrk="1" latinLnBrk="0" hangingPunct="1">
              <a:defRPr sz="1400" kern="1200">
                <a:solidFill>
                  <a:schemeClr val="tx1"/>
                </a:solidFill>
                <a:latin typeface="Arial" panose="020B0604020202020204" pitchFamily="34" charset="0"/>
                <a:ea typeface="+mn-ea"/>
                <a:cs typeface="+mn-cs"/>
              </a:defRPr>
            </a:lvl8pPr>
            <a:lvl9pPr marL="3657600" algn="l" defTabSz="914400" rtl="0" eaLnBrk="1" latinLnBrk="0" hangingPunct="1">
              <a:defRPr sz="1400" kern="1200">
                <a:solidFill>
                  <a:schemeClr val="tx1"/>
                </a:solidFill>
                <a:latin typeface="Arial" panose="020B0604020202020204" pitchFamily="34" charset="0"/>
                <a:ea typeface="+mn-ea"/>
                <a:cs typeface="+mn-cs"/>
              </a:defRPr>
            </a:lvl9pPr>
          </a:lstStyle>
          <a:p>
            <a:endParaRPr lang="en-CA"/>
          </a:p>
        </p:txBody>
      </p:sp>
      <p:sp>
        <p:nvSpPr>
          <p:cNvPr id="160" name="Freeform 156">
            <a:extLst>
              <a:ext uri="{FF2B5EF4-FFF2-40B4-BE49-F238E27FC236}">
                <a16:creationId xmlns:a16="http://schemas.microsoft.com/office/drawing/2014/main" id="{1B9EA534-CF67-492F-8C75-A53462D613AA}"/>
              </a:ext>
            </a:extLst>
          </p:cNvPr>
          <p:cNvSpPr>
            <a:spLocks noChangeAspect="1"/>
          </p:cNvSpPr>
          <p:nvPr/>
        </p:nvSpPr>
        <p:spPr bwMode="auto">
          <a:xfrm>
            <a:off x="5960438" y="1471171"/>
            <a:ext cx="8190" cy="22092"/>
          </a:xfrm>
          <a:custGeom>
            <a:avLst/>
            <a:gdLst>
              <a:gd name="T0" fmla="*/ 14 w 14"/>
              <a:gd name="T1" fmla="*/ 0 h 34"/>
              <a:gd name="T2" fmla="*/ 8 w 14"/>
              <a:gd name="T3" fmla="*/ 34 h 34"/>
            </a:gdLst>
            <a:ahLst/>
            <a:cxnLst>
              <a:cxn ang="0">
                <a:pos x="T0" y="T1"/>
              </a:cxn>
              <a:cxn ang="0">
                <a:pos x="T2" y="T3"/>
              </a:cxn>
            </a:cxnLst>
            <a:rect l="0" t="0" r="r" b="b"/>
            <a:pathLst>
              <a:path w="14" h="34">
                <a:moveTo>
                  <a:pt x="14" y="0"/>
                </a:moveTo>
                <a:cubicBezTo>
                  <a:pt x="11" y="11"/>
                  <a:pt x="0" y="21"/>
                  <a:pt x="8" y="34"/>
                </a:cubicBezTo>
              </a:path>
            </a:pathLst>
          </a:custGeom>
          <a:noFill/>
          <a:ln w="6350" cap="rnd">
            <a:solidFill>
              <a:srgbClr val="FF6600"/>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defPPr>
              <a:defRPr lang="en-US"/>
            </a:defPPr>
            <a:lvl1pPr algn="l" rtl="0" fontAlgn="base">
              <a:spcBef>
                <a:spcPct val="0"/>
              </a:spcBef>
              <a:spcAft>
                <a:spcPct val="0"/>
              </a:spcAft>
              <a:defRPr sz="1400" kern="1200">
                <a:solidFill>
                  <a:schemeClr val="tx1"/>
                </a:solidFill>
                <a:latin typeface="Arial" panose="020B0604020202020204" pitchFamily="34" charset="0"/>
                <a:ea typeface="+mn-ea"/>
                <a:cs typeface="+mn-cs"/>
              </a:defRPr>
            </a:lvl1pPr>
            <a:lvl2pPr marL="457200" algn="l" rtl="0" fontAlgn="base">
              <a:spcBef>
                <a:spcPct val="0"/>
              </a:spcBef>
              <a:spcAft>
                <a:spcPct val="0"/>
              </a:spcAft>
              <a:defRPr sz="1400" kern="1200">
                <a:solidFill>
                  <a:schemeClr val="tx1"/>
                </a:solidFill>
                <a:latin typeface="Arial" panose="020B0604020202020204" pitchFamily="34" charset="0"/>
                <a:ea typeface="+mn-ea"/>
                <a:cs typeface="+mn-cs"/>
              </a:defRPr>
            </a:lvl2pPr>
            <a:lvl3pPr marL="914400" algn="l" rtl="0" fontAlgn="base">
              <a:spcBef>
                <a:spcPct val="0"/>
              </a:spcBef>
              <a:spcAft>
                <a:spcPct val="0"/>
              </a:spcAft>
              <a:defRPr sz="1400" kern="1200">
                <a:solidFill>
                  <a:schemeClr val="tx1"/>
                </a:solidFill>
                <a:latin typeface="Arial" panose="020B0604020202020204" pitchFamily="34" charset="0"/>
                <a:ea typeface="+mn-ea"/>
                <a:cs typeface="+mn-cs"/>
              </a:defRPr>
            </a:lvl3pPr>
            <a:lvl4pPr marL="1371600" algn="l" rtl="0" fontAlgn="base">
              <a:spcBef>
                <a:spcPct val="0"/>
              </a:spcBef>
              <a:spcAft>
                <a:spcPct val="0"/>
              </a:spcAft>
              <a:defRPr sz="1400" kern="1200">
                <a:solidFill>
                  <a:schemeClr val="tx1"/>
                </a:solidFill>
                <a:latin typeface="Arial" panose="020B0604020202020204" pitchFamily="34" charset="0"/>
                <a:ea typeface="+mn-ea"/>
                <a:cs typeface="+mn-cs"/>
              </a:defRPr>
            </a:lvl4pPr>
            <a:lvl5pPr marL="1828800" algn="l" rtl="0" fontAlgn="base">
              <a:spcBef>
                <a:spcPct val="0"/>
              </a:spcBef>
              <a:spcAft>
                <a:spcPct val="0"/>
              </a:spcAft>
              <a:defRPr sz="1400" kern="1200">
                <a:solidFill>
                  <a:schemeClr val="tx1"/>
                </a:solidFill>
                <a:latin typeface="Arial" panose="020B0604020202020204" pitchFamily="34" charset="0"/>
                <a:ea typeface="+mn-ea"/>
                <a:cs typeface="+mn-cs"/>
              </a:defRPr>
            </a:lvl5pPr>
            <a:lvl6pPr marL="2286000" algn="l" defTabSz="914400" rtl="0" eaLnBrk="1" latinLnBrk="0" hangingPunct="1">
              <a:defRPr sz="1400" kern="1200">
                <a:solidFill>
                  <a:schemeClr val="tx1"/>
                </a:solidFill>
                <a:latin typeface="Arial" panose="020B0604020202020204" pitchFamily="34" charset="0"/>
                <a:ea typeface="+mn-ea"/>
                <a:cs typeface="+mn-cs"/>
              </a:defRPr>
            </a:lvl6pPr>
            <a:lvl7pPr marL="2743200" algn="l" defTabSz="914400" rtl="0" eaLnBrk="1" latinLnBrk="0" hangingPunct="1">
              <a:defRPr sz="1400" kern="1200">
                <a:solidFill>
                  <a:schemeClr val="tx1"/>
                </a:solidFill>
                <a:latin typeface="Arial" panose="020B0604020202020204" pitchFamily="34" charset="0"/>
                <a:ea typeface="+mn-ea"/>
                <a:cs typeface="+mn-cs"/>
              </a:defRPr>
            </a:lvl7pPr>
            <a:lvl8pPr marL="3200400" algn="l" defTabSz="914400" rtl="0" eaLnBrk="1" latinLnBrk="0" hangingPunct="1">
              <a:defRPr sz="1400" kern="1200">
                <a:solidFill>
                  <a:schemeClr val="tx1"/>
                </a:solidFill>
                <a:latin typeface="Arial" panose="020B0604020202020204" pitchFamily="34" charset="0"/>
                <a:ea typeface="+mn-ea"/>
                <a:cs typeface="+mn-cs"/>
              </a:defRPr>
            </a:lvl8pPr>
            <a:lvl9pPr marL="3657600" algn="l" defTabSz="914400" rtl="0" eaLnBrk="1" latinLnBrk="0" hangingPunct="1">
              <a:defRPr sz="1400" kern="1200">
                <a:solidFill>
                  <a:schemeClr val="tx1"/>
                </a:solidFill>
                <a:latin typeface="Arial" panose="020B0604020202020204" pitchFamily="34" charset="0"/>
                <a:ea typeface="+mn-ea"/>
                <a:cs typeface="+mn-cs"/>
              </a:defRPr>
            </a:lvl9pPr>
          </a:lstStyle>
          <a:p>
            <a:endParaRPr lang="en-CA"/>
          </a:p>
        </p:txBody>
      </p:sp>
      <p:sp>
        <p:nvSpPr>
          <p:cNvPr id="161" name="Freeform 157">
            <a:extLst>
              <a:ext uri="{FF2B5EF4-FFF2-40B4-BE49-F238E27FC236}">
                <a16:creationId xmlns:a16="http://schemas.microsoft.com/office/drawing/2014/main" id="{0D210B19-5026-4D18-AA24-6158C7BCA196}"/>
              </a:ext>
            </a:extLst>
          </p:cNvPr>
          <p:cNvSpPr>
            <a:spLocks noChangeAspect="1"/>
          </p:cNvSpPr>
          <p:nvPr/>
        </p:nvSpPr>
        <p:spPr bwMode="auto">
          <a:xfrm>
            <a:off x="5965045" y="1493264"/>
            <a:ext cx="56818" cy="50813"/>
          </a:xfrm>
          <a:custGeom>
            <a:avLst/>
            <a:gdLst>
              <a:gd name="T0" fmla="*/ 0 w 96"/>
              <a:gd name="T1" fmla="*/ 0 h 80"/>
              <a:gd name="T2" fmla="*/ 96 w 96"/>
              <a:gd name="T3" fmla="*/ 36 h 80"/>
            </a:gdLst>
            <a:ahLst/>
            <a:cxnLst>
              <a:cxn ang="0">
                <a:pos x="T0" y="T1"/>
              </a:cxn>
              <a:cxn ang="0">
                <a:pos x="T2" y="T3"/>
              </a:cxn>
            </a:cxnLst>
            <a:rect l="0" t="0" r="r" b="b"/>
            <a:pathLst>
              <a:path w="96" h="80">
                <a:moveTo>
                  <a:pt x="0" y="0"/>
                </a:moveTo>
                <a:cubicBezTo>
                  <a:pt x="34" y="11"/>
                  <a:pt x="51" y="80"/>
                  <a:pt x="96" y="36"/>
                </a:cubicBezTo>
              </a:path>
            </a:pathLst>
          </a:custGeom>
          <a:noFill/>
          <a:ln w="6350" cap="rnd">
            <a:solidFill>
              <a:srgbClr val="FF6600"/>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defPPr>
              <a:defRPr lang="en-US"/>
            </a:defPPr>
            <a:lvl1pPr algn="l" rtl="0" fontAlgn="base">
              <a:spcBef>
                <a:spcPct val="0"/>
              </a:spcBef>
              <a:spcAft>
                <a:spcPct val="0"/>
              </a:spcAft>
              <a:defRPr sz="1400" kern="1200">
                <a:solidFill>
                  <a:schemeClr val="tx1"/>
                </a:solidFill>
                <a:latin typeface="Arial" panose="020B0604020202020204" pitchFamily="34" charset="0"/>
                <a:ea typeface="+mn-ea"/>
                <a:cs typeface="+mn-cs"/>
              </a:defRPr>
            </a:lvl1pPr>
            <a:lvl2pPr marL="457200" algn="l" rtl="0" fontAlgn="base">
              <a:spcBef>
                <a:spcPct val="0"/>
              </a:spcBef>
              <a:spcAft>
                <a:spcPct val="0"/>
              </a:spcAft>
              <a:defRPr sz="1400" kern="1200">
                <a:solidFill>
                  <a:schemeClr val="tx1"/>
                </a:solidFill>
                <a:latin typeface="Arial" panose="020B0604020202020204" pitchFamily="34" charset="0"/>
                <a:ea typeface="+mn-ea"/>
                <a:cs typeface="+mn-cs"/>
              </a:defRPr>
            </a:lvl2pPr>
            <a:lvl3pPr marL="914400" algn="l" rtl="0" fontAlgn="base">
              <a:spcBef>
                <a:spcPct val="0"/>
              </a:spcBef>
              <a:spcAft>
                <a:spcPct val="0"/>
              </a:spcAft>
              <a:defRPr sz="1400" kern="1200">
                <a:solidFill>
                  <a:schemeClr val="tx1"/>
                </a:solidFill>
                <a:latin typeface="Arial" panose="020B0604020202020204" pitchFamily="34" charset="0"/>
                <a:ea typeface="+mn-ea"/>
                <a:cs typeface="+mn-cs"/>
              </a:defRPr>
            </a:lvl3pPr>
            <a:lvl4pPr marL="1371600" algn="l" rtl="0" fontAlgn="base">
              <a:spcBef>
                <a:spcPct val="0"/>
              </a:spcBef>
              <a:spcAft>
                <a:spcPct val="0"/>
              </a:spcAft>
              <a:defRPr sz="1400" kern="1200">
                <a:solidFill>
                  <a:schemeClr val="tx1"/>
                </a:solidFill>
                <a:latin typeface="Arial" panose="020B0604020202020204" pitchFamily="34" charset="0"/>
                <a:ea typeface="+mn-ea"/>
                <a:cs typeface="+mn-cs"/>
              </a:defRPr>
            </a:lvl4pPr>
            <a:lvl5pPr marL="1828800" algn="l" rtl="0" fontAlgn="base">
              <a:spcBef>
                <a:spcPct val="0"/>
              </a:spcBef>
              <a:spcAft>
                <a:spcPct val="0"/>
              </a:spcAft>
              <a:defRPr sz="1400" kern="1200">
                <a:solidFill>
                  <a:schemeClr val="tx1"/>
                </a:solidFill>
                <a:latin typeface="Arial" panose="020B0604020202020204" pitchFamily="34" charset="0"/>
                <a:ea typeface="+mn-ea"/>
                <a:cs typeface="+mn-cs"/>
              </a:defRPr>
            </a:lvl5pPr>
            <a:lvl6pPr marL="2286000" algn="l" defTabSz="914400" rtl="0" eaLnBrk="1" latinLnBrk="0" hangingPunct="1">
              <a:defRPr sz="1400" kern="1200">
                <a:solidFill>
                  <a:schemeClr val="tx1"/>
                </a:solidFill>
                <a:latin typeface="Arial" panose="020B0604020202020204" pitchFamily="34" charset="0"/>
                <a:ea typeface="+mn-ea"/>
                <a:cs typeface="+mn-cs"/>
              </a:defRPr>
            </a:lvl6pPr>
            <a:lvl7pPr marL="2743200" algn="l" defTabSz="914400" rtl="0" eaLnBrk="1" latinLnBrk="0" hangingPunct="1">
              <a:defRPr sz="1400" kern="1200">
                <a:solidFill>
                  <a:schemeClr val="tx1"/>
                </a:solidFill>
                <a:latin typeface="Arial" panose="020B0604020202020204" pitchFamily="34" charset="0"/>
                <a:ea typeface="+mn-ea"/>
                <a:cs typeface="+mn-cs"/>
              </a:defRPr>
            </a:lvl7pPr>
            <a:lvl8pPr marL="3200400" algn="l" defTabSz="914400" rtl="0" eaLnBrk="1" latinLnBrk="0" hangingPunct="1">
              <a:defRPr sz="1400" kern="1200">
                <a:solidFill>
                  <a:schemeClr val="tx1"/>
                </a:solidFill>
                <a:latin typeface="Arial" panose="020B0604020202020204" pitchFamily="34" charset="0"/>
                <a:ea typeface="+mn-ea"/>
                <a:cs typeface="+mn-cs"/>
              </a:defRPr>
            </a:lvl8pPr>
            <a:lvl9pPr marL="3657600" algn="l" defTabSz="914400" rtl="0" eaLnBrk="1" latinLnBrk="0" hangingPunct="1">
              <a:defRPr sz="1400" kern="1200">
                <a:solidFill>
                  <a:schemeClr val="tx1"/>
                </a:solidFill>
                <a:latin typeface="Arial" panose="020B0604020202020204" pitchFamily="34" charset="0"/>
                <a:ea typeface="+mn-ea"/>
                <a:cs typeface="+mn-cs"/>
              </a:defRPr>
            </a:lvl9pPr>
          </a:lstStyle>
          <a:p>
            <a:endParaRPr lang="en-CA"/>
          </a:p>
        </p:txBody>
      </p:sp>
      <p:sp>
        <p:nvSpPr>
          <p:cNvPr id="162" name="Freeform 158">
            <a:extLst>
              <a:ext uri="{FF2B5EF4-FFF2-40B4-BE49-F238E27FC236}">
                <a16:creationId xmlns:a16="http://schemas.microsoft.com/office/drawing/2014/main" id="{9820DB1A-EA72-4968-8EDC-243DC2926096}"/>
              </a:ext>
            </a:extLst>
          </p:cNvPr>
          <p:cNvSpPr>
            <a:spLocks noChangeAspect="1"/>
          </p:cNvSpPr>
          <p:nvPr/>
        </p:nvSpPr>
        <p:spPr bwMode="auto">
          <a:xfrm>
            <a:off x="6006506" y="1483875"/>
            <a:ext cx="15356" cy="32034"/>
          </a:xfrm>
          <a:custGeom>
            <a:avLst/>
            <a:gdLst>
              <a:gd name="T0" fmla="*/ 26 w 26"/>
              <a:gd name="T1" fmla="*/ 50 h 50"/>
              <a:gd name="T2" fmla="*/ 26 w 26"/>
              <a:gd name="T3" fmla="*/ 48 h 50"/>
              <a:gd name="T4" fmla="*/ 13 w 26"/>
              <a:gd name="T5" fmla="*/ 43 h 50"/>
              <a:gd name="T6" fmla="*/ 5 w 26"/>
              <a:gd name="T7" fmla="*/ 35 h 50"/>
              <a:gd name="T8" fmla="*/ 20 w 26"/>
              <a:gd name="T9" fmla="*/ 0 h 50"/>
            </a:gdLst>
            <a:ahLst/>
            <a:cxnLst>
              <a:cxn ang="0">
                <a:pos x="T0" y="T1"/>
              </a:cxn>
              <a:cxn ang="0">
                <a:pos x="T2" y="T3"/>
              </a:cxn>
              <a:cxn ang="0">
                <a:pos x="T4" y="T5"/>
              </a:cxn>
              <a:cxn ang="0">
                <a:pos x="T6" y="T7"/>
              </a:cxn>
              <a:cxn ang="0">
                <a:pos x="T8" y="T9"/>
              </a:cxn>
            </a:cxnLst>
            <a:rect l="0" t="0" r="r" b="b"/>
            <a:pathLst>
              <a:path w="26" h="50">
                <a:moveTo>
                  <a:pt x="26" y="50"/>
                </a:moveTo>
                <a:cubicBezTo>
                  <a:pt x="26" y="49"/>
                  <a:pt x="26" y="49"/>
                  <a:pt x="26" y="48"/>
                </a:cubicBezTo>
                <a:cubicBezTo>
                  <a:pt x="25" y="44"/>
                  <a:pt x="18" y="45"/>
                  <a:pt x="13" y="43"/>
                </a:cubicBezTo>
                <a:cubicBezTo>
                  <a:pt x="10" y="40"/>
                  <a:pt x="8" y="38"/>
                  <a:pt x="5" y="35"/>
                </a:cubicBezTo>
                <a:cubicBezTo>
                  <a:pt x="0" y="21"/>
                  <a:pt x="10" y="9"/>
                  <a:pt x="20" y="0"/>
                </a:cubicBezTo>
              </a:path>
            </a:pathLst>
          </a:custGeom>
          <a:noFill/>
          <a:ln w="6350" cap="rnd">
            <a:solidFill>
              <a:srgbClr val="FF6600"/>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defPPr>
              <a:defRPr lang="en-US"/>
            </a:defPPr>
            <a:lvl1pPr algn="l" rtl="0" fontAlgn="base">
              <a:spcBef>
                <a:spcPct val="0"/>
              </a:spcBef>
              <a:spcAft>
                <a:spcPct val="0"/>
              </a:spcAft>
              <a:defRPr sz="1400" kern="1200">
                <a:solidFill>
                  <a:schemeClr val="tx1"/>
                </a:solidFill>
                <a:latin typeface="Arial" panose="020B0604020202020204" pitchFamily="34" charset="0"/>
                <a:ea typeface="+mn-ea"/>
                <a:cs typeface="+mn-cs"/>
              </a:defRPr>
            </a:lvl1pPr>
            <a:lvl2pPr marL="457200" algn="l" rtl="0" fontAlgn="base">
              <a:spcBef>
                <a:spcPct val="0"/>
              </a:spcBef>
              <a:spcAft>
                <a:spcPct val="0"/>
              </a:spcAft>
              <a:defRPr sz="1400" kern="1200">
                <a:solidFill>
                  <a:schemeClr val="tx1"/>
                </a:solidFill>
                <a:latin typeface="Arial" panose="020B0604020202020204" pitchFamily="34" charset="0"/>
                <a:ea typeface="+mn-ea"/>
                <a:cs typeface="+mn-cs"/>
              </a:defRPr>
            </a:lvl2pPr>
            <a:lvl3pPr marL="914400" algn="l" rtl="0" fontAlgn="base">
              <a:spcBef>
                <a:spcPct val="0"/>
              </a:spcBef>
              <a:spcAft>
                <a:spcPct val="0"/>
              </a:spcAft>
              <a:defRPr sz="1400" kern="1200">
                <a:solidFill>
                  <a:schemeClr val="tx1"/>
                </a:solidFill>
                <a:latin typeface="Arial" panose="020B0604020202020204" pitchFamily="34" charset="0"/>
                <a:ea typeface="+mn-ea"/>
                <a:cs typeface="+mn-cs"/>
              </a:defRPr>
            </a:lvl3pPr>
            <a:lvl4pPr marL="1371600" algn="l" rtl="0" fontAlgn="base">
              <a:spcBef>
                <a:spcPct val="0"/>
              </a:spcBef>
              <a:spcAft>
                <a:spcPct val="0"/>
              </a:spcAft>
              <a:defRPr sz="1400" kern="1200">
                <a:solidFill>
                  <a:schemeClr val="tx1"/>
                </a:solidFill>
                <a:latin typeface="Arial" panose="020B0604020202020204" pitchFamily="34" charset="0"/>
                <a:ea typeface="+mn-ea"/>
                <a:cs typeface="+mn-cs"/>
              </a:defRPr>
            </a:lvl4pPr>
            <a:lvl5pPr marL="1828800" algn="l" rtl="0" fontAlgn="base">
              <a:spcBef>
                <a:spcPct val="0"/>
              </a:spcBef>
              <a:spcAft>
                <a:spcPct val="0"/>
              </a:spcAft>
              <a:defRPr sz="1400" kern="1200">
                <a:solidFill>
                  <a:schemeClr val="tx1"/>
                </a:solidFill>
                <a:latin typeface="Arial" panose="020B0604020202020204" pitchFamily="34" charset="0"/>
                <a:ea typeface="+mn-ea"/>
                <a:cs typeface="+mn-cs"/>
              </a:defRPr>
            </a:lvl5pPr>
            <a:lvl6pPr marL="2286000" algn="l" defTabSz="914400" rtl="0" eaLnBrk="1" latinLnBrk="0" hangingPunct="1">
              <a:defRPr sz="1400" kern="1200">
                <a:solidFill>
                  <a:schemeClr val="tx1"/>
                </a:solidFill>
                <a:latin typeface="Arial" panose="020B0604020202020204" pitchFamily="34" charset="0"/>
                <a:ea typeface="+mn-ea"/>
                <a:cs typeface="+mn-cs"/>
              </a:defRPr>
            </a:lvl6pPr>
            <a:lvl7pPr marL="2743200" algn="l" defTabSz="914400" rtl="0" eaLnBrk="1" latinLnBrk="0" hangingPunct="1">
              <a:defRPr sz="1400" kern="1200">
                <a:solidFill>
                  <a:schemeClr val="tx1"/>
                </a:solidFill>
                <a:latin typeface="Arial" panose="020B0604020202020204" pitchFamily="34" charset="0"/>
                <a:ea typeface="+mn-ea"/>
                <a:cs typeface="+mn-cs"/>
              </a:defRPr>
            </a:lvl7pPr>
            <a:lvl8pPr marL="3200400" algn="l" defTabSz="914400" rtl="0" eaLnBrk="1" latinLnBrk="0" hangingPunct="1">
              <a:defRPr sz="1400" kern="1200">
                <a:solidFill>
                  <a:schemeClr val="tx1"/>
                </a:solidFill>
                <a:latin typeface="Arial" panose="020B0604020202020204" pitchFamily="34" charset="0"/>
                <a:ea typeface="+mn-ea"/>
                <a:cs typeface="+mn-cs"/>
              </a:defRPr>
            </a:lvl8pPr>
            <a:lvl9pPr marL="3657600" algn="l" defTabSz="914400" rtl="0" eaLnBrk="1" latinLnBrk="0" hangingPunct="1">
              <a:defRPr sz="1400" kern="1200">
                <a:solidFill>
                  <a:schemeClr val="tx1"/>
                </a:solidFill>
                <a:latin typeface="Arial" panose="020B0604020202020204" pitchFamily="34" charset="0"/>
                <a:ea typeface="+mn-ea"/>
                <a:cs typeface="+mn-cs"/>
              </a:defRPr>
            </a:lvl9pPr>
          </a:lstStyle>
          <a:p>
            <a:endParaRPr lang="en-CA"/>
          </a:p>
        </p:txBody>
      </p:sp>
      <p:sp>
        <p:nvSpPr>
          <p:cNvPr id="163" name="Freeform 159">
            <a:extLst>
              <a:ext uri="{FF2B5EF4-FFF2-40B4-BE49-F238E27FC236}">
                <a16:creationId xmlns:a16="http://schemas.microsoft.com/office/drawing/2014/main" id="{A791C8E7-DF0C-48B2-9B6D-52D61BD94903}"/>
              </a:ext>
            </a:extLst>
          </p:cNvPr>
          <p:cNvSpPr>
            <a:spLocks noChangeAspect="1"/>
          </p:cNvSpPr>
          <p:nvPr/>
        </p:nvSpPr>
        <p:spPr bwMode="auto">
          <a:xfrm>
            <a:off x="6026470" y="1416493"/>
            <a:ext cx="80876" cy="272842"/>
          </a:xfrm>
          <a:custGeom>
            <a:avLst/>
            <a:gdLst>
              <a:gd name="T0" fmla="*/ 12 w 136"/>
              <a:gd name="T1" fmla="*/ 0 h 428"/>
              <a:gd name="T2" fmla="*/ 48 w 136"/>
              <a:gd name="T3" fmla="*/ 100 h 428"/>
              <a:gd name="T4" fmla="*/ 60 w 136"/>
              <a:gd name="T5" fmla="*/ 128 h 428"/>
              <a:gd name="T6" fmla="*/ 136 w 136"/>
              <a:gd name="T7" fmla="*/ 428 h 428"/>
            </a:gdLst>
            <a:ahLst/>
            <a:cxnLst>
              <a:cxn ang="0">
                <a:pos x="T0" y="T1"/>
              </a:cxn>
              <a:cxn ang="0">
                <a:pos x="T2" y="T3"/>
              </a:cxn>
              <a:cxn ang="0">
                <a:pos x="T4" y="T5"/>
              </a:cxn>
              <a:cxn ang="0">
                <a:pos x="T6" y="T7"/>
              </a:cxn>
            </a:cxnLst>
            <a:rect l="0" t="0" r="r" b="b"/>
            <a:pathLst>
              <a:path w="136" h="428">
                <a:moveTo>
                  <a:pt x="12" y="0"/>
                </a:moveTo>
                <a:cubicBezTo>
                  <a:pt x="0" y="37"/>
                  <a:pt x="34" y="68"/>
                  <a:pt x="48" y="100"/>
                </a:cubicBezTo>
                <a:cubicBezTo>
                  <a:pt x="60" y="128"/>
                  <a:pt x="60" y="128"/>
                  <a:pt x="60" y="128"/>
                </a:cubicBezTo>
                <a:cubicBezTo>
                  <a:pt x="95" y="221"/>
                  <a:pt x="130" y="328"/>
                  <a:pt x="136" y="428"/>
                </a:cubicBezTo>
              </a:path>
            </a:pathLst>
          </a:custGeom>
          <a:noFill/>
          <a:ln w="6350" cap="rnd">
            <a:solidFill>
              <a:srgbClr val="FF6600"/>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defPPr>
              <a:defRPr lang="en-US"/>
            </a:defPPr>
            <a:lvl1pPr algn="l" rtl="0" fontAlgn="base">
              <a:spcBef>
                <a:spcPct val="0"/>
              </a:spcBef>
              <a:spcAft>
                <a:spcPct val="0"/>
              </a:spcAft>
              <a:defRPr sz="1400" kern="1200">
                <a:solidFill>
                  <a:schemeClr val="tx1"/>
                </a:solidFill>
                <a:latin typeface="Arial" panose="020B0604020202020204" pitchFamily="34" charset="0"/>
                <a:ea typeface="+mn-ea"/>
                <a:cs typeface="+mn-cs"/>
              </a:defRPr>
            </a:lvl1pPr>
            <a:lvl2pPr marL="457200" algn="l" rtl="0" fontAlgn="base">
              <a:spcBef>
                <a:spcPct val="0"/>
              </a:spcBef>
              <a:spcAft>
                <a:spcPct val="0"/>
              </a:spcAft>
              <a:defRPr sz="1400" kern="1200">
                <a:solidFill>
                  <a:schemeClr val="tx1"/>
                </a:solidFill>
                <a:latin typeface="Arial" panose="020B0604020202020204" pitchFamily="34" charset="0"/>
                <a:ea typeface="+mn-ea"/>
                <a:cs typeface="+mn-cs"/>
              </a:defRPr>
            </a:lvl2pPr>
            <a:lvl3pPr marL="914400" algn="l" rtl="0" fontAlgn="base">
              <a:spcBef>
                <a:spcPct val="0"/>
              </a:spcBef>
              <a:spcAft>
                <a:spcPct val="0"/>
              </a:spcAft>
              <a:defRPr sz="1400" kern="1200">
                <a:solidFill>
                  <a:schemeClr val="tx1"/>
                </a:solidFill>
                <a:latin typeface="Arial" panose="020B0604020202020204" pitchFamily="34" charset="0"/>
                <a:ea typeface="+mn-ea"/>
                <a:cs typeface="+mn-cs"/>
              </a:defRPr>
            </a:lvl3pPr>
            <a:lvl4pPr marL="1371600" algn="l" rtl="0" fontAlgn="base">
              <a:spcBef>
                <a:spcPct val="0"/>
              </a:spcBef>
              <a:spcAft>
                <a:spcPct val="0"/>
              </a:spcAft>
              <a:defRPr sz="1400" kern="1200">
                <a:solidFill>
                  <a:schemeClr val="tx1"/>
                </a:solidFill>
                <a:latin typeface="Arial" panose="020B0604020202020204" pitchFamily="34" charset="0"/>
                <a:ea typeface="+mn-ea"/>
                <a:cs typeface="+mn-cs"/>
              </a:defRPr>
            </a:lvl4pPr>
            <a:lvl5pPr marL="1828800" algn="l" rtl="0" fontAlgn="base">
              <a:spcBef>
                <a:spcPct val="0"/>
              </a:spcBef>
              <a:spcAft>
                <a:spcPct val="0"/>
              </a:spcAft>
              <a:defRPr sz="1400" kern="1200">
                <a:solidFill>
                  <a:schemeClr val="tx1"/>
                </a:solidFill>
                <a:latin typeface="Arial" panose="020B0604020202020204" pitchFamily="34" charset="0"/>
                <a:ea typeface="+mn-ea"/>
                <a:cs typeface="+mn-cs"/>
              </a:defRPr>
            </a:lvl5pPr>
            <a:lvl6pPr marL="2286000" algn="l" defTabSz="914400" rtl="0" eaLnBrk="1" latinLnBrk="0" hangingPunct="1">
              <a:defRPr sz="1400" kern="1200">
                <a:solidFill>
                  <a:schemeClr val="tx1"/>
                </a:solidFill>
                <a:latin typeface="Arial" panose="020B0604020202020204" pitchFamily="34" charset="0"/>
                <a:ea typeface="+mn-ea"/>
                <a:cs typeface="+mn-cs"/>
              </a:defRPr>
            </a:lvl6pPr>
            <a:lvl7pPr marL="2743200" algn="l" defTabSz="914400" rtl="0" eaLnBrk="1" latinLnBrk="0" hangingPunct="1">
              <a:defRPr sz="1400" kern="1200">
                <a:solidFill>
                  <a:schemeClr val="tx1"/>
                </a:solidFill>
                <a:latin typeface="Arial" panose="020B0604020202020204" pitchFamily="34" charset="0"/>
                <a:ea typeface="+mn-ea"/>
                <a:cs typeface="+mn-cs"/>
              </a:defRPr>
            </a:lvl7pPr>
            <a:lvl8pPr marL="3200400" algn="l" defTabSz="914400" rtl="0" eaLnBrk="1" latinLnBrk="0" hangingPunct="1">
              <a:defRPr sz="1400" kern="1200">
                <a:solidFill>
                  <a:schemeClr val="tx1"/>
                </a:solidFill>
                <a:latin typeface="Arial" panose="020B0604020202020204" pitchFamily="34" charset="0"/>
                <a:ea typeface="+mn-ea"/>
                <a:cs typeface="+mn-cs"/>
              </a:defRPr>
            </a:lvl8pPr>
            <a:lvl9pPr marL="3657600" algn="l" defTabSz="914400" rtl="0" eaLnBrk="1" latinLnBrk="0" hangingPunct="1">
              <a:defRPr sz="1400" kern="1200">
                <a:solidFill>
                  <a:schemeClr val="tx1"/>
                </a:solidFill>
                <a:latin typeface="Arial" panose="020B0604020202020204" pitchFamily="34" charset="0"/>
                <a:ea typeface="+mn-ea"/>
                <a:cs typeface="+mn-cs"/>
              </a:defRPr>
            </a:lvl9pPr>
          </a:lstStyle>
          <a:p>
            <a:endParaRPr lang="en-CA"/>
          </a:p>
        </p:txBody>
      </p:sp>
      <p:sp>
        <p:nvSpPr>
          <p:cNvPr id="164" name="Freeform 160">
            <a:extLst>
              <a:ext uri="{FF2B5EF4-FFF2-40B4-BE49-F238E27FC236}">
                <a16:creationId xmlns:a16="http://schemas.microsoft.com/office/drawing/2014/main" id="{089160F0-1632-4979-A49B-C6A7BDF23834}"/>
              </a:ext>
            </a:extLst>
          </p:cNvPr>
          <p:cNvSpPr>
            <a:spLocks noChangeAspect="1"/>
          </p:cNvSpPr>
          <p:nvPr/>
        </p:nvSpPr>
        <p:spPr bwMode="auto">
          <a:xfrm>
            <a:off x="6383246" y="1478904"/>
            <a:ext cx="3583" cy="11599"/>
          </a:xfrm>
          <a:custGeom>
            <a:avLst/>
            <a:gdLst>
              <a:gd name="T0" fmla="*/ 6 w 6"/>
              <a:gd name="T1" fmla="*/ 18 h 18"/>
              <a:gd name="T2" fmla="*/ 0 w 6"/>
              <a:gd name="T3" fmla="*/ 0 h 18"/>
            </a:gdLst>
            <a:ahLst/>
            <a:cxnLst>
              <a:cxn ang="0">
                <a:pos x="T0" y="T1"/>
              </a:cxn>
              <a:cxn ang="0">
                <a:pos x="T2" y="T3"/>
              </a:cxn>
            </a:cxnLst>
            <a:rect l="0" t="0" r="r" b="b"/>
            <a:pathLst>
              <a:path w="6" h="18">
                <a:moveTo>
                  <a:pt x="6" y="18"/>
                </a:moveTo>
                <a:cubicBezTo>
                  <a:pt x="5" y="13"/>
                  <a:pt x="2" y="7"/>
                  <a:pt x="0" y="0"/>
                </a:cubicBezTo>
              </a:path>
            </a:pathLst>
          </a:custGeom>
          <a:noFill/>
          <a:ln w="6350" cap="rnd">
            <a:solidFill>
              <a:srgbClr val="FF6600"/>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defPPr>
              <a:defRPr lang="en-US"/>
            </a:defPPr>
            <a:lvl1pPr algn="l" rtl="0" fontAlgn="base">
              <a:spcBef>
                <a:spcPct val="0"/>
              </a:spcBef>
              <a:spcAft>
                <a:spcPct val="0"/>
              </a:spcAft>
              <a:defRPr sz="1400" kern="1200">
                <a:solidFill>
                  <a:schemeClr val="tx1"/>
                </a:solidFill>
                <a:latin typeface="Arial" panose="020B0604020202020204" pitchFamily="34" charset="0"/>
                <a:ea typeface="+mn-ea"/>
                <a:cs typeface="+mn-cs"/>
              </a:defRPr>
            </a:lvl1pPr>
            <a:lvl2pPr marL="457200" algn="l" rtl="0" fontAlgn="base">
              <a:spcBef>
                <a:spcPct val="0"/>
              </a:spcBef>
              <a:spcAft>
                <a:spcPct val="0"/>
              </a:spcAft>
              <a:defRPr sz="1400" kern="1200">
                <a:solidFill>
                  <a:schemeClr val="tx1"/>
                </a:solidFill>
                <a:latin typeface="Arial" panose="020B0604020202020204" pitchFamily="34" charset="0"/>
                <a:ea typeface="+mn-ea"/>
                <a:cs typeface="+mn-cs"/>
              </a:defRPr>
            </a:lvl2pPr>
            <a:lvl3pPr marL="914400" algn="l" rtl="0" fontAlgn="base">
              <a:spcBef>
                <a:spcPct val="0"/>
              </a:spcBef>
              <a:spcAft>
                <a:spcPct val="0"/>
              </a:spcAft>
              <a:defRPr sz="1400" kern="1200">
                <a:solidFill>
                  <a:schemeClr val="tx1"/>
                </a:solidFill>
                <a:latin typeface="Arial" panose="020B0604020202020204" pitchFamily="34" charset="0"/>
                <a:ea typeface="+mn-ea"/>
                <a:cs typeface="+mn-cs"/>
              </a:defRPr>
            </a:lvl3pPr>
            <a:lvl4pPr marL="1371600" algn="l" rtl="0" fontAlgn="base">
              <a:spcBef>
                <a:spcPct val="0"/>
              </a:spcBef>
              <a:spcAft>
                <a:spcPct val="0"/>
              </a:spcAft>
              <a:defRPr sz="1400" kern="1200">
                <a:solidFill>
                  <a:schemeClr val="tx1"/>
                </a:solidFill>
                <a:latin typeface="Arial" panose="020B0604020202020204" pitchFamily="34" charset="0"/>
                <a:ea typeface="+mn-ea"/>
                <a:cs typeface="+mn-cs"/>
              </a:defRPr>
            </a:lvl4pPr>
            <a:lvl5pPr marL="1828800" algn="l" rtl="0" fontAlgn="base">
              <a:spcBef>
                <a:spcPct val="0"/>
              </a:spcBef>
              <a:spcAft>
                <a:spcPct val="0"/>
              </a:spcAft>
              <a:defRPr sz="1400" kern="1200">
                <a:solidFill>
                  <a:schemeClr val="tx1"/>
                </a:solidFill>
                <a:latin typeface="Arial" panose="020B0604020202020204" pitchFamily="34" charset="0"/>
                <a:ea typeface="+mn-ea"/>
                <a:cs typeface="+mn-cs"/>
              </a:defRPr>
            </a:lvl5pPr>
            <a:lvl6pPr marL="2286000" algn="l" defTabSz="914400" rtl="0" eaLnBrk="1" latinLnBrk="0" hangingPunct="1">
              <a:defRPr sz="1400" kern="1200">
                <a:solidFill>
                  <a:schemeClr val="tx1"/>
                </a:solidFill>
                <a:latin typeface="Arial" panose="020B0604020202020204" pitchFamily="34" charset="0"/>
                <a:ea typeface="+mn-ea"/>
                <a:cs typeface="+mn-cs"/>
              </a:defRPr>
            </a:lvl6pPr>
            <a:lvl7pPr marL="2743200" algn="l" defTabSz="914400" rtl="0" eaLnBrk="1" latinLnBrk="0" hangingPunct="1">
              <a:defRPr sz="1400" kern="1200">
                <a:solidFill>
                  <a:schemeClr val="tx1"/>
                </a:solidFill>
                <a:latin typeface="Arial" panose="020B0604020202020204" pitchFamily="34" charset="0"/>
                <a:ea typeface="+mn-ea"/>
                <a:cs typeface="+mn-cs"/>
              </a:defRPr>
            </a:lvl7pPr>
            <a:lvl8pPr marL="3200400" algn="l" defTabSz="914400" rtl="0" eaLnBrk="1" latinLnBrk="0" hangingPunct="1">
              <a:defRPr sz="1400" kern="1200">
                <a:solidFill>
                  <a:schemeClr val="tx1"/>
                </a:solidFill>
                <a:latin typeface="Arial" panose="020B0604020202020204" pitchFamily="34" charset="0"/>
                <a:ea typeface="+mn-ea"/>
                <a:cs typeface="+mn-cs"/>
              </a:defRPr>
            </a:lvl8pPr>
            <a:lvl9pPr marL="3657600" algn="l" defTabSz="914400" rtl="0" eaLnBrk="1" latinLnBrk="0" hangingPunct="1">
              <a:defRPr sz="1400" kern="1200">
                <a:solidFill>
                  <a:schemeClr val="tx1"/>
                </a:solidFill>
                <a:latin typeface="Arial" panose="020B0604020202020204" pitchFamily="34" charset="0"/>
                <a:ea typeface="+mn-ea"/>
                <a:cs typeface="+mn-cs"/>
              </a:defRPr>
            </a:lvl9pPr>
          </a:lstStyle>
          <a:p>
            <a:endParaRPr lang="en-CA"/>
          </a:p>
        </p:txBody>
      </p:sp>
      <p:sp>
        <p:nvSpPr>
          <p:cNvPr id="165" name="Freeform 161">
            <a:extLst>
              <a:ext uri="{FF2B5EF4-FFF2-40B4-BE49-F238E27FC236}">
                <a16:creationId xmlns:a16="http://schemas.microsoft.com/office/drawing/2014/main" id="{E444648C-EECC-489F-8152-43708C40FDA0}"/>
              </a:ext>
            </a:extLst>
          </p:cNvPr>
          <p:cNvSpPr>
            <a:spLocks noChangeAspect="1"/>
          </p:cNvSpPr>
          <p:nvPr/>
        </p:nvSpPr>
        <p:spPr bwMode="auto">
          <a:xfrm>
            <a:off x="6386829" y="1490502"/>
            <a:ext cx="6654" cy="0"/>
          </a:xfrm>
          <a:custGeom>
            <a:avLst/>
            <a:gdLst>
              <a:gd name="T0" fmla="*/ 0 w 10"/>
              <a:gd name="T1" fmla="*/ 10 w 10"/>
            </a:gdLst>
            <a:ahLst/>
            <a:cxnLst>
              <a:cxn ang="0">
                <a:pos x="T0" y="0"/>
              </a:cxn>
              <a:cxn ang="0">
                <a:pos x="T1" y="0"/>
              </a:cxn>
            </a:cxnLst>
            <a:rect l="0" t="0" r="r" b="b"/>
            <a:pathLst>
              <a:path w="10">
                <a:moveTo>
                  <a:pt x="0" y="0"/>
                </a:moveTo>
                <a:cubicBezTo>
                  <a:pt x="4" y="0"/>
                  <a:pt x="7" y="0"/>
                  <a:pt x="10" y="0"/>
                </a:cubicBezTo>
              </a:path>
            </a:pathLst>
          </a:custGeom>
          <a:noFill/>
          <a:ln w="6350" cap="rnd">
            <a:solidFill>
              <a:srgbClr val="FF6600"/>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defPPr>
              <a:defRPr lang="en-US"/>
            </a:defPPr>
            <a:lvl1pPr algn="l" rtl="0" fontAlgn="base">
              <a:spcBef>
                <a:spcPct val="0"/>
              </a:spcBef>
              <a:spcAft>
                <a:spcPct val="0"/>
              </a:spcAft>
              <a:defRPr sz="1400" kern="1200">
                <a:solidFill>
                  <a:schemeClr val="tx1"/>
                </a:solidFill>
                <a:latin typeface="Arial" panose="020B0604020202020204" pitchFamily="34" charset="0"/>
                <a:ea typeface="+mn-ea"/>
                <a:cs typeface="+mn-cs"/>
              </a:defRPr>
            </a:lvl1pPr>
            <a:lvl2pPr marL="457200" algn="l" rtl="0" fontAlgn="base">
              <a:spcBef>
                <a:spcPct val="0"/>
              </a:spcBef>
              <a:spcAft>
                <a:spcPct val="0"/>
              </a:spcAft>
              <a:defRPr sz="1400" kern="1200">
                <a:solidFill>
                  <a:schemeClr val="tx1"/>
                </a:solidFill>
                <a:latin typeface="Arial" panose="020B0604020202020204" pitchFamily="34" charset="0"/>
                <a:ea typeface="+mn-ea"/>
                <a:cs typeface="+mn-cs"/>
              </a:defRPr>
            </a:lvl2pPr>
            <a:lvl3pPr marL="914400" algn="l" rtl="0" fontAlgn="base">
              <a:spcBef>
                <a:spcPct val="0"/>
              </a:spcBef>
              <a:spcAft>
                <a:spcPct val="0"/>
              </a:spcAft>
              <a:defRPr sz="1400" kern="1200">
                <a:solidFill>
                  <a:schemeClr val="tx1"/>
                </a:solidFill>
                <a:latin typeface="Arial" panose="020B0604020202020204" pitchFamily="34" charset="0"/>
                <a:ea typeface="+mn-ea"/>
                <a:cs typeface="+mn-cs"/>
              </a:defRPr>
            </a:lvl3pPr>
            <a:lvl4pPr marL="1371600" algn="l" rtl="0" fontAlgn="base">
              <a:spcBef>
                <a:spcPct val="0"/>
              </a:spcBef>
              <a:spcAft>
                <a:spcPct val="0"/>
              </a:spcAft>
              <a:defRPr sz="1400" kern="1200">
                <a:solidFill>
                  <a:schemeClr val="tx1"/>
                </a:solidFill>
                <a:latin typeface="Arial" panose="020B0604020202020204" pitchFamily="34" charset="0"/>
                <a:ea typeface="+mn-ea"/>
                <a:cs typeface="+mn-cs"/>
              </a:defRPr>
            </a:lvl4pPr>
            <a:lvl5pPr marL="1828800" algn="l" rtl="0" fontAlgn="base">
              <a:spcBef>
                <a:spcPct val="0"/>
              </a:spcBef>
              <a:spcAft>
                <a:spcPct val="0"/>
              </a:spcAft>
              <a:defRPr sz="1400" kern="1200">
                <a:solidFill>
                  <a:schemeClr val="tx1"/>
                </a:solidFill>
                <a:latin typeface="Arial" panose="020B0604020202020204" pitchFamily="34" charset="0"/>
                <a:ea typeface="+mn-ea"/>
                <a:cs typeface="+mn-cs"/>
              </a:defRPr>
            </a:lvl5pPr>
            <a:lvl6pPr marL="2286000" algn="l" defTabSz="914400" rtl="0" eaLnBrk="1" latinLnBrk="0" hangingPunct="1">
              <a:defRPr sz="1400" kern="1200">
                <a:solidFill>
                  <a:schemeClr val="tx1"/>
                </a:solidFill>
                <a:latin typeface="Arial" panose="020B0604020202020204" pitchFamily="34" charset="0"/>
                <a:ea typeface="+mn-ea"/>
                <a:cs typeface="+mn-cs"/>
              </a:defRPr>
            </a:lvl6pPr>
            <a:lvl7pPr marL="2743200" algn="l" defTabSz="914400" rtl="0" eaLnBrk="1" latinLnBrk="0" hangingPunct="1">
              <a:defRPr sz="1400" kern="1200">
                <a:solidFill>
                  <a:schemeClr val="tx1"/>
                </a:solidFill>
                <a:latin typeface="Arial" panose="020B0604020202020204" pitchFamily="34" charset="0"/>
                <a:ea typeface="+mn-ea"/>
                <a:cs typeface="+mn-cs"/>
              </a:defRPr>
            </a:lvl7pPr>
            <a:lvl8pPr marL="3200400" algn="l" defTabSz="914400" rtl="0" eaLnBrk="1" latinLnBrk="0" hangingPunct="1">
              <a:defRPr sz="1400" kern="1200">
                <a:solidFill>
                  <a:schemeClr val="tx1"/>
                </a:solidFill>
                <a:latin typeface="Arial" panose="020B0604020202020204" pitchFamily="34" charset="0"/>
                <a:ea typeface="+mn-ea"/>
                <a:cs typeface="+mn-cs"/>
              </a:defRPr>
            </a:lvl8pPr>
            <a:lvl9pPr marL="3657600" algn="l" defTabSz="914400" rtl="0" eaLnBrk="1" latinLnBrk="0" hangingPunct="1">
              <a:defRPr sz="1400" kern="1200">
                <a:solidFill>
                  <a:schemeClr val="tx1"/>
                </a:solidFill>
                <a:latin typeface="Arial" panose="020B0604020202020204" pitchFamily="34" charset="0"/>
                <a:ea typeface="+mn-ea"/>
                <a:cs typeface="+mn-cs"/>
              </a:defRPr>
            </a:lvl9pPr>
          </a:lstStyle>
          <a:p>
            <a:endParaRPr lang="en-CA"/>
          </a:p>
        </p:txBody>
      </p:sp>
      <p:sp>
        <p:nvSpPr>
          <p:cNvPr id="166" name="Freeform 162">
            <a:extLst>
              <a:ext uri="{FF2B5EF4-FFF2-40B4-BE49-F238E27FC236}">
                <a16:creationId xmlns:a16="http://schemas.microsoft.com/office/drawing/2014/main" id="{E2916838-686F-42D6-8F67-554F01070427}"/>
              </a:ext>
            </a:extLst>
          </p:cNvPr>
          <p:cNvSpPr>
            <a:spLocks noChangeAspect="1"/>
          </p:cNvSpPr>
          <p:nvPr/>
        </p:nvSpPr>
        <p:spPr bwMode="auto">
          <a:xfrm>
            <a:off x="6393484" y="1489950"/>
            <a:ext cx="3071" cy="552"/>
          </a:xfrm>
          <a:custGeom>
            <a:avLst/>
            <a:gdLst>
              <a:gd name="T0" fmla="*/ 0 w 6"/>
              <a:gd name="T1" fmla="*/ 1 h 1"/>
              <a:gd name="T2" fmla="*/ 6 w 6"/>
              <a:gd name="T3" fmla="*/ 0 h 1"/>
            </a:gdLst>
            <a:ahLst/>
            <a:cxnLst>
              <a:cxn ang="0">
                <a:pos x="T0" y="T1"/>
              </a:cxn>
              <a:cxn ang="0">
                <a:pos x="T2" y="T3"/>
              </a:cxn>
            </a:cxnLst>
            <a:rect l="0" t="0" r="r" b="b"/>
            <a:pathLst>
              <a:path w="6" h="1">
                <a:moveTo>
                  <a:pt x="0" y="1"/>
                </a:moveTo>
                <a:cubicBezTo>
                  <a:pt x="2" y="1"/>
                  <a:pt x="4" y="0"/>
                  <a:pt x="6" y="0"/>
                </a:cubicBezTo>
              </a:path>
            </a:pathLst>
          </a:custGeom>
          <a:noFill/>
          <a:ln w="6350" cap="rnd">
            <a:solidFill>
              <a:srgbClr val="FF6600"/>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defPPr>
              <a:defRPr lang="en-US"/>
            </a:defPPr>
            <a:lvl1pPr algn="l" rtl="0" fontAlgn="base">
              <a:spcBef>
                <a:spcPct val="0"/>
              </a:spcBef>
              <a:spcAft>
                <a:spcPct val="0"/>
              </a:spcAft>
              <a:defRPr sz="1400" kern="1200">
                <a:solidFill>
                  <a:schemeClr val="tx1"/>
                </a:solidFill>
                <a:latin typeface="Arial" panose="020B0604020202020204" pitchFamily="34" charset="0"/>
                <a:ea typeface="+mn-ea"/>
                <a:cs typeface="+mn-cs"/>
              </a:defRPr>
            </a:lvl1pPr>
            <a:lvl2pPr marL="457200" algn="l" rtl="0" fontAlgn="base">
              <a:spcBef>
                <a:spcPct val="0"/>
              </a:spcBef>
              <a:spcAft>
                <a:spcPct val="0"/>
              </a:spcAft>
              <a:defRPr sz="1400" kern="1200">
                <a:solidFill>
                  <a:schemeClr val="tx1"/>
                </a:solidFill>
                <a:latin typeface="Arial" panose="020B0604020202020204" pitchFamily="34" charset="0"/>
                <a:ea typeface="+mn-ea"/>
                <a:cs typeface="+mn-cs"/>
              </a:defRPr>
            </a:lvl2pPr>
            <a:lvl3pPr marL="914400" algn="l" rtl="0" fontAlgn="base">
              <a:spcBef>
                <a:spcPct val="0"/>
              </a:spcBef>
              <a:spcAft>
                <a:spcPct val="0"/>
              </a:spcAft>
              <a:defRPr sz="1400" kern="1200">
                <a:solidFill>
                  <a:schemeClr val="tx1"/>
                </a:solidFill>
                <a:latin typeface="Arial" panose="020B0604020202020204" pitchFamily="34" charset="0"/>
                <a:ea typeface="+mn-ea"/>
                <a:cs typeface="+mn-cs"/>
              </a:defRPr>
            </a:lvl3pPr>
            <a:lvl4pPr marL="1371600" algn="l" rtl="0" fontAlgn="base">
              <a:spcBef>
                <a:spcPct val="0"/>
              </a:spcBef>
              <a:spcAft>
                <a:spcPct val="0"/>
              </a:spcAft>
              <a:defRPr sz="1400" kern="1200">
                <a:solidFill>
                  <a:schemeClr val="tx1"/>
                </a:solidFill>
                <a:latin typeface="Arial" panose="020B0604020202020204" pitchFamily="34" charset="0"/>
                <a:ea typeface="+mn-ea"/>
                <a:cs typeface="+mn-cs"/>
              </a:defRPr>
            </a:lvl4pPr>
            <a:lvl5pPr marL="1828800" algn="l" rtl="0" fontAlgn="base">
              <a:spcBef>
                <a:spcPct val="0"/>
              </a:spcBef>
              <a:spcAft>
                <a:spcPct val="0"/>
              </a:spcAft>
              <a:defRPr sz="1400" kern="1200">
                <a:solidFill>
                  <a:schemeClr val="tx1"/>
                </a:solidFill>
                <a:latin typeface="Arial" panose="020B0604020202020204" pitchFamily="34" charset="0"/>
                <a:ea typeface="+mn-ea"/>
                <a:cs typeface="+mn-cs"/>
              </a:defRPr>
            </a:lvl5pPr>
            <a:lvl6pPr marL="2286000" algn="l" defTabSz="914400" rtl="0" eaLnBrk="1" latinLnBrk="0" hangingPunct="1">
              <a:defRPr sz="1400" kern="1200">
                <a:solidFill>
                  <a:schemeClr val="tx1"/>
                </a:solidFill>
                <a:latin typeface="Arial" panose="020B0604020202020204" pitchFamily="34" charset="0"/>
                <a:ea typeface="+mn-ea"/>
                <a:cs typeface="+mn-cs"/>
              </a:defRPr>
            </a:lvl6pPr>
            <a:lvl7pPr marL="2743200" algn="l" defTabSz="914400" rtl="0" eaLnBrk="1" latinLnBrk="0" hangingPunct="1">
              <a:defRPr sz="1400" kern="1200">
                <a:solidFill>
                  <a:schemeClr val="tx1"/>
                </a:solidFill>
                <a:latin typeface="Arial" panose="020B0604020202020204" pitchFamily="34" charset="0"/>
                <a:ea typeface="+mn-ea"/>
                <a:cs typeface="+mn-cs"/>
              </a:defRPr>
            </a:lvl7pPr>
            <a:lvl8pPr marL="3200400" algn="l" defTabSz="914400" rtl="0" eaLnBrk="1" latinLnBrk="0" hangingPunct="1">
              <a:defRPr sz="1400" kern="1200">
                <a:solidFill>
                  <a:schemeClr val="tx1"/>
                </a:solidFill>
                <a:latin typeface="Arial" panose="020B0604020202020204" pitchFamily="34" charset="0"/>
                <a:ea typeface="+mn-ea"/>
                <a:cs typeface="+mn-cs"/>
              </a:defRPr>
            </a:lvl8pPr>
            <a:lvl9pPr marL="3657600" algn="l" defTabSz="914400" rtl="0" eaLnBrk="1" latinLnBrk="0" hangingPunct="1">
              <a:defRPr sz="1400" kern="1200">
                <a:solidFill>
                  <a:schemeClr val="tx1"/>
                </a:solidFill>
                <a:latin typeface="Arial" panose="020B0604020202020204" pitchFamily="34" charset="0"/>
                <a:ea typeface="+mn-ea"/>
                <a:cs typeface="+mn-cs"/>
              </a:defRPr>
            </a:lvl9pPr>
          </a:lstStyle>
          <a:p>
            <a:endParaRPr lang="en-CA"/>
          </a:p>
        </p:txBody>
      </p:sp>
      <p:sp>
        <p:nvSpPr>
          <p:cNvPr id="167" name="Freeform 163">
            <a:extLst>
              <a:ext uri="{FF2B5EF4-FFF2-40B4-BE49-F238E27FC236}">
                <a16:creationId xmlns:a16="http://schemas.microsoft.com/office/drawing/2014/main" id="{099116CC-A7E8-40AB-AA04-8FFB3C27210A}"/>
              </a:ext>
            </a:extLst>
          </p:cNvPr>
          <p:cNvSpPr>
            <a:spLocks noChangeAspect="1"/>
          </p:cNvSpPr>
          <p:nvPr/>
        </p:nvSpPr>
        <p:spPr bwMode="auto">
          <a:xfrm>
            <a:off x="6393484" y="1478904"/>
            <a:ext cx="3071" cy="11046"/>
          </a:xfrm>
          <a:custGeom>
            <a:avLst/>
            <a:gdLst>
              <a:gd name="T0" fmla="*/ 6 w 6"/>
              <a:gd name="T1" fmla="*/ 17 h 17"/>
              <a:gd name="T2" fmla="*/ 0 w 6"/>
              <a:gd name="T3" fmla="*/ 0 h 17"/>
            </a:gdLst>
            <a:ahLst/>
            <a:cxnLst>
              <a:cxn ang="0">
                <a:pos x="T0" y="T1"/>
              </a:cxn>
              <a:cxn ang="0">
                <a:pos x="T2" y="T3"/>
              </a:cxn>
            </a:cxnLst>
            <a:rect l="0" t="0" r="r" b="b"/>
            <a:pathLst>
              <a:path w="6" h="17">
                <a:moveTo>
                  <a:pt x="6" y="17"/>
                </a:moveTo>
                <a:cubicBezTo>
                  <a:pt x="5" y="13"/>
                  <a:pt x="2" y="6"/>
                  <a:pt x="0" y="0"/>
                </a:cubicBezTo>
              </a:path>
            </a:pathLst>
          </a:custGeom>
          <a:noFill/>
          <a:ln w="6350" cap="rnd">
            <a:solidFill>
              <a:srgbClr val="FF6600"/>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defPPr>
              <a:defRPr lang="en-US"/>
            </a:defPPr>
            <a:lvl1pPr algn="l" rtl="0" fontAlgn="base">
              <a:spcBef>
                <a:spcPct val="0"/>
              </a:spcBef>
              <a:spcAft>
                <a:spcPct val="0"/>
              </a:spcAft>
              <a:defRPr sz="1400" kern="1200">
                <a:solidFill>
                  <a:schemeClr val="tx1"/>
                </a:solidFill>
                <a:latin typeface="Arial" panose="020B0604020202020204" pitchFamily="34" charset="0"/>
                <a:ea typeface="+mn-ea"/>
                <a:cs typeface="+mn-cs"/>
              </a:defRPr>
            </a:lvl1pPr>
            <a:lvl2pPr marL="457200" algn="l" rtl="0" fontAlgn="base">
              <a:spcBef>
                <a:spcPct val="0"/>
              </a:spcBef>
              <a:spcAft>
                <a:spcPct val="0"/>
              </a:spcAft>
              <a:defRPr sz="1400" kern="1200">
                <a:solidFill>
                  <a:schemeClr val="tx1"/>
                </a:solidFill>
                <a:latin typeface="Arial" panose="020B0604020202020204" pitchFamily="34" charset="0"/>
                <a:ea typeface="+mn-ea"/>
                <a:cs typeface="+mn-cs"/>
              </a:defRPr>
            </a:lvl2pPr>
            <a:lvl3pPr marL="914400" algn="l" rtl="0" fontAlgn="base">
              <a:spcBef>
                <a:spcPct val="0"/>
              </a:spcBef>
              <a:spcAft>
                <a:spcPct val="0"/>
              </a:spcAft>
              <a:defRPr sz="1400" kern="1200">
                <a:solidFill>
                  <a:schemeClr val="tx1"/>
                </a:solidFill>
                <a:latin typeface="Arial" panose="020B0604020202020204" pitchFamily="34" charset="0"/>
                <a:ea typeface="+mn-ea"/>
                <a:cs typeface="+mn-cs"/>
              </a:defRPr>
            </a:lvl3pPr>
            <a:lvl4pPr marL="1371600" algn="l" rtl="0" fontAlgn="base">
              <a:spcBef>
                <a:spcPct val="0"/>
              </a:spcBef>
              <a:spcAft>
                <a:spcPct val="0"/>
              </a:spcAft>
              <a:defRPr sz="1400" kern="1200">
                <a:solidFill>
                  <a:schemeClr val="tx1"/>
                </a:solidFill>
                <a:latin typeface="Arial" panose="020B0604020202020204" pitchFamily="34" charset="0"/>
                <a:ea typeface="+mn-ea"/>
                <a:cs typeface="+mn-cs"/>
              </a:defRPr>
            </a:lvl4pPr>
            <a:lvl5pPr marL="1828800" algn="l" rtl="0" fontAlgn="base">
              <a:spcBef>
                <a:spcPct val="0"/>
              </a:spcBef>
              <a:spcAft>
                <a:spcPct val="0"/>
              </a:spcAft>
              <a:defRPr sz="1400" kern="1200">
                <a:solidFill>
                  <a:schemeClr val="tx1"/>
                </a:solidFill>
                <a:latin typeface="Arial" panose="020B0604020202020204" pitchFamily="34" charset="0"/>
                <a:ea typeface="+mn-ea"/>
                <a:cs typeface="+mn-cs"/>
              </a:defRPr>
            </a:lvl5pPr>
            <a:lvl6pPr marL="2286000" algn="l" defTabSz="914400" rtl="0" eaLnBrk="1" latinLnBrk="0" hangingPunct="1">
              <a:defRPr sz="1400" kern="1200">
                <a:solidFill>
                  <a:schemeClr val="tx1"/>
                </a:solidFill>
                <a:latin typeface="Arial" panose="020B0604020202020204" pitchFamily="34" charset="0"/>
                <a:ea typeface="+mn-ea"/>
                <a:cs typeface="+mn-cs"/>
              </a:defRPr>
            </a:lvl6pPr>
            <a:lvl7pPr marL="2743200" algn="l" defTabSz="914400" rtl="0" eaLnBrk="1" latinLnBrk="0" hangingPunct="1">
              <a:defRPr sz="1400" kern="1200">
                <a:solidFill>
                  <a:schemeClr val="tx1"/>
                </a:solidFill>
                <a:latin typeface="Arial" panose="020B0604020202020204" pitchFamily="34" charset="0"/>
                <a:ea typeface="+mn-ea"/>
                <a:cs typeface="+mn-cs"/>
              </a:defRPr>
            </a:lvl7pPr>
            <a:lvl8pPr marL="3200400" algn="l" defTabSz="914400" rtl="0" eaLnBrk="1" latinLnBrk="0" hangingPunct="1">
              <a:defRPr sz="1400" kern="1200">
                <a:solidFill>
                  <a:schemeClr val="tx1"/>
                </a:solidFill>
                <a:latin typeface="Arial" panose="020B0604020202020204" pitchFamily="34" charset="0"/>
                <a:ea typeface="+mn-ea"/>
                <a:cs typeface="+mn-cs"/>
              </a:defRPr>
            </a:lvl8pPr>
            <a:lvl9pPr marL="3657600" algn="l" defTabSz="914400" rtl="0" eaLnBrk="1" latinLnBrk="0" hangingPunct="1">
              <a:defRPr sz="1400" kern="1200">
                <a:solidFill>
                  <a:schemeClr val="tx1"/>
                </a:solidFill>
                <a:latin typeface="Arial" panose="020B0604020202020204" pitchFamily="34" charset="0"/>
                <a:ea typeface="+mn-ea"/>
                <a:cs typeface="+mn-cs"/>
              </a:defRPr>
            </a:lvl9pPr>
          </a:lstStyle>
          <a:p>
            <a:endParaRPr lang="en-CA"/>
          </a:p>
        </p:txBody>
      </p:sp>
      <p:sp>
        <p:nvSpPr>
          <p:cNvPr id="168" name="Freeform 164">
            <a:extLst>
              <a:ext uri="{FF2B5EF4-FFF2-40B4-BE49-F238E27FC236}">
                <a16:creationId xmlns:a16="http://schemas.microsoft.com/office/drawing/2014/main" id="{0ECADFF5-3584-4136-99DF-5ED4B140006B}"/>
              </a:ext>
            </a:extLst>
          </p:cNvPr>
          <p:cNvSpPr>
            <a:spLocks noChangeAspect="1"/>
          </p:cNvSpPr>
          <p:nvPr/>
        </p:nvSpPr>
        <p:spPr bwMode="auto">
          <a:xfrm>
            <a:off x="6396555" y="1489950"/>
            <a:ext cx="17916" cy="7180"/>
          </a:xfrm>
          <a:custGeom>
            <a:avLst/>
            <a:gdLst>
              <a:gd name="T0" fmla="*/ 0 w 30"/>
              <a:gd name="T1" fmla="*/ 0 h 11"/>
              <a:gd name="T2" fmla="*/ 30 w 30"/>
              <a:gd name="T3" fmla="*/ 11 h 11"/>
            </a:gdLst>
            <a:ahLst/>
            <a:cxnLst>
              <a:cxn ang="0">
                <a:pos x="T0" y="T1"/>
              </a:cxn>
              <a:cxn ang="0">
                <a:pos x="T2" y="T3"/>
              </a:cxn>
            </a:cxnLst>
            <a:rect l="0" t="0" r="r" b="b"/>
            <a:pathLst>
              <a:path w="30" h="11">
                <a:moveTo>
                  <a:pt x="0" y="0"/>
                </a:moveTo>
                <a:cubicBezTo>
                  <a:pt x="10" y="4"/>
                  <a:pt x="21" y="6"/>
                  <a:pt x="30" y="11"/>
                </a:cubicBezTo>
              </a:path>
            </a:pathLst>
          </a:custGeom>
          <a:noFill/>
          <a:ln w="6350" cap="rnd">
            <a:solidFill>
              <a:srgbClr val="FF6600"/>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defPPr>
              <a:defRPr lang="en-US"/>
            </a:defPPr>
            <a:lvl1pPr algn="l" rtl="0" fontAlgn="base">
              <a:spcBef>
                <a:spcPct val="0"/>
              </a:spcBef>
              <a:spcAft>
                <a:spcPct val="0"/>
              </a:spcAft>
              <a:defRPr sz="1400" kern="1200">
                <a:solidFill>
                  <a:schemeClr val="tx1"/>
                </a:solidFill>
                <a:latin typeface="Arial" panose="020B0604020202020204" pitchFamily="34" charset="0"/>
                <a:ea typeface="+mn-ea"/>
                <a:cs typeface="+mn-cs"/>
              </a:defRPr>
            </a:lvl1pPr>
            <a:lvl2pPr marL="457200" algn="l" rtl="0" fontAlgn="base">
              <a:spcBef>
                <a:spcPct val="0"/>
              </a:spcBef>
              <a:spcAft>
                <a:spcPct val="0"/>
              </a:spcAft>
              <a:defRPr sz="1400" kern="1200">
                <a:solidFill>
                  <a:schemeClr val="tx1"/>
                </a:solidFill>
                <a:latin typeface="Arial" panose="020B0604020202020204" pitchFamily="34" charset="0"/>
                <a:ea typeface="+mn-ea"/>
                <a:cs typeface="+mn-cs"/>
              </a:defRPr>
            </a:lvl2pPr>
            <a:lvl3pPr marL="914400" algn="l" rtl="0" fontAlgn="base">
              <a:spcBef>
                <a:spcPct val="0"/>
              </a:spcBef>
              <a:spcAft>
                <a:spcPct val="0"/>
              </a:spcAft>
              <a:defRPr sz="1400" kern="1200">
                <a:solidFill>
                  <a:schemeClr val="tx1"/>
                </a:solidFill>
                <a:latin typeface="Arial" panose="020B0604020202020204" pitchFamily="34" charset="0"/>
                <a:ea typeface="+mn-ea"/>
                <a:cs typeface="+mn-cs"/>
              </a:defRPr>
            </a:lvl3pPr>
            <a:lvl4pPr marL="1371600" algn="l" rtl="0" fontAlgn="base">
              <a:spcBef>
                <a:spcPct val="0"/>
              </a:spcBef>
              <a:spcAft>
                <a:spcPct val="0"/>
              </a:spcAft>
              <a:defRPr sz="1400" kern="1200">
                <a:solidFill>
                  <a:schemeClr val="tx1"/>
                </a:solidFill>
                <a:latin typeface="Arial" panose="020B0604020202020204" pitchFamily="34" charset="0"/>
                <a:ea typeface="+mn-ea"/>
                <a:cs typeface="+mn-cs"/>
              </a:defRPr>
            </a:lvl4pPr>
            <a:lvl5pPr marL="1828800" algn="l" rtl="0" fontAlgn="base">
              <a:spcBef>
                <a:spcPct val="0"/>
              </a:spcBef>
              <a:spcAft>
                <a:spcPct val="0"/>
              </a:spcAft>
              <a:defRPr sz="1400" kern="1200">
                <a:solidFill>
                  <a:schemeClr val="tx1"/>
                </a:solidFill>
                <a:latin typeface="Arial" panose="020B0604020202020204" pitchFamily="34" charset="0"/>
                <a:ea typeface="+mn-ea"/>
                <a:cs typeface="+mn-cs"/>
              </a:defRPr>
            </a:lvl5pPr>
            <a:lvl6pPr marL="2286000" algn="l" defTabSz="914400" rtl="0" eaLnBrk="1" latinLnBrk="0" hangingPunct="1">
              <a:defRPr sz="1400" kern="1200">
                <a:solidFill>
                  <a:schemeClr val="tx1"/>
                </a:solidFill>
                <a:latin typeface="Arial" panose="020B0604020202020204" pitchFamily="34" charset="0"/>
                <a:ea typeface="+mn-ea"/>
                <a:cs typeface="+mn-cs"/>
              </a:defRPr>
            </a:lvl6pPr>
            <a:lvl7pPr marL="2743200" algn="l" defTabSz="914400" rtl="0" eaLnBrk="1" latinLnBrk="0" hangingPunct="1">
              <a:defRPr sz="1400" kern="1200">
                <a:solidFill>
                  <a:schemeClr val="tx1"/>
                </a:solidFill>
                <a:latin typeface="Arial" panose="020B0604020202020204" pitchFamily="34" charset="0"/>
                <a:ea typeface="+mn-ea"/>
                <a:cs typeface="+mn-cs"/>
              </a:defRPr>
            </a:lvl7pPr>
            <a:lvl8pPr marL="3200400" algn="l" defTabSz="914400" rtl="0" eaLnBrk="1" latinLnBrk="0" hangingPunct="1">
              <a:defRPr sz="1400" kern="1200">
                <a:solidFill>
                  <a:schemeClr val="tx1"/>
                </a:solidFill>
                <a:latin typeface="Arial" panose="020B0604020202020204" pitchFamily="34" charset="0"/>
                <a:ea typeface="+mn-ea"/>
                <a:cs typeface="+mn-cs"/>
              </a:defRPr>
            </a:lvl8pPr>
            <a:lvl9pPr marL="3657600" algn="l" defTabSz="914400" rtl="0" eaLnBrk="1" latinLnBrk="0" hangingPunct="1">
              <a:defRPr sz="1400" kern="1200">
                <a:solidFill>
                  <a:schemeClr val="tx1"/>
                </a:solidFill>
                <a:latin typeface="Arial" panose="020B0604020202020204" pitchFamily="34" charset="0"/>
                <a:ea typeface="+mn-ea"/>
                <a:cs typeface="+mn-cs"/>
              </a:defRPr>
            </a:lvl9pPr>
          </a:lstStyle>
          <a:p>
            <a:endParaRPr lang="en-CA"/>
          </a:p>
        </p:txBody>
      </p:sp>
      <p:sp>
        <p:nvSpPr>
          <p:cNvPr id="169" name="Freeform 165">
            <a:extLst>
              <a:ext uri="{FF2B5EF4-FFF2-40B4-BE49-F238E27FC236}">
                <a16:creationId xmlns:a16="http://schemas.microsoft.com/office/drawing/2014/main" id="{02F17577-AB9C-4C10-9246-1130F8055E10}"/>
              </a:ext>
            </a:extLst>
          </p:cNvPr>
          <p:cNvSpPr>
            <a:spLocks noChangeAspect="1"/>
          </p:cNvSpPr>
          <p:nvPr/>
        </p:nvSpPr>
        <p:spPr bwMode="auto">
          <a:xfrm>
            <a:off x="6393484" y="1490502"/>
            <a:ext cx="11261" cy="18779"/>
          </a:xfrm>
          <a:custGeom>
            <a:avLst/>
            <a:gdLst>
              <a:gd name="T0" fmla="*/ 0 w 20"/>
              <a:gd name="T1" fmla="*/ 0 h 30"/>
              <a:gd name="T2" fmla="*/ 20 w 20"/>
              <a:gd name="T3" fmla="*/ 30 h 30"/>
            </a:gdLst>
            <a:ahLst/>
            <a:cxnLst>
              <a:cxn ang="0">
                <a:pos x="T0" y="T1"/>
              </a:cxn>
              <a:cxn ang="0">
                <a:pos x="T2" y="T3"/>
              </a:cxn>
            </a:cxnLst>
            <a:rect l="0" t="0" r="r" b="b"/>
            <a:pathLst>
              <a:path w="20" h="30">
                <a:moveTo>
                  <a:pt x="0" y="0"/>
                </a:moveTo>
                <a:cubicBezTo>
                  <a:pt x="2" y="12"/>
                  <a:pt x="15" y="19"/>
                  <a:pt x="20" y="30"/>
                </a:cubicBezTo>
              </a:path>
            </a:pathLst>
          </a:custGeom>
          <a:noFill/>
          <a:ln w="6350" cap="rnd">
            <a:solidFill>
              <a:srgbClr val="FF6600"/>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defPPr>
              <a:defRPr lang="en-US"/>
            </a:defPPr>
            <a:lvl1pPr algn="l" rtl="0" fontAlgn="base">
              <a:spcBef>
                <a:spcPct val="0"/>
              </a:spcBef>
              <a:spcAft>
                <a:spcPct val="0"/>
              </a:spcAft>
              <a:defRPr sz="1400" kern="1200">
                <a:solidFill>
                  <a:schemeClr val="tx1"/>
                </a:solidFill>
                <a:latin typeface="Arial" panose="020B0604020202020204" pitchFamily="34" charset="0"/>
                <a:ea typeface="+mn-ea"/>
                <a:cs typeface="+mn-cs"/>
              </a:defRPr>
            </a:lvl1pPr>
            <a:lvl2pPr marL="457200" algn="l" rtl="0" fontAlgn="base">
              <a:spcBef>
                <a:spcPct val="0"/>
              </a:spcBef>
              <a:spcAft>
                <a:spcPct val="0"/>
              </a:spcAft>
              <a:defRPr sz="1400" kern="1200">
                <a:solidFill>
                  <a:schemeClr val="tx1"/>
                </a:solidFill>
                <a:latin typeface="Arial" panose="020B0604020202020204" pitchFamily="34" charset="0"/>
                <a:ea typeface="+mn-ea"/>
                <a:cs typeface="+mn-cs"/>
              </a:defRPr>
            </a:lvl2pPr>
            <a:lvl3pPr marL="914400" algn="l" rtl="0" fontAlgn="base">
              <a:spcBef>
                <a:spcPct val="0"/>
              </a:spcBef>
              <a:spcAft>
                <a:spcPct val="0"/>
              </a:spcAft>
              <a:defRPr sz="1400" kern="1200">
                <a:solidFill>
                  <a:schemeClr val="tx1"/>
                </a:solidFill>
                <a:latin typeface="Arial" panose="020B0604020202020204" pitchFamily="34" charset="0"/>
                <a:ea typeface="+mn-ea"/>
                <a:cs typeface="+mn-cs"/>
              </a:defRPr>
            </a:lvl3pPr>
            <a:lvl4pPr marL="1371600" algn="l" rtl="0" fontAlgn="base">
              <a:spcBef>
                <a:spcPct val="0"/>
              </a:spcBef>
              <a:spcAft>
                <a:spcPct val="0"/>
              </a:spcAft>
              <a:defRPr sz="1400" kern="1200">
                <a:solidFill>
                  <a:schemeClr val="tx1"/>
                </a:solidFill>
                <a:latin typeface="Arial" panose="020B0604020202020204" pitchFamily="34" charset="0"/>
                <a:ea typeface="+mn-ea"/>
                <a:cs typeface="+mn-cs"/>
              </a:defRPr>
            </a:lvl4pPr>
            <a:lvl5pPr marL="1828800" algn="l" rtl="0" fontAlgn="base">
              <a:spcBef>
                <a:spcPct val="0"/>
              </a:spcBef>
              <a:spcAft>
                <a:spcPct val="0"/>
              </a:spcAft>
              <a:defRPr sz="1400" kern="1200">
                <a:solidFill>
                  <a:schemeClr val="tx1"/>
                </a:solidFill>
                <a:latin typeface="Arial" panose="020B0604020202020204" pitchFamily="34" charset="0"/>
                <a:ea typeface="+mn-ea"/>
                <a:cs typeface="+mn-cs"/>
              </a:defRPr>
            </a:lvl5pPr>
            <a:lvl6pPr marL="2286000" algn="l" defTabSz="914400" rtl="0" eaLnBrk="1" latinLnBrk="0" hangingPunct="1">
              <a:defRPr sz="1400" kern="1200">
                <a:solidFill>
                  <a:schemeClr val="tx1"/>
                </a:solidFill>
                <a:latin typeface="Arial" panose="020B0604020202020204" pitchFamily="34" charset="0"/>
                <a:ea typeface="+mn-ea"/>
                <a:cs typeface="+mn-cs"/>
              </a:defRPr>
            </a:lvl6pPr>
            <a:lvl7pPr marL="2743200" algn="l" defTabSz="914400" rtl="0" eaLnBrk="1" latinLnBrk="0" hangingPunct="1">
              <a:defRPr sz="1400" kern="1200">
                <a:solidFill>
                  <a:schemeClr val="tx1"/>
                </a:solidFill>
                <a:latin typeface="Arial" panose="020B0604020202020204" pitchFamily="34" charset="0"/>
                <a:ea typeface="+mn-ea"/>
                <a:cs typeface="+mn-cs"/>
              </a:defRPr>
            </a:lvl7pPr>
            <a:lvl8pPr marL="3200400" algn="l" defTabSz="914400" rtl="0" eaLnBrk="1" latinLnBrk="0" hangingPunct="1">
              <a:defRPr sz="1400" kern="1200">
                <a:solidFill>
                  <a:schemeClr val="tx1"/>
                </a:solidFill>
                <a:latin typeface="Arial" panose="020B0604020202020204" pitchFamily="34" charset="0"/>
                <a:ea typeface="+mn-ea"/>
                <a:cs typeface="+mn-cs"/>
              </a:defRPr>
            </a:lvl8pPr>
            <a:lvl9pPr marL="3657600" algn="l" defTabSz="914400" rtl="0" eaLnBrk="1" latinLnBrk="0" hangingPunct="1">
              <a:defRPr sz="1400" kern="1200">
                <a:solidFill>
                  <a:schemeClr val="tx1"/>
                </a:solidFill>
                <a:latin typeface="Arial" panose="020B0604020202020204" pitchFamily="34" charset="0"/>
                <a:ea typeface="+mn-ea"/>
                <a:cs typeface="+mn-cs"/>
              </a:defRPr>
            </a:lvl9pPr>
          </a:lstStyle>
          <a:p>
            <a:endParaRPr lang="en-CA"/>
          </a:p>
        </p:txBody>
      </p:sp>
      <p:sp>
        <p:nvSpPr>
          <p:cNvPr id="170" name="Freeform 166">
            <a:extLst>
              <a:ext uri="{FF2B5EF4-FFF2-40B4-BE49-F238E27FC236}">
                <a16:creationId xmlns:a16="http://schemas.microsoft.com/office/drawing/2014/main" id="{751D1C0F-0A82-4A82-B083-D8A81BF41C70}"/>
              </a:ext>
            </a:extLst>
          </p:cNvPr>
          <p:cNvSpPr>
            <a:spLocks noChangeAspect="1"/>
          </p:cNvSpPr>
          <p:nvPr/>
        </p:nvSpPr>
        <p:spPr bwMode="auto">
          <a:xfrm>
            <a:off x="6337178" y="1493264"/>
            <a:ext cx="6142" cy="18779"/>
          </a:xfrm>
          <a:custGeom>
            <a:avLst/>
            <a:gdLst>
              <a:gd name="T0" fmla="*/ 0 w 10"/>
              <a:gd name="T1" fmla="*/ 0 h 30"/>
              <a:gd name="T2" fmla="*/ 6 w 10"/>
              <a:gd name="T3" fmla="*/ 30 h 30"/>
            </a:gdLst>
            <a:ahLst/>
            <a:cxnLst>
              <a:cxn ang="0">
                <a:pos x="T0" y="T1"/>
              </a:cxn>
              <a:cxn ang="0">
                <a:pos x="T2" y="T3"/>
              </a:cxn>
            </a:cxnLst>
            <a:rect l="0" t="0" r="r" b="b"/>
            <a:pathLst>
              <a:path w="10" h="30">
                <a:moveTo>
                  <a:pt x="0" y="0"/>
                </a:moveTo>
                <a:cubicBezTo>
                  <a:pt x="10" y="7"/>
                  <a:pt x="5" y="20"/>
                  <a:pt x="6" y="30"/>
                </a:cubicBezTo>
              </a:path>
            </a:pathLst>
          </a:custGeom>
          <a:noFill/>
          <a:ln w="6350" cap="rnd">
            <a:solidFill>
              <a:srgbClr val="FF6600"/>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defPPr>
              <a:defRPr lang="en-US"/>
            </a:defPPr>
            <a:lvl1pPr algn="l" rtl="0" fontAlgn="base">
              <a:spcBef>
                <a:spcPct val="0"/>
              </a:spcBef>
              <a:spcAft>
                <a:spcPct val="0"/>
              </a:spcAft>
              <a:defRPr sz="1400" kern="1200">
                <a:solidFill>
                  <a:schemeClr val="tx1"/>
                </a:solidFill>
                <a:latin typeface="Arial" panose="020B0604020202020204" pitchFamily="34" charset="0"/>
                <a:ea typeface="+mn-ea"/>
                <a:cs typeface="+mn-cs"/>
              </a:defRPr>
            </a:lvl1pPr>
            <a:lvl2pPr marL="457200" algn="l" rtl="0" fontAlgn="base">
              <a:spcBef>
                <a:spcPct val="0"/>
              </a:spcBef>
              <a:spcAft>
                <a:spcPct val="0"/>
              </a:spcAft>
              <a:defRPr sz="1400" kern="1200">
                <a:solidFill>
                  <a:schemeClr val="tx1"/>
                </a:solidFill>
                <a:latin typeface="Arial" panose="020B0604020202020204" pitchFamily="34" charset="0"/>
                <a:ea typeface="+mn-ea"/>
                <a:cs typeface="+mn-cs"/>
              </a:defRPr>
            </a:lvl2pPr>
            <a:lvl3pPr marL="914400" algn="l" rtl="0" fontAlgn="base">
              <a:spcBef>
                <a:spcPct val="0"/>
              </a:spcBef>
              <a:spcAft>
                <a:spcPct val="0"/>
              </a:spcAft>
              <a:defRPr sz="1400" kern="1200">
                <a:solidFill>
                  <a:schemeClr val="tx1"/>
                </a:solidFill>
                <a:latin typeface="Arial" panose="020B0604020202020204" pitchFamily="34" charset="0"/>
                <a:ea typeface="+mn-ea"/>
                <a:cs typeface="+mn-cs"/>
              </a:defRPr>
            </a:lvl3pPr>
            <a:lvl4pPr marL="1371600" algn="l" rtl="0" fontAlgn="base">
              <a:spcBef>
                <a:spcPct val="0"/>
              </a:spcBef>
              <a:spcAft>
                <a:spcPct val="0"/>
              </a:spcAft>
              <a:defRPr sz="1400" kern="1200">
                <a:solidFill>
                  <a:schemeClr val="tx1"/>
                </a:solidFill>
                <a:latin typeface="Arial" panose="020B0604020202020204" pitchFamily="34" charset="0"/>
                <a:ea typeface="+mn-ea"/>
                <a:cs typeface="+mn-cs"/>
              </a:defRPr>
            </a:lvl4pPr>
            <a:lvl5pPr marL="1828800" algn="l" rtl="0" fontAlgn="base">
              <a:spcBef>
                <a:spcPct val="0"/>
              </a:spcBef>
              <a:spcAft>
                <a:spcPct val="0"/>
              </a:spcAft>
              <a:defRPr sz="1400" kern="1200">
                <a:solidFill>
                  <a:schemeClr val="tx1"/>
                </a:solidFill>
                <a:latin typeface="Arial" panose="020B0604020202020204" pitchFamily="34" charset="0"/>
                <a:ea typeface="+mn-ea"/>
                <a:cs typeface="+mn-cs"/>
              </a:defRPr>
            </a:lvl5pPr>
            <a:lvl6pPr marL="2286000" algn="l" defTabSz="914400" rtl="0" eaLnBrk="1" latinLnBrk="0" hangingPunct="1">
              <a:defRPr sz="1400" kern="1200">
                <a:solidFill>
                  <a:schemeClr val="tx1"/>
                </a:solidFill>
                <a:latin typeface="Arial" panose="020B0604020202020204" pitchFamily="34" charset="0"/>
                <a:ea typeface="+mn-ea"/>
                <a:cs typeface="+mn-cs"/>
              </a:defRPr>
            </a:lvl6pPr>
            <a:lvl7pPr marL="2743200" algn="l" defTabSz="914400" rtl="0" eaLnBrk="1" latinLnBrk="0" hangingPunct="1">
              <a:defRPr sz="1400" kern="1200">
                <a:solidFill>
                  <a:schemeClr val="tx1"/>
                </a:solidFill>
                <a:latin typeface="Arial" panose="020B0604020202020204" pitchFamily="34" charset="0"/>
                <a:ea typeface="+mn-ea"/>
                <a:cs typeface="+mn-cs"/>
              </a:defRPr>
            </a:lvl7pPr>
            <a:lvl8pPr marL="3200400" algn="l" defTabSz="914400" rtl="0" eaLnBrk="1" latinLnBrk="0" hangingPunct="1">
              <a:defRPr sz="1400" kern="1200">
                <a:solidFill>
                  <a:schemeClr val="tx1"/>
                </a:solidFill>
                <a:latin typeface="Arial" panose="020B0604020202020204" pitchFamily="34" charset="0"/>
                <a:ea typeface="+mn-ea"/>
                <a:cs typeface="+mn-cs"/>
              </a:defRPr>
            </a:lvl8pPr>
            <a:lvl9pPr marL="3657600" algn="l" defTabSz="914400" rtl="0" eaLnBrk="1" latinLnBrk="0" hangingPunct="1">
              <a:defRPr sz="1400" kern="1200">
                <a:solidFill>
                  <a:schemeClr val="tx1"/>
                </a:solidFill>
                <a:latin typeface="Arial" panose="020B0604020202020204" pitchFamily="34" charset="0"/>
                <a:ea typeface="+mn-ea"/>
                <a:cs typeface="+mn-cs"/>
              </a:defRPr>
            </a:lvl9pPr>
          </a:lstStyle>
          <a:p>
            <a:endParaRPr lang="en-CA"/>
          </a:p>
        </p:txBody>
      </p:sp>
      <p:sp>
        <p:nvSpPr>
          <p:cNvPr id="171" name="Freeform 167">
            <a:extLst>
              <a:ext uri="{FF2B5EF4-FFF2-40B4-BE49-F238E27FC236}">
                <a16:creationId xmlns:a16="http://schemas.microsoft.com/office/drawing/2014/main" id="{C87FFFA4-F8F9-4D09-940F-1D36A42B1BF0}"/>
              </a:ext>
            </a:extLst>
          </p:cNvPr>
          <p:cNvSpPr>
            <a:spLocks noChangeAspect="1"/>
          </p:cNvSpPr>
          <p:nvPr/>
        </p:nvSpPr>
        <p:spPr bwMode="auto">
          <a:xfrm>
            <a:off x="6267051" y="1529717"/>
            <a:ext cx="8190" cy="33139"/>
          </a:xfrm>
          <a:custGeom>
            <a:avLst/>
            <a:gdLst>
              <a:gd name="T0" fmla="*/ 5 w 13"/>
              <a:gd name="T1" fmla="*/ 0 h 53"/>
              <a:gd name="T2" fmla="*/ 0 w 13"/>
              <a:gd name="T3" fmla="*/ 53 h 53"/>
            </a:gdLst>
            <a:ahLst/>
            <a:cxnLst>
              <a:cxn ang="0">
                <a:pos x="T0" y="T1"/>
              </a:cxn>
              <a:cxn ang="0">
                <a:pos x="T2" y="T3"/>
              </a:cxn>
            </a:cxnLst>
            <a:rect l="0" t="0" r="r" b="b"/>
            <a:pathLst>
              <a:path w="13" h="53">
                <a:moveTo>
                  <a:pt x="5" y="0"/>
                </a:moveTo>
                <a:cubicBezTo>
                  <a:pt x="13" y="18"/>
                  <a:pt x="3" y="36"/>
                  <a:pt x="0" y="53"/>
                </a:cubicBezTo>
              </a:path>
            </a:pathLst>
          </a:custGeom>
          <a:noFill/>
          <a:ln w="6350" cap="rnd">
            <a:solidFill>
              <a:srgbClr val="FF6600"/>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defPPr>
              <a:defRPr lang="en-US"/>
            </a:defPPr>
            <a:lvl1pPr algn="l" rtl="0" fontAlgn="base">
              <a:spcBef>
                <a:spcPct val="0"/>
              </a:spcBef>
              <a:spcAft>
                <a:spcPct val="0"/>
              </a:spcAft>
              <a:defRPr sz="1400" kern="1200">
                <a:solidFill>
                  <a:schemeClr val="tx1"/>
                </a:solidFill>
                <a:latin typeface="Arial" panose="020B0604020202020204" pitchFamily="34" charset="0"/>
                <a:ea typeface="+mn-ea"/>
                <a:cs typeface="+mn-cs"/>
              </a:defRPr>
            </a:lvl1pPr>
            <a:lvl2pPr marL="457200" algn="l" rtl="0" fontAlgn="base">
              <a:spcBef>
                <a:spcPct val="0"/>
              </a:spcBef>
              <a:spcAft>
                <a:spcPct val="0"/>
              </a:spcAft>
              <a:defRPr sz="1400" kern="1200">
                <a:solidFill>
                  <a:schemeClr val="tx1"/>
                </a:solidFill>
                <a:latin typeface="Arial" panose="020B0604020202020204" pitchFamily="34" charset="0"/>
                <a:ea typeface="+mn-ea"/>
                <a:cs typeface="+mn-cs"/>
              </a:defRPr>
            </a:lvl2pPr>
            <a:lvl3pPr marL="914400" algn="l" rtl="0" fontAlgn="base">
              <a:spcBef>
                <a:spcPct val="0"/>
              </a:spcBef>
              <a:spcAft>
                <a:spcPct val="0"/>
              </a:spcAft>
              <a:defRPr sz="1400" kern="1200">
                <a:solidFill>
                  <a:schemeClr val="tx1"/>
                </a:solidFill>
                <a:latin typeface="Arial" panose="020B0604020202020204" pitchFamily="34" charset="0"/>
                <a:ea typeface="+mn-ea"/>
                <a:cs typeface="+mn-cs"/>
              </a:defRPr>
            </a:lvl3pPr>
            <a:lvl4pPr marL="1371600" algn="l" rtl="0" fontAlgn="base">
              <a:spcBef>
                <a:spcPct val="0"/>
              </a:spcBef>
              <a:spcAft>
                <a:spcPct val="0"/>
              </a:spcAft>
              <a:defRPr sz="1400" kern="1200">
                <a:solidFill>
                  <a:schemeClr val="tx1"/>
                </a:solidFill>
                <a:latin typeface="Arial" panose="020B0604020202020204" pitchFamily="34" charset="0"/>
                <a:ea typeface="+mn-ea"/>
                <a:cs typeface="+mn-cs"/>
              </a:defRPr>
            </a:lvl4pPr>
            <a:lvl5pPr marL="1828800" algn="l" rtl="0" fontAlgn="base">
              <a:spcBef>
                <a:spcPct val="0"/>
              </a:spcBef>
              <a:spcAft>
                <a:spcPct val="0"/>
              </a:spcAft>
              <a:defRPr sz="1400" kern="1200">
                <a:solidFill>
                  <a:schemeClr val="tx1"/>
                </a:solidFill>
                <a:latin typeface="Arial" panose="020B0604020202020204" pitchFamily="34" charset="0"/>
                <a:ea typeface="+mn-ea"/>
                <a:cs typeface="+mn-cs"/>
              </a:defRPr>
            </a:lvl5pPr>
            <a:lvl6pPr marL="2286000" algn="l" defTabSz="914400" rtl="0" eaLnBrk="1" latinLnBrk="0" hangingPunct="1">
              <a:defRPr sz="1400" kern="1200">
                <a:solidFill>
                  <a:schemeClr val="tx1"/>
                </a:solidFill>
                <a:latin typeface="Arial" panose="020B0604020202020204" pitchFamily="34" charset="0"/>
                <a:ea typeface="+mn-ea"/>
                <a:cs typeface="+mn-cs"/>
              </a:defRPr>
            </a:lvl6pPr>
            <a:lvl7pPr marL="2743200" algn="l" defTabSz="914400" rtl="0" eaLnBrk="1" latinLnBrk="0" hangingPunct="1">
              <a:defRPr sz="1400" kern="1200">
                <a:solidFill>
                  <a:schemeClr val="tx1"/>
                </a:solidFill>
                <a:latin typeface="Arial" panose="020B0604020202020204" pitchFamily="34" charset="0"/>
                <a:ea typeface="+mn-ea"/>
                <a:cs typeface="+mn-cs"/>
              </a:defRPr>
            </a:lvl7pPr>
            <a:lvl8pPr marL="3200400" algn="l" defTabSz="914400" rtl="0" eaLnBrk="1" latinLnBrk="0" hangingPunct="1">
              <a:defRPr sz="1400" kern="1200">
                <a:solidFill>
                  <a:schemeClr val="tx1"/>
                </a:solidFill>
                <a:latin typeface="Arial" panose="020B0604020202020204" pitchFamily="34" charset="0"/>
                <a:ea typeface="+mn-ea"/>
                <a:cs typeface="+mn-cs"/>
              </a:defRPr>
            </a:lvl8pPr>
            <a:lvl9pPr marL="3657600" algn="l" defTabSz="914400" rtl="0" eaLnBrk="1" latinLnBrk="0" hangingPunct="1">
              <a:defRPr sz="1400" kern="1200">
                <a:solidFill>
                  <a:schemeClr val="tx1"/>
                </a:solidFill>
                <a:latin typeface="Arial" panose="020B0604020202020204" pitchFamily="34" charset="0"/>
                <a:ea typeface="+mn-ea"/>
                <a:cs typeface="+mn-cs"/>
              </a:defRPr>
            </a:lvl9pPr>
          </a:lstStyle>
          <a:p>
            <a:endParaRPr lang="en-CA"/>
          </a:p>
        </p:txBody>
      </p:sp>
      <p:sp>
        <p:nvSpPr>
          <p:cNvPr id="172" name="Freeform 168">
            <a:extLst>
              <a:ext uri="{FF2B5EF4-FFF2-40B4-BE49-F238E27FC236}">
                <a16:creationId xmlns:a16="http://schemas.microsoft.com/office/drawing/2014/main" id="{9CDD5DFA-E79D-414C-8034-B59EC3DA4C5D}"/>
              </a:ext>
            </a:extLst>
          </p:cNvPr>
          <p:cNvSpPr>
            <a:spLocks noChangeAspect="1"/>
          </p:cNvSpPr>
          <p:nvPr/>
        </p:nvSpPr>
        <p:spPr bwMode="auto">
          <a:xfrm>
            <a:off x="6236850" y="1522537"/>
            <a:ext cx="33272" cy="12703"/>
          </a:xfrm>
          <a:custGeom>
            <a:avLst/>
            <a:gdLst>
              <a:gd name="T0" fmla="*/ 0 w 57"/>
              <a:gd name="T1" fmla="*/ 19 h 19"/>
              <a:gd name="T2" fmla="*/ 25 w 57"/>
              <a:gd name="T3" fmla="*/ 0 h 19"/>
              <a:gd name="T4" fmla="*/ 57 w 57"/>
              <a:gd name="T5" fmla="*/ 10 h 19"/>
            </a:gdLst>
            <a:ahLst/>
            <a:cxnLst>
              <a:cxn ang="0">
                <a:pos x="T0" y="T1"/>
              </a:cxn>
              <a:cxn ang="0">
                <a:pos x="T2" y="T3"/>
              </a:cxn>
              <a:cxn ang="0">
                <a:pos x="T4" y="T5"/>
              </a:cxn>
            </a:cxnLst>
            <a:rect l="0" t="0" r="r" b="b"/>
            <a:pathLst>
              <a:path w="57" h="19">
                <a:moveTo>
                  <a:pt x="0" y="19"/>
                </a:moveTo>
                <a:cubicBezTo>
                  <a:pt x="11" y="18"/>
                  <a:pt x="20" y="10"/>
                  <a:pt x="25" y="0"/>
                </a:cubicBezTo>
                <a:cubicBezTo>
                  <a:pt x="35" y="1"/>
                  <a:pt x="45" y="12"/>
                  <a:pt x="57" y="10"/>
                </a:cubicBezTo>
              </a:path>
            </a:pathLst>
          </a:custGeom>
          <a:noFill/>
          <a:ln w="6350" cap="rnd">
            <a:solidFill>
              <a:srgbClr val="FF6600"/>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defPPr>
              <a:defRPr lang="en-US"/>
            </a:defPPr>
            <a:lvl1pPr algn="l" rtl="0" fontAlgn="base">
              <a:spcBef>
                <a:spcPct val="0"/>
              </a:spcBef>
              <a:spcAft>
                <a:spcPct val="0"/>
              </a:spcAft>
              <a:defRPr sz="1400" kern="1200">
                <a:solidFill>
                  <a:schemeClr val="tx1"/>
                </a:solidFill>
                <a:latin typeface="Arial" panose="020B0604020202020204" pitchFamily="34" charset="0"/>
                <a:ea typeface="+mn-ea"/>
                <a:cs typeface="+mn-cs"/>
              </a:defRPr>
            </a:lvl1pPr>
            <a:lvl2pPr marL="457200" algn="l" rtl="0" fontAlgn="base">
              <a:spcBef>
                <a:spcPct val="0"/>
              </a:spcBef>
              <a:spcAft>
                <a:spcPct val="0"/>
              </a:spcAft>
              <a:defRPr sz="1400" kern="1200">
                <a:solidFill>
                  <a:schemeClr val="tx1"/>
                </a:solidFill>
                <a:latin typeface="Arial" panose="020B0604020202020204" pitchFamily="34" charset="0"/>
                <a:ea typeface="+mn-ea"/>
                <a:cs typeface="+mn-cs"/>
              </a:defRPr>
            </a:lvl2pPr>
            <a:lvl3pPr marL="914400" algn="l" rtl="0" fontAlgn="base">
              <a:spcBef>
                <a:spcPct val="0"/>
              </a:spcBef>
              <a:spcAft>
                <a:spcPct val="0"/>
              </a:spcAft>
              <a:defRPr sz="1400" kern="1200">
                <a:solidFill>
                  <a:schemeClr val="tx1"/>
                </a:solidFill>
                <a:latin typeface="Arial" panose="020B0604020202020204" pitchFamily="34" charset="0"/>
                <a:ea typeface="+mn-ea"/>
                <a:cs typeface="+mn-cs"/>
              </a:defRPr>
            </a:lvl3pPr>
            <a:lvl4pPr marL="1371600" algn="l" rtl="0" fontAlgn="base">
              <a:spcBef>
                <a:spcPct val="0"/>
              </a:spcBef>
              <a:spcAft>
                <a:spcPct val="0"/>
              </a:spcAft>
              <a:defRPr sz="1400" kern="1200">
                <a:solidFill>
                  <a:schemeClr val="tx1"/>
                </a:solidFill>
                <a:latin typeface="Arial" panose="020B0604020202020204" pitchFamily="34" charset="0"/>
                <a:ea typeface="+mn-ea"/>
                <a:cs typeface="+mn-cs"/>
              </a:defRPr>
            </a:lvl4pPr>
            <a:lvl5pPr marL="1828800" algn="l" rtl="0" fontAlgn="base">
              <a:spcBef>
                <a:spcPct val="0"/>
              </a:spcBef>
              <a:spcAft>
                <a:spcPct val="0"/>
              </a:spcAft>
              <a:defRPr sz="1400" kern="1200">
                <a:solidFill>
                  <a:schemeClr val="tx1"/>
                </a:solidFill>
                <a:latin typeface="Arial" panose="020B0604020202020204" pitchFamily="34" charset="0"/>
                <a:ea typeface="+mn-ea"/>
                <a:cs typeface="+mn-cs"/>
              </a:defRPr>
            </a:lvl5pPr>
            <a:lvl6pPr marL="2286000" algn="l" defTabSz="914400" rtl="0" eaLnBrk="1" latinLnBrk="0" hangingPunct="1">
              <a:defRPr sz="1400" kern="1200">
                <a:solidFill>
                  <a:schemeClr val="tx1"/>
                </a:solidFill>
                <a:latin typeface="Arial" panose="020B0604020202020204" pitchFamily="34" charset="0"/>
                <a:ea typeface="+mn-ea"/>
                <a:cs typeface="+mn-cs"/>
              </a:defRPr>
            </a:lvl6pPr>
            <a:lvl7pPr marL="2743200" algn="l" defTabSz="914400" rtl="0" eaLnBrk="1" latinLnBrk="0" hangingPunct="1">
              <a:defRPr sz="1400" kern="1200">
                <a:solidFill>
                  <a:schemeClr val="tx1"/>
                </a:solidFill>
                <a:latin typeface="Arial" panose="020B0604020202020204" pitchFamily="34" charset="0"/>
                <a:ea typeface="+mn-ea"/>
                <a:cs typeface="+mn-cs"/>
              </a:defRPr>
            </a:lvl7pPr>
            <a:lvl8pPr marL="3200400" algn="l" defTabSz="914400" rtl="0" eaLnBrk="1" latinLnBrk="0" hangingPunct="1">
              <a:defRPr sz="1400" kern="1200">
                <a:solidFill>
                  <a:schemeClr val="tx1"/>
                </a:solidFill>
                <a:latin typeface="Arial" panose="020B0604020202020204" pitchFamily="34" charset="0"/>
                <a:ea typeface="+mn-ea"/>
                <a:cs typeface="+mn-cs"/>
              </a:defRPr>
            </a:lvl8pPr>
            <a:lvl9pPr marL="3657600" algn="l" defTabSz="914400" rtl="0" eaLnBrk="1" latinLnBrk="0" hangingPunct="1">
              <a:defRPr sz="1400" kern="1200">
                <a:solidFill>
                  <a:schemeClr val="tx1"/>
                </a:solidFill>
                <a:latin typeface="Arial" panose="020B0604020202020204" pitchFamily="34" charset="0"/>
                <a:ea typeface="+mn-ea"/>
                <a:cs typeface="+mn-cs"/>
              </a:defRPr>
            </a:lvl9pPr>
          </a:lstStyle>
          <a:p>
            <a:endParaRPr lang="en-CA"/>
          </a:p>
        </p:txBody>
      </p:sp>
      <p:sp>
        <p:nvSpPr>
          <p:cNvPr id="173" name="Freeform 169">
            <a:extLst>
              <a:ext uri="{FF2B5EF4-FFF2-40B4-BE49-F238E27FC236}">
                <a16:creationId xmlns:a16="http://schemas.microsoft.com/office/drawing/2014/main" id="{C0EABCE1-3DFE-4A58-83B1-0CFE0EE6F273}"/>
              </a:ext>
            </a:extLst>
          </p:cNvPr>
          <p:cNvSpPr>
            <a:spLocks noChangeAspect="1"/>
          </p:cNvSpPr>
          <p:nvPr/>
        </p:nvSpPr>
        <p:spPr bwMode="auto">
          <a:xfrm>
            <a:off x="6270122" y="1515909"/>
            <a:ext cx="10237" cy="13808"/>
          </a:xfrm>
          <a:custGeom>
            <a:avLst/>
            <a:gdLst>
              <a:gd name="T0" fmla="*/ 0 w 17"/>
              <a:gd name="T1" fmla="*/ 21 h 21"/>
              <a:gd name="T2" fmla="*/ 17 w 17"/>
              <a:gd name="T3" fmla="*/ 0 h 21"/>
            </a:gdLst>
            <a:ahLst/>
            <a:cxnLst>
              <a:cxn ang="0">
                <a:pos x="T0" y="T1"/>
              </a:cxn>
              <a:cxn ang="0">
                <a:pos x="T2" y="T3"/>
              </a:cxn>
            </a:cxnLst>
            <a:rect l="0" t="0" r="r" b="b"/>
            <a:pathLst>
              <a:path w="17" h="21">
                <a:moveTo>
                  <a:pt x="0" y="21"/>
                </a:moveTo>
                <a:cubicBezTo>
                  <a:pt x="9" y="17"/>
                  <a:pt x="13" y="8"/>
                  <a:pt x="17" y="0"/>
                </a:cubicBezTo>
              </a:path>
            </a:pathLst>
          </a:custGeom>
          <a:noFill/>
          <a:ln w="6350" cap="rnd">
            <a:solidFill>
              <a:srgbClr val="FF6600"/>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defPPr>
              <a:defRPr lang="en-US"/>
            </a:defPPr>
            <a:lvl1pPr algn="l" rtl="0" fontAlgn="base">
              <a:spcBef>
                <a:spcPct val="0"/>
              </a:spcBef>
              <a:spcAft>
                <a:spcPct val="0"/>
              </a:spcAft>
              <a:defRPr sz="1400" kern="1200">
                <a:solidFill>
                  <a:schemeClr val="tx1"/>
                </a:solidFill>
                <a:latin typeface="Arial" panose="020B0604020202020204" pitchFamily="34" charset="0"/>
                <a:ea typeface="+mn-ea"/>
                <a:cs typeface="+mn-cs"/>
              </a:defRPr>
            </a:lvl1pPr>
            <a:lvl2pPr marL="457200" algn="l" rtl="0" fontAlgn="base">
              <a:spcBef>
                <a:spcPct val="0"/>
              </a:spcBef>
              <a:spcAft>
                <a:spcPct val="0"/>
              </a:spcAft>
              <a:defRPr sz="1400" kern="1200">
                <a:solidFill>
                  <a:schemeClr val="tx1"/>
                </a:solidFill>
                <a:latin typeface="Arial" panose="020B0604020202020204" pitchFamily="34" charset="0"/>
                <a:ea typeface="+mn-ea"/>
                <a:cs typeface="+mn-cs"/>
              </a:defRPr>
            </a:lvl2pPr>
            <a:lvl3pPr marL="914400" algn="l" rtl="0" fontAlgn="base">
              <a:spcBef>
                <a:spcPct val="0"/>
              </a:spcBef>
              <a:spcAft>
                <a:spcPct val="0"/>
              </a:spcAft>
              <a:defRPr sz="1400" kern="1200">
                <a:solidFill>
                  <a:schemeClr val="tx1"/>
                </a:solidFill>
                <a:latin typeface="Arial" panose="020B0604020202020204" pitchFamily="34" charset="0"/>
                <a:ea typeface="+mn-ea"/>
                <a:cs typeface="+mn-cs"/>
              </a:defRPr>
            </a:lvl3pPr>
            <a:lvl4pPr marL="1371600" algn="l" rtl="0" fontAlgn="base">
              <a:spcBef>
                <a:spcPct val="0"/>
              </a:spcBef>
              <a:spcAft>
                <a:spcPct val="0"/>
              </a:spcAft>
              <a:defRPr sz="1400" kern="1200">
                <a:solidFill>
                  <a:schemeClr val="tx1"/>
                </a:solidFill>
                <a:latin typeface="Arial" panose="020B0604020202020204" pitchFamily="34" charset="0"/>
                <a:ea typeface="+mn-ea"/>
                <a:cs typeface="+mn-cs"/>
              </a:defRPr>
            </a:lvl4pPr>
            <a:lvl5pPr marL="1828800" algn="l" rtl="0" fontAlgn="base">
              <a:spcBef>
                <a:spcPct val="0"/>
              </a:spcBef>
              <a:spcAft>
                <a:spcPct val="0"/>
              </a:spcAft>
              <a:defRPr sz="1400" kern="1200">
                <a:solidFill>
                  <a:schemeClr val="tx1"/>
                </a:solidFill>
                <a:latin typeface="Arial" panose="020B0604020202020204" pitchFamily="34" charset="0"/>
                <a:ea typeface="+mn-ea"/>
                <a:cs typeface="+mn-cs"/>
              </a:defRPr>
            </a:lvl5pPr>
            <a:lvl6pPr marL="2286000" algn="l" defTabSz="914400" rtl="0" eaLnBrk="1" latinLnBrk="0" hangingPunct="1">
              <a:defRPr sz="1400" kern="1200">
                <a:solidFill>
                  <a:schemeClr val="tx1"/>
                </a:solidFill>
                <a:latin typeface="Arial" panose="020B0604020202020204" pitchFamily="34" charset="0"/>
                <a:ea typeface="+mn-ea"/>
                <a:cs typeface="+mn-cs"/>
              </a:defRPr>
            </a:lvl6pPr>
            <a:lvl7pPr marL="2743200" algn="l" defTabSz="914400" rtl="0" eaLnBrk="1" latinLnBrk="0" hangingPunct="1">
              <a:defRPr sz="1400" kern="1200">
                <a:solidFill>
                  <a:schemeClr val="tx1"/>
                </a:solidFill>
                <a:latin typeface="Arial" panose="020B0604020202020204" pitchFamily="34" charset="0"/>
                <a:ea typeface="+mn-ea"/>
                <a:cs typeface="+mn-cs"/>
              </a:defRPr>
            </a:lvl7pPr>
            <a:lvl8pPr marL="3200400" algn="l" defTabSz="914400" rtl="0" eaLnBrk="1" latinLnBrk="0" hangingPunct="1">
              <a:defRPr sz="1400" kern="1200">
                <a:solidFill>
                  <a:schemeClr val="tx1"/>
                </a:solidFill>
                <a:latin typeface="Arial" panose="020B0604020202020204" pitchFamily="34" charset="0"/>
                <a:ea typeface="+mn-ea"/>
                <a:cs typeface="+mn-cs"/>
              </a:defRPr>
            </a:lvl8pPr>
            <a:lvl9pPr marL="3657600" algn="l" defTabSz="914400" rtl="0" eaLnBrk="1" latinLnBrk="0" hangingPunct="1">
              <a:defRPr sz="1400" kern="1200">
                <a:solidFill>
                  <a:schemeClr val="tx1"/>
                </a:solidFill>
                <a:latin typeface="Arial" panose="020B0604020202020204" pitchFamily="34" charset="0"/>
                <a:ea typeface="+mn-ea"/>
                <a:cs typeface="+mn-cs"/>
              </a:defRPr>
            </a:lvl9pPr>
          </a:lstStyle>
          <a:p>
            <a:endParaRPr lang="en-CA"/>
          </a:p>
        </p:txBody>
      </p:sp>
      <p:sp>
        <p:nvSpPr>
          <p:cNvPr id="174" name="Freeform 170">
            <a:extLst>
              <a:ext uri="{FF2B5EF4-FFF2-40B4-BE49-F238E27FC236}">
                <a16:creationId xmlns:a16="http://schemas.microsoft.com/office/drawing/2014/main" id="{3D95D383-94DF-4A80-B0FB-0B051BCC988B}"/>
              </a:ext>
            </a:extLst>
          </p:cNvPr>
          <p:cNvSpPr>
            <a:spLocks noChangeAspect="1"/>
          </p:cNvSpPr>
          <p:nvPr/>
        </p:nvSpPr>
        <p:spPr bwMode="auto">
          <a:xfrm>
            <a:off x="6280360" y="1482770"/>
            <a:ext cx="16380" cy="33139"/>
          </a:xfrm>
          <a:custGeom>
            <a:avLst/>
            <a:gdLst>
              <a:gd name="T0" fmla="*/ 0 w 27"/>
              <a:gd name="T1" fmla="*/ 52 h 52"/>
              <a:gd name="T2" fmla="*/ 0 w 27"/>
              <a:gd name="T3" fmla="*/ 50 h 52"/>
              <a:gd name="T4" fmla="*/ 13 w 27"/>
              <a:gd name="T5" fmla="*/ 45 h 52"/>
              <a:gd name="T6" fmla="*/ 21 w 27"/>
              <a:gd name="T7" fmla="*/ 37 h 52"/>
              <a:gd name="T8" fmla="*/ 8 w 27"/>
              <a:gd name="T9" fmla="*/ 0 h 52"/>
            </a:gdLst>
            <a:ahLst/>
            <a:cxnLst>
              <a:cxn ang="0">
                <a:pos x="T0" y="T1"/>
              </a:cxn>
              <a:cxn ang="0">
                <a:pos x="T2" y="T3"/>
              </a:cxn>
              <a:cxn ang="0">
                <a:pos x="T4" y="T5"/>
              </a:cxn>
              <a:cxn ang="0">
                <a:pos x="T6" y="T7"/>
              </a:cxn>
              <a:cxn ang="0">
                <a:pos x="T8" y="T9"/>
              </a:cxn>
            </a:cxnLst>
            <a:rect l="0" t="0" r="r" b="b"/>
            <a:pathLst>
              <a:path w="27" h="52">
                <a:moveTo>
                  <a:pt x="0" y="52"/>
                </a:moveTo>
                <a:cubicBezTo>
                  <a:pt x="0" y="51"/>
                  <a:pt x="0" y="51"/>
                  <a:pt x="0" y="50"/>
                </a:cubicBezTo>
                <a:cubicBezTo>
                  <a:pt x="1" y="46"/>
                  <a:pt x="8" y="47"/>
                  <a:pt x="13" y="45"/>
                </a:cubicBezTo>
                <a:cubicBezTo>
                  <a:pt x="16" y="42"/>
                  <a:pt x="18" y="40"/>
                  <a:pt x="21" y="37"/>
                </a:cubicBezTo>
                <a:cubicBezTo>
                  <a:pt x="27" y="22"/>
                  <a:pt x="15" y="12"/>
                  <a:pt x="8" y="0"/>
                </a:cubicBezTo>
              </a:path>
            </a:pathLst>
          </a:custGeom>
          <a:noFill/>
          <a:ln w="6350" cap="rnd">
            <a:solidFill>
              <a:srgbClr val="FF6600"/>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defPPr>
              <a:defRPr lang="en-US"/>
            </a:defPPr>
            <a:lvl1pPr algn="l" rtl="0" fontAlgn="base">
              <a:spcBef>
                <a:spcPct val="0"/>
              </a:spcBef>
              <a:spcAft>
                <a:spcPct val="0"/>
              </a:spcAft>
              <a:defRPr sz="1400" kern="1200">
                <a:solidFill>
                  <a:schemeClr val="tx1"/>
                </a:solidFill>
                <a:latin typeface="Arial" panose="020B0604020202020204" pitchFamily="34" charset="0"/>
                <a:ea typeface="+mn-ea"/>
                <a:cs typeface="+mn-cs"/>
              </a:defRPr>
            </a:lvl1pPr>
            <a:lvl2pPr marL="457200" algn="l" rtl="0" fontAlgn="base">
              <a:spcBef>
                <a:spcPct val="0"/>
              </a:spcBef>
              <a:spcAft>
                <a:spcPct val="0"/>
              </a:spcAft>
              <a:defRPr sz="1400" kern="1200">
                <a:solidFill>
                  <a:schemeClr val="tx1"/>
                </a:solidFill>
                <a:latin typeface="Arial" panose="020B0604020202020204" pitchFamily="34" charset="0"/>
                <a:ea typeface="+mn-ea"/>
                <a:cs typeface="+mn-cs"/>
              </a:defRPr>
            </a:lvl2pPr>
            <a:lvl3pPr marL="914400" algn="l" rtl="0" fontAlgn="base">
              <a:spcBef>
                <a:spcPct val="0"/>
              </a:spcBef>
              <a:spcAft>
                <a:spcPct val="0"/>
              </a:spcAft>
              <a:defRPr sz="1400" kern="1200">
                <a:solidFill>
                  <a:schemeClr val="tx1"/>
                </a:solidFill>
                <a:latin typeface="Arial" panose="020B0604020202020204" pitchFamily="34" charset="0"/>
                <a:ea typeface="+mn-ea"/>
                <a:cs typeface="+mn-cs"/>
              </a:defRPr>
            </a:lvl3pPr>
            <a:lvl4pPr marL="1371600" algn="l" rtl="0" fontAlgn="base">
              <a:spcBef>
                <a:spcPct val="0"/>
              </a:spcBef>
              <a:spcAft>
                <a:spcPct val="0"/>
              </a:spcAft>
              <a:defRPr sz="1400" kern="1200">
                <a:solidFill>
                  <a:schemeClr val="tx1"/>
                </a:solidFill>
                <a:latin typeface="Arial" panose="020B0604020202020204" pitchFamily="34" charset="0"/>
                <a:ea typeface="+mn-ea"/>
                <a:cs typeface="+mn-cs"/>
              </a:defRPr>
            </a:lvl4pPr>
            <a:lvl5pPr marL="1828800" algn="l" rtl="0" fontAlgn="base">
              <a:spcBef>
                <a:spcPct val="0"/>
              </a:spcBef>
              <a:spcAft>
                <a:spcPct val="0"/>
              </a:spcAft>
              <a:defRPr sz="1400" kern="1200">
                <a:solidFill>
                  <a:schemeClr val="tx1"/>
                </a:solidFill>
                <a:latin typeface="Arial" panose="020B0604020202020204" pitchFamily="34" charset="0"/>
                <a:ea typeface="+mn-ea"/>
                <a:cs typeface="+mn-cs"/>
              </a:defRPr>
            </a:lvl5pPr>
            <a:lvl6pPr marL="2286000" algn="l" defTabSz="914400" rtl="0" eaLnBrk="1" latinLnBrk="0" hangingPunct="1">
              <a:defRPr sz="1400" kern="1200">
                <a:solidFill>
                  <a:schemeClr val="tx1"/>
                </a:solidFill>
                <a:latin typeface="Arial" panose="020B0604020202020204" pitchFamily="34" charset="0"/>
                <a:ea typeface="+mn-ea"/>
                <a:cs typeface="+mn-cs"/>
              </a:defRPr>
            </a:lvl6pPr>
            <a:lvl7pPr marL="2743200" algn="l" defTabSz="914400" rtl="0" eaLnBrk="1" latinLnBrk="0" hangingPunct="1">
              <a:defRPr sz="1400" kern="1200">
                <a:solidFill>
                  <a:schemeClr val="tx1"/>
                </a:solidFill>
                <a:latin typeface="Arial" panose="020B0604020202020204" pitchFamily="34" charset="0"/>
                <a:ea typeface="+mn-ea"/>
                <a:cs typeface="+mn-cs"/>
              </a:defRPr>
            </a:lvl7pPr>
            <a:lvl8pPr marL="3200400" algn="l" defTabSz="914400" rtl="0" eaLnBrk="1" latinLnBrk="0" hangingPunct="1">
              <a:defRPr sz="1400" kern="1200">
                <a:solidFill>
                  <a:schemeClr val="tx1"/>
                </a:solidFill>
                <a:latin typeface="Arial" panose="020B0604020202020204" pitchFamily="34" charset="0"/>
                <a:ea typeface="+mn-ea"/>
                <a:cs typeface="+mn-cs"/>
              </a:defRPr>
            </a:lvl8pPr>
            <a:lvl9pPr marL="3657600" algn="l" defTabSz="914400" rtl="0" eaLnBrk="1" latinLnBrk="0" hangingPunct="1">
              <a:defRPr sz="1400" kern="1200">
                <a:solidFill>
                  <a:schemeClr val="tx1"/>
                </a:solidFill>
                <a:latin typeface="Arial" panose="020B0604020202020204" pitchFamily="34" charset="0"/>
                <a:ea typeface="+mn-ea"/>
                <a:cs typeface="+mn-cs"/>
              </a:defRPr>
            </a:lvl9pPr>
          </a:lstStyle>
          <a:p>
            <a:endParaRPr lang="en-CA"/>
          </a:p>
        </p:txBody>
      </p:sp>
      <p:sp>
        <p:nvSpPr>
          <p:cNvPr id="175" name="Freeform 171">
            <a:extLst>
              <a:ext uri="{FF2B5EF4-FFF2-40B4-BE49-F238E27FC236}">
                <a16:creationId xmlns:a16="http://schemas.microsoft.com/office/drawing/2014/main" id="{CD3F0856-69DB-471D-BF39-02F43D971461}"/>
              </a:ext>
            </a:extLst>
          </p:cNvPr>
          <p:cNvSpPr>
            <a:spLocks noChangeAspect="1"/>
          </p:cNvSpPr>
          <p:nvPr/>
        </p:nvSpPr>
        <p:spPr bwMode="auto">
          <a:xfrm>
            <a:off x="6259885" y="1482770"/>
            <a:ext cx="25082" cy="11046"/>
          </a:xfrm>
          <a:custGeom>
            <a:avLst/>
            <a:gdLst>
              <a:gd name="T0" fmla="*/ 42 w 42"/>
              <a:gd name="T1" fmla="*/ 0 h 18"/>
              <a:gd name="T2" fmla="*/ 0 w 42"/>
              <a:gd name="T3" fmla="*/ 18 h 18"/>
            </a:gdLst>
            <a:ahLst/>
            <a:cxnLst>
              <a:cxn ang="0">
                <a:pos x="T0" y="T1"/>
              </a:cxn>
              <a:cxn ang="0">
                <a:pos x="T2" y="T3"/>
              </a:cxn>
            </a:cxnLst>
            <a:rect l="0" t="0" r="r" b="b"/>
            <a:pathLst>
              <a:path w="42" h="18">
                <a:moveTo>
                  <a:pt x="42" y="0"/>
                </a:moveTo>
                <a:cubicBezTo>
                  <a:pt x="27" y="5"/>
                  <a:pt x="12" y="8"/>
                  <a:pt x="0" y="18"/>
                </a:cubicBezTo>
              </a:path>
            </a:pathLst>
          </a:custGeom>
          <a:noFill/>
          <a:ln w="6350" cap="rnd">
            <a:solidFill>
              <a:srgbClr val="FF6600"/>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defPPr>
              <a:defRPr lang="en-US"/>
            </a:defPPr>
            <a:lvl1pPr algn="l" rtl="0" fontAlgn="base">
              <a:spcBef>
                <a:spcPct val="0"/>
              </a:spcBef>
              <a:spcAft>
                <a:spcPct val="0"/>
              </a:spcAft>
              <a:defRPr sz="1400" kern="1200">
                <a:solidFill>
                  <a:schemeClr val="tx1"/>
                </a:solidFill>
                <a:latin typeface="Arial" panose="020B0604020202020204" pitchFamily="34" charset="0"/>
                <a:ea typeface="+mn-ea"/>
                <a:cs typeface="+mn-cs"/>
              </a:defRPr>
            </a:lvl1pPr>
            <a:lvl2pPr marL="457200" algn="l" rtl="0" fontAlgn="base">
              <a:spcBef>
                <a:spcPct val="0"/>
              </a:spcBef>
              <a:spcAft>
                <a:spcPct val="0"/>
              </a:spcAft>
              <a:defRPr sz="1400" kern="1200">
                <a:solidFill>
                  <a:schemeClr val="tx1"/>
                </a:solidFill>
                <a:latin typeface="Arial" panose="020B0604020202020204" pitchFamily="34" charset="0"/>
                <a:ea typeface="+mn-ea"/>
                <a:cs typeface="+mn-cs"/>
              </a:defRPr>
            </a:lvl2pPr>
            <a:lvl3pPr marL="914400" algn="l" rtl="0" fontAlgn="base">
              <a:spcBef>
                <a:spcPct val="0"/>
              </a:spcBef>
              <a:spcAft>
                <a:spcPct val="0"/>
              </a:spcAft>
              <a:defRPr sz="1400" kern="1200">
                <a:solidFill>
                  <a:schemeClr val="tx1"/>
                </a:solidFill>
                <a:latin typeface="Arial" panose="020B0604020202020204" pitchFamily="34" charset="0"/>
                <a:ea typeface="+mn-ea"/>
                <a:cs typeface="+mn-cs"/>
              </a:defRPr>
            </a:lvl3pPr>
            <a:lvl4pPr marL="1371600" algn="l" rtl="0" fontAlgn="base">
              <a:spcBef>
                <a:spcPct val="0"/>
              </a:spcBef>
              <a:spcAft>
                <a:spcPct val="0"/>
              </a:spcAft>
              <a:defRPr sz="1400" kern="1200">
                <a:solidFill>
                  <a:schemeClr val="tx1"/>
                </a:solidFill>
                <a:latin typeface="Arial" panose="020B0604020202020204" pitchFamily="34" charset="0"/>
                <a:ea typeface="+mn-ea"/>
                <a:cs typeface="+mn-cs"/>
              </a:defRPr>
            </a:lvl4pPr>
            <a:lvl5pPr marL="1828800" algn="l" rtl="0" fontAlgn="base">
              <a:spcBef>
                <a:spcPct val="0"/>
              </a:spcBef>
              <a:spcAft>
                <a:spcPct val="0"/>
              </a:spcAft>
              <a:defRPr sz="1400" kern="1200">
                <a:solidFill>
                  <a:schemeClr val="tx1"/>
                </a:solidFill>
                <a:latin typeface="Arial" panose="020B0604020202020204" pitchFamily="34" charset="0"/>
                <a:ea typeface="+mn-ea"/>
                <a:cs typeface="+mn-cs"/>
              </a:defRPr>
            </a:lvl5pPr>
            <a:lvl6pPr marL="2286000" algn="l" defTabSz="914400" rtl="0" eaLnBrk="1" latinLnBrk="0" hangingPunct="1">
              <a:defRPr sz="1400" kern="1200">
                <a:solidFill>
                  <a:schemeClr val="tx1"/>
                </a:solidFill>
                <a:latin typeface="Arial" panose="020B0604020202020204" pitchFamily="34" charset="0"/>
                <a:ea typeface="+mn-ea"/>
                <a:cs typeface="+mn-cs"/>
              </a:defRPr>
            </a:lvl6pPr>
            <a:lvl7pPr marL="2743200" algn="l" defTabSz="914400" rtl="0" eaLnBrk="1" latinLnBrk="0" hangingPunct="1">
              <a:defRPr sz="1400" kern="1200">
                <a:solidFill>
                  <a:schemeClr val="tx1"/>
                </a:solidFill>
                <a:latin typeface="Arial" panose="020B0604020202020204" pitchFamily="34" charset="0"/>
                <a:ea typeface="+mn-ea"/>
                <a:cs typeface="+mn-cs"/>
              </a:defRPr>
            </a:lvl7pPr>
            <a:lvl8pPr marL="3200400" algn="l" defTabSz="914400" rtl="0" eaLnBrk="1" latinLnBrk="0" hangingPunct="1">
              <a:defRPr sz="1400" kern="1200">
                <a:solidFill>
                  <a:schemeClr val="tx1"/>
                </a:solidFill>
                <a:latin typeface="Arial" panose="020B0604020202020204" pitchFamily="34" charset="0"/>
                <a:ea typeface="+mn-ea"/>
                <a:cs typeface="+mn-cs"/>
              </a:defRPr>
            </a:lvl8pPr>
            <a:lvl9pPr marL="3657600" algn="l" defTabSz="914400" rtl="0" eaLnBrk="1" latinLnBrk="0" hangingPunct="1">
              <a:defRPr sz="1400" kern="1200">
                <a:solidFill>
                  <a:schemeClr val="tx1"/>
                </a:solidFill>
                <a:latin typeface="Arial" panose="020B0604020202020204" pitchFamily="34" charset="0"/>
                <a:ea typeface="+mn-ea"/>
                <a:cs typeface="+mn-cs"/>
              </a:defRPr>
            </a:lvl9pPr>
          </a:lstStyle>
          <a:p>
            <a:endParaRPr lang="en-CA"/>
          </a:p>
        </p:txBody>
      </p:sp>
      <p:sp>
        <p:nvSpPr>
          <p:cNvPr id="176" name="Freeform 172">
            <a:extLst>
              <a:ext uri="{FF2B5EF4-FFF2-40B4-BE49-F238E27FC236}">
                <a16:creationId xmlns:a16="http://schemas.microsoft.com/office/drawing/2014/main" id="{70D9599F-55A2-4FA7-A141-F4F1F5EA2197}"/>
              </a:ext>
            </a:extLst>
          </p:cNvPr>
          <p:cNvSpPr>
            <a:spLocks noChangeAspect="1"/>
          </p:cNvSpPr>
          <p:nvPr/>
        </p:nvSpPr>
        <p:spPr bwMode="auto">
          <a:xfrm>
            <a:off x="6284966" y="1464544"/>
            <a:ext cx="47604" cy="18226"/>
          </a:xfrm>
          <a:custGeom>
            <a:avLst/>
            <a:gdLst>
              <a:gd name="T0" fmla="*/ 0 w 80"/>
              <a:gd name="T1" fmla="*/ 29 h 29"/>
              <a:gd name="T2" fmla="*/ 65 w 80"/>
              <a:gd name="T3" fmla="*/ 0 h 29"/>
              <a:gd name="T4" fmla="*/ 80 w 80"/>
              <a:gd name="T5" fmla="*/ 11 h 29"/>
            </a:gdLst>
            <a:ahLst/>
            <a:cxnLst>
              <a:cxn ang="0">
                <a:pos x="T0" y="T1"/>
              </a:cxn>
              <a:cxn ang="0">
                <a:pos x="T2" y="T3"/>
              </a:cxn>
              <a:cxn ang="0">
                <a:pos x="T4" y="T5"/>
              </a:cxn>
            </a:cxnLst>
            <a:rect l="0" t="0" r="r" b="b"/>
            <a:pathLst>
              <a:path w="80" h="29">
                <a:moveTo>
                  <a:pt x="0" y="29"/>
                </a:moveTo>
                <a:cubicBezTo>
                  <a:pt x="15" y="7"/>
                  <a:pt x="43" y="4"/>
                  <a:pt x="65" y="0"/>
                </a:cubicBezTo>
                <a:cubicBezTo>
                  <a:pt x="70" y="4"/>
                  <a:pt x="75" y="7"/>
                  <a:pt x="80" y="11"/>
                </a:cubicBezTo>
              </a:path>
            </a:pathLst>
          </a:custGeom>
          <a:noFill/>
          <a:ln w="6350" cap="rnd">
            <a:solidFill>
              <a:srgbClr val="FF6600"/>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defPPr>
              <a:defRPr lang="en-US"/>
            </a:defPPr>
            <a:lvl1pPr algn="l" rtl="0" fontAlgn="base">
              <a:spcBef>
                <a:spcPct val="0"/>
              </a:spcBef>
              <a:spcAft>
                <a:spcPct val="0"/>
              </a:spcAft>
              <a:defRPr sz="1400" kern="1200">
                <a:solidFill>
                  <a:schemeClr val="tx1"/>
                </a:solidFill>
                <a:latin typeface="Arial" panose="020B0604020202020204" pitchFamily="34" charset="0"/>
                <a:ea typeface="+mn-ea"/>
                <a:cs typeface="+mn-cs"/>
              </a:defRPr>
            </a:lvl1pPr>
            <a:lvl2pPr marL="457200" algn="l" rtl="0" fontAlgn="base">
              <a:spcBef>
                <a:spcPct val="0"/>
              </a:spcBef>
              <a:spcAft>
                <a:spcPct val="0"/>
              </a:spcAft>
              <a:defRPr sz="1400" kern="1200">
                <a:solidFill>
                  <a:schemeClr val="tx1"/>
                </a:solidFill>
                <a:latin typeface="Arial" panose="020B0604020202020204" pitchFamily="34" charset="0"/>
                <a:ea typeface="+mn-ea"/>
                <a:cs typeface="+mn-cs"/>
              </a:defRPr>
            </a:lvl2pPr>
            <a:lvl3pPr marL="914400" algn="l" rtl="0" fontAlgn="base">
              <a:spcBef>
                <a:spcPct val="0"/>
              </a:spcBef>
              <a:spcAft>
                <a:spcPct val="0"/>
              </a:spcAft>
              <a:defRPr sz="1400" kern="1200">
                <a:solidFill>
                  <a:schemeClr val="tx1"/>
                </a:solidFill>
                <a:latin typeface="Arial" panose="020B0604020202020204" pitchFamily="34" charset="0"/>
                <a:ea typeface="+mn-ea"/>
                <a:cs typeface="+mn-cs"/>
              </a:defRPr>
            </a:lvl3pPr>
            <a:lvl4pPr marL="1371600" algn="l" rtl="0" fontAlgn="base">
              <a:spcBef>
                <a:spcPct val="0"/>
              </a:spcBef>
              <a:spcAft>
                <a:spcPct val="0"/>
              </a:spcAft>
              <a:defRPr sz="1400" kern="1200">
                <a:solidFill>
                  <a:schemeClr val="tx1"/>
                </a:solidFill>
                <a:latin typeface="Arial" panose="020B0604020202020204" pitchFamily="34" charset="0"/>
                <a:ea typeface="+mn-ea"/>
                <a:cs typeface="+mn-cs"/>
              </a:defRPr>
            </a:lvl4pPr>
            <a:lvl5pPr marL="1828800" algn="l" rtl="0" fontAlgn="base">
              <a:spcBef>
                <a:spcPct val="0"/>
              </a:spcBef>
              <a:spcAft>
                <a:spcPct val="0"/>
              </a:spcAft>
              <a:defRPr sz="1400" kern="1200">
                <a:solidFill>
                  <a:schemeClr val="tx1"/>
                </a:solidFill>
                <a:latin typeface="Arial" panose="020B0604020202020204" pitchFamily="34" charset="0"/>
                <a:ea typeface="+mn-ea"/>
                <a:cs typeface="+mn-cs"/>
              </a:defRPr>
            </a:lvl5pPr>
            <a:lvl6pPr marL="2286000" algn="l" defTabSz="914400" rtl="0" eaLnBrk="1" latinLnBrk="0" hangingPunct="1">
              <a:defRPr sz="1400" kern="1200">
                <a:solidFill>
                  <a:schemeClr val="tx1"/>
                </a:solidFill>
                <a:latin typeface="Arial" panose="020B0604020202020204" pitchFamily="34" charset="0"/>
                <a:ea typeface="+mn-ea"/>
                <a:cs typeface="+mn-cs"/>
              </a:defRPr>
            </a:lvl6pPr>
            <a:lvl7pPr marL="2743200" algn="l" defTabSz="914400" rtl="0" eaLnBrk="1" latinLnBrk="0" hangingPunct="1">
              <a:defRPr sz="1400" kern="1200">
                <a:solidFill>
                  <a:schemeClr val="tx1"/>
                </a:solidFill>
                <a:latin typeface="Arial" panose="020B0604020202020204" pitchFamily="34" charset="0"/>
                <a:ea typeface="+mn-ea"/>
                <a:cs typeface="+mn-cs"/>
              </a:defRPr>
            </a:lvl7pPr>
            <a:lvl8pPr marL="3200400" algn="l" defTabSz="914400" rtl="0" eaLnBrk="1" latinLnBrk="0" hangingPunct="1">
              <a:defRPr sz="1400" kern="1200">
                <a:solidFill>
                  <a:schemeClr val="tx1"/>
                </a:solidFill>
                <a:latin typeface="Arial" panose="020B0604020202020204" pitchFamily="34" charset="0"/>
                <a:ea typeface="+mn-ea"/>
                <a:cs typeface="+mn-cs"/>
              </a:defRPr>
            </a:lvl8pPr>
            <a:lvl9pPr marL="3657600" algn="l" defTabSz="914400" rtl="0" eaLnBrk="1" latinLnBrk="0" hangingPunct="1">
              <a:defRPr sz="1400" kern="1200">
                <a:solidFill>
                  <a:schemeClr val="tx1"/>
                </a:solidFill>
                <a:latin typeface="Arial" panose="020B0604020202020204" pitchFamily="34" charset="0"/>
                <a:ea typeface="+mn-ea"/>
                <a:cs typeface="+mn-cs"/>
              </a:defRPr>
            </a:lvl9pPr>
          </a:lstStyle>
          <a:p>
            <a:endParaRPr lang="en-CA"/>
          </a:p>
        </p:txBody>
      </p:sp>
      <p:sp>
        <p:nvSpPr>
          <p:cNvPr id="177" name="Freeform 173">
            <a:extLst>
              <a:ext uri="{FF2B5EF4-FFF2-40B4-BE49-F238E27FC236}">
                <a16:creationId xmlns:a16="http://schemas.microsoft.com/office/drawing/2014/main" id="{D6994730-7A96-4877-BCA1-E6F6C302BAE9}"/>
              </a:ext>
            </a:extLst>
          </p:cNvPr>
          <p:cNvSpPr>
            <a:spLocks noChangeAspect="1"/>
          </p:cNvSpPr>
          <p:nvPr/>
        </p:nvSpPr>
        <p:spPr bwMode="auto">
          <a:xfrm>
            <a:off x="6332571" y="1470067"/>
            <a:ext cx="54259" cy="20436"/>
          </a:xfrm>
          <a:custGeom>
            <a:avLst/>
            <a:gdLst>
              <a:gd name="T0" fmla="*/ 0 w 92"/>
              <a:gd name="T1" fmla="*/ 2 h 32"/>
              <a:gd name="T2" fmla="*/ 92 w 92"/>
              <a:gd name="T3" fmla="*/ 32 h 32"/>
            </a:gdLst>
            <a:ahLst/>
            <a:cxnLst>
              <a:cxn ang="0">
                <a:pos x="T0" y="T1"/>
              </a:cxn>
              <a:cxn ang="0">
                <a:pos x="T2" y="T3"/>
              </a:cxn>
            </a:cxnLst>
            <a:rect l="0" t="0" r="r" b="b"/>
            <a:pathLst>
              <a:path w="92" h="32">
                <a:moveTo>
                  <a:pt x="0" y="2"/>
                </a:moveTo>
                <a:cubicBezTo>
                  <a:pt x="36" y="0"/>
                  <a:pt x="56" y="31"/>
                  <a:pt x="92" y="32"/>
                </a:cubicBezTo>
              </a:path>
            </a:pathLst>
          </a:custGeom>
          <a:noFill/>
          <a:ln w="6350" cap="rnd">
            <a:solidFill>
              <a:srgbClr val="FF6600"/>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defPPr>
              <a:defRPr lang="en-US"/>
            </a:defPPr>
            <a:lvl1pPr algn="l" rtl="0" fontAlgn="base">
              <a:spcBef>
                <a:spcPct val="0"/>
              </a:spcBef>
              <a:spcAft>
                <a:spcPct val="0"/>
              </a:spcAft>
              <a:defRPr sz="1400" kern="1200">
                <a:solidFill>
                  <a:schemeClr val="tx1"/>
                </a:solidFill>
                <a:latin typeface="Arial" panose="020B0604020202020204" pitchFamily="34" charset="0"/>
                <a:ea typeface="+mn-ea"/>
                <a:cs typeface="+mn-cs"/>
              </a:defRPr>
            </a:lvl1pPr>
            <a:lvl2pPr marL="457200" algn="l" rtl="0" fontAlgn="base">
              <a:spcBef>
                <a:spcPct val="0"/>
              </a:spcBef>
              <a:spcAft>
                <a:spcPct val="0"/>
              </a:spcAft>
              <a:defRPr sz="1400" kern="1200">
                <a:solidFill>
                  <a:schemeClr val="tx1"/>
                </a:solidFill>
                <a:latin typeface="Arial" panose="020B0604020202020204" pitchFamily="34" charset="0"/>
                <a:ea typeface="+mn-ea"/>
                <a:cs typeface="+mn-cs"/>
              </a:defRPr>
            </a:lvl2pPr>
            <a:lvl3pPr marL="914400" algn="l" rtl="0" fontAlgn="base">
              <a:spcBef>
                <a:spcPct val="0"/>
              </a:spcBef>
              <a:spcAft>
                <a:spcPct val="0"/>
              </a:spcAft>
              <a:defRPr sz="1400" kern="1200">
                <a:solidFill>
                  <a:schemeClr val="tx1"/>
                </a:solidFill>
                <a:latin typeface="Arial" panose="020B0604020202020204" pitchFamily="34" charset="0"/>
                <a:ea typeface="+mn-ea"/>
                <a:cs typeface="+mn-cs"/>
              </a:defRPr>
            </a:lvl3pPr>
            <a:lvl4pPr marL="1371600" algn="l" rtl="0" fontAlgn="base">
              <a:spcBef>
                <a:spcPct val="0"/>
              </a:spcBef>
              <a:spcAft>
                <a:spcPct val="0"/>
              </a:spcAft>
              <a:defRPr sz="1400" kern="1200">
                <a:solidFill>
                  <a:schemeClr val="tx1"/>
                </a:solidFill>
                <a:latin typeface="Arial" panose="020B0604020202020204" pitchFamily="34" charset="0"/>
                <a:ea typeface="+mn-ea"/>
                <a:cs typeface="+mn-cs"/>
              </a:defRPr>
            </a:lvl4pPr>
            <a:lvl5pPr marL="1828800" algn="l" rtl="0" fontAlgn="base">
              <a:spcBef>
                <a:spcPct val="0"/>
              </a:spcBef>
              <a:spcAft>
                <a:spcPct val="0"/>
              </a:spcAft>
              <a:defRPr sz="1400" kern="1200">
                <a:solidFill>
                  <a:schemeClr val="tx1"/>
                </a:solidFill>
                <a:latin typeface="Arial" panose="020B0604020202020204" pitchFamily="34" charset="0"/>
                <a:ea typeface="+mn-ea"/>
                <a:cs typeface="+mn-cs"/>
              </a:defRPr>
            </a:lvl5pPr>
            <a:lvl6pPr marL="2286000" algn="l" defTabSz="914400" rtl="0" eaLnBrk="1" latinLnBrk="0" hangingPunct="1">
              <a:defRPr sz="1400" kern="1200">
                <a:solidFill>
                  <a:schemeClr val="tx1"/>
                </a:solidFill>
                <a:latin typeface="Arial" panose="020B0604020202020204" pitchFamily="34" charset="0"/>
                <a:ea typeface="+mn-ea"/>
                <a:cs typeface="+mn-cs"/>
              </a:defRPr>
            </a:lvl6pPr>
            <a:lvl7pPr marL="2743200" algn="l" defTabSz="914400" rtl="0" eaLnBrk="1" latinLnBrk="0" hangingPunct="1">
              <a:defRPr sz="1400" kern="1200">
                <a:solidFill>
                  <a:schemeClr val="tx1"/>
                </a:solidFill>
                <a:latin typeface="Arial" panose="020B0604020202020204" pitchFamily="34" charset="0"/>
                <a:ea typeface="+mn-ea"/>
                <a:cs typeface="+mn-cs"/>
              </a:defRPr>
            </a:lvl7pPr>
            <a:lvl8pPr marL="3200400" algn="l" defTabSz="914400" rtl="0" eaLnBrk="1" latinLnBrk="0" hangingPunct="1">
              <a:defRPr sz="1400" kern="1200">
                <a:solidFill>
                  <a:schemeClr val="tx1"/>
                </a:solidFill>
                <a:latin typeface="Arial" panose="020B0604020202020204" pitchFamily="34" charset="0"/>
                <a:ea typeface="+mn-ea"/>
                <a:cs typeface="+mn-cs"/>
              </a:defRPr>
            </a:lvl8pPr>
            <a:lvl9pPr marL="3657600" algn="l" defTabSz="914400" rtl="0" eaLnBrk="1" latinLnBrk="0" hangingPunct="1">
              <a:defRPr sz="1400" kern="1200">
                <a:solidFill>
                  <a:schemeClr val="tx1"/>
                </a:solidFill>
                <a:latin typeface="Arial" panose="020B0604020202020204" pitchFamily="34" charset="0"/>
                <a:ea typeface="+mn-ea"/>
                <a:cs typeface="+mn-cs"/>
              </a:defRPr>
            </a:lvl9pPr>
          </a:lstStyle>
          <a:p>
            <a:endParaRPr lang="en-CA"/>
          </a:p>
        </p:txBody>
      </p:sp>
      <p:sp>
        <p:nvSpPr>
          <p:cNvPr id="178" name="Freeform 174">
            <a:extLst>
              <a:ext uri="{FF2B5EF4-FFF2-40B4-BE49-F238E27FC236}">
                <a16:creationId xmlns:a16="http://schemas.microsoft.com/office/drawing/2014/main" id="{D40AB3F0-D3C1-4DD5-A824-501FAB2EFF38}"/>
              </a:ext>
            </a:extLst>
          </p:cNvPr>
          <p:cNvSpPr>
            <a:spLocks noChangeAspect="1"/>
          </p:cNvSpPr>
          <p:nvPr/>
        </p:nvSpPr>
        <p:spPr bwMode="auto">
          <a:xfrm>
            <a:off x="6332571" y="1471171"/>
            <a:ext cx="8702" cy="22092"/>
          </a:xfrm>
          <a:custGeom>
            <a:avLst/>
            <a:gdLst>
              <a:gd name="T0" fmla="*/ 8 w 15"/>
              <a:gd name="T1" fmla="*/ 34 h 34"/>
              <a:gd name="T2" fmla="*/ 0 w 15"/>
              <a:gd name="T3" fmla="*/ 0 h 34"/>
            </a:gdLst>
            <a:ahLst/>
            <a:cxnLst>
              <a:cxn ang="0">
                <a:pos x="T0" y="T1"/>
              </a:cxn>
              <a:cxn ang="0">
                <a:pos x="T2" y="T3"/>
              </a:cxn>
            </a:cxnLst>
            <a:rect l="0" t="0" r="r" b="b"/>
            <a:pathLst>
              <a:path w="15" h="34">
                <a:moveTo>
                  <a:pt x="8" y="34"/>
                </a:moveTo>
                <a:cubicBezTo>
                  <a:pt x="15" y="21"/>
                  <a:pt x="6" y="11"/>
                  <a:pt x="0" y="0"/>
                </a:cubicBezTo>
              </a:path>
            </a:pathLst>
          </a:custGeom>
          <a:noFill/>
          <a:ln w="6350" cap="rnd">
            <a:solidFill>
              <a:srgbClr val="FF6600"/>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defPPr>
              <a:defRPr lang="en-US"/>
            </a:defPPr>
            <a:lvl1pPr algn="l" rtl="0" fontAlgn="base">
              <a:spcBef>
                <a:spcPct val="0"/>
              </a:spcBef>
              <a:spcAft>
                <a:spcPct val="0"/>
              </a:spcAft>
              <a:defRPr sz="1400" kern="1200">
                <a:solidFill>
                  <a:schemeClr val="tx1"/>
                </a:solidFill>
                <a:latin typeface="Arial" panose="020B0604020202020204" pitchFamily="34" charset="0"/>
                <a:ea typeface="+mn-ea"/>
                <a:cs typeface="+mn-cs"/>
              </a:defRPr>
            </a:lvl1pPr>
            <a:lvl2pPr marL="457200" algn="l" rtl="0" fontAlgn="base">
              <a:spcBef>
                <a:spcPct val="0"/>
              </a:spcBef>
              <a:spcAft>
                <a:spcPct val="0"/>
              </a:spcAft>
              <a:defRPr sz="1400" kern="1200">
                <a:solidFill>
                  <a:schemeClr val="tx1"/>
                </a:solidFill>
                <a:latin typeface="Arial" panose="020B0604020202020204" pitchFamily="34" charset="0"/>
                <a:ea typeface="+mn-ea"/>
                <a:cs typeface="+mn-cs"/>
              </a:defRPr>
            </a:lvl2pPr>
            <a:lvl3pPr marL="914400" algn="l" rtl="0" fontAlgn="base">
              <a:spcBef>
                <a:spcPct val="0"/>
              </a:spcBef>
              <a:spcAft>
                <a:spcPct val="0"/>
              </a:spcAft>
              <a:defRPr sz="1400" kern="1200">
                <a:solidFill>
                  <a:schemeClr val="tx1"/>
                </a:solidFill>
                <a:latin typeface="Arial" panose="020B0604020202020204" pitchFamily="34" charset="0"/>
                <a:ea typeface="+mn-ea"/>
                <a:cs typeface="+mn-cs"/>
              </a:defRPr>
            </a:lvl3pPr>
            <a:lvl4pPr marL="1371600" algn="l" rtl="0" fontAlgn="base">
              <a:spcBef>
                <a:spcPct val="0"/>
              </a:spcBef>
              <a:spcAft>
                <a:spcPct val="0"/>
              </a:spcAft>
              <a:defRPr sz="1400" kern="1200">
                <a:solidFill>
                  <a:schemeClr val="tx1"/>
                </a:solidFill>
                <a:latin typeface="Arial" panose="020B0604020202020204" pitchFamily="34" charset="0"/>
                <a:ea typeface="+mn-ea"/>
                <a:cs typeface="+mn-cs"/>
              </a:defRPr>
            </a:lvl4pPr>
            <a:lvl5pPr marL="1828800" algn="l" rtl="0" fontAlgn="base">
              <a:spcBef>
                <a:spcPct val="0"/>
              </a:spcBef>
              <a:spcAft>
                <a:spcPct val="0"/>
              </a:spcAft>
              <a:defRPr sz="1400" kern="1200">
                <a:solidFill>
                  <a:schemeClr val="tx1"/>
                </a:solidFill>
                <a:latin typeface="Arial" panose="020B0604020202020204" pitchFamily="34" charset="0"/>
                <a:ea typeface="+mn-ea"/>
                <a:cs typeface="+mn-cs"/>
              </a:defRPr>
            </a:lvl5pPr>
            <a:lvl6pPr marL="2286000" algn="l" defTabSz="914400" rtl="0" eaLnBrk="1" latinLnBrk="0" hangingPunct="1">
              <a:defRPr sz="1400" kern="1200">
                <a:solidFill>
                  <a:schemeClr val="tx1"/>
                </a:solidFill>
                <a:latin typeface="Arial" panose="020B0604020202020204" pitchFamily="34" charset="0"/>
                <a:ea typeface="+mn-ea"/>
                <a:cs typeface="+mn-cs"/>
              </a:defRPr>
            </a:lvl6pPr>
            <a:lvl7pPr marL="2743200" algn="l" defTabSz="914400" rtl="0" eaLnBrk="1" latinLnBrk="0" hangingPunct="1">
              <a:defRPr sz="1400" kern="1200">
                <a:solidFill>
                  <a:schemeClr val="tx1"/>
                </a:solidFill>
                <a:latin typeface="Arial" panose="020B0604020202020204" pitchFamily="34" charset="0"/>
                <a:ea typeface="+mn-ea"/>
                <a:cs typeface="+mn-cs"/>
              </a:defRPr>
            </a:lvl7pPr>
            <a:lvl8pPr marL="3200400" algn="l" defTabSz="914400" rtl="0" eaLnBrk="1" latinLnBrk="0" hangingPunct="1">
              <a:defRPr sz="1400" kern="1200">
                <a:solidFill>
                  <a:schemeClr val="tx1"/>
                </a:solidFill>
                <a:latin typeface="Arial" panose="020B0604020202020204" pitchFamily="34" charset="0"/>
                <a:ea typeface="+mn-ea"/>
                <a:cs typeface="+mn-cs"/>
              </a:defRPr>
            </a:lvl8pPr>
            <a:lvl9pPr marL="3657600" algn="l" defTabSz="914400" rtl="0" eaLnBrk="1" latinLnBrk="0" hangingPunct="1">
              <a:defRPr sz="1400" kern="1200">
                <a:solidFill>
                  <a:schemeClr val="tx1"/>
                </a:solidFill>
                <a:latin typeface="Arial" panose="020B0604020202020204" pitchFamily="34" charset="0"/>
                <a:ea typeface="+mn-ea"/>
                <a:cs typeface="+mn-cs"/>
              </a:defRPr>
            </a:lvl9pPr>
          </a:lstStyle>
          <a:p>
            <a:endParaRPr lang="en-CA"/>
          </a:p>
        </p:txBody>
      </p:sp>
      <p:sp>
        <p:nvSpPr>
          <p:cNvPr id="179" name="Freeform 175">
            <a:extLst>
              <a:ext uri="{FF2B5EF4-FFF2-40B4-BE49-F238E27FC236}">
                <a16:creationId xmlns:a16="http://schemas.microsoft.com/office/drawing/2014/main" id="{016D0374-7C07-4852-B177-BE135A767B8D}"/>
              </a:ext>
            </a:extLst>
          </p:cNvPr>
          <p:cNvSpPr>
            <a:spLocks noChangeAspect="1"/>
          </p:cNvSpPr>
          <p:nvPr/>
        </p:nvSpPr>
        <p:spPr bwMode="auto">
          <a:xfrm>
            <a:off x="6280360" y="1493264"/>
            <a:ext cx="56818" cy="51365"/>
          </a:xfrm>
          <a:custGeom>
            <a:avLst/>
            <a:gdLst>
              <a:gd name="T0" fmla="*/ 0 w 96"/>
              <a:gd name="T1" fmla="*/ 36 h 81"/>
              <a:gd name="T2" fmla="*/ 96 w 96"/>
              <a:gd name="T3" fmla="*/ 0 h 81"/>
            </a:gdLst>
            <a:ahLst/>
            <a:cxnLst>
              <a:cxn ang="0">
                <a:pos x="T0" y="T1"/>
              </a:cxn>
              <a:cxn ang="0">
                <a:pos x="T2" y="T3"/>
              </a:cxn>
            </a:cxnLst>
            <a:rect l="0" t="0" r="r" b="b"/>
            <a:pathLst>
              <a:path w="96" h="81">
                <a:moveTo>
                  <a:pt x="0" y="36"/>
                </a:moveTo>
                <a:cubicBezTo>
                  <a:pt x="43" y="81"/>
                  <a:pt x="63" y="11"/>
                  <a:pt x="96" y="0"/>
                </a:cubicBezTo>
              </a:path>
            </a:pathLst>
          </a:custGeom>
          <a:noFill/>
          <a:ln w="6350" cap="rnd">
            <a:solidFill>
              <a:srgbClr val="FF6600"/>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defPPr>
              <a:defRPr lang="en-US"/>
            </a:defPPr>
            <a:lvl1pPr algn="l" rtl="0" fontAlgn="base">
              <a:spcBef>
                <a:spcPct val="0"/>
              </a:spcBef>
              <a:spcAft>
                <a:spcPct val="0"/>
              </a:spcAft>
              <a:defRPr sz="1400" kern="1200">
                <a:solidFill>
                  <a:schemeClr val="tx1"/>
                </a:solidFill>
                <a:latin typeface="Arial" panose="020B0604020202020204" pitchFamily="34" charset="0"/>
                <a:ea typeface="+mn-ea"/>
                <a:cs typeface="+mn-cs"/>
              </a:defRPr>
            </a:lvl1pPr>
            <a:lvl2pPr marL="457200" algn="l" rtl="0" fontAlgn="base">
              <a:spcBef>
                <a:spcPct val="0"/>
              </a:spcBef>
              <a:spcAft>
                <a:spcPct val="0"/>
              </a:spcAft>
              <a:defRPr sz="1400" kern="1200">
                <a:solidFill>
                  <a:schemeClr val="tx1"/>
                </a:solidFill>
                <a:latin typeface="Arial" panose="020B0604020202020204" pitchFamily="34" charset="0"/>
                <a:ea typeface="+mn-ea"/>
                <a:cs typeface="+mn-cs"/>
              </a:defRPr>
            </a:lvl2pPr>
            <a:lvl3pPr marL="914400" algn="l" rtl="0" fontAlgn="base">
              <a:spcBef>
                <a:spcPct val="0"/>
              </a:spcBef>
              <a:spcAft>
                <a:spcPct val="0"/>
              </a:spcAft>
              <a:defRPr sz="1400" kern="1200">
                <a:solidFill>
                  <a:schemeClr val="tx1"/>
                </a:solidFill>
                <a:latin typeface="Arial" panose="020B0604020202020204" pitchFamily="34" charset="0"/>
                <a:ea typeface="+mn-ea"/>
                <a:cs typeface="+mn-cs"/>
              </a:defRPr>
            </a:lvl3pPr>
            <a:lvl4pPr marL="1371600" algn="l" rtl="0" fontAlgn="base">
              <a:spcBef>
                <a:spcPct val="0"/>
              </a:spcBef>
              <a:spcAft>
                <a:spcPct val="0"/>
              </a:spcAft>
              <a:defRPr sz="1400" kern="1200">
                <a:solidFill>
                  <a:schemeClr val="tx1"/>
                </a:solidFill>
                <a:latin typeface="Arial" panose="020B0604020202020204" pitchFamily="34" charset="0"/>
                <a:ea typeface="+mn-ea"/>
                <a:cs typeface="+mn-cs"/>
              </a:defRPr>
            </a:lvl4pPr>
            <a:lvl5pPr marL="1828800" algn="l" rtl="0" fontAlgn="base">
              <a:spcBef>
                <a:spcPct val="0"/>
              </a:spcBef>
              <a:spcAft>
                <a:spcPct val="0"/>
              </a:spcAft>
              <a:defRPr sz="1400" kern="1200">
                <a:solidFill>
                  <a:schemeClr val="tx1"/>
                </a:solidFill>
                <a:latin typeface="Arial" panose="020B0604020202020204" pitchFamily="34" charset="0"/>
                <a:ea typeface="+mn-ea"/>
                <a:cs typeface="+mn-cs"/>
              </a:defRPr>
            </a:lvl5pPr>
            <a:lvl6pPr marL="2286000" algn="l" defTabSz="914400" rtl="0" eaLnBrk="1" latinLnBrk="0" hangingPunct="1">
              <a:defRPr sz="1400" kern="1200">
                <a:solidFill>
                  <a:schemeClr val="tx1"/>
                </a:solidFill>
                <a:latin typeface="Arial" panose="020B0604020202020204" pitchFamily="34" charset="0"/>
                <a:ea typeface="+mn-ea"/>
                <a:cs typeface="+mn-cs"/>
              </a:defRPr>
            </a:lvl6pPr>
            <a:lvl7pPr marL="2743200" algn="l" defTabSz="914400" rtl="0" eaLnBrk="1" latinLnBrk="0" hangingPunct="1">
              <a:defRPr sz="1400" kern="1200">
                <a:solidFill>
                  <a:schemeClr val="tx1"/>
                </a:solidFill>
                <a:latin typeface="Arial" panose="020B0604020202020204" pitchFamily="34" charset="0"/>
                <a:ea typeface="+mn-ea"/>
                <a:cs typeface="+mn-cs"/>
              </a:defRPr>
            </a:lvl7pPr>
            <a:lvl8pPr marL="3200400" algn="l" defTabSz="914400" rtl="0" eaLnBrk="1" latinLnBrk="0" hangingPunct="1">
              <a:defRPr sz="1400" kern="1200">
                <a:solidFill>
                  <a:schemeClr val="tx1"/>
                </a:solidFill>
                <a:latin typeface="Arial" panose="020B0604020202020204" pitchFamily="34" charset="0"/>
                <a:ea typeface="+mn-ea"/>
                <a:cs typeface="+mn-cs"/>
              </a:defRPr>
            </a:lvl8pPr>
            <a:lvl9pPr marL="3657600" algn="l" defTabSz="914400" rtl="0" eaLnBrk="1" latinLnBrk="0" hangingPunct="1">
              <a:defRPr sz="1400" kern="1200">
                <a:solidFill>
                  <a:schemeClr val="tx1"/>
                </a:solidFill>
                <a:latin typeface="Arial" panose="020B0604020202020204" pitchFamily="34" charset="0"/>
                <a:ea typeface="+mn-ea"/>
                <a:cs typeface="+mn-cs"/>
              </a:defRPr>
            </a:lvl9pPr>
          </a:lstStyle>
          <a:p>
            <a:endParaRPr lang="en-CA"/>
          </a:p>
        </p:txBody>
      </p:sp>
      <p:sp>
        <p:nvSpPr>
          <p:cNvPr id="180" name="Freeform 176">
            <a:extLst>
              <a:ext uri="{FF2B5EF4-FFF2-40B4-BE49-F238E27FC236}">
                <a16:creationId xmlns:a16="http://schemas.microsoft.com/office/drawing/2014/main" id="{365AA187-946D-431C-B4A7-97FC3BDE9E83}"/>
              </a:ext>
            </a:extLst>
          </p:cNvPr>
          <p:cNvSpPr>
            <a:spLocks noChangeAspect="1"/>
          </p:cNvSpPr>
          <p:nvPr/>
        </p:nvSpPr>
        <p:spPr bwMode="auto">
          <a:xfrm>
            <a:off x="5863182" y="1482770"/>
            <a:ext cx="15356" cy="4971"/>
          </a:xfrm>
          <a:custGeom>
            <a:avLst/>
            <a:gdLst>
              <a:gd name="T0" fmla="*/ 0 w 26"/>
              <a:gd name="T1" fmla="*/ 0 h 8"/>
              <a:gd name="T2" fmla="*/ 26 w 26"/>
              <a:gd name="T3" fmla="*/ 6 h 8"/>
            </a:gdLst>
            <a:ahLst/>
            <a:cxnLst>
              <a:cxn ang="0">
                <a:pos x="T0" y="T1"/>
              </a:cxn>
              <a:cxn ang="0">
                <a:pos x="T2" y="T3"/>
              </a:cxn>
            </a:cxnLst>
            <a:rect l="0" t="0" r="r" b="b"/>
            <a:pathLst>
              <a:path w="26" h="8">
                <a:moveTo>
                  <a:pt x="0" y="0"/>
                </a:moveTo>
                <a:cubicBezTo>
                  <a:pt x="6" y="8"/>
                  <a:pt x="17" y="5"/>
                  <a:pt x="26" y="6"/>
                </a:cubicBezTo>
              </a:path>
            </a:pathLst>
          </a:custGeom>
          <a:noFill/>
          <a:ln w="6350" cap="rnd">
            <a:solidFill>
              <a:srgbClr val="FF6600"/>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defPPr>
              <a:defRPr lang="en-US"/>
            </a:defPPr>
            <a:lvl1pPr algn="l" rtl="0" fontAlgn="base">
              <a:spcBef>
                <a:spcPct val="0"/>
              </a:spcBef>
              <a:spcAft>
                <a:spcPct val="0"/>
              </a:spcAft>
              <a:defRPr sz="1400" kern="1200">
                <a:solidFill>
                  <a:schemeClr val="tx1"/>
                </a:solidFill>
                <a:latin typeface="Arial" panose="020B0604020202020204" pitchFamily="34" charset="0"/>
                <a:ea typeface="+mn-ea"/>
                <a:cs typeface="+mn-cs"/>
              </a:defRPr>
            </a:lvl1pPr>
            <a:lvl2pPr marL="457200" algn="l" rtl="0" fontAlgn="base">
              <a:spcBef>
                <a:spcPct val="0"/>
              </a:spcBef>
              <a:spcAft>
                <a:spcPct val="0"/>
              </a:spcAft>
              <a:defRPr sz="1400" kern="1200">
                <a:solidFill>
                  <a:schemeClr val="tx1"/>
                </a:solidFill>
                <a:latin typeface="Arial" panose="020B0604020202020204" pitchFamily="34" charset="0"/>
                <a:ea typeface="+mn-ea"/>
                <a:cs typeface="+mn-cs"/>
              </a:defRPr>
            </a:lvl2pPr>
            <a:lvl3pPr marL="914400" algn="l" rtl="0" fontAlgn="base">
              <a:spcBef>
                <a:spcPct val="0"/>
              </a:spcBef>
              <a:spcAft>
                <a:spcPct val="0"/>
              </a:spcAft>
              <a:defRPr sz="1400" kern="1200">
                <a:solidFill>
                  <a:schemeClr val="tx1"/>
                </a:solidFill>
                <a:latin typeface="Arial" panose="020B0604020202020204" pitchFamily="34" charset="0"/>
                <a:ea typeface="+mn-ea"/>
                <a:cs typeface="+mn-cs"/>
              </a:defRPr>
            </a:lvl3pPr>
            <a:lvl4pPr marL="1371600" algn="l" rtl="0" fontAlgn="base">
              <a:spcBef>
                <a:spcPct val="0"/>
              </a:spcBef>
              <a:spcAft>
                <a:spcPct val="0"/>
              </a:spcAft>
              <a:defRPr sz="1400" kern="1200">
                <a:solidFill>
                  <a:schemeClr val="tx1"/>
                </a:solidFill>
                <a:latin typeface="Arial" panose="020B0604020202020204" pitchFamily="34" charset="0"/>
                <a:ea typeface="+mn-ea"/>
                <a:cs typeface="+mn-cs"/>
              </a:defRPr>
            </a:lvl4pPr>
            <a:lvl5pPr marL="1828800" algn="l" rtl="0" fontAlgn="base">
              <a:spcBef>
                <a:spcPct val="0"/>
              </a:spcBef>
              <a:spcAft>
                <a:spcPct val="0"/>
              </a:spcAft>
              <a:defRPr sz="1400" kern="1200">
                <a:solidFill>
                  <a:schemeClr val="tx1"/>
                </a:solidFill>
                <a:latin typeface="Arial" panose="020B0604020202020204" pitchFamily="34" charset="0"/>
                <a:ea typeface="+mn-ea"/>
                <a:cs typeface="+mn-cs"/>
              </a:defRPr>
            </a:lvl5pPr>
            <a:lvl6pPr marL="2286000" algn="l" defTabSz="914400" rtl="0" eaLnBrk="1" latinLnBrk="0" hangingPunct="1">
              <a:defRPr sz="1400" kern="1200">
                <a:solidFill>
                  <a:schemeClr val="tx1"/>
                </a:solidFill>
                <a:latin typeface="Arial" panose="020B0604020202020204" pitchFamily="34" charset="0"/>
                <a:ea typeface="+mn-ea"/>
                <a:cs typeface="+mn-cs"/>
              </a:defRPr>
            </a:lvl6pPr>
            <a:lvl7pPr marL="2743200" algn="l" defTabSz="914400" rtl="0" eaLnBrk="1" latinLnBrk="0" hangingPunct="1">
              <a:defRPr sz="1400" kern="1200">
                <a:solidFill>
                  <a:schemeClr val="tx1"/>
                </a:solidFill>
                <a:latin typeface="Arial" panose="020B0604020202020204" pitchFamily="34" charset="0"/>
                <a:ea typeface="+mn-ea"/>
                <a:cs typeface="+mn-cs"/>
              </a:defRPr>
            </a:lvl7pPr>
            <a:lvl8pPr marL="3200400" algn="l" defTabSz="914400" rtl="0" eaLnBrk="1" latinLnBrk="0" hangingPunct="1">
              <a:defRPr sz="1400" kern="1200">
                <a:solidFill>
                  <a:schemeClr val="tx1"/>
                </a:solidFill>
                <a:latin typeface="Arial" panose="020B0604020202020204" pitchFamily="34" charset="0"/>
                <a:ea typeface="+mn-ea"/>
                <a:cs typeface="+mn-cs"/>
              </a:defRPr>
            </a:lvl8pPr>
            <a:lvl9pPr marL="3657600" algn="l" defTabSz="914400" rtl="0" eaLnBrk="1" latinLnBrk="0" hangingPunct="1">
              <a:defRPr sz="1400" kern="1200">
                <a:solidFill>
                  <a:schemeClr val="tx1"/>
                </a:solidFill>
                <a:latin typeface="Arial" panose="020B0604020202020204" pitchFamily="34" charset="0"/>
                <a:ea typeface="+mn-ea"/>
                <a:cs typeface="+mn-cs"/>
              </a:defRPr>
            </a:lvl9pPr>
          </a:lstStyle>
          <a:p>
            <a:endParaRPr lang="en-CA"/>
          </a:p>
        </p:txBody>
      </p:sp>
      <p:sp>
        <p:nvSpPr>
          <p:cNvPr id="181" name="Freeform 177">
            <a:extLst>
              <a:ext uri="{FF2B5EF4-FFF2-40B4-BE49-F238E27FC236}">
                <a16:creationId xmlns:a16="http://schemas.microsoft.com/office/drawing/2014/main" id="{99C104A6-C3B6-409A-AF2C-28E1C93BFB72}"/>
              </a:ext>
            </a:extLst>
          </p:cNvPr>
          <p:cNvSpPr>
            <a:spLocks noChangeAspect="1"/>
          </p:cNvSpPr>
          <p:nvPr/>
        </p:nvSpPr>
        <p:spPr bwMode="auto">
          <a:xfrm>
            <a:off x="5878538" y="1478904"/>
            <a:ext cx="4607" cy="7732"/>
          </a:xfrm>
          <a:custGeom>
            <a:avLst/>
            <a:gdLst>
              <a:gd name="T0" fmla="*/ 0 w 8"/>
              <a:gd name="T1" fmla="*/ 12 h 12"/>
              <a:gd name="T2" fmla="*/ 8 w 8"/>
              <a:gd name="T3" fmla="*/ 0 h 12"/>
            </a:gdLst>
            <a:ahLst/>
            <a:cxnLst>
              <a:cxn ang="0">
                <a:pos x="T0" y="T1"/>
              </a:cxn>
              <a:cxn ang="0">
                <a:pos x="T2" y="T3"/>
              </a:cxn>
            </a:cxnLst>
            <a:rect l="0" t="0" r="r" b="b"/>
            <a:pathLst>
              <a:path w="8" h="12">
                <a:moveTo>
                  <a:pt x="0" y="12"/>
                </a:moveTo>
                <a:cubicBezTo>
                  <a:pt x="2" y="9"/>
                  <a:pt x="7" y="5"/>
                  <a:pt x="8" y="0"/>
                </a:cubicBezTo>
              </a:path>
            </a:pathLst>
          </a:custGeom>
          <a:noFill/>
          <a:ln w="6350" cap="rnd">
            <a:solidFill>
              <a:srgbClr val="FF6600"/>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defPPr>
              <a:defRPr lang="en-US"/>
            </a:defPPr>
            <a:lvl1pPr algn="l" rtl="0" fontAlgn="base">
              <a:spcBef>
                <a:spcPct val="0"/>
              </a:spcBef>
              <a:spcAft>
                <a:spcPct val="0"/>
              </a:spcAft>
              <a:defRPr sz="1400" kern="1200">
                <a:solidFill>
                  <a:schemeClr val="tx1"/>
                </a:solidFill>
                <a:latin typeface="Arial" panose="020B0604020202020204" pitchFamily="34" charset="0"/>
                <a:ea typeface="+mn-ea"/>
                <a:cs typeface="+mn-cs"/>
              </a:defRPr>
            </a:lvl1pPr>
            <a:lvl2pPr marL="457200" algn="l" rtl="0" fontAlgn="base">
              <a:spcBef>
                <a:spcPct val="0"/>
              </a:spcBef>
              <a:spcAft>
                <a:spcPct val="0"/>
              </a:spcAft>
              <a:defRPr sz="1400" kern="1200">
                <a:solidFill>
                  <a:schemeClr val="tx1"/>
                </a:solidFill>
                <a:latin typeface="Arial" panose="020B0604020202020204" pitchFamily="34" charset="0"/>
                <a:ea typeface="+mn-ea"/>
                <a:cs typeface="+mn-cs"/>
              </a:defRPr>
            </a:lvl2pPr>
            <a:lvl3pPr marL="914400" algn="l" rtl="0" fontAlgn="base">
              <a:spcBef>
                <a:spcPct val="0"/>
              </a:spcBef>
              <a:spcAft>
                <a:spcPct val="0"/>
              </a:spcAft>
              <a:defRPr sz="1400" kern="1200">
                <a:solidFill>
                  <a:schemeClr val="tx1"/>
                </a:solidFill>
                <a:latin typeface="Arial" panose="020B0604020202020204" pitchFamily="34" charset="0"/>
                <a:ea typeface="+mn-ea"/>
                <a:cs typeface="+mn-cs"/>
              </a:defRPr>
            </a:lvl3pPr>
            <a:lvl4pPr marL="1371600" algn="l" rtl="0" fontAlgn="base">
              <a:spcBef>
                <a:spcPct val="0"/>
              </a:spcBef>
              <a:spcAft>
                <a:spcPct val="0"/>
              </a:spcAft>
              <a:defRPr sz="1400" kern="1200">
                <a:solidFill>
                  <a:schemeClr val="tx1"/>
                </a:solidFill>
                <a:latin typeface="Arial" panose="020B0604020202020204" pitchFamily="34" charset="0"/>
                <a:ea typeface="+mn-ea"/>
                <a:cs typeface="+mn-cs"/>
              </a:defRPr>
            </a:lvl4pPr>
            <a:lvl5pPr marL="1828800" algn="l" rtl="0" fontAlgn="base">
              <a:spcBef>
                <a:spcPct val="0"/>
              </a:spcBef>
              <a:spcAft>
                <a:spcPct val="0"/>
              </a:spcAft>
              <a:defRPr sz="1400" kern="1200">
                <a:solidFill>
                  <a:schemeClr val="tx1"/>
                </a:solidFill>
                <a:latin typeface="Arial" panose="020B0604020202020204" pitchFamily="34" charset="0"/>
                <a:ea typeface="+mn-ea"/>
                <a:cs typeface="+mn-cs"/>
              </a:defRPr>
            </a:lvl5pPr>
            <a:lvl6pPr marL="2286000" algn="l" defTabSz="914400" rtl="0" eaLnBrk="1" latinLnBrk="0" hangingPunct="1">
              <a:defRPr sz="1400" kern="1200">
                <a:solidFill>
                  <a:schemeClr val="tx1"/>
                </a:solidFill>
                <a:latin typeface="Arial" panose="020B0604020202020204" pitchFamily="34" charset="0"/>
                <a:ea typeface="+mn-ea"/>
                <a:cs typeface="+mn-cs"/>
              </a:defRPr>
            </a:lvl6pPr>
            <a:lvl7pPr marL="2743200" algn="l" defTabSz="914400" rtl="0" eaLnBrk="1" latinLnBrk="0" hangingPunct="1">
              <a:defRPr sz="1400" kern="1200">
                <a:solidFill>
                  <a:schemeClr val="tx1"/>
                </a:solidFill>
                <a:latin typeface="Arial" panose="020B0604020202020204" pitchFamily="34" charset="0"/>
                <a:ea typeface="+mn-ea"/>
                <a:cs typeface="+mn-cs"/>
              </a:defRPr>
            </a:lvl7pPr>
            <a:lvl8pPr marL="3200400" algn="l" defTabSz="914400" rtl="0" eaLnBrk="1" latinLnBrk="0" hangingPunct="1">
              <a:defRPr sz="1400" kern="1200">
                <a:solidFill>
                  <a:schemeClr val="tx1"/>
                </a:solidFill>
                <a:latin typeface="Arial" panose="020B0604020202020204" pitchFamily="34" charset="0"/>
                <a:ea typeface="+mn-ea"/>
                <a:cs typeface="+mn-cs"/>
              </a:defRPr>
            </a:lvl8pPr>
            <a:lvl9pPr marL="3657600" algn="l" defTabSz="914400" rtl="0" eaLnBrk="1" latinLnBrk="0" hangingPunct="1">
              <a:defRPr sz="1400" kern="1200">
                <a:solidFill>
                  <a:schemeClr val="tx1"/>
                </a:solidFill>
                <a:latin typeface="Arial" panose="020B0604020202020204" pitchFamily="34" charset="0"/>
                <a:ea typeface="+mn-ea"/>
                <a:cs typeface="+mn-cs"/>
              </a:defRPr>
            </a:lvl9pPr>
          </a:lstStyle>
          <a:p>
            <a:endParaRPr lang="en-CA"/>
          </a:p>
        </p:txBody>
      </p:sp>
      <p:sp>
        <p:nvSpPr>
          <p:cNvPr id="182" name="Freeform 178">
            <a:extLst>
              <a:ext uri="{FF2B5EF4-FFF2-40B4-BE49-F238E27FC236}">
                <a16:creationId xmlns:a16="http://schemas.microsoft.com/office/drawing/2014/main" id="{575E612C-21ED-4C35-9CD1-60AF83273D8E}"/>
              </a:ext>
            </a:extLst>
          </p:cNvPr>
          <p:cNvSpPr>
            <a:spLocks noChangeAspect="1"/>
          </p:cNvSpPr>
          <p:nvPr/>
        </p:nvSpPr>
        <p:spPr bwMode="auto">
          <a:xfrm>
            <a:off x="5878538" y="1476142"/>
            <a:ext cx="18939" cy="17674"/>
          </a:xfrm>
          <a:custGeom>
            <a:avLst/>
            <a:gdLst>
              <a:gd name="T0" fmla="*/ 0 w 32"/>
              <a:gd name="T1" fmla="*/ 16 h 28"/>
              <a:gd name="T2" fmla="*/ 1 w 32"/>
              <a:gd name="T3" fmla="*/ 19 h 28"/>
              <a:gd name="T4" fmla="*/ 32 w 32"/>
              <a:gd name="T5" fmla="*/ 0 h 28"/>
            </a:gdLst>
            <a:ahLst/>
            <a:cxnLst>
              <a:cxn ang="0">
                <a:pos x="T0" y="T1"/>
              </a:cxn>
              <a:cxn ang="0">
                <a:pos x="T2" y="T3"/>
              </a:cxn>
              <a:cxn ang="0">
                <a:pos x="T4" y="T5"/>
              </a:cxn>
            </a:cxnLst>
            <a:rect l="0" t="0" r="r" b="b"/>
            <a:pathLst>
              <a:path w="32" h="28">
                <a:moveTo>
                  <a:pt x="0" y="16"/>
                </a:moveTo>
                <a:cubicBezTo>
                  <a:pt x="0" y="17"/>
                  <a:pt x="1" y="18"/>
                  <a:pt x="1" y="19"/>
                </a:cubicBezTo>
                <a:cubicBezTo>
                  <a:pt x="15" y="28"/>
                  <a:pt x="31" y="13"/>
                  <a:pt x="32" y="0"/>
                </a:cubicBezTo>
              </a:path>
            </a:pathLst>
          </a:custGeom>
          <a:noFill/>
          <a:ln w="6350" cap="rnd">
            <a:solidFill>
              <a:srgbClr val="FF6600"/>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defPPr>
              <a:defRPr lang="en-US"/>
            </a:defPPr>
            <a:lvl1pPr algn="l" rtl="0" fontAlgn="base">
              <a:spcBef>
                <a:spcPct val="0"/>
              </a:spcBef>
              <a:spcAft>
                <a:spcPct val="0"/>
              </a:spcAft>
              <a:defRPr sz="1400" kern="1200">
                <a:solidFill>
                  <a:schemeClr val="tx1"/>
                </a:solidFill>
                <a:latin typeface="Arial" panose="020B0604020202020204" pitchFamily="34" charset="0"/>
                <a:ea typeface="+mn-ea"/>
                <a:cs typeface="+mn-cs"/>
              </a:defRPr>
            </a:lvl1pPr>
            <a:lvl2pPr marL="457200" algn="l" rtl="0" fontAlgn="base">
              <a:spcBef>
                <a:spcPct val="0"/>
              </a:spcBef>
              <a:spcAft>
                <a:spcPct val="0"/>
              </a:spcAft>
              <a:defRPr sz="1400" kern="1200">
                <a:solidFill>
                  <a:schemeClr val="tx1"/>
                </a:solidFill>
                <a:latin typeface="Arial" panose="020B0604020202020204" pitchFamily="34" charset="0"/>
                <a:ea typeface="+mn-ea"/>
                <a:cs typeface="+mn-cs"/>
              </a:defRPr>
            </a:lvl2pPr>
            <a:lvl3pPr marL="914400" algn="l" rtl="0" fontAlgn="base">
              <a:spcBef>
                <a:spcPct val="0"/>
              </a:spcBef>
              <a:spcAft>
                <a:spcPct val="0"/>
              </a:spcAft>
              <a:defRPr sz="1400" kern="1200">
                <a:solidFill>
                  <a:schemeClr val="tx1"/>
                </a:solidFill>
                <a:latin typeface="Arial" panose="020B0604020202020204" pitchFamily="34" charset="0"/>
                <a:ea typeface="+mn-ea"/>
                <a:cs typeface="+mn-cs"/>
              </a:defRPr>
            </a:lvl3pPr>
            <a:lvl4pPr marL="1371600" algn="l" rtl="0" fontAlgn="base">
              <a:spcBef>
                <a:spcPct val="0"/>
              </a:spcBef>
              <a:spcAft>
                <a:spcPct val="0"/>
              </a:spcAft>
              <a:defRPr sz="1400" kern="1200">
                <a:solidFill>
                  <a:schemeClr val="tx1"/>
                </a:solidFill>
                <a:latin typeface="Arial" panose="020B0604020202020204" pitchFamily="34" charset="0"/>
                <a:ea typeface="+mn-ea"/>
                <a:cs typeface="+mn-cs"/>
              </a:defRPr>
            </a:lvl4pPr>
            <a:lvl5pPr marL="1828800" algn="l" rtl="0" fontAlgn="base">
              <a:spcBef>
                <a:spcPct val="0"/>
              </a:spcBef>
              <a:spcAft>
                <a:spcPct val="0"/>
              </a:spcAft>
              <a:defRPr sz="1400" kern="1200">
                <a:solidFill>
                  <a:schemeClr val="tx1"/>
                </a:solidFill>
                <a:latin typeface="Arial" panose="020B0604020202020204" pitchFamily="34" charset="0"/>
                <a:ea typeface="+mn-ea"/>
                <a:cs typeface="+mn-cs"/>
              </a:defRPr>
            </a:lvl5pPr>
            <a:lvl6pPr marL="2286000" algn="l" defTabSz="914400" rtl="0" eaLnBrk="1" latinLnBrk="0" hangingPunct="1">
              <a:defRPr sz="1400" kern="1200">
                <a:solidFill>
                  <a:schemeClr val="tx1"/>
                </a:solidFill>
                <a:latin typeface="Arial" panose="020B0604020202020204" pitchFamily="34" charset="0"/>
                <a:ea typeface="+mn-ea"/>
                <a:cs typeface="+mn-cs"/>
              </a:defRPr>
            </a:lvl6pPr>
            <a:lvl7pPr marL="2743200" algn="l" defTabSz="914400" rtl="0" eaLnBrk="1" latinLnBrk="0" hangingPunct="1">
              <a:defRPr sz="1400" kern="1200">
                <a:solidFill>
                  <a:schemeClr val="tx1"/>
                </a:solidFill>
                <a:latin typeface="Arial" panose="020B0604020202020204" pitchFamily="34" charset="0"/>
                <a:ea typeface="+mn-ea"/>
                <a:cs typeface="+mn-cs"/>
              </a:defRPr>
            </a:lvl7pPr>
            <a:lvl8pPr marL="3200400" algn="l" defTabSz="914400" rtl="0" eaLnBrk="1" latinLnBrk="0" hangingPunct="1">
              <a:defRPr sz="1400" kern="1200">
                <a:solidFill>
                  <a:schemeClr val="tx1"/>
                </a:solidFill>
                <a:latin typeface="Arial" panose="020B0604020202020204" pitchFamily="34" charset="0"/>
                <a:ea typeface="+mn-ea"/>
                <a:cs typeface="+mn-cs"/>
              </a:defRPr>
            </a:lvl8pPr>
            <a:lvl9pPr marL="3657600" algn="l" defTabSz="914400" rtl="0" eaLnBrk="1" latinLnBrk="0" hangingPunct="1">
              <a:defRPr sz="1400" kern="1200">
                <a:solidFill>
                  <a:schemeClr val="tx1"/>
                </a:solidFill>
                <a:latin typeface="Arial" panose="020B0604020202020204" pitchFamily="34" charset="0"/>
                <a:ea typeface="+mn-ea"/>
                <a:cs typeface="+mn-cs"/>
              </a:defRPr>
            </a:lvl9pPr>
          </a:lstStyle>
          <a:p>
            <a:endParaRPr lang="en-CA"/>
          </a:p>
        </p:txBody>
      </p:sp>
      <p:sp>
        <p:nvSpPr>
          <p:cNvPr id="183" name="Freeform 179">
            <a:extLst>
              <a:ext uri="{FF2B5EF4-FFF2-40B4-BE49-F238E27FC236}">
                <a16:creationId xmlns:a16="http://schemas.microsoft.com/office/drawing/2014/main" id="{6358542B-5B15-4442-B72E-B791FD92F1B4}"/>
              </a:ext>
            </a:extLst>
          </p:cNvPr>
          <p:cNvSpPr>
            <a:spLocks noChangeAspect="1"/>
          </p:cNvSpPr>
          <p:nvPr/>
        </p:nvSpPr>
        <p:spPr bwMode="auto">
          <a:xfrm>
            <a:off x="6153415" y="923278"/>
            <a:ext cx="23034" cy="46947"/>
          </a:xfrm>
          <a:custGeom>
            <a:avLst/>
            <a:gdLst>
              <a:gd name="T0" fmla="*/ 38 w 38"/>
              <a:gd name="T1" fmla="*/ 0 h 73"/>
              <a:gd name="T2" fmla="*/ 26 w 38"/>
              <a:gd name="T3" fmla="*/ 73 h 73"/>
            </a:gdLst>
            <a:ahLst/>
            <a:cxnLst>
              <a:cxn ang="0">
                <a:pos x="T0" y="T1"/>
              </a:cxn>
              <a:cxn ang="0">
                <a:pos x="T2" y="T3"/>
              </a:cxn>
            </a:cxnLst>
            <a:rect l="0" t="0" r="r" b="b"/>
            <a:pathLst>
              <a:path w="38" h="73">
                <a:moveTo>
                  <a:pt x="38" y="0"/>
                </a:moveTo>
                <a:cubicBezTo>
                  <a:pt x="21" y="13"/>
                  <a:pt x="0" y="53"/>
                  <a:pt x="26" y="73"/>
                </a:cubicBezTo>
              </a:path>
            </a:pathLst>
          </a:custGeom>
          <a:noFill/>
          <a:ln w="6350" cap="rnd">
            <a:solidFill>
              <a:srgbClr val="FF6600"/>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defPPr>
              <a:defRPr lang="en-US"/>
            </a:defPPr>
            <a:lvl1pPr algn="l" rtl="0" fontAlgn="base">
              <a:spcBef>
                <a:spcPct val="0"/>
              </a:spcBef>
              <a:spcAft>
                <a:spcPct val="0"/>
              </a:spcAft>
              <a:defRPr sz="1400" kern="1200">
                <a:solidFill>
                  <a:schemeClr val="tx1"/>
                </a:solidFill>
                <a:latin typeface="Arial" panose="020B0604020202020204" pitchFamily="34" charset="0"/>
                <a:ea typeface="+mn-ea"/>
                <a:cs typeface="+mn-cs"/>
              </a:defRPr>
            </a:lvl1pPr>
            <a:lvl2pPr marL="457200" algn="l" rtl="0" fontAlgn="base">
              <a:spcBef>
                <a:spcPct val="0"/>
              </a:spcBef>
              <a:spcAft>
                <a:spcPct val="0"/>
              </a:spcAft>
              <a:defRPr sz="1400" kern="1200">
                <a:solidFill>
                  <a:schemeClr val="tx1"/>
                </a:solidFill>
                <a:latin typeface="Arial" panose="020B0604020202020204" pitchFamily="34" charset="0"/>
                <a:ea typeface="+mn-ea"/>
                <a:cs typeface="+mn-cs"/>
              </a:defRPr>
            </a:lvl2pPr>
            <a:lvl3pPr marL="914400" algn="l" rtl="0" fontAlgn="base">
              <a:spcBef>
                <a:spcPct val="0"/>
              </a:spcBef>
              <a:spcAft>
                <a:spcPct val="0"/>
              </a:spcAft>
              <a:defRPr sz="1400" kern="1200">
                <a:solidFill>
                  <a:schemeClr val="tx1"/>
                </a:solidFill>
                <a:latin typeface="Arial" panose="020B0604020202020204" pitchFamily="34" charset="0"/>
                <a:ea typeface="+mn-ea"/>
                <a:cs typeface="+mn-cs"/>
              </a:defRPr>
            </a:lvl3pPr>
            <a:lvl4pPr marL="1371600" algn="l" rtl="0" fontAlgn="base">
              <a:spcBef>
                <a:spcPct val="0"/>
              </a:spcBef>
              <a:spcAft>
                <a:spcPct val="0"/>
              </a:spcAft>
              <a:defRPr sz="1400" kern="1200">
                <a:solidFill>
                  <a:schemeClr val="tx1"/>
                </a:solidFill>
                <a:latin typeface="Arial" panose="020B0604020202020204" pitchFamily="34" charset="0"/>
                <a:ea typeface="+mn-ea"/>
                <a:cs typeface="+mn-cs"/>
              </a:defRPr>
            </a:lvl4pPr>
            <a:lvl5pPr marL="1828800" algn="l" rtl="0" fontAlgn="base">
              <a:spcBef>
                <a:spcPct val="0"/>
              </a:spcBef>
              <a:spcAft>
                <a:spcPct val="0"/>
              </a:spcAft>
              <a:defRPr sz="1400" kern="1200">
                <a:solidFill>
                  <a:schemeClr val="tx1"/>
                </a:solidFill>
                <a:latin typeface="Arial" panose="020B0604020202020204" pitchFamily="34" charset="0"/>
                <a:ea typeface="+mn-ea"/>
                <a:cs typeface="+mn-cs"/>
              </a:defRPr>
            </a:lvl5pPr>
            <a:lvl6pPr marL="2286000" algn="l" defTabSz="914400" rtl="0" eaLnBrk="1" latinLnBrk="0" hangingPunct="1">
              <a:defRPr sz="1400" kern="1200">
                <a:solidFill>
                  <a:schemeClr val="tx1"/>
                </a:solidFill>
                <a:latin typeface="Arial" panose="020B0604020202020204" pitchFamily="34" charset="0"/>
                <a:ea typeface="+mn-ea"/>
                <a:cs typeface="+mn-cs"/>
              </a:defRPr>
            </a:lvl6pPr>
            <a:lvl7pPr marL="2743200" algn="l" defTabSz="914400" rtl="0" eaLnBrk="1" latinLnBrk="0" hangingPunct="1">
              <a:defRPr sz="1400" kern="1200">
                <a:solidFill>
                  <a:schemeClr val="tx1"/>
                </a:solidFill>
                <a:latin typeface="Arial" panose="020B0604020202020204" pitchFamily="34" charset="0"/>
                <a:ea typeface="+mn-ea"/>
                <a:cs typeface="+mn-cs"/>
              </a:defRPr>
            </a:lvl7pPr>
            <a:lvl8pPr marL="3200400" algn="l" defTabSz="914400" rtl="0" eaLnBrk="1" latinLnBrk="0" hangingPunct="1">
              <a:defRPr sz="1400" kern="1200">
                <a:solidFill>
                  <a:schemeClr val="tx1"/>
                </a:solidFill>
                <a:latin typeface="Arial" panose="020B0604020202020204" pitchFamily="34" charset="0"/>
                <a:ea typeface="+mn-ea"/>
                <a:cs typeface="+mn-cs"/>
              </a:defRPr>
            </a:lvl8pPr>
            <a:lvl9pPr marL="3657600" algn="l" defTabSz="914400" rtl="0" eaLnBrk="1" latinLnBrk="0" hangingPunct="1">
              <a:defRPr sz="1400" kern="1200">
                <a:solidFill>
                  <a:schemeClr val="tx1"/>
                </a:solidFill>
                <a:latin typeface="Arial" panose="020B0604020202020204" pitchFamily="34" charset="0"/>
                <a:ea typeface="+mn-ea"/>
                <a:cs typeface="+mn-cs"/>
              </a:defRPr>
            </a:lvl9pPr>
          </a:lstStyle>
          <a:p>
            <a:endParaRPr lang="en-CA"/>
          </a:p>
        </p:txBody>
      </p:sp>
      <p:sp>
        <p:nvSpPr>
          <p:cNvPr id="184" name="Freeform 180">
            <a:extLst>
              <a:ext uri="{FF2B5EF4-FFF2-40B4-BE49-F238E27FC236}">
                <a16:creationId xmlns:a16="http://schemas.microsoft.com/office/drawing/2014/main" id="{1DAD54D4-013C-4A48-8090-D72AD08177D2}"/>
              </a:ext>
            </a:extLst>
          </p:cNvPr>
          <p:cNvSpPr>
            <a:spLocks noChangeAspect="1"/>
          </p:cNvSpPr>
          <p:nvPr/>
        </p:nvSpPr>
        <p:spPr bwMode="auto">
          <a:xfrm>
            <a:off x="6126797" y="923278"/>
            <a:ext cx="19963" cy="45290"/>
          </a:xfrm>
          <a:custGeom>
            <a:avLst/>
            <a:gdLst>
              <a:gd name="T0" fmla="*/ 0 w 35"/>
              <a:gd name="T1" fmla="*/ 0 h 70"/>
              <a:gd name="T2" fmla="*/ 6 w 35"/>
              <a:gd name="T3" fmla="*/ 70 h 70"/>
            </a:gdLst>
            <a:ahLst/>
            <a:cxnLst>
              <a:cxn ang="0">
                <a:pos x="T0" y="T1"/>
              </a:cxn>
              <a:cxn ang="0">
                <a:pos x="T2" y="T3"/>
              </a:cxn>
            </a:cxnLst>
            <a:rect l="0" t="0" r="r" b="b"/>
            <a:pathLst>
              <a:path w="35" h="70">
                <a:moveTo>
                  <a:pt x="0" y="0"/>
                </a:moveTo>
                <a:cubicBezTo>
                  <a:pt x="22" y="16"/>
                  <a:pt x="35" y="56"/>
                  <a:pt x="6" y="70"/>
                </a:cubicBezTo>
              </a:path>
            </a:pathLst>
          </a:custGeom>
          <a:noFill/>
          <a:ln w="6350" cap="rnd">
            <a:solidFill>
              <a:srgbClr val="FF6600"/>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defPPr>
              <a:defRPr lang="en-US"/>
            </a:defPPr>
            <a:lvl1pPr algn="l" rtl="0" fontAlgn="base">
              <a:spcBef>
                <a:spcPct val="0"/>
              </a:spcBef>
              <a:spcAft>
                <a:spcPct val="0"/>
              </a:spcAft>
              <a:defRPr sz="1400" kern="1200">
                <a:solidFill>
                  <a:schemeClr val="tx1"/>
                </a:solidFill>
                <a:latin typeface="Arial" panose="020B0604020202020204" pitchFamily="34" charset="0"/>
                <a:ea typeface="+mn-ea"/>
                <a:cs typeface="+mn-cs"/>
              </a:defRPr>
            </a:lvl1pPr>
            <a:lvl2pPr marL="457200" algn="l" rtl="0" fontAlgn="base">
              <a:spcBef>
                <a:spcPct val="0"/>
              </a:spcBef>
              <a:spcAft>
                <a:spcPct val="0"/>
              </a:spcAft>
              <a:defRPr sz="1400" kern="1200">
                <a:solidFill>
                  <a:schemeClr val="tx1"/>
                </a:solidFill>
                <a:latin typeface="Arial" panose="020B0604020202020204" pitchFamily="34" charset="0"/>
                <a:ea typeface="+mn-ea"/>
                <a:cs typeface="+mn-cs"/>
              </a:defRPr>
            </a:lvl2pPr>
            <a:lvl3pPr marL="914400" algn="l" rtl="0" fontAlgn="base">
              <a:spcBef>
                <a:spcPct val="0"/>
              </a:spcBef>
              <a:spcAft>
                <a:spcPct val="0"/>
              </a:spcAft>
              <a:defRPr sz="1400" kern="1200">
                <a:solidFill>
                  <a:schemeClr val="tx1"/>
                </a:solidFill>
                <a:latin typeface="Arial" panose="020B0604020202020204" pitchFamily="34" charset="0"/>
                <a:ea typeface="+mn-ea"/>
                <a:cs typeface="+mn-cs"/>
              </a:defRPr>
            </a:lvl3pPr>
            <a:lvl4pPr marL="1371600" algn="l" rtl="0" fontAlgn="base">
              <a:spcBef>
                <a:spcPct val="0"/>
              </a:spcBef>
              <a:spcAft>
                <a:spcPct val="0"/>
              </a:spcAft>
              <a:defRPr sz="1400" kern="1200">
                <a:solidFill>
                  <a:schemeClr val="tx1"/>
                </a:solidFill>
                <a:latin typeface="Arial" panose="020B0604020202020204" pitchFamily="34" charset="0"/>
                <a:ea typeface="+mn-ea"/>
                <a:cs typeface="+mn-cs"/>
              </a:defRPr>
            </a:lvl4pPr>
            <a:lvl5pPr marL="1828800" algn="l" rtl="0" fontAlgn="base">
              <a:spcBef>
                <a:spcPct val="0"/>
              </a:spcBef>
              <a:spcAft>
                <a:spcPct val="0"/>
              </a:spcAft>
              <a:defRPr sz="1400" kern="1200">
                <a:solidFill>
                  <a:schemeClr val="tx1"/>
                </a:solidFill>
                <a:latin typeface="Arial" panose="020B0604020202020204" pitchFamily="34" charset="0"/>
                <a:ea typeface="+mn-ea"/>
                <a:cs typeface="+mn-cs"/>
              </a:defRPr>
            </a:lvl5pPr>
            <a:lvl6pPr marL="2286000" algn="l" defTabSz="914400" rtl="0" eaLnBrk="1" latinLnBrk="0" hangingPunct="1">
              <a:defRPr sz="1400" kern="1200">
                <a:solidFill>
                  <a:schemeClr val="tx1"/>
                </a:solidFill>
                <a:latin typeface="Arial" panose="020B0604020202020204" pitchFamily="34" charset="0"/>
                <a:ea typeface="+mn-ea"/>
                <a:cs typeface="+mn-cs"/>
              </a:defRPr>
            </a:lvl6pPr>
            <a:lvl7pPr marL="2743200" algn="l" defTabSz="914400" rtl="0" eaLnBrk="1" latinLnBrk="0" hangingPunct="1">
              <a:defRPr sz="1400" kern="1200">
                <a:solidFill>
                  <a:schemeClr val="tx1"/>
                </a:solidFill>
                <a:latin typeface="Arial" panose="020B0604020202020204" pitchFamily="34" charset="0"/>
                <a:ea typeface="+mn-ea"/>
                <a:cs typeface="+mn-cs"/>
              </a:defRPr>
            </a:lvl7pPr>
            <a:lvl8pPr marL="3200400" algn="l" defTabSz="914400" rtl="0" eaLnBrk="1" latinLnBrk="0" hangingPunct="1">
              <a:defRPr sz="1400" kern="1200">
                <a:solidFill>
                  <a:schemeClr val="tx1"/>
                </a:solidFill>
                <a:latin typeface="Arial" panose="020B0604020202020204" pitchFamily="34" charset="0"/>
                <a:ea typeface="+mn-ea"/>
                <a:cs typeface="+mn-cs"/>
              </a:defRPr>
            </a:lvl8pPr>
            <a:lvl9pPr marL="3657600" algn="l" defTabSz="914400" rtl="0" eaLnBrk="1" latinLnBrk="0" hangingPunct="1">
              <a:defRPr sz="1400" kern="1200">
                <a:solidFill>
                  <a:schemeClr val="tx1"/>
                </a:solidFill>
                <a:latin typeface="Arial" panose="020B0604020202020204" pitchFamily="34" charset="0"/>
                <a:ea typeface="+mn-ea"/>
                <a:cs typeface="+mn-cs"/>
              </a:defRPr>
            </a:lvl9pPr>
          </a:lstStyle>
          <a:p>
            <a:endParaRPr lang="en-CA"/>
          </a:p>
        </p:txBody>
      </p:sp>
      <p:sp>
        <p:nvSpPr>
          <p:cNvPr id="186" name="Freeform 182">
            <a:extLst>
              <a:ext uri="{FF2B5EF4-FFF2-40B4-BE49-F238E27FC236}">
                <a16:creationId xmlns:a16="http://schemas.microsoft.com/office/drawing/2014/main" id="{1602D94A-4E4A-4624-87C8-58F029BD2A78}"/>
              </a:ext>
            </a:extLst>
          </p:cNvPr>
          <p:cNvSpPr>
            <a:spLocks noChangeAspect="1"/>
          </p:cNvSpPr>
          <p:nvPr/>
        </p:nvSpPr>
        <p:spPr bwMode="auto">
          <a:xfrm>
            <a:off x="5843218" y="1497130"/>
            <a:ext cx="6654" cy="12151"/>
          </a:xfrm>
          <a:custGeom>
            <a:avLst/>
            <a:gdLst>
              <a:gd name="T0" fmla="*/ 0 w 12"/>
              <a:gd name="T1" fmla="*/ 20 h 20"/>
              <a:gd name="T2" fmla="*/ 12 w 12"/>
              <a:gd name="T3" fmla="*/ 0 h 20"/>
            </a:gdLst>
            <a:ahLst/>
            <a:cxnLst>
              <a:cxn ang="0">
                <a:pos x="T0" y="T1"/>
              </a:cxn>
              <a:cxn ang="0">
                <a:pos x="T2" y="T3"/>
              </a:cxn>
            </a:cxnLst>
            <a:rect l="0" t="0" r="r" b="b"/>
            <a:pathLst>
              <a:path w="12" h="20">
                <a:moveTo>
                  <a:pt x="0" y="20"/>
                </a:moveTo>
                <a:cubicBezTo>
                  <a:pt x="5" y="13"/>
                  <a:pt x="7" y="7"/>
                  <a:pt x="12" y="0"/>
                </a:cubicBezTo>
              </a:path>
            </a:pathLst>
          </a:custGeom>
          <a:noFill/>
          <a:ln w="6350" cap="rnd">
            <a:solidFill>
              <a:srgbClr val="FF6600"/>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defPPr>
              <a:defRPr lang="en-US"/>
            </a:defPPr>
            <a:lvl1pPr algn="l" rtl="0" fontAlgn="base">
              <a:spcBef>
                <a:spcPct val="0"/>
              </a:spcBef>
              <a:spcAft>
                <a:spcPct val="0"/>
              </a:spcAft>
              <a:defRPr sz="1400" kern="1200">
                <a:solidFill>
                  <a:schemeClr val="tx1"/>
                </a:solidFill>
                <a:latin typeface="Arial" panose="020B0604020202020204" pitchFamily="34" charset="0"/>
                <a:ea typeface="+mn-ea"/>
                <a:cs typeface="+mn-cs"/>
              </a:defRPr>
            </a:lvl1pPr>
            <a:lvl2pPr marL="457200" algn="l" rtl="0" fontAlgn="base">
              <a:spcBef>
                <a:spcPct val="0"/>
              </a:spcBef>
              <a:spcAft>
                <a:spcPct val="0"/>
              </a:spcAft>
              <a:defRPr sz="1400" kern="1200">
                <a:solidFill>
                  <a:schemeClr val="tx1"/>
                </a:solidFill>
                <a:latin typeface="Arial" panose="020B0604020202020204" pitchFamily="34" charset="0"/>
                <a:ea typeface="+mn-ea"/>
                <a:cs typeface="+mn-cs"/>
              </a:defRPr>
            </a:lvl2pPr>
            <a:lvl3pPr marL="914400" algn="l" rtl="0" fontAlgn="base">
              <a:spcBef>
                <a:spcPct val="0"/>
              </a:spcBef>
              <a:spcAft>
                <a:spcPct val="0"/>
              </a:spcAft>
              <a:defRPr sz="1400" kern="1200">
                <a:solidFill>
                  <a:schemeClr val="tx1"/>
                </a:solidFill>
                <a:latin typeface="Arial" panose="020B0604020202020204" pitchFamily="34" charset="0"/>
                <a:ea typeface="+mn-ea"/>
                <a:cs typeface="+mn-cs"/>
              </a:defRPr>
            </a:lvl3pPr>
            <a:lvl4pPr marL="1371600" algn="l" rtl="0" fontAlgn="base">
              <a:spcBef>
                <a:spcPct val="0"/>
              </a:spcBef>
              <a:spcAft>
                <a:spcPct val="0"/>
              </a:spcAft>
              <a:defRPr sz="1400" kern="1200">
                <a:solidFill>
                  <a:schemeClr val="tx1"/>
                </a:solidFill>
                <a:latin typeface="Arial" panose="020B0604020202020204" pitchFamily="34" charset="0"/>
                <a:ea typeface="+mn-ea"/>
                <a:cs typeface="+mn-cs"/>
              </a:defRPr>
            </a:lvl4pPr>
            <a:lvl5pPr marL="1828800" algn="l" rtl="0" fontAlgn="base">
              <a:spcBef>
                <a:spcPct val="0"/>
              </a:spcBef>
              <a:spcAft>
                <a:spcPct val="0"/>
              </a:spcAft>
              <a:defRPr sz="1400" kern="1200">
                <a:solidFill>
                  <a:schemeClr val="tx1"/>
                </a:solidFill>
                <a:latin typeface="Arial" panose="020B0604020202020204" pitchFamily="34" charset="0"/>
                <a:ea typeface="+mn-ea"/>
                <a:cs typeface="+mn-cs"/>
              </a:defRPr>
            </a:lvl5pPr>
            <a:lvl6pPr marL="2286000" algn="l" defTabSz="914400" rtl="0" eaLnBrk="1" latinLnBrk="0" hangingPunct="1">
              <a:defRPr sz="1400" kern="1200">
                <a:solidFill>
                  <a:schemeClr val="tx1"/>
                </a:solidFill>
                <a:latin typeface="Arial" panose="020B0604020202020204" pitchFamily="34" charset="0"/>
                <a:ea typeface="+mn-ea"/>
                <a:cs typeface="+mn-cs"/>
              </a:defRPr>
            </a:lvl6pPr>
            <a:lvl7pPr marL="2743200" algn="l" defTabSz="914400" rtl="0" eaLnBrk="1" latinLnBrk="0" hangingPunct="1">
              <a:defRPr sz="1400" kern="1200">
                <a:solidFill>
                  <a:schemeClr val="tx1"/>
                </a:solidFill>
                <a:latin typeface="Arial" panose="020B0604020202020204" pitchFamily="34" charset="0"/>
                <a:ea typeface="+mn-ea"/>
                <a:cs typeface="+mn-cs"/>
              </a:defRPr>
            </a:lvl7pPr>
            <a:lvl8pPr marL="3200400" algn="l" defTabSz="914400" rtl="0" eaLnBrk="1" latinLnBrk="0" hangingPunct="1">
              <a:defRPr sz="1400" kern="1200">
                <a:solidFill>
                  <a:schemeClr val="tx1"/>
                </a:solidFill>
                <a:latin typeface="Arial" panose="020B0604020202020204" pitchFamily="34" charset="0"/>
                <a:ea typeface="+mn-ea"/>
                <a:cs typeface="+mn-cs"/>
              </a:defRPr>
            </a:lvl8pPr>
            <a:lvl9pPr marL="3657600" algn="l" defTabSz="914400" rtl="0" eaLnBrk="1" latinLnBrk="0" hangingPunct="1">
              <a:defRPr sz="1400" kern="1200">
                <a:solidFill>
                  <a:schemeClr val="tx1"/>
                </a:solidFill>
                <a:latin typeface="Arial" panose="020B0604020202020204" pitchFamily="34" charset="0"/>
                <a:ea typeface="+mn-ea"/>
                <a:cs typeface="+mn-cs"/>
              </a:defRPr>
            </a:lvl9pPr>
          </a:lstStyle>
          <a:p>
            <a:endParaRPr lang="en-CA"/>
          </a:p>
        </p:txBody>
      </p:sp>
      <p:sp>
        <p:nvSpPr>
          <p:cNvPr id="187" name="Freeform 183">
            <a:extLst>
              <a:ext uri="{FF2B5EF4-FFF2-40B4-BE49-F238E27FC236}">
                <a16:creationId xmlns:a16="http://schemas.microsoft.com/office/drawing/2014/main" id="{6B7D2BC7-2428-43B5-97CE-1E38FCFF4BD7}"/>
              </a:ext>
            </a:extLst>
          </p:cNvPr>
          <p:cNvSpPr>
            <a:spLocks noChangeAspect="1"/>
          </p:cNvSpPr>
          <p:nvPr/>
        </p:nvSpPr>
        <p:spPr bwMode="auto">
          <a:xfrm>
            <a:off x="6452349" y="1497130"/>
            <a:ext cx="7166" cy="12151"/>
          </a:xfrm>
          <a:custGeom>
            <a:avLst/>
            <a:gdLst>
              <a:gd name="T0" fmla="*/ 12 w 12"/>
              <a:gd name="T1" fmla="*/ 20 h 20"/>
              <a:gd name="T2" fmla="*/ 0 w 12"/>
              <a:gd name="T3" fmla="*/ 0 h 20"/>
            </a:gdLst>
            <a:ahLst/>
            <a:cxnLst>
              <a:cxn ang="0">
                <a:pos x="T0" y="T1"/>
              </a:cxn>
              <a:cxn ang="0">
                <a:pos x="T2" y="T3"/>
              </a:cxn>
            </a:cxnLst>
            <a:rect l="0" t="0" r="r" b="b"/>
            <a:pathLst>
              <a:path w="12" h="20">
                <a:moveTo>
                  <a:pt x="12" y="20"/>
                </a:moveTo>
                <a:cubicBezTo>
                  <a:pt x="7" y="13"/>
                  <a:pt x="5" y="7"/>
                  <a:pt x="0" y="0"/>
                </a:cubicBezTo>
              </a:path>
            </a:pathLst>
          </a:custGeom>
          <a:noFill/>
          <a:ln w="6350" cap="rnd">
            <a:solidFill>
              <a:srgbClr val="FF6600"/>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defPPr>
              <a:defRPr lang="en-US"/>
            </a:defPPr>
            <a:lvl1pPr algn="l" rtl="0" fontAlgn="base">
              <a:spcBef>
                <a:spcPct val="0"/>
              </a:spcBef>
              <a:spcAft>
                <a:spcPct val="0"/>
              </a:spcAft>
              <a:defRPr sz="1400" kern="1200">
                <a:solidFill>
                  <a:schemeClr val="tx1"/>
                </a:solidFill>
                <a:latin typeface="Arial" panose="020B0604020202020204" pitchFamily="34" charset="0"/>
                <a:ea typeface="+mn-ea"/>
                <a:cs typeface="+mn-cs"/>
              </a:defRPr>
            </a:lvl1pPr>
            <a:lvl2pPr marL="457200" algn="l" rtl="0" fontAlgn="base">
              <a:spcBef>
                <a:spcPct val="0"/>
              </a:spcBef>
              <a:spcAft>
                <a:spcPct val="0"/>
              </a:spcAft>
              <a:defRPr sz="1400" kern="1200">
                <a:solidFill>
                  <a:schemeClr val="tx1"/>
                </a:solidFill>
                <a:latin typeface="Arial" panose="020B0604020202020204" pitchFamily="34" charset="0"/>
                <a:ea typeface="+mn-ea"/>
                <a:cs typeface="+mn-cs"/>
              </a:defRPr>
            </a:lvl2pPr>
            <a:lvl3pPr marL="914400" algn="l" rtl="0" fontAlgn="base">
              <a:spcBef>
                <a:spcPct val="0"/>
              </a:spcBef>
              <a:spcAft>
                <a:spcPct val="0"/>
              </a:spcAft>
              <a:defRPr sz="1400" kern="1200">
                <a:solidFill>
                  <a:schemeClr val="tx1"/>
                </a:solidFill>
                <a:latin typeface="Arial" panose="020B0604020202020204" pitchFamily="34" charset="0"/>
                <a:ea typeface="+mn-ea"/>
                <a:cs typeface="+mn-cs"/>
              </a:defRPr>
            </a:lvl3pPr>
            <a:lvl4pPr marL="1371600" algn="l" rtl="0" fontAlgn="base">
              <a:spcBef>
                <a:spcPct val="0"/>
              </a:spcBef>
              <a:spcAft>
                <a:spcPct val="0"/>
              </a:spcAft>
              <a:defRPr sz="1400" kern="1200">
                <a:solidFill>
                  <a:schemeClr val="tx1"/>
                </a:solidFill>
                <a:latin typeface="Arial" panose="020B0604020202020204" pitchFamily="34" charset="0"/>
                <a:ea typeface="+mn-ea"/>
                <a:cs typeface="+mn-cs"/>
              </a:defRPr>
            </a:lvl4pPr>
            <a:lvl5pPr marL="1828800" algn="l" rtl="0" fontAlgn="base">
              <a:spcBef>
                <a:spcPct val="0"/>
              </a:spcBef>
              <a:spcAft>
                <a:spcPct val="0"/>
              </a:spcAft>
              <a:defRPr sz="1400" kern="1200">
                <a:solidFill>
                  <a:schemeClr val="tx1"/>
                </a:solidFill>
                <a:latin typeface="Arial" panose="020B0604020202020204" pitchFamily="34" charset="0"/>
                <a:ea typeface="+mn-ea"/>
                <a:cs typeface="+mn-cs"/>
              </a:defRPr>
            </a:lvl5pPr>
            <a:lvl6pPr marL="2286000" algn="l" defTabSz="914400" rtl="0" eaLnBrk="1" latinLnBrk="0" hangingPunct="1">
              <a:defRPr sz="1400" kern="1200">
                <a:solidFill>
                  <a:schemeClr val="tx1"/>
                </a:solidFill>
                <a:latin typeface="Arial" panose="020B0604020202020204" pitchFamily="34" charset="0"/>
                <a:ea typeface="+mn-ea"/>
                <a:cs typeface="+mn-cs"/>
              </a:defRPr>
            </a:lvl6pPr>
            <a:lvl7pPr marL="2743200" algn="l" defTabSz="914400" rtl="0" eaLnBrk="1" latinLnBrk="0" hangingPunct="1">
              <a:defRPr sz="1400" kern="1200">
                <a:solidFill>
                  <a:schemeClr val="tx1"/>
                </a:solidFill>
                <a:latin typeface="Arial" panose="020B0604020202020204" pitchFamily="34" charset="0"/>
                <a:ea typeface="+mn-ea"/>
                <a:cs typeface="+mn-cs"/>
              </a:defRPr>
            </a:lvl7pPr>
            <a:lvl8pPr marL="3200400" algn="l" defTabSz="914400" rtl="0" eaLnBrk="1" latinLnBrk="0" hangingPunct="1">
              <a:defRPr sz="1400" kern="1200">
                <a:solidFill>
                  <a:schemeClr val="tx1"/>
                </a:solidFill>
                <a:latin typeface="Arial" panose="020B0604020202020204" pitchFamily="34" charset="0"/>
                <a:ea typeface="+mn-ea"/>
                <a:cs typeface="+mn-cs"/>
              </a:defRPr>
            </a:lvl8pPr>
            <a:lvl9pPr marL="3657600" algn="l" defTabSz="914400" rtl="0" eaLnBrk="1" latinLnBrk="0" hangingPunct="1">
              <a:defRPr sz="1400" kern="1200">
                <a:solidFill>
                  <a:schemeClr val="tx1"/>
                </a:solidFill>
                <a:latin typeface="Arial" panose="020B0604020202020204" pitchFamily="34" charset="0"/>
                <a:ea typeface="+mn-ea"/>
                <a:cs typeface="+mn-cs"/>
              </a:defRPr>
            </a:lvl9pPr>
          </a:lstStyle>
          <a:p>
            <a:endParaRPr lang="en-CA"/>
          </a:p>
        </p:txBody>
      </p:sp>
      <p:sp>
        <p:nvSpPr>
          <p:cNvPr id="188" name="Freeform 184">
            <a:extLst>
              <a:ext uri="{FF2B5EF4-FFF2-40B4-BE49-F238E27FC236}">
                <a16:creationId xmlns:a16="http://schemas.microsoft.com/office/drawing/2014/main" id="{DF47D45F-FD44-4485-9B40-206EA8E5193E}"/>
              </a:ext>
            </a:extLst>
          </p:cNvPr>
          <p:cNvSpPr>
            <a:spLocks noChangeAspect="1"/>
          </p:cNvSpPr>
          <p:nvPr/>
        </p:nvSpPr>
        <p:spPr bwMode="auto">
          <a:xfrm>
            <a:off x="5909762" y="1588814"/>
            <a:ext cx="37367" cy="61307"/>
          </a:xfrm>
          <a:custGeom>
            <a:avLst/>
            <a:gdLst>
              <a:gd name="T0" fmla="*/ 0 w 64"/>
              <a:gd name="T1" fmla="*/ 0 h 96"/>
              <a:gd name="T2" fmla="*/ 64 w 64"/>
              <a:gd name="T3" fmla="*/ 96 h 96"/>
            </a:gdLst>
            <a:ahLst/>
            <a:cxnLst>
              <a:cxn ang="0">
                <a:pos x="T0" y="T1"/>
              </a:cxn>
              <a:cxn ang="0">
                <a:pos x="T2" y="T3"/>
              </a:cxn>
            </a:cxnLst>
            <a:rect l="0" t="0" r="r" b="b"/>
            <a:pathLst>
              <a:path w="64" h="96">
                <a:moveTo>
                  <a:pt x="0" y="0"/>
                </a:moveTo>
                <a:cubicBezTo>
                  <a:pt x="11" y="35"/>
                  <a:pt x="24" y="83"/>
                  <a:pt x="64" y="96"/>
                </a:cubicBezTo>
              </a:path>
            </a:pathLst>
          </a:custGeom>
          <a:noFill/>
          <a:ln w="6350" cap="rnd">
            <a:solidFill>
              <a:srgbClr val="FF6600"/>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defPPr>
              <a:defRPr lang="en-US"/>
            </a:defPPr>
            <a:lvl1pPr algn="l" rtl="0" fontAlgn="base">
              <a:spcBef>
                <a:spcPct val="0"/>
              </a:spcBef>
              <a:spcAft>
                <a:spcPct val="0"/>
              </a:spcAft>
              <a:defRPr sz="1400" kern="1200">
                <a:solidFill>
                  <a:schemeClr val="tx1"/>
                </a:solidFill>
                <a:latin typeface="Arial" panose="020B0604020202020204" pitchFamily="34" charset="0"/>
                <a:ea typeface="+mn-ea"/>
                <a:cs typeface="+mn-cs"/>
              </a:defRPr>
            </a:lvl1pPr>
            <a:lvl2pPr marL="457200" algn="l" rtl="0" fontAlgn="base">
              <a:spcBef>
                <a:spcPct val="0"/>
              </a:spcBef>
              <a:spcAft>
                <a:spcPct val="0"/>
              </a:spcAft>
              <a:defRPr sz="1400" kern="1200">
                <a:solidFill>
                  <a:schemeClr val="tx1"/>
                </a:solidFill>
                <a:latin typeface="Arial" panose="020B0604020202020204" pitchFamily="34" charset="0"/>
                <a:ea typeface="+mn-ea"/>
                <a:cs typeface="+mn-cs"/>
              </a:defRPr>
            </a:lvl2pPr>
            <a:lvl3pPr marL="914400" algn="l" rtl="0" fontAlgn="base">
              <a:spcBef>
                <a:spcPct val="0"/>
              </a:spcBef>
              <a:spcAft>
                <a:spcPct val="0"/>
              </a:spcAft>
              <a:defRPr sz="1400" kern="1200">
                <a:solidFill>
                  <a:schemeClr val="tx1"/>
                </a:solidFill>
                <a:latin typeface="Arial" panose="020B0604020202020204" pitchFamily="34" charset="0"/>
                <a:ea typeface="+mn-ea"/>
                <a:cs typeface="+mn-cs"/>
              </a:defRPr>
            </a:lvl3pPr>
            <a:lvl4pPr marL="1371600" algn="l" rtl="0" fontAlgn="base">
              <a:spcBef>
                <a:spcPct val="0"/>
              </a:spcBef>
              <a:spcAft>
                <a:spcPct val="0"/>
              </a:spcAft>
              <a:defRPr sz="1400" kern="1200">
                <a:solidFill>
                  <a:schemeClr val="tx1"/>
                </a:solidFill>
                <a:latin typeface="Arial" panose="020B0604020202020204" pitchFamily="34" charset="0"/>
                <a:ea typeface="+mn-ea"/>
                <a:cs typeface="+mn-cs"/>
              </a:defRPr>
            </a:lvl4pPr>
            <a:lvl5pPr marL="1828800" algn="l" rtl="0" fontAlgn="base">
              <a:spcBef>
                <a:spcPct val="0"/>
              </a:spcBef>
              <a:spcAft>
                <a:spcPct val="0"/>
              </a:spcAft>
              <a:defRPr sz="1400" kern="1200">
                <a:solidFill>
                  <a:schemeClr val="tx1"/>
                </a:solidFill>
                <a:latin typeface="Arial" panose="020B0604020202020204" pitchFamily="34" charset="0"/>
                <a:ea typeface="+mn-ea"/>
                <a:cs typeface="+mn-cs"/>
              </a:defRPr>
            </a:lvl5pPr>
            <a:lvl6pPr marL="2286000" algn="l" defTabSz="914400" rtl="0" eaLnBrk="1" latinLnBrk="0" hangingPunct="1">
              <a:defRPr sz="1400" kern="1200">
                <a:solidFill>
                  <a:schemeClr val="tx1"/>
                </a:solidFill>
                <a:latin typeface="Arial" panose="020B0604020202020204" pitchFamily="34" charset="0"/>
                <a:ea typeface="+mn-ea"/>
                <a:cs typeface="+mn-cs"/>
              </a:defRPr>
            </a:lvl6pPr>
            <a:lvl7pPr marL="2743200" algn="l" defTabSz="914400" rtl="0" eaLnBrk="1" latinLnBrk="0" hangingPunct="1">
              <a:defRPr sz="1400" kern="1200">
                <a:solidFill>
                  <a:schemeClr val="tx1"/>
                </a:solidFill>
                <a:latin typeface="Arial" panose="020B0604020202020204" pitchFamily="34" charset="0"/>
                <a:ea typeface="+mn-ea"/>
                <a:cs typeface="+mn-cs"/>
              </a:defRPr>
            </a:lvl7pPr>
            <a:lvl8pPr marL="3200400" algn="l" defTabSz="914400" rtl="0" eaLnBrk="1" latinLnBrk="0" hangingPunct="1">
              <a:defRPr sz="1400" kern="1200">
                <a:solidFill>
                  <a:schemeClr val="tx1"/>
                </a:solidFill>
                <a:latin typeface="Arial" panose="020B0604020202020204" pitchFamily="34" charset="0"/>
                <a:ea typeface="+mn-ea"/>
                <a:cs typeface="+mn-cs"/>
              </a:defRPr>
            </a:lvl8pPr>
            <a:lvl9pPr marL="3657600" algn="l" defTabSz="914400" rtl="0" eaLnBrk="1" latinLnBrk="0" hangingPunct="1">
              <a:defRPr sz="1400" kern="1200">
                <a:solidFill>
                  <a:schemeClr val="tx1"/>
                </a:solidFill>
                <a:latin typeface="Arial" panose="020B0604020202020204" pitchFamily="34" charset="0"/>
                <a:ea typeface="+mn-ea"/>
                <a:cs typeface="+mn-cs"/>
              </a:defRPr>
            </a:lvl9pPr>
          </a:lstStyle>
          <a:p>
            <a:endParaRPr lang="en-CA"/>
          </a:p>
        </p:txBody>
      </p:sp>
      <p:sp>
        <p:nvSpPr>
          <p:cNvPr id="189" name="Freeform 185">
            <a:extLst>
              <a:ext uri="{FF2B5EF4-FFF2-40B4-BE49-F238E27FC236}">
                <a16:creationId xmlns:a16="http://schemas.microsoft.com/office/drawing/2014/main" id="{3BAD9B07-2E79-4270-AD92-8BE59A71F7DD}"/>
              </a:ext>
            </a:extLst>
          </p:cNvPr>
          <p:cNvSpPr>
            <a:spLocks noChangeAspect="1"/>
          </p:cNvSpPr>
          <p:nvPr/>
        </p:nvSpPr>
        <p:spPr bwMode="auto">
          <a:xfrm>
            <a:off x="6355093" y="1588814"/>
            <a:ext cx="38391" cy="61307"/>
          </a:xfrm>
          <a:custGeom>
            <a:avLst/>
            <a:gdLst>
              <a:gd name="T0" fmla="*/ 0 w 64"/>
              <a:gd name="T1" fmla="*/ 96 h 96"/>
              <a:gd name="T2" fmla="*/ 64 w 64"/>
              <a:gd name="T3" fmla="*/ 0 h 96"/>
            </a:gdLst>
            <a:ahLst/>
            <a:cxnLst>
              <a:cxn ang="0">
                <a:pos x="T0" y="T1"/>
              </a:cxn>
              <a:cxn ang="0">
                <a:pos x="T2" y="T3"/>
              </a:cxn>
            </a:cxnLst>
            <a:rect l="0" t="0" r="r" b="b"/>
            <a:pathLst>
              <a:path w="64" h="96">
                <a:moveTo>
                  <a:pt x="0" y="96"/>
                </a:moveTo>
                <a:cubicBezTo>
                  <a:pt x="40" y="84"/>
                  <a:pt x="54" y="35"/>
                  <a:pt x="64" y="0"/>
                </a:cubicBezTo>
              </a:path>
            </a:pathLst>
          </a:custGeom>
          <a:noFill/>
          <a:ln w="6350" cap="rnd">
            <a:solidFill>
              <a:srgbClr val="FF6600"/>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defPPr>
              <a:defRPr lang="en-US"/>
            </a:defPPr>
            <a:lvl1pPr algn="l" rtl="0" fontAlgn="base">
              <a:spcBef>
                <a:spcPct val="0"/>
              </a:spcBef>
              <a:spcAft>
                <a:spcPct val="0"/>
              </a:spcAft>
              <a:defRPr sz="1400" kern="1200">
                <a:solidFill>
                  <a:schemeClr val="tx1"/>
                </a:solidFill>
                <a:latin typeface="Arial" panose="020B0604020202020204" pitchFamily="34" charset="0"/>
                <a:ea typeface="+mn-ea"/>
                <a:cs typeface="+mn-cs"/>
              </a:defRPr>
            </a:lvl1pPr>
            <a:lvl2pPr marL="457200" algn="l" rtl="0" fontAlgn="base">
              <a:spcBef>
                <a:spcPct val="0"/>
              </a:spcBef>
              <a:spcAft>
                <a:spcPct val="0"/>
              </a:spcAft>
              <a:defRPr sz="1400" kern="1200">
                <a:solidFill>
                  <a:schemeClr val="tx1"/>
                </a:solidFill>
                <a:latin typeface="Arial" panose="020B0604020202020204" pitchFamily="34" charset="0"/>
                <a:ea typeface="+mn-ea"/>
                <a:cs typeface="+mn-cs"/>
              </a:defRPr>
            </a:lvl2pPr>
            <a:lvl3pPr marL="914400" algn="l" rtl="0" fontAlgn="base">
              <a:spcBef>
                <a:spcPct val="0"/>
              </a:spcBef>
              <a:spcAft>
                <a:spcPct val="0"/>
              </a:spcAft>
              <a:defRPr sz="1400" kern="1200">
                <a:solidFill>
                  <a:schemeClr val="tx1"/>
                </a:solidFill>
                <a:latin typeface="Arial" panose="020B0604020202020204" pitchFamily="34" charset="0"/>
                <a:ea typeface="+mn-ea"/>
                <a:cs typeface="+mn-cs"/>
              </a:defRPr>
            </a:lvl3pPr>
            <a:lvl4pPr marL="1371600" algn="l" rtl="0" fontAlgn="base">
              <a:spcBef>
                <a:spcPct val="0"/>
              </a:spcBef>
              <a:spcAft>
                <a:spcPct val="0"/>
              </a:spcAft>
              <a:defRPr sz="1400" kern="1200">
                <a:solidFill>
                  <a:schemeClr val="tx1"/>
                </a:solidFill>
                <a:latin typeface="Arial" panose="020B0604020202020204" pitchFamily="34" charset="0"/>
                <a:ea typeface="+mn-ea"/>
                <a:cs typeface="+mn-cs"/>
              </a:defRPr>
            </a:lvl4pPr>
            <a:lvl5pPr marL="1828800" algn="l" rtl="0" fontAlgn="base">
              <a:spcBef>
                <a:spcPct val="0"/>
              </a:spcBef>
              <a:spcAft>
                <a:spcPct val="0"/>
              </a:spcAft>
              <a:defRPr sz="1400" kern="1200">
                <a:solidFill>
                  <a:schemeClr val="tx1"/>
                </a:solidFill>
                <a:latin typeface="Arial" panose="020B0604020202020204" pitchFamily="34" charset="0"/>
                <a:ea typeface="+mn-ea"/>
                <a:cs typeface="+mn-cs"/>
              </a:defRPr>
            </a:lvl5pPr>
            <a:lvl6pPr marL="2286000" algn="l" defTabSz="914400" rtl="0" eaLnBrk="1" latinLnBrk="0" hangingPunct="1">
              <a:defRPr sz="1400" kern="1200">
                <a:solidFill>
                  <a:schemeClr val="tx1"/>
                </a:solidFill>
                <a:latin typeface="Arial" panose="020B0604020202020204" pitchFamily="34" charset="0"/>
                <a:ea typeface="+mn-ea"/>
                <a:cs typeface="+mn-cs"/>
              </a:defRPr>
            </a:lvl6pPr>
            <a:lvl7pPr marL="2743200" algn="l" defTabSz="914400" rtl="0" eaLnBrk="1" latinLnBrk="0" hangingPunct="1">
              <a:defRPr sz="1400" kern="1200">
                <a:solidFill>
                  <a:schemeClr val="tx1"/>
                </a:solidFill>
                <a:latin typeface="Arial" panose="020B0604020202020204" pitchFamily="34" charset="0"/>
                <a:ea typeface="+mn-ea"/>
                <a:cs typeface="+mn-cs"/>
              </a:defRPr>
            </a:lvl7pPr>
            <a:lvl8pPr marL="3200400" algn="l" defTabSz="914400" rtl="0" eaLnBrk="1" latinLnBrk="0" hangingPunct="1">
              <a:defRPr sz="1400" kern="1200">
                <a:solidFill>
                  <a:schemeClr val="tx1"/>
                </a:solidFill>
                <a:latin typeface="Arial" panose="020B0604020202020204" pitchFamily="34" charset="0"/>
                <a:ea typeface="+mn-ea"/>
                <a:cs typeface="+mn-cs"/>
              </a:defRPr>
            </a:lvl8pPr>
            <a:lvl9pPr marL="3657600" algn="l" defTabSz="914400" rtl="0" eaLnBrk="1" latinLnBrk="0" hangingPunct="1">
              <a:defRPr sz="1400" kern="1200">
                <a:solidFill>
                  <a:schemeClr val="tx1"/>
                </a:solidFill>
                <a:latin typeface="Arial" panose="020B0604020202020204" pitchFamily="34" charset="0"/>
                <a:ea typeface="+mn-ea"/>
                <a:cs typeface="+mn-cs"/>
              </a:defRPr>
            </a:lvl9pPr>
          </a:lstStyle>
          <a:p>
            <a:endParaRPr lang="en-CA"/>
          </a:p>
        </p:txBody>
      </p:sp>
      <p:sp>
        <p:nvSpPr>
          <p:cNvPr id="193" name="Freeform 14">
            <a:extLst>
              <a:ext uri="{FF2B5EF4-FFF2-40B4-BE49-F238E27FC236}">
                <a16:creationId xmlns:a16="http://schemas.microsoft.com/office/drawing/2014/main" id="{E88C2A40-195A-407A-9BC4-4AD5A8720C77}"/>
              </a:ext>
            </a:extLst>
          </p:cNvPr>
          <p:cNvSpPr>
            <a:spLocks noChangeAspect="1"/>
          </p:cNvSpPr>
          <p:nvPr/>
        </p:nvSpPr>
        <p:spPr bwMode="auto">
          <a:xfrm>
            <a:off x="5908926" y="1086785"/>
            <a:ext cx="477689" cy="4940328"/>
          </a:xfrm>
          <a:custGeom>
            <a:avLst/>
            <a:gdLst>
              <a:gd name="T0" fmla="*/ 45 w 90"/>
              <a:gd name="T1" fmla="*/ 763 h 763"/>
              <a:gd name="T2" fmla="*/ 61 w 90"/>
              <a:gd name="T3" fmla="*/ 669 h 763"/>
              <a:gd name="T4" fmla="*/ 55 w 90"/>
              <a:gd name="T5" fmla="*/ 451 h 763"/>
              <a:gd name="T6" fmla="*/ 63 w 90"/>
              <a:gd name="T7" fmla="*/ 234 h 763"/>
              <a:gd name="T8" fmla="*/ 57 w 90"/>
              <a:gd name="T9" fmla="*/ 150 h 763"/>
              <a:gd name="T10" fmla="*/ 73 w 90"/>
              <a:gd name="T11" fmla="*/ 91 h 763"/>
              <a:gd name="T12" fmla="*/ 65 w 90"/>
              <a:gd name="T13" fmla="*/ 51 h 763"/>
              <a:gd name="T14" fmla="*/ 45 w 90"/>
              <a:gd name="T15" fmla="*/ 20 h 763"/>
              <a:gd name="T16" fmla="*/ 24 w 90"/>
              <a:gd name="T17" fmla="*/ 51 h 763"/>
              <a:gd name="T18" fmla="*/ 17 w 90"/>
              <a:gd name="T19" fmla="*/ 91 h 763"/>
              <a:gd name="T20" fmla="*/ 33 w 90"/>
              <a:gd name="T21" fmla="*/ 150 h 763"/>
              <a:gd name="T22" fmla="*/ 27 w 90"/>
              <a:gd name="T23" fmla="*/ 234 h 763"/>
              <a:gd name="T24" fmla="*/ 34 w 90"/>
              <a:gd name="T25" fmla="*/ 451 h 763"/>
              <a:gd name="T26" fmla="*/ 29 w 90"/>
              <a:gd name="T27" fmla="*/ 669 h 763"/>
              <a:gd name="T28" fmla="*/ 45 w 90"/>
              <a:gd name="T29" fmla="*/ 763 h 7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90" h="763">
                <a:moveTo>
                  <a:pt x="45" y="763"/>
                </a:moveTo>
                <a:cubicBezTo>
                  <a:pt x="51" y="755"/>
                  <a:pt x="61" y="718"/>
                  <a:pt x="61" y="669"/>
                </a:cubicBezTo>
                <a:cubicBezTo>
                  <a:pt x="61" y="619"/>
                  <a:pt x="55" y="527"/>
                  <a:pt x="55" y="451"/>
                </a:cubicBezTo>
                <a:cubicBezTo>
                  <a:pt x="55" y="375"/>
                  <a:pt x="58" y="326"/>
                  <a:pt x="63" y="234"/>
                </a:cubicBezTo>
                <a:cubicBezTo>
                  <a:pt x="65" y="194"/>
                  <a:pt x="61" y="200"/>
                  <a:pt x="57" y="150"/>
                </a:cubicBezTo>
                <a:cubicBezTo>
                  <a:pt x="52" y="103"/>
                  <a:pt x="61" y="120"/>
                  <a:pt x="73" y="91"/>
                </a:cubicBezTo>
                <a:cubicBezTo>
                  <a:pt x="85" y="62"/>
                  <a:pt x="60" y="59"/>
                  <a:pt x="65" y="51"/>
                </a:cubicBezTo>
                <a:cubicBezTo>
                  <a:pt x="90" y="16"/>
                  <a:pt x="51" y="0"/>
                  <a:pt x="45" y="20"/>
                </a:cubicBezTo>
                <a:cubicBezTo>
                  <a:pt x="38" y="0"/>
                  <a:pt x="0" y="16"/>
                  <a:pt x="24" y="51"/>
                </a:cubicBezTo>
                <a:cubicBezTo>
                  <a:pt x="30" y="59"/>
                  <a:pt x="5" y="62"/>
                  <a:pt x="17" y="91"/>
                </a:cubicBezTo>
                <a:cubicBezTo>
                  <a:pt x="29" y="120"/>
                  <a:pt x="37" y="103"/>
                  <a:pt x="33" y="150"/>
                </a:cubicBezTo>
                <a:cubicBezTo>
                  <a:pt x="28" y="200"/>
                  <a:pt x="25" y="194"/>
                  <a:pt x="27" y="234"/>
                </a:cubicBezTo>
                <a:cubicBezTo>
                  <a:pt x="31" y="326"/>
                  <a:pt x="34" y="375"/>
                  <a:pt x="34" y="451"/>
                </a:cubicBezTo>
                <a:cubicBezTo>
                  <a:pt x="34" y="527"/>
                  <a:pt x="29" y="619"/>
                  <a:pt x="29" y="669"/>
                </a:cubicBezTo>
                <a:cubicBezTo>
                  <a:pt x="29" y="718"/>
                  <a:pt x="39" y="755"/>
                  <a:pt x="45" y="763"/>
                </a:cubicBezTo>
                <a:close/>
              </a:path>
            </a:pathLst>
          </a:custGeom>
          <a:solidFill>
            <a:srgbClr val="FFF5EE"/>
          </a:solidFill>
          <a:ln w="6350" cap="flat">
            <a:solidFill>
              <a:srgbClr val="FF6600"/>
            </a:solidFill>
            <a:prstDash val="solid"/>
            <a:miter lim="800000"/>
            <a:headEnd/>
            <a:tailEnd/>
          </a:ln>
        </p:spPr>
        <p:txBody>
          <a:bodyPr/>
          <a:lstStyle/>
          <a:p>
            <a:endParaRPr lang="en-CA" dirty="0"/>
          </a:p>
        </p:txBody>
      </p:sp>
      <p:sp>
        <p:nvSpPr>
          <p:cNvPr id="196" name="Freeform 17">
            <a:extLst>
              <a:ext uri="{FF2B5EF4-FFF2-40B4-BE49-F238E27FC236}">
                <a16:creationId xmlns:a16="http://schemas.microsoft.com/office/drawing/2014/main" id="{AA37DA5C-01F8-4E6E-8787-53FA0E0A836D}"/>
              </a:ext>
            </a:extLst>
          </p:cNvPr>
          <p:cNvSpPr>
            <a:spLocks noChangeAspect="1"/>
          </p:cNvSpPr>
          <p:nvPr/>
        </p:nvSpPr>
        <p:spPr bwMode="auto">
          <a:xfrm>
            <a:off x="5354807" y="348208"/>
            <a:ext cx="792963" cy="1805734"/>
          </a:xfrm>
          <a:custGeom>
            <a:avLst/>
            <a:gdLst>
              <a:gd name="T0" fmla="*/ 149 w 149"/>
              <a:gd name="T1" fmla="*/ 34 h 279"/>
              <a:gd name="T2" fmla="*/ 67 w 149"/>
              <a:gd name="T3" fmla="*/ 203 h 279"/>
              <a:gd name="T4" fmla="*/ 149 w 149"/>
              <a:gd name="T5" fmla="*/ 253 h 279"/>
              <a:gd name="T6" fmla="*/ 149 w 149"/>
              <a:gd name="T7" fmla="*/ 34 h 279"/>
            </a:gdLst>
            <a:ahLst/>
            <a:cxnLst>
              <a:cxn ang="0">
                <a:pos x="T0" y="T1"/>
              </a:cxn>
              <a:cxn ang="0">
                <a:pos x="T2" y="T3"/>
              </a:cxn>
              <a:cxn ang="0">
                <a:pos x="T4" y="T5"/>
              </a:cxn>
              <a:cxn ang="0">
                <a:pos x="T6" y="T7"/>
              </a:cxn>
            </a:cxnLst>
            <a:rect l="0" t="0" r="r" b="b"/>
            <a:pathLst>
              <a:path w="149" h="279">
                <a:moveTo>
                  <a:pt x="149" y="34"/>
                </a:moveTo>
                <a:cubicBezTo>
                  <a:pt x="84" y="0"/>
                  <a:pt x="0" y="134"/>
                  <a:pt x="67" y="203"/>
                </a:cubicBezTo>
                <a:cubicBezTo>
                  <a:pt x="59" y="254"/>
                  <a:pt x="142" y="279"/>
                  <a:pt x="149" y="253"/>
                </a:cubicBezTo>
                <a:lnTo>
                  <a:pt x="149" y="34"/>
                </a:lnTo>
                <a:close/>
              </a:path>
            </a:pathLst>
          </a:custGeom>
          <a:noFill/>
          <a:ln w="6350" cap="flat">
            <a:solidFill>
              <a:srgbClr val="FF6600"/>
            </a:solidFill>
            <a:prstDash val="solid"/>
            <a:miter lim="800000"/>
            <a:headEnd/>
            <a:tailEnd/>
          </a:ln>
          <a:extLst>
            <a:ext uri="{909E8E84-426E-40DD-AFC4-6F175D3DCCD1}">
              <a14:hiddenFill xmlns:a14="http://schemas.microsoft.com/office/drawing/2010/main">
                <a:solidFill>
                  <a:srgbClr val="FFF5EE"/>
                </a:solidFill>
              </a14:hiddenFill>
            </a:ext>
          </a:extLst>
        </p:spPr>
        <p:txBody>
          <a:bodyPr/>
          <a:lstStyle/>
          <a:p>
            <a:endParaRPr lang="en-CA" dirty="0"/>
          </a:p>
        </p:txBody>
      </p:sp>
      <p:sp>
        <p:nvSpPr>
          <p:cNvPr id="197" name="Freeform 18">
            <a:extLst>
              <a:ext uri="{FF2B5EF4-FFF2-40B4-BE49-F238E27FC236}">
                <a16:creationId xmlns:a16="http://schemas.microsoft.com/office/drawing/2014/main" id="{F7A685CB-1254-4398-BD7C-F3F5BC2A29B3}"/>
              </a:ext>
            </a:extLst>
          </p:cNvPr>
          <p:cNvSpPr>
            <a:spLocks noChangeAspect="1"/>
          </p:cNvSpPr>
          <p:nvPr/>
        </p:nvSpPr>
        <p:spPr bwMode="auto">
          <a:xfrm>
            <a:off x="5710685" y="1662527"/>
            <a:ext cx="437085" cy="122127"/>
          </a:xfrm>
          <a:custGeom>
            <a:avLst/>
            <a:gdLst>
              <a:gd name="T0" fmla="*/ 0 w 82"/>
              <a:gd name="T1" fmla="*/ 0 h 19"/>
              <a:gd name="T2" fmla="*/ 82 w 82"/>
              <a:gd name="T3" fmla="*/ 0 h 19"/>
            </a:gdLst>
            <a:ahLst/>
            <a:cxnLst>
              <a:cxn ang="0">
                <a:pos x="T0" y="T1"/>
              </a:cxn>
              <a:cxn ang="0">
                <a:pos x="T2" y="T3"/>
              </a:cxn>
            </a:cxnLst>
            <a:rect l="0" t="0" r="r" b="b"/>
            <a:pathLst>
              <a:path w="82" h="19">
                <a:moveTo>
                  <a:pt x="0" y="0"/>
                </a:moveTo>
                <a:cubicBezTo>
                  <a:pt x="19" y="15"/>
                  <a:pt x="66" y="19"/>
                  <a:pt x="82" y="0"/>
                </a:cubicBezTo>
              </a:path>
            </a:pathLst>
          </a:custGeom>
          <a:noFill/>
          <a:ln w="6350" cap="flat">
            <a:solidFill>
              <a:srgbClr val="FF6600"/>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CA"/>
          </a:p>
        </p:txBody>
      </p:sp>
      <p:sp>
        <p:nvSpPr>
          <p:cNvPr id="198" name="Freeform 19">
            <a:extLst>
              <a:ext uri="{FF2B5EF4-FFF2-40B4-BE49-F238E27FC236}">
                <a16:creationId xmlns:a16="http://schemas.microsoft.com/office/drawing/2014/main" id="{13A5DBD4-1061-4896-82B2-D46010F69802}"/>
              </a:ext>
            </a:extLst>
          </p:cNvPr>
          <p:cNvSpPr>
            <a:spLocks noChangeAspect="1"/>
          </p:cNvSpPr>
          <p:nvPr/>
        </p:nvSpPr>
        <p:spPr bwMode="auto">
          <a:xfrm>
            <a:off x="6142994" y="348208"/>
            <a:ext cx="792963" cy="1805734"/>
          </a:xfrm>
          <a:custGeom>
            <a:avLst/>
            <a:gdLst>
              <a:gd name="T0" fmla="*/ 0 w 149"/>
              <a:gd name="T1" fmla="*/ 34 h 279"/>
              <a:gd name="T2" fmla="*/ 82 w 149"/>
              <a:gd name="T3" fmla="*/ 203 h 279"/>
              <a:gd name="T4" fmla="*/ 0 w 149"/>
              <a:gd name="T5" fmla="*/ 253 h 279"/>
              <a:gd name="T6" fmla="*/ 0 w 149"/>
              <a:gd name="T7" fmla="*/ 34 h 279"/>
            </a:gdLst>
            <a:ahLst/>
            <a:cxnLst>
              <a:cxn ang="0">
                <a:pos x="T0" y="T1"/>
              </a:cxn>
              <a:cxn ang="0">
                <a:pos x="T2" y="T3"/>
              </a:cxn>
              <a:cxn ang="0">
                <a:pos x="T4" y="T5"/>
              </a:cxn>
              <a:cxn ang="0">
                <a:pos x="T6" y="T7"/>
              </a:cxn>
            </a:cxnLst>
            <a:rect l="0" t="0" r="r" b="b"/>
            <a:pathLst>
              <a:path w="149" h="279">
                <a:moveTo>
                  <a:pt x="0" y="34"/>
                </a:moveTo>
                <a:cubicBezTo>
                  <a:pt x="65" y="0"/>
                  <a:pt x="149" y="134"/>
                  <a:pt x="82" y="203"/>
                </a:cubicBezTo>
                <a:cubicBezTo>
                  <a:pt x="90" y="254"/>
                  <a:pt x="7" y="279"/>
                  <a:pt x="0" y="253"/>
                </a:cubicBezTo>
                <a:lnTo>
                  <a:pt x="0" y="34"/>
                </a:lnTo>
                <a:close/>
              </a:path>
            </a:pathLst>
          </a:custGeom>
          <a:noFill/>
          <a:ln w="6350" cap="flat">
            <a:solidFill>
              <a:srgbClr val="FF6600"/>
            </a:solidFill>
            <a:prstDash val="solid"/>
            <a:miter lim="800000"/>
            <a:headEnd/>
            <a:tailEnd/>
          </a:ln>
          <a:extLst>
            <a:ext uri="{909E8E84-426E-40DD-AFC4-6F175D3DCCD1}">
              <a14:hiddenFill xmlns:a14="http://schemas.microsoft.com/office/drawing/2010/main">
                <a:solidFill>
                  <a:srgbClr val="FFF5EE"/>
                </a:solidFill>
              </a14:hiddenFill>
            </a:ext>
          </a:extLst>
        </p:spPr>
        <p:txBody>
          <a:bodyPr/>
          <a:lstStyle/>
          <a:p>
            <a:endParaRPr lang="en-CA"/>
          </a:p>
        </p:txBody>
      </p:sp>
      <p:sp>
        <p:nvSpPr>
          <p:cNvPr id="226" name="Text Box 102">
            <a:extLst>
              <a:ext uri="{FF2B5EF4-FFF2-40B4-BE49-F238E27FC236}">
                <a16:creationId xmlns:a16="http://schemas.microsoft.com/office/drawing/2014/main" id="{C3A563C0-9E70-4136-8A7D-3AE329609ABC}"/>
              </a:ext>
            </a:extLst>
          </p:cNvPr>
          <p:cNvSpPr txBox="1">
            <a:spLocks noChangeArrowheads="1"/>
          </p:cNvSpPr>
          <p:nvPr/>
        </p:nvSpPr>
        <p:spPr bwMode="auto">
          <a:xfrm>
            <a:off x="2690670" y="3200181"/>
            <a:ext cx="424796" cy="262252"/>
          </a:xfrm>
          <a:prstGeom prst="rect">
            <a:avLst/>
          </a:prstGeom>
          <a:solidFill>
            <a:schemeClr val="accent4">
              <a:lumMod val="40000"/>
              <a:lumOff val="60000"/>
            </a:schemeClr>
          </a:solidFill>
          <a:ln w="19050" algn="ctr">
            <a:noFill/>
            <a:miter lim="800000"/>
            <a:headEnd/>
            <a:tailEnd/>
          </a:ln>
          <a:effectLst/>
        </p:spPr>
        <p:txBody>
          <a:bodyPr wrap="none" lIns="92075" tIns="46038" rIns="92075" bIns="46038">
            <a:spAutoFit/>
          </a:bodyPr>
          <a:lstStyle/>
          <a:p>
            <a:pPr eaLnBrk="1" hangingPunct="1"/>
            <a:r>
              <a:rPr lang="el-GR" sz="1050" b="1" dirty="0">
                <a:solidFill>
                  <a:schemeClr val="tx2"/>
                </a:solidFill>
                <a:cs typeface="Arial" pitchFamily="34" charset="0"/>
              </a:rPr>
              <a:t>β</a:t>
            </a:r>
            <a:r>
              <a:rPr lang="en-CA" sz="1050" b="1" dirty="0">
                <a:solidFill>
                  <a:schemeClr val="tx2"/>
                </a:solidFill>
                <a:cs typeface="Arial" pitchFamily="34" charset="0"/>
              </a:rPr>
              <a:t> (-)</a:t>
            </a:r>
            <a:endParaRPr lang="el-GR" sz="1050" b="1" dirty="0">
              <a:solidFill>
                <a:schemeClr val="tx2"/>
              </a:solidFill>
              <a:cs typeface="Arial" pitchFamily="34" charset="0"/>
            </a:endParaRPr>
          </a:p>
        </p:txBody>
      </p:sp>
      <p:sp>
        <p:nvSpPr>
          <p:cNvPr id="227" name="Text Box 99">
            <a:extLst>
              <a:ext uri="{FF2B5EF4-FFF2-40B4-BE49-F238E27FC236}">
                <a16:creationId xmlns:a16="http://schemas.microsoft.com/office/drawing/2014/main" id="{B5BA238F-E473-4329-84F5-9C4827E94098}"/>
              </a:ext>
            </a:extLst>
          </p:cNvPr>
          <p:cNvSpPr txBox="1">
            <a:spLocks noChangeArrowheads="1"/>
          </p:cNvSpPr>
          <p:nvPr/>
        </p:nvSpPr>
        <p:spPr bwMode="auto">
          <a:xfrm>
            <a:off x="1915449" y="4074215"/>
            <a:ext cx="484107" cy="254558"/>
          </a:xfrm>
          <a:prstGeom prst="rect">
            <a:avLst/>
          </a:prstGeom>
          <a:solidFill>
            <a:schemeClr val="accent6">
              <a:lumMod val="40000"/>
              <a:lumOff val="60000"/>
            </a:schemeClr>
          </a:solidFill>
          <a:ln w="19050" algn="ctr">
            <a:noFill/>
            <a:miter lim="800000"/>
            <a:headEnd/>
            <a:tailEnd/>
          </a:ln>
          <a:effectLst/>
        </p:spPr>
        <p:txBody>
          <a:bodyPr wrap="none" lIns="92075" tIns="46038" rIns="92075" bIns="46038">
            <a:spAutoFit/>
          </a:bodyPr>
          <a:lstStyle/>
          <a:p>
            <a:pPr eaLnBrk="1" hangingPunct="1"/>
            <a:r>
              <a:rPr lang="en-US" sz="1050" b="1" dirty="0">
                <a:solidFill>
                  <a:schemeClr val="tx2"/>
                </a:solidFill>
              </a:rPr>
              <a:t>M (+)</a:t>
            </a:r>
          </a:p>
        </p:txBody>
      </p:sp>
      <p:sp>
        <p:nvSpPr>
          <p:cNvPr id="230" name="Text Box 100">
            <a:extLst>
              <a:ext uri="{FF2B5EF4-FFF2-40B4-BE49-F238E27FC236}">
                <a16:creationId xmlns:a16="http://schemas.microsoft.com/office/drawing/2014/main" id="{3BE7BC14-4886-40A5-AFCB-20FCA2C6D511}"/>
              </a:ext>
            </a:extLst>
          </p:cNvPr>
          <p:cNvSpPr txBox="1">
            <a:spLocks noChangeArrowheads="1"/>
          </p:cNvSpPr>
          <p:nvPr/>
        </p:nvSpPr>
        <p:spPr bwMode="auto">
          <a:xfrm>
            <a:off x="2278987" y="5634720"/>
            <a:ext cx="365485" cy="200697"/>
          </a:xfrm>
          <a:prstGeom prst="rect">
            <a:avLst/>
          </a:prstGeom>
          <a:solidFill>
            <a:srgbClr val="FF9933"/>
          </a:solidFill>
          <a:ln w="19050" algn="ctr">
            <a:noFill/>
            <a:miter lim="800000"/>
            <a:headEnd/>
            <a:tailEnd/>
          </a:ln>
          <a:effectLst/>
        </p:spPr>
        <p:txBody>
          <a:bodyPr wrap="none" lIns="92075" tIns="46038" rIns="92075" bIns="46038">
            <a:spAutoFit/>
          </a:bodyPr>
          <a:lstStyle/>
          <a:p>
            <a:pPr eaLnBrk="1" hangingPunct="1"/>
            <a:r>
              <a:rPr lang="en-US" sz="700" b="1" dirty="0">
                <a:solidFill>
                  <a:schemeClr val="tx2"/>
                </a:solidFill>
              </a:rPr>
              <a:t>N (+)</a:t>
            </a:r>
          </a:p>
        </p:txBody>
      </p:sp>
      <p:sp>
        <p:nvSpPr>
          <p:cNvPr id="231" name="Text Box 101">
            <a:extLst>
              <a:ext uri="{FF2B5EF4-FFF2-40B4-BE49-F238E27FC236}">
                <a16:creationId xmlns:a16="http://schemas.microsoft.com/office/drawing/2014/main" id="{95844564-2E8A-4B50-A264-1C2AD68B356C}"/>
              </a:ext>
            </a:extLst>
          </p:cNvPr>
          <p:cNvSpPr txBox="1">
            <a:spLocks noChangeArrowheads="1"/>
          </p:cNvSpPr>
          <p:nvPr/>
        </p:nvSpPr>
        <p:spPr bwMode="auto">
          <a:xfrm>
            <a:off x="1594780" y="4846579"/>
            <a:ext cx="458459" cy="262252"/>
          </a:xfrm>
          <a:prstGeom prst="rect">
            <a:avLst/>
          </a:prstGeom>
          <a:solidFill>
            <a:schemeClr val="accent4">
              <a:lumMod val="40000"/>
              <a:lumOff val="60000"/>
            </a:schemeClr>
          </a:solidFill>
          <a:ln w="19050" algn="ctr">
            <a:noFill/>
            <a:miter lim="800000"/>
            <a:headEnd/>
            <a:tailEnd/>
          </a:ln>
          <a:effectLst/>
        </p:spPr>
        <p:txBody>
          <a:bodyPr wrap="none" lIns="92075" tIns="46038" rIns="92075" bIns="46038">
            <a:spAutoFit/>
          </a:bodyPr>
          <a:lstStyle/>
          <a:p>
            <a:pPr eaLnBrk="1" hangingPunct="1"/>
            <a:r>
              <a:rPr lang="el-GR" sz="1050" b="1" dirty="0">
                <a:solidFill>
                  <a:schemeClr val="tx2"/>
                </a:solidFill>
                <a:cs typeface="Arial" pitchFamily="34" charset="0"/>
              </a:rPr>
              <a:t>α</a:t>
            </a:r>
            <a:r>
              <a:rPr lang="en-CA" sz="1050" b="1" dirty="0">
                <a:solidFill>
                  <a:schemeClr val="tx2"/>
                </a:solidFill>
                <a:cs typeface="Arial" pitchFamily="34" charset="0"/>
              </a:rPr>
              <a:t> (+)</a:t>
            </a:r>
            <a:endParaRPr lang="el-GR" sz="1050" b="1" dirty="0">
              <a:solidFill>
                <a:schemeClr val="tx2"/>
              </a:solidFill>
              <a:cs typeface="Arial" pitchFamily="34" charset="0"/>
            </a:endParaRPr>
          </a:p>
        </p:txBody>
      </p:sp>
      <p:sp>
        <p:nvSpPr>
          <p:cNvPr id="235" name="TextBox 234">
            <a:extLst>
              <a:ext uri="{FF2B5EF4-FFF2-40B4-BE49-F238E27FC236}">
                <a16:creationId xmlns:a16="http://schemas.microsoft.com/office/drawing/2014/main" id="{C7BE544C-C43E-4687-9832-BAF2A72ABC80}"/>
              </a:ext>
            </a:extLst>
          </p:cNvPr>
          <p:cNvSpPr txBox="1"/>
          <p:nvPr/>
        </p:nvSpPr>
        <p:spPr>
          <a:xfrm>
            <a:off x="407645" y="676187"/>
            <a:ext cx="4472531" cy="1384995"/>
          </a:xfrm>
          <a:prstGeom prst="rect">
            <a:avLst/>
          </a:prstGeom>
          <a:noFill/>
        </p:spPr>
        <p:txBody>
          <a:bodyPr wrap="square">
            <a:spAutoFit/>
          </a:bodyPr>
          <a:lstStyle/>
          <a:p>
            <a:r>
              <a:rPr lang="it-IT" sz="2800" b="1" dirty="0">
                <a:solidFill>
                  <a:srgbClr val="7030A0"/>
                </a:solidFill>
              </a:rPr>
              <a:t>Infrasacral (cauda equina and peripheral nerves) Lesion (CEPNL) </a:t>
            </a:r>
            <a:endParaRPr lang="en-CA" sz="2800" b="1" dirty="0">
              <a:solidFill>
                <a:srgbClr val="7030A0"/>
              </a:solidFill>
            </a:endParaRPr>
          </a:p>
        </p:txBody>
      </p:sp>
      <p:grpSp>
        <p:nvGrpSpPr>
          <p:cNvPr id="252" name="Group 251">
            <a:extLst>
              <a:ext uri="{FF2B5EF4-FFF2-40B4-BE49-F238E27FC236}">
                <a16:creationId xmlns:a16="http://schemas.microsoft.com/office/drawing/2014/main" id="{662E68FC-8ABE-4B68-A34B-776944016FBA}"/>
              </a:ext>
            </a:extLst>
          </p:cNvPr>
          <p:cNvGrpSpPr/>
          <p:nvPr/>
        </p:nvGrpSpPr>
        <p:grpSpPr>
          <a:xfrm>
            <a:off x="2077662" y="2706144"/>
            <a:ext cx="3952910" cy="2264956"/>
            <a:chOff x="1871587" y="2698468"/>
            <a:chExt cx="3952910" cy="2264956"/>
          </a:xfrm>
        </p:grpSpPr>
        <p:grpSp>
          <p:nvGrpSpPr>
            <p:cNvPr id="215" name="Group 214">
              <a:extLst>
                <a:ext uri="{FF2B5EF4-FFF2-40B4-BE49-F238E27FC236}">
                  <a16:creationId xmlns:a16="http://schemas.microsoft.com/office/drawing/2014/main" id="{CE783663-7D94-484B-86AF-DF1C313F3619}"/>
                </a:ext>
              </a:extLst>
            </p:cNvPr>
            <p:cNvGrpSpPr/>
            <p:nvPr/>
          </p:nvGrpSpPr>
          <p:grpSpPr>
            <a:xfrm>
              <a:off x="1871587" y="3099152"/>
              <a:ext cx="3952910" cy="1864272"/>
              <a:chOff x="1871587" y="3099152"/>
              <a:chExt cx="3952910" cy="1864272"/>
            </a:xfrm>
          </p:grpSpPr>
          <p:sp>
            <p:nvSpPr>
              <p:cNvPr id="205" name="Freeform 258">
                <a:extLst>
                  <a:ext uri="{FF2B5EF4-FFF2-40B4-BE49-F238E27FC236}">
                    <a16:creationId xmlns:a16="http://schemas.microsoft.com/office/drawing/2014/main" id="{5B211A26-A572-4EFD-BF14-C1C72735F6BE}"/>
                  </a:ext>
                </a:extLst>
              </p:cNvPr>
              <p:cNvSpPr>
                <a:spLocks/>
              </p:cNvSpPr>
              <p:nvPr/>
            </p:nvSpPr>
            <p:spPr bwMode="auto">
              <a:xfrm rot="10800000">
                <a:off x="1871587" y="3099152"/>
                <a:ext cx="2488634" cy="1864272"/>
              </a:xfrm>
              <a:custGeom>
                <a:avLst/>
                <a:gdLst>
                  <a:gd name="T0" fmla="*/ 0 w 576"/>
                  <a:gd name="T1" fmla="*/ 192 h 192"/>
                  <a:gd name="T2" fmla="*/ 0 w 576"/>
                  <a:gd name="T3" fmla="*/ 0 h 192"/>
                  <a:gd name="T4" fmla="*/ 576 w 576"/>
                  <a:gd name="T5" fmla="*/ 0 h 192"/>
                </a:gdLst>
                <a:ahLst/>
                <a:cxnLst>
                  <a:cxn ang="0">
                    <a:pos x="T0" y="T1"/>
                  </a:cxn>
                  <a:cxn ang="0">
                    <a:pos x="T2" y="T3"/>
                  </a:cxn>
                  <a:cxn ang="0">
                    <a:pos x="T4" y="T5"/>
                  </a:cxn>
                </a:cxnLst>
                <a:rect l="0" t="0" r="r" b="b"/>
                <a:pathLst>
                  <a:path w="576" h="192">
                    <a:moveTo>
                      <a:pt x="0" y="192"/>
                    </a:moveTo>
                    <a:lnTo>
                      <a:pt x="0" y="0"/>
                    </a:lnTo>
                    <a:lnTo>
                      <a:pt x="576" y="0"/>
                    </a:lnTo>
                  </a:path>
                </a:pathLst>
              </a:custGeom>
              <a:noFill/>
              <a:ln w="57150">
                <a:solidFill>
                  <a:srgbClr val="FFC000"/>
                </a:solidFill>
                <a:round/>
                <a:headEnd/>
                <a:tailEnd type="stealth" w="lg"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CA"/>
              </a:p>
            </p:txBody>
          </p:sp>
          <p:cxnSp>
            <p:nvCxnSpPr>
              <p:cNvPr id="207" name="Straight Connector 206">
                <a:extLst>
                  <a:ext uri="{FF2B5EF4-FFF2-40B4-BE49-F238E27FC236}">
                    <a16:creationId xmlns:a16="http://schemas.microsoft.com/office/drawing/2014/main" id="{74CD9B09-8872-4B18-A250-B371AFA443D5}"/>
                  </a:ext>
                </a:extLst>
              </p:cNvPr>
              <p:cNvCxnSpPr>
                <a:cxnSpLocks/>
                <a:stCxn id="205" idx="0"/>
              </p:cNvCxnSpPr>
              <p:nvPr/>
            </p:nvCxnSpPr>
            <p:spPr>
              <a:xfrm>
                <a:off x="4360221" y="3099152"/>
                <a:ext cx="1464276" cy="1"/>
              </a:xfrm>
              <a:prstGeom prst="line">
                <a:avLst/>
              </a:prstGeom>
              <a:ln w="57150">
                <a:solidFill>
                  <a:srgbClr val="FFC000"/>
                </a:solidFill>
              </a:ln>
            </p:spPr>
            <p:style>
              <a:lnRef idx="1">
                <a:schemeClr val="accent1"/>
              </a:lnRef>
              <a:fillRef idx="0">
                <a:schemeClr val="accent1"/>
              </a:fillRef>
              <a:effectRef idx="0">
                <a:schemeClr val="accent1"/>
              </a:effectRef>
              <a:fontRef idx="minor">
                <a:schemeClr val="tx1"/>
              </a:fontRef>
            </p:style>
          </p:cxnSp>
          <p:sp>
            <p:nvSpPr>
              <p:cNvPr id="214" name="Freeform 22">
                <a:extLst>
                  <a:ext uri="{FF2B5EF4-FFF2-40B4-BE49-F238E27FC236}">
                    <a16:creationId xmlns:a16="http://schemas.microsoft.com/office/drawing/2014/main" id="{02FF2F47-5052-4C18-8724-D0385ACBA8D6}"/>
                  </a:ext>
                </a:extLst>
              </p:cNvPr>
              <p:cNvSpPr>
                <a:spLocks/>
              </p:cNvSpPr>
              <p:nvPr/>
            </p:nvSpPr>
            <p:spPr bwMode="auto">
              <a:xfrm flipH="1" flipV="1">
                <a:off x="2902286" y="3213193"/>
                <a:ext cx="1470183" cy="83265"/>
              </a:xfrm>
              <a:custGeom>
                <a:avLst/>
                <a:gdLst>
                  <a:gd name="T0" fmla="*/ 0 w 432"/>
                  <a:gd name="T1" fmla="*/ 0 h 1"/>
                  <a:gd name="T2" fmla="*/ 432 w 432"/>
                  <a:gd name="T3" fmla="*/ 0 h 1"/>
                </a:gdLst>
                <a:ahLst/>
                <a:cxnLst>
                  <a:cxn ang="0">
                    <a:pos x="T0" y="T1"/>
                  </a:cxn>
                  <a:cxn ang="0">
                    <a:pos x="T2" y="T3"/>
                  </a:cxn>
                </a:cxnLst>
                <a:rect l="0" t="0" r="r" b="b"/>
                <a:pathLst>
                  <a:path w="432" h="1">
                    <a:moveTo>
                      <a:pt x="0" y="0"/>
                    </a:moveTo>
                    <a:lnTo>
                      <a:pt x="432" y="0"/>
                    </a:lnTo>
                  </a:path>
                </a:pathLst>
              </a:custGeom>
              <a:noFill/>
              <a:ln w="57150" cap="rnd">
                <a:solidFill>
                  <a:srgbClr val="FFC000"/>
                </a:solidFill>
                <a:prstDash val="solid"/>
                <a:miter lim="800000"/>
                <a:headEnd/>
                <a:tailEnd type="stealth" w="lg" len="med"/>
              </a:ln>
              <a:extLst>
                <a:ext uri="{909E8E84-426E-40DD-AFC4-6F175D3DCCD1}">
                  <a14:hiddenFill xmlns:a14="http://schemas.microsoft.com/office/drawing/2010/main">
                    <a:solidFill>
                      <a:srgbClr val="FFFFFF"/>
                    </a:solidFill>
                  </a14:hiddenFill>
                </a:ext>
              </a:extLst>
            </p:spPr>
            <p:txBody>
              <a:bodyPr/>
              <a:lstStyle/>
              <a:p>
                <a:endParaRPr lang="en-CA" dirty="0"/>
              </a:p>
            </p:txBody>
          </p:sp>
        </p:grpSp>
        <p:sp>
          <p:nvSpPr>
            <p:cNvPr id="242" name="Rectangle 89">
              <a:extLst>
                <a:ext uri="{FF2B5EF4-FFF2-40B4-BE49-F238E27FC236}">
                  <a16:creationId xmlns:a16="http://schemas.microsoft.com/office/drawing/2014/main" id="{437CD9FF-6302-469B-89B8-DD05C64F9DD5}"/>
                </a:ext>
              </a:extLst>
            </p:cNvPr>
            <p:cNvSpPr>
              <a:spLocks noChangeArrowheads="1"/>
            </p:cNvSpPr>
            <p:nvPr/>
          </p:nvSpPr>
          <p:spPr bwMode="auto">
            <a:xfrm>
              <a:off x="4360220" y="2698468"/>
              <a:ext cx="807817" cy="314894"/>
            </a:xfrm>
            <a:prstGeom prst="rect">
              <a:avLst/>
            </a:prstGeom>
            <a:solidFill>
              <a:schemeClr val="accent4">
                <a:lumMod val="40000"/>
                <a:lumOff val="60000"/>
              </a:schemeClr>
            </a:solidFill>
            <a:ln w="19050" algn="ctr">
              <a:noFill/>
              <a:miter lim="800000"/>
              <a:headEnd/>
              <a:tailEnd/>
            </a:ln>
            <a:effectLst/>
          </p:spPr>
          <p:txBody>
            <a:bodyPr wrap="square" lIns="36000" tIns="0" rIns="36000" bIns="0" anchor="ctr">
              <a:spAutoFit/>
            </a:bodyPr>
            <a:lstStyle/>
            <a:p>
              <a:pPr algn="ctr">
                <a:lnSpc>
                  <a:spcPct val="85000"/>
                </a:lnSpc>
              </a:pPr>
              <a:r>
                <a:rPr lang="en-US" altLang="en-US" sz="800" b="1" dirty="0"/>
                <a:t>Sympathetic</a:t>
              </a:r>
              <a:br>
                <a:rPr lang="en-US" altLang="en-US" sz="800" b="1" dirty="0"/>
              </a:br>
              <a:r>
                <a:rPr lang="en-US" altLang="en-US" sz="800" b="1" dirty="0"/>
                <a:t>hypogastric</a:t>
              </a:r>
              <a:br>
                <a:rPr lang="en-US" altLang="en-US" sz="800" b="1" dirty="0"/>
              </a:br>
              <a:r>
                <a:rPr lang="en-US" altLang="en-US" sz="800" b="1" dirty="0"/>
                <a:t>nerve (HGN)</a:t>
              </a:r>
            </a:p>
          </p:txBody>
        </p:sp>
      </p:grpSp>
      <p:grpSp>
        <p:nvGrpSpPr>
          <p:cNvPr id="253" name="Group 252">
            <a:extLst>
              <a:ext uri="{FF2B5EF4-FFF2-40B4-BE49-F238E27FC236}">
                <a16:creationId xmlns:a16="http://schemas.microsoft.com/office/drawing/2014/main" id="{276FF4A5-CAA7-4F17-BAFB-C2203DB17B1C}"/>
              </a:ext>
            </a:extLst>
          </p:cNvPr>
          <p:cNvGrpSpPr/>
          <p:nvPr/>
        </p:nvGrpSpPr>
        <p:grpSpPr>
          <a:xfrm>
            <a:off x="2692516" y="4302044"/>
            <a:ext cx="2864030" cy="1435753"/>
            <a:chOff x="2669384" y="4302019"/>
            <a:chExt cx="3906835" cy="1435753"/>
          </a:xfrm>
        </p:grpSpPr>
        <p:sp>
          <p:nvSpPr>
            <p:cNvPr id="219" name="Freeform 15">
              <a:extLst>
                <a:ext uri="{FF2B5EF4-FFF2-40B4-BE49-F238E27FC236}">
                  <a16:creationId xmlns:a16="http://schemas.microsoft.com/office/drawing/2014/main" id="{D806829E-97F3-4374-9BEB-EBBE55CF1631}"/>
                </a:ext>
              </a:extLst>
            </p:cNvPr>
            <p:cNvSpPr>
              <a:spLocks/>
            </p:cNvSpPr>
            <p:nvPr/>
          </p:nvSpPr>
          <p:spPr bwMode="auto">
            <a:xfrm flipH="1" flipV="1">
              <a:off x="2669384" y="4302019"/>
              <a:ext cx="3906835" cy="1435753"/>
            </a:xfrm>
            <a:custGeom>
              <a:avLst/>
              <a:gdLst>
                <a:gd name="T0" fmla="*/ 0 w 510"/>
                <a:gd name="T1" fmla="*/ 0 h 114"/>
                <a:gd name="T2" fmla="*/ 255 w 510"/>
                <a:gd name="T3" fmla="*/ 0 h 114"/>
                <a:gd name="T4" fmla="*/ 255 w 510"/>
                <a:gd name="T5" fmla="*/ 114 h 114"/>
                <a:gd name="T6" fmla="*/ 510 w 510"/>
                <a:gd name="T7" fmla="*/ 114 h 114"/>
              </a:gdLst>
              <a:ahLst/>
              <a:cxnLst>
                <a:cxn ang="0">
                  <a:pos x="T0" y="T1"/>
                </a:cxn>
                <a:cxn ang="0">
                  <a:pos x="T2" y="T3"/>
                </a:cxn>
                <a:cxn ang="0">
                  <a:pos x="T4" y="T5"/>
                </a:cxn>
                <a:cxn ang="0">
                  <a:pos x="T6" y="T7"/>
                </a:cxn>
              </a:cxnLst>
              <a:rect l="0" t="0" r="r" b="b"/>
              <a:pathLst>
                <a:path w="510" h="114">
                  <a:moveTo>
                    <a:pt x="0" y="0"/>
                  </a:moveTo>
                  <a:lnTo>
                    <a:pt x="255" y="0"/>
                  </a:lnTo>
                  <a:lnTo>
                    <a:pt x="255" y="114"/>
                  </a:lnTo>
                  <a:lnTo>
                    <a:pt x="510" y="114"/>
                  </a:lnTo>
                </a:path>
              </a:pathLst>
            </a:custGeom>
            <a:noFill/>
            <a:ln w="57150" cap="rnd">
              <a:solidFill>
                <a:srgbClr val="00B050"/>
              </a:solidFill>
              <a:prstDash val="solid"/>
              <a:round/>
              <a:headEnd/>
              <a:tailEnd type="stealth" w="lg" len="med"/>
            </a:ln>
            <a:extLst>
              <a:ext uri="{909E8E84-426E-40DD-AFC4-6F175D3DCCD1}">
                <a14:hiddenFill xmlns:a14="http://schemas.microsoft.com/office/drawing/2010/main">
                  <a:solidFill>
                    <a:srgbClr val="FFFFFF"/>
                  </a:solidFill>
                </a14:hiddenFill>
              </a:ext>
            </a:extLst>
          </p:spPr>
          <p:txBody>
            <a:bodyPr/>
            <a:lstStyle/>
            <a:p>
              <a:endParaRPr lang="en-CA"/>
            </a:p>
          </p:txBody>
        </p:sp>
        <p:sp>
          <p:nvSpPr>
            <p:cNvPr id="243" name="Rectangle 90">
              <a:extLst>
                <a:ext uri="{FF2B5EF4-FFF2-40B4-BE49-F238E27FC236}">
                  <a16:creationId xmlns:a16="http://schemas.microsoft.com/office/drawing/2014/main" id="{AEA3B6AA-251A-4663-9696-504A954E8240}"/>
                </a:ext>
              </a:extLst>
            </p:cNvPr>
            <p:cNvSpPr>
              <a:spLocks noChangeArrowheads="1"/>
            </p:cNvSpPr>
            <p:nvPr/>
          </p:nvSpPr>
          <p:spPr bwMode="auto">
            <a:xfrm>
              <a:off x="3157902" y="4420186"/>
              <a:ext cx="1352156" cy="236475"/>
            </a:xfrm>
            <a:prstGeom prst="rect">
              <a:avLst/>
            </a:prstGeom>
            <a:solidFill>
              <a:schemeClr val="accent6">
                <a:lumMod val="40000"/>
                <a:lumOff val="60000"/>
              </a:schemeClr>
            </a:solidFill>
            <a:ln w="19050" algn="ctr">
              <a:noFill/>
              <a:miter lim="800000"/>
              <a:headEnd/>
              <a:tailEnd/>
            </a:ln>
            <a:effectLst/>
          </p:spPr>
          <p:txBody>
            <a:bodyPr wrap="square" lIns="36000" tIns="0" rIns="36000" bIns="0" anchor="ctr">
              <a:spAutoFit/>
            </a:bodyPr>
            <a:lstStyle/>
            <a:p>
              <a:pPr algn="ctr">
                <a:lnSpc>
                  <a:spcPct val="85000"/>
                </a:lnSpc>
              </a:pPr>
              <a:r>
                <a:rPr lang="en-US" altLang="en-US" sz="900" b="1" dirty="0"/>
                <a:t>Parasympathetic</a:t>
              </a:r>
              <a:br>
                <a:rPr lang="en-US" altLang="en-US" sz="900" b="1" dirty="0"/>
              </a:br>
              <a:r>
                <a:rPr lang="en-US" altLang="en-US" sz="900" b="1" dirty="0"/>
                <a:t>pelvic </a:t>
              </a:r>
              <a:r>
                <a:rPr lang="en-US" altLang="en-US" sz="800" b="1" dirty="0"/>
                <a:t>nerve</a:t>
              </a:r>
              <a:r>
                <a:rPr lang="en-US" altLang="en-US" sz="900" b="1" dirty="0"/>
                <a:t> (PLN)</a:t>
              </a:r>
            </a:p>
          </p:txBody>
        </p:sp>
      </p:grpSp>
      <p:grpSp>
        <p:nvGrpSpPr>
          <p:cNvPr id="250" name="Group 249">
            <a:extLst>
              <a:ext uri="{FF2B5EF4-FFF2-40B4-BE49-F238E27FC236}">
                <a16:creationId xmlns:a16="http://schemas.microsoft.com/office/drawing/2014/main" id="{867DAA36-0723-41C2-B376-97E7630D75E5}"/>
              </a:ext>
            </a:extLst>
          </p:cNvPr>
          <p:cNvGrpSpPr/>
          <p:nvPr/>
        </p:nvGrpSpPr>
        <p:grpSpPr>
          <a:xfrm>
            <a:off x="5884503" y="1767272"/>
            <a:ext cx="1206819" cy="338517"/>
            <a:chOff x="8827475" y="1659696"/>
            <a:chExt cx="1206819" cy="338517"/>
          </a:xfrm>
        </p:grpSpPr>
        <p:sp>
          <p:nvSpPr>
            <p:cNvPr id="236" name="Text Box 138">
              <a:extLst>
                <a:ext uri="{FF2B5EF4-FFF2-40B4-BE49-F238E27FC236}">
                  <a16:creationId xmlns:a16="http://schemas.microsoft.com/office/drawing/2014/main" id="{86146F78-0F7A-4AF4-8EA6-E89E5A476081}"/>
                </a:ext>
              </a:extLst>
            </p:cNvPr>
            <p:cNvSpPr txBox="1">
              <a:spLocks noChangeArrowheads="1"/>
            </p:cNvSpPr>
            <p:nvPr/>
          </p:nvSpPr>
          <p:spPr bwMode="auto">
            <a:xfrm>
              <a:off x="9450480" y="1690436"/>
              <a:ext cx="583814"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eaLnBrk="1" hangingPunct="1"/>
              <a:r>
                <a:rPr lang="en-CA" altLang="en-US" sz="1400" b="1" dirty="0">
                  <a:latin typeface="Arial" panose="020B0604020202020204" pitchFamily="34" charset="0"/>
                </a:rPr>
                <a:t>PMC</a:t>
              </a:r>
              <a:endParaRPr lang="en-US" altLang="en-US" sz="2000" b="1" dirty="0">
                <a:latin typeface="Arial" panose="020B0604020202020204" pitchFamily="34" charset="0"/>
              </a:endParaRPr>
            </a:p>
          </p:txBody>
        </p:sp>
        <p:sp>
          <p:nvSpPr>
            <p:cNvPr id="241" name="Oval 128">
              <a:extLst>
                <a:ext uri="{FF2B5EF4-FFF2-40B4-BE49-F238E27FC236}">
                  <a16:creationId xmlns:a16="http://schemas.microsoft.com/office/drawing/2014/main" id="{956E2017-35D0-4E41-A389-B43F4C97BC85}"/>
                </a:ext>
              </a:extLst>
            </p:cNvPr>
            <p:cNvSpPr>
              <a:spLocks noChangeArrowheads="1"/>
            </p:cNvSpPr>
            <p:nvPr/>
          </p:nvSpPr>
          <p:spPr bwMode="auto">
            <a:xfrm>
              <a:off x="8827475" y="1659696"/>
              <a:ext cx="152400" cy="304800"/>
            </a:xfrm>
            <a:prstGeom prst="ellipse">
              <a:avLst/>
            </a:prstGeom>
            <a:solidFill>
              <a:schemeClr val="bg1"/>
            </a:solidFill>
            <a:ln w="9525">
              <a:solidFill>
                <a:schemeClr val="tx1"/>
              </a:solidFill>
              <a:round/>
              <a:headEnd/>
              <a:tailEnd/>
            </a:ln>
            <a:effectLst/>
          </p:spPr>
          <p:txBody>
            <a:bodyPr wrap="none" anchor="ctr"/>
            <a:lstStyle/>
            <a:p>
              <a:endParaRPr lang="pl-PL"/>
            </a:p>
          </p:txBody>
        </p:sp>
        <p:sp>
          <p:nvSpPr>
            <p:cNvPr id="244" name="Oval 128">
              <a:extLst>
                <a:ext uri="{FF2B5EF4-FFF2-40B4-BE49-F238E27FC236}">
                  <a16:creationId xmlns:a16="http://schemas.microsoft.com/office/drawing/2014/main" id="{0881B7B0-B644-4544-91A9-45B95A93F02C}"/>
                </a:ext>
              </a:extLst>
            </p:cNvPr>
            <p:cNvSpPr>
              <a:spLocks noChangeArrowheads="1"/>
            </p:cNvSpPr>
            <p:nvPr/>
          </p:nvSpPr>
          <p:spPr bwMode="auto">
            <a:xfrm>
              <a:off x="9231522" y="1667958"/>
              <a:ext cx="152400" cy="304800"/>
            </a:xfrm>
            <a:prstGeom prst="ellipse">
              <a:avLst/>
            </a:prstGeom>
            <a:solidFill>
              <a:schemeClr val="bg1"/>
            </a:solidFill>
            <a:ln w="9525">
              <a:solidFill>
                <a:schemeClr val="tx1"/>
              </a:solidFill>
              <a:round/>
              <a:headEnd/>
              <a:tailEnd/>
            </a:ln>
            <a:effectLst/>
          </p:spPr>
          <p:txBody>
            <a:bodyPr wrap="none" anchor="ctr"/>
            <a:lstStyle/>
            <a:p>
              <a:endParaRPr lang="pl-PL"/>
            </a:p>
          </p:txBody>
        </p:sp>
      </p:grpSp>
      <p:grpSp>
        <p:nvGrpSpPr>
          <p:cNvPr id="254" name="Group 253">
            <a:extLst>
              <a:ext uri="{FF2B5EF4-FFF2-40B4-BE49-F238E27FC236}">
                <a16:creationId xmlns:a16="http://schemas.microsoft.com/office/drawing/2014/main" id="{B3D6DA60-1EC7-4864-BEFA-6BB066DD6F78}"/>
              </a:ext>
            </a:extLst>
          </p:cNvPr>
          <p:cNvGrpSpPr/>
          <p:nvPr/>
        </p:nvGrpSpPr>
        <p:grpSpPr>
          <a:xfrm>
            <a:off x="2706147" y="5560183"/>
            <a:ext cx="2864029" cy="270785"/>
            <a:chOff x="2577569" y="5018605"/>
            <a:chExt cx="5500958" cy="270785"/>
          </a:xfrm>
        </p:grpSpPr>
        <p:sp>
          <p:nvSpPr>
            <p:cNvPr id="203" name="Freeform 22">
              <a:extLst>
                <a:ext uri="{FF2B5EF4-FFF2-40B4-BE49-F238E27FC236}">
                  <a16:creationId xmlns:a16="http://schemas.microsoft.com/office/drawing/2014/main" id="{A50975D8-3940-418A-9AE1-2FB0E386B1AC}"/>
                </a:ext>
              </a:extLst>
            </p:cNvPr>
            <p:cNvSpPr>
              <a:spLocks/>
            </p:cNvSpPr>
            <p:nvPr/>
          </p:nvSpPr>
          <p:spPr bwMode="auto">
            <a:xfrm flipH="1" flipV="1">
              <a:off x="2577569" y="5190513"/>
              <a:ext cx="5500958" cy="98877"/>
            </a:xfrm>
            <a:custGeom>
              <a:avLst/>
              <a:gdLst>
                <a:gd name="T0" fmla="*/ 0 w 432"/>
                <a:gd name="T1" fmla="*/ 0 h 1"/>
                <a:gd name="T2" fmla="*/ 432 w 432"/>
                <a:gd name="T3" fmla="*/ 0 h 1"/>
              </a:gdLst>
              <a:ahLst/>
              <a:cxnLst>
                <a:cxn ang="0">
                  <a:pos x="T0" y="T1"/>
                </a:cxn>
                <a:cxn ang="0">
                  <a:pos x="T2" y="T3"/>
                </a:cxn>
              </a:cxnLst>
              <a:rect l="0" t="0" r="r" b="b"/>
              <a:pathLst>
                <a:path w="432" h="1">
                  <a:moveTo>
                    <a:pt x="0" y="0"/>
                  </a:moveTo>
                  <a:lnTo>
                    <a:pt x="432" y="0"/>
                  </a:lnTo>
                </a:path>
              </a:pathLst>
            </a:custGeom>
            <a:noFill/>
            <a:ln w="57150" cap="rnd">
              <a:solidFill>
                <a:srgbClr val="FF0000"/>
              </a:solidFill>
              <a:prstDash val="solid"/>
              <a:miter lim="800000"/>
              <a:headEnd/>
              <a:tailEnd type="stealth" w="lg" len="med"/>
            </a:ln>
            <a:extLst>
              <a:ext uri="{909E8E84-426E-40DD-AFC4-6F175D3DCCD1}">
                <a14:hiddenFill xmlns:a14="http://schemas.microsoft.com/office/drawing/2010/main">
                  <a:solidFill>
                    <a:srgbClr val="FFFFFF"/>
                  </a:solidFill>
                </a14:hiddenFill>
              </a:ext>
            </a:extLst>
          </p:spPr>
          <p:txBody>
            <a:bodyPr/>
            <a:lstStyle/>
            <a:p>
              <a:endParaRPr lang="en-CA" sz="1200">
                <a:ln w="57150">
                  <a:solidFill>
                    <a:srgbClr val="FF0000"/>
                  </a:solidFill>
                </a:ln>
              </a:endParaRPr>
            </a:p>
          </p:txBody>
        </p:sp>
        <p:sp>
          <p:nvSpPr>
            <p:cNvPr id="245" name="Rectangle 91">
              <a:extLst>
                <a:ext uri="{FF2B5EF4-FFF2-40B4-BE49-F238E27FC236}">
                  <a16:creationId xmlns:a16="http://schemas.microsoft.com/office/drawing/2014/main" id="{163F1F98-260A-4253-8FF1-705DFFB67FD0}"/>
                </a:ext>
              </a:extLst>
            </p:cNvPr>
            <p:cNvSpPr>
              <a:spLocks noChangeArrowheads="1"/>
            </p:cNvSpPr>
            <p:nvPr/>
          </p:nvSpPr>
          <p:spPr bwMode="auto">
            <a:xfrm>
              <a:off x="2863829" y="5018605"/>
              <a:ext cx="2070579" cy="210250"/>
            </a:xfrm>
            <a:prstGeom prst="rect">
              <a:avLst/>
            </a:prstGeom>
            <a:solidFill>
              <a:srgbClr val="FFC000"/>
            </a:solidFill>
            <a:ln w="19050" algn="ctr">
              <a:noFill/>
              <a:miter lim="800000"/>
              <a:headEnd/>
              <a:tailEnd/>
            </a:ln>
            <a:effectLst/>
          </p:spPr>
          <p:txBody>
            <a:bodyPr wrap="square" lIns="36000" tIns="0" rIns="36000" bIns="0" anchor="ctr">
              <a:spAutoFit/>
            </a:bodyPr>
            <a:lstStyle/>
            <a:p>
              <a:pPr algn="ctr">
                <a:lnSpc>
                  <a:spcPct val="85000"/>
                </a:lnSpc>
              </a:pPr>
              <a:r>
                <a:rPr lang="en-US" altLang="en-US" sz="800" b="1" dirty="0">
                  <a:solidFill>
                    <a:srgbClr val="002060"/>
                  </a:solidFill>
                </a:rPr>
                <a:t>Somatic</a:t>
              </a:r>
              <a:br>
                <a:rPr lang="en-US" altLang="en-US" sz="800" b="1" dirty="0">
                  <a:solidFill>
                    <a:srgbClr val="002060"/>
                  </a:solidFill>
                </a:rPr>
              </a:br>
              <a:r>
                <a:rPr lang="en-US" altLang="en-US" sz="800" b="1" dirty="0">
                  <a:solidFill>
                    <a:srgbClr val="002060"/>
                  </a:solidFill>
                </a:rPr>
                <a:t>pudendal nerve (PDN)</a:t>
              </a:r>
            </a:p>
          </p:txBody>
        </p:sp>
      </p:grpSp>
      <p:sp>
        <p:nvSpPr>
          <p:cNvPr id="185" name="Freeform 181">
            <a:extLst>
              <a:ext uri="{FF2B5EF4-FFF2-40B4-BE49-F238E27FC236}">
                <a16:creationId xmlns:a16="http://schemas.microsoft.com/office/drawing/2014/main" id="{78157F4C-4945-4B65-BDE3-92D3C93F74F2}"/>
              </a:ext>
            </a:extLst>
          </p:cNvPr>
          <p:cNvSpPr>
            <a:spLocks noChangeAspect="1"/>
          </p:cNvSpPr>
          <p:nvPr/>
        </p:nvSpPr>
        <p:spPr bwMode="auto">
          <a:xfrm>
            <a:off x="5937915" y="856448"/>
            <a:ext cx="428439" cy="343538"/>
          </a:xfrm>
          <a:custGeom>
            <a:avLst/>
            <a:gdLst>
              <a:gd name="T0" fmla="*/ 318 w 723"/>
              <a:gd name="T1" fmla="*/ 105 h 538"/>
              <a:gd name="T2" fmla="*/ 160 w 723"/>
              <a:gd name="T3" fmla="*/ 79 h 538"/>
              <a:gd name="T4" fmla="*/ 1 w 723"/>
              <a:gd name="T5" fmla="*/ 0 h 538"/>
              <a:gd name="T6" fmla="*/ 0 w 723"/>
              <a:gd name="T7" fmla="*/ 7 h 538"/>
              <a:gd name="T8" fmla="*/ 46 w 723"/>
              <a:gd name="T9" fmla="*/ 61 h 538"/>
              <a:gd name="T10" fmla="*/ 165 w 723"/>
              <a:gd name="T11" fmla="*/ 182 h 538"/>
              <a:gd name="T12" fmla="*/ 172 w 723"/>
              <a:gd name="T13" fmla="*/ 183 h 538"/>
              <a:gd name="T14" fmla="*/ 332 w 723"/>
              <a:gd name="T15" fmla="*/ 391 h 538"/>
              <a:gd name="T16" fmla="*/ 327 w 723"/>
              <a:gd name="T17" fmla="*/ 468 h 538"/>
              <a:gd name="T18" fmla="*/ 384 w 723"/>
              <a:gd name="T19" fmla="*/ 469 h 538"/>
              <a:gd name="T20" fmla="*/ 374 w 723"/>
              <a:gd name="T21" fmla="*/ 390 h 538"/>
              <a:gd name="T22" fmla="*/ 555 w 723"/>
              <a:gd name="T23" fmla="*/ 182 h 538"/>
              <a:gd name="T24" fmla="*/ 675 w 723"/>
              <a:gd name="T25" fmla="*/ 62 h 538"/>
              <a:gd name="T26" fmla="*/ 719 w 723"/>
              <a:gd name="T27" fmla="*/ 0 h 538"/>
              <a:gd name="T28" fmla="*/ 563 w 723"/>
              <a:gd name="T29" fmla="*/ 78 h 538"/>
              <a:gd name="T30" fmla="*/ 402 w 723"/>
              <a:gd name="T31" fmla="*/ 105 h 538"/>
              <a:gd name="T32" fmla="*/ 318 w 723"/>
              <a:gd name="T33" fmla="*/ 105 h 5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723" h="538">
                <a:moveTo>
                  <a:pt x="318" y="105"/>
                </a:moveTo>
                <a:cubicBezTo>
                  <a:pt x="263" y="97"/>
                  <a:pt x="211" y="91"/>
                  <a:pt x="160" y="79"/>
                </a:cubicBezTo>
                <a:cubicBezTo>
                  <a:pt x="100" y="65"/>
                  <a:pt x="61" y="19"/>
                  <a:pt x="1" y="0"/>
                </a:cubicBezTo>
                <a:cubicBezTo>
                  <a:pt x="1" y="2"/>
                  <a:pt x="0" y="5"/>
                  <a:pt x="0" y="7"/>
                </a:cubicBezTo>
                <a:cubicBezTo>
                  <a:pt x="7" y="31"/>
                  <a:pt x="39" y="37"/>
                  <a:pt x="46" y="61"/>
                </a:cubicBezTo>
                <a:cubicBezTo>
                  <a:pt x="108" y="61"/>
                  <a:pt x="174" y="115"/>
                  <a:pt x="165" y="182"/>
                </a:cubicBezTo>
                <a:cubicBezTo>
                  <a:pt x="167" y="182"/>
                  <a:pt x="170" y="183"/>
                  <a:pt x="172" y="183"/>
                </a:cubicBezTo>
                <a:cubicBezTo>
                  <a:pt x="281" y="150"/>
                  <a:pt x="364" y="279"/>
                  <a:pt x="332" y="391"/>
                </a:cubicBezTo>
                <a:cubicBezTo>
                  <a:pt x="324" y="418"/>
                  <a:pt x="299" y="445"/>
                  <a:pt x="327" y="468"/>
                </a:cubicBezTo>
                <a:cubicBezTo>
                  <a:pt x="334" y="538"/>
                  <a:pt x="377" y="537"/>
                  <a:pt x="384" y="469"/>
                </a:cubicBezTo>
                <a:cubicBezTo>
                  <a:pt x="413" y="438"/>
                  <a:pt x="376" y="416"/>
                  <a:pt x="374" y="390"/>
                </a:cubicBezTo>
                <a:cubicBezTo>
                  <a:pt x="362" y="283"/>
                  <a:pt x="442" y="151"/>
                  <a:pt x="555" y="182"/>
                </a:cubicBezTo>
                <a:cubicBezTo>
                  <a:pt x="546" y="116"/>
                  <a:pt x="611" y="60"/>
                  <a:pt x="675" y="62"/>
                </a:cubicBezTo>
                <a:cubicBezTo>
                  <a:pt x="678" y="34"/>
                  <a:pt x="723" y="30"/>
                  <a:pt x="719" y="0"/>
                </a:cubicBezTo>
                <a:cubicBezTo>
                  <a:pt x="663" y="19"/>
                  <a:pt x="620" y="61"/>
                  <a:pt x="563" y="78"/>
                </a:cubicBezTo>
                <a:cubicBezTo>
                  <a:pt x="518" y="92"/>
                  <a:pt x="457" y="95"/>
                  <a:pt x="402" y="105"/>
                </a:cubicBezTo>
                <a:lnTo>
                  <a:pt x="318" y="105"/>
                </a:lnTo>
                <a:close/>
              </a:path>
            </a:pathLst>
          </a:custGeom>
          <a:solidFill>
            <a:schemeClr val="accent4">
              <a:lumMod val="60000"/>
              <a:lumOff val="40000"/>
            </a:schemeClr>
          </a:solidFill>
          <a:ln w="6350" cap="rnd">
            <a:solidFill>
              <a:srgbClr val="FF6600"/>
            </a:solidFill>
            <a:prstDash val="solid"/>
            <a:miter lim="800000"/>
            <a:headEnd/>
            <a:tailEnd/>
          </a:ln>
        </p:spPr>
        <p:txBody>
          <a:bodyPr/>
          <a:lstStyle>
            <a:defPPr>
              <a:defRPr lang="en-US"/>
            </a:defPPr>
            <a:lvl1pPr algn="l" rtl="0" fontAlgn="base">
              <a:spcBef>
                <a:spcPct val="0"/>
              </a:spcBef>
              <a:spcAft>
                <a:spcPct val="0"/>
              </a:spcAft>
              <a:defRPr sz="1400" kern="1200">
                <a:solidFill>
                  <a:schemeClr val="tx1"/>
                </a:solidFill>
                <a:latin typeface="Arial" panose="020B0604020202020204" pitchFamily="34" charset="0"/>
                <a:ea typeface="+mn-ea"/>
                <a:cs typeface="+mn-cs"/>
              </a:defRPr>
            </a:lvl1pPr>
            <a:lvl2pPr marL="457200" algn="l" rtl="0" fontAlgn="base">
              <a:spcBef>
                <a:spcPct val="0"/>
              </a:spcBef>
              <a:spcAft>
                <a:spcPct val="0"/>
              </a:spcAft>
              <a:defRPr sz="1400" kern="1200">
                <a:solidFill>
                  <a:schemeClr val="tx1"/>
                </a:solidFill>
                <a:latin typeface="Arial" panose="020B0604020202020204" pitchFamily="34" charset="0"/>
                <a:ea typeface="+mn-ea"/>
                <a:cs typeface="+mn-cs"/>
              </a:defRPr>
            </a:lvl2pPr>
            <a:lvl3pPr marL="914400" algn="l" rtl="0" fontAlgn="base">
              <a:spcBef>
                <a:spcPct val="0"/>
              </a:spcBef>
              <a:spcAft>
                <a:spcPct val="0"/>
              </a:spcAft>
              <a:defRPr sz="1400" kern="1200">
                <a:solidFill>
                  <a:schemeClr val="tx1"/>
                </a:solidFill>
                <a:latin typeface="Arial" panose="020B0604020202020204" pitchFamily="34" charset="0"/>
                <a:ea typeface="+mn-ea"/>
                <a:cs typeface="+mn-cs"/>
              </a:defRPr>
            </a:lvl3pPr>
            <a:lvl4pPr marL="1371600" algn="l" rtl="0" fontAlgn="base">
              <a:spcBef>
                <a:spcPct val="0"/>
              </a:spcBef>
              <a:spcAft>
                <a:spcPct val="0"/>
              </a:spcAft>
              <a:defRPr sz="1400" kern="1200">
                <a:solidFill>
                  <a:schemeClr val="tx1"/>
                </a:solidFill>
                <a:latin typeface="Arial" panose="020B0604020202020204" pitchFamily="34" charset="0"/>
                <a:ea typeface="+mn-ea"/>
                <a:cs typeface="+mn-cs"/>
              </a:defRPr>
            </a:lvl4pPr>
            <a:lvl5pPr marL="1828800" algn="l" rtl="0" fontAlgn="base">
              <a:spcBef>
                <a:spcPct val="0"/>
              </a:spcBef>
              <a:spcAft>
                <a:spcPct val="0"/>
              </a:spcAft>
              <a:defRPr sz="1400" kern="1200">
                <a:solidFill>
                  <a:schemeClr val="tx1"/>
                </a:solidFill>
                <a:latin typeface="Arial" panose="020B0604020202020204" pitchFamily="34" charset="0"/>
                <a:ea typeface="+mn-ea"/>
                <a:cs typeface="+mn-cs"/>
              </a:defRPr>
            </a:lvl5pPr>
            <a:lvl6pPr marL="2286000" algn="l" defTabSz="914400" rtl="0" eaLnBrk="1" latinLnBrk="0" hangingPunct="1">
              <a:defRPr sz="1400" kern="1200">
                <a:solidFill>
                  <a:schemeClr val="tx1"/>
                </a:solidFill>
                <a:latin typeface="Arial" panose="020B0604020202020204" pitchFamily="34" charset="0"/>
                <a:ea typeface="+mn-ea"/>
                <a:cs typeface="+mn-cs"/>
              </a:defRPr>
            </a:lvl6pPr>
            <a:lvl7pPr marL="2743200" algn="l" defTabSz="914400" rtl="0" eaLnBrk="1" latinLnBrk="0" hangingPunct="1">
              <a:defRPr sz="1400" kern="1200">
                <a:solidFill>
                  <a:schemeClr val="tx1"/>
                </a:solidFill>
                <a:latin typeface="Arial" panose="020B0604020202020204" pitchFamily="34" charset="0"/>
                <a:ea typeface="+mn-ea"/>
                <a:cs typeface="+mn-cs"/>
              </a:defRPr>
            </a:lvl7pPr>
            <a:lvl8pPr marL="3200400" algn="l" defTabSz="914400" rtl="0" eaLnBrk="1" latinLnBrk="0" hangingPunct="1">
              <a:defRPr sz="1400" kern="1200">
                <a:solidFill>
                  <a:schemeClr val="tx1"/>
                </a:solidFill>
                <a:latin typeface="Arial" panose="020B0604020202020204" pitchFamily="34" charset="0"/>
                <a:ea typeface="+mn-ea"/>
                <a:cs typeface="+mn-cs"/>
              </a:defRPr>
            </a:lvl8pPr>
            <a:lvl9pPr marL="3657600" algn="l" defTabSz="914400" rtl="0" eaLnBrk="1" latinLnBrk="0" hangingPunct="1">
              <a:defRPr sz="1400" kern="1200">
                <a:solidFill>
                  <a:schemeClr val="tx1"/>
                </a:solidFill>
                <a:latin typeface="Arial" panose="020B0604020202020204" pitchFamily="34" charset="0"/>
                <a:ea typeface="+mn-ea"/>
                <a:cs typeface="+mn-cs"/>
              </a:defRPr>
            </a:lvl9pPr>
          </a:lstStyle>
          <a:p>
            <a:endParaRPr lang="en-CA"/>
          </a:p>
        </p:txBody>
      </p:sp>
      <p:grpSp>
        <p:nvGrpSpPr>
          <p:cNvPr id="249" name="Group 248">
            <a:extLst>
              <a:ext uri="{FF2B5EF4-FFF2-40B4-BE49-F238E27FC236}">
                <a16:creationId xmlns:a16="http://schemas.microsoft.com/office/drawing/2014/main" id="{408165FE-329B-4523-B30F-F034E8752DE8}"/>
              </a:ext>
            </a:extLst>
          </p:cNvPr>
          <p:cNvGrpSpPr/>
          <p:nvPr/>
        </p:nvGrpSpPr>
        <p:grpSpPr>
          <a:xfrm>
            <a:off x="6053096" y="3004457"/>
            <a:ext cx="893539" cy="508881"/>
            <a:chOff x="8996068" y="2896881"/>
            <a:chExt cx="893539" cy="508881"/>
          </a:xfrm>
        </p:grpSpPr>
        <p:sp>
          <p:nvSpPr>
            <p:cNvPr id="194" name="Freeform 15">
              <a:extLst>
                <a:ext uri="{FF2B5EF4-FFF2-40B4-BE49-F238E27FC236}">
                  <a16:creationId xmlns:a16="http://schemas.microsoft.com/office/drawing/2014/main" id="{5DCFCFD7-3C94-4454-904A-D7A60988F086}"/>
                </a:ext>
              </a:extLst>
            </p:cNvPr>
            <p:cNvSpPr>
              <a:spLocks noChangeAspect="1"/>
            </p:cNvSpPr>
            <p:nvPr/>
          </p:nvSpPr>
          <p:spPr bwMode="auto">
            <a:xfrm>
              <a:off x="8996068" y="2896881"/>
              <a:ext cx="186744" cy="508881"/>
            </a:xfrm>
            <a:custGeom>
              <a:avLst/>
              <a:gdLst>
                <a:gd name="T0" fmla="*/ 25 w 31"/>
                <a:gd name="T1" fmla="*/ 165 h 333"/>
                <a:gd name="T2" fmla="*/ 31 w 31"/>
                <a:gd name="T3" fmla="*/ 0 h 333"/>
                <a:gd name="T4" fmla="*/ 0 w 31"/>
                <a:gd name="T5" fmla="*/ 0 h 333"/>
                <a:gd name="T6" fmla="*/ 4 w 31"/>
                <a:gd name="T7" fmla="*/ 165 h 333"/>
                <a:gd name="T8" fmla="*/ 0 w 31"/>
                <a:gd name="T9" fmla="*/ 333 h 333"/>
                <a:gd name="T10" fmla="*/ 30 w 31"/>
                <a:gd name="T11" fmla="*/ 333 h 333"/>
                <a:gd name="T12" fmla="*/ 25 w 31"/>
                <a:gd name="T13" fmla="*/ 165 h 333"/>
              </a:gdLst>
              <a:ahLst/>
              <a:cxnLst>
                <a:cxn ang="0">
                  <a:pos x="T0" y="T1"/>
                </a:cxn>
                <a:cxn ang="0">
                  <a:pos x="T2" y="T3"/>
                </a:cxn>
                <a:cxn ang="0">
                  <a:pos x="T4" y="T5"/>
                </a:cxn>
                <a:cxn ang="0">
                  <a:pos x="T6" y="T7"/>
                </a:cxn>
                <a:cxn ang="0">
                  <a:pos x="T8" y="T9"/>
                </a:cxn>
                <a:cxn ang="0">
                  <a:pos x="T10" y="T11"/>
                </a:cxn>
                <a:cxn ang="0">
                  <a:pos x="T12" y="T13"/>
                </a:cxn>
              </a:cxnLst>
              <a:rect l="0" t="0" r="r" b="b"/>
              <a:pathLst>
                <a:path w="31" h="333">
                  <a:moveTo>
                    <a:pt x="25" y="165"/>
                  </a:moveTo>
                  <a:cubicBezTo>
                    <a:pt x="25" y="105"/>
                    <a:pt x="27" y="61"/>
                    <a:pt x="31" y="0"/>
                  </a:cubicBezTo>
                  <a:cubicBezTo>
                    <a:pt x="0" y="0"/>
                    <a:pt x="0" y="0"/>
                    <a:pt x="0" y="0"/>
                  </a:cubicBezTo>
                  <a:cubicBezTo>
                    <a:pt x="3" y="61"/>
                    <a:pt x="4" y="105"/>
                    <a:pt x="4" y="165"/>
                  </a:cubicBezTo>
                  <a:cubicBezTo>
                    <a:pt x="4" y="220"/>
                    <a:pt x="2" y="283"/>
                    <a:pt x="0" y="333"/>
                  </a:cubicBezTo>
                  <a:cubicBezTo>
                    <a:pt x="30" y="333"/>
                    <a:pt x="30" y="333"/>
                    <a:pt x="30" y="333"/>
                  </a:cubicBezTo>
                  <a:cubicBezTo>
                    <a:pt x="29" y="283"/>
                    <a:pt x="25" y="220"/>
                    <a:pt x="25" y="165"/>
                  </a:cubicBezTo>
                  <a:close/>
                </a:path>
              </a:pathLst>
            </a:custGeom>
            <a:solidFill>
              <a:srgbClr val="3366FF"/>
            </a:solidFill>
            <a:ln>
              <a:noFill/>
            </a:ln>
            <a:extLst>
              <a:ext uri="{91240B29-F687-4F45-9708-019B960494DF}">
                <a14:hiddenLine xmlns:a14="http://schemas.microsoft.com/office/drawing/2010/main" w="15875" cap="flat">
                  <a:solidFill>
                    <a:srgbClr val="FF6600"/>
                  </a:solidFill>
                  <a:prstDash val="solid"/>
                  <a:miter lim="800000"/>
                  <a:headEnd/>
                  <a:tailEnd/>
                </a14:hiddenLine>
              </a:ext>
            </a:extLst>
          </p:spPr>
          <p:txBody>
            <a:bodyPr/>
            <a:lstStyle/>
            <a:p>
              <a:endParaRPr lang="en-CA"/>
            </a:p>
          </p:txBody>
        </p:sp>
        <p:sp>
          <p:nvSpPr>
            <p:cNvPr id="240" name="Rectangle 29">
              <a:extLst>
                <a:ext uri="{FF2B5EF4-FFF2-40B4-BE49-F238E27FC236}">
                  <a16:creationId xmlns:a16="http://schemas.microsoft.com/office/drawing/2014/main" id="{0DD48555-3112-42F6-B437-5F9203B86BA9}"/>
                </a:ext>
              </a:extLst>
            </p:cNvPr>
            <p:cNvSpPr>
              <a:spLocks noChangeArrowheads="1"/>
            </p:cNvSpPr>
            <p:nvPr/>
          </p:nvSpPr>
          <p:spPr bwMode="auto">
            <a:xfrm>
              <a:off x="9274054" y="3092605"/>
              <a:ext cx="615553" cy="215444"/>
            </a:xfrm>
            <a:prstGeom prst="rect">
              <a:avLst/>
            </a:prstGeom>
            <a:noFill/>
            <a:ln w="9525">
              <a:noFill/>
              <a:miter lim="800000"/>
              <a:headEnd/>
              <a:tailEnd/>
            </a:ln>
          </p:spPr>
          <p:txBody>
            <a:bodyPr wrap="none" lIns="0" tIns="0" rIns="0" bIns="0">
              <a:spAutoFit/>
            </a:bodyPr>
            <a:lstStyle/>
            <a:p>
              <a:pPr algn="r"/>
              <a:r>
                <a:rPr lang="en-US" altLang="en-US" sz="1400" b="1" dirty="0">
                  <a:solidFill>
                    <a:srgbClr val="002060"/>
                  </a:solidFill>
                  <a:latin typeface="Arial" panose="020B0604020202020204" pitchFamily="34" charset="0"/>
                  <a:cs typeface="Arial" panose="020B0604020202020204" pitchFamily="34" charset="0"/>
                </a:rPr>
                <a:t>T10–L2</a:t>
              </a:r>
            </a:p>
          </p:txBody>
        </p:sp>
      </p:grpSp>
      <p:grpSp>
        <p:nvGrpSpPr>
          <p:cNvPr id="248" name="Group 247">
            <a:extLst>
              <a:ext uri="{FF2B5EF4-FFF2-40B4-BE49-F238E27FC236}">
                <a16:creationId xmlns:a16="http://schemas.microsoft.com/office/drawing/2014/main" id="{B001BE6D-471B-4AC7-BF10-3439CC31C822}"/>
              </a:ext>
            </a:extLst>
          </p:cNvPr>
          <p:cNvGrpSpPr/>
          <p:nvPr/>
        </p:nvGrpSpPr>
        <p:grpSpPr>
          <a:xfrm>
            <a:off x="6058712" y="4919211"/>
            <a:ext cx="862717" cy="737448"/>
            <a:chOff x="9006938" y="4811635"/>
            <a:chExt cx="860028" cy="737448"/>
          </a:xfrm>
        </p:grpSpPr>
        <p:sp>
          <p:nvSpPr>
            <p:cNvPr id="195" name="Freeform 16">
              <a:extLst>
                <a:ext uri="{FF2B5EF4-FFF2-40B4-BE49-F238E27FC236}">
                  <a16:creationId xmlns:a16="http://schemas.microsoft.com/office/drawing/2014/main" id="{3B6AD9C5-6CF3-49D8-AAC5-25A1938E9770}"/>
                </a:ext>
              </a:extLst>
            </p:cNvPr>
            <p:cNvSpPr>
              <a:spLocks noChangeAspect="1"/>
            </p:cNvSpPr>
            <p:nvPr/>
          </p:nvSpPr>
          <p:spPr bwMode="auto">
            <a:xfrm flipH="1">
              <a:off x="9006938" y="4811635"/>
              <a:ext cx="176358" cy="737448"/>
            </a:xfrm>
            <a:custGeom>
              <a:avLst/>
              <a:gdLst>
                <a:gd name="T0" fmla="*/ 29 w 29"/>
                <a:gd name="T1" fmla="*/ 0 h 17"/>
                <a:gd name="T2" fmla="*/ 0 w 29"/>
                <a:gd name="T3" fmla="*/ 0 h 17"/>
                <a:gd name="T4" fmla="*/ 2 w 29"/>
                <a:gd name="T5" fmla="*/ 17 h 17"/>
                <a:gd name="T6" fmla="*/ 27 w 29"/>
                <a:gd name="T7" fmla="*/ 17 h 17"/>
                <a:gd name="T8" fmla="*/ 29 w 29"/>
                <a:gd name="T9" fmla="*/ 0 h 17"/>
              </a:gdLst>
              <a:ahLst/>
              <a:cxnLst>
                <a:cxn ang="0">
                  <a:pos x="T0" y="T1"/>
                </a:cxn>
                <a:cxn ang="0">
                  <a:pos x="T2" y="T3"/>
                </a:cxn>
                <a:cxn ang="0">
                  <a:pos x="T4" y="T5"/>
                </a:cxn>
                <a:cxn ang="0">
                  <a:pos x="T6" y="T7"/>
                </a:cxn>
                <a:cxn ang="0">
                  <a:pos x="T8" y="T9"/>
                </a:cxn>
              </a:cxnLst>
              <a:rect l="0" t="0" r="r" b="b"/>
              <a:pathLst>
                <a:path w="29" h="17">
                  <a:moveTo>
                    <a:pt x="29" y="0"/>
                  </a:moveTo>
                  <a:cubicBezTo>
                    <a:pt x="0" y="0"/>
                    <a:pt x="0" y="0"/>
                    <a:pt x="0" y="0"/>
                  </a:cubicBezTo>
                  <a:cubicBezTo>
                    <a:pt x="0" y="6"/>
                    <a:pt x="1" y="12"/>
                    <a:pt x="2" y="17"/>
                  </a:cubicBezTo>
                  <a:cubicBezTo>
                    <a:pt x="27" y="17"/>
                    <a:pt x="27" y="17"/>
                    <a:pt x="27" y="17"/>
                  </a:cubicBezTo>
                  <a:cubicBezTo>
                    <a:pt x="28" y="12"/>
                    <a:pt x="29" y="6"/>
                    <a:pt x="29" y="0"/>
                  </a:cubicBezTo>
                  <a:close/>
                </a:path>
              </a:pathLst>
            </a:custGeom>
            <a:solidFill>
              <a:srgbClr val="3366FF"/>
            </a:solidFill>
            <a:ln>
              <a:noFill/>
            </a:ln>
            <a:extLst>
              <a:ext uri="{91240B29-F687-4F45-9708-019B960494DF}">
                <a14:hiddenLine xmlns:a14="http://schemas.microsoft.com/office/drawing/2010/main" w="15875" cap="flat">
                  <a:solidFill>
                    <a:srgbClr val="FF6600"/>
                  </a:solidFill>
                  <a:prstDash val="solid"/>
                  <a:miter lim="800000"/>
                  <a:headEnd/>
                  <a:tailEnd/>
                </a14:hiddenLine>
              </a:ext>
            </a:extLst>
          </p:spPr>
          <p:txBody>
            <a:bodyPr/>
            <a:lstStyle/>
            <a:p>
              <a:endParaRPr lang="en-CA" dirty="0"/>
            </a:p>
          </p:txBody>
        </p:sp>
        <p:sp>
          <p:nvSpPr>
            <p:cNvPr id="237" name="TextBox 236">
              <a:extLst>
                <a:ext uri="{FF2B5EF4-FFF2-40B4-BE49-F238E27FC236}">
                  <a16:creationId xmlns:a16="http://schemas.microsoft.com/office/drawing/2014/main" id="{B59439D3-0A43-4FEB-AB63-19254667B380}"/>
                </a:ext>
              </a:extLst>
            </p:cNvPr>
            <p:cNvSpPr txBox="1"/>
            <p:nvPr/>
          </p:nvSpPr>
          <p:spPr>
            <a:xfrm>
              <a:off x="9256208" y="4974258"/>
              <a:ext cx="610758" cy="307777"/>
            </a:xfrm>
            <a:prstGeom prst="rect">
              <a:avLst/>
            </a:prstGeom>
            <a:noFill/>
          </p:spPr>
          <p:txBody>
            <a:bodyPr wrap="none" rtlCol="0">
              <a:spAutoFit/>
            </a:bodyPr>
            <a:lstStyle/>
            <a:p>
              <a:r>
                <a:rPr lang="en-CA" sz="1400" b="1" dirty="0">
                  <a:latin typeface="Arial" panose="020B0604020202020204" pitchFamily="34" charset="0"/>
                  <a:cs typeface="Arial" panose="020B0604020202020204" pitchFamily="34" charset="0"/>
                </a:rPr>
                <a:t>S 2-4</a:t>
              </a:r>
            </a:p>
          </p:txBody>
        </p:sp>
      </p:grpSp>
      <p:cxnSp>
        <p:nvCxnSpPr>
          <p:cNvPr id="260" name="Straight Connector 259">
            <a:extLst>
              <a:ext uri="{FF2B5EF4-FFF2-40B4-BE49-F238E27FC236}">
                <a16:creationId xmlns:a16="http://schemas.microsoft.com/office/drawing/2014/main" id="{11481175-E923-48F6-A8C7-C37FC69DED00}"/>
              </a:ext>
            </a:extLst>
          </p:cNvPr>
          <p:cNvCxnSpPr>
            <a:cxnSpLocks/>
          </p:cNvCxnSpPr>
          <p:nvPr/>
        </p:nvCxnSpPr>
        <p:spPr>
          <a:xfrm flipV="1">
            <a:off x="5580721" y="5494085"/>
            <a:ext cx="455986" cy="238006"/>
          </a:xfrm>
          <a:prstGeom prst="line">
            <a:avLst/>
          </a:prstGeom>
          <a:ln w="57150">
            <a:solidFill>
              <a:srgbClr val="00B050"/>
            </a:solidFill>
          </a:ln>
        </p:spPr>
        <p:style>
          <a:lnRef idx="1">
            <a:schemeClr val="accent5"/>
          </a:lnRef>
          <a:fillRef idx="0">
            <a:schemeClr val="accent5"/>
          </a:fillRef>
          <a:effectRef idx="0">
            <a:schemeClr val="accent5"/>
          </a:effectRef>
          <a:fontRef idx="minor">
            <a:schemeClr val="tx1"/>
          </a:fontRef>
        </p:style>
      </p:cxnSp>
      <p:cxnSp>
        <p:nvCxnSpPr>
          <p:cNvPr id="262" name="Straight Connector 261">
            <a:extLst>
              <a:ext uri="{FF2B5EF4-FFF2-40B4-BE49-F238E27FC236}">
                <a16:creationId xmlns:a16="http://schemas.microsoft.com/office/drawing/2014/main" id="{93498CC7-2BBA-4CD0-A9B8-24E2F68C3543}"/>
              </a:ext>
            </a:extLst>
          </p:cNvPr>
          <p:cNvCxnSpPr>
            <a:cxnSpLocks/>
          </p:cNvCxnSpPr>
          <p:nvPr/>
        </p:nvCxnSpPr>
        <p:spPr>
          <a:xfrm flipV="1">
            <a:off x="5586473" y="5599711"/>
            <a:ext cx="455986" cy="238006"/>
          </a:xfrm>
          <a:prstGeom prst="line">
            <a:avLst/>
          </a:prstGeom>
          <a:ln w="57150">
            <a:solidFill>
              <a:srgbClr val="FF0000"/>
            </a:solidFill>
          </a:ln>
        </p:spPr>
        <p:style>
          <a:lnRef idx="1">
            <a:schemeClr val="accent5"/>
          </a:lnRef>
          <a:fillRef idx="0">
            <a:schemeClr val="accent5"/>
          </a:fillRef>
          <a:effectRef idx="0">
            <a:schemeClr val="accent5"/>
          </a:effectRef>
          <a:fontRef idx="minor">
            <a:schemeClr val="tx1"/>
          </a:fontRef>
        </p:style>
      </p:cxnSp>
      <p:cxnSp>
        <p:nvCxnSpPr>
          <p:cNvPr id="224" name="Straight Connector 223">
            <a:extLst>
              <a:ext uri="{FF2B5EF4-FFF2-40B4-BE49-F238E27FC236}">
                <a16:creationId xmlns:a16="http://schemas.microsoft.com/office/drawing/2014/main" id="{7FFBA662-D4C7-42CD-8F4A-BD44AF375124}"/>
              </a:ext>
            </a:extLst>
          </p:cNvPr>
          <p:cNvCxnSpPr>
            <a:cxnSpLocks/>
          </p:cNvCxnSpPr>
          <p:nvPr/>
        </p:nvCxnSpPr>
        <p:spPr>
          <a:xfrm>
            <a:off x="4753975" y="5567004"/>
            <a:ext cx="1029354" cy="668982"/>
          </a:xfrm>
          <a:prstGeom prst="line">
            <a:avLst/>
          </a:prstGeom>
          <a:ln w="76200">
            <a:solidFill>
              <a:srgbClr val="FF0000"/>
            </a:solidFill>
          </a:ln>
        </p:spPr>
        <p:style>
          <a:lnRef idx="1">
            <a:schemeClr val="accent1"/>
          </a:lnRef>
          <a:fillRef idx="0">
            <a:schemeClr val="accent1"/>
          </a:fillRef>
          <a:effectRef idx="0">
            <a:schemeClr val="accent1"/>
          </a:effectRef>
          <a:fontRef idx="minor">
            <a:schemeClr val="tx1"/>
          </a:fontRef>
        </p:style>
      </p:cxnSp>
      <p:grpSp>
        <p:nvGrpSpPr>
          <p:cNvPr id="256" name="Group 255">
            <a:extLst>
              <a:ext uri="{FF2B5EF4-FFF2-40B4-BE49-F238E27FC236}">
                <a16:creationId xmlns:a16="http://schemas.microsoft.com/office/drawing/2014/main" id="{5300C855-11B8-4740-8C93-22B194144FF5}"/>
              </a:ext>
            </a:extLst>
          </p:cNvPr>
          <p:cNvGrpSpPr/>
          <p:nvPr/>
        </p:nvGrpSpPr>
        <p:grpSpPr>
          <a:xfrm>
            <a:off x="5637706" y="622014"/>
            <a:ext cx="1918565" cy="1273080"/>
            <a:chOff x="8587583" y="588436"/>
            <a:chExt cx="1918565" cy="1273080"/>
          </a:xfrm>
        </p:grpSpPr>
        <p:sp>
          <p:nvSpPr>
            <p:cNvPr id="257" name="Freeform 5">
              <a:extLst>
                <a:ext uri="{FF2B5EF4-FFF2-40B4-BE49-F238E27FC236}">
                  <a16:creationId xmlns:a16="http://schemas.microsoft.com/office/drawing/2014/main" id="{FCBD3C15-0F43-4666-9371-A37C4E677CB0}"/>
                </a:ext>
              </a:extLst>
            </p:cNvPr>
            <p:cNvSpPr>
              <a:spLocks noChangeAspect="1"/>
            </p:cNvSpPr>
            <p:nvPr/>
          </p:nvSpPr>
          <p:spPr bwMode="auto">
            <a:xfrm>
              <a:off x="8587583" y="588436"/>
              <a:ext cx="1014024" cy="1273080"/>
            </a:xfrm>
            <a:custGeom>
              <a:avLst/>
              <a:gdLst>
                <a:gd name="T0" fmla="*/ 907 w 1711"/>
                <a:gd name="T1" fmla="*/ 1994 h 1994"/>
                <a:gd name="T2" fmla="*/ 929 w 1711"/>
                <a:gd name="T3" fmla="*/ 1684 h 1994"/>
                <a:gd name="T4" fmla="*/ 1449 w 1711"/>
                <a:gd name="T5" fmla="*/ 1284 h 1994"/>
                <a:gd name="T6" fmla="*/ 1445 w 1711"/>
                <a:gd name="T7" fmla="*/ 1258 h 1994"/>
                <a:gd name="T8" fmla="*/ 1544 w 1711"/>
                <a:gd name="T9" fmla="*/ 1109 h 1994"/>
                <a:gd name="T10" fmla="*/ 1682 w 1711"/>
                <a:gd name="T11" fmla="*/ 949 h 1994"/>
                <a:gd name="T12" fmla="*/ 1651 w 1711"/>
                <a:gd name="T13" fmla="*/ 790 h 1994"/>
                <a:gd name="T14" fmla="*/ 1674 w 1711"/>
                <a:gd name="T15" fmla="*/ 643 h 1994"/>
                <a:gd name="T16" fmla="*/ 1583 w 1711"/>
                <a:gd name="T17" fmla="*/ 506 h 1994"/>
                <a:gd name="T18" fmla="*/ 1537 w 1711"/>
                <a:gd name="T19" fmla="*/ 404 h 1994"/>
                <a:gd name="T20" fmla="*/ 1528 w 1711"/>
                <a:gd name="T21" fmla="*/ 397 h 1994"/>
                <a:gd name="T22" fmla="*/ 1530 w 1711"/>
                <a:gd name="T23" fmla="*/ 347 h 1994"/>
                <a:gd name="T24" fmla="*/ 1405 w 1711"/>
                <a:gd name="T25" fmla="*/ 276 h 1994"/>
                <a:gd name="T26" fmla="*/ 1324 w 1711"/>
                <a:gd name="T27" fmla="*/ 161 h 1994"/>
                <a:gd name="T28" fmla="*/ 1282 w 1711"/>
                <a:gd name="T29" fmla="*/ 119 h 1994"/>
                <a:gd name="T30" fmla="*/ 1213 w 1711"/>
                <a:gd name="T31" fmla="*/ 152 h 1994"/>
                <a:gd name="T32" fmla="*/ 984 w 1711"/>
                <a:gd name="T33" fmla="*/ 17 h 1994"/>
                <a:gd name="T34" fmla="*/ 916 w 1711"/>
                <a:gd name="T35" fmla="*/ 27 h 1994"/>
                <a:gd name="T36" fmla="*/ 868 w 1711"/>
                <a:gd name="T37" fmla="*/ 269 h 1994"/>
                <a:gd name="T38" fmla="*/ 889 w 1711"/>
                <a:gd name="T39" fmla="*/ 300 h 1994"/>
                <a:gd name="T40" fmla="*/ 872 w 1711"/>
                <a:gd name="T41" fmla="*/ 353 h 1994"/>
                <a:gd name="T42" fmla="*/ 897 w 1711"/>
                <a:gd name="T43" fmla="*/ 388 h 1994"/>
                <a:gd name="T44" fmla="*/ 813 w 1711"/>
                <a:gd name="T45" fmla="*/ 388 h 1994"/>
                <a:gd name="T46" fmla="*/ 810 w 1711"/>
                <a:gd name="T47" fmla="*/ 380 h 1994"/>
                <a:gd name="T48" fmla="*/ 812 w 1711"/>
                <a:gd name="T49" fmla="*/ 371 h 1994"/>
                <a:gd name="T50" fmla="*/ 821 w 1711"/>
                <a:gd name="T51" fmla="*/ 300 h 1994"/>
                <a:gd name="T52" fmla="*/ 824 w 1711"/>
                <a:gd name="T53" fmla="*/ 295 h 1994"/>
                <a:gd name="T54" fmla="*/ 838 w 1711"/>
                <a:gd name="T55" fmla="*/ 281 h 1994"/>
                <a:gd name="T56" fmla="*/ 834 w 1711"/>
                <a:gd name="T57" fmla="*/ 91 h 1994"/>
                <a:gd name="T58" fmla="*/ 720 w 1711"/>
                <a:gd name="T59" fmla="*/ 19 h 1994"/>
                <a:gd name="T60" fmla="*/ 499 w 1711"/>
                <a:gd name="T61" fmla="*/ 149 h 1994"/>
                <a:gd name="T62" fmla="*/ 498 w 1711"/>
                <a:gd name="T63" fmla="*/ 151 h 1994"/>
                <a:gd name="T64" fmla="*/ 410 w 1711"/>
                <a:gd name="T65" fmla="*/ 137 h 1994"/>
                <a:gd name="T66" fmla="*/ 308 w 1711"/>
                <a:gd name="T67" fmla="*/ 223 h 1994"/>
                <a:gd name="T68" fmla="*/ 304 w 1711"/>
                <a:gd name="T69" fmla="*/ 276 h 1994"/>
                <a:gd name="T70" fmla="*/ 185 w 1711"/>
                <a:gd name="T71" fmla="*/ 392 h 1994"/>
                <a:gd name="T72" fmla="*/ 133 w 1711"/>
                <a:gd name="T73" fmla="*/ 408 h 1994"/>
                <a:gd name="T74" fmla="*/ 127 w 1711"/>
                <a:gd name="T75" fmla="*/ 506 h 1994"/>
                <a:gd name="T76" fmla="*/ 46 w 1711"/>
                <a:gd name="T77" fmla="*/ 621 h 1994"/>
                <a:gd name="T78" fmla="*/ 59 w 1711"/>
                <a:gd name="T79" fmla="*/ 790 h 1994"/>
                <a:gd name="T80" fmla="*/ 28 w 1711"/>
                <a:gd name="T81" fmla="*/ 949 h 1994"/>
                <a:gd name="T82" fmla="*/ 166 w 1711"/>
                <a:gd name="T83" fmla="*/ 1109 h 1994"/>
                <a:gd name="T84" fmla="*/ 265 w 1711"/>
                <a:gd name="T85" fmla="*/ 1258 h 1994"/>
                <a:gd name="T86" fmla="*/ 263 w 1711"/>
                <a:gd name="T87" fmla="*/ 1286 h 1994"/>
                <a:gd name="T88" fmla="*/ 261 w 1711"/>
                <a:gd name="T89" fmla="*/ 1284 h 1994"/>
                <a:gd name="T90" fmla="*/ 781 w 1711"/>
                <a:gd name="T91" fmla="*/ 1684 h 1994"/>
                <a:gd name="T92" fmla="*/ 782 w 1711"/>
                <a:gd name="T93" fmla="*/ 1687 h 1994"/>
                <a:gd name="T94" fmla="*/ 803 w 1711"/>
                <a:gd name="T95" fmla="*/ 1990 h 19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711" h="1994">
                  <a:moveTo>
                    <a:pt x="907" y="1994"/>
                  </a:moveTo>
                  <a:cubicBezTo>
                    <a:pt x="905" y="1888"/>
                    <a:pt x="929" y="1684"/>
                    <a:pt x="929" y="1684"/>
                  </a:cubicBezTo>
                  <a:cubicBezTo>
                    <a:pt x="1249" y="1712"/>
                    <a:pt x="1584" y="1411"/>
                    <a:pt x="1449" y="1284"/>
                  </a:cubicBezTo>
                  <a:cubicBezTo>
                    <a:pt x="1451" y="1275"/>
                    <a:pt x="1445" y="1267"/>
                    <a:pt x="1445" y="1258"/>
                  </a:cubicBezTo>
                  <a:cubicBezTo>
                    <a:pt x="1525" y="1277"/>
                    <a:pt x="1626" y="1171"/>
                    <a:pt x="1544" y="1109"/>
                  </a:cubicBezTo>
                  <a:cubicBezTo>
                    <a:pt x="1616" y="1105"/>
                    <a:pt x="1655" y="1017"/>
                    <a:pt x="1682" y="949"/>
                  </a:cubicBezTo>
                  <a:cubicBezTo>
                    <a:pt x="1706" y="889"/>
                    <a:pt x="1711" y="823"/>
                    <a:pt x="1651" y="790"/>
                  </a:cubicBezTo>
                  <a:cubicBezTo>
                    <a:pt x="1699" y="770"/>
                    <a:pt x="1686" y="687"/>
                    <a:pt x="1674" y="643"/>
                  </a:cubicBezTo>
                  <a:cubicBezTo>
                    <a:pt x="1658" y="580"/>
                    <a:pt x="1626" y="521"/>
                    <a:pt x="1583" y="506"/>
                  </a:cubicBezTo>
                  <a:cubicBezTo>
                    <a:pt x="1634" y="475"/>
                    <a:pt x="1596" y="387"/>
                    <a:pt x="1537" y="404"/>
                  </a:cubicBezTo>
                  <a:cubicBezTo>
                    <a:pt x="1534" y="402"/>
                    <a:pt x="1530" y="400"/>
                    <a:pt x="1528" y="397"/>
                  </a:cubicBezTo>
                  <a:cubicBezTo>
                    <a:pt x="1519" y="380"/>
                    <a:pt x="1534" y="364"/>
                    <a:pt x="1530" y="347"/>
                  </a:cubicBezTo>
                  <a:cubicBezTo>
                    <a:pt x="1510" y="303"/>
                    <a:pt x="1457" y="241"/>
                    <a:pt x="1405" y="276"/>
                  </a:cubicBezTo>
                  <a:cubicBezTo>
                    <a:pt x="1424" y="213"/>
                    <a:pt x="1371" y="201"/>
                    <a:pt x="1324" y="161"/>
                  </a:cubicBezTo>
                  <a:cubicBezTo>
                    <a:pt x="1309" y="148"/>
                    <a:pt x="1298" y="127"/>
                    <a:pt x="1282" y="119"/>
                  </a:cubicBezTo>
                  <a:cubicBezTo>
                    <a:pt x="1250" y="103"/>
                    <a:pt x="1230" y="118"/>
                    <a:pt x="1213" y="152"/>
                  </a:cubicBezTo>
                  <a:cubicBezTo>
                    <a:pt x="1209" y="43"/>
                    <a:pt x="1047" y="43"/>
                    <a:pt x="984" y="17"/>
                  </a:cubicBezTo>
                  <a:cubicBezTo>
                    <a:pt x="956" y="7"/>
                    <a:pt x="933" y="13"/>
                    <a:pt x="916" y="27"/>
                  </a:cubicBezTo>
                  <a:cubicBezTo>
                    <a:pt x="872" y="61"/>
                    <a:pt x="855" y="180"/>
                    <a:pt x="868" y="269"/>
                  </a:cubicBezTo>
                  <a:cubicBezTo>
                    <a:pt x="869" y="281"/>
                    <a:pt x="886" y="294"/>
                    <a:pt x="889" y="300"/>
                  </a:cubicBezTo>
                  <a:cubicBezTo>
                    <a:pt x="859" y="315"/>
                    <a:pt x="860" y="331"/>
                    <a:pt x="872" y="353"/>
                  </a:cubicBezTo>
                  <a:cubicBezTo>
                    <a:pt x="878" y="364"/>
                    <a:pt x="914" y="369"/>
                    <a:pt x="897" y="388"/>
                  </a:cubicBezTo>
                  <a:cubicBezTo>
                    <a:pt x="869" y="388"/>
                    <a:pt x="841" y="388"/>
                    <a:pt x="813" y="388"/>
                  </a:cubicBezTo>
                  <a:cubicBezTo>
                    <a:pt x="812" y="386"/>
                    <a:pt x="811" y="383"/>
                    <a:pt x="810" y="380"/>
                  </a:cubicBezTo>
                  <a:cubicBezTo>
                    <a:pt x="811" y="377"/>
                    <a:pt x="811" y="374"/>
                    <a:pt x="812" y="371"/>
                  </a:cubicBezTo>
                  <a:cubicBezTo>
                    <a:pt x="844" y="360"/>
                    <a:pt x="862" y="313"/>
                    <a:pt x="821" y="300"/>
                  </a:cubicBezTo>
                  <a:cubicBezTo>
                    <a:pt x="822" y="298"/>
                    <a:pt x="823" y="297"/>
                    <a:pt x="824" y="295"/>
                  </a:cubicBezTo>
                  <a:cubicBezTo>
                    <a:pt x="829" y="290"/>
                    <a:pt x="835" y="287"/>
                    <a:pt x="838" y="281"/>
                  </a:cubicBezTo>
                  <a:cubicBezTo>
                    <a:pt x="855" y="247"/>
                    <a:pt x="842" y="119"/>
                    <a:pt x="834" y="91"/>
                  </a:cubicBezTo>
                  <a:cubicBezTo>
                    <a:pt x="818" y="36"/>
                    <a:pt x="783" y="0"/>
                    <a:pt x="720" y="19"/>
                  </a:cubicBezTo>
                  <a:cubicBezTo>
                    <a:pt x="637" y="43"/>
                    <a:pt x="503" y="50"/>
                    <a:pt x="499" y="149"/>
                  </a:cubicBezTo>
                  <a:cubicBezTo>
                    <a:pt x="499" y="150"/>
                    <a:pt x="498" y="150"/>
                    <a:pt x="498" y="151"/>
                  </a:cubicBezTo>
                  <a:cubicBezTo>
                    <a:pt x="475" y="108"/>
                    <a:pt x="447" y="99"/>
                    <a:pt x="410" y="137"/>
                  </a:cubicBezTo>
                  <a:cubicBezTo>
                    <a:pt x="385" y="163"/>
                    <a:pt x="321" y="198"/>
                    <a:pt x="308" y="223"/>
                  </a:cubicBezTo>
                  <a:cubicBezTo>
                    <a:pt x="298" y="244"/>
                    <a:pt x="307" y="269"/>
                    <a:pt x="304" y="276"/>
                  </a:cubicBezTo>
                  <a:cubicBezTo>
                    <a:pt x="241" y="238"/>
                    <a:pt x="161" y="331"/>
                    <a:pt x="185" y="392"/>
                  </a:cubicBezTo>
                  <a:cubicBezTo>
                    <a:pt x="165" y="414"/>
                    <a:pt x="146" y="402"/>
                    <a:pt x="133" y="408"/>
                  </a:cubicBezTo>
                  <a:cubicBezTo>
                    <a:pt x="101" y="422"/>
                    <a:pt x="90" y="488"/>
                    <a:pt x="127" y="506"/>
                  </a:cubicBezTo>
                  <a:cubicBezTo>
                    <a:pt x="82" y="521"/>
                    <a:pt x="65" y="563"/>
                    <a:pt x="46" y="621"/>
                  </a:cubicBezTo>
                  <a:cubicBezTo>
                    <a:pt x="25" y="687"/>
                    <a:pt x="7" y="766"/>
                    <a:pt x="59" y="790"/>
                  </a:cubicBezTo>
                  <a:cubicBezTo>
                    <a:pt x="0" y="821"/>
                    <a:pt x="3" y="887"/>
                    <a:pt x="28" y="949"/>
                  </a:cubicBezTo>
                  <a:cubicBezTo>
                    <a:pt x="55" y="1017"/>
                    <a:pt x="94" y="1107"/>
                    <a:pt x="166" y="1109"/>
                  </a:cubicBezTo>
                  <a:cubicBezTo>
                    <a:pt x="84" y="1171"/>
                    <a:pt x="185" y="1277"/>
                    <a:pt x="265" y="1258"/>
                  </a:cubicBezTo>
                  <a:cubicBezTo>
                    <a:pt x="263" y="1268"/>
                    <a:pt x="260" y="1276"/>
                    <a:pt x="263" y="1286"/>
                  </a:cubicBezTo>
                  <a:cubicBezTo>
                    <a:pt x="261" y="1284"/>
                    <a:pt x="261" y="1284"/>
                    <a:pt x="261" y="1284"/>
                  </a:cubicBezTo>
                  <a:cubicBezTo>
                    <a:pt x="126" y="1411"/>
                    <a:pt x="461" y="1712"/>
                    <a:pt x="781" y="1684"/>
                  </a:cubicBezTo>
                  <a:cubicBezTo>
                    <a:pt x="782" y="1687"/>
                    <a:pt x="782" y="1687"/>
                    <a:pt x="782" y="1687"/>
                  </a:cubicBezTo>
                  <a:cubicBezTo>
                    <a:pt x="794" y="1791"/>
                    <a:pt x="805" y="1885"/>
                    <a:pt x="803" y="1990"/>
                  </a:cubicBezTo>
                </a:path>
              </a:pathLst>
            </a:custGeom>
            <a:solidFill>
              <a:schemeClr val="bg1"/>
            </a:solidFill>
            <a:ln w="6350" cap="rnd">
              <a:solidFill>
                <a:srgbClr val="FF6600"/>
              </a:solidFill>
              <a:prstDash val="solid"/>
              <a:miter lim="800000"/>
              <a:headEnd/>
              <a:tailEnd/>
            </a:ln>
          </p:spPr>
          <p:txBody>
            <a:bodyPr/>
            <a:lstStyle>
              <a:defPPr>
                <a:defRPr lang="en-US"/>
              </a:defPPr>
              <a:lvl1pPr algn="l" rtl="0" fontAlgn="base">
                <a:spcBef>
                  <a:spcPct val="0"/>
                </a:spcBef>
                <a:spcAft>
                  <a:spcPct val="0"/>
                </a:spcAft>
                <a:defRPr sz="1400" kern="1200">
                  <a:solidFill>
                    <a:schemeClr val="tx1"/>
                  </a:solidFill>
                  <a:latin typeface="Arial" panose="020B0604020202020204" pitchFamily="34" charset="0"/>
                  <a:ea typeface="+mn-ea"/>
                  <a:cs typeface="+mn-cs"/>
                </a:defRPr>
              </a:lvl1pPr>
              <a:lvl2pPr marL="457200" algn="l" rtl="0" fontAlgn="base">
                <a:spcBef>
                  <a:spcPct val="0"/>
                </a:spcBef>
                <a:spcAft>
                  <a:spcPct val="0"/>
                </a:spcAft>
                <a:defRPr sz="1400" kern="1200">
                  <a:solidFill>
                    <a:schemeClr val="tx1"/>
                  </a:solidFill>
                  <a:latin typeface="Arial" panose="020B0604020202020204" pitchFamily="34" charset="0"/>
                  <a:ea typeface="+mn-ea"/>
                  <a:cs typeface="+mn-cs"/>
                </a:defRPr>
              </a:lvl2pPr>
              <a:lvl3pPr marL="914400" algn="l" rtl="0" fontAlgn="base">
                <a:spcBef>
                  <a:spcPct val="0"/>
                </a:spcBef>
                <a:spcAft>
                  <a:spcPct val="0"/>
                </a:spcAft>
                <a:defRPr sz="1400" kern="1200">
                  <a:solidFill>
                    <a:schemeClr val="tx1"/>
                  </a:solidFill>
                  <a:latin typeface="Arial" panose="020B0604020202020204" pitchFamily="34" charset="0"/>
                  <a:ea typeface="+mn-ea"/>
                  <a:cs typeface="+mn-cs"/>
                </a:defRPr>
              </a:lvl3pPr>
              <a:lvl4pPr marL="1371600" algn="l" rtl="0" fontAlgn="base">
                <a:spcBef>
                  <a:spcPct val="0"/>
                </a:spcBef>
                <a:spcAft>
                  <a:spcPct val="0"/>
                </a:spcAft>
                <a:defRPr sz="1400" kern="1200">
                  <a:solidFill>
                    <a:schemeClr val="tx1"/>
                  </a:solidFill>
                  <a:latin typeface="Arial" panose="020B0604020202020204" pitchFamily="34" charset="0"/>
                  <a:ea typeface="+mn-ea"/>
                  <a:cs typeface="+mn-cs"/>
                </a:defRPr>
              </a:lvl4pPr>
              <a:lvl5pPr marL="1828800" algn="l" rtl="0" fontAlgn="base">
                <a:spcBef>
                  <a:spcPct val="0"/>
                </a:spcBef>
                <a:spcAft>
                  <a:spcPct val="0"/>
                </a:spcAft>
                <a:defRPr sz="1400" kern="1200">
                  <a:solidFill>
                    <a:schemeClr val="tx1"/>
                  </a:solidFill>
                  <a:latin typeface="Arial" panose="020B0604020202020204" pitchFamily="34" charset="0"/>
                  <a:ea typeface="+mn-ea"/>
                  <a:cs typeface="+mn-cs"/>
                </a:defRPr>
              </a:lvl5pPr>
              <a:lvl6pPr marL="2286000" algn="l" defTabSz="914400" rtl="0" eaLnBrk="1" latinLnBrk="0" hangingPunct="1">
                <a:defRPr sz="1400" kern="1200">
                  <a:solidFill>
                    <a:schemeClr val="tx1"/>
                  </a:solidFill>
                  <a:latin typeface="Arial" panose="020B0604020202020204" pitchFamily="34" charset="0"/>
                  <a:ea typeface="+mn-ea"/>
                  <a:cs typeface="+mn-cs"/>
                </a:defRPr>
              </a:lvl6pPr>
              <a:lvl7pPr marL="2743200" algn="l" defTabSz="914400" rtl="0" eaLnBrk="1" latinLnBrk="0" hangingPunct="1">
                <a:defRPr sz="1400" kern="1200">
                  <a:solidFill>
                    <a:schemeClr val="tx1"/>
                  </a:solidFill>
                  <a:latin typeface="Arial" panose="020B0604020202020204" pitchFamily="34" charset="0"/>
                  <a:ea typeface="+mn-ea"/>
                  <a:cs typeface="+mn-cs"/>
                </a:defRPr>
              </a:lvl7pPr>
              <a:lvl8pPr marL="3200400" algn="l" defTabSz="914400" rtl="0" eaLnBrk="1" latinLnBrk="0" hangingPunct="1">
                <a:defRPr sz="1400" kern="1200">
                  <a:solidFill>
                    <a:schemeClr val="tx1"/>
                  </a:solidFill>
                  <a:latin typeface="Arial" panose="020B0604020202020204" pitchFamily="34" charset="0"/>
                  <a:ea typeface="+mn-ea"/>
                  <a:cs typeface="+mn-cs"/>
                </a:defRPr>
              </a:lvl8pPr>
              <a:lvl9pPr marL="3657600" algn="l" defTabSz="914400" rtl="0" eaLnBrk="1" latinLnBrk="0" hangingPunct="1">
                <a:defRPr sz="1400" kern="1200">
                  <a:solidFill>
                    <a:schemeClr val="tx1"/>
                  </a:solidFill>
                  <a:latin typeface="Arial" panose="020B0604020202020204" pitchFamily="34" charset="0"/>
                  <a:ea typeface="+mn-ea"/>
                  <a:cs typeface="+mn-cs"/>
                </a:defRPr>
              </a:lvl9pPr>
            </a:lstStyle>
            <a:p>
              <a:endParaRPr lang="en-CA"/>
            </a:p>
          </p:txBody>
        </p:sp>
        <p:sp>
          <p:nvSpPr>
            <p:cNvPr id="258" name="Freeform 181">
              <a:extLst>
                <a:ext uri="{FF2B5EF4-FFF2-40B4-BE49-F238E27FC236}">
                  <a16:creationId xmlns:a16="http://schemas.microsoft.com/office/drawing/2014/main" id="{09931ADA-CC52-4F41-9F01-CBC5B646C091}"/>
                </a:ext>
              </a:extLst>
            </p:cNvPr>
            <p:cNvSpPr>
              <a:spLocks noChangeAspect="1"/>
            </p:cNvSpPr>
            <p:nvPr/>
          </p:nvSpPr>
          <p:spPr bwMode="auto">
            <a:xfrm>
              <a:off x="8880887" y="748872"/>
              <a:ext cx="428439" cy="343538"/>
            </a:xfrm>
            <a:custGeom>
              <a:avLst/>
              <a:gdLst>
                <a:gd name="T0" fmla="*/ 318 w 723"/>
                <a:gd name="T1" fmla="*/ 105 h 538"/>
                <a:gd name="T2" fmla="*/ 160 w 723"/>
                <a:gd name="T3" fmla="*/ 79 h 538"/>
                <a:gd name="T4" fmla="*/ 1 w 723"/>
                <a:gd name="T5" fmla="*/ 0 h 538"/>
                <a:gd name="T6" fmla="*/ 0 w 723"/>
                <a:gd name="T7" fmla="*/ 7 h 538"/>
                <a:gd name="T8" fmla="*/ 46 w 723"/>
                <a:gd name="T9" fmla="*/ 61 h 538"/>
                <a:gd name="T10" fmla="*/ 165 w 723"/>
                <a:gd name="T11" fmla="*/ 182 h 538"/>
                <a:gd name="T12" fmla="*/ 172 w 723"/>
                <a:gd name="T13" fmla="*/ 183 h 538"/>
                <a:gd name="T14" fmla="*/ 332 w 723"/>
                <a:gd name="T15" fmla="*/ 391 h 538"/>
                <a:gd name="T16" fmla="*/ 327 w 723"/>
                <a:gd name="T17" fmla="*/ 468 h 538"/>
                <a:gd name="T18" fmla="*/ 384 w 723"/>
                <a:gd name="T19" fmla="*/ 469 h 538"/>
                <a:gd name="T20" fmla="*/ 374 w 723"/>
                <a:gd name="T21" fmla="*/ 390 h 538"/>
                <a:gd name="T22" fmla="*/ 555 w 723"/>
                <a:gd name="T23" fmla="*/ 182 h 538"/>
                <a:gd name="T24" fmla="*/ 675 w 723"/>
                <a:gd name="T25" fmla="*/ 62 h 538"/>
                <a:gd name="T26" fmla="*/ 719 w 723"/>
                <a:gd name="T27" fmla="*/ 0 h 538"/>
                <a:gd name="T28" fmla="*/ 563 w 723"/>
                <a:gd name="T29" fmla="*/ 78 h 538"/>
                <a:gd name="T30" fmla="*/ 402 w 723"/>
                <a:gd name="T31" fmla="*/ 105 h 538"/>
                <a:gd name="T32" fmla="*/ 318 w 723"/>
                <a:gd name="T33" fmla="*/ 105 h 5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723" h="538">
                  <a:moveTo>
                    <a:pt x="318" y="105"/>
                  </a:moveTo>
                  <a:cubicBezTo>
                    <a:pt x="263" y="97"/>
                    <a:pt x="211" y="91"/>
                    <a:pt x="160" y="79"/>
                  </a:cubicBezTo>
                  <a:cubicBezTo>
                    <a:pt x="100" y="65"/>
                    <a:pt x="61" y="19"/>
                    <a:pt x="1" y="0"/>
                  </a:cubicBezTo>
                  <a:cubicBezTo>
                    <a:pt x="1" y="2"/>
                    <a:pt x="0" y="5"/>
                    <a:pt x="0" y="7"/>
                  </a:cubicBezTo>
                  <a:cubicBezTo>
                    <a:pt x="7" y="31"/>
                    <a:pt x="39" y="37"/>
                    <a:pt x="46" y="61"/>
                  </a:cubicBezTo>
                  <a:cubicBezTo>
                    <a:pt x="108" y="61"/>
                    <a:pt x="174" y="115"/>
                    <a:pt x="165" y="182"/>
                  </a:cubicBezTo>
                  <a:cubicBezTo>
                    <a:pt x="167" y="182"/>
                    <a:pt x="170" y="183"/>
                    <a:pt x="172" y="183"/>
                  </a:cubicBezTo>
                  <a:cubicBezTo>
                    <a:pt x="281" y="150"/>
                    <a:pt x="364" y="279"/>
                    <a:pt x="332" y="391"/>
                  </a:cubicBezTo>
                  <a:cubicBezTo>
                    <a:pt x="324" y="418"/>
                    <a:pt x="299" y="445"/>
                    <a:pt x="327" y="468"/>
                  </a:cubicBezTo>
                  <a:cubicBezTo>
                    <a:pt x="334" y="538"/>
                    <a:pt x="377" y="537"/>
                    <a:pt x="384" y="469"/>
                  </a:cubicBezTo>
                  <a:cubicBezTo>
                    <a:pt x="413" y="438"/>
                    <a:pt x="376" y="416"/>
                    <a:pt x="374" y="390"/>
                  </a:cubicBezTo>
                  <a:cubicBezTo>
                    <a:pt x="362" y="283"/>
                    <a:pt x="442" y="151"/>
                    <a:pt x="555" y="182"/>
                  </a:cubicBezTo>
                  <a:cubicBezTo>
                    <a:pt x="546" y="116"/>
                    <a:pt x="611" y="60"/>
                    <a:pt x="675" y="62"/>
                  </a:cubicBezTo>
                  <a:cubicBezTo>
                    <a:pt x="678" y="34"/>
                    <a:pt x="723" y="30"/>
                    <a:pt x="719" y="0"/>
                  </a:cubicBezTo>
                  <a:cubicBezTo>
                    <a:pt x="663" y="19"/>
                    <a:pt x="620" y="61"/>
                    <a:pt x="563" y="78"/>
                  </a:cubicBezTo>
                  <a:cubicBezTo>
                    <a:pt x="518" y="92"/>
                    <a:pt x="457" y="95"/>
                    <a:pt x="402" y="105"/>
                  </a:cubicBezTo>
                  <a:lnTo>
                    <a:pt x="318" y="105"/>
                  </a:lnTo>
                  <a:close/>
                </a:path>
              </a:pathLst>
            </a:custGeom>
            <a:noFill/>
            <a:ln w="6350" cap="rnd">
              <a:solidFill>
                <a:srgbClr val="FF6600"/>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defPPr>
                <a:defRPr lang="en-US"/>
              </a:defPPr>
              <a:lvl1pPr algn="l" rtl="0" fontAlgn="base">
                <a:spcBef>
                  <a:spcPct val="0"/>
                </a:spcBef>
                <a:spcAft>
                  <a:spcPct val="0"/>
                </a:spcAft>
                <a:defRPr sz="1400" kern="1200">
                  <a:solidFill>
                    <a:schemeClr val="tx1"/>
                  </a:solidFill>
                  <a:latin typeface="Arial" panose="020B0604020202020204" pitchFamily="34" charset="0"/>
                  <a:ea typeface="+mn-ea"/>
                  <a:cs typeface="+mn-cs"/>
                </a:defRPr>
              </a:lvl1pPr>
              <a:lvl2pPr marL="457200" algn="l" rtl="0" fontAlgn="base">
                <a:spcBef>
                  <a:spcPct val="0"/>
                </a:spcBef>
                <a:spcAft>
                  <a:spcPct val="0"/>
                </a:spcAft>
                <a:defRPr sz="1400" kern="1200">
                  <a:solidFill>
                    <a:schemeClr val="tx1"/>
                  </a:solidFill>
                  <a:latin typeface="Arial" panose="020B0604020202020204" pitchFamily="34" charset="0"/>
                  <a:ea typeface="+mn-ea"/>
                  <a:cs typeface="+mn-cs"/>
                </a:defRPr>
              </a:lvl2pPr>
              <a:lvl3pPr marL="914400" algn="l" rtl="0" fontAlgn="base">
                <a:spcBef>
                  <a:spcPct val="0"/>
                </a:spcBef>
                <a:spcAft>
                  <a:spcPct val="0"/>
                </a:spcAft>
                <a:defRPr sz="1400" kern="1200">
                  <a:solidFill>
                    <a:schemeClr val="tx1"/>
                  </a:solidFill>
                  <a:latin typeface="Arial" panose="020B0604020202020204" pitchFamily="34" charset="0"/>
                  <a:ea typeface="+mn-ea"/>
                  <a:cs typeface="+mn-cs"/>
                </a:defRPr>
              </a:lvl3pPr>
              <a:lvl4pPr marL="1371600" algn="l" rtl="0" fontAlgn="base">
                <a:spcBef>
                  <a:spcPct val="0"/>
                </a:spcBef>
                <a:spcAft>
                  <a:spcPct val="0"/>
                </a:spcAft>
                <a:defRPr sz="1400" kern="1200">
                  <a:solidFill>
                    <a:schemeClr val="tx1"/>
                  </a:solidFill>
                  <a:latin typeface="Arial" panose="020B0604020202020204" pitchFamily="34" charset="0"/>
                  <a:ea typeface="+mn-ea"/>
                  <a:cs typeface="+mn-cs"/>
                </a:defRPr>
              </a:lvl4pPr>
              <a:lvl5pPr marL="1828800" algn="l" rtl="0" fontAlgn="base">
                <a:spcBef>
                  <a:spcPct val="0"/>
                </a:spcBef>
                <a:spcAft>
                  <a:spcPct val="0"/>
                </a:spcAft>
                <a:defRPr sz="1400" kern="1200">
                  <a:solidFill>
                    <a:schemeClr val="tx1"/>
                  </a:solidFill>
                  <a:latin typeface="Arial" panose="020B0604020202020204" pitchFamily="34" charset="0"/>
                  <a:ea typeface="+mn-ea"/>
                  <a:cs typeface="+mn-cs"/>
                </a:defRPr>
              </a:lvl5pPr>
              <a:lvl6pPr marL="2286000" algn="l" defTabSz="914400" rtl="0" eaLnBrk="1" latinLnBrk="0" hangingPunct="1">
                <a:defRPr sz="1400" kern="1200">
                  <a:solidFill>
                    <a:schemeClr val="tx1"/>
                  </a:solidFill>
                  <a:latin typeface="Arial" panose="020B0604020202020204" pitchFamily="34" charset="0"/>
                  <a:ea typeface="+mn-ea"/>
                  <a:cs typeface="+mn-cs"/>
                </a:defRPr>
              </a:lvl6pPr>
              <a:lvl7pPr marL="2743200" algn="l" defTabSz="914400" rtl="0" eaLnBrk="1" latinLnBrk="0" hangingPunct="1">
                <a:defRPr sz="1400" kern="1200">
                  <a:solidFill>
                    <a:schemeClr val="tx1"/>
                  </a:solidFill>
                  <a:latin typeface="Arial" panose="020B0604020202020204" pitchFamily="34" charset="0"/>
                  <a:ea typeface="+mn-ea"/>
                  <a:cs typeface="+mn-cs"/>
                </a:defRPr>
              </a:lvl7pPr>
              <a:lvl8pPr marL="3200400" algn="l" defTabSz="914400" rtl="0" eaLnBrk="1" latinLnBrk="0" hangingPunct="1">
                <a:defRPr sz="1400" kern="1200">
                  <a:solidFill>
                    <a:schemeClr val="tx1"/>
                  </a:solidFill>
                  <a:latin typeface="Arial" panose="020B0604020202020204" pitchFamily="34" charset="0"/>
                  <a:ea typeface="+mn-ea"/>
                  <a:cs typeface="+mn-cs"/>
                </a:defRPr>
              </a:lvl8pPr>
              <a:lvl9pPr marL="3657600" algn="l" defTabSz="914400" rtl="0" eaLnBrk="1" latinLnBrk="0" hangingPunct="1">
                <a:defRPr sz="1400" kern="1200">
                  <a:solidFill>
                    <a:schemeClr val="tx1"/>
                  </a:solidFill>
                  <a:latin typeface="Arial" panose="020B0604020202020204" pitchFamily="34" charset="0"/>
                  <a:ea typeface="+mn-ea"/>
                  <a:cs typeface="+mn-cs"/>
                </a:defRPr>
              </a:lvl9pPr>
            </a:lstStyle>
            <a:p>
              <a:endParaRPr lang="en-CA"/>
            </a:p>
          </p:txBody>
        </p:sp>
        <p:sp>
          <p:nvSpPr>
            <p:cNvPr id="259" name="Rectangle 25">
              <a:extLst>
                <a:ext uri="{FF2B5EF4-FFF2-40B4-BE49-F238E27FC236}">
                  <a16:creationId xmlns:a16="http://schemas.microsoft.com/office/drawing/2014/main" id="{76800394-EFA1-495C-A8B6-2549F81C155E}"/>
                </a:ext>
              </a:extLst>
            </p:cNvPr>
            <p:cNvSpPr>
              <a:spLocks noChangeArrowheads="1"/>
            </p:cNvSpPr>
            <p:nvPr/>
          </p:nvSpPr>
          <p:spPr bwMode="auto">
            <a:xfrm>
              <a:off x="9713186" y="1063814"/>
              <a:ext cx="792962" cy="183127"/>
            </a:xfrm>
            <a:prstGeom prst="rect">
              <a:avLst/>
            </a:prstGeom>
            <a:noFill/>
            <a:ln w="9525">
              <a:noFill/>
              <a:miter lim="800000"/>
              <a:headEnd/>
              <a:tailEnd/>
            </a:ln>
          </p:spPr>
          <p:txBody>
            <a:bodyPr wrap="square" lIns="0" tIns="0" rIns="0" bIns="0">
              <a:spAutoFit/>
            </a:bodyPr>
            <a:lstStyle/>
            <a:p>
              <a:pPr>
                <a:lnSpc>
                  <a:spcPct val="85000"/>
                </a:lnSpc>
              </a:pPr>
              <a:r>
                <a:rPr lang="en-US" altLang="en-US" sz="1400" b="1" dirty="0">
                  <a:solidFill>
                    <a:srgbClr val="000000"/>
                  </a:solidFill>
                  <a:latin typeface="Arial" panose="020B0604020202020204" pitchFamily="34" charset="0"/>
                  <a:cs typeface="Arial" panose="020B0604020202020204" pitchFamily="34" charset="0"/>
                </a:rPr>
                <a:t>Brain</a:t>
              </a:r>
              <a:endParaRPr lang="en-US" altLang="en-US" sz="2000" b="1" dirty="0">
                <a:solidFill>
                  <a:srgbClr val="000000"/>
                </a:solidFill>
                <a:latin typeface="Arial" panose="020B0604020202020204" pitchFamily="34" charset="0"/>
                <a:cs typeface="Arial" panose="020B0604020202020204" pitchFamily="34" charset="0"/>
              </a:endParaRPr>
            </a:p>
          </p:txBody>
        </p:sp>
      </p:grpSp>
      <p:sp>
        <p:nvSpPr>
          <p:cNvPr id="233" name="Left Bracket 232">
            <a:extLst>
              <a:ext uri="{FF2B5EF4-FFF2-40B4-BE49-F238E27FC236}">
                <a16:creationId xmlns:a16="http://schemas.microsoft.com/office/drawing/2014/main" id="{FC61D2C4-B753-46BF-B2B4-30449B6D1123}"/>
              </a:ext>
            </a:extLst>
          </p:cNvPr>
          <p:cNvSpPr/>
          <p:nvPr/>
        </p:nvSpPr>
        <p:spPr>
          <a:xfrm flipH="1">
            <a:off x="6253486" y="5666109"/>
            <a:ext cx="735481" cy="343216"/>
          </a:xfrm>
          <a:prstGeom prst="leftBracket">
            <a:avLst/>
          </a:prstGeom>
          <a:ln w="38100"/>
        </p:spPr>
        <p:style>
          <a:lnRef idx="1">
            <a:schemeClr val="dk1"/>
          </a:lnRef>
          <a:fillRef idx="0">
            <a:schemeClr val="dk1"/>
          </a:fillRef>
          <a:effectRef idx="0">
            <a:schemeClr val="dk1"/>
          </a:effectRef>
          <a:fontRef idx="minor">
            <a:schemeClr val="tx1"/>
          </a:fontRef>
        </p:style>
        <p:txBody>
          <a:bodyPr rtlCol="0" anchor="ctr"/>
          <a:lstStyle/>
          <a:p>
            <a:pPr algn="ctr"/>
            <a:endParaRPr lang="en-CA" dirty="0"/>
          </a:p>
        </p:txBody>
      </p:sp>
      <p:cxnSp>
        <p:nvCxnSpPr>
          <p:cNvPr id="234" name="Straight Connector 233">
            <a:extLst>
              <a:ext uri="{FF2B5EF4-FFF2-40B4-BE49-F238E27FC236}">
                <a16:creationId xmlns:a16="http://schemas.microsoft.com/office/drawing/2014/main" id="{EF4B5086-8958-49F2-8109-54E97897679B}"/>
              </a:ext>
            </a:extLst>
          </p:cNvPr>
          <p:cNvCxnSpPr>
            <a:cxnSpLocks/>
          </p:cNvCxnSpPr>
          <p:nvPr/>
        </p:nvCxnSpPr>
        <p:spPr>
          <a:xfrm flipV="1">
            <a:off x="5485636" y="6009008"/>
            <a:ext cx="766921" cy="13255"/>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238" name="Oval 237">
            <a:extLst>
              <a:ext uri="{FF2B5EF4-FFF2-40B4-BE49-F238E27FC236}">
                <a16:creationId xmlns:a16="http://schemas.microsoft.com/office/drawing/2014/main" id="{8B5666CE-9DEE-48FB-98E5-4F3B5D960477}"/>
              </a:ext>
            </a:extLst>
          </p:cNvPr>
          <p:cNvSpPr/>
          <p:nvPr/>
        </p:nvSpPr>
        <p:spPr>
          <a:xfrm>
            <a:off x="3296892" y="3324822"/>
            <a:ext cx="165684" cy="167458"/>
          </a:xfrm>
          <a:prstGeom prst="ellipse">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239" name="Oval 238">
            <a:extLst>
              <a:ext uri="{FF2B5EF4-FFF2-40B4-BE49-F238E27FC236}">
                <a16:creationId xmlns:a16="http://schemas.microsoft.com/office/drawing/2014/main" id="{99C23EA6-D02E-47CC-B03E-E0DD0E1FFD5D}"/>
              </a:ext>
            </a:extLst>
          </p:cNvPr>
          <p:cNvSpPr/>
          <p:nvPr/>
        </p:nvSpPr>
        <p:spPr>
          <a:xfrm>
            <a:off x="5567993" y="5688904"/>
            <a:ext cx="97767" cy="112097"/>
          </a:xfrm>
          <a:prstGeom prst="ellipse">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cxnSp>
        <p:nvCxnSpPr>
          <p:cNvPr id="246" name="Straight Connector 245">
            <a:extLst>
              <a:ext uri="{FF2B5EF4-FFF2-40B4-BE49-F238E27FC236}">
                <a16:creationId xmlns:a16="http://schemas.microsoft.com/office/drawing/2014/main" id="{D862F0ED-5710-4CDC-99C2-AEE69D2DC6EF}"/>
              </a:ext>
            </a:extLst>
          </p:cNvPr>
          <p:cNvCxnSpPr>
            <a:cxnSpLocks/>
          </p:cNvCxnSpPr>
          <p:nvPr/>
        </p:nvCxnSpPr>
        <p:spPr>
          <a:xfrm>
            <a:off x="3692800" y="3238749"/>
            <a:ext cx="1029354" cy="668982"/>
          </a:xfrm>
          <a:prstGeom prst="line">
            <a:avLst/>
          </a:prstGeom>
          <a:ln w="76200">
            <a:solidFill>
              <a:srgbClr val="FF0000"/>
            </a:solidFill>
          </a:ln>
        </p:spPr>
        <p:style>
          <a:lnRef idx="1">
            <a:schemeClr val="accent1"/>
          </a:lnRef>
          <a:fillRef idx="0">
            <a:schemeClr val="accent1"/>
          </a:fillRef>
          <a:effectRef idx="0">
            <a:schemeClr val="accent1"/>
          </a:effectRef>
          <a:fontRef idx="minor">
            <a:schemeClr val="tx1"/>
          </a:fontRef>
        </p:style>
      </p:cxnSp>
      <p:sp>
        <p:nvSpPr>
          <p:cNvPr id="247" name="Oval 237">
            <a:extLst>
              <a:ext uri="{FF2B5EF4-FFF2-40B4-BE49-F238E27FC236}">
                <a16:creationId xmlns:a16="http://schemas.microsoft.com/office/drawing/2014/main" id="{98245910-371A-4C4E-B9AA-8F0A25F7C6D9}"/>
              </a:ext>
            </a:extLst>
          </p:cNvPr>
          <p:cNvSpPr/>
          <p:nvPr/>
        </p:nvSpPr>
        <p:spPr>
          <a:xfrm>
            <a:off x="2069006" y="4749991"/>
            <a:ext cx="165684" cy="167458"/>
          </a:xfrm>
          <a:prstGeom prst="ellipse">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Tree>
    <p:extLst>
      <p:ext uri="{BB962C8B-B14F-4D97-AF65-F5344CB8AC3E}">
        <p14:creationId xmlns:p14="http://schemas.microsoft.com/office/powerpoint/2010/main" val="26411967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33"/>
                                        </p:tgtEl>
                                        <p:attrNameLst>
                                          <p:attrName>style.visibility</p:attrName>
                                        </p:attrNameLst>
                                      </p:cBhvr>
                                      <p:to>
                                        <p:strVal val="visible"/>
                                      </p:to>
                                    </p:set>
                                    <p:anim calcmode="lin" valueType="num">
                                      <p:cBhvr additive="base">
                                        <p:cTn id="7" dur="500" fill="hold"/>
                                        <p:tgtEl>
                                          <p:spTgt spid="233"/>
                                        </p:tgtEl>
                                        <p:attrNameLst>
                                          <p:attrName>ppt_x</p:attrName>
                                        </p:attrNameLst>
                                      </p:cBhvr>
                                      <p:tavLst>
                                        <p:tav tm="0">
                                          <p:val>
                                            <p:strVal val="#ppt_x"/>
                                          </p:val>
                                        </p:tav>
                                        <p:tav tm="100000">
                                          <p:val>
                                            <p:strVal val="#ppt_x"/>
                                          </p:val>
                                        </p:tav>
                                      </p:tavLst>
                                    </p:anim>
                                    <p:anim calcmode="lin" valueType="num">
                                      <p:cBhvr additive="base">
                                        <p:cTn id="8" dur="500" fill="hold"/>
                                        <p:tgtEl>
                                          <p:spTgt spid="233"/>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234"/>
                                        </p:tgtEl>
                                        <p:attrNameLst>
                                          <p:attrName>style.visibility</p:attrName>
                                        </p:attrNameLst>
                                      </p:cBhvr>
                                      <p:to>
                                        <p:strVal val="visible"/>
                                      </p:to>
                                    </p:set>
                                    <p:anim calcmode="lin" valueType="num">
                                      <p:cBhvr additive="base">
                                        <p:cTn id="11" dur="500" fill="hold"/>
                                        <p:tgtEl>
                                          <p:spTgt spid="234"/>
                                        </p:tgtEl>
                                        <p:attrNameLst>
                                          <p:attrName>ppt_x</p:attrName>
                                        </p:attrNameLst>
                                      </p:cBhvr>
                                      <p:tavLst>
                                        <p:tav tm="0">
                                          <p:val>
                                            <p:strVal val="#ppt_x"/>
                                          </p:val>
                                        </p:tav>
                                        <p:tav tm="100000">
                                          <p:val>
                                            <p:strVal val="#ppt_x"/>
                                          </p:val>
                                        </p:tav>
                                      </p:tavLst>
                                    </p:anim>
                                    <p:anim calcmode="lin" valueType="num">
                                      <p:cBhvr additive="base">
                                        <p:cTn id="12" dur="500" fill="hold"/>
                                        <p:tgtEl>
                                          <p:spTgt spid="234"/>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224"/>
                                        </p:tgtEl>
                                        <p:attrNameLst>
                                          <p:attrName>style.visibility</p:attrName>
                                        </p:attrNameLst>
                                      </p:cBhvr>
                                      <p:to>
                                        <p:strVal val="visible"/>
                                      </p:to>
                                    </p:set>
                                    <p:anim calcmode="lin" valueType="num">
                                      <p:cBhvr additive="base">
                                        <p:cTn id="15" dur="500" fill="hold"/>
                                        <p:tgtEl>
                                          <p:spTgt spid="224"/>
                                        </p:tgtEl>
                                        <p:attrNameLst>
                                          <p:attrName>ppt_x</p:attrName>
                                        </p:attrNameLst>
                                      </p:cBhvr>
                                      <p:tavLst>
                                        <p:tav tm="0">
                                          <p:val>
                                            <p:strVal val="#ppt_x"/>
                                          </p:val>
                                        </p:tav>
                                        <p:tav tm="100000">
                                          <p:val>
                                            <p:strVal val="#ppt_x"/>
                                          </p:val>
                                        </p:tav>
                                      </p:tavLst>
                                    </p:anim>
                                    <p:anim calcmode="lin" valueType="num">
                                      <p:cBhvr additive="base">
                                        <p:cTn id="16" dur="500" fill="hold"/>
                                        <p:tgtEl>
                                          <p:spTgt spid="224"/>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246"/>
                                        </p:tgtEl>
                                        <p:attrNameLst>
                                          <p:attrName>style.visibility</p:attrName>
                                        </p:attrNameLst>
                                      </p:cBhvr>
                                      <p:to>
                                        <p:strVal val="visible"/>
                                      </p:to>
                                    </p:set>
                                    <p:anim calcmode="lin" valueType="num">
                                      <p:cBhvr additive="base">
                                        <p:cTn id="19" dur="500" fill="hold"/>
                                        <p:tgtEl>
                                          <p:spTgt spid="246"/>
                                        </p:tgtEl>
                                        <p:attrNameLst>
                                          <p:attrName>ppt_x</p:attrName>
                                        </p:attrNameLst>
                                      </p:cBhvr>
                                      <p:tavLst>
                                        <p:tav tm="0">
                                          <p:val>
                                            <p:strVal val="#ppt_x"/>
                                          </p:val>
                                        </p:tav>
                                        <p:tav tm="100000">
                                          <p:val>
                                            <p:strVal val="#ppt_x"/>
                                          </p:val>
                                        </p:tav>
                                      </p:tavLst>
                                    </p:anim>
                                    <p:anim calcmode="lin" valueType="num">
                                      <p:cBhvr additive="base">
                                        <p:cTn id="20" dur="500" fill="hold"/>
                                        <p:tgtEl>
                                          <p:spTgt spid="246"/>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xit" presetSubtype="4" fill="hold" grpId="0" nodeType="clickEffect">
                                  <p:stCondLst>
                                    <p:cond delay="0"/>
                                  </p:stCondLst>
                                  <p:childTnLst>
                                    <p:anim calcmode="lin" valueType="num">
                                      <p:cBhvr additive="base">
                                        <p:cTn id="24" dur="500"/>
                                        <p:tgtEl>
                                          <p:spTgt spid="226"/>
                                        </p:tgtEl>
                                        <p:attrNameLst>
                                          <p:attrName>ppt_x</p:attrName>
                                        </p:attrNameLst>
                                      </p:cBhvr>
                                      <p:tavLst>
                                        <p:tav tm="0">
                                          <p:val>
                                            <p:strVal val="ppt_x"/>
                                          </p:val>
                                        </p:tav>
                                        <p:tav tm="100000">
                                          <p:val>
                                            <p:strVal val="ppt_x"/>
                                          </p:val>
                                        </p:tav>
                                      </p:tavLst>
                                    </p:anim>
                                    <p:anim calcmode="lin" valueType="num">
                                      <p:cBhvr additive="base">
                                        <p:cTn id="25" dur="500"/>
                                        <p:tgtEl>
                                          <p:spTgt spid="226"/>
                                        </p:tgtEl>
                                        <p:attrNameLst>
                                          <p:attrName>ppt_y</p:attrName>
                                        </p:attrNameLst>
                                      </p:cBhvr>
                                      <p:tavLst>
                                        <p:tav tm="0">
                                          <p:val>
                                            <p:strVal val="ppt_y"/>
                                          </p:val>
                                        </p:tav>
                                        <p:tav tm="100000">
                                          <p:val>
                                            <p:strVal val="1+ppt_h/2"/>
                                          </p:val>
                                        </p:tav>
                                      </p:tavLst>
                                    </p:anim>
                                    <p:set>
                                      <p:cBhvr>
                                        <p:cTn id="26" dur="1" fill="hold">
                                          <p:stCondLst>
                                            <p:cond delay="499"/>
                                          </p:stCondLst>
                                        </p:cTn>
                                        <p:tgtEl>
                                          <p:spTgt spid="226"/>
                                        </p:tgtEl>
                                        <p:attrNameLst>
                                          <p:attrName>style.visibility</p:attrName>
                                        </p:attrNameLst>
                                      </p:cBhvr>
                                      <p:to>
                                        <p:strVal val="hidden"/>
                                      </p:to>
                                    </p:set>
                                  </p:childTnLst>
                                </p:cTn>
                              </p:par>
                              <p:par>
                                <p:cTn id="27" presetID="2" presetClass="exit" presetSubtype="4" fill="hold" grpId="0" nodeType="withEffect">
                                  <p:stCondLst>
                                    <p:cond delay="0"/>
                                  </p:stCondLst>
                                  <p:childTnLst>
                                    <p:anim calcmode="lin" valueType="num">
                                      <p:cBhvr additive="base">
                                        <p:cTn id="28" dur="500"/>
                                        <p:tgtEl>
                                          <p:spTgt spid="227"/>
                                        </p:tgtEl>
                                        <p:attrNameLst>
                                          <p:attrName>ppt_x</p:attrName>
                                        </p:attrNameLst>
                                      </p:cBhvr>
                                      <p:tavLst>
                                        <p:tav tm="0">
                                          <p:val>
                                            <p:strVal val="ppt_x"/>
                                          </p:val>
                                        </p:tav>
                                        <p:tav tm="100000">
                                          <p:val>
                                            <p:strVal val="ppt_x"/>
                                          </p:val>
                                        </p:tav>
                                      </p:tavLst>
                                    </p:anim>
                                    <p:anim calcmode="lin" valueType="num">
                                      <p:cBhvr additive="base">
                                        <p:cTn id="29" dur="500"/>
                                        <p:tgtEl>
                                          <p:spTgt spid="227"/>
                                        </p:tgtEl>
                                        <p:attrNameLst>
                                          <p:attrName>ppt_y</p:attrName>
                                        </p:attrNameLst>
                                      </p:cBhvr>
                                      <p:tavLst>
                                        <p:tav tm="0">
                                          <p:val>
                                            <p:strVal val="ppt_y"/>
                                          </p:val>
                                        </p:tav>
                                        <p:tav tm="100000">
                                          <p:val>
                                            <p:strVal val="1+ppt_h/2"/>
                                          </p:val>
                                        </p:tav>
                                      </p:tavLst>
                                    </p:anim>
                                    <p:set>
                                      <p:cBhvr>
                                        <p:cTn id="30" dur="1" fill="hold">
                                          <p:stCondLst>
                                            <p:cond delay="499"/>
                                          </p:stCondLst>
                                        </p:cTn>
                                        <p:tgtEl>
                                          <p:spTgt spid="227"/>
                                        </p:tgtEl>
                                        <p:attrNameLst>
                                          <p:attrName>style.visibility</p:attrName>
                                        </p:attrNameLst>
                                      </p:cBhvr>
                                      <p:to>
                                        <p:strVal val="hidden"/>
                                      </p:to>
                                    </p:set>
                                  </p:childTnLst>
                                </p:cTn>
                              </p:par>
                              <p:par>
                                <p:cTn id="31" presetID="2" presetClass="exit" presetSubtype="4" fill="hold" grpId="0" nodeType="withEffect">
                                  <p:stCondLst>
                                    <p:cond delay="0"/>
                                  </p:stCondLst>
                                  <p:childTnLst>
                                    <p:anim calcmode="lin" valueType="num">
                                      <p:cBhvr additive="base">
                                        <p:cTn id="32" dur="500"/>
                                        <p:tgtEl>
                                          <p:spTgt spid="231"/>
                                        </p:tgtEl>
                                        <p:attrNameLst>
                                          <p:attrName>ppt_x</p:attrName>
                                        </p:attrNameLst>
                                      </p:cBhvr>
                                      <p:tavLst>
                                        <p:tav tm="0">
                                          <p:val>
                                            <p:strVal val="ppt_x"/>
                                          </p:val>
                                        </p:tav>
                                        <p:tav tm="100000">
                                          <p:val>
                                            <p:strVal val="ppt_x"/>
                                          </p:val>
                                        </p:tav>
                                      </p:tavLst>
                                    </p:anim>
                                    <p:anim calcmode="lin" valueType="num">
                                      <p:cBhvr additive="base">
                                        <p:cTn id="33" dur="500"/>
                                        <p:tgtEl>
                                          <p:spTgt spid="231"/>
                                        </p:tgtEl>
                                        <p:attrNameLst>
                                          <p:attrName>ppt_y</p:attrName>
                                        </p:attrNameLst>
                                      </p:cBhvr>
                                      <p:tavLst>
                                        <p:tav tm="0">
                                          <p:val>
                                            <p:strVal val="ppt_y"/>
                                          </p:val>
                                        </p:tav>
                                        <p:tav tm="100000">
                                          <p:val>
                                            <p:strVal val="1+ppt_h/2"/>
                                          </p:val>
                                        </p:tav>
                                      </p:tavLst>
                                    </p:anim>
                                    <p:set>
                                      <p:cBhvr>
                                        <p:cTn id="34" dur="1" fill="hold">
                                          <p:stCondLst>
                                            <p:cond delay="499"/>
                                          </p:stCondLst>
                                        </p:cTn>
                                        <p:tgtEl>
                                          <p:spTgt spid="231"/>
                                        </p:tgtEl>
                                        <p:attrNameLst>
                                          <p:attrName>style.visibility</p:attrName>
                                        </p:attrNameLst>
                                      </p:cBhvr>
                                      <p:to>
                                        <p:strVal val="hidden"/>
                                      </p:to>
                                    </p:set>
                                  </p:childTnLst>
                                </p:cTn>
                              </p:par>
                              <p:par>
                                <p:cTn id="35" presetID="2" presetClass="exit" presetSubtype="4" fill="hold" grpId="0" nodeType="withEffect">
                                  <p:stCondLst>
                                    <p:cond delay="0"/>
                                  </p:stCondLst>
                                  <p:childTnLst>
                                    <p:anim calcmode="lin" valueType="num">
                                      <p:cBhvr additive="base">
                                        <p:cTn id="36" dur="500"/>
                                        <p:tgtEl>
                                          <p:spTgt spid="230"/>
                                        </p:tgtEl>
                                        <p:attrNameLst>
                                          <p:attrName>ppt_x</p:attrName>
                                        </p:attrNameLst>
                                      </p:cBhvr>
                                      <p:tavLst>
                                        <p:tav tm="0">
                                          <p:val>
                                            <p:strVal val="ppt_x"/>
                                          </p:val>
                                        </p:tav>
                                        <p:tav tm="100000">
                                          <p:val>
                                            <p:strVal val="ppt_x"/>
                                          </p:val>
                                        </p:tav>
                                      </p:tavLst>
                                    </p:anim>
                                    <p:anim calcmode="lin" valueType="num">
                                      <p:cBhvr additive="base">
                                        <p:cTn id="37" dur="500"/>
                                        <p:tgtEl>
                                          <p:spTgt spid="230"/>
                                        </p:tgtEl>
                                        <p:attrNameLst>
                                          <p:attrName>ppt_y</p:attrName>
                                        </p:attrNameLst>
                                      </p:cBhvr>
                                      <p:tavLst>
                                        <p:tav tm="0">
                                          <p:val>
                                            <p:strVal val="ppt_y"/>
                                          </p:val>
                                        </p:tav>
                                        <p:tav tm="100000">
                                          <p:val>
                                            <p:strVal val="1+ppt_h/2"/>
                                          </p:val>
                                        </p:tav>
                                      </p:tavLst>
                                    </p:anim>
                                    <p:set>
                                      <p:cBhvr>
                                        <p:cTn id="38" dur="1" fill="hold">
                                          <p:stCondLst>
                                            <p:cond delay="499"/>
                                          </p:stCondLst>
                                        </p:cTn>
                                        <p:tgtEl>
                                          <p:spTgt spid="230"/>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6" grpId="0" animBg="1"/>
      <p:bldP spid="227" grpId="0" animBg="1"/>
      <p:bldP spid="230" grpId="0" animBg="1"/>
      <p:bldP spid="231" grpId="0" animBg="1"/>
      <p:bldP spid="233"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384835-3670-4FAC-BE8B-C1F43E0ECC43}"/>
              </a:ext>
            </a:extLst>
          </p:cNvPr>
          <p:cNvSpPr>
            <a:spLocks noGrp="1"/>
          </p:cNvSpPr>
          <p:nvPr>
            <p:ph type="title"/>
          </p:nvPr>
        </p:nvSpPr>
        <p:spPr/>
        <p:txBody>
          <a:bodyPr/>
          <a:lstStyle/>
          <a:p>
            <a:pPr algn="ctr"/>
            <a:r>
              <a:rPr lang="en-CA" b="1" dirty="0" err="1">
                <a:solidFill>
                  <a:srgbClr val="7030A0"/>
                </a:solidFill>
                <a:latin typeface="+mn-lt"/>
              </a:rPr>
              <a:t>Infrasacral</a:t>
            </a:r>
            <a:r>
              <a:rPr lang="en-CA" b="1" dirty="0">
                <a:solidFill>
                  <a:srgbClr val="7030A0"/>
                </a:solidFill>
                <a:latin typeface="+mn-lt"/>
              </a:rPr>
              <a:t> (cauda equina and peripheral</a:t>
            </a:r>
            <a:br>
              <a:rPr lang="en-CA" b="1" dirty="0">
                <a:solidFill>
                  <a:srgbClr val="7030A0"/>
                </a:solidFill>
                <a:latin typeface="+mn-lt"/>
              </a:rPr>
            </a:br>
            <a:r>
              <a:rPr lang="en-CA" b="1" dirty="0">
                <a:solidFill>
                  <a:srgbClr val="7030A0"/>
                </a:solidFill>
                <a:latin typeface="+mn-lt"/>
              </a:rPr>
              <a:t>nerves) Lesion (CEPNL) </a:t>
            </a:r>
          </a:p>
        </p:txBody>
      </p:sp>
      <p:sp>
        <p:nvSpPr>
          <p:cNvPr id="3" name="Content Placeholder 2">
            <a:extLst>
              <a:ext uri="{FF2B5EF4-FFF2-40B4-BE49-F238E27FC236}">
                <a16:creationId xmlns:a16="http://schemas.microsoft.com/office/drawing/2014/main" id="{8C71869F-5F3F-4479-8EFB-D668185EC144}"/>
              </a:ext>
            </a:extLst>
          </p:cNvPr>
          <p:cNvSpPr>
            <a:spLocks noGrp="1"/>
          </p:cNvSpPr>
          <p:nvPr>
            <p:ph idx="1"/>
          </p:nvPr>
        </p:nvSpPr>
        <p:spPr>
          <a:xfrm>
            <a:off x="838200" y="2044296"/>
            <a:ext cx="10515600" cy="4132667"/>
          </a:xfrm>
        </p:spPr>
        <p:txBody>
          <a:bodyPr>
            <a:normAutofit/>
          </a:bodyPr>
          <a:lstStyle/>
          <a:p>
            <a:r>
              <a:rPr lang="en-CA" sz="3600" dirty="0"/>
              <a:t>Is a neurological lesion affecting the cauda equina and/or peripheral nerves. </a:t>
            </a:r>
          </a:p>
          <a:p>
            <a:pPr lvl="1"/>
            <a:r>
              <a:rPr lang="en-CA" sz="3200" dirty="0"/>
              <a:t>NLUTD in CEPNL: </a:t>
            </a:r>
          </a:p>
          <a:p>
            <a:pPr lvl="2"/>
            <a:r>
              <a:rPr lang="en-CA" sz="2800" dirty="0" err="1"/>
              <a:t>acontractile</a:t>
            </a:r>
            <a:r>
              <a:rPr lang="en-CA" sz="2800" dirty="0"/>
              <a:t> detrusor </a:t>
            </a:r>
          </a:p>
          <a:p>
            <a:pPr lvl="2"/>
            <a:r>
              <a:rPr lang="en-CA" sz="2800" dirty="0"/>
              <a:t>and/or SUI may be present. </a:t>
            </a:r>
          </a:p>
          <a:p>
            <a:pPr lvl="2"/>
            <a:r>
              <a:rPr lang="en-CA" sz="2800" dirty="0"/>
              <a:t>In diabetic neuropathy, detrusor overactivity can be seen in combination with the above.</a:t>
            </a:r>
          </a:p>
        </p:txBody>
      </p:sp>
    </p:spTree>
    <p:extLst>
      <p:ext uri="{BB962C8B-B14F-4D97-AF65-F5344CB8AC3E}">
        <p14:creationId xmlns:p14="http://schemas.microsoft.com/office/powerpoint/2010/main" val="37909990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 calcmode="lin" valueType="num">
                                      <p:cBhvr additive="base">
                                        <p:cTn id="7"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2" end="2"/>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anim calcmode="lin" valueType="num">
                                      <p:cBhvr additive="base">
                                        <p:cTn id="11"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3" end="3"/>
                                            </p:txEl>
                                          </p:spTgt>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anim calcmode="lin" valueType="num">
                                      <p:cBhvr additive="base">
                                        <p:cTn id="15"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B5E4D6-C6B3-4EE5-891A-7DBEA549DBA5}"/>
              </a:ext>
            </a:extLst>
          </p:cNvPr>
          <p:cNvSpPr>
            <a:spLocks noGrp="1"/>
          </p:cNvSpPr>
          <p:nvPr>
            <p:ph type="title"/>
          </p:nvPr>
        </p:nvSpPr>
        <p:spPr>
          <a:xfrm>
            <a:off x="7989280" y="1253580"/>
            <a:ext cx="3709400" cy="2499270"/>
          </a:xfrm>
        </p:spPr>
        <p:txBody>
          <a:bodyPr>
            <a:normAutofit/>
          </a:bodyPr>
          <a:lstStyle/>
          <a:p>
            <a:pPr marL="0" marR="0" lvl="0" indent="0" defTabSz="914400" rtl="0" eaLnBrk="1" fontAlgn="auto" latinLnBrk="0" hangingPunct="1">
              <a:lnSpc>
                <a:spcPct val="100000"/>
              </a:lnSpc>
              <a:spcBef>
                <a:spcPts val="0"/>
              </a:spcBef>
              <a:spcAft>
                <a:spcPts val="0"/>
              </a:spcAft>
              <a:tabLst/>
              <a:defRPr/>
            </a:pPr>
            <a:r>
              <a:rPr kumimoji="0" lang="en-CA" sz="2000" b="1" i="0" u="none" strike="noStrike" kern="1200" cap="none" spc="0" normalizeH="0" baseline="0" noProof="0" dirty="0">
                <a:ln>
                  <a:noFill/>
                </a:ln>
                <a:solidFill>
                  <a:srgbClr val="7030A0"/>
                </a:solidFill>
                <a:effectLst/>
                <a:uLnTx/>
                <a:uFillTx/>
                <a:latin typeface="Arial"/>
                <a:ea typeface="+mn-ea"/>
                <a:cs typeface="+mn-cs"/>
              </a:rPr>
              <a:t>37 F with urinary retention post TAH for cervical ca</a:t>
            </a:r>
            <a:br>
              <a:rPr kumimoji="0" lang="en-CA" sz="2000" b="1" i="0" u="none" strike="noStrike" kern="1200" cap="none" spc="0" normalizeH="0" baseline="0" noProof="0" dirty="0">
                <a:ln>
                  <a:noFill/>
                </a:ln>
                <a:solidFill>
                  <a:srgbClr val="7030A0"/>
                </a:solidFill>
                <a:effectLst/>
                <a:uLnTx/>
                <a:uFillTx/>
                <a:latin typeface="Arial"/>
                <a:ea typeface="+mn-ea"/>
                <a:cs typeface="+mn-cs"/>
              </a:rPr>
            </a:br>
            <a:r>
              <a:rPr kumimoji="0" lang="en-US" sz="2000" b="1" i="0" u="none" strike="noStrike" kern="1200" cap="none" spc="0" normalizeH="0" baseline="0" noProof="0" dirty="0">
                <a:ln>
                  <a:noFill/>
                </a:ln>
                <a:solidFill>
                  <a:srgbClr val="7030A0"/>
                </a:solidFill>
                <a:effectLst/>
                <a:uLnTx/>
                <a:uFillTx/>
                <a:latin typeface="Arial"/>
                <a:ea typeface="+mn-ea"/>
                <a:cs typeface="+mn-cs"/>
              </a:rPr>
              <a:t>4 weeks post hysterectomy, CIC q6h, not voiding</a:t>
            </a:r>
            <a:br>
              <a:rPr kumimoji="0" lang="en-US" sz="2000" b="1" i="0" u="none" strike="noStrike" kern="1200" cap="none" spc="0" normalizeH="0" baseline="0" noProof="0" dirty="0">
                <a:ln>
                  <a:noFill/>
                </a:ln>
                <a:solidFill>
                  <a:srgbClr val="7030A0"/>
                </a:solidFill>
                <a:effectLst/>
                <a:uLnTx/>
                <a:uFillTx/>
                <a:latin typeface="Arial"/>
                <a:ea typeface="+mn-ea"/>
                <a:cs typeface="+mn-cs"/>
              </a:rPr>
            </a:br>
            <a:r>
              <a:rPr kumimoji="0" lang="en-US" sz="2000" b="1" i="0" u="none" strike="noStrike" kern="1200" cap="none" spc="0" normalizeH="0" baseline="0" noProof="0" dirty="0">
                <a:ln>
                  <a:noFill/>
                </a:ln>
                <a:solidFill>
                  <a:srgbClr val="7030A0"/>
                </a:solidFill>
                <a:effectLst/>
                <a:uLnTx/>
                <a:uFillTx/>
                <a:latin typeface="Arial"/>
                <a:ea typeface="+mn-ea"/>
                <a:cs typeface="+mn-cs"/>
              </a:rPr>
              <a:t>No preoperative problems</a:t>
            </a:r>
            <a:endParaRPr lang="pl-PL" sz="9600" b="1" dirty="0">
              <a:solidFill>
                <a:srgbClr val="7030A0"/>
              </a:solidFill>
            </a:endParaRPr>
          </a:p>
        </p:txBody>
      </p:sp>
      <p:grpSp>
        <p:nvGrpSpPr>
          <p:cNvPr id="16" name="Group 15">
            <a:extLst>
              <a:ext uri="{FF2B5EF4-FFF2-40B4-BE49-F238E27FC236}">
                <a16:creationId xmlns:a16="http://schemas.microsoft.com/office/drawing/2014/main" id="{43175033-3D1D-4498-8D33-BFB0AE05BBCE}"/>
              </a:ext>
            </a:extLst>
          </p:cNvPr>
          <p:cNvGrpSpPr/>
          <p:nvPr/>
        </p:nvGrpSpPr>
        <p:grpSpPr>
          <a:xfrm>
            <a:off x="551956" y="365126"/>
            <a:ext cx="6882514" cy="6127750"/>
            <a:chOff x="180895" y="3597248"/>
            <a:chExt cx="4884182" cy="3980961"/>
          </a:xfrm>
        </p:grpSpPr>
        <p:sp>
          <p:nvSpPr>
            <p:cNvPr id="17" name="Rectangle 3">
              <a:extLst>
                <a:ext uri="{FF2B5EF4-FFF2-40B4-BE49-F238E27FC236}">
                  <a16:creationId xmlns:a16="http://schemas.microsoft.com/office/drawing/2014/main" id="{8C30B5FF-EB4D-422F-BA99-1E830B3BB2A1}"/>
                </a:ext>
              </a:extLst>
            </p:cNvPr>
            <p:cNvSpPr>
              <a:spLocks noChangeArrowheads="1"/>
            </p:cNvSpPr>
            <p:nvPr/>
          </p:nvSpPr>
          <p:spPr bwMode="auto">
            <a:xfrm>
              <a:off x="180895" y="3597248"/>
              <a:ext cx="422090" cy="301493"/>
            </a:xfrm>
            <a:prstGeom prst="rect">
              <a:avLst/>
            </a:prstGeom>
            <a:solidFill>
              <a:sysClr val="window" lastClr="FFFFFF"/>
            </a:solidFill>
            <a:ln w="9525">
              <a:noFill/>
              <a:miter lim="800000"/>
              <a:headEnd/>
              <a:tailEnd/>
            </a:ln>
            <a:effec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CA" sz="1424" b="0" i="0" u="none" strike="noStrike" kern="0" cap="none" spc="0" normalizeH="0" baseline="0" noProof="0">
                <a:ln>
                  <a:noFill/>
                </a:ln>
                <a:solidFill>
                  <a:srgbClr val="000000"/>
                </a:solidFill>
                <a:effectLst/>
                <a:uLnTx/>
                <a:uFillTx/>
                <a:latin typeface="Arial"/>
              </a:endParaRPr>
            </a:p>
          </p:txBody>
        </p:sp>
        <p:grpSp>
          <p:nvGrpSpPr>
            <p:cNvPr id="18" name="Group 5">
              <a:extLst>
                <a:ext uri="{FF2B5EF4-FFF2-40B4-BE49-F238E27FC236}">
                  <a16:creationId xmlns:a16="http://schemas.microsoft.com/office/drawing/2014/main" id="{50FFF48F-23F9-4CD5-8E95-A7915701EF63}"/>
                </a:ext>
              </a:extLst>
            </p:cNvPr>
            <p:cNvGrpSpPr>
              <a:grpSpLocks/>
            </p:cNvGrpSpPr>
            <p:nvPr/>
          </p:nvGrpSpPr>
          <p:grpSpPr bwMode="auto">
            <a:xfrm>
              <a:off x="241194" y="3838443"/>
              <a:ext cx="4823883" cy="3739766"/>
              <a:chOff x="192" y="960"/>
              <a:chExt cx="3840" cy="2977"/>
            </a:xfrm>
          </p:grpSpPr>
          <p:pic>
            <p:nvPicPr>
              <p:cNvPr id="27" name="Picture 6">
                <a:extLst>
                  <a:ext uri="{FF2B5EF4-FFF2-40B4-BE49-F238E27FC236}">
                    <a16:creationId xmlns:a16="http://schemas.microsoft.com/office/drawing/2014/main" id="{97A35043-18FB-44D0-84DA-D8E90A03F618}"/>
                  </a:ext>
                </a:extLst>
              </p:cNvPr>
              <p:cNvPicPr>
                <a:picLocks noChangeAspect="1" noChangeArrowheads="1"/>
              </p:cNvPicPr>
              <p:nvPr/>
            </p:nvPicPr>
            <p:blipFill>
              <a:blip r:embed="rId2" cstate="print"/>
              <a:srcRect/>
              <a:stretch>
                <a:fillRect/>
              </a:stretch>
            </p:blipFill>
            <p:spPr bwMode="auto">
              <a:xfrm>
                <a:off x="272" y="1008"/>
                <a:ext cx="3760" cy="2929"/>
              </a:xfrm>
              <a:prstGeom prst="rect">
                <a:avLst/>
              </a:prstGeom>
              <a:noFill/>
              <a:ln w="9525">
                <a:noFill/>
                <a:miter lim="800000"/>
                <a:headEnd/>
                <a:tailEnd/>
              </a:ln>
              <a:effectLst/>
            </p:spPr>
          </p:pic>
          <p:sp>
            <p:nvSpPr>
              <p:cNvPr id="28" name="Rectangle 7">
                <a:extLst>
                  <a:ext uri="{FF2B5EF4-FFF2-40B4-BE49-F238E27FC236}">
                    <a16:creationId xmlns:a16="http://schemas.microsoft.com/office/drawing/2014/main" id="{2A284C0B-158A-45B1-ADDB-35C71E518556}"/>
                  </a:ext>
                </a:extLst>
              </p:cNvPr>
              <p:cNvSpPr>
                <a:spLocks noChangeArrowheads="1"/>
              </p:cNvSpPr>
              <p:nvPr/>
            </p:nvSpPr>
            <p:spPr bwMode="auto">
              <a:xfrm>
                <a:off x="192" y="960"/>
                <a:ext cx="384" cy="192"/>
              </a:xfrm>
              <a:prstGeom prst="rect">
                <a:avLst/>
              </a:prstGeom>
              <a:solidFill>
                <a:sysClr val="window" lastClr="FFFFFF"/>
              </a:solidFill>
              <a:ln w="9525">
                <a:noFill/>
                <a:miter lim="800000"/>
                <a:headEnd/>
                <a:tailEnd/>
              </a:ln>
              <a:effec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CA" sz="1424" b="0" i="0" u="none" strike="noStrike" kern="0" cap="none" spc="0" normalizeH="0" baseline="0" noProof="0">
                  <a:ln>
                    <a:noFill/>
                  </a:ln>
                  <a:solidFill>
                    <a:srgbClr val="000000"/>
                  </a:solidFill>
                  <a:effectLst/>
                  <a:uLnTx/>
                  <a:uFillTx/>
                  <a:latin typeface="Arial"/>
                </a:endParaRPr>
              </a:p>
            </p:txBody>
          </p:sp>
        </p:grpSp>
        <p:grpSp>
          <p:nvGrpSpPr>
            <p:cNvPr id="19" name="Group 18">
              <a:extLst>
                <a:ext uri="{FF2B5EF4-FFF2-40B4-BE49-F238E27FC236}">
                  <a16:creationId xmlns:a16="http://schemas.microsoft.com/office/drawing/2014/main" id="{57AB7295-D080-4DC7-A339-56A5AE4286FA}"/>
                </a:ext>
              </a:extLst>
            </p:cNvPr>
            <p:cNvGrpSpPr>
              <a:grpSpLocks/>
            </p:cNvGrpSpPr>
            <p:nvPr/>
          </p:nvGrpSpPr>
          <p:grpSpPr bwMode="auto">
            <a:xfrm>
              <a:off x="476631" y="4360601"/>
              <a:ext cx="535150" cy="3152525"/>
              <a:chOff x="359" y="767"/>
              <a:chExt cx="426" cy="1135"/>
            </a:xfrm>
          </p:grpSpPr>
          <p:sp>
            <p:nvSpPr>
              <p:cNvPr id="25" name="Line 9">
                <a:extLst>
                  <a:ext uri="{FF2B5EF4-FFF2-40B4-BE49-F238E27FC236}">
                    <a16:creationId xmlns:a16="http://schemas.microsoft.com/office/drawing/2014/main" id="{DF1D08F9-0866-4517-9258-A4EADE34774B}"/>
                  </a:ext>
                </a:extLst>
              </p:cNvPr>
              <p:cNvSpPr>
                <a:spLocks noChangeShapeType="1"/>
              </p:cNvSpPr>
              <p:nvPr/>
            </p:nvSpPr>
            <p:spPr bwMode="auto">
              <a:xfrm>
                <a:off x="565" y="894"/>
                <a:ext cx="0" cy="1008"/>
              </a:xfrm>
              <a:prstGeom prst="line">
                <a:avLst/>
              </a:prstGeom>
              <a:noFill/>
              <a:ln w="25400">
                <a:solidFill>
                  <a:srgbClr val="FF9900"/>
                </a:solidFill>
                <a:round/>
                <a:headEnd/>
                <a:tailEnd type="triangle" w="med" len="med"/>
              </a:ln>
              <a:effec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CA" sz="1424" b="0" i="0" u="none" strike="noStrike" kern="0" cap="none" spc="0" normalizeH="0" baseline="0" noProof="0" dirty="0">
                  <a:ln>
                    <a:noFill/>
                  </a:ln>
                  <a:solidFill>
                    <a:srgbClr val="000000"/>
                  </a:solidFill>
                  <a:effectLst/>
                  <a:uLnTx/>
                  <a:uFillTx/>
                  <a:latin typeface="Arial"/>
                </a:endParaRPr>
              </a:p>
            </p:txBody>
          </p:sp>
          <p:sp>
            <p:nvSpPr>
              <p:cNvPr id="26" name="AutoShape 10">
                <a:extLst>
                  <a:ext uri="{FF2B5EF4-FFF2-40B4-BE49-F238E27FC236}">
                    <a16:creationId xmlns:a16="http://schemas.microsoft.com/office/drawing/2014/main" id="{B1C5D1D7-5DF2-439A-8C9E-D9E54307E459}"/>
                  </a:ext>
                </a:extLst>
              </p:cNvPr>
              <p:cNvSpPr>
                <a:spLocks noChangeArrowheads="1"/>
              </p:cNvSpPr>
              <p:nvPr/>
            </p:nvSpPr>
            <p:spPr bwMode="auto">
              <a:xfrm>
                <a:off x="359" y="767"/>
                <a:ext cx="426" cy="88"/>
              </a:xfrm>
              <a:prstGeom prst="roundRect">
                <a:avLst>
                  <a:gd name="adj" fmla="val 16667"/>
                </a:avLst>
              </a:prstGeom>
              <a:solidFill>
                <a:sysClr val="window" lastClr="FFFFFF"/>
              </a:solidFill>
              <a:ln w="25400">
                <a:solidFill>
                  <a:srgbClr val="FF9900"/>
                </a:solidFill>
                <a:round/>
                <a:headEnd/>
                <a:tailEnd/>
              </a:ln>
              <a:effectLst/>
            </p:spPr>
            <p:txBody>
              <a:bodyPr wrap="square" anchor="ctr">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831" b="1" i="0" u="none" strike="noStrike" kern="0" cap="none" spc="0" normalizeH="0" baseline="0" noProof="0" dirty="0">
                    <a:ln>
                      <a:noFill/>
                    </a:ln>
                    <a:solidFill>
                      <a:srgbClr val="CCFFCC">
                        <a:lumMod val="50000"/>
                      </a:srgbClr>
                    </a:solidFill>
                    <a:effectLst/>
                    <a:uLnTx/>
                    <a:uFillTx/>
                    <a:latin typeface="Eurostile" pitchFamily="34" charset="0"/>
                  </a:rPr>
                  <a:t>START</a:t>
                </a:r>
                <a:endParaRPr kumimoji="0" lang="en-US" sz="1108" b="1" i="0" u="none" strike="noStrike" kern="0" cap="none" spc="0" normalizeH="0" baseline="0" noProof="0" dirty="0">
                  <a:ln>
                    <a:noFill/>
                  </a:ln>
                  <a:solidFill>
                    <a:srgbClr val="CCFFCC">
                      <a:lumMod val="50000"/>
                    </a:srgbClr>
                  </a:solidFill>
                  <a:effectLst/>
                  <a:uLnTx/>
                  <a:uFillTx/>
                  <a:latin typeface="Arial"/>
                </a:endParaRPr>
              </a:p>
            </p:txBody>
          </p:sp>
        </p:grpSp>
        <p:grpSp>
          <p:nvGrpSpPr>
            <p:cNvPr id="20" name="Group 19">
              <a:extLst>
                <a:ext uri="{FF2B5EF4-FFF2-40B4-BE49-F238E27FC236}">
                  <a16:creationId xmlns:a16="http://schemas.microsoft.com/office/drawing/2014/main" id="{CDAA377C-18FF-42D2-A5A7-D45D09E73E36}"/>
                </a:ext>
              </a:extLst>
            </p:cNvPr>
            <p:cNvGrpSpPr>
              <a:grpSpLocks/>
            </p:cNvGrpSpPr>
            <p:nvPr/>
          </p:nvGrpSpPr>
          <p:grpSpPr bwMode="auto">
            <a:xfrm>
              <a:off x="3883535" y="4082916"/>
              <a:ext cx="723583" cy="3252825"/>
              <a:chOff x="2736" y="1010"/>
              <a:chExt cx="576" cy="2892"/>
            </a:xfrm>
          </p:grpSpPr>
          <p:grpSp>
            <p:nvGrpSpPr>
              <p:cNvPr id="21" name="Group 20">
                <a:extLst>
                  <a:ext uri="{FF2B5EF4-FFF2-40B4-BE49-F238E27FC236}">
                    <a16:creationId xmlns:a16="http://schemas.microsoft.com/office/drawing/2014/main" id="{C7A33FF1-50D7-4F35-838F-278B093A085C}"/>
                  </a:ext>
                </a:extLst>
              </p:cNvPr>
              <p:cNvGrpSpPr>
                <a:grpSpLocks/>
              </p:cNvGrpSpPr>
              <p:nvPr/>
            </p:nvGrpSpPr>
            <p:grpSpPr bwMode="auto">
              <a:xfrm>
                <a:off x="2839" y="1010"/>
                <a:ext cx="348" cy="2536"/>
                <a:chOff x="342" y="931"/>
                <a:chExt cx="348" cy="966"/>
              </a:xfrm>
            </p:grpSpPr>
            <p:sp>
              <p:nvSpPr>
                <p:cNvPr id="23" name="Line 13">
                  <a:extLst>
                    <a:ext uri="{FF2B5EF4-FFF2-40B4-BE49-F238E27FC236}">
                      <a16:creationId xmlns:a16="http://schemas.microsoft.com/office/drawing/2014/main" id="{7FDF0621-412E-4F85-9DF5-512A72102EF8}"/>
                    </a:ext>
                  </a:extLst>
                </p:cNvPr>
                <p:cNvSpPr>
                  <a:spLocks noChangeShapeType="1"/>
                </p:cNvSpPr>
                <p:nvPr/>
              </p:nvSpPr>
              <p:spPr bwMode="auto">
                <a:xfrm>
                  <a:off x="504" y="1056"/>
                  <a:ext cx="0" cy="841"/>
                </a:xfrm>
                <a:prstGeom prst="line">
                  <a:avLst/>
                </a:prstGeom>
                <a:noFill/>
                <a:ln w="25400">
                  <a:solidFill>
                    <a:srgbClr val="FF0000"/>
                  </a:solidFill>
                  <a:round/>
                  <a:headEnd/>
                  <a:tailEnd type="triangle" w="med" len="med"/>
                </a:ln>
                <a:effec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CA" sz="1424" b="0" i="0" u="none" strike="noStrike" kern="0" cap="none" spc="0" normalizeH="0" baseline="0" noProof="0" dirty="0">
                    <a:ln>
                      <a:noFill/>
                    </a:ln>
                    <a:solidFill>
                      <a:srgbClr val="000000"/>
                    </a:solidFill>
                    <a:effectLst/>
                    <a:uLnTx/>
                    <a:uFillTx/>
                    <a:latin typeface="Arial"/>
                  </a:endParaRPr>
                </a:p>
              </p:txBody>
            </p:sp>
            <p:sp>
              <p:nvSpPr>
                <p:cNvPr id="24" name="AutoShape 14">
                  <a:extLst>
                    <a:ext uri="{FF2B5EF4-FFF2-40B4-BE49-F238E27FC236}">
                      <a16:creationId xmlns:a16="http://schemas.microsoft.com/office/drawing/2014/main" id="{565A88C5-F9D3-45C3-906B-A3AE03859FD2}"/>
                    </a:ext>
                  </a:extLst>
                </p:cNvPr>
                <p:cNvSpPr>
                  <a:spLocks noChangeArrowheads="1"/>
                </p:cNvSpPr>
                <p:nvPr/>
              </p:nvSpPr>
              <p:spPr bwMode="auto">
                <a:xfrm>
                  <a:off x="342" y="931"/>
                  <a:ext cx="348" cy="85"/>
                </a:xfrm>
                <a:prstGeom prst="roundRect">
                  <a:avLst>
                    <a:gd name="adj" fmla="val 16667"/>
                  </a:avLst>
                </a:prstGeom>
                <a:solidFill>
                  <a:srgbClr val="FF9900">
                    <a:lumMod val="40000"/>
                    <a:lumOff val="60000"/>
                  </a:srgbClr>
                </a:solidFill>
                <a:ln w="25400">
                  <a:solidFill>
                    <a:srgbClr val="FF0000"/>
                  </a:solidFill>
                  <a:round/>
                  <a:headEnd/>
                  <a:tailEnd/>
                </a:ln>
                <a:effectLst/>
              </p:spPr>
              <p:txBody>
                <a:bodyPr wrap="square" anchor="ctr">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870" b="1" i="0" u="none" strike="noStrike" kern="0" cap="none" spc="0" normalizeH="0" baseline="0" noProof="0" dirty="0">
                      <a:ln>
                        <a:noFill/>
                      </a:ln>
                      <a:solidFill>
                        <a:srgbClr val="FF0000"/>
                      </a:solidFill>
                      <a:effectLst/>
                      <a:uLnTx/>
                      <a:uFillTx/>
                      <a:latin typeface="Eurostile" pitchFamily="34" charset="0"/>
                    </a:rPr>
                    <a:t>MCC</a:t>
                  </a:r>
                  <a:endParaRPr kumimoji="0" lang="en-US" sz="1424" b="1" i="0" u="none" strike="noStrike" kern="0" cap="none" spc="0" normalizeH="0" baseline="0" noProof="0" dirty="0">
                    <a:ln>
                      <a:noFill/>
                    </a:ln>
                    <a:solidFill>
                      <a:srgbClr val="FF0000"/>
                    </a:solidFill>
                    <a:effectLst/>
                    <a:uLnTx/>
                    <a:uFillTx/>
                    <a:latin typeface="Arial"/>
                  </a:endParaRPr>
                </a:p>
              </p:txBody>
            </p:sp>
          </p:grpSp>
          <p:sp>
            <p:nvSpPr>
              <p:cNvPr id="22" name="Rectangle 15">
                <a:extLst>
                  <a:ext uri="{FF2B5EF4-FFF2-40B4-BE49-F238E27FC236}">
                    <a16:creationId xmlns:a16="http://schemas.microsoft.com/office/drawing/2014/main" id="{594B344F-A451-4A3E-AA12-58FFB6F7D0F9}"/>
                  </a:ext>
                </a:extLst>
              </p:cNvPr>
              <p:cNvSpPr>
                <a:spLocks noChangeArrowheads="1"/>
              </p:cNvSpPr>
              <p:nvPr/>
            </p:nvSpPr>
            <p:spPr bwMode="auto">
              <a:xfrm>
                <a:off x="2736" y="3712"/>
                <a:ext cx="576" cy="190"/>
              </a:xfrm>
              <a:prstGeom prst="rect">
                <a:avLst/>
              </a:prstGeom>
              <a:noFill/>
              <a:ln w="9525">
                <a:noFill/>
                <a:miter lim="800000"/>
                <a:headEnd/>
                <a:tailEnd/>
              </a:ln>
              <a:effectLst/>
            </p:spPr>
            <p:txBody>
              <a:bodyPr wrap="squar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791" b="0" i="0" u="none" strike="noStrike" kern="0" cap="none" spc="0" normalizeH="0" baseline="0" noProof="0" dirty="0">
                    <a:ln>
                      <a:noFill/>
                    </a:ln>
                    <a:solidFill>
                      <a:srgbClr val="7F7F7F"/>
                    </a:solidFill>
                    <a:effectLst/>
                    <a:uLnTx/>
                    <a:uFillTx/>
                    <a:latin typeface="Arial"/>
                  </a:rPr>
                  <a:t>600ml</a:t>
                </a:r>
              </a:p>
            </p:txBody>
          </p:sp>
        </p:grpSp>
      </p:grpSp>
    </p:spTree>
    <p:extLst>
      <p:ext uri="{BB962C8B-B14F-4D97-AF65-F5344CB8AC3E}">
        <p14:creationId xmlns:p14="http://schemas.microsoft.com/office/powerpoint/2010/main" val="140408906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0E1FC6-2D99-4488-8D7A-00A93EECC548}"/>
              </a:ext>
            </a:extLst>
          </p:cNvPr>
          <p:cNvSpPr>
            <a:spLocks noGrp="1"/>
          </p:cNvSpPr>
          <p:nvPr>
            <p:ph type="title"/>
          </p:nvPr>
        </p:nvSpPr>
        <p:spPr>
          <a:xfrm>
            <a:off x="838200" y="365126"/>
            <a:ext cx="10515600" cy="1001096"/>
          </a:xfrm>
        </p:spPr>
        <p:txBody>
          <a:bodyPr/>
          <a:lstStyle/>
          <a:p>
            <a:pPr algn="ctr"/>
            <a:r>
              <a:rPr lang="en-CA" b="1" dirty="0">
                <a:solidFill>
                  <a:srgbClr val="7030A0"/>
                </a:solidFill>
                <a:latin typeface="+mn-lt"/>
              </a:rPr>
              <a:t>Mixed Neuronal Lesion</a:t>
            </a:r>
          </a:p>
        </p:txBody>
      </p:sp>
      <p:sp>
        <p:nvSpPr>
          <p:cNvPr id="3" name="Content Placeholder 2">
            <a:extLst>
              <a:ext uri="{FF2B5EF4-FFF2-40B4-BE49-F238E27FC236}">
                <a16:creationId xmlns:a16="http://schemas.microsoft.com/office/drawing/2014/main" id="{C98622BF-BAB9-4C5C-B21D-BC61A9B5CD95}"/>
              </a:ext>
            </a:extLst>
          </p:cNvPr>
          <p:cNvSpPr>
            <a:spLocks noGrp="1"/>
          </p:cNvSpPr>
          <p:nvPr>
            <p:ph idx="1"/>
          </p:nvPr>
        </p:nvSpPr>
        <p:spPr/>
        <p:txBody>
          <a:bodyPr>
            <a:normAutofit/>
          </a:bodyPr>
          <a:lstStyle/>
          <a:p>
            <a:r>
              <a:rPr lang="en-CA" sz="3200" dirty="0"/>
              <a:t>is resulting from lesions of the neural pathway at different levels of the central nervous system concurrently</a:t>
            </a:r>
          </a:p>
        </p:txBody>
      </p:sp>
    </p:spTree>
    <p:extLst>
      <p:ext uri="{BB962C8B-B14F-4D97-AF65-F5344CB8AC3E}">
        <p14:creationId xmlns:p14="http://schemas.microsoft.com/office/powerpoint/2010/main" val="354695429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09917A-7BEB-467E-AC59-37546E462A66}"/>
              </a:ext>
            </a:extLst>
          </p:cNvPr>
          <p:cNvSpPr>
            <a:spLocks noGrp="1"/>
          </p:cNvSpPr>
          <p:nvPr>
            <p:ph type="title"/>
          </p:nvPr>
        </p:nvSpPr>
        <p:spPr>
          <a:xfrm>
            <a:off x="838200" y="365126"/>
            <a:ext cx="10515600" cy="907494"/>
          </a:xfrm>
        </p:spPr>
        <p:txBody>
          <a:bodyPr/>
          <a:lstStyle/>
          <a:p>
            <a:pPr algn="ctr"/>
            <a:r>
              <a:rPr lang="en-CA" b="1" dirty="0">
                <a:solidFill>
                  <a:srgbClr val="7030A0"/>
                </a:solidFill>
                <a:latin typeface="+mn-lt"/>
              </a:rPr>
              <a:t>Spinal Shock Phase </a:t>
            </a:r>
          </a:p>
        </p:txBody>
      </p:sp>
      <p:sp>
        <p:nvSpPr>
          <p:cNvPr id="3" name="Content Placeholder 2">
            <a:extLst>
              <a:ext uri="{FF2B5EF4-FFF2-40B4-BE49-F238E27FC236}">
                <a16:creationId xmlns:a16="http://schemas.microsoft.com/office/drawing/2014/main" id="{76A20300-DE81-4768-BE66-7EC8C8BA208A}"/>
              </a:ext>
            </a:extLst>
          </p:cNvPr>
          <p:cNvSpPr>
            <a:spLocks noGrp="1"/>
          </p:cNvSpPr>
          <p:nvPr>
            <p:ph idx="1"/>
          </p:nvPr>
        </p:nvSpPr>
        <p:spPr/>
        <p:txBody>
          <a:bodyPr>
            <a:normAutofit/>
          </a:bodyPr>
          <a:lstStyle/>
          <a:p>
            <a:r>
              <a:rPr lang="en-CA" sz="3600" dirty="0"/>
              <a:t>Is usually temporary following acute neurologic insult or SCI that is characterized by</a:t>
            </a:r>
          </a:p>
          <a:p>
            <a:pPr lvl="1"/>
            <a:r>
              <a:rPr lang="en-CA" sz="3200" dirty="0"/>
              <a:t>loss of sensory, motor, and reflex activity below the level of injury. </a:t>
            </a:r>
          </a:p>
          <a:p>
            <a:pPr lvl="1"/>
            <a:r>
              <a:rPr lang="en-CA" sz="3200" dirty="0"/>
              <a:t>NLUTD in Spinal Shock is usually a temporary complete painless urinary retention.</a:t>
            </a:r>
          </a:p>
          <a:p>
            <a:pPr lvl="1"/>
            <a:r>
              <a:rPr lang="en-CA" sz="3200" dirty="0"/>
              <a:t>12 weeks</a:t>
            </a:r>
          </a:p>
        </p:txBody>
      </p:sp>
    </p:spTree>
    <p:extLst>
      <p:ext uri="{BB962C8B-B14F-4D97-AF65-F5344CB8AC3E}">
        <p14:creationId xmlns:p14="http://schemas.microsoft.com/office/powerpoint/2010/main" val="397312229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DBEEB5-FBBB-4B51-B519-82816470F6F9}"/>
              </a:ext>
            </a:extLst>
          </p:cNvPr>
          <p:cNvSpPr>
            <a:spLocks noGrp="1"/>
          </p:cNvSpPr>
          <p:nvPr>
            <p:ph type="title"/>
          </p:nvPr>
        </p:nvSpPr>
        <p:spPr/>
        <p:txBody>
          <a:bodyPr>
            <a:normAutofit/>
          </a:bodyPr>
          <a:lstStyle/>
          <a:p>
            <a:pPr marL="0" marR="0">
              <a:lnSpc>
                <a:spcPct val="107000"/>
              </a:lnSpc>
              <a:spcBef>
                <a:spcPts val="0"/>
              </a:spcBef>
              <a:spcAft>
                <a:spcPts val="600"/>
              </a:spcAft>
            </a:pPr>
            <a:r>
              <a:rPr lang="en-US" sz="4800" dirty="0">
                <a:effectLst/>
                <a:latin typeface="Times New Roman" panose="02020603050405020304" pitchFamily="18" charset="0"/>
                <a:ea typeface="Calibri" panose="020F0502020204030204" pitchFamily="34" charset="0"/>
                <a:cs typeface="Arial" panose="020B0604020202020204" pitchFamily="34" charset="0"/>
              </a:rPr>
              <a:t>History and physical examination </a:t>
            </a:r>
            <a:endParaRPr lang="en-US" dirty="0"/>
          </a:p>
        </p:txBody>
      </p:sp>
      <p:sp>
        <p:nvSpPr>
          <p:cNvPr id="3" name="Content Placeholder 2">
            <a:extLst>
              <a:ext uri="{FF2B5EF4-FFF2-40B4-BE49-F238E27FC236}">
                <a16:creationId xmlns:a16="http://schemas.microsoft.com/office/drawing/2014/main" id="{AE628F31-EDD5-4B9A-BA0C-C5C7187AB7A0}"/>
              </a:ext>
            </a:extLst>
          </p:cNvPr>
          <p:cNvSpPr>
            <a:spLocks noGrp="1"/>
          </p:cNvSpPr>
          <p:nvPr>
            <p:ph idx="1"/>
          </p:nvPr>
        </p:nvSpPr>
        <p:spPr>
          <a:xfrm>
            <a:off x="1097280" y="2117726"/>
            <a:ext cx="10058400" cy="3760891"/>
          </a:xfrm>
        </p:spPr>
        <p:txBody>
          <a:bodyPr>
            <a:normAutofit/>
          </a:bodyPr>
          <a:lstStyle/>
          <a:p>
            <a:pPr marL="0" marR="0">
              <a:lnSpc>
                <a:spcPct val="107000"/>
              </a:lnSpc>
              <a:spcBef>
                <a:spcPts val="0"/>
              </a:spcBef>
              <a:spcAft>
                <a:spcPts val="800"/>
              </a:spcAft>
            </a:pPr>
            <a:r>
              <a:rPr lang="en-US" sz="2000" dirty="0">
                <a:effectLst/>
                <a:latin typeface="Times New Roman" panose="02020603050405020304" pitchFamily="18" charset="0"/>
                <a:ea typeface="Calibri" panose="020F0502020204030204" pitchFamily="34" charset="0"/>
                <a:cs typeface="Arial" panose="020B0604020202020204" pitchFamily="34" charset="0"/>
              </a:rPr>
              <a:t>A detailed history should factor in urinary tract symptoms, neurologic symptoms and diagnosis (if known), the clinical course of the neurologic disease, bowel symptoms, sexual function, comorbidities, and use of prescription and other medication and therapies</a:t>
            </a:r>
            <a:endParaRPr lang="en-US" sz="2000" dirty="0">
              <a:effectLst/>
              <a:latin typeface="Calibri" panose="020F0502020204030204" pitchFamily="34" charset="0"/>
              <a:ea typeface="Calibri" panose="020F0502020204030204" pitchFamily="34" charset="0"/>
              <a:cs typeface="Arial" panose="020B0604020202020204" pitchFamily="34" charset="0"/>
            </a:endParaRPr>
          </a:p>
          <a:p>
            <a:pPr marL="0" marR="0" algn="just">
              <a:lnSpc>
                <a:spcPct val="107000"/>
              </a:lnSpc>
              <a:spcBef>
                <a:spcPts val="0"/>
              </a:spcBef>
              <a:spcAft>
                <a:spcPts val="600"/>
              </a:spcAft>
            </a:pPr>
            <a:endParaRPr lang="en-US" sz="2000" dirty="0">
              <a:latin typeface="Times New Roman" panose="02020603050405020304" pitchFamily="18" charset="0"/>
              <a:ea typeface="Calibri" panose="020F0502020204030204" pitchFamily="34" charset="0"/>
              <a:cs typeface="Arial" panose="020B0604020202020204" pitchFamily="34" charset="0"/>
            </a:endParaRPr>
          </a:p>
          <a:p>
            <a:pPr marL="0" marR="0" algn="just">
              <a:lnSpc>
                <a:spcPct val="107000"/>
              </a:lnSpc>
              <a:spcBef>
                <a:spcPts val="0"/>
              </a:spcBef>
              <a:spcAft>
                <a:spcPts val="600"/>
              </a:spcAft>
            </a:pPr>
            <a:r>
              <a:rPr lang="en-US" sz="2000" dirty="0">
                <a:latin typeface="Times New Roman" panose="02020603050405020304" pitchFamily="18" charset="0"/>
                <a:ea typeface="Calibri" panose="020F0502020204030204" pitchFamily="34" charset="0"/>
                <a:cs typeface="Arial" panose="020B0604020202020204" pitchFamily="34" charset="0"/>
              </a:rPr>
              <a:t>A</a:t>
            </a:r>
            <a:r>
              <a:rPr lang="en-US" sz="2000" dirty="0">
                <a:effectLst/>
                <a:latin typeface="Times New Roman" panose="02020603050405020304" pitchFamily="18" charset="0"/>
                <a:ea typeface="Calibri" panose="020F0502020204030204" pitchFamily="34" charset="0"/>
                <a:cs typeface="Arial" panose="020B0604020202020204" pitchFamily="34" charset="0"/>
              </a:rPr>
              <a:t>ssess­ment of patient mobility, hand function, cognitive function and social support are also important.</a:t>
            </a:r>
          </a:p>
          <a:p>
            <a:pPr marL="0" marR="0" algn="just">
              <a:lnSpc>
                <a:spcPct val="107000"/>
              </a:lnSpc>
              <a:spcBef>
                <a:spcPts val="0"/>
              </a:spcBef>
              <a:spcAft>
                <a:spcPts val="600"/>
              </a:spcAft>
            </a:pPr>
            <a:endParaRPr lang="en-US" sz="2000" dirty="0">
              <a:latin typeface="Times New Roman" panose="02020603050405020304" pitchFamily="18" charset="0"/>
              <a:ea typeface="Calibri" panose="020F0502020204030204" pitchFamily="34" charset="0"/>
              <a:cs typeface="Arial" panose="020B0604020202020204" pitchFamily="34" charset="0"/>
            </a:endParaRPr>
          </a:p>
          <a:p>
            <a:pPr marL="0" marR="0" algn="just">
              <a:lnSpc>
                <a:spcPct val="107000"/>
              </a:lnSpc>
              <a:spcBef>
                <a:spcPts val="0"/>
              </a:spcBef>
              <a:spcAft>
                <a:spcPts val="600"/>
              </a:spcAft>
            </a:pPr>
            <a:r>
              <a:rPr lang="en-US" sz="2000" dirty="0">
                <a:effectLst/>
                <a:latin typeface="Times New Roman" panose="02020603050405020304" pitchFamily="18" charset="0"/>
                <a:ea typeface="Calibri" panose="020F0502020204030204" pitchFamily="34" charset="0"/>
                <a:cs typeface="Arial" panose="020B0604020202020204" pitchFamily="34" charset="0"/>
              </a:rPr>
              <a:t> Other factors to consider are risk and history of urinary tract infec­tions, decubitus ulcers, and other urologic factors that may contribute to LUT dysfunction such as prostate enlargement in men and urethral hypermobility in women.</a:t>
            </a:r>
            <a:endParaRPr lang="en-US" sz="2000" dirty="0">
              <a:effectLst/>
              <a:latin typeface="Calibri" panose="020F0502020204030204" pitchFamily="34" charset="0"/>
              <a:ea typeface="Calibri" panose="020F0502020204030204" pitchFamily="34" charset="0"/>
              <a:cs typeface="Arial" panose="020B0604020202020204" pitchFamily="34" charset="0"/>
            </a:endParaRPr>
          </a:p>
          <a:p>
            <a:endParaRPr lang="en-US" sz="2000" dirty="0"/>
          </a:p>
        </p:txBody>
      </p:sp>
      <p:sp>
        <p:nvSpPr>
          <p:cNvPr id="4" name="Date Placeholder 3">
            <a:extLst>
              <a:ext uri="{FF2B5EF4-FFF2-40B4-BE49-F238E27FC236}">
                <a16:creationId xmlns:a16="http://schemas.microsoft.com/office/drawing/2014/main" id="{55F7FE8B-23A1-4218-9661-89588BBCC709}"/>
              </a:ext>
            </a:extLst>
          </p:cNvPr>
          <p:cNvSpPr>
            <a:spLocks noGrp="1"/>
          </p:cNvSpPr>
          <p:nvPr>
            <p:ph type="dt" sz="half" idx="10"/>
          </p:nvPr>
        </p:nvSpPr>
        <p:spPr/>
        <p:txBody>
          <a:bodyPr/>
          <a:lstStyle/>
          <a:p>
            <a:fld id="{174E35F6-5535-46C1-9448-5B3D6C09ED50}" type="datetime1">
              <a:rPr lang="en-US" smtClean="0"/>
              <a:t>20/08/2024</a:t>
            </a:fld>
            <a:endParaRPr lang="en-US" dirty="0"/>
          </a:p>
        </p:txBody>
      </p:sp>
      <p:sp>
        <p:nvSpPr>
          <p:cNvPr id="5" name="Footer Placeholder 4">
            <a:extLst>
              <a:ext uri="{FF2B5EF4-FFF2-40B4-BE49-F238E27FC236}">
                <a16:creationId xmlns:a16="http://schemas.microsoft.com/office/drawing/2014/main" id="{E623CF02-0B5A-4F2A-BA75-2525C09EB0F8}"/>
              </a:ext>
            </a:extLst>
          </p:cNvPr>
          <p:cNvSpPr>
            <a:spLocks noGrp="1"/>
          </p:cNvSpPr>
          <p:nvPr>
            <p:ph type="ftr" sz="quarter" idx="11"/>
          </p:nvPr>
        </p:nvSpPr>
        <p:spPr/>
        <p:txBody>
          <a:bodyPr/>
          <a:lstStyle/>
          <a:p>
            <a:r>
              <a:rPr lang="en-US"/>
              <a:t>Dr. Fadi Sawaqed</a:t>
            </a:r>
            <a:endParaRPr lang="en-US" dirty="0"/>
          </a:p>
        </p:txBody>
      </p:sp>
    </p:spTree>
    <p:extLst>
      <p:ext uri="{BB962C8B-B14F-4D97-AF65-F5344CB8AC3E}">
        <p14:creationId xmlns:p14="http://schemas.microsoft.com/office/powerpoint/2010/main" val="207122307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5E10650C-2736-4F2C-AB37-535EDBB77EB8}"/>
              </a:ext>
            </a:extLst>
          </p:cNvPr>
          <p:cNvSpPr>
            <a:spLocks noGrp="1"/>
          </p:cNvSpPr>
          <p:nvPr>
            <p:ph type="title"/>
          </p:nvPr>
        </p:nvSpPr>
        <p:spPr/>
        <p:txBody>
          <a:bodyPr>
            <a:normAutofit/>
          </a:bodyPr>
          <a:lstStyle/>
          <a:p>
            <a:pPr marL="0" marR="0">
              <a:lnSpc>
                <a:spcPct val="107000"/>
              </a:lnSpc>
              <a:spcBef>
                <a:spcPts val="0"/>
              </a:spcBef>
              <a:spcAft>
                <a:spcPts val="600"/>
              </a:spcAft>
            </a:pPr>
            <a:r>
              <a:rPr lang="en-US" sz="4800" dirty="0">
                <a:effectLst/>
                <a:latin typeface="Times New Roman" panose="02020603050405020304" pitchFamily="18" charset="0"/>
                <a:ea typeface="Calibri" panose="020F0502020204030204" pitchFamily="34" charset="0"/>
                <a:cs typeface="Arial" panose="020B0604020202020204" pitchFamily="34" charset="0"/>
              </a:rPr>
              <a:t>History and physical examination </a:t>
            </a:r>
            <a:endParaRPr lang="en-US" dirty="0"/>
          </a:p>
        </p:txBody>
      </p:sp>
      <p:sp>
        <p:nvSpPr>
          <p:cNvPr id="3" name="Content Placeholder 2">
            <a:extLst>
              <a:ext uri="{FF2B5EF4-FFF2-40B4-BE49-F238E27FC236}">
                <a16:creationId xmlns:a16="http://schemas.microsoft.com/office/drawing/2014/main" id="{1D7833D8-31FA-4666-A769-01275D4192B8}"/>
              </a:ext>
            </a:extLst>
          </p:cNvPr>
          <p:cNvSpPr>
            <a:spLocks noGrp="1"/>
          </p:cNvSpPr>
          <p:nvPr>
            <p:ph idx="1"/>
          </p:nvPr>
        </p:nvSpPr>
        <p:spPr/>
        <p:txBody>
          <a:bodyPr>
            <a:normAutofit/>
          </a:bodyPr>
          <a:lstStyle/>
          <a:p>
            <a:r>
              <a:rPr lang="en-US" sz="2000" dirty="0">
                <a:effectLst/>
                <a:latin typeface="Times New Roman" panose="02020603050405020304" pitchFamily="18" charset="0"/>
                <a:ea typeface="Calibri" panose="020F0502020204030204" pitchFamily="34" charset="0"/>
                <a:cs typeface="Arial" panose="020B0604020202020204" pitchFamily="34" charset="0"/>
              </a:rPr>
              <a:t>A general physical examination should include blood pressure measurement, an abdominal examination, an exter­nal genitalia examination in males and a vaginal examina­tion if clinically indicated to look for pelvic floor prolapse in women along with a rectal exam to look for fecal loading or alteration in anal tone.</a:t>
            </a:r>
          </a:p>
          <a:p>
            <a:endParaRPr lang="en-US" sz="2000" dirty="0">
              <a:latin typeface="Times New Roman" panose="02020603050405020304" pitchFamily="18" charset="0"/>
              <a:ea typeface="Calibri" panose="020F0502020204030204" pitchFamily="34" charset="0"/>
              <a:cs typeface="Arial" panose="020B0604020202020204" pitchFamily="34" charset="0"/>
            </a:endParaRPr>
          </a:p>
          <a:p>
            <a:r>
              <a:rPr lang="en-US" sz="2000" dirty="0">
                <a:effectLst/>
                <a:latin typeface="Times New Roman" panose="02020603050405020304" pitchFamily="18" charset="0"/>
                <a:ea typeface="Calibri" panose="020F0502020204030204" pitchFamily="34" charset="0"/>
                <a:cs typeface="Arial" panose="020B0604020202020204" pitchFamily="34" charset="0"/>
              </a:rPr>
              <a:t> A focused neurological examination is also recommended. This may include assessment of cognitive function, ambulation and mobility, hand function, and lum­bar and spinal segment function, including testing sensation and reflexes in the urogenital area.</a:t>
            </a:r>
            <a:endParaRPr lang="en-US" sz="2000" dirty="0">
              <a:effectLst/>
              <a:latin typeface="Calibri" panose="020F0502020204030204" pitchFamily="34" charset="0"/>
              <a:ea typeface="Calibri" panose="020F0502020204030204" pitchFamily="34" charset="0"/>
              <a:cs typeface="Arial" panose="020B0604020202020204" pitchFamily="34" charset="0"/>
            </a:endParaRPr>
          </a:p>
          <a:p>
            <a:endParaRPr lang="en-US" sz="2000" dirty="0"/>
          </a:p>
        </p:txBody>
      </p:sp>
      <p:sp>
        <p:nvSpPr>
          <p:cNvPr id="2" name="Date Placeholder 1">
            <a:extLst>
              <a:ext uri="{FF2B5EF4-FFF2-40B4-BE49-F238E27FC236}">
                <a16:creationId xmlns:a16="http://schemas.microsoft.com/office/drawing/2014/main" id="{7B92C596-E566-4A22-BCE2-DCEDADBDDBAA}"/>
              </a:ext>
            </a:extLst>
          </p:cNvPr>
          <p:cNvSpPr>
            <a:spLocks noGrp="1"/>
          </p:cNvSpPr>
          <p:nvPr>
            <p:ph type="dt" sz="half" idx="10"/>
          </p:nvPr>
        </p:nvSpPr>
        <p:spPr/>
        <p:txBody>
          <a:bodyPr/>
          <a:lstStyle/>
          <a:p>
            <a:fld id="{ACEF7D86-3AF5-415F-846A-3B0E18C1B2E1}" type="datetime1">
              <a:rPr lang="en-US" smtClean="0"/>
              <a:t>20/08/2024</a:t>
            </a:fld>
            <a:endParaRPr lang="en-US" dirty="0"/>
          </a:p>
        </p:txBody>
      </p:sp>
      <p:sp>
        <p:nvSpPr>
          <p:cNvPr id="5" name="Footer Placeholder 4">
            <a:extLst>
              <a:ext uri="{FF2B5EF4-FFF2-40B4-BE49-F238E27FC236}">
                <a16:creationId xmlns:a16="http://schemas.microsoft.com/office/drawing/2014/main" id="{947AA7DA-AC67-429F-B33E-8793BDAC99BA}"/>
              </a:ext>
            </a:extLst>
          </p:cNvPr>
          <p:cNvSpPr>
            <a:spLocks noGrp="1"/>
          </p:cNvSpPr>
          <p:nvPr>
            <p:ph type="ftr" sz="quarter" idx="11"/>
          </p:nvPr>
        </p:nvSpPr>
        <p:spPr/>
        <p:txBody>
          <a:bodyPr/>
          <a:lstStyle/>
          <a:p>
            <a:r>
              <a:rPr lang="en-US"/>
              <a:t>Dr. Fadi Sawaqed</a:t>
            </a:r>
            <a:endParaRPr lang="en-US" dirty="0"/>
          </a:p>
        </p:txBody>
      </p:sp>
    </p:spTree>
    <p:extLst>
      <p:ext uri="{BB962C8B-B14F-4D97-AF65-F5344CB8AC3E}">
        <p14:creationId xmlns:p14="http://schemas.microsoft.com/office/powerpoint/2010/main" val="579170886"/>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F49978-9139-4D8A-8A47-CA0623E1A043}"/>
              </a:ext>
            </a:extLst>
          </p:cNvPr>
          <p:cNvSpPr>
            <a:spLocks noGrp="1"/>
          </p:cNvSpPr>
          <p:nvPr>
            <p:ph type="title"/>
          </p:nvPr>
        </p:nvSpPr>
        <p:spPr/>
        <p:txBody>
          <a:bodyPr>
            <a:normAutofit/>
          </a:bodyPr>
          <a:lstStyle/>
          <a:p>
            <a:pPr marL="0" marR="0">
              <a:lnSpc>
                <a:spcPct val="107000"/>
              </a:lnSpc>
              <a:spcBef>
                <a:spcPts val="0"/>
              </a:spcBef>
              <a:spcAft>
                <a:spcPts val="600"/>
              </a:spcAft>
            </a:pPr>
            <a:r>
              <a:rPr lang="en-US" sz="4800" dirty="0">
                <a:effectLst/>
                <a:latin typeface="Times New Roman" panose="02020603050405020304" pitchFamily="18" charset="0"/>
                <a:ea typeface="Calibri" panose="020F0502020204030204" pitchFamily="34" charset="0"/>
                <a:cs typeface="Arial" panose="020B0604020202020204" pitchFamily="34" charset="0"/>
              </a:rPr>
              <a:t>Investigations </a:t>
            </a:r>
            <a:endParaRPr lang="en-US" dirty="0"/>
          </a:p>
        </p:txBody>
      </p:sp>
      <p:sp>
        <p:nvSpPr>
          <p:cNvPr id="3" name="Content Placeholder 2">
            <a:extLst>
              <a:ext uri="{FF2B5EF4-FFF2-40B4-BE49-F238E27FC236}">
                <a16:creationId xmlns:a16="http://schemas.microsoft.com/office/drawing/2014/main" id="{CF824880-EC68-4F1D-B118-0BCCDC4871FD}"/>
              </a:ext>
            </a:extLst>
          </p:cNvPr>
          <p:cNvSpPr>
            <a:spLocks noGrp="1"/>
          </p:cNvSpPr>
          <p:nvPr>
            <p:ph idx="1"/>
          </p:nvPr>
        </p:nvSpPr>
        <p:spPr/>
        <p:txBody>
          <a:bodyPr>
            <a:normAutofit/>
          </a:bodyPr>
          <a:lstStyle/>
          <a:p>
            <a:pPr marL="342900" marR="0" lvl="0" indent="-342900" algn="just" rtl="0">
              <a:lnSpc>
                <a:spcPct val="107000"/>
              </a:lnSpc>
              <a:spcBef>
                <a:spcPts val="0"/>
              </a:spcBef>
              <a:spcAft>
                <a:spcPts val="600"/>
              </a:spcAft>
              <a:buFont typeface="+mj-lt"/>
              <a:buAutoNum type="alphaUcPeriod"/>
            </a:pPr>
            <a:r>
              <a:rPr lang="en-US" sz="2000" dirty="0">
                <a:effectLst/>
                <a:latin typeface="Times New Roman" panose="02020603050405020304" pitchFamily="18" charset="0"/>
                <a:ea typeface="Calibri" panose="020F0502020204030204" pitchFamily="34" charset="0"/>
                <a:cs typeface="Arial" panose="020B0604020202020204" pitchFamily="34" charset="0"/>
              </a:rPr>
              <a:t>Urine Testing</a:t>
            </a:r>
          </a:p>
          <a:p>
            <a:pPr marL="342900" marR="0" lvl="0" indent="-342900" algn="just" rtl="0">
              <a:lnSpc>
                <a:spcPct val="107000"/>
              </a:lnSpc>
              <a:spcBef>
                <a:spcPts val="0"/>
              </a:spcBef>
              <a:spcAft>
                <a:spcPts val="600"/>
              </a:spcAft>
              <a:buFont typeface="+mj-lt"/>
              <a:buAutoNum type="alphaUcPeriod"/>
            </a:pPr>
            <a:endParaRPr lang="en-US" sz="2000" dirty="0">
              <a:effectLst/>
              <a:latin typeface="Calibri" panose="020F0502020204030204" pitchFamily="34" charset="0"/>
              <a:ea typeface="Calibri" panose="020F0502020204030204" pitchFamily="34" charset="0"/>
              <a:cs typeface="Arial" panose="020B0604020202020204" pitchFamily="34" charset="0"/>
            </a:endParaRPr>
          </a:p>
          <a:p>
            <a:pPr marL="342900" marR="0" lvl="0" indent="-342900" algn="just">
              <a:lnSpc>
                <a:spcPct val="107000"/>
              </a:lnSpc>
              <a:spcBef>
                <a:spcPts val="0"/>
              </a:spcBef>
              <a:spcAft>
                <a:spcPts val="600"/>
              </a:spcAft>
              <a:buFont typeface="+mj-lt"/>
              <a:buAutoNum type="alphaUcPeriod"/>
            </a:pPr>
            <a:r>
              <a:rPr lang="en-US" sz="2000" dirty="0">
                <a:effectLst/>
                <a:latin typeface="Times New Roman" panose="02020603050405020304" pitchFamily="18" charset="0"/>
                <a:ea typeface="Calibri" panose="020F0502020204030204" pitchFamily="34" charset="0"/>
                <a:cs typeface="Arial" panose="020B0604020202020204" pitchFamily="34" charset="0"/>
              </a:rPr>
              <a:t>Measurement of Renal Function</a:t>
            </a:r>
            <a:endParaRPr lang="en-US" sz="2000" dirty="0">
              <a:effectLst/>
              <a:latin typeface="Calibri" panose="020F0502020204030204" pitchFamily="34" charset="0"/>
              <a:ea typeface="Calibri" panose="020F0502020204030204" pitchFamily="34" charset="0"/>
              <a:cs typeface="Arial" panose="020B0604020202020204" pitchFamily="34" charset="0"/>
            </a:endParaRPr>
          </a:p>
          <a:p>
            <a:pPr marL="342900" marR="0" lvl="0" indent="-342900" algn="just">
              <a:lnSpc>
                <a:spcPct val="107000"/>
              </a:lnSpc>
              <a:spcBef>
                <a:spcPts val="0"/>
              </a:spcBef>
              <a:spcAft>
                <a:spcPts val="600"/>
              </a:spcAft>
              <a:buFont typeface="+mj-lt"/>
              <a:buAutoNum type="alphaUcPeriod"/>
            </a:pPr>
            <a:endParaRPr lang="en-US" sz="2000" dirty="0">
              <a:effectLst/>
              <a:latin typeface="Times New Roman" panose="02020603050405020304" pitchFamily="18" charset="0"/>
              <a:ea typeface="Calibri" panose="020F0502020204030204" pitchFamily="34" charset="0"/>
              <a:cs typeface="Arial" panose="020B0604020202020204" pitchFamily="34" charset="0"/>
            </a:endParaRPr>
          </a:p>
          <a:p>
            <a:pPr marL="342900" marR="0" lvl="0" indent="-342900" algn="just">
              <a:lnSpc>
                <a:spcPct val="107000"/>
              </a:lnSpc>
              <a:spcBef>
                <a:spcPts val="0"/>
              </a:spcBef>
              <a:spcAft>
                <a:spcPts val="600"/>
              </a:spcAft>
              <a:buFont typeface="+mj-lt"/>
              <a:buAutoNum type="alphaUcPeriod"/>
            </a:pPr>
            <a:r>
              <a:rPr lang="en-US" sz="2000" dirty="0">
                <a:effectLst/>
                <a:latin typeface="Times New Roman" panose="02020603050405020304" pitchFamily="18" charset="0"/>
                <a:ea typeface="Calibri" panose="020F0502020204030204" pitchFamily="34" charset="0"/>
                <a:cs typeface="Arial" panose="020B0604020202020204" pitchFamily="34" charset="0"/>
              </a:rPr>
              <a:t>Upper Tract Evaluation</a:t>
            </a:r>
            <a:endParaRPr lang="en-US" sz="2000" dirty="0">
              <a:effectLst/>
              <a:latin typeface="Calibri" panose="020F0502020204030204" pitchFamily="34" charset="0"/>
              <a:ea typeface="Calibri" panose="020F0502020204030204" pitchFamily="34" charset="0"/>
              <a:cs typeface="Arial" panose="020B0604020202020204" pitchFamily="34" charset="0"/>
            </a:endParaRPr>
          </a:p>
          <a:p>
            <a:pPr marL="342900" marR="0" lvl="0" indent="-342900" algn="just">
              <a:lnSpc>
                <a:spcPct val="107000"/>
              </a:lnSpc>
              <a:spcBef>
                <a:spcPts val="0"/>
              </a:spcBef>
              <a:spcAft>
                <a:spcPts val="600"/>
              </a:spcAft>
              <a:buFont typeface="+mj-lt"/>
              <a:buAutoNum type="alphaUcPeriod"/>
            </a:pPr>
            <a:endParaRPr lang="en-US" sz="2000" dirty="0">
              <a:effectLst/>
              <a:latin typeface="Times New Roman" panose="02020603050405020304" pitchFamily="18" charset="0"/>
              <a:ea typeface="Calibri" panose="020F0502020204030204" pitchFamily="34" charset="0"/>
              <a:cs typeface="Arial" panose="020B0604020202020204" pitchFamily="34" charset="0"/>
            </a:endParaRPr>
          </a:p>
          <a:p>
            <a:pPr marL="342900" marR="0" lvl="0" indent="-342900" algn="just">
              <a:lnSpc>
                <a:spcPct val="107000"/>
              </a:lnSpc>
              <a:spcBef>
                <a:spcPts val="0"/>
              </a:spcBef>
              <a:spcAft>
                <a:spcPts val="600"/>
              </a:spcAft>
              <a:buFont typeface="+mj-lt"/>
              <a:buAutoNum type="alphaUcPeriod"/>
            </a:pPr>
            <a:r>
              <a:rPr lang="en-US" sz="2000" dirty="0">
                <a:effectLst/>
                <a:latin typeface="Times New Roman" panose="02020603050405020304" pitchFamily="18" charset="0"/>
                <a:ea typeface="Calibri" panose="020F0502020204030204" pitchFamily="34" charset="0"/>
                <a:cs typeface="Arial" panose="020B0604020202020204" pitchFamily="34" charset="0"/>
              </a:rPr>
              <a:t>Urodynamic Investigations</a:t>
            </a:r>
            <a:endParaRPr lang="en-US" sz="2000" dirty="0">
              <a:effectLst/>
              <a:latin typeface="Calibri" panose="020F0502020204030204" pitchFamily="34" charset="0"/>
              <a:ea typeface="Calibri" panose="020F0502020204030204" pitchFamily="34" charset="0"/>
              <a:cs typeface="Arial" panose="020B0604020202020204" pitchFamily="34" charset="0"/>
            </a:endParaRPr>
          </a:p>
          <a:p>
            <a:endParaRPr lang="en-US" sz="2000" dirty="0"/>
          </a:p>
        </p:txBody>
      </p:sp>
      <p:sp>
        <p:nvSpPr>
          <p:cNvPr id="4" name="Date Placeholder 3">
            <a:extLst>
              <a:ext uri="{FF2B5EF4-FFF2-40B4-BE49-F238E27FC236}">
                <a16:creationId xmlns:a16="http://schemas.microsoft.com/office/drawing/2014/main" id="{F13C4071-54E6-42EE-8593-1CB815E9B6A1}"/>
              </a:ext>
            </a:extLst>
          </p:cNvPr>
          <p:cNvSpPr>
            <a:spLocks noGrp="1"/>
          </p:cNvSpPr>
          <p:nvPr>
            <p:ph type="dt" sz="half" idx="10"/>
          </p:nvPr>
        </p:nvSpPr>
        <p:spPr/>
        <p:txBody>
          <a:bodyPr/>
          <a:lstStyle/>
          <a:p>
            <a:fld id="{6D5987BB-9699-4543-A14B-5293726BB31E}" type="datetime1">
              <a:rPr lang="en-US" smtClean="0"/>
              <a:t>20/08/2024</a:t>
            </a:fld>
            <a:endParaRPr lang="en-US" dirty="0"/>
          </a:p>
        </p:txBody>
      </p:sp>
      <p:sp>
        <p:nvSpPr>
          <p:cNvPr id="5" name="Footer Placeholder 4">
            <a:extLst>
              <a:ext uri="{FF2B5EF4-FFF2-40B4-BE49-F238E27FC236}">
                <a16:creationId xmlns:a16="http://schemas.microsoft.com/office/drawing/2014/main" id="{085286DF-FEEF-4525-A450-85A2ED6F73D8}"/>
              </a:ext>
            </a:extLst>
          </p:cNvPr>
          <p:cNvSpPr>
            <a:spLocks noGrp="1"/>
          </p:cNvSpPr>
          <p:nvPr>
            <p:ph type="ftr" sz="quarter" idx="11"/>
          </p:nvPr>
        </p:nvSpPr>
        <p:spPr/>
        <p:txBody>
          <a:bodyPr/>
          <a:lstStyle/>
          <a:p>
            <a:r>
              <a:rPr lang="en-US"/>
              <a:t>Dr. Fadi Sawaqed</a:t>
            </a:r>
            <a:endParaRPr lang="en-US" dirty="0"/>
          </a:p>
        </p:txBody>
      </p:sp>
    </p:spTree>
    <p:extLst>
      <p:ext uri="{BB962C8B-B14F-4D97-AF65-F5344CB8AC3E}">
        <p14:creationId xmlns:p14="http://schemas.microsoft.com/office/powerpoint/2010/main" val="140120960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96F1DF-0250-4425-9E00-1CAF0F90F77E}"/>
              </a:ext>
            </a:extLst>
          </p:cNvPr>
          <p:cNvSpPr>
            <a:spLocks noGrp="1"/>
          </p:cNvSpPr>
          <p:nvPr>
            <p:ph type="title"/>
          </p:nvPr>
        </p:nvSpPr>
        <p:spPr/>
        <p:txBody>
          <a:bodyPr>
            <a:normAutofit/>
          </a:bodyPr>
          <a:lstStyle/>
          <a:p>
            <a:pPr marL="0" marR="0">
              <a:lnSpc>
                <a:spcPct val="107000"/>
              </a:lnSpc>
              <a:spcBef>
                <a:spcPts val="0"/>
              </a:spcBef>
              <a:spcAft>
                <a:spcPts val="600"/>
              </a:spcAft>
            </a:pPr>
            <a:r>
              <a:rPr lang="en-US" sz="4800" dirty="0">
                <a:effectLst/>
                <a:latin typeface="Times New Roman" panose="02020603050405020304" pitchFamily="18" charset="0"/>
                <a:ea typeface="Calibri" panose="020F0502020204030204" pitchFamily="34" charset="0"/>
                <a:cs typeface="Arial" panose="020B0604020202020204" pitchFamily="34" charset="0"/>
              </a:rPr>
              <a:t>Management of neurogenic bladder</a:t>
            </a:r>
            <a:endParaRPr lang="en-US" dirty="0"/>
          </a:p>
        </p:txBody>
      </p:sp>
      <p:sp>
        <p:nvSpPr>
          <p:cNvPr id="3" name="Content Placeholder 2">
            <a:extLst>
              <a:ext uri="{FF2B5EF4-FFF2-40B4-BE49-F238E27FC236}">
                <a16:creationId xmlns:a16="http://schemas.microsoft.com/office/drawing/2014/main" id="{B3A5D7B1-9F51-4C71-9D33-0C66062D8C98}"/>
              </a:ext>
            </a:extLst>
          </p:cNvPr>
          <p:cNvSpPr>
            <a:spLocks noGrp="1"/>
          </p:cNvSpPr>
          <p:nvPr>
            <p:ph idx="1"/>
          </p:nvPr>
        </p:nvSpPr>
        <p:spPr>
          <a:xfrm>
            <a:off x="1097281" y="2153398"/>
            <a:ext cx="5608320" cy="3760891"/>
          </a:xfrm>
        </p:spPr>
        <p:txBody>
          <a:bodyPr>
            <a:normAutofit fontScale="92500" lnSpcReduction="20000"/>
          </a:bodyPr>
          <a:lstStyle/>
          <a:p>
            <a:pPr marL="342900" marR="0" lvl="0" indent="-342900" algn="just" rtl="0">
              <a:lnSpc>
                <a:spcPct val="107000"/>
              </a:lnSpc>
              <a:spcBef>
                <a:spcPts val="0"/>
              </a:spcBef>
              <a:spcAft>
                <a:spcPts val="600"/>
              </a:spcAft>
              <a:buFont typeface="+mj-lt"/>
              <a:buAutoNum type="arabicPeriod"/>
            </a:pPr>
            <a:r>
              <a:rPr lang="en-US" sz="1800" b="1" dirty="0">
                <a:effectLst/>
                <a:latin typeface="Times New Roman" panose="02020603050405020304" pitchFamily="18" charset="0"/>
                <a:ea typeface="Calibri" panose="020F0502020204030204" pitchFamily="34" charset="0"/>
                <a:cs typeface="Arial" panose="020B0604020202020204" pitchFamily="34" charset="0"/>
              </a:rPr>
              <a:t>Management of Storage Dysfunction (OAB)</a:t>
            </a:r>
            <a:endParaRPr lang="en-US" sz="1600" dirty="0">
              <a:effectLst/>
              <a:latin typeface="Calibri" panose="020F0502020204030204" pitchFamily="34" charset="0"/>
              <a:ea typeface="Calibri" panose="020F0502020204030204" pitchFamily="34" charset="0"/>
              <a:cs typeface="Arial" panose="020B0604020202020204" pitchFamily="34" charset="0"/>
            </a:endParaRPr>
          </a:p>
          <a:p>
            <a:pPr marL="342900" marR="0" lvl="0" indent="-342900" algn="just">
              <a:lnSpc>
                <a:spcPct val="107000"/>
              </a:lnSpc>
              <a:spcBef>
                <a:spcPts val="0"/>
              </a:spcBef>
              <a:spcAft>
                <a:spcPts val="600"/>
              </a:spcAft>
              <a:buFont typeface="+mj-lt"/>
              <a:buAutoNum type="alphaUcPeriod"/>
            </a:pPr>
            <a:r>
              <a:rPr lang="en-US" sz="1800" b="1" dirty="0">
                <a:effectLst/>
                <a:latin typeface="Times New Roman" panose="02020603050405020304" pitchFamily="18" charset="0"/>
                <a:ea typeface="Calibri" panose="020F0502020204030204" pitchFamily="34" charset="0"/>
                <a:cs typeface="Arial" panose="020B0604020202020204" pitchFamily="34" charset="0"/>
              </a:rPr>
              <a:t>Behavioral and Conservative Treatments</a:t>
            </a:r>
            <a:endParaRPr lang="en-US" sz="1600" dirty="0">
              <a:effectLst/>
              <a:latin typeface="Calibri" panose="020F0502020204030204" pitchFamily="34" charset="0"/>
              <a:ea typeface="Calibri" panose="020F0502020204030204" pitchFamily="34" charset="0"/>
              <a:cs typeface="Arial" panose="020B0604020202020204" pitchFamily="34" charset="0"/>
            </a:endParaRPr>
          </a:p>
          <a:p>
            <a:pPr marL="457200" marR="0" algn="just">
              <a:lnSpc>
                <a:spcPct val="107000"/>
              </a:lnSpc>
              <a:spcBef>
                <a:spcPts val="0"/>
              </a:spcBef>
              <a:spcAft>
                <a:spcPts val="600"/>
              </a:spcAft>
            </a:pPr>
            <a:r>
              <a:rPr lang="en-US" sz="1800" b="1" dirty="0">
                <a:effectLst/>
                <a:latin typeface="Times New Roman" panose="02020603050405020304" pitchFamily="18" charset="0"/>
                <a:ea typeface="Calibri" panose="020F0502020204030204" pitchFamily="34" charset="0"/>
                <a:cs typeface="Arial" panose="020B0604020202020204" pitchFamily="34" charset="0"/>
              </a:rPr>
              <a:t>Lifestyle interventions</a:t>
            </a:r>
            <a:endParaRPr lang="en-US" sz="1600" dirty="0">
              <a:effectLst/>
              <a:latin typeface="Calibri" panose="020F0502020204030204" pitchFamily="34" charset="0"/>
              <a:ea typeface="Calibri" panose="020F0502020204030204" pitchFamily="34" charset="0"/>
              <a:cs typeface="Arial" panose="020B0604020202020204" pitchFamily="34" charset="0"/>
            </a:endParaRPr>
          </a:p>
          <a:p>
            <a:pPr marL="1600200" marR="0" lvl="3" indent="-228600" algn="just">
              <a:lnSpc>
                <a:spcPct val="107000"/>
              </a:lnSpc>
              <a:spcBef>
                <a:spcPts val="0"/>
              </a:spcBef>
              <a:spcAft>
                <a:spcPts val="600"/>
              </a:spcAft>
              <a:buFont typeface="+mj-lt"/>
              <a:buAutoNum type="arabicPeriod"/>
            </a:pPr>
            <a:r>
              <a:rPr lang="en-US" sz="1800" dirty="0">
                <a:effectLst/>
                <a:latin typeface="Times New Roman" panose="02020603050405020304" pitchFamily="18" charset="0"/>
                <a:ea typeface="Calibri" panose="020F0502020204030204" pitchFamily="34" charset="0"/>
                <a:cs typeface="Arial" panose="020B0604020202020204" pitchFamily="34" charset="0"/>
              </a:rPr>
              <a:t>Moderation of fluid intake to 1–1.5 </a:t>
            </a:r>
            <a:r>
              <a:rPr lang="en-US" sz="1800" dirty="0" err="1">
                <a:effectLst/>
                <a:latin typeface="Times New Roman" panose="02020603050405020304" pitchFamily="18" charset="0"/>
                <a:ea typeface="Calibri" panose="020F0502020204030204" pitchFamily="34" charset="0"/>
                <a:cs typeface="Arial" panose="020B0604020202020204" pitchFamily="34" charset="0"/>
              </a:rPr>
              <a:t>litres</a:t>
            </a:r>
            <a:r>
              <a:rPr lang="en-US" sz="1800" dirty="0">
                <a:effectLst/>
                <a:latin typeface="Times New Roman" panose="02020603050405020304" pitchFamily="18" charset="0"/>
                <a:ea typeface="Calibri" panose="020F0502020204030204" pitchFamily="34" charset="0"/>
                <a:cs typeface="Arial" panose="020B0604020202020204" pitchFamily="34" charset="0"/>
              </a:rPr>
              <a:t> per day</a:t>
            </a:r>
            <a:endParaRPr lang="en-US" sz="1600" dirty="0">
              <a:effectLst/>
              <a:latin typeface="Calibri" panose="020F0502020204030204" pitchFamily="34" charset="0"/>
              <a:ea typeface="Calibri" panose="020F0502020204030204" pitchFamily="34" charset="0"/>
              <a:cs typeface="Arial" panose="020B0604020202020204" pitchFamily="34" charset="0"/>
            </a:endParaRPr>
          </a:p>
          <a:p>
            <a:pPr marL="1600200" marR="0" lvl="3" indent="-228600" algn="just">
              <a:lnSpc>
                <a:spcPct val="107000"/>
              </a:lnSpc>
              <a:spcBef>
                <a:spcPts val="0"/>
              </a:spcBef>
              <a:spcAft>
                <a:spcPts val="600"/>
              </a:spcAft>
              <a:buFont typeface="+mj-lt"/>
              <a:buAutoNum type="arabicPeriod"/>
            </a:pPr>
            <a:r>
              <a:rPr lang="en-US" sz="1800" dirty="0">
                <a:effectLst/>
                <a:latin typeface="Times New Roman" panose="02020603050405020304" pitchFamily="18" charset="0"/>
                <a:ea typeface="Calibri" panose="020F0502020204030204" pitchFamily="34" charset="0"/>
                <a:cs typeface="Arial" panose="020B0604020202020204" pitchFamily="34" charset="0"/>
              </a:rPr>
              <a:t>Avoid alcohol, caffeine</a:t>
            </a:r>
            <a:endParaRPr lang="en-US" sz="1600" dirty="0">
              <a:effectLst/>
              <a:latin typeface="Calibri" panose="020F0502020204030204" pitchFamily="34" charset="0"/>
              <a:ea typeface="Calibri" panose="020F0502020204030204" pitchFamily="34" charset="0"/>
              <a:cs typeface="Arial" panose="020B0604020202020204" pitchFamily="34" charset="0"/>
            </a:endParaRPr>
          </a:p>
          <a:p>
            <a:pPr marL="1600200" marR="0" lvl="3" indent="-228600" algn="just">
              <a:lnSpc>
                <a:spcPct val="107000"/>
              </a:lnSpc>
              <a:spcBef>
                <a:spcPts val="0"/>
              </a:spcBef>
              <a:spcAft>
                <a:spcPts val="600"/>
              </a:spcAft>
              <a:buFont typeface="+mj-lt"/>
              <a:buAutoNum type="arabicPeriod"/>
            </a:pPr>
            <a:r>
              <a:rPr lang="en-US" sz="1800" dirty="0">
                <a:effectLst/>
                <a:latin typeface="Times New Roman" panose="02020603050405020304" pitchFamily="18" charset="0"/>
                <a:ea typeface="Calibri" panose="020F0502020204030204" pitchFamily="34" charset="0"/>
                <a:cs typeface="Arial" panose="020B0604020202020204" pitchFamily="34" charset="0"/>
              </a:rPr>
              <a:t>Drug regimens avoiding diuretics, </a:t>
            </a:r>
            <a:endParaRPr lang="en-US" sz="1600" dirty="0">
              <a:effectLst/>
              <a:latin typeface="Calibri" panose="020F0502020204030204" pitchFamily="34" charset="0"/>
              <a:ea typeface="Calibri" panose="020F0502020204030204" pitchFamily="34" charset="0"/>
              <a:cs typeface="Arial" panose="020B0604020202020204" pitchFamily="34" charset="0"/>
            </a:endParaRPr>
          </a:p>
          <a:p>
            <a:pPr marL="1600200" marR="0" lvl="3" indent="-228600" algn="just">
              <a:lnSpc>
                <a:spcPct val="107000"/>
              </a:lnSpc>
              <a:spcBef>
                <a:spcPts val="0"/>
              </a:spcBef>
              <a:spcAft>
                <a:spcPts val="600"/>
              </a:spcAft>
              <a:buFont typeface="+mj-lt"/>
              <a:buAutoNum type="arabicPeriod"/>
            </a:pPr>
            <a:r>
              <a:rPr lang="en-US" sz="1800" dirty="0">
                <a:effectLst/>
                <a:latin typeface="Times New Roman" panose="02020603050405020304" pitchFamily="18" charset="0"/>
                <a:ea typeface="Calibri" panose="020F0502020204030204" pitchFamily="34" charset="0"/>
                <a:cs typeface="Arial" panose="020B0604020202020204" pitchFamily="34" charset="0"/>
              </a:rPr>
              <a:t>control of chronic cough and constipation, </a:t>
            </a:r>
            <a:endParaRPr lang="en-US" sz="1600" dirty="0">
              <a:effectLst/>
              <a:latin typeface="Calibri" panose="020F0502020204030204" pitchFamily="34" charset="0"/>
              <a:ea typeface="Calibri" panose="020F0502020204030204" pitchFamily="34" charset="0"/>
              <a:cs typeface="Arial" panose="020B0604020202020204" pitchFamily="34" charset="0"/>
            </a:endParaRPr>
          </a:p>
          <a:p>
            <a:pPr marL="1600200" marR="0" lvl="3" indent="-228600" algn="just">
              <a:lnSpc>
                <a:spcPct val="107000"/>
              </a:lnSpc>
              <a:spcBef>
                <a:spcPts val="0"/>
              </a:spcBef>
              <a:spcAft>
                <a:spcPts val="600"/>
              </a:spcAft>
              <a:buFont typeface="+mj-lt"/>
              <a:buAutoNum type="arabicPeriod"/>
            </a:pPr>
            <a:r>
              <a:rPr lang="en-US" sz="1800" dirty="0">
                <a:effectLst/>
                <a:latin typeface="Times New Roman" panose="02020603050405020304" pitchFamily="18" charset="0"/>
                <a:ea typeface="Calibri" panose="020F0502020204030204" pitchFamily="34" charset="0"/>
                <a:cs typeface="Arial" panose="020B0604020202020204" pitchFamily="34" charset="0"/>
              </a:rPr>
              <a:t>cessation of smoking, </a:t>
            </a:r>
            <a:endParaRPr lang="en-US" sz="1600" dirty="0">
              <a:effectLst/>
              <a:latin typeface="Calibri" panose="020F0502020204030204" pitchFamily="34" charset="0"/>
              <a:ea typeface="Calibri" panose="020F0502020204030204" pitchFamily="34" charset="0"/>
              <a:cs typeface="Arial" panose="020B0604020202020204" pitchFamily="34" charset="0"/>
            </a:endParaRPr>
          </a:p>
          <a:p>
            <a:pPr marL="1600200" marR="0" lvl="3" indent="-228600" algn="just">
              <a:lnSpc>
                <a:spcPct val="107000"/>
              </a:lnSpc>
              <a:spcBef>
                <a:spcPts val="0"/>
              </a:spcBef>
              <a:spcAft>
                <a:spcPts val="600"/>
              </a:spcAft>
              <a:buFont typeface="+mj-lt"/>
              <a:buAutoNum type="arabicPeriod"/>
            </a:pPr>
            <a:r>
              <a:rPr lang="en-US" sz="1800" dirty="0">
                <a:effectLst/>
                <a:latin typeface="Times New Roman" panose="02020603050405020304" pitchFamily="18" charset="0"/>
                <a:ea typeface="Calibri" panose="020F0502020204030204" pitchFamily="34" charset="0"/>
                <a:cs typeface="Arial" panose="020B0604020202020204" pitchFamily="34" charset="0"/>
              </a:rPr>
              <a:t>exclusion or treatment of urinary tract infection, </a:t>
            </a:r>
            <a:endParaRPr lang="en-US" sz="1600" dirty="0">
              <a:effectLst/>
              <a:latin typeface="Calibri" panose="020F0502020204030204" pitchFamily="34" charset="0"/>
              <a:ea typeface="Calibri" panose="020F0502020204030204" pitchFamily="34" charset="0"/>
              <a:cs typeface="Arial" panose="020B0604020202020204" pitchFamily="34" charset="0"/>
            </a:endParaRPr>
          </a:p>
          <a:p>
            <a:pPr marL="1600200" marR="0" lvl="3" indent="-228600" algn="just">
              <a:lnSpc>
                <a:spcPct val="107000"/>
              </a:lnSpc>
              <a:spcBef>
                <a:spcPts val="0"/>
              </a:spcBef>
              <a:spcAft>
                <a:spcPts val="600"/>
              </a:spcAft>
              <a:buFont typeface="+mj-lt"/>
              <a:buAutoNum type="arabicPeriod"/>
            </a:pPr>
            <a:r>
              <a:rPr lang="en-US" sz="1800" dirty="0">
                <a:effectLst/>
                <a:latin typeface="Times New Roman" panose="02020603050405020304" pitchFamily="18" charset="0"/>
                <a:ea typeface="Calibri" panose="020F0502020204030204" pitchFamily="34" charset="0"/>
                <a:cs typeface="Arial" panose="020B0604020202020204" pitchFamily="34" charset="0"/>
              </a:rPr>
              <a:t> weight reduction is desirable.</a:t>
            </a:r>
            <a:endParaRPr lang="en-US" sz="1600" dirty="0">
              <a:effectLst/>
              <a:latin typeface="Calibri" panose="020F0502020204030204" pitchFamily="34" charset="0"/>
              <a:ea typeface="Calibri" panose="020F0502020204030204" pitchFamily="34" charset="0"/>
              <a:cs typeface="Arial" panose="020B0604020202020204" pitchFamily="34" charset="0"/>
            </a:endParaRPr>
          </a:p>
          <a:p>
            <a:endParaRPr lang="en-US" sz="2800" dirty="0"/>
          </a:p>
        </p:txBody>
      </p:sp>
      <p:sp>
        <p:nvSpPr>
          <p:cNvPr id="4" name="Date Placeholder 3">
            <a:extLst>
              <a:ext uri="{FF2B5EF4-FFF2-40B4-BE49-F238E27FC236}">
                <a16:creationId xmlns:a16="http://schemas.microsoft.com/office/drawing/2014/main" id="{BD9C0B48-D994-4A7C-91E8-9E246F64F3E1}"/>
              </a:ext>
            </a:extLst>
          </p:cNvPr>
          <p:cNvSpPr>
            <a:spLocks noGrp="1"/>
          </p:cNvSpPr>
          <p:nvPr>
            <p:ph type="dt" sz="half" idx="10"/>
          </p:nvPr>
        </p:nvSpPr>
        <p:spPr/>
        <p:txBody>
          <a:bodyPr/>
          <a:lstStyle/>
          <a:p>
            <a:fld id="{1DA19BC4-204F-4A22-A6CC-3CA515C8C175}" type="datetime1">
              <a:rPr lang="en-US" smtClean="0"/>
              <a:t>20/08/2024</a:t>
            </a:fld>
            <a:endParaRPr lang="en-US" dirty="0"/>
          </a:p>
        </p:txBody>
      </p:sp>
      <p:sp>
        <p:nvSpPr>
          <p:cNvPr id="6" name="Footer Placeholder 5">
            <a:extLst>
              <a:ext uri="{FF2B5EF4-FFF2-40B4-BE49-F238E27FC236}">
                <a16:creationId xmlns:a16="http://schemas.microsoft.com/office/drawing/2014/main" id="{5FE74976-8D46-46E0-9625-58945331542D}"/>
              </a:ext>
            </a:extLst>
          </p:cNvPr>
          <p:cNvSpPr>
            <a:spLocks noGrp="1"/>
          </p:cNvSpPr>
          <p:nvPr>
            <p:ph type="ftr" sz="quarter" idx="11"/>
          </p:nvPr>
        </p:nvSpPr>
        <p:spPr/>
        <p:txBody>
          <a:bodyPr/>
          <a:lstStyle/>
          <a:p>
            <a:r>
              <a:rPr lang="en-US"/>
              <a:t>Dr. Fadi Sawaqed</a:t>
            </a:r>
            <a:endParaRPr lang="en-US" dirty="0"/>
          </a:p>
        </p:txBody>
      </p:sp>
      <p:sp>
        <p:nvSpPr>
          <p:cNvPr id="5" name="TextBox 4">
            <a:extLst>
              <a:ext uri="{FF2B5EF4-FFF2-40B4-BE49-F238E27FC236}">
                <a16:creationId xmlns:a16="http://schemas.microsoft.com/office/drawing/2014/main" id="{8BF756C3-FC02-429C-B6BE-D8F4358BB4A6}"/>
              </a:ext>
            </a:extLst>
          </p:cNvPr>
          <p:cNvSpPr txBox="1"/>
          <p:nvPr/>
        </p:nvSpPr>
        <p:spPr>
          <a:xfrm>
            <a:off x="6705601" y="2920322"/>
            <a:ext cx="4389119" cy="2833340"/>
          </a:xfrm>
          <a:prstGeom prst="rect">
            <a:avLst/>
          </a:prstGeom>
          <a:noFill/>
        </p:spPr>
        <p:txBody>
          <a:bodyPr wrap="square">
            <a:spAutoFit/>
          </a:bodyPr>
          <a:lstStyle/>
          <a:p>
            <a:pPr marL="457200" marR="0" algn="just">
              <a:lnSpc>
                <a:spcPct val="107000"/>
              </a:lnSpc>
              <a:spcBef>
                <a:spcPts val="0"/>
              </a:spcBef>
              <a:spcAft>
                <a:spcPts val="600"/>
              </a:spcAft>
            </a:pPr>
            <a:r>
              <a:rPr lang="en-US" b="1" dirty="0">
                <a:effectLst/>
                <a:latin typeface="Times New Roman" panose="02020603050405020304" pitchFamily="18" charset="0"/>
                <a:ea typeface="Calibri" panose="020F0502020204030204" pitchFamily="34" charset="0"/>
                <a:cs typeface="Arial" panose="020B0604020202020204" pitchFamily="34" charset="0"/>
              </a:rPr>
              <a:t>Behavioral therapy </a:t>
            </a:r>
            <a:endParaRPr lang="en-US" sz="1600" dirty="0">
              <a:effectLst/>
              <a:latin typeface="Calibri" panose="020F0502020204030204" pitchFamily="34" charset="0"/>
              <a:ea typeface="Calibri" panose="020F0502020204030204" pitchFamily="34" charset="0"/>
              <a:cs typeface="Arial" panose="020B0604020202020204" pitchFamily="34" charset="0"/>
            </a:endParaRPr>
          </a:p>
          <a:p>
            <a:pPr marL="1600200" marR="0" lvl="3" indent="-228600" algn="just">
              <a:lnSpc>
                <a:spcPct val="107000"/>
              </a:lnSpc>
              <a:spcBef>
                <a:spcPts val="0"/>
              </a:spcBef>
              <a:spcAft>
                <a:spcPts val="600"/>
              </a:spcAft>
              <a:buFont typeface="+mj-lt"/>
              <a:buAutoNum type="arabicPeriod"/>
            </a:pPr>
            <a:r>
              <a:rPr lang="en-US" dirty="0">
                <a:effectLst/>
                <a:latin typeface="Times New Roman" panose="02020603050405020304" pitchFamily="18" charset="0"/>
                <a:ea typeface="Calibri" panose="020F0502020204030204" pitchFamily="34" charset="0"/>
                <a:cs typeface="Arial" panose="020B0604020202020204" pitchFamily="34" charset="0"/>
              </a:rPr>
              <a:t>Timed voiding</a:t>
            </a:r>
            <a:endParaRPr lang="en-US" sz="1600" dirty="0">
              <a:effectLst/>
              <a:latin typeface="Calibri" panose="020F0502020204030204" pitchFamily="34" charset="0"/>
              <a:ea typeface="Calibri" panose="020F0502020204030204" pitchFamily="34" charset="0"/>
              <a:cs typeface="Arial" panose="020B0604020202020204" pitchFamily="34" charset="0"/>
            </a:endParaRPr>
          </a:p>
          <a:p>
            <a:pPr marL="1600200" marR="0" lvl="3" indent="-228600" algn="just">
              <a:lnSpc>
                <a:spcPct val="107000"/>
              </a:lnSpc>
              <a:spcBef>
                <a:spcPts val="0"/>
              </a:spcBef>
              <a:spcAft>
                <a:spcPts val="600"/>
              </a:spcAft>
              <a:buFont typeface="+mj-lt"/>
              <a:buAutoNum type="arabicPeriod"/>
            </a:pPr>
            <a:r>
              <a:rPr lang="en-US" dirty="0">
                <a:effectLst/>
                <a:latin typeface="Times New Roman" panose="02020603050405020304" pitchFamily="18" charset="0"/>
                <a:ea typeface="Calibri" panose="020F0502020204030204" pitchFamily="34" charset="0"/>
                <a:cs typeface="Arial" panose="020B0604020202020204" pitchFamily="34" charset="0"/>
              </a:rPr>
              <a:t>Pelvic floor muscle training and exercise (including pelvic floor relaxation), </a:t>
            </a:r>
            <a:endParaRPr lang="en-US" sz="1600" dirty="0">
              <a:effectLst/>
              <a:latin typeface="Calibri" panose="020F0502020204030204" pitchFamily="34" charset="0"/>
              <a:ea typeface="Calibri" panose="020F0502020204030204" pitchFamily="34" charset="0"/>
              <a:cs typeface="Arial" panose="020B0604020202020204" pitchFamily="34" charset="0"/>
            </a:endParaRPr>
          </a:p>
          <a:p>
            <a:pPr marL="1600200" marR="0" lvl="3" indent="-228600" algn="just">
              <a:lnSpc>
                <a:spcPct val="107000"/>
              </a:lnSpc>
              <a:spcBef>
                <a:spcPts val="0"/>
              </a:spcBef>
              <a:spcAft>
                <a:spcPts val="600"/>
              </a:spcAft>
              <a:buFont typeface="+mj-lt"/>
              <a:buAutoNum type="arabicPeriod"/>
            </a:pPr>
            <a:r>
              <a:rPr lang="en-US" dirty="0">
                <a:effectLst/>
                <a:latin typeface="Times New Roman" panose="02020603050405020304" pitchFamily="18" charset="0"/>
                <a:ea typeface="Calibri" panose="020F0502020204030204" pitchFamily="34" charset="0"/>
                <a:cs typeface="Arial" panose="020B0604020202020204" pitchFamily="34" charset="0"/>
              </a:rPr>
              <a:t>Delayed voiding,</a:t>
            </a:r>
            <a:endParaRPr lang="en-US" sz="1600" dirty="0">
              <a:effectLst/>
              <a:latin typeface="Calibri" panose="020F0502020204030204" pitchFamily="34" charset="0"/>
              <a:ea typeface="Calibri" panose="020F0502020204030204" pitchFamily="34" charset="0"/>
              <a:cs typeface="Arial" panose="020B0604020202020204" pitchFamily="34" charset="0"/>
            </a:endParaRPr>
          </a:p>
          <a:p>
            <a:pPr marL="1600200" marR="0" lvl="3" indent="-228600" algn="just">
              <a:lnSpc>
                <a:spcPct val="107000"/>
              </a:lnSpc>
              <a:spcBef>
                <a:spcPts val="0"/>
              </a:spcBef>
              <a:spcAft>
                <a:spcPts val="600"/>
              </a:spcAft>
              <a:buFont typeface="+mj-lt"/>
              <a:buAutoNum type="arabicPeriod"/>
            </a:pPr>
            <a:r>
              <a:rPr lang="en-US" dirty="0">
                <a:effectLst/>
                <a:latin typeface="Times New Roman" panose="02020603050405020304" pitchFamily="18" charset="0"/>
                <a:ea typeface="Calibri" panose="020F0502020204030204" pitchFamily="34" charset="0"/>
                <a:cs typeface="Arial" panose="020B0604020202020204" pitchFamily="34" charset="0"/>
              </a:rPr>
              <a:t>Double voiding,</a:t>
            </a:r>
            <a:endParaRPr lang="en-US" sz="1600" dirty="0">
              <a:effectLst/>
              <a:latin typeface="Calibri" panose="020F0502020204030204" pitchFamily="34" charset="0"/>
              <a:ea typeface="Calibri" panose="020F0502020204030204" pitchFamily="34" charset="0"/>
              <a:cs typeface="Arial" panose="020B0604020202020204" pitchFamily="34" charset="0"/>
            </a:endParaRPr>
          </a:p>
          <a:p>
            <a:pPr marL="1600200" marR="0" lvl="3" indent="-228600" algn="just">
              <a:lnSpc>
                <a:spcPct val="107000"/>
              </a:lnSpc>
              <a:spcBef>
                <a:spcPts val="0"/>
              </a:spcBef>
              <a:spcAft>
                <a:spcPts val="600"/>
              </a:spcAft>
              <a:buFont typeface="+mj-lt"/>
              <a:buAutoNum type="arabicPeriod"/>
            </a:pPr>
            <a:r>
              <a:rPr lang="en-US" dirty="0">
                <a:effectLst/>
                <a:latin typeface="Times New Roman" panose="02020603050405020304" pitchFamily="18" charset="0"/>
                <a:ea typeface="Calibri" panose="020F0502020204030204" pitchFamily="34" charset="0"/>
                <a:cs typeface="Arial" panose="020B0604020202020204" pitchFamily="34" charset="0"/>
              </a:rPr>
              <a:t>Biofeedback</a:t>
            </a:r>
            <a:endParaRPr lang="en-US" sz="1600" dirty="0">
              <a:effectLst/>
              <a:latin typeface="Calibri" panose="020F050202020403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25967610"/>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74647505-2556-46A9-AE45-141E86B173BC}"/>
              </a:ext>
            </a:extLst>
          </p:cNvPr>
          <p:cNvSpPr>
            <a:spLocks noGrp="1"/>
          </p:cNvSpPr>
          <p:nvPr>
            <p:ph type="title"/>
          </p:nvPr>
        </p:nvSpPr>
        <p:spPr/>
        <p:txBody>
          <a:bodyPr>
            <a:normAutofit/>
          </a:bodyPr>
          <a:lstStyle/>
          <a:p>
            <a:pPr marL="0" marR="0">
              <a:lnSpc>
                <a:spcPct val="107000"/>
              </a:lnSpc>
              <a:spcBef>
                <a:spcPts val="0"/>
              </a:spcBef>
              <a:spcAft>
                <a:spcPts val="600"/>
              </a:spcAft>
            </a:pPr>
            <a:r>
              <a:rPr lang="en-US" sz="4800" dirty="0">
                <a:effectLst/>
                <a:latin typeface="Times New Roman" panose="02020603050405020304" pitchFamily="18" charset="0"/>
                <a:ea typeface="Calibri" panose="020F0502020204030204" pitchFamily="34" charset="0"/>
                <a:cs typeface="Arial" panose="020B0604020202020204" pitchFamily="34" charset="0"/>
              </a:rPr>
              <a:t>Management of neurogenic bladder</a:t>
            </a:r>
            <a:endParaRPr lang="en-US" dirty="0"/>
          </a:p>
        </p:txBody>
      </p:sp>
      <p:sp>
        <p:nvSpPr>
          <p:cNvPr id="3" name="Content Placeholder 2">
            <a:extLst>
              <a:ext uri="{FF2B5EF4-FFF2-40B4-BE49-F238E27FC236}">
                <a16:creationId xmlns:a16="http://schemas.microsoft.com/office/drawing/2014/main" id="{AB05D472-56C4-4425-BABF-48D4BBE521DB}"/>
              </a:ext>
            </a:extLst>
          </p:cNvPr>
          <p:cNvSpPr>
            <a:spLocks noGrp="1"/>
          </p:cNvSpPr>
          <p:nvPr>
            <p:ph idx="1"/>
          </p:nvPr>
        </p:nvSpPr>
        <p:spPr>
          <a:xfrm>
            <a:off x="1096963" y="2108201"/>
            <a:ext cx="10058400" cy="4168774"/>
          </a:xfrm>
        </p:spPr>
        <p:txBody>
          <a:bodyPr>
            <a:normAutofit/>
          </a:bodyPr>
          <a:lstStyle/>
          <a:p>
            <a:pPr marL="0" marR="0" lvl="0" indent="0" algn="just" rtl="0">
              <a:lnSpc>
                <a:spcPct val="107000"/>
              </a:lnSpc>
              <a:spcBef>
                <a:spcPts val="0"/>
              </a:spcBef>
              <a:spcAft>
                <a:spcPts val="600"/>
              </a:spcAft>
              <a:buNone/>
            </a:pPr>
            <a:r>
              <a:rPr lang="en-US" sz="2000" b="1" dirty="0">
                <a:effectLst/>
                <a:latin typeface="Times New Roman" panose="02020603050405020304" pitchFamily="18" charset="0"/>
                <a:ea typeface="Calibri" panose="020F0502020204030204" pitchFamily="34" charset="0"/>
                <a:cs typeface="Arial" panose="020B0604020202020204" pitchFamily="34" charset="0"/>
              </a:rPr>
              <a:t>B. Pharmacotherapy</a:t>
            </a:r>
            <a:endParaRPr lang="en-US" sz="2000" dirty="0">
              <a:effectLst/>
              <a:latin typeface="Calibri" panose="020F0502020204030204" pitchFamily="34" charset="0"/>
              <a:ea typeface="Calibri" panose="020F0502020204030204" pitchFamily="34" charset="0"/>
              <a:cs typeface="Arial" panose="020B0604020202020204" pitchFamily="34" charset="0"/>
            </a:endParaRPr>
          </a:p>
          <a:p>
            <a:pPr marL="342900" marR="0" lvl="0" indent="-342900" algn="just">
              <a:lnSpc>
                <a:spcPct val="107000"/>
              </a:lnSpc>
              <a:spcBef>
                <a:spcPts val="0"/>
              </a:spcBef>
              <a:spcAft>
                <a:spcPts val="600"/>
              </a:spcAft>
              <a:buFont typeface="Times New Roman" panose="02020603050405020304" pitchFamily="18" charset="0"/>
              <a:buChar char="-"/>
            </a:pPr>
            <a:r>
              <a:rPr lang="en-US" sz="2000" b="1" dirty="0">
                <a:effectLst/>
                <a:latin typeface="Times New Roman" panose="02020603050405020304" pitchFamily="18" charset="0"/>
                <a:ea typeface="Calibri" panose="020F0502020204030204" pitchFamily="34" charset="0"/>
                <a:cs typeface="Arial" panose="020B0604020202020204" pitchFamily="34" charset="0"/>
              </a:rPr>
              <a:t>Anticholinergic drugs</a:t>
            </a:r>
            <a:endParaRPr lang="en-US" sz="2000" dirty="0">
              <a:effectLst/>
              <a:latin typeface="Calibri" panose="020F0502020204030204" pitchFamily="34" charset="0"/>
              <a:ea typeface="Calibri" panose="020F0502020204030204" pitchFamily="34" charset="0"/>
              <a:cs typeface="Arial" panose="020B0604020202020204" pitchFamily="34" charset="0"/>
            </a:endParaRPr>
          </a:p>
          <a:p>
            <a:pPr marL="0" marR="0" algn="just">
              <a:lnSpc>
                <a:spcPct val="107000"/>
              </a:lnSpc>
              <a:spcBef>
                <a:spcPts val="0"/>
              </a:spcBef>
              <a:spcAft>
                <a:spcPts val="600"/>
              </a:spcAft>
            </a:pPr>
            <a:r>
              <a:rPr lang="en-US" sz="2000" dirty="0">
                <a:effectLst/>
                <a:latin typeface="Times New Roman" panose="02020603050405020304" pitchFamily="18" charset="0"/>
                <a:ea typeface="Calibri" panose="020F0502020204030204" pitchFamily="34" charset="0"/>
                <a:cs typeface="Arial" panose="020B0604020202020204" pitchFamily="34" charset="0"/>
              </a:rPr>
              <a:t>Anticholinergic medica­tions are the mainstay of pharmacotherapy for individuals with neurogenic detrusor overactivity (level of evidence 1a) and are considered to be first-line ther­apy, at times in combination with clean intermittent catheter­ization (CIC). </a:t>
            </a:r>
            <a:endParaRPr lang="en-US" sz="2000" dirty="0">
              <a:effectLst/>
              <a:latin typeface="Calibri" panose="020F0502020204030204" pitchFamily="34" charset="0"/>
              <a:ea typeface="Calibri" panose="020F0502020204030204" pitchFamily="34" charset="0"/>
              <a:cs typeface="Arial" panose="020B0604020202020204" pitchFamily="34" charset="0"/>
            </a:endParaRPr>
          </a:p>
          <a:p>
            <a:pPr marL="0" marR="0" algn="just">
              <a:lnSpc>
                <a:spcPct val="107000"/>
              </a:lnSpc>
              <a:spcBef>
                <a:spcPts val="0"/>
              </a:spcBef>
              <a:spcAft>
                <a:spcPts val="600"/>
              </a:spcAft>
            </a:pPr>
            <a:r>
              <a:rPr lang="en-US" sz="2000" dirty="0">
                <a:effectLst/>
                <a:latin typeface="Times New Roman" panose="02020603050405020304" pitchFamily="18" charset="0"/>
                <a:ea typeface="Calibri" panose="020F0502020204030204" pitchFamily="34" charset="0"/>
                <a:cs typeface="Arial" panose="020B0604020202020204" pitchFamily="34" charset="0"/>
              </a:rPr>
              <a:t>Anticholinergic medications aim to increase bladder capacity and reduce episodes of urinary inconti­nence secondary to neurogenic detrusor overactivity.</a:t>
            </a:r>
            <a:endParaRPr lang="en-US" sz="2000" dirty="0">
              <a:effectLst/>
              <a:latin typeface="Calibri" panose="020F0502020204030204" pitchFamily="34" charset="0"/>
              <a:ea typeface="Calibri" panose="020F0502020204030204" pitchFamily="34" charset="0"/>
              <a:cs typeface="Arial" panose="020B0604020202020204" pitchFamily="34" charset="0"/>
            </a:endParaRPr>
          </a:p>
          <a:p>
            <a:r>
              <a:rPr lang="en-US" sz="2000" dirty="0">
                <a:effectLst/>
                <a:latin typeface="Times New Roman" panose="02020603050405020304" pitchFamily="18" charset="0"/>
                <a:ea typeface="Calibri" panose="020F0502020204030204" pitchFamily="34" charset="0"/>
              </a:rPr>
              <a:t>There are two types of muscarinic receptors in the bladder: M2 and M3. M2 receptors are most abundant, but M3 receptors are functionally more relevant to bladder relaxation.</a:t>
            </a:r>
          </a:p>
        </p:txBody>
      </p:sp>
      <p:sp>
        <p:nvSpPr>
          <p:cNvPr id="2" name="Date Placeholder 1">
            <a:extLst>
              <a:ext uri="{FF2B5EF4-FFF2-40B4-BE49-F238E27FC236}">
                <a16:creationId xmlns:a16="http://schemas.microsoft.com/office/drawing/2014/main" id="{C1B20776-762F-4E33-87F8-F072DC761FD5}"/>
              </a:ext>
            </a:extLst>
          </p:cNvPr>
          <p:cNvSpPr>
            <a:spLocks noGrp="1"/>
          </p:cNvSpPr>
          <p:nvPr>
            <p:ph type="dt" sz="half" idx="10"/>
          </p:nvPr>
        </p:nvSpPr>
        <p:spPr/>
        <p:txBody>
          <a:bodyPr/>
          <a:lstStyle/>
          <a:p>
            <a:fld id="{E6B00C48-674E-4E51-AE18-D1ED6BC05472}" type="datetime1">
              <a:rPr lang="en-US" smtClean="0"/>
              <a:t>20/08/2024</a:t>
            </a:fld>
            <a:endParaRPr lang="en-US" dirty="0"/>
          </a:p>
        </p:txBody>
      </p:sp>
      <p:sp>
        <p:nvSpPr>
          <p:cNvPr id="5" name="Footer Placeholder 4">
            <a:extLst>
              <a:ext uri="{FF2B5EF4-FFF2-40B4-BE49-F238E27FC236}">
                <a16:creationId xmlns:a16="http://schemas.microsoft.com/office/drawing/2014/main" id="{2B8B6F61-CFCC-4329-AEC5-47A7990FD886}"/>
              </a:ext>
            </a:extLst>
          </p:cNvPr>
          <p:cNvSpPr>
            <a:spLocks noGrp="1"/>
          </p:cNvSpPr>
          <p:nvPr>
            <p:ph type="ftr" sz="quarter" idx="11"/>
          </p:nvPr>
        </p:nvSpPr>
        <p:spPr/>
        <p:txBody>
          <a:bodyPr/>
          <a:lstStyle/>
          <a:p>
            <a:r>
              <a:rPr lang="en-US"/>
              <a:t>Dr. Fadi Sawaqed</a:t>
            </a:r>
            <a:endParaRPr lang="en-US" dirty="0"/>
          </a:p>
        </p:txBody>
      </p:sp>
    </p:spTree>
    <p:extLst>
      <p:ext uri="{BB962C8B-B14F-4D97-AF65-F5344CB8AC3E}">
        <p14:creationId xmlns:p14="http://schemas.microsoft.com/office/powerpoint/2010/main" val="127498217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5" name="Freeform 3">
            <a:extLst>
              <a:ext uri="{FF2B5EF4-FFF2-40B4-BE49-F238E27FC236}">
                <a16:creationId xmlns:a16="http://schemas.microsoft.com/office/drawing/2014/main" id="{CE0D306C-CF54-4E51-9CC9-C85C8B758B88}"/>
              </a:ext>
            </a:extLst>
          </p:cNvPr>
          <p:cNvSpPr>
            <a:spLocks noChangeAspect="1"/>
          </p:cNvSpPr>
          <p:nvPr/>
        </p:nvSpPr>
        <p:spPr bwMode="auto">
          <a:xfrm>
            <a:off x="3700464" y="841376"/>
            <a:ext cx="4789487" cy="5483225"/>
          </a:xfrm>
          <a:custGeom>
            <a:avLst/>
            <a:gdLst>
              <a:gd name="T0" fmla="*/ 311 w 625"/>
              <a:gd name="T1" fmla="*/ 2 h 716"/>
              <a:gd name="T2" fmla="*/ 0 w 625"/>
              <a:gd name="T3" fmla="*/ 174 h 716"/>
              <a:gd name="T4" fmla="*/ 281 w 625"/>
              <a:gd name="T5" fmla="*/ 452 h 716"/>
              <a:gd name="T6" fmla="*/ 281 w 625"/>
              <a:gd name="T7" fmla="*/ 695 h 716"/>
              <a:gd name="T8" fmla="*/ 300 w 625"/>
              <a:gd name="T9" fmla="*/ 695 h 716"/>
              <a:gd name="T10" fmla="*/ 300 w 625"/>
              <a:gd name="T11" fmla="*/ 446 h 716"/>
              <a:gd name="T12" fmla="*/ 43 w 625"/>
              <a:gd name="T13" fmla="*/ 175 h 716"/>
              <a:gd name="T14" fmla="*/ 311 w 625"/>
              <a:gd name="T15" fmla="*/ 27 h 716"/>
              <a:gd name="T16" fmla="*/ 582 w 625"/>
              <a:gd name="T17" fmla="*/ 175 h 716"/>
              <a:gd name="T18" fmla="*/ 327 w 625"/>
              <a:gd name="T19" fmla="*/ 446 h 716"/>
              <a:gd name="T20" fmla="*/ 327 w 625"/>
              <a:gd name="T21" fmla="*/ 695 h 716"/>
              <a:gd name="T22" fmla="*/ 347 w 625"/>
              <a:gd name="T23" fmla="*/ 695 h 716"/>
              <a:gd name="T24" fmla="*/ 347 w 625"/>
              <a:gd name="T25" fmla="*/ 452 h 716"/>
              <a:gd name="T26" fmla="*/ 625 w 625"/>
              <a:gd name="T27" fmla="*/ 174 h 716"/>
              <a:gd name="T28" fmla="*/ 311 w 625"/>
              <a:gd name="T29" fmla="*/ 2 h 7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625" h="716">
                <a:moveTo>
                  <a:pt x="311" y="2"/>
                </a:moveTo>
                <a:cubicBezTo>
                  <a:pt x="138" y="4"/>
                  <a:pt x="0" y="70"/>
                  <a:pt x="0" y="174"/>
                </a:cubicBezTo>
                <a:cubicBezTo>
                  <a:pt x="0" y="278"/>
                  <a:pt x="281" y="452"/>
                  <a:pt x="281" y="452"/>
                </a:cubicBezTo>
                <a:cubicBezTo>
                  <a:pt x="281" y="452"/>
                  <a:pt x="281" y="716"/>
                  <a:pt x="281" y="695"/>
                </a:cubicBezTo>
                <a:cubicBezTo>
                  <a:pt x="281" y="708"/>
                  <a:pt x="300" y="710"/>
                  <a:pt x="300" y="695"/>
                </a:cubicBezTo>
                <a:cubicBezTo>
                  <a:pt x="300" y="464"/>
                  <a:pt x="300" y="446"/>
                  <a:pt x="300" y="446"/>
                </a:cubicBezTo>
                <a:cubicBezTo>
                  <a:pt x="300" y="446"/>
                  <a:pt x="43" y="266"/>
                  <a:pt x="43" y="175"/>
                </a:cubicBezTo>
                <a:cubicBezTo>
                  <a:pt x="43" y="85"/>
                  <a:pt x="161" y="28"/>
                  <a:pt x="311" y="27"/>
                </a:cubicBezTo>
                <a:cubicBezTo>
                  <a:pt x="463" y="25"/>
                  <a:pt x="582" y="85"/>
                  <a:pt x="582" y="175"/>
                </a:cubicBezTo>
                <a:cubicBezTo>
                  <a:pt x="582" y="266"/>
                  <a:pt x="329" y="442"/>
                  <a:pt x="327" y="446"/>
                </a:cubicBezTo>
                <a:cubicBezTo>
                  <a:pt x="327" y="695"/>
                  <a:pt x="327" y="695"/>
                  <a:pt x="327" y="695"/>
                </a:cubicBezTo>
                <a:cubicBezTo>
                  <a:pt x="328" y="711"/>
                  <a:pt x="348" y="708"/>
                  <a:pt x="347" y="695"/>
                </a:cubicBezTo>
                <a:cubicBezTo>
                  <a:pt x="347" y="704"/>
                  <a:pt x="347" y="452"/>
                  <a:pt x="347" y="452"/>
                </a:cubicBezTo>
                <a:cubicBezTo>
                  <a:pt x="349" y="447"/>
                  <a:pt x="625" y="278"/>
                  <a:pt x="625" y="174"/>
                </a:cubicBezTo>
                <a:cubicBezTo>
                  <a:pt x="625" y="70"/>
                  <a:pt x="486" y="0"/>
                  <a:pt x="311" y="2"/>
                </a:cubicBezTo>
                <a:close/>
              </a:path>
            </a:pathLst>
          </a:custGeom>
          <a:solidFill>
            <a:srgbClr val="FFF5EE"/>
          </a:solidFill>
          <a:ln w="6350">
            <a:solidFill>
              <a:srgbClr val="FF6600"/>
            </a:solidFill>
            <a:round/>
            <a:headEnd/>
            <a:tailEnd/>
          </a:ln>
        </p:spPr>
        <p:txBody>
          <a:bodyPr/>
          <a:lstStyle/>
          <a:p>
            <a:endParaRPr lang="en-CA"/>
          </a:p>
        </p:txBody>
      </p:sp>
      <p:sp>
        <p:nvSpPr>
          <p:cNvPr id="44036" name="Text Box 4">
            <a:extLst>
              <a:ext uri="{FF2B5EF4-FFF2-40B4-BE49-F238E27FC236}">
                <a16:creationId xmlns:a16="http://schemas.microsoft.com/office/drawing/2014/main" id="{7FCF1A5F-FA0C-403E-A9D0-7936FF3A5B8E}"/>
              </a:ext>
            </a:extLst>
          </p:cNvPr>
          <p:cNvSpPr txBox="1">
            <a:spLocks noChangeArrowheads="1"/>
          </p:cNvSpPr>
          <p:nvPr/>
        </p:nvSpPr>
        <p:spPr bwMode="auto">
          <a:xfrm>
            <a:off x="5472272" y="251428"/>
            <a:ext cx="1154483"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2400" dirty="0"/>
              <a:t>Bladder</a:t>
            </a:r>
          </a:p>
        </p:txBody>
      </p:sp>
      <mc:AlternateContent xmlns:mc="http://schemas.openxmlformats.org/markup-compatibility/2006" xmlns:p14="http://schemas.microsoft.com/office/powerpoint/2010/main">
        <mc:Choice Requires="p14">
          <p:contentPart p14:bwMode="auto" r:id="rId3">
            <p14:nvContentPartPr>
              <p14:cNvPr id="5" name="Ink 4">
                <a:extLst>
                  <a:ext uri="{FF2B5EF4-FFF2-40B4-BE49-F238E27FC236}">
                    <a16:creationId xmlns:a16="http://schemas.microsoft.com/office/drawing/2014/main" id="{55A3D84D-546C-4627-AE79-D8903A0EC290}"/>
                  </a:ext>
                </a:extLst>
              </p14:cNvPr>
              <p14:cNvContentPartPr/>
              <p14:nvPr/>
            </p14:nvContentPartPr>
            <p14:xfrm>
              <a:off x="5583178" y="4041717"/>
              <a:ext cx="352800" cy="2154600"/>
            </p14:xfrm>
          </p:contentPart>
        </mc:Choice>
        <mc:Fallback xmlns="">
          <p:pic>
            <p:nvPicPr>
              <p:cNvPr id="5" name="Ink 4">
                <a:extLst>
                  <a:ext uri="{FF2B5EF4-FFF2-40B4-BE49-F238E27FC236}">
                    <a16:creationId xmlns:a16="http://schemas.microsoft.com/office/drawing/2014/main" id="{55A3D84D-546C-4627-AE79-D8903A0EC290}"/>
                  </a:ext>
                </a:extLst>
              </p:cNvPr>
              <p:cNvPicPr/>
              <p:nvPr/>
            </p:nvPicPr>
            <p:blipFill>
              <a:blip r:embed="rId4"/>
              <a:stretch>
                <a:fillRect/>
              </a:stretch>
            </p:blipFill>
            <p:spPr>
              <a:xfrm>
                <a:off x="5520178" y="3978717"/>
                <a:ext cx="478440" cy="2280240"/>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6" name="Ink 5">
                <a:extLst>
                  <a:ext uri="{FF2B5EF4-FFF2-40B4-BE49-F238E27FC236}">
                    <a16:creationId xmlns:a16="http://schemas.microsoft.com/office/drawing/2014/main" id="{21171085-5659-4DFC-ACD5-E8CAA55C5188}"/>
                  </a:ext>
                </a:extLst>
              </p14:cNvPr>
              <p14:cNvContentPartPr/>
              <p14:nvPr/>
            </p14:nvContentPartPr>
            <p14:xfrm>
              <a:off x="6265378" y="4050357"/>
              <a:ext cx="317880" cy="2118960"/>
            </p14:xfrm>
          </p:contentPart>
        </mc:Choice>
        <mc:Fallback xmlns="">
          <p:pic>
            <p:nvPicPr>
              <p:cNvPr id="6" name="Ink 5">
                <a:extLst>
                  <a:ext uri="{FF2B5EF4-FFF2-40B4-BE49-F238E27FC236}">
                    <a16:creationId xmlns:a16="http://schemas.microsoft.com/office/drawing/2014/main" id="{21171085-5659-4DFC-ACD5-E8CAA55C5188}"/>
                  </a:ext>
                </a:extLst>
              </p:cNvPr>
              <p:cNvPicPr/>
              <p:nvPr/>
            </p:nvPicPr>
            <p:blipFill>
              <a:blip r:embed="rId6"/>
              <a:stretch>
                <a:fillRect/>
              </a:stretch>
            </p:blipFill>
            <p:spPr>
              <a:xfrm>
                <a:off x="6202378" y="3987717"/>
                <a:ext cx="443520" cy="2244600"/>
              </a:xfrm>
              <a:prstGeom prst="rect">
                <a:avLst/>
              </a:prstGeom>
            </p:spPr>
          </p:pic>
        </mc:Fallback>
      </mc:AlternateContent>
      <p:sp>
        <p:nvSpPr>
          <p:cNvPr id="7" name="Oval 6">
            <a:extLst>
              <a:ext uri="{FF2B5EF4-FFF2-40B4-BE49-F238E27FC236}">
                <a16:creationId xmlns:a16="http://schemas.microsoft.com/office/drawing/2014/main" id="{BA909460-AB82-4073-9393-2C6CADCF6D2B}"/>
              </a:ext>
            </a:extLst>
          </p:cNvPr>
          <p:cNvSpPr/>
          <p:nvPr/>
        </p:nvSpPr>
        <p:spPr>
          <a:xfrm>
            <a:off x="5225201" y="4974008"/>
            <a:ext cx="457200" cy="914400"/>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8" name="Oval 7">
            <a:extLst>
              <a:ext uri="{FF2B5EF4-FFF2-40B4-BE49-F238E27FC236}">
                <a16:creationId xmlns:a16="http://schemas.microsoft.com/office/drawing/2014/main" id="{16C08550-CF12-4995-A7C9-074C9F0146DF}"/>
              </a:ext>
            </a:extLst>
          </p:cNvPr>
          <p:cNvSpPr/>
          <p:nvPr/>
        </p:nvSpPr>
        <p:spPr>
          <a:xfrm>
            <a:off x="6455458" y="4974008"/>
            <a:ext cx="457200" cy="914400"/>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9" name="Left Bracket 8">
            <a:extLst>
              <a:ext uri="{FF2B5EF4-FFF2-40B4-BE49-F238E27FC236}">
                <a16:creationId xmlns:a16="http://schemas.microsoft.com/office/drawing/2014/main" id="{8DD00194-0DFE-49EB-A179-8049D2E17D43}"/>
              </a:ext>
            </a:extLst>
          </p:cNvPr>
          <p:cNvSpPr/>
          <p:nvPr/>
        </p:nvSpPr>
        <p:spPr>
          <a:xfrm>
            <a:off x="3667851" y="1031637"/>
            <a:ext cx="323063" cy="3051117"/>
          </a:xfrm>
          <a:prstGeom prst="leftBracket">
            <a:avLst/>
          </a:prstGeom>
          <a:ln w="38100"/>
        </p:spPr>
        <p:style>
          <a:lnRef idx="1">
            <a:schemeClr val="dk1"/>
          </a:lnRef>
          <a:fillRef idx="0">
            <a:schemeClr val="dk1"/>
          </a:fillRef>
          <a:effectRef idx="0">
            <a:schemeClr val="dk1"/>
          </a:effectRef>
          <a:fontRef idx="minor">
            <a:schemeClr val="tx1"/>
          </a:fontRef>
        </p:style>
        <p:txBody>
          <a:bodyPr rtlCol="0" anchor="ctr"/>
          <a:lstStyle/>
          <a:p>
            <a:pPr algn="ctr"/>
            <a:endParaRPr lang="en-CA"/>
          </a:p>
        </p:txBody>
      </p:sp>
      <p:sp>
        <p:nvSpPr>
          <p:cNvPr id="10" name="Left Bracket 9">
            <a:extLst>
              <a:ext uri="{FF2B5EF4-FFF2-40B4-BE49-F238E27FC236}">
                <a16:creationId xmlns:a16="http://schemas.microsoft.com/office/drawing/2014/main" id="{7A03EC7A-1BD4-4652-AD75-47D7C2137678}"/>
              </a:ext>
            </a:extLst>
          </p:cNvPr>
          <p:cNvSpPr/>
          <p:nvPr/>
        </p:nvSpPr>
        <p:spPr>
          <a:xfrm>
            <a:off x="3670789" y="4216787"/>
            <a:ext cx="323063" cy="1752601"/>
          </a:xfrm>
          <a:prstGeom prst="leftBracket">
            <a:avLst/>
          </a:prstGeom>
          <a:ln w="38100"/>
        </p:spPr>
        <p:style>
          <a:lnRef idx="1">
            <a:schemeClr val="dk1"/>
          </a:lnRef>
          <a:fillRef idx="0">
            <a:schemeClr val="dk1"/>
          </a:fillRef>
          <a:effectRef idx="0">
            <a:schemeClr val="dk1"/>
          </a:effectRef>
          <a:fontRef idx="minor">
            <a:schemeClr val="tx1"/>
          </a:fontRef>
        </p:style>
        <p:txBody>
          <a:bodyPr rtlCol="0" anchor="ctr"/>
          <a:lstStyle/>
          <a:p>
            <a:pPr algn="ctr"/>
            <a:endParaRPr lang="en-CA"/>
          </a:p>
        </p:txBody>
      </p:sp>
      <p:sp>
        <p:nvSpPr>
          <p:cNvPr id="11" name="Left Bracket 10">
            <a:extLst>
              <a:ext uri="{FF2B5EF4-FFF2-40B4-BE49-F238E27FC236}">
                <a16:creationId xmlns:a16="http://schemas.microsoft.com/office/drawing/2014/main" id="{023A2DC0-603F-49A1-8DD4-3DD773EAE0AF}"/>
              </a:ext>
            </a:extLst>
          </p:cNvPr>
          <p:cNvSpPr/>
          <p:nvPr/>
        </p:nvSpPr>
        <p:spPr>
          <a:xfrm flipH="1">
            <a:off x="7433259" y="4974008"/>
            <a:ext cx="457200" cy="914400"/>
          </a:xfrm>
          <a:prstGeom prst="leftBracket">
            <a:avLst/>
          </a:prstGeom>
          <a:ln w="38100"/>
        </p:spPr>
        <p:style>
          <a:lnRef idx="1">
            <a:schemeClr val="dk1"/>
          </a:lnRef>
          <a:fillRef idx="0">
            <a:schemeClr val="dk1"/>
          </a:fillRef>
          <a:effectRef idx="0">
            <a:schemeClr val="dk1"/>
          </a:effectRef>
          <a:fontRef idx="minor">
            <a:schemeClr val="tx1"/>
          </a:fontRef>
        </p:style>
        <p:txBody>
          <a:bodyPr rtlCol="0" anchor="ctr"/>
          <a:lstStyle/>
          <a:p>
            <a:pPr algn="ctr"/>
            <a:endParaRPr lang="en-CA" dirty="0"/>
          </a:p>
        </p:txBody>
      </p:sp>
      <p:sp>
        <p:nvSpPr>
          <p:cNvPr id="13" name="TextBox 12">
            <a:extLst>
              <a:ext uri="{FF2B5EF4-FFF2-40B4-BE49-F238E27FC236}">
                <a16:creationId xmlns:a16="http://schemas.microsoft.com/office/drawing/2014/main" id="{07CC510E-81B0-4669-9B2A-7CF71F7166FA}"/>
              </a:ext>
            </a:extLst>
          </p:cNvPr>
          <p:cNvSpPr txBox="1"/>
          <p:nvPr/>
        </p:nvSpPr>
        <p:spPr>
          <a:xfrm>
            <a:off x="1835792" y="2057401"/>
            <a:ext cx="1656607" cy="646331"/>
          </a:xfrm>
          <a:prstGeom prst="rect">
            <a:avLst/>
          </a:prstGeom>
          <a:noFill/>
        </p:spPr>
        <p:txBody>
          <a:bodyPr wrap="none" rtlCol="0">
            <a:spAutoFit/>
          </a:bodyPr>
          <a:lstStyle/>
          <a:p>
            <a:r>
              <a:rPr lang="en-CA" dirty="0"/>
              <a:t>Smooth muscle</a:t>
            </a:r>
          </a:p>
          <a:p>
            <a:r>
              <a:rPr lang="en-CA" dirty="0"/>
              <a:t>of the detrusor </a:t>
            </a:r>
          </a:p>
        </p:txBody>
      </p:sp>
      <p:sp>
        <p:nvSpPr>
          <p:cNvPr id="14" name="TextBox 13">
            <a:extLst>
              <a:ext uri="{FF2B5EF4-FFF2-40B4-BE49-F238E27FC236}">
                <a16:creationId xmlns:a16="http://schemas.microsoft.com/office/drawing/2014/main" id="{904174DB-F810-4982-9DB3-856674428DAA}"/>
              </a:ext>
            </a:extLst>
          </p:cNvPr>
          <p:cNvSpPr txBox="1"/>
          <p:nvPr/>
        </p:nvSpPr>
        <p:spPr>
          <a:xfrm>
            <a:off x="1797319" y="4572000"/>
            <a:ext cx="1632178" cy="923330"/>
          </a:xfrm>
          <a:prstGeom prst="rect">
            <a:avLst/>
          </a:prstGeom>
          <a:noFill/>
        </p:spPr>
        <p:txBody>
          <a:bodyPr wrap="none" rtlCol="0">
            <a:spAutoFit/>
          </a:bodyPr>
          <a:lstStyle/>
          <a:p>
            <a:r>
              <a:rPr lang="en-CA" dirty="0"/>
              <a:t>Smooth muscle</a:t>
            </a:r>
          </a:p>
          <a:p>
            <a:r>
              <a:rPr lang="en-CA" dirty="0"/>
              <a:t>of the bladder </a:t>
            </a:r>
          </a:p>
          <a:p>
            <a:r>
              <a:rPr lang="en-CA" dirty="0"/>
              <a:t>neck &amp; urethra</a:t>
            </a:r>
          </a:p>
        </p:txBody>
      </p:sp>
      <p:sp>
        <p:nvSpPr>
          <p:cNvPr id="16" name="TextBox 15">
            <a:extLst>
              <a:ext uri="{FF2B5EF4-FFF2-40B4-BE49-F238E27FC236}">
                <a16:creationId xmlns:a16="http://schemas.microsoft.com/office/drawing/2014/main" id="{CA5C9322-7278-42EB-98EF-3F122C4A7051}"/>
              </a:ext>
            </a:extLst>
          </p:cNvPr>
          <p:cNvSpPr txBox="1"/>
          <p:nvPr/>
        </p:nvSpPr>
        <p:spPr>
          <a:xfrm>
            <a:off x="8166314" y="4974094"/>
            <a:ext cx="1688475" cy="923330"/>
          </a:xfrm>
          <a:prstGeom prst="rect">
            <a:avLst/>
          </a:prstGeom>
          <a:noFill/>
        </p:spPr>
        <p:txBody>
          <a:bodyPr wrap="none" rtlCol="0">
            <a:spAutoFit/>
          </a:bodyPr>
          <a:lstStyle/>
          <a:p>
            <a:pPr algn="ctr"/>
            <a:r>
              <a:rPr lang="en-CA" dirty="0"/>
              <a:t>Striated muscle </a:t>
            </a:r>
          </a:p>
          <a:p>
            <a:pPr algn="ctr"/>
            <a:r>
              <a:rPr lang="en-CA" dirty="0"/>
              <a:t>of the external </a:t>
            </a:r>
          </a:p>
          <a:p>
            <a:pPr algn="ctr"/>
            <a:r>
              <a:rPr lang="en-CA" dirty="0"/>
              <a:t>sphincter</a:t>
            </a:r>
          </a:p>
        </p:txBody>
      </p:sp>
      <p:grpSp>
        <p:nvGrpSpPr>
          <p:cNvPr id="19" name="Group 18">
            <a:extLst>
              <a:ext uri="{FF2B5EF4-FFF2-40B4-BE49-F238E27FC236}">
                <a16:creationId xmlns:a16="http://schemas.microsoft.com/office/drawing/2014/main" id="{5FDD1B7F-E593-4A86-8411-AFF496998C96}"/>
              </a:ext>
            </a:extLst>
          </p:cNvPr>
          <p:cNvGrpSpPr/>
          <p:nvPr/>
        </p:nvGrpSpPr>
        <p:grpSpPr>
          <a:xfrm>
            <a:off x="5239581" y="4351064"/>
            <a:ext cx="1748521" cy="985916"/>
            <a:chOff x="4724635" y="1116771"/>
            <a:chExt cx="1748521" cy="985916"/>
          </a:xfrm>
          <a:solidFill>
            <a:schemeClr val="accent2">
              <a:lumMod val="60000"/>
              <a:lumOff val="40000"/>
            </a:schemeClr>
          </a:solidFill>
        </p:grpSpPr>
        <p:sp>
          <p:nvSpPr>
            <p:cNvPr id="20" name="Freeform 45">
              <a:extLst>
                <a:ext uri="{FF2B5EF4-FFF2-40B4-BE49-F238E27FC236}">
                  <a16:creationId xmlns:a16="http://schemas.microsoft.com/office/drawing/2014/main" id="{2FA5F93E-CF75-4594-8A93-117BB5A37A4F}"/>
                </a:ext>
              </a:extLst>
            </p:cNvPr>
            <p:cNvSpPr>
              <a:spLocks noChangeAspect="1"/>
            </p:cNvSpPr>
            <p:nvPr/>
          </p:nvSpPr>
          <p:spPr bwMode="auto">
            <a:xfrm>
              <a:off x="4724635" y="1116771"/>
              <a:ext cx="644618" cy="985916"/>
            </a:xfrm>
            <a:custGeom>
              <a:avLst/>
              <a:gdLst>
                <a:gd name="T0" fmla="*/ 392 w 67"/>
                <a:gd name="T1" fmla="*/ 319 h 103"/>
                <a:gd name="T2" fmla="*/ 392 w 67"/>
                <a:gd name="T3" fmla="*/ 46 h 103"/>
                <a:gd name="T4" fmla="*/ 418 w 67"/>
                <a:gd name="T5" fmla="*/ 670 h 103"/>
                <a:gd name="T6" fmla="*/ 392 w 67"/>
                <a:gd name="T7" fmla="*/ 319 h 103"/>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67" h="103">
                  <a:moveTo>
                    <a:pt x="60" y="49"/>
                  </a:moveTo>
                  <a:cubicBezTo>
                    <a:pt x="59" y="38"/>
                    <a:pt x="67" y="17"/>
                    <a:pt x="60" y="7"/>
                  </a:cubicBezTo>
                  <a:cubicBezTo>
                    <a:pt x="0" y="0"/>
                    <a:pt x="7" y="87"/>
                    <a:pt x="64" y="103"/>
                  </a:cubicBezTo>
                  <a:cubicBezTo>
                    <a:pt x="67" y="84"/>
                    <a:pt x="60" y="57"/>
                    <a:pt x="60" y="49"/>
                  </a:cubicBezTo>
                  <a:close/>
                </a:path>
              </a:pathLst>
            </a:custGeom>
            <a:grpFill/>
            <a:ln w="6350" cap="rnd">
              <a:solidFill>
                <a:srgbClr val="FF6600"/>
              </a:solidFill>
              <a:prstDash val="solid"/>
              <a:miter lim="800000"/>
              <a:headEnd/>
              <a:tailEnd/>
            </a:ln>
          </p:spPr>
          <p:txBody>
            <a:bodyPr/>
            <a:lstStyle/>
            <a:p>
              <a:endParaRPr lang="en-CA"/>
            </a:p>
          </p:txBody>
        </p:sp>
        <p:sp>
          <p:nvSpPr>
            <p:cNvPr id="21" name="Freeform 47">
              <a:extLst>
                <a:ext uri="{FF2B5EF4-FFF2-40B4-BE49-F238E27FC236}">
                  <a16:creationId xmlns:a16="http://schemas.microsoft.com/office/drawing/2014/main" id="{556DCE8F-33B0-421D-B4FA-F5B4A49B67C4}"/>
                </a:ext>
              </a:extLst>
            </p:cNvPr>
            <p:cNvSpPr>
              <a:spLocks noChangeAspect="1"/>
            </p:cNvSpPr>
            <p:nvPr/>
          </p:nvSpPr>
          <p:spPr bwMode="auto">
            <a:xfrm>
              <a:off x="5828538" y="1116771"/>
              <a:ext cx="644618" cy="985916"/>
            </a:xfrm>
            <a:custGeom>
              <a:avLst/>
              <a:gdLst>
                <a:gd name="T0" fmla="*/ 46 w 67"/>
                <a:gd name="T1" fmla="*/ 319 h 103"/>
                <a:gd name="T2" fmla="*/ 46 w 67"/>
                <a:gd name="T3" fmla="*/ 46 h 103"/>
                <a:gd name="T4" fmla="*/ 20 w 67"/>
                <a:gd name="T5" fmla="*/ 670 h 103"/>
                <a:gd name="T6" fmla="*/ 46 w 67"/>
                <a:gd name="T7" fmla="*/ 319 h 103"/>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67" h="103">
                  <a:moveTo>
                    <a:pt x="7" y="49"/>
                  </a:moveTo>
                  <a:cubicBezTo>
                    <a:pt x="8" y="38"/>
                    <a:pt x="0" y="17"/>
                    <a:pt x="7" y="7"/>
                  </a:cubicBezTo>
                  <a:cubicBezTo>
                    <a:pt x="67" y="0"/>
                    <a:pt x="60" y="87"/>
                    <a:pt x="3" y="103"/>
                  </a:cubicBezTo>
                  <a:cubicBezTo>
                    <a:pt x="0" y="84"/>
                    <a:pt x="7" y="57"/>
                    <a:pt x="7" y="49"/>
                  </a:cubicBezTo>
                  <a:close/>
                </a:path>
              </a:pathLst>
            </a:custGeom>
            <a:grpFill/>
            <a:ln w="6350" cap="rnd">
              <a:solidFill>
                <a:srgbClr val="FF6600"/>
              </a:solidFill>
              <a:prstDash val="solid"/>
              <a:miter lim="800000"/>
              <a:headEnd/>
              <a:tailEnd/>
            </a:ln>
          </p:spPr>
          <p:txBody>
            <a:bodyPr/>
            <a:lstStyle/>
            <a:p>
              <a:endParaRPr lang="en-CA"/>
            </a:p>
          </p:txBody>
        </p:sp>
      </p:grpSp>
      <p:sp>
        <p:nvSpPr>
          <p:cNvPr id="22" name="Left Bracket 21">
            <a:extLst>
              <a:ext uri="{FF2B5EF4-FFF2-40B4-BE49-F238E27FC236}">
                <a16:creationId xmlns:a16="http://schemas.microsoft.com/office/drawing/2014/main" id="{683B5A3C-C5C0-4D71-BB69-65CCD042DB71}"/>
              </a:ext>
            </a:extLst>
          </p:cNvPr>
          <p:cNvSpPr/>
          <p:nvPr/>
        </p:nvSpPr>
        <p:spPr>
          <a:xfrm flipH="1">
            <a:off x="6939160" y="4446834"/>
            <a:ext cx="457200" cy="794239"/>
          </a:xfrm>
          <a:prstGeom prst="leftBracket">
            <a:avLst/>
          </a:prstGeom>
          <a:ln w="38100"/>
        </p:spPr>
        <p:style>
          <a:lnRef idx="1">
            <a:schemeClr val="dk1"/>
          </a:lnRef>
          <a:fillRef idx="0">
            <a:schemeClr val="dk1"/>
          </a:fillRef>
          <a:effectRef idx="0">
            <a:schemeClr val="dk1"/>
          </a:effectRef>
          <a:fontRef idx="minor">
            <a:schemeClr val="tx1"/>
          </a:fontRef>
        </p:style>
        <p:txBody>
          <a:bodyPr rtlCol="0" anchor="ctr"/>
          <a:lstStyle/>
          <a:p>
            <a:pPr algn="ctr"/>
            <a:endParaRPr lang="en-CA" dirty="0"/>
          </a:p>
        </p:txBody>
      </p:sp>
      <p:sp>
        <p:nvSpPr>
          <p:cNvPr id="2" name="TextBox 1">
            <a:extLst>
              <a:ext uri="{FF2B5EF4-FFF2-40B4-BE49-F238E27FC236}">
                <a16:creationId xmlns:a16="http://schemas.microsoft.com/office/drawing/2014/main" id="{FDD1E40A-F2F1-4E0C-A3ED-51E77E0A6527}"/>
              </a:ext>
            </a:extLst>
          </p:cNvPr>
          <p:cNvSpPr txBox="1"/>
          <p:nvPr/>
        </p:nvSpPr>
        <p:spPr>
          <a:xfrm>
            <a:off x="7528726" y="4474621"/>
            <a:ext cx="961225" cy="369332"/>
          </a:xfrm>
          <a:prstGeom prst="rect">
            <a:avLst/>
          </a:prstGeom>
          <a:noFill/>
        </p:spPr>
        <p:txBody>
          <a:bodyPr wrap="none" rtlCol="0">
            <a:spAutoFit/>
          </a:bodyPr>
          <a:lstStyle/>
          <a:p>
            <a:r>
              <a:rPr lang="en-CA" dirty="0"/>
              <a:t>Prostate</a:t>
            </a:r>
          </a:p>
        </p:txBody>
      </p:sp>
    </p:spTree>
    <p:extLst>
      <p:ext uri="{BB962C8B-B14F-4D97-AF65-F5344CB8AC3E}">
        <p14:creationId xmlns:p14="http://schemas.microsoft.com/office/powerpoint/2010/main" val="34648448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additive="base">
                                        <p:cTn id="7" dur="500" fill="hold"/>
                                        <p:tgtEl>
                                          <p:spTgt spid="13"/>
                                        </p:tgtEl>
                                        <p:attrNameLst>
                                          <p:attrName>ppt_x</p:attrName>
                                        </p:attrNameLst>
                                      </p:cBhvr>
                                      <p:tavLst>
                                        <p:tav tm="0">
                                          <p:val>
                                            <p:strVal val="#ppt_x"/>
                                          </p:val>
                                        </p:tav>
                                        <p:tav tm="100000">
                                          <p:val>
                                            <p:strVal val="#ppt_x"/>
                                          </p:val>
                                        </p:tav>
                                      </p:tavLst>
                                    </p:anim>
                                    <p:anim calcmode="lin" valueType="num">
                                      <p:cBhvr additive="base">
                                        <p:cTn id="8" dur="500" fill="hold"/>
                                        <p:tgtEl>
                                          <p:spTgt spid="13"/>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additive="base">
                                        <p:cTn id="11" dur="500" fill="hold"/>
                                        <p:tgtEl>
                                          <p:spTgt spid="9"/>
                                        </p:tgtEl>
                                        <p:attrNameLst>
                                          <p:attrName>ppt_x</p:attrName>
                                        </p:attrNameLst>
                                      </p:cBhvr>
                                      <p:tavLst>
                                        <p:tav tm="0">
                                          <p:val>
                                            <p:strVal val="#ppt_x"/>
                                          </p:val>
                                        </p:tav>
                                        <p:tav tm="100000">
                                          <p:val>
                                            <p:strVal val="#ppt_x"/>
                                          </p:val>
                                        </p:tav>
                                      </p:tavLst>
                                    </p:anim>
                                    <p:anim calcmode="lin" valueType="num">
                                      <p:cBhvr additive="base">
                                        <p:cTn id="12"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10"/>
                                        </p:tgtEl>
                                        <p:attrNameLst>
                                          <p:attrName>style.visibility</p:attrName>
                                        </p:attrNameLst>
                                      </p:cBhvr>
                                      <p:to>
                                        <p:strVal val="visible"/>
                                      </p:to>
                                    </p:set>
                                    <p:anim calcmode="lin" valueType="num">
                                      <p:cBhvr additive="base">
                                        <p:cTn id="17" dur="500" fill="hold"/>
                                        <p:tgtEl>
                                          <p:spTgt spid="10"/>
                                        </p:tgtEl>
                                        <p:attrNameLst>
                                          <p:attrName>ppt_x</p:attrName>
                                        </p:attrNameLst>
                                      </p:cBhvr>
                                      <p:tavLst>
                                        <p:tav tm="0">
                                          <p:val>
                                            <p:strVal val="#ppt_x"/>
                                          </p:val>
                                        </p:tav>
                                        <p:tav tm="100000">
                                          <p:val>
                                            <p:strVal val="#ppt_x"/>
                                          </p:val>
                                        </p:tav>
                                      </p:tavLst>
                                    </p:anim>
                                    <p:anim calcmode="lin" valueType="num">
                                      <p:cBhvr additive="base">
                                        <p:cTn id="18" dur="500" fill="hold"/>
                                        <p:tgtEl>
                                          <p:spTgt spid="10"/>
                                        </p:tgtEl>
                                        <p:attrNameLst>
                                          <p:attrName>ppt_y</p:attrName>
                                        </p:attrNameLst>
                                      </p:cBhvr>
                                      <p:tavLst>
                                        <p:tav tm="0">
                                          <p:val>
                                            <p:strVal val="1+#ppt_h/2"/>
                                          </p:val>
                                        </p:tav>
                                        <p:tav tm="100000">
                                          <p:val>
                                            <p:strVal val="#ppt_y"/>
                                          </p:val>
                                        </p:tav>
                                      </p:tavLst>
                                    </p:anim>
                                  </p:childTnLst>
                                </p:cTn>
                              </p:par>
                              <p:par>
                                <p:cTn id="19" presetID="2" presetClass="entr" presetSubtype="4" fill="hold" grpId="0" nodeType="withEffect">
                                  <p:stCondLst>
                                    <p:cond delay="0"/>
                                  </p:stCondLst>
                                  <p:childTnLst>
                                    <p:set>
                                      <p:cBhvr>
                                        <p:cTn id="20" dur="1" fill="hold">
                                          <p:stCondLst>
                                            <p:cond delay="0"/>
                                          </p:stCondLst>
                                        </p:cTn>
                                        <p:tgtEl>
                                          <p:spTgt spid="14"/>
                                        </p:tgtEl>
                                        <p:attrNameLst>
                                          <p:attrName>style.visibility</p:attrName>
                                        </p:attrNameLst>
                                      </p:cBhvr>
                                      <p:to>
                                        <p:strVal val="visible"/>
                                      </p:to>
                                    </p:set>
                                    <p:anim calcmode="lin" valueType="num">
                                      <p:cBhvr additive="base">
                                        <p:cTn id="21" dur="500" fill="hold"/>
                                        <p:tgtEl>
                                          <p:spTgt spid="14"/>
                                        </p:tgtEl>
                                        <p:attrNameLst>
                                          <p:attrName>ppt_x</p:attrName>
                                        </p:attrNameLst>
                                      </p:cBhvr>
                                      <p:tavLst>
                                        <p:tav tm="0">
                                          <p:val>
                                            <p:strVal val="#ppt_x"/>
                                          </p:val>
                                        </p:tav>
                                        <p:tav tm="100000">
                                          <p:val>
                                            <p:strVal val="#ppt_x"/>
                                          </p:val>
                                        </p:tav>
                                      </p:tavLst>
                                    </p:anim>
                                    <p:anim calcmode="lin" valueType="num">
                                      <p:cBhvr additive="base">
                                        <p:cTn id="22" dur="500" fill="hold"/>
                                        <p:tgtEl>
                                          <p:spTgt spid="14"/>
                                        </p:tgtEl>
                                        <p:attrNameLst>
                                          <p:attrName>ppt_y</p:attrName>
                                        </p:attrNameLst>
                                      </p:cBhvr>
                                      <p:tavLst>
                                        <p:tav tm="0">
                                          <p:val>
                                            <p:strVal val="1+#ppt_h/2"/>
                                          </p:val>
                                        </p:tav>
                                        <p:tav tm="100000">
                                          <p:val>
                                            <p:strVal val="#ppt_y"/>
                                          </p:val>
                                        </p:tav>
                                      </p:tavLst>
                                    </p:anim>
                                  </p:childTnLst>
                                </p:cTn>
                              </p:par>
                              <p:par>
                                <p:cTn id="23" presetID="2" presetClass="entr" presetSubtype="4" fill="hold" nodeType="withEffect">
                                  <p:stCondLst>
                                    <p:cond delay="0"/>
                                  </p:stCondLst>
                                  <p:childTnLst>
                                    <p:set>
                                      <p:cBhvr>
                                        <p:cTn id="24" dur="1" fill="hold">
                                          <p:stCondLst>
                                            <p:cond delay="0"/>
                                          </p:stCondLst>
                                        </p:cTn>
                                        <p:tgtEl>
                                          <p:spTgt spid="5"/>
                                        </p:tgtEl>
                                        <p:attrNameLst>
                                          <p:attrName>style.visibility</p:attrName>
                                        </p:attrNameLst>
                                      </p:cBhvr>
                                      <p:to>
                                        <p:strVal val="visible"/>
                                      </p:to>
                                    </p:set>
                                    <p:anim calcmode="lin" valueType="num">
                                      <p:cBhvr additive="base">
                                        <p:cTn id="25" dur="500" fill="hold"/>
                                        <p:tgtEl>
                                          <p:spTgt spid="5"/>
                                        </p:tgtEl>
                                        <p:attrNameLst>
                                          <p:attrName>ppt_x</p:attrName>
                                        </p:attrNameLst>
                                      </p:cBhvr>
                                      <p:tavLst>
                                        <p:tav tm="0">
                                          <p:val>
                                            <p:strVal val="#ppt_x"/>
                                          </p:val>
                                        </p:tav>
                                        <p:tav tm="100000">
                                          <p:val>
                                            <p:strVal val="#ppt_x"/>
                                          </p:val>
                                        </p:tav>
                                      </p:tavLst>
                                    </p:anim>
                                    <p:anim calcmode="lin" valueType="num">
                                      <p:cBhvr additive="base">
                                        <p:cTn id="26" dur="500" fill="hold"/>
                                        <p:tgtEl>
                                          <p:spTgt spid="5"/>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6"/>
                                        </p:tgtEl>
                                        <p:attrNameLst>
                                          <p:attrName>style.visibility</p:attrName>
                                        </p:attrNameLst>
                                      </p:cBhvr>
                                      <p:to>
                                        <p:strVal val="visible"/>
                                      </p:to>
                                    </p:set>
                                    <p:anim calcmode="lin" valueType="num">
                                      <p:cBhvr additive="base">
                                        <p:cTn id="29" dur="500" fill="hold"/>
                                        <p:tgtEl>
                                          <p:spTgt spid="6"/>
                                        </p:tgtEl>
                                        <p:attrNameLst>
                                          <p:attrName>ppt_x</p:attrName>
                                        </p:attrNameLst>
                                      </p:cBhvr>
                                      <p:tavLst>
                                        <p:tav tm="0">
                                          <p:val>
                                            <p:strVal val="#ppt_x"/>
                                          </p:val>
                                        </p:tav>
                                        <p:tav tm="100000">
                                          <p:val>
                                            <p:strVal val="#ppt_x"/>
                                          </p:val>
                                        </p:tav>
                                      </p:tavLst>
                                    </p:anim>
                                    <p:anim calcmode="lin" valueType="num">
                                      <p:cBhvr additive="base">
                                        <p:cTn id="30"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2" presetClass="entr" presetSubtype="4" fill="hold" grpId="0" nodeType="clickEffect">
                                  <p:stCondLst>
                                    <p:cond delay="0"/>
                                  </p:stCondLst>
                                  <p:childTnLst>
                                    <p:set>
                                      <p:cBhvr>
                                        <p:cTn id="34" dur="1" fill="hold">
                                          <p:stCondLst>
                                            <p:cond delay="0"/>
                                          </p:stCondLst>
                                        </p:cTn>
                                        <p:tgtEl>
                                          <p:spTgt spid="7"/>
                                        </p:tgtEl>
                                        <p:attrNameLst>
                                          <p:attrName>style.visibility</p:attrName>
                                        </p:attrNameLst>
                                      </p:cBhvr>
                                      <p:to>
                                        <p:strVal val="visible"/>
                                      </p:to>
                                    </p:set>
                                    <p:anim calcmode="lin" valueType="num">
                                      <p:cBhvr additive="base">
                                        <p:cTn id="35" dur="500" fill="hold"/>
                                        <p:tgtEl>
                                          <p:spTgt spid="7"/>
                                        </p:tgtEl>
                                        <p:attrNameLst>
                                          <p:attrName>ppt_x</p:attrName>
                                        </p:attrNameLst>
                                      </p:cBhvr>
                                      <p:tavLst>
                                        <p:tav tm="0">
                                          <p:val>
                                            <p:strVal val="#ppt_x"/>
                                          </p:val>
                                        </p:tav>
                                        <p:tav tm="100000">
                                          <p:val>
                                            <p:strVal val="#ppt_x"/>
                                          </p:val>
                                        </p:tav>
                                      </p:tavLst>
                                    </p:anim>
                                    <p:anim calcmode="lin" valueType="num">
                                      <p:cBhvr additive="base">
                                        <p:cTn id="36" dur="500" fill="hold"/>
                                        <p:tgtEl>
                                          <p:spTgt spid="7"/>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8"/>
                                        </p:tgtEl>
                                        <p:attrNameLst>
                                          <p:attrName>style.visibility</p:attrName>
                                        </p:attrNameLst>
                                      </p:cBhvr>
                                      <p:to>
                                        <p:strVal val="visible"/>
                                      </p:to>
                                    </p:set>
                                    <p:anim calcmode="lin" valueType="num">
                                      <p:cBhvr additive="base">
                                        <p:cTn id="39" dur="500" fill="hold"/>
                                        <p:tgtEl>
                                          <p:spTgt spid="8"/>
                                        </p:tgtEl>
                                        <p:attrNameLst>
                                          <p:attrName>ppt_x</p:attrName>
                                        </p:attrNameLst>
                                      </p:cBhvr>
                                      <p:tavLst>
                                        <p:tav tm="0">
                                          <p:val>
                                            <p:strVal val="#ppt_x"/>
                                          </p:val>
                                        </p:tav>
                                        <p:tav tm="100000">
                                          <p:val>
                                            <p:strVal val="#ppt_x"/>
                                          </p:val>
                                        </p:tav>
                                      </p:tavLst>
                                    </p:anim>
                                    <p:anim calcmode="lin" valueType="num">
                                      <p:cBhvr additive="base">
                                        <p:cTn id="40" dur="500" fill="hold"/>
                                        <p:tgtEl>
                                          <p:spTgt spid="8"/>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1"/>
                                        </p:tgtEl>
                                        <p:attrNameLst>
                                          <p:attrName>style.visibility</p:attrName>
                                        </p:attrNameLst>
                                      </p:cBhvr>
                                      <p:to>
                                        <p:strVal val="visible"/>
                                      </p:to>
                                    </p:set>
                                    <p:anim calcmode="lin" valueType="num">
                                      <p:cBhvr additive="base">
                                        <p:cTn id="43" dur="500" fill="hold"/>
                                        <p:tgtEl>
                                          <p:spTgt spid="11"/>
                                        </p:tgtEl>
                                        <p:attrNameLst>
                                          <p:attrName>ppt_x</p:attrName>
                                        </p:attrNameLst>
                                      </p:cBhvr>
                                      <p:tavLst>
                                        <p:tav tm="0">
                                          <p:val>
                                            <p:strVal val="#ppt_x"/>
                                          </p:val>
                                        </p:tav>
                                        <p:tav tm="100000">
                                          <p:val>
                                            <p:strVal val="#ppt_x"/>
                                          </p:val>
                                        </p:tav>
                                      </p:tavLst>
                                    </p:anim>
                                    <p:anim calcmode="lin" valueType="num">
                                      <p:cBhvr additive="base">
                                        <p:cTn id="44" dur="500" fill="hold"/>
                                        <p:tgtEl>
                                          <p:spTgt spid="11"/>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16"/>
                                        </p:tgtEl>
                                        <p:attrNameLst>
                                          <p:attrName>style.visibility</p:attrName>
                                        </p:attrNameLst>
                                      </p:cBhvr>
                                      <p:to>
                                        <p:strVal val="visible"/>
                                      </p:to>
                                    </p:set>
                                    <p:anim calcmode="lin" valueType="num">
                                      <p:cBhvr additive="base">
                                        <p:cTn id="47" dur="500" fill="hold"/>
                                        <p:tgtEl>
                                          <p:spTgt spid="16"/>
                                        </p:tgtEl>
                                        <p:attrNameLst>
                                          <p:attrName>ppt_x</p:attrName>
                                        </p:attrNameLst>
                                      </p:cBhvr>
                                      <p:tavLst>
                                        <p:tav tm="0">
                                          <p:val>
                                            <p:strVal val="#ppt_x"/>
                                          </p:val>
                                        </p:tav>
                                        <p:tav tm="100000">
                                          <p:val>
                                            <p:strVal val="#ppt_x"/>
                                          </p:val>
                                        </p:tav>
                                      </p:tavLst>
                                    </p:anim>
                                    <p:anim calcmode="lin" valueType="num">
                                      <p:cBhvr additive="base">
                                        <p:cTn id="48"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par>
                    <p:cTn id="49" fill="hold">
                      <p:stCondLst>
                        <p:cond delay="indefinite"/>
                      </p:stCondLst>
                      <p:childTnLst>
                        <p:par>
                          <p:cTn id="50" fill="hold">
                            <p:stCondLst>
                              <p:cond delay="0"/>
                            </p:stCondLst>
                            <p:childTnLst>
                              <p:par>
                                <p:cTn id="51" presetID="1" presetClass="entr" presetSubtype="0" fill="hold" nodeType="clickEffect">
                                  <p:stCondLst>
                                    <p:cond delay="0"/>
                                  </p:stCondLst>
                                  <p:childTnLst>
                                    <p:set>
                                      <p:cBhvr>
                                        <p:cTn id="52" dur="1" fill="hold">
                                          <p:stCondLst>
                                            <p:cond delay="0"/>
                                          </p:stCondLst>
                                        </p:cTn>
                                        <p:tgtEl>
                                          <p:spTgt spid="19"/>
                                        </p:tgtEl>
                                        <p:attrNameLst>
                                          <p:attrName>style.visibility</p:attrName>
                                        </p:attrNameLst>
                                      </p:cBhvr>
                                      <p:to>
                                        <p:strVal val="visible"/>
                                      </p:to>
                                    </p:set>
                                  </p:childTnLst>
                                </p:cTn>
                              </p:par>
                            </p:childTnLst>
                          </p:cTn>
                        </p:par>
                      </p:childTnLst>
                    </p:cTn>
                  </p:par>
                  <p:par>
                    <p:cTn id="53" fill="hold">
                      <p:stCondLst>
                        <p:cond delay="indefinite"/>
                      </p:stCondLst>
                      <p:childTnLst>
                        <p:par>
                          <p:cTn id="54" fill="hold">
                            <p:stCondLst>
                              <p:cond delay="0"/>
                            </p:stCondLst>
                            <p:childTnLst>
                              <p:par>
                                <p:cTn id="55" presetID="2" presetClass="entr" presetSubtype="4" fill="hold" grpId="0" nodeType="clickEffect">
                                  <p:stCondLst>
                                    <p:cond delay="0"/>
                                  </p:stCondLst>
                                  <p:childTnLst>
                                    <p:set>
                                      <p:cBhvr>
                                        <p:cTn id="56" dur="1" fill="hold">
                                          <p:stCondLst>
                                            <p:cond delay="0"/>
                                          </p:stCondLst>
                                        </p:cTn>
                                        <p:tgtEl>
                                          <p:spTgt spid="22"/>
                                        </p:tgtEl>
                                        <p:attrNameLst>
                                          <p:attrName>style.visibility</p:attrName>
                                        </p:attrNameLst>
                                      </p:cBhvr>
                                      <p:to>
                                        <p:strVal val="visible"/>
                                      </p:to>
                                    </p:set>
                                    <p:anim calcmode="lin" valueType="num">
                                      <p:cBhvr additive="base">
                                        <p:cTn id="57" dur="500" fill="hold"/>
                                        <p:tgtEl>
                                          <p:spTgt spid="22"/>
                                        </p:tgtEl>
                                        <p:attrNameLst>
                                          <p:attrName>ppt_x</p:attrName>
                                        </p:attrNameLst>
                                      </p:cBhvr>
                                      <p:tavLst>
                                        <p:tav tm="0">
                                          <p:val>
                                            <p:strVal val="#ppt_x"/>
                                          </p:val>
                                        </p:tav>
                                        <p:tav tm="100000">
                                          <p:val>
                                            <p:strVal val="#ppt_x"/>
                                          </p:val>
                                        </p:tav>
                                      </p:tavLst>
                                    </p:anim>
                                    <p:anim calcmode="lin" valueType="num">
                                      <p:cBhvr additive="base">
                                        <p:cTn id="58" dur="500" fill="hold"/>
                                        <p:tgtEl>
                                          <p:spTgt spid="22"/>
                                        </p:tgtEl>
                                        <p:attrNameLst>
                                          <p:attrName>ppt_y</p:attrName>
                                        </p:attrNameLst>
                                      </p:cBhvr>
                                      <p:tavLst>
                                        <p:tav tm="0">
                                          <p:val>
                                            <p:strVal val="1+#ppt_h/2"/>
                                          </p:val>
                                        </p:tav>
                                        <p:tav tm="100000">
                                          <p:val>
                                            <p:strVal val="#ppt_y"/>
                                          </p:val>
                                        </p:tav>
                                      </p:tavLst>
                                    </p:anim>
                                  </p:childTnLst>
                                </p:cTn>
                              </p:par>
                              <p:par>
                                <p:cTn id="59" presetID="2" presetClass="entr" presetSubtype="4" fill="hold" grpId="0" nodeType="withEffect">
                                  <p:stCondLst>
                                    <p:cond delay="0"/>
                                  </p:stCondLst>
                                  <p:childTnLst>
                                    <p:set>
                                      <p:cBhvr>
                                        <p:cTn id="60" dur="1" fill="hold">
                                          <p:stCondLst>
                                            <p:cond delay="0"/>
                                          </p:stCondLst>
                                        </p:cTn>
                                        <p:tgtEl>
                                          <p:spTgt spid="2"/>
                                        </p:tgtEl>
                                        <p:attrNameLst>
                                          <p:attrName>style.visibility</p:attrName>
                                        </p:attrNameLst>
                                      </p:cBhvr>
                                      <p:to>
                                        <p:strVal val="visible"/>
                                      </p:to>
                                    </p:set>
                                    <p:anim calcmode="lin" valueType="num">
                                      <p:cBhvr additive="base">
                                        <p:cTn id="61" dur="500" fill="hold"/>
                                        <p:tgtEl>
                                          <p:spTgt spid="2"/>
                                        </p:tgtEl>
                                        <p:attrNameLst>
                                          <p:attrName>ppt_x</p:attrName>
                                        </p:attrNameLst>
                                      </p:cBhvr>
                                      <p:tavLst>
                                        <p:tav tm="0">
                                          <p:val>
                                            <p:strVal val="#ppt_x"/>
                                          </p:val>
                                        </p:tav>
                                        <p:tav tm="100000">
                                          <p:val>
                                            <p:strVal val="#ppt_x"/>
                                          </p:val>
                                        </p:tav>
                                      </p:tavLst>
                                    </p:anim>
                                    <p:anim calcmode="lin" valueType="num">
                                      <p:cBhvr additive="base">
                                        <p:cTn id="62"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9" grpId="0" animBg="1"/>
      <p:bldP spid="10" grpId="0" animBg="1"/>
      <p:bldP spid="11" grpId="0" animBg="1"/>
      <p:bldP spid="13" grpId="0"/>
      <p:bldP spid="14" grpId="0"/>
      <p:bldP spid="16" grpId="0"/>
      <p:bldP spid="22" grpId="0" animBg="1"/>
      <p:bldP spid="2" grpId="0"/>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AE91B41A-4CCB-4674-825C-66FE4C32C404}"/>
              </a:ext>
            </a:extLst>
          </p:cNvPr>
          <p:cNvSpPr>
            <a:spLocks noGrp="1"/>
          </p:cNvSpPr>
          <p:nvPr>
            <p:ph type="title"/>
          </p:nvPr>
        </p:nvSpPr>
        <p:spPr>
          <a:xfrm>
            <a:off x="1096963" y="239713"/>
            <a:ext cx="10058400" cy="1449387"/>
          </a:xfrm>
        </p:spPr>
        <p:txBody>
          <a:bodyPr>
            <a:normAutofit/>
          </a:bodyPr>
          <a:lstStyle/>
          <a:p>
            <a:pPr marL="0" marR="0">
              <a:lnSpc>
                <a:spcPct val="107000"/>
              </a:lnSpc>
              <a:spcBef>
                <a:spcPts val="0"/>
              </a:spcBef>
              <a:spcAft>
                <a:spcPts val="600"/>
              </a:spcAft>
            </a:pPr>
            <a:r>
              <a:rPr lang="en-US" sz="4800" dirty="0">
                <a:effectLst/>
                <a:latin typeface="Times New Roman" panose="02020603050405020304" pitchFamily="18" charset="0"/>
                <a:ea typeface="Calibri" panose="020F0502020204030204" pitchFamily="34" charset="0"/>
                <a:cs typeface="Arial" panose="020B0604020202020204" pitchFamily="34" charset="0"/>
              </a:rPr>
              <a:t>Management of neurogenic bladder</a:t>
            </a:r>
            <a:endParaRPr lang="en-US" dirty="0"/>
          </a:p>
        </p:txBody>
      </p:sp>
      <p:sp>
        <p:nvSpPr>
          <p:cNvPr id="3" name="Content Placeholder 2">
            <a:extLst>
              <a:ext uri="{FF2B5EF4-FFF2-40B4-BE49-F238E27FC236}">
                <a16:creationId xmlns:a16="http://schemas.microsoft.com/office/drawing/2014/main" id="{22218B73-BD1C-457D-BA28-4BD62687A848}"/>
              </a:ext>
            </a:extLst>
          </p:cNvPr>
          <p:cNvSpPr>
            <a:spLocks noGrp="1"/>
          </p:cNvSpPr>
          <p:nvPr>
            <p:ph idx="1"/>
          </p:nvPr>
        </p:nvSpPr>
        <p:spPr>
          <a:xfrm>
            <a:off x="352425" y="2108201"/>
            <a:ext cx="6677026" cy="4703762"/>
          </a:xfrm>
        </p:spPr>
        <p:txBody>
          <a:bodyPr>
            <a:normAutofit lnSpcReduction="10000"/>
          </a:bodyPr>
          <a:lstStyle/>
          <a:p>
            <a:pPr marL="0" algn="just">
              <a:spcBef>
                <a:spcPts val="0"/>
              </a:spcBef>
              <a:spcAft>
                <a:spcPts val="600"/>
              </a:spcAft>
            </a:pPr>
            <a:r>
              <a:rPr lang="en-US" sz="2000" dirty="0">
                <a:effectLst/>
                <a:latin typeface="Times New Roman" panose="02020603050405020304" pitchFamily="18" charset="0"/>
                <a:ea typeface="Calibri" panose="020F0502020204030204" pitchFamily="34" charset="0"/>
              </a:rPr>
              <a:t>Adverse effects of anticholinergic medications most commonly include dry mouth, blurred vision, constipa­tion, tachycardia, and confusion, some or all of which may already be present in the neurogenic patient</a:t>
            </a:r>
          </a:p>
          <a:p>
            <a:pPr marL="0" algn="just">
              <a:spcBef>
                <a:spcPts val="0"/>
              </a:spcBef>
              <a:spcAft>
                <a:spcPts val="600"/>
              </a:spcAft>
            </a:pPr>
            <a:endParaRPr lang="en-US" sz="2000" dirty="0"/>
          </a:p>
          <a:p>
            <a:pPr marL="0" marR="0" algn="just">
              <a:spcBef>
                <a:spcPts val="0"/>
              </a:spcBef>
              <a:spcAft>
                <a:spcPts val="600"/>
              </a:spcAft>
            </a:pPr>
            <a:r>
              <a:rPr lang="en-US" sz="2000" dirty="0">
                <a:solidFill>
                  <a:srgbClr val="000000"/>
                </a:solidFill>
                <a:effectLst/>
                <a:latin typeface="Times New Roman" panose="02020603050405020304" pitchFamily="18" charset="0"/>
                <a:ea typeface="Calibri" panose="020F0502020204030204" pitchFamily="34" charset="0"/>
                <a:cs typeface="Minion Pro"/>
              </a:rPr>
              <a:t>Difficulty emptying the bladder is another potential adverse event of these medications, which should be consid­ered in any individual who has an elevated PVR and in indi­viduals with multiple sclerosis, stroke, or Parkinson’s disease</a:t>
            </a:r>
          </a:p>
          <a:p>
            <a:pPr marL="0" marR="0" algn="just">
              <a:spcBef>
                <a:spcPts val="0"/>
              </a:spcBef>
              <a:spcAft>
                <a:spcPts val="600"/>
              </a:spcAft>
            </a:pPr>
            <a:endParaRPr lang="en-US" sz="2000" dirty="0">
              <a:solidFill>
                <a:srgbClr val="000000"/>
              </a:solidFill>
              <a:effectLst/>
              <a:latin typeface="Minion Pro"/>
              <a:ea typeface="Calibri" panose="020F0502020204030204" pitchFamily="34" charset="0"/>
              <a:cs typeface="Minion Pro"/>
            </a:endParaRPr>
          </a:p>
          <a:p>
            <a:pPr marL="0" marR="0" algn="just">
              <a:spcBef>
                <a:spcPts val="0"/>
              </a:spcBef>
              <a:spcAft>
                <a:spcPts val="600"/>
              </a:spcAft>
            </a:pPr>
            <a:r>
              <a:rPr lang="en-US" sz="2000" dirty="0">
                <a:solidFill>
                  <a:srgbClr val="000000"/>
                </a:solidFill>
                <a:effectLst/>
                <a:latin typeface="Times New Roman" panose="02020603050405020304" pitchFamily="18" charset="0"/>
                <a:ea typeface="Calibri" panose="020F0502020204030204" pitchFamily="34" charset="0"/>
                <a:cs typeface="Minion Pro"/>
              </a:rPr>
              <a:t>It is also recommended to monitor PVRs after starting treatment with an anticholinergic medication and to take into account that these medications can cross the blood-brain barrier, can reduce bladder emptying increasing the risk for urinary tract infection, and can precipitate or exacer­bate constipation</a:t>
            </a:r>
            <a:endParaRPr lang="en-US" sz="2000" dirty="0">
              <a:solidFill>
                <a:srgbClr val="000000"/>
              </a:solidFill>
              <a:effectLst/>
              <a:latin typeface="Minion Pro"/>
              <a:ea typeface="Calibri" panose="020F0502020204030204" pitchFamily="34" charset="0"/>
              <a:cs typeface="Minion Pro"/>
            </a:endParaRPr>
          </a:p>
          <a:p>
            <a:endParaRPr lang="en-US" sz="2000" dirty="0"/>
          </a:p>
        </p:txBody>
      </p:sp>
      <p:sp>
        <p:nvSpPr>
          <p:cNvPr id="2" name="Date Placeholder 1">
            <a:extLst>
              <a:ext uri="{FF2B5EF4-FFF2-40B4-BE49-F238E27FC236}">
                <a16:creationId xmlns:a16="http://schemas.microsoft.com/office/drawing/2014/main" id="{F4F48F6A-2BF1-49AB-935E-3B1FC0A79C84}"/>
              </a:ext>
            </a:extLst>
          </p:cNvPr>
          <p:cNvSpPr>
            <a:spLocks noGrp="1"/>
          </p:cNvSpPr>
          <p:nvPr>
            <p:ph type="dt" sz="half" idx="10"/>
          </p:nvPr>
        </p:nvSpPr>
        <p:spPr/>
        <p:txBody>
          <a:bodyPr/>
          <a:lstStyle/>
          <a:p>
            <a:fld id="{A5262AEA-DAF8-4DFD-9697-11375B85A9C5}" type="datetime1">
              <a:rPr lang="en-US" smtClean="0"/>
              <a:t>20/08/2024</a:t>
            </a:fld>
            <a:endParaRPr lang="en-US" dirty="0"/>
          </a:p>
        </p:txBody>
      </p:sp>
      <p:sp>
        <p:nvSpPr>
          <p:cNvPr id="6" name="Footer Placeholder 5">
            <a:extLst>
              <a:ext uri="{FF2B5EF4-FFF2-40B4-BE49-F238E27FC236}">
                <a16:creationId xmlns:a16="http://schemas.microsoft.com/office/drawing/2014/main" id="{F5180E61-CB66-449D-A3A5-34DDFDB505DA}"/>
              </a:ext>
            </a:extLst>
          </p:cNvPr>
          <p:cNvSpPr>
            <a:spLocks noGrp="1"/>
          </p:cNvSpPr>
          <p:nvPr>
            <p:ph type="ftr" sz="quarter" idx="11"/>
          </p:nvPr>
        </p:nvSpPr>
        <p:spPr/>
        <p:txBody>
          <a:bodyPr/>
          <a:lstStyle/>
          <a:p>
            <a:r>
              <a:rPr lang="en-US"/>
              <a:t>Dr. Fadi Sawaqed</a:t>
            </a:r>
            <a:endParaRPr lang="en-US" dirty="0"/>
          </a:p>
        </p:txBody>
      </p:sp>
      <p:pic>
        <p:nvPicPr>
          <p:cNvPr id="5" name="Picture 4">
            <a:extLst>
              <a:ext uri="{FF2B5EF4-FFF2-40B4-BE49-F238E27FC236}">
                <a16:creationId xmlns:a16="http://schemas.microsoft.com/office/drawing/2014/main" id="{F496B81F-05E7-4878-8160-1970DFDAD99F}"/>
              </a:ext>
            </a:extLst>
          </p:cNvPr>
          <p:cNvPicPr>
            <a:picLocks noChangeAspect="1"/>
          </p:cNvPicPr>
          <p:nvPr/>
        </p:nvPicPr>
        <p:blipFill>
          <a:blip r:embed="rId2"/>
          <a:stretch>
            <a:fillRect/>
          </a:stretch>
        </p:blipFill>
        <p:spPr>
          <a:xfrm>
            <a:off x="7572375" y="2009894"/>
            <a:ext cx="4419600" cy="2639851"/>
          </a:xfrm>
          <a:prstGeom prst="rect">
            <a:avLst/>
          </a:prstGeom>
        </p:spPr>
      </p:pic>
      <p:sp>
        <p:nvSpPr>
          <p:cNvPr id="7" name="TextBox 6">
            <a:extLst>
              <a:ext uri="{FF2B5EF4-FFF2-40B4-BE49-F238E27FC236}">
                <a16:creationId xmlns:a16="http://schemas.microsoft.com/office/drawing/2014/main" id="{9D765FC8-2977-4ECE-B326-CAEB2FDE888D}"/>
              </a:ext>
            </a:extLst>
          </p:cNvPr>
          <p:cNvSpPr txBox="1"/>
          <p:nvPr/>
        </p:nvSpPr>
        <p:spPr>
          <a:xfrm>
            <a:off x="7572374" y="4649745"/>
            <a:ext cx="4419601" cy="2165145"/>
          </a:xfrm>
          <a:prstGeom prst="rect">
            <a:avLst/>
          </a:prstGeom>
          <a:noFill/>
        </p:spPr>
        <p:txBody>
          <a:bodyPr wrap="square">
            <a:spAutoFit/>
          </a:bodyPr>
          <a:lstStyle/>
          <a:p>
            <a:pPr marL="0" marR="0" algn="just">
              <a:lnSpc>
                <a:spcPct val="107000"/>
              </a:lnSpc>
              <a:spcBef>
                <a:spcPts val="0"/>
              </a:spcBef>
              <a:spcAft>
                <a:spcPts val="600"/>
              </a:spcAft>
            </a:pPr>
            <a:r>
              <a:rPr lang="en-US" dirty="0">
                <a:latin typeface="Times New Roman" panose="02020603050405020304" pitchFamily="18" charset="0"/>
                <a:ea typeface="Calibri" panose="020F0502020204030204" pitchFamily="34" charset="0"/>
                <a:cs typeface="Arial" panose="020B0604020202020204" pitchFamily="34" charset="0"/>
              </a:rPr>
              <a:t>O</a:t>
            </a:r>
            <a:r>
              <a:rPr lang="en-US" dirty="0">
                <a:effectLst/>
                <a:latin typeface="Times New Roman" panose="02020603050405020304" pitchFamily="18" charset="0"/>
                <a:ea typeface="Calibri" panose="020F0502020204030204" pitchFamily="34" charset="0"/>
                <a:cs typeface="Arial" panose="020B0604020202020204" pitchFamily="34" charset="0"/>
              </a:rPr>
              <a:t>xybutynin (immediate release [IR], extended release [ER], patch, topical gel),</a:t>
            </a:r>
          </a:p>
          <a:p>
            <a:pPr algn="just">
              <a:lnSpc>
                <a:spcPct val="107000"/>
              </a:lnSpc>
              <a:spcAft>
                <a:spcPts val="600"/>
              </a:spcAft>
            </a:pPr>
            <a:r>
              <a:rPr lang="en-US" dirty="0">
                <a:effectLst/>
                <a:latin typeface="Times New Roman" panose="02020603050405020304" pitchFamily="18" charset="0"/>
                <a:ea typeface="Calibri" panose="020F0502020204030204" pitchFamily="34" charset="0"/>
                <a:cs typeface="Arial" panose="020B0604020202020204" pitchFamily="34" charset="0"/>
              </a:rPr>
              <a:t> </a:t>
            </a:r>
            <a:r>
              <a:rPr lang="en-US" dirty="0">
                <a:latin typeface="Times New Roman" panose="02020603050405020304" pitchFamily="18" charset="0"/>
                <a:ea typeface="Calibri" panose="020F0502020204030204" pitchFamily="34" charset="0"/>
                <a:cs typeface="Arial" panose="020B0604020202020204" pitchFamily="34" charset="0"/>
              </a:rPr>
              <a:t>T</a:t>
            </a:r>
            <a:r>
              <a:rPr lang="en-US" dirty="0">
                <a:effectLst/>
                <a:latin typeface="Times New Roman" panose="02020603050405020304" pitchFamily="18" charset="0"/>
                <a:ea typeface="Calibri" panose="020F0502020204030204" pitchFamily="34" charset="0"/>
                <a:cs typeface="Arial" panose="020B0604020202020204" pitchFamily="34" charset="0"/>
              </a:rPr>
              <a:t>olterodine </a:t>
            </a:r>
            <a:r>
              <a:rPr lang="en-US" dirty="0">
                <a:latin typeface="Times New Roman" panose="02020603050405020304" pitchFamily="18" charset="0"/>
                <a:ea typeface="Calibri" panose="020F0502020204030204" pitchFamily="34" charset="0"/>
                <a:cs typeface="Arial" panose="020B0604020202020204" pitchFamily="34" charset="0"/>
              </a:rPr>
              <a:t>, </a:t>
            </a:r>
            <a:r>
              <a:rPr lang="en-US" dirty="0">
                <a:effectLst/>
                <a:latin typeface="Times New Roman" panose="02020603050405020304" pitchFamily="18" charset="0"/>
                <a:ea typeface="Calibri" panose="020F0502020204030204" pitchFamily="34" charset="0"/>
                <a:cs typeface="Arial" panose="020B0604020202020204" pitchFamily="34" charset="0"/>
              </a:rPr>
              <a:t> </a:t>
            </a:r>
            <a:r>
              <a:rPr lang="en-US" dirty="0" err="1">
                <a:latin typeface="Times New Roman" panose="02020603050405020304" pitchFamily="18" charset="0"/>
                <a:ea typeface="Calibri" panose="020F0502020204030204" pitchFamily="34" charset="0"/>
                <a:cs typeface="Arial" panose="020B0604020202020204" pitchFamily="34" charset="0"/>
              </a:rPr>
              <a:t>S</a:t>
            </a:r>
            <a:r>
              <a:rPr lang="en-US" dirty="0" err="1">
                <a:effectLst/>
                <a:latin typeface="Times New Roman" panose="02020603050405020304" pitchFamily="18" charset="0"/>
                <a:ea typeface="Calibri" panose="020F0502020204030204" pitchFamily="34" charset="0"/>
                <a:cs typeface="Arial" panose="020B0604020202020204" pitchFamily="34" charset="0"/>
              </a:rPr>
              <a:t>olifenacin</a:t>
            </a:r>
            <a:r>
              <a:rPr lang="en-US" dirty="0">
                <a:effectLst/>
                <a:latin typeface="Times New Roman" panose="02020603050405020304" pitchFamily="18" charset="0"/>
                <a:ea typeface="Calibri" panose="020F0502020204030204" pitchFamily="34" charset="0"/>
                <a:cs typeface="Arial" panose="020B0604020202020204" pitchFamily="34" charset="0"/>
              </a:rPr>
              <a:t>, </a:t>
            </a:r>
            <a:r>
              <a:rPr lang="en-US" dirty="0" err="1">
                <a:latin typeface="Times New Roman" panose="02020603050405020304" pitchFamily="18" charset="0"/>
                <a:ea typeface="Calibri" panose="020F0502020204030204" pitchFamily="34" charset="0"/>
                <a:cs typeface="Arial" panose="020B0604020202020204" pitchFamily="34" charset="0"/>
              </a:rPr>
              <a:t>F</a:t>
            </a:r>
            <a:r>
              <a:rPr lang="en-US" dirty="0" err="1">
                <a:effectLst/>
                <a:latin typeface="Times New Roman" panose="02020603050405020304" pitchFamily="18" charset="0"/>
                <a:ea typeface="Calibri" panose="020F0502020204030204" pitchFamily="34" charset="0"/>
                <a:cs typeface="Arial" panose="020B0604020202020204" pitchFamily="34" charset="0"/>
              </a:rPr>
              <a:t>esoterodine</a:t>
            </a:r>
            <a:r>
              <a:rPr lang="en-US" dirty="0">
                <a:effectLst/>
                <a:latin typeface="Times New Roman" panose="02020603050405020304" pitchFamily="18" charset="0"/>
                <a:ea typeface="Calibri" panose="020F0502020204030204" pitchFamily="34" charset="0"/>
                <a:cs typeface="Arial" panose="020B0604020202020204" pitchFamily="34" charset="0"/>
              </a:rPr>
              <a:t> (3ry)</a:t>
            </a:r>
          </a:p>
          <a:p>
            <a:pPr algn="just">
              <a:lnSpc>
                <a:spcPct val="107000"/>
              </a:lnSpc>
              <a:spcAft>
                <a:spcPts val="600"/>
              </a:spcAft>
            </a:pPr>
            <a:r>
              <a:rPr lang="en-US" dirty="0">
                <a:effectLst/>
                <a:latin typeface="Times New Roman" panose="02020603050405020304" pitchFamily="18" charset="0"/>
                <a:ea typeface="Calibri" panose="020F0502020204030204" pitchFamily="34" charset="0"/>
                <a:cs typeface="Arial" panose="020B0604020202020204" pitchFamily="34" charset="0"/>
              </a:rPr>
              <a:t> </a:t>
            </a:r>
            <a:r>
              <a:rPr lang="en-US" dirty="0">
                <a:latin typeface="Times New Roman" panose="02020603050405020304" pitchFamily="18" charset="0"/>
                <a:ea typeface="Calibri" panose="020F0502020204030204" pitchFamily="34" charset="0"/>
                <a:cs typeface="Arial" panose="020B0604020202020204" pitchFamily="34" charset="0"/>
              </a:rPr>
              <a:t>Darifenacin (M3 Selective)</a:t>
            </a:r>
          </a:p>
          <a:p>
            <a:pPr algn="just">
              <a:lnSpc>
                <a:spcPct val="107000"/>
              </a:lnSpc>
              <a:spcAft>
                <a:spcPts val="600"/>
              </a:spcAft>
            </a:pPr>
            <a:r>
              <a:rPr lang="en-US" dirty="0" err="1">
                <a:latin typeface="Times New Roman" panose="02020603050405020304" pitchFamily="18" charset="0"/>
                <a:ea typeface="Calibri" panose="020F0502020204030204" pitchFamily="34" charset="0"/>
                <a:cs typeface="Arial" panose="020B0604020202020204" pitchFamily="34" charset="0"/>
              </a:rPr>
              <a:t>Trospium</a:t>
            </a:r>
            <a:r>
              <a:rPr lang="en-US" dirty="0">
                <a:latin typeface="Times New Roman" panose="02020603050405020304" pitchFamily="18" charset="0"/>
                <a:ea typeface="Calibri" panose="020F0502020204030204" pitchFamily="34" charset="0"/>
                <a:cs typeface="Arial" panose="020B0604020202020204" pitchFamily="34" charset="0"/>
              </a:rPr>
              <a:t> chlo­ride (4ry) </a:t>
            </a:r>
          </a:p>
          <a:p>
            <a:pPr algn="just">
              <a:lnSpc>
                <a:spcPct val="107000"/>
              </a:lnSpc>
              <a:spcAft>
                <a:spcPts val="600"/>
              </a:spcAft>
            </a:pPr>
            <a:endParaRPr lang="en-US" dirty="0">
              <a:effectLst/>
              <a:latin typeface="Calibri" panose="020F050202020403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1979702100"/>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26541EE0-2D23-4736-B847-C8795802D4DD}"/>
              </a:ext>
            </a:extLst>
          </p:cNvPr>
          <p:cNvSpPr>
            <a:spLocks noGrp="1"/>
          </p:cNvSpPr>
          <p:nvPr>
            <p:ph type="title"/>
          </p:nvPr>
        </p:nvSpPr>
        <p:spPr/>
        <p:txBody>
          <a:bodyPr>
            <a:normAutofit/>
          </a:bodyPr>
          <a:lstStyle/>
          <a:p>
            <a:pPr marL="0" marR="0">
              <a:lnSpc>
                <a:spcPct val="107000"/>
              </a:lnSpc>
              <a:spcBef>
                <a:spcPts val="0"/>
              </a:spcBef>
              <a:spcAft>
                <a:spcPts val="600"/>
              </a:spcAft>
            </a:pPr>
            <a:r>
              <a:rPr lang="en-US" sz="4800" dirty="0">
                <a:effectLst/>
                <a:latin typeface="Times New Roman" panose="02020603050405020304" pitchFamily="18" charset="0"/>
                <a:ea typeface="Calibri" panose="020F0502020204030204" pitchFamily="34" charset="0"/>
                <a:cs typeface="Arial" panose="020B0604020202020204" pitchFamily="34" charset="0"/>
              </a:rPr>
              <a:t>Management of neurogenic bladder</a:t>
            </a:r>
            <a:endParaRPr lang="en-US" dirty="0"/>
          </a:p>
        </p:txBody>
      </p:sp>
      <p:sp>
        <p:nvSpPr>
          <p:cNvPr id="3" name="Content Placeholder 2">
            <a:extLst>
              <a:ext uri="{FF2B5EF4-FFF2-40B4-BE49-F238E27FC236}">
                <a16:creationId xmlns:a16="http://schemas.microsoft.com/office/drawing/2014/main" id="{FE5D36B5-9CBA-4856-BE3B-910C54056B7C}"/>
              </a:ext>
            </a:extLst>
          </p:cNvPr>
          <p:cNvSpPr>
            <a:spLocks noGrp="1"/>
          </p:cNvSpPr>
          <p:nvPr>
            <p:ph idx="1"/>
          </p:nvPr>
        </p:nvSpPr>
        <p:spPr/>
        <p:txBody>
          <a:bodyPr>
            <a:normAutofit/>
          </a:bodyPr>
          <a:lstStyle/>
          <a:p>
            <a:pPr marL="342900" marR="0" lvl="0" indent="-342900" algn="just" rtl="0">
              <a:lnSpc>
                <a:spcPct val="107000"/>
              </a:lnSpc>
              <a:spcBef>
                <a:spcPts val="0"/>
              </a:spcBef>
              <a:spcAft>
                <a:spcPts val="600"/>
              </a:spcAft>
              <a:buFont typeface="Times New Roman" panose="02020603050405020304" pitchFamily="18" charset="0"/>
              <a:buChar char="-"/>
            </a:pPr>
            <a:r>
              <a:rPr lang="en-US" sz="2000" b="1" dirty="0">
                <a:effectLst/>
                <a:latin typeface="Times New Roman" panose="02020603050405020304" pitchFamily="18" charset="0"/>
                <a:ea typeface="Calibri" panose="020F0502020204030204" pitchFamily="34" charset="0"/>
                <a:cs typeface="Arial" panose="020B0604020202020204" pitchFamily="34" charset="0"/>
              </a:rPr>
              <a:t>Beta-AR agonists</a:t>
            </a:r>
            <a:endParaRPr lang="en-US" sz="2000" dirty="0">
              <a:effectLst/>
              <a:latin typeface="Calibri" panose="020F0502020204030204" pitchFamily="34" charset="0"/>
              <a:ea typeface="Calibri" panose="020F0502020204030204" pitchFamily="34" charset="0"/>
              <a:cs typeface="Arial" panose="020B0604020202020204" pitchFamily="34" charset="0"/>
            </a:endParaRPr>
          </a:p>
          <a:p>
            <a:pPr marL="0" marR="0" algn="just">
              <a:lnSpc>
                <a:spcPct val="107000"/>
              </a:lnSpc>
              <a:spcBef>
                <a:spcPts val="0"/>
              </a:spcBef>
              <a:spcAft>
                <a:spcPts val="600"/>
              </a:spcAft>
            </a:pPr>
            <a:r>
              <a:rPr lang="en-US" sz="2000" dirty="0">
                <a:effectLst/>
                <a:latin typeface="Times New Roman" panose="02020603050405020304" pitchFamily="18" charset="0"/>
                <a:ea typeface="Calibri" panose="020F0502020204030204" pitchFamily="34" charset="0"/>
                <a:cs typeface="Arial" panose="020B0604020202020204" pitchFamily="34" charset="0"/>
              </a:rPr>
              <a:t>Over 97% of β-adrenergic receptors in the bladder are of the β3 type, representing the main method of bladder relaxation in humans .</a:t>
            </a:r>
            <a:endParaRPr lang="en-US" sz="2000" dirty="0">
              <a:effectLst/>
              <a:latin typeface="Calibri" panose="020F0502020204030204" pitchFamily="34" charset="0"/>
              <a:ea typeface="Calibri" panose="020F0502020204030204" pitchFamily="34" charset="0"/>
              <a:cs typeface="Arial" panose="020B0604020202020204" pitchFamily="34" charset="0"/>
            </a:endParaRPr>
          </a:p>
          <a:p>
            <a:pPr marL="0" marR="0" algn="just">
              <a:lnSpc>
                <a:spcPct val="107000"/>
              </a:lnSpc>
              <a:spcBef>
                <a:spcPts val="0"/>
              </a:spcBef>
              <a:spcAft>
                <a:spcPts val="600"/>
              </a:spcAft>
            </a:pPr>
            <a:r>
              <a:rPr lang="en-US" sz="2000" dirty="0">
                <a:effectLst/>
                <a:latin typeface="Times New Roman" panose="02020603050405020304" pitchFamily="18" charset="0"/>
                <a:ea typeface="Calibri" panose="020F0502020204030204" pitchFamily="34" charset="0"/>
                <a:cs typeface="Arial" panose="020B0604020202020204" pitchFamily="34" charset="0"/>
              </a:rPr>
              <a:t>These receptors serve to relax the detrusor muscle, making them an ideal therapeu­tic target. The selective β3-adrenoceptor agonist mirabegron was approved in by the Food and Drug Association (FDA) in 2012 for clinical use as an additional medication used to treat overactive bladder symptoms. </a:t>
            </a:r>
            <a:endParaRPr lang="en-US" sz="2000" dirty="0">
              <a:effectLst/>
              <a:latin typeface="Calibri" panose="020F0502020204030204" pitchFamily="34" charset="0"/>
              <a:ea typeface="Calibri" panose="020F0502020204030204" pitchFamily="34" charset="0"/>
              <a:cs typeface="Arial" panose="020B0604020202020204" pitchFamily="34" charset="0"/>
            </a:endParaRPr>
          </a:p>
          <a:p>
            <a:pPr marL="0" marR="0" algn="just">
              <a:lnSpc>
                <a:spcPct val="107000"/>
              </a:lnSpc>
              <a:spcBef>
                <a:spcPts val="0"/>
              </a:spcBef>
              <a:spcAft>
                <a:spcPts val="600"/>
              </a:spcAft>
            </a:pPr>
            <a:r>
              <a:rPr lang="en-US" sz="2000" dirty="0">
                <a:effectLst/>
                <a:latin typeface="Times New Roman" panose="02020603050405020304" pitchFamily="18" charset="0"/>
                <a:ea typeface="Calibri" panose="020F0502020204030204" pitchFamily="34" charset="0"/>
                <a:cs typeface="Arial" panose="020B0604020202020204" pitchFamily="34" charset="0"/>
              </a:rPr>
              <a:t>The main side effects of this medication are cardio­vascular with a mean rise in blood pressure of up to 2.4 mm Hg and small increases in heart rate</a:t>
            </a:r>
            <a:endParaRPr lang="en-US" sz="2000" dirty="0">
              <a:effectLst/>
              <a:latin typeface="Calibri" panose="020F0502020204030204" pitchFamily="34" charset="0"/>
              <a:ea typeface="Calibri" panose="020F0502020204030204" pitchFamily="34" charset="0"/>
              <a:cs typeface="Arial" panose="020B0604020202020204" pitchFamily="34" charset="0"/>
            </a:endParaRPr>
          </a:p>
          <a:p>
            <a:endParaRPr lang="en-US" sz="2000" dirty="0"/>
          </a:p>
        </p:txBody>
      </p:sp>
      <p:sp>
        <p:nvSpPr>
          <p:cNvPr id="2" name="Date Placeholder 1">
            <a:extLst>
              <a:ext uri="{FF2B5EF4-FFF2-40B4-BE49-F238E27FC236}">
                <a16:creationId xmlns:a16="http://schemas.microsoft.com/office/drawing/2014/main" id="{CE8A9870-179B-435C-99AF-B2704583EDA9}"/>
              </a:ext>
            </a:extLst>
          </p:cNvPr>
          <p:cNvSpPr>
            <a:spLocks noGrp="1"/>
          </p:cNvSpPr>
          <p:nvPr>
            <p:ph type="dt" sz="half" idx="10"/>
          </p:nvPr>
        </p:nvSpPr>
        <p:spPr/>
        <p:txBody>
          <a:bodyPr/>
          <a:lstStyle/>
          <a:p>
            <a:fld id="{EF375FD6-33B0-486A-969B-124A63A2E791}" type="datetime1">
              <a:rPr lang="en-US" smtClean="0"/>
              <a:t>20/08/2024</a:t>
            </a:fld>
            <a:endParaRPr lang="en-US" dirty="0"/>
          </a:p>
        </p:txBody>
      </p:sp>
      <p:sp>
        <p:nvSpPr>
          <p:cNvPr id="5" name="Footer Placeholder 4">
            <a:extLst>
              <a:ext uri="{FF2B5EF4-FFF2-40B4-BE49-F238E27FC236}">
                <a16:creationId xmlns:a16="http://schemas.microsoft.com/office/drawing/2014/main" id="{9184F640-1D40-422F-AE83-768344B7F2D1}"/>
              </a:ext>
            </a:extLst>
          </p:cNvPr>
          <p:cNvSpPr>
            <a:spLocks noGrp="1"/>
          </p:cNvSpPr>
          <p:nvPr>
            <p:ph type="ftr" sz="quarter" idx="11"/>
          </p:nvPr>
        </p:nvSpPr>
        <p:spPr/>
        <p:txBody>
          <a:bodyPr/>
          <a:lstStyle/>
          <a:p>
            <a:r>
              <a:rPr lang="en-US"/>
              <a:t>Dr. Fadi Sawaqed</a:t>
            </a:r>
            <a:endParaRPr lang="en-US" dirty="0"/>
          </a:p>
        </p:txBody>
      </p:sp>
    </p:spTree>
    <p:extLst>
      <p:ext uri="{BB962C8B-B14F-4D97-AF65-F5344CB8AC3E}">
        <p14:creationId xmlns:p14="http://schemas.microsoft.com/office/powerpoint/2010/main" val="748106029"/>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7BF59271-17ED-49C2-9445-228653363EE9}"/>
              </a:ext>
            </a:extLst>
          </p:cNvPr>
          <p:cNvSpPr>
            <a:spLocks noGrp="1"/>
          </p:cNvSpPr>
          <p:nvPr>
            <p:ph type="title"/>
          </p:nvPr>
        </p:nvSpPr>
        <p:spPr/>
        <p:txBody>
          <a:bodyPr>
            <a:normAutofit/>
          </a:bodyPr>
          <a:lstStyle/>
          <a:p>
            <a:pPr marL="0" marR="0">
              <a:lnSpc>
                <a:spcPct val="107000"/>
              </a:lnSpc>
              <a:spcBef>
                <a:spcPts val="0"/>
              </a:spcBef>
              <a:spcAft>
                <a:spcPts val="600"/>
              </a:spcAft>
            </a:pPr>
            <a:r>
              <a:rPr lang="en-US" sz="4800" dirty="0">
                <a:effectLst/>
                <a:latin typeface="Times New Roman" panose="02020603050405020304" pitchFamily="18" charset="0"/>
                <a:ea typeface="Calibri" panose="020F0502020204030204" pitchFamily="34" charset="0"/>
                <a:cs typeface="Arial" panose="020B0604020202020204" pitchFamily="34" charset="0"/>
              </a:rPr>
              <a:t>Management of neurogenic bladder</a:t>
            </a:r>
            <a:endParaRPr lang="en-US" dirty="0"/>
          </a:p>
        </p:txBody>
      </p:sp>
      <p:sp>
        <p:nvSpPr>
          <p:cNvPr id="3" name="Content Placeholder 2">
            <a:extLst>
              <a:ext uri="{FF2B5EF4-FFF2-40B4-BE49-F238E27FC236}">
                <a16:creationId xmlns:a16="http://schemas.microsoft.com/office/drawing/2014/main" id="{36080A57-FED9-406F-B35C-029927AE5BF2}"/>
              </a:ext>
            </a:extLst>
          </p:cNvPr>
          <p:cNvSpPr>
            <a:spLocks noGrp="1"/>
          </p:cNvSpPr>
          <p:nvPr>
            <p:ph idx="1"/>
          </p:nvPr>
        </p:nvSpPr>
        <p:spPr>
          <a:xfrm>
            <a:off x="1097280" y="2108202"/>
            <a:ext cx="4114800" cy="447658"/>
          </a:xfrm>
        </p:spPr>
        <p:txBody>
          <a:bodyPr/>
          <a:lstStyle/>
          <a:p>
            <a:r>
              <a:rPr lang="en-US" sz="1800" b="1" dirty="0">
                <a:effectLst/>
                <a:latin typeface="Times New Roman" panose="02020603050405020304" pitchFamily="18" charset="0"/>
                <a:ea typeface="Calibri" panose="020F0502020204030204" pitchFamily="34" charset="0"/>
                <a:cs typeface="Arial" panose="020B0604020202020204" pitchFamily="34" charset="0"/>
              </a:rPr>
              <a:t>C. neuromodulation</a:t>
            </a:r>
            <a:endParaRPr lang="en-US" sz="1800" dirty="0">
              <a:effectLst/>
              <a:latin typeface="Calibri" panose="020F0502020204030204" pitchFamily="34" charset="0"/>
              <a:ea typeface="Calibri" panose="020F0502020204030204" pitchFamily="34" charset="0"/>
              <a:cs typeface="Arial" panose="020B0604020202020204" pitchFamily="34" charset="0"/>
            </a:endParaRPr>
          </a:p>
          <a:p>
            <a:endParaRPr lang="en-US" dirty="0"/>
          </a:p>
        </p:txBody>
      </p:sp>
      <p:sp>
        <p:nvSpPr>
          <p:cNvPr id="2" name="Date Placeholder 1">
            <a:extLst>
              <a:ext uri="{FF2B5EF4-FFF2-40B4-BE49-F238E27FC236}">
                <a16:creationId xmlns:a16="http://schemas.microsoft.com/office/drawing/2014/main" id="{FC530F4E-14D6-4792-8D70-5CA7E73E1149}"/>
              </a:ext>
            </a:extLst>
          </p:cNvPr>
          <p:cNvSpPr>
            <a:spLocks noGrp="1"/>
          </p:cNvSpPr>
          <p:nvPr>
            <p:ph type="dt" sz="half" idx="10"/>
          </p:nvPr>
        </p:nvSpPr>
        <p:spPr/>
        <p:txBody>
          <a:bodyPr/>
          <a:lstStyle/>
          <a:p>
            <a:fld id="{71CA0860-CB8C-4D01-9374-0CAF5C04BA92}" type="datetime1">
              <a:rPr lang="en-US" smtClean="0"/>
              <a:t>20/08/2024</a:t>
            </a:fld>
            <a:endParaRPr lang="en-US" dirty="0"/>
          </a:p>
        </p:txBody>
      </p:sp>
      <p:sp>
        <p:nvSpPr>
          <p:cNvPr id="6" name="Footer Placeholder 5">
            <a:extLst>
              <a:ext uri="{FF2B5EF4-FFF2-40B4-BE49-F238E27FC236}">
                <a16:creationId xmlns:a16="http://schemas.microsoft.com/office/drawing/2014/main" id="{8F8EA36A-925D-458D-A691-994CD917B3DA}"/>
              </a:ext>
            </a:extLst>
          </p:cNvPr>
          <p:cNvSpPr>
            <a:spLocks noGrp="1"/>
          </p:cNvSpPr>
          <p:nvPr>
            <p:ph type="ftr" sz="quarter" idx="11"/>
          </p:nvPr>
        </p:nvSpPr>
        <p:spPr/>
        <p:txBody>
          <a:bodyPr/>
          <a:lstStyle/>
          <a:p>
            <a:r>
              <a:rPr lang="en-US"/>
              <a:t>Dr. Fadi Sawaqed</a:t>
            </a:r>
            <a:endParaRPr lang="en-US" dirty="0"/>
          </a:p>
        </p:txBody>
      </p:sp>
      <p:pic>
        <p:nvPicPr>
          <p:cNvPr id="5" name="Picture 4">
            <a:extLst>
              <a:ext uri="{FF2B5EF4-FFF2-40B4-BE49-F238E27FC236}">
                <a16:creationId xmlns:a16="http://schemas.microsoft.com/office/drawing/2014/main" id="{9EA462B5-FE7A-4F77-8DF5-4644E07BA0A1}"/>
              </a:ext>
            </a:extLst>
          </p:cNvPr>
          <p:cNvPicPr/>
          <p:nvPr/>
        </p:nvPicPr>
        <p:blipFill>
          <a:blip r:embed="rId2">
            <a:extLst>
              <a:ext uri="{28A0092B-C50C-407E-A947-70E740481C1C}">
                <a14:useLocalDpi xmlns:a14="http://schemas.microsoft.com/office/drawing/2010/main" val="0"/>
              </a:ext>
            </a:extLst>
          </a:blip>
          <a:srcRect/>
          <a:stretch>
            <a:fillRect/>
          </a:stretch>
        </p:blipFill>
        <p:spPr bwMode="auto">
          <a:xfrm>
            <a:off x="1264601" y="2925191"/>
            <a:ext cx="2773999" cy="2627923"/>
          </a:xfrm>
          <a:prstGeom prst="rect">
            <a:avLst/>
          </a:prstGeom>
          <a:noFill/>
          <a:ln>
            <a:noFill/>
          </a:ln>
        </p:spPr>
      </p:pic>
      <p:pic>
        <p:nvPicPr>
          <p:cNvPr id="7" name="Picture 6">
            <a:extLst>
              <a:ext uri="{FF2B5EF4-FFF2-40B4-BE49-F238E27FC236}">
                <a16:creationId xmlns:a16="http://schemas.microsoft.com/office/drawing/2014/main" id="{2CCD4B41-5C96-4716-B78E-B7720822FD59}"/>
              </a:ext>
            </a:extLst>
          </p:cNvPr>
          <p:cNvPicPr>
            <a:picLocks noChangeAspect="1"/>
          </p:cNvPicPr>
          <p:nvPr/>
        </p:nvPicPr>
        <p:blipFill>
          <a:blip r:embed="rId3"/>
          <a:stretch>
            <a:fillRect/>
          </a:stretch>
        </p:blipFill>
        <p:spPr>
          <a:xfrm>
            <a:off x="5238752" y="2867829"/>
            <a:ext cx="3457575" cy="2790825"/>
          </a:xfrm>
          <a:prstGeom prst="rect">
            <a:avLst/>
          </a:prstGeom>
        </p:spPr>
      </p:pic>
      <p:sp>
        <p:nvSpPr>
          <p:cNvPr id="11" name="TextBox 10">
            <a:extLst>
              <a:ext uri="{FF2B5EF4-FFF2-40B4-BE49-F238E27FC236}">
                <a16:creationId xmlns:a16="http://schemas.microsoft.com/office/drawing/2014/main" id="{1159D736-9D83-4BEB-A2E0-E07918F660E7}"/>
              </a:ext>
            </a:extLst>
          </p:cNvPr>
          <p:cNvSpPr txBox="1"/>
          <p:nvPr/>
        </p:nvSpPr>
        <p:spPr>
          <a:xfrm>
            <a:off x="1608932" y="2555859"/>
            <a:ext cx="3240086" cy="369332"/>
          </a:xfrm>
          <a:prstGeom prst="rect">
            <a:avLst/>
          </a:prstGeom>
          <a:noFill/>
        </p:spPr>
        <p:txBody>
          <a:bodyPr wrap="square">
            <a:spAutoFit/>
          </a:bodyPr>
          <a:lstStyle/>
          <a:p>
            <a:pPr marL="0" marR="0" algn="just">
              <a:spcBef>
                <a:spcPts val="0"/>
              </a:spcBef>
              <a:spcAft>
                <a:spcPts val="600"/>
              </a:spcAft>
            </a:pPr>
            <a:r>
              <a:rPr lang="en-US" sz="1800" dirty="0">
                <a:solidFill>
                  <a:srgbClr val="000000"/>
                </a:solidFill>
                <a:effectLst/>
                <a:latin typeface="Times New Roman" panose="02020603050405020304" pitchFamily="18" charset="0"/>
                <a:ea typeface="Calibri" panose="020F0502020204030204" pitchFamily="34" charset="0"/>
                <a:cs typeface="Minion Pro"/>
              </a:rPr>
              <a:t>sacral neuromodu­lation (SNM)</a:t>
            </a:r>
            <a:endParaRPr lang="en-US" sz="1800" dirty="0">
              <a:solidFill>
                <a:srgbClr val="000000"/>
              </a:solidFill>
              <a:effectLst/>
              <a:latin typeface="Minion Pro"/>
              <a:ea typeface="Calibri" panose="020F0502020204030204" pitchFamily="34" charset="0"/>
              <a:cs typeface="Minion Pro"/>
            </a:endParaRPr>
          </a:p>
        </p:txBody>
      </p:sp>
      <p:sp>
        <p:nvSpPr>
          <p:cNvPr id="13" name="TextBox 12">
            <a:extLst>
              <a:ext uri="{FF2B5EF4-FFF2-40B4-BE49-F238E27FC236}">
                <a16:creationId xmlns:a16="http://schemas.microsoft.com/office/drawing/2014/main" id="{871D2765-00E2-4E37-9A36-2A1417AC70A2}"/>
              </a:ext>
            </a:extLst>
          </p:cNvPr>
          <p:cNvSpPr txBox="1"/>
          <p:nvPr/>
        </p:nvSpPr>
        <p:spPr>
          <a:xfrm>
            <a:off x="5405123" y="2417046"/>
            <a:ext cx="4462777" cy="369332"/>
          </a:xfrm>
          <a:prstGeom prst="rect">
            <a:avLst/>
          </a:prstGeom>
          <a:noFill/>
        </p:spPr>
        <p:txBody>
          <a:bodyPr wrap="square">
            <a:spAutoFit/>
          </a:bodyPr>
          <a:lstStyle/>
          <a:p>
            <a:r>
              <a:rPr lang="en-US" sz="1800" dirty="0">
                <a:solidFill>
                  <a:srgbClr val="000000"/>
                </a:solidFill>
                <a:effectLst/>
                <a:latin typeface="Times New Roman" panose="02020603050405020304" pitchFamily="18" charset="0"/>
                <a:ea typeface="Calibri" panose="020F0502020204030204" pitchFamily="34" charset="0"/>
                <a:cs typeface="Minion Pro"/>
              </a:rPr>
              <a:t>percutaneous tibial nerve stimulation (PTNS),</a:t>
            </a:r>
            <a:endParaRPr lang="en-US" dirty="0"/>
          </a:p>
        </p:txBody>
      </p:sp>
      <p:pic>
        <p:nvPicPr>
          <p:cNvPr id="1026" name="Picture 2" descr="Patient Info | Urgent PC |Overactive Bladder Treatment | Non-drug">
            <a:extLst>
              <a:ext uri="{FF2B5EF4-FFF2-40B4-BE49-F238E27FC236}">
                <a16:creationId xmlns:a16="http://schemas.microsoft.com/office/drawing/2014/main" id="{39AB131A-6EEA-4C6B-816C-EB0978C20958}"/>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696327" y="3103404"/>
            <a:ext cx="3054711" cy="2908617"/>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7">
            <a:extLst>
              <a:ext uri="{FF2B5EF4-FFF2-40B4-BE49-F238E27FC236}">
                <a16:creationId xmlns:a16="http://schemas.microsoft.com/office/drawing/2014/main" id="{6CB2D25E-6955-B120-E6FD-3307F6AEBC54}"/>
              </a:ext>
            </a:extLst>
          </p:cNvPr>
          <p:cNvPicPr/>
          <p:nvPr/>
        </p:nvPicPr>
        <p:blipFill>
          <a:blip r:embed="rId2">
            <a:extLst>
              <a:ext uri="{28A0092B-C50C-407E-A947-70E740481C1C}">
                <a14:useLocalDpi xmlns:a14="http://schemas.microsoft.com/office/drawing/2010/main" val="0"/>
              </a:ext>
            </a:extLst>
          </a:blip>
          <a:srcRect/>
          <a:stretch>
            <a:fillRect/>
          </a:stretch>
        </p:blipFill>
        <p:spPr bwMode="auto">
          <a:xfrm>
            <a:off x="1264601" y="2840176"/>
            <a:ext cx="2773999" cy="2627923"/>
          </a:xfrm>
          <a:prstGeom prst="rect">
            <a:avLst/>
          </a:prstGeom>
          <a:noFill/>
          <a:ln>
            <a:noFill/>
          </a:ln>
        </p:spPr>
      </p:pic>
      <p:pic>
        <p:nvPicPr>
          <p:cNvPr id="9" name="Picture 8">
            <a:extLst>
              <a:ext uri="{FF2B5EF4-FFF2-40B4-BE49-F238E27FC236}">
                <a16:creationId xmlns:a16="http://schemas.microsoft.com/office/drawing/2014/main" id="{98E64467-A2CC-C59F-3624-E5C633CE5F35}"/>
              </a:ext>
            </a:extLst>
          </p:cNvPr>
          <p:cNvPicPr>
            <a:picLocks noChangeAspect="1"/>
          </p:cNvPicPr>
          <p:nvPr/>
        </p:nvPicPr>
        <p:blipFill>
          <a:blip r:embed="rId3"/>
          <a:stretch>
            <a:fillRect/>
          </a:stretch>
        </p:blipFill>
        <p:spPr>
          <a:xfrm>
            <a:off x="5238752" y="2782814"/>
            <a:ext cx="3457575" cy="2790825"/>
          </a:xfrm>
          <a:prstGeom prst="rect">
            <a:avLst/>
          </a:prstGeom>
        </p:spPr>
      </p:pic>
      <p:sp>
        <p:nvSpPr>
          <p:cNvPr id="10" name="TextBox 9">
            <a:extLst>
              <a:ext uri="{FF2B5EF4-FFF2-40B4-BE49-F238E27FC236}">
                <a16:creationId xmlns:a16="http://schemas.microsoft.com/office/drawing/2014/main" id="{2E0236B7-0F05-D81B-3C12-4C1F389A66D4}"/>
              </a:ext>
            </a:extLst>
          </p:cNvPr>
          <p:cNvSpPr txBox="1"/>
          <p:nvPr/>
        </p:nvSpPr>
        <p:spPr>
          <a:xfrm>
            <a:off x="1608932" y="2470844"/>
            <a:ext cx="3240086" cy="369332"/>
          </a:xfrm>
          <a:prstGeom prst="rect">
            <a:avLst/>
          </a:prstGeom>
          <a:noFill/>
        </p:spPr>
        <p:txBody>
          <a:bodyPr wrap="square">
            <a:spAutoFit/>
          </a:bodyPr>
          <a:lstStyle/>
          <a:p>
            <a:pPr marL="0" marR="0" algn="just">
              <a:spcBef>
                <a:spcPts val="0"/>
              </a:spcBef>
              <a:spcAft>
                <a:spcPts val="600"/>
              </a:spcAft>
            </a:pPr>
            <a:r>
              <a:rPr lang="en-US" sz="1800" dirty="0">
                <a:solidFill>
                  <a:srgbClr val="000000"/>
                </a:solidFill>
                <a:effectLst/>
                <a:latin typeface="Times New Roman" panose="02020603050405020304" pitchFamily="18" charset="0"/>
                <a:ea typeface="Calibri" panose="020F0502020204030204" pitchFamily="34" charset="0"/>
                <a:cs typeface="Minion Pro"/>
              </a:rPr>
              <a:t>sacral neuromodu­lation (SNM)</a:t>
            </a:r>
            <a:endParaRPr lang="en-US" sz="1800" dirty="0">
              <a:solidFill>
                <a:srgbClr val="000000"/>
              </a:solidFill>
              <a:effectLst/>
              <a:latin typeface="Minion Pro"/>
              <a:ea typeface="Calibri" panose="020F0502020204030204" pitchFamily="34" charset="0"/>
              <a:cs typeface="Minion Pro"/>
            </a:endParaRPr>
          </a:p>
        </p:txBody>
      </p:sp>
      <p:sp>
        <p:nvSpPr>
          <p:cNvPr id="12" name="TextBox 11">
            <a:extLst>
              <a:ext uri="{FF2B5EF4-FFF2-40B4-BE49-F238E27FC236}">
                <a16:creationId xmlns:a16="http://schemas.microsoft.com/office/drawing/2014/main" id="{7AD02D7F-6DE6-AE2F-928B-847DD27D4964}"/>
              </a:ext>
            </a:extLst>
          </p:cNvPr>
          <p:cNvSpPr txBox="1"/>
          <p:nvPr/>
        </p:nvSpPr>
        <p:spPr>
          <a:xfrm>
            <a:off x="5405123" y="2332031"/>
            <a:ext cx="4462777" cy="369332"/>
          </a:xfrm>
          <a:prstGeom prst="rect">
            <a:avLst/>
          </a:prstGeom>
          <a:noFill/>
        </p:spPr>
        <p:txBody>
          <a:bodyPr wrap="square">
            <a:spAutoFit/>
          </a:bodyPr>
          <a:lstStyle/>
          <a:p>
            <a:r>
              <a:rPr lang="en-US" sz="1800" dirty="0">
                <a:solidFill>
                  <a:srgbClr val="000000"/>
                </a:solidFill>
                <a:effectLst/>
                <a:latin typeface="Times New Roman" panose="02020603050405020304" pitchFamily="18" charset="0"/>
                <a:ea typeface="Calibri" panose="020F0502020204030204" pitchFamily="34" charset="0"/>
                <a:cs typeface="Minion Pro"/>
              </a:rPr>
              <a:t>percutaneous tibial nerve stimulation (PTNS),</a:t>
            </a:r>
            <a:endParaRPr lang="en-US" dirty="0"/>
          </a:p>
        </p:txBody>
      </p:sp>
      <p:pic>
        <p:nvPicPr>
          <p:cNvPr id="14" name="Picture 2" descr="Patient Info | Urgent PC |Overactive Bladder Treatment | Non-drug">
            <a:extLst>
              <a:ext uri="{FF2B5EF4-FFF2-40B4-BE49-F238E27FC236}">
                <a16:creationId xmlns:a16="http://schemas.microsoft.com/office/drawing/2014/main" id="{F814BD71-CEA9-A017-0F2A-A665B4F8C2D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696327" y="3018389"/>
            <a:ext cx="3054711" cy="290861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15994289"/>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Title 1">
            <a:extLst>
              <a:ext uri="{FF2B5EF4-FFF2-40B4-BE49-F238E27FC236}">
                <a16:creationId xmlns:a16="http://schemas.microsoft.com/office/drawing/2014/main" id="{70FFAC80-869B-4307-AB81-5F7680013D19}"/>
              </a:ext>
            </a:extLst>
          </p:cNvPr>
          <p:cNvSpPr>
            <a:spLocks noGrp="1"/>
          </p:cNvSpPr>
          <p:nvPr>
            <p:ph type="title"/>
          </p:nvPr>
        </p:nvSpPr>
        <p:spPr>
          <a:xfrm>
            <a:off x="2135188" y="620713"/>
            <a:ext cx="7239000" cy="965200"/>
          </a:xfrm>
        </p:spPr>
        <p:txBody>
          <a:bodyPr>
            <a:normAutofit fontScale="90000"/>
          </a:bodyPr>
          <a:lstStyle/>
          <a:p>
            <a:pPr algn="ctr">
              <a:defRPr/>
            </a:pPr>
            <a:r>
              <a:rPr lang="en-US" dirty="0"/>
              <a:t>Sacral </a:t>
            </a:r>
            <a:r>
              <a:rPr lang="en-US" dirty="0" err="1"/>
              <a:t>neuromodulation</a:t>
            </a:r>
            <a:br>
              <a:rPr lang="en-US" dirty="0"/>
            </a:br>
            <a:endParaRPr lang="en-US" dirty="0"/>
          </a:p>
        </p:txBody>
      </p:sp>
      <p:sp>
        <p:nvSpPr>
          <p:cNvPr id="108547" name="Content Placeholder 2">
            <a:extLst>
              <a:ext uri="{FF2B5EF4-FFF2-40B4-BE49-F238E27FC236}">
                <a16:creationId xmlns:a16="http://schemas.microsoft.com/office/drawing/2014/main" id="{A2EA6BED-C449-4DC2-90FA-93935778535F}"/>
              </a:ext>
            </a:extLst>
          </p:cNvPr>
          <p:cNvSpPr>
            <a:spLocks noGrp="1"/>
          </p:cNvSpPr>
          <p:nvPr>
            <p:ph idx="1"/>
          </p:nvPr>
        </p:nvSpPr>
        <p:spPr>
          <a:xfrm>
            <a:off x="1009651" y="2105024"/>
            <a:ext cx="5472113" cy="3238501"/>
          </a:xfrm>
        </p:spPr>
        <p:txBody>
          <a:bodyPr>
            <a:normAutofit/>
          </a:bodyPr>
          <a:lstStyle/>
          <a:p>
            <a:pPr eaLnBrk="1" hangingPunct="1"/>
            <a:r>
              <a:rPr lang="en-CA" altLang="en-US" sz="2400" dirty="0"/>
              <a:t>Stimulation of the S3/S4 nerve root by an implanted electrical pulse generator</a:t>
            </a:r>
          </a:p>
          <a:p>
            <a:pPr eaLnBrk="1" hangingPunct="1"/>
            <a:endParaRPr lang="en-CA" altLang="en-US" sz="2400" dirty="0"/>
          </a:p>
          <a:p>
            <a:pPr eaLnBrk="1" hangingPunct="1"/>
            <a:r>
              <a:rPr lang="en-CA" altLang="en-US" sz="2400" dirty="0"/>
              <a:t>The stimulator is a small electrical pulse generator, approximately the same size as a cardiac pacemaker, and is commonly implanted in the upper outer quadrant of the buttock.</a:t>
            </a:r>
            <a:endParaRPr lang="ar-SA" altLang="en-US" sz="2400" dirty="0">
              <a:ea typeface="Majalla UI"/>
            </a:endParaRPr>
          </a:p>
        </p:txBody>
      </p:sp>
      <p:sp>
        <p:nvSpPr>
          <p:cNvPr id="2" name="Date Placeholder 1">
            <a:extLst>
              <a:ext uri="{FF2B5EF4-FFF2-40B4-BE49-F238E27FC236}">
                <a16:creationId xmlns:a16="http://schemas.microsoft.com/office/drawing/2014/main" id="{59D45146-AC6E-45F0-945C-744F24B401A1}"/>
              </a:ext>
            </a:extLst>
          </p:cNvPr>
          <p:cNvSpPr>
            <a:spLocks noGrp="1"/>
          </p:cNvSpPr>
          <p:nvPr>
            <p:ph type="dt" sz="half" idx="10"/>
          </p:nvPr>
        </p:nvSpPr>
        <p:spPr/>
        <p:txBody>
          <a:bodyPr/>
          <a:lstStyle/>
          <a:p>
            <a:pPr>
              <a:defRPr/>
            </a:pPr>
            <a:fld id="{23052BD3-1FEB-4FDC-B33A-57A702B42CCB}" type="datetime1">
              <a:rPr lang="en-US"/>
              <a:pPr>
                <a:defRPr/>
              </a:pPr>
              <a:t>20/08/2024</a:t>
            </a:fld>
            <a:endParaRPr lang="en-US"/>
          </a:p>
        </p:txBody>
      </p:sp>
      <p:sp>
        <p:nvSpPr>
          <p:cNvPr id="3" name="Footer Placeholder 2">
            <a:extLst>
              <a:ext uri="{FF2B5EF4-FFF2-40B4-BE49-F238E27FC236}">
                <a16:creationId xmlns:a16="http://schemas.microsoft.com/office/drawing/2014/main" id="{886AA16C-0DE9-4902-87B4-AC25EC2AE8EF}"/>
              </a:ext>
            </a:extLst>
          </p:cNvPr>
          <p:cNvSpPr>
            <a:spLocks noGrp="1"/>
          </p:cNvSpPr>
          <p:nvPr>
            <p:ph type="ftr" sz="quarter" idx="11"/>
          </p:nvPr>
        </p:nvSpPr>
        <p:spPr/>
        <p:txBody>
          <a:bodyPr/>
          <a:lstStyle/>
          <a:p>
            <a:pPr>
              <a:defRPr/>
            </a:pPr>
            <a:r>
              <a:rPr lang="en-US"/>
              <a:t>Dr. Fadi Sawaqed</a:t>
            </a:r>
          </a:p>
        </p:txBody>
      </p:sp>
      <p:sp>
        <p:nvSpPr>
          <p:cNvPr id="108549" name="Slide Number Placeholder 2">
            <a:extLst>
              <a:ext uri="{FF2B5EF4-FFF2-40B4-BE49-F238E27FC236}">
                <a16:creationId xmlns:a16="http://schemas.microsoft.com/office/drawing/2014/main" id="{12910AFF-4391-4A7E-953B-00C9715BE884}"/>
              </a:ext>
            </a:extLst>
          </p:cNvPr>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E574F7E1-68D0-4294-AED0-9CD40C2ED6D4}" type="slidenum">
              <a:rPr lang="en-US" altLang="en-US">
                <a:solidFill>
                  <a:srgbClr val="045C75"/>
                </a:solidFill>
              </a:rPr>
              <a:pPr/>
              <a:t>43</a:t>
            </a:fld>
            <a:endParaRPr lang="en-US" altLang="en-US">
              <a:solidFill>
                <a:srgbClr val="045C75"/>
              </a:solidFill>
            </a:endParaRPr>
          </a:p>
        </p:txBody>
      </p:sp>
      <p:pic>
        <p:nvPicPr>
          <p:cNvPr id="108548" name="Picture 5" descr="https://encrypted-tbn1.gstatic.com/images?q=tbn:ANd9GcRj6tLkjUgE4SZx-s_7s2u8vASuADTbqS_9FDg632d_FnDywL3j">
            <a:extLst>
              <a:ext uri="{FF2B5EF4-FFF2-40B4-BE49-F238E27FC236}">
                <a16:creationId xmlns:a16="http://schemas.microsoft.com/office/drawing/2014/main" id="{9D0AAE29-FA4B-47CE-90FC-BD068F55600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234238" y="2857501"/>
            <a:ext cx="3219450" cy="3121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Title 1">
            <a:extLst>
              <a:ext uri="{FF2B5EF4-FFF2-40B4-BE49-F238E27FC236}">
                <a16:creationId xmlns:a16="http://schemas.microsoft.com/office/drawing/2014/main" id="{ABB4815D-3989-4C2F-8C11-9EC52D4B52B8}"/>
              </a:ext>
            </a:extLst>
          </p:cNvPr>
          <p:cNvSpPr>
            <a:spLocks noGrp="1"/>
          </p:cNvSpPr>
          <p:nvPr>
            <p:ph type="title"/>
          </p:nvPr>
        </p:nvSpPr>
        <p:spPr>
          <a:xfrm>
            <a:off x="1981200" y="341313"/>
            <a:ext cx="8229600" cy="1143000"/>
          </a:xfrm>
        </p:spPr>
        <p:txBody>
          <a:bodyPr>
            <a:normAutofit/>
          </a:bodyPr>
          <a:lstStyle/>
          <a:p>
            <a:r>
              <a:rPr lang="en-US" altLang="en-US" sz="3400"/>
              <a:t>Production of Action Potentials Modulate CNS Processing of Bladder Afferent Input</a:t>
            </a:r>
          </a:p>
        </p:txBody>
      </p:sp>
      <p:sp>
        <p:nvSpPr>
          <p:cNvPr id="112643" name="Content Placeholder 2">
            <a:extLst>
              <a:ext uri="{FF2B5EF4-FFF2-40B4-BE49-F238E27FC236}">
                <a16:creationId xmlns:a16="http://schemas.microsoft.com/office/drawing/2014/main" id="{789FE959-F73D-46AB-A664-3E25F536482B}"/>
              </a:ext>
            </a:extLst>
          </p:cNvPr>
          <p:cNvSpPr>
            <a:spLocks noGrp="1"/>
          </p:cNvSpPr>
          <p:nvPr>
            <p:ph idx="1"/>
          </p:nvPr>
        </p:nvSpPr>
        <p:spPr>
          <a:xfrm>
            <a:off x="866775" y="1931988"/>
            <a:ext cx="3843338" cy="3903663"/>
          </a:xfrm>
        </p:spPr>
        <p:txBody>
          <a:bodyPr>
            <a:normAutofit/>
          </a:bodyPr>
          <a:lstStyle/>
          <a:p>
            <a:r>
              <a:rPr lang="en-US" altLang="en-US" sz="2000" dirty="0"/>
              <a:t>The neurostimulator provides an electrical charge to an area near the sacral nerve, resulting in altered neural activity</a:t>
            </a:r>
          </a:p>
          <a:p>
            <a:r>
              <a:rPr lang="en-US" altLang="en-US" sz="2000" dirty="0"/>
              <a:t>This stimulation likely depolarizes the nerve, causing an action potential</a:t>
            </a:r>
            <a:r>
              <a:rPr lang="en-US" altLang="en-US" sz="2000" baseline="30000" dirty="0"/>
              <a:t>1</a:t>
            </a:r>
          </a:p>
          <a:p>
            <a:r>
              <a:rPr lang="en-US" altLang="en-US" sz="2000" dirty="0"/>
              <a:t>The signal propagates impulses along the axon as if the neuron had naturally fired an action potential</a:t>
            </a:r>
            <a:r>
              <a:rPr lang="en-US" altLang="en-US" sz="2000" baseline="30000" dirty="0"/>
              <a:t>1</a:t>
            </a:r>
          </a:p>
          <a:p>
            <a:endParaRPr lang="en-US" altLang="en-US" dirty="0"/>
          </a:p>
        </p:txBody>
      </p:sp>
      <p:sp>
        <p:nvSpPr>
          <p:cNvPr id="2" name="Date Placeholder 1">
            <a:extLst>
              <a:ext uri="{FF2B5EF4-FFF2-40B4-BE49-F238E27FC236}">
                <a16:creationId xmlns:a16="http://schemas.microsoft.com/office/drawing/2014/main" id="{5B866CF6-5955-4A8E-BC08-C95E715083B2}"/>
              </a:ext>
            </a:extLst>
          </p:cNvPr>
          <p:cNvSpPr>
            <a:spLocks noGrp="1"/>
          </p:cNvSpPr>
          <p:nvPr>
            <p:ph type="dt" sz="half" idx="10"/>
          </p:nvPr>
        </p:nvSpPr>
        <p:spPr/>
        <p:txBody>
          <a:bodyPr/>
          <a:lstStyle/>
          <a:p>
            <a:pPr>
              <a:defRPr/>
            </a:pPr>
            <a:fld id="{19CAA502-D261-43ED-9E2C-18509C9B7736}" type="datetime1">
              <a:rPr lang="en-US"/>
              <a:pPr>
                <a:defRPr/>
              </a:pPr>
              <a:t>20/08/2024</a:t>
            </a:fld>
            <a:endParaRPr lang="en-US"/>
          </a:p>
        </p:txBody>
      </p:sp>
      <p:sp>
        <p:nvSpPr>
          <p:cNvPr id="3" name="Footer Placeholder 2">
            <a:extLst>
              <a:ext uri="{FF2B5EF4-FFF2-40B4-BE49-F238E27FC236}">
                <a16:creationId xmlns:a16="http://schemas.microsoft.com/office/drawing/2014/main" id="{6162ADDA-2803-4280-8103-D8759FCD77B6}"/>
              </a:ext>
            </a:extLst>
          </p:cNvPr>
          <p:cNvSpPr>
            <a:spLocks noGrp="1"/>
          </p:cNvSpPr>
          <p:nvPr>
            <p:ph type="ftr" sz="quarter" idx="11"/>
          </p:nvPr>
        </p:nvSpPr>
        <p:spPr/>
        <p:txBody>
          <a:bodyPr/>
          <a:lstStyle/>
          <a:p>
            <a:pPr>
              <a:defRPr/>
            </a:pPr>
            <a:r>
              <a:rPr lang="en-US"/>
              <a:t>Dr. Fadi Sawaqed</a:t>
            </a:r>
          </a:p>
        </p:txBody>
      </p:sp>
      <p:sp>
        <p:nvSpPr>
          <p:cNvPr id="112644" name="Slide Number Placeholder 3">
            <a:extLst>
              <a:ext uri="{FF2B5EF4-FFF2-40B4-BE49-F238E27FC236}">
                <a16:creationId xmlns:a16="http://schemas.microsoft.com/office/drawing/2014/main" id="{AEE127D2-A93E-41A6-9E1F-13D52BB61944}"/>
              </a:ext>
            </a:extLst>
          </p:cNvPr>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50C6C5D6-A669-4885-BCC8-E3633759D791}" type="slidenum">
              <a:rPr lang="en-US" altLang="en-US">
                <a:solidFill>
                  <a:srgbClr val="045C75"/>
                </a:solidFill>
              </a:rPr>
              <a:pPr/>
              <a:t>44</a:t>
            </a:fld>
            <a:endParaRPr lang="en-US" altLang="en-US">
              <a:solidFill>
                <a:srgbClr val="045C75"/>
              </a:solidFill>
            </a:endParaRPr>
          </a:p>
        </p:txBody>
      </p:sp>
      <p:sp>
        <p:nvSpPr>
          <p:cNvPr id="112645" name="Text Placeholder 5">
            <a:extLst>
              <a:ext uri="{FF2B5EF4-FFF2-40B4-BE49-F238E27FC236}">
                <a16:creationId xmlns:a16="http://schemas.microsoft.com/office/drawing/2014/main" id="{1961CAE5-28C7-4ABF-8B6F-6A01CD8C6947}"/>
              </a:ext>
            </a:extLst>
          </p:cNvPr>
          <p:cNvSpPr txBox="1">
            <a:spLocks noChangeArrowheads="1"/>
          </p:cNvSpPr>
          <p:nvPr/>
        </p:nvSpPr>
        <p:spPr bwMode="auto">
          <a:xfrm>
            <a:off x="2308225" y="5718176"/>
            <a:ext cx="6858000" cy="881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457200">
              <a:spcBef>
                <a:spcPct val="20000"/>
              </a:spcBef>
              <a:buClr>
                <a:srgbClr val="0BD0D9"/>
              </a:buClr>
              <a:buSzPct val="95000"/>
              <a:buFont typeface="Wingdings 2" panose="05020102010507070707" pitchFamily="18" charset="2"/>
              <a:buChar char=""/>
              <a:defRPr sz="2600">
                <a:solidFill>
                  <a:schemeClr val="tx1"/>
                </a:solidFill>
                <a:latin typeface="Constantia" panose="02030602050306030303" pitchFamily="18" charset="0"/>
              </a:defRPr>
            </a:lvl1pPr>
            <a:lvl2pPr marL="742950" indent="-285750" defTabSz="457200">
              <a:spcBef>
                <a:spcPct val="20000"/>
              </a:spcBef>
              <a:buClr>
                <a:schemeClr val="accent1"/>
              </a:buClr>
              <a:buSzPct val="85000"/>
              <a:buFont typeface="Wingdings 2" panose="05020102010507070707" pitchFamily="18" charset="2"/>
              <a:buChar char=""/>
              <a:defRPr sz="2400">
                <a:solidFill>
                  <a:schemeClr val="tx1"/>
                </a:solidFill>
                <a:latin typeface="Constantia" panose="02030602050306030303" pitchFamily="18" charset="0"/>
              </a:defRPr>
            </a:lvl2pPr>
            <a:lvl3pPr marL="1143000" indent="-228600" defTabSz="457200">
              <a:spcBef>
                <a:spcPct val="20000"/>
              </a:spcBef>
              <a:buClr>
                <a:schemeClr val="accent2"/>
              </a:buClr>
              <a:buSzPct val="70000"/>
              <a:buFont typeface="Wingdings 2" panose="05020102010507070707" pitchFamily="18" charset="2"/>
              <a:buChar char=""/>
              <a:defRPr sz="2100">
                <a:solidFill>
                  <a:schemeClr val="tx1"/>
                </a:solidFill>
                <a:latin typeface="Constantia" panose="02030602050306030303" pitchFamily="18" charset="0"/>
              </a:defRPr>
            </a:lvl3pPr>
            <a:lvl4pPr marL="1600200" indent="-228600" defTabSz="457200">
              <a:spcBef>
                <a:spcPct val="20000"/>
              </a:spcBef>
              <a:buClr>
                <a:srgbClr val="0BD0D9"/>
              </a:buClr>
              <a:buSzPct val="65000"/>
              <a:buFont typeface="Wingdings 2" panose="05020102010507070707" pitchFamily="18" charset="2"/>
              <a:buChar char=""/>
              <a:defRPr sz="2000">
                <a:solidFill>
                  <a:schemeClr val="tx1"/>
                </a:solidFill>
                <a:latin typeface="Constantia" panose="02030602050306030303" pitchFamily="18" charset="0"/>
              </a:defRPr>
            </a:lvl4pPr>
            <a:lvl5pPr marL="2057400" indent="-228600" defTabSz="457200">
              <a:spcBef>
                <a:spcPct val="20000"/>
              </a:spcBef>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5pPr>
            <a:lvl6pPr marL="2514600" indent="-228600" defTabSz="4572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6pPr>
            <a:lvl7pPr marL="2971800" indent="-228600" defTabSz="4572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7pPr>
            <a:lvl8pPr marL="3429000" indent="-228600" defTabSz="4572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8pPr>
            <a:lvl9pPr marL="3886200" indent="-228600" defTabSz="4572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9pPr>
          </a:lstStyle>
          <a:p>
            <a:pPr eaLnBrk="1" hangingPunct="1">
              <a:buClr>
                <a:srgbClr val="00B8BA"/>
              </a:buClr>
              <a:buSzTx/>
              <a:buFont typeface="Arial" panose="020B0604020202020204" pitchFamily="34" charset="0"/>
              <a:buNone/>
            </a:pPr>
            <a:r>
              <a:rPr lang="en-US" altLang="en-US" sz="1000" b="1">
                <a:latin typeface="Arial" panose="020B0604020202020204" pitchFamily="34" charset="0"/>
                <a:ea typeface="Calibri" panose="020F0502020204030204" pitchFamily="34" charset="0"/>
                <a:cs typeface="Times New Roman" panose="02020603050405020304" pitchFamily="18" charset="0"/>
              </a:rPr>
              <a:t>Reference:</a:t>
            </a:r>
            <a:r>
              <a:rPr lang="en-US" altLang="en-US" sz="1000">
                <a:latin typeface="Arial" panose="020B0604020202020204" pitchFamily="34" charset="0"/>
                <a:ea typeface="Calibri" panose="020F0502020204030204" pitchFamily="34" charset="0"/>
                <a:cs typeface="Arial" panose="020B0604020202020204" pitchFamily="34" charset="0"/>
              </a:rPr>
              <a:t> </a:t>
            </a:r>
            <a:r>
              <a:rPr lang="en-US" altLang="en-US" sz="1000" b="1">
                <a:latin typeface="Arial" panose="020B0604020202020204" pitchFamily="34" charset="0"/>
                <a:ea typeface="Calibri" panose="020F0502020204030204" pitchFamily="34" charset="0"/>
                <a:cs typeface="Arial" panose="020B0604020202020204" pitchFamily="34" charset="0"/>
              </a:rPr>
              <a:t>1.</a:t>
            </a:r>
            <a:r>
              <a:rPr lang="en-US" altLang="en-US" sz="1000">
                <a:solidFill>
                  <a:srgbClr val="FF0000"/>
                </a:solidFill>
                <a:latin typeface="Arial" panose="020B0604020202020204" pitchFamily="34" charset="0"/>
                <a:ea typeface="Calibri" panose="020F0502020204030204" pitchFamily="34" charset="0"/>
                <a:cs typeface="Arial" panose="020B0604020202020204" pitchFamily="34" charset="0"/>
              </a:rPr>
              <a:t> </a:t>
            </a:r>
            <a:r>
              <a:rPr lang="en-US" altLang="en-US" sz="1000">
                <a:latin typeface="Arial" panose="020B0604020202020204" pitchFamily="34" charset="0"/>
                <a:ea typeface="Calibri" panose="020F0502020204030204" pitchFamily="34" charset="0"/>
                <a:cs typeface="Arial" panose="020B0604020202020204" pitchFamily="34" charset="0"/>
              </a:rPr>
              <a:t>Johnson M. Watson T, ed. </a:t>
            </a:r>
            <a:r>
              <a:rPr lang="en-US" altLang="en-US" sz="1000" i="1">
                <a:latin typeface="Arial" panose="020B0604020202020204" pitchFamily="34" charset="0"/>
                <a:ea typeface="Calibri" panose="020F0502020204030204" pitchFamily="34" charset="0"/>
                <a:cs typeface="Arial" panose="020B0604020202020204" pitchFamily="34" charset="0"/>
              </a:rPr>
              <a:t>Electrotherapy</a:t>
            </a:r>
            <a:r>
              <a:rPr lang="en-US" altLang="en-US" sz="1000">
                <a:latin typeface="Arial" panose="020B0604020202020204" pitchFamily="34" charset="0"/>
                <a:ea typeface="Calibri" panose="020F0502020204030204" pitchFamily="34" charset="0"/>
                <a:cs typeface="Arial" panose="020B0604020202020204" pitchFamily="34" charset="0"/>
              </a:rPr>
              <a:t>: </a:t>
            </a:r>
            <a:br>
              <a:rPr lang="en-US" altLang="en-US" sz="1000">
                <a:latin typeface="Arial" panose="020B0604020202020204" pitchFamily="34" charset="0"/>
                <a:ea typeface="Calibri" panose="020F0502020204030204" pitchFamily="34" charset="0"/>
                <a:cs typeface="Arial" panose="020B0604020202020204" pitchFamily="34" charset="0"/>
              </a:rPr>
            </a:br>
            <a:r>
              <a:rPr lang="en-US" altLang="en-US" sz="1000" i="1">
                <a:latin typeface="Arial" panose="020B0604020202020204" pitchFamily="34" charset="0"/>
                <a:ea typeface="Calibri" panose="020F0502020204030204" pitchFamily="34" charset="0"/>
                <a:cs typeface="Arial" panose="020B0604020202020204" pitchFamily="34" charset="0"/>
              </a:rPr>
              <a:t>Evidence-Based Practice. </a:t>
            </a:r>
            <a:r>
              <a:rPr lang="en-US" altLang="en-US" sz="1000">
                <a:latin typeface="Arial" panose="020B0604020202020204" pitchFamily="34" charset="0"/>
                <a:ea typeface="Calibri" panose="020F0502020204030204" pitchFamily="34" charset="0"/>
                <a:cs typeface="Arial" panose="020B0604020202020204" pitchFamily="34" charset="0"/>
              </a:rPr>
              <a:t>12th ed. Elsevier; 2008:259-286.</a:t>
            </a:r>
          </a:p>
        </p:txBody>
      </p:sp>
      <p:pic>
        <p:nvPicPr>
          <p:cNvPr id="112646" name="Picture 7">
            <a:extLst>
              <a:ext uri="{FF2B5EF4-FFF2-40B4-BE49-F238E27FC236}">
                <a16:creationId xmlns:a16="http://schemas.microsoft.com/office/drawing/2014/main" id="{510FB957-E35A-4A6C-8DCC-436CF902546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671946" y="1941513"/>
            <a:ext cx="3705225" cy="4246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4690" name="Picture 2">
            <a:extLst>
              <a:ext uri="{FF2B5EF4-FFF2-40B4-BE49-F238E27FC236}">
                <a16:creationId xmlns:a16="http://schemas.microsoft.com/office/drawing/2014/main" id="{F08CCF88-D374-40EB-9351-7FA42B2DE74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92093" y="158750"/>
            <a:ext cx="9007813" cy="67558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4691" name="Title 1">
            <a:extLst>
              <a:ext uri="{FF2B5EF4-FFF2-40B4-BE49-F238E27FC236}">
                <a16:creationId xmlns:a16="http://schemas.microsoft.com/office/drawing/2014/main" id="{E0FA4C6A-14A5-4754-85C9-8EB31821C6D2}"/>
              </a:ext>
            </a:extLst>
          </p:cNvPr>
          <p:cNvSpPr>
            <a:spLocks noGrp="1"/>
          </p:cNvSpPr>
          <p:nvPr>
            <p:ph type="title"/>
          </p:nvPr>
        </p:nvSpPr>
        <p:spPr>
          <a:xfrm>
            <a:off x="1985963" y="158750"/>
            <a:ext cx="8229600" cy="1143000"/>
          </a:xfrm>
        </p:spPr>
        <p:txBody>
          <a:bodyPr/>
          <a:lstStyle/>
          <a:p>
            <a:r>
              <a:rPr lang="en-US" altLang="en-US" sz="3200"/>
              <a:t>Modulation of Abnormal Afferent</a:t>
            </a:r>
            <a:br>
              <a:rPr lang="en-US" altLang="en-US" sz="3200"/>
            </a:br>
            <a:r>
              <a:rPr lang="en-US" altLang="en-US" sz="3200"/>
              <a:t>Activity within CNS</a:t>
            </a:r>
          </a:p>
        </p:txBody>
      </p:sp>
      <p:sp>
        <p:nvSpPr>
          <p:cNvPr id="114692" name="Content Placeholder 2">
            <a:extLst>
              <a:ext uri="{FF2B5EF4-FFF2-40B4-BE49-F238E27FC236}">
                <a16:creationId xmlns:a16="http://schemas.microsoft.com/office/drawing/2014/main" id="{EC532207-51AA-4540-9CDE-3E2041E4248B}"/>
              </a:ext>
            </a:extLst>
          </p:cNvPr>
          <p:cNvSpPr>
            <a:spLocks noGrp="1"/>
          </p:cNvSpPr>
          <p:nvPr>
            <p:ph idx="1"/>
          </p:nvPr>
        </p:nvSpPr>
        <p:spPr>
          <a:xfrm>
            <a:off x="1795463" y="4092575"/>
            <a:ext cx="8229600" cy="2036763"/>
          </a:xfrm>
        </p:spPr>
        <p:txBody>
          <a:bodyPr/>
          <a:lstStyle/>
          <a:p>
            <a:r>
              <a:rPr lang="en-US" altLang="en-US" sz="1700" dirty="0"/>
              <a:t>The action potentials induced by electrical stimulation are thought to alter</a:t>
            </a:r>
            <a:br>
              <a:rPr lang="en-US" altLang="en-US" sz="1700" dirty="0"/>
            </a:br>
            <a:r>
              <a:rPr lang="en-US" altLang="en-US" sz="1700" dirty="0"/>
              <a:t>abnormal sensory input from the bladder</a:t>
            </a:r>
            <a:r>
              <a:rPr lang="en-US" altLang="en-US" sz="1700" baseline="30000" dirty="0"/>
              <a:t>1,2</a:t>
            </a:r>
          </a:p>
          <a:p>
            <a:r>
              <a:rPr lang="en-US" altLang="en-US" sz="1700" dirty="0"/>
              <a:t>Efferent pathways are uninhibited so as not to suppress voluntary voiding</a:t>
            </a:r>
            <a:r>
              <a:rPr lang="en-US" altLang="en-US" sz="1700" baseline="30000" dirty="0"/>
              <a:t>3</a:t>
            </a:r>
          </a:p>
          <a:p>
            <a:r>
              <a:rPr lang="en-US" altLang="en-US" sz="1700" dirty="0"/>
              <a:t>Unlike other therapies that target the bladder, bladder regulation occurs without directly influencing the bladder or sphincter muscles</a:t>
            </a:r>
            <a:r>
              <a:rPr lang="en-US" altLang="en-US" sz="1700" baseline="30000" dirty="0"/>
              <a:t>4</a:t>
            </a:r>
          </a:p>
        </p:txBody>
      </p:sp>
      <p:sp>
        <p:nvSpPr>
          <p:cNvPr id="2" name="Date Placeholder 1">
            <a:extLst>
              <a:ext uri="{FF2B5EF4-FFF2-40B4-BE49-F238E27FC236}">
                <a16:creationId xmlns:a16="http://schemas.microsoft.com/office/drawing/2014/main" id="{F577E50F-08E8-47EE-A8A1-E5D85488351D}"/>
              </a:ext>
            </a:extLst>
          </p:cNvPr>
          <p:cNvSpPr>
            <a:spLocks noGrp="1"/>
          </p:cNvSpPr>
          <p:nvPr>
            <p:ph type="dt" sz="half" idx="10"/>
          </p:nvPr>
        </p:nvSpPr>
        <p:spPr/>
        <p:txBody>
          <a:bodyPr/>
          <a:lstStyle/>
          <a:p>
            <a:pPr>
              <a:defRPr/>
            </a:pPr>
            <a:fld id="{68F998C1-4788-4FA5-9C41-E6CA1B9E0A46}" type="datetime1">
              <a:rPr lang="en-US"/>
              <a:pPr>
                <a:defRPr/>
              </a:pPr>
              <a:t>20/08/2024</a:t>
            </a:fld>
            <a:endParaRPr lang="en-US"/>
          </a:p>
        </p:txBody>
      </p:sp>
      <p:sp>
        <p:nvSpPr>
          <p:cNvPr id="3" name="Footer Placeholder 2">
            <a:extLst>
              <a:ext uri="{FF2B5EF4-FFF2-40B4-BE49-F238E27FC236}">
                <a16:creationId xmlns:a16="http://schemas.microsoft.com/office/drawing/2014/main" id="{A26FD941-FC4C-4A7C-AA77-818F2EA6CF5D}"/>
              </a:ext>
            </a:extLst>
          </p:cNvPr>
          <p:cNvSpPr>
            <a:spLocks noGrp="1"/>
          </p:cNvSpPr>
          <p:nvPr>
            <p:ph type="ftr" sz="quarter" idx="11"/>
          </p:nvPr>
        </p:nvSpPr>
        <p:spPr/>
        <p:txBody>
          <a:bodyPr/>
          <a:lstStyle/>
          <a:p>
            <a:pPr>
              <a:defRPr/>
            </a:pPr>
            <a:r>
              <a:rPr lang="en-US"/>
              <a:t>Dr. Fadi Sawaqed</a:t>
            </a:r>
          </a:p>
        </p:txBody>
      </p:sp>
      <p:sp>
        <p:nvSpPr>
          <p:cNvPr id="114696" name="Slide Number Placeholder 5">
            <a:extLst>
              <a:ext uri="{FF2B5EF4-FFF2-40B4-BE49-F238E27FC236}">
                <a16:creationId xmlns:a16="http://schemas.microsoft.com/office/drawing/2014/main" id="{E9E7C37F-9B01-450F-80DA-F15510528650}"/>
              </a:ext>
            </a:extLst>
          </p:cNvPr>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5EC04FBA-915C-4590-9A68-799D2E3FE5FC}" type="slidenum">
              <a:rPr lang="en-US" altLang="en-US">
                <a:solidFill>
                  <a:srgbClr val="045C75"/>
                </a:solidFill>
              </a:rPr>
              <a:pPr/>
              <a:t>45</a:t>
            </a:fld>
            <a:endParaRPr lang="en-US" altLang="en-US">
              <a:solidFill>
                <a:srgbClr val="045C75"/>
              </a:solidFill>
            </a:endParaRPr>
          </a:p>
        </p:txBody>
      </p:sp>
      <p:cxnSp>
        <p:nvCxnSpPr>
          <p:cNvPr id="7" name="Straight Arrow Connector 6">
            <a:extLst>
              <a:ext uri="{FF2B5EF4-FFF2-40B4-BE49-F238E27FC236}">
                <a16:creationId xmlns:a16="http://schemas.microsoft.com/office/drawing/2014/main" id="{7132B67E-4A50-446F-9D4C-E4DBE55470B5}"/>
              </a:ext>
            </a:extLst>
          </p:cNvPr>
          <p:cNvCxnSpPr/>
          <p:nvPr/>
        </p:nvCxnSpPr>
        <p:spPr>
          <a:xfrm>
            <a:off x="5018088" y="2497139"/>
            <a:ext cx="1828800" cy="1587"/>
          </a:xfrm>
          <a:prstGeom prst="straightConnector1">
            <a:avLst/>
          </a:prstGeom>
          <a:ln w="38100">
            <a:solidFill>
              <a:srgbClr val="00649D"/>
            </a:solidFill>
            <a:tailEnd type="arrow"/>
          </a:ln>
        </p:spPr>
        <p:style>
          <a:lnRef idx="2">
            <a:schemeClr val="accent1"/>
          </a:lnRef>
          <a:fillRef idx="0">
            <a:schemeClr val="accent1"/>
          </a:fillRef>
          <a:effectRef idx="1">
            <a:schemeClr val="accent1"/>
          </a:effectRef>
          <a:fontRef idx="minor">
            <a:schemeClr val="tx1"/>
          </a:fontRef>
        </p:style>
      </p:cxnSp>
      <p:cxnSp>
        <p:nvCxnSpPr>
          <p:cNvPr id="8" name="Straight Arrow Connector 7">
            <a:extLst>
              <a:ext uri="{FF2B5EF4-FFF2-40B4-BE49-F238E27FC236}">
                <a16:creationId xmlns:a16="http://schemas.microsoft.com/office/drawing/2014/main" id="{1AE4FF62-89BD-4D03-9D13-D634FB4F6557}"/>
              </a:ext>
            </a:extLst>
          </p:cNvPr>
          <p:cNvCxnSpPr/>
          <p:nvPr/>
        </p:nvCxnSpPr>
        <p:spPr>
          <a:xfrm rot="10800000">
            <a:off x="5157788" y="3243264"/>
            <a:ext cx="1828800" cy="1587"/>
          </a:xfrm>
          <a:prstGeom prst="straightConnector1">
            <a:avLst/>
          </a:prstGeom>
          <a:ln w="38100">
            <a:solidFill>
              <a:srgbClr val="FF0000"/>
            </a:solidFill>
            <a:tailEnd type="arrow"/>
          </a:ln>
        </p:spPr>
        <p:style>
          <a:lnRef idx="2">
            <a:schemeClr val="accent2"/>
          </a:lnRef>
          <a:fillRef idx="0">
            <a:schemeClr val="accent2"/>
          </a:fillRef>
          <a:effectRef idx="1">
            <a:schemeClr val="accent2"/>
          </a:effectRef>
          <a:fontRef idx="minor">
            <a:schemeClr val="tx1"/>
          </a:fontRef>
        </p:style>
      </p:cxn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79F276F7-CC35-4CEE-B924-3F4EEA97E247}"/>
              </a:ext>
            </a:extLst>
          </p:cNvPr>
          <p:cNvSpPr>
            <a:spLocks noGrp="1"/>
          </p:cNvSpPr>
          <p:nvPr>
            <p:ph type="title"/>
          </p:nvPr>
        </p:nvSpPr>
        <p:spPr/>
        <p:txBody>
          <a:bodyPr>
            <a:normAutofit/>
          </a:bodyPr>
          <a:lstStyle/>
          <a:p>
            <a:pPr marL="0" marR="0">
              <a:lnSpc>
                <a:spcPct val="107000"/>
              </a:lnSpc>
              <a:spcBef>
                <a:spcPts val="0"/>
              </a:spcBef>
              <a:spcAft>
                <a:spcPts val="600"/>
              </a:spcAft>
            </a:pPr>
            <a:r>
              <a:rPr lang="en-US" sz="4800" dirty="0">
                <a:effectLst/>
                <a:latin typeface="Times New Roman" panose="02020603050405020304" pitchFamily="18" charset="0"/>
                <a:ea typeface="Calibri" panose="020F0502020204030204" pitchFamily="34" charset="0"/>
                <a:cs typeface="Arial" panose="020B0604020202020204" pitchFamily="34" charset="0"/>
              </a:rPr>
              <a:t>Management of neurogenic bladder</a:t>
            </a:r>
            <a:endParaRPr lang="en-US" dirty="0"/>
          </a:p>
        </p:txBody>
      </p:sp>
      <p:sp>
        <p:nvSpPr>
          <p:cNvPr id="3" name="Content Placeholder 2">
            <a:extLst>
              <a:ext uri="{FF2B5EF4-FFF2-40B4-BE49-F238E27FC236}">
                <a16:creationId xmlns:a16="http://schemas.microsoft.com/office/drawing/2014/main" id="{48E0687C-5529-492B-84DC-528F0124DE09}"/>
              </a:ext>
            </a:extLst>
          </p:cNvPr>
          <p:cNvSpPr>
            <a:spLocks noGrp="1"/>
          </p:cNvSpPr>
          <p:nvPr>
            <p:ph idx="1"/>
          </p:nvPr>
        </p:nvSpPr>
        <p:spPr/>
        <p:txBody>
          <a:bodyPr>
            <a:normAutofit/>
          </a:bodyPr>
          <a:lstStyle/>
          <a:p>
            <a:pPr marL="0" marR="0" lvl="0" indent="0" algn="just" rtl="0">
              <a:lnSpc>
                <a:spcPct val="107000"/>
              </a:lnSpc>
              <a:spcBef>
                <a:spcPts val="0"/>
              </a:spcBef>
              <a:spcAft>
                <a:spcPts val="600"/>
              </a:spcAft>
              <a:buNone/>
            </a:pPr>
            <a:r>
              <a:rPr lang="en-US" sz="2000" b="1" dirty="0">
                <a:latin typeface="Times New Roman" panose="02020603050405020304" pitchFamily="18" charset="0"/>
                <a:ea typeface="Calibri" panose="020F0502020204030204" pitchFamily="34" charset="0"/>
                <a:cs typeface="Arial" panose="020B0604020202020204" pitchFamily="34" charset="0"/>
              </a:rPr>
              <a:t>D. </a:t>
            </a:r>
            <a:r>
              <a:rPr lang="en-US" sz="2000" b="1" dirty="0" err="1">
                <a:effectLst/>
                <a:latin typeface="Times New Roman" panose="02020603050405020304" pitchFamily="18" charset="0"/>
                <a:ea typeface="Calibri" panose="020F0502020204030204" pitchFamily="34" charset="0"/>
                <a:cs typeface="Arial" panose="020B0604020202020204" pitchFamily="34" charset="0"/>
              </a:rPr>
              <a:t>botulinumtoxin</a:t>
            </a:r>
            <a:r>
              <a:rPr lang="en-US" sz="2000" b="1" dirty="0">
                <a:effectLst/>
                <a:latin typeface="Times New Roman" panose="02020603050405020304" pitchFamily="18" charset="0"/>
                <a:ea typeface="Calibri" panose="020F0502020204030204" pitchFamily="34" charset="0"/>
                <a:cs typeface="Arial" panose="020B0604020202020204" pitchFamily="34" charset="0"/>
              </a:rPr>
              <a:t> A</a:t>
            </a:r>
            <a:endParaRPr lang="en-US" sz="2000" dirty="0">
              <a:effectLst/>
              <a:latin typeface="Calibri" panose="020F0502020204030204" pitchFamily="34" charset="0"/>
              <a:ea typeface="Calibri" panose="020F0502020204030204" pitchFamily="34" charset="0"/>
              <a:cs typeface="Arial" panose="020B0604020202020204" pitchFamily="34" charset="0"/>
            </a:endParaRPr>
          </a:p>
          <a:p>
            <a:pPr marL="0" marR="0" algn="just">
              <a:spcBef>
                <a:spcPts val="0"/>
              </a:spcBef>
              <a:spcAft>
                <a:spcPts val="600"/>
              </a:spcAft>
            </a:pPr>
            <a:r>
              <a:rPr lang="en-US" sz="2000" dirty="0" err="1">
                <a:solidFill>
                  <a:srgbClr val="000000"/>
                </a:solidFill>
                <a:effectLst/>
                <a:latin typeface="Times New Roman" panose="02020603050405020304" pitchFamily="18" charset="0"/>
                <a:ea typeface="Calibri" panose="020F0502020204030204" pitchFamily="34" charset="0"/>
                <a:cs typeface="Minion Pro"/>
              </a:rPr>
              <a:t>botulinumtoxin</a:t>
            </a:r>
            <a:r>
              <a:rPr lang="en-US" sz="2000" dirty="0">
                <a:solidFill>
                  <a:srgbClr val="000000"/>
                </a:solidFill>
                <a:effectLst/>
                <a:latin typeface="Times New Roman" panose="02020603050405020304" pitchFamily="18" charset="0"/>
                <a:ea typeface="Calibri" panose="020F0502020204030204" pitchFamily="34" charset="0"/>
                <a:cs typeface="Minion Pro"/>
              </a:rPr>
              <a:t> A works by blocking the release of acetylcholine from nerve endings (exocytosis), resulting in the blockage of neural transmission and alteration of afferent sensory input.</a:t>
            </a:r>
          </a:p>
          <a:p>
            <a:pPr marL="0" marR="0" algn="just">
              <a:spcBef>
                <a:spcPts val="0"/>
              </a:spcBef>
              <a:spcAft>
                <a:spcPts val="600"/>
              </a:spcAft>
            </a:pPr>
            <a:endParaRPr lang="en-US" sz="2000" dirty="0">
              <a:solidFill>
                <a:srgbClr val="000000"/>
              </a:solidFill>
              <a:effectLst/>
              <a:latin typeface="Minion Pro"/>
              <a:ea typeface="Calibri" panose="020F0502020204030204" pitchFamily="34" charset="0"/>
              <a:cs typeface="Minion Pro"/>
            </a:endParaRPr>
          </a:p>
          <a:p>
            <a:pPr marL="0" marR="0" algn="just">
              <a:spcBef>
                <a:spcPts val="0"/>
              </a:spcBef>
              <a:spcAft>
                <a:spcPts val="600"/>
              </a:spcAft>
            </a:pPr>
            <a:r>
              <a:rPr lang="en-US" sz="2000" dirty="0">
                <a:solidFill>
                  <a:srgbClr val="000000"/>
                </a:solidFill>
                <a:effectLst/>
                <a:latin typeface="Times New Roman" panose="02020603050405020304" pitchFamily="18" charset="0"/>
                <a:ea typeface="Calibri" panose="020F0502020204030204" pitchFamily="34" charset="0"/>
                <a:cs typeface="Minion Pro"/>
              </a:rPr>
              <a:t>It is important to consider that these injections may increase the PVR among individuals who void, introduc­ing the need for CIC or other more invasive bladder manage­ment strategies.</a:t>
            </a:r>
            <a:endParaRPr lang="en-US" sz="2000" dirty="0">
              <a:solidFill>
                <a:srgbClr val="000000"/>
              </a:solidFill>
              <a:effectLst/>
              <a:latin typeface="Minion Pro"/>
              <a:ea typeface="Calibri" panose="020F0502020204030204" pitchFamily="34" charset="0"/>
              <a:cs typeface="Minion Pro"/>
            </a:endParaRPr>
          </a:p>
          <a:p>
            <a:endParaRPr lang="en-US" sz="2000" dirty="0"/>
          </a:p>
        </p:txBody>
      </p:sp>
      <p:sp>
        <p:nvSpPr>
          <p:cNvPr id="2" name="Date Placeholder 1">
            <a:extLst>
              <a:ext uri="{FF2B5EF4-FFF2-40B4-BE49-F238E27FC236}">
                <a16:creationId xmlns:a16="http://schemas.microsoft.com/office/drawing/2014/main" id="{F30361C5-0E62-442C-BB7B-5F594AD51E0B}"/>
              </a:ext>
            </a:extLst>
          </p:cNvPr>
          <p:cNvSpPr>
            <a:spLocks noGrp="1"/>
          </p:cNvSpPr>
          <p:nvPr>
            <p:ph type="dt" sz="half" idx="10"/>
          </p:nvPr>
        </p:nvSpPr>
        <p:spPr/>
        <p:txBody>
          <a:bodyPr/>
          <a:lstStyle/>
          <a:p>
            <a:fld id="{07D9FF48-9626-4C0F-B9F0-CC322C475098}" type="datetime1">
              <a:rPr lang="en-US" smtClean="0"/>
              <a:t>20/08/2024</a:t>
            </a:fld>
            <a:endParaRPr lang="en-US" dirty="0"/>
          </a:p>
        </p:txBody>
      </p:sp>
      <p:sp>
        <p:nvSpPr>
          <p:cNvPr id="5" name="Footer Placeholder 4">
            <a:extLst>
              <a:ext uri="{FF2B5EF4-FFF2-40B4-BE49-F238E27FC236}">
                <a16:creationId xmlns:a16="http://schemas.microsoft.com/office/drawing/2014/main" id="{91FBF497-099E-4281-B3CE-34E570FEA482}"/>
              </a:ext>
            </a:extLst>
          </p:cNvPr>
          <p:cNvSpPr>
            <a:spLocks noGrp="1"/>
          </p:cNvSpPr>
          <p:nvPr>
            <p:ph type="ftr" sz="quarter" idx="11"/>
          </p:nvPr>
        </p:nvSpPr>
        <p:spPr/>
        <p:txBody>
          <a:bodyPr/>
          <a:lstStyle/>
          <a:p>
            <a:r>
              <a:rPr lang="en-US"/>
              <a:t>Dr. Fadi Sawaqed</a:t>
            </a:r>
            <a:endParaRPr lang="en-US" dirty="0"/>
          </a:p>
        </p:txBody>
      </p:sp>
    </p:spTree>
    <p:extLst>
      <p:ext uri="{BB962C8B-B14F-4D97-AF65-F5344CB8AC3E}">
        <p14:creationId xmlns:p14="http://schemas.microsoft.com/office/powerpoint/2010/main" val="953269457"/>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34B0C833-1AF2-496E-942B-0C19548CAE81}"/>
              </a:ext>
            </a:extLst>
          </p:cNvPr>
          <p:cNvSpPr>
            <a:spLocks noGrp="1"/>
          </p:cNvSpPr>
          <p:nvPr>
            <p:ph type="title"/>
          </p:nvPr>
        </p:nvSpPr>
        <p:spPr/>
        <p:txBody>
          <a:bodyPr>
            <a:normAutofit/>
          </a:bodyPr>
          <a:lstStyle/>
          <a:p>
            <a:pPr marL="0" marR="0">
              <a:lnSpc>
                <a:spcPct val="107000"/>
              </a:lnSpc>
              <a:spcBef>
                <a:spcPts val="0"/>
              </a:spcBef>
              <a:spcAft>
                <a:spcPts val="600"/>
              </a:spcAft>
            </a:pPr>
            <a:r>
              <a:rPr lang="en-US" sz="4800" dirty="0">
                <a:effectLst/>
                <a:latin typeface="Times New Roman" panose="02020603050405020304" pitchFamily="18" charset="0"/>
                <a:ea typeface="Calibri" panose="020F0502020204030204" pitchFamily="34" charset="0"/>
                <a:cs typeface="Arial" panose="020B0604020202020204" pitchFamily="34" charset="0"/>
              </a:rPr>
              <a:t>Management of neurogenic bladder</a:t>
            </a:r>
            <a:endParaRPr lang="en-US" dirty="0"/>
          </a:p>
        </p:txBody>
      </p:sp>
      <p:sp>
        <p:nvSpPr>
          <p:cNvPr id="2" name="Date Placeholder 1">
            <a:extLst>
              <a:ext uri="{FF2B5EF4-FFF2-40B4-BE49-F238E27FC236}">
                <a16:creationId xmlns:a16="http://schemas.microsoft.com/office/drawing/2014/main" id="{D2A99AA4-6EEE-4C21-8A30-B6931BE4ABB6}"/>
              </a:ext>
            </a:extLst>
          </p:cNvPr>
          <p:cNvSpPr>
            <a:spLocks noGrp="1"/>
          </p:cNvSpPr>
          <p:nvPr>
            <p:ph type="dt" sz="half" idx="10"/>
          </p:nvPr>
        </p:nvSpPr>
        <p:spPr/>
        <p:txBody>
          <a:bodyPr/>
          <a:lstStyle/>
          <a:p>
            <a:fld id="{C2EA4458-0316-4B61-A570-21EA20874F64}" type="datetime1">
              <a:rPr lang="en-US" smtClean="0"/>
              <a:t>20/08/2024</a:t>
            </a:fld>
            <a:endParaRPr lang="en-US" dirty="0"/>
          </a:p>
        </p:txBody>
      </p:sp>
      <p:sp>
        <p:nvSpPr>
          <p:cNvPr id="3" name="Footer Placeholder 2">
            <a:extLst>
              <a:ext uri="{FF2B5EF4-FFF2-40B4-BE49-F238E27FC236}">
                <a16:creationId xmlns:a16="http://schemas.microsoft.com/office/drawing/2014/main" id="{455005AA-8D38-4EC5-A2E0-AFE02EF9305C}"/>
              </a:ext>
            </a:extLst>
          </p:cNvPr>
          <p:cNvSpPr>
            <a:spLocks noGrp="1"/>
          </p:cNvSpPr>
          <p:nvPr>
            <p:ph type="ftr" sz="quarter" idx="11"/>
          </p:nvPr>
        </p:nvSpPr>
        <p:spPr/>
        <p:txBody>
          <a:bodyPr/>
          <a:lstStyle/>
          <a:p>
            <a:r>
              <a:rPr lang="en-US"/>
              <a:t>Dr. Fadi Sawaqed</a:t>
            </a:r>
            <a:endParaRPr lang="en-US" dirty="0"/>
          </a:p>
        </p:txBody>
      </p:sp>
      <p:pic>
        <p:nvPicPr>
          <p:cNvPr id="12" name="Picture 11">
            <a:extLst>
              <a:ext uri="{FF2B5EF4-FFF2-40B4-BE49-F238E27FC236}">
                <a16:creationId xmlns:a16="http://schemas.microsoft.com/office/drawing/2014/main" id="{2011B12A-32C6-4DC1-B4F0-27128390D62C}"/>
              </a:ext>
            </a:extLst>
          </p:cNvPr>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981700" y="2409112"/>
            <a:ext cx="4533899" cy="2955925"/>
          </a:xfrm>
          <a:prstGeom prst="rect">
            <a:avLst/>
          </a:prstGeom>
          <a:noFill/>
          <a:ln>
            <a:noFill/>
          </a:ln>
        </p:spPr>
      </p:pic>
      <p:sp>
        <p:nvSpPr>
          <p:cNvPr id="14" name="TextBox 13">
            <a:extLst>
              <a:ext uri="{FF2B5EF4-FFF2-40B4-BE49-F238E27FC236}">
                <a16:creationId xmlns:a16="http://schemas.microsoft.com/office/drawing/2014/main" id="{7F176321-3D0F-44AC-922A-47E22EF58787}"/>
              </a:ext>
            </a:extLst>
          </p:cNvPr>
          <p:cNvSpPr txBox="1"/>
          <p:nvPr/>
        </p:nvSpPr>
        <p:spPr>
          <a:xfrm>
            <a:off x="1096963" y="2409112"/>
            <a:ext cx="3790949" cy="2096279"/>
          </a:xfrm>
          <a:prstGeom prst="rect">
            <a:avLst/>
          </a:prstGeom>
          <a:noFill/>
        </p:spPr>
        <p:txBody>
          <a:bodyPr wrap="square">
            <a:spAutoFit/>
          </a:bodyPr>
          <a:lstStyle/>
          <a:p>
            <a:pPr marR="0" lvl="0" algn="just" rtl="0">
              <a:lnSpc>
                <a:spcPct val="107000"/>
              </a:lnSpc>
              <a:spcBef>
                <a:spcPts val="0"/>
              </a:spcBef>
              <a:spcAft>
                <a:spcPts val="600"/>
              </a:spcAft>
            </a:pPr>
            <a:r>
              <a:rPr lang="en-US" sz="2400" b="1" dirty="0">
                <a:effectLst/>
                <a:latin typeface="Times New Roman" panose="02020603050405020304" pitchFamily="18" charset="0"/>
                <a:ea typeface="Calibri" panose="020F0502020204030204" pitchFamily="34" charset="0"/>
                <a:cs typeface="Arial" panose="020B0604020202020204" pitchFamily="34" charset="0"/>
              </a:rPr>
              <a:t>E. Surgical : </a:t>
            </a:r>
          </a:p>
          <a:p>
            <a:pPr marL="342900" marR="0" lvl="0" indent="-342900" algn="just" rtl="0">
              <a:lnSpc>
                <a:spcPct val="107000"/>
              </a:lnSpc>
              <a:spcBef>
                <a:spcPts val="0"/>
              </a:spcBef>
              <a:spcAft>
                <a:spcPts val="600"/>
              </a:spcAft>
              <a:buFont typeface="Times New Roman" panose="02020603050405020304" pitchFamily="18" charset="0"/>
              <a:buChar char="-"/>
            </a:pPr>
            <a:r>
              <a:rPr lang="en-US" sz="2000" dirty="0">
                <a:effectLst/>
                <a:latin typeface="Times New Roman" panose="02020603050405020304" pitchFamily="18" charset="0"/>
                <a:ea typeface="Calibri" panose="020F0502020204030204" pitchFamily="34" charset="0"/>
                <a:cs typeface="Arial" panose="020B0604020202020204" pitchFamily="34" charset="0"/>
              </a:rPr>
              <a:t>Clam augmentation cystoplasty</a:t>
            </a:r>
            <a:endParaRPr lang="en-US" dirty="0">
              <a:effectLst/>
              <a:latin typeface="Calibri" panose="020F0502020204030204" pitchFamily="34" charset="0"/>
              <a:ea typeface="Calibri" panose="020F0502020204030204" pitchFamily="34" charset="0"/>
              <a:cs typeface="Arial" panose="020B0604020202020204" pitchFamily="34" charset="0"/>
            </a:endParaRPr>
          </a:p>
          <a:p>
            <a:pPr marL="342900" marR="0" lvl="0" indent="-342900" algn="just">
              <a:lnSpc>
                <a:spcPct val="107000"/>
              </a:lnSpc>
              <a:spcBef>
                <a:spcPts val="0"/>
              </a:spcBef>
              <a:spcAft>
                <a:spcPts val="600"/>
              </a:spcAft>
              <a:buFont typeface="Times New Roman" panose="02020603050405020304" pitchFamily="18" charset="0"/>
              <a:buChar char="-"/>
            </a:pPr>
            <a:r>
              <a:rPr lang="en-US" sz="2000" dirty="0">
                <a:effectLst/>
                <a:latin typeface="Times New Roman" panose="02020603050405020304" pitchFamily="18" charset="0"/>
                <a:ea typeface="Calibri" panose="020F0502020204030204" pitchFamily="34" charset="0"/>
                <a:cs typeface="Arial" panose="020B0604020202020204" pitchFamily="34" charset="0"/>
              </a:rPr>
              <a:t>Detrusor myectomy</a:t>
            </a:r>
            <a:endParaRPr lang="en-US" dirty="0">
              <a:effectLst/>
              <a:latin typeface="Calibri" panose="020F0502020204030204" pitchFamily="34" charset="0"/>
              <a:ea typeface="Calibri" panose="020F0502020204030204" pitchFamily="34" charset="0"/>
              <a:cs typeface="Arial" panose="020B0604020202020204" pitchFamily="34" charset="0"/>
            </a:endParaRPr>
          </a:p>
          <a:p>
            <a:pPr marL="342900" marR="0" lvl="0" indent="-342900" algn="just">
              <a:lnSpc>
                <a:spcPct val="107000"/>
              </a:lnSpc>
              <a:spcBef>
                <a:spcPts val="0"/>
              </a:spcBef>
              <a:spcAft>
                <a:spcPts val="600"/>
              </a:spcAft>
              <a:buFont typeface="Times New Roman" panose="02020603050405020304" pitchFamily="18" charset="0"/>
              <a:buChar char="-"/>
            </a:pPr>
            <a:r>
              <a:rPr lang="en-US" sz="2000" dirty="0">
                <a:effectLst/>
                <a:latin typeface="Times New Roman" panose="02020603050405020304" pitchFamily="18" charset="0"/>
                <a:ea typeface="Calibri" panose="020F0502020204030204" pitchFamily="34" charset="0"/>
                <a:cs typeface="Arial" panose="020B0604020202020204" pitchFamily="34" charset="0"/>
              </a:rPr>
              <a:t>Denervation procedures </a:t>
            </a:r>
            <a:endParaRPr lang="en-US" dirty="0">
              <a:effectLst/>
              <a:latin typeface="Calibri" panose="020F0502020204030204" pitchFamily="34" charset="0"/>
              <a:ea typeface="Calibri" panose="020F0502020204030204" pitchFamily="34" charset="0"/>
              <a:cs typeface="Arial" panose="020B0604020202020204" pitchFamily="34" charset="0"/>
            </a:endParaRPr>
          </a:p>
          <a:p>
            <a:pPr marL="342900" marR="0" lvl="0" indent="-342900" algn="just">
              <a:lnSpc>
                <a:spcPct val="107000"/>
              </a:lnSpc>
              <a:spcBef>
                <a:spcPts val="0"/>
              </a:spcBef>
              <a:spcAft>
                <a:spcPts val="600"/>
              </a:spcAft>
              <a:buFont typeface="Times New Roman" panose="02020603050405020304" pitchFamily="18" charset="0"/>
              <a:buChar char="-"/>
            </a:pPr>
            <a:r>
              <a:rPr lang="en-US" sz="2000" dirty="0">
                <a:effectLst/>
                <a:latin typeface="Times New Roman" panose="02020603050405020304" pitchFamily="18" charset="0"/>
                <a:ea typeface="Calibri" panose="020F0502020204030204" pitchFamily="34" charset="0"/>
                <a:cs typeface="Arial" panose="020B0604020202020204" pitchFamily="34" charset="0"/>
              </a:rPr>
              <a:t>Urinary diversion</a:t>
            </a:r>
            <a:endParaRPr lang="en-US" dirty="0">
              <a:effectLst/>
              <a:latin typeface="Calibri" panose="020F050202020403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2367939135"/>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D9FAC29B-D66F-415D-B054-46B80EA74A77}"/>
              </a:ext>
            </a:extLst>
          </p:cNvPr>
          <p:cNvSpPr>
            <a:spLocks noGrp="1"/>
          </p:cNvSpPr>
          <p:nvPr>
            <p:ph type="title"/>
          </p:nvPr>
        </p:nvSpPr>
        <p:spPr/>
        <p:txBody>
          <a:bodyPr>
            <a:normAutofit/>
          </a:bodyPr>
          <a:lstStyle/>
          <a:p>
            <a:pPr marL="0" marR="0">
              <a:lnSpc>
                <a:spcPct val="107000"/>
              </a:lnSpc>
              <a:spcBef>
                <a:spcPts val="0"/>
              </a:spcBef>
              <a:spcAft>
                <a:spcPts val="600"/>
              </a:spcAft>
            </a:pPr>
            <a:r>
              <a:rPr lang="en-US" sz="4800" dirty="0">
                <a:effectLst/>
                <a:latin typeface="Times New Roman" panose="02020603050405020304" pitchFamily="18" charset="0"/>
                <a:ea typeface="Calibri" panose="020F0502020204030204" pitchFamily="34" charset="0"/>
                <a:cs typeface="Arial" panose="020B0604020202020204" pitchFamily="34" charset="0"/>
              </a:rPr>
              <a:t>Management of neurogenic bladder</a:t>
            </a:r>
            <a:endParaRPr lang="en-US" dirty="0"/>
          </a:p>
        </p:txBody>
      </p:sp>
      <p:sp>
        <p:nvSpPr>
          <p:cNvPr id="3" name="Content Placeholder 2">
            <a:extLst>
              <a:ext uri="{FF2B5EF4-FFF2-40B4-BE49-F238E27FC236}">
                <a16:creationId xmlns:a16="http://schemas.microsoft.com/office/drawing/2014/main" id="{9C50C4FF-BCBB-4F96-9AD6-B2FB8533118A}"/>
              </a:ext>
            </a:extLst>
          </p:cNvPr>
          <p:cNvSpPr>
            <a:spLocks noGrp="1"/>
          </p:cNvSpPr>
          <p:nvPr>
            <p:ph idx="1"/>
          </p:nvPr>
        </p:nvSpPr>
        <p:spPr>
          <a:xfrm>
            <a:off x="1096963" y="2116138"/>
            <a:ext cx="10058400" cy="1616074"/>
          </a:xfrm>
        </p:spPr>
        <p:txBody>
          <a:bodyPr>
            <a:normAutofit/>
          </a:bodyPr>
          <a:lstStyle/>
          <a:p>
            <a:r>
              <a:rPr lang="en-US" sz="2000" dirty="0"/>
              <a:t>2- management of voiding dysfunction</a:t>
            </a:r>
          </a:p>
          <a:p>
            <a:r>
              <a:rPr lang="en-US" sz="2000" dirty="0"/>
              <a:t>- Medications </a:t>
            </a:r>
          </a:p>
          <a:p>
            <a:r>
              <a:rPr lang="en-US" sz="2000" dirty="0"/>
              <a:t>- Catheterization  </a:t>
            </a:r>
          </a:p>
          <a:p>
            <a:r>
              <a:rPr lang="en-US" sz="2000" dirty="0"/>
              <a:t> </a:t>
            </a:r>
          </a:p>
        </p:txBody>
      </p:sp>
      <p:sp>
        <p:nvSpPr>
          <p:cNvPr id="4" name="Date Placeholder 3">
            <a:extLst>
              <a:ext uri="{FF2B5EF4-FFF2-40B4-BE49-F238E27FC236}">
                <a16:creationId xmlns:a16="http://schemas.microsoft.com/office/drawing/2014/main" id="{CE5C33A5-C4AE-4C98-86F2-7EBE15B20B01}"/>
              </a:ext>
            </a:extLst>
          </p:cNvPr>
          <p:cNvSpPr>
            <a:spLocks noGrp="1"/>
          </p:cNvSpPr>
          <p:nvPr>
            <p:ph type="dt" sz="half" idx="10"/>
          </p:nvPr>
        </p:nvSpPr>
        <p:spPr/>
        <p:txBody>
          <a:bodyPr/>
          <a:lstStyle/>
          <a:p>
            <a:fld id="{5A2F92DC-11BA-44AE-BF08-182DCB1E4F86}" type="datetime1">
              <a:rPr lang="en-US" smtClean="0"/>
              <a:t>20/08/2024</a:t>
            </a:fld>
            <a:endParaRPr lang="en-US" dirty="0"/>
          </a:p>
        </p:txBody>
      </p:sp>
      <p:sp>
        <p:nvSpPr>
          <p:cNvPr id="5" name="Footer Placeholder 4">
            <a:extLst>
              <a:ext uri="{FF2B5EF4-FFF2-40B4-BE49-F238E27FC236}">
                <a16:creationId xmlns:a16="http://schemas.microsoft.com/office/drawing/2014/main" id="{7C5C1F99-49E5-4507-AC8C-E415B74FBA7B}"/>
              </a:ext>
            </a:extLst>
          </p:cNvPr>
          <p:cNvSpPr>
            <a:spLocks noGrp="1"/>
          </p:cNvSpPr>
          <p:nvPr>
            <p:ph type="ftr" sz="quarter" idx="11"/>
          </p:nvPr>
        </p:nvSpPr>
        <p:spPr/>
        <p:txBody>
          <a:bodyPr/>
          <a:lstStyle/>
          <a:p>
            <a:r>
              <a:rPr lang="en-US"/>
              <a:t>Dr. Fadi Sawaqed</a:t>
            </a:r>
            <a:endParaRPr lang="en-US" dirty="0"/>
          </a:p>
        </p:txBody>
      </p:sp>
      <p:pic>
        <p:nvPicPr>
          <p:cNvPr id="7" name="Picture 6">
            <a:extLst>
              <a:ext uri="{FF2B5EF4-FFF2-40B4-BE49-F238E27FC236}">
                <a16:creationId xmlns:a16="http://schemas.microsoft.com/office/drawing/2014/main" id="{01ACB08A-6869-484F-B84C-8B6CA9406857}"/>
              </a:ext>
            </a:extLst>
          </p:cNvPr>
          <p:cNvPicPr>
            <a:picLocks noChangeAspect="1"/>
          </p:cNvPicPr>
          <p:nvPr/>
        </p:nvPicPr>
        <p:blipFill>
          <a:blip r:embed="rId2"/>
          <a:stretch>
            <a:fillRect/>
          </a:stretch>
        </p:blipFill>
        <p:spPr>
          <a:xfrm>
            <a:off x="3659188" y="3933825"/>
            <a:ext cx="2466975" cy="1847850"/>
          </a:xfrm>
          <a:prstGeom prst="rect">
            <a:avLst/>
          </a:prstGeom>
        </p:spPr>
      </p:pic>
    </p:spTree>
    <p:extLst>
      <p:ext uri="{BB962C8B-B14F-4D97-AF65-F5344CB8AC3E}">
        <p14:creationId xmlns:p14="http://schemas.microsoft.com/office/powerpoint/2010/main" val="2056887988"/>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02B79F-9DC5-4DCB-9958-DA6C38464436}"/>
              </a:ext>
            </a:extLst>
          </p:cNvPr>
          <p:cNvSpPr>
            <a:spLocks noGrp="1"/>
          </p:cNvSpPr>
          <p:nvPr>
            <p:ph type="title"/>
          </p:nvPr>
        </p:nvSpPr>
        <p:spPr>
          <a:xfrm>
            <a:off x="982980" y="2801203"/>
            <a:ext cx="10058400" cy="1450757"/>
          </a:xfrm>
        </p:spPr>
        <p:txBody>
          <a:bodyPr>
            <a:normAutofit/>
          </a:bodyPr>
          <a:lstStyle/>
          <a:p>
            <a:pPr algn="ctr"/>
            <a:r>
              <a:rPr lang="en-US" sz="8800" dirty="0"/>
              <a:t>Thank you </a:t>
            </a:r>
          </a:p>
        </p:txBody>
      </p:sp>
    </p:spTree>
    <p:extLst>
      <p:ext uri="{BB962C8B-B14F-4D97-AF65-F5344CB8AC3E}">
        <p14:creationId xmlns:p14="http://schemas.microsoft.com/office/powerpoint/2010/main" val="182566909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15185A-C396-4B52-9D57-8BF8C9BD614D}"/>
              </a:ext>
            </a:extLst>
          </p:cNvPr>
          <p:cNvSpPr>
            <a:spLocks noGrp="1"/>
          </p:cNvSpPr>
          <p:nvPr>
            <p:ph type="title"/>
          </p:nvPr>
        </p:nvSpPr>
        <p:spPr>
          <a:xfrm>
            <a:off x="1097279" y="704850"/>
            <a:ext cx="9113521" cy="993774"/>
          </a:xfrm>
        </p:spPr>
        <p:txBody>
          <a:bodyPr>
            <a:normAutofit/>
          </a:bodyPr>
          <a:lstStyle/>
          <a:p>
            <a:pPr>
              <a:defRPr/>
            </a:pPr>
            <a:r>
              <a:rPr lang="ar-SA" dirty="0"/>
              <a:t> </a:t>
            </a:r>
            <a:r>
              <a:rPr lang="en-US" dirty="0"/>
              <a:t>The Lower Urinary Tract (LUT) Function</a:t>
            </a:r>
          </a:p>
        </p:txBody>
      </p:sp>
      <p:sp>
        <p:nvSpPr>
          <p:cNvPr id="17411" name="Content Placeholder 2">
            <a:extLst>
              <a:ext uri="{FF2B5EF4-FFF2-40B4-BE49-F238E27FC236}">
                <a16:creationId xmlns:a16="http://schemas.microsoft.com/office/drawing/2014/main" id="{AB130927-AE90-4042-9A40-9DE276BBAC54}"/>
              </a:ext>
            </a:extLst>
          </p:cNvPr>
          <p:cNvSpPr>
            <a:spLocks noGrp="1"/>
          </p:cNvSpPr>
          <p:nvPr>
            <p:ph idx="1"/>
          </p:nvPr>
        </p:nvSpPr>
        <p:spPr>
          <a:xfrm>
            <a:off x="1177132" y="1992312"/>
            <a:ext cx="4176712" cy="4160838"/>
          </a:xfrm>
        </p:spPr>
        <p:txBody>
          <a:bodyPr/>
          <a:lstStyle/>
          <a:p>
            <a:r>
              <a:rPr lang="en-US" altLang="en-US" sz="2200" dirty="0"/>
              <a:t>Urine storage and micturition depend on the coordination of the bladder, bladder neck, urethra, and urethral sphincter</a:t>
            </a:r>
            <a:r>
              <a:rPr lang="en-US" altLang="en-US" sz="2200" baseline="30000" dirty="0"/>
              <a:t>1</a:t>
            </a:r>
          </a:p>
          <a:p>
            <a:r>
              <a:rPr lang="en-US" altLang="en-US" sz="2200" dirty="0"/>
              <a:t>Coordination between the muscles of the LUT is mediated by neural pathways in the brain, spinal cord, and peripheral nerves</a:t>
            </a:r>
            <a:r>
              <a:rPr lang="en-US" altLang="en-US" sz="2200" baseline="30000" dirty="0"/>
              <a:t>1</a:t>
            </a:r>
          </a:p>
          <a:p>
            <a:endParaRPr lang="en-US" altLang="en-US" dirty="0"/>
          </a:p>
        </p:txBody>
      </p:sp>
      <p:sp>
        <p:nvSpPr>
          <p:cNvPr id="17412" name="Text Placeholder 11">
            <a:extLst>
              <a:ext uri="{FF2B5EF4-FFF2-40B4-BE49-F238E27FC236}">
                <a16:creationId xmlns:a16="http://schemas.microsoft.com/office/drawing/2014/main" id="{91967F81-674D-491F-ADE0-C18BF4D1ABF3}"/>
              </a:ext>
            </a:extLst>
          </p:cNvPr>
          <p:cNvSpPr txBox="1">
            <a:spLocks noChangeArrowheads="1"/>
          </p:cNvSpPr>
          <p:nvPr/>
        </p:nvSpPr>
        <p:spPr bwMode="auto">
          <a:xfrm>
            <a:off x="2325688" y="5943600"/>
            <a:ext cx="6056312"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457200">
              <a:spcBef>
                <a:spcPct val="20000"/>
              </a:spcBef>
              <a:buClr>
                <a:srgbClr val="0BD0D9"/>
              </a:buClr>
              <a:buSzPct val="95000"/>
              <a:buFont typeface="Wingdings 2" panose="05020102010507070707" pitchFamily="18" charset="2"/>
              <a:buChar char=""/>
              <a:defRPr sz="2600">
                <a:solidFill>
                  <a:schemeClr val="tx1"/>
                </a:solidFill>
                <a:latin typeface="Constantia" panose="02030602050306030303" pitchFamily="18" charset="0"/>
              </a:defRPr>
            </a:lvl1pPr>
            <a:lvl2pPr marL="742950" indent="-285750" defTabSz="457200">
              <a:spcBef>
                <a:spcPct val="20000"/>
              </a:spcBef>
              <a:buClr>
                <a:schemeClr val="accent1"/>
              </a:buClr>
              <a:buSzPct val="85000"/>
              <a:buFont typeface="Wingdings 2" panose="05020102010507070707" pitchFamily="18" charset="2"/>
              <a:buChar char=""/>
              <a:defRPr sz="2400">
                <a:solidFill>
                  <a:schemeClr val="tx1"/>
                </a:solidFill>
                <a:latin typeface="Constantia" panose="02030602050306030303" pitchFamily="18" charset="0"/>
              </a:defRPr>
            </a:lvl2pPr>
            <a:lvl3pPr marL="1143000" indent="-228600" defTabSz="457200">
              <a:spcBef>
                <a:spcPct val="20000"/>
              </a:spcBef>
              <a:buClr>
                <a:schemeClr val="accent2"/>
              </a:buClr>
              <a:buSzPct val="70000"/>
              <a:buFont typeface="Wingdings 2" panose="05020102010507070707" pitchFamily="18" charset="2"/>
              <a:buChar char=""/>
              <a:defRPr sz="2100">
                <a:solidFill>
                  <a:schemeClr val="tx1"/>
                </a:solidFill>
                <a:latin typeface="Constantia" panose="02030602050306030303" pitchFamily="18" charset="0"/>
              </a:defRPr>
            </a:lvl3pPr>
            <a:lvl4pPr marL="1600200" indent="-228600" defTabSz="457200">
              <a:spcBef>
                <a:spcPct val="20000"/>
              </a:spcBef>
              <a:buClr>
                <a:srgbClr val="0BD0D9"/>
              </a:buClr>
              <a:buSzPct val="65000"/>
              <a:buFont typeface="Wingdings 2" panose="05020102010507070707" pitchFamily="18" charset="2"/>
              <a:buChar char=""/>
              <a:defRPr sz="2000">
                <a:solidFill>
                  <a:schemeClr val="tx1"/>
                </a:solidFill>
                <a:latin typeface="Constantia" panose="02030602050306030303" pitchFamily="18" charset="0"/>
              </a:defRPr>
            </a:lvl4pPr>
            <a:lvl5pPr marL="2057400" indent="-228600" defTabSz="457200">
              <a:spcBef>
                <a:spcPct val="20000"/>
              </a:spcBef>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5pPr>
            <a:lvl6pPr marL="2514600" indent="-228600" defTabSz="4572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6pPr>
            <a:lvl7pPr marL="2971800" indent="-228600" defTabSz="4572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7pPr>
            <a:lvl8pPr marL="3429000" indent="-228600" defTabSz="4572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8pPr>
            <a:lvl9pPr marL="3886200" indent="-228600" defTabSz="4572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9pPr>
          </a:lstStyle>
          <a:p>
            <a:pPr eaLnBrk="1" hangingPunct="1">
              <a:buClr>
                <a:srgbClr val="00B8BA"/>
              </a:buClr>
              <a:buSzTx/>
              <a:buFont typeface="Arial" panose="020B0604020202020204" pitchFamily="34" charset="0"/>
              <a:buNone/>
            </a:pPr>
            <a:r>
              <a:rPr lang="en-US" altLang="en-US" sz="1000" b="1">
                <a:latin typeface="Arial" panose="020B0604020202020204" pitchFamily="34" charset="0"/>
                <a:ea typeface="Calibri" panose="020F0502020204030204" pitchFamily="34" charset="0"/>
                <a:cs typeface="Times New Roman" panose="02020603050405020304" pitchFamily="18" charset="0"/>
              </a:rPr>
              <a:t>Reference:</a:t>
            </a:r>
            <a:r>
              <a:rPr lang="en-US" altLang="en-US" sz="1000">
                <a:latin typeface="Arial" panose="020B0604020202020204" pitchFamily="34" charset="0"/>
                <a:ea typeface="Calibri" panose="020F0502020204030204" pitchFamily="34" charset="0"/>
                <a:cs typeface="Arial" panose="020B0604020202020204" pitchFamily="34" charset="0"/>
              </a:rPr>
              <a:t> </a:t>
            </a:r>
            <a:r>
              <a:rPr lang="en-US" altLang="en-US" sz="1000" b="1">
                <a:latin typeface="Arial" panose="020B0604020202020204" pitchFamily="34" charset="0"/>
                <a:ea typeface="Calibri" panose="020F0502020204030204" pitchFamily="34" charset="0"/>
                <a:cs typeface="Arial" panose="020B0604020202020204" pitchFamily="34" charset="0"/>
              </a:rPr>
              <a:t>1. </a:t>
            </a:r>
            <a:r>
              <a:rPr lang="en-US" altLang="en-US" sz="1000">
                <a:latin typeface="Arial" panose="020B0604020202020204" pitchFamily="34" charset="0"/>
                <a:ea typeface="Calibri" panose="020F0502020204030204" pitchFamily="34" charset="0"/>
                <a:cs typeface="Arial" panose="020B0604020202020204" pitchFamily="34" charset="0"/>
              </a:rPr>
              <a:t>Fowler CJ, Griffiths D, de Groat WC. </a:t>
            </a:r>
            <a:r>
              <a:rPr lang="en-US" altLang="en-US" sz="1000" i="1">
                <a:latin typeface="Arial" panose="020B0604020202020204" pitchFamily="34" charset="0"/>
                <a:ea typeface="Calibri" panose="020F0502020204030204" pitchFamily="34" charset="0"/>
                <a:cs typeface="Arial" panose="020B0604020202020204" pitchFamily="34" charset="0"/>
              </a:rPr>
              <a:t>Nat Rev Neurosci</a:t>
            </a:r>
            <a:r>
              <a:rPr lang="en-US" altLang="en-US" sz="1000">
                <a:latin typeface="Arial" panose="020B0604020202020204" pitchFamily="34" charset="0"/>
                <a:ea typeface="Calibri" panose="020F0502020204030204" pitchFamily="34" charset="0"/>
                <a:cs typeface="Arial" panose="020B0604020202020204" pitchFamily="34" charset="0"/>
              </a:rPr>
              <a:t>. 2008;9(6):453-466.</a:t>
            </a:r>
          </a:p>
        </p:txBody>
      </p:sp>
      <p:pic>
        <p:nvPicPr>
          <p:cNvPr id="17413" name="Picture 2">
            <a:extLst>
              <a:ext uri="{FF2B5EF4-FFF2-40B4-BE49-F238E27FC236}">
                <a16:creationId xmlns:a16="http://schemas.microsoft.com/office/drawing/2014/main" id="{F2314AAC-2932-4B9A-94C8-C309F6D9EA4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009078" y="3098005"/>
            <a:ext cx="4269318" cy="32019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414" name="Picture 3">
            <a:extLst>
              <a:ext uri="{FF2B5EF4-FFF2-40B4-BE49-F238E27FC236}">
                <a16:creationId xmlns:a16="http://schemas.microsoft.com/office/drawing/2014/main" id="{518212C7-302A-4A53-8589-5D72AF3078E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980567" y="1050132"/>
            <a:ext cx="3914775" cy="2932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64" name="Rectangle 4"/>
          <p:cNvSpPr>
            <a:spLocks noGrp="1" noChangeArrowheads="1"/>
          </p:cNvSpPr>
          <p:nvPr>
            <p:ph type="title"/>
          </p:nvPr>
        </p:nvSpPr>
        <p:spPr>
          <a:xfrm>
            <a:off x="7389659" y="410316"/>
            <a:ext cx="4166815" cy="1339638"/>
          </a:xfrm>
        </p:spPr>
        <p:txBody>
          <a:bodyPr vert="horz" lIns="91440" tIns="45720" rIns="91440" bIns="45720" rtlCol="0" anchor="b">
            <a:normAutofit/>
          </a:bodyPr>
          <a:lstStyle/>
          <a:p>
            <a:r>
              <a:rPr lang="en-US" sz="4000" b="1" dirty="0">
                <a:solidFill>
                  <a:srgbClr val="7030A0"/>
                </a:solidFill>
              </a:rPr>
              <a:t>Bladder Peripheral Innervation</a:t>
            </a:r>
          </a:p>
        </p:txBody>
      </p:sp>
      <p:pic>
        <p:nvPicPr>
          <p:cNvPr id="245763" name="Picture 3" descr="T_S_Kiss 3"/>
          <p:cNvPicPr>
            <a:picLocks noChangeAspect="1" noChangeArrowheads="1"/>
          </p:cNvPicPr>
          <p:nvPr/>
        </p:nvPicPr>
        <p:blipFill rotWithShape="1">
          <a:blip r:embed="rId3" cstate="print"/>
          <a:srcRect t="20415" b="15948"/>
          <a:stretch/>
        </p:blipFill>
        <p:spPr bwMode="auto">
          <a:xfrm>
            <a:off x="633999" y="640080"/>
            <a:ext cx="6278529" cy="5588101"/>
          </a:xfrm>
          <a:prstGeom prst="rect">
            <a:avLst/>
          </a:prstGeom>
          <a:noFill/>
        </p:spPr>
      </p:pic>
      <p:sp>
        <p:nvSpPr>
          <p:cNvPr id="245762" name="Rectangle 2"/>
          <p:cNvSpPr>
            <a:spLocks noChangeArrowheads="1"/>
          </p:cNvSpPr>
          <p:nvPr/>
        </p:nvSpPr>
        <p:spPr bwMode="auto">
          <a:xfrm>
            <a:off x="7117177" y="2419773"/>
            <a:ext cx="4711781" cy="3358092"/>
          </a:xfrm>
          <a:prstGeom prst="rect">
            <a:avLst/>
          </a:prstGeom>
        </p:spPr>
        <p:txBody>
          <a:bodyPr vert="horz" lIns="91440" tIns="45720" rIns="91440" bIns="45720" rtlCol="0">
            <a:normAutofit lnSpcReduction="10000"/>
          </a:bodyPr>
          <a:lstStyle/>
          <a:p>
            <a:pPr marL="457200" indent="-457200" defTabSz="914400">
              <a:lnSpc>
                <a:spcPct val="85000"/>
              </a:lnSpc>
              <a:spcAft>
                <a:spcPts val="600"/>
              </a:spcAft>
              <a:buFont typeface="Arial" panose="020B0604020202020204" pitchFamily="34" charset="0"/>
              <a:buChar char="•"/>
            </a:pPr>
            <a:r>
              <a:rPr lang="en-US" sz="2800" dirty="0">
                <a:solidFill>
                  <a:schemeClr val="tx1">
                    <a:lumMod val="85000"/>
                    <a:lumOff val="15000"/>
                  </a:schemeClr>
                </a:solidFill>
              </a:rPr>
              <a:t>Bilateral</a:t>
            </a:r>
          </a:p>
          <a:p>
            <a:pPr marL="457200" indent="-457200" defTabSz="914400">
              <a:lnSpc>
                <a:spcPct val="85000"/>
              </a:lnSpc>
              <a:spcAft>
                <a:spcPts val="600"/>
              </a:spcAft>
              <a:buFont typeface="Arial" panose="020B0604020202020204" pitchFamily="34" charset="0"/>
              <a:buChar char="•"/>
            </a:pPr>
            <a:r>
              <a:rPr lang="en-US" sz="2800" dirty="0">
                <a:solidFill>
                  <a:schemeClr val="tx1">
                    <a:lumMod val="85000"/>
                    <a:lumOff val="15000"/>
                  </a:schemeClr>
                </a:solidFill>
              </a:rPr>
              <a:t>One site is usually dominant</a:t>
            </a:r>
          </a:p>
          <a:p>
            <a:pPr marL="457200" indent="-457200" defTabSz="914400">
              <a:lnSpc>
                <a:spcPct val="85000"/>
              </a:lnSpc>
              <a:spcAft>
                <a:spcPts val="600"/>
              </a:spcAft>
              <a:buFont typeface="Arial" panose="020B0604020202020204" pitchFamily="34" charset="0"/>
              <a:buChar char="•"/>
            </a:pPr>
            <a:r>
              <a:rPr lang="en-US" sz="2800" dirty="0">
                <a:solidFill>
                  <a:schemeClr val="tx1">
                    <a:lumMod val="85000"/>
                    <a:lumOff val="15000"/>
                  </a:schemeClr>
                </a:solidFill>
              </a:rPr>
              <a:t>The sacral roots </a:t>
            </a:r>
            <a:r>
              <a:rPr lang="en-US" sz="2800" b="1" dirty="0">
                <a:solidFill>
                  <a:srgbClr val="FF0000"/>
                </a:solidFill>
              </a:rPr>
              <a:t>S2 to S4</a:t>
            </a:r>
          </a:p>
          <a:p>
            <a:pPr marL="457200" indent="-457200" defTabSz="914400">
              <a:lnSpc>
                <a:spcPct val="85000"/>
              </a:lnSpc>
              <a:spcAft>
                <a:spcPts val="600"/>
              </a:spcAft>
              <a:buFont typeface="Arial" panose="020B0604020202020204" pitchFamily="34" charset="0"/>
              <a:buChar char="•"/>
            </a:pPr>
            <a:r>
              <a:rPr lang="en-US" sz="2800" b="1" dirty="0">
                <a:solidFill>
                  <a:srgbClr val="FF0000"/>
                </a:solidFill>
              </a:rPr>
              <a:t>T10-L2</a:t>
            </a:r>
          </a:p>
          <a:p>
            <a:pPr marL="457200" indent="-457200" defTabSz="914400">
              <a:lnSpc>
                <a:spcPct val="85000"/>
              </a:lnSpc>
              <a:spcAft>
                <a:spcPts val="600"/>
              </a:spcAft>
              <a:buFont typeface="Arial" panose="020B0604020202020204" pitchFamily="34" charset="0"/>
              <a:buChar char="•"/>
            </a:pPr>
            <a:r>
              <a:rPr lang="en-US" sz="2800" dirty="0">
                <a:solidFill>
                  <a:schemeClr val="tx1">
                    <a:lumMod val="85000"/>
                    <a:lumOff val="15000"/>
                  </a:schemeClr>
                </a:solidFill>
              </a:rPr>
              <a:t>Run from </a:t>
            </a:r>
            <a:r>
              <a:rPr lang="en-US" sz="2800" b="1" i="1" dirty="0">
                <a:solidFill>
                  <a:srgbClr val="FF0000"/>
                </a:solidFill>
              </a:rPr>
              <a:t>both sides</a:t>
            </a:r>
            <a:r>
              <a:rPr lang="en-US" sz="2800" dirty="0">
                <a:solidFill>
                  <a:srgbClr val="FF0000"/>
                </a:solidFill>
              </a:rPr>
              <a:t> </a:t>
            </a:r>
            <a:r>
              <a:rPr lang="en-US" sz="2800" dirty="0">
                <a:solidFill>
                  <a:schemeClr val="tx1">
                    <a:lumMod val="85000"/>
                    <a:lumOff val="15000"/>
                  </a:schemeClr>
                </a:solidFill>
              </a:rPr>
              <a:t>of the sacrum to the bladder forming the sacral plexus</a:t>
            </a:r>
          </a:p>
          <a:p>
            <a:pPr marL="457200" indent="-457200" defTabSz="914400">
              <a:lnSpc>
                <a:spcPct val="85000"/>
              </a:lnSpc>
              <a:spcAft>
                <a:spcPts val="600"/>
              </a:spcAft>
              <a:buFont typeface="Arial" panose="020B0604020202020204" pitchFamily="34" charset="0"/>
              <a:buChar char="•"/>
            </a:pPr>
            <a:r>
              <a:rPr lang="en-US" sz="2800" dirty="0">
                <a:solidFill>
                  <a:schemeClr val="tx1">
                    <a:lumMod val="85000"/>
                    <a:lumOff val="15000"/>
                  </a:schemeClr>
                </a:solidFill>
              </a:rPr>
              <a:t>Under CNS control</a:t>
            </a:r>
          </a:p>
        </p:txBody>
      </p:sp>
    </p:spTree>
    <p:extLst>
      <p:ext uri="{BB962C8B-B14F-4D97-AF65-F5344CB8AC3E}">
        <p14:creationId xmlns:p14="http://schemas.microsoft.com/office/powerpoint/2010/main" val="211291928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B06DD844-5EF2-4613-AD0D-9D822294BC23}"/>
              </a:ext>
            </a:extLst>
          </p:cNvPr>
          <p:cNvGrpSpPr/>
          <p:nvPr/>
        </p:nvGrpSpPr>
        <p:grpSpPr>
          <a:xfrm>
            <a:off x="159601" y="2639446"/>
            <a:ext cx="3100511" cy="3509007"/>
            <a:chOff x="2176463" y="841375"/>
            <a:chExt cx="4789487" cy="5483225"/>
          </a:xfrm>
        </p:grpSpPr>
        <p:sp>
          <p:nvSpPr>
            <p:cNvPr id="3" name="Freeform 3">
              <a:extLst>
                <a:ext uri="{FF2B5EF4-FFF2-40B4-BE49-F238E27FC236}">
                  <a16:creationId xmlns:a16="http://schemas.microsoft.com/office/drawing/2014/main" id="{C547EE6E-673C-46BB-B652-C8259782F4C9}"/>
                </a:ext>
              </a:extLst>
            </p:cNvPr>
            <p:cNvSpPr>
              <a:spLocks noChangeAspect="1"/>
            </p:cNvSpPr>
            <p:nvPr/>
          </p:nvSpPr>
          <p:spPr bwMode="auto">
            <a:xfrm>
              <a:off x="2176463" y="841375"/>
              <a:ext cx="4789487" cy="5483225"/>
            </a:xfrm>
            <a:custGeom>
              <a:avLst/>
              <a:gdLst>
                <a:gd name="T0" fmla="*/ 311 w 625"/>
                <a:gd name="T1" fmla="*/ 2 h 716"/>
                <a:gd name="T2" fmla="*/ 0 w 625"/>
                <a:gd name="T3" fmla="*/ 174 h 716"/>
                <a:gd name="T4" fmla="*/ 281 w 625"/>
                <a:gd name="T5" fmla="*/ 452 h 716"/>
                <a:gd name="T6" fmla="*/ 281 w 625"/>
                <a:gd name="T7" fmla="*/ 695 h 716"/>
                <a:gd name="T8" fmla="*/ 300 w 625"/>
                <a:gd name="T9" fmla="*/ 695 h 716"/>
                <a:gd name="T10" fmla="*/ 300 w 625"/>
                <a:gd name="T11" fmla="*/ 446 h 716"/>
                <a:gd name="T12" fmla="*/ 43 w 625"/>
                <a:gd name="T13" fmla="*/ 175 h 716"/>
                <a:gd name="T14" fmla="*/ 311 w 625"/>
                <a:gd name="T15" fmla="*/ 27 h 716"/>
                <a:gd name="T16" fmla="*/ 582 w 625"/>
                <a:gd name="T17" fmla="*/ 175 h 716"/>
                <a:gd name="T18" fmla="*/ 327 w 625"/>
                <a:gd name="T19" fmla="*/ 446 h 716"/>
                <a:gd name="T20" fmla="*/ 327 w 625"/>
                <a:gd name="T21" fmla="*/ 695 h 716"/>
                <a:gd name="T22" fmla="*/ 347 w 625"/>
                <a:gd name="T23" fmla="*/ 695 h 716"/>
                <a:gd name="T24" fmla="*/ 347 w 625"/>
                <a:gd name="T25" fmla="*/ 452 h 716"/>
                <a:gd name="T26" fmla="*/ 625 w 625"/>
                <a:gd name="T27" fmla="*/ 174 h 716"/>
                <a:gd name="T28" fmla="*/ 311 w 625"/>
                <a:gd name="T29" fmla="*/ 2 h 7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625" h="716">
                  <a:moveTo>
                    <a:pt x="311" y="2"/>
                  </a:moveTo>
                  <a:cubicBezTo>
                    <a:pt x="138" y="4"/>
                    <a:pt x="0" y="70"/>
                    <a:pt x="0" y="174"/>
                  </a:cubicBezTo>
                  <a:cubicBezTo>
                    <a:pt x="0" y="278"/>
                    <a:pt x="281" y="452"/>
                    <a:pt x="281" y="452"/>
                  </a:cubicBezTo>
                  <a:cubicBezTo>
                    <a:pt x="281" y="452"/>
                    <a:pt x="281" y="716"/>
                    <a:pt x="281" y="695"/>
                  </a:cubicBezTo>
                  <a:cubicBezTo>
                    <a:pt x="281" y="708"/>
                    <a:pt x="300" y="710"/>
                    <a:pt x="300" y="695"/>
                  </a:cubicBezTo>
                  <a:cubicBezTo>
                    <a:pt x="300" y="464"/>
                    <a:pt x="300" y="446"/>
                    <a:pt x="300" y="446"/>
                  </a:cubicBezTo>
                  <a:cubicBezTo>
                    <a:pt x="300" y="446"/>
                    <a:pt x="43" y="266"/>
                    <a:pt x="43" y="175"/>
                  </a:cubicBezTo>
                  <a:cubicBezTo>
                    <a:pt x="43" y="85"/>
                    <a:pt x="161" y="28"/>
                    <a:pt x="311" y="27"/>
                  </a:cubicBezTo>
                  <a:cubicBezTo>
                    <a:pt x="463" y="25"/>
                    <a:pt x="582" y="85"/>
                    <a:pt x="582" y="175"/>
                  </a:cubicBezTo>
                  <a:cubicBezTo>
                    <a:pt x="582" y="266"/>
                    <a:pt x="329" y="442"/>
                    <a:pt x="327" y="446"/>
                  </a:cubicBezTo>
                  <a:cubicBezTo>
                    <a:pt x="327" y="695"/>
                    <a:pt x="327" y="695"/>
                    <a:pt x="327" y="695"/>
                  </a:cubicBezTo>
                  <a:cubicBezTo>
                    <a:pt x="328" y="711"/>
                    <a:pt x="348" y="708"/>
                    <a:pt x="347" y="695"/>
                  </a:cubicBezTo>
                  <a:cubicBezTo>
                    <a:pt x="347" y="704"/>
                    <a:pt x="347" y="452"/>
                    <a:pt x="347" y="452"/>
                  </a:cubicBezTo>
                  <a:cubicBezTo>
                    <a:pt x="349" y="447"/>
                    <a:pt x="625" y="278"/>
                    <a:pt x="625" y="174"/>
                  </a:cubicBezTo>
                  <a:cubicBezTo>
                    <a:pt x="625" y="70"/>
                    <a:pt x="486" y="0"/>
                    <a:pt x="311" y="2"/>
                  </a:cubicBezTo>
                  <a:close/>
                </a:path>
              </a:pathLst>
            </a:custGeom>
            <a:solidFill>
              <a:srgbClr val="FFF5EE"/>
            </a:solidFill>
            <a:ln w="6350">
              <a:solidFill>
                <a:srgbClr val="FF6600"/>
              </a:solidFill>
              <a:round/>
              <a:headEnd/>
              <a:tailEnd/>
            </a:ln>
          </p:spPr>
          <p:txBody>
            <a:bodyPr/>
            <a:lstStyle/>
            <a:p>
              <a:endParaRPr lang="en-CA"/>
            </a:p>
          </p:txBody>
        </p:sp>
        <mc:AlternateContent xmlns:mc="http://schemas.openxmlformats.org/markup-compatibility/2006" xmlns:p14="http://schemas.microsoft.com/office/powerpoint/2010/main">
          <mc:Choice Requires="p14">
            <p:contentPart p14:bwMode="auto" r:id="rId3">
              <p14:nvContentPartPr>
                <p14:cNvPr id="4" name="Ink 3">
                  <a:extLst>
                    <a:ext uri="{FF2B5EF4-FFF2-40B4-BE49-F238E27FC236}">
                      <a16:creationId xmlns:a16="http://schemas.microsoft.com/office/drawing/2014/main" id="{A40380F7-9B18-42BA-B4D6-2ACD49B88167}"/>
                    </a:ext>
                  </a:extLst>
                </p14:cNvPr>
                <p14:cNvContentPartPr/>
                <p14:nvPr/>
              </p14:nvContentPartPr>
              <p14:xfrm>
                <a:off x="4059178" y="4041717"/>
                <a:ext cx="352800" cy="2154600"/>
              </p14:xfrm>
            </p:contentPart>
          </mc:Choice>
          <mc:Fallback xmlns="">
            <p:pic>
              <p:nvPicPr>
                <p:cNvPr id="4" name="Ink 3">
                  <a:extLst>
                    <a:ext uri="{FF2B5EF4-FFF2-40B4-BE49-F238E27FC236}">
                      <a16:creationId xmlns:a16="http://schemas.microsoft.com/office/drawing/2014/main" id="{A40380F7-9B18-42BA-B4D6-2ACD49B88167}"/>
                    </a:ext>
                  </a:extLst>
                </p:cNvPr>
                <p:cNvPicPr/>
                <p:nvPr/>
              </p:nvPicPr>
              <p:blipFill>
                <a:blip r:embed="rId4"/>
                <a:stretch>
                  <a:fillRect/>
                </a:stretch>
              </p:blipFill>
              <p:spPr>
                <a:xfrm>
                  <a:off x="3961950" y="3943269"/>
                  <a:ext cx="546701" cy="2350933"/>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5" name="Ink 4">
                  <a:extLst>
                    <a:ext uri="{FF2B5EF4-FFF2-40B4-BE49-F238E27FC236}">
                      <a16:creationId xmlns:a16="http://schemas.microsoft.com/office/drawing/2014/main" id="{2D7EDEAB-1CE5-43F6-BB1A-F61B3BB7EB7B}"/>
                    </a:ext>
                  </a:extLst>
                </p14:cNvPr>
                <p14:cNvContentPartPr/>
                <p14:nvPr/>
              </p14:nvContentPartPr>
              <p14:xfrm>
                <a:off x="4741378" y="4050357"/>
                <a:ext cx="317880" cy="2118960"/>
              </p14:xfrm>
            </p:contentPart>
          </mc:Choice>
          <mc:Fallback xmlns="">
            <p:pic>
              <p:nvPicPr>
                <p:cNvPr id="5" name="Ink 4">
                  <a:extLst>
                    <a:ext uri="{FF2B5EF4-FFF2-40B4-BE49-F238E27FC236}">
                      <a16:creationId xmlns:a16="http://schemas.microsoft.com/office/drawing/2014/main" id="{2D7EDEAB-1CE5-43F6-BB1A-F61B3BB7EB7B}"/>
                    </a:ext>
                  </a:extLst>
                </p:cNvPr>
                <p:cNvPicPr/>
                <p:nvPr/>
              </p:nvPicPr>
              <p:blipFill>
                <a:blip r:embed="rId6"/>
                <a:stretch>
                  <a:fillRect/>
                </a:stretch>
              </p:blipFill>
              <p:spPr>
                <a:xfrm>
                  <a:off x="4644125" y="3951918"/>
                  <a:ext cx="511831" cy="2315275"/>
                </a:xfrm>
                <a:prstGeom prst="rect">
                  <a:avLst/>
                </a:prstGeom>
              </p:spPr>
            </p:pic>
          </mc:Fallback>
        </mc:AlternateContent>
        <p:sp>
          <p:nvSpPr>
            <p:cNvPr id="6" name="Oval 5">
              <a:extLst>
                <a:ext uri="{FF2B5EF4-FFF2-40B4-BE49-F238E27FC236}">
                  <a16:creationId xmlns:a16="http://schemas.microsoft.com/office/drawing/2014/main" id="{48697B95-D7E8-4860-950D-50768849418E}"/>
                </a:ext>
              </a:extLst>
            </p:cNvPr>
            <p:cNvSpPr/>
            <p:nvPr/>
          </p:nvSpPr>
          <p:spPr>
            <a:xfrm>
              <a:off x="3701201" y="4974008"/>
              <a:ext cx="457200" cy="914400"/>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7" name="Oval 6">
              <a:extLst>
                <a:ext uri="{FF2B5EF4-FFF2-40B4-BE49-F238E27FC236}">
                  <a16:creationId xmlns:a16="http://schemas.microsoft.com/office/drawing/2014/main" id="{36EB27D0-EF91-4944-9239-898FC9F09DB6}"/>
                </a:ext>
              </a:extLst>
            </p:cNvPr>
            <p:cNvSpPr/>
            <p:nvPr/>
          </p:nvSpPr>
          <p:spPr>
            <a:xfrm>
              <a:off x="4931458" y="4974008"/>
              <a:ext cx="457200" cy="914400"/>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grpSp>
      <p:sp>
        <p:nvSpPr>
          <p:cNvPr id="10" name="Line 6">
            <a:extLst>
              <a:ext uri="{FF2B5EF4-FFF2-40B4-BE49-F238E27FC236}">
                <a16:creationId xmlns:a16="http://schemas.microsoft.com/office/drawing/2014/main" id="{D62A32EF-FFDF-4725-AE0F-48465E3235CC}"/>
              </a:ext>
            </a:extLst>
          </p:cNvPr>
          <p:cNvSpPr>
            <a:spLocks noChangeAspect="1" noChangeShapeType="1"/>
          </p:cNvSpPr>
          <p:nvPr/>
        </p:nvSpPr>
        <p:spPr bwMode="auto">
          <a:xfrm>
            <a:off x="9178287" y="1387897"/>
            <a:ext cx="0" cy="0"/>
          </a:xfrm>
          <a:prstGeom prst="line">
            <a:avLst/>
          </a:prstGeom>
          <a:noFill/>
          <a:ln w="6350" cap="rnd">
            <a:solidFill>
              <a:srgbClr val="FF6600"/>
            </a:solidFill>
            <a:miter lim="800000"/>
            <a:headEnd/>
            <a:tailEnd/>
          </a:ln>
          <a:extLst>
            <a:ext uri="{909E8E84-426E-40DD-AFC4-6F175D3DCCD1}">
              <a14:hiddenFill xmlns:a14="http://schemas.microsoft.com/office/drawing/2010/main">
                <a:noFill/>
              </a14:hiddenFill>
            </a:ext>
          </a:extLst>
        </p:spPr>
        <p:txBody>
          <a:bodyPr/>
          <a:lstStyle>
            <a:defPPr>
              <a:defRPr lang="en-US"/>
            </a:defPPr>
            <a:lvl1pPr algn="l" rtl="0" fontAlgn="base">
              <a:spcBef>
                <a:spcPct val="0"/>
              </a:spcBef>
              <a:spcAft>
                <a:spcPct val="0"/>
              </a:spcAft>
              <a:defRPr sz="1400" kern="1200">
                <a:solidFill>
                  <a:schemeClr val="tx1"/>
                </a:solidFill>
                <a:latin typeface="Arial" panose="020B0604020202020204" pitchFamily="34" charset="0"/>
                <a:ea typeface="+mn-ea"/>
                <a:cs typeface="+mn-cs"/>
              </a:defRPr>
            </a:lvl1pPr>
            <a:lvl2pPr marL="457200" algn="l" rtl="0" fontAlgn="base">
              <a:spcBef>
                <a:spcPct val="0"/>
              </a:spcBef>
              <a:spcAft>
                <a:spcPct val="0"/>
              </a:spcAft>
              <a:defRPr sz="1400" kern="1200">
                <a:solidFill>
                  <a:schemeClr val="tx1"/>
                </a:solidFill>
                <a:latin typeface="Arial" panose="020B0604020202020204" pitchFamily="34" charset="0"/>
                <a:ea typeface="+mn-ea"/>
                <a:cs typeface="+mn-cs"/>
              </a:defRPr>
            </a:lvl2pPr>
            <a:lvl3pPr marL="914400" algn="l" rtl="0" fontAlgn="base">
              <a:spcBef>
                <a:spcPct val="0"/>
              </a:spcBef>
              <a:spcAft>
                <a:spcPct val="0"/>
              </a:spcAft>
              <a:defRPr sz="1400" kern="1200">
                <a:solidFill>
                  <a:schemeClr val="tx1"/>
                </a:solidFill>
                <a:latin typeface="Arial" panose="020B0604020202020204" pitchFamily="34" charset="0"/>
                <a:ea typeface="+mn-ea"/>
                <a:cs typeface="+mn-cs"/>
              </a:defRPr>
            </a:lvl3pPr>
            <a:lvl4pPr marL="1371600" algn="l" rtl="0" fontAlgn="base">
              <a:spcBef>
                <a:spcPct val="0"/>
              </a:spcBef>
              <a:spcAft>
                <a:spcPct val="0"/>
              </a:spcAft>
              <a:defRPr sz="1400" kern="1200">
                <a:solidFill>
                  <a:schemeClr val="tx1"/>
                </a:solidFill>
                <a:latin typeface="Arial" panose="020B0604020202020204" pitchFamily="34" charset="0"/>
                <a:ea typeface="+mn-ea"/>
                <a:cs typeface="+mn-cs"/>
              </a:defRPr>
            </a:lvl4pPr>
            <a:lvl5pPr marL="1828800" algn="l" rtl="0" fontAlgn="base">
              <a:spcBef>
                <a:spcPct val="0"/>
              </a:spcBef>
              <a:spcAft>
                <a:spcPct val="0"/>
              </a:spcAft>
              <a:defRPr sz="1400" kern="1200">
                <a:solidFill>
                  <a:schemeClr val="tx1"/>
                </a:solidFill>
                <a:latin typeface="Arial" panose="020B0604020202020204" pitchFamily="34" charset="0"/>
                <a:ea typeface="+mn-ea"/>
                <a:cs typeface="+mn-cs"/>
              </a:defRPr>
            </a:lvl5pPr>
            <a:lvl6pPr marL="2286000" algn="l" defTabSz="914400" rtl="0" eaLnBrk="1" latinLnBrk="0" hangingPunct="1">
              <a:defRPr sz="1400" kern="1200">
                <a:solidFill>
                  <a:schemeClr val="tx1"/>
                </a:solidFill>
                <a:latin typeface="Arial" panose="020B0604020202020204" pitchFamily="34" charset="0"/>
                <a:ea typeface="+mn-ea"/>
                <a:cs typeface="+mn-cs"/>
              </a:defRPr>
            </a:lvl6pPr>
            <a:lvl7pPr marL="2743200" algn="l" defTabSz="914400" rtl="0" eaLnBrk="1" latinLnBrk="0" hangingPunct="1">
              <a:defRPr sz="1400" kern="1200">
                <a:solidFill>
                  <a:schemeClr val="tx1"/>
                </a:solidFill>
                <a:latin typeface="Arial" panose="020B0604020202020204" pitchFamily="34" charset="0"/>
                <a:ea typeface="+mn-ea"/>
                <a:cs typeface="+mn-cs"/>
              </a:defRPr>
            </a:lvl7pPr>
            <a:lvl8pPr marL="3200400" algn="l" defTabSz="914400" rtl="0" eaLnBrk="1" latinLnBrk="0" hangingPunct="1">
              <a:defRPr sz="1400" kern="1200">
                <a:solidFill>
                  <a:schemeClr val="tx1"/>
                </a:solidFill>
                <a:latin typeface="Arial" panose="020B0604020202020204" pitchFamily="34" charset="0"/>
                <a:ea typeface="+mn-ea"/>
                <a:cs typeface="+mn-cs"/>
              </a:defRPr>
            </a:lvl8pPr>
            <a:lvl9pPr marL="3657600" algn="l" defTabSz="914400" rtl="0" eaLnBrk="1" latinLnBrk="0" hangingPunct="1">
              <a:defRPr sz="1400" kern="1200">
                <a:solidFill>
                  <a:schemeClr val="tx1"/>
                </a:solidFill>
                <a:latin typeface="Arial" panose="020B0604020202020204" pitchFamily="34" charset="0"/>
                <a:ea typeface="+mn-ea"/>
                <a:cs typeface="+mn-cs"/>
              </a:defRPr>
            </a:lvl9pPr>
          </a:lstStyle>
          <a:p>
            <a:endParaRPr lang="en-CA"/>
          </a:p>
        </p:txBody>
      </p:sp>
      <p:sp>
        <p:nvSpPr>
          <p:cNvPr id="11" name="Line 7">
            <a:extLst>
              <a:ext uri="{FF2B5EF4-FFF2-40B4-BE49-F238E27FC236}">
                <a16:creationId xmlns:a16="http://schemas.microsoft.com/office/drawing/2014/main" id="{76D1B1DB-1E22-4BEC-BAF2-423821B84874}"/>
              </a:ext>
            </a:extLst>
          </p:cNvPr>
          <p:cNvSpPr>
            <a:spLocks noChangeAspect="1" noChangeShapeType="1"/>
          </p:cNvSpPr>
          <p:nvPr/>
        </p:nvSpPr>
        <p:spPr bwMode="auto">
          <a:xfrm>
            <a:off x="9178287" y="1390106"/>
            <a:ext cx="0" cy="0"/>
          </a:xfrm>
          <a:prstGeom prst="line">
            <a:avLst/>
          </a:prstGeom>
          <a:noFill/>
          <a:ln w="6350" cap="rnd">
            <a:solidFill>
              <a:srgbClr val="FF6600"/>
            </a:solidFill>
            <a:miter lim="800000"/>
            <a:headEnd/>
            <a:tailEnd/>
          </a:ln>
          <a:extLst>
            <a:ext uri="{909E8E84-426E-40DD-AFC4-6F175D3DCCD1}">
              <a14:hiddenFill xmlns:a14="http://schemas.microsoft.com/office/drawing/2010/main">
                <a:noFill/>
              </a14:hiddenFill>
            </a:ext>
          </a:extLst>
        </p:spPr>
        <p:txBody>
          <a:bodyPr/>
          <a:lstStyle>
            <a:defPPr>
              <a:defRPr lang="en-US"/>
            </a:defPPr>
            <a:lvl1pPr algn="l" rtl="0" fontAlgn="base">
              <a:spcBef>
                <a:spcPct val="0"/>
              </a:spcBef>
              <a:spcAft>
                <a:spcPct val="0"/>
              </a:spcAft>
              <a:defRPr sz="1400" kern="1200">
                <a:solidFill>
                  <a:schemeClr val="tx1"/>
                </a:solidFill>
                <a:latin typeface="Arial" panose="020B0604020202020204" pitchFamily="34" charset="0"/>
                <a:ea typeface="+mn-ea"/>
                <a:cs typeface="+mn-cs"/>
              </a:defRPr>
            </a:lvl1pPr>
            <a:lvl2pPr marL="457200" algn="l" rtl="0" fontAlgn="base">
              <a:spcBef>
                <a:spcPct val="0"/>
              </a:spcBef>
              <a:spcAft>
                <a:spcPct val="0"/>
              </a:spcAft>
              <a:defRPr sz="1400" kern="1200">
                <a:solidFill>
                  <a:schemeClr val="tx1"/>
                </a:solidFill>
                <a:latin typeface="Arial" panose="020B0604020202020204" pitchFamily="34" charset="0"/>
                <a:ea typeface="+mn-ea"/>
                <a:cs typeface="+mn-cs"/>
              </a:defRPr>
            </a:lvl2pPr>
            <a:lvl3pPr marL="914400" algn="l" rtl="0" fontAlgn="base">
              <a:spcBef>
                <a:spcPct val="0"/>
              </a:spcBef>
              <a:spcAft>
                <a:spcPct val="0"/>
              </a:spcAft>
              <a:defRPr sz="1400" kern="1200">
                <a:solidFill>
                  <a:schemeClr val="tx1"/>
                </a:solidFill>
                <a:latin typeface="Arial" panose="020B0604020202020204" pitchFamily="34" charset="0"/>
                <a:ea typeface="+mn-ea"/>
                <a:cs typeface="+mn-cs"/>
              </a:defRPr>
            </a:lvl3pPr>
            <a:lvl4pPr marL="1371600" algn="l" rtl="0" fontAlgn="base">
              <a:spcBef>
                <a:spcPct val="0"/>
              </a:spcBef>
              <a:spcAft>
                <a:spcPct val="0"/>
              </a:spcAft>
              <a:defRPr sz="1400" kern="1200">
                <a:solidFill>
                  <a:schemeClr val="tx1"/>
                </a:solidFill>
                <a:latin typeface="Arial" panose="020B0604020202020204" pitchFamily="34" charset="0"/>
                <a:ea typeface="+mn-ea"/>
                <a:cs typeface="+mn-cs"/>
              </a:defRPr>
            </a:lvl4pPr>
            <a:lvl5pPr marL="1828800" algn="l" rtl="0" fontAlgn="base">
              <a:spcBef>
                <a:spcPct val="0"/>
              </a:spcBef>
              <a:spcAft>
                <a:spcPct val="0"/>
              </a:spcAft>
              <a:defRPr sz="1400" kern="1200">
                <a:solidFill>
                  <a:schemeClr val="tx1"/>
                </a:solidFill>
                <a:latin typeface="Arial" panose="020B0604020202020204" pitchFamily="34" charset="0"/>
                <a:ea typeface="+mn-ea"/>
                <a:cs typeface="+mn-cs"/>
              </a:defRPr>
            </a:lvl5pPr>
            <a:lvl6pPr marL="2286000" algn="l" defTabSz="914400" rtl="0" eaLnBrk="1" latinLnBrk="0" hangingPunct="1">
              <a:defRPr sz="1400" kern="1200">
                <a:solidFill>
                  <a:schemeClr val="tx1"/>
                </a:solidFill>
                <a:latin typeface="Arial" panose="020B0604020202020204" pitchFamily="34" charset="0"/>
                <a:ea typeface="+mn-ea"/>
                <a:cs typeface="+mn-cs"/>
              </a:defRPr>
            </a:lvl6pPr>
            <a:lvl7pPr marL="2743200" algn="l" defTabSz="914400" rtl="0" eaLnBrk="1" latinLnBrk="0" hangingPunct="1">
              <a:defRPr sz="1400" kern="1200">
                <a:solidFill>
                  <a:schemeClr val="tx1"/>
                </a:solidFill>
                <a:latin typeface="Arial" panose="020B0604020202020204" pitchFamily="34" charset="0"/>
                <a:ea typeface="+mn-ea"/>
                <a:cs typeface="+mn-cs"/>
              </a:defRPr>
            </a:lvl7pPr>
            <a:lvl8pPr marL="3200400" algn="l" defTabSz="914400" rtl="0" eaLnBrk="1" latinLnBrk="0" hangingPunct="1">
              <a:defRPr sz="1400" kern="1200">
                <a:solidFill>
                  <a:schemeClr val="tx1"/>
                </a:solidFill>
                <a:latin typeface="Arial" panose="020B0604020202020204" pitchFamily="34" charset="0"/>
                <a:ea typeface="+mn-ea"/>
                <a:cs typeface="+mn-cs"/>
              </a:defRPr>
            </a:lvl8pPr>
            <a:lvl9pPr marL="3657600" algn="l" defTabSz="914400" rtl="0" eaLnBrk="1" latinLnBrk="0" hangingPunct="1">
              <a:defRPr sz="1400" kern="1200">
                <a:solidFill>
                  <a:schemeClr val="tx1"/>
                </a:solidFill>
                <a:latin typeface="Arial" panose="020B0604020202020204" pitchFamily="34" charset="0"/>
                <a:ea typeface="+mn-ea"/>
                <a:cs typeface="+mn-cs"/>
              </a:defRPr>
            </a:lvl9pPr>
          </a:lstStyle>
          <a:p>
            <a:endParaRPr lang="en-CA"/>
          </a:p>
        </p:txBody>
      </p:sp>
      <p:sp>
        <p:nvSpPr>
          <p:cNvPr id="12" name="Freeform 8">
            <a:extLst>
              <a:ext uri="{FF2B5EF4-FFF2-40B4-BE49-F238E27FC236}">
                <a16:creationId xmlns:a16="http://schemas.microsoft.com/office/drawing/2014/main" id="{D7DD0D93-B4ED-4CF9-A37A-7BA5303BB6D6}"/>
              </a:ext>
            </a:extLst>
          </p:cNvPr>
          <p:cNvSpPr>
            <a:spLocks noChangeAspect="1"/>
          </p:cNvSpPr>
          <p:nvPr/>
        </p:nvSpPr>
        <p:spPr bwMode="auto">
          <a:xfrm>
            <a:off x="9136825" y="1395630"/>
            <a:ext cx="19963" cy="72905"/>
          </a:xfrm>
          <a:custGeom>
            <a:avLst/>
            <a:gdLst>
              <a:gd name="T0" fmla="*/ 34 w 34"/>
              <a:gd name="T1" fmla="*/ 0 h 114"/>
              <a:gd name="T2" fmla="*/ 0 w 34"/>
              <a:gd name="T3" fmla="*/ 114 h 114"/>
            </a:gdLst>
            <a:ahLst/>
            <a:cxnLst>
              <a:cxn ang="0">
                <a:pos x="T0" y="T1"/>
              </a:cxn>
              <a:cxn ang="0">
                <a:pos x="T2" y="T3"/>
              </a:cxn>
            </a:cxnLst>
            <a:rect l="0" t="0" r="r" b="b"/>
            <a:pathLst>
              <a:path w="34" h="114">
                <a:moveTo>
                  <a:pt x="34" y="0"/>
                </a:moveTo>
                <a:cubicBezTo>
                  <a:pt x="18" y="35"/>
                  <a:pt x="14" y="77"/>
                  <a:pt x="0" y="114"/>
                </a:cubicBezTo>
              </a:path>
            </a:pathLst>
          </a:custGeom>
          <a:noFill/>
          <a:ln w="6350" cap="rnd">
            <a:solidFill>
              <a:srgbClr val="FF6600"/>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defPPr>
              <a:defRPr lang="en-US"/>
            </a:defPPr>
            <a:lvl1pPr algn="l" rtl="0" fontAlgn="base">
              <a:spcBef>
                <a:spcPct val="0"/>
              </a:spcBef>
              <a:spcAft>
                <a:spcPct val="0"/>
              </a:spcAft>
              <a:defRPr sz="1400" kern="1200">
                <a:solidFill>
                  <a:schemeClr val="tx1"/>
                </a:solidFill>
                <a:latin typeface="Arial" panose="020B0604020202020204" pitchFamily="34" charset="0"/>
                <a:ea typeface="+mn-ea"/>
                <a:cs typeface="+mn-cs"/>
              </a:defRPr>
            </a:lvl1pPr>
            <a:lvl2pPr marL="457200" algn="l" rtl="0" fontAlgn="base">
              <a:spcBef>
                <a:spcPct val="0"/>
              </a:spcBef>
              <a:spcAft>
                <a:spcPct val="0"/>
              </a:spcAft>
              <a:defRPr sz="1400" kern="1200">
                <a:solidFill>
                  <a:schemeClr val="tx1"/>
                </a:solidFill>
                <a:latin typeface="Arial" panose="020B0604020202020204" pitchFamily="34" charset="0"/>
                <a:ea typeface="+mn-ea"/>
                <a:cs typeface="+mn-cs"/>
              </a:defRPr>
            </a:lvl2pPr>
            <a:lvl3pPr marL="914400" algn="l" rtl="0" fontAlgn="base">
              <a:spcBef>
                <a:spcPct val="0"/>
              </a:spcBef>
              <a:spcAft>
                <a:spcPct val="0"/>
              </a:spcAft>
              <a:defRPr sz="1400" kern="1200">
                <a:solidFill>
                  <a:schemeClr val="tx1"/>
                </a:solidFill>
                <a:latin typeface="Arial" panose="020B0604020202020204" pitchFamily="34" charset="0"/>
                <a:ea typeface="+mn-ea"/>
                <a:cs typeface="+mn-cs"/>
              </a:defRPr>
            </a:lvl3pPr>
            <a:lvl4pPr marL="1371600" algn="l" rtl="0" fontAlgn="base">
              <a:spcBef>
                <a:spcPct val="0"/>
              </a:spcBef>
              <a:spcAft>
                <a:spcPct val="0"/>
              </a:spcAft>
              <a:defRPr sz="1400" kern="1200">
                <a:solidFill>
                  <a:schemeClr val="tx1"/>
                </a:solidFill>
                <a:latin typeface="Arial" panose="020B0604020202020204" pitchFamily="34" charset="0"/>
                <a:ea typeface="+mn-ea"/>
                <a:cs typeface="+mn-cs"/>
              </a:defRPr>
            </a:lvl4pPr>
            <a:lvl5pPr marL="1828800" algn="l" rtl="0" fontAlgn="base">
              <a:spcBef>
                <a:spcPct val="0"/>
              </a:spcBef>
              <a:spcAft>
                <a:spcPct val="0"/>
              </a:spcAft>
              <a:defRPr sz="1400" kern="1200">
                <a:solidFill>
                  <a:schemeClr val="tx1"/>
                </a:solidFill>
                <a:latin typeface="Arial" panose="020B0604020202020204" pitchFamily="34" charset="0"/>
                <a:ea typeface="+mn-ea"/>
                <a:cs typeface="+mn-cs"/>
              </a:defRPr>
            </a:lvl5pPr>
            <a:lvl6pPr marL="2286000" algn="l" defTabSz="914400" rtl="0" eaLnBrk="1" latinLnBrk="0" hangingPunct="1">
              <a:defRPr sz="1400" kern="1200">
                <a:solidFill>
                  <a:schemeClr val="tx1"/>
                </a:solidFill>
                <a:latin typeface="Arial" panose="020B0604020202020204" pitchFamily="34" charset="0"/>
                <a:ea typeface="+mn-ea"/>
                <a:cs typeface="+mn-cs"/>
              </a:defRPr>
            </a:lvl6pPr>
            <a:lvl7pPr marL="2743200" algn="l" defTabSz="914400" rtl="0" eaLnBrk="1" latinLnBrk="0" hangingPunct="1">
              <a:defRPr sz="1400" kern="1200">
                <a:solidFill>
                  <a:schemeClr val="tx1"/>
                </a:solidFill>
                <a:latin typeface="Arial" panose="020B0604020202020204" pitchFamily="34" charset="0"/>
                <a:ea typeface="+mn-ea"/>
                <a:cs typeface="+mn-cs"/>
              </a:defRPr>
            </a:lvl7pPr>
            <a:lvl8pPr marL="3200400" algn="l" defTabSz="914400" rtl="0" eaLnBrk="1" latinLnBrk="0" hangingPunct="1">
              <a:defRPr sz="1400" kern="1200">
                <a:solidFill>
                  <a:schemeClr val="tx1"/>
                </a:solidFill>
                <a:latin typeface="Arial" panose="020B0604020202020204" pitchFamily="34" charset="0"/>
                <a:ea typeface="+mn-ea"/>
                <a:cs typeface="+mn-cs"/>
              </a:defRPr>
            </a:lvl8pPr>
            <a:lvl9pPr marL="3657600" algn="l" defTabSz="914400" rtl="0" eaLnBrk="1" latinLnBrk="0" hangingPunct="1">
              <a:defRPr sz="1400" kern="1200">
                <a:solidFill>
                  <a:schemeClr val="tx1"/>
                </a:solidFill>
                <a:latin typeface="Arial" panose="020B0604020202020204" pitchFamily="34" charset="0"/>
                <a:ea typeface="+mn-ea"/>
                <a:cs typeface="+mn-cs"/>
              </a:defRPr>
            </a:lvl9pPr>
          </a:lstStyle>
          <a:p>
            <a:endParaRPr lang="en-CA"/>
          </a:p>
        </p:txBody>
      </p:sp>
      <p:sp>
        <p:nvSpPr>
          <p:cNvPr id="13" name="Freeform 9">
            <a:extLst>
              <a:ext uri="{FF2B5EF4-FFF2-40B4-BE49-F238E27FC236}">
                <a16:creationId xmlns:a16="http://schemas.microsoft.com/office/drawing/2014/main" id="{4CE3622A-6C47-46B7-8E19-194075A0DFD9}"/>
              </a:ext>
            </a:extLst>
          </p:cNvPr>
          <p:cNvSpPr>
            <a:spLocks noChangeAspect="1"/>
          </p:cNvSpPr>
          <p:nvPr/>
        </p:nvSpPr>
        <p:spPr bwMode="auto">
          <a:xfrm>
            <a:off x="9016022" y="1316649"/>
            <a:ext cx="16892" cy="80638"/>
          </a:xfrm>
          <a:custGeom>
            <a:avLst/>
            <a:gdLst>
              <a:gd name="T0" fmla="*/ 0 w 28"/>
              <a:gd name="T1" fmla="*/ 0 h 126"/>
              <a:gd name="T2" fmla="*/ 28 w 28"/>
              <a:gd name="T3" fmla="*/ 126 h 126"/>
            </a:gdLst>
            <a:ahLst/>
            <a:cxnLst>
              <a:cxn ang="0">
                <a:pos x="T0" y="T1"/>
              </a:cxn>
              <a:cxn ang="0">
                <a:pos x="T2" y="T3"/>
              </a:cxn>
            </a:cxnLst>
            <a:rect l="0" t="0" r="r" b="b"/>
            <a:pathLst>
              <a:path w="28" h="126">
                <a:moveTo>
                  <a:pt x="0" y="0"/>
                </a:moveTo>
                <a:cubicBezTo>
                  <a:pt x="1" y="44"/>
                  <a:pt x="21" y="83"/>
                  <a:pt x="28" y="126"/>
                </a:cubicBezTo>
              </a:path>
            </a:pathLst>
          </a:custGeom>
          <a:noFill/>
          <a:ln w="6350" cap="rnd">
            <a:solidFill>
              <a:srgbClr val="FF6600"/>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defPPr>
              <a:defRPr lang="en-US"/>
            </a:defPPr>
            <a:lvl1pPr algn="l" rtl="0" fontAlgn="base">
              <a:spcBef>
                <a:spcPct val="0"/>
              </a:spcBef>
              <a:spcAft>
                <a:spcPct val="0"/>
              </a:spcAft>
              <a:defRPr sz="1400" kern="1200">
                <a:solidFill>
                  <a:schemeClr val="tx1"/>
                </a:solidFill>
                <a:latin typeface="Arial" panose="020B0604020202020204" pitchFamily="34" charset="0"/>
                <a:ea typeface="+mn-ea"/>
                <a:cs typeface="+mn-cs"/>
              </a:defRPr>
            </a:lvl1pPr>
            <a:lvl2pPr marL="457200" algn="l" rtl="0" fontAlgn="base">
              <a:spcBef>
                <a:spcPct val="0"/>
              </a:spcBef>
              <a:spcAft>
                <a:spcPct val="0"/>
              </a:spcAft>
              <a:defRPr sz="1400" kern="1200">
                <a:solidFill>
                  <a:schemeClr val="tx1"/>
                </a:solidFill>
                <a:latin typeface="Arial" panose="020B0604020202020204" pitchFamily="34" charset="0"/>
                <a:ea typeface="+mn-ea"/>
                <a:cs typeface="+mn-cs"/>
              </a:defRPr>
            </a:lvl2pPr>
            <a:lvl3pPr marL="914400" algn="l" rtl="0" fontAlgn="base">
              <a:spcBef>
                <a:spcPct val="0"/>
              </a:spcBef>
              <a:spcAft>
                <a:spcPct val="0"/>
              </a:spcAft>
              <a:defRPr sz="1400" kern="1200">
                <a:solidFill>
                  <a:schemeClr val="tx1"/>
                </a:solidFill>
                <a:latin typeface="Arial" panose="020B0604020202020204" pitchFamily="34" charset="0"/>
                <a:ea typeface="+mn-ea"/>
                <a:cs typeface="+mn-cs"/>
              </a:defRPr>
            </a:lvl3pPr>
            <a:lvl4pPr marL="1371600" algn="l" rtl="0" fontAlgn="base">
              <a:spcBef>
                <a:spcPct val="0"/>
              </a:spcBef>
              <a:spcAft>
                <a:spcPct val="0"/>
              </a:spcAft>
              <a:defRPr sz="1400" kern="1200">
                <a:solidFill>
                  <a:schemeClr val="tx1"/>
                </a:solidFill>
                <a:latin typeface="Arial" panose="020B0604020202020204" pitchFamily="34" charset="0"/>
                <a:ea typeface="+mn-ea"/>
                <a:cs typeface="+mn-cs"/>
              </a:defRPr>
            </a:lvl4pPr>
            <a:lvl5pPr marL="1828800" algn="l" rtl="0" fontAlgn="base">
              <a:spcBef>
                <a:spcPct val="0"/>
              </a:spcBef>
              <a:spcAft>
                <a:spcPct val="0"/>
              </a:spcAft>
              <a:defRPr sz="1400" kern="1200">
                <a:solidFill>
                  <a:schemeClr val="tx1"/>
                </a:solidFill>
                <a:latin typeface="Arial" panose="020B0604020202020204" pitchFamily="34" charset="0"/>
                <a:ea typeface="+mn-ea"/>
                <a:cs typeface="+mn-cs"/>
              </a:defRPr>
            </a:lvl5pPr>
            <a:lvl6pPr marL="2286000" algn="l" defTabSz="914400" rtl="0" eaLnBrk="1" latinLnBrk="0" hangingPunct="1">
              <a:defRPr sz="1400" kern="1200">
                <a:solidFill>
                  <a:schemeClr val="tx1"/>
                </a:solidFill>
                <a:latin typeface="Arial" panose="020B0604020202020204" pitchFamily="34" charset="0"/>
                <a:ea typeface="+mn-ea"/>
                <a:cs typeface="+mn-cs"/>
              </a:defRPr>
            </a:lvl6pPr>
            <a:lvl7pPr marL="2743200" algn="l" defTabSz="914400" rtl="0" eaLnBrk="1" latinLnBrk="0" hangingPunct="1">
              <a:defRPr sz="1400" kern="1200">
                <a:solidFill>
                  <a:schemeClr val="tx1"/>
                </a:solidFill>
                <a:latin typeface="Arial" panose="020B0604020202020204" pitchFamily="34" charset="0"/>
                <a:ea typeface="+mn-ea"/>
                <a:cs typeface="+mn-cs"/>
              </a:defRPr>
            </a:lvl7pPr>
            <a:lvl8pPr marL="3200400" algn="l" defTabSz="914400" rtl="0" eaLnBrk="1" latinLnBrk="0" hangingPunct="1">
              <a:defRPr sz="1400" kern="1200">
                <a:solidFill>
                  <a:schemeClr val="tx1"/>
                </a:solidFill>
                <a:latin typeface="Arial" panose="020B0604020202020204" pitchFamily="34" charset="0"/>
                <a:ea typeface="+mn-ea"/>
                <a:cs typeface="+mn-cs"/>
              </a:defRPr>
            </a:lvl8pPr>
            <a:lvl9pPr marL="3657600" algn="l" defTabSz="914400" rtl="0" eaLnBrk="1" latinLnBrk="0" hangingPunct="1">
              <a:defRPr sz="1400" kern="1200">
                <a:solidFill>
                  <a:schemeClr val="tx1"/>
                </a:solidFill>
                <a:latin typeface="Arial" panose="020B0604020202020204" pitchFamily="34" charset="0"/>
                <a:ea typeface="+mn-ea"/>
                <a:cs typeface="+mn-cs"/>
              </a:defRPr>
            </a:lvl9pPr>
          </a:lstStyle>
          <a:p>
            <a:endParaRPr lang="en-CA"/>
          </a:p>
        </p:txBody>
      </p:sp>
      <p:sp>
        <p:nvSpPr>
          <p:cNvPr id="14" name="Freeform 10">
            <a:extLst>
              <a:ext uri="{FF2B5EF4-FFF2-40B4-BE49-F238E27FC236}">
                <a16:creationId xmlns:a16="http://schemas.microsoft.com/office/drawing/2014/main" id="{712F800A-C0FE-42B2-A34C-AFF5547D3196}"/>
              </a:ext>
            </a:extLst>
          </p:cNvPr>
          <p:cNvSpPr>
            <a:spLocks noChangeAspect="1"/>
          </p:cNvSpPr>
          <p:nvPr/>
        </p:nvSpPr>
        <p:spPr bwMode="auto">
          <a:xfrm>
            <a:off x="9032914" y="1397287"/>
            <a:ext cx="18427" cy="71248"/>
          </a:xfrm>
          <a:custGeom>
            <a:avLst/>
            <a:gdLst>
              <a:gd name="T0" fmla="*/ 0 w 32"/>
              <a:gd name="T1" fmla="*/ 0 h 112"/>
              <a:gd name="T2" fmla="*/ 32 w 32"/>
              <a:gd name="T3" fmla="*/ 112 h 112"/>
            </a:gdLst>
            <a:ahLst/>
            <a:cxnLst>
              <a:cxn ang="0">
                <a:pos x="T0" y="T1"/>
              </a:cxn>
              <a:cxn ang="0">
                <a:pos x="T2" y="T3"/>
              </a:cxn>
            </a:cxnLst>
            <a:rect l="0" t="0" r="r" b="b"/>
            <a:pathLst>
              <a:path w="32" h="112">
                <a:moveTo>
                  <a:pt x="0" y="0"/>
                </a:moveTo>
                <a:cubicBezTo>
                  <a:pt x="12" y="36"/>
                  <a:pt x="19" y="75"/>
                  <a:pt x="32" y="112"/>
                </a:cubicBezTo>
              </a:path>
            </a:pathLst>
          </a:custGeom>
          <a:noFill/>
          <a:ln w="6350" cap="rnd">
            <a:solidFill>
              <a:srgbClr val="FF6600"/>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defPPr>
              <a:defRPr lang="en-US"/>
            </a:defPPr>
            <a:lvl1pPr algn="l" rtl="0" fontAlgn="base">
              <a:spcBef>
                <a:spcPct val="0"/>
              </a:spcBef>
              <a:spcAft>
                <a:spcPct val="0"/>
              </a:spcAft>
              <a:defRPr sz="1400" kern="1200">
                <a:solidFill>
                  <a:schemeClr val="tx1"/>
                </a:solidFill>
                <a:latin typeface="Arial" panose="020B0604020202020204" pitchFamily="34" charset="0"/>
                <a:ea typeface="+mn-ea"/>
                <a:cs typeface="+mn-cs"/>
              </a:defRPr>
            </a:lvl1pPr>
            <a:lvl2pPr marL="457200" algn="l" rtl="0" fontAlgn="base">
              <a:spcBef>
                <a:spcPct val="0"/>
              </a:spcBef>
              <a:spcAft>
                <a:spcPct val="0"/>
              </a:spcAft>
              <a:defRPr sz="1400" kern="1200">
                <a:solidFill>
                  <a:schemeClr val="tx1"/>
                </a:solidFill>
                <a:latin typeface="Arial" panose="020B0604020202020204" pitchFamily="34" charset="0"/>
                <a:ea typeface="+mn-ea"/>
                <a:cs typeface="+mn-cs"/>
              </a:defRPr>
            </a:lvl2pPr>
            <a:lvl3pPr marL="914400" algn="l" rtl="0" fontAlgn="base">
              <a:spcBef>
                <a:spcPct val="0"/>
              </a:spcBef>
              <a:spcAft>
                <a:spcPct val="0"/>
              </a:spcAft>
              <a:defRPr sz="1400" kern="1200">
                <a:solidFill>
                  <a:schemeClr val="tx1"/>
                </a:solidFill>
                <a:latin typeface="Arial" panose="020B0604020202020204" pitchFamily="34" charset="0"/>
                <a:ea typeface="+mn-ea"/>
                <a:cs typeface="+mn-cs"/>
              </a:defRPr>
            </a:lvl3pPr>
            <a:lvl4pPr marL="1371600" algn="l" rtl="0" fontAlgn="base">
              <a:spcBef>
                <a:spcPct val="0"/>
              </a:spcBef>
              <a:spcAft>
                <a:spcPct val="0"/>
              </a:spcAft>
              <a:defRPr sz="1400" kern="1200">
                <a:solidFill>
                  <a:schemeClr val="tx1"/>
                </a:solidFill>
                <a:latin typeface="Arial" panose="020B0604020202020204" pitchFamily="34" charset="0"/>
                <a:ea typeface="+mn-ea"/>
                <a:cs typeface="+mn-cs"/>
              </a:defRPr>
            </a:lvl4pPr>
            <a:lvl5pPr marL="1828800" algn="l" rtl="0" fontAlgn="base">
              <a:spcBef>
                <a:spcPct val="0"/>
              </a:spcBef>
              <a:spcAft>
                <a:spcPct val="0"/>
              </a:spcAft>
              <a:defRPr sz="1400" kern="1200">
                <a:solidFill>
                  <a:schemeClr val="tx1"/>
                </a:solidFill>
                <a:latin typeface="Arial" panose="020B0604020202020204" pitchFamily="34" charset="0"/>
                <a:ea typeface="+mn-ea"/>
                <a:cs typeface="+mn-cs"/>
              </a:defRPr>
            </a:lvl5pPr>
            <a:lvl6pPr marL="2286000" algn="l" defTabSz="914400" rtl="0" eaLnBrk="1" latinLnBrk="0" hangingPunct="1">
              <a:defRPr sz="1400" kern="1200">
                <a:solidFill>
                  <a:schemeClr val="tx1"/>
                </a:solidFill>
                <a:latin typeface="Arial" panose="020B0604020202020204" pitchFamily="34" charset="0"/>
                <a:ea typeface="+mn-ea"/>
                <a:cs typeface="+mn-cs"/>
              </a:defRPr>
            </a:lvl6pPr>
            <a:lvl7pPr marL="2743200" algn="l" defTabSz="914400" rtl="0" eaLnBrk="1" latinLnBrk="0" hangingPunct="1">
              <a:defRPr sz="1400" kern="1200">
                <a:solidFill>
                  <a:schemeClr val="tx1"/>
                </a:solidFill>
                <a:latin typeface="Arial" panose="020B0604020202020204" pitchFamily="34" charset="0"/>
                <a:ea typeface="+mn-ea"/>
                <a:cs typeface="+mn-cs"/>
              </a:defRPr>
            </a:lvl7pPr>
            <a:lvl8pPr marL="3200400" algn="l" defTabSz="914400" rtl="0" eaLnBrk="1" latinLnBrk="0" hangingPunct="1">
              <a:defRPr sz="1400" kern="1200">
                <a:solidFill>
                  <a:schemeClr val="tx1"/>
                </a:solidFill>
                <a:latin typeface="Arial" panose="020B0604020202020204" pitchFamily="34" charset="0"/>
                <a:ea typeface="+mn-ea"/>
                <a:cs typeface="+mn-cs"/>
              </a:defRPr>
            </a:lvl8pPr>
            <a:lvl9pPr marL="3657600" algn="l" defTabSz="914400" rtl="0" eaLnBrk="1" latinLnBrk="0" hangingPunct="1">
              <a:defRPr sz="1400" kern="1200">
                <a:solidFill>
                  <a:schemeClr val="tx1"/>
                </a:solidFill>
                <a:latin typeface="Arial" panose="020B0604020202020204" pitchFamily="34" charset="0"/>
                <a:ea typeface="+mn-ea"/>
                <a:cs typeface="+mn-cs"/>
              </a:defRPr>
            </a:lvl9pPr>
          </a:lstStyle>
          <a:p>
            <a:endParaRPr lang="en-CA"/>
          </a:p>
        </p:txBody>
      </p:sp>
      <p:sp>
        <p:nvSpPr>
          <p:cNvPr id="15" name="Freeform 11">
            <a:extLst>
              <a:ext uri="{FF2B5EF4-FFF2-40B4-BE49-F238E27FC236}">
                <a16:creationId xmlns:a16="http://schemas.microsoft.com/office/drawing/2014/main" id="{DBB2E123-E63F-4E97-81B9-BC195673EC4D}"/>
              </a:ext>
            </a:extLst>
          </p:cNvPr>
          <p:cNvSpPr>
            <a:spLocks noChangeAspect="1"/>
          </p:cNvSpPr>
          <p:nvPr/>
        </p:nvSpPr>
        <p:spPr bwMode="auto">
          <a:xfrm>
            <a:off x="9009880" y="1387897"/>
            <a:ext cx="23034" cy="11599"/>
          </a:xfrm>
          <a:custGeom>
            <a:avLst/>
            <a:gdLst>
              <a:gd name="T0" fmla="*/ 38 w 38"/>
              <a:gd name="T1" fmla="*/ 14 h 18"/>
              <a:gd name="T2" fmla="*/ 0 w 38"/>
              <a:gd name="T3" fmla="*/ 0 h 18"/>
            </a:gdLst>
            <a:ahLst/>
            <a:cxnLst>
              <a:cxn ang="0">
                <a:pos x="T0" y="T1"/>
              </a:cxn>
              <a:cxn ang="0">
                <a:pos x="T2" y="T3"/>
              </a:cxn>
            </a:cxnLst>
            <a:rect l="0" t="0" r="r" b="b"/>
            <a:pathLst>
              <a:path w="38" h="18">
                <a:moveTo>
                  <a:pt x="38" y="14"/>
                </a:moveTo>
                <a:cubicBezTo>
                  <a:pt x="23" y="18"/>
                  <a:pt x="10" y="11"/>
                  <a:pt x="0" y="0"/>
                </a:cubicBezTo>
              </a:path>
            </a:pathLst>
          </a:custGeom>
          <a:noFill/>
          <a:ln w="6350" cap="rnd">
            <a:solidFill>
              <a:srgbClr val="FF6600"/>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defPPr>
              <a:defRPr lang="en-US"/>
            </a:defPPr>
            <a:lvl1pPr algn="l" rtl="0" fontAlgn="base">
              <a:spcBef>
                <a:spcPct val="0"/>
              </a:spcBef>
              <a:spcAft>
                <a:spcPct val="0"/>
              </a:spcAft>
              <a:defRPr sz="1400" kern="1200">
                <a:solidFill>
                  <a:schemeClr val="tx1"/>
                </a:solidFill>
                <a:latin typeface="Arial" panose="020B0604020202020204" pitchFamily="34" charset="0"/>
                <a:ea typeface="+mn-ea"/>
                <a:cs typeface="+mn-cs"/>
              </a:defRPr>
            </a:lvl1pPr>
            <a:lvl2pPr marL="457200" algn="l" rtl="0" fontAlgn="base">
              <a:spcBef>
                <a:spcPct val="0"/>
              </a:spcBef>
              <a:spcAft>
                <a:spcPct val="0"/>
              </a:spcAft>
              <a:defRPr sz="1400" kern="1200">
                <a:solidFill>
                  <a:schemeClr val="tx1"/>
                </a:solidFill>
                <a:latin typeface="Arial" panose="020B0604020202020204" pitchFamily="34" charset="0"/>
                <a:ea typeface="+mn-ea"/>
                <a:cs typeface="+mn-cs"/>
              </a:defRPr>
            </a:lvl2pPr>
            <a:lvl3pPr marL="914400" algn="l" rtl="0" fontAlgn="base">
              <a:spcBef>
                <a:spcPct val="0"/>
              </a:spcBef>
              <a:spcAft>
                <a:spcPct val="0"/>
              </a:spcAft>
              <a:defRPr sz="1400" kern="1200">
                <a:solidFill>
                  <a:schemeClr val="tx1"/>
                </a:solidFill>
                <a:latin typeface="Arial" panose="020B0604020202020204" pitchFamily="34" charset="0"/>
                <a:ea typeface="+mn-ea"/>
                <a:cs typeface="+mn-cs"/>
              </a:defRPr>
            </a:lvl3pPr>
            <a:lvl4pPr marL="1371600" algn="l" rtl="0" fontAlgn="base">
              <a:spcBef>
                <a:spcPct val="0"/>
              </a:spcBef>
              <a:spcAft>
                <a:spcPct val="0"/>
              </a:spcAft>
              <a:defRPr sz="1400" kern="1200">
                <a:solidFill>
                  <a:schemeClr val="tx1"/>
                </a:solidFill>
                <a:latin typeface="Arial" panose="020B0604020202020204" pitchFamily="34" charset="0"/>
                <a:ea typeface="+mn-ea"/>
                <a:cs typeface="+mn-cs"/>
              </a:defRPr>
            </a:lvl4pPr>
            <a:lvl5pPr marL="1828800" algn="l" rtl="0" fontAlgn="base">
              <a:spcBef>
                <a:spcPct val="0"/>
              </a:spcBef>
              <a:spcAft>
                <a:spcPct val="0"/>
              </a:spcAft>
              <a:defRPr sz="1400" kern="1200">
                <a:solidFill>
                  <a:schemeClr val="tx1"/>
                </a:solidFill>
                <a:latin typeface="Arial" panose="020B0604020202020204" pitchFamily="34" charset="0"/>
                <a:ea typeface="+mn-ea"/>
                <a:cs typeface="+mn-cs"/>
              </a:defRPr>
            </a:lvl5pPr>
            <a:lvl6pPr marL="2286000" algn="l" defTabSz="914400" rtl="0" eaLnBrk="1" latinLnBrk="0" hangingPunct="1">
              <a:defRPr sz="1400" kern="1200">
                <a:solidFill>
                  <a:schemeClr val="tx1"/>
                </a:solidFill>
                <a:latin typeface="Arial" panose="020B0604020202020204" pitchFamily="34" charset="0"/>
                <a:ea typeface="+mn-ea"/>
                <a:cs typeface="+mn-cs"/>
              </a:defRPr>
            </a:lvl6pPr>
            <a:lvl7pPr marL="2743200" algn="l" defTabSz="914400" rtl="0" eaLnBrk="1" latinLnBrk="0" hangingPunct="1">
              <a:defRPr sz="1400" kern="1200">
                <a:solidFill>
                  <a:schemeClr val="tx1"/>
                </a:solidFill>
                <a:latin typeface="Arial" panose="020B0604020202020204" pitchFamily="34" charset="0"/>
                <a:ea typeface="+mn-ea"/>
                <a:cs typeface="+mn-cs"/>
              </a:defRPr>
            </a:lvl7pPr>
            <a:lvl8pPr marL="3200400" algn="l" defTabSz="914400" rtl="0" eaLnBrk="1" latinLnBrk="0" hangingPunct="1">
              <a:defRPr sz="1400" kern="1200">
                <a:solidFill>
                  <a:schemeClr val="tx1"/>
                </a:solidFill>
                <a:latin typeface="Arial" panose="020B0604020202020204" pitchFamily="34" charset="0"/>
                <a:ea typeface="+mn-ea"/>
                <a:cs typeface="+mn-cs"/>
              </a:defRPr>
            </a:lvl8pPr>
            <a:lvl9pPr marL="3657600" algn="l" defTabSz="914400" rtl="0" eaLnBrk="1" latinLnBrk="0" hangingPunct="1">
              <a:defRPr sz="1400" kern="1200">
                <a:solidFill>
                  <a:schemeClr val="tx1"/>
                </a:solidFill>
                <a:latin typeface="Arial" panose="020B0604020202020204" pitchFamily="34" charset="0"/>
                <a:ea typeface="+mn-ea"/>
                <a:cs typeface="+mn-cs"/>
              </a:defRPr>
            </a:lvl9pPr>
          </a:lstStyle>
          <a:p>
            <a:endParaRPr lang="en-CA"/>
          </a:p>
        </p:txBody>
      </p:sp>
      <p:sp>
        <p:nvSpPr>
          <p:cNvPr id="16" name="Line 12">
            <a:extLst>
              <a:ext uri="{FF2B5EF4-FFF2-40B4-BE49-F238E27FC236}">
                <a16:creationId xmlns:a16="http://schemas.microsoft.com/office/drawing/2014/main" id="{BBAC3B5F-7421-4E04-8188-AFDB24D7872B}"/>
              </a:ext>
            </a:extLst>
          </p:cNvPr>
          <p:cNvSpPr>
            <a:spLocks noChangeAspect="1" noChangeShapeType="1"/>
          </p:cNvSpPr>
          <p:nvPr/>
        </p:nvSpPr>
        <p:spPr bwMode="auto">
          <a:xfrm>
            <a:off x="9005273" y="1390106"/>
            <a:ext cx="0" cy="0"/>
          </a:xfrm>
          <a:prstGeom prst="line">
            <a:avLst/>
          </a:prstGeom>
          <a:noFill/>
          <a:ln w="6350" cap="rnd">
            <a:solidFill>
              <a:srgbClr val="FF6600"/>
            </a:solidFill>
            <a:miter lim="800000"/>
            <a:headEnd/>
            <a:tailEnd/>
          </a:ln>
          <a:extLst>
            <a:ext uri="{909E8E84-426E-40DD-AFC4-6F175D3DCCD1}">
              <a14:hiddenFill xmlns:a14="http://schemas.microsoft.com/office/drawing/2010/main">
                <a:noFill/>
              </a14:hiddenFill>
            </a:ext>
          </a:extLst>
        </p:spPr>
        <p:txBody>
          <a:bodyPr/>
          <a:lstStyle>
            <a:defPPr>
              <a:defRPr lang="en-US"/>
            </a:defPPr>
            <a:lvl1pPr algn="l" rtl="0" fontAlgn="base">
              <a:spcBef>
                <a:spcPct val="0"/>
              </a:spcBef>
              <a:spcAft>
                <a:spcPct val="0"/>
              </a:spcAft>
              <a:defRPr sz="1400" kern="1200">
                <a:solidFill>
                  <a:schemeClr val="tx1"/>
                </a:solidFill>
                <a:latin typeface="Arial" panose="020B0604020202020204" pitchFamily="34" charset="0"/>
                <a:ea typeface="+mn-ea"/>
                <a:cs typeface="+mn-cs"/>
              </a:defRPr>
            </a:lvl1pPr>
            <a:lvl2pPr marL="457200" algn="l" rtl="0" fontAlgn="base">
              <a:spcBef>
                <a:spcPct val="0"/>
              </a:spcBef>
              <a:spcAft>
                <a:spcPct val="0"/>
              </a:spcAft>
              <a:defRPr sz="1400" kern="1200">
                <a:solidFill>
                  <a:schemeClr val="tx1"/>
                </a:solidFill>
                <a:latin typeface="Arial" panose="020B0604020202020204" pitchFamily="34" charset="0"/>
                <a:ea typeface="+mn-ea"/>
                <a:cs typeface="+mn-cs"/>
              </a:defRPr>
            </a:lvl2pPr>
            <a:lvl3pPr marL="914400" algn="l" rtl="0" fontAlgn="base">
              <a:spcBef>
                <a:spcPct val="0"/>
              </a:spcBef>
              <a:spcAft>
                <a:spcPct val="0"/>
              </a:spcAft>
              <a:defRPr sz="1400" kern="1200">
                <a:solidFill>
                  <a:schemeClr val="tx1"/>
                </a:solidFill>
                <a:latin typeface="Arial" panose="020B0604020202020204" pitchFamily="34" charset="0"/>
                <a:ea typeface="+mn-ea"/>
                <a:cs typeface="+mn-cs"/>
              </a:defRPr>
            </a:lvl3pPr>
            <a:lvl4pPr marL="1371600" algn="l" rtl="0" fontAlgn="base">
              <a:spcBef>
                <a:spcPct val="0"/>
              </a:spcBef>
              <a:spcAft>
                <a:spcPct val="0"/>
              </a:spcAft>
              <a:defRPr sz="1400" kern="1200">
                <a:solidFill>
                  <a:schemeClr val="tx1"/>
                </a:solidFill>
                <a:latin typeface="Arial" panose="020B0604020202020204" pitchFamily="34" charset="0"/>
                <a:ea typeface="+mn-ea"/>
                <a:cs typeface="+mn-cs"/>
              </a:defRPr>
            </a:lvl4pPr>
            <a:lvl5pPr marL="1828800" algn="l" rtl="0" fontAlgn="base">
              <a:spcBef>
                <a:spcPct val="0"/>
              </a:spcBef>
              <a:spcAft>
                <a:spcPct val="0"/>
              </a:spcAft>
              <a:defRPr sz="1400" kern="1200">
                <a:solidFill>
                  <a:schemeClr val="tx1"/>
                </a:solidFill>
                <a:latin typeface="Arial" panose="020B0604020202020204" pitchFamily="34" charset="0"/>
                <a:ea typeface="+mn-ea"/>
                <a:cs typeface="+mn-cs"/>
              </a:defRPr>
            </a:lvl5pPr>
            <a:lvl6pPr marL="2286000" algn="l" defTabSz="914400" rtl="0" eaLnBrk="1" latinLnBrk="0" hangingPunct="1">
              <a:defRPr sz="1400" kern="1200">
                <a:solidFill>
                  <a:schemeClr val="tx1"/>
                </a:solidFill>
                <a:latin typeface="Arial" panose="020B0604020202020204" pitchFamily="34" charset="0"/>
                <a:ea typeface="+mn-ea"/>
                <a:cs typeface="+mn-cs"/>
              </a:defRPr>
            </a:lvl6pPr>
            <a:lvl7pPr marL="2743200" algn="l" defTabSz="914400" rtl="0" eaLnBrk="1" latinLnBrk="0" hangingPunct="1">
              <a:defRPr sz="1400" kern="1200">
                <a:solidFill>
                  <a:schemeClr val="tx1"/>
                </a:solidFill>
                <a:latin typeface="Arial" panose="020B0604020202020204" pitchFamily="34" charset="0"/>
                <a:ea typeface="+mn-ea"/>
                <a:cs typeface="+mn-cs"/>
              </a:defRPr>
            </a:lvl7pPr>
            <a:lvl8pPr marL="3200400" algn="l" defTabSz="914400" rtl="0" eaLnBrk="1" latinLnBrk="0" hangingPunct="1">
              <a:defRPr sz="1400" kern="1200">
                <a:solidFill>
                  <a:schemeClr val="tx1"/>
                </a:solidFill>
                <a:latin typeface="Arial" panose="020B0604020202020204" pitchFamily="34" charset="0"/>
                <a:ea typeface="+mn-ea"/>
                <a:cs typeface="+mn-cs"/>
              </a:defRPr>
            </a:lvl8pPr>
            <a:lvl9pPr marL="3657600" algn="l" defTabSz="914400" rtl="0" eaLnBrk="1" latinLnBrk="0" hangingPunct="1">
              <a:defRPr sz="1400" kern="1200">
                <a:solidFill>
                  <a:schemeClr val="tx1"/>
                </a:solidFill>
                <a:latin typeface="Arial" panose="020B0604020202020204" pitchFamily="34" charset="0"/>
                <a:ea typeface="+mn-ea"/>
                <a:cs typeface="+mn-cs"/>
              </a:defRPr>
            </a:lvl9pPr>
          </a:lstStyle>
          <a:p>
            <a:endParaRPr lang="en-CA"/>
          </a:p>
        </p:txBody>
      </p:sp>
      <p:sp>
        <p:nvSpPr>
          <p:cNvPr id="17" name="Freeform 13">
            <a:extLst>
              <a:ext uri="{FF2B5EF4-FFF2-40B4-BE49-F238E27FC236}">
                <a16:creationId xmlns:a16="http://schemas.microsoft.com/office/drawing/2014/main" id="{21111BD6-5FB4-4E73-ADCE-928E64F60D32}"/>
              </a:ext>
            </a:extLst>
          </p:cNvPr>
          <p:cNvSpPr>
            <a:spLocks noChangeAspect="1"/>
          </p:cNvSpPr>
          <p:nvPr/>
        </p:nvSpPr>
        <p:spPr bwMode="auto">
          <a:xfrm>
            <a:off x="8873721" y="1468535"/>
            <a:ext cx="79341" cy="107149"/>
          </a:xfrm>
          <a:custGeom>
            <a:avLst/>
            <a:gdLst>
              <a:gd name="T0" fmla="*/ 134 w 134"/>
              <a:gd name="T1" fmla="*/ 114 h 168"/>
              <a:gd name="T2" fmla="*/ 0 w 134"/>
              <a:gd name="T3" fmla="*/ 0 h 168"/>
            </a:gdLst>
            <a:ahLst/>
            <a:cxnLst>
              <a:cxn ang="0">
                <a:pos x="T0" y="T1"/>
              </a:cxn>
              <a:cxn ang="0">
                <a:pos x="T2" y="T3"/>
              </a:cxn>
            </a:cxnLst>
            <a:rect l="0" t="0" r="r" b="b"/>
            <a:pathLst>
              <a:path w="134" h="168">
                <a:moveTo>
                  <a:pt x="134" y="114"/>
                </a:moveTo>
                <a:cubicBezTo>
                  <a:pt x="59" y="168"/>
                  <a:pt x="14" y="56"/>
                  <a:pt x="0" y="0"/>
                </a:cubicBezTo>
              </a:path>
            </a:pathLst>
          </a:custGeom>
          <a:noFill/>
          <a:ln w="6350" cap="rnd">
            <a:solidFill>
              <a:srgbClr val="FF6600"/>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defPPr>
              <a:defRPr lang="en-US"/>
            </a:defPPr>
            <a:lvl1pPr algn="l" rtl="0" fontAlgn="base">
              <a:spcBef>
                <a:spcPct val="0"/>
              </a:spcBef>
              <a:spcAft>
                <a:spcPct val="0"/>
              </a:spcAft>
              <a:defRPr sz="1400" kern="1200">
                <a:solidFill>
                  <a:schemeClr val="tx1"/>
                </a:solidFill>
                <a:latin typeface="Arial" panose="020B0604020202020204" pitchFamily="34" charset="0"/>
                <a:ea typeface="+mn-ea"/>
                <a:cs typeface="+mn-cs"/>
              </a:defRPr>
            </a:lvl1pPr>
            <a:lvl2pPr marL="457200" algn="l" rtl="0" fontAlgn="base">
              <a:spcBef>
                <a:spcPct val="0"/>
              </a:spcBef>
              <a:spcAft>
                <a:spcPct val="0"/>
              </a:spcAft>
              <a:defRPr sz="1400" kern="1200">
                <a:solidFill>
                  <a:schemeClr val="tx1"/>
                </a:solidFill>
                <a:latin typeface="Arial" panose="020B0604020202020204" pitchFamily="34" charset="0"/>
                <a:ea typeface="+mn-ea"/>
                <a:cs typeface="+mn-cs"/>
              </a:defRPr>
            </a:lvl2pPr>
            <a:lvl3pPr marL="914400" algn="l" rtl="0" fontAlgn="base">
              <a:spcBef>
                <a:spcPct val="0"/>
              </a:spcBef>
              <a:spcAft>
                <a:spcPct val="0"/>
              </a:spcAft>
              <a:defRPr sz="1400" kern="1200">
                <a:solidFill>
                  <a:schemeClr val="tx1"/>
                </a:solidFill>
                <a:latin typeface="Arial" panose="020B0604020202020204" pitchFamily="34" charset="0"/>
                <a:ea typeface="+mn-ea"/>
                <a:cs typeface="+mn-cs"/>
              </a:defRPr>
            </a:lvl3pPr>
            <a:lvl4pPr marL="1371600" algn="l" rtl="0" fontAlgn="base">
              <a:spcBef>
                <a:spcPct val="0"/>
              </a:spcBef>
              <a:spcAft>
                <a:spcPct val="0"/>
              </a:spcAft>
              <a:defRPr sz="1400" kern="1200">
                <a:solidFill>
                  <a:schemeClr val="tx1"/>
                </a:solidFill>
                <a:latin typeface="Arial" panose="020B0604020202020204" pitchFamily="34" charset="0"/>
                <a:ea typeface="+mn-ea"/>
                <a:cs typeface="+mn-cs"/>
              </a:defRPr>
            </a:lvl4pPr>
            <a:lvl5pPr marL="1828800" algn="l" rtl="0" fontAlgn="base">
              <a:spcBef>
                <a:spcPct val="0"/>
              </a:spcBef>
              <a:spcAft>
                <a:spcPct val="0"/>
              </a:spcAft>
              <a:defRPr sz="1400" kern="1200">
                <a:solidFill>
                  <a:schemeClr val="tx1"/>
                </a:solidFill>
                <a:latin typeface="Arial" panose="020B0604020202020204" pitchFamily="34" charset="0"/>
                <a:ea typeface="+mn-ea"/>
                <a:cs typeface="+mn-cs"/>
              </a:defRPr>
            </a:lvl5pPr>
            <a:lvl6pPr marL="2286000" algn="l" defTabSz="914400" rtl="0" eaLnBrk="1" latinLnBrk="0" hangingPunct="1">
              <a:defRPr sz="1400" kern="1200">
                <a:solidFill>
                  <a:schemeClr val="tx1"/>
                </a:solidFill>
                <a:latin typeface="Arial" panose="020B0604020202020204" pitchFamily="34" charset="0"/>
                <a:ea typeface="+mn-ea"/>
                <a:cs typeface="+mn-cs"/>
              </a:defRPr>
            </a:lvl6pPr>
            <a:lvl7pPr marL="2743200" algn="l" defTabSz="914400" rtl="0" eaLnBrk="1" latinLnBrk="0" hangingPunct="1">
              <a:defRPr sz="1400" kern="1200">
                <a:solidFill>
                  <a:schemeClr val="tx1"/>
                </a:solidFill>
                <a:latin typeface="Arial" panose="020B0604020202020204" pitchFamily="34" charset="0"/>
                <a:ea typeface="+mn-ea"/>
                <a:cs typeface="+mn-cs"/>
              </a:defRPr>
            </a:lvl7pPr>
            <a:lvl8pPr marL="3200400" algn="l" defTabSz="914400" rtl="0" eaLnBrk="1" latinLnBrk="0" hangingPunct="1">
              <a:defRPr sz="1400" kern="1200">
                <a:solidFill>
                  <a:schemeClr val="tx1"/>
                </a:solidFill>
                <a:latin typeface="Arial" panose="020B0604020202020204" pitchFamily="34" charset="0"/>
                <a:ea typeface="+mn-ea"/>
                <a:cs typeface="+mn-cs"/>
              </a:defRPr>
            </a:lvl8pPr>
            <a:lvl9pPr marL="3657600" algn="l" defTabSz="914400" rtl="0" eaLnBrk="1" latinLnBrk="0" hangingPunct="1">
              <a:defRPr sz="1400" kern="1200">
                <a:solidFill>
                  <a:schemeClr val="tx1"/>
                </a:solidFill>
                <a:latin typeface="Arial" panose="020B0604020202020204" pitchFamily="34" charset="0"/>
                <a:ea typeface="+mn-ea"/>
                <a:cs typeface="+mn-cs"/>
              </a:defRPr>
            </a:lvl9pPr>
          </a:lstStyle>
          <a:p>
            <a:endParaRPr lang="en-CA"/>
          </a:p>
        </p:txBody>
      </p:sp>
      <p:sp>
        <p:nvSpPr>
          <p:cNvPr id="18" name="Freeform 14">
            <a:extLst>
              <a:ext uri="{FF2B5EF4-FFF2-40B4-BE49-F238E27FC236}">
                <a16:creationId xmlns:a16="http://schemas.microsoft.com/office/drawing/2014/main" id="{97C7776D-0B19-45EA-860E-BA3B9BEC0E0B}"/>
              </a:ext>
            </a:extLst>
          </p:cNvPr>
          <p:cNvSpPr>
            <a:spLocks noChangeAspect="1"/>
          </p:cNvSpPr>
          <p:nvPr/>
        </p:nvSpPr>
        <p:spPr bwMode="auto">
          <a:xfrm>
            <a:off x="8892660" y="1458041"/>
            <a:ext cx="60401" cy="82847"/>
          </a:xfrm>
          <a:custGeom>
            <a:avLst/>
            <a:gdLst>
              <a:gd name="T0" fmla="*/ 102 w 102"/>
              <a:gd name="T1" fmla="*/ 130 h 130"/>
              <a:gd name="T2" fmla="*/ 0 w 102"/>
              <a:gd name="T3" fmla="*/ 0 h 130"/>
            </a:gdLst>
            <a:ahLst/>
            <a:cxnLst>
              <a:cxn ang="0">
                <a:pos x="T0" y="T1"/>
              </a:cxn>
              <a:cxn ang="0">
                <a:pos x="T2" y="T3"/>
              </a:cxn>
            </a:cxnLst>
            <a:rect l="0" t="0" r="r" b="b"/>
            <a:pathLst>
              <a:path w="102" h="130">
                <a:moveTo>
                  <a:pt x="102" y="130"/>
                </a:moveTo>
                <a:cubicBezTo>
                  <a:pt x="50" y="106"/>
                  <a:pt x="12" y="56"/>
                  <a:pt x="0" y="0"/>
                </a:cubicBezTo>
              </a:path>
            </a:pathLst>
          </a:custGeom>
          <a:noFill/>
          <a:ln w="6350" cap="rnd">
            <a:solidFill>
              <a:srgbClr val="FF6600"/>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defPPr>
              <a:defRPr lang="en-US"/>
            </a:defPPr>
            <a:lvl1pPr algn="l" rtl="0" fontAlgn="base">
              <a:spcBef>
                <a:spcPct val="0"/>
              </a:spcBef>
              <a:spcAft>
                <a:spcPct val="0"/>
              </a:spcAft>
              <a:defRPr sz="1400" kern="1200">
                <a:solidFill>
                  <a:schemeClr val="tx1"/>
                </a:solidFill>
                <a:latin typeface="Arial" panose="020B0604020202020204" pitchFamily="34" charset="0"/>
                <a:ea typeface="+mn-ea"/>
                <a:cs typeface="+mn-cs"/>
              </a:defRPr>
            </a:lvl1pPr>
            <a:lvl2pPr marL="457200" algn="l" rtl="0" fontAlgn="base">
              <a:spcBef>
                <a:spcPct val="0"/>
              </a:spcBef>
              <a:spcAft>
                <a:spcPct val="0"/>
              </a:spcAft>
              <a:defRPr sz="1400" kern="1200">
                <a:solidFill>
                  <a:schemeClr val="tx1"/>
                </a:solidFill>
                <a:latin typeface="Arial" panose="020B0604020202020204" pitchFamily="34" charset="0"/>
                <a:ea typeface="+mn-ea"/>
                <a:cs typeface="+mn-cs"/>
              </a:defRPr>
            </a:lvl2pPr>
            <a:lvl3pPr marL="914400" algn="l" rtl="0" fontAlgn="base">
              <a:spcBef>
                <a:spcPct val="0"/>
              </a:spcBef>
              <a:spcAft>
                <a:spcPct val="0"/>
              </a:spcAft>
              <a:defRPr sz="1400" kern="1200">
                <a:solidFill>
                  <a:schemeClr val="tx1"/>
                </a:solidFill>
                <a:latin typeface="Arial" panose="020B0604020202020204" pitchFamily="34" charset="0"/>
                <a:ea typeface="+mn-ea"/>
                <a:cs typeface="+mn-cs"/>
              </a:defRPr>
            </a:lvl3pPr>
            <a:lvl4pPr marL="1371600" algn="l" rtl="0" fontAlgn="base">
              <a:spcBef>
                <a:spcPct val="0"/>
              </a:spcBef>
              <a:spcAft>
                <a:spcPct val="0"/>
              </a:spcAft>
              <a:defRPr sz="1400" kern="1200">
                <a:solidFill>
                  <a:schemeClr val="tx1"/>
                </a:solidFill>
                <a:latin typeface="Arial" panose="020B0604020202020204" pitchFamily="34" charset="0"/>
                <a:ea typeface="+mn-ea"/>
                <a:cs typeface="+mn-cs"/>
              </a:defRPr>
            </a:lvl4pPr>
            <a:lvl5pPr marL="1828800" algn="l" rtl="0" fontAlgn="base">
              <a:spcBef>
                <a:spcPct val="0"/>
              </a:spcBef>
              <a:spcAft>
                <a:spcPct val="0"/>
              </a:spcAft>
              <a:defRPr sz="1400" kern="1200">
                <a:solidFill>
                  <a:schemeClr val="tx1"/>
                </a:solidFill>
                <a:latin typeface="Arial" panose="020B0604020202020204" pitchFamily="34" charset="0"/>
                <a:ea typeface="+mn-ea"/>
                <a:cs typeface="+mn-cs"/>
              </a:defRPr>
            </a:lvl5pPr>
            <a:lvl6pPr marL="2286000" algn="l" defTabSz="914400" rtl="0" eaLnBrk="1" latinLnBrk="0" hangingPunct="1">
              <a:defRPr sz="1400" kern="1200">
                <a:solidFill>
                  <a:schemeClr val="tx1"/>
                </a:solidFill>
                <a:latin typeface="Arial" panose="020B0604020202020204" pitchFamily="34" charset="0"/>
                <a:ea typeface="+mn-ea"/>
                <a:cs typeface="+mn-cs"/>
              </a:defRPr>
            </a:lvl6pPr>
            <a:lvl7pPr marL="2743200" algn="l" defTabSz="914400" rtl="0" eaLnBrk="1" latinLnBrk="0" hangingPunct="1">
              <a:defRPr sz="1400" kern="1200">
                <a:solidFill>
                  <a:schemeClr val="tx1"/>
                </a:solidFill>
                <a:latin typeface="Arial" panose="020B0604020202020204" pitchFamily="34" charset="0"/>
                <a:ea typeface="+mn-ea"/>
                <a:cs typeface="+mn-cs"/>
              </a:defRPr>
            </a:lvl7pPr>
            <a:lvl8pPr marL="3200400" algn="l" defTabSz="914400" rtl="0" eaLnBrk="1" latinLnBrk="0" hangingPunct="1">
              <a:defRPr sz="1400" kern="1200">
                <a:solidFill>
                  <a:schemeClr val="tx1"/>
                </a:solidFill>
                <a:latin typeface="Arial" panose="020B0604020202020204" pitchFamily="34" charset="0"/>
                <a:ea typeface="+mn-ea"/>
                <a:cs typeface="+mn-cs"/>
              </a:defRPr>
            </a:lvl8pPr>
            <a:lvl9pPr marL="3657600" algn="l" defTabSz="914400" rtl="0" eaLnBrk="1" latinLnBrk="0" hangingPunct="1">
              <a:defRPr sz="1400" kern="1200">
                <a:solidFill>
                  <a:schemeClr val="tx1"/>
                </a:solidFill>
                <a:latin typeface="Arial" panose="020B0604020202020204" pitchFamily="34" charset="0"/>
                <a:ea typeface="+mn-ea"/>
                <a:cs typeface="+mn-cs"/>
              </a:defRPr>
            </a:lvl9pPr>
          </a:lstStyle>
          <a:p>
            <a:endParaRPr lang="en-CA"/>
          </a:p>
        </p:txBody>
      </p:sp>
      <p:sp>
        <p:nvSpPr>
          <p:cNvPr id="19" name="Freeform 15">
            <a:extLst>
              <a:ext uri="{FF2B5EF4-FFF2-40B4-BE49-F238E27FC236}">
                <a16:creationId xmlns:a16="http://schemas.microsoft.com/office/drawing/2014/main" id="{AA51B9D5-819B-4EC4-BBD7-D4B3498CA923}"/>
              </a:ext>
            </a:extLst>
          </p:cNvPr>
          <p:cNvSpPr>
            <a:spLocks noChangeAspect="1"/>
          </p:cNvSpPr>
          <p:nvPr/>
        </p:nvSpPr>
        <p:spPr bwMode="auto">
          <a:xfrm>
            <a:off x="8953062" y="1538678"/>
            <a:ext cx="4607" cy="2209"/>
          </a:xfrm>
          <a:custGeom>
            <a:avLst/>
            <a:gdLst>
              <a:gd name="T0" fmla="*/ 0 w 8"/>
              <a:gd name="T1" fmla="*/ 4 h 4"/>
              <a:gd name="T2" fmla="*/ 8 w 8"/>
              <a:gd name="T3" fmla="*/ 0 h 4"/>
            </a:gdLst>
            <a:ahLst/>
            <a:cxnLst>
              <a:cxn ang="0">
                <a:pos x="T0" y="T1"/>
              </a:cxn>
              <a:cxn ang="0">
                <a:pos x="T2" y="T3"/>
              </a:cxn>
            </a:cxnLst>
            <a:rect l="0" t="0" r="r" b="b"/>
            <a:pathLst>
              <a:path w="8" h="4">
                <a:moveTo>
                  <a:pt x="0" y="4"/>
                </a:moveTo>
                <a:cubicBezTo>
                  <a:pt x="2" y="4"/>
                  <a:pt x="5" y="2"/>
                  <a:pt x="8" y="0"/>
                </a:cubicBezTo>
              </a:path>
            </a:pathLst>
          </a:custGeom>
          <a:noFill/>
          <a:ln w="6350" cap="rnd">
            <a:solidFill>
              <a:srgbClr val="FF6600"/>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defPPr>
              <a:defRPr lang="en-US"/>
            </a:defPPr>
            <a:lvl1pPr algn="l" rtl="0" fontAlgn="base">
              <a:spcBef>
                <a:spcPct val="0"/>
              </a:spcBef>
              <a:spcAft>
                <a:spcPct val="0"/>
              </a:spcAft>
              <a:defRPr sz="1400" kern="1200">
                <a:solidFill>
                  <a:schemeClr val="tx1"/>
                </a:solidFill>
                <a:latin typeface="Arial" panose="020B0604020202020204" pitchFamily="34" charset="0"/>
                <a:ea typeface="+mn-ea"/>
                <a:cs typeface="+mn-cs"/>
              </a:defRPr>
            </a:lvl1pPr>
            <a:lvl2pPr marL="457200" algn="l" rtl="0" fontAlgn="base">
              <a:spcBef>
                <a:spcPct val="0"/>
              </a:spcBef>
              <a:spcAft>
                <a:spcPct val="0"/>
              </a:spcAft>
              <a:defRPr sz="1400" kern="1200">
                <a:solidFill>
                  <a:schemeClr val="tx1"/>
                </a:solidFill>
                <a:latin typeface="Arial" panose="020B0604020202020204" pitchFamily="34" charset="0"/>
                <a:ea typeface="+mn-ea"/>
                <a:cs typeface="+mn-cs"/>
              </a:defRPr>
            </a:lvl2pPr>
            <a:lvl3pPr marL="914400" algn="l" rtl="0" fontAlgn="base">
              <a:spcBef>
                <a:spcPct val="0"/>
              </a:spcBef>
              <a:spcAft>
                <a:spcPct val="0"/>
              </a:spcAft>
              <a:defRPr sz="1400" kern="1200">
                <a:solidFill>
                  <a:schemeClr val="tx1"/>
                </a:solidFill>
                <a:latin typeface="Arial" panose="020B0604020202020204" pitchFamily="34" charset="0"/>
                <a:ea typeface="+mn-ea"/>
                <a:cs typeface="+mn-cs"/>
              </a:defRPr>
            </a:lvl3pPr>
            <a:lvl4pPr marL="1371600" algn="l" rtl="0" fontAlgn="base">
              <a:spcBef>
                <a:spcPct val="0"/>
              </a:spcBef>
              <a:spcAft>
                <a:spcPct val="0"/>
              </a:spcAft>
              <a:defRPr sz="1400" kern="1200">
                <a:solidFill>
                  <a:schemeClr val="tx1"/>
                </a:solidFill>
                <a:latin typeface="Arial" panose="020B0604020202020204" pitchFamily="34" charset="0"/>
                <a:ea typeface="+mn-ea"/>
                <a:cs typeface="+mn-cs"/>
              </a:defRPr>
            </a:lvl4pPr>
            <a:lvl5pPr marL="1828800" algn="l" rtl="0" fontAlgn="base">
              <a:spcBef>
                <a:spcPct val="0"/>
              </a:spcBef>
              <a:spcAft>
                <a:spcPct val="0"/>
              </a:spcAft>
              <a:defRPr sz="1400" kern="1200">
                <a:solidFill>
                  <a:schemeClr val="tx1"/>
                </a:solidFill>
                <a:latin typeface="Arial" panose="020B0604020202020204" pitchFamily="34" charset="0"/>
                <a:ea typeface="+mn-ea"/>
                <a:cs typeface="+mn-cs"/>
              </a:defRPr>
            </a:lvl5pPr>
            <a:lvl6pPr marL="2286000" algn="l" defTabSz="914400" rtl="0" eaLnBrk="1" latinLnBrk="0" hangingPunct="1">
              <a:defRPr sz="1400" kern="1200">
                <a:solidFill>
                  <a:schemeClr val="tx1"/>
                </a:solidFill>
                <a:latin typeface="Arial" panose="020B0604020202020204" pitchFamily="34" charset="0"/>
                <a:ea typeface="+mn-ea"/>
                <a:cs typeface="+mn-cs"/>
              </a:defRPr>
            </a:lvl6pPr>
            <a:lvl7pPr marL="2743200" algn="l" defTabSz="914400" rtl="0" eaLnBrk="1" latinLnBrk="0" hangingPunct="1">
              <a:defRPr sz="1400" kern="1200">
                <a:solidFill>
                  <a:schemeClr val="tx1"/>
                </a:solidFill>
                <a:latin typeface="Arial" panose="020B0604020202020204" pitchFamily="34" charset="0"/>
                <a:ea typeface="+mn-ea"/>
                <a:cs typeface="+mn-cs"/>
              </a:defRPr>
            </a:lvl7pPr>
            <a:lvl8pPr marL="3200400" algn="l" defTabSz="914400" rtl="0" eaLnBrk="1" latinLnBrk="0" hangingPunct="1">
              <a:defRPr sz="1400" kern="1200">
                <a:solidFill>
                  <a:schemeClr val="tx1"/>
                </a:solidFill>
                <a:latin typeface="Arial" panose="020B0604020202020204" pitchFamily="34" charset="0"/>
                <a:ea typeface="+mn-ea"/>
                <a:cs typeface="+mn-cs"/>
              </a:defRPr>
            </a:lvl8pPr>
            <a:lvl9pPr marL="3657600" algn="l" defTabSz="914400" rtl="0" eaLnBrk="1" latinLnBrk="0" hangingPunct="1">
              <a:defRPr sz="1400" kern="1200">
                <a:solidFill>
                  <a:schemeClr val="tx1"/>
                </a:solidFill>
                <a:latin typeface="Arial" panose="020B0604020202020204" pitchFamily="34" charset="0"/>
                <a:ea typeface="+mn-ea"/>
                <a:cs typeface="+mn-cs"/>
              </a:defRPr>
            </a:lvl9pPr>
          </a:lstStyle>
          <a:p>
            <a:endParaRPr lang="en-CA"/>
          </a:p>
        </p:txBody>
      </p:sp>
      <p:sp>
        <p:nvSpPr>
          <p:cNvPr id="20" name="Freeform 16">
            <a:extLst>
              <a:ext uri="{FF2B5EF4-FFF2-40B4-BE49-F238E27FC236}">
                <a16:creationId xmlns:a16="http://schemas.microsoft.com/office/drawing/2014/main" id="{EB29BF76-8F2C-4053-8648-90FAD759B16A}"/>
              </a:ext>
            </a:extLst>
          </p:cNvPr>
          <p:cNvSpPr>
            <a:spLocks noChangeAspect="1"/>
          </p:cNvSpPr>
          <p:nvPr/>
        </p:nvSpPr>
        <p:spPr bwMode="auto">
          <a:xfrm>
            <a:off x="8916207" y="1458041"/>
            <a:ext cx="41462" cy="80638"/>
          </a:xfrm>
          <a:custGeom>
            <a:avLst/>
            <a:gdLst>
              <a:gd name="T0" fmla="*/ 70 w 70"/>
              <a:gd name="T1" fmla="*/ 126 h 126"/>
              <a:gd name="T2" fmla="*/ 0 w 70"/>
              <a:gd name="T3" fmla="*/ 0 h 126"/>
            </a:gdLst>
            <a:ahLst/>
            <a:cxnLst>
              <a:cxn ang="0">
                <a:pos x="T0" y="T1"/>
              </a:cxn>
              <a:cxn ang="0">
                <a:pos x="T2" y="T3"/>
              </a:cxn>
            </a:cxnLst>
            <a:rect l="0" t="0" r="r" b="b"/>
            <a:pathLst>
              <a:path w="70" h="126">
                <a:moveTo>
                  <a:pt x="70" y="126"/>
                </a:moveTo>
                <a:cubicBezTo>
                  <a:pt x="38" y="90"/>
                  <a:pt x="12" y="46"/>
                  <a:pt x="0" y="0"/>
                </a:cubicBezTo>
              </a:path>
            </a:pathLst>
          </a:custGeom>
          <a:noFill/>
          <a:ln w="6350" cap="rnd">
            <a:solidFill>
              <a:srgbClr val="FF6600"/>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defPPr>
              <a:defRPr lang="en-US"/>
            </a:defPPr>
            <a:lvl1pPr algn="l" rtl="0" fontAlgn="base">
              <a:spcBef>
                <a:spcPct val="0"/>
              </a:spcBef>
              <a:spcAft>
                <a:spcPct val="0"/>
              </a:spcAft>
              <a:defRPr sz="1400" kern="1200">
                <a:solidFill>
                  <a:schemeClr val="tx1"/>
                </a:solidFill>
                <a:latin typeface="Arial" panose="020B0604020202020204" pitchFamily="34" charset="0"/>
                <a:ea typeface="+mn-ea"/>
                <a:cs typeface="+mn-cs"/>
              </a:defRPr>
            </a:lvl1pPr>
            <a:lvl2pPr marL="457200" algn="l" rtl="0" fontAlgn="base">
              <a:spcBef>
                <a:spcPct val="0"/>
              </a:spcBef>
              <a:spcAft>
                <a:spcPct val="0"/>
              </a:spcAft>
              <a:defRPr sz="1400" kern="1200">
                <a:solidFill>
                  <a:schemeClr val="tx1"/>
                </a:solidFill>
                <a:latin typeface="Arial" panose="020B0604020202020204" pitchFamily="34" charset="0"/>
                <a:ea typeface="+mn-ea"/>
                <a:cs typeface="+mn-cs"/>
              </a:defRPr>
            </a:lvl2pPr>
            <a:lvl3pPr marL="914400" algn="l" rtl="0" fontAlgn="base">
              <a:spcBef>
                <a:spcPct val="0"/>
              </a:spcBef>
              <a:spcAft>
                <a:spcPct val="0"/>
              </a:spcAft>
              <a:defRPr sz="1400" kern="1200">
                <a:solidFill>
                  <a:schemeClr val="tx1"/>
                </a:solidFill>
                <a:latin typeface="Arial" panose="020B0604020202020204" pitchFamily="34" charset="0"/>
                <a:ea typeface="+mn-ea"/>
                <a:cs typeface="+mn-cs"/>
              </a:defRPr>
            </a:lvl3pPr>
            <a:lvl4pPr marL="1371600" algn="l" rtl="0" fontAlgn="base">
              <a:spcBef>
                <a:spcPct val="0"/>
              </a:spcBef>
              <a:spcAft>
                <a:spcPct val="0"/>
              </a:spcAft>
              <a:defRPr sz="1400" kern="1200">
                <a:solidFill>
                  <a:schemeClr val="tx1"/>
                </a:solidFill>
                <a:latin typeface="Arial" panose="020B0604020202020204" pitchFamily="34" charset="0"/>
                <a:ea typeface="+mn-ea"/>
                <a:cs typeface="+mn-cs"/>
              </a:defRPr>
            </a:lvl4pPr>
            <a:lvl5pPr marL="1828800" algn="l" rtl="0" fontAlgn="base">
              <a:spcBef>
                <a:spcPct val="0"/>
              </a:spcBef>
              <a:spcAft>
                <a:spcPct val="0"/>
              </a:spcAft>
              <a:defRPr sz="1400" kern="1200">
                <a:solidFill>
                  <a:schemeClr val="tx1"/>
                </a:solidFill>
                <a:latin typeface="Arial" panose="020B0604020202020204" pitchFamily="34" charset="0"/>
                <a:ea typeface="+mn-ea"/>
                <a:cs typeface="+mn-cs"/>
              </a:defRPr>
            </a:lvl5pPr>
            <a:lvl6pPr marL="2286000" algn="l" defTabSz="914400" rtl="0" eaLnBrk="1" latinLnBrk="0" hangingPunct="1">
              <a:defRPr sz="1400" kern="1200">
                <a:solidFill>
                  <a:schemeClr val="tx1"/>
                </a:solidFill>
                <a:latin typeface="Arial" panose="020B0604020202020204" pitchFamily="34" charset="0"/>
                <a:ea typeface="+mn-ea"/>
                <a:cs typeface="+mn-cs"/>
              </a:defRPr>
            </a:lvl6pPr>
            <a:lvl7pPr marL="2743200" algn="l" defTabSz="914400" rtl="0" eaLnBrk="1" latinLnBrk="0" hangingPunct="1">
              <a:defRPr sz="1400" kern="1200">
                <a:solidFill>
                  <a:schemeClr val="tx1"/>
                </a:solidFill>
                <a:latin typeface="Arial" panose="020B0604020202020204" pitchFamily="34" charset="0"/>
                <a:ea typeface="+mn-ea"/>
                <a:cs typeface="+mn-cs"/>
              </a:defRPr>
            </a:lvl7pPr>
            <a:lvl8pPr marL="3200400" algn="l" defTabSz="914400" rtl="0" eaLnBrk="1" latinLnBrk="0" hangingPunct="1">
              <a:defRPr sz="1400" kern="1200">
                <a:solidFill>
                  <a:schemeClr val="tx1"/>
                </a:solidFill>
                <a:latin typeface="Arial" panose="020B0604020202020204" pitchFamily="34" charset="0"/>
                <a:ea typeface="+mn-ea"/>
                <a:cs typeface="+mn-cs"/>
              </a:defRPr>
            </a:lvl8pPr>
            <a:lvl9pPr marL="3657600" algn="l" defTabSz="914400" rtl="0" eaLnBrk="1" latinLnBrk="0" hangingPunct="1">
              <a:defRPr sz="1400" kern="1200">
                <a:solidFill>
                  <a:schemeClr val="tx1"/>
                </a:solidFill>
                <a:latin typeface="Arial" panose="020B0604020202020204" pitchFamily="34" charset="0"/>
                <a:ea typeface="+mn-ea"/>
                <a:cs typeface="+mn-cs"/>
              </a:defRPr>
            </a:lvl9pPr>
          </a:lstStyle>
          <a:p>
            <a:endParaRPr lang="en-CA"/>
          </a:p>
        </p:txBody>
      </p:sp>
      <p:sp>
        <p:nvSpPr>
          <p:cNvPr id="21" name="Freeform 17">
            <a:extLst>
              <a:ext uri="{FF2B5EF4-FFF2-40B4-BE49-F238E27FC236}">
                <a16:creationId xmlns:a16="http://schemas.microsoft.com/office/drawing/2014/main" id="{FA104532-EF55-4DDF-8B58-47D8D9F521C2}"/>
              </a:ext>
            </a:extLst>
          </p:cNvPr>
          <p:cNvSpPr>
            <a:spLocks noChangeAspect="1"/>
          </p:cNvSpPr>
          <p:nvPr/>
        </p:nvSpPr>
        <p:spPr bwMode="auto">
          <a:xfrm>
            <a:off x="8957668" y="1538678"/>
            <a:ext cx="9726" cy="2762"/>
          </a:xfrm>
          <a:custGeom>
            <a:avLst/>
            <a:gdLst>
              <a:gd name="T0" fmla="*/ 0 w 16"/>
              <a:gd name="T1" fmla="*/ 0 h 5"/>
              <a:gd name="T2" fmla="*/ 16 w 16"/>
              <a:gd name="T3" fmla="*/ 3 h 5"/>
            </a:gdLst>
            <a:ahLst/>
            <a:cxnLst>
              <a:cxn ang="0">
                <a:pos x="T0" y="T1"/>
              </a:cxn>
              <a:cxn ang="0">
                <a:pos x="T2" y="T3"/>
              </a:cxn>
            </a:cxnLst>
            <a:rect l="0" t="0" r="r" b="b"/>
            <a:pathLst>
              <a:path w="16" h="5">
                <a:moveTo>
                  <a:pt x="0" y="0"/>
                </a:moveTo>
                <a:cubicBezTo>
                  <a:pt x="5" y="3"/>
                  <a:pt x="10" y="5"/>
                  <a:pt x="16" y="3"/>
                </a:cubicBezTo>
              </a:path>
            </a:pathLst>
          </a:custGeom>
          <a:noFill/>
          <a:ln w="6350" cap="rnd">
            <a:solidFill>
              <a:srgbClr val="FF6600"/>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defPPr>
              <a:defRPr lang="en-US"/>
            </a:defPPr>
            <a:lvl1pPr algn="l" rtl="0" fontAlgn="base">
              <a:spcBef>
                <a:spcPct val="0"/>
              </a:spcBef>
              <a:spcAft>
                <a:spcPct val="0"/>
              </a:spcAft>
              <a:defRPr sz="1400" kern="1200">
                <a:solidFill>
                  <a:schemeClr val="tx1"/>
                </a:solidFill>
                <a:latin typeface="Arial" panose="020B0604020202020204" pitchFamily="34" charset="0"/>
                <a:ea typeface="+mn-ea"/>
                <a:cs typeface="+mn-cs"/>
              </a:defRPr>
            </a:lvl1pPr>
            <a:lvl2pPr marL="457200" algn="l" rtl="0" fontAlgn="base">
              <a:spcBef>
                <a:spcPct val="0"/>
              </a:spcBef>
              <a:spcAft>
                <a:spcPct val="0"/>
              </a:spcAft>
              <a:defRPr sz="1400" kern="1200">
                <a:solidFill>
                  <a:schemeClr val="tx1"/>
                </a:solidFill>
                <a:latin typeface="Arial" panose="020B0604020202020204" pitchFamily="34" charset="0"/>
                <a:ea typeface="+mn-ea"/>
                <a:cs typeface="+mn-cs"/>
              </a:defRPr>
            </a:lvl2pPr>
            <a:lvl3pPr marL="914400" algn="l" rtl="0" fontAlgn="base">
              <a:spcBef>
                <a:spcPct val="0"/>
              </a:spcBef>
              <a:spcAft>
                <a:spcPct val="0"/>
              </a:spcAft>
              <a:defRPr sz="1400" kern="1200">
                <a:solidFill>
                  <a:schemeClr val="tx1"/>
                </a:solidFill>
                <a:latin typeface="Arial" panose="020B0604020202020204" pitchFamily="34" charset="0"/>
                <a:ea typeface="+mn-ea"/>
                <a:cs typeface="+mn-cs"/>
              </a:defRPr>
            </a:lvl3pPr>
            <a:lvl4pPr marL="1371600" algn="l" rtl="0" fontAlgn="base">
              <a:spcBef>
                <a:spcPct val="0"/>
              </a:spcBef>
              <a:spcAft>
                <a:spcPct val="0"/>
              </a:spcAft>
              <a:defRPr sz="1400" kern="1200">
                <a:solidFill>
                  <a:schemeClr val="tx1"/>
                </a:solidFill>
                <a:latin typeface="Arial" panose="020B0604020202020204" pitchFamily="34" charset="0"/>
                <a:ea typeface="+mn-ea"/>
                <a:cs typeface="+mn-cs"/>
              </a:defRPr>
            </a:lvl4pPr>
            <a:lvl5pPr marL="1828800" algn="l" rtl="0" fontAlgn="base">
              <a:spcBef>
                <a:spcPct val="0"/>
              </a:spcBef>
              <a:spcAft>
                <a:spcPct val="0"/>
              </a:spcAft>
              <a:defRPr sz="1400" kern="1200">
                <a:solidFill>
                  <a:schemeClr val="tx1"/>
                </a:solidFill>
                <a:latin typeface="Arial" panose="020B0604020202020204" pitchFamily="34" charset="0"/>
                <a:ea typeface="+mn-ea"/>
                <a:cs typeface="+mn-cs"/>
              </a:defRPr>
            </a:lvl5pPr>
            <a:lvl6pPr marL="2286000" algn="l" defTabSz="914400" rtl="0" eaLnBrk="1" latinLnBrk="0" hangingPunct="1">
              <a:defRPr sz="1400" kern="1200">
                <a:solidFill>
                  <a:schemeClr val="tx1"/>
                </a:solidFill>
                <a:latin typeface="Arial" panose="020B0604020202020204" pitchFamily="34" charset="0"/>
                <a:ea typeface="+mn-ea"/>
                <a:cs typeface="+mn-cs"/>
              </a:defRPr>
            </a:lvl6pPr>
            <a:lvl7pPr marL="2743200" algn="l" defTabSz="914400" rtl="0" eaLnBrk="1" latinLnBrk="0" hangingPunct="1">
              <a:defRPr sz="1400" kern="1200">
                <a:solidFill>
                  <a:schemeClr val="tx1"/>
                </a:solidFill>
                <a:latin typeface="Arial" panose="020B0604020202020204" pitchFamily="34" charset="0"/>
                <a:ea typeface="+mn-ea"/>
                <a:cs typeface="+mn-cs"/>
              </a:defRPr>
            </a:lvl7pPr>
            <a:lvl8pPr marL="3200400" algn="l" defTabSz="914400" rtl="0" eaLnBrk="1" latinLnBrk="0" hangingPunct="1">
              <a:defRPr sz="1400" kern="1200">
                <a:solidFill>
                  <a:schemeClr val="tx1"/>
                </a:solidFill>
                <a:latin typeface="Arial" panose="020B0604020202020204" pitchFamily="34" charset="0"/>
                <a:ea typeface="+mn-ea"/>
                <a:cs typeface="+mn-cs"/>
              </a:defRPr>
            </a:lvl8pPr>
            <a:lvl9pPr marL="3657600" algn="l" defTabSz="914400" rtl="0" eaLnBrk="1" latinLnBrk="0" hangingPunct="1">
              <a:defRPr sz="1400" kern="1200">
                <a:solidFill>
                  <a:schemeClr val="tx1"/>
                </a:solidFill>
                <a:latin typeface="Arial" panose="020B0604020202020204" pitchFamily="34" charset="0"/>
                <a:ea typeface="+mn-ea"/>
                <a:cs typeface="+mn-cs"/>
              </a:defRPr>
            </a:lvl9pPr>
          </a:lstStyle>
          <a:p>
            <a:endParaRPr lang="en-CA"/>
          </a:p>
        </p:txBody>
      </p:sp>
      <p:sp>
        <p:nvSpPr>
          <p:cNvPr id="22" name="Freeform 18">
            <a:extLst>
              <a:ext uri="{FF2B5EF4-FFF2-40B4-BE49-F238E27FC236}">
                <a16:creationId xmlns:a16="http://schemas.microsoft.com/office/drawing/2014/main" id="{A41F4288-D27B-474F-8647-FA5E3C2352D5}"/>
              </a:ext>
            </a:extLst>
          </p:cNvPr>
          <p:cNvSpPr>
            <a:spLocks noChangeAspect="1"/>
          </p:cNvSpPr>
          <p:nvPr/>
        </p:nvSpPr>
        <p:spPr bwMode="auto">
          <a:xfrm>
            <a:off x="8949478" y="1498912"/>
            <a:ext cx="17916" cy="41976"/>
          </a:xfrm>
          <a:custGeom>
            <a:avLst/>
            <a:gdLst>
              <a:gd name="T0" fmla="*/ 30 w 30"/>
              <a:gd name="T1" fmla="*/ 65 h 65"/>
              <a:gd name="T2" fmla="*/ 0 w 30"/>
              <a:gd name="T3" fmla="*/ 0 h 65"/>
            </a:gdLst>
            <a:ahLst/>
            <a:cxnLst>
              <a:cxn ang="0">
                <a:pos x="T0" y="T1"/>
              </a:cxn>
              <a:cxn ang="0">
                <a:pos x="T2" y="T3"/>
              </a:cxn>
            </a:cxnLst>
            <a:rect l="0" t="0" r="r" b="b"/>
            <a:pathLst>
              <a:path w="30" h="65">
                <a:moveTo>
                  <a:pt x="30" y="65"/>
                </a:moveTo>
                <a:cubicBezTo>
                  <a:pt x="23" y="42"/>
                  <a:pt x="6" y="24"/>
                  <a:pt x="0" y="0"/>
                </a:cubicBezTo>
              </a:path>
            </a:pathLst>
          </a:custGeom>
          <a:noFill/>
          <a:ln w="6350" cap="rnd">
            <a:solidFill>
              <a:srgbClr val="FF6600"/>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defPPr>
              <a:defRPr lang="en-US"/>
            </a:defPPr>
            <a:lvl1pPr algn="l" rtl="0" fontAlgn="base">
              <a:spcBef>
                <a:spcPct val="0"/>
              </a:spcBef>
              <a:spcAft>
                <a:spcPct val="0"/>
              </a:spcAft>
              <a:defRPr sz="1400" kern="1200">
                <a:solidFill>
                  <a:schemeClr val="tx1"/>
                </a:solidFill>
                <a:latin typeface="Arial" panose="020B0604020202020204" pitchFamily="34" charset="0"/>
                <a:ea typeface="+mn-ea"/>
                <a:cs typeface="+mn-cs"/>
              </a:defRPr>
            </a:lvl1pPr>
            <a:lvl2pPr marL="457200" algn="l" rtl="0" fontAlgn="base">
              <a:spcBef>
                <a:spcPct val="0"/>
              </a:spcBef>
              <a:spcAft>
                <a:spcPct val="0"/>
              </a:spcAft>
              <a:defRPr sz="1400" kern="1200">
                <a:solidFill>
                  <a:schemeClr val="tx1"/>
                </a:solidFill>
                <a:latin typeface="Arial" panose="020B0604020202020204" pitchFamily="34" charset="0"/>
                <a:ea typeface="+mn-ea"/>
                <a:cs typeface="+mn-cs"/>
              </a:defRPr>
            </a:lvl2pPr>
            <a:lvl3pPr marL="914400" algn="l" rtl="0" fontAlgn="base">
              <a:spcBef>
                <a:spcPct val="0"/>
              </a:spcBef>
              <a:spcAft>
                <a:spcPct val="0"/>
              </a:spcAft>
              <a:defRPr sz="1400" kern="1200">
                <a:solidFill>
                  <a:schemeClr val="tx1"/>
                </a:solidFill>
                <a:latin typeface="Arial" panose="020B0604020202020204" pitchFamily="34" charset="0"/>
                <a:ea typeface="+mn-ea"/>
                <a:cs typeface="+mn-cs"/>
              </a:defRPr>
            </a:lvl3pPr>
            <a:lvl4pPr marL="1371600" algn="l" rtl="0" fontAlgn="base">
              <a:spcBef>
                <a:spcPct val="0"/>
              </a:spcBef>
              <a:spcAft>
                <a:spcPct val="0"/>
              </a:spcAft>
              <a:defRPr sz="1400" kern="1200">
                <a:solidFill>
                  <a:schemeClr val="tx1"/>
                </a:solidFill>
                <a:latin typeface="Arial" panose="020B0604020202020204" pitchFamily="34" charset="0"/>
                <a:ea typeface="+mn-ea"/>
                <a:cs typeface="+mn-cs"/>
              </a:defRPr>
            </a:lvl4pPr>
            <a:lvl5pPr marL="1828800" algn="l" rtl="0" fontAlgn="base">
              <a:spcBef>
                <a:spcPct val="0"/>
              </a:spcBef>
              <a:spcAft>
                <a:spcPct val="0"/>
              </a:spcAft>
              <a:defRPr sz="1400" kern="1200">
                <a:solidFill>
                  <a:schemeClr val="tx1"/>
                </a:solidFill>
                <a:latin typeface="Arial" panose="020B0604020202020204" pitchFamily="34" charset="0"/>
                <a:ea typeface="+mn-ea"/>
                <a:cs typeface="+mn-cs"/>
              </a:defRPr>
            </a:lvl5pPr>
            <a:lvl6pPr marL="2286000" algn="l" defTabSz="914400" rtl="0" eaLnBrk="1" latinLnBrk="0" hangingPunct="1">
              <a:defRPr sz="1400" kern="1200">
                <a:solidFill>
                  <a:schemeClr val="tx1"/>
                </a:solidFill>
                <a:latin typeface="Arial" panose="020B0604020202020204" pitchFamily="34" charset="0"/>
                <a:ea typeface="+mn-ea"/>
                <a:cs typeface="+mn-cs"/>
              </a:defRPr>
            </a:lvl6pPr>
            <a:lvl7pPr marL="2743200" algn="l" defTabSz="914400" rtl="0" eaLnBrk="1" latinLnBrk="0" hangingPunct="1">
              <a:defRPr sz="1400" kern="1200">
                <a:solidFill>
                  <a:schemeClr val="tx1"/>
                </a:solidFill>
                <a:latin typeface="Arial" panose="020B0604020202020204" pitchFamily="34" charset="0"/>
                <a:ea typeface="+mn-ea"/>
                <a:cs typeface="+mn-cs"/>
              </a:defRPr>
            </a:lvl7pPr>
            <a:lvl8pPr marL="3200400" algn="l" defTabSz="914400" rtl="0" eaLnBrk="1" latinLnBrk="0" hangingPunct="1">
              <a:defRPr sz="1400" kern="1200">
                <a:solidFill>
                  <a:schemeClr val="tx1"/>
                </a:solidFill>
                <a:latin typeface="Arial" panose="020B0604020202020204" pitchFamily="34" charset="0"/>
                <a:ea typeface="+mn-ea"/>
                <a:cs typeface="+mn-cs"/>
              </a:defRPr>
            </a:lvl8pPr>
            <a:lvl9pPr marL="3657600" algn="l" defTabSz="914400" rtl="0" eaLnBrk="1" latinLnBrk="0" hangingPunct="1">
              <a:defRPr sz="1400" kern="1200">
                <a:solidFill>
                  <a:schemeClr val="tx1"/>
                </a:solidFill>
                <a:latin typeface="Arial" panose="020B0604020202020204" pitchFamily="34" charset="0"/>
                <a:ea typeface="+mn-ea"/>
                <a:cs typeface="+mn-cs"/>
              </a:defRPr>
            </a:lvl9pPr>
          </a:lstStyle>
          <a:p>
            <a:endParaRPr lang="en-CA"/>
          </a:p>
        </p:txBody>
      </p:sp>
      <p:sp>
        <p:nvSpPr>
          <p:cNvPr id="23" name="Freeform 19">
            <a:extLst>
              <a:ext uri="{FF2B5EF4-FFF2-40B4-BE49-F238E27FC236}">
                <a16:creationId xmlns:a16="http://schemas.microsoft.com/office/drawing/2014/main" id="{3F967456-8C82-4110-A056-4A44AB916284}"/>
              </a:ext>
            </a:extLst>
          </p:cNvPr>
          <p:cNvSpPr>
            <a:spLocks noChangeAspect="1"/>
          </p:cNvSpPr>
          <p:nvPr/>
        </p:nvSpPr>
        <p:spPr bwMode="auto">
          <a:xfrm>
            <a:off x="8968418" y="1491180"/>
            <a:ext cx="22522" cy="67382"/>
          </a:xfrm>
          <a:custGeom>
            <a:avLst/>
            <a:gdLst>
              <a:gd name="T0" fmla="*/ 38 w 38"/>
              <a:gd name="T1" fmla="*/ 105 h 105"/>
              <a:gd name="T2" fmla="*/ 0 w 38"/>
              <a:gd name="T3" fmla="*/ 0 h 105"/>
            </a:gdLst>
            <a:ahLst/>
            <a:cxnLst>
              <a:cxn ang="0">
                <a:pos x="T0" y="T1"/>
              </a:cxn>
              <a:cxn ang="0">
                <a:pos x="T2" y="T3"/>
              </a:cxn>
            </a:cxnLst>
            <a:rect l="0" t="0" r="r" b="b"/>
            <a:pathLst>
              <a:path w="38" h="105">
                <a:moveTo>
                  <a:pt x="38" y="105"/>
                </a:moveTo>
                <a:cubicBezTo>
                  <a:pt x="19" y="72"/>
                  <a:pt x="7" y="37"/>
                  <a:pt x="0" y="0"/>
                </a:cubicBezTo>
              </a:path>
            </a:pathLst>
          </a:custGeom>
          <a:noFill/>
          <a:ln w="6350" cap="rnd">
            <a:solidFill>
              <a:srgbClr val="FF6600"/>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defPPr>
              <a:defRPr lang="en-US"/>
            </a:defPPr>
            <a:lvl1pPr algn="l" rtl="0" fontAlgn="base">
              <a:spcBef>
                <a:spcPct val="0"/>
              </a:spcBef>
              <a:spcAft>
                <a:spcPct val="0"/>
              </a:spcAft>
              <a:defRPr sz="1400" kern="1200">
                <a:solidFill>
                  <a:schemeClr val="tx1"/>
                </a:solidFill>
                <a:latin typeface="Arial" panose="020B0604020202020204" pitchFamily="34" charset="0"/>
                <a:ea typeface="+mn-ea"/>
                <a:cs typeface="+mn-cs"/>
              </a:defRPr>
            </a:lvl1pPr>
            <a:lvl2pPr marL="457200" algn="l" rtl="0" fontAlgn="base">
              <a:spcBef>
                <a:spcPct val="0"/>
              </a:spcBef>
              <a:spcAft>
                <a:spcPct val="0"/>
              </a:spcAft>
              <a:defRPr sz="1400" kern="1200">
                <a:solidFill>
                  <a:schemeClr val="tx1"/>
                </a:solidFill>
                <a:latin typeface="Arial" panose="020B0604020202020204" pitchFamily="34" charset="0"/>
                <a:ea typeface="+mn-ea"/>
                <a:cs typeface="+mn-cs"/>
              </a:defRPr>
            </a:lvl2pPr>
            <a:lvl3pPr marL="914400" algn="l" rtl="0" fontAlgn="base">
              <a:spcBef>
                <a:spcPct val="0"/>
              </a:spcBef>
              <a:spcAft>
                <a:spcPct val="0"/>
              </a:spcAft>
              <a:defRPr sz="1400" kern="1200">
                <a:solidFill>
                  <a:schemeClr val="tx1"/>
                </a:solidFill>
                <a:latin typeface="Arial" panose="020B0604020202020204" pitchFamily="34" charset="0"/>
                <a:ea typeface="+mn-ea"/>
                <a:cs typeface="+mn-cs"/>
              </a:defRPr>
            </a:lvl3pPr>
            <a:lvl4pPr marL="1371600" algn="l" rtl="0" fontAlgn="base">
              <a:spcBef>
                <a:spcPct val="0"/>
              </a:spcBef>
              <a:spcAft>
                <a:spcPct val="0"/>
              </a:spcAft>
              <a:defRPr sz="1400" kern="1200">
                <a:solidFill>
                  <a:schemeClr val="tx1"/>
                </a:solidFill>
                <a:latin typeface="Arial" panose="020B0604020202020204" pitchFamily="34" charset="0"/>
                <a:ea typeface="+mn-ea"/>
                <a:cs typeface="+mn-cs"/>
              </a:defRPr>
            </a:lvl4pPr>
            <a:lvl5pPr marL="1828800" algn="l" rtl="0" fontAlgn="base">
              <a:spcBef>
                <a:spcPct val="0"/>
              </a:spcBef>
              <a:spcAft>
                <a:spcPct val="0"/>
              </a:spcAft>
              <a:defRPr sz="1400" kern="1200">
                <a:solidFill>
                  <a:schemeClr val="tx1"/>
                </a:solidFill>
                <a:latin typeface="Arial" panose="020B0604020202020204" pitchFamily="34" charset="0"/>
                <a:ea typeface="+mn-ea"/>
                <a:cs typeface="+mn-cs"/>
              </a:defRPr>
            </a:lvl5pPr>
            <a:lvl6pPr marL="2286000" algn="l" defTabSz="914400" rtl="0" eaLnBrk="1" latinLnBrk="0" hangingPunct="1">
              <a:defRPr sz="1400" kern="1200">
                <a:solidFill>
                  <a:schemeClr val="tx1"/>
                </a:solidFill>
                <a:latin typeface="Arial" panose="020B0604020202020204" pitchFamily="34" charset="0"/>
                <a:ea typeface="+mn-ea"/>
                <a:cs typeface="+mn-cs"/>
              </a:defRPr>
            </a:lvl6pPr>
            <a:lvl7pPr marL="2743200" algn="l" defTabSz="914400" rtl="0" eaLnBrk="1" latinLnBrk="0" hangingPunct="1">
              <a:defRPr sz="1400" kern="1200">
                <a:solidFill>
                  <a:schemeClr val="tx1"/>
                </a:solidFill>
                <a:latin typeface="Arial" panose="020B0604020202020204" pitchFamily="34" charset="0"/>
                <a:ea typeface="+mn-ea"/>
                <a:cs typeface="+mn-cs"/>
              </a:defRPr>
            </a:lvl7pPr>
            <a:lvl8pPr marL="3200400" algn="l" defTabSz="914400" rtl="0" eaLnBrk="1" latinLnBrk="0" hangingPunct="1">
              <a:defRPr sz="1400" kern="1200">
                <a:solidFill>
                  <a:schemeClr val="tx1"/>
                </a:solidFill>
                <a:latin typeface="Arial" panose="020B0604020202020204" pitchFamily="34" charset="0"/>
                <a:ea typeface="+mn-ea"/>
                <a:cs typeface="+mn-cs"/>
              </a:defRPr>
            </a:lvl8pPr>
            <a:lvl9pPr marL="3657600" algn="l" defTabSz="914400" rtl="0" eaLnBrk="1" latinLnBrk="0" hangingPunct="1">
              <a:defRPr sz="1400" kern="1200">
                <a:solidFill>
                  <a:schemeClr val="tx1"/>
                </a:solidFill>
                <a:latin typeface="Arial" panose="020B0604020202020204" pitchFamily="34" charset="0"/>
                <a:ea typeface="+mn-ea"/>
                <a:cs typeface="+mn-cs"/>
              </a:defRPr>
            </a:lvl9pPr>
          </a:lstStyle>
          <a:p>
            <a:endParaRPr lang="en-CA"/>
          </a:p>
        </p:txBody>
      </p:sp>
      <p:sp>
        <p:nvSpPr>
          <p:cNvPr id="24" name="Freeform 20">
            <a:extLst>
              <a:ext uri="{FF2B5EF4-FFF2-40B4-BE49-F238E27FC236}">
                <a16:creationId xmlns:a16="http://schemas.microsoft.com/office/drawing/2014/main" id="{259A919E-3F86-4060-8FE7-99EE1CCA88A3}"/>
              </a:ext>
            </a:extLst>
          </p:cNvPr>
          <p:cNvSpPr>
            <a:spLocks noChangeAspect="1"/>
          </p:cNvSpPr>
          <p:nvPr/>
        </p:nvSpPr>
        <p:spPr bwMode="auto">
          <a:xfrm>
            <a:off x="9001690" y="1537022"/>
            <a:ext cx="15356" cy="27063"/>
          </a:xfrm>
          <a:custGeom>
            <a:avLst/>
            <a:gdLst>
              <a:gd name="T0" fmla="*/ 26 w 26"/>
              <a:gd name="T1" fmla="*/ 42 h 42"/>
              <a:gd name="T2" fmla="*/ 0 w 26"/>
              <a:gd name="T3" fmla="*/ 0 h 42"/>
            </a:gdLst>
            <a:ahLst/>
            <a:cxnLst>
              <a:cxn ang="0">
                <a:pos x="T0" y="T1"/>
              </a:cxn>
              <a:cxn ang="0">
                <a:pos x="T2" y="T3"/>
              </a:cxn>
            </a:cxnLst>
            <a:rect l="0" t="0" r="r" b="b"/>
            <a:pathLst>
              <a:path w="26" h="42">
                <a:moveTo>
                  <a:pt x="26" y="42"/>
                </a:moveTo>
                <a:cubicBezTo>
                  <a:pt x="16" y="28"/>
                  <a:pt x="3" y="17"/>
                  <a:pt x="0" y="0"/>
                </a:cubicBezTo>
              </a:path>
            </a:pathLst>
          </a:custGeom>
          <a:noFill/>
          <a:ln w="6350" cap="rnd">
            <a:solidFill>
              <a:srgbClr val="FF6600"/>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defPPr>
              <a:defRPr lang="en-US"/>
            </a:defPPr>
            <a:lvl1pPr algn="l" rtl="0" fontAlgn="base">
              <a:spcBef>
                <a:spcPct val="0"/>
              </a:spcBef>
              <a:spcAft>
                <a:spcPct val="0"/>
              </a:spcAft>
              <a:defRPr sz="1400" kern="1200">
                <a:solidFill>
                  <a:schemeClr val="tx1"/>
                </a:solidFill>
                <a:latin typeface="Arial" panose="020B0604020202020204" pitchFamily="34" charset="0"/>
                <a:ea typeface="+mn-ea"/>
                <a:cs typeface="+mn-cs"/>
              </a:defRPr>
            </a:lvl1pPr>
            <a:lvl2pPr marL="457200" algn="l" rtl="0" fontAlgn="base">
              <a:spcBef>
                <a:spcPct val="0"/>
              </a:spcBef>
              <a:spcAft>
                <a:spcPct val="0"/>
              </a:spcAft>
              <a:defRPr sz="1400" kern="1200">
                <a:solidFill>
                  <a:schemeClr val="tx1"/>
                </a:solidFill>
                <a:latin typeface="Arial" panose="020B0604020202020204" pitchFamily="34" charset="0"/>
                <a:ea typeface="+mn-ea"/>
                <a:cs typeface="+mn-cs"/>
              </a:defRPr>
            </a:lvl2pPr>
            <a:lvl3pPr marL="914400" algn="l" rtl="0" fontAlgn="base">
              <a:spcBef>
                <a:spcPct val="0"/>
              </a:spcBef>
              <a:spcAft>
                <a:spcPct val="0"/>
              </a:spcAft>
              <a:defRPr sz="1400" kern="1200">
                <a:solidFill>
                  <a:schemeClr val="tx1"/>
                </a:solidFill>
                <a:latin typeface="Arial" panose="020B0604020202020204" pitchFamily="34" charset="0"/>
                <a:ea typeface="+mn-ea"/>
                <a:cs typeface="+mn-cs"/>
              </a:defRPr>
            </a:lvl3pPr>
            <a:lvl4pPr marL="1371600" algn="l" rtl="0" fontAlgn="base">
              <a:spcBef>
                <a:spcPct val="0"/>
              </a:spcBef>
              <a:spcAft>
                <a:spcPct val="0"/>
              </a:spcAft>
              <a:defRPr sz="1400" kern="1200">
                <a:solidFill>
                  <a:schemeClr val="tx1"/>
                </a:solidFill>
                <a:latin typeface="Arial" panose="020B0604020202020204" pitchFamily="34" charset="0"/>
                <a:ea typeface="+mn-ea"/>
                <a:cs typeface="+mn-cs"/>
              </a:defRPr>
            </a:lvl4pPr>
            <a:lvl5pPr marL="1828800" algn="l" rtl="0" fontAlgn="base">
              <a:spcBef>
                <a:spcPct val="0"/>
              </a:spcBef>
              <a:spcAft>
                <a:spcPct val="0"/>
              </a:spcAft>
              <a:defRPr sz="1400" kern="1200">
                <a:solidFill>
                  <a:schemeClr val="tx1"/>
                </a:solidFill>
                <a:latin typeface="Arial" panose="020B0604020202020204" pitchFamily="34" charset="0"/>
                <a:ea typeface="+mn-ea"/>
                <a:cs typeface="+mn-cs"/>
              </a:defRPr>
            </a:lvl5pPr>
            <a:lvl6pPr marL="2286000" algn="l" defTabSz="914400" rtl="0" eaLnBrk="1" latinLnBrk="0" hangingPunct="1">
              <a:defRPr sz="1400" kern="1200">
                <a:solidFill>
                  <a:schemeClr val="tx1"/>
                </a:solidFill>
                <a:latin typeface="Arial" panose="020B0604020202020204" pitchFamily="34" charset="0"/>
                <a:ea typeface="+mn-ea"/>
                <a:cs typeface="+mn-cs"/>
              </a:defRPr>
            </a:lvl6pPr>
            <a:lvl7pPr marL="2743200" algn="l" defTabSz="914400" rtl="0" eaLnBrk="1" latinLnBrk="0" hangingPunct="1">
              <a:defRPr sz="1400" kern="1200">
                <a:solidFill>
                  <a:schemeClr val="tx1"/>
                </a:solidFill>
                <a:latin typeface="Arial" panose="020B0604020202020204" pitchFamily="34" charset="0"/>
                <a:ea typeface="+mn-ea"/>
                <a:cs typeface="+mn-cs"/>
              </a:defRPr>
            </a:lvl7pPr>
            <a:lvl8pPr marL="3200400" algn="l" defTabSz="914400" rtl="0" eaLnBrk="1" latinLnBrk="0" hangingPunct="1">
              <a:defRPr sz="1400" kern="1200">
                <a:solidFill>
                  <a:schemeClr val="tx1"/>
                </a:solidFill>
                <a:latin typeface="Arial" panose="020B0604020202020204" pitchFamily="34" charset="0"/>
                <a:ea typeface="+mn-ea"/>
                <a:cs typeface="+mn-cs"/>
              </a:defRPr>
            </a:lvl8pPr>
            <a:lvl9pPr marL="3657600" algn="l" defTabSz="914400" rtl="0" eaLnBrk="1" latinLnBrk="0" hangingPunct="1">
              <a:defRPr sz="1400" kern="1200">
                <a:solidFill>
                  <a:schemeClr val="tx1"/>
                </a:solidFill>
                <a:latin typeface="Arial" panose="020B0604020202020204" pitchFamily="34" charset="0"/>
                <a:ea typeface="+mn-ea"/>
                <a:cs typeface="+mn-cs"/>
              </a:defRPr>
            </a:lvl9pPr>
          </a:lstStyle>
          <a:p>
            <a:endParaRPr lang="en-CA"/>
          </a:p>
        </p:txBody>
      </p:sp>
      <p:sp>
        <p:nvSpPr>
          <p:cNvPr id="25" name="Freeform 21">
            <a:extLst>
              <a:ext uri="{FF2B5EF4-FFF2-40B4-BE49-F238E27FC236}">
                <a16:creationId xmlns:a16="http://schemas.microsoft.com/office/drawing/2014/main" id="{0D3EE9A3-49B3-4C41-8ED0-BEE1BD0F3775}"/>
              </a:ext>
            </a:extLst>
          </p:cNvPr>
          <p:cNvSpPr>
            <a:spLocks noChangeAspect="1"/>
          </p:cNvSpPr>
          <p:nvPr/>
        </p:nvSpPr>
        <p:spPr bwMode="auto">
          <a:xfrm>
            <a:off x="9017046" y="1564085"/>
            <a:ext cx="5631" cy="2209"/>
          </a:xfrm>
          <a:custGeom>
            <a:avLst/>
            <a:gdLst>
              <a:gd name="T0" fmla="*/ 0 w 10"/>
              <a:gd name="T1" fmla="*/ 0 h 4"/>
              <a:gd name="T2" fmla="*/ 10 w 10"/>
              <a:gd name="T3" fmla="*/ 4 h 4"/>
            </a:gdLst>
            <a:ahLst/>
            <a:cxnLst>
              <a:cxn ang="0">
                <a:pos x="T0" y="T1"/>
              </a:cxn>
              <a:cxn ang="0">
                <a:pos x="T2" y="T3"/>
              </a:cxn>
            </a:cxnLst>
            <a:rect l="0" t="0" r="r" b="b"/>
            <a:pathLst>
              <a:path w="10" h="4">
                <a:moveTo>
                  <a:pt x="0" y="0"/>
                </a:moveTo>
                <a:cubicBezTo>
                  <a:pt x="3" y="3"/>
                  <a:pt x="6" y="3"/>
                  <a:pt x="10" y="4"/>
                </a:cubicBezTo>
              </a:path>
            </a:pathLst>
          </a:custGeom>
          <a:noFill/>
          <a:ln w="6350" cap="rnd">
            <a:solidFill>
              <a:srgbClr val="FF6600"/>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defPPr>
              <a:defRPr lang="en-US"/>
            </a:defPPr>
            <a:lvl1pPr algn="l" rtl="0" fontAlgn="base">
              <a:spcBef>
                <a:spcPct val="0"/>
              </a:spcBef>
              <a:spcAft>
                <a:spcPct val="0"/>
              </a:spcAft>
              <a:defRPr sz="1400" kern="1200">
                <a:solidFill>
                  <a:schemeClr val="tx1"/>
                </a:solidFill>
                <a:latin typeface="Arial" panose="020B0604020202020204" pitchFamily="34" charset="0"/>
                <a:ea typeface="+mn-ea"/>
                <a:cs typeface="+mn-cs"/>
              </a:defRPr>
            </a:lvl1pPr>
            <a:lvl2pPr marL="457200" algn="l" rtl="0" fontAlgn="base">
              <a:spcBef>
                <a:spcPct val="0"/>
              </a:spcBef>
              <a:spcAft>
                <a:spcPct val="0"/>
              </a:spcAft>
              <a:defRPr sz="1400" kern="1200">
                <a:solidFill>
                  <a:schemeClr val="tx1"/>
                </a:solidFill>
                <a:latin typeface="Arial" panose="020B0604020202020204" pitchFamily="34" charset="0"/>
                <a:ea typeface="+mn-ea"/>
                <a:cs typeface="+mn-cs"/>
              </a:defRPr>
            </a:lvl2pPr>
            <a:lvl3pPr marL="914400" algn="l" rtl="0" fontAlgn="base">
              <a:spcBef>
                <a:spcPct val="0"/>
              </a:spcBef>
              <a:spcAft>
                <a:spcPct val="0"/>
              </a:spcAft>
              <a:defRPr sz="1400" kern="1200">
                <a:solidFill>
                  <a:schemeClr val="tx1"/>
                </a:solidFill>
                <a:latin typeface="Arial" panose="020B0604020202020204" pitchFamily="34" charset="0"/>
                <a:ea typeface="+mn-ea"/>
                <a:cs typeface="+mn-cs"/>
              </a:defRPr>
            </a:lvl3pPr>
            <a:lvl4pPr marL="1371600" algn="l" rtl="0" fontAlgn="base">
              <a:spcBef>
                <a:spcPct val="0"/>
              </a:spcBef>
              <a:spcAft>
                <a:spcPct val="0"/>
              </a:spcAft>
              <a:defRPr sz="1400" kern="1200">
                <a:solidFill>
                  <a:schemeClr val="tx1"/>
                </a:solidFill>
                <a:latin typeface="Arial" panose="020B0604020202020204" pitchFamily="34" charset="0"/>
                <a:ea typeface="+mn-ea"/>
                <a:cs typeface="+mn-cs"/>
              </a:defRPr>
            </a:lvl4pPr>
            <a:lvl5pPr marL="1828800" algn="l" rtl="0" fontAlgn="base">
              <a:spcBef>
                <a:spcPct val="0"/>
              </a:spcBef>
              <a:spcAft>
                <a:spcPct val="0"/>
              </a:spcAft>
              <a:defRPr sz="1400" kern="1200">
                <a:solidFill>
                  <a:schemeClr val="tx1"/>
                </a:solidFill>
                <a:latin typeface="Arial" panose="020B0604020202020204" pitchFamily="34" charset="0"/>
                <a:ea typeface="+mn-ea"/>
                <a:cs typeface="+mn-cs"/>
              </a:defRPr>
            </a:lvl5pPr>
            <a:lvl6pPr marL="2286000" algn="l" defTabSz="914400" rtl="0" eaLnBrk="1" latinLnBrk="0" hangingPunct="1">
              <a:defRPr sz="1400" kern="1200">
                <a:solidFill>
                  <a:schemeClr val="tx1"/>
                </a:solidFill>
                <a:latin typeface="Arial" panose="020B0604020202020204" pitchFamily="34" charset="0"/>
                <a:ea typeface="+mn-ea"/>
                <a:cs typeface="+mn-cs"/>
              </a:defRPr>
            </a:lvl6pPr>
            <a:lvl7pPr marL="2743200" algn="l" defTabSz="914400" rtl="0" eaLnBrk="1" latinLnBrk="0" hangingPunct="1">
              <a:defRPr sz="1400" kern="1200">
                <a:solidFill>
                  <a:schemeClr val="tx1"/>
                </a:solidFill>
                <a:latin typeface="Arial" panose="020B0604020202020204" pitchFamily="34" charset="0"/>
                <a:ea typeface="+mn-ea"/>
                <a:cs typeface="+mn-cs"/>
              </a:defRPr>
            </a:lvl7pPr>
            <a:lvl8pPr marL="3200400" algn="l" defTabSz="914400" rtl="0" eaLnBrk="1" latinLnBrk="0" hangingPunct="1">
              <a:defRPr sz="1400" kern="1200">
                <a:solidFill>
                  <a:schemeClr val="tx1"/>
                </a:solidFill>
                <a:latin typeface="Arial" panose="020B0604020202020204" pitchFamily="34" charset="0"/>
                <a:ea typeface="+mn-ea"/>
                <a:cs typeface="+mn-cs"/>
              </a:defRPr>
            </a:lvl8pPr>
            <a:lvl9pPr marL="3657600" algn="l" defTabSz="914400" rtl="0" eaLnBrk="1" latinLnBrk="0" hangingPunct="1">
              <a:defRPr sz="1400" kern="1200">
                <a:solidFill>
                  <a:schemeClr val="tx1"/>
                </a:solidFill>
                <a:latin typeface="Arial" panose="020B0604020202020204" pitchFamily="34" charset="0"/>
                <a:ea typeface="+mn-ea"/>
                <a:cs typeface="+mn-cs"/>
              </a:defRPr>
            </a:lvl9pPr>
          </a:lstStyle>
          <a:p>
            <a:endParaRPr lang="en-CA"/>
          </a:p>
        </p:txBody>
      </p:sp>
      <p:sp>
        <p:nvSpPr>
          <p:cNvPr id="26" name="Freeform 22">
            <a:extLst>
              <a:ext uri="{FF2B5EF4-FFF2-40B4-BE49-F238E27FC236}">
                <a16:creationId xmlns:a16="http://schemas.microsoft.com/office/drawing/2014/main" id="{887F5A64-59D0-42D1-9945-6640988E0740}"/>
              </a:ext>
            </a:extLst>
          </p:cNvPr>
          <p:cNvSpPr>
            <a:spLocks noChangeAspect="1"/>
          </p:cNvSpPr>
          <p:nvPr/>
        </p:nvSpPr>
        <p:spPr bwMode="auto">
          <a:xfrm>
            <a:off x="9013463" y="1534812"/>
            <a:ext cx="9214" cy="31482"/>
          </a:xfrm>
          <a:custGeom>
            <a:avLst/>
            <a:gdLst>
              <a:gd name="T0" fmla="*/ 16 w 16"/>
              <a:gd name="T1" fmla="*/ 50 h 50"/>
              <a:gd name="T2" fmla="*/ 0 w 16"/>
              <a:gd name="T3" fmla="*/ 0 h 50"/>
            </a:gdLst>
            <a:ahLst/>
            <a:cxnLst>
              <a:cxn ang="0">
                <a:pos x="T0" y="T1"/>
              </a:cxn>
              <a:cxn ang="0">
                <a:pos x="T2" y="T3"/>
              </a:cxn>
            </a:cxnLst>
            <a:rect l="0" t="0" r="r" b="b"/>
            <a:pathLst>
              <a:path w="16" h="50">
                <a:moveTo>
                  <a:pt x="16" y="50"/>
                </a:moveTo>
                <a:cubicBezTo>
                  <a:pt x="16" y="32"/>
                  <a:pt x="1" y="18"/>
                  <a:pt x="0" y="0"/>
                </a:cubicBezTo>
              </a:path>
            </a:pathLst>
          </a:custGeom>
          <a:noFill/>
          <a:ln w="6350" cap="rnd">
            <a:solidFill>
              <a:srgbClr val="FF6600"/>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defPPr>
              <a:defRPr lang="en-US"/>
            </a:defPPr>
            <a:lvl1pPr algn="l" rtl="0" fontAlgn="base">
              <a:spcBef>
                <a:spcPct val="0"/>
              </a:spcBef>
              <a:spcAft>
                <a:spcPct val="0"/>
              </a:spcAft>
              <a:defRPr sz="1400" kern="1200">
                <a:solidFill>
                  <a:schemeClr val="tx1"/>
                </a:solidFill>
                <a:latin typeface="Arial" panose="020B0604020202020204" pitchFamily="34" charset="0"/>
                <a:ea typeface="+mn-ea"/>
                <a:cs typeface="+mn-cs"/>
              </a:defRPr>
            </a:lvl1pPr>
            <a:lvl2pPr marL="457200" algn="l" rtl="0" fontAlgn="base">
              <a:spcBef>
                <a:spcPct val="0"/>
              </a:spcBef>
              <a:spcAft>
                <a:spcPct val="0"/>
              </a:spcAft>
              <a:defRPr sz="1400" kern="1200">
                <a:solidFill>
                  <a:schemeClr val="tx1"/>
                </a:solidFill>
                <a:latin typeface="Arial" panose="020B0604020202020204" pitchFamily="34" charset="0"/>
                <a:ea typeface="+mn-ea"/>
                <a:cs typeface="+mn-cs"/>
              </a:defRPr>
            </a:lvl2pPr>
            <a:lvl3pPr marL="914400" algn="l" rtl="0" fontAlgn="base">
              <a:spcBef>
                <a:spcPct val="0"/>
              </a:spcBef>
              <a:spcAft>
                <a:spcPct val="0"/>
              </a:spcAft>
              <a:defRPr sz="1400" kern="1200">
                <a:solidFill>
                  <a:schemeClr val="tx1"/>
                </a:solidFill>
                <a:latin typeface="Arial" panose="020B0604020202020204" pitchFamily="34" charset="0"/>
                <a:ea typeface="+mn-ea"/>
                <a:cs typeface="+mn-cs"/>
              </a:defRPr>
            </a:lvl3pPr>
            <a:lvl4pPr marL="1371600" algn="l" rtl="0" fontAlgn="base">
              <a:spcBef>
                <a:spcPct val="0"/>
              </a:spcBef>
              <a:spcAft>
                <a:spcPct val="0"/>
              </a:spcAft>
              <a:defRPr sz="1400" kern="1200">
                <a:solidFill>
                  <a:schemeClr val="tx1"/>
                </a:solidFill>
                <a:latin typeface="Arial" panose="020B0604020202020204" pitchFamily="34" charset="0"/>
                <a:ea typeface="+mn-ea"/>
                <a:cs typeface="+mn-cs"/>
              </a:defRPr>
            </a:lvl4pPr>
            <a:lvl5pPr marL="1828800" algn="l" rtl="0" fontAlgn="base">
              <a:spcBef>
                <a:spcPct val="0"/>
              </a:spcBef>
              <a:spcAft>
                <a:spcPct val="0"/>
              </a:spcAft>
              <a:defRPr sz="1400" kern="1200">
                <a:solidFill>
                  <a:schemeClr val="tx1"/>
                </a:solidFill>
                <a:latin typeface="Arial" panose="020B0604020202020204" pitchFamily="34" charset="0"/>
                <a:ea typeface="+mn-ea"/>
                <a:cs typeface="+mn-cs"/>
              </a:defRPr>
            </a:lvl5pPr>
            <a:lvl6pPr marL="2286000" algn="l" defTabSz="914400" rtl="0" eaLnBrk="1" latinLnBrk="0" hangingPunct="1">
              <a:defRPr sz="1400" kern="1200">
                <a:solidFill>
                  <a:schemeClr val="tx1"/>
                </a:solidFill>
                <a:latin typeface="Arial" panose="020B0604020202020204" pitchFamily="34" charset="0"/>
                <a:ea typeface="+mn-ea"/>
                <a:cs typeface="+mn-cs"/>
              </a:defRPr>
            </a:lvl6pPr>
            <a:lvl7pPr marL="2743200" algn="l" defTabSz="914400" rtl="0" eaLnBrk="1" latinLnBrk="0" hangingPunct="1">
              <a:defRPr sz="1400" kern="1200">
                <a:solidFill>
                  <a:schemeClr val="tx1"/>
                </a:solidFill>
                <a:latin typeface="Arial" panose="020B0604020202020204" pitchFamily="34" charset="0"/>
                <a:ea typeface="+mn-ea"/>
                <a:cs typeface="+mn-cs"/>
              </a:defRPr>
            </a:lvl7pPr>
            <a:lvl8pPr marL="3200400" algn="l" defTabSz="914400" rtl="0" eaLnBrk="1" latinLnBrk="0" hangingPunct="1">
              <a:defRPr sz="1400" kern="1200">
                <a:solidFill>
                  <a:schemeClr val="tx1"/>
                </a:solidFill>
                <a:latin typeface="Arial" panose="020B0604020202020204" pitchFamily="34" charset="0"/>
                <a:ea typeface="+mn-ea"/>
                <a:cs typeface="+mn-cs"/>
              </a:defRPr>
            </a:lvl8pPr>
            <a:lvl9pPr marL="3657600" algn="l" defTabSz="914400" rtl="0" eaLnBrk="1" latinLnBrk="0" hangingPunct="1">
              <a:defRPr sz="1400" kern="1200">
                <a:solidFill>
                  <a:schemeClr val="tx1"/>
                </a:solidFill>
                <a:latin typeface="Arial" panose="020B0604020202020204" pitchFamily="34" charset="0"/>
                <a:ea typeface="+mn-ea"/>
                <a:cs typeface="+mn-cs"/>
              </a:defRPr>
            </a:lvl9pPr>
          </a:lstStyle>
          <a:p>
            <a:endParaRPr lang="en-CA"/>
          </a:p>
        </p:txBody>
      </p:sp>
      <p:sp>
        <p:nvSpPr>
          <p:cNvPr id="27" name="Freeform 23">
            <a:extLst>
              <a:ext uri="{FF2B5EF4-FFF2-40B4-BE49-F238E27FC236}">
                <a16:creationId xmlns:a16="http://schemas.microsoft.com/office/drawing/2014/main" id="{0E31BD20-CF03-4471-9D2C-C24411EDDB10}"/>
              </a:ext>
            </a:extLst>
          </p:cNvPr>
          <p:cNvSpPr>
            <a:spLocks noChangeAspect="1"/>
          </p:cNvSpPr>
          <p:nvPr/>
        </p:nvSpPr>
        <p:spPr bwMode="auto">
          <a:xfrm>
            <a:off x="9022677" y="1516586"/>
            <a:ext cx="20475" cy="59650"/>
          </a:xfrm>
          <a:custGeom>
            <a:avLst/>
            <a:gdLst>
              <a:gd name="T0" fmla="*/ 34 w 34"/>
              <a:gd name="T1" fmla="*/ 93 h 93"/>
              <a:gd name="T2" fmla="*/ 0 w 34"/>
              <a:gd name="T3" fmla="*/ 0 h 93"/>
            </a:gdLst>
            <a:ahLst/>
            <a:cxnLst>
              <a:cxn ang="0">
                <a:pos x="T0" y="T1"/>
              </a:cxn>
              <a:cxn ang="0">
                <a:pos x="T2" y="T3"/>
              </a:cxn>
            </a:cxnLst>
            <a:rect l="0" t="0" r="r" b="b"/>
            <a:pathLst>
              <a:path w="34" h="93">
                <a:moveTo>
                  <a:pt x="34" y="93"/>
                </a:moveTo>
                <a:cubicBezTo>
                  <a:pt x="19" y="62"/>
                  <a:pt x="4" y="34"/>
                  <a:pt x="0" y="0"/>
                </a:cubicBezTo>
              </a:path>
            </a:pathLst>
          </a:custGeom>
          <a:noFill/>
          <a:ln w="6350" cap="rnd">
            <a:solidFill>
              <a:srgbClr val="FF6600"/>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defPPr>
              <a:defRPr lang="en-US"/>
            </a:defPPr>
            <a:lvl1pPr algn="l" rtl="0" fontAlgn="base">
              <a:spcBef>
                <a:spcPct val="0"/>
              </a:spcBef>
              <a:spcAft>
                <a:spcPct val="0"/>
              </a:spcAft>
              <a:defRPr sz="1400" kern="1200">
                <a:solidFill>
                  <a:schemeClr val="tx1"/>
                </a:solidFill>
                <a:latin typeface="Arial" panose="020B0604020202020204" pitchFamily="34" charset="0"/>
                <a:ea typeface="+mn-ea"/>
                <a:cs typeface="+mn-cs"/>
              </a:defRPr>
            </a:lvl1pPr>
            <a:lvl2pPr marL="457200" algn="l" rtl="0" fontAlgn="base">
              <a:spcBef>
                <a:spcPct val="0"/>
              </a:spcBef>
              <a:spcAft>
                <a:spcPct val="0"/>
              </a:spcAft>
              <a:defRPr sz="1400" kern="1200">
                <a:solidFill>
                  <a:schemeClr val="tx1"/>
                </a:solidFill>
                <a:latin typeface="Arial" panose="020B0604020202020204" pitchFamily="34" charset="0"/>
                <a:ea typeface="+mn-ea"/>
                <a:cs typeface="+mn-cs"/>
              </a:defRPr>
            </a:lvl2pPr>
            <a:lvl3pPr marL="914400" algn="l" rtl="0" fontAlgn="base">
              <a:spcBef>
                <a:spcPct val="0"/>
              </a:spcBef>
              <a:spcAft>
                <a:spcPct val="0"/>
              </a:spcAft>
              <a:defRPr sz="1400" kern="1200">
                <a:solidFill>
                  <a:schemeClr val="tx1"/>
                </a:solidFill>
                <a:latin typeface="Arial" panose="020B0604020202020204" pitchFamily="34" charset="0"/>
                <a:ea typeface="+mn-ea"/>
                <a:cs typeface="+mn-cs"/>
              </a:defRPr>
            </a:lvl3pPr>
            <a:lvl4pPr marL="1371600" algn="l" rtl="0" fontAlgn="base">
              <a:spcBef>
                <a:spcPct val="0"/>
              </a:spcBef>
              <a:spcAft>
                <a:spcPct val="0"/>
              </a:spcAft>
              <a:defRPr sz="1400" kern="1200">
                <a:solidFill>
                  <a:schemeClr val="tx1"/>
                </a:solidFill>
                <a:latin typeface="Arial" panose="020B0604020202020204" pitchFamily="34" charset="0"/>
                <a:ea typeface="+mn-ea"/>
                <a:cs typeface="+mn-cs"/>
              </a:defRPr>
            </a:lvl4pPr>
            <a:lvl5pPr marL="1828800" algn="l" rtl="0" fontAlgn="base">
              <a:spcBef>
                <a:spcPct val="0"/>
              </a:spcBef>
              <a:spcAft>
                <a:spcPct val="0"/>
              </a:spcAft>
              <a:defRPr sz="1400" kern="1200">
                <a:solidFill>
                  <a:schemeClr val="tx1"/>
                </a:solidFill>
                <a:latin typeface="Arial" panose="020B0604020202020204" pitchFamily="34" charset="0"/>
                <a:ea typeface="+mn-ea"/>
                <a:cs typeface="+mn-cs"/>
              </a:defRPr>
            </a:lvl5pPr>
            <a:lvl6pPr marL="2286000" algn="l" defTabSz="914400" rtl="0" eaLnBrk="1" latinLnBrk="0" hangingPunct="1">
              <a:defRPr sz="1400" kern="1200">
                <a:solidFill>
                  <a:schemeClr val="tx1"/>
                </a:solidFill>
                <a:latin typeface="Arial" panose="020B0604020202020204" pitchFamily="34" charset="0"/>
                <a:ea typeface="+mn-ea"/>
                <a:cs typeface="+mn-cs"/>
              </a:defRPr>
            </a:lvl6pPr>
            <a:lvl7pPr marL="2743200" algn="l" defTabSz="914400" rtl="0" eaLnBrk="1" latinLnBrk="0" hangingPunct="1">
              <a:defRPr sz="1400" kern="1200">
                <a:solidFill>
                  <a:schemeClr val="tx1"/>
                </a:solidFill>
                <a:latin typeface="Arial" panose="020B0604020202020204" pitchFamily="34" charset="0"/>
                <a:ea typeface="+mn-ea"/>
                <a:cs typeface="+mn-cs"/>
              </a:defRPr>
            </a:lvl7pPr>
            <a:lvl8pPr marL="3200400" algn="l" defTabSz="914400" rtl="0" eaLnBrk="1" latinLnBrk="0" hangingPunct="1">
              <a:defRPr sz="1400" kern="1200">
                <a:solidFill>
                  <a:schemeClr val="tx1"/>
                </a:solidFill>
                <a:latin typeface="Arial" panose="020B0604020202020204" pitchFamily="34" charset="0"/>
                <a:ea typeface="+mn-ea"/>
                <a:cs typeface="+mn-cs"/>
              </a:defRPr>
            </a:lvl8pPr>
            <a:lvl9pPr marL="3657600" algn="l" defTabSz="914400" rtl="0" eaLnBrk="1" latinLnBrk="0" hangingPunct="1">
              <a:defRPr sz="1400" kern="1200">
                <a:solidFill>
                  <a:schemeClr val="tx1"/>
                </a:solidFill>
                <a:latin typeface="Arial" panose="020B0604020202020204" pitchFamily="34" charset="0"/>
                <a:ea typeface="+mn-ea"/>
                <a:cs typeface="+mn-cs"/>
              </a:defRPr>
            </a:lvl9pPr>
          </a:lstStyle>
          <a:p>
            <a:endParaRPr lang="en-CA"/>
          </a:p>
        </p:txBody>
      </p:sp>
      <p:sp>
        <p:nvSpPr>
          <p:cNvPr id="28" name="Freeform 24">
            <a:extLst>
              <a:ext uri="{FF2B5EF4-FFF2-40B4-BE49-F238E27FC236}">
                <a16:creationId xmlns:a16="http://schemas.microsoft.com/office/drawing/2014/main" id="{F65AC022-3CAB-4C24-B7A0-64A5F086854A}"/>
              </a:ext>
            </a:extLst>
          </p:cNvPr>
          <p:cNvSpPr>
            <a:spLocks noChangeAspect="1"/>
          </p:cNvSpPr>
          <p:nvPr/>
        </p:nvSpPr>
        <p:spPr bwMode="auto">
          <a:xfrm>
            <a:off x="8729372" y="1338741"/>
            <a:ext cx="23546" cy="12151"/>
          </a:xfrm>
          <a:custGeom>
            <a:avLst/>
            <a:gdLst>
              <a:gd name="T0" fmla="*/ 0 w 40"/>
              <a:gd name="T1" fmla="*/ 3 h 19"/>
              <a:gd name="T2" fmla="*/ 40 w 40"/>
              <a:gd name="T3" fmla="*/ 19 h 19"/>
            </a:gdLst>
            <a:ahLst/>
            <a:cxnLst>
              <a:cxn ang="0">
                <a:pos x="T0" y="T1"/>
              </a:cxn>
              <a:cxn ang="0">
                <a:pos x="T2" y="T3"/>
              </a:cxn>
            </a:cxnLst>
            <a:rect l="0" t="0" r="r" b="b"/>
            <a:pathLst>
              <a:path w="40" h="19">
                <a:moveTo>
                  <a:pt x="0" y="3"/>
                </a:moveTo>
                <a:cubicBezTo>
                  <a:pt x="16" y="0"/>
                  <a:pt x="29" y="8"/>
                  <a:pt x="40" y="19"/>
                </a:cubicBezTo>
              </a:path>
            </a:pathLst>
          </a:custGeom>
          <a:noFill/>
          <a:ln w="6350" cap="rnd">
            <a:solidFill>
              <a:srgbClr val="FF6600"/>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defPPr>
              <a:defRPr lang="en-US"/>
            </a:defPPr>
            <a:lvl1pPr algn="l" rtl="0" fontAlgn="base">
              <a:spcBef>
                <a:spcPct val="0"/>
              </a:spcBef>
              <a:spcAft>
                <a:spcPct val="0"/>
              </a:spcAft>
              <a:defRPr sz="1400" kern="1200">
                <a:solidFill>
                  <a:schemeClr val="tx1"/>
                </a:solidFill>
                <a:latin typeface="Arial" panose="020B0604020202020204" pitchFamily="34" charset="0"/>
                <a:ea typeface="+mn-ea"/>
                <a:cs typeface="+mn-cs"/>
              </a:defRPr>
            </a:lvl1pPr>
            <a:lvl2pPr marL="457200" algn="l" rtl="0" fontAlgn="base">
              <a:spcBef>
                <a:spcPct val="0"/>
              </a:spcBef>
              <a:spcAft>
                <a:spcPct val="0"/>
              </a:spcAft>
              <a:defRPr sz="1400" kern="1200">
                <a:solidFill>
                  <a:schemeClr val="tx1"/>
                </a:solidFill>
                <a:latin typeface="Arial" panose="020B0604020202020204" pitchFamily="34" charset="0"/>
                <a:ea typeface="+mn-ea"/>
                <a:cs typeface="+mn-cs"/>
              </a:defRPr>
            </a:lvl2pPr>
            <a:lvl3pPr marL="914400" algn="l" rtl="0" fontAlgn="base">
              <a:spcBef>
                <a:spcPct val="0"/>
              </a:spcBef>
              <a:spcAft>
                <a:spcPct val="0"/>
              </a:spcAft>
              <a:defRPr sz="1400" kern="1200">
                <a:solidFill>
                  <a:schemeClr val="tx1"/>
                </a:solidFill>
                <a:latin typeface="Arial" panose="020B0604020202020204" pitchFamily="34" charset="0"/>
                <a:ea typeface="+mn-ea"/>
                <a:cs typeface="+mn-cs"/>
              </a:defRPr>
            </a:lvl3pPr>
            <a:lvl4pPr marL="1371600" algn="l" rtl="0" fontAlgn="base">
              <a:spcBef>
                <a:spcPct val="0"/>
              </a:spcBef>
              <a:spcAft>
                <a:spcPct val="0"/>
              </a:spcAft>
              <a:defRPr sz="1400" kern="1200">
                <a:solidFill>
                  <a:schemeClr val="tx1"/>
                </a:solidFill>
                <a:latin typeface="Arial" panose="020B0604020202020204" pitchFamily="34" charset="0"/>
                <a:ea typeface="+mn-ea"/>
                <a:cs typeface="+mn-cs"/>
              </a:defRPr>
            </a:lvl4pPr>
            <a:lvl5pPr marL="1828800" algn="l" rtl="0" fontAlgn="base">
              <a:spcBef>
                <a:spcPct val="0"/>
              </a:spcBef>
              <a:spcAft>
                <a:spcPct val="0"/>
              </a:spcAft>
              <a:defRPr sz="1400" kern="1200">
                <a:solidFill>
                  <a:schemeClr val="tx1"/>
                </a:solidFill>
                <a:latin typeface="Arial" panose="020B0604020202020204" pitchFamily="34" charset="0"/>
                <a:ea typeface="+mn-ea"/>
                <a:cs typeface="+mn-cs"/>
              </a:defRPr>
            </a:lvl5pPr>
            <a:lvl6pPr marL="2286000" algn="l" defTabSz="914400" rtl="0" eaLnBrk="1" latinLnBrk="0" hangingPunct="1">
              <a:defRPr sz="1400" kern="1200">
                <a:solidFill>
                  <a:schemeClr val="tx1"/>
                </a:solidFill>
                <a:latin typeface="Arial" panose="020B0604020202020204" pitchFamily="34" charset="0"/>
                <a:ea typeface="+mn-ea"/>
                <a:cs typeface="+mn-cs"/>
              </a:defRPr>
            </a:lvl6pPr>
            <a:lvl7pPr marL="2743200" algn="l" defTabSz="914400" rtl="0" eaLnBrk="1" latinLnBrk="0" hangingPunct="1">
              <a:defRPr sz="1400" kern="1200">
                <a:solidFill>
                  <a:schemeClr val="tx1"/>
                </a:solidFill>
                <a:latin typeface="Arial" panose="020B0604020202020204" pitchFamily="34" charset="0"/>
                <a:ea typeface="+mn-ea"/>
                <a:cs typeface="+mn-cs"/>
              </a:defRPr>
            </a:lvl7pPr>
            <a:lvl8pPr marL="3200400" algn="l" defTabSz="914400" rtl="0" eaLnBrk="1" latinLnBrk="0" hangingPunct="1">
              <a:defRPr sz="1400" kern="1200">
                <a:solidFill>
                  <a:schemeClr val="tx1"/>
                </a:solidFill>
                <a:latin typeface="Arial" panose="020B0604020202020204" pitchFamily="34" charset="0"/>
                <a:ea typeface="+mn-ea"/>
                <a:cs typeface="+mn-cs"/>
              </a:defRPr>
            </a:lvl8pPr>
            <a:lvl9pPr marL="3657600" algn="l" defTabSz="914400" rtl="0" eaLnBrk="1" latinLnBrk="0" hangingPunct="1">
              <a:defRPr sz="1400" kern="1200">
                <a:solidFill>
                  <a:schemeClr val="tx1"/>
                </a:solidFill>
                <a:latin typeface="Arial" panose="020B0604020202020204" pitchFamily="34" charset="0"/>
                <a:ea typeface="+mn-ea"/>
                <a:cs typeface="+mn-cs"/>
              </a:defRPr>
            </a:lvl9pPr>
          </a:lstStyle>
          <a:p>
            <a:endParaRPr lang="en-CA"/>
          </a:p>
        </p:txBody>
      </p:sp>
      <p:sp>
        <p:nvSpPr>
          <p:cNvPr id="29" name="Freeform 25">
            <a:extLst>
              <a:ext uri="{FF2B5EF4-FFF2-40B4-BE49-F238E27FC236}">
                <a16:creationId xmlns:a16="http://schemas.microsoft.com/office/drawing/2014/main" id="{69838962-7FB3-4E86-B336-8E05F6F2A5A1}"/>
              </a:ext>
            </a:extLst>
          </p:cNvPr>
          <p:cNvSpPr>
            <a:spLocks noChangeAspect="1"/>
          </p:cNvSpPr>
          <p:nvPr/>
        </p:nvSpPr>
        <p:spPr bwMode="auto">
          <a:xfrm>
            <a:off x="8729884" y="1351445"/>
            <a:ext cx="34807" cy="31482"/>
          </a:xfrm>
          <a:custGeom>
            <a:avLst/>
            <a:gdLst>
              <a:gd name="T0" fmla="*/ 0 w 58"/>
              <a:gd name="T1" fmla="*/ 49 h 49"/>
              <a:gd name="T2" fmla="*/ 58 w 58"/>
              <a:gd name="T3" fmla="*/ 7 h 49"/>
            </a:gdLst>
            <a:ahLst/>
            <a:cxnLst>
              <a:cxn ang="0">
                <a:pos x="T0" y="T1"/>
              </a:cxn>
              <a:cxn ang="0">
                <a:pos x="T2" y="T3"/>
              </a:cxn>
            </a:cxnLst>
            <a:rect l="0" t="0" r="r" b="b"/>
            <a:pathLst>
              <a:path w="58" h="49">
                <a:moveTo>
                  <a:pt x="0" y="49"/>
                </a:moveTo>
                <a:cubicBezTo>
                  <a:pt x="5" y="22"/>
                  <a:pt x="29" y="0"/>
                  <a:pt x="58" y="7"/>
                </a:cubicBezTo>
              </a:path>
            </a:pathLst>
          </a:custGeom>
          <a:noFill/>
          <a:ln w="6350" cap="rnd">
            <a:solidFill>
              <a:srgbClr val="FF6600"/>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defPPr>
              <a:defRPr lang="en-US"/>
            </a:defPPr>
            <a:lvl1pPr algn="l" rtl="0" fontAlgn="base">
              <a:spcBef>
                <a:spcPct val="0"/>
              </a:spcBef>
              <a:spcAft>
                <a:spcPct val="0"/>
              </a:spcAft>
              <a:defRPr sz="1400" kern="1200">
                <a:solidFill>
                  <a:schemeClr val="tx1"/>
                </a:solidFill>
                <a:latin typeface="Arial" panose="020B0604020202020204" pitchFamily="34" charset="0"/>
                <a:ea typeface="+mn-ea"/>
                <a:cs typeface="+mn-cs"/>
              </a:defRPr>
            </a:lvl1pPr>
            <a:lvl2pPr marL="457200" algn="l" rtl="0" fontAlgn="base">
              <a:spcBef>
                <a:spcPct val="0"/>
              </a:spcBef>
              <a:spcAft>
                <a:spcPct val="0"/>
              </a:spcAft>
              <a:defRPr sz="1400" kern="1200">
                <a:solidFill>
                  <a:schemeClr val="tx1"/>
                </a:solidFill>
                <a:latin typeface="Arial" panose="020B0604020202020204" pitchFamily="34" charset="0"/>
                <a:ea typeface="+mn-ea"/>
                <a:cs typeface="+mn-cs"/>
              </a:defRPr>
            </a:lvl2pPr>
            <a:lvl3pPr marL="914400" algn="l" rtl="0" fontAlgn="base">
              <a:spcBef>
                <a:spcPct val="0"/>
              </a:spcBef>
              <a:spcAft>
                <a:spcPct val="0"/>
              </a:spcAft>
              <a:defRPr sz="1400" kern="1200">
                <a:solidFill>
                  <a:schemeClr val="tx1"/>
                </a:solidFill>
                <a:latin typeface="Arial" panose="020B0604020202020204" pitchFamily="34" charset="0"/>
                <a:ea typeface="+mn-ea"/>
                <a:cs typeface="+mn-cs"/>
              </a:defRPr>
            </a:lvl3pPr>
            <a:lvl4pPr marL="1371600" algn="l" rtl="0" fontAlgn="base">
              <a:spcBef>
                <a:spcPct val="0"/>
              </a:spcBef>
              <a:spcAft>
                <a:spcPct val="0"/>
              </a:spcAft>
              <a:defRPr sz="1400" kern="1200">
                <a:solidFill>
                  <a:schemeClr val="tx1"/>
                </a:solidFill>
                <a:latin typeface="Arial" panose="020B0604020202020204" pitchFamily="34" charset="0"/>
                <a:ea typeface="+mn-ea"/>
                <a:cs typeface="+mn-cs"/>
              </a:defRPr>
            </a:lvl4pPr>
            <a:lvl5pPr marL="1828800" algn="l" rtl="0" fontAlgn="base">
              <a:spcBef>
                <a:spcPct val="0"/>
              </a:spcBef>
              <a:spcAft>
                <a:spcPct val="0"/>
              </a:spcAft>
              <a:defRPr sz="1400" kern="1200">
                <a:solidFill>
                  <a:schemeClr val="tx1"/>
                </a:solidFill>
                <a:latin typeface="Arial" panose="020B0604020202020204" pitchFamily="34" charset="0"/>
                <a:ea typeface="+mn-ea"/>
                <a:cs typeface="+mn-cs"/>
              </a:defRPr>
            </a:lvl5pPr>
            <a:lvl6pPr marL="2286000" algn="l" defTabSz="914400" rtl="0" eaLnBrk="1" latinLnBrk="0" hangingPunct="1">
              <a:defRPr sz="1400" kern="1200">
                <a:solidFill>
                  <a:schemeClr val="tx1"/>
                </a:solidFill>
                <a:latin typeface="Arial" panose="020B0604020202020204" pitchFamily="34" charset="0"/>
                <a:ea typeface="+mn-ea"/>
                <a:cs typeface="+mn-cs"/>
              </a:defRPr>
            </a:lvl6pPr>
            <a:lvl7pPr marL="2743200" algn="l" defTabSz="914400" rtl="0" eaLnBrk="1" latinLnBrk="0" hangingPunct="1">
              <a:defRPr sz="1400" kern="1200">
                <a:solidFill>
                  <a:schemeClr val="tx1"/>
                </a:solidFill>
                <a:latin typeface="Arial" panose="020B0604020202020204" pitchFamily="34" charset="0"/>
                <a:ea typeface="+mn-ea"/>
                <a:cs typeface="+mn-cs"/>
              </a:defRPr>
            </a:lvl7pPr>
            <a:lvl8pPr marL="3200400" algn="l" defTabSz="914400" rtl="0" eaLnBrk="1" latinLnBrk="0" hangingPunct="1">
              <a:defRPr sz="1400" kern="1200">
                <a:solidFill>
                  <a:schemeClr val="tx1"/>
                </a:solidFill>
                <a:latin typeface="Arial" panose="020B0604020202020204" pitchFamily="34" charset="0"/>
                <a:ea typeface="+mn-ea"/>
                <a:cs typeface="+mn-cs"/>
              </a:defRPr>
            </a:lvl8pPr>
            <a:lvl9pPr marL="3657600" algn="l" defTabSz="914400" rtl="0" eaLnBrk="1" latinLnBrk="0" hangingPunct="1">
              <a:defRPr sz="1400" kern="1200">
                <a:solidFill>
                  <a:schemeClr val="tx1"/>
                </a:solidFill>
                <a:latin typeface="Arial" panose="020B0604020202020204" pitchFamily="34" charset="0"/>
                <a:ea typeface="+mn-ea"/>
                <a:cs typeface="+mn-cs"/>
              </a:defRPr>
            </a:lvl9pPr>
          </a:lstStyle>
          <a:p>
            <a:endParaRPr lang="en-CA"/>
          </a:p>
        </p:txBody>
      </p:sp>
      <p:sp>
        <p:nvSpPr>
          <p:cNvPr id="30" name="Freeform 26">
            <a:extLst>
              <a:ext uri="{FF2B5EF4-FFF2-40B4-BE49-F238E27FC236}">
                <a16:creationId xmlns:a16="http://schemas.microsoft.com/office/drawing/2014/main" id="{B108B74C-00BA-4A71-A113-FE479EA26069}"/>
              </a:ext>
            </a:extLst>
          </p:cNvPr>
          <p:cNvSpPr>
            <a:spLocks noChangeAspect="1"/>
          </p:cNvSpPr>
          <p:nvPr/>
        </p:nvSpPr>
        <p:spPr bwMode="auto">
          <a:xfrm>
            <a:off x="8741145" y="1362491"/>
            <a:ext cx="51699" cy="76771"/>
          </a:xfrm>
          <a:custGeom>
            <a:avLst/>
            <a:gdLst>
              <a:gd name="T0" fmla="*/ 0 w 88"/>
              <a:gd name="T1" fmla="*/ 74 h 120"/>
              <a:gd name="T2" fmla="*/ 64 w 88"/>
              <a:gd name="T3" fmla="*/ 0 h 120"/>
              <a:gd name="T4" fmla="*/ 87 w 88"/>
              <a:gd name="T5" fmla="*/ 7 h 120"/>
              <a:gd name="T6" fmla="*/ 87 w 88"/>
              <a:gd name="T7" fmla="*/ 13 h 120"/>
              <a:gd name="T8" fmla="*/ 22 w 88"/>
              <a:gd name="T9" fmla="*/ 120 h 120"/>
            </a:gdLst>
            <a:ahLst/>
            <a:cxnLst>
              <a:cxn ang="0">
                <a:pos x="T0" y="T1"/>
              </a:cxn>
              <a:cxn ang="0">
                <a:pos x="T2" y="T3"/>
              </a:cxn>
              <a:cxn ang="0">
                <a:pos x="T4" y="T5"/>
              </a:cxn>
              <a:cxn ang="0">
                <a:pos x="T6" y="T7"/>
              </a:cxn>
              <a:cxn ang="0">
                <a:pos x="T8" y="T9"/>
              </a:cxn>
            </a:cxnLst>
            <a:rect l="0" t="0" r="r" b="b"/>
            <a:pathLst>
              <a:path w="88" h="120">
                <a:moveTo>
                  <a:pt x="0" y="74"/>
                </a:moveTo>
                <a:cubicBezTo>
                  <a:pt x="4" y="39"/>
                  <a:pt x="33" y="14"/>
                  <a:pt x="64" y="0"/>
                </a:cubicBezTo>
                <a:cubicBezTo>
                  <a:pt x="72" y="2"/>
                  <a:pt x="79" y="4"/>
                  <a:pt x="87" y="7"/>
                </a:cubicBezTo>
                <a:cubicBezTo>
                  <a:pt x="88" y="9"/>
                  <a:pt x="87" y="11"/>
                  <a:pt x="87" y="13"/>
                </a:cubicBezTo>
                <a:cubicBezTo>
                  <a:pt x="44" y="29"/>
                  <a:pt x="28" y="79"/>
                  <a:pt x="22" y="120"/>
                </a:cubicBezTo>
              </a:path>
            </a:pathLst>
          </a:custGeom>
          <a:noFill/>
          <a:ln w="6350" cap="rnd">
            <a:solidFill>
              <a:srgbClr val="FF6600"/>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defPPr>
              <a:defRPr lang="en-US"/>
            </a:defPPr>
            <a:lvl1pPr algn="l" rtl="0" fontAlgn="base">
              <a:spcBef>
                <a:spcPct val="0"/>
              </a:spcBef>
              <a:spcAft>
                <a:spcPct val="0"/>
              </a:spcAft>
              <a:defRPr sz="1400" kern="1200">
                <a:solidFill>
                  <a:schemeClr val="tx1"/>
                </a:solidFill>
                <a:latin typeface="Arial" panose="020B0604020202020204" pitchFamily="34" charset="0"/>
                <a:ea typeface="+mn-ea"/>
                <a:cs typeface="+mn-cs"/>
              </a:defRPr>
            </a:lvl1pPr>
            <a:lvl2pPr marL="457200" algn="l" rtl="0" fontAlgn="base">
              <a:spcBef>
                <a:spcPct val="0"/>
              </a:spcBef>
              <a:spcAft>
                <a:spcPct val="0"/>
              </a:spcAft>
              <a:defRPr sz="1400" kern="1200">
                <a:solidFill>
                  <a:schemeClr val="tx1"/>
                </a:solidFill>
                <a:latin typeface="Arial" panose="020B0604020202020204" pitchFamily="34" charset="0"/>
                <a:ea typeface="+mn-ea"/>
                <a:cs typeface="+mn-cs"/>
              </a:defRPr>
            </a:lvl2pPr>
            <a:lvl3pPr marL="914400" algn="l" rtl="0" fontAlgn="base">
              <a:spcBef>
                <a:spcPct val="0"/>
              </a:spcBef>
              <a:spcAft>
                <a:spcPct val="0"/>
              </a:spcAft>
              <a:defRPr sz="1400" kern="1200">
                <a:solidFill>
                  <a:schemeClr val="tx1"/>
                </a:solidFill>
                <a:latin typeface="Arial" panose="020B0604020202020204" pitchFamily="34" charset="0"/>
                <a:ea typeface="+mn-ea"/>
                <a:cs typeface="+mn-cs"/>
              </a:defRPr>
            </a:lvl3pPr>
            <a:lvl4pPr marL="1371600" algn="l" rtl="0" fontAlgn="base">
              <a:spcBef>
                <a:spcPct val="0"/>
              </a:spcBef>
              <a:spcAft>
                <a:spcPct val="0"/>
              </a:spcAft>
              <a:defRPr sz="1400" kern="1200">
                <a:solidFill>
                  <a:schemeClr val="tx1"/>
                </a:solidFill>
                <a:latin typeface="Arial" panose="020B0604020202020204" pitchFamily="34" charset="0"/>
                <a:ea typeface="+mn-ea"/>
                <a:cs typeface="+mn-cs"/>
              </a:defRPr>
            </a:lvl4pPr>
            <a:lvl5pPr marL="1828800" algn="l" rtl="0" fontAlgn="base">
              <a:spcBef>
                <a:spcPct val="0"/>
              </a:spcBef>
              <a:spcAft>
                <a:spcPct val="0"/>
              </a:spcAft>
              <a:defRPr sz="1400" kern="1200">
                <a:solidFill>
                  <a:schemeClr val="tx1"/>
                </a:solidFill>
                <a:latin typeface="Arial" panose="020B0604020202020204" pitchFamily="34" charset="0"/>
                <a:ea typeface="+mn-ea"/>
                <a:cs typeface="+mn-cs"/>
              </a:defRPr>
            </a:lvl5pPr>
            <a:lvl6pPr marL="2286000" algn="l" defTabSz="914400" rtl="0" eaLnBrk="1" latinLnBrk="0" hangingPunct="1">
              <a:defRPr sz="1400" kern="1200">
                <a:solidFill>
                  <a:schemeClr val="tx1"/>
                </a:solidFill>
                <a:latin typeface="Arial" panose="020B0604020202020204" pitchFamily="34" charset="0"/>
                <a:ea typeface="+mn-ea"/>
                <a:cs typeface="+mn-cs"/>
              </a:defRPr>
            </a:lvl6pPr>
            <a:lvl7pPr marL="2743200" algn="l" defTabSz="914400" rtl="0" eaLnBrk="1" latinLnBrk="0" hangingPunct="1">
              <a:defRPr sz="1400" kern="1200">
                <a:solidFill>
                  <a:schemeClr val="tx1"/>
                </a:solidFill>
                <a:latin typeface="Arial" panose="020B0604020202020204" pitchFamily="34" charset="0"/>
                <a:ea typeface="+mn-ea"/>
                <a:cs typeface="+mn-cs"/>
              </a:defRPr>
            </a:lvl7pPr>
            <a:lvl8pPr marL="3200400" algn="l" defTabSz="914400" rtl="0" eaLnBrk="1" latinLnBrk="0" hangingPunct="1">
              <a:defRPr sz="1400" kern="1200">
                <a:solidFill>
                  <a:schemeClr val="tx1"/>
                </a:solidFill>
                <a:latin typeface="Arial" panose="020B0604020202020204" pitchFamily="34" charset="0"/>
                <a:ea typeface="+mn-ea"/>
                <a:cs typeface="+mn-cs"/>
              </a:defRPr>
            </a:lvl8pPr>
            <a:lvl9pPr marL="3657600" algn="l" defTabSz="914400" rtl="0" eaLnBrk="1" latinLnBrk="0" hangingPunct="1">
              <a:defRPr sz="1400" kern="1200">
                <a:solidFill>
                  <a:schemeClr val="tx1"/>
                </a:solidFill>
                <a:latin typeface="Arial" panose="020B0604020202020204" pitchFamily="34" charset="0"/>
                <a:ea typeface="+mn-ea"/>
                <a:cs typeface="+mn-cs"/>
              </a:defRPr>
            </a:lvl9pPr>
          </a:lstStyle>
          <a:p>
            <a:endParaRPr lang="en-CA"/>
          </a:p>
        </p:txBody>
      </p:sp>
      <p:sp>
        <p:nvSpPr>
          <p:cNvPr id="31" name="Freeform 27">
            <a:extLst>
              <a:ext uri="{FF2B5EF4-FFF2-40B4-BE49-F238E27FC236}">
                <a16:creationId xmlns:a16="http://schemas.microsoft.com/office/drawing/2014/main" id="{4704464B-9714-42EC-88C8-9B4E1584D93D}"/>
              </a:ext>
            </a:extLst>
          </p:cNvPr>
          <p:cNvSpPr>
            <a:spLocks noChangeAspect="1"/>
          </p:cNvSpPr>
          <p:nvPr/>
        </p:nvSpPr>
        <p:spPr bwMode="auto">
          <a:xfrm>
            <a:off x="8773394" y="1417170"/>
            <a:ext cx="5631" cy="52470"/>
          </a:xfrm>
          <a:custGeom>
            <a:avLst/>
            <a:gdLst>
              <a:gd name="T0" fmla="*/ 1 w 9"/>
              <a:gd name="T1" fmla="*/ 82 h 82"/>
              <a:gd name="T2" fmla="*/ 9 w 9"/>
              <a:gd name="T3" fmla="*/ 0 h 82"/>
            </a:gdLst>
            <a:ahLst/>
            <a:cxnLst>
              <a:cxn ang="0">
                <a:pos x="T0" y="T1"/>
              </a:cxn>
              <a:cxn ang="0">
                <a:pos x="T2" y="T3"/>
              </a:cxn>
            </a:cxnLst>
            <a:rect l="0" t="0" r="r" b="b"/>
            <a:pathLst>
              <a:path w="9" h="82">
                <a:moveTo>
                  <a:pt x="1" y="82"/>
                </a:moveTo>
                <a:cubicBezTo>
                  <a:pt x="0" y="54"/>
                  <a:pt x="1" y="26"/>
                  <a:pt x="9" y="0"/>
                </a:cubicBezTo>
              </a:path>
            </a:pathLst>
          </a:custGeom>
          <a:noFill/>
          <a:ln w="6350" cap="rnd">
            <a:solidFill>
              <a:srgbClr val="FF6600"/>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defPPr>
              <a:defRPr lang="en-US"/>
            </a:defPPr>
            <a:lvl1pPr algn="l" rtl="0" fontAlgn="base">
              <a:spcBef>
                <a:spcPct val="0"/>
              </a:spcBef>
              <a:spcAft>
                <a:spcPct val="0"/>
              </a:spcAft>
              <a:defRPr sz="1400" kern="1200">
                <a:solidFill>
                  <a:schemeClr val="tx1"/>
                </a:solidFill>
                <a:latin typeface="Arial" panose="020B0604020202020204" pitchFamily="34" charset="0"/>
                <a:ea typeface="+mn-ea"/>
                <a:cs typeface="+mn-cs"/>
              </a:defRPr>
            </a:lvl1pPr>
            <a:lvl2pPr marL="457200" algn="l" rtl="0" fontAlgn="base">
              <a:spcBef>
                <a:spcPct val="0"/>
              </a:spcBef>
              <a:spcAft>
                <a:spcPct val="0"/>
              </a:spcAft>
              <a:defRPr sz="1400" kern="1200">
                <a:solidFill>
                  <a:schemeClr val="tx1"/>
                </a:solidFill>
                <a:latin typeface="Arial" panose="020B0604020202020204" pitchFamily="34" charset="0"/>
                <a:ea typeface="+mn-ea"/>
                <a:cs typeface="+mn-cs"/>
              </a:defRPr>
            </a:lvl2pPr>
            <a:lvl3pPr marL="914400" algn="l" rtl="0" fontAlgn="base">
              <a:spcBef>
                <a:spcPct val="0"/>
              </a:spcBef>
              <a:spcAft>
                <a:spcPct val="0"/>
              </a:spcAft>
              <a:defRPr sz="1400" kern="1200">
                <a:solidFill>
                  <a:schemeClr val="tx1"/>
                </a:solidFill>
                <a:latin typeface="Arial" panose="020B0604020202020204" pitchFamily="34" charset="0"/>
                <a:ea typeface="+mn-ea"/>
                <a:cs typeface="+mn-cs"/>
              </a:defRPr>
            </a:lvl3pPr>
            <a:lvl4pPr marL="1371600" algn="l" rtl="0" fontAlgn="base">
              <a:spcBef>
                <a:spcPct val="0"/>
              </a:spcBef>
              <a:spcAft>
                <a:spcPct val="0"/>
              </a:spcAft>
              <a:defRPr sz="1400" kern="1200">
                <a:solidFill>
                  <a:schemeClr val="tx1"/>
                </a:solidFill>
                <a:latin typeface="Arial" panose="020B0604020202020204" pitchFamily="34" charset="0"/>
                <a:ea typeface="+mn-ea"/>
                <a:cs typeface="+mn-cs"/>
              </a:defRPr>
            </a:lvl4pPr>
            <a:lvl5pPr marL="1828800" algn="l" rtl="0" fontAlgn="base">
              <a:spcBef>
                <a:spcPct val="0"/>
              </a:spcBef>
              <a:spcAft>
                <a:spcPct val="0"/>
              </a:spcAft>
              <a:defRPr sz="1400" kern="1200">
                <a:solidFill>
                  <a:schemeClr val="tx1"/>
                </a:solidFill>
                <a:latin typeface="Arial" panose="020B0604020202020204" pitchFamily="34" charset="0"/>
                <a:ea typeface="+mn-ea"/>
                <a:cs typeface="+mn-cs"/>
              </a:defRPr>
            </a:lvl5pPr>
            <a:lvl6pPr marL="2286000" algn="l" defTabSz="914400" rtl="0" eaLnBrk="1" latinLnBrk="0" hangingPunct="1">
              <a:defRPr sz="1400" kern="1200">
                <a:solidFill>
                  <a:schemeClr val="tx1"/>
                </a:solidFill>
                <a:latin typeface="Arial" panose="020B0604020202020204" pitchFamily="34" charset="0"/>
                <a:ea typeface="+mn-ea"/>
                <a:cs typeface="+mn-cs"/>
              </a:defRPr>
            </a:lvl6pPr>
            <a:lvl7pPr marL="2743200" algn="l" defTabSz="914400" rtl="0" eaLnBrk="1" latinLnBrk="0" hangingPunct="1">
              <a:defRPr sz="1400" kern="1200">
                <a:solidFill>
                  <a:schemeClr val="tx1"/>
                </a:solidFill>
                <a:latin typeface="Arial" panose="020B0604020202020204" pitchFamily="34" charset="0"/>
                <a:ea typeface="+mn-ea"/>
                <a:cs typeface="+mn-cs"/>
              </a:defRPr>
            </a:lvl7pPr>
            <a:lvl8pPr marL="3200400" algn="l" defTabSz="914400" rtl="0" eaLnBrk="1" latinLnBrk="0" hangingPunct="1">
              <a:defRPr sz="1400" kern="1200">
                <a:solidFill>
                  <a:schemeClr val="tx1"/>
                </a:solidFill>
                <a:latin typeface="Arial" panose="020B0604020202020204" pitchFamily="34" charset="0"/>
                <a:ea typeface="+mn-ea"/>
                <a:cs typeface="+mn-cs"/>
              </a:defRPr>
            </a:lvl8pPr>
            <a:lvl9pPr marL="3657600" algn="l" defTabSz="914400" rtl="0" eaLnBrk="1" latinLnBrk="0" hangingPunct="1">
              <a:defRPr sz="1400" kern="1200">
                <a:solidFill>
                  <a:schemeClr val="tx1"/>
                </a:solidFill>
                <a:latin typeface="Arial" panose="020B0604020202020204" pitchFamily="34" charset="0"/>
                <a:ea typeface="+mn-ea"/>
                <a:cs typeface="+mn-cs"/>
              </a:defRPr>
            </a:lvl9pPr>
          </a:lstStyle>
          <a:p>
            <a:endParaRPr lang="en-CA"/>
          </a:p>
        </p:txBody>
      </p:sp>
      <p:sp>
        <p:nvSpPr>
          <p:cNvPr id="32" name="Freeform 28">
            <a:extLst>
              <a:ext uri="{FF2B5EF4-FFF2-40B4-BE49-F238E27FC236}">
                <a16:creationId xmlns:a16="http://schemas.microsoft.com/office/drawing/2014/main" id="{13DD5FDA-D627-495F-BF63-A9BCDF3D54D5}"/>
              </a:ext>
            </a:extLst>
          </p:cNvPr>
          <p:cNvSpPr>
            <a:spLocks noChangeAspect="1"/>
          </p:cNvSpPr>
          <p:nvPr/>
        </p:nvSpPr>
        <p:spPr bwMode="auto">
          <a:xfrm>
            <a:off x="8800011" y="1382374"/>
            <a:ext cx="49140" cy="128136"/>
          </a:xfrm>
          <a:custGeom>
            <a:avLst/>
            <a:gdLst>
              <a:gd name="T0" fmla="*/ 38 w 82"/>
              <a:gd name="T1" fmla="*/ 201 h 201"/>
              <a:gd name="T2" fmla="*/ 80 w 82"/>
              <a:gd name="T3" fmla="*/ 1 h 201"/>
              <a:gd name="T4" fmla="*/ 82 w 82"/>
              <a:gd name="T5" fmla="*/ 0 h 201"/>
            </a:gdLst>
            <a:ahLst/>
            <a:cxnLst>
              <a:cxn ang="0">
                <a:pos x="T0" y="T1"/>
              </a:cxn>
              <a:cxn ang="0">
                <a:pos x="T2" y="T3"/>
              </a:cxn>
              <a:cxn ang="0">
                <a:pos x="T4" y="T5"/>
              </a:cxn>
            </a:cxnLst>
            <a:rect l="0" t="0" r="r" b="b"/>
            <a:pathLst>
              <a:path w="82" h="201">
                <a:moveTo>
                  <a:pt x="38" y="201"/>
                </a:moveTo>
                <a:cubicBezTo>
                  <a:pt x="0" y="159"/>
                  <a:pt x="5" y="17"/>
                  <a:pt x="80" y="1"/>
                </a:cubicBezTo>
                <a:cubicBezTo>
                  <a:pt x="81" y="1"/>
                  <a:pt x="81" y="0"/>
                  <a:pt x="82" y="0"/>
                </a:cubicBezTo>
              </a:path>
            </a:pathLst>
          </a:custGeom>
          <a:noFill/>
          <a:ln w="6350" cap="rnd">
            <a:solidFill>
              <a:srgbClr val="FF6600"/>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defPPr>
              <a:defRPr lang="en-US"/>
            </a:defPPr>
            <a:lvl1pPr algn="l" rtl="0" fontAlgn="base">
              <a:spcBef>
                <a:spcPct val="0"/>
              </a:spcBef>
              <a:spcAft>
                <a:spcPct val="0"/>
              </a:spcAft>
              <a:defRPr sz="1400" kern="1200">
                <a:solidFill>
                  <a:schemeClr val="tx1"/>
                </a:solidFill>
                <a:latin typeface="Arial" panose="020B0604020202020204" pitchFamily="34" charset="0"/>
                <a:ea typeface="+mn-ea"/>
                <a:cs typeface="+mn-cs"/>
              </a:defRPr>
            </a:lvl1pPr>
            <a:lvl2pPr marL="457200" algn="l" rtl="0" fontAlgn="base">
              <a:spcBef>
                <a:spcPct val="0"/>
              </a:spcBef>
              <a:spcAft>
                <a:spcPct val="0"/>
              </a:spcAft>
              <a:defRPr sz="1400" kern="1200">
                <a:solidFill>
                  <a:schemeClr val="tx1"/>
                </a:solidFill>
                <a:latin typeface="Arial" panose="020B0604020202020204" pitchFamily="34" charset="0"/>
                <a:ea typeface="+mn-ea"/>
                <a:cs typeface="+mn-cs"/>
              </a:defRPr>
            </a:lvl2pPr>
            <a:lvl3pPr marL="914400" algn="l" rtl="0" fontAlgn="base">
              <a:spcBef>
                <a:spcPct val="0"/>
              </a:spcBef>
              <a:spcAft>
                <a:spcPct val="0"/>
              </a:spcAft>
              <a:defRPr sz="1400" kern="1200">
                <a:solidFill>
                  <a:schemeClr val="tx1"/>
                </a:solidFill>
                <a:latin typeface="Arial" panose="020B0604020202020204" pitchFamily="34" charset="0"/>
                <a:ea typeface="+mn-ea"/>
                <a:cs typeface="+mn-cs"/>
              </a:defRPr>
            </a:lvl3pPr>
            <a:lvl4pPr marL="1371600" algn="l" rtl="0" fontAlgn="base">
              <a:spcBef>
                <a:spcPct val="0"/>
              </a:spcBef>
              <a:spcAft>
                <a:spcPct val="0"/>
              </a:spcAft>
              <a:defRPr sz="1400" kern="1200">
                <a:solidFill>
                  <a:schemeClr val="tx1"/>
                </a:solidFill>
                <a:latin typeface="Arial" panose="020B0604020202020204" pitchFamily="34" charset="0"/>
                <a:ea typeface="+mn-ea"/>
                <a:cs typeface="+mn-cs"/>
              </a:defRPr>
            </a:lvl4pPr>
            <a:lvl5pPr marL="1828800" algn="l" rtl="0" fontAlgn="base">
              <a:spcBef>
                <a:spcPct val="0"/>
              </a:spcBef>
              <a:spcAft>
                <a:spcPct val="0"/>
              </a:spcAft>
              <a:defRPr sz="1400" kern="1200">
                <a:solidFill>
                  <a:schemeClr val="tx1"/>
                </a:solidFill>
                <a:latin typeface="Arial" panose="020B0604020202020204" pitchFamily="34" charset="0"/>
                <a:ea typeface="+mn-ea"/>
                <a:cs typeface="+mn-cs"/>
              </a:defRPr>
            </a:lvl5pPr>
            <a:lvl6pPr marL="2286000" algn="l" defTabSz="914400" rtl="0" eaLnBrk="1" latinLnBrk="0" hangingPunct="1">
              <a:defRPr sz="1400" kern="1200">
                <a:solidFill>
                  <a:schemeClr val="tx1"/>
                </a:solidFill>
                <a:latin typeface="Arial" panose="020B0604020202020204" pitchFamily="34" charset="0"/>
                <a:ea typeface="+mn-ea"/>
                <a:cs typeface="+mn-cs"/>
              </a:defRPr>
            </a:lvl6pPr>
            <a:lvl7pPr marL="2743200" algn="l" defTabSz="914400" rtl="0" eaLnBrk="1" latinLnBrk="0" hangingPunct="1">
              <a:defRPr sz="1400" kern="1200">
                <a:solidFill>
                  <a:schemeClr val="tx1"/>
                </a:solidFill>
                <a:latin typeface="Arial" panose="020B0604020202020204" pitchFamily="34" charset="0"/>
                <a:ea typeface="+mn-ea"/>
                <a:cs typeface="+mn-cs"/>
              </a:defRPr>
            </a:lvl7pPr>
            <a:lvl8pPr marL="3200400" algn="l" defTabSz="914400" rtl="0" eaLnBrk="1" latinLnBrk="0" hangingPunct="1">
              <a:defRPr sz="1400" kern="1200">
                <a:solidFill>
                  <a:schemeClr val="tx1"/>
                </a:solidFill>
                <a:latin typeface="Arial" panose="020B0604020202020204" pitchFamily="34" charset="0"/>
                <a:ea typeface="+mn-ea"/>
                <a:cs typeface="+mn-cs"/>
              </a:defRPr>
            </a:lvl8pPr>
            <a:lvl9pPr marL="3657600" algn="l" defTabSz="914400" rtl="0" eaLnBrk="1" latinLnBrk="0" hangingPunct="1">
              <a:defRPr sz="1400" kern="1200">
                <a:solidFill>
                  <a:schemeClr val="tx1"/>
                </a:solidFill>
                <a:latin typeface="Arial" panose="020B0604020202020204" pitchFamily="34" charset="0"/>
                <a:ea typeface="+mn-ea"/>
                <a:cs typeface="+mn-cs"/>
              </a:defRPr>
            </a:lvl9pPr>
          </a:lstStyle>
          <a:p>
            <a:endParaRPr lang="en-CA"/>
          </a:p>
        </p:txBody>
      </p:sp>
      <p:sp>
        <p:nvSpPr>
          <p:cNvPr id="33" name="Freeform 29">
            <a:extLst>
              <a:ext uri="{FF2B5EF4-FFF2-40B4-BE49-F238E27FC236}">
                <a16:creationId xmlns:a16="http://schemas.microsoft.com/office/drawing/2014/main" id="{6961B6C5-1D59-49A4-BDCC-558CF5BEF4D4}"/>
              </a:ext>
            </a:extLst>
          </p:cNvPr>
          <p:cNvSpPr>
            <a:spLocks noChangeAspect="1"/>
          </p:cNvSpPr>
          <p:nvPr/>
        </p:nvSpPr>
        <p:spPr bwMode="auto">
          <a:xfrm>
            <a:off x="8849151" y="1371328"/>
            <a:ext cx="3583" cy="11046"/>
          </a:xfrm>
          <a:custGeom>
            <a:avLst/>
            <a:gdLst>
              <a:gd name="T0" fmla="*/ 0 w 6"/>
              <a:gd name="T1" fmla="*/ 17 h 17"/>
              <a:gd name="T2" fmla="*/ 6 w 6"/>
              <a:gd name="T3" fmla="*/ 0 h 17"/>
            </a:gdLst>
            <a:ahLst/>
            <a:cxnLst>
              <a:cxn ang="0">
                <a:pos x="T0" y="T1"/>
              </a:cxn>
              <a:cxn ang="0">
                <a:pos x="T2" y="T3"/>
              </a:cxn>
            </a:cxnLst>
            <a:rect l="0" t="0" r="r" b="b"/>
            <a:pathLst>
              <a:path w="6" h="17">
                <a:moveTo>
                  <a:pt x="0" y="17"/>
                </a:moveTo>
                <a:cubicBezTo>
                  <a:pt x="1" y="13"/>
                  <a:pt x="4" y="6"/>
                  <a:pt x="6" y="0"/>
                </a:cubicBezTo>
              </a:path>
            </a:pathLst>
          </a:custGeom>
          <a:noFill/>
          <a:ln w="6350" cap="rnd">
            <a:solidFill>
              <a:srgbClr val="FF6600"/>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defPPr>
              <a:defRPr lang="en-US"/>
            </a:defPPr>
            <a:lvl1pPr algn="l" rtl="0" fontAlgn="base">
              <a:spcBef>
                <a:spcPct val="0"/>
              </a:spcBef>
              <a:spcAft>
                <a:spcPct val="0"/>
              </a:spcAft>
              <a:defRPr sz="1400" kern="1200">
                <a:solidFill>
                  <a:schemeClr val="tx1"/>
                </a:solidFill>
                <a:latin typeface="Arial" panose="020B0604020202020204" pitchFamily="34" charset="0"/>
                <a:ea typeface="+mn-ea"/>
                <a:cs typeface="+mn-cs"/>
              </a:defRPr>
            </a:lvl1pPr>
            <a:lvl2pPr marL="457200" algn="l" rtl="0" fontAlgn="base">
              <a:spcBef>
                <a:spcPct val="0"/>
              </a:spcBef>
              <a:spcAft>
                <a:spcPct val="0"/>
              </a:spcAft>
              <a:defRPr sz="1400" kern="1200">
                <a:solidFill>
                  <a:schemeClr val="tx1"/>
                </a:solidFill>
                <a:latin typeface="Arial" panose="020B0604020202020204" pitchFamily="34" charset="0"/>
                <a:ea typeface="+mn-ea"/>
                <a:cs typeface="+mn-cs"/>
              </a:defRPr>
            </a:lvl2pPr>
            <a:lvl3pPr marL="914400" algn="l" rtl="0" fontAlgn="base">
              <a:spcBef>
                <a:spcPct val="0"/>
              </a:spcBef>
              <a:spcAft>
                <a:spcPct val="0"/>
              </a:spcAft>
              <a:defRPr sz="1400" kern="1200">
                <a:solidFill>
                  <a:schemeClr val="tx1"/>
                </a:solidFill>
                <a:latin typeface="Arial" panose="020B0604020202020204" pitchFamily="34" charset="0"/>
                <a:ea typeface="+mn-ea"/>
                <a:cs typeface="+mn-cs"/>
              </a:defRPr>
            </a:lvl3pPr>
            <a:lvl4pPr marL="1371600" algn="l" rtl="0" fontAlgn="base">
              <a:spcBef>
                <a:spcPct val="0"/>
              </a:spcBef>
              <a:spcAft>
                <a:spcPct val="0"/>
              </a:spcAft>
              <a:defRPr sz="1400" kern="1200">
                <a:solidFill>
                  <a:schemeClr val="tx1"/>
                </a:solidFill>
                <a:latin typeface="Arial" panose="020B0604020202020204" pitchFamily="34" charset="0"/>
                <a:ea typeface="+mn-ea"/>
                <a:cs typeface="+mn-cs"/>
              </a:defRPr>
            </a:lvl4pPr>
            <a:lvl5pPr marL="1828800" algn="l" rtl="0" fontAlgn="base">
              <a:spcBef>
                <a:spcPct val="0"/>
              </a:spcBef>
              <a:spcAft>
                <a:spcPct val="0"/>
              </a:spcAft>
              <a:defRPr sz="1400" kern="1200">
                <a:solidFill>
                  <a:schemeClr val="tx1"/>
                </a:solidFill>
                <a:latin typeface="Arial" panose="020B0604020202020204" pitchFamily="34" charset="0"/>
                <a:ea typeface="+mn-ea"/>
                <a:cs typeface="+mn-cs"/>
              </a:defRPr>
            </a:lvl5pPr>
            <a:lvl6pPr marL="2286000" algn="l" defTabSz="914400" rtl="0" eaLnBrk="1" latinLnBrk="0" hangingPunct="1">
              <a:defRPr sz="1400" kern="1200">
                <a:solidFill>
                  <a:schemeClr val="tx1"/>
                </a:solidFill>
                <a:latin typeface="Arial" panose="020B0604020202020204" pitchFamily="34" charset="0"/>
                <a:ea typeface="+mn-ea"/>
                <a:cs typeface="+mn-cs"/>
              </a:defRPr>
            </a:lvl6pPr>
            <a:lvl7pPr marL="2743200" algn="l" defTabSz="914400" rtl="0" eaLnBrk="1" latinLnBrk="0" hangingPunct="1">
              <a:defRPr sz="1400" kern="1200">
                <a:solidFill>
                  <a:schemeClr val="tx1"/>
                </a:solidFill>
                <a:latin typeface="Arial" panose="020B0604020202020204" pitchFamily="34" charset="0"/>
                <a:ea typeface="+mn-ea"/>
                <a:cs typeface="+mn-cs"/>
              </a:defRPr>
            </a:lvl7pPr>
            <a:lvl8pPr marL="3200400" algn="l" defTabSz="914400" rtl="0" eaLnBrk="1" latinLnBrk="0" hangingPunct="1">
              <a:defRPr sz="1400" kern="1200">
                <a:solidFill>
                  <a:schemeClr val="tx1"/>
                </a:solidFill>
                <a:latin typeface="Arial" panose="020B0604020202020204" pitchFamily="34" charset="0"/>
                <a:ea typeface="+mn-ea"/>
                <a:cs typeface="+mn-cs"/>
              </a:defRPr>
            </a:lvl8pPr>
            <a:lvl9pPr marL="3657600" algn="l" defTabSz="914400" rtl="0" eaLnBrk="1" latinLnBrk="0" hangingPunct="1">
              <a:defRPr sz="1400" kern="1200">
                <a:solidFill>
                  <a:schemeClr val="tx1"/>
                </a:solidFill>
                <a:latin typeface="Arial" panose="020B0604020202020204" pitchFamily="34" charset="0"/>
                <a:ea typeface="+mn-ea"/>
                <a:cs typeface="+mn-cs"/>
              </a:defRPr>
            </a:lvl9pPr>
          </a:lstStyle>
          <a:p>
            <a:endParaRPr lang="en-CA"/>
          </a:p>
        </p:txBody>
      </p:sp>
      <p:sp>
        <p:nvSpPr>
          <p:cNvPr id="34" name="Freeform 30">
            <a:extLst>
              <a:ext uri="{FF2B5EF4-FFF2-40B4-BE49-F238E27FC236}">
                <a16:creationId xmlns:a16="http://schemas.microsoft.com/office/drawing/2014/main" id="{82A5B954-3746-4923-8005-A3D309E64F71}"/>
              </a:ext>
            </a:extLst>
          </p:cNvPr>
          <p:cNvSpPr>
            <a:spLocks noChangeAspect="1"/>
          </p:cNvSpPr>
          <p:nvPr/>
        </p:nvSpPr>
        <p:spPr bwMode="auto">
          <a:xfrm>
            <a:off x="8849151" y="1382374"/>
            <a:ext cx="3583" cy="552"/>
          </a:xfrm>
          <a:custGeom>
            <a:avLst/>
            <a:gdLst>
              <a:gd name="T0" fmla="*/ 0 w 6"/>
              <a:gd name="T1" fmla="*/ 0 h 1"/>
              <a:gd name="T2" fmla="*/ 6 w 6"/>
              <a:gd name="T3" fmla="*/ 1 h 1"/>
            </a:gdLst>
            <a:ahLst/>
            <a:cxnLst>
              <a:cxn ang="0">
                <a:pos x="T0" y="T1"/>
              </a:cxn>
              <a:cxn ang="0">
                <a:pos x="T2" y="T3"/>
              </a:cxn>
            </a:cxnLst>
            <a:rect l="0" t="0" r="r" b="b"/>
            <a:pathLst>
              <a:path w="6" h="1">
                <a:moveTo>
                  <a:pt x="0" y="0"/>
                </a:moveTo>
                <a:cubicBezTo>
                  <a:pt x="2" y="1"/>
                  <a:pt x="4" y="1"/>
                  <a:pt x="6" y="1"/>
                </a:cubicBezTo>
              </a:path>
            </a:pathLst>
          </a:custGeom>
          <a:noFill/>
          <a:ln w="6350" cap="rnd">
            <a:solidFill>
              <a:srgbClr val="FF6600"/>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defPPr>
              <a:defRPr lang="en-US"/>
            </a:defPPr>
            <a:lvl1pPr algn="l" rtl="0" fontAlgn="base">
              <a:spcBef>
                <a:spcPct val="0"/>
              </a:spcBef>
              <a:spcAft>
                <a:spcPct val="0"/>
              </a:spcAft>
              <a:defRPr sz="1400" kern="1200">
                <a:solidFill>
                  <a:schemeClr val="tx1"/>
                </a:solidFill>
                <a:latin typeface="Arial" panose="020B0604020202020204" pitchFamily="34" charset="0"/>
                <a:ea typeface="+mn-ea"/>
                <a:cs typeface="+mn-cs"/>
              </a:defRPr>
            </a:lvl1pPr>
            <a:lvl2pPr marL="457200" algn="l" rtl="0" fontAlgn="base">
              <a:spcBef>
                <a:spcPct val="0"/>
              </a:spcBef>
              <a:spcAft>
                <a:spcPct val="0"/>
              </a:spcAft>
              <a:defRPr sz="1400" kern="1200">
                <a:solidFill>
                  <a:schemeClr val="tx1"/>
                </a:solidFill>
                <a:latin typeface="Arial" panose="020B0604020202020204" pitchFamily="34" charset="0"/>
                <a:ea typeface="+mn-ea"/>
                <a:cs typeface="+mn-cs"/>
              </a:defRPr>
            </a:lvl2pPr>
            <a:lvl3pPr marL="914400" algn="l" rtl="0" fontAlgn="base">
              <a:spcBef>
                <a:spcPct val="0"/>
              </a:spcBef>
              <a:spcAft>
                <a:spcPct val="0"/>
              </a:spcAft>
              <a:defRPr sz="1400" kern="1200">
                <a:solidFill>
                  <a:schemeClr val="tx1"/>
                </a:solidFill>
                <a:latin typeface="Arial" panose="020B0604020202020204" pitchFamily="34" charset="0"/>
                <a:ea typeface="+mn-ea"/>
                <a:cs typeface="+mn-cs"/>
              </a:defRPr>
            </a:lvl3pPr>
            <a:lvl4pPr marL="1371600" algn="l" rtl="0" fontAlgn="base">
              <a:spcBef>
                <a:spcPct val="0"/>
              </a:spcBef>
              <a:spcAft>
                <a:spcPct val="0"/>
              </a:spcAft>
              <a:defRPr sz="1400" kern="1200">
                <a:solidFill>
                  <a:schemeClr val="tx1"/>
                </a:solidFill>
                <a:latin typeface="Arial" panose="020B0604020202020204" pitchFamily="34" charset="0"/>
                <a:ea typeface="+mn-ea"/>
                <a:cs typeface="+mn-cs"/>
              </a:defRPr>
            </a:lvl4pPr>
            <a:lvl5pPr marL="1828800" algn="l" rtl="0" fontAlgn="base">
              <a:spcBef>
                <a:spcPct val="0"/>
              </a:spcBef>
              <a:spcAft>
                <a:spcPct val="0"/>
              </a:spcAft>
              <a:defRPr sz="1400" kern="1200">
                <a:solidFill>
                  <a:schemeClr val="tx1"/>
                </a:solidFill>
                <a:latin typeface="Arial" panose="020B0604020202020204" pitchFamily="34" charset="0"/>
                <a:ea typeface="+mn-ea"/>
                <a:cs typeface="+mn-cs"/>
              </a:defRPr>
            </a:lvl5pPr>
            <a:lvl6pPr marL="2286000" algn="l" defTabSz="914400" rtl="0" eaLnBrk="1" latinLnBrk="0" hangingPunct="1">
              <a:defRPr sz="1400" kern="1200">
                <a:solidFill>
                  <a:schemeClr val="tx1"/>
                </a:solidFill>
                <a:latin typeface="Arial" panose="020B0604020202020204" pitchFamily="34" charset="0"/>
                <a:ea typeface="+mn-ea"/>
                <a:cs typeface="+mn-cs"/>
              </a:defRPr>
            </a:lvl6pPr>
            <a:lvl7pPr marL="2743200" algn="l" defTabSz="914400" rtl="0" eaLnBrk="1" latinLnBrk="0" hangingPunct="1">
              <a:defRPr sz="1400" kern="1200">
                <a:solidFill>
                  <a:schemeClr val="tx1"/>
                </a:solidFill>
                <a:latin typeface="Arial" panose="020B0604020202020204" pitchFamily="34" charset="0"/>
                <a:ea typeface="+mn-ea"/>
                <a:cs typeface="+mn-cs"/>
              </a:defRPr>
            </a:lvl7pPr>
            <a:lvl8pPr marL="3200400" algn="l" defTabSz="914400" rtl="0" eaLnBrk="1" latinLnBrk="0" hangingPunct="1">
              <a:defRPr sz="1400" kern="1200">
                <a:solidFill>
                  <a:schemeClr val="tx1"/>
                </a:solidFill>
                <a:latin typeface="Arial" panose="020B0604020202020204" pitchFamily="34" charset="0"/>
                <a:ea typeface="+mn-ea"/>
                <a:cs typeface="+mn-cs"/>
              </a:defRPr>
            </a:lvl8pPr>
            <a:lvl9pPr marL="3657600" algn="l" defTabSz="914400" rtl="0" eaLnBrk="1" latinLnBrk="0" hangingPunct="1">
              <a:defRPr sz="1400" kern="1200">
                <a:solidFill>
                  <a:schemeClr val="tx1"/>
                </a:solidFill>
                <a:latin typeface="Arial" panose="020B0604020202020204" pitchFamily="34" charset="0"/>
                <a:ea typeface="+mn-ea"/>
                <a:cs typeface="+mn-cs"/>
              </a:defRPr>
            </a:lvl9pPr>
          </a:lstStyle>
          <a:p>
            <a:endParaRPr lang="en-CA"/>
          </a:p>
        </p:txBody>
      </p:sp>
      <p:sp>
        <p:nvSpPr>
          <p:cNvPr id="35" name="Freeform 31">
            <a:extLst>
              <a:ext uri="{FF2B5EF4-FFF2-40B4-BE49-F238E27FC236}">
                <a16:creationId xmlns:a16="http://schemas.microsoft.com/office/drawing/2014/main" id="{CBB31ADC-243F-437B-9082-517B2EF81A08}"/>
              </a:ext>
            </a:extLst>
          </p:cNvPr>
          <p:cNvSpPr>
            <a:spLocks noChangeAspect="1"/>
          </p:cNvSpPr>
          <p:nvPr/>
        </p:nvSpPr>
        <p:spPr bwMode="auto">
          <a:xfrm>
            <a:off x="8852734" y="1382926"/>
            <a:ext cx="5631" cy="0"/>
          </a:xfrm>
          <a:custGeom>
            <a:avLst/>
            <a:gdLst>
              <a:gd name="T0" fmla="*/ 0 w 10"/>
              <a:gd name="T1" fmla="*/ 10 w 10"/>
            </a:gdLst>
            <a:ahLst/>
            <a:cxnLst>
              <a:cxn ang="0">
                <a:pos x="T0" y="0"/>
              </a:cxn>
              <a:cxn ang="0">
                <a:pos x="T1" y="0"/>
              </a:cxn>
            </a:cxnLst>
            <a:rect l="0" t="0" r="r" b="b"/>
            <a:pathLst>
              <a:path w="10">
                <a:moveTo>
                  <a:pt x="0" y="0"/>
                </a:moveTo>
                <a:cubicBezTo>
                  <a:pt x="3" y="0"/>
                  <a:pt x="6" y="0"/>
                  <a:pt x="10" y="0"/>
                </a:cubicBezTo>
              </a:path>
            </a:pathLst>
          </a:custGeom>
          <a:noFill/>
          <a:ln w="6350" cap="rnd">
            <a:solidFill>
              <a:srgbClr val="FF6600"/>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defPPr>
              <a:defRPr lang="en-US"/>
            </a:defPPr>
            <a:lvl1pPr algn="l" rtl="0" fontAlgn="base">
              <a:spcBef>
                <a:spcPct val="0"/>
              </a:spcBef>
              <a:spcAft>
                <a:spcPct val="0"/>
              </a:spcAft>
              <a:defRPr sz="1400" kern="1200">
                <a:solidFill>
                  <a:schemeClr val="tx1"/>
                </a:solidFill>
                <a:latin typeface="Arial" panose="020B0604020202020204" pitchFamily="34" charset="0"/>
                <a:ea typeface="+mn-ea"/>
                <a:cs typeface="+mn-cs"/>
              </a:defRPr>
            </a:lvl1pPr>
            <a:lvl2pPr marL="457200" algn="l" rtl="0" fontAlgn="base">
              <a:spcBef>
                <a:spcPct val="0"/>
              </a:spcBef>
              <a:spcAft>
                <a:spcPct val="0"/>
              </a:spcAft>
              <a:defRPr sz="1400" kern="1200">
                <a:solidFill>
                  <a:schemeClr val="tx1"/>
                </a:solidFill>
                <a:latin typeface="Arial" panose="020B0604020202020204" pitchFamily="34" charset="0"/>
                <a:ea typeface="+mn-ea"/>
                <a:cs typeface="+mn-cs"/>
              </a:defRPr>
            </a:lvl2pPr>
            <a:lvl3pPr marL="914400" algn="l" rtl="0" fontAlgn="base">
              <a:spcBef>
                <a:spcPct val="0"/>
              </a:spcBef>
              <a:spcAft>
                <a:spcPct val="0"/>
              </a:spcAft>
              <a:defRPr sz="1400" kern="1200">
                <a:solidFill>
                  <a:schemeClr val="tx1"/>
                </a:solidFill>
                <a:latin typeface="Arial" panose="020B0604020202020204" pitchFamily="34" charset="0"/>
                <a:ea typeface="+mn-ea"/>
                <a:cs typeface="+mn-cs"/>
              </a:defRPr>
            </a:lvl3pPr>
            <a:lvl4pPr marL="1371600" algn="l" rtl="0" fontAlgn="base">
              <a:spcBef>
                <a:spcPct val="0"/>
              </a:spcBef>
              <a:spcAft>
                <a:spcPct val="0"/>
              </a:spcAft>
              <a:defRPr sz="1400" kern="1200">
                <a:solidFill>
                  <a:schemeClr val="tx1"/>
                </a:solidFill>
                <a:latin typeface="Arial" panose="020B0604020202020204" pitchFamily="34" charset="0"/>
                <a:ea typeface="+mn-ea"/>
                <a:cs typeface="+mn-cs"/>
              </a:defRPr>
            </a:lvl4pPr>
            <a:lvl5pPr marL="1828800" algn="l" rtl="0" fontAlgn="base">
              <a:spcBef>
                <a:spcPct val="0"/>
              </a:spcBef>
              <a:spcAft>
                <a:spcPct val="0"/>
              </a:spcAft>
              <a:defRPr sz="1400" kern="1200">
                <a:solidFill>
                  <a:schemeClr val="tx1"/>
                </a:solidFill>
                <a:latin typeface="Arial" panose="020B0604020202020204" pitchFamily="34" charset="0"/>
                <a:ea typeface="+mn-ea"/>
                <a:cs typeface="+mn-cs"/>
              </a:defRPr>
            </a:lvl5pPr>
            <a:lvl6pPr marL="2286000" algn="l" defTabSz="914400" rtl="0" eaLnBrk="1" latinLnBrk="0" hangingPunct="1">
              <a:defRPr sz="1400" kern="1200">
                <a:solidFill>
                  <a:schemeClr val="tx1"/>
                </a:solidFill>
                <a:latin typeface="Arial" panose="020B0604020202020204" pitchFamily="34" charset="0"/>
                <a:ea typeface="+mn-ea"/>
                <a:cs typeface="+mn-cs"/>
              </a:defRPr>
            </a:lvl6pPr>
            <a:lvl7pPr marL="2743200" algn="l" defTabSz="914400" rtl="0" eaLnBrk="1" latinLnBrk="0" hangingPunct="1">
              <a:defRPr sz="1400" kern="1200">
                <a:solidFill>
                  <a:schemeClr val="tx1"/>
                </a:solidFill>
                <a:latin typeface="Arial" panose="020B0604020202020204" pitchFamily="34" charset="0"/>
                <a:ea typeface="+mn-ea"/>
                <a:cs typeface="+mn-cs"/>
              </a:defRPr>
            </a:lvl7pPr>
            <a:lvl8pPr marL="3200400" algn="l" defTabSz="914400" rtl="0" eaLnBrk="1" latinLnBrk="0" hangingPunct="1">
              <a:defRPr sz="1400" kern="1200">
                <a:solidFill>
                  <a:schemeClr val="tx1"/>
                </a:solidFill>
                <a:latin typeface="Arial" panose="020B0604020202020204" pitchFamily="34" charset="0"/>
                <a:ea typeface="+mn-ea"/>
                <a:cs typeface="+mn-cs"/>
              </a:defRPr>
            </a:lvl8pPr>
            <a:lvl9pPr marL="3657600" algn="l" defTabSz="914400" rtl="0" eaLnBrk="1" latinLnBrk="0" hangingPunct="1">
              <a:defRPr sz="1400" kern="1200">
                <a:solidFill>
                  <a:schemeClr val="tx1"/>
                </a:solidFill>
                <a:latin typeface="Arial" panose="020B0604020202020204" pitchFamily="34" charset="0"/>
                <a:ea typeface="+mn-ea"/>
                <a:cs typeface="+mn-cs"/>
              </a:defRPr>
            </a:lvl9pPr>
          </a:lstStyle>
          <a:p>
            <a:endParaRPr lang="en-CA"/>
          </a:p>
        </p:txBody>
      </p:sp>
      <p:sp>
        <p:nvSpPr>
          <p:cNvPr id="36" name="Freeform 32">
            <a:extLst>
              <a:ext uri="{FF2B5EF4-FFF2-40B4-BE49-F238E27FC236}">
                <a16:creationId xmlns:a16="http://schemas.microsoft.com/office/drawing/2014/main" id="{64656403-C3ED-4535-BC1B-86800E1B8E75}"/>
              </a:ext>
            </a:extLst>
          </p:cNvPr>
          <p:cNvSpPr>
            <a:spLocks noChangeAspect="1"/>
          </p:cNvSpPr>
          <p:nvPr/>
        </p:nvSpPr>
        <p:spPr bwMode="auto">
          <a:xfrm>
            <a:off x="8858365" y="1371328"/>
            <a:ext cx="3583" cy="11599"/>
          </a:xfrm>
          <a:custGeom>
            <a:avLst/>
            <a:gdLst>
              <a:gd name="T0" fmla="*/ 0 w 6"/>
              <a:gd name="T1" fmla="*/ 18 h 18"/>
              <a:gd name="T2" fmla="*/ 6 w 6"/>
              <a:gd name="T3" fmla="*/ 0 h 18"/>
            </a:gdLst>
            <a:ahLst/>
            <a:cxnLst>
              <a:cxn ang="0">
                <a:pos x="T0" y="T1"/>
              </a:cxn>
              <a:cxn ang="0">
                <a:pos x="T2" y="T3"/>
              </a:cxn>
            </a:cxnLst>
            <a:rect l="0" t="0" r="r" b="b"/>
            <a:pathLst>
              <a:path w="6" h="18">
                <a:moveTo>
                  <a:pt x="0" y="18"/>
                </a:moveTo>
                <a:cubicBezTo>
                  <a:pt x="1" y="13"/>
                  <a:pt x="4" y="7"/>
                  <a:pt x="6" y="0"/>
                </a:cubicBezTo>
              </a:path>
            </a:pathLst>
          </a:custGeom>
          <a:noFill/>
          <a:ln w="6350" cap="rnd">
            <a:solidFill>
              <a:srgbClr val="FF6600"/>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defPPr>
              <a:defRPr lang="en-US"/>
            </a:defPPr>
            <a:lvl1pPr algn="l" rtl="0" fontAlgn="base">
              <a:spcBef>
                <a:spcPct val="0"/>
              </a:spcBef>
              <a:spcAft>
                <a:spcPct val="0"/>
              </a:spcAft>
              <a:defRPr sz="1400" kern="1200">
                <a:solidFill>
                  <a:schemeClr val="tx1"/>
                </a:solidFill>
                <a:latin typeface="Arial" panose="020B0604020202020204" pitchFamily="34" charset="0"/>
                <a:ea typeface="+mn-ea"/>
                <a:cs typeface="+mn-cs"/>
              </a:defRPr>
            </a:lvl1pPr>
            <a:lvl2pPr marL="457200" algn="l" rtl="0" fontAlgn="base">
              <a:spcBef>
                <a:spcPct val="0"/>
              </a:spcBef>
              <a:spcAft>
                <a:spcPct val="0"/>
              </a:spcAft>
              <a:defRPr sz="1400" kern="1200">
                <a:solidFill>
                  <a:schemeClr val="tx1"/>
                </a:solidFill>
                <a:latin typeface="Arial" panose="020B0604020202020204" pitchFamily="34" charset="0"/>
                <a:ea typeface="+mn-ea"/>
                <a:cs typeface="+mn-cs"/>
              </a:defRPr>
            </a:lvl2pPr>
            <a:lvl3pPr marL="914400" algn="l" rtl="0" fontAlgn="base">
              <a:spcBef>
                <a:spcPct val="0"/>
              </a:spcBef>
              <a:spcAft>
                <a:spcPct val="0"/>
              </a:spcAft>
              <a:defRPr sz="1400" kern="1200">
                <a:solidFill>
                  <a:schemeClr val="tx1"/>
                </a:solidFill>
                <a:latin typeface="Arial" panose="020B0604020202020204" pitchFamily="34" charset="0"/>
                <a:ea typeface="+mn-ea"/>
                <a:cs typeface="+mn-cs"/>
              </a:defRPr>
            </a:lvl3pPr>
            <a:lvl4pPr marL="1371600" algn="l" rtl="0" fontAlgn="base">
              <a:spcBef>
                <a:spcPct val="0"/>
              </a:spcBef>
              <a:spcAft>
                <a:spcPct val="0"/>
              </a:spcAft>
              <a:defRPr sz="1400" kern="1200">
                <a:solidFill>
                  <a:schemeClr val="tx1"/>
                </a:solidFill>
                <a:latin typeface="Arial" panose="020B0604020202020204" pitchFamily="34" charset="0"/>
                <a:ea typeface="+mn-ea"/>
                <a:cs typeface="+mn-cs"/>
              </a:defRPr>
            </a:lvl4pPr>
            <a:lvl5pPr marL="1828800" algn="l" rtl="0" fontAlgn="base">
              <a:spcBef>
                <a:spcPct val="0"/>
              </a:spcBef>
              <a:spcAft>
                <a:spcPct val="0"/>
              </a:spcAft>
              <a:defRPr sz="1400" kern="1200">
                <a:solidFill>
                  <a:schemeClr val="tx1"/>
                </a:solidFill>
                <a:latin typeface="Arial" panose="020B0604020202020204" pitchFamily="34" charset="0"/>
                <a:ea typeface="+mn-ea"/>
                <a:cs typeface="+mn-cs"/>
              </a:defRPr>
            </a:lvl5pPr>
            <a:lvl6pPr marL="2286000" algn="l" defTabSz="914400" rtl="0" eaLnBrk="1" latinLnBrk="0" hangingPunct="1">
              <a:defRPr sz="1400" kern="1200">
                <a:solidFill>
                  <a:schemeClr val="tx1"/>
                </a:solidFill>
                <a:latin typeface="Arial" panose="020B0604020202020204" pitchFamily="34" charset="0"/>
                <a:ea typeface="+mn-ea"/>
                <a:cs typeface="+mn-cs"/>
              </a:defRPr>
            </a:lvl6pPr>
            <a:lvl7pPr marL="2743200" algn="l" defTabSz="914400" rtl="0" eaLnBrk="1" latinLnBrk="0" hangingPunct="1">
              <a:defRPr sz="1400" kern="1200">
                <a:solidFill>
                  <a:schemeClr val="tx1"/>
                </a:solidFill>
                <a:latin typeface="Arial" panose="020B0604020202020204" pitchFamily="34" charset="0"/>
                <a:ea typeface="+mn-ea"/>
                <a:cs typeface="+mn-cs"/>
              </a:defRPr>
            </a:lvl7pPr>
            <a:lvl8pPr marL="3200400" algn="l" defTabSz="914400" rtl="0" eaLnBrk="1" latinLnBrk="0" hangingPunct="1">
              <a:defRPr sz="1400" kern="1200">
                <a:solidFill>
                  <a:schemeClr val="tx1"/>
                </a:solidFill>
                <a:latin typeface="Arial" panose="020B0604020202020204" pitchFamily="34" charset="0"/>
                <a:ea typeface="+mn-ea"/>
                <a:cs typeface="+mn-cs"/>
              </a:defRPr>
            </a:lvl8pPr>
            <a:lvl9pPr marL="3657600" algn="l" defTabSz="914400" rtl="0" eaLnBrk="1" latinLnBrk="0" hangingPunct="1">
              <a:defRPr sz="1400" kern="1200">
                <a:solidFill>
                  <a:schemeClr val="tx1"/>
                </a:solidFill>
                <a:latin typeface="Arial" panose="020B0604020202020204" pitchFamily="34" charset="0"/>
                <a:ea typeface="+mn-ea"/>
                <a:cs typeface="+mn-cs"/>
              </a:defRPr>
            </a:lvl9pPr>
          </a:lstStyle>
          <a:p>
            <a:endParaRPr lang="en-CA"/>
          </a:p>
        </p:txBody>
      </p:sp>
      <p:sp>
        <p:nvSpPr>
          <p:cNvPr id="37" name="Freeform 33">
            <a:extLst>
              <a:ext uri="{FF2B5EF4-FFF2-40B4-BE49-F238E27FC236}">
                <a16:creationId xmlns:a16="http://schemas.microsoft.com/office/drawing/2014/main" id="{DFA4A285-83E7-4E39-A0AF-88C992F8FC3D}"/>
              </a:ext>
            </a:extLst>
          </p:cNvPr>
          <p:cNvSpPr>
            <a:spLocks noChangeAspect="1"/>
          </p:cNvSpPr>
          <p:nvPr/>
        </p:nvSpPr>
        <p:spPr bwMode="auto">
          <a:xfrm>
            <a:off x="8858365" y="1363595"/>
            <a:ext cx="41462" cy="19331"/>
          </a:xfrm>
          <a:custGeom>
            <a:avLst/>
            <a:gdLst>
              <a:gd name="T0" fmla="*/ 0 w 70"/>
              <a:gd name="T1" fmla="*/ 30 h 30"/>
              <a:gd name="T2" fmla="*/ 70 w 70"/>
              <a:gd name="T3" fmla="*/ 0 h 30"/>
            </a:gdLst>
            <a:ahLst/>
            <a:cxnLst>
              <a:cxn ang="0">
                <a:pos x="T0" y="T1"/>
              </a:cxn>
              <a:cxn ang="0">
                <a:pos x="T2" y="T3"/>
              </a:cxn>
            </a:cxnLst>
            <a:rect l="0" t="0" r="r" b="b"/>
            <a:pathLst>
              <a:path w="70" h="30">
                <a:moveTo>
                  <a:pt x="0" y="30"/>
                </a:moveTo>
                <a:cubicBezTo>
                  <a:pt x="26" y="25"/>
                  <a:pt x="50" y="16"/>
                  <a:pt x="70" y="0"/>
                </a:cubicBezTo>
              </a:path>
            </a:pathLst>
          </a:custGeom>
          <a:noFill/>
          <a:ln w="6350" cap="rnd">
            <a:solidFill>
              <a:srgbClr val="FF6600"/>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defPPr>
              <a:defRPr lang="en-US"/>
            </a:defPPr>
            <a:lvl1pPr algn="l" rtl="0" fontAlgn="base">
              <a:spcBef>
                <a:spcPct val="0"/>
              </a:spcBef>
              <a:spcAft>
                <a:spcPct val="0"/>
              </a:spcAft>
              <a:defRPr sz="1400" kern="1200">
                <a:solidFill>
                  <a:schemeClr val="tx1"/>
                </a:solidFill>
                <a:latin typeface="Arial" panose="020B0604020202020204" pitchFamily="34" charset="0"/>
                <a:ea typeface="+mn-ea"/>
                <a:cs typeface="+mn-cs"/>
              </a:defRPr>
            </a:lvl1pPr>
            <a:lvl2pPr marL="457200" algn="l" rtl="0" fontAlgn="base">
              <a:spcBef>
                <a:spcPct val="0"/>
              </a:spcBef>
              <a:spcAft>
                <a:spcPct val="0"/>
              </a:spcAft>
              <a:defRPr sz="1400" kern="1200">
                <a:solidFill>
                  <a:schemeClr val="tx1"/>
                </a:solidFill>
                <a:latin typeface="Arial" panose="020B0604020202020204" pitchFamily="34" charset="0"/>
                <a:ea typeface="+mn-ea"/>
                <a:cs typeface="+mn-cs"/>
              </a:defRPr>
            </a:lvl2pPr>
            <a:lvl3pPr marL="914400" algn="l" rtl="0" fontAlgn="base">
              <a:spcBef>
                <a:spcPct val="0"/>
              </a:spcBef>
              <a:spcAft>
                <a:spcPct val="0"/>
              </a:spcAft>
              <a:defRPr sz="1400" kern="1200">
                <a:solidFill>
                  <a:schemeClr val="tx1"/>
                </a:solidFill>
                <a:latin typeface="Arial" panose="020B0604020202020204" pitchFamily="34" charset="0"/>
                <a:ea typeface="+mn-ea"/>
                <a:cs typeface="+mn-cs"/>
              </a:defRPr>
            </a:lvl3pPr>
            <a:lvl4pPr marL="1371600" algn="l" rtl="0" fontAlgn="base">
              <a:spcBef>
                <a:spcPct val="0"/>
              </a:spcBef>
              <a:spcAft>
                <a:spcPct val="0"/>
              </a:spcAft>
              <a:defRPr sz="1400" kern="1200">
                <a:solidFill>
                  <a:schemeClr val="tx1"/>
                </a:solidFill>
                <a:latin typeface="Arial" panose="020B0604020202020204" pitchFamily="34" charset="0"/>
                <a:ea typeface="+mn-ea"/>
                <a:cs typeface="+mn-cs"/>
              </a:defRPr>
            </a:lvl4pPr>
            <a:lvl5pPr marL="1828800" algn="l" rtl="0" fontAlgn="base">
              <a:spcBef>
                <a:spcPct val="0"/>
              </a:spcBef>
              <a:spcAft>
                <a:spcPct val="0"/>
              </a:spcAft>
              <a:defRPr sz="1400" kern="1200">
                <a:solidFill>
                  <a:schemeClr val="tx1"/>
                </a:solidFill>
                <a:latin typeface="Arial" panose="020B0604020202020204" pitchFamily="34" charset="0"/>
                <a:ea typeface="+mn-ea"/>
                <a:cs typeface="+mn-cs"/>
              </a:defRPr>
            </a:lvl5pPr>
            <a:lvl6pPr marL="2286000" algn="l" defTabSz="914400" rtl="0" eaLnBrk="1" latinLnBrk="0" hangingPunct="1">
              <a:defRPr sz="1400" kern="1200">
                <a:solidFill>
                  <a:schemeClr val="tx1"/>
                </a:solidFill>
                <a:latin typeface="Arial" panose="020B0604020202020204" pitchFamily="34" charset="0"/>
                <a:ea typeface="+mn-ea"/>
                <a:cs typeface="+mn-cs"/>
              </a:defRPr>
            </a:lvl6pPr>
            <a:lvl7pPr marL="2743200" algn="l" defTabSz="914400" rtl="0" eaLnBrk="1" latinLnBrk="0" hangingPunct="1">
              <a:defRPr sz="1400" kern="1200">
                <a:solidFill>
                  <a:schemeClr val="tx1"/>
                </a:solidFill>
                <a:latin typeface="Arial" panose="020B0604020202020204" pitchFamily="34" charset="0"/>
                <a:ea typeface="+mn-ea"/>
                <a:cs typeface="+mn-cs"/>
              </a:defRPr>
            </a:lvl7pPr>
            <a:lvl8pPr marL="3200400" algn="l" defTabSz="914400" rtl="0" eaLnBrk="1" latinLnBrk="0" hangingPunct="1">
              <a:defRPr sz="1400" kern="1200">
                <a:solidFill>
                  <a:schemeClr val="tx1"/>
                </a:solidFill>
                <a:latin typeface="Arial" panose="020B0604020202020204" pitchFamily="34" charset="0"/>
                <a:ea typeface="+mn-ea"/>
                <a:cs typeface="+mn-cs"/>
              </a:defRPr>
            </a:lvl8pPr>
            <a:lvl9pPr marL="3657600" algn="l" defTabSz="914400" rtl="0" eaLnBrk="1" latinLnBrk="0" hangingPunct="1">
              <a:defRPr sz="1400" kern="1200">
                <a:solidFill>
                  <a:schemeClr val="tx1"/>
                </a:solidFill>
                <a:latin typeface="Arial" panose="020B0604020202020204" pitchFamily="34" charset="0"/>
                <a:ea typeface="+mn-ea"/>
                <a:cs typeface="+mn-cs"/>
              </a:defRPr>
            </a:lvl9pPr>
          </a:lstStyle>
          <a:p>
            <a:endParaRPr lang="en-CA"/>
          </a:p>
        </p:txBody>
      </p:sp>
      <p:sp>
        <p:nvSpPr>
          <p:cNvPr id="38" name="Freeform 34">
            <a:extLst>
              <a:ext uri="{FF2B5EF4-FFF2-40B4-BE49-F238E27FC236}">
                <a16:creationId xmlns:a16="http://schemas.microsoft.com/office/drawing/2014/main" id="{92D5C3FE-2227-4225-BE11-ADE5E8E7AE58}"/>
              </a:ext>
            </a:extLst>
          </p:cNvPr>
          <p:cNvSpPr>
            <a:spLocks noChangeAspect="1"/>
          </p:cNvSpPr>
          <p:nvPr/>
        </p:nvSpPr>
        <p:spPr bwMode="auto">
          <a:xfrm>
            <a:off x="8899827" y="1363595"/>
            <a:ext cx="11773" cy="0"/>
          </a:xfrm>
          <a:custGeom>
            <a:avLst/>
            <a:gdLst>
              <a:gd name="T0" fmla="*/ 0 w 20"/>
              <a:gd name="T1" fmla="*/ 20 w 20"/>
            </a:gdLst>
            <a:ahLst/>
            <a:cxnLst>
              <a:cxn ang="0">
                <a:pos x="T0" y="0"/>
              </a:cxn>
              <a:cxn ang="0">
                <a:pos x="T1" y="0"/>
              </a:cxn>
            </a:cxnLst>
            <a:rect l="0" t="0" r="r" b="b"/>
            <a:pathLst>
              <a:path w="20">
                <a:moveTo>
                  <a:pt x="0" y="0"/>
                </a:moveTo>
                <a:cubicBezTo>
                  <a:pt x="7" y="0"/>
                  <a:pt x="13" y="0"/>
                  <a:pt x="20" y="0"/>
                </a:cubicBezTo>
              </a:path>
            </a:pathLst>
          </a:custGeom>
          <a:noFill/>
          <a:ln w="6350" cap="rnd">
            <a:solidFill>
              <a:srgbClr val="FF6600"/>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defPPr>
              <a:defRPr lang="en-US"/>
            </a:defPPr>
            <a:lvl1pPr algn="l" rtl="0" fontAlgn="base">
              <a:spcBef>
                <a:spcPct val="0"/>
              </a:spcBef>
              <a:spcAft>
                <a:spcPct val="0"/>
              </a:spcAft>
              <a:defRPr sz="1400" kern="1200">
                <a:solidFill>
                  <a:schemeClr val="tx1"/>
                </a:solidFill>
                <a:latin typeface="Arial" panose="020B0604020202020204" pitchFamily="34" charset="0"/>
                <a:ea typeface="+mn-ea"/>
                <a:cs typeface="+mn-cs"/>
              </a:defRPr>
            </a:lvl1pPr>
            <a:lvl2pPr marL="457200" algn="l" rtl="0" fontAlgn="base">
              <a:spcBef>
                <a:spcPct val="0"/>
              </a:spcBef>
              <a:spcAft>
                <a:spcPct val="0"/>
              </a:spcAft>
              <a:defRPr sz="1400" kern="1200">
                <a:solidFill>
                  <a:schemeClr val="tx1"/>
                </a:solidFill>
                <a:latin typeface="Arial" panose="020B0604020202020204" pitchFamily="34" charset="0"/>
                <a:ea typeface="+mn-ea"/>
                <a:cs typeface="+mn-cs"/>
              </a:defRPr>
            </a:lvl2pPr>
            <a:lvl3pPr marL="914400" algn="l" rtl="0" fontAlgn="base">
              <a:spcBef>
                <a:spcPct val="0"/>
              </a:spcBef>
              <a:spcAft>
                <a:spcPct val="0"/>
              </a:spcAft>
              <a:defRPr sz="1400" kern="1200">
                <a:solidFill>
                  <a:schemeClr val="tx1"/>
                </a:solidFill>
                <a:latin typeface="Arial" panose="020B0604020202020204" pitchFamily="34" charset="0"/>
                <a:ea typeface="+mn-ea"/>
                <a:cs typeface="+mn-cs"/>
              </a:defRPr>
            </a:lvl3pPr>
            <a:lvl4pPr marL="1371600" algn="l" rtl="0" fontAlgn="base">
              <a:spcBef>
                <a:spcPct val="0"/>
              </a:spcBef>
              <a:spcAft>
                <a:spcPct val="0"/>
              </a:spcAft>
              <a:defRPr sz="1400" kern="1200">
                <a:solidFill>
                  <a:schemeClr val="tx1"/>
                </a:solidFill>
                <a:latin typeface="Arial" panose="020B0604020202020204" pitchFamily="34" charset="0"/>
                <a:ea typeface="+mn-ea"/>
                <a:cs typeface="+mn-cs"/>
              </a:defRPr>
            </a:lvl4pPr>
            <a:lvl5pPr marL="1828800" algn="l" rtl="0" fontAlgn="base">
              <a:spcBef>
                <a:spcPct val="0"/>
              </a:spcBef>
              <a:spcAft>
                <a:spcPct val="0"/>
              </a:spcAft>
              <a:defRPr sz="1400" kern="1200">
                <a:solidFill>
                  <a:schemeClr val="tx1"/>
                </a:solidFill>
                <a:latin typeface="Arial" panose="020B0604020202020204" pitchFamily="34" charset="0"/>
                <a:ea typeface="+mn-ea"/>
                <a:cs typeface="+mn-cs"/>
              </a:defRPr>
            </a:lvl5pPr>
            <a:lvl6pPr marL="2286000" algn="l" defTabSz="914400" rtl="0" eaLnBrk="1" latinLnBrk="0" hangingPunct="1">
              <a:defRPr sz="1400" kern="1200">
                <a:solidFill>
                  <a:schemeClr val="tx1"/>
                </a:solidFill>
                <a:latin typeface="Arial" panose="020B0604020202020204" pitchFamily="34" charset="0"/>
                <a:ea typeface="+mn-ea"/>
                <a:cs typeface="+mn-cs"/>
              </a:defRPr>
            </a:lvl6pPr>
            <a:lvl7pPr marL="2743200" algn="l" defTabSz="914400" rtl="0" eaLnBrk="1" latinLnBrk="0" hangingPunct="1">
              <a:defRPr sz="1400" kern="1200">
                <a:solidFill>
                  <a:schemeClr val="tx1"/>
                </a:solidFill>
                <a:latin typeface="Arial" panose="020B0604020202020204" pitchFamily="34" charset="0"/>
                <a:ea typeface="+mn-ea"/>
                <a:cs typeface="+mn-cs"/>
              </a:defRPr>
            </a:lvl7pPr>
            <a:lvl8pPr marL="3200400" algn="l" defTabSz="914400" rtl="0" eaLnBrk="1" latinLnBrk="0" hangingPunct="1">
              <a:defRPr sz="1400" kern="1200">
                <a:solidFill>
                  <a:schemeClr val="tx1"/>
                </a:solidFill>
                <a:latin typeface="Arial" panose="020B0604020202020204" pitchFamily="34" charset="0"/>
                <a:ea typeface="+mn-ea"/>
                <a:cs typeface="+mn-cs"/>
              </a:defRPr>
            </a:lvl8pPr>
            <a:lvl9pPr marL="3657600" algn="l" defTabSz="914400" rtl="0" eaLnBrk="1" latinLnBrk="0" hangingPunct="1">
              <a:defRPr sz="1400" kern="1200">
                <a:solidFill>
                  <a:schemeClr val="tx1"/>
                </a:solidFill>
                <a:latin typeface="Arial" panose="020B0604020202020204" pitchFamily="34" charset="0"/>
                <a:ea typeface="+mn-ea"/>
                <a:cs typeface="+mn-cs"/>
              </a:defRPr>
            </a:lvl9pPr>
          </a:lstStyle>
          <a:p>
            <a:endParaRPr lang="en-CA"/>
          </a:p>
        </p:txBody>
      </p:sp>
      <p:sp>
        <p:nvSpPr>
          <p:cNvPr id="39" name="Freeform 35">
            <a:extLst>
              <a:ext uri="{FF2B5EF4-FFF2-40B4-BE49-F238E27FC236}">
                <a16:creationId xmlns:a16="http://schemas.microsoft.com/office/drawing/2014/main" id="{4B6FAE0A-238C-4C75-98E3-092A900ABC73}"/>
              </a:ext>
            </a:extLst>
          </p:cNvPr>
          <p:cNvSpPr>
            <a:spLocks noChangeAspect="1"/>
          </p:cNvSpPr>
          <p:nvPr/>
        </p:nvSpPr>
        <p:spPr bwMode="auto">
          <a:xfrm>
            <a:off x="8911600" y="1354758"/>
            <a:ext cx="16892" cy="8837"/>
          </a:xfrm>
          <a:custGeom>
            <a:avLst/>
            <a:gdLst>
              <a:gd name="T0" fmla="*/ 0 w 28"/>
              <a:gd name="T1" fmla="*/ 14 h 14"/>
              <a:gd name="T2" fmla="*/ 28 w 28"/>
              <a:gd name="T3" fmla="*/ 2 h 14"/>
            </a:gdLst>
            <a:ahLst/>
            <a:cxnLst>
              <a:cxn ang="0">
                <a:pos x="T0" y="T1"/>
              </a:cxn>
              <a:cxn ang="0">
                <a:pos x="T2" y="T3"/>
              </a:cxn>
            </a:cxnLst>
            <a:rect l="0" t="0" r="r" b="b"/>
            <a:pathLst>
              <a:path w="28" h="14">
                <a:moveTo>
                  <a:pt x="0" y="14"/>
                </a:moveTo>
                <a:cubicBezTo>
                  <a:pt x="11" y="11"/>
                  <a:pt x="16" y="0"/>
                  <a:pt x="28" y="2"/>
                </a:cubicBezTo>
              </a:path>
            </a:pathLst>
          </a:custGeom>
          <a:noFill/>
          <a:ln w="6350" cap="rnd">
            <a:solidFill>
              <a:srgbClr val="FF6600"/>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defPPr>
              <a:defRPr lang="en-US"/>
            </a:defPPr>
            <a:lvl1pPr algn="l" rtl="0" fontAlgn="base">
              <a:spcBef>
                <a:spcPct val="0"/>
              </a:spcBef>
              <a:spcAft>
                <a:spcPct val="0"/>
              </a:spcAft>
              <a:defRPr sz="1400" kern="1200">
                <a:solidFill>
                  <a:schemeClr val="tx1"/>
                </a:solidFill>
                <a:latin typeface="Arial" panose="020B0604020202020204" pitchFamily="34" charset="0"/>
                <a:ea typeface="+mn-ea"/>
                <a:cs typeface="+mn-cs"/>
              </a:defRPr>
            </a:lvl1pPr>
            <a:lvl2pPr marL="457200" algn="l" rtl="0" fontAlgn="base">
              <a:spcBef>
                <a:spcPct val="0"/>
              </a:spcBef>
              <a:spcAft>
                <a:spcPct val="0"/>
              </a:spcAft>
              <a:defRPr sz="1400" kern="1200">
                <a:solidFill>
                  <a:schemeClr val="tx1"/>
                </a:solidFill>
                <a:latin typeface="Arial" panose="020B0604020202020204" pitchFamily="34" charset="0"/>
                <a:ea typeface="+mn-ea"/>
                <a:cs typeface="+mn-cs"/>
              </a:defRPr>
            </a:lvl2pPr>
            <a:lvl3pPr marL="914400" algn="l" rtl="0" fontAlgn="base">
              <a:spcBef>
                <a:spcPct val="0"/>
              </a:spcBef>
              <a:spcAft>
                <a:spcPct val="0"/>
              </a:spcAft>
              <a:defRPr sz="1400" kern="1200">
                <a:solidFill>
                  <a:schemeClr val="tx1"/>
                </a:solidFill>
                <a:latin typeface="Arial" panose="020B0604020202020204" pitchFamily="34" charset="0"/>
                <a:ea typeface="+mn-ea"/>
                <a:cs typeface="+mn-cs"/>
              </a:defRPr>
            </a:lvl3pPr>
            <a:lvl4pPr marL="1371600" algn="l" rtl="0" fontAlgn="base">
              <a:spcBef>
                <a:spcPct val="0"/>
              </a:spcBef>
              <a:spcAft>
                <a:spcPct val="0"/>
              </a:spcAft>
              <a:defRPr sz="1400" kern="1200">
                <a:solidFill>
                  <a:schemeClr val="tx1"/>
                </a:solidFill>
                <a:latin typeface="Arial" panose="020B0604020202020204" pitchFamily="34" charset="0"/>
                <a:ea typeface="+mn-ea"/>
                <a:cs typeface="+mn-cs"/>
              </a:defRPr>
            </a:lvl4pPr>
            <a:lvl5pPr marL="1828800" algn="l" rtl="0" fontAlgn="base">
              <a:spcBef>
                <a:spcPct val="0"/>
              </a:spcBef>
              <a:spcAft>
                <a:spcPct val="0"/>
              </a:spcAft>
              <a:defRPr sz="1400" kern="1200">
                <a:solidFill>
                  <a:schemeClr val="tx1"/>
                </a:solidFill>
                <a:latin typeface="Arial" panose="020B0604020202020204" pitchFamily="34" charset="0"/>
                <a:ea typeface="+mn-ea"/>
                <a:cs typeface="+mn-cs"/>
              </a:defRPr>
            </a:lvl5pPr>
            <a:lvl6pPr marL="2286000" algn="l" defTabSz="914400" rtl="0" eaLnBrk="1" latinLnBrk="0" hangingPunct="1">
              <a:defRPr sz="1400" kern="1200">
                <a:solidFill>
                  <a:schemeClr val="tx1"/>
                </a:solidFill>
                <a:latin typeface="Arial" panose="020B0604020202020204" pitchFamily="34" charset="0"/>
                <a:ea typeface="+mn-ea"/>
                <a:cs typeface="+mn-cs"/>
              </a:defRPr>
            </a:lvl6pPr>
            <a:lvl7pPr marL="2743200" algn="l" defTabSz="914400" rtl="0" eaLnBrk="1" latinLnBrk="0" hangingPunct="1">
              <a:defRPr sz="1400" kern="1200">
                <a:solidFill>
                  <a:schemeClr val="tx1"/>
                </a:solidFill>
                <a:latin typeface="Arial" panose="020B0604020202020204" pitchFamily="34" charset="0"/>
                <a:ea typeface="+mn-ea"/>
                <a:cs typeface="+mn-cs"/>
              </a:defRPr>
            </a:lvl7pPr>
            <a:lvl8pPr marL="3200400" algn="l" defTabSz="914400" rtl="0" eaLnBrk="1" latinLnBrk="0" hangingPunct="1">
              <a:defRPr sz="1400" kern="1200">
                <a:solidFill>
                  <a:schemeClr val="tx1"/>
                </a:solidFill>
                <a:latin typeface="Arial" panose="020B0604020202020204" pitchFamily="34" charset="0"/>
                <a:ea typeface="+mn-ea"/>
                <a:cs typeface="+mn-cs"/>
              </a:defRPr>
            </a:lvl8pPr>
            <a:lvl9pPr marL="3657600" algn="l" defTabSz="914400" rtl="0" eaLnBrk="1" latinLnBrk="0" hangingPunct="1">
              <a:defRPr sz="1400" kern="1200">
                <a:solidFill>
                  <a:schemeClr val="tx1"/>
                </a:solidFill>
                <a:latin typeface="Arial" panose="020B0604020202020204" pitchFamily="34" charset="0"/>
                <a:ea typeface="+mn-ea"/>
                <a:cs typeface="+mn-cs"/>
              </a:defRPr>
            </a:lvl9pPr>
          </a:lstStyle>
          <a:p>
            <a:endParaRPr lang="en-CA"/>
          </a:p>
        </p:txBody>
      </p:sp>
      <p:sp>
        <p:nvSpPr>
          <p:cNvPr id="40" name="Freeform 36">
            <a:extLst>
              <a:ext uri="{FF2B5EF4-FFF2-40B4-BE49-F238E27FC236}">
                <a16:creationId xmlns:a16="http://schemas.microsoft.com/office/drawing/2014/main" id="{4BEDC5F1-6101-4C8E-B11B-8DB9F47B64C4}"/>
              </a:ext>
            </a:extLst>
          </p:cNvPr>
          <p:cNvSpPr>
            <a:spLocks noChangeAspect="1"/>
          </p:cNvSpPr>
          <p:nvPr/>
        </p:nvSpPr>
        <p:spPr bwMode="auto">
          <a:xfrm>
            <a:off x="8928492" y="1355863"/>
            <a:ext cx="28153" cy="12703"/>
          </a:xfrm>
          <a:custGeom>
            <a:avLst/>
            <a:gdLst>
              <a:gd name="T0" fmla="*/ 0 w 48"/>
              <a:gd name="T1" fmla="*/ 0 h 20"/>
              <a:gd name="T2" fmla="*/ 48 w 48"/>
              <a:gd name="T3" fmla="*/ 20 h 20"/>
            </a:gdLst>
            <a:ahLst/>
            <a:cxnLst>
              <a:cxn ang="0">
                <a:pos x="T0" y="T1"/>
              </a:cxn>
              <a:cxn ang="0">
                <a:pos x="T2" y="T3"/>
              </a:cxn>
            </a:cxnLst>
            <a:rect l="0" t="0" r="r" b="b"/>
            <a:pathLst>
              <a:path w="48" h="20">
                <a:moveTo>
                  <a:pt x="0" y="0"/>
                </a:moveTo>
                <a:cubicBezTo>
                  <a:pt x="15" y="9"/>
                  <a:pt x="33" y="10"/>
                  <a:pt x="48" y="20"/>
                </a:cubicBezTo>
              </a:path>
            </a:pathLst>
          </a:custGeom>
          <a:noFill/>
          <a:ln w="6350" cap="rnd">
            <a:solidFill>
              <a:srgbClr val="FF6600"/>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defPPr>
              <a:defRPr lang="en-US"/>
            </a:defPPr>
            <a:lvl1pPr algn="l" rtl="0" fontAlgn="base">
              <a:spcBef>
                <a:spcPct val="0"/>
              </a:spcBef>
              <a:spcAft>
                <a:spcPct val="0"/>
              </a:spcAft>
              <a:defRPr sz="1400" kern="1200">
                <a:solidFill>
                  <a:schemeClr val="tx1"/>
                </a:solidFill>
                <a:latin typeface="Arial" panose="020B0604020202020204" pitchFamily="34" charset="0"/>
                <a:ea typeface="+mn-ea"/>
                <a:cs typeface="+mn-cs"/>
              </a:defRPr>
            </a:lvl1pPr>
            <a:lvl2pPr marL="457200" algn="l" rtl="0" fontAlgn="base">
              <a:spcBef>
                <a:spcPct val="0"/>
              </a:spcBef>
              <a:spcAft>
                <a:spcPct val="0"/>
              </a:spcAft>
              <a:defRPr sz="1400" kern="1200">
                <a:solidFill>
                  <a:schemeClr val="tx1"/>
                </a:solidFill>
                <a:latin typeface="Arial" panose="020B0604020202020204" pitchFamily="34" charset="0"/>
                <a:ea typeface="+mn-ea"/>
                <a:cs typeface="+mn-cs"/>
              </a:defRPr>
            </a:lvl2pPr>
            <a:lvl3pPr marL="914400" algn="l" rtl="0" fontAlgn="base">
              <a:spcBef>
                <a:spcPct val="0"/>
              </a:spcBef>
              <a:spcAft>
                <a:spcPct val="0"/>
              </a:spcAft>
              <a:defRPr sz="1400" kern="1200">
                <a:solidFill>
                  <a:schemeClr val="tx1"/>
                </a:solidFill>
                <a:latin typeface="Arial" panose="020B0604020202020204" pitchFamily="34" charset="0"/>
                <a:ea typeface="+mn-ea"/>
                <a:cs typeface="+mn-cs"/>
              </a:defRPr>
            </a:lvl3pPr>
            <a:lvl4pPr marL="1371600" algn="l" rtl="0" fontAlgn="base">
              <a:spcBef>
                <a:spcPct val="0"/>
              </a:spcBef>
              <a:spcAft>
                <a:spcPct val="0"/>
              </a:spcAft>
              <a:defRPr sz="1400" kern="1200">
                <a:solidFill>
                  <a:schemeClr val="tx1"/>
                </a:solidFill>
                <a:latin typeface="Arial" panose="020B0604020202020204" pitchFamily="34" charset="0"/>
                <a:ea typeface="+mn-ea"/>
                <a:cs typeface="+mn-cs"/>
              </a:defRPr>
            </a:lvl4pPr>
            <a:lvl5pPr marL="1828800" algn="l" rtl="0" fontAlgn="base">
              <a:spcBef>
                <a:spcPct val="0"/>
              </a:spcBef>
              <a:spcAft>
                <a:spcPct val="0"/>
              </a:spcAft>
              <a:defRPr sz="1400" kern="1200">
                <a:solidFill>
                  <a:schemeClr val="tx1"/>
                </a:solidFill>
                <a:latin typeface="Arial" panose="020B0604020202020204" pitchFamily="34" charset="0"/>
                <a:ea typeface="+mn-ea"/>
                <a:cs typeface="+mn-cs"/>
              </a:defRPr>
            </a:lvl5pPr>
            <a:lvl6pPr marL="2286000" algn="l" defTabSz="914400" rtl="0" eaLnBrk="1" latinLnBrk="0" hangingPunct="1">
              <a:defRPr sz="1400" kern="1200">
                <a:solidFill>
                  <a:schemeClr val="tx1"/>
                </a:solidFill>
                <a:latin typeface="Arial" panose="020B0604020202020204" pitchFamily="34" charset="0"/>
                <a:ea typeface="+mn-ea"/>
                <a:cs typeface="+mn-cs"/>
              </a:defRPr>
            </a:lvl6pPr>
            <a:lvl7pPr marL="2743200" algn="l" defTabSz="914400" rtl="0" eaLnBrk="1" latinLnBrk="0" hangingPunct="1">
              <a:defRPr sz="1400" kern="1200">
                <a:solidFill>
                  <a:schemeClr val="tx1"/>
                </a:solidFill>
                <a:latin typeface="Arial" panose="020B0604020202020204" pitchFamily="34" charset="0"/>
                <a:ea typeface="+mn-ea"/>
                <a:cs typeface="+mn-cs"/>
              </a:defRPr>
            </a:lvl7pPr>
            <a:lvl8pPr marL="3200400" algn="l" defTabSz="914400" rtl="0" eaLnBrk="1" latinLnBrk="0" hangingPunct="1">
              <a:defRPr sz="1400" kern="1200">
                <a:solidFill>
                  <a:schemeClr val="tx1"/>
                </a:solidFill>
                <a:latin typeface="Arial" panose="020B0604020202020204" pitchFamily="34" charset="0"/>
                <a:ea typeface="+mn-ea"/>
                <a:cs typeface="+mn-cs"/>
              </a:defRPr>
            </a:lvl8pPr>
            <a:lvl9pPr marL="3657600" algn="l" defTabSz="914400" rtl="0" eaLnBrk="1" latinLnBrk="0" hangingPunct="1">
              <a:defRPr sz="1400" kern="1200">
                <a:solidFill>
                  <a:schemeClr val="tx1"/>
                </a:solidFill>
                <a:latin typeface="Arial" panose="020B0604020202020204" pitchFamily="34" charset="0"/>
                <a:ea typeface="+mn-ea"/>
                <a:cs typeface="+mn-cs"/>
              </a:defRPr>
            </a:lvl9pPr>
          </a:lstStyle>
          <a:p>
            <a:endParaRPr lang="en-CA"/>
          </a:p>
        </p:txBody>
      </p:sp>
      <p:sp>
        <p:nvSpPr>
          <p:cNvPr id="41" name="Freeform 37">
            <a:extLst>
              <a:ext uri="{FF2B5EF4-FFF2-40B4-BE49-F238E27FC236}">
                <a16:creationId xmlns:a16="http://schemas.microsoft.com/office/drawing/2014/main" id="{414B83DB-2888-49C7-8283-922190629592}"/>
              </a:ext>
            </a:extLst>
          </p:cNvPr>
          <p:cNvSpPr>
            <a:spLocks noChangeAspect="1"/>
          </p:cNvSpPr>
          <p:nvPr/>
        </p:nvSpPr>
        <p:spPr bwMode="auto">
          <a:xfrm>
            <a:off x="8956645" y="1368566"/>
            <a:ext cx="4607" cy="7732"/>
          </a:xfrm>
          <a:custGeom>
            <a:avLst/>
            <a:gdLst>
              <a:gd name="T0" fmla="*/ 0 w 8"/>
              <a:gd name="T1" fmla="*/ 0 h 12"/>
              <a:gd name="T2" fmla="*/ 8 w 8"/>
              <a:gd name="T3" fmla="*/ 12 h 12"/>
            </a:gdLst>
            <a:ahLst/>
            <a:cxnLst>
              <a:cxn ang="0">
                <a:pos x="T0" y="T1"/>
              </a:cxn>
              <a:cxn ang="0">
                <a:pos x="T2" y="T3"/>
              </a:cxn>
            </a:cxnLst>
            <a:rect l="0" t="0" r="r" b="b"/>
            <a:pathLst>
              <a:path w="8" h="12">
                <a:moveTo>
                  <a:pt x="0" y="0"/>
                </a:moveTo>
                <a:cubicBezTo>
                  <a:pt x="2" y="5"/>
                  <a:pt x="6" y="7"/>
                  <a:pt x="8" y="12"/>
                </a:cubicBezTo>
              </a:path>
            </a:pathLst>
          </a:custGeom>
          <a:noFill/>
          <a:ln w="6350" cap="rnd">
            <a:solidFill>
              <a:srgbClr val="FF6600"/>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defPPr>
              <a:defRPr lang="en-US"/>
            </a:defPPr>
            <a:lvl1pPr algn="l" rtl="0" fontAlgn="base">
              <a:spcBef>
                <a:spcPct val="0"/>
              </a:spcBef>
              <a:spcAft>
                <a:spcPct val="0"/>
              </a:spcAft>
              <a:defRPr sz="1400" kern="1200">
                <a:solidFill>
                  <a:schemeClr val="tx1"/>
                </a:solidFill>
                <a:latin typeface="Arial" panose="020B0604020202020204" pitchFamily="34" charset="0"/>
                <a:ea typeface="+mn-ea"/>
                <a:cs typeface="+mn-cs"/>
              </a:defRPr>
            </a:lvl1pPr>
            <a:lvl2pPr marL="457200" algn="l" rtl="0" fontAlgn="base">
              <a:spcBef>
                <a:spcPct val="0"/>
              </a:spcBef>
              <a:spcAft>
                <a:spcPct val="0"/>
              </a:spcAft>
              <a:defRPr sz="1400" kern="1200">
                <a:solidFill>
                  <a:schemeClr val="tx1"/>
                </a:solidFill>
                <a:latin typeface="Arial" panose="020B0604020202020204" pitchFamily="34" charset="0"/>
                <a:ea typeface="+mn-ea"/>
                <a:cs typeface="+mn-cs"/>
              </a:defRPr>
            </a:lvl2pPr>
            <a:lvl3pPr marL="914400" algn="l" rtl="0" fontAlgn="base">
              <a:spcBef>
                <a:spcPct val="0"/>
              </a:spcBef>
              <a:spcAft>
                <a:spcPct val="0"/>
              </a:spcAft>
              <a:defRPr sz="1400" kern="1200">
                <a:solidFill>
                  <a:schemeClr val="tx1"/>
                </a:solidFill>
                <a:latin typeface="Arial" panose="020B0604020202020204" pitchFamily="34" charset="0"/>
                <a:ea typeface="+mn-ea"/>
                <a:cs typeface="+mn-cs"/>
              </a:defRPr>
            </a:lvl3pPr>
            <a:lvl4pPr marL="1371600" algn="l" rtl="0" fontAlgn="base">
              <a:spcBef>
                <a:spcPct val="0"/>
              </a:spcBef>
              <a:spcAft>
                <a:spcPct val="0"/>
              </a:spcAft>
              <a:defRPr sz="1400" kern="1200">
                <a:solidFill>
                  <a:schemeClr val="tx1"/>
                </a:solidFill>
                <a:latin typeface="Arial" panose="020B0604020202020204" pitchFamily="34" charset="0"/>
                <a:ea typeface="+mn-ea"/>
                <a:cs typeface="+mn-cs"/>
              </a:defRPr>
            </a:lvl4pPr>
            <a:lvl5pPr marL="1828800" algn="l" rtl="0" fontAlgn="base">
              <a:spcBef>
                <a:spcPct val="0"/>
              </a:spcBef>
              <a:spcAft>
                <a:spcPct val="0"/>
              </a:spcAft>
              <a:defRPr sz="1400" kern="1200">
                <a:solidFill>
                  <a:schemeClr val="tx1"/>
                </a:solidFill>
                <a:latin typeface="Arial" panose="020B0604020202020204" pitchFamily="34" charset="0"/>
                <a:ea typeface="+mn-ea"/>
                <a:cs typeface="+mn-cs"/>
              </a:defRPr>
            </a:lvl5pPr>
            <a:lvl6pPr marL="2286000" algn="l" defTabSz="914400" rtl="0" eaLnBrk="1" latinLnBrk="0" hangingPunct="1">
              <a:defRPr sz="1400" kern="1200">
                <a:solidFill>
                  <a:schemeClr val="tx1"/>
                </a:solidFill>
                <a:latin typeface="Arial" panose="020B0604020202020204" pitchFamily="34" charset="0"/>
                <a:ea typeface="+mn-ea"/>
                <a:cs typeface="+mn-cs"/>
              </a:defRPr>
            </a:lvl6pPr>
            <a:lvl7pPr marL="2743200" algn="l" defTabSz="914400" rtl="0" eaLnBrk="1" latinLnBrk="0" hangingPunct="1">
              <a:defRPr sz="1400" kern="1200">
                <a:solidFill>
                  <a:schemeClr val="tx1"/>
                </a:solidFill>
                <a:latin typeface="Arial" panose="020B0604020202020204" pitchFamily="34" charset="0"/>
                <a:ea typeface="+mn-ea"/>
                <a:cs typeface="+mn-cs"/>
              </a:defRPr>
            </a:lvl7pPr>
            <a:lvl8pPr marL="3200400" algn="l" defTabSz="914400" rtl="0" eaLnBrk="1" latinLnBrk="0" hangingPunct="1">
              <a:defRPr sz="1400" kern="1200">
                <a:solidFill>
                  <a:schemeClr val="tx1"/>
                </a:solidFill>
                <a:latin typeface="Arial" panose="020B0604020202020204" pitchFamily="34" charset="0"/>
                <a:ea typeface="+mn-ea"/>
                <a:cs typeface="+mn-cs"/>
              </a:defRPr>
            </a:lvl8pPr>
            <a:lvl9pPr marL="3657600" algn="l" defTabSz="914400" rtl="0" eaLnBrk="1" latinLnBrk="0" hangingPunct="1">
              <a:defRPr sz="1400" kern="1200">
                <a:solidFill>
                  <a:schemeClr val="tx1"/>
                </a:solidFill>
                <a:latin typeface="Arial" panose="020B0604020202020204" pitchFamily="34" charset="0"/>
                <a:ea typeface="+mn-ea"/>
                <a:cs typeface="+mn-cs"/>
              </a:defRPr>
            </a:lvl9pPr>
          </a:lstStyle>
          <a:p>
            <a:endParaRPr lang="en-CA"/>
          </a:p>
        </p:txBody>
      </p:sp>
      <p:sp>
        <p:nvSpPr>
          <p:cNvPr id="42" name="Freeform 38">
            <a:extLst>
              <a:ext uri="{FF2B5EF4-FFF2-40B4-BE49-F238E27FC236}">
                <a16:creationId xmlns:a16="http://schemas.microsoft.com/office/drawing/2014/main" id="{54343D85-2534-4499-BCCB-66A6B2051276}"/>
              </a:ext>
            </a:extLst>
          </p:cNvPr>
          <p:cNvSpPr>
            <a:spLocks noChangeAspect="1"/>
          </p:cNvSpPr>
          <p:nvPr/>
        </p:nvSpPr>
        <p:spPr bwMode="auto">
          <a:xfrm>
            <a:off x="8961252" y="1376299"/>
            <a:ext cx="24058" cy="9942"/>
          </a:xfrm>
          <a:custGeom>
            <a:avLst/>
            <a:gdLst>
              <a:gd name="T0" fmla="*/ 0 w 40"/>
              <a:gd name="T1" fmla="*/ 0 h 16"/>
              <a:gd name="T2" fmla="*/ 40 w 40"/>
              <a:gd name="T3" fmla="*/ 16 h 16"/>
            </a:gdLst>
            <a:ahLst/>
            <a:cxnLst>
              <a:cxn ang="0">
                <a:pos x="T0" y="T1"/>
              </a:cxn>
              <a:cxn ang="0">
                <a:pos x="T2" y="T3"/>
              </a:cxn>
            </a:cxnLst>
            <a:rect l="0" t="0" r="r" b="b"/>
            <a:pathLst>
              <a:path w="40" h="16">
                <a:moveTo>
                  <a:pt x="0" y="0"/>
                </a:moveTo>
                <a:cubicBezTo>
                  <a:pt x="15" y="1"/>
                  <a:pt x="28" y="7"/>
                  <a:pt x="40" y="16"/>
                </a:cubicBezTo>
              </a:path>
            </a:pathLst>
          </a:custGeom>
          <a:noFill/>
          <a:ln w="6350" cap="rnd">
            <a:solidFill>
              <a:srgbClr val="FF6600"/>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defPPr>
              <a:defRPr lang="en-US"/>
            </a:defPPr>
            <a:lvl1pPr algn="l" rtl="0" fontAlgn="base">
              <a:spcBef>
                <a:spcPct val="0"/>
              </a:spcBef>
              <a:spcAft>
                <a:spcPct val="0"/>
              </a:spcAft>
              <a:defRPr sz="1400" kern="1200">
                <a:solidFill>
                  <a:schemeClr val="tx1"/>
                </a:solidFill>
                <a:latin typeface="Arial" panose="020B0604020202020204" pitchFamily="34" charset="0"/>
                <a:ea typeface="+mn-ea"/>
                <a:cs typeface="+mn-cs"/>
              </a:defRPr>
            </a:lvl1pPr>
            <a:lvl2pPr marL="457200" algn="l" rtl="0" fontAlgn="base">
              <a:spcBef>
                <a:spcPct val="0"/>
              </a:spcBef>
              <a:spcAft>
                <a:spcPct val="0"/>
              </a:spcAft>
              <a:defRPr sz="1400" kern="1200">
                <a:solidFill>
                  <a:schemeClr val="tx1"/>
                </a:solidFill>
                <a:latin typeface="Arial" panose="020B0604020202020204" pitchFamily="34" charset="0"/>
                <a:ea typeface="+mn-ea"/>
                <a:cs typeface="+mn-cs"/>
              </a:defRPr>
            </a:lvl2pPr>
            <a:lvl3pPr marL="914400" algn="l" rtl="0" fontAlgn="base">
              <a:spcBef>
                <a:spcPct val="0"/>
              </a:spcBef>
              <a:spcAft>
                <a:spcPct val="0"/>
              </a:spcAft>
              <a:defRPr sz="1400" kern="1200">
                <a:solidFill>
                  <a:schemeClr val="tx1"/>
                </a:solidFill>
                <a:latin typeface="Arial" panose="020B0604020202020204" pitchFamily="34" charset="0"/>
                <a:ea typeface="+mn-ea"/>
                <a:cs typeface="+mn-cs"/>
              </a:defRPr>
            </a:lvl3pPr>
            <a:lvl4pPr marL="1371600" algn="l" rtl="0" fontAlgn="base">
              <a:spcBef>
                <a:spcPct val="0"/>
              </a:spcBef>
              <a:spcAft>
                <a:spcPct val="0"/>
              </a:spcAft>
              <a:defRPr sz="1400" kern="1200">
                <a:solidFill>
                  <a:schemeClr val="tx1"/>
                </a:solidFill>
                <a:latin typeface="Arial" panose="020B0604020202020204" pitchFamily="34" charset="0"/>
                <a:ea typeface="+mn-ea"/>
                <a:cs typeface="+mn-cs"/>
              </a:defRPr>
            </a:lvl4pPr>
            <a:lvl5pPr marL="1828800" algn="l" rtl="0" fontAlgn="base">
              <a:spcBef>
                <a:spcPct val="0"/>
              </a:spcBef>
              <a:spcAft>
                <a:spcPct val="0"/>
              </a:spcAft>
              <a:defRPr sz="1400" kern="1200">
                <a:solidFill>
                  <a:schemeClr val="tx1"/>
                </a:solidFill>
                <a:latin typeface="Arial" panose="020B0604020202020204" pitchFamily="34" charset="0"/>
                <a:ea typeface="+mn-ea"/>
                <a:cs typeface="+mn-cs"/>
              </a:defRPr>
            </a:lvl5pPr>
            <a:lvl6pPr marL="2286000" algn="l" defTabSz="914400" rtl="0" eaLnBrk="1" latinLnBrk="0" hangingPunct="1">
              <a:defRPr sz="1400" kern="1200">
                <a:solidFill>
                  <a:schemeClr val="tx1"/>
                </a:solidFill>
                <a:latin typeface="Arial" panose="020B0604020202020204" pitchFamily="34" charset="0"/>
                <a:ea typeface="+mn-ea"/>
                <a:cs typeface="+mn-cs"/>
              </a:defRPr>
            </a:lvl6pPr>
            <a:lvl7pPr marL="2743200" algn="l" defTabSz="914400" rtl="0" eaLnBrk="1" latinLnBrk="0" hangingPunct="1">
              <a:defRPr sz="1400" kern="1200">
                <a:solidFill>
                  <a:schemeClr val="tx1"/>
                </a:solidFill>
                <a:latin typeface="Arial" panose="020B0604020202020204" pitchFamily="34" charset="0"/>
                <a:ea typeface="+mn-ea"/>
                <a:cs typeface="+mn-cs"/>
              </a:defRPr>
            </a:lvl7pPr>
            <a:lvl8pPr marL="3200400" algn="l" defTabSz="914400" rtl="0" eaLnBrk="1" latinLnBrk="0" hangingPunct="1">
              <a:defRPr sz="1400" kern="1200">
                <a:solidFill>
                  <a:schemeClr val="tx1"/>
                </a:solidFill>
                <a:latin typeface="Arial" panose="020B0604020202020204" pitchFamily="34" charset="0"/>
                <a:ea typeface="+mn-ea"/>
                <a:cs typeface="+mn-cs"/>
              </a:defRPr>
            </a:lvl8pPr>
            <a:lvl9pPr marL="3657600" algn="l" defTabSz="914400" rtl="0" eaLnBrk="1" latinLnBrk="0" hangingPunct="1">
              <a:defRPr sz="1400" kern="1200">
                <a:solidFill>
                  <a:schemeClr val="tx1"/>
                </a:solidFill>
                <a:latin typeface="Arial" panose="020B0604020202020204" pitchFamily="34" charset="0"/>
                <a:ea typeface="+mn-ea"/>
                <a:cs typeface="+mn-cs"/>
              </a:defRPr>
            </a:lvl9pPr>
          </a:lstStyle>
          <a:p>
            <a:endParaRPr lang="en-CA"/>
          </a:p>
        </p:txBody>
      </p:sp>
      <p:sp>
        <p:nvSpPr>
          <p:cNvPr id="43" name="Freeform 39">
            <a:extLst>
              <a:ext uri="{FF2B5EF4-FFF2-40B4-BE49-F238E27FC236}">
                <a16:creationId xmlns:a16="http://schemas.microsoft.com/office/drawing/2014/main" id="{1E23B308-1491-406A-BB38-825EC0FB614F}"/>
              </a:ext>
            </a:extLst>
          </p:cNvPr>
          <p:cNvSpPr>
            <a:spLocks noChangeAspect="1"/>
          </p:cNvSpPr>
          <p:nvPr/>
        </p:nvSpPr>
        <p:spPr bwMode="auto">
          <a:xfrm>
            <a:off x="8964835" y="1408333"/>
            <a:ext cx="10237" cy="13808"/>
          </a:xfrm>
          <a:custGeom>
            <a:avLst/>
            <a:gdLst>
              <a:gd name="T0" fmla="*/ 0 w 17"/>
              <a:gd name="T1" fmla="*/ 0 h 21"/>
              <a:gd name="T2" fmla="*/ 17 w 17"/>
              <a:gd name="T3" fmla="*/ 21 h 21"/>
            </a:gdLst>
            <a:ahLst/>
            <a:cxnLst>
              <a:cxn ang="0">
                <a:pos x="T0" y="T1"/>
              </a:cxn>
              <a:cxn ang="0">
                <a:pos x="T2" y="T3"/>
              </a:cxn>
            </a:cxnLst>
            <a:rect l="0" t="0" r="r" b="b"/>
            <a:pathLst>
              <a:path w="17" h="21">
                <a:moveTo>
                  <a:pt x="0" y="0"/>
                </a:moveTo>
                <a:cubicBezTo>
                  <a:pt x="3" y="8"/>
                  <a:pt x="8" y="16"/>
                  <a:pt x="17" y="21"/>
                </a:cubicBezTo>
              </a:path>
            </a:pathLst>
          </a:custGeom>
          <a:noFill/>
          <a:ln w="6350" cap="rnd">
            <a:solidFill>
              <a:srgbClr val="FF6600"/>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defPPr>
              <a:defRPr lang="en-US"/>
            </a:defPPr>
            <a:lvl1pPr algn="l" rtl="0" fontAlgn="base">
              <a:spcBef>
                <a:spcPct val="0"/>
              </a:spcBef>
              <a:spcAft>
                <a:spcPct val="0"/>
              </a:spcAft>
              <a:defRPr sz="1400" kern="1200">
                <a:solidFill>
                  <a:schemeClr val="tx1"/>
                </a:solidFill>
                <a:latin typeface="Arial" panose="020B0604020202020204" pitchFamily="34" charset="0"/>
                <a:ea typeface="+mn-ea"/>
                <a:cs typeface="+mn-cs"/>
              </a:defRPr>
            </a:lvl1pPr>
            <a:lvl2pPr marL="457200" algn="l" rtl="0" fontAlgn="base">
              <a:spcBef>
                <a:spcPct val="0"/>
              </a:spcBef>
              <a:spcAft>
                <a:spcPct val="0"/>
              </a:spcAft>
              <a:defRPr sz="1400" kern="1200">
                <a:solidFill>
                  <a:schemeClr val="tx1"/>
                </a:solidFill>
                <a:latin typeface="Arial" panose="020B0604020202020204" pitchFamily="34" charset="0"/>
                <a:ea typeface="+mn-ea"/>
                <a:cs typeface="+mn-cs"/>
              </a:defRPr>
            </a:lvl2pPr>
            <a:lvl3pPr marL="914400" algn="l" rtl="0" fontAlgn="base">
              <a:spcBef>
                <a:spcPct val="0"/>
              </a:spcBef>
              <a:spcAft>
                <a:spcPct val="0"/>
              </a:spcAft>
              <a:defRPr sz="1400" kern="1200">
                <a:solidFill>
                  <a:schemeClr val="tx1"/>
                </a:solidFill>
                <a:latin typeface="Arial" panose="020B0604020202020204" pitchFamily="34" charset="0"/>
                <a:ea typeface="+mn-ea"/>
                <a:cs typeface="+mn-cs"/>
              </a:defRPr>
            </a:lvl3pPr>
            <a:lvl4pPr marL="1371600" algn="l" rtl="0" fontAlgn="base">
              <a:spcBef>
                <a:spcPct val="0"/>
              </a:spcBef>
              <a:spcAft>
                <a:spcPct val="0"/>
              </a:spcAft>
              <a:defRPr sz="1400" kern="1200">
                <a:solidFill>
                  <a:schemeClr val="tx1"/>
                </a:solidFill>
                <a:latin typeface="Arial" panose="020B0604020202020204" pitchFamily="34" charset="0"/>
                <a:ea typeface="+mn-ea"/>
                <a:cs typeface="+mn-cs"/>
              </a:defRPr>
            </a:lvl4pPr>
            <a:lvl5pPr marL="1828800" algn="l" rtl="0" fontAlgn="base">
              <a:spcBef>
                <a:spcPct val="0"/>
              </a:spcBef>
              <a:spcAft>
                <a:spcPct val="0"/>
              </a:spcAft>
              <a:defRPr sz="1400" kern="1200">
                <a:solidFill>
                  <a:schemeClr val="tx1"/>
                </a:solidFill>
                <a:latin typeface="Arial" panose="020B0604020202020204" pitchFamily="34" charset="0"/>
                <a:ea typeface="+mn-ea"/>
                <a:cs typeface="+mn-cs"/>
              </a:defRPr>
            </a:lvl5pPr>
            <a:lvl6pPr marL="2286000" algn="l" defTabSz="914400" rtl="0" eaLnBrk="1" latinLnBrk="0" hangingPunct="1">
              <a:defRPr sz="1400" kern="1200">
                <a:solidFill>
                  <a:schemeClr val="tx1"/>
                </a:solidFill>
                <a:latin typeface="Arial" panose="020B0604020202020204" pitchFamily="34" charset="0"/>
                <a:ea typeface="+mn-ea"/>
                <a:cs typeface="+mn-cs"/>
              </a:defRPr>
            </a:lvl6pPr>
            <a:lvl7pPr marL="2743200" algn="l" defTabSz="914400" rtl="0" eaLnBrk="1" latinLnBrk="0" hangingPunct="1">
              <a:defRPr sz="1400" kern="1200">
                <a:solidFill>
                  <a:schemeClr val="tx1"/>
                </a:solidFill>
                <a:latin typeface="Arial" panose="020B0604020202020204" pitchFamily="34" charset="0"/>
                <a:ea typeface="+mn-ea"/>
                <a:cs typeface="+mn-cs"/>
              </a:defRPr>
            </a:lvl7pPr>
            <a:lvl8pPr marL="3200400" algn="l" defTabSz="914400" rtl="0" eaLnBrk="1" latinLnBrk="0" hangingPunct="1">
              <a:defRPr sz="1400" kern="1200">
                <a:solidFill>
                  <a:schemeClr val="tx1"/>
                </a:solidFill>
                <a:latin typeface="Arial" panose="020B0604020202020204" pitchFamily="34" charset="0"/>
                <a:ea typeface="+mn-ea"/>
                <a:cs typeface="+mn-cs"/>
              </a:defRPr>
            </a:lvl8pPr>
            <a:lvl9pPr marL="3657600" algn="l" defTabSz="914400" rtl="0" eaLnBrk="1" latinLnBrk="0" hangingPunct="1">
              <a:defRPr sz="1400" kern="1200">
                <a:solidFill>
                  <a:schemeClr val="tx1"/>
                </a:solidFill>
                <a:latin typeface="Arial" panose="020B0604020202020204" pitchFamily="34" charset="0"/>
                <a:ea typeface="+mn-ea"/>
                <a:cs typeface="+mn-cs"/>
              </a:defRPr>
            </a:lvl9pPr>
          </a:lstStyle>
          <a:p>
            <a:endParaRPr lang="en-CA"/>
          </a:p>
        </p:txBody>
      </p:sp>
      <p:sp>
        <p:nvSpPr>
          <p:cNvPr id="44" name="Freeform 40">
            <a:extLst>
              <a:ext uri="{FF2B5EF4-FFF2-40B4-BE49-F238E27FC236}">
                <a16:creationId xmlns:a16="http://schemas.microsoft.com/office/drawing/2014/main" id="{974FD715-1522-4B09-B768-1D76E06BC14D}"/>
              </a:ext>
            </a:extLst>
          </p:cNvPr>
          <p:cNvSpPr>
            <a:spLocks noChangeAspect="1"/>
          </p:cNvSpPr>
          <p:nvPr/>
        </p:nvSpPr>
        <p:spPr bwMode="auto">
          <a:xfrm>
            <a:off x="8975072" y="1414961"/>
            <a:ext cx="33784" cy="12703"/>
          </a:xfrm>
          <a:custGeom>
            <a:avLst/>
            <a:gdLst>
              <a:gd name="T0" fmla="*/ 0 w 57"/>
              <a:gd name="T1" fmla="*/ 11 h 20"/>
              <a:gd name="T2" fmla="*/ 26 w 57"/>
              <a:gd name="T3" fmla="*/ 1 h 20"/>
              <a:gd name="T4" fmla="*/ 32 w 57"/>
              <a:gd name="T5" fmla="*/ 1 h 20"/>
              <a:gd name="T6" fmla="*/ 57 w 57"/>
              <a:gd name="T7" fmla="*/ 20 h 20"/>
            </a:gdLst>
            <a:ahLst/>
            <a:cxnLst>
              <a:cxn ang="0">
                <a:pos x="T0" y="T1"/>
              </a:cxn>
              <a:cxn ang="0">
                <a:pos x="T2" y="T3"/>
              </a:cxn>
              <a:cxn ang="0">
                <a:pos x="T4" y="T5"/>
              </a:cxn>
              <a:cxn ang="0">
                <a:pos x="T6" y="T7"/>
              </a:cxn>
            </a:cxnLst>
            <a:rect l="0" t="0" r="r" b="b"/>
            <a:pathLst>
              <a:path w="57" h="20">
                <a:moveTo>
                  <a:pt x="0" y="11"/>
                </a:moveTo>
                <a:cubicBezTo>
                  <a:pt x="9" y="10"/>
                  <a:pt x="20" y="10"/>
                  <a:pt x="26" y="1"/>
                </a:cubicBezTo>
                <a:cubicBezTo>
                  <a:pt x="28" y="0"/>
                  <a:pt x="30" y="1"/>
                  <a:pt x="32" y="1"/>
                </a:cubicBezTo>
                <a:cubicBezTo>
                  <a:pt x="37" y="11"/>
                  <a:pt x="46" y="19"/>
                  <a:pt x="57" y="20"/>
                </a:cubicBezTo>
              </a:path>
            </a:pathLst>
          </a:custGeom>
          <a:noFill/>
          <a:ln w="6350" cap="rnd">
            <a:solidFill>
              <a:srgbClr val="FF6600"/>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defPPr>
              <a:defRPr lang="en-US"/>
            </a:defPPr>
            <a:lvl1pPr algn="l" rtl="0" fontAlgn="base">
              <a:spcBef>
                <a:spcPct val="0"/>
              </a:spcBef>
              <a:spcAft>
                <a:spcPct val="0"/>
              </a:spcAft>
              <a:defRPr sz="1400" kern="1200">
                <a:solidFill>
                  <a:schemeClr val="tx1"/>
                </a:solidFill>
                <a:latin typeface="Arial" panose="020B0604020202020204" pitchFamily="34" charset="0"/>
                <a:ea typeface="+mn-ea"/>
                <a:cs typeface="+mn-cs"/>
              </a:defRPr>
            </a:lvl1pPr>
            <a:lvl2pPr marL="457200" algn="l" rtl="0" fontAlgn="base">
              <a:spcBef>
                <a:spcPct val="0"/>
              </a:spcBef>
              <a:spcAft>
                <a:spcPct val="0"/>
              </a:spcAft>
              <a:defRPr sz="1400" kern="1200">
                <a:solidFill>
                  <a:schemeClr val="tx1"/>
                </a:solidFill>
                <a:latin typeface="Arial" panose="020B0604020202020204" pitchFamily="34" charset="0"/>
                <a:ea typeface="+mn-ea"/>
                <a:cs typeface="+mn-cs"/>
              </a:defRPr>
            </a:lvl2pPr>
            <a:lvl3pPr marL="914400" algn="l" rtl="0" fontAlgn="base">
              <a:spcBef>
                <a:spcPct val="0"/>
              </a:spcBef>
              <a:spcAft>
                <a:spcPct val="0"/>
              </a:spcAft>
              <a:defRPr sz="1400" kern="1200">
                <a:solidFill>
                  <a:schemeClr val="tx1"/>
                </a:solidFill>
                <a:latin typeface="Arial" panose="020B0604020202020204" pitchFamily="34" charset="0"/>
                <a:ea typeface="+mn-ea"/>
                <a:cs typeface="+mn-cs"/>
              </a:defRPr>
            </a:lvl3pPr>
            <a:lvl4pPr marL="1371600" algn="l" rtl="0" fontAlgn="base">
              <a:spcBef>
                <a:spcPct val="0"/>
              </a:spcBef>
              <a:spcAft>
                <a:spcPct val="0"/>
              </a:spcAft>
              <a:defRPr sz="1400" kern="1200">
                <a:solidFill>
                  <a:schemeClr val="tx1"/>
                </a:solidFill>
                <a:latin typeface="Arial" panose="020B0604020202020204" pitchFamily="34" charset="0"/>
                <a:ea typeface="+mn-ea"/>
                <a:cs typeface="+mn-cs"/>
              </a:defRPr>
            </a:lvl4pPr>
            <a:lvl5pPr marL="1828800" algn="l" rtl="0" fontAlgn="base">
              <a:spcBef>
                <a:spcPct val="0"/>
              </a:spcBef>
              <a:spcAft>
                <a:spcPct val="0"/>
              </a:spcAft>
              <a:defRPr sz="1400" kern="1200">
                <a:solidFill>
                  <a:schemeClr val="tx1"/>
                </a:solidFill>
                <a:latin typeface="Arial" panose="020B0604020202020204" pitchFamily="34" charset="0"/>
                <a:ea typeface="+mn-ea"/>
                <a:cs typeface="+mn-cs"/>
              </a:defRPr>
            </a:lvl5pPr>
            <a:lvl6pPr marL="2286000" algn="l" defTabSz="914400" rtl="0" eaLnBrk="1" latinLnBrk="0" hangingPunct="1">
              <a:defRPr sz="1400" kern="1200">
                <a:solidFill>
                  <a:schemeClr val="tx1"/>
                </a:solidFill>
                <a:latin typeface="Arial" panose="020B0604020202020204" pitchFamily="34" charset="0"/>
                <a:ea typeface="+mn-ea"/>
                <a:cs typeface="+mn-cs"/>
              </a:defRPr>
            </a:lvl6pPr>
            <a:lvl7pPr marL="2743200" algn="l" defTabSz="914400" rtl="0" eaLnBrk="1" latinLnBrk="0" hangingPunct="1">
              <a:defRPr sz="1400" kern="1200">
                <a:solidFill>
                  <a:schemeClr val="tx1"/>
                </a:solidFill>
                <a:latin typeface="Arial" panose="020B0604020202020204" pitchFamily="34" charset="0"/>
                <a:ea typeface="+mn-ea"/>
                <a:cs typeface="+mn-cs"/>
              </a:defRPr>
            </a:lvl7pPr>
            <a:lvl8pPr marL="3200400" algn="l" defTabSz="914400" rtl="0" eaLnBrk="1" latinLnBrk="0" hangingPunct="1">
              <a:defRPr sz="1400" kern="1200">
                <a:solidFill>
                  <a:schemeClr val="tx1"/>
                </a:solidFill>
                <a:latin typeface="Arial" panose="020B0604020202020204" pitchFamily="34" charset="0"/>
                <a:ea typeface="+mn-ea"/>
                <a:cs typeface="+mn-cs"/>
              </a:defRPr>
            </a:lvl8pPr>
            <a:lvl9pPr marL="3657600" algn="l" defTabSz="914400" rtl="0" eaLnBrk="1" latinLnBrk="0" hangingPunct="1">
              <a:defRPr sz="1400" kern="1200">
                <a:solidFill>
                  <a:schemeClr val="tx1"/>
                </a:solidFill>
                <a:latin typeface="Arial" panose="020B0604020202020204" pitchFamily="34" charset="0"/>
                <a:ea typeface="+mn-ea"/>
                <a:cs typeface="+mn-cs"/>
              </a:defRPr>
            </a:lvl9pPr>
          </a:lstStyle>
          <a:p>
            <a:endParaRPr lang="en-CA"/>
          </a:p>
        </p:txBody>
      </p:sp>
      <p:sp>
        <p:nvSpPr>
          <p:cNvPr id="45" name="Freeform 41">
            <a:extLst>
              <a:ext uri="{FF2B5EF4-FFF2-40B4-BE49-F238E27FC236}">
                <a16:creationId xmlns:a16="http://schemas.microsoft.com/office/drawing/2014/main" id="{EE599AC8-1A0B-40FB-9AC9-B0C960BD1BD6}"/>
              </a:ext>
            </a:extLst>
          </p:cNvPr>
          <p:cNvSpPr>
            <a:spLocks noChangeAspect="1"/>
          </p:cNvSpPr>
          <p:nvPr/>
        </p:nvSpPr>
        <p:spPr bwMode="auto">
          <a:xfrm>
            <a:off x="8969953" y="1422141"/>
            <a:ext cx="6654" cy="28720"/>
          </a:xfrm>
          <a:custGeom>
            <a:avLst/>
            <a:gdLst>
              <a:gd name="T0" fmla="*/ 8 w 11"/>
              <a:gd name="T1" fmla="*/ 0 h 45"/>
              <a:gd name="T2" fmla="*/ 9 w 11"/>
              <a:gd name="T3" fmla="*/ 45 h 45"/>
            </a:gdLst>
            <a:ahLst/>
            <a:cxnLst>
              <a:cxn ang="0">
                <a:pos x="T0" y="T1"/>
              </a:cxn>
              <a:cxn ang="0">
                <a:pos x="T2" y="T3"/>
              </a:cxn>
            </a:cxnLst>
            <a:rect l="0" t="0" r="r" b="b"/>
            <a:pathLst>
              <a:path w="11" h="45">
                <a:moveTo>
                  <a:pt x="8" y="0"/>
                </a:moveTo>
                <a:cubicBezTo>
                  <a:pt x="0" y="15"/>
                  <a:pt x="11" y="29"/>
                  <a:pt x="9" y="45"/>
                </a:cubicBezTo>
              </a:path>
            </a:pathLst>
          </a:custGeom>
          <a:noFill/>
          <a:ln w="6350" cap="rnd">
            <a:solidFill>
              <a:srgbClr val="FF6600"/>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defPPr>
              <a:defRPr lang="en-US"/>
            </a:defPPr>
            <a:lvl1pPr algn="l" rtl="0" fontAlgn="base">
              <a:spcBef>
                <a:spcPct val="0"/>
              </a:spcBef>
              <a:spcAft>
                <a:spcPct val="0"/>
              </a:spcAft>
              <a:defRPr sz="1400" kern="1200">
                <a:solidFill>
                  <a:schemeClr val="tx1"/>
                </a:solidFill>
                <a:latin typeface="Arial" panose="020B0604020202020204" pitchFamily="34" charset="0"/>
                <a:ea typeface="+mn-ea"/>
                <a:cs typeface="+mn-cs"/>
              </a:defRPr>
            </a:lvl1pPr>
            <a:lvl2pPr marL="457200" algn="l" rtl="0" fontAlgn="base">
              <a:spcBef>
                <a:spcPct val="0"/>
              </a:spcBef>
              <a:spcAft>
                <a:spcPct val="0"/>
              </a:spcAft>
              <a:defRPr sz="1400" kern="1200">
                <a:solidFill>
                  <a:schemeClr val="tx1"/>
                </a:solidFill>
                <a:latin typeface="Arial" panose="020B0604020202020204" pitchFamily="34" charset="0"/>
                <a:ea typeface="+mn-ea"/>
                <a:cs typeface="+mn-cs"/>
              </a:defRPr>
            </a:lvl2pPr>
            <a:lvl3pPr marL="914400" algn="l" rtl="0" fontAlgn="base">
              <a:spcBef>
                <a:spcPct val="0"/>
              </a:spcBef>
              <a:spcAft>
                <a:spcPct val="0"/>
              </a:spcAft>
              <a:defRPr sz="1400" kern="1200">
                <a:solidFill>
                  <a:schemeClr val="tx1"/>
                </a:solidFill>
                <a:latin typeface="Arial" panose="020B0604020202020204" pitchFamily="34" charset="0"/>
                <a:ea typeface="+mn-ea"/>
                <a:cs typeface="+mn-cs"/>
              </a:defRPr>
            </a:lvl3pPr>
            <a:lvl4pPr marL="1371600" algn="l" rtl="0" fontAlgn="base">
              <a:spcBef>
                <a:spcPct val="0"/>
              </a:spcBef>
              <a:spcAft>
                <a:spcPct val="0"/>
              </a:spcAft>
              <a:defRPr sz="1400" kern="1200">
                <a:solidFill>
                  <a:schemeClr val="tx1"/>
                </a:solidFill>
                <a:latin typeface="Arial" panose="020B0604020202020204" pitchFamily="34" charset="0"/>
                <a:ea typeface="+mn-ea"/>
                <a:cs typeface="+mn-cs"/>
              </a:defRPr>
            </a:lvl4pPr>
            <a:lvl5pPr marL="1828800" algn="l" rtl="0" fontAlgn="base">
              <a:spcBef>
                <a:spcPct val="0"/>
              </a:spcBef>
              <a:spcAft>
                <a:spcPct val="0"/>
              </a:spcAft>
              <a:defRPr sz="1400" kern="1200">
                <a:solidFill>
                  <a:schemeClr val="tx1"/>
                </a:solidFill>
                <a:latin typeface="Arial" panose="020B0604020202020204" pitchFamily="34" charset="0"/>
                <a:ea typeface="+mn-ea"/>
                <a:cs typeface="+mn-cs"/>
              </a:defRPr>
            </a:lvl5pPr>
            <a:lvl6pPr marL="2286000" algn="l" defTabSz="914400" rtl="0" eaLnBrk="1" latinLnBrk="0" hangingPunct="1">
              <a:defRPr sz="1400" kern="1200">
                <a:solidFill>
                  <a:schemeClr val="tx1"/>
                </a:solidFill>
                <a:latin typeface="Arial" panose="020B0604020202020204" pitchFamily="34" charset="0"/>
                <a:ea typeface="+mn-ea"/>
                <a:cs typeface="+mn-cs"/>
              </a:defRPr>
            </a:lvl6pPr>
            <a:lvl7pPr marL="2743200" algn="l" defTabSz="914400" rtl="0" eaLnBrk="1" latinLnBrk="0" hangingPunct="1">
              <a:defRPr sz="1400" kern="1200">
                <a:solidFill>
                  <a:schemeClr val="tx1"/>
                </a:solidFill>
                <a:latin typeface="Arial" panose="020B0604020202020204" pitchFamily="34" charset="0"/>
                <a:ea typeface="+mn-ea"/>
                <a:cs typeface="+mn-cs"/>
              </a:defRPr>
            </a:lvl7pPr>
            <a:lvl8pPr marL="3200400" algn="l" defTabSz="914400" rtl="0" eaLnBrk="1" latinLnBrk="0" hangingPunct="1">
              <a:defRPr sz="1400" kern="1200">
                <a:solidFill>
                  <a:schemeClr val="tx1"/>
                </a:solidFill>
                <a:latin typeface="Arial" panose="020B0604020202020204" pitchFamily="34" charset="0"/>
                <a:ea typeface="+mn-ea"/>
                <a:cs typeface="+mn-cs"/>
              </a:defRPr>
            </a:lvl8pPr>
            <a:lvl9pPr marL="3657600" algn="l" defTabSz="914400" rtl="0" eaLnBrk="1" latinLnBrk="0" hangingPunct="1">
              <a:defRPr sz="1400" kern="1200">
                <a:solidFill>
                  <a:schemeClr val="tx1"/>
                </a:solidFill>
                <a:latin typeface="Arial" panose="020B0604020202020204" pitchFamily="34" charset="0"/>
                <a:ea typeface="+mn-ea"/>
                <a:cs typeface="+mn-cs"/>
              </a:defRPr>
            </a:lvl9pPr>
          </a:lstStyle>
          <a:p>
            <a:endParaRPr lang="en-CA"/>
          </a:p>
        </p:txBody>
      </p:sp>
      <p:sp>
        <p:nvSpPr>
          <p:cNvPr id="46" name="Freeform 42">
            <a:extLst>
              <a:ext uri="{FF2B5EF4-FFF2-40B4-BE49-F238E27FC236}">
                <a16:creationId xmlns:a16="http://schemas.microsoft.com/office/drawing/2014/main" id="{E702C975-16E1-416A-93CF-515E6CA96CD0}"/>
              </a:ext>
            </a:extLst>
          </p:cNvPr>
          <p:cNvSpPr>
            <a:spLocks noChangeAspect="1"/>
          </p:cNvSpPr>
          <p:nvPr/>
        </p:nvSpPr>
        <p:spPr bwMode="auto">
          <a:xfrm>
            <a:off x="8903410" y="1385688"/>
            <a:ext cx="4607" cy="18779"/>
          </a:xfrm>
          <a:custGeom>
            <a:avLst/>
            <a:gdLst>
              <a:gd name="T0" fmla="*/ 8 w 8"/>
              <a:gd name="T1" fmla="*/ 0 h 30"/>
              <a:gd name="T2" fmla="*/ 2 w 8"/>
              <a:gd name="T3" fmla="*/ 30 h 30"/>
            </a:gdLst>
            <a:ahLst/>
            <a:cxnLst>
              <a:cxn ang="0">
                <a:pos x="T0" y="T1"/>
              </a:cxn>
              <a:cxn ang="0">
                <a:pos x="T2" y="T3"/>
              </a:cxn>
            </a:cxnLst>
            <a:rect l="0" t="0" r="r" b="b"/>
            <a:pathLst>
              <a:path w="8" h="30">
                <a:moveTo>
                  <a:pt x="8" y="0"/>
                </a:moveTo>
                <a:cubicBezTo>
                  <a:pt x="0" y="8"/>
                  <a:pt x="2" y="20"/>
                  <a:pt x="2" y="30"/>
                </a:cubicBezTo>
              </a:path>
            </a:pathLst>
          </a:custGeom>
          <a:noFill/>
          <a:ln w="6350" cap="rnd">
            <a:solidFill>
              <a:srgbClr val="FF6600"/>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defPPr>
              <a:defRPr lang="en-US"/>
            </a:defPPr>
            <a:lvl1pPr algn="l" rtl="0" fontAlgn="base">
              <a:spcBef>
                <a:spcPct val="0"/>
              </a:spcBef>
              <a:spcAft>
                <a:spcPct val="0"/>
              </a:spcAft>
              <a:defRPr sz="1400" kern="1200">
                <a:solidFill>
                  <a:schemeClr val="tx1"/>
                </a:solidFill>
                <a:latin typeface="Arial" panose="020B0604020202020204" pitchFamily="34" charset="0"/>
                <a:ea typeface="+mn-ea"/>
                <a:cs typeface="+mn-cs"/>
              </a:defRPr>
            </a:lvl1pPr>
            <a:lvl2pPr marL="457200" algn="l" rtl="0" fontAlgn="base">
              <a:spcBef>
                <a:spcPct val="0"/>
              </a:spcBef>
              <a:spcAft>
                <a:spcPct val="0"/>
              </a:spcAft>
              <a:defRPr sz="1400" kern="1200">
                <a:solidFill>
                  <a:schemeClr val="tx1"/>
                </a:solidFill>
                <a:latin typeface="Arial" panose="020B0604020202020204" pitchFamily="34" charset="0"/>
                <a:ea typeface="+mn-ea"/>
                <a:cs typeface="+mn-cs"/>
              </a:defRPr>
            </a:lvl2pPr>
            <a:lvl3pPr marL="914400" algn="l" rtl="0" fontAlgn="base">
              <a:spcBef>
                <a:spcPct val="0"/>
              </a:spcBef>
              <a:spcAft>
                <a:spcPct val="0"/>
              </a:spcAft>
              <a:defRPr sz="1400" kern="1200">
                <a:solidFill>
                  <a:schemeClr val="tx1"/>
                </a:solidFill>
                <a:latin typeface="Arial" panose="020B0604020202020204" pitchFamily="34" charset="0"/>
                <a:ea typeface="+mn-ea"/>
                <a:cs typeface="+mn-cs"/>
              </a:defRPr>
            </a:lvl3pPr>
            <a:lvl4pPr marL="1371600" algn="l" rtl="0" fontAlgn="base">
              <a:spcBef>
                <a:spcPct val="0"/>
              </a:spcBef>
              <a:spcAft>
                <a:spcPct val="0"/>
              </a:spcAft>
              <a:defRPr sz="1400" kern="1200">
                <a:solidFill>
                  <a:schemeClr val="tx1"/>
                </a:solidFill>
                <a:latin typeface="Arial" panose="020B0604020202020204" pitchFamily="34" charset="0"/>
                <a:ea typeface="+mn-ea"/>
                <a:cs typeface="+mn-cs"/>
              </a:defRPr>
            </a:lvl4pPr>
            <a:lvl5pPr marL="1828800" algn="l" rtl="0" fontAlgn="base">
              <a:spcBef>
                <a:spcPct val="0"/>
              </a:spcBef>
              <a:spcAft>
                <a:spcPct val="0"/>
              </a:spcAft>
              <a:defRPr sz="1400" kern="1200">
                <a:solidFill>
                  <a:schemeClr val="tx1"/>
                </a:solidFill>
                <a:latin typeface="Arial" panose="020B0604020202020204" pitchFamily="34" charset="0"/>
                <a:ea typeface="+mn-ea"/>
                <a:cs typeface="+mn-cs"/>
              </a:defRPr>
            </a:lvl5pPr>
            <a:lvl6pPr marL="2286000" algn="l" defTabSz="914400" rtl="0" eaLnBrk="1" latinLnBrk="0" hangingPunct="1">
              <a:defRPr sz="1400" kern="1200">
                <a:solidFill>
                  <a:schemeClr val="tx1"/>
                </a:solidFill>
                <a:latin typeface="Arial" panose="020B0604020202020204" pitchFamily="34" charset="0"/>
                <a:ea typeface="+mn-ea"/>
                <a:cs typeface="+mn-cs"/>
              </a:defRPr>
            </a:lvl6pPr>
            <a:lvl7pPr marL="2743200" algn="l" defTabSz="914400" rtl="0" eaLnBrk="1" latinLnBrk="0" hangingPunct="1">
              <a:defRPr sz="1400" kern="1200">
                <a:solidFill>
                  <a:schemeClr val="tx1"/>
                </a:solidFill>
                <a:latin typeface="Arial" panose="020B0604020202020204" pitchFamily="34" charset="0"/>
                <a:ea typeface="+mn-ea"/>
                <a:cs typeface="+mn-cs"/>
              </a:defRPr>
            </a:lvl7pPr>
            <a:lvl8pPr marL="3200400" algn="l" defTabSz="914400" rtl="0" eaLnBrk="1" latinLnBrk="0" hangingPunct="1">
              <a:defRPr sz="1400" kern="1200">
                <a:solidFill>
                  <a:schemeClr val="tx1"/>
                </a:solidFill>
                <a:latin typeface="Arial" panose="020B0604020202020204" pitchFamily="34" charset="0"/>
                <a:ea typeface="+mn-ea"/>
                <a:cs typeface="+mn-cs"/>
              </a:defRPr>
            </a:lvl8pPr>
            <a:lvl9pPr marL="3657600" algn="l" defTabSz="914400" rtl="0" eaLnBrk="1" latinLnBrk="0" hangingPunct="1">
              <a:defRPr sz="1400" kern="1200">
                <a:solidFill>
                  <a:schemeClr val="tx1"/>
                </a:solidFill>
                <a:latin typeface="Arial" panose="020B0604020202020204" pitchFamily="34" charset="0"/>
                <a:ea typeface="+mn-ea"/>
                <a:cs typeface="+mn-cs"/>
              </a:defRPr>
            </a:lvl9pPr>
          </a:lstStyle>
          <a:p>
            <a:endParaRPr lang="en-CA"/>
          </a:p>
        </p:txBody>
      </p:sp>
      <p:sp>
        <p:nvSpPr>
          <p:cNvPr id="47" name="Freeform 43">
            <a:extLst>
              <a:ext uri="{FF2B5EF4-FFF2-40B4-BE49-F238E27FC236}">
                <a16:creationId xmlns:a16="http://schemas.microsoft.com/office/drawing/2014/main" id="{FF3FBECC-3F5A-425B-9A90-9C39888004C4}"/>
              </a:ext>
            </a:extLst>
          </p:cNvPr>
          <p:cNvSpPr>
            <a:spLocks noChangeAspect="1"/>
          </p:cNvSpPr>
          <p:nvPr/>
        </p:nvSpPr>
        <p:spPr bwMode="auto">
          <a:xfrm>
            <a:off x="8840449" y="1382926"/>
            <a:ext cx="12285" cy="21540"/>
          </a:xfrm>
          <a:custGeom>
            <a:avLst/>
            <a:gdLst>
              <a:gd name="T0" fmla="*/ 20 w 20"/>
              <a:gd name="T1" fmla="*/ 0 h 34"/>
              <a:gd name="T2" fmla="*/ 0 w 20"/>
              <a:gd name="T3" fmla="*/ 34 h 34"/>
            </a:gdLst>
            <a:ahLst/>
            <a:cxnLst>
              <a:cxn ang="0">
                <a:pos x="T0" y="T1"/>
              </a:cxn>
              <a:cxn ang="0">
                <a:pos x="T2" y="T3"/>
              </a:cxn>
            </a:cxnLst>
            <a:rect l="0" t="0" r="r" b="b"/>
            <a:pathLst>
              <a:path w="20" h="34">
                <a:moveTo>
                  <a:pt x="20" y="0"/>
                </a:moveTo>
                <a:cubicBezTo>
                  <a:pt x="18" y="13"/>
                  <a:pt x="1" y="20"/>
                  <a:pt x="0" y="34"/>
                </a:cubicBezTo>
              </a:path>
            </a:pathLst>
          </a:custGeom>
          <a:noFill/>
          <a:ln w="6350" cap="rnd">
            <a:solidFill>
              <a:srgbClr val="FF6600"/>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defPPr>
              <a:defRPr lang="en-US"/>
            </a:defPPr>
            <a:lvl1pPr algn="l" rtl="0" fontAlgn="base">
              <a:spcBef>
                <a:spcPct val="0"/>
              </a:spcBef>
              <a:spcAft>
                <a:spcPct val="0"/>
              </a:spcAft>
              <a:defRPr sz="1400" kern="1200">
                <a:solidFill>
                  <a:schemeClr val="tx1"/>
                </a:solidFill>
                <a:latin typeface="Arial" panose="020B0604020202020204" pitchFamily="34" charset="0"/>
                <a:ea typeface="+mn-ea"/>
                <a:cs typeface="+mn-cs"/>
              </a:defRPr>
            </a:lvl1pPr>
            <a:lvl2pPr marL="457200" algn="l" rtl="0" fontAlgn="base">
              <a:spcBef>
                <a:spcPct val="0"/>
              </a:spcBef>
              <a:spcAft>
                <a:spcPct val="0"/>
              </a:spcAft>
              <a:defRPr sz="1400" kern="1200">
                <a:solidFill>
                  <a:schemeClr val="tx1"/>
                </a:solidFill>
                <a:latin typeface="Arial" panose="020B0604020202020204" pitchFamily="34" charset="0"/>
                <a:ea typeface="+mn-ea"/>
                <a:cs typeface="+mn-cs"/>
              </a:defRPr>
            </a:lvl2pPr>
            <a:lvl3pPr marL="914400" algn="l" rtl="0" fontAlgn="base">
              <a:spcBef>
                <a:spcPct val="0"/>
              </a:spcBef>
              <a:spcAft>
                <a:spcPct val="0"/>
              </a:spcAft>
              <a:defRPr sz="1400" kern="1200">
                <a:solidFill>
                  <a:schemeClr val="tx1"/>
                </a:solidFill>
                <a:latin typeface="Arial" panose="020B0604020202020204" pitchFamily="34" charset="0"/>
                <a:ea typeface="+mn-ea"/>
                <a:cs typeface="+mn-cs"/>
              </a:defRPr>
            </a:lvl3pPr>
            <a:lvl4pPr marL="1371600" algn="l" rtl="0" fontAlgn="base">
              <a:spcBef>
                <a:spcPct val="0"/>
              </a:spcBef>
              <a:spcAft>
                <a:spcPct val="0"/>
              </a:spcAft>
              <a:defRPr sz="1400" kern="1200">
                <a:solidFill>
                  <a:schemeClr val="tx1"/>
                </a:solidFill>
                <a:latin typeface="Arial" panose="020B0604020202020204" pitchFamily="34" charset="0"/>
                <a:ea typeface="+mn-ea"/>
                <a:cs typeface="+mn-cs"/>
              </a:defRPr>
            </a:lvl4pPr>
            <a:lvl5pPr marL="1828800" algn="l" rtl="0" fontAlgn="base">
              <a:spcBef>
                <a:spcPct val="0"/>
              </a:spcBef>
              <a:spcAft>
                <a:spcPct val="0"/>
              </a:spcAft>
              <a:defRPr sz="1400" kern="1200">
                <a:solidFill>
                  <a:schemeClr val="tx1"/>
                </a:solidFill>
                <a:latin typeface="Arial" panose="020B0604020202020204" pitchFamily="34" charset="0"/>
                <a:ea typeface="+mn-ea"/>
                <a:cs typeface="+mn-cs"/>
              </a:defRPr>
            </a:lvl5pPr>
            <a:lvl6pPr marL="2286000" algn="l" defTabSz="914400" rtl="0" eaLnBrk="1" latinLnBrk="0" hangingPunct="1">
              <a:defRPr sz="1400" kern="1200">
                <a:solidFill>
                  <a:schemeClr val="tx1"/>
                </a:solidFill>
                <a:latin typeface="Arial" panose="020B0604020202020204" pitchFamily="34" charset="0"/>
                <a:ea typeface="+mn-ea"/>
                <a:cs typeface="+mn-cs"/>
              </a:defRPr>
            </a:lvl6pPr>
            <a:lvl7pPr marL="2743200" algn="l" defTabSz="914400" rtl="0" eaLnBrk="1" latinLnBrk="0" hangingPunct="1">
              <a:defRPr sz="1400" kern="1200">
                <a:solidFill>
                  <a:schemeClr val="tx1"/>
                </a:solidFill>
                <a:latin typeface="Arial" panose="020B0604020202020204" pitchFamily="34" charset="0"/>
                <a:ea typeface="+mn-ea"/>
                <a:cs typeface="+mn-cs"/>
              </a:defRPr>
            </a:lvl7pPr>
            <a:lvl8pPr marL="3200400" algn="l" defTabSz="914400" rtl="0" eaLnBrk="1" latinLnBrk="0" hangingPunct="1">
              <a:defRPr sz="1400" kern="1200">
                <a:solidFill>
                  <a:schemeClr val="tx1"/>
                </a:solidFill>
                <a:latin typeface="Arial" panose="020B0604020202020204" pitchFamily="34" charset="0"/>
                <a:ea typeface="+mn-ea"/>
                <a:cs typeface="+mn-cs"/>
              </a:defRPr>
            </a:lvl8pPr>
            <a:lvl9pPr marL="3657600" algn="l" defTabSz="914400" rtl="0" eaLnBrk="1" latinLnBrk="0" hangingPunct="1">
              <a:defRPr sz="1400" kern="1200">
                <a:solidFill>
                  <a:schemeClr val="tx1"/>
                </a:solidFill>
                <a:latin typeface="Arial" panose="020B0604020202020204" pitchFamily="34" charset="0"/>
                <a:ea typeface="+mn-ea"/>
                <a:cs typeface="+mn-cs"/>
              </a:defRPr>
            </a:lvl9pPr>
          </a:lstStyle>
          <a:p>
            <a:endParaRPr lang="en-CA"/>
          </a:p>
        </p:txBody>
      </p:sp>
      <p:sp>
        <p:nvSpPr>
          <p:cNvPr id="48" name="Freeform 44">
            <a:extLst>
              <a:ext uri="{FF2B5EF4-FFF2-40B4-BE49-F238E27FC236}">
                <a16:creationId xmlns:a16="http://schemas.microsoft.com/office/drawing/2014/main" id="{497D965E-2689-4DAA-A555-115D9DC18088}"/>
              </a:ext>
            </a:extLst>
          </p:cNvPr>
          <p:cNvSpPr>
            <a:spLocks noChangeAspect="1"/>
          </p:cNvSpPr>
          <p:nvPr/>
        </p:nvSpPr>
        <p:spPr bwMode="auto">
          <a:xfrm>
            <a:off x="9366656" y="1419931"/>
            <a:ext cx="16380" cy="92236"/>
          </a:xfrm>
          <a:custGeom>
            <a:avLst/>
            <a:gdLst>
              <a:gd name="T0" fmla="*/ 0 w 27"/>
              <a:gd name="T1" fmla="*/ 144 h 144"/>
              <a:gd name="T2" fmla="*/ 12 w 27"/>
              <a:gd name="T3" fmla="*/ 0 h 144"/>
            </a:gdLst>
            <a:ahLst/>
            <a:cxnLst>
              <a:cxn ang="0">
                <a:pos x="T0" y="T1"/>
              </a:cxn>
              <a:cxn ang="0">
                <a:pos x="T2" y="T3"/>
              </a:cxn>
            </a:cxnLst>
            <a:rect l="0" t="0" r="r" b="b"/>
            <a:pathLst>
              <a:path w="27" h="144">
                <a:moveTo>
                  <a:pt x="0" y="144"/>
                </a:moveTo>
                <a:cubicBezTo>
                  <a:pt x="27" y="102"/>
                  <a:pt x="24" y="48"/>
                  <a:pt x="12" y="0"/>
                </a:cubicBezTo>
              </a:path>
            </a:pathLst>
          </a:custGeom>
          <a:noFill/>
          <a:ln w="6350" cap="rnd">
            <a:solidFill>
              <a:srgbClr val="FF6600"/>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defPPr>
              <a:defRPr lang="en-US"/>
            </a:defPPr>
            <a:lvl1pPr algn="l" rtl="0" fontAlgn="base">
              <a:spcBef>
                <a:spcPct val="0"/>
              </a:spcBef>
              <a:spcAft>
                <a:spcPct val="0"/>
              </a:spcAft>
              <a:defRPr sz="1400" kern="1200">
                <a:solidFill>
                  <a:schemeClr val="tx1"/>
                </a:solidFill>
                <a:latin typeface="Arial" panose="020B0604020202020204" pitchFamily="34" charset="0"/>
                <a:ea typeface="+mn-ea"/>
                <a:cs typeface="+mn-cs"/>
              </a:defRPr>
            </a:lvl1pPr>
            <a:lvl2pPr marL="457200" algn="l" rtl="0" fontAlgn="base">
              <a:spcBef>
                <a:spcPct val="0"/>
              </a:spcBef>
              <a:spcAft>
                <a:spcPct val="0"/>
              </a:spcAft>
              <a:defRPr sz="1400" kern="1200">
                <a:solidFill>
                  <a:schemeClr val="tx1"/>
                </a:solidFill>
                <a:latin typeface="Arial" panose="020B0604020202020204" pitchFamily="34" charset="0"/>
                <a:ea typeface="+mn-ea"/>
                <a:cs typeface="+mn-cs"/>
              </a:defRPr>
            </a:lvl2pPr>
            <a:lvl3pPr marL="914400" algn="l" rtl="0" fontAlgn="base">
              <a:spcBef>
                <a:spcPct val="0"/>
              </a:spcBef>
              <a:spcAft>
                <a:spcPct val="0"/>
              </a:spcAft>
              <a:defRPr sz="1400" kern="1200">
                <a:solidFill>
                  <a:schemeClr val="tx1"/>
                </a:solidFill>
                <a:latin typeface="Arial" panose="020B0604020202020204" pitchFamily="34" charset="0"/>
                <a:ea typeface="+mn-ea"/>
                <a:cs typeface="+mn-cs"/>
              </a:defRPr>
            </a:lvl3pPr>
            <a:lvl4pPr marL="1371600" algn="l" rtl="0" fontAlgn="base">
              <a:spcBef>
                <a:spcPct val="0"/>
              </a:spcBef>
              <a:spcAft>
                <a:spcPct val="0"/>
              </a:spcAft>
              <a:defRPr sz="1400" kern="1200">
                <a:solidFill>
                  <a:schemeClr val="tx1"/>
                </a:solidFill>
                <a:latin typeface="Arial" panose="020B0604020202020204" pitchFamily="34" charset="0"/>
                <a:ea typeface="+mn-ea"/>
                <a:cs typeface="+mn-cs"/>
              </a:defRPr>
            </a:lvl4pPr>
            <a:lvl5pPr marL="1828800" algn="l" rtl="0" fontAlgn="base">
              <a:spcBef>
                <a:spcPct val="0"/>
              </a:spcBef>
              <a:spcAft>
                <a:spcPct val="0"/>
              </a:spcAft>
              <a:defRPr sz="1400" kern="1200">
                <a:solidFill>
                  <a:schemeClr val="tx1"/>
                </a:solidFill>
                <a:latin typeface="Arial" panose="020B0604020202020204" pitchFamily="34" charset="0"/>
                <a:ea typeface="+mn-ea"/>
                <a:cs typeface="+mn-cs"/>
              </a:defRPr>
            </a:lvl5pPr>
            <a:lvl6pPr marL="2286000" algn="l" defTabSz="914400" rtl="0" eaLnBrk="1" latinLnBrk="0" hangingPunct="1">
              <a:defRPr sz="1400" kern="1200">
                <a:solidFill>
                  <a:schemeClr val="tx1"/>
                </a:solidFill>
                <a:latin typeface="Arial" panose="020B0604020202020204" pitchFamily="34" charset="0"/>
                <a:ea typeface="+mn-ea"/>
                <a:cs typeface="+mn-cs"/>
              </a:defRPr>
            </a:lvl6pPr>
            <a:lvl7pPr marL="2743200" algn="l" defTabSz="914400" rtl="0" eaLnBrk="1" latinLnBrk="0" hangingPunct="1">
              <a:defRPr sz="1400" kern="1200">
                <a:solidFill>
                  <a:schemeClr val="tx1"/>
                </a:solidFill>
                <a:latin typeface="Arial" panose="020B0604020202020204" pitchFamily="34" charset="0"/>
                <a:ea typeface="+mn-ea"/>
                <a:cs typeface="+mn-cs"/>
              </a:defRPr>
            </a:lvl7pPr>
            <a:lvl8pPr marL="3200400" algn="l" defTabSz="914400" rtl="0" eaLnBrk="1" latinLnBrk="0" hangingPunct="1">
              <a:defRPr sz="1400" kern="1200">
                <a:solidFill>
                  <a:schemeClr val="tx1"/>
                </a:solidFill>
                <a:latin typeface="Arial" panose="020B0604020202020204" pitchFamily="34" charset="0"/>
                <a:ea typeface="+mn-ea"/>
                <a:cs typeface="+mn-cs"/>
              </a:defRPr>
            </a:lvl8pPr>
            <a:lvl9pPr marL="3657600" algn="l" defTabSz="914400" rtl="0" eaLnBrk="1" latinLnBrk="0" hangingPunct="1">
              <a:defRPr sz="1400" kern="1200">
                <a:solidFill>
                  <a:schemeClr val="tx1"/>
                </a:solidFill>
                <a:latin typeface="Arial" panose="020B0604020202020204" pitchFamily="34" charset="0"/>
                <a:ea typeface="+mn-ea"/>
                <a:cs typeface="+mn-cs"/>
              </a:defRPr>
            </a:lvl9pPr>
          </a:lstStyle>
          <a:p>
            <a:endParaRPr lang="en-CA"/>
          </a:p>
        </p:txBody>
      </p:sp>
      <p:sp>
        <p:nvSpPr>
          <p:cNvPr id="49" name="Freeform 45">
            <a:extLst>
              <a:ext uri="{FF2B5EF4-FFF2-40B4-BE49-F238E27FC236}">
                <a16:creationId xmlns:a16="http://schemas.microsoft.com/office/drawing/2014/main" id="{4E00FC1E-C585-4F9E-84DE-57C872CE8C1D}"/>
              </a:ext>
            </a:extLst>
          </p:cNvPr>
          <p:cNvSpPr>
            <a:spLocks noChangeAspect="1"/>
          </p:cNvSpPr>
          <p:nvPr/>
        </p:nvSpPr>
        <p:spPr bwMode="auto">
          <a:xfrm>
            <a:off x="9409654" y="1417170"/>
            <a:ext cx="5119" cy="51365"/>
          </a:xfrm>
          <a:custGeom>
            <a:avLst/>
            <a:gdLst>
              <a:gd name="T0" fmla="*/ 8 w 9"/>
              <a:gd name="T1" fmla="*/ 80 h 80"/>
              <a:gd name="T2" fmla="*/ 0 w 9"/>
              <a:gd name="T3" fmla="*/ 0 h 80"/>
            </a:gdLst>
            <a:ahLst/>
            <a:cxnLst>
              <a:cxn ang="0">
                <a:pos x="T0" y="T1"/>
              </a:cxn>
              <a:cxn ang="0">
                <a:pos x="T2" y="T3"/>
              </a:cxn>
            </a:cxnLst>
            <a:rect l="0" t="0" r="r" b="b"/>
            <a:pathLst>
              <a:path w="9" h="80">
                <a:moveTo>
                  <a:pt x="8" y="80"/>
                </a:moveTo>
                <a:cubicBezTo>
                  <a:pt x="9" y="53"/>
                  <a:pt x="8" y="26"/>
                  <a:pt x="0" y="0"/>
                </a:cubicBezTo>
              </a:path>
            </a:pathLst>
          </a:custGeom>
          <a:noFill/>
          <a:ln w="6350" cap="rnd">
            <a:solidFill>
              <a:srgbClr val="FF6600"/>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defPPr>
              <a:defRPr lang="en-US"/>
            </a:defPPr>
            <a:lvl1pPr algn="l" rtl="0" fontAlgn="base">
              <a:spcBef>
                <a:spcPct val="0"/>
              </a:spcBef>
              <a:spcAft>
                <a:spcPct val="0"/>
              </a:spcAft>
              <a:defRPr sz="1400" kern="1200">
                <a:solidFill>
                  <a:schemeClr val="tx1"/>
                </a:solidFill>
                <a:latin typeface="Arial" panose="020B0604020202020204" pitchFamily="34" charset="0"/>
                <a:ea typeface="+mn-ea"/>
                <a:cs typeface="+mn-cs"/>
              </a:defRPr>
            </a:lvl1pPr>
            <a:lvl2pPr marL="457200" algn="l" rtl="0" fontAlgn="base">
              <a:spcBef>
                <a:spcPct val="0"/>
              </a:spcBef>
              <a:spcAft>
                <a:spcPct val="0"/>
              </a:spcAft>
              <a:defRPr sz="1400" kern="1200">
                <a:solidFill>
                  <a:schemeClr val="tx1"/>
                </a:solidFill>
                <a:latin typeface="Arial" panose="020B0604020202020204" pitchFamily="34" charset="0"/>
                <a:ea typeface="+mn-ea"/>
                <a:cs typeface="+mn-cs"/>
              </a:defRPr>
            </a:lvl2pPr>
            <a:lvl3pPr marL="914400" algn="l" rtl="0" fontAlgn="base">
              <a:spcBef>
                <a:spcPct val="0"/>
              </a:spcBef>
              <a:spcAft>
                <a:spcPct val="0"/>
              </a:spcAft>
              <a:defRPr sz="1400" kern="1200">
                <a:solidFill>
                  <a:schemeClr val="tx1"/>
                </a:solidFill>
                <a:latin typeface="Arial" panose="020B0604020202020204" pitchFamily="34" charset="0"/>
                <a:ea typeface="+mn-ea"/>
                <a:cs typeface="+mn-cs"/>
              </a:defRPr>
            </a:lvl3pPr>
            <a:lvl4pPr marL="1371600" algn="l" rtl="0" fontAlgn="base">
              <a:spcBef>
                <a:spcPct val="0"/>
              </a:spcBef>
              <a:spcAft>
                <a:spcPct val="0"/>
              </a:spcAft>
              <a:defRPr sz="1400" kern="1200">
                <a:solidFill>
                  <a:schemeClr val="tx1"/>
                </a:solidFill>
                <a:latin typeface="Arial" panose="020B0604020202020204" pitchFamily="34" charset="0"/>
                <a:ea typeface="+mn-ea"/>
                <a:cs typeface="+mn-cs"/>
              </a:defRPr>
            </a:lvl4pPr>
            <a:lvl5pPr marL="1828800" algn="l" rtl="0" fontAlgn="base">
              <a:spcBef>
                <a:spcPct val="0"/>
              </a:spcBef>
              <a:spcAft>
                <a:spcPct val="0"/>
              </a:spcAft>
              <a:defRPr sz="1400" kern="1200">
                <a:solidFill>
                  <a:schemeClr val="tx1"/>
                </a:solidFill>
                <a:latin typeface="Arial" panose="020B0604020202020204" pitchFamily="34" charset="0"/>
                <a:ea typeface="+mn-ea"/>
                <a:cs typeface="+mn-cs"/>
              </a:defRPr>
            </a:lvl5pPr>
            <a:lvl6pPr marL="2286000" algn="l" defTabSz="914400" rtl="0" eaLnBrk="1" latinLnBrk="0" hangingPunct="1">
              <a:defRPr sz="1400" kern="1200">
                <a:solidFill>
                  <a:schemeClr val="tx1"/>
                </a:solidFill>
                <a:latin typeface="Arial" panose="020B0604020202020204" pitchFamily="34" charset="0"/>
                <a:ea typeface="+mn-ea"/>
                <a:cs typeface="+mn-cs"/>
              </a:defRPr>
            </a:lvl6pPr>
            <a:lvl7pPr marL="2743200" algn="l" defTabSz="914400" rtl="0" eaLnBrk="1" latinLnBrk="0" hangingPunct="1">
              <a:defRPr sz="1400" kern="1200">
                <a:solidFill>
                  <a:schemeClr val="tx1"/>
                </a:solidFill>
                <a:latin typeface="Arial" panose="020B0604020202020204" pitchFamily="34" charset="0"/>
                <a:ea typeface="+mn-ea"/>
                <a:cs typeface="+mn-cs"/>
              </a:defRPr>
            </a:lvl7pPr>
            <a:lvl8pPr marL="3200400" algn="l" defTabSz="914400" rtl="0" eaLnBrk="1" latinLnBrk="0" hangingPunct="1">
              <a:defRPr sz="1400" kern="1200">
                <a:solidFill>
                  <a:schemeClr val="tx1"/>
                </a:solidFill>
                <a:latin typeface="Arial" panose="020B0604020202020204" pitchFamily="34" charset="0"/>
                <a:ea typeface="+mn-ea"/>
                <a:cs typeface="+mn-cs"/>
              </a:defRPr>
            </a:lvl8pPr>
            <a:lvl9pPr marL="3657600" algn="l" defTabSz="914400" rtl="0" eaLnBrk="1" latinLnBrk="0" hangingPunct="1">
              <a:defRPr sz="1400" kern="1200">
                <a:solidFill>
                  <a:schemeClr val="tx1"/>
                </a:solidFill>
                <a:latin typeface="Arial" panose="020B0604020202020204" pitchFamily="34" charset="0"/>
                <a:ea typeface="+mn-ea"/>
                <a:cs typeface="+mn-cs"/>
              </a:defRPr>
            </a:lvl9pPr>
          </a:lstStyle>
          <a:p>
            <a:endParaRPr lang="en-CA"/>
          </a:p>
        </p:txBody>
      </p:sp>
      <p:sp>
        <p:nvSpPr>
          <p:cNvPr id="50" name="Freeform 46">
            <a:extLst>
              <a:ext uri="{FF2B5EF4-FFF2-40B4-BE49-F238E27FC236}">
                <a16:creationId xmlns:a16="http://schemas.microsoft.com/office/drawing/2014/main" id="{A79EE821-3583-40AB-8A18-6BF4FFA07A9D}"/>
              </a:ext>
            </a:extLst>
          </p:cNvPr>
          <p:cNvSpPr>
            <a:spLocks noChangeAspect="1"/>
          </p:cNvSpPr>
          <p:nvPr/>
        </p:nvSpPr>
        <p:spPr bwMode="auto">
          <a:xfrm>
            <a:off x="9382525" y="1371328"/>
            <a:ext cx="12797" cy="6628"/>
          </a:xfrm>
          <a:custGeom>
            <a:avLst/>
            <a:gdLst>
              <a:gd name="T0" fmla="*/ 22 w 22"/>
              <a:gd name="T1" fmla="*/ 0 h 10"/>
              <a:gd name="T2" fmla="*/ 0 w 22"/>
              <a:gd name="T3" fmla="*/ 6 h 10"/>
            </a:gdLst>
            <a:ahLst/>
            <a:cxnLst>
              <a:cxn ang="0">
                <a:pos x="T0" y="T1"/>
              </a:cxn>
              <a:cxn ang="0">
                <a:pos x="T2" y="T3"/>
              </a:cxn>
            </a:cxnLst>
            <a:rect l="0" t="0" r="r" b="b"/>
            <a:pathLst>
              <a:path w="22" h="10">
                <a:moveTo>
                  <a:pt x="22" y="0"/>
                </a:moveTo>
                <a:cubicBezTo>
                  <a:pt x="14" y="1"/>
                  <a:pt x="8" y="10"/>
                  <a:pt x="0" y="6"/>
                </a:cubicBezTo>
              </a:path>
            </a:pathLst>
          </a:custGeom>
          <a:noFill/>
          <a:ln w="6350" cap="rnd">
            <a:solidFill>
              <a:srgbClr val="FF6600"/>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defPPr>
              <a:defRPr lang="en-US"/>
            </a:defPPr>
            <a:lvl1pPr algn="l" rtl="0" fontAlgn="base">
              <a:spcBef>
                <a:spcPct val="0"/>
              </a:spcBef>
              <a:spcAft>
                <a:spcPct val="0"/>
              </a:spcAft>
              <a:defRPr sz="1400" kern="1200">
                <a:solidFill>
                  <a:schemeClr val="tx1"/>
                </a:solidFill>
                <a:latin typeface="Arial" panose="020B0604020202020204" pitchFamily="34" charset="0"/>
                <a:ea typeface="+mn-ea"/>
                <a:cs typeface="+mn-cs"/>
              </a:defRPr>
            </a:lvl1pPr>
            <a:lvl2pPr marL="457200" algn="l" rtl="0" fontAlgn="base">
              <a:spcBef>
                <a:spcPct val="0"/>
              </a:spcBef>
              <a:spcAft>
                <a:spcPct val="0"/>
              </a:spcAft>
              <a:defRPr sz="1400" kern="1200">
                <a:solidFill>
                  <a:schemeClr val="tx1"/>
                </a:solidFill>
                <a:latin typeface="Arial" panose="020B0604020202020204" pitchFamily="34" charset="0"/>
                <a:ea typeface="+mn-ea"/>
                <a:cs typeface="+mn-cs"/>
              </a:defRPr>
            </a:lvl2pPr>
            <a:lvl3pPr marL="914400" algn="l" rtl="0" fontAlgn="base">
              <a:spcBef>
                <a:spcPct val="0"/>
              </a:spcBef>
              <a:spcAft>
                <a:spcPct val="0"/>
              </a:spcAft>
              <a:defRPr sz="1400" kern="1200">
                <a:solidFill>
                  <a:schemeClr val="tx1"/>
                </a:solidFill>
                <a:latin typeface="Arial" panose="020B0604020202020204" pitchFamily="34" charset="0"/>
                <a:ea typeface="+mn-ea"/>
                <a:cs typeface="+mn-cs"/>
              </a:defRPr>
            </a:lvl3pPr>
            <a:lvl4pPr marL="1371600" algn="l" rtl="0" fontAlgn="base">
              <a:spcBef>
                <a:spcPct val="0"/>
              </a:spcBef>
              <a:spcAft>
                <a:spcPct val="0"/>
              </a:spcAft>
              <a:defRPr sz="1400" kern="1200">
                <a:solidFill>
                  <a:schemeClr val="tx1"/>
                </a:solidFill>
                <a:latin typeface="Arial" panose="020B0604020202020204" pitchFamily="34" charset="0"/>
                <a:ea typeface="+mn-ea"/>
                <a:cs typeface="+mn-cs"/>
              </a:defRPr>
            </a:lvl4pPr>
            <a:lvl5pPr marL="1828800" algn="l" rtl="0" fontAlgn="base">
              <a:spcBef>
                <a:spcPct val="0"/>
              </a:spcBef>
              <a:spcAft>
                <a:spcPct val="0"/>
              </a:spcAft>
              <a:defRPr sz="1400" kern="1200">
                <a:solidFill>
                  <a:schemeClr val="tx1"/>
                </a:solidFill>
                <a:latin typeface="Arial" panose="020B0604020202020204" pitchFamily="34" charset="0"/>
                <a:ea typeface="+mn-ea"/>
                <a:cs typeface="+mn-cs"/>
              </a:defRPr>
            </a:lvl5pPr>
            <a:lvl6pPr marL="2286000" algn="l" defTabSz="914400" rtl="0" eaLnBrk="1" latinLnBrk="0" hangingPunct="1">
              <a:defRPr sz="1400" kern="1200">
                <a:solidFill>
                  <a:schemeClr val="tx1"/>
                </a:solidFill>
                <a:latin typeface="Arial" panose="020B0604020202020204" pitchFamily="34" charset="0"/>
                <a:ea typeface="+mn-ea"/>
                <a:cs typeface="+mn-cs"/>
              </a:defRPr>
            </a:lvl6pPr>
            <a:lvl7pPr marL="2743200" algn="l" defTabSz="914400" rtl="0" eaLnBrk="1" latinLnBrk="0" hangingPunct="1">
              <a:defRPr sz="1400" kern="1200">
                <a:solidFill>
                  <a:schemeClr val="tx1"/>
                </a:solidFill>
                <a:latin typeface="Arial" panose="020B0604020202020204" pitchFamily="34" charset="0"/>
                <a:ea typeface="+mn-ea"/>
                <a:cs typeface="+mn-cs"/>
              </a:defRPr>
            </a:lvl7pPr>
            <a:lvl8pPr marL="3200400" algn="l" defTabSz="914400" rtl="0" eaLnBrk="1" latinLnBrk="0" hangingPunct="1">
              <a:defRPr sz="1400" kern="1200">
                <a:solidFill>
                  <a:schemeClr val="tx1"/>
                </a:solidFill>
                <a:latin typeface="Arial" panose="020B0604020202020204" pitchFamily="34" charset="0"/>
                <a:ea typeface="+mn-ea"/>
                <a:cs typeface="+mn-cs"/>
              </a:defRPr>
            </a:lvl8pPr>
            <a:lvl9pPr marL="3657600" algn="l" defTabSz="914400" rtl="0" eaLnBrk="1" latinLnBrk="0" hangingPunct="1">
              <a:defRPr sz="1400" kern="1200">
                <a:solidFill>
                  <a:schemeClr val="tx1"/>
                </a:solidFill>
                <a:latin typeface="Arial" panose="020B0604020202020204" pitchFamily="34" charset="0"/>
                <a:ea typeface="+mn-ea"/>
                <a:cs typeface="+mn-cs"/>
              </a:defRPr>
            </a:lvl9pPr>
          </a:lstStyle>
          <a:p>
            <a:endParaRPr lang="en-CA"/>
          </a:p>
        </p:txBody>
      </p:sp>
      <p:sp>
        <p:nvSpPr>
          <p:cNvPr id="51" name="Freeform 47">
            <a:extLst>
              <a:ext uri="{FF2B5EF4-FFF2-40B4-BE49-F238E27FC236}">
                <a16:creationId xmlns:a16="http://schemas.microsoft.com/office/drawing/2014/main" id="{8B78D161-9CFD-4AFE-B998-F36B62C707B0}"/>
              </a:ext>
            </a:extLst>
          </p:cNvPr>
          <p:cNvSpPr>
            <a:spLocks noChangeAspect="1"/>
          </p:cNvSpPr>
          <p:nvPr/>
        </p:nvSpPr>
        <p:spPr bwMode="auto">
          <a:xfrm>
            <a:off x="9376382" y="1375194"/>
            <a:ext cx="6142" cy="3866"/>
          </a:xfrm>
          <a:custGeom>
            <a:avLst/>
            <a:gdLst>
              <a:gd name="T0" fmla="*/ 10 w 10"/>
              <a:gd name="T1" fmla="*/ 0 h 6"/>
              <a:gd name="T2" fmla="*/ 0 w 10"/>
              <a:gd name="T3" fmla="*/ 6 h 6"/>
            </a:gdLst>
            <a:ahLst/>
            <a:cxnLst>
              <a:cxn ang="0">
                <a:pos x="T0" y="T1"/>
              </a:cxn>
              <a:cxn ang="0">
                <a:pos x="T2" y="T3"/>
              </a:cxn>
            </a:cxnLst>
            <a:rect l="0" t="0" r="r" b="b"/>
            <a:pathLst>
              <a:path w="10" h="6">
                <a:moveTo>
                  <a:pt x="10" y="0"/>
                </a:moveTo>
                <a:cubicBezTo>
                  <a:pt x="7" y="3"/>
                  <a:pt x="4" y="5"/>
                  <a:pt x="0" y="6"/>
                </a:cubicBezTo>
              </a:path>
            </a:pathLst>
          </a:custGeom>
          <a:noFill/>
          <a:ln w="6350" cap="rnd">
            <a:solidFill>
              <a:srgbClr val="FF6600"/>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defPPr>
              <a:defRPr lang="en-US"/>
            </a:defPPr>
            <a:lvl1pPr algn="l" rtl="0" fontAlgn="base">
              <a:spcBef>
                <a:spcPct val="0"/>
              </a:spcBef>
              <a:spcAft>
                <a:spcPct val="0"/>
              </a:spcAft>
              <a:defRPr sz="1400" kern="1200">
                <a:solidFill>
                  <a:schemeClr val="tx1"/>
                </a:solidFill>
                <a:latin typeface="Arial" panose="020B0604020202020204" pitchFamily="34" charset="0"/>
                <a:ea typeface="+mn-ea"/>
                <a:cs typeface="+mn-cs"/>
              </a:defRPr>
            </a:lvl1pPr>
            <a:lvl2pPr marL="457200" algn="l" rtl="0" fontAlgn="base">
              <a:spcBef>
                <a:spcPct val="0"/>
              </a:spcBef>
              <a:spcAft>
                <a:spcPct val="0"/>
              </a:spcAft>
              <a:defRPr sz="1400" kern="1200">
                <a:solidFill>
                  <a:schemeClr val="tx1"/>
                </a:solidFill>
                <a:latin typeface="Arial" panose="020B0604020202020204" pitchFamily="34" charset="0"/>
                <a:ea typeface="+mn-ea"/>
                <a:cs typeface="+mn-cs"/>
              </a:defRPr>
            </a:lvl2pPr>
            <a:lvl3pPr marL="914400" algn="l" rtl="0" fontAlgn="base">
              <a:spcBef>
                <a:spcPct val="0"/>
              </a:spcBef>
              <a:spcAft>
                <a:spcPct val="0"/>
              </a:spcAft>
              <a:defRPr sz="1400" kern="1200">
                <a:solidFill>
                  <a:schemeClr val="tx1"/>
                </a:solidFill>
                <a:latin typeface="Arial" panose="020B0604020202020204" pitchFamily="34" charset="0"/>
                <a:ea typeface="+mn-ea"/>
                <a:cs typeface="+mn-cs"/>
              </a:defRPr>
            </a:lvl3pPr>
            <a:lvl4pPr marL="1371600" algn="l" rtl="0" fontAlgn="base">
              <a:spcBef>
                <a:spcPct val="0"/>
              </a:spcBef>
              <a:spcAft>
                <a:spcPct val="0"/>
              </a:spcAft>
              <a:defRPr sz="1400" kern="1200">
                <a:solidFill>
                  <a:schemeClr val="tx1"/>
                </a:solidFill>
                <a:latin typeface="Arial" panose="020B0604020202020204" pitchFamily="34" charset="0"/>
                <a:ea typeface="+mn-ea"/>
                <a:cs typeface="+mn-cs"/>
              </a:defRPr>
            </a:lvl4pPr>
            <a:lvl5pPr marL="1828800" algn="l" rtl="0" fontAlgn="base">
              <a:spcBef>
                <a:spcPct val="0"/>
              </a:spcBef>
              <a:spcAft>
                <a:spcPct val="0"/>
              </a:spcAft>
              <a:defRPr sz="1400" kern="1200">
                <a:solidFill>
                  <a:schemeClr val="tx1"/>
                </a:solidFill>
                <a:latin typeface="Arial" panose="020B0604020202020204" pitchFamily="34" charset="0"/>
                <a:ea typeface="+mn-ea"/>
                <a:cs typeface="+mn-cs"/>
              </a:defRPr>
            </a:lvl5pPr>
            <a:lvl6pPr marL="2286000" algn="l" defTabSz="914400" rtl="0" eaLnBrk="1" latinLnBrk="0" hangingPunct="1">
              <a:defRPr sz="1400" kern="1200">
                <a:solidFill>
                  <a:schemeClr val="tx1"/>
                </a:solidFill>
                <a:latin typeface="Arial" panose="020B0604020202020204" pitchFamily="34" charset="0"/>
                <a:ea typeface="+mn-ea"/>
                <a:cs typeface="+mn-cs"/>
              </a:defRPr>
            </a:lvl6pPr>
            <a:lvl7pPr marL="2743200" algn="l" defTabSz="914400" rtl="0" eaLnBrk="1" latinLnBrk="0" hangingPunct="1">
              <a:defRPr sz="1400" kern="1200">
                <a:solidFill>
                  <a:schemeClr val="tx1"/>
                </a:solidFill>
                <a:latin typeface="Arial" panose="020B0604020202020204" pitchFamily="34" charset="0"/>
                <a:ea typeface="+mn-ea"/>
                <a:cs typeface="+mn-cs"/>
              </a:defRPr>
            </a:lvl7pPr>
            <a:lvl8pPr marL="3200400" algn="l" defTabSz="914400" rtl="0" eaLnBrk="1" latinLnBrk="0" hangingPunct="1">
              <a:defRPr sz="1400" kern="1200">
                <a:solidFill>
                  <a:schemeClr val="tx1"/>
                </a:solidFill>
                <a:latin typeface="Arial" panose="020B0604020202020204" pitchFamily="34" charset="0"/>
                <a:ea typeface="+mn-ea"/>
                <a:cs typeface="+mn-cs"/>
              </a:defRPr>
            </a:lvl8pPr>
            <a:lvl9pPr marL="3657600" algn="l" defTabSz="914400" rtl="0" eaLnBrk="1" latinLnBrk="0" hangingPunct="1">
              <a:defRPr sz="1400" kern="1200">
                <a:solidFill>
                  <a:schemeClr val="tx1"/>
                </a:solidFill>
                <a:latin typeface="Arial" panose="020B0604020202020204" pitchFamily="34" charset="0"/>
                <a:ea typeface="+mn-ea"/>
                <a:cs typeface="+mn-cs"/>
              </a:defRPr>
            </a:lvl9pPr>
          </a:lstStyle>
          <a:p>
            <a:endParaRPr lang="en-CA"/>
          </a:p>
        </p:txBody>
      </p:sp>
      <p:sp>
        <p:nvSpPr>
          <p:cNvPr id="52" name="Freeform 48">
            <a:extLst>
              <a:ext uri="{FF2B5EF4-FFF2-40B4-BE49-F238E27FC236}">
                <a16:creationId xmlns:a16="http://schemas.microsoft.com/office/drawing/2014/main" id="{A473344A-3935-4AD3-86B1-A6818D3C45CC}"/>
              </a:ext>
            </a:extLst>
          </p:cNvPr>
          <p:cNvSpPr>
            <a:spLocks noChangeAspect="1"/>
          </p:cNvSpPr>
          <p:nvPr/>
        </p:nvSpPr>
        <p:spPr bwMode="auto">
          <a:xfrm>
            <a:off x="9376382" y="1379060"/>
            <a:ext cx="4607" cy="7180"/>
          </a:xfrm>
          <a:custGeom>
            <a:avLst/>
            <a:gdLst>
              <a:gd name="T0" fmla="*/ 0 w 8"/>
              <a:gd name="T1" fmla="*/ 0 h 12"/>
              <a:gd name="T2" fmla="*/ 8 w 8"/>
              <a:gd name="T3" fmla="*/ 12 h 12"/>
            </a:gdLst>
            <a:ahLst/>
            <a:cxnLst>
              <a:cxn ang="0">
                <a:pos x="T0" y="T1"/>
              </a:cxn>
              <a:cxn ang="0">
                <a:pos x="T2" y="T3"/>
              </a:cxn>
            </a:cxnLst>
            <a:rect l="0" t="0" r="r" b="b"/>
            <a:pathLst>
              <a:path w="8" h="12">
                <a:moveTo>
                  <a:pt x="0" y="0"/>
                </a:moveTo>
                <a:cubicBezTo>
                  <a:pt x="1" y="4"/>
                  <a:pt x="5" y="8"/>
                  <a:pt x="8" y="12"/>
                </a:cubicBezTo>
              </a:path>
            </a:pathLst>
          </a:custGeom>
          <a:noFill/>
          <a:ln w="6350" cap="rnd">
            <a:solidFill>
              <a:srgbClr val="FF6600"/>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defPPr>
              <a:defRPr lang="en-US"/>
            </a:defPPr>
            <a:lvl1pPr algn="l" rtl="0" fontAlgn="base">
              <a:spcBef>
                <a:spcPct val="0"/>
              </a:spcBef>
              <a:spcAft>
                <a:spcPct val="0"/>
              </a:spcAft>
              <a:defRPr sz="1400" kern="1200">
                <a:solidFill>
                  <a:schemeClr val="tx1"/>
                </a:solidFill>
                <a:latin typeface="Arial" panose="020B0604020202020204" pitchFamily="34" charset="0"/>
                <a:ea typeface="+mn-ea"/>
                <a:cs typeface="+mn-cs"/>
              </a:defRPr>
            </a:lvl1pPr>
            <a:lvl2pPr marL="457200" algn="l" rtl="0" fontAlgn="base">
              <a:spcBef>
                <a:spcPct val="0"/>
              </a:spcBef>
              <a:spcAft>
                <a:spcPct val="0"/>
              </a:spcAft>
              <a:defRPr sz="1400" kern="1200">
                <a:solidFill>
                  <a:schemeClr val="tx1"/>
                </a:solidFill>
                <a:latin typeface="Arial" panose="020B0604020202020204" pitchFamily="34" charset="0"/>
                <a:ea typeface="+mn-ea"/>
                <a:cs typeface="+mn-cs"/>
              </a:defRPr>
            </a:lvl2pPr>
            <a:lvl3pPr marL="914400" algn="l" rtl="0" fontAlgn="base">
              <a:spcBef>
                <a:spcPct val="0"/>
              </a:spcBef>
              <a:spcAft>
                <a:spcPct val="0"/>
              </a:spcAft>
              <a:defRPr sz="1400" kern="1200">
                <a:solidFill>
                  <a:schemeClr val="tx1"/>
                </a:solidFill>
                <a:latin typeface="Arial" panose="020B0604020202020204" pitchFamily="34" charset="0"/>
                <a:ea typeface="+mn-ea"/>
                <a:cs typeface="+mn-cs"/>
              </a:defRPr>
            </a:lvl3pPr>
            <a:lvl4pPr marL="1371600" algn="l" rtl="0" fontAlgn="base">
              <a:spcBef>
                <a:spcPct val="0"/>
              </a:spcBef>
              <a:spcAft>
                <a:spcPct val="0"/>
              </a:spcAft>
              <a:defRPr sz="1400" kern="1200">
                <a:solidFill>
                  <a:schemeClr val="tx1"/>
                </a:solidFill>
                <a:latin typeface="Arial" panose="020B0604020202020204" pitchFamily="34" charset="0"/>
                <a:ea typeface="+mn-ea"/>
                <a:cs typeface="+mn-cs"/>
              </a:defRPr>
            </a:lvl4pPr>
            <a:lvl5pPr marL="1828800" algn="l" rtl="0" fontAlgn="base">
              <a:spcBef>
                <a:spcPct val="0"/>
              </a:spcBef>
              <a:spcAft>
                <a:spcPct val="0"/>
              </a:spcAft>
              <a:defRPr sz="1400" kern="1200">
                <a:solidFill>
                  <a:schemeClr val="tx1"/>
                </a:solidFill>
                <a:latin typeface="Arial" panose="020B0604020202020204" pitchFamily="34" charset="0"/>
                <a:ea typeface="+mn-ea"/>
                <a:cs typeface="+mn-cs"/>
              </a:defRPr>
            </a:lvl5pPr>
            <a:lvl6pPr marL="2286000" algn="l" defTabSz="914400" rtl="0" eaLnBrk="1" latinLnBrk="0" hangingPunct="1">
              <a:defRPr sz="1400" kern="1200">
                <a:solidFill>
                  <a:schemeClr val="tx1"/>
                </a:solidFill>
                <a:latin typeface="Arial" panose="020B0604020202020204" pitchFamily="34" charset="0"/>
                <a:ea typeface="+mn-ea"/>
                <a:cs typeface="+mn-cs"/>
              </a:defRPr>
            </a:lvl6pPr>
            <a:lvl7pPr marL="2743200" algn="l" defTabSz="914400" rtl="0" eaLnBrk="1" latinLnBrk="0" hangingPunct="1">
              <a:defRPr sz="1400" kern="1200">
                <a:solidFill>
                  <a:schemeClr val="tx1"/>
                </a:solidFill>
                <a:latin typeface="Arial" panose="020B0604020202020204" pitchFamily="34" charset="0"/>
                <a:ea typeface="+mn-ea"/>
                <a:cs typeface="+mn-cs"/>
              </a:defRPr>
            </a:lvl7pPr>
            <a:lvl8pPr marL="3200400" algn="l" defTabSz="914400" rtl="0" eaLnBrk="1" latinLnBrk="0" hangingPunct="1">
              <a:defRPr sz="1400" kern="1200">
                <a:solidFill>
                  <a:schemeClr val="tx1"/>
                </a:solidFill>
                <a:latin typeface="Arial" panose="020B0604020202020204" pitchFamily="34" charset="0"/>
                <a:ea typeface="+mn-ea"/>
                <a:cs typeface="+mn-cs"/>
              </a:defRPr>
            </a:lvl8pPr>
            <a:lvl9pPr marL="3657600" algn="l" defTabSz="914400" rtl="0" eaLnBrk="1" latinLnBrk="0" hangingPunct="1">
              <a:defRPr sz="1400" kern="1200">
                <a:solidFill>
                  <a:schemeClr val="tx1"/>
                </a:solidFill>
                <a:latin typeface="Arial" panose="020B0604020202020204" pitchFamily="34" charset="0"/>
                <a:ea typeface="+mn-ea"/>
                <a:cs typeface="+mn-cs"/>
              </a:defRPr>
            </a:lvl9pPr>
          </a:lstStyle>
          <a:p>
            <a:endParaRPr lang="en-CA"/>
          </a:p>
        </p:txBody>
      </p:sp>
      <p:sp>
        <p:nvSpPr>
          <p:cNvPr id="53" name="Freeform 49">
            <a:extLst>
              <a:ext uri="{FF2B5EF4-FFF2-40B4-BE49-F238E27FC236}">
                <a16:creationId xmlns:a16="http://schemas.microsoft.com/office/drawing/2014/main" id="{212D41B7-95A9-4E19-BB46-390102D4941B}"/>
              </a:ext>
            </a:extLst>
          </p:cNvPr>
          <p:cNvSpPr>
            <a:spLocks noChangeAspect="1"/>
          </p:cNvSpPr>
          <p:nvPr/>
        </p:nvSpPr>
        <p:spPr bwMode="auto">
          <a:xfrm>
            <a:off x="9366656" y="1379060"/>
            <a:ext cx="9726" cy="0"/>
          </a:xfrm>
          <a:custGeom>
            <a:avLst/>
            <a:gdLst>
              <a:gd name="T0" fmla="*/ 16 w 16"/>
              <a:gd name="T1" fmla="*/ 0 w 16"/>
            </a:gdLst>
            <a:ahLst/>
            <a:cxnLst>
              <a:cxn ang="0">
                <a:pos x="T0" y="0"/>
              </a:cxn>
              <a:cxn ang="0">
                <a:pos x="T1" y="0"/>
              </a:cxn>
            </a:cxnLst>
            <a:rect l="0" t="0" r="r" b="b"/>
            <a:pathLst>
              <a:path w="16">
                <a:moveTo>
                  <a:pt x="16" y="0"/>
                </a:moveTo>
                <a:cubicBezTo>
                  <a:pt x="11" y="0"/>
                  <a:pt x="5" y="0"/>
                  <a:pt x="0" y="0"/>
                </a:cubicBezTo>
              </a:path>
            </a:pathLst>
          </a:custGeom>
          <a:noFill/>
          <a:ln w="6350" cap="rnd">
            <a:solidFill>
              <a:srgbClr val="FF6600"/>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defPPr>
              <a:defRPr lang="en-US"/>
            </a:defPPr>
            <a:lvl1pPr algn="l" rtl="0" fontAlgn="base">
              <a:spcBef>
                <a:spcPct val="0"/>
              </a:spcBef>
              <a:spcAft>
                <a:spcPct val="0"/>
              </a:spcAft>
              <a:defRPr sz="1400" kern="1200">
                <a:solidFill>
                  <a:schemeClr val="tx1"/>
                </a:solidFill>
                <a:latin typeface="Arial" panose="020B0604020202020204" pitchFamily="34" charset="0"/>
                <a:ea typeface="+mn-ea"/>
                <a:cs typeface="+mn-cs"/>
              </a:defRPr>
            </a:lvl1pPr>
            <a:lvl2pPr marL="457200" algn="l" rtl="0" fontAlgn="base">
              <a:spcBef>
                <a:spcPct val="0"/>
              </a:spcBef>
              <a:spcAft>
                <a:spcPct val="0"/>
              </a:spcAft>
              <a:defRPr sz="1400" kern="1200">
                <a:solidFill>
                  <a:schemeClr val="tx1"/>
                </a:solidFill>
                <a:latin typeface="Arial" panose="020B0604020202020204" pitchFamily="34" charset="0"/>
                <a:ea typeface="+mn-ea"/>
                <a:cs typeface="+mn-cs"/>
              </a:defRPr>
            </a:lvl2pPr>
            <a:lvl3pPr marL="914400" algn="l" rtl="0" fontAlgn="base">
              <a:spcBef>
                <a:spcPct val="0"/>
              </a:spcBef>
              <a:spcAft>
                <a:spcPct val="0"/>
              </a:spcAft>
              <a:defRPr sz="1400" kern="1200">
                <a:solidFill>
                  <a:schemeClr val="tx1"/>
                </a:solidFill>
                <a:latin typeface="Arial" panose="020B0604020202020204" pitchFamily="34" charset="0"/>
                <a:ea typeface="+mn-ea"/>
                <a:cs typeface="+mn-cs"/>
              </a:defRPr>
            </a:lvl3pPr>
            <a:lvl4pPr marL="1371600" algn="l" rtl="0" fontAlgn="base">
              <a:spcBef>
                <a:spcPct val="0"/>
              </a:spcBef>
              <a:spcAft>
                <a:spcPct val="0"/>
              </a:spcAft>
              <a:defRPr sz="1400" kern="1200">
                <a:solidFill>
                  <a:schemeClr val="tx1"/>
                </a:solidFill>
                <a:latin typeface="Arial" panose="020B0604020202020204" pitchFamily="34" charset="0"/>
                <a:ea typeface="+mn-ea"/>
                <a:cs typeface="+mn-cs"/>
              </a:defRPr>
            </a:lvl4pPr>
            <a:lvl5pPr marL="1828800" algn="l" rtl="0" fontAlgn="base">
              <a:spcBef>
                <a:spcPct val="0"/>
              </a:spcBef>
              <a:spcAft>
                <a:spcPct val="0"/>
              </a:spcAft>
              <a:defRPr sz="1400" kern="1200">
                <a:solidFill>
                  <a:schemeClr val="tx1"/>
                </a:solidFill>
                <a:latin typeface="Arial" panose="020B0604020202020204" pitchFamily="34" charset="0"/>
                <a:ea typeface="+mn-ea"/>
                <a:cs typeface="+mn-cs"/>
              </a:defRPr>
            </a:lvl5pPr>
            <a:lvl6pPr marL="2286000" algn="l" defTabSz="914400" rtl="0" eaLnBrk="1" latinLnBrk="0" hangingPunct="1">
              <a:defRPr sz="1400" kern="1200">
                <a:solidFill>
                  <a:schemeClr val="tx1"/>
                </a:solidFill>
                <a:latin typeface="Arial" panose="020B0604020202020204" pitchFamily="34" charset="0"/>
                <a:ea typeface="+mn-ea"/>
                <a:cs typeface="+mn-cs"/>
              </a:defRPr>
            </a:lvl6pPr>
            <a:lvl7pPr marL="2743200" algn="l" defTabSz="914400" rtl="0" eaLnBrk="1" latinLnBrk="0" hangingPunct="1">
              <a:defRPr sz="1400" kern="1200">
                <a:solidFill>
                  <a:schemeClr val="tx1"/>
                </a:solidFill>
                <a:latin typeface="Arial" panose="020B0604020202020204" pitchFamily="34" charset="0"/>
                <a:ea typeface="+mn-ea"/>
                <a:cs typeface="+mn-cs"/>
              </a:defRPr>
            </a:lvl7pPr>
            <a:lvl8pPr marL="3200400" algn="l" defTabSz="914400" rtl="0" eaLnBrk="1" latinLnBrk="0" hangingPunct="1">
              <a:defRPr sz="1400" kern="1200">
                <a:solidFill>
                  <a:schemeClr val="tx1"/>
                </a:solidFill>
                <a:latin typeface="Arial" panose="020B0604020202020204" pitchFamily="34" charset="0"/>
                <a:ea typeface="+mn-ea"/>
                <a:cs typeface="+mn-cs"/>
              </a:defRPr>
            </a:lvl8pPr>
            <a:lvl9pPr marL="3657600" algn="l" defTabSz="914400" rtl="0" eaLnBrk="1" latinLnBrk="0" hangingPunct="1">
              <a:defRPr sz="1400" kern="1200">
                <a:solidFill>
                  <a:schemeClr val="tx1"/>
                </a:solidFill>
                <a:latin typeface="Arial" panose="020B0604020202020204" pitchFamily="34" charset="0"/>
                <a:ea typeface="+mn-ea"/>
                <a:cs typeface="+mn-cs"/>
              </a:defRPr>
            </a:lvl9pPr>
          </a:lstStyle>
          <a:p>
            <a:endParaRPr lang="en-CA"/>
          </a:p>
        </p:txBody>
      </p:sp>
      <p:sp>
        <p:nvSpPr>
          <p:cNvPr id="54" name="Freeform 50">
            <a:extLst>
              <a:ext uri="{FF2B5EF4-FFF2-40B4-BE49-F238E27FC236}">
                <a16:creationId xmlns:a16="http://schemas.microsoft.com/office/drawing/2014/main" id="{FE8FE317-9C9B-4468-94D3-3A4D0C1FC047}"/>
              </a:ext>
            </a:extLst>
          </p:cNvPr>
          <p:cNvSpPr>
            <a:spLocks noChangeAspect="1"/>
          </p:cNvSpPr>
          <p:nvPr/>
        </p:nvSpPr>
        <p:spPr bwMode="auto">
          <a:xfrm>
            <a:off x="9347717" y="1368566"/>
            <a:ext cx="18939" cy="17674"/>
          </a:xfrm>
          <a:custGeom>
            <a:avLst/>
            <a:gdLst>
              <a:gd name="T0" fmla="*/ 32 w 32"/>
              <a:gd name="T1" fmla="*/ 16 h 27"/>
              <a:gd name="T2" fmla="*/ 31 w 32"/>
              <a:gd name="T3" fmla="*/ 19 h 27"/>
              <a:gd name="T4" fmla="*/ 0 w 32"/>
              <a:gd name="T5" fmla="*/ 0 h 27"/>
            </a:gdLst>
            <a:ahLst/>
            <a:cxnLst>
              <a:cxn ang="0">
                <a:pos x="T0" y="T1"/>
              </a:cxn>
              <a:cxn ang="0">
                <a:pos x="T2" y="T3"/>
              </a:cxn>
              <a:cxn ang="0">
                <a:pos x="T4" y="T5"/>
              </a:cxn>
            </a:cxnLst>
            <a:rect l="0" t="0" r="r" b="b"/>
            <a:pathLst>
              <a:path w="32" h="27">
                <a:moveTo>
                  <a:pt x="32" y="16"/>
                </a:moveTo>
                <a:cubicBezTo>
                  <a:pt x="32" y="17"/>
                  <a:pt x="31" y="18"/>
                  <a:pt x="31" y="19"/>
                </a:cubicBezTo>
                <a:cubicBezTo>
                  <a:pt x="17" y="27"/>
                  <a:pt x="1" y="13"/>
                  <a:pt x="0" y="0"/>
                </a:cubicBezTo>
              </a:path>
            </a:pathLst>
          </a:custGeom>
          <a:noFill/>
          <a:ln w="6350" cap="rnd">
            <a:solidFill>
              <a:srgbClr val="FF6600"/>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defPPr>
              <a:defRPr lang="en-US"/>
            </a:defPPr>
            <a:lvl1pPr algn="l" rtl="0" fontAlgn="base">
              <a:spcBef>
                <a:spcPct val="0"/>
              </a:spcBef>
              <a:spcAft>
                <a:spcPct val="0"/>
              </a:spcAft>
              <a:defRPr sz="1400" kern="1200">
                <a:solidFill>
                  <a:schemeClr val="tx1"/>
                </a:solidFill>
                <a:latin typeface="Arial" panose="020B0604020202020204" pitchFamily="34" charset="0"/>
                <a:ea typeface="+mn-ea"/>
                <a:cs typeface="+mn-cs"/>
              </a:defRPr>
            </a:lvl1pPr>
            <a:lvl2pPr marL="457200" algn="l" rtl="0" fontAlgn="base">
              <a:spcBef>
                <a:spcPct val="0"/>
              </a:spcBef>
              <a:spcAft>
                <a:spcPct val="0"/>
              </a:spcAft>
              <a:defRPr sz="1400" kern="1200">
                <a:solidFill>
                  <a:schemeClr val="tx1"/>
                </a:solidFill>
                <a:latin typeface="Arial" panose="020B0604020202020204" pitchFamily="34" charset="0"/>
                <a:ea typeface="+mn-ea"/>
                <a:cs typeface="+mn-cs"/>
              </a:defRPr>
            </a:lvl2pPr>
            <a:lvl3pPr marL="914400" algn="l" rtl="0" fontAlgn="base">
              <a:spcBef>
                <a:spcPct val="0"/>
              </a:spcBef>
              <a:spcAft>
                <a:spcPct val="0"/>
              </a:spcAft>
              <a:defRPr sz="1400" kern="1200">
                <a:solidFill>
                  <a:schemeClr val="tx1"/>
                </a:solidFill>
                <a:latin typeface="Arial" panose="020B0604020202020204" pitchFamily="34" charset="0"/>
                <a:ea typeface="+mn-ea"/>
                <a:cs typeface="+mn-cs"/>
              </a:defRPr>
            </a:lvl3pPr>
            <a:lvl4pPr marL="1371600" algn="l" rtl="0" fontAlgn="base">
              <a:spcBef>
                <a:spcPct val="0"/>
              </a:spcBef>
              <a:spcAft>
                <a:spcPct val="0"/>
              </a:spcAft>
              <a:defRPr sz="1400" kern="1200">
                <a:solidFill>
                  <a:schemeClr val="tx1"/>
                </a:solidFill>
                <a:latin typeface="Arial" panose="020B0604020202020204" pitchFamily="34" charset="0"/>
                <a:ea typeface="+mn-ea"/>
                <a:cs typeface="+mn-cs"/>
              </a:defRPr>
            </a:lvl4pPr>
            <a:lvl5pPr marL="1828800" algn="l" rtl="0" fontAlgn="base">
              <a:spcBef>
                <a:spcPct val="0"/>
              </a:spcBef>
              <a:spcAft>
                <a:spcPct val="0"/>
              </a:spcAft>
              <a:defRPr sz="1400" kern="1200">
                <a:solidFill>
                  <a:schemeClr val="tx1"/>
                </a:solidFill>
                <a:latin typeface="Arial" panose="020B0604020202020204" pitchFamily="34" charset="0"/>
                <a:ea typeface="+mn-ea"/>
                <a:cs typeface="+mn-cs"/>
              </a:defRPr>
            </a:lvl5pPr>
            <a:lvl6pPr marL="2286000" algn="l" defTabSz="914400" rtl="0" eaLnBrk="1" latinLnBrk="0" hangingPunct="1">
              <a:defRPr sz="1400" kern="1200">
                <a:solidFill>
                  <a:schemeClr val="tx1"/>
                </a:solidFill>
                <a:latin typeface="Arial" panose="020B0604020202020204" pitchFamily="34" charset="0"/>
                <a:ea typeface="+mn-ea"/>
                <a:cs typeface="+mn-cs"/>
              </a:defRPr>
            </a:lvl6pPr>
            <a:lvl7pPr marL="2743200" algn="l" defTabSz="914400" rtl="0" eaLnBrk="1" latinLnBrk="0" hangingPunct="1">
              <a:defRPr sz="1400" kern="1200">
                <a:solidFill>
                  <a:schemeClr val="tx1"/>
                </a:solidFill>
                <a:latin typeface="Arial" panose="020B0604020202020204" pitchFamily="34" charset="0"/>
                <a:ea typeface="+mn-ea"/>
                <a:cs typeface="+mn-cs"/>
              </a:defRPr>
            </a:lvl7pPr>
            <a:lvl8pPr marL="3200400" algn="l" defTabSz="914400" rtl="0" eaLnBrk="1" latinLnBrk="0" hangingPunct="1">
              <a:defRPr sz="1400" kern="1200">
                <a:solidFill>
                  <a:schemeClr val="tx1"/>
                </a:solidFill>
                <a:latin typeface="Arial" panose="020B0604020202020204" pitchFamily="34" charset="0"/>
                <a:ea typeface="+mn-ea"/>
                <a:cs typeface="+mn-cs"/>
              </a:defRPr>
            </a:lvl8pPr>
            <a:lvl9pPr marL="3657600" algn="l" defTabSz="914400" rtl="0" eaLnBrk="1" latinLnBrk="0" hangingPunct="1">
              <a:defRPr sz="1400" kern="1200">
                <a:solidFill>
                  <a:schemeClr val="tx1"/>
                </a:solidFill>
                <a:latin typeface="Arial" panose="020B0604020202020204" pitchFamily="34" charset="0"/>
                <a:ea typeface="+mn-ea"/>
                <a:cs typeface="+mn-cs"/>
              </a:defRPr>
            </a:lvl9pPr>
          </a:lstStyle>
          <a:p>
            <a:endParaRPr lang="en-CA"/>
          </a:p>
        </p:txBody>
      </p:sp>
      <p:sp>
        <p:nvSpPr>
          <p:cNvPr id="55" name="Freeform 51">
            <a:extLst>
              <a:ext uri="{FF2B5EF4-FFF2-40B4-BE49-F238E27FC236}">
                <a16:creationId xmlns:a16="http://schemas.microsoft.com/office/drawing/2014/main" id="{08A9C153-EE8E-4FB6-93A8-99E21535D7BB}"/>
              </a:ext>
            </a:extLst>
          </p:cNvPr>
          <p:cNvSpPr>
            <a:spLocks noChangeAspect="1"/>
          </p:cNvSpPr>
          <p:nvPr/>
        </p:nvSpPr>
        <p:spPr bwMode="auto">
          <a:xfrm>
            <a:off x="9362050" y="1371328"/>
            <a:ext cx="4607" cy="7732"/>
          </a:xfrm>
          <a:custGeom>
            <a:avLst/>
            <a:gdLst>
              <a:gd name="T0" fmla="*/ 8 w 8"/>
              <a:gd name="T1" fmla="*/ 12 h 12"/>
              <a:gd name="T2" fmla="*/ 0 w 8"/>
              <a:gd name="T3" fmla="*/ 0 h 12"/>
            </a:gdLst>
            <a:ahLst/>
            <a:cxnLst>
              <a:cxn ang="0">
                <a:pos x="T0" y="T1"/>
              </a:cxn>
              <a:cxn ang="0">
                <a:pos x="T2" y="T3"/>
              </a:cxn>
            </a:cxnLst>
            <a:rect l="0" t="0" r="r" b="b"/>
            <a:pathLst>
              <a:path w="8" h="12">
                <a:moveTo>
                  <a:pt x="8" y="12"/>
                </a:moveTo>
                <a:cubicBezTo>
                  <a:pt x="6" y="9"/>
                  <a:pt x="1" y="5"/>
                  <a:pt x="0" y="0"/>
                </a:cubicBezTo>
              </a:path>
            </a:pathLst>
          </a:custGeom>
          <a:noFill/>
          <a:ln w="6350" cap="rnd">
            <a:solidFill>
              <a:srgbClr val="FF6600"/>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defPPr>
              <a:defRPr lang="en-US"/>
            </a:defPPr>
            <a:lvl1pPr algn="l" rtl="0" fontAlgn="base">
              <a:spcBef>
                <a:spcPct val="0"/>
              </a:spcBef>
              <a:spcAft>
                <a:spcPct val="0"/>
              </a:spcAft>
              <a:defRPr sz="1400" kern="1200">
                <a:solidFill>
                  <a:schemeClr val="tx1"/>
                </a:solidFill>
                <a:latin typeface="Arial" panose="020B0604020202020204" pitchFamily="34" charset="0"/>
                <a:ea typeface="+mn-ea"/>
                <a:cs typeface="+mn-cs"/>
              </a:defRPr>
            </a:lvl1pPr>
            <a:lvl2pPr marL="457200" algn="l" rtl="0" fontAlgn="base">
              <a:spcBef>
                <a:spcPct val="0"/>
              </a:spcBef>
              <a:spcAft>
                <a:spcPct val="0"/>
              </a:spcAft>
              <a:defRPr sz="1400" kern="1200">
                <a:solidFill>
                  <a:schemeClr val="tx1"/>
                </a:solidFill>
                <a:latin typeface="Arial" panose="020B0604020202020204" pitchFamily="34" charset="0"/>
                <a:ea typeface="+mn-ea"/>
                <a:cs typeface="+mn-cs"/>
              </a:defRPr>
            </a:lvl2pPr>
            <a:lvl3pPr marL="914400" algn="l" rtl="0" fontAlgn="base">
              <a:spcBef>
                <a:spcPct val="0"/>
              </a:spcBef>
              <a:spcAft>
                <a:spcPct val="0"/>
              </a:spcAft>
              <a:defRPr sz="1400" kern="1200">
                <a:solidFill>
                  <a:schemeClr val="tx1"/>
                </a:solidFill>
                <a:latin typeface="Arial" panose="020B0604020202020204" pitchFamily="34" charset="0"/>
                <a:ea typeface="+mn-ea"/>
                <a:cs typeface="+mn-cs"/>
              </a:defRPr>
            </a:lvl3pPr>
            <a:lvl4pPr marL="1371600" algn="l" rtl="0" fontAlgn="base">
              <a:spcBef>
                <a:spcPct val="0"/>
              </a:spcBef>
              <a:spcAft>
                <a:spcPct val="0"/>
              </a:spcAft>
              <a:defRPr sz="1400" kern="1200">
                <a:solidFill>
                  <a:schemeClr val="tx1"/>
                </a:solidFill>
                <a:latin typeface="Arial" panose="020B0604020202020204" pitchFamily="34" charset="0"/>
                <a:ea typeface="+mn-ea"/>
                <a:cs typeface="+mn-cs"/>
              </a:defRPr>
            </a:lvl4pPr>
            <a:lvl5pPr marL="1828800" algn="l" rtl="0" fontAlgn="base">
              <a:spcBef>
                <a:spcPct val="0"/>
              </a:spcBef>
              <a:spcAft>
                <a:spcPct val="0"/>
              </a:spcAft>
              <a:defRPr sz="1400" kern="1200">
                <a:solidFill>
                  <a:schemeClr val="tx1"/>
                </a:solidFill>
                <a:latin typeface="Arial" panose="020B0604020202020204" pitchFamily="34" charset="0"/>
                <a:ea typeface="+mn-ea"/>
                <a:cs typeface="+mn-cs"/>
              </a:defRPr>
            </a:lvl5pPr>
            <a:lvl6pPr marL="2286000" algn="l" defTabSz="914400" rtl="0" eaLnBrk="1" latinLnBrk="0" hangingPunct="1">
              <a:defRPr sz="1400" kern="1200">
                <a:solidFill>
                  <a:schemeClr val="tx1"/>
                </a:solidFill>
                <a:latin typeface="Arial" panose="020B0604020202020204" pitchFamily="34" charset="0"/>
                <a:ea typeface="+mn-ea"/>
                <a:cs typeface="+mn-cs"/>
              </a:defRPr>
            </a:lvl6pPr>
            <a:lvl7pPr marL="2743200" algn="l" defTabSz="914400" rtl="0" eaLnBrk="1" latinLnBrk="0" hangingPunct="1">
              <a:defRPr sz="1400" kern="1200">
                <a:solidFill>
                  <a:schemeClr val="tx1"/>
                </a:solidFill>
                <a:latin typeface="Arial" panose="020B0604020202020204" pitchFamily="34" charset="0"/>
                <a:ea typeface="+mn-ea"/>
                <a:cs typeface="+mn-cs"/>
              </a:defRPr>
            </a:lvl7pPr>
            <a:lvl8pPr marL="3200400" algn="l" defTabSz="914400" rtl="0" eaLnBrk="1" latinLnBrk="0" hangingPunct="1">
              <a:defRPr sz="1400" kern="1200">
                <a:solidFill>
                  <a:schemeClr val="tx1"/>
                </a:solidFill>
                <a:latin typeface="Arial" panose="020B0604020202020204" pitchFamily="34" charset="0"/>
                <a:ea typeface="+mn-ea"/>
                <a:cs typeface="+mn-cs"/>
              </a:defRPr>
            </a:lvl8pPr>
            <a:lvl9pPr marL="3657600" algn="l" defTabSz="914400" rtl="0" eaLnBrk="1" latinLnBrk="0" hangingPunct="1">
              <a:defRPr sz="1400" kern="1200">
                <a:solidFill>
                  <a:schemeClr val="tx1"/>
                </a:solidFill>
                <a:latin typeface="Arial" panose="020B0604020202020204" pitchFamily="34" charset="0"/>
                <a:ea typeface="+mn-ea"/>
                <a:cs typeface="+mn-cs"/>
              </a:defRPr>
            </a:lvl9pPr>
          </a:lstStyle>
          <a:p>
            <a:endParaRPr lang="en-CA"/>
          </a:p>
        </p:txBody>
      </p:sp>
      <p:sp>
        <p:nvSpPr>
          <p:cNvPr id="56" name="Freeform 52">
            <a:extLst>
              <a:ext uri="{FF2B5EF4-FFF2-40B4-BE49-F238E27FC236}">
                <a16:creationId xmlns:a16="http://schemas.microsoft.com/office/drawing/2014/main" id="{516FE9BD-847C-44FB-8D88-1DA480AC4193}"/>
              </a:ext>
            </a:extLst>
          </p:cNvPr>
          <p:cNvSpPr>
            <a:spLocks noChangeAspect="1"/>
          </p:cNvSpPr>
          <p:nvPr/>
        </p:nvSpPr>
        <p:spPr bwMode="auto">
          <a:xfrm>
            <a:off x="9145015" y="1532051"/>
            <a:ext cx="17916" cy="44185"/>
          </a:xfrm>
          <a:custGeom>
            <a:avLst/>
            <a:gdLst>
              <a:gd name="T0" fmla="*/ 0 w 30"/>
              <a:gd name="T1" fmla="*/ 69 h 69"/>
              <a:gd name="T2" fmla="*/ 30 w 30"/>
              <a:gd name="T3" fmla="*/ 0 h 69"/>
            </a:gdLst>
            <a:ahLst/>
            <a:cxnLst>
              <a:cxn ang="0">
                <a:pos x="T0" y="T1"/>
              </a:cxn>
              <a:cxn ang="0">
                <a:pos x="T2" y="T3"/>
              </a:cxn>
            </a:cxnLst>
            <a:rect l="0" t="0" r="r" b="b"/>
            <a:pathLst>
              <a:path w="30" h="69">
                <a:moveTo>
                  <a:pt x="0" y="69"/>
                </a:moveTo>
                <a:cubicBezTo>
                  <a:pt x="10" y="45"/>
                  <a:pt x="23" y="24"/>
                  <a:pt x="30" y="0"/>
                </a:cubicBezTo>
              </a:path>
            </a:pathLst>
          </a:custGeom>
          <a:noFill/>
          <a:ln w="6350" cap="rnd">
            <a:solidFill>
              <a:srgbClr val="FF6600"/>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defPPr>
              <a:defRPr lang="en-US"/>
            </a:defPPr>
            <a:lvl1pPr algn="l" rtl="0" fontAlgn="base">
              <a:spcBef>
                <a:spcPct val="0"/>
              </a:spcBef>
              <a:spcAft>
                <a:spcPct val="0"/>
              </a:spcAft>
              <a:defRPr sz="1400" kern="1200">
                <a:solidFill>
                  <a:schemeClr val="tx1"/>
                </a:solidFill>
                <a:latin typeface="Arial" panose="020B0604020202020204" pitchFamily="34" charset="0"/>
                <a:ea typeface="+mn-ea"/>
                <a:cs typeface="+mn-cs"/>
              </a:defRPr>
            </a:lvl1pPr>
            <a:lvl2pPr marL="457200" algn="l" rtl="0" fontAlgn="base">
              <a:spcBef>
                <a:spcPct val="0"/>
              </a:spcBef>
              <a:spcAft>
                <a:spcPct val="0"/>
              </a:spcAft>
              <a:defRPr sz="1400" kern="1200">
                <a:solidFill>
                  <a:schemeClr val="tx1"/>
                </a:solidFill>
                <a:latin typeface="Arial" panose="020B0604020202020204" pitchFamily="34" charset="0"/>
                <a:ea typeface="+mn-ea"/>
                <a:cs typeface="+mn-cs"/>
              </a:defRPr>
            </a:lvl2pPr>
            <a:lvl3pPr marL="914400" algn="l" rtl="0" fontAlgn="base">
              <a:spcBef>
                <a:spcPct val="0"/>
              </a:spcBef>
              <a:spcAft>
                <a:spcPct val="0"/>
              </a:spcAft>
              <a:defRPr sz="1400" kern="1200">
                <a:solidFill>
                  <a:schemeClr val="tx1"/>
                </a:solidFill>
                <a:latin typeface="Arial" panose="020B0604020202020204" pitchFamily="34" charset="0"/>
                <a:ea typeface="+mn-ea"/>
                <a:cs typeface="+mn-cs"/>
              </a:defRPr>
            </a:lvl3pPr>
            <a:lvl4pPr marL="1371600" algn="l" rtl="0" fontAlgn="base">
              <a:spcBef>
                <a:spcPct val="0"/>
              </a:spcBef>
              <a:spcAft>
                <a:spcPct val="0"/>
              </a:spcAft>
              <a:defRPr sz="1400" kern="1200">
                <a:solidFill>
                  <a:schemeClr val="tx1"/>
                </a:solidFill>
                <a:latin typeface="Arial" panose="020B0604020202020204" pitchFamily="34" charset="0"/>
                <a:ea typeface="+mn-ea"/>
                <a:cs typeface="+mn-cs"/>
              </a:defRPr>
            </a:lvl4pPr>
            <a:lvl5pPr marL="1828800" algn="l" rtl="0" fontAlgn="base">
              <a:spcBef>
                <a:spcPct val="0"/>
              </a:spcBef>
              <a:spcAft>
                <a:spcPct val="0"/>
              </a:spcAft>
              <a:defRPr sz="1400" kern="1200">
                <a:solidFill>
                  <a:schemeClr val="tx1"/>
                </a:solidFill>
                <a:latin typeface="Arial" panose="020B0604020202020204" pitchFamily="34" charset="0"/>
                <a:ea typeface="+mn-ea"/>
                <a:cs typeface="+mn-cs"/>
              </a:defRPr>
            </a:lvl5pPr>
            <a:lvl6pPr marL="2286000" algn="l" defTabSz="914400" rtl="0" eaLnBrk="1" latinLnBrk="0" hangingPunct="1">
              <a:defRPr sz="1400" kern="1200">
                <a:solidFill>
                  <a:schemeClr val="tx1"/>
                </a:solidFill>
                <a:latin typeface="Arial" panose="020B0604020202020204" pitchFamily="34" charset="0"/>
                <a:ea typeface="+mn-ea"/>
                <a:cs typeface="+mn-cs"/>
              </a:defRPr>
            </a:lvl6pPr>
            <a:lvl7pPr marL="2743200" algn="l" defTabSz="914400" rtl="0" eaLnBrk="1" latinLnBrk="0" hangingPunct="1">
              <a:defRPr sz="1400" kern="1200">
                <a:solidFill>
                  <a:schemeClr val="tx1"/>
                </a:solidFill>
                <a:latin typeface="Arial" panose="020B0604020202020204" pitchFamily="34" charset="0"/>
                <a:ea typeface="+mn-ea"/>
                <a:cs typeface="+mn-cs"/>
              </a:defRPr>
            </a:lvl7pPr>
            <a:lvl8pPr marL="3200400" algn="l" defTabSz="914400" rtl="0" eaLnBrk="1" latinLnBrk="0" hangingPunct="1">
              <a:defRPr sz="1400" kern="1200">
                <a:solidFill>
                  <a:schemeClr val="tx1"/>
                </a:solidFill>
                <a:latin typeface="Arial" panose="020B0604020202020204" pitchFamily="34" charset="0"/>
                <a:ea typeface="+mn-ea"/>
                <a:cs typeface="+mn-cs"/>
              </a:defRPr>
            </a:lvl8pPr>
            <a:lvl9pPr marL="3657600" algn="l" defTabSz="914400" rtl="0" eaLnBrk="1" latinLnBrk="0" hangingPunct="1">
              <a:defRPr sz="1400" kern="1200">
                <a:solidFill>
                  <a:schemeClr val="tx1"/>
                </a:solidFill>
                <a:latin typeface="Arial" panose="020B0604020202020204" pitchFamily="34" charset="0"/>
                <a:ea typeface="+mn-ea"/>
                <a:cs typeface="+mn-cs"/>
              </a:defRPr>
            </a:lvl9pPr>
          </a:lstStyle>
          <a:p>
            <a:endParaRPr lang="en-CA"/>
          </a:p>
        </p:txBody>
      </p:sp>
      <p:sp>
        <p:nvSpPr>
          <p:cNvPr id="57" name="Freeform 53">
            <a:extLst>
              <a:ext uri="{FF2B5EF4-FFF2-40B4-BE49-F238E27FC236}">
                <a16:creationId xmlns:a16="http://schemas.microsoft.com/office/drawing/2014/main" id="{E2EA1229-7919-47E2-A998-911FE7F84887}"/>
              </a:ext>
            </a:extLst>
          </p:cNvPr>
          <p:cNvSpPr>
            <a:spLocks noChangeAspect="1"/>
          </p:cNvSpPr>
          <p:nvPr/>
        </p:nvSpPr>
        <p:spPr bwMode="auto">
          <a:xfrm>
            <a:off x="9166002" y="1534812"/>
            <a:ext cx="8702" cy="30929"/>
          </a:xfrm>
          <a:custGeom>
            <a:avLst/>
            <a:gdLst>
              <a:gd name="T0" fmla="*/ 3 w 15"/>
              <a:gd name="T1" fmla="*/ 48 h 48"/>
              <a:gd name="T2" fmla="*/ 0 w 15"/>
              <a:gd name="T3" fmla="*/ 44 h 48"/>
              <a:gd name="T4" fmla="*/ 15 w 15"/>
              <a:gd name="T5" fmla="*/ 0 h 48"/>
            </a:gdLst>
            <a:ahLst/>
            <a:cxnLst>
              <a:cxn ang="0">
                <a:pos x="T0" y="T1"/>
              </a:cxn>
              <a:cxn ang="0">
                <a:pos x="T2" y="T3"/>
              </a:cxn>
              <a:cxn ang="0">
                <a:pos x="T4" y="T5"/>
              </a:cxn>
            </a:cxnLst>
            <a:rect l="0" t="0" r="r" b="b"/>
            <a:pathLst>
              <a:path w="15" h="48">
                <a:moveTo>
                  <a:pt x="3" y="48"/>
                </a:moveTo>
                <a:cubicBezTo>
                  <a:pt x="2" y="47"/>
                  <a:pt x="1" y="45"/>
                  <a:pt x="0" y="44"/>
                </a:cubicBezTo>
                <a:cubicBezTo>
                  <a:pt x="3" y="28"/>
                  <a:pt x="14" y="16"/>
                  <a:pt x="15" y="0"/>
                </a:cubicBezTo>
              </a:path>
            </a:pathLst>
          </a:custGeom>
          <a:noFill/>
          <a:ln w="6350" cap="rnd">
            <a:solidFill>
              <a:srgbClr val="FF6600"/>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defPPr>
              <a:defRPr lang="en-US"/>
            </a:defPPr>
            <a:lvl1pPr algn="l" rtl="0" fontAlgn="base">
              <a:spcBef>
                <a:spcPct val="0"/>
              </a:spcBef>
              <a:spcAft>
                <a:spcPct val="0"/>
              </a:spcAft>
              <a:defRPr sz="1400" kern="1200">
                <a:solidFill>
                  <a:schemeClr val="tx1"/>
                </a:solidFill>
                <a:latin typeface="Arial" panose="020B0604020202020204" pitchFamily="34" charset="0"/>
                <a:ea typeface="+mn-ea"/>
                <a:cs typeface="+mn-cs"/>
              </a:defRPr>
            </a:lvl1pPr>
            <a:lvl2pPr marL="457200" algn="l" rtl="0" fontAlgn="base">
              <a:spcBef>
                <a:spcPct val="0"/>
              </a:spcBef>
              <a:spcAft>
                <a:spcPct val="0"/>
              </a:spcAft>
              <a:defRPr sz="1400" kern="1200">
                <a:solidFill>
                  <a:schemeClr val="tx1"/>
                </a:solidFill>
                <a:latin typeface="Arial" panose="020B0604020202020204" pitchFamily="34" charset="0"/>
                <a:ea typeface="+mn-ea"/>
                <a:cs typeface="+mn-cs"/>
              </a:defRPr>
            </a:lvl2pPr>
            <a:lvl3pPr marL="914400" algn="l" rtl="0" fontAlgn="base">
              <a:spcBef>
                <a:spcPct val="0"/>
              </a:spcBef>
              <a:spcAft>
                <a:spcPct val="0"/>
              </a:spcAft>
              <a:defRPr sz="1400" kern="1200">
                <a:solidFill>
                  <a:schemeClr val="tx1"/>
                </a:solidFill>
                <a:latin typeface="Arial" panose="020B0604020202020204" pitchFamily="34" charset="0"/>
                <a:ea typeface="+mn-ea"/>
                <a:cs typeface="+mn-cs"/>
              </a:defRPr>
            </a:lvl3pPr>
            <a:lvl4pPr marL="1371600" algn="l" rtl="0" fontAlgn="base">
              <a:spcBef>
                <a:spcPct val="0"/>
              </a:spcBef>
              <a:spcAft>
                <a:spcPct val="0"/>
              </a:spcAft>
              <a:defRPr sz="1400" kern="1200">
                <a:solidFill>
                  <a:schemeClr val="tx1"/>
                </a:solidFill>
                <a:latin typeface="Arial" panose="020B0604020202020204" pitchFamily="34" charset="0"/>
                <a:ea typeface="+mn-ea"/>
                <a:cs typeface="+mn-cs"/>
              </a:defRPr>
            </a:lvl4pPr>
            <a:lvl5pPr marL="1828800" algn="l" rtl="0" fontAlgn="base">
              <a:spcBef>
                <a:spcPct val="0"/>
              </a:spcBef>
              <a:spcAft>
                <a:spcPct val="0"/>
              </a:spcAft>
              <a:defRPr sz="1400" kern="1200">
                <a:solidFill>
                  <a:schemeClr val="tx1"/>
                </a:solidFill>
                <a:latin typeface="Arial" panose="020B0604020202020204" pitchFamily="34" charset="0"/>
                <a:ea typeface="+mn-ea"/>
                <a:cs typeface="+mn-cs"/>
              </a:defRPr>
            </a:lvl5pPr>
            <a:lvl6pPr marL="2286000" algn="l" defTabSz="914400" rtl="0" eaLnBrk="1" latinLnBrk="0" hangingPunct="1">
              <a:defRPr sz="1400" kern="1200">
                <a:solidFill>
                  <a:schemeClr val="tx1"/>
                </a:solidFill>
                <a:latin typeface="Arial" panose="020B0604020202020204" pitchFamily="34" charset="0"/>
                <a:ea typeface="+mn-ea"/>
                <a:cs typeface="+mn-cs"/>
              </a:defRPr>
            </a:lvl6pPr>
            <a:lvl7pPr marL="2743200" algn="l" defTabSz="914400" rtl="0" eaLnBrk="1" latinLnBrk="0" hangingPunct="1">
              <a:defRPr sz="1400" kern="1200">
                <a:solidFill>
                  <a:schemeClr val="tx1"/>
                </a:solidFill>
                <a:latin typeface="Arial" panose="020B0604020202020204" pitchFamily="34" charset="0"/>
                <a:ea typeface="+mn-ea"/>
                <a:cs typeface="+mn-cs"/>
              </a:defRPr>
            </a:lvl7pPr>
            <a:lvl8pPr marL="3200400" algn="l" defTabSz="914400" rtl="0" eaLnBrk="1" latinLnBrk="0" hangingPunct="1">
              <a:defRPr sz="1400" kern="1200">
                <a:solidFill>
                  <a:schemeClr val="tx1"/>
                </a:solidFill>
                <a:latin typeface="Arial" panose="020B0604020202020204" pitchFamily="34" charset="0"/>
                <a:ea typeface="+mn-ea"/>
                <a:cs typeface="+mn-cs"/>
              </a:defRPr>
            </a:lvl8pPr>
            <a:lvl9pPr marL="3657600" algn="l" defTabSz="914400" rtl="0" eaLnBrk="1" latinLnBrk="0" hangingPunct="1">
              <a:defRPr sz="1400" kern="1200">
                <a:solidFill>
                  <a:schemeClr val="tx1"/>
                </a:solidFill>
                <a:latin typeface="Arial" panose="020B0604020202020204" pitchFamily="34" charset="0"/>
                <a:ea typeface="+mn-ea"/>
                <a:cs typeface="+mn-cs"/>
              </a:defRPr>
            </a:lvl9pPr>
          </a:lstStyle>
          <a:p>
            <a:endParaRPr lang="en-CA"/>
          </a:p>
        </p:txBody>
      </p:sp>
      <p:sp>
        <p:nvSpPr>
          <p:cNvPr id="58" name="Freeform 54">
            <a:extLst>
              <a:ext uri="{FF2B5EF4-FFF2-40B4-BE49-F238E27FC236}">
                <a16:creationId xmlns:a16="http://schemas.microsoft.com/office/drawing/2014/main" id="{EC3DF151-676E-43E6-B3A6-4C749AA21C1B}"/>
              </a:ext>
            </a:extLst>
          </p:cNvPr>
          <p:cNvSpPr>
            <a:spLocks noChangeAspect="1"/>
          </p:cNvSpPr>
          <p:nvPr/>
        </p:nvSpPr>
        <p:spPr bwMode="auto">
          <a:xfrm>
            <a:off x="9167537" y="1564085"/>
            <a:ext cx="3583" cy="1657"/>
          </a:xfrm>
          <a:custGeom>
            <a:avLst/>
            <a:gdLst>
              <a:gd name="T0" fmla="*/ 0 w 6"/>
              <a:gd name="T1" fmla="*/ 2 h 2"/>
              <a:gd name="T2" fmla="*/ 6 w 6"/>
              <a:gd name="T3" fmla="*/ 0 h 2"/>
            </a:gdLst>
            <a:ahLst/>
            <a:cxnLst>
              <a:cxn ang="0">
                <a:pos x="T0" y="T1"/>
              </a:cxn>
              <a:cxn ang="0">
                <a:pos x="T2" y="T3"/>
              </a:cxn>
            </a:cxnLst>
            <a:rect l="0" t="0" r="r" b="b"/>
            <a:pathLst>
              <a:path w="6" h="2">
                <a:moveTo>
                  <a:pt x="0" y="2"/>
                </a:moveTo>
                <a:cubicBezTo>
                  <a:pt x="2" y="1"/>
                  <a:pt x="4" y="0"/>
                  <a:pt x="6" y="0"/>
                </a:cubicBezTo>
              </a:path>
            </a:pathLst>
          </a:custGeom>
          <a:noFill/>
          <a:ln w="6350" cap="rnd">
            <a:solidFill>
              <a:srgbClr val="FF6600"/>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defPPr>
              <a:defRPr lang="en-US"/>
            </a:defPPr>
            <a:lvl1pPr algn="l" rtl="0" fontAlgn="base">
              <a:spcBef>
                <a:spcPct val="0"/>
              </a:spcBef>
              <a:spcAft>
                <a:spcPct val="0"/>
              </a:spcAft>
              <a:defRPr sz="1400" kern="1200">
                <a:solidFill>
                  <a:schemeClr val="tx1"/>
                </a:solidFill>
                <a:latin typeface="Arial" panose="020B0604020202020204" pitchFamily="34" charset="0"/>
                <a:ea typeface="+mn-ea"/>
                <a:cs typeface="+mn-cs"/>
              </a:defRPr>
            </a:lvl1pPr>
            <a:lvl2pPr marL="457200" algn="l" rtl="0" fontAlgn="base">
              <a:spcBef>
                <a:spcPct val="0"/>
              </a:spcBef>
              <a:spcAft>
                <a:spcPct val="0"/>
              </a:spcAft>
              <a:defRPr sz="1400" kern="1200">
                <a:solidFill>
                  <a:schemeClr val="tx1"/>
                </a:solidFill>
                <a:latin typeface="Arial" panose="020B0604020202020204" pitchFamily="34" charset="0"/>
                <a:ea typeface="+mn-ea"/>
                <a:cs typeface="+mn-cs"/>
              </a:defRPr>
            </a:lvl2pPr>
            <a:lvl3pPr marL="914400" algn="l" rtl="0" fontAlgn="base">
              <a:spcBef>
                <a:spcPct val="0"/>
              </a:spcBef>
              <a:spcAft>
                <a:spcPct val="0"/>
              </a:spcAft>
              <a:defRPr sz="1400" kern="1200">
                <a:solidFill>
                  <a:schemeClr val="tx1"/>
                </a:solidFill>
                <a:latin typeface="Arial" panose="020B0604020202020204" pitchFamily="34" charset="0"/>
                <a:ea typeface="+mn-ea"/>
                <a:cs typeface="+mn-cs"/>
              </a:defRPr>
            </a:lvl3pPr>
            <a:lvl4pPr marL="1371600" algn="l" rtl="0" fontAlgn="base">
              <a:spcBef>
                <a:spcPct val="0"/>
              </a:spcBef>
              <a:spcAft>
                <a:spcPct val="0"/>
              </a:spcAft>
              <a:defRPr sz="1400" kern="1200">
                <a:solidFill>
                  <a:schemeClr val="tx1"/>
                </a:solidFill>
                <a:latin typeface="Arial" panose="020B0604020202020204" pitchFamily="34" charset="0"/>
                <a:ea typeface="+mn-ea"/>
                <a:cs typeface="+mn-cs"/>
              </a:defRPr>
            </a:lvl4pPr>
            <a:lvl5pPr marL="1828800" algn="l" rtl="0" fontAlgn="base">
              <a:spcBef>
                <a:spcPct val="0"/>
              </a:spcBef>
              <a:spcAft>
                <a:spcPct val="0"/>
              </a:spcAft>
              <a:defRPr sz="1400" kern="1200">
                <a:solidFill>
                  <a:schemeClr val="tx1"/>
                </a:solidFill>
                <a:latin typeface="Arial" panose="020B0604020202020204" pitchFamily="34" charset="0"/>
                <a:ea typeface="+mn-ea"/>
                <a:cs typeface="+mn-cs"/>
              </a:defRPr>
            </a:lvl5pPr>
            <a:lvl6pPr marL="2286000" algn="l" defTabSz="914400" rtl="0" eaLnBrk="1" latinLnBrk="0" hangingPunct="1">
              <a:defRPr sz="1400" kern="1200">
                <a:solidFill>
                  <a:schemeClr val="tx1"/>
                </a:solidFill>
                <a:latin typeface="Arial" panose="020B0604020202020204" pitchFamily="34" charset="0"/>
                <a:ea typeface="+mn-ea"/>
                <a:cs typeface="+mn-cs"/>
              </a:defRPr>
            </a:lvl6pPr>
            <a:lvl7pPr marL="2743200" algn="l" defTabSz="914400" rtl="0" eaLnBrk="1" latinLnBrk="0" hangingPunct="1">
              <a:defRPr sz="1400" kern="1200">
                <a:solidFill>
                  <a:schemeClr val="tx1"/>
                </a:solidFill>
                <a:latin typeface="Arial" panose="020B0604020202020204" pitchFamily="34" charset="0"/>
                <a:ea typeface="+mn-ea"/>
                <a:cs typeface="+mn-cs"/>
              </a:defRPr>
            </a:lvl7pPr>
            <a:lvl8pPr marL="3200400" algn="l" defTabSz="914400" rtl="0" eaLnBrk="1" latinLnBrk="0" hangingPunct="1">
              <a:defRPr sz="1400" kern="1200">
                <a:solidFill>
                  <a:schemeClr val="tx1"/>
                </a:solidFill>
                <a:latin typeface="Arial" panose="020B0604020202020204" pitchFamily="34" charset="0"/>
                <a:ea typeface="+mn-ea"/>
                <a:cs typeface="+mn-cs"/>
              </a:defRPr>
            </a:lvl8pPr>
            <a:lvl9pPr marL="3657600" algn="l" defTabSz="914400" rtl="0" eaLnBrk="1" latinLnBrk="0" hangingPunct="1">
              <a:defRPr sz="1400" kern="1200">
                <a:solidFill>
                  <a:schemeClr val="tx1"/>
                </a:solidFill>
                <a:latin typeface="Arial" panose="020B0604020202020204" pitchFamily="34" charset="0"/>
                <a:ea typeface="+mn-ea"/>
                <a:cs typeface="+mn-cs"/>
              </a:defRPr>
            </a:lvl9pPr>
          </a:lstStyle>
          <a:p>
            <a:endParaRPr lang="en-CA"/>
          </a:p>
        </p:txBody>
      </p:sp>
      <p:sp>
        <p:nvSpPr>
          <p:cNvPr id="59" name="Freeform 55">
            <a:extLst>
              <a:ext uri="{FF2B5EF4-FFF2-40B4-BE49-F238E27FC236}">
                <a16:creationId xmlns:a16="http://schemas.microsoft.com/office/drawing/2014/main" id="{0DA9817C-D142-4670-97F4-627FA759327D}"/>
              </a:ext>
            </a:extLst>
          </p:cNvPr>
          <p:cNvSpPr>
            <a:spLocks noChangeAspect="1"/>
          </p:cNvSpPr>
          <p:nvPr/>
        </p:nvSpPr>
        <p:spPr bwMode="auto">
          <a:xfrm>
            <a:off x="9171120" y="1537022"/>
            <a:ext cx="15356" cy="27063"/>
          </a:xfrm>
          <a:custGeom>
            <a:avLst/>
            <a:gdLst>
              <a:gd name="T0" fmla="*/ 0 w 26"/>
              <a:gd name="T1" fmla="*/ 42 h 42"/>
              <a:gd name="T2" fmla="*/ 26 w 26"/>
              <a:gd name="T3" fmla="*/ 0 h 42"/>
            </a:gdLst>
            <a:ahLst/>
            <a:cxnLst>
              <a:cxn ang="0">
                <a:pos x="T0" y="T1"/>
              </a:cxn>
              <a:cxn ang="0">
                <a:pos x="T2" y="T3"/>
              </a:cxn>
            </a:cxnLst>
            <a:rect l="0" t="0" r="r" b="b"/>
            <a:pathLst>
              <a:path w="26" h="42">
                <a:moveTo>
                  <a:pt x="0" y="42"/>
                </a:moveTo>
                <a:cubicBezTo>
                  <a:pt x="10" y="28"/>
                  <a:pt x="23" y="17"/>
                  <a:pt x="26" y="0"/>
                </a:cubicBezTo>
              </a:path>
            </a:pathLst>
          </a:custGeom>
          <a:noFill/>
          <a:ln w="6350" cap="rnd">
            <a:solidFill>
              <a:srgbClr val="FF6600"/>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defPPr>
              <a:defRPr lang="en-US"/>
            </a:defPPr>
            <a:lvl1pPr algn="l" rtl="0" fontAlgn="base">
              <a:spcBef>
                <a:spcPct val="0"/>
              </a:spcBef>
              <a:spcAft>
                <a:spcPct val="0"/>
              </a:spcAft>
              <a:defRPr sz="1400" kern="1200">
                <a:solidFill>
                  <a:schemeClr val="tx1"/>
                </a:solidFill>
                <a:latin typeface="Arial" panose="020B0604020202020204" pitchFamily="34" charset="0"/>
                <a:ea typeface="+mn-ea"/>
                <a:cs typeface="+mn-cs"/>
              </a:defRPr>
            </a:lvl1pPr>
            <a:lvl2pPr marL="457200" algn="l" rtl="0" fontAlgn="base">
              <a:spcBef>
                <a:spcPct val="0"/>
              </a:spcBef>
              <a:spcAft>
                <a:spcPct val="0"/>
              </a:spcAft>
              <a:defRPr sz="1400" kern="1200">
                <a:solidFill>
                  <a:schemeClr val="tx1"/>
                </a:solidFill>
                <a:latin typeface="Arial" panose="020B0604020202020204" pitchFamily="34" charset="0"/>
                <a:ea typeface="+mn-ea"/>
                <a:cs typeface="+mn-cs"/>
              </a:defRPr>
            </a:lvl2pPr>
            <a:lvl3pPr marL="914400" algn="l" rtl="0" fontAlgn="base">
              <a:spcBef>
                <a:spcPct val="0"/>
              </a:spcBef>
              <a:spcAft>
                <a:spcPct val="0"/>
              </a:spcAft>
              <a:defRPr sz="1400" kern="1200">
                <a:solidFill>
                  <a:schemeClr val="tx1"/>
                </a:solidFill>
                <a:latin typeface="Arial" panose="020B0604020202020204" pitchFamily="34" charset="0"/>
                <a:ea typeface="+mn-ea"/>
                <a:cs typeface="+mn-cs"/>
              </a:defRPr>
            </a:lvl3pPr>
            <a:lvl4pPr marL="1371600" algn="l" rtl="0" fontAlgn="base">
              <a:spcBef>
                <a:spcPct val="0"/>
              </a:spcBef>
              <a:spcAft>
                <a:spcPct val="0"/>
              </a:spcAft>
              <a:defRPr sz="1400" kern="1200">
                <a:solidFill>
                  <a:schemeClr val="tx1"/>
                </a:solidFill>
                <a:latin typeface="Arial" panose="020B0604020202020204" pitchFamily="34" charset="0"/>
                <a:ea typeface="+mn-ea"/>
                <a:cs typeface="+mn-cs"/>
              </a:defRPr>
            </a:lvl4pPr>
            <a:lvl5pPr marL="1828800" algn="l" rtl="0" fontAlgn="base">
              <a:spcBef>
                <a:spcPct val="0"/>
              </a:spcBef>
              <a:spcAft>
                <a:spcPct val="0"/>
              </a:spcAft>
              <a:defRPr sz="1400" kern="1200">
                <a:solidFill>
                  <a:schemeClr val="tx1"/>
                </a:solidFill>
                <a:latin typeface="Arial" panose="020B0604020202020204" pitchFamily="34" charset="0"/>
                <a:ea typeface="+mn-ea"/>
                <a:cs typeface="+mn-cs"/>
              </a:defRPr>
            </a:lvl5pPr>
            <a:lvl6pPr marL="2286000" algn="l" defTabSz="914400" rtl="0" eaLnBrk="1" latinLnBrk="0" hangingPunct="1">
              <a:defRPr sz="1400" kern="1200">
                <a:solidFill>
                  <a:schemeClr val="tx1"/>
                </a:solidFill>
                <a:latin typeface="Arial" panose="020B0604020202020204" pitchFamily="34" charset="0"/>
                <a:ea typeface="+mn-ea"/>
                <a:cs typeface="+mn-cs"/>
              </a:defRPr>
            </a:lvl6pPr>
            <a:lvl7pPr marL="2743200" algn="l" defTabSz="914400" rtl="0" eaLnBrk="1" latinLnBrk="0" hangingPunct="1">
              <a:defRPr sz="1400" kern="1200">
                <a:solidFill>
                  <a:schemeClr val="tx1"/>
                </a:solidFill>
                <a:latin typeface="Arial" panose="020B0604020202020204" pitchFamily="34" charset="0"/>
                <a:ea typeface="+mn-ea"/>
                <a:cs typeface="+mn-cs"/>
              </a:defRPr>
            </a:lvl7pPr>
            <a:lvl8pPr marL="3200400" algn="l" defTabSz="914400" rtl="0" eaLnBrk="1" latinLnBrk="0" hangingPunct="1">
              <a:defRPr sz="1400" kern="1200">
                <a:solidFill>
                  <a:schemeClr val="tx1"/>
                </a:solidFill>
                <a:latin typeface="Arial" panose="020B0604020202020204" pitchFamily="34" charset="0"/>
                <a:ea typeface="+mn-ea"/>
                <a:cs typeface="+mn-cs"/>
              </a:defRPr>
            </a:lvl8pPr>
            <a:lvl9pPr marL="3657600" algn="l" defTabSz="914400" rtl="0" eaLnBrk="1" latinLnBrk="0" hangingPunct="1">
              <a:defRPr sz="1400" kern="1200">
                <a:solidFill>
                  <a:schemeClr val="tx1"/>
                </a:solidFill>
                <a:latin typeface="Arial" panose="020B0604020202020204" pitchFamily="34" charset="0"/>
                <a:ea typeface="+mn-ea"/>
                <a:cs typeface="+mn-cs"/>
              </a:defRPr>
            </a:lvl9pPr>
          </a:lstStyle>
          <a:p>
            <a:endParaRPr lang="en-CA"/>
          </a:p>
        </p:txBody>
      </p:sp>
      <p:sp>
        <p:nvSpPr>
          <p:cNvPr id="60" name="Freeform 56">
            <a:extLst>
              <a:ext uri="{FF2B5EF4-FFF2-40B4-BE49-F238E27FC236}">
                <a16:creationId xmlns:a16="http://schemas.microsoft.com/office/drawing/2014/main" id="{A8AC9F9C-731F-4509-870A-81B01E453A23}"/>
              </a:ext>
            </a:extLst>
          </p:cNvPr>
          <p:cNvSpPr>
            <a:spLocks noChangeAspect="1"/>
          </p:cNvSpPr>
          <p:nvPr/>
        </p:nvSpPr>
        <p:spPr bwMode="auto">
          <a:xfrm>
            <a:off x="9197226" y="1468535"/>
            <a:ext cx="32248" cy="90027"/>
          </a:xfrm>
          <a:custGeom>
            <a:avLst/>
            <a:gdLst>
              <a:gd name="T0" fmla="*/ 0 w 54"/>
              <a:gd name="T1" fmla="*/ 141 h 141"/>
              <a:gd name="T2" fmla="*/ 54 w 54"/>
              <a:gd name="T3" fmla="*/ 0 h 141"/>
            </a:gdLst>
            <a:ahLst/>
            <a:cxnLst>
              <a:cxn ang="0">
                <a:pos x="T0" y="T1"/>
              </a:cxn>
              <a:cxn ang="0">
                <a:pos x="T2" y="T3"/>
              </a:cxn>
            </a:cxnLst>
            <a:rect l="0" t="0" r="r" b="b"/>
            <a:pathLst>
              <a:path w="54" h="141">
                <a:moveTo>
                  <a:pt x="0" y="141"/>
                </a:moveTo>
                <a:cubicBezTo>
                  <a:pt x="28" y="98"/>
                  <a:pt x="31" y="46"/>
                  <a:pt x="54" y="0"/>
                </a:cubicBezTo>
              </a:path>
            </a:pathLst>
          </a:custGeom>
          <a:noFill/>
          <a:ln w="6350" cap="rnd">
            <a:solidFill>
              <a:srgbClr val="FF6600"/>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defPPr>
              <a:defRPr lang="en-US"/>
            </a:defPPr>
            <a:lvl1pPr algn="l" rtl="0" fontAlgn="base">
              <a:spcBef>
                <a:spcPct val="0"/>
              </a:spcBef>
              <a:spcAft>
                <a:spcPct val="0"/>
              </a:spcAft>
              <a:defRPr sz="1400" kern="1200">
                <a:solidFill>
                  <a:schemeClr val="tx1"/>
                </a:solidFill>
                <a:latin typeface="Arial" panose="020B0604020202020204" pitchFamily="34" charset="0"/>
                <a:ea typeface="+mn-ea"/>
                <a:cs typeface="+mn-cs"/>
              </a:defRPr>
            </a:lvl1pPr>
            <a:lvl2pPr marL="457200" algn="l" rtl="0" fontAlgn="base">
              <a:spcBef>
                <a:spcPct val="0"/>
              </a:spcBef>
              <a:spcAft>
                <a:spcPct val="0"/>
              </a:spcAft>
              <a:defRPr sz="1400" kern="1200">
                <a:solidFill>
                  <a:schemeClr val="tx1"/>
                </a:solidFill>
                <a:latin typeface="Arial" panose="020B0604020202020204" pitchFamily="34" charset="0"/>
                <a:ea typeface="+mn-ea"/>
                <a:cs typeface="+mn-cs"/>
              </a:defRPr>
            </a:lvl2pPr>
            <a:lvl3pPr marL="914400" algn="l" rtl="0" fontAlgn="base">
              <a:spcBef>
                <a:spcPct val="0"/>
              </a:spcBef>
              <a:spcAft>
                <a:spcPct val="0"/>
              </a:spcAft>
              <a:defRPr sz="1400" kern="1200">
                <a:solidFill>
                  <a:schemeClr val="tx1"/>
                </a:solidFill>
                <a:latin typeface="Arial" panose="020B0604020202020204" pitchFamily="34" charset="0"/>
                <a:ea typeface="+mn-ea"/>
                <a:cs typeface="+mn-cs"/>
              </a:defRPr>
            </a:lvl3pPr>
            <a:lvl4pPr marL="1371600" algn="l" rtl="0" fontAlgn="base">
              <a:spcBef>
                <a:spcPct val="0"/>
              </a:spcBef>
              <a:spcAft>
                <a:spcPct val="0"/>
              </a:spcAft>
              <a:defRPr sz="1400" kern="1200">
                <a:solidFill>
                  <a:schemeClr val="tx1"/>
                </a:solidFill>
                <a:latin typeface="Arial" panose="020B0604020202020204" pitchFamily="34" charset="0"/>
                <a:ea typeface="+mn-ea"/>
                <a:cs typeface="+mn-cs"/>
              </a:defRPr>
            </a:lvl4pPr>
            <a:lvl5pPr marL="1828800" algn="l" rtl="0" fontAlgn="base">
              <a:spcBef>
                <a:spcPct val="0"/>
              </a:spcBef>
              <a:spcAft>
                <a:spcPct val="0"/>
              </a:spcAft>
              <a:defRPr sz="1400" kern="1200">
                <a:solidFill>
                  <a:schemeClr val="tx1"/>
                </a:solidFill>
                <a:latin typeface="Arial" panose="020B0604020202020204" pitchFamily="34" charset="0"/>
                <a:ea typeface="+mn-ea"/>
                <a:cs typeface="+mn-cs"/>
              </a:defRPr>
            </a:lvl5pPr>
            <a:lvl6pPr marL="2286000" algn="l" defTabSz="914400" rtl="0" eaLnBrk="1" latinLnBrk="0" hangingPunct="1">
              <a:defRPr sz="1400" kern="1200">
                <a:solidFill>
                  <a:schemeClr val="tx1"/>
                </a:solidFill>
                <a:latin typeface="Arial" panose="020B0604020202020204" pitchFamily="34" charset="0"/>
                <a:ea typeface="+mn-ea"/>
                <a:cs typeface="+mn-cs"/>
              </a:defRPr>
            </a:lvl6pPr>
            <a:lvl7pPr marL="2743200" algn="l" defTabSz="914400" rtl="0" eaLnBrk="1" latinLnBrk="0" hangingPunct="1">
              <a:defRPr sz="1400" kern="1200">
                <a:solidFill>
                  <a:schemeClr val="tx1"/>
                </a:solidFill>
                <a:latin typeface="Arial" panose="020B0604020202020204" pitchFamily="34" charset="0"/>
                <a:ea typeface="+mn-ea"/>
                <a:cs typeface="+mn-cs"/>
              </a:defRPr>
            </a:lvl7pPr>
            <a:lvl8pPr marL="3200400" algn="l" defTabSz="914400" rtl="0" eaLnBrk="1" latinLnBrk="0" hangingPunct="1">
              <a:defRPr sz="1400" kern="1200">
                <a:solidFill>
                  <a:schemeClr val="tx1"/>
                </a:solidFill>
                <a:latin typeface="Arial" panose="020B0604020202020204" pitchFamily="34" charset="0"/>
                <a:ea typeface="+mn-ea"/>
                <a:cs typeface="+mn-cs"/>
              </a:defRPr>
            </a:lvl8pPr>
            <a:lvl9pPr marL="3657600" algn="l" defTabSz="914400" rtl="0" eaLnBrk="1" latinLnBrk="0" hangingPunct="1">
              <a:defRPr sz="1400" kern="1200">
                <a:solidFill>
                  <a:schemeClr val="tx1"/>
                </a:solidFill>
                <a:latin typeface="Arial" panose="020B0604020202020204" pitchFamily="34" charset="0"/>
                <a:ea typeface="+mn-ea"/>
                <a:cs typeface="+mn-cs"/>
              </a:defRPr>
            </a:lvl9pPr>
          </a:lstStyle>
          <a:p>
            <a:endParaRPr lang="en-CA"/>
          </a:p>
        </p:txBody>
      </p:sp>
      <p:sp>
        <p:nvSpPr>
          <p:cNvPr id="61" name="Freeform 57">
            <a:extLst>
              <a:ext uri="{FF2B5EF4-FFF2-40B4-BE49-F238E27FC236}">
                <a16:creationId xmlns:a16="http://schemas.microsoft.com/office/drawing/2014/main" id="{AFD4C799-4B81-46CF-A47C-AD205FACCA95}"/>
              </a:ext>
            </a:extLst>
          </p:cNvPr>
          <p:cNvSpPr>
            <a:spLocks noChangeAspect="1"/>
          </p:cNvSpPr>
          <p:nvPr/>
        </p:nvSpPr>
        <p:spPr bwMode="auto">
          <a:xfrm>
            <a:off x="9218725" y="1498912"/>
            <a:ext cx="20475" cy="41976"/>
          </a:xfrm>
          <a:custGeom>
            <a:avLst/>
            <a:gdLst>
              <a:gd name="T0" fmla="*/ 0 w 34"/>
              <a:gd name="T1" fmla="*/ 66 h 66"/>
              <a:gd name="T2" fmla="*/ 34 w 34"/>
              <a:gd name="T3" fmla="*/ 0 h 66"/>
            </a:gdLst>
            <a:ahLst/>
            <a:cxnLst>
              <a:cxn ang="0">
                <a:pos x="T0" y="T1"/>
              </a:cxn>
              <a:cxn ang="0">
                <a:pos x="T2" y="T3"/>
              </a:cxn>
            </a:cxnLst>
            <a:rect l="0" t="0" r="r" b="b"/>
            <a:pathLst>
              <a:path w="34" h="66">
                <a:moveTo>
                  <a:pt x="0" y="66"/>
                </a:moveTo>
                <a:cubicBezTo>
                  <a:pt x="12" y="44"/>
                  <a:pt x="26" y="25"/>
                  <a:pt x="34" y="0"/>
                </a:cubicBezTo>
              </a:path>
            </a:pathLst>
          </a:custGeom>
          <a:noFill/>
          <a:ln w="6350" cap="rnd">
            <a:solidFill>
              <a:srgbClr val="FF6600"/>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defPPr>
              <a:defRPr lang="en-US"/>
            </a:defPPr>
            <a:lvl1pPr algn="l" rtl="0" fontAlgn="base">
              <a:spcBef>
                <a:spcPct val="0"/>
              </a:spcBef>
              <a:spcAft>
                <a:spcPct val="0"/>
              </a:spcAft>
              <a:defRPr sz="1400" kern="1200">
                <a:solidFill>
                  <a:schemeClr val="tx1"/>
                </a:solidFill>
                <a:latin typeface="Arial" panose="020B0604020202020204" pitchFamily="34" charset="0"/>
                <a:ea typeface="+mn-ea"/>
                <a:cs typeface="+mn-cs"/>
              </a:defRPr>
            </a:lvl1pPr>
            <a:lvl2pPr marL="457200" algn="l" rtl="0" fontAlgn="base">
              <a:spcBef>
                <a:spcPct val="0"/>
              </a:spcBef>
              <a:spcAft>
                <a:spcPct val="0"/>
              </a:spcAft>
              <a:defRPr sz="1400" kern="1200">
                <a:solidFill>
                  <a:schemeClr val="tx1"/>
                </a:solidFill>
                <a:latin typeface="Arial" panose="020B0604020202020204" pitchFamily="34" charset="0"/>
                <a:ea typeface="+mn-ea"/>
                <a:cs typeface="+mn-cs"/>
              </a:defRPr>
            </a:lvl2pPr>
            <a:lvl3pPr marL="914400" algn="l" rtl="0" fontAlgn="base">
              <a:spcBef>
                <a:spcPct val="0"/>
              </a:spcBef>
              <a:spcAft>
                <a:spcPct val="0"/>
              </a:spcAft>
              <a:defRPr sz="1400" kern="1200">
                <a:solidFill>
                  <a:schemeClr val="tx1"/>
                </a:solidFill>
                <a:latin typeface="Arial" panose="020B0604020202020204" pitchFamily="34" charset="0"/>
                <a:ea typeface="+mn-ea"/>
                <a:cs typeface="+mn-cs"/>
              </a:defRPr>
            </a:lvl3pPr>
            <a:lvl4pPr marL="1371600" algn="l" rtl="0" fontAlgn="base">
              <a:spcBef>
                <a:spcPct val="0"/>
              </a:spcBef>
              <a:spcAft>
                <a:spcPct val="0"/>
              </a:spcAft>
              <a:defRPr sz="1400" kern="1200">
                <a:solidFill>
                  <a:schemeClr val="tx1"/>
                </a:solidFill>
                <a:latin typeface="Arial" panose="020B0604020202020204" pitchFamily="34" charset="0"/>
                <a:ea typeface="+mn-ea"/>
                <a:cs typeface="+mn-cs"/>
              </a:defRPr>
            </a:lvl4pPr>
            <a:lvl5pPr marL="1828800" algn="l" rtl="0" fontAlgn="base">
              <a:spcBef>
                <a:spcPct val="0"/>
              </a:spcBef>
              <a:spcAft>
                <a:spcPct val="0"/>
              </a:spcAft>
              <a:defRPr sz="1400" kern="1200">
                <a:solidFill>
                  <a:schemeClr val="tx1"/>
                </a:solidFill>
                <a:latin typeface="Arial" panose="020B0604020202020204" pitchFamily="34" charset="0"/>
                <a:ea typeface="+mn-ea"/>
                <a:cs typeface="+mn-cs"/>
              </a:defRPr>
            </a:lvl5pPr>
            <a:lvl6pPr marL="2286000" algn="l" defTabSz="914400" rtl="0" eaLnBrk="1" latinLnBrk="0" hangingPunct="1">
              <a:defRPr sz="1400" kern="1200">
                <a:solidFill>
                  <a:schemeClr val="tx1"/>
                </a:solidFill>
                <a:latin typeface="Arial" panose="020B0604020202020204" pitchFamily="34" charset="0"/>
                <a:ea typeface="+mn-ea"/>
                <a:cs typeface="+mn-cs"/>
              </a:defRPr>
            </a:lvl6pPr>
            <a:lvl7pPr marL="2743200" algn="l" defTabSz="914400" rtl="0" eaLnBrk="1" latinLnBrk="0" hangingPunct="1">
              <a:defRPr sz="1400" kern="1200">
                <a:solidFill>
                  <a:schemeClr val="tx1"/>
                </a:solidFill>
                <a:latin typeface="Arial" panose="020B0604020202020204" pitchFamily="34" charset="0"/>
                <a:ea typeface="+mn-ea"/>
                <a:cs typeface="+mn-cs"/>
              </a:defRPr>
            </a:lvl7pPr>
            <a:lvl8pPr marL="3200400" algn="l" defTabSz="914400" rtl="0" eaLnBrk="1" latinLnBrk="0" hangingPunct="1">
              <a:defRPr sz="1400" kern="1200">
                <a:solidFill>
                  <a:schemeClr val="tx1"/>
                </a:solidFill>
                <a:latin typeface="Arial" panose="020B0604020202020204" pitchFamily="34" charset="0"/>
                <a:ea typeface="+mn-ea"/>
                <a:cs typeface="+mn-cs"/>
              </a:defRPr>
            </a:lvl8pPr>
            <a:lvl9pPr marL="3657600" algn="l" defTabSz="914400" rtl="0" eaLnBrk="1" latinLnBrk="0" hangingPunct="1">
              <a:defRPr sz="1400" kern="1200">
                <a:solidFill>
                  <a:schemeClr val="tx1"/>
                </a:solidFill>
                <a:latin typeface="Arial" panose="020B0604020202020204" pitchFamily="34" charset="0"/>
                <a:ea typeface="+mn-ea"/>
                <a:cs typeface="+mn-cs"/>
              </a:defRPr>
            </a:lvl9pPr>
          </a:lstStyle>
          <a:p>
            <a:endParaRPr lang="en-CA"/>
          </a:p>
        </p:txBody>
      </p:sp>
      <p:sp>
        <p:nvSpPr>
          <p:cNvPr id="62" name="Freeform 58">
            <a:extLst>
              <a:ext uri="{FF2B5EF4-FFF2-40B4-BE49-F238E27FC236}">
                <a16:creationId xmlns:a16="http://schemas.microsoft.com/office/drawing/2014/main" id="{626812A4-D5B4-49C4-9171-3CA039233A23}"/>
              </a:ext>
            </a:extLst>
          </p:cNvPr>
          <p:cNvSpPr>
            <a:spLocks noChangeAspect="1"/>
          </p:cNvSpPr>
          <p:nvPr/>
        </p:nvSpPr>
        <p:spPr bwMode="auto">
          <a:xfrm>
            <a:off x="9218725" y="1538678"/>
            <a:ext cx="11773" cy="6075"/>
          </a:xfrm>
          <a:custGeom>
            <a:avLst/>
            <a:gdLst>
              <a:gd name="T0" fmla="*/ 0 w 20"/>
              <a:gd name="T1" fmla="*/ 4 h 9"/>
              <a:gd name="T2" fmla="*/ 20 w 20"/>
              <a:gd name="T3" fmla="*/ 0 h 9"/>
            </a:gdLst>
            <a:ahLst/>
            <a:cxnLst>
              <a:cxn ang="0">
                <a:pos x="T0" y="T1"/>
              </a:cxn>
              <a:cxn ang="0">
                <a:pos x="T2" y="T3"/>
              </a:cxn>
            </a:cxnLst>
            <a:rect l="0" t="0" r="r" b="b"/>
            <a:pathLst>
              <a:path w="20" h="9">
                <a:moveTo>
                  <a:pt x="0" y="4"/>
                </a:moveTo>
                <a:cubicBezTo>
                  <a:pt x="7" y="9"/>
                  <a:pt x="14" y="3"/>
                  <a:pt x="20" y="0"/>
                </a:cubicBezTo>
              </a:path>
            </a:pathLst>
          </a:custGeom>
          <a:noFill/>
          <a:ln w="6350" cap="rnd">
            <a:solidFill>
              <a:srgbClr val="FF6600"/>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defPPr>
              <a:defRPr lang="en-US"/>
            </a:defPPr>
            <a:lvl1pPr algn="l" rtl="0" fontAlgn="base">
              <a:spcBef>
                <a:spcPct val="0"/>
              </a:spcBef>
              <a:spcAft>
                <a:spcPct val="0"/>
              </a:spcAft>
              <a:defRPr sz="1400" kern="1200">
                <a:solidFill>
                  <a:schemeClr val="tx1"/>
                </a:solidFill>
                <a:latin typeface="Arial" panose="020B0604020202020204" pitchFamily="34" charset="0"/>
                <a:ea typeface="+mn-ea"/>
                <a:cs typeface="+mn-cs"/>
              </a:defRPr>
            </a:lvl1pPr>
            <a:lvl2pPr marL="457200" algn="l" rtl="0" fontAlgn="base">
              <a:spcBef>
                <a:spcPct val="0"/>
              </a:spcBef>
              <a:spcAft>
                <a:spcPct val="0"/>
              </a:spcAft>
              <a:defRPr sz="1400" kern="1200">
                <a:solidFill>
                  <a:schemeClr val="tx1"/>
                </a:solidFill>
                <a:latin typeface="Arial" panose="020B0604020202020204" pitchFamily="34" charset="0"/>
                <a:ea typeface="+mn-ea"/>
                <a:cs typeface="+mn-cs"/>
              </a:defRPr>
            </a:lvl2pPr>
            <a:lvl3pPr marL="914400" algn="l" rtl="0" fontAlgn="base">
              <a:spcBef>
                <a:spcPct val="0"/>
              </a:spcBef>
              <a:spcAft>
                <a:spcPct val="0"/>
              </a:spcAft>
              <a:defRPr sz="1400" kern="1200">
                <a:solidFill>
                  <a:schemeClr val="tx1"/>
                </a:solidFill>
                <a:latin typeface="Arial" panose="020B0604020202020204" pitchFamily="34" charset="0"/>
                <a:ea typeface="+mn-ea"/>
                <a:cs typeface="+mn-cs"/>
              </a:defRPr>
            </a:lvl3pPr>
            <a:lvl4pPr marL="1371600" algn="l" rtl="0" fontAlgn="base">
              <a:spcBef>
                <a:spcPct val="0"/>
              </a:spcBef>
              <a:spcAft>
                <a:spcPct val="0"/>
              </a:spcAft>
              <a:defRPr sz="1400" kern="1200">
                <a:solidFill>
                  <a:schemeClr val="tx1"/>
                </a:solidFill>
                <a:latin typeface="Arial" panose="020B0604020202020204" pitchFamily="34" charset="0"/>
                <a:ea typeface="+mn-ea"/>
                <a:cs typeface="+mn-cs"/>
              </a:defRPr>
            </a:lvl4pPr>
            <a:lvl5pPr marL="1828800" algn="l" rtl="0" fontAlgn="base">
              <a:spcBef>
                <a:spcPct val="0"/>
              </a:spcBef>
              <a:spcAft>
                <a:spcPct val="0"/>
              </a:spcAft>
              <a:defRPr sz="1400" kern="1200">
                <a:solidFill>
                  <a:schemeClr val="tx1"/>
                </a:solidFill>
                <a:latin typeface="Arial" panose="020B0604020202020204" pitchFamily="34" charset="0"/>
                <a:ea typeface="+mn-ea"/>
                <a:cs typeface="+mn-cs"/>
              </a:defRPr>
            </a:lvl5pPr>
            <a:lvl6pPr marL="2286000" algn="l" defTabSz="914400" rtl="0" eaLnBrk="1" latinLnBrk="0" hangingPunct="1">
              <a:defRPr sz="1400" kern="1200">
                <a:solidFill>
                  <a:schemeClr val="tx1"/>
                </a:solidFill>
                <a:latin typeface="Arial" panose="020B0604020202020204" pitchFamily="34" charset="0"/>
                <a:ea typeface="+mn-ea"/>
                <a:cs typeface="+mn-cs"/>
              </a:defRPr>
            </a:lvl6pPr>
            <a:lvl7pPr marL="2743200" algn="l" defTabSz="914400" rtl="0" eaLnBrk="1" latinLnBrk="0" hangingPunct="1">
              <a:defRPr sz="1400" kern="1200">
                <a:solidFill>
                  <a:schemeClr val="tx1"/>
                </a:solidFill>
                <a:latin typeface="Arial" panose="020B0604020202020204" pitchFamily="34" charset="0"/>
                <a:ea typeface="+mn-ea"/>
                <a:cs typeface="+mn-cs"/>
              </a:defRPr>
            </a:lvl7pPr>
            <a:lvl8pPr marL="3200400" algn="l" defTabSz="914400" rtl="0" eaLnBrk="1" latinLnBrk="0" hangingPunct="1">
              <a:defRPr sz="1400" kern="1200">
                <a:solidFill>
                  <a:schemeClr val="tx1"/>
                </a:solidFill>
                <a:latin typeface="Arial" panose="020B0604020202020204" pitchFamily="34" charset="0"/>
                <a:ea typeface="+mn-ea"/>
                <a:cs typeface="+mn-cs"/>
              </a:defRPr>
            </a:lvl8pPr>
            <a:lvl9pPr marL="3657600" algn="l" defTabSz="914400" rtl="0" eaLnBrk="1" latinLnBrk="0" hangingPunct="1">
              <a:defRPr sz="1400" kern="1200">
                <a:solidFill>
                  <a:schemeClr val="tx1"/>
                </a:solidFill>
                <a:latin typeface="Arial" panose="020B0604020202020204" pitchFamily="34" charset="0"/>
                <a:ea typeface="+mn-ea"/>
                <a:cs typeface="+mn-cs"/>
              </a:defRPr>
            </a:lvl9pPr>
          </a:lstStyle>
          <a:p>
            <a:endParaRPr lang="en-CA"/>
          </a:p>
        </p:txBody>
      </p:sp>
      <p:sp>
        <p:nvSpPr>
          <p:cNvPr id="63" name="Freeform 59">
            <a:extLst>
              <a:ext uri="{FF2B5EF4-FFF2-40B4-BE49-F238E27FC236}">
                <a16:creationId xmlns:a16="http://schemas.microsoft.com/office/drawing/2014/main" id="{7212FA9F-F033-4793-AE37-352C8A78C59E}"/>
              </a:ext>
            </a:extLst>
          </p:cNvPr>
          <p:cNvSpPr>
            <a:spLocks noChangeAspect="1"/>
          </p:cNvSpPr>
          <p:nvPr/>
        </p:nvSpPr>
        <p:spPr bwMode="auto">
          <a:xfrm>
            <a:off x="9230498" y="1455279"/>
            <a:ext cx="44021" cy="83399"/>
          </a:xfrm>
          <a:custGeom>
            <a:avLst/>
            <a:gdLst>
              <a:gd name="T0" fmla="*/ 0 w 74"/>
              <a:gd name="T1" fmla="*/ 130 h 130"/>
              <a:gd name="T2" fmla="*/ 74 w 74"/>
              <a:gd name="T3" fmla="*/ 0 h 130"/>
            </a:gdLst>
            <a:ahLst/>
            <a:cxnLst>
              <a:cxn ang="0">
                <a:pos x="T0" y="T1"/>
              </a:cxn>
              <a:cxn ang="0">
                <a:pos x="T2" y="T3"/>
              </a:cxn>
            </a:cxnLst>
            <a:rect l="0" t="0" r="r" b="b"/>
            <a:pathLst>
              <a:path w="74" h="130">
                <a:moveTo>
                  <a:pt x="0" y="130"/>
                </a:moveTo>
                <a:cubicBezTo>
                  <a:pt x="35" y="93"/>
                  <a:pt x="56" y="47"/>
                  <a:pt x="74" y="0"/>
                </a:cubicBezTo>
              </a:path>
            </a:pathLst>
          </a:custGeom>
          <a:noFill/>
          <a:ln w="6350" cap="rnd">
            <a:solidFill>
              <a:srgbClr val="FF6600"/>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defPPr>
              <a:defRPr lang="en-US"/>
            </a:defPPr>
            <a:lvl1pPr algn="l" rtl="0" fontAlgn="base">
              <a:spcBef>
                <a:spcPct val="0"/>
              </a:spcBef>
              <a:spcAft>
                <a:spcPct val="0"/>
              </a:spcAft>
              <a:defRPr sz="1400" kern="1200">
                <a:solidFill>
                  <a:schemeClr val="tx1"/>
                </a:solidFill>
                <a:latin typeface="Arial" panose="020B0604020202020204" pitchFamily="34" charset="0"/>
                <a:ea typeface="+mn-ea"/>
                <a:cs typeface="+mn-cs"/>
              </a:defRPr>
            </a:lvl1pPr>
            <a:lvl2pPr marL="457200" algn="l" rtl="0" fontAlgn="base">
              <a:spcBef>
                <a:spcPct val="0"/>
              </a:spcBef>
              <a:spcAft>
                <a:spcPct val="0"/>
              </a:spcAft>
              <a:defRPr sz="1400" kern="1200">
                <a:solidFill>
                  <a:schemeClr val="tx1"/>
                </a:solidFill>
                <a:latin typeface="Arial" panose="020B0604020202020204" pitchFamily="34" charset="0"/>
                <a:ea typeface="+mn-ea"/>
                <a:cs typeface="+mn-cs"/>
              </a:defRPr>
            </a:lvl2pPr>
            <a:lvl3pPr marL="914400" algn="l" rtl="0" fontAlgn="base">
              <a:spcBef>
                <a:spcPct val="0"/>
              </a:spcBef>
              <a:spcAft>
                <a:spcPct val="0"/>
              </a:spcAft>
              <a:defRPr sz="1400" kern="1200">
                <a:solidFill>
                  <a:schemeClr val="tx1"/>
                </a:solidFill>
                <a:latin typeface="Arial" panose="020B0604020202020204" pitchFamily="34" charset="0"/>
                <a:ea typeface="+mn-ea"/>
                <a:cs typeface="+mn-cs"/>
              </a:defRPr>
            </a:lvl3pPr>
            <a:lvl4pPr marL="1371600" algn="l" rtl="0" fontAlgn="base">
              <a:spcBef>
                <a:spcPct val="0"/>
              </a:spcBef>
              <a:spcAft>
                <a:spcPct val="0"/>
              </a:spcAft>
              <a:defRPr sz="1400" kern="1200">
                <a:solidFill>
                  <a:schemeClr val="tx1"/>
                </a:solidFill>
                <a:latin typeface="Arial" panose="020B0604020202020204" pitchFamily="34" charset="0"/>
                <a:ea typeface="+mn-ea"/>
                <a:cs typeface="+mn-cs"/>
              </a:defRPr>
            </a:lvl4pPr>
            <a:lvl5pPr marL="1828800" algn="l" rtl="0" fontAlgn="base">
              <a:spcBef>
                <a:spcPct val="0"/>
              </a:spcBef>
              <a:spcAft>
                <a:spcPct val="0"/>
              </a:spcAft>
              <a:defRPr sz="1400" kern="1200">
                <a:solidFill>
                  <a:schemeClr val="tx1"/>
                </a:solidFill>
                <a:latin typeface="Arial" panose="020B0604020202020204" pitchFamily="34" charset="0"/>
                <a:ea typeface="+mn-ea"/>
                <a:cs typeface="+mn-cs"/>
              </a:defRPr>
            </a:lvl5pPr>
            <a:lvl6pPr marL="2286000" algn="l" defTabSz="914400" rtl="0" eaLnBrk="1" latinLnBrk="0" hangingPunct="1">
              <a:defRPr sz="1400" kern="1200">
                <a:solidFill>
                  <a:schemeClr val="tx1"/>
                </a:solidFill>
                <a:latin typeface="Arial" panose="020B0604020202020204" pitchFamily="34" charset="0"/>
                <a:ea typeface="+mn-ea"/>
                <a:cs typeface="+mn-cs"/>
              </a:defRPr>
            </a:lvl6pPr>
            <a:lvl7pPr marL="2743200" algn="l" defTabSz="914400" rtl="0" eaLnBrk="1" latinLnBrk="0" hangingPunct="1">
              <a:defRPr sz="1400" kern="1200">
                <a:solidFill>
                  <a:schemeClr val="tx1"/>
                </a:solidFill>
                <a:latin typeface="Arial" panose="020B0604020202020204" pitchFamily="34" charset="0"/>
                <a:ea typeface="+mn-ea"/>
                <a:cs typeface="+mn-cs"/>
              </a:defRPr>
            </a:lvl7pPr>
            <a:lvl8pPr marL="3200400" algn="l" defTabSz="914400" rtl="0" eaLnBrk="1" latinLnBrk="0" hangingPunct="1">
              <a:defRPr sz="1400" kern="1200">
                <a:solidFill>
                  <a:schemeClr val="tx1"/>
                </a:solidFill>
                <a:latin typeface="Arial" panose="020B0604020202020204" pitchFamily="34" charset="0"/>
                <a:ea typeface="+mn-ea"/>
                <a:cs typeface="+mn-cs"/>
              </a:defRPr>
            </a:lvl8pPr>
            <a:lvl9pPr marL="3657600" algn="l" defTabSz="914400" rtl="0" eaLnBrk="1" latinLnBrk="0" hangingPunct="1">
              <a:defRPr sz="1400" kern="1200">
                <a:solidFill>
                  <a:schemeClr val="tx1"/>
                </a:solidFill>
                <a:latin typeface="Arial" panose="020B0604020202020204" pitchFamily="34" charset="0"/>
                <a:ea typeface="+mn-ea"/>
                <a:cs typeface="+mn-cs"/>
              </a:defRPr>
            </a:lvl9pPr>
          </a:lstStyle>
          <a:p>
            <a:endParaRPr lang="en-CA"/>
          </a:p>
        </p:txBody>
      </p:sp>
      <p:sp>
        <p:nvSpPr>
          <p:cNvPr id="64" name="Freeform 60">
            <a:extLst>
              <a:ext uri="{FF2B5EF4-FFF2-40B4-BE49-F238E27FC236}">
                <a16:creationId xmlns:a16="http://schemas.microsoft.com/office/drawing/2014/main" id="{81190CD9-4D0F-4021-B606-2A3E517354AF}"/>
              </a:ext>
            </a:extLst>
          </p:cNvPr>
          <p:cNvSpPr>
            <a:spLocks noChangeAspect="1"/>
          </p:cNvSpPr>
          <p:nvPr/>
        </p:nvSpPr>
        <p:spPr bwMode="auto">
          <a:xfrm>
            <a:off x="9230498" y="1538678"/>
            <a:ext cx="5119" cy="2209"/>
          </a:xfrm>
          <a:custGeom>
            <a:avLst/>
            <a:gdLst>
              <a:gd name="T0" fmla="*/ 0 w 8"/>
              <a:gd name="T1" fmla="*/ 0 h 4"/>
              <a:gd name="T2" fmla="*/ 8 w 8"/>
              <a:gd name="T3" fmla="*/ 4 h 4"/>
            </a:gdLst>
            <a:ahLst/>
            <a:cxnLst>
              <a:cxn ang="0">
                <a:pos x="T0" y="T1"/>
              </a:cxn>
              <a:cxn ang="0">
                <a:pos x="T2" y="T3"/>
              </a:cxn>
            </a:cxnLst>
            <a:rect l="0" t="0" r="r" b="b"/>
            <a:pathLst>
              <a:path w="8" h="4">
                <a:moveTo>
                  <a:pt x="0" y="0"/>
                </a:moveTo>
                <a:cubicBezTo>
                  <a:pt x="3" y="3"/>
                  <a:pt x="6" y="3"/>
                  <a:pt x="8" y="4"/>
                </a:cubicBezTo>
              </a:path>
            </a:pathLst>
          </a:custGeom>
          <a:noFill/>
          <a:ln w="6350" cap="rnd">
            <a:solidFill>
              <a:srgbClr val="FF6600"/>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defPPr>
              <a:defRPr lang="en-US"/>
            </a:defPPr>
            <a:lvl1pPr algn="l" rtl="0" fontAlgn="base">
              <a:spcBef>
                <a:spcPct val="0"/>
              </a:spcBef>
              <a:spcAft>
                <a:spcPct val="0"/>
              </a:spcAft>
              <a:defRPr sz="1400" kern="1200">
                <a:solidFill>
                  <a:schemeClr val="tx1"/>
                </a:solidFill>
                <a:latin typeface="Arial" panose="020B0604020202020204" pitchFamily="34" charset="0"/>
                <a:ea typeface="+mn-ea"/>
                <a:cs typeface="+mn-cs"/>
              </a:defRPr>
            </a:lvl1pPr>
            <a:lvl2pPr marL="457200" algn="l" rtl="0" fontAlgn="base">
              <a:spcBef>
                <a:spcPct val="0"/>
              </a:spcBef>
              <a:spcAft>
                <a:spcPct val="0"/>
              </a:spcAft>
              <a:defRPr sz="1400" kern="1200">
                <a:solidFill>
                  <a:schemeClr val="tx1"/>
                </a:solidFill>
                <a:latin typeface="Arial" panose="020B0604020202020204" pitchFamily="34" charset="0"/>
                <a:ea typeface="+mn-ea"/>
                <a:cs typeface="+mn-cs"/>
              </a:defRPr>
            </a:lvl2pPr>
            <a:lvl3pPr marL="914400" algn="l" rtl="0" fontAlgn="base">
              <a:spcBef>
                <a:spcPct val="0"/>
              </a:spcBef>
              <a:spcAft>
                <a:spcPct val="0"/>
              </a:spcAft>
              <a:defRPr sz="1400" kern="1200">
                <a:solidFill>
                  <a:schemeClr val="tx1"/>
                </a:solidFill>
                <a:latin typeface="Arial" panose="020B0604020202020204" pitchFamily="34" charset="0"/>
                <a:ea typeface="+mn-ea"/>
                <a:cs typeface="+mn-cs"/>
              </a:defRPr>
            </a:lvl3pPr>
            <a:lvl4pPr marL="1371600" algn="l" rtl="0" fontAlgn="base">
              <a:spcBef>
                <a:spcPct val="0"/>
              </a:spcBef>
              <a:spcAft>
                <a:spcPct val="0"/>
              </a:spcAft>
              <a:defRPr sz="1400" kern="1200">
                <a:solidFill>
                  <a:schemeClr val="tx1"/>
                </a:solidFill>
                <a:latin typeface="Arial" panose="020B0604020202020204" pitchFamily="34" charset="0"/>
                <a:ea typeface="+mn-ea"/>
                <a:cs typeface="+mn-cs"/>
              </a:defRPr>
            </a:lvl4pPr>
            <a:lvl5pPr marL="1828800" algn="l" rtl="0" fontAlgn="base">
              <a:spcBef>
                <a:spcPct val="0"/>
              </a:spcBef>
              <a:spcAft>
                <a:spcPct val="0"/>
              </a:spcAft>
              <a:defRPr sz="1400" kern="1200">
                <a:solidFill>
                  <a:schemeClr val="tx1"/>
                </a:solidFill>
                <a:latin typeface="Arial" panose="020B0604020202020204" pitchFamily="34" charset="0"/>
                <a:ea typeface="+mn-ea"/>
                <a:cs typeface="+mn-cs"/>
              </a:defRPr>
            </a:lvl5pPr>
            <a:lvl6pPr marL="2286000" algn="l" defTabSz="914400" rtl="0" eaLnBrk="1" latinLnBrk="0" hangingPunct="1">
              <a:defRPr sz="1400" kern="1200">
                <a:solidFill>
                  <a:schemeClr val="tx1"/>
                </a:solidFill>
                <a:latin typeface="Arial" panose="020B0604020202020204" pitchFamily="34" charset="0"/>
                <a:ea typeface="+mn-ea"/>
                <a:cs typeface="+mn-cs"/>
              </a:defRPr>
            </a:lvl6pPr>
            <a:lvl7pPr marL="2743200" algn="l" defTabSz="914400" rtl="0" eaLnBrk="1" latinLnBrk="0" hangingPunct="1">
              <a:defRPr sz="1400" kern="1200">
                <a:solidFill>
                  <a:schemeClr val="tx1"/>
                </a:solidFill>
                <a:latin typeface="Arial" panose="020B0604020202020204" pitchFamily="34" charset="0"/>
                <a:ea typeface="+mn-ea"/>
                <a:cs typeface="+mn-cs"/>
              </a:defRPr>
            </a:lvl7pPr>
            <a:lvl8pPr marL="3200400" algn="l" defTabSz="914400" rtl="0" eaLnBrk="1" latinLnBrk="0" hangingPunct="1">
              <a:defRPr sz="1400" kern="1200">
                <a:solidFill>
                  <a:schemeClr val="tx1"/>
                </a:solidFill>
                <a:latin typeface="Arial" panose="020B0604020202020204" pitchFamily="34" charset="0"/>
                <a:ea typeface="+mn-ea"/>
                <a:cs typeface="+mn-cs"/>
              </a:defRPr>
            </a:lvl8pPr>
            <a:lvl9pPr marL="3657600" algn="l" defTabSz="914400" rtl="0" eaLnBrk="1" latinLnBrk="0" hangingPunct="1">
              <a:defRPr sz="1400" kern="1200">
                <a:solidFill>
                  <a:schemeClr val="tx1"/>
                </a:solidFill>
                <a:latin typeface="Arial" panose="020B0604020202020204" pitchFamily="34" charset="0"/>
                <a:ea typeface="+mn-ea"/>
                <a:cs typeface="+mn-cs"/>
              </a:defRPr>
            </a:lvl9pPr>
          </a:lstStyle>
          <a:p>
            <a:endParaRPr lang="en-CA"/>
          </a:p>
        </p:txBody>
      </p:sp>
      <p:sp>
        <p:nvSpPr>
          <p:cNvPr id="65" name="Freeform 61">
            <a:extLst>
              <a:ext uri="{FF2B5EF4-FFF2-40B4-BE49-F238E27FC236}">
                <a16:creationId xmlns:a16="http://schemas.microsoft.com/office/drawing/2014/main" id="{B0763385-5E36-406B-9853-60129BE0D597}"/>
              </a:ext>
            </a:extLst>
          </p:cNvPr>
          <p:cNvSpPr>
            <a:spLocks noChangeAspect="1"/>
          </p:cNvSpPr>
          <p:nvPr/>
        </p:nvSpPr>
        <p:spPr bwMode="auto">
          <a:xfrm>
            <a:off x="9235617" y="1445338"/>
            <a:ext cx="64496" cy="95550"/>
          </a:xfrm>
          <a:custGeom>
            <a:avLst/>
            <a:gdLst>
              <a:gd name="T0" fmla="*/ 0 w 110"/>
              <a:gd name="T1" fmla="*/ 150 h 150"/>
              <a:gd name="T2" fmla="*/ 110 w 110"/>
              <a:gd name="T3" fmla="*/ 0 h 150"/>
            </a:gdLst>
            <a:ahLst/>
            <a:cxnLst>
              <a:cxn ang="0">
                <a:pos x="T0" y="T1"/>
              </a:cxn>
              <a:cxn ang="0">
                <a:pos x="T2" y="T3"/>
              </a:cxn>
            </a:cxnLst>
            <a:rect l="0" t="0" r="r" b="b"/>
            <a:pathLst>
              <a:path w="110" h="150">
                <a:moveTo>
                  <a:pt x="0" y="150"/>
                </a:moveTo>
                <a:cubicBezTo>
                  <a:pt x="60" y="123"/>
                  <a:pt x="94" y="62"/>
                  <a:pt x="110" y="0"/>
                </a:cubicBezTo>
              </a:path>
            </a:pathLst>
          </a:custGeom>
          <a:noFill/>
          <a:ln w="6350" cap="rnd">
            <a:solidFill>
              <a:srgbClr val="FF6600"/>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defPPr>
              <a:defRPr lang="en-US"/>
            </a:defPPr>
            <a:lvl1pPr algn="l" rtl="0" fontAlgn="base">
              <a:spcBef>
                <a:spcPct val="0"/>
              </a:spcBef>
              <a:spcAft>
                <a:spcPct val="0"/>
              </a:spcAft>
              <a:defRPr sz="1400" kern="1200">
                <a:solidFill>
                  <a:schemeClr val="tx1"/>
                </a:solidFill>
                <a:latin typeface="Arial" panose="020B0604020202020204" pitchFamily="34" charset="0"/>
                <a:ea typeface="+mn-ea"/>
                <a:cs typeface="+mn-cs"/>
              </a:defRPr>
            </a:lvl1pPr>
            <a:lvl2pPr marL="457200" algn="l" rtl="0" fontAlgn="base">
              <a:spcBef>
                <a:spcPct val="0"/>
              </a:spcBef>
              <a:spcAft>
                <a:spcPct val="0"/>
              </a:spcAft>
              <a:defRPr sz="1400" kern="1200">
                <a:solidFill>
                  <a:schemeClr val="tx1"/>
                </a:solidFill>
                <a:latin typeface="Arial" panose="020B0604020202020204" pitchFamily="34" charset="0"/>
                <a:ea typeface="+mn-ea"/>
                <a:cs typeface="+mn-cs"/>
              </a:defRPr>
            </a:lvl2pPr>
            <a:lvl3pPr marL="914400" algn="l" rtl="0" fontAlgn="base">
              <a:spcBef>
                <a:spcPct val="0"/>
              </a:spcBef>
              <a:spcAft>
                <a:spcPct val="0"/>
              </a:spcAft>
              <a:defRPr sz="1400" kern="1200">
                <a:solidFill>
                  <a:schemeClr val="tx1"/>
                </a:solidFill>
                <a:latin typeface="Arial" panose="020B0604020202020204" pitchFamily="34" charset="0"/>
                <a:ea typeface="+mn-ea"/>
                <a:cs typeface="+mn-cs"/>
              </a:defRPr>
            </a:lvl3pPr>
            <a:lvl4pPr marL="1371600" algn="l" rtl="0" fontAlgn="base">
              <a:spcBef>
                <a:spcPct val="0"/>
              </a:spcBef>
              <a:spcAft>
                <a:spcPct val="0"/>
              </a:spcAft>
              <a:defRPr sz="1400" kern="1200">
                <a:solidFill>
                  <a:schemeClr val="tx1"/>
                </a:solidFill>
                <a:latin typeface="Arial" panose="020B0604020202020204" pitchFamily="34" charset="0"/>
                <a:ea typeface="+mn-ea"/>
                <a:cs typeface="+mn-cs"/>
              </a:defRPr>
            </a:lvl4pPr>
            <a:lvl5pPr marL="1828800" algn="l" rtl="0" fontAlgn="base">
              <a:spcBef>
                <a:spcPct val="0"/>
              </a:spcBef>
              <a:spcAft>
                <a:spcPct val="0"/>
              </a:spcAft>
              <a:defRPr sz="1400" kern="1200">
                <a:solidFill>
                  <a:schemeClr val="tx1"/>
                </a:solidFill>
                <a:latin typeface="Arial" panose="020B0604020202020204" pitchFamily="34" charset="0"/>
                <a:ea typeface="+mn-ea"/>
                <a:cs typeface="+mn-cs"/>
              </a:defRPr>
            </a:lvl5pPr>
            <a:lvl6pPr marL="2286000" algn="l" defTabSz="914400" rtl="0" eaLnBrk="1" latinLnBrk="0" hangingPunct="1">
              <a:defRPr sz="1400" kern="1200">
                <a:solidFill>
                  <a:schemeClr val="tx1"/>
                </a:solidFill>
                <a:latin typeface="Arial" panose="020B0604020202020204" pitchFamily="34" charset="0"/>
                <a:ea typeface="+mn-ea"/>
                <a:cs typeface="+mn-cs"/>
              </a:defRPr>
            </a:lvl6pPr>
            <a:lvl7pPr marL="2743200" algn="l" defTabSz="914400" rtl="0" eaLnBrk="1" latinLnBrk="0" hangingPunct="1">
              <a:defRPr sz="1400" kern="1200">
                <a:solidFill>
                  <a:schemeClr val="tx1"/>
                </a:solidFill>
                <a:latin typeface="Arial" panose="020B0604020202020204" pitchFamily="34" charset="0"/>
                <a:ea typeface="+mn-ea"/>
                <a:cs typeface="+mn-cs"/>
              </a:defRPr>
            </a:lvl7pPr>
            <a:lvl8pPr marL="3200400" algn="l" defTabSz="914400" rtl="0" eaLnBrk="1" latinLnBrk="0" hangingPunct="1">
              <a:defRPr sz="1400" kern="1200">
                <a:solidFill>
                  <a:schemeClr val="tx1"/>
                </a:solidFill>
                <a:latin typeface="Arial" panose="020B0604020202020204" pitchFamily="34" charset="0"/>
                <a:ea typeface="+mn-ea"/>
                <a:cs typeface="+mn-cs"/>
              </a:defRPr>
            </a:lvl8pPr>
            <a:lvl9pPr marL="3657600" algn="l" defTabSz="914400" rtl="0" eaLnBrk="1" latinLnBrk="0" hangingPunct="1">
              <a:defRPr sz="1400" kern="1200">
                <a:solidFill>
                  <a:schemeClr val="tx1"/>
                </a:solidFill>
                <a:latin typeface="Arial" panose="020B0604020202020204" pitchFamily="34" charset="0"/>
                <a:ea typeface="+mn-ea"/>
                <a:cs typeface="+mn-cs"/>
              </a:defRPr>
            </a:lvl9pPr>
          </a:lstStyle>
          <a:p>
            <a:endParaRPr lang="en-CA"/>
          </a:p>
        </p:txBody>
      </p:sp>
      <p:sp>
        <p:nvSpPr>
          <p:cNvPr id="66" name="Freeform 62">
            <a:extLst>
              <a:ext uri="{FF2B5EF4-FFF2-40B4-BE49-F238E27FC236}">
                <a16:creationId xmlns:a16="http://schemas.microsoft.com/office/drawing/2014/main" id="{8411969A-3415-4F8E-AF3D-CDE084EE9CD0}"/>
              </a:ext>
            </a:extLst>
          </p:cNvPr>
          <p:cNvSpPr>
            <a:spLocks noChangeAspect="1"/>
          </p:cNvSpPr>
          <p:nvPr/>
        </p:nvSpPr>
        <p:spPr bwMode="auto">
          <a:xfrm>
            <a:off x="9235617" y="1468535"/>
            <a:ext cx="78829" cy="107149"/>
          </a:xfrm>
          <a:custGeom>
            <a:avLst/>
            <a:gdLst>
              <a:gd name="T0" fmla="*/ 0 w 134"/>
              <a:gd name="T1" fmla="*/ 114 h 168"/>
              <a:gd name="T2" fmla="*/ 134 w 134"/>
              <a:gd name="T3" fmla="*/ 0 h 168"/>
            </a:gdLst>
            <a:ahLst/>
            <a:cxnLst>
              <a:cxn ang="0">
                <a:pos x="T0" y="T1"/>
              </a:cxn>
              <a:cxn ang="0">
                <a:pos x="T2" y="T3"/>
              </a:cxn>
            </a:cxnLst>
            <a:rect l="0" t="0" r="r" b="b"/>
            <a:pathLst>
              <a:path w="134" h="168">
                <a:moveTo>
                  <a:pt x="0" y="114"/>
                </a:moveTo>
                <a:cubicBezTo>
                  <a:pt x="75" y="168"/>
                  <a:pt x="120" y="57"/>
                  <a:pt x="134" y="0"/>
                </a:cubicBezTo>
              </a:path>
            </a:pathLst>
          </a:custGeom>
          <a:noFill/>
          <a:ln w="6350" cap="rnd">
            <a:solidFill>
              <a:srgbClr val="FF6600"/>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defPPr>
              <a:defRPr lang="en-US"/>
            </a:defPPr>
            <a:lvl1pPr algn="l" rtl="0" fontAlgn="base">
              <a:spcBef>
                <a:spcPct val="0"/>
              </a:spcBef>
              <a:spcAft>
                <a:spcPct val="0"/>
              </a:spcAft>
              <a:defRPr sz="1400" kern="1200">
                <a:solidFill>
                  <a:schemeClr val="tx1"/>
                </a:solidFill>
                <a:latin typeface="Arial" panose="020B0604020202020204" pitchFamily="34" charset="0"/>
                <a:ea typeface="+mn-ea"/>
                <a:cs typeface="+mn-cs"/>
              </a:defRPr>
            </a:lvl1pPr>
            <a:lvl2pPr marL="457200" algn="l" rtl="0" fontAlgn="base">
              <a:spcBef>
                <a:spcPct val="0"/>
              </a:spcBef>
              <a:spcAft>
                <a:spcPct val="0"/>
              </a:spcAft>
              <a:defRPr sz="1400" kern="1200">
                <a:solidFill>
                  <a:schemeClr val="tx1"/>
                </a:solidFill>
                <a:latin typeface="Arial" panose="020B0604020202020204" pitchFamily="34" charset="0"/>
                <a:ea typeface="+mn-ea"/>
                <a:cs typeface="+mn-cs"/>
              </a:defRPr>
            </a:lvl2pPr>
            <a:lvl3pPr marL="914400" algn="l" rtl="0" fontAlgn="base">
              <a:spcBef>
                <a:spcPct val="0"/>
              </a:spcBef>
              <a:spcAft>
                <a:spcPct val="0"/>
              </a:spcAft>
              <a:defRPr sz="1400" kern="1200">
                <a:solidFill>
                  <a:schemeClr val="tx1"/>
                </a:solidFill>
                <a:latin typeface="Arial" panose="020B0604020202020204" pitchFamily="34" charset="0"/>
                <a:ea typeface="+mn-ea"/>
                <a:cs typeface="+mn-cs"/>
              </a:defRPr>
            </a:lvl3pPr>
            <a:lvl4pPr marL="1371600" algn="l" rtl="0" fontAlgn="base">
              <a:spcBef>
                <a:spcPct val="0"/>
              </a:spcBef>
              <a:spcAft>
                <a:spcPct val="0"/>
              </a:spcAft>
              <a:defRPr sz="1400" kern="1200">
                <a:solidFill>
                  <a:schemeClr val="tx1"/>
                </a:solidFill>
                <a:latin typeface="Arial" panose="020B0604020202020204" pitchFamily="34" charset="0"/>
                <a:ea typeface="+mn-ea"/>
                <a:cs typeface="+mn-cs"/>
              </a:defRPr>
            </a:lvl4pPr>
            <a:lvl5pPr marL="1828800" algn="l" rtl="0" fontAlgn="base">
              <a:spcBef>
                <a:spcPct val="0"/>
              </a:spcBef>
              <a:spcAft>
                <a:spcPct val="0"/>
              </a:spcAft>
              <a:defRPr sz="1400" kern="1200">
                <a:solidFill>
                  <a:schemeClr val="tx1"/>
                </a:solidFill>
                <a:latin typeface="Arial" panose="020B0604020202020204" pitchFamily="34" charset="0"/>
                <a:ea typeface="+mn-ea"/>
                <a:cs typeface="+mn-cs"/>
              </a:defRPr>
            </a:lvl5pPr>
            <a:lvl6pPr marL="2286000" algn="l" defTabSz="914400" rtl="0" eaLnBrk="1" latinLnBrk="0" hangingPunct="1">
              <a:defRPr sz="1400" kern="1200">
                <a:solidFill>
                  <a:schemeClr val="tx1"/>
                </a:solidFill>
                <a:latin typeface="Arial" panose="020B0604020202020204" pitchFamily="34" charset="0"/>
                <a:ea typeface="+mn-ea"/>
                <a:cs typeface="+mn-cs"/>
              </a:defRPr>
            </a:lvl6pPr>
            <a:lvl7pPr marL="2743200" algn="l" defTabSz="914400" rtl="0" eaLnBrk="1" latinLnBrk="0" hangingPunct="1">
              <a:defRPr sz="1400" kern="1200">
                <a:solidFill>
                  <a:schemeClr val="tx1"/>
                </a:solidFill>
                <a:latin typeface="Arial" panose="020B0604020202020204" pitchFamily="34" charset="0"/>
                <a:ea typeface="+mn-ea"/>
                <a:cs typeface="+mn-cs"/>
              </a:defRPr>
            </a:lvl7pPr>
            <a:lvl8pPr marL="3200400" algn="l" defTabSz="914400" rtl="0" eaLnBrk="1" latinLnBrk="0" hangingPunct="1">
              <a:defRPr sz="1400" kern="1200">
                <a:solidFill>
                  <a:schemeClr val="tx1"/>
                </a:solidFill>
                <a:latin typeface="Arial" panose="020B0604020202020204" pitchFamily="34" charset="0"/>
                <a:ea typeface="+mn-ea"/>
                <a:cs typeface="+mn-cs"/>
              </a:defRPr>
            </a:lvl8pPr>
            <a:lvl9pPr marL="3657600" algn="l" defTabSz="914400" rtl="0" eaLnBrk="1" latinLnBrk="0" hangingPunct="1">
              <a:defRPr sz="1400" kern="1200">
                <a:solidFill>
                  <a:schemeClr val="tx1"/>
                </a:solidFill>
                <a:latin typeface="Arial" panose="020B0604020202020204" pitchFamily="34" charset="0"/>
                <a:ea typeface="+mn-ea"/>
                <a:cs typeface="+mn-cs"/>
              </a:defRPr>
            </a:lvl9pPr>
          </a:lstStyle>
          <a:p>
            <a:endParaRPr lang="en-CA"/>
          </a:p>
        </p:txBody>
      </p:sp>
      <p:sp>
        <p:nvSpPr>
          <p:cNvPr id="67" name="Freeform 63">
            <a:extLst>
              <a:ext uri="{FF2B5EF4-FFF2-40B4-BE49-F238E27FC236}">
                <a16:creationId xmlns:a16="http://schemas.microsoft.com/office/drawing/2014/main" id="{DEB9FDE1-DF9E-46EA-920C-2A198A7C3597}"/>
              </a:ext>
            </a:extLst>
          </p:cNvPr>
          <p:cNvSpPr>
            <a:spLocks noChangeAspect="1"/>
          </p:cNvSpPr>
          <p:nvPr/>
        </p:nvSpPr>
        <p:spPr bwMode="auto">
          <a:xfrm>
            <a:off x="9137848" y="1307812"/>
            <a:ext cx="82412" cy="273947"/>
          </a:xfrm>
          <a:custGeom>
            <a:avLst/>
            <a:gdLst>
              <a:gd name="T0" fmla="*/ 0 w 139"/>
              <a:gd name="T1" fmla="*/ 429 h 429"/>
              <a:gd name="T2" fmla="*/ 76 w 139"/>
              <a:gd name="T3" fmla="*/ 130 h 429"/>
              <a:gd name="T4" fmla="*/ 88 w 139"/>
              <a:gd name="T5" fmla="*/ 101 h 429"/>
              <a:gd name="T6" fmla="*/ 122 w 139"/>
              <a:gd name="T7" fmla="*/ 1 h 429"/>
              <a:gd name="T8" fmla="*/ 121 w 139"/>
              <a:gd name="T9" fmla="*/ 0 h 429"/>
            </a:gdLst>
            <a:ahLst/>
            <a:cxnLst>
              <a:cxn ang="0">
                <a:pos x="T0" y="T1"/>
              </a:cxn>
              <a:cxn ang="0">
                <a:pos x="T2" y="T3"/>
              </a:cxn>
              <a:cxn ang="0">
                <a:pos x="T4" y="T5"/>
              </a:cxn>
              <a:cxn ang="0">
                <a:pos x="T6" y="T7"/>
              </a:cxn>
              <a:cxn ang="0">
                <a:pos x="T8" y="T9"/>
              </a:cxn>
            </a:cxnLst>
            <a:rect l="0" t="0" r="r" b="b"/>
            <a:pathLst>
              <a:path w="139" h="429">
                <a:moveTo>
                  <a:pt x="0" y="429"/>
                </a:moveTo>
                <a:cubicBezTo>
                  <a:pt x="7" y="329"/>
                  <a:pt x="40" y="222"/>
                  <a:pt x="76" y="130"/>
                </a:cubicBezTo>
                <a:cubicBezTo>
                  <a:pt x="88" y="101"/>
                  <a:pt x="88" y="101"/>
                  <a:pt x="88" y="101"/>
                </a:cubicBezTo>
                <a:cubicBezTo>
                  <a:pt x="102" y="70"/>
                  <a:pt x="139" y="35"/>
                  <a:pt x="122" y="1"/>
                </a:cubicBezTo>
                <a:cubicBezTo>
                  <a:pt x="122" y="1"/>
                  <a:pt x="121" y="0"/>
                  <a:pt x="121" y="0"/>
                </a:cubicBezTo>
              </a:path>
            </a:pathLst>
          </a:custGeom>
          <a:noFill/>
          <a:ln w="6350" cap="rnd">
            <a:solidFill>
              <a:srgbClr val="FF6600"/>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defPPr>
              <a:defRPr lang="en-US"/>
            </a:defPPr>
            <a:lvl1pPr algn="l" rtl="0" fontAlgn="base">
              <a:spcBef>
                <a:spcPct val="0"/>
              </a:spcBef>
              <a:spcAft>
                <a:spcPct val="0"/>
              </a:spcAft>
              <a:defRPr sz="1400" kern="1200">
                <a:solidFill>
                  <a:schemeClr val="tx1"/>
                </a:solidFill>
                <a:latin typeface="Arial" panose="020B0604020202020204" pitchFamily="34" charset="0"/>
                <a:ea typeface="+mn-ea"/>
                <a:cs typeface="+mn-cs"/>
              </a:defRPr>
            </a:lvl1pPr>
            <a:lvl2pPr marL="457200" algn="l" rtl="0" fontAlgn="base">
              <a:spcBef>
                <a:spcPct val="0"/>
              </a:spcBef>
              <a:spcAft>
                <a:spcPct val="0"/>
              </a:spcAft>
              <a:defRPr sz="1400" kern="1200">
                <a:solidFill>
                  <a:schemeClr val="tx1"/>
                </a:solidFill>
                <a:latin typeface="Arial" panose="020B0604020202020204" pitchFamily="34" charset="0"/>
                <a:ea typeface="+mn-ea"/>
                <a:cs typeface="+mn-cs"/>
              </a:defRPr>
            </a:lvl2pPr>
            <a:lvl3pPr marL="914400" algn="l" rtl="0" fontAlgn="base">
              <a:spcBef>
                <a:spcPct val="0"/>
              </a:spcBef>
              <a:spcAft>
                <a:spcPct val="0"/>
              </a:spcAft>
              <a:defRPr sz="1400" kern="1200">
                <a:solidFill>
                  <a:schemeClr val="tx1"/>
                </a:solidFill>
                <a:latin typeface="Arial" panose="020B0604020202020204" pitchFamily="34" charset="0"/>
                <a:ea typeface="+mn-ea"/>
                <a:cs typeface="+mn-cs"/>
              </a:defRPr>
            </a:lvl3pPr>
            <a:lvl4pPr marL="1371600" algn="l" rtl="0" fontAlgn="base">
              <a:spcBef>
                <a:spcPct val="0"/>
              </a:spcBef>
              <a:spcAft>
                <a:spcPct val="0"/>
              </a:spcAft>
              <a:defRPr sz="1400" kern="1200">
                <a:solidFill>
                  <a:schemeClr val="tx1"/>
                </a:solidFill>
                <a:latin typeface="Arial" panose="020B0604020202020204" pitchFamily="34" charset="0"/>
                <a:ea typeface="+mn-ea"/>
                <a:cs typeface="+mn-cs"/>
              </a:defRPr>
            </a:lvl4pPr>
            <a:lvl5pPr marL="1828800" algn="l" rtl="0" fontAlgn="base">
              <a:spcBef>
                <a:spcPct val="0"/>
              </a:spcBef>
              <a:spcAft>
                <a:spcPct val="0"/>
              </a:spcAft>
              <a:defRPr sz="1400" kern="1200">
                <a:solidFill>
                  <a:schemeClr val="tx1"/>
                </a:solidFill>
                <a:latin typeface="Arial" panose="020B0604020202020204" pitchFamily="34" charset="0"/>
                <a:ea typeface="+mn-ea"/>
                <a:cs typeface="+mn-cs"/>
              </a:defRPr>
            </a:lvl5pPr>
            <a:lvl6pPr marL="2286000" algn="l" defTabSz="914400" rtl="0" eaLnBrk="1" latinLnBrk="0" hangingPunct="1">
              <a:defRPr sz="1400" kern="1200">
                <a:solidFill>
                  <a:schemeClr val="tx1"/>
                </a:solidFill>
                <a:latin typeface="Arial" panose="020B0604020202020204" pitchFamily="34" charset="0"/>
                <a:ea typeface="+mn-ea"/>
                <a:cs typeface="+mn-cs"/>
              </a:defRPr>
            </a:lvl6pPr>
            <a:lvl7pPr marL="2743200" algn="l" defTabSz="914400" rtl="0" eaLnBrk="1" latinLnBrk="0" hangingPunct="1">
              <a:defRPr sz="1400" kern="1200">
                <a:solidFill>
                  <a:schemeClr val="tx1"/>
                </a:solidFill>
                <a:latin typeface="Arial" panose="020B0604020202020204" pitchFamily="34" charset="0"/>
                <a:ea typeface="+mn-ea"/>
                <a:cs typeface="+mn-cs"/>
              </a:defRPr>
            </a:lvl7pPr>
            <a:lvl8pPr marL="3200400" algn="l" defTabSz="914400" rtl="0" eaLnBrk="1" latinLnBrk="0" hangingPunct="1">
              <a:defRPr sz="1400" kern="1200">
                <a:solidFill>
                  <a:schemeClr val="tx1"/>
                </a:solidFill>
                <a:latin typeface="Arial" panose="020B0604020202020204" pitchFamily="34" charset="0"/>
                <a:ea typeface="+mn-ea"/>
                <a:cs typeface="+mn-cs"/>
              </a:defRPr>
            </a:lvl8pPr>
            <a:lvl9pPr marL="3657600" algn="l" defTabSz="914400" rtl="0" eaLnBrk="1" latinLnBrk="0" hangingPunct="1">
              <a:defRPr sz="1400" kern="1200">
                <a:solidFill>
                  <a:schemeClr val="tx1"/>
                </a:solidFill>
                <a:latin typeface="Arial" panose="020B0604020202020204" pitchFamily="34" charset="0"/>
                <a:ea typeface="+mn-ea"/>
                <a:cs typeface="+mn-cs"/>
              </a:defRPr>
            </a:lvl9pPr>
          </a:lstStyle>
          <a:p>
            <a:endParaRPr lang="en-CA"/>
          </a:p>
        </p:txBody>
      </p:sp>
      <p:sp>
        <p:nvSpPr>
          <p:cNvPr id="68" name="Freeform 64">
            <a:extLst>
              <a:ext uri="{FF2B5EF4-FFF2-40B4-BE49-F238E27FC236}">
                <a16:creationId xmlns:a16="http://schemas.microsoft.com/office/drawing/2014/main" id="{217EAA1E-0F66-4D9D-951C-EB7474047D83}"/>
              </a:ext>
            </a:extLst>
          </p:cNvPr>
          <p:cNvSpPr>
            <a:spLocks noChangeAspect="1"/>
          </p:cNvSpPr>
          <p:nvPr/>
        </p:nvSpPr>
        <p:spPr bwMode="auto">
          <a:xfrm>
            <a:off x="9430641" y="1350892"/>
            <a:ext cx="2559" cy="4971"/>
          </a:xfrm>
          <a:custGeom>
            <a:avLst/>
            <a:gdLst>
              <a:gd name="T0" fmla="*/ 4 w 4"/>
              <a:gd name="T1" fmla="*/ 0 h 8"/>
              <a:gd name="T2" fmla="*/ 0 w 4"/>
              <a:gd name="T3" fmla="*/ 8 h 8"/>
            </a:gdLst>
            <a:ahLst/>
            <a:cxnLst>
              <a:cxn ang="0">
                <a:pos x="T0" y="T1"/>
              </a:cxn>
              <a:cxn ang="0">
                <a:pos x="T2" y="T3"/>
              </a:cxn>
            </a:cxnLst>
            <a:rect l="0" t="0" r="r" b="b"/>
            <a:pathLst>
              <a:path w="4" h="8">
                <a:moveTo>
                  <a:pt x="4" y="0"/>
                </a:moveTo>
                <a:cubicBezTo>
                  <a:pt x="2" y="3"/>
                  <a:pt x="1" y="5"/>
                  <a:pt x="0" y="8"/>
                </a:cubicBezTo>
              </a:path>
            </a:pathLst>
          </a:custGeom>
          <a:noFill/>
          <a:ln w="6350" cap="rnd">
            <a:solidFill>
              <a:srgbClr val="FF6600"/>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defPPr>
              <a:defRPr lang="en-US"/>
            </a:defPPr>
            <a:lvl1pPr algn="l" rtl="0" fontAlgn="base">
              <a:spcBef>
                <a:spcPct val="0"/>
              </a:spcBef>
              <a:spcAft>
                <a:spcPct val="0"/>
              </a:spcAft>
              <a:defRPr sz="1400" kern="1200">
                <a:solidFill>
                  <a:schemeClr val="tx1"/>
                </a:solidFill>
                <a:latin typeface="Arial" panose="020B0604020202020204" pitchFamily="34" charset="0"/>
                <a:ea typeface="+mn-ea"/>
                <a:cs typeface="+mn-cs"/>
              </a:defRPr>
            </a:lvl1pPr>
            <a:lvl2pPr marL="457200" algn="l" rtl="0" fontAlgn="base">
              <a:spcBef>
                <a:spcPct val="0"/>
              </a:spcBef>
              <a:spcAft>
                <a:spcPct val="0"/>
              </a:spcAft>
              <a:defRPr sz="1400" kern="1200">
                <a:solidFill>
                  <a:schemeClr val="tx1"/>
                </a:solidFill>
                <a:latin typeface="Arial" panose="020B0604020202020204" pitchFamily="34" charset="0"/>
                <a:ea typeface="+mn-ea"/>
                <a:cs typeface="+mn-cs"/>
              </a:defRPr>
            </a:lvl2pPr>
            <a:lvl3pPr marL="914400" algn="l" rtl="0" fontAlgn="base">
              <a:spcBef>
                <a:spcPct val="0"/>
              </a:spcBef>
              <a:spcAft>
                <a:spcPct val="0"/>
              </a:spcAft>
              <a:defRPr sz="1400" kern="1200">
                <a:solidFill>
                  <a:schemeClr val="tx1"/>
                </a:solidFill>
                <a:latin typeface="Arial" panose="020B0604020202020204" pitchFamily="34" charset="0"/>
                <a:ea typeface="+mn-ea"/>
                <a:cs typeface="+mn-cs"/>
              </a:defRPr>
            </a:lvl3pPr>
            <a:lvl4pPr marL="1371600" algn="l" rtl="0" fontAlgn="base">
              <a:spcBef>
                <a:spcPct val="0"/>
              </a:spcBef>
              <a:spcAft>
                <a:spcPct val="0"/>
              </a:spcAft>
              <a:defRPr sz="1400" kern="1200">
                <a:solidFill>
                  <a:schemeClr val="tx1"/>
                </a:solidFill>
                <a:latin typeface="Arial" panose="020B0604020202020204" pitchFamily="34" charset="0"/>
                <a:ea typeface="+mn-ea"/>
                <a:cs typeface="+mn-cs"/>
              </a:defRPr>
            </a:lvl4pPr>
            <a:lvl5pPr marL="1828800" algn="l" rtl="0" fontAlgn="base">
              <a:spcBef>
                <a:spcPct val="0"/>
              </a:spcBef>
              <a:spcAft>
                <a:spcPct val="0"/>
              </a:spcAft>
              <a:defRPr sz="1400" kern="1200">
                <a:solidFill>
                  <a:schemeClr val="tx1"/>
                </a:solidFill>
                <a:latin typeface="Arial" panose="020B0604020202020204" pitchFamily="34" charset="0"/>
                <a:ea typeface="+mn-ea"/>
                <a:cs typeface="+mn-cs"/>
              </a:defRPr>
            </a:lvl5pPr>
            <a:lvl6pPr marL="2286000" algn="l" defTabSz="914400" rtl="0" eaLnBrk="1" latinLnBrk="0" hangingPunct="1">
              <a:defRPr sz="1400" kern="1200">
                <a:solidFill>
                  <a:schemeClr val="tx1"/>
                </a:solidFill>
                <a:latin typeface="Arial" panose="020B0604020202020204" pitchFamily="34" charset="0"/>
                <a:ea typeface="+mn-ea"/>
                <a:cs typeface="+mn-cs"/>
              </a:defRPr>
            </a:lvl6pPr>
            <a:lvl7pPr marL="2743200" algn="l" defTabSz="914400" rtl="0" eaLnBrk="1" latinLnBrk="0" hangingPunct="1">
              <a:defRPr sz="1400" kern="1200">
                <a:solidFill>
                  <a:schemeClr val="tx1"/>
                </a:solidFill>
                <a:latin typeface="Arial" panose="020B0604020202020204" pitchFamily="34" charset="0"/>
                <a:ea typeface="+mn-ea"/>
                <a:cs typeface="+mn-cs"/>
              </a:defRPr>
            </a:lvl7pPr>
            <a:lvl8pPr marL="3200400" algn="l" defTabSz="914400" rtl="0" eaLnBrk="1" latinLnBrk="0" hangingPunct="1">
              <a:defRPr sz="1400" kern="1200">
                <a:solidFill>
                  <a:schemeClr val="tx1"/>
                </a:solidFill>
                <a:latin typeface="Arial" panose="020B0604020202020204" pitchFamily="34" charset="0"/>
                <a:ea typeface="+mn-ea"/>
                <a:cs typeface="+mn-cs"/>
              </a:defRPr>
            </a:lvl8pPr>
            <a:lvl9pPr marL="3657600" algn="l" defTabSz="914400" rtl="0" eaLnBrk="1" latinLnBrk="0" hangingPunct="1">
              <a:defRPr sz="1400" kern="1200">
                <a:solidFill>
                  <a:schemeClr val="tx1"/>
                </a:solidFill>
                <a:latin typeface="Arial" panose="020B0604020202020204" pitchFamily="34" charset="0"/>
                <a:ea typeface="+mn-ea"/>
                <a:cs typeface="+mn-cs"/>
              </a:defRPr>
            </a:lvl9pPr>
          </a:lstStyle>
          <a:p>
            <a:endParaRPr lang="en-CA"/>
          </a:p>
        </p:txBody>
      </p:sp>
      <p:sp>
        <p:nvSpPr>
          <p:cNvPr id="69" name="Freeform 65">
            <a:extLst>
              <a:ext uri="{FF2B5EF4-FFF2-40B4-BE49-F238E27FC236}">
                <a16:creationId xmlns:a16="http://schemas.microsoft.com/office/drawing/2014/main" id="{CFAAAB58-5DAE-40A7-A2C5-F6A44257CC46}"/>
              </a:ext>
            </a:extLst>
          </p:cNvPr>
          <p:cNvSpPr>
            <a:spLocks noChangeAspect="1"/>
          </p:cNvSpPr>
          <p:nvPr/>
        </p:nvSpPr>
        <p:spPr bwMode="auto">
          <a:xfrm>
            <a:off x="9430641" y="1353654"/>
            <a:ext cx="27641" cy="29273"/>
          </a:xfrm>
          <a:custGeom>
            <a:avLst/>
            <a:gdLst>
              <a:gd name="T0" fmla="*/ 0 w 46"/>
              <a:gd name="T1" fmla="*/ 4 h 46"/>
              <a:gd name="T2" fmla="*/ 46 w 46"/>
              <a:gd name="T3" fmla="*/ 46 h 46"/>
            </a:gdLst>
            <a:ahLst/>
            <a:cxnLst>
              <a:cxn ang="0">
                <a:pos x="T0" y="T1"/>
              </a:cxn>
              <a:cxn ang="0">
                <a:pos x="T2" y="T3"/>
              </a:cxn>
            </a:cxnLst>
            <a:rect l="0" t="0" r="r" b="b"/>
            <a:pathLst>
              <a:path w="46" h="46">
                <a:moveTo>
                  <a:pt x="0" y="4"/>
                </a:moveTo>
                <a:cubicBezTo>
                  <a:pt x="26" y="0"/>
                  <a:pt x="40" y="25"/>
                  <a:pt x="46" y="46"/>
                </a:cubicBezTo>
              </a:path>
            </a:pathLst>
          </a:custGeom>
          <a:noFill/>
          <a:ln w="6350" cap="rnd">
            <a:solidFill>
              <a:srgbClr val="FF6600"/>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defPPr>
              <a:defRPr lang="en-US"/>
            </a:defPPr>
            <a:lvl1pPr algn="l" rtl="0" fontAlgn="base">
              <a:spcBef>
                <a:spcPct val="0"/>
              </a:spcBef>
              <a:spcAft>
                <a:spcPct val="0"/>
              </a:spcAft>
              <a:defRPr sz="1400" kern="1200">
                <a:solidFill>
                  <a:schemeClr val="tx1"/>
                </a:solidFill>
                <a:latin typeface="Arial" panose="020B0604020202020204" pitchFamily="34" charset="0"/>
                <a:ea typeface="+mn-ea"/>
                <a:cs typeface="+mn-cs"/>
              </a:defRPr>
            </a:lvl1pPr>
            <a:lvl2pPr marL="457200" algn="l" rtl="0" fontAlgn="base">
              <a:spcBef>
                <a:spcPct val="0"/>
              </a:spcBef>
              <a:spcAft>
                <a:spcPct val="0"/>
              </a:spcAft>
              <a:defRPr sz="1400" kern="1200">
                <a:solidFill>
                  <a:schemeClr val="tx1"/>
                </a:solidFill>
                <a:latin typeface="Arial" panose="020B0604020202020204" pitchFamily="34" charset="0"/>
                <a:ea typeface="+mn-ea"/>
                <a:cs typeface="+mn-cs"/>
              </a:defRPr>
            </a:lvl2pPr>
            <a:lvl3pPr marL="914400" algn="l" rtl="0" fontAlgn="base">
              <a:spcBef>
                <a:spcPct val="0"/>
              </a:spcBef>
              <a:spcAft>
                <a:spcPct val="0"/>
              </a:spcAft>
              <a:defRPr sz="1400" kern="1200">
                <a:solidFill>
                  <a:schemeClr val="tx1"/>
                </a:solidFill>
                <a:latin typeface="Arial" panose="020B0604020202020204" pitchFamily="34" charset="0"/>
                <a:ea typeface="+mn-ea"/>
                <a:cs typeface="+mn-cs"/>
              </a:defRPr>
            </a:lvl3pPr>
            <a:lvl4pPr marL="1371600" algn="l" rtl="0" fontAlgn="base">
              <a:spcBef>
                <a:spcPct val="0"/>
              </a:spcBef>
              <a:spcAft>
                <a:spcPct val="0"/>
              </a:spcAft>
              <a:defRPr sz="1400" kern="1200">
                <a:solidFill>
                  <a:schemeClr val="tx1"/>
                </a:solidFill>
                <a:latin typeface="Arial" panose="020B0604020202020204" pitchFamily="34" charset="0"/>
                <a:ea typeface="+mn-ea"/>
                <a:cs typeface="+mn-cs"/>
              </a:defRPr>
            </a:lvl4pPr>
            <a:lvl5pPr marL="1828800" algn="l" rtl="0" fontAlgn="base">
              <a:spcBef>
                <a:spcPct val="0"/>
              </a:spcBef>
              <a:spcAft>
                <a:spcPct val="0"/>
              </a:spcAft>
              <a:defRPr sz="1400" kern="1200">
                <a:solidFill>
                  <a:schemeClr val="tx1"/>
                </a:solidFill>
                <a:latin typeface="Arial" panose="020B0604020202020204" pitchFamily="34" charset="0"/>
                <a:ea typeface="+mn-ea"/>
                <a:cs typeface="+mn-cs"/>
              </a:defRPr>
            </a:lvl5pPr>
            <a:lvl6pPr marL="2286000" algn="l" defTabSz="914400" rtl="0" eaLnBrk="1" latinLnBrk="0" hangingPunct="1">
              <a:defRPr sz="1400" kern="1200">
                <a:solidFill>
                  <a:schemeClr val="tx1"/>
                </a:solidFill>
                <a:latin typeface="Arial" panose="020B0604020202020204" pitchFamily="34" charset="0"/>
                <a:ea typeface="+mn-ea"/>
                <a:cs typeface="+mn-cs"/>
              </a:defRPr>
            </a:lvl6pPr>
            <a:lvl7pPr marL="2743200" algn="l" defTabSz="914400" rtl="0" eaLnBrk="1" latinLnBrk="0" hangingPunct="1">
              <a:defRPr sz="1400" kern="1200">
                <a:solidFill>
                  <a:schemeClr val="tx1"/>
                </a:solidFill>
                <a:latin typeface="Arial" panose="020B0604020202020204" pitchFamily="34" charset="0"/>
                <a:ea typeface="+mn-ea"/>
                <a:cs typeface="+mn-cs"/>
              </a:defRPr>
            </a:lvl7pPr>
            <a:lvl8pPr marL="3200400" algn="l" defTabSz="914400" rtl="0" eaLnBrk="1" latinLnBrk="0" hangingPunct="1">
              <a:defRPr sz="1400" kern="1200">
                <a:solidFill>
                  <a:schemeClr val="tx1"/>
                </a:solidFill>
                <a:latin typeface="Arial" panose="020B0604020202020204" pitchFamily="34" charset="0"/>
                <a:ea typeface="+mn-ea"/>
                <a:cs typeface="+mn-cs"/>
              </a:defRPr>
            </a:lvl8pPr>
            <a:lvl9pPr marL="3657600" algn="l" defTabSz="914400" rtl="0" eaLnBrk="1" latinLnBrk="0" hangingPunct="1">
              <a:defRPr sz="1400" kern="1200">
                <a:solidFill>
                  <a:schemeClr val="tx1"/>
                </a:solidFill>
                <a:latin typeface="Arial" panose="020B0604020202020204" pitchFamily="34" charset="0"/>
                <a:ea typeface="+mn-ea"/>
                <a:cs typeface="+mn-cs"/>
              </a:defRPr>
            </a:lvl9pPr>
          </a:lstStyle>
          <a:p>
            <a:endParaRPr lang="en-CA"/>
          </a:p>
        </p:txBody>
      </p:sp>
      <p:sp>
        <p:nvSpPr>
          <p:cNvPr id="70" name="Freeform 66">
            <a:extLst>
              <a:ext uri="{FF2B5EF4-FFF2-40B4-BE49-F238E27FC236}">
                <a16:creationId xmlns:a16="http://schemas.microsoft.com/office/drawing/2014/main" id="{18587C84-7881-4677-9923-75AB7784842E}"/>
              </a:ext>
            </a:extLst>
          </p:cNvPr>
          <p:cNvSpPr>
            <a:spLocks noChangeAspect="1"/>
          </p:cNvSpPr>
          <p:nvPr/>
        </p:nvSpPr>
        <p:spPr bwMode="auto">
          <a:xfrm>
            <a:off x="9395321" y="1355863"/>
            <a:ext cx="35319" cy="15465"/>
          </a:xfrm>
          <a:custGeom>
            <a:avLst/>
            <a:gdLst>
              <a:gd name="T0" fmla="*/ 60 w 60"/>
              <a:gd name="T1" fmla="*/ 0 h 24"/>
              <a:gd name="T2" fmla="*/ 0 w 60"/>
              <a:gd name="T3" fmla="*/ 24 h 24"/>
            </a:gdLst>
            <a:ahLst/>
            <a:cxnLst>
              <a:cxn ang="0">
                <a:pos x="T0" y="T1"/>
              </a:cxn>
              <a:cxn ang="0">
                <a:pos x="T2" y="T3"/>
              </a:cxn>
            </a:cxnLst>
            <a:rect l="0" t="0" r="r" b="b"/>
            <a:pathLst>
              <a:path w="60" h="24">
                <a:moveTo>
                  <a:pt x="60" y="0"/>
                </a:moveTo>
                <a:cubicBezTo>
                  <a:pt x="41" y="4"/>
                  <a:pt x="10" y="9"/>
                  <a:pt x="0" y="24"/>
                </a:cubicBezTo>
              </a:path>
            </a:pathLst>
          </a:custGeom>
          <a:noFill/>
          <a:ln w="6350" cap="rnd">
            <a:solidFill>
              <a:srgbClr val="FF6600"/>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defPPr>
              <a:defRPr lang="en-US"/>
            </a:defPPr>
            <a:lvl1pPr algn="l" rtl="0" fontAlgn="base">
              <a:spcBef>
                <a:spcPct val="0"/>
              </a:spcBef>
              <a:spcAft>
                <a:spcPct val="0"/>
              </a:spcAft>
              <a:defRPr sz="1400" kern="1200">
                <a:solidFill>
                  <a:schemeClr val="tx1"/>
                </a:solidFill>
                <a:latin typeface="Arial" panose="020B0604020202020204" pitchFamily="34" charset="0"/>
                <a:ea typeface="+mn-ea"/>
                <a:cs typeface="+mn-cs"/>
              </a:defRPr>
            </a:lvl1pPr>
            <a:lvl2pPr marL="457200" algn="l" rtl="0" fontAlgn="base">
              <a:spcBef>
                <a:spcPct val="0"/>
              </a:spcBef>
              <a:spcAft>
                <a:spcPct val="0"/>
              </a:spcAft>
              <a:defRPr sz="1400" kern="1200">
                <a:solidFill>
                  <a:schemeClr val="tx1"/>
                </a:solidFill>
                <a:latin typeface="Arial" panose="020B0604020202020204" pitchFamily="34" charset="0"/>
                <a:ea typeface="+mn-ea"/>
                <a:cs typeface="+mn-cs"/>
              </a:defRPr>
            </a:lvl2pPr>
            <a:lvl3pPr marL="914400" algn="l" rtl="0" fontAlgn="base">
              <a:spcBef>
                <a:spcPct val="0"/>
              </a:spcBef>
              <a:spcAft>
                <a:spcPct val="0"/>
              </a:spcAft>
              <a:defRPr sz="1400" kern="1200">
                <a:solidFill>
                  <a:schemeClr val="tx1"/>
                </a:solidFill>
                <a:latin typeface="Arial" panose="020B0604020202020204" pitchFamily="34" charset="0"/>
                <a:ea typeface="+mn-ea"/>
                <a:cs typeface="+mn-cs"/>
              </a:defRPr>
            </a:lvl3pPr>
            <a:lvl4pPr marL="1371600" algn="l" rtl="0" fontAlgn="base">
              <a:spcBef>
                <a:spcPct val="0"/>
              </a:spcBef>
              <a:spcAft>
                <a:spcPct val="0"/>
              </a:spcAft>
              <a:defRPr sz="1400" kern="1200">
                <a:solidFill>
                  <a:schemeClr val="tx1"/>
                </a:solidFill>
                <a:latin typeface="Arial" panose="020B0604020202020204" pitchFamily="34" charset="0"/>
                <a:ea typeface="+mn-ea"/>
                <a:cs typeface="+mn-cs"/>
              </a:defRPr>
            </a:lvl4pPr>
            <a:lvl5pPr marL="1828800" algn="l" rtl="0" fontAlgn="base">
              <a:spcBef>
                <a:spcPct val="0"/>
              </a:spcBef>
              <a:spcAft>
                <a:spcPct val="0"/>
              </a:spcAft>
              <a:defRPr sz="1400" kern="1200">
                <a:solidFill>
                  <a:schemeClr val="tx1"/>
                </a:solidFill>
                <a:latin typeface="Arial" panose="020B0604020202020204" pitchFamily="34" charset="0"/>
                <a:ea typeface="+mn-ea"/>
                <a:cs typeface="+mn-cs"/>
              </a:defRPr>
            </a:lvl5pPr>
            <a:lvl6pPr marL="2286000" algn="l" defTabSz="914400" rtl="0" eaLnBrk="1" latinLnBrk="0" hangingPunct="1">
              <a:defRPr sz="1400" kern="1200">
                <a:solidFill>
                  <a:schemeClr val="tx1"/>
                </a:solidFill>
                <a:latin typeface="Arial" panose="020B0604020202020204" pitchFamily="34" charset="0"/>
                <a:ea typeface="+mn-ea"/>
                <a:cs typeface="+mn-cs"/>
              </a:defRPr>
            </a:lvl6pPr>
            <a:lvl7pPr marL="2743200" algn="l" defTabSz="914400" rtl="0" eaLnBrk="1" latinLnBrk="0" hangingPunct="1">
              <a:defRPr sz="1400" kern="1200">
                <a:solidFill>
                  <a:schemeClr val="tx1"/>
                </a:solidFill>
                <a:latin typeface="Arial" panose="020B0604020202020204" pitchFamily="34" charset="0"/>
                <a:ea typeface="+mn-ea"/>
                <a:cs typeface="+mn-cs"/>
              </a:defRPr>
            </a:lvl7pPr>
            <a:lvl8pPr marL="3200400" algn="l" defTabSz="914400" rtl="0" eaLnBrk="1" latinLnBrk="0" hangingPunct="1">
              <a:defRPr sz="1400" kern="1200">
                <a:solidFill>
                  <a:schemeClr val="tx1"/>
                </a:solidFill>
                <a:latin typeface="Arial" panose="020B0604020202020204" pitchFamily="34" charset="0"/>
                <a:ea typeface="+mn-ea"/>
                <a:cs typeface="+mn-cs"/>
              </a:defRPr>
            </a:lvl8pPr>
            <a:lvl9pPr marL="3657600" algn="l" defTabSz="914400" rtl="0" eaLnBrk="1" latinLnBrk="0" hangingPunct="1">
              <a:defRPr sz="1400" kern="1200">
                <a:solidFill>
                  <a:schemeClr val="tx1"/>
                </a:solidFill>
                <a:latin typeface="Arial" panose="020B0604020202020204" pitchFamily="34" charset="0"/>
                <a:ea typeface="+mn-ea"/>
                <a:cs typeface="+mn-cs"/>
              </a:defRPr>
            </a:lvl9pPr>
          </a:lstStyle>
          <a:p>
            <a:endParaRPr lang="en-CA"/>
          </a:p>
        </p:txBody>
      </p:sp>
      <p:sp>
        <p:nvSpPr>
          <p:cNvPr id="71" name="Freeform 67">
            <a:extLst>
              <a:ext uri="{FF2B5EF4-FFF2-40B4-BE49-F238E27FC236}">
                <a16:creationId xmlns:a16="http://schemas.microsoft.com/office/drawing/2014/main" id="{4277695B-A106-43E8-BFDF-257B0FAA92CE}"/>
              </a:ext>
            </a:extLst>
          </p:cNvPr>
          <p:cNvSpPr>
            <a:spLocks noChangeAspect="1"/>
          </p:cNvSpPr>
          <p:nvPr/>
        </p:nvSpPr>
        <p:spPr bwMode="auto">
          <a:xfrm>
            <a:off x="9395321" y="1371328"/>
            <a:ext cx="38902" cy="67934"/>
          </a:xfrm>
          <a:custGeom>
            <a:avLst/>
            <a:gdLst>
              <a:gd name="T0" fmla="*/ 0 w 66"/>
              <a:gd name="T1" fmla="*/ 0 h 106"/>
              <a:gd name="T2" fmla="*/ 66 w 66"/>
              <a:gd name="T3" fmla="*/ 106 h 106"/>
            </a:gdLst>
            <a:ahLst/>
            <a:cxnLst>
              <a:cxn ang="0">
                <a:pos x="T0" y="T1"/>
              </a:cxn>
              <a:cxn ang="0">
                <a:pos x="T2" y="T3"/>
              </a:cxn>
            </a:cxnLst>
            <a:rect l="0" t="0" r="r" b="b"/>
            <a:pathLst>
              <a:path w="66" h="106">
                <a:moveTo>
                  <a:pt x="0" y="0"/>
                </a:moveTo>
                <a:cubicBezTo>
                  <a:pt x="45" y="12"/>
                  <a:pt x="59" y="66"/>
                  <a:pt x="66" y="106"/>
                </a:cubicBezTo>
              </a:path>
            </a:pathLst>
          </a:custGeom>
          <a:noFill/>
          <a:ln w="6350" cap="rnd">
            <a:solidFill>
              <a:srgbClr val="FF6600"/>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defPPr>
              <a:defRPr lang="en-US"/>
            </a:defPPr>
            <a:lvl1pPr algn="l" rtl="0" fontAlgn="base">
              <a:spcBef>
                <a:spcPct val="0"/>
              </a:spcBef>
              <a:spcAft>
                <a:spcPct val="0"/>
              </a:spcAft>
              <a:defRPr sz="1400" kern="1200">
                <a:solidFill>
                  <a:schemeClr val="tx1"/>
                </a:solidFill>
                <a:latin typeface="Arial" panose="020B0604020202020204" pitchFamily="34" charset="0"/>
                <a:ea typeface="+mn-ea"/>
                <a:cs typeface="+mn-cs"/>
              </a:defRPr>
            </a:lvl1pPr>
            <a:lvl2pPr marL="457200" algn="l" rtl="0" fontAlgn="base">
              <a:spcBef>
                <a:spcPct val="0"/>
              </a:spcBef>
              <a:spcAft>
                <a:spcPct val="0"/>
              </a:spcAft>
              <a:defRPr sz="1400" kern="1200">
                <a:solidFill>
                  <a:schemeClr val="tx1"/>
                </a:solidFill>
                <a:latin typeface="Arial" panose="020B0604020202020204" pitchFamily="34" charset="0"/>
                <a:ea typeface="+mn-ea"/>
                <a:cs typeface="+mn-cs"/>
              </a:defRPr>
            </a:lvl2pPr>
            <a:lvl3pPr marL="914400" algn="l" rtl="0" fontAlgn="base">
              <a:spcBef>
                <a:spcPct val="0"/>
              </a:spcBef>
              <a:spcAft>
                <a:spcPct val="0"/>
              </a:spcAft>
              <a:defRPr sz="1400" kern="1200">
                <a:solidFill>
                  <a:schemeClr val="tx1"/>
                </a:solidFill>
                <a:latin typeface="Arial" panose="020B0604020202020204" pitchFamily="34" charset="0"/>
                <a:ea typeface="+mn-ea"/>
                <a:cs typeface="+mn-cs"/>
              </a:defRPr>
            </a:lvl3pPr>
            <a:lvl4pPr marL="1371600" algn="l" rtl="0" fontAlgn="base">
              <a:spcBef>
                <a:spcPct val="0"/>
              </a:spcBef>
              <a:spcAft>
                <a:spcPct val="0"/>
              </a:spcAft>
              <a:defRPr sz="1400" kern="1200">
                <a:solidFill>
                  <a:schemeClr val="tx1"/>
                </a:solidFill>
                <a:latin typeface="Arial" panose="020B0604020202020204" pitchFamily="34" charset="0"/>
                <a:ea typeface="+mn-ea"/>
                <a:cs typeface="+mn-cs"/>
              </a:defRPr>
            </a:lvl4pPr>
            <a:lvl5pPr marL="1828800" algn="l" rtl="0" fontAlgn="base">
              <a:spcBef>
                <a:spcPct val="0"/>
              </a:spcBef>
              <a:spcAft>
                <a:spcPct val="0"/>
              </a:spcAft>
              <a:defRPr sz="1400" kern="1200">
                <a:solidFill>
                  <a:schemeClr val="tx1"/>
                </a:solidFill>
                <a:latin typeface="Arial" panose="020B0604020202020204" pitchFamily="34" charset="0"/>
                <a:ea typeface="+mn-ea"/>
                <a:cs typeface="+mn-cs"/>
              </a:defRPr>
            </a:lvl5pPr>
            <a:lvl6pPr marL="2286000" algn="l" defTabSz="914400" rtl="0" eaLnBrk="1" latinLnBrk="0" hangingPunct="1">
              <a:defRPr sz="1400" kern="1200">
                <a:solidFill>
                  <a:schemeClr val="tx1"/>
                </a:solidFill>
                <a:latin typeface="Arial" panose="020B0604020202020204" pitchFamily="34" charset="0"/>
                <a:ea typeface="+mn-ea"/>
                <a:cs typeface="+mn-cs"/>
              </a:defRPr>
            </a:lvl6pPr>
            <a:lvl7pPr marL="2743200" algn="l" defTabSz="914400" rtl="0" eaLnBrk="1" latinLnBrk="0" hangingPunct="1">
              <a:defRPr sz="1400" kern="1200">
                <a:solidFill>
                  <a:schemeClr val="tx1"/>
                </a:solidFill>
                <a:latin typeface="Arial" panose="020B0604020202020204" pitchFamily="34" charset="0"/>
                <a:ea typeface="+mn-ea"/>
                <a:cs typeface="+mn-cs"/>
              </a:defRPr>
            </a:lvl7pPr>
            <a:lvl8pPr marL="3200400" algn="l" defTabSz="914400" rtl="0" eaLnBrk="1" latinLnBrk="0" hangingPunct="1">
              <a:defRPr sz="1400" kern="1200">
                <a:solidFill>
                  <a:schemeClr val="tx1"/>
                </a:solidFill>
                <a:latin typeface="Arial" panose="020B0604020202020204" pitchFamily="34" charset="0"/>
                <a:ea typeface="+mn-ea"/>
                <a:cs typeface="+mn-cs"/>
              </a:defRPr>
            </a:lvl8pPr>
            <a:lvl9pPr marL="3657600" algn="l" defTabSz="914400" rtl="0" eaLnBrk="1" latinLnBrk="0" hangingPunct="1">
              <a:defRPr sz="1400" kern="1200">
                <a:solidFill>
                  <a:schemeClr val="tx1"/>
                </a:solidFill>
                <a:latin typeface="Arial" panose="020B0604020202020204" pitchFamily="34" charset="0"/>
                <a:ea typeface="+mn-ea"/>
                <a:cs typeface="+mn-cs"/>
              </a:defRPr>
            </a:lvl9pPr>
          </a:lstStyle>
          <a:p>
            <a:endParaRPr lang="en-CA"/>
          </a:p>
        </p:txBody>
      </p:sp>
      <p:sp>
        <p:nvSpPr>
          <p:cNvPr id="72" name="Freeform 68">
            <a:extLst>
              <a:ext uri="{FF2B5EF4-FFF2-40B4-BE49-F238E27FC236}">
                <a16:creationId xmlns:a16="http://schemas.microsoft.com/office/drawing/2014/main" id="{537F7E8C-4193-45E2-9863-A3FED0AA04DE}"/>
              </a:ext>
            </a:extLst>
          </p:cNvPr>
          <p:cNvSpPr>
            <a:spLocks noChangeAspect="1"/>
          </p:cNvSpPr>
          <p:nvPr/>
        </p:nvSpPr>
        <p:spPr bwMode="auto">
          <a:xfrm>
            <a:off x="9419380" y="1368566"/>
            <a:ext cx="28153" cy="40871"/>
          </a:xfrm>
          <a:custGeom>
            <a:avLst/>
            <a:gdLst>
              <a:gd name="T0" fmla="*/ 48 w 48"/>
              <a:gd name="T1" fmla="*/ 64 h 64"/>
              <a:gd name="T2" fmla="*/ 0 w 48"/>
              <a:gd name="T3" fmla="*/ 0 h 64"/>
            </a:gdLst>
            <a:ahLst/>
            <a:cxnLst>
              <a:cxn ang="0">
                <a:pos x="T0" y="T1"/>
              </a:cxn>
              <a:cxn ang="0">
                <a:pos x="T2" y="T3"/>
              </a:cxn>
            </a:cxnLst>
            <a:rect l="0" t="0" r="r" b="b"/>
            <a:pathLst>
              <a:path w="48" h="64">
                <a:moveTo>
                  <a:pt x="48" y="64"/>
                </a:moveTo>
                <a:cubicBezTo>
                  <a:pt x="43" y="37"/>
                  <a:pt x="27" y="10"/>
                  <a:pt x="0" y="0"/>
                </a:cubicBezTo>
              </a:path>
            </a:pathLst>
          </a:custGeom>
          <a:noFill/>
          <a:ln w="6350" cap="rnd">
            <a:solidFill>
              <a:srgbClr val="FF6600"/>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defPPr>
              <a:defRPr lang="en-US"/>
            </a:defPPr>
            <a:lvl1pPr algn="l" rtl="0" fontAlgn="base">
              <a:spcBef>
                <a:spcPct val="0"/>
              </a:spcBef>
              <a:spcAft>
                <a:spcPct val="0"/>
              </a:spcAft>
              <a:defRPr sz="1400" kern="1200">
                <a:solidFill>
                  <a:schemeClr val="tx1"/>
                </a:solidFill>
                <a:latin typeface="Arial" panose="020B0604020202020204" pitchFamily="34" charset="0"/>
                <a:ea typeface="+mn-ea"/>
                <a:cs typeface="+mn-cs"/>
              </a:defRPr>
            </a:lvl1pPr>
            <a:lvl2pPr marL="457200" algn="l" rtl="0" fontAlgn="base">
              <a:spcBef>
                <a:spcPct val="0"/>
              </a:spcBef>
              <a:spcAft>
                <a:spcPct val="0"/>
              </a:spcAft>
              <a:defRPr sz="1400" kern="1200">
                <a:solidFill>
                  <a:schemeClr val="tx1"/>
                </a:solidFill>
                <a:latin typeface="Arial" panose="020B0604020202020204" pitchFamily="34" charset="0"/>
                <a:ea typeface="+mn-ea"/>
                <a:cs typeface="+mn-cs"/>
              </a:defRPr>
            </a:lvl2pPr>
            <a:lvl3pPr marL="914400" algn="l" rtl="0" fontAlgn="base">
              <a:spcBef>
                <a:spcPct val="0"/>
              </a:spcBef>
              <a:spcAft>
                <a:spcPct val="0"/>
              </a:spcAft>
              <a:defRPr sz="1400" kern="1200">
                <a:solidFill>
                  <a:schemeClr val="tx1"/>
                </a:solidFill>
                <a:latin typeface="Arial" panose="020B0604020202020204" pitchFamily="34" charset="0"/>
                <a:ea typeface="+mn-ea"/>
                <a:cs typeface="+mn-cs"/>
              </a:defRPr>
            </a:lvl3pPr>
            <a:lvl4pPr marL="1371600" algn="l" rtl="0" fontAlgn="base">
              <a:spcBef>
                <a:spcPct val="0"/>
              </a:spcBef>
              <a:spcAft>
                <a:spcPct val="0"/>
              </a:spcAft>
              <a:defRPr sz="1400" kern="1200">
                <a:solidFill>
                  <a:schemeClr val="tx1"/>
                </a:solidFill>
                <a:latin typeface="Arial" panose="020B0604020202020204" pitchFamily="34" charset="0"/>
                <a:ea typeface="+mn-ea"/>
                <a:cs typeface="+mn-cs"/>
              </a:defRPr>
            </a:lvl4pPr>
            <a:lvl5pPr marL="1828800" algn="l" rtl="0" fontAlgn="base">
              <a:spcBef>
                <a:spcPct val="0"/>
              </a:spcBef>
              <a:spcAft>
                <a:spcPct val="0"/>
              </a:spcAft>
              <a:defRPr sz="1400" kern="1200">
                <a:solidFill>
                  <a:schemeClr val="tx1"/>
                </a:solidFill>
                <a:latin typeface="Arial" panose="020B0604020202020204" pitchFamily="34" charset="0"/>
                <a:ea typeface="+mn-ea"/>
                <a:cs typeface="+mn-cs"/>
              </a:defRPr>
            </a:lvl5pPr>
            <a:lvl6pPr marL="2286000" algn="l" defTabSz="914400" rtl="0" eaLnBrk="1" latinLnBrk="0" hangingPunct="1">
              <a:defRPr sz="1400" kern="1200">
                <a:solidFill>
                  <a:schemeClr val="tx1"/>
                </a:solidFill>
                <a:latin typeface="Arial" panose="020B0604020202020204" pitchFamily="34" charset="0"/>
                <a:ea typeface="+mn-ea"/>
                <a:cs typeface="+mn-cs"/>
              </a:defRPr>
            </a:lvl6pPr>
            <a:lvl7pPr marL="2743200" algn="l" defTabSz="914400" rtl="0" eaLnBrk="1" latinLnBrk="0" hangingPunct="1">
              <a:defRPr sz="1400" kern="1200">
                <a:solidFill>
                  <a:schemeClr val="tx1"/>
                </a:solidFill>
                <a:latin typeface="Arial" panose="020B0604020202020204" pitchFamily="34" charset="0"/>
                <a:ea typeface="+mn-ea"/>
                <a:cs typeface="+mn-cs"/>
              </a:defRPr>
            </a:lvl7pPr>
            <a:lvl8pPr marL="3200400" algn="l" defTabSz="914400" rtl="0" eaLnBrk="1" latinLnBrk="0" hangingPunct="1">
              <a:defRPr sz="1400" kern="1200">
                <a:solidFill>
                  <a:schemeClr val="tx1"/>
                </a:solidFill>
                <a:latin typeface="Arial" panose="020B0604020202020204" pitchFamily="34" charset="0"/>
                <a:ea typeface="+mn-ea"/>
                <a:cs typeface="+mn-cs"/>
              </a:defRPr>
            </a:lvl8pPr>
            <a:lvl9pPr marL="3657600" algn="l" defTabSz="914400" rtl="0" eaLnBrk="1" latinLnBrk="0" hangingPunct="1">
              <a:defRPr sz="1400" kern="1200">
                <a:solidFill>
                  <a:schemeClr val="tx1"/>
                </a:solidFill>
                <a:latin typeface="Arial" panose="020B0604020202020204" pitchFamily="34" charset="0"/>
                <a:ea typeface="+mn-ea"/>
                <a:cs typeface="+mn-cs"/>
              </a:defRPr>
            </a:lvl9pPr>
          </a:lstStyle>
          <a:p>
            <a:endParaRPr lang="en-CA"/>
          </a:p>
        </p:txBody>
      </p:sp>
      <p:sp>
        <p:nvSpPr>
          <p:cNvPr id="73" name="Freeform 69">
            <a:extLst>
              <a:ext uri="{FF2B5EF4-FFF2-40B4-BE49-F238E27FC236}">
                <a16:creationId xmlns:a16="http://schemas.microsoft.com/office/drawing/2014/main" id="{046CDFF3-98CA-4A32-8FAA-D3894B3A344C}"/>
              </a:ext>
            </a:extLst>
          </p:cNvPr>
          <p:cNvSpPr>
            <a:spLocks noChangeAspect="1"/>
          </p:cNvSpPr>
          <p:nvPr/>
        </p:nvSpPr>
        <p:spPr bwMode="auto">
          <a:xfrm>
            <a:off x="9427058" y="1342055"/>
            <a:ext cx="6142" cy="8837"/>
          </a:xfrm>
          <a:custGeom>
            <a:avLst/>
            <a:gdLst>
              <a:gd name="T0" fmla="*/ 0 w 10"/>
              <a:gd name="T1" fmla="*/ 0 h 14"/>
              <a:gd name="T2" fmla="*/ 10 w 10"/>
              <a:gd name="T3" fmla="*/ 14 h 14"/>
            </a:gdLst>
            <a:ahLst/>
            <a:cxnLst>
              <a:cxn ang="0">
                <a:pos x="T0" y="T1"/>
              </a:cxn>
              <a:cxn ang="0">
                <a:pos x="T2" y="T3"/>
              </a:cxn>
            </a:cxnLst>
            <a:rect l="0" t="0" r="r" b="b"/>
            <a:pathLst>
              <a:path w="10" h="14">
                <a:moveTo>
                  <a:pt x="0" y="0"/>
                </a:moveTo>
                <a:cubicBezTo>
                  <a:pt x="1" y="4"/>
                  <a:pt x="5" y="9"/>
                  <a:pt x="10" y="14"/>
                </a:cubicBezTo>
              </a:path>
            </a:pathLst>
          </a:custGeom>
          <a:noFill/>
          <a:ln w="6350" cap="rnd">
            <a:solidFill>
              <a:srgbClr val="FF6600"/>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defPPr>
              <a:defRPr lang="en-US"/>
            </a:defPPr>
            <a:lvl1pPr algn="l" rtl="0" fontAlgn="base">
              <a:spcBef>
                <a:spcPct val="0"/>
              </a:spcBef>
              <a:spcAft>
                <a:spcPct val="0"/>
              </a:spcAft>
              <a:defRPr sz="1400" kern="1200">
                <a:solidFill>
                  <a:schemeClr val="tx1"/>
                </a:solidFill>
                <a:latin typeface="Arial" panose="020B0604020202020204" pitchFamily="34" charset="0"/>
                <a:ea typeface="+mn-ea"/>
                <a:cs typeface="+mn-cs"/>
              </a:defRPr>
            </a:lvl1pPr>
            <a:lvl2pPr marL="457200" algn="l" rtl="0" fontAlgn="base">
              <a:spcBef>
                <a:spcPct val="0"/>
              </a:spcBef>
              <a:spcAft>
                <a:spcPct val="0"/>
              </a:spcAft>
              <a:defRPr sz="1400" kern="1200">
                <a:solidFill>
                  <a:schemeClr val="tx1"/>
                </a:solidFill>
                <a:latin typeface="Arial" panose="020B0604020202020204" pitchFamily="34" charset="0"/>
                <a:ea typeface="+mn-ea"/>
                <a:cs typeface="+mn-cs"/>
              </a:defRPr>
            </a:lvl2pPr>
            <a:lvl3pPr marL="914400" algn="l" rtl="0" fontAlgn="base">
              <a:spcBef>
                <a:spcPct val="0"/>
              </a:spcBef>
              <a:spcAft>
                <a:spcPct val="0"/>
              </a:spcAft>
              <a:defRPr sz="1400" kern="1200">
                <a:solidFill>
                  <a:schemeClr val="tx1"/>
                </a:solidFill>
                <a:latin typeface="Arial" panose="020B0604020202020204" pitchFamily="34" charset="0"/>
                <a:ea typeface="+mn-ea"/>
                <a:cs typeface="+mn-cs"/>
              </a:defRPr>
            </a:lvl3pPr>
            <a:lvl4pPr marL="1371600" algn="l" rtl="0" fontAlgn="base">
              <a:spcBef>
                <a:spcPct val="0"/>
              </a:spcBef>
              <a:spcAft>
                <a:spcPct val="0"/>
              </a:spcAft>
              <a:defRPr sz="1400" kern="1200">
                <a:solidFill>
                  <a:schemeClr val="tx1"/>
                </a:solidFill>
                <a:latin typeface="Arial" panose="020B0604020202020204" pitchFamily="34" charset="0"/>
                <a:ea typeface="+mn-ea"/>
                <a:cs typeface="+mn-cs"/>
              </a:defRPr>
            </a:lvl4pPr>
            <a:lvl5pPr marL="1828800" algn="l" rtl="0" fontAlgn="base">
              <a:spcBef>
                <a:spcPct val="0"/>
              </a:spcBef>
              <a:spcAft>
                <a:spcPct val="0"/>
              </a:spcAft>
              <a:defRPr sz="1400" kern="1200">
                <a:solidFill>
                  <a:schemeClr val="tx1"/>
                </a:solidFill>
                <a:latin typeface="Arial" panose="020B0604020202020204" pitchFamily="34" charset="0"/>
                <a:ea typeface="+mn-ea"/>
                <a:cs typeface="+mn-cs"/>
              </a:defRPr>
            </a:lvl5pPr>
            <a:lvl6pPr marL="2286000" algn="l" defTabSz="914400" rtl="0" eaLnBrk="1" latinLnBrk="0" hangingPunct="1">
              <a:defRPr sz="1400" kern="1200">
                <a:solidFill>
                  <a:schemeClr val="tx1"/>
                </a:solidFill>
                <a:latin typeface="Arial" panose="020B0604020202020204" pitchFamily="34" charset="0"/>
                <a:ea typeface="+mn-ea"/>
                <a:cs typeface="+mn-cs"/>
              </a:defRPr>
            </a:lvl6pPr>
            <a:lvl7pPr marL="2743200" algn="l" defTabSz="914400" rtl="0" eaLnBrk="1" latinLnBrk="0" hangingPunct="1">
              <a:defRPr sz="1400" kern="1200">
                <a:solidFill>
                  <a:schemeClr val="tx1"/>
                </a:solidFill>
                <a:latin typeface="Arial" panose="020B0604020202020204" pitchFamily="34" charset="0"/>
                <a:ea typeface="+mn-ea"/>
                <a:cs typeface="+mn-cs"/>
              </a:defRPr>
            </a:lvl7pPr>
            <a:lvl8pPr marL="3200400" algn="l" defTabSz="914400" rtl="0" eaLnBrk="1" latinLnBrk="0" hangingPunct="1">
              <a:defRPr sz="1400" kern="1200">
                <a:solidFill>
                  <a:schemeClr val="tx1"/>
                </a:solidFill>
                <a:latin typeface="Arial" panose="020B0604020202020204" pitchFamily="34" charset="0"/>
                <a:ea typeface="+mn-ea"/>
                <a:cs typeface="+mn-cs"/>
              </a:defRPr>
            </a:lvl8pPr>
            <a:lvl9pPr marL="3657600" algn="l" defTabSz="914400" rtl="0" eaLnBrk="1" latinLnBrk="0" hangingPunct="1">
              <a:defRPr sz="1400" kern="1200">
                <a:solidFill>
                  <a:schemeClr val="tx1"/>
                </a:solidFill>
                <a:latin typeface="Arial" panose="020B0604020202020204" pitchFamily="34" charset="0"/>
                <a:ea typeface="+mn-ea"/>
                <a:cs typeface="+mn-cs"/>
              </a:defRPr>
            </a:lvl9pPr>
          </a:lstStyle>
          <a:p>
            <a:endParaRPr lang="en-CA"/>
          </a:p>
        </p:txBody>
      </p:sp>
      <p:sp>
        <p:nvSpPr>
          <p:cNvPr id="74" name="Freeform 70">
            <a:extLst>
              <a:ext uri="{FF2B5EF4-FFF2-40B4-BE49-F238E27FC236}">
                <a16:creationId xmlns:a16="http://schemas.microsoft.com/office/drawing/2014/main" id="{EFD4BFCD-F459-4575-8154-CA6AF0F8B3E8}"/>
              </a:ext>
            </a:extLst>
          </p:cNvPr>
          <p:cNvSpPr>
            <a:spLocks noChangeAspect="1"/>
          </p:cNvSpPr>
          <p:nvPr/>
        </p:nvSpPr>
        <p:spPr bwMode="auto">
          <a:xfrm>
            <a:off x="9433200" y="1338189"/>
            <a:ext cx="26106" cy="12703"/>
          </a:xfrm>
          <a:custGeom>
            <a:avLst/>
            <a:gdLst>
              <a:gd name="T0" fmla="*/ 0 w 44"/>
              <a:gd name="T1" fmla="*/ 20 h 20"/>
              <a:gd name="T2" fmla="*/ 44 w 44"/>
              <a:gd name="T3" fmla="*/ 4 h 20"/>
            </a:gdLst>
            <a:ahLst/>
            <a:cxnLst>
              <a:cxn ang="0">
                <a:pos x="T0" y="T1"/>
              </a:cxn>
              <a:cxn ang="0">
                <a:pos x="T2" y="T3"/>
              </a:cxn>
            </a:cxnLst>
            <a:rect l="0" t="0" r="r" b="b"/>
            <a:pathLst>
              <a:path w="44" h="20">
                <a:moveTo>
                  <a:pt x="0" y="20"/>
                </a:moveTo>
                <a:cubicBezTo>
                  <a:pt x="14" y="12"/>
                  <a:pt x="26" y="0"/>
                  <a:pt x="44" y="4"/>
                </a:cubicBezTo>
              </a:path>
            </a:pathLst>
          </a:custGeom>
          <a:noFill/>
          <a:ln w="6350" cap="rnd">
            <a:solidFill>
              <a:srgbClr val="FF6600"/>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defPPr>
              <a:defRPr lang="en-US"/>
            </a:defPPr>
            <a:lvl1pPr algn="l" rtl="0" fontAlgn="base">
              <a:spcBef>
                <a:spcPct val="0"/>
              </a:spcBef>
              <a:spcAft>
                <a:spcPct val="0"/>
              </a:spcAft>
              <a:defRPr sz="1400" kern="1200">
                <a:solidFill>
                  <a:schemeClr val="tx1"/>
                </a:solidFill>
                <a:latin typeface="Arial" panose="020B0604020202020204" pitchFamily="34" charset="0"/>
                <a:ea typeface="+mn-ea"/>
                <a:cs typeface="+mn-cs"/>
              </a:defRPr>
            </a:lvl1pPr>
            <a:lvl2pPr marL="457200" algn="l" rtl="0" fontAlgn="base">
              <a:spcBef>
                <a:spcPct val="0"/>
              </a:spcBef>
              <a:spcAft>
                <a:spcPct val="0"/>
              </a:spcAft>
              <a:defRPr sz="1400" kern="1200">
                <a:solidFill>
                  <a:schemeClr val="tx1"/>
                </a:solidFill>
                <a:latin typeface="Arial" panose="020B0604020202020204" pitchFamily="34" charset="0"/>
                <a:ea typeface="+mn-ea"/>
                <a:cs typeface="+mn-cs"/>
              </a:defRPr>
            </a:lvl2pPr>
            <a:lvl3pPr marL="914400" algn="l" rtl="0" fontAlgn="base">
              <a:spcBef>
                <a:spcPct val="0"/>
              </a:spcBef>
              <a:spcAft>
                <a:spcPct val="0"/>
              </a:spcAft>
              <a:defRPr sz="1400" kern="1200">
                <a:solidFill>
                  <a:schemeClr val="tx1"/>
                </a:solidFill>
                <a:latin typeface="Arial" panose="020B0604020202020204" pitchFamily="34" charset="0"/>
                <a:ea typeface="+mn-ea"/>
                <a:cs typeface="+mn-cs"/>
              </a:defRPr>
            </a:lvl3pPr>
            <a:lvl4pPr marL="1371600" algn="l" rtl="0" fontAlgn="base">
              <a:spcBef>
                <a:spcPct val="0"/>
              </a:spcBef>
              <a:spcAft>
                <a:spcPct val="0"/>
              </a:spcAft>
              <a:defRPr sz="1400" kern="1200">
                <a:solidFill>
                  <a:schemeClr val="tx1"/>
                </a:solidFill>
                <a:latin typeface="Arial" panose="020B0604020202020204" pitchFamily="34" charset="0"/>
                <a:ea typeface="+mn-ea"/>
                <a:cs typeface="+mn-cs"/>
              </a:defRPr>
            </a:lvl4pPr>
            <a:lvl5pPr marL="1828800" algn="l" rtl="0" fontAlgn="base">
              <a:spcBef>
                <a:spcPct val="0"/>
              </a:spcBef>
              <a:spcAft>
                <a:spcPct val="0"/>
              </a:spcAft>
              <a:defRPr sz="1400" kern="1200">
                <a:solidFill>
                  <a:schemeClr val="tx1"/>
                </a:solidFill>
                <a:latin typeface="Arial" panose="020B0604020202020204" pitchFamily="34" charset="0"/>
                <a:ea typeface="+mn-ea"/>
                <a:cs typeface="+mn-cs"/>
              </a:defRPr>
            </a:lvl5pPr>
            <a:lvl6pPr marL="2286000" algn="l" defTabSz="914400" rtl="0" eaLnBrk="1" latinLnBrk="0" hangingPunct="1">
              <a:defRPr sz="1400" kern="1200">
                <a:solidFill>
                  <a:schemeClr val="tx1"/>
                </a:solidFill>
                <a:latin typeface="Arial" panose="020B0604020202020204" pitchFamily="34" charset="0"/>
                <a:ea typeface="+mn-ea"/>
                <a:cs typeface="+mn-cs"/>
              </a:defRPr>
            </a:lvl6pPr>
            <a:lvl7pPr marL="2743200" algn="l" defTabSz="914400" rtl="0" eaLnBrk="1" latinLnBrk="0" hangingPunct="1">
              <a:defRPr sz="1400" kern="1200">
                <a:solidFill>
                  <a:schemeClr val="tx1"/>
                </a:solidFill>
                <a:latin typeface="Arial" panose="020B0604020202020204" pitchFamily="34" charset="0"/>
                <a:ea typeface="+mn-ea"/>
                <a:cs typeface="+mn-cs"/>
              </a:defRPr>
            </a:lvl7pPr>
            <a:lvl8pPr marL="3200400" algn="l" defTabSz="914400" rtl="0" eaLnBrk="1" latinLnBrk="0" hangingPunct="1">
              <a:defRPr sz="1400" kern="1200">
                <a:solidFill>
                  <a:schemeClr val="tx1"/>
                </a:solidFill>
                <a:latin typeface="Arial" panose="020B0604020202020204" pitchFamily="34" charset="0"/>
                <a:ea typeface="+mn-ea"/>
                <a:cs typeface="+mn-cs"/>
              </a:defRPr>
            </a:lvl8pPr>
            <a:lvl9pPr marL="3657600" algn="l" defTabSz="914400" rtl="0" eaLnBrk="1" latinLnBrk="0" hangingPunct="1">
              <a:defRPr sz="1400" kern="1200">
                <a:solidFill>
                  <a:schemeClr val="tx1"/>
                </a:solidFill>
                <a:latin typeface="Arial" panose="020B0604020202020204" pitchFamily="34" charset="0"/>
                <a:ea typeface="+mn-ea"/>
                <a:cs typeface="+mn-cs"/>
              </a:defRPr>
            </a:lvl9pPr>
          </a:lstStyle>
          <a:p>
            <a:endParaRPr lang="en-CA"/>
          </a:p>
        </p:txBody>
      </p:sp>
      <p:sp>
        <p:nvSpPr>
          <p:cNvPr id="75" name="Freeform 71">
            <a:extLst>
              <a:ext uri="{FF2B5EF4-FFF2-40B4-BE49-F238E27FC236}">
                <a16:creationId xmlns:a16="http://schemas.microsoft.com/office/drawing/2014/main" id="{E698D68B-183F-4BFB-9D67-C43546F1B5D5}"/>
              </a:ext>
            </a:extLst>
          </p:cNvPr>
          <p:cNvSpPr>
            <a:spLocks noChangeAspect="1"/>
          </p:cNvSpPr>
          <p:nvPr/>
        </p:nvSpPr>
        <p:spPr bwMode="auto">
          <a:xfrm>
            <a:off x="8882935" y="603061"/>
            <a:ext cx="512" cy="14912"/>
          </a:xfrm>
          <a:custGeom>
            <a:avLst/>
            <a:gdLst>
              <a:gd name="T0" fmla="*/ 0 w 2"/>
              <a:gd name="T1" fmla="*/ 0 h 23"/>
              <a:gd name="T2" fmla="*/ 1 w 2"/>
              <a:gd name="T3" fmla="*/ 23 h 23"/>
            </a:gdLst>
            <a:ahLst/>
            <a:cxnLst>
              <a:cxn ang="0">
                <a:pos x="T0" y="T1"/>
              </a:cxn>
              <a:cxn ang="0">
                <a:pos x="T2" y="T3"/>
              </a:cxn>
            </a:cxnLst>
            <a:rect l="0" t="0" r="r" b="b"/>
            <a:pathLst>
              <a:path w="2" h="23">
                <a:moveTo>
                  <a:pt x="0" y="0"/>
                </a:moveTo>
                <a:cubicBezTo>
                  <a:pt x="2" y="8"/>
                  <a:pt x="1" y="15"/>
                  <a:pt x="1" y="23"/>
                </a:cubicBezTo>
              </a:path>
            </a:pathLst>
          </a:custGeom>
          <a:noFill/>
          <a:ln w="6350" cap="rnd">
            <a:solidFill>
              <a:srgbClr val="FF6600"/>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defPPr>
              <a:defRPr lang="en-US"/>
            </a:defPPr>
            <a:lvl1pPr algn="l" rtl="0" fontAlgn="base">
              <a:spcBef>
                <a:spcPct val="0"/>
              </a:spcBef>
              <a:spcAft>
                <a:spcPct val="0"/>
              </a:spcAft>
              <a:defRPr sz="1400" kern="1200">
                <a:solidFill>
                  <a:schemeClr val="tx1"/>
                </a:solidFill>
                <a:latin typeface="Arial" panose="020B0604020202020204" pitchFamily="34" charset="0"/>
                <a:ea typeface="+mn-ea"/>
                <a:cs typeface="+mn-cs"/>
              </a:defRPr>
            </a:lvl1pPr>
            <a:lvl2pPr marL="457200" algn="l" rtl="0" fontAlgn="base">
              <a:spcBef>
                <a:spcPct val="0"/>
              </a:spcBef>
              <a:spcAft>
                <a:spcPct val="0"/>
              </a:spcAft>
              <a:defRPr sz="1400" kern="1200">
                <a:solidFill>
                  <a:schemeClr val="tx1"/>
                </a:solidFill>
                <a:latin typeface="Arial" panose="020B0604020202020204" pitchFamily="34" charset="0"/>
                <a:ea typeface="+mn-ea"/>
                <a:cs typeface="+mn-cs"/>
              </a:defRPr>
            </a:lvl2pPr>
            <a:lvl3pPr marL="914400" algn="l" rtl="0" fontAlgn="base">
              <a:spcBef>
                <a:spcPct val="0"/>
              </a:spcBef>
              <a:spcAft>
                <a:spcPct val="0"/>
              </a:spcAft>
              <a:defRPr sz="1400" kern="1200">
                <a:solidFill>
                  <a:schemeClr val="tx1"/>
                </a:solidFill>
                <a:latin typeface="Arial" panose="020B0604020202020204" pitchFamily="34" charset="0"/>
                <a:ea typeface="+mn-ea"/>
                <a:cs typeface="+mn-cs"/>
              </a:defRPr>
            </a:lvl3pPr>
            <a:lvl4pPr marL="1371600" algn="l" rtl="0" fontAlgn="base">
              <a:spcBef>
                <a:spcPct val="0"/>
              </a:spcBef>
              <a:spcAft>
                <a:spcPct val="0"/>
              </a:spcAft>
              <a:defRPr sz="1400" kern="1200">
                <a:solidFill>
                  <a:schemeClr val="tx1"/>
                </a:solidFill>
                <a:latin typeface="Arial" panose="020B0604020202020204" pitchFamily="34" charset="0"/>
                <a:ea typeface="+mn-ea"/>
                <a:cs typeface="+mn-cs"/>
              </a:defRPr>
            </a:lvl4pPr>
            <a:lvl5pPr marL="1828800" algn="l" rtl="0" fontAlgn="base">
              <a:spcBef>
                <a:spcPct val="0"/>
              </a:spcBef>
              <a:spcAft>
                <a:spcPct val="0"/>
              </a:spcAft>
              <a:defRPr sz="1400" kern="1200">
                <a:solidFill>
                  <a:schemeClr val="tx1"/>
                </a:solidFill>
                <a:latin typeface="Arial" panose="020B0604020202020204" pitchFamily="34" charset="0"/>
                <a:ea typeface="+mn-ea"/>
                <a:cs typeface="+mn-cs"/>
              </a:defRPr>
            </a:lvl5pPr>
            <a:lvl6pPr marL="2286000" algn="l" defTabSz="914400" rtl="0" eaLnBrk="1" latinLnBrk="0" hangingPunct="1">
              <a:defRPr sz="1400" kern="1200">
                <a:solidFill>
                  <a:schemeClr val="tx1"/>
                </a:solidFill>
                <a:latin typeface="Arial" panose="020B0604020202020204" pitchFamily="34" charset="0"/>
                <a:ea typeface="+mn-ea"/>
                <a:cs typeface="+mn-cs"/>
              </a:defRPr>
            </a:lvl6pPr>
            <a:lvl7pPr marL="2743200" algn="l" defTabSz="914400" rtl="0" eaLnBrk="1" latinLnBrk="0" hangingPunct="1">
              <a:defRPr sz="1400" kern="1200">
                <a:solidFill>
                  <a:schemeClr val="tx1"/>
                </a:solidFill>
                <a:latin typeface="Arial" panose="020B0604020202020204" pitchFamily="34" charset="0"/>
                <a:ea typeface="+mn-ea"/>
                <a:cs typeface="+mn-cs"/>
              </a:defRPr>
            </a:lvl7pPr>
            <a:lvl8pPr marL="3200400" algn="l" defTabSz="914400" rtl="0" eaLnBrk="1" latinLnBrk="0" hangingPunct="1">
              <a:defRPr sz="1400" kern="1200">
                <a:solidFill>
                  <a:schemeClr val="tx1"/>
                </a:solidFill>
                <a:latin typeface="Arial" panose="020B0604020202020204" pitchFamily="34" charset="0"/>
                <a:ea typeface="+mn-ea"/>
                <a:cs typeface="+mn-cs"/>
              </a:defRPr>
            </a:lvl8pPr>
            <a:lvl9pPr marL="3657600" algn="l" defTabSz="914400" rtl="0" eaLnBrk="1" latinLnBrk="0" hangingPunct="1">
              <a:defRPr sz="1400" kern="1200">
                <a:solidFill>
                  <a:schemeClr val="tx1"/>
                </a:solidFill>
                <a:latin typeface="Arial" panose="020B0604020202020204" pitchFamily="34" charset="0"/>
                <a:ea typeface="+mn-ea"/>
                <a:cs typeface="+mn-cs"/>
              </a:defRPr>
            </a:lvl9pPr>
          </a:lstStyle>
          <a:p>
            <a:endParaRPr lang="en-CA"/>
          </a:p>
        </p:txBody>
      </p:sp>
      <p:sp>
        <p:nvSpPr>
          <p:cNvPr id="76" name="Freeform 72">
            <a:extLst>
              <a:ext uri="{FF2B5EF4-FFF2-40B4-BE49-F238E27FC236}">
                <a16:creationId xmlns:a16="http://schemas.microsoft.com/office/drawing/2014/main" id="{345F2BBF-F428-4254-B269-0E2FC9397E47}"/>
              </a:ext>
            </a:extLst>
          </p:cNvPr>
          <p:cNvSpPr>
            <a:spLocks noChangeAspect="1"/>
          </p:cNvSpPr>
          <p:nvPr/>
        </p:nvSpPr>
        <p:spPr bwMode="auto">
          <a:xfrm>
            <a:off x="8767763" y="683147"/>
            <a:ext cx="19963" cy="57993"/>
          </a:xfrm>
          <a:custGeom>
            <a:avLst/>
            <a:gdLst>
              <a:gd name="T0" fmla="*/ 0 w 34"/>
              <a:gd name="T1" fmla="*/ 0 h 91"/>
              <a:gd name="T2" fmla="*/ 28 w 34"/>
              <a:gd name="T3" fmla="*/ 91 h 91"/>
            </a:gdLst>
            <a:ahLst/>
            <a:cxnLst>
              <a:cxn ang="0">
                <a:pos x="T0" y="T1"/>
              </a:cxn>
              <a:cxn ang="0">
                <a:pos x="T2" y="T3"/>
              </a:cxn>
            </a:cxnLst>
            <a:rect l="0" t="0" r="r" b="b"/>
            <a:pathLst>
              <a:path w="34" h="91">
                <a:moveTo>
                  <a:pt x="0" y="0"/>
                </a:moveTo>
                <a:cubicBezTo>
                  <a:pt x="19" y="26"/>
                  <a:pt x="34" y="57"/>
                  <a:pt x="28" y="91"/>
                </a:cubicBezTo>
              </a:path>
            </a:pathLst>
          </a:custGeom>
          <a:noFill/>
          <a:ln w="6350" cap="rnd">
            <a:solidFill>
              <a:srgbClr val="FF6600"/>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defPPr>
              <a:defRPr lang="en-US"/>
            </a:defPPr>
            <a:lvl1pPr algn="l" rtl="0" fontAlgn="base">
              <a:spcBef>
                <a:spcPct val="0"/>
              </a:spcBef>
              <a:spcAft>
                <a:spcPct val="0"/>
              </a:spcAft>
              <a:defRPr sz="1400" kern="1200">
                <a:solidFill>
                  <a:schemeClr val="tx1"/>
                </a:solidFill>
                <a:latin typeface="Arial" panose="020B0604020202020204" pitchFamily="34" charset="0"/>
                <a:ea typeface="+mn-ea"/>
                <a:cs typeface="+mn-cs"/>
              </a:defRPr>
            </a:lvl1pPr>
            <a:lvl2pPr marL="457200" algn="l" rtl="0" fontAlgn="base">
              <a:spcBef>
                <a:spcPct val="0"/>
              </a:spcBef>
              <a:spcAft>
                <a:spcPct val="0"/>
              </a:spcAft>
              <a:defRPr sz="1400" kern="1200">
                <a:solidFill>
                  <a:schemeClr val="tx1"/>
                </a:solidFill>
                <a:latin typeface="Arial" panose="020B0604020202020204" pitchFamily="34" charset="0"/>
                <a:ea typeface="+mn-ea"/>
                <a:cs typeface="+mn-cs"/>
              </a:defRPr>
            </a:lvl2pPr>
            <a:lvl3pPr marL="914400" algn="l" rtl="0" fontAlgn="base">
              <a:spcBef>
                <a:spcPct val="0"/>
              </a:spcBef>
              <a:spcAft>
                <a:spcPct val="0"/>
              </a:spcAft>
              <a:defRPr sz="1400" kern="1200">
                <a:solidFill>
                  <a:schemeClr val="tx1"/>
                </a:solidFill>
                <a:latin typeface="Arial" panose="020B0604020202020204" pitchFamily="34" charset="0"/>
                <a:ea typeface="+mn-ea"/>
                <a:cs typeface="+mn-cs"/>
              </a:defRPr>
            </a:lvl3pPr>
            <a:lvl4pPr marL="1371600" algn="l" rtl="0" fontAlgn="base">
              <a:spcBef>
                <a:spcPct val="0"/>
              </a:spcBef>
              <a:spcAft>
                <a:spcPct val="0"/>
              </a:spcAft>
              <a:defRPr sz="1400" kern="1200">
                <a:solidFill>
                  <a:schemeClr val="tx1"/>
                </a:solidFill>
                <a:latin typeface="Arial" panose="020B0604020202020204" pitchFamily="34" charset="0"/>
                <a:ea typeface="+mn-ea"/>
                <a:cs typeface="+mn-cs"/>
              </a:defRPr>
            </a:lvl4pPr>
            <a:lvl5pPr marL="1828800" algn="l" rtl="0" fontAlgn="base">
              <a:spcBef>
                <a:spcPct val="0"/>
              </a:spcBef>
              <a:spcAft>
                <a:spcPct val="0"/>
              </a:spcAft>
              <a:defRPr sz="1400" kern="1200">
                <a:solidFill>
                  <a:schemeClr val="tx1"/>
                </a:solidFill>
                <a:latin typeface="Arial" panose="020B0604020202020204" pitchFamily="34" charset="0"/>
                <a:ea typeface="+mn-ea"/>
                <a:cs typeface="+mn-cs"/>
              </a:defRPr>
            </a:lvl5pPr>
            <a:lvl6pPr marL="2286000" algn="l" defTabSz="914400" rtl="0" eaLnBrk="1" latinLnBrk="0" hangingPunct="1">
              <a:defRPr sz="1400" kern="1200">
                <a:solidFill>
                  <a:schemeClr val="tx1"/>
                </a:solidFill>
                <a:latin typeface="Arial" panose="020B0604020202020204" pitchFamily="34" charset="0"/>
                <a:ea typeface="+mn-ea"/>
                <a:cs typeface="+mn-cs"/>
              </a:defRPr>
            </a:lvl6pPr>
            <a:lvl7pPr marL="2743200" algn="l" defTabSz="914400" rtl="0" eaLnBrk="1" latinLnBrk="0" hangingPunct="1">
              <a:defRPr sz="1400" kern="1200">
                <a:solidFill>
                  <a:schemeClr val="tx1"/>
                </a:solidFill>
                <a:latin typeface="Arial" panose="020B0604020202020204" pitchFamily="34" charset="0"/>
                <a:ea typeface="+mn-ea"/>
                <a:cs typeface="+mn-cs"/>
              </a:defRPr>
            </a:lvl7pPr>
            <a:lvl8pPr marL="3200400" algn="l" defTabSz="914400" rtl="0" eaLnBrk="1" latinLnBrk="0" hangingPunct="1">
              <a:defRPr sz="1400" kern="1200">
                <a:solidFill>
                  <a:schemeClr val="tx1"/>
                </a:solidFill>
                <a:latin typeface="Arial" panose="020B0604020202020204" pitchFamily="34" charset="0"/>
                <a:ea typeface="+mn-ea"/>
                <a:cs typeface="+mn-cs"/>
              </a:defRPr>
            </a:lvl8pPr>
            <a:lvl9pPr marL="3657600" algn="l" defTabSz="914400" rtl="0" eaLnBrk="1" latinLnBrk="0" hangingPunct="1">
              <a:defRPr sz="1400" kern="1200">
                <a:solidFill>
                  <a:schemeClr val="tx1"/>
                </a:solidFill>
                <a:latin typeface="Arial" panose="020B0604020202020204" pitchFamily="34" charset="0"/>
                <a:ea typeface="+mn-ea"/>
                <a:cs typeface="+mn-cs"/>
              </a:defRPr>
            </a:lvl9pPr>
          </a:lstStyle>
          <a:p>
            <a:endParaRPr lang="en-CA"/>
          </a:p>
        </p:txBody>
      </p:sp>
      <p:sp>
        <p:nvSpPr>
          <p:cNvPr id="77" name="Freeform 73">
            <a:extLst>
              <a:ext uri="{FF2B5EF4-FFF2-40B4-BE49-F238E27FC236}">
                <a16:creationId xmlns:a16="http://schemas.microsoft.com/office/drawing/2014/main" id="{4027B6C5-8193-4968-A846-342AD0761B85}"/>
              </a:ext>
            </a:extLst>
          </p:cNvPr>
          <p:cNvSpPr>
            <a:spLocks noChangeAspect="1"/>
          </p:cNvSpPr>
          <p:nvPr/>
        </p:nvSpPr>
        <p:spPr bwMode="auto">
          <a:xfrm>
            <a:off x="8784143" y="741139"/>
            <a:ext cx="13821" cy="14912"/>
          </a:xfrm>
          <a:custGeom>
            <a:avLst/>
            <a:gdLst>
              <a:gd name="T0" fmla="*/ 0 w 23"/>
              <a:gd name="T1" fmla="*/ 0 h 23"/>
              <a:gd name="T2" fmla="*/ 23 w 23"/>
              <a:gd name="T3" fmla="*/ 23 h 23"/>
            </a:gdLst>
            <a:ahLst/>
            <a:cxnLst>
              <a:cxn ang="0">
                <a:pos x="T0" y="T1"/>
              </a:cxn>
              <a:cxn ang="0">
                <a:pos x="T2" y="T3"/>
              </a:cxn>
            </a:cxnLst>
            <a:rect l="0" t="0" r="r" b="b"/>
            <a:pathLst>
              <a:path w="23" h="23">
                <a:moveTo>
                  <a:pt x="0" y="0"/>
                </a:moveTo>
                <a:cubicBezTo>
                  <a:pt x="7" y="9"/>
                  <a:pt x="13" y="17"/>
                  <a:pt x="23" y="23"/>
                </a:cubicBezTo>
              </a:path>
            </a:pathLst>
          </a:custGeom>
          <a:noFill/>
          <a:ln w="6350" cap="rnd">
            <a:solidFill>
              <a:srgbClr val="FF6600"/>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defPPr>
              <a:defRPr lang="en-US"/>
            </a:defPPr>
            <a:lvl1pPr algn="l" rtl="0" fontAlgn="base">
              <a:spcBef>
                <a:spcPct val="0"/>
              </a:spcBef>
              <a:spcAft>
                <a:spcPct val="0"/>
              </a:spcAft>
              <a:defRPr sz="1400" kern="1200">
                <a:solidFill>
                  <a:schemeClr val="tx1"/>
                </a:solidFill>
                <a:latin typeface="Arial" panose="020B0604020202020204" pitchFamily="34" charset="0"/>
                <a:ea typeface="+mn-ea"/>
                <a:cs typeface="+mn-cs"/>
              </a:defRPr>
            </a:lvl1pPr>
            <a:lvl2pPr marL="457200" algn="l" rtl="0" fontAlgn="base">
              <a:spcBef>
                <a:spcPct val="0"/>
              </a:spcBef>
              <a:spcAft>
                <a:spcPct val="0"/>
              </a:spcAft>
              <a:defRPr sz="1400" kern="1200">
                <a:solidFill>
                  <a:schemeClr val="tx1"/>
                </a:solidFill>
                <a:latin typeface="Arial" panose="020B0604020202020204" pitchFamily="34" charset="0"/>
                <a:ea typeface="+mn-ea"/>
                <a:cs typeface="+mn-cs"/>
              </a:defRPr>
            </a:lvl2pPr>
            <a:lvl3pPr marL="914400" algn="l" rtl="0" fontAlgn="base">
              <a:spcBef>
                <a:spcPct val="0"/>
              </a:spcBef>
              <a:spcAft>
                <a:spcPct val="0"/>
              </a:spcAft>
              <a:defRPr sz="1400" kern="1200">
                <a:solidFill>
                  <a:schemeClr val="tx1"/>
                </a:solidFill>
                <a:latin typeface="Arial" panose="020B0604020202020204" pitchFamily="34" charset="0"/>
                <a:ea typeface="+mn-ea"/>
                <a:cs typeface="+mn-cs"/>
              </a:defRPr>
            </a:lvl3pPr>
            <a:lvl4pPr marL="1371600" algn="l" rtl="0" fontAlgn="base">
              <a:spcBef>
                <a:spcPct val="0"/>
              </a:spcBef>
              <a:spcAft>
                <a:spcPct val="0"/>
              </a:spcAft>
              <a:defRPr sz="1400" kern="1200">
                <a:solidFill>
                  <a:schemeClr val="tx1"/>
                </a:solidFill>
                <a:latin typeface="Arial" panose="020B0604020202020204" pitchFamily="34" charset="0"/>
                <a:ea typeface="+mn-ea"/>
                <a:cs typeface="+mn-cs"/>
              </a:defRPr>
            </a:lvl4pPr>
            <a:lvl5pPr marL="1828800" algn="l" rtl="0" fontAlgn="base">
              <a:spcBef>
                <a:spcPct val="0"/>
              </a:spcBef>
              <a:spcAft>
                <a:spcPct val="0"/>
              </a:spcAft>
              <a:defRPr sz="1400" kern="1200">
                <a:solidFill>
                  <a:schemeClr val="tx1"/>
                </a:solidFill>
                <a:latin typeface="Arial" panose="020B0604020202020204" pitchFamily="34" charset="0"/>
                <a:ea typeface="+mn-ea"/>
                <a:cs typeface="+mn-cs"/>
              </a:defRPr>
            </a:lvl5pPr>
            <a:lvl6pPr marL="2286000" algn="l" defTabSz="914400" rtl="0" eaLnBrk="1" latinLnBrk="0" hangingPunct="1">
              <a:defRPr sz="1400" kern="1200">
                <a:solidFill>
                  <a:schemeClr val="tx1"/>
                </a:solidFill>
                <a:latin typeface="Arial" panose="020B0604020202020204" pitchFamily="34" charset="0"/>
                <a:ea typeface="+mn-ea"/>
                <a:cs typeface="+mn-cs"/>
              </a:defRPr>
            </a:lvl6pPr>
            <a:lvl7pPr marL="2743200" algn="l" defTabSz="914400" rtl="0" eaLnBrk="1" latinLnBrk="0" hangingPunct="1">
              <a:defRPr sz="1400" kern="1200">
                <a:solidFill>
                  <a:schemeClr val="tx1"/>
                </a:solidFill>
                <a:latin typeface="Arial" panose="020B0604020202020204" pitchFamily="34" charset="0"/>
                <a:ea typeface="+mn-ea"/>
                <a:cs typeface="+mn-cs"/>
              </a:defRPr>
            </a:lvl7pPr>
            <a:lvl8pPr marL="3200400" algn="l" defTabSz="914400" rtl="0" eaLnBrk="1" latinLnBrk="0" hangingPunct="1">
              <a:defRPr sz="1400" kern="1200">
                <a:solidFill>
                  <a:schemeClr val="tx1"/>
                </a:solidFill>
                <a:latin typeface="Arial" panose="020B0604020202020204" pitchFamily="34" charset="0"/>
                <a:ea typeface="+mn-ea"/>
                <a:cs typeface="+mn-cs"/>
              </a:defRPr>
            </a:lvl8pPr>
            <a:lvl9pPr marL="3657600" algn="l" defTabSz="914400" rtl="0" eaLnBrk="1" latinLnBrk="0" hangingPunct="1">
              <a:defRPr sz="1400" kern="1200">
                <a:solidFill>
                  <a:schemeClr val="tx1"/>
                </a:solidFill>
                <a:latin typeface="Arial" panose="020B0604020202020204" pitchFamily="34" charset="0"/>
                <a:ea typeface="+mn-ea"/>
                <a:cs typeface="+mn-cs"/>
              </a:defRPr>
            </a:lvl9pPr>
          </a:lstStyle>
          <a:p>
            <a:endParaRPr lang="en-CA"/>
          </a:p>
        </p:txBody>
      </p:sp>
      <p:sp>
        <p:nvSpPr>
          <p:cNvPr id="78" name="Freeform 74">
            <a:extLst>
              <a:ext uri="{FF2B5EF4-FFF2-40B4-BE49-F238E27FC236}">
                <a16:creationId xmlns:a16="http://schemas.microsoft.com/office/drawing/2014/main" id="{8F04AAD7-D2DB-4ED1-B1BA-651D066D5296}"/>
              </a:ext>
            </a:extLst>
          </p:cNvPr>
          <p:cNvSpPr>
            <a:spLocks noChangeAspect="1"/>
          </p:cNvSpPr>
          <p:nvPr/>
        </p:nvSpPr>
        <p:spPr bwMode="auto">
          <a:xfrm>
            <a:off x="8773905" y="741139"/>
            <a:ext cx="10237" cy="17122"/>
          </a:xfrm>
          <a:custGeom>
            <a:avLst/>
            <a:gdLst>
              <a:gd name="T0" fmla="*/ 17 w 17"/>
              <a:gd name="T1" fmla="*/ 0 h 27"/>
              <a:gd name="T2" fmla="*/ 0 w 17"/>
              <a:gd name="T3" fmla="*/ 27 h 27"/>
            </a:gdLst>
            <a:ahLst/>
            <a:cxnLst>
              <a:cxn ang="0">
                <a:pos x="T0" y="T1"/>
              </a:cxn>
              <a:cxn ang="0">
                <a:pos x="T2" y="T3"/>
              </a:cxn>
            </a:cxnLst>
            <a:rect l="0" t="0" r="r" b="b"/>
            <a:pathLst>
              <a:path w="17" h="27">
                <a:moveTo>
                  <a:pt x="17" y="0"/>
                </a:moveTo>
                <a:cubicBezTo>
                  <a:pt x="7" y="5"/>
                  <a:pt x="11" y="23"/>
                  <a:pt x="0" y="27"/>
                </a:cubicBezTo>
              </a:path>
            </a:pathLst>
          </a:custGeom>
          <a:noFill/>
          <a:ln w="6350" cap="rnd">
            <a:solidFill>
              <a:srgbClr val="FF6600"/>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defPPr>
              <a:defRPr lang="en-US"/>
            </a:defPPr>
            <a:lvl1pPr algn="l" rtl="0" fontAlgn="base">
              <a:spcBef>
                <a:spcPct val="0"/>
              </a:spcBef>
              <a:spcAft>
                <a:spcPct val="0"/>
              </a:spcAft>
              <a:defRPr sz="1400" kern="1200">
                <a:solidFill>
                  <a:schemeClr val="tx1"/>
                </a:solidFill>
                <a:latin typeface="Arial" panose="020B0604020202020204" pitchFamily="34" charset="0"/>
                <a:ea typeface="+mn-ea"/>
                <a:cs typeface="+mn-cs"/>
              </a:defRPr>
            </a:lvl1pPr>
            <a:lvl2pPr marL="457200" algn="l" rtl="0" fontAlgn="base">
              <a:spcBef>
                <a:spcPct val="0"/>
              </a:spcBef>
              <a:spcAft>
                <a:spcPct val="0"/>
              </a:spcAft>
              <a:defRPr sz="1400" kern="1200">
                <a:solidFill>
                  <a:schemeClr val="tx1"/>
                </a:solidFill>
                <a:latin typeface="Arial" panose="020B0604020202020204" pitchFamily="34" charset="0"/>
                <a:ea typeface="+mn-ea"/>
                <a:cs typeface="+mn-cs"/>
              </a:defRPr>
            </a:lvl2pPr>
            <a:lvl3pPr marL="914400" algn="l" rtl="0" fontAlgn="base">
              <a:spcBef>
                <a:spcPct val="0"/>
              </a:spcBef>
              <a:spcAft>
                <a:spcPct val="0"/>
              </a:spcAft>
              <a:defRPr sz="1400" kern="1200">
                <a:solidFill>
                  <a:schemeClr val="tx1"/>
                </a:solidFill>
                <a:latin typeface="Arial" panose="020B0604020202020204" pitchFamily="34" charset="0"/>
                <a:ea typeface="+mn-ea"/>
                <a:cs typeface="+mn-cs"/>
              </a:defRPr>
            </a:lvl3pPr>
            <a:lvl4pPr marL="1371600" algn="l" rtl="0" fontAlgn="base">
              <a:spcBef>
                <a:spcPct val="0"/>
              </a:spcBef>
              <a:spcAft>
                <a:spcPct val="0"/>
              </a:spcAft>
              <a:defRPr sz="1400" kern="1200">
                <a:solidFill>
                  <a:schemeClr val="tx1"/>
                </a:solidFill>
                <a:latin typeface="Arial" panose="020B0604020202020204" pitchFamily="34" charset="0"/>
                <a:ea typeface="+mn-ea"/>
                <a:cs typeface="+mn-cs"/>
              </a:defRPr>
            </a:lvl4pPr>
            <a:lvl5pPr marL="1828800" algn="l" rtl="0" fontAlgn="base">
              <a:spcBef>
                <a:spcPct val="0"/>
              </a:spcBef>
              <a:spcAft>
                <a:spcPct val="0"/>
              </a:spcAft>
              <a:defRPr sz="1400" kern="1200">
                <a:solidFill>
                  <a:schemeClr val="tx1"/>
                </a:solidFill>
                <a:latin typeface="Arial" panose="020B0604020202020204" pitchFamily="34" charset="0"/>
                <a:ea typeface="+mn-ea"/>
                <a:cs typeface="+mn-cs"/>
              </a:defRPr>
            </a:lvl5pPr>
            <a:lvl6pPr marL="2286000" algn="l" defTabSz="914400" rtl="0" eaLnBrk="1" latinLnBrk="0" hangingPunct="1">
              <a:defRPr sz="1400" kern="1200">
                <a:solidFill>
                  <a:schemeClr val="tx1"/>
                </a:solidFill>
                <a:latin typeface="Arial" panose="020B0604020202020204" pitchFamily="34" charset="0"/>
                <a:ea typeface="+mn-ea"/>
                <a:cs typeface="+mn-cs"/>
              </a:defRPr>
            </a:lvl6pPr>
            <a:lvl7pPr marL="2743200" algn="l" defTabSz="914400" rtl="0" eaLnBrk="1" latinLnBrk="0" hangingPunct="1">
              <a:defRPr sz="1400" kern="1200">
                <a:solidFill>
                  <a:schemeClr val="tx1"/>
                </a:solidFill>
                <a:latin typeface="Arial" panose="020B0604020202020204" pitchFamily="34" charset="0"/>
                <a:ea typeface="+mn-ea"/>
                <a:cs typeface="+mn-cs"/>
              </a:defRPr>
            </a:lvl7pPr>
            <a:lvl8pPr marL="3200400" algn="l" defTabSz="914400" rtl="0" eaLnBrk="1" latinLnBrk="0" hangingPunct="1">
              <a:defRPr sz="1400" kern="1200">
                <a:solidFill>
                  <a:schemeClr val="tx1"/>
                </a:solidFill>
                <a:latin typeface="Arial" panose="020B0604020202020204" pitchFamily="34" charset="0"/>
                <a:ea typeface="+mn-ea"/>
                <a:cs typeface="+mn-cs"/>
              </a:defRPr>
            </a:lvl8pPr>
            <a:lvl9pPr marL="3657600" algn="l" defTabSz="914400" rtl="0" eaLnBrk="1" latinLnBrk="0" hangingPunct="1">
              <a:defRPr sz="1400" kern="1200">
                <a:solidFill>
                  <a:schemeClr val="tx1"/>
                </a:solidFill>
                <a:latin typeface="Arial" panose="020B0604020202020204" pitchFamily="34" charset="0"/>
                <a:ea typeface="+mn-ea"/>
                <a:cs typeface="+mn-cs"/>
              </a:defRPr>
            </a:lvl9pPr>
          </a:lstStyle>
          <a:p>
            <a:endParaRPr lang="en-CA"/>
          </a:p>
        </p:txBody>
      </p:sp>
      <p:sp>
        <p:nvSpPr>
          <p:cNvPr id="79" name="Freeform 75">
            <a:extLst>
              <a:ext uri="{FF2B5EF4-FFF2-40B4-BE49-F238E27FC236}">
                <a16:creationId xmlns:a16="http://schemas.microsoft.com/office/drawing/2014/main" id="{41D8F2DF-7093-4A03-8434-C14DFA0B5D26}"/>
              </a:ext>
            </a:extLst>
          </p:cNvPr>
          <p:cNvSpPr>
            <a:spLocks noChangeAspect="1"/>
          </p:cNvSpPr>
          <p:nvPr/>
        </p:nvSpPr>
        <p:spPr bwMode="auto">
          <a:xfrm>
            <a:off x="8662829" y="830062"/>
            <a:ext cx="13821" cy="2209"/>
          </a:xfrm>
          <a:custGeom>
            <a:avLst/>
            <a:gdLst>
              <a:gd name="T0" fmla="*/ 0 w 24"/>
              <a:gd name="T1" fmla="*/ 0 h 3"/>
              <a:gd name="T2" fmla="*/ 24 w 24"/>
              <a:gd name="T3" fmla="*/ 0 h 3"/>
            </a:gdLst>
            <a:ahLst/>
            <a:cxnLst>
              <a:cxn ang="0">
                <a:pos x="T0" y="T1"/>
              </a:cxn>
              <a:cxn ang="0">
                <a:pos x="T2" y="T3"/>
              </a:cxn>
            </a:cxnLst>
            <a:rect l="0" t="0" r="r" b="b"/>
            <a:pathLst>
              <a:path w="24" h="3">
                <a:moveTo>
                  <a:pt x="0" y="0"/>
                </a:moveTo>
                <a:cubicBezTo>
                  <a:pt x="8" y="3"/>
                  <a:pt x="16" y="3"/>
                  <a:pt x="24" y="0"/>
                </a:cubicBezTo>
              </a:path>
            </a:pathLst>
          </a:custGeom>
          <a:noFill/>
          <a:ln w="6350" cap="rnd">
            <a:solidFill>
              <a:srgbClr val="FF6600"/>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defPPr>
              <a:defRPr lang="en-US"/>
            </a:defPPr>
            <a:lvl1pPr algn="l" rtl="0" fontAlgn="base">
              <a:spcBef>
                <a:spcPct val="0"/>
              </a:spcBef>
              <a:spcAft>
                <a:spcPct val="0"/>
              </a:spcAft>
              <a:defRPr sz="1400" kern="1200">
                <a:solidFill>
                  <a:schemeClr val="tx1"/>
                </a:solidFill>
                <a:latin typeface="Arial" panose="020B0604020202020204" pitchFamily="34" charset="0"/>
                <a:ea typeface="+mn-ea"/>
                <a:cs typeface="+mn-cs"/>
              </a:defRPr>
            </a:lvl1pPr>
            <a:lvl2pPr marL="457200" algn="l" rtl="0" fontAlgn="base">
              <a:spcBef>
                <a:spcPct val="0"/>
              </a:spcBef>
              <a:spcAft>
                <a:spcPct val="0"/>
              </a:spcAft>
              <a:defRPr sz="1400" kern="1200">
                <a:solidFill>
                  <a:schemeClr val="tx1"/>
                </a:solidFill>
                <a:latin typeface="Arial" panose="020B0604020202020204" pitchFamily="34" charset="0"/>
                <a:ea typeface="+mn-ea"/>
                <a:cs typeface="+mn-cs"/>
              </a:defRPr>
            </a:lvl2pPr>
            <a:lvl3pPr marL="914400" algn="l" rtl="0" fontAlgn="base">
              <a:spcBef>
                <a:spcPct val="0"/>
              </a:spcBef>
              <a:spcAft>
                <a:spcPct val="0"/>
              </a:spcAft>
              <a:defRPr sz="1400" kern="1200">
                <a:solidFill>
                  <a:schemeClr val="tx1"/>
                </a:solidFill>
                <a:latin typeface="Arial" panose="020B0604020202020204" pitchFamily="34" charset="0"/>
                <a:ea typeface="+mn-ea"/>
                <a:cs typeface="+mn-cs"/>
              </a:defRPr>
            </a:lvl3pPr>
            <a:lvl4pPr marL="1371600" algn="l" rtl="0" fontAlgn="base">
              <a:spcBef>
                <a:spcPct val="0"/>
              </a:spcBef>
              <a:spcAft>
                <a:spcPct val="0"/>
              </a:spcAft>
              <a:defRPr sz="1400" kern="1200">
                <a:solidFill>
                  <a:schemeClr val="tx1"/>
                </a:solidFill>
                <a:latin typeface="Arial" panose="020B0604020202020204" pitchFamily="34" charset="0"/>
                <a:ea typeface="+mn-ea"/>
                <a:cs typeface="+mn-cs"/>
              </a:defRPr>
            </a:lvl4pPr>
            <a:lvl5pPr marL="1828800" algn="l" rtl="0" fontAlgn="base">
              <a:spcBef>
                <a:spcPct val="0"/>
              </a:spcBef>
              <a:spcAft>
                <a:spcPct val="0"/>
              </a:spcAft>
              <a:defRPr sz="1400" kern="1200">
                <a:solidFill>
                  <a:schemeClr val="tx1"/>
                </a:solidFill>
                <a:latin typeface="Arial" panose="020B0604020202020204" pitchFamily="34" charset="0"/>
                <a:ea typeface="+mn-ea"/>
                <a:cs typeface="+mn-cs"/>
              </a:defRPr>
            </a:lvl5pPr>
            <a:lvl6pPr marL="2286000" algn="l" defTabSz="914400" rtl="0" eaLnBrk="1" latinLnBrk="0" hangingPunct="1">
              <a:defRPr sz="1400" kern="1200">
                <a:solidFill>
                  <a:schemeClr val="tx1"/>
                </a:solidFill>
                <a:latin typeface="Arial" panose="020B0604020202020204" pitchFamily="34" charset="0"/>
                <a:ea typeface="+mn-ea"/>
                <a:cs typeface="+mn-cs"/>
              </a:defRPr>
            </a:lvl6pPr>
            <a:lvl7pPr marL="2743200" algn="l" defTabSz="914400" rtl="0" eaLnBrk="1" latinLnBrk="0" hangingPunct="1">
              <a:defRPr sz="1400" kern="1200">
                <a:solidFill>
                  <a:schemeClr val="tx1"/>
                </a:solidFill>
                <a:latin typeface="Arial" panose="020B0604020202020204" pitchFamily="34" charset="0"/>
                <a:ea typeface="+mn-ea"/>
                <a:cs typeface="+mn-cs"/>
              </a:defRPr>
            </a:lvl7pPr>
            <a:lvl8pPr marL="3200400" algn="l" defTabSz="914400" rtl="0" eaLnBrk="1" latinLnBrk="0" hangingPunct="1">
              <a:defRPr sz="1400" kern="1200">
                <a:solidFill>
                  <a:schemeClr val="tx1"/>
                </a:solidFill>
                <a:latin typeface="Arial" panose="020B0604020202020204" pitchFamily="34" charset="0"/>
                <a:ea typeface="+mn-ea"/>
                <a:cs typeface="+mn-cs"/>
              </a:defRPr>
            </a:lvl8pPr>
            <a:lvl9pPr marL="3657600" algn="l" defTabSz="914400" rtl="0" eaLnBrk="1" latinLnBrk="0" hangingPunct="1">
              <a:defRPr sz="1400" kern="1200">
                <a:solidFill>
                  <a:schemeClr val="tx1"/>
                </a:solidFill>
                <a:latin typeface="Arial" panose="020B0604020202020204" pitchFamily="34" charset="0"/>
                <a:ea typeface="+mn-ea"/>
                <a:cs typeface="+mn-cs"/>
              </a:defRPr>
            </a:lvl9pPr>
          </a:lstStyle>
          <a:p>
            <a:endParaRPr lang="en-CA"/>
          </a:p>
        </p:txBody>
      </p:sp>
      <p:sp>
        <p:nvSpPr>
          <p:cNvPr id="80" name="Freeform 76">
            <a:extLst>
              <a:ext uri="{FF2B5EF4-FFF2-40B4-BE49-F238E27FC236}">
                <a16:creationId xmlns:a16="http://schemas.microsoft.com/office/drawing/2014/main" id="{203D01FA-44F7-4EB0-994C-C1C638F3FEE5}"/>
              </a:ext>
            </a:extLst>
          </p:cNvPr>
          <p:cNvSpPr>
            <a:spLocks noChangeAspect="1"/>
          </p:cNvSpPr>
          <p:nvPr/>
        </p:nvSpPr>
        <p:spPr bwMode="auto">
          <a:xfrm>
            <a:off x="8622390" y="986918"/>
            <a:ext cx="126945" cy="24302"/>
          </a:xfrm>
          <a:custGeom>
            <a:avLst/>
            <a:gdLst>
              <a:gd name="T0" fmla="*/ 0 w 214"/>
              <a:gd name="T1" fmla="*/ 38 h 38"/>
              <a:gd name="T2" fmla="*/ 214 w 214"/>
              <a:gd name="T3" fmla="*/ 0 h 38"/>
            </a:gdLst>
            <a:ahLst/>
            <a:cxnLst>
              <a:cxn ang="0">
                <a:pos x="T0" y="T1"/>
              </a:cxn>
              <a:cxn ang="0">
                <a:pos x="T2" y="T3"/>
              </a:cxn>
            </a:cxnLst>
            <a:rect l="0" t="0" r="r" b="b"/>
            <a:pathLst>
              <a:path w="214" h="38">
                <a:moveTo>
                  <a:pt x="0" y="38"/>
                </a:moveTo>
                <a:cubicBezTo>
                  <a:pt x="71" y="31"/>
                  <a:pt x="144" y="16"/>
                  <a:pt x="214" y="0"/>
                </a:cubicBezTo>
              </a:path>
            </a:pathLst>
          </a:custGeom>
          <a:noFill/>
          <a:ln w="6350" cap="rnd">
            <a:solidFill>
              <a:srgbClr val="FF6600"/>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defPPr>
              <a:defRPr lang="en-US"/>
            </a:defPPr>
            <a:lvl1pPr algn="l" rtl="0" fontAlgn="base">
              <a:spcBef>
                <a:spcPct val="0"/>
              </a:spcBef>
              <a:spcAft>
                <a:spcPct val="0"/>
              </a:spcAft>
              <a:defRPr sz="1400" kern="1200">
                <a:solidFill>
                  <a:schemeClr val="tx1"/>
                </a:solidFill>
                <a:latin typeface="Arial" panose="020B0604020202020204" pitchFamily="34" charset="0"/>
                <a:ea typeface="+mn-ea"/>
                <a:cs typeface="+mn-cs"/>
              </a:defRPr>
            </a:lvl1pPr>
            <a:lvl2pPr marL="457200" algn="l" rtl="0" fontAlgn="base">
              <a:spcBef>
                <a:spcPct val="0"/>
              </a:spcBef>
              <a:spcAft>
                <a:spcPct val="0"/>
              </a:spcAft>
              <a:defRPr sz="1400" kern="1200">
                <a:solidFill>
                  <a:schemeClr val="tx1"/>
                </a:solidFill>
                <a:latin typeface="Arial" panose="020B0604020202020204" pitchFamily="34" charset="0"/>
                <a:ea typeface="+mn-ea"/>
                <a:cs typeface="+mn-cs"/>
              </a:defRPr>
            </a:lvl2pPr>
            <a:lvl3pPr marL="914400" algn="l" rtl="0" fontAlgn="base">
              <a:spcBef>
                <a:spcPct val="0"/>
              </a:spcBef>
              <a:spcAft>
                <a:spcPct val="0"/>
              </a:spcAft>
              <a:defRPr sz="1400" kern="1200">
                <a:solidFill>
                  <a:schemeClr val="tx1"/>
                </a:solidFill>
                <a:latin typeface="Arial" panose="020B0604020202020204" pitchFamily="34" charset="0"/>
                <a:ea typeface="+mn-ea"/>
                <a:cs typeface="+mn-cs"/>
              </a:defRPr>
            </a:lvl3pPr>
            <a:lvl4pPr marL="1371600" algn="l" rtl="0" fontAlgn="base">
              <a:spcBef>
                <a:spcPct val="0"/>
              </a:spcBef>
              <a:spcAft>
                <a:spcPct val="0"/>
              </a:spcAft>
              <a:defRPr sz="1400" kern="1200">
                <a:solidFill>
                  <a:schemeClr val="tx1"/>
                </a:solidFill>
                <a:latin typeface="Arial" panose="020B0604020202020204" pitchFamily="34" charset="0"/>
                <a:ea typeface="+mn-ea"/>
                <a:cs typeface="+mn-cs"/>
              </a:defRPr>
            </a:lvl4pPr>
            <a:lvl5pPr marL="1828800" algn="l" rtl="0" fontAlgn="base">
              <a:spcBef>
                <a:spcPct val="0"/>
              </a:spcBef>
              <a:spcAft>
                <a:spcPct val="0"/>
              </a:spcAft>
              <a:defRPr sz="1400" kern="1200">
                <a:solidFill>
                  <a:schemeClr val="tx1"/>
                </a:solidFill>
                <a:latin typeface="Arial" panose="020B0604020202020204" pitchFamily="34" charset="0"/>
                <a:ea typeface="+mn-ea"/>
                <a:cs typeface="+mn-cs"/>
              </a:defRPr>
            </a:lvl5pPr>
            <a:lvl6pPr marL="2286000" algn="l" defTabSz="914400" rtl="0" eaLnBrk="1" latinLnBrk="0" hangingPunct="1">
              <a:defRPr sz="1400" kern="1200">
                <a:solidFill>
                  <a:schemeClr val="tx1"/>
                </a:solidFill>
                <a:latin typeface="Arial" panose="020B0604020202020204" pitchFamily="34" charset="0"/>
                <a:ea typeface="+mn-ea"/>
                <a:cs typeface="+mn-cs"/>
              </a:defRPr>
            </a:lvl6pPr>
            <a:lvl7pPr marL="2743200" algn="l" defTabSz="914400" rtl="0" eaLnBrk="1" latinLnBrk="0" hangingPunct="1">
              <a:defRPr sz="1400" kern="1200">
                <a:solidFill>
                  <a:schemeClr val="tx1"/>
                </a:solidFill>
                <a:latin typeface="Arial" panose="020B0604020202020204" pitchFamily="34" charset="0"/>
                <a:ea typeface="+mn-ea"/>
                <a:cs typeface="+mn-cs"/>
              </a:defRPr>
            </a:lvl7pPr>
            <a:lvl8pPr marL="3200400" algn="l" defTabSz="914400" rtl="0" eaLnBrk="1" latinLnBrk="0" hangingPunct="1">
              <a:defRPr sz="1400" kern="1200">
                <a:solidFill>
                  <a:schemeClr val="tx1"/>
                </a:solidFill>
                <a:latin typeface="Arial" panose="020B0604020202020204" pitchFamily="34" charset="0"/>
                <a:ea typeface="+mn-ea"/>
                <a:cs typeface="+mn-cs"/>
              </a:defRPr>
            </a:lvl8pPr>
            <a:lvl9pPr marL="3657600" algn="l" defTabSz="914400" rtl="0" eaLnBrk="1" latinLnBrk="0" hangingPunct="1">
              <a:defRPr sz="1400" kern="1200">
                <a:solidFill>
                  <a:schemeClr val="tx1"/>
                </a:solidFill>
                <a:latin typeface="Arial" panose="020B0604020202020204" pitchFamily="34" charset="0"/>
                <a:ea typeface="+mn-ea"/>
                <a:cs typeface="+mn-cs"/>
              </a:defRPr>
            </a:lvl9pPr>
          </a:lstStyle>
          <a:p>
            <a:endParaRPr lang="en-CA"/>
          </a:p>
        </p:txBody>
      </p:sp>
      <p:sp>
        <p:nvSpPr>
          <p:cNvPr id="81" name="Freeform 77">
            <a:extLst>
              <a:ext uri="{FF2B5EF4-FFF2-40B4-BE49-F238E27FC236}">
                <a16:creationId xmlns:a16="http://schemas.microsoft.com/office/drawing/2014/main" id="{E08E887F-868F-4154-9A4F-E331A293DCE7}"/>
              </a:ext>
            </a:extLst>
          </p:cNvPr>
          <p:cNvSpPr>
            <a:spLocks noChangeAspect="1"/>
          </p:cNvSpPr>
          <p:nvPr/>
        </p:nvSpPr>
        <p:spPr bwMode="auto">
          <a:xfrm>
            <a:off x="8749335" y="970349"/>
            <a:ext cx="15356" cy="16569"/>
          </a:xfrm>
          <a:custGeom>
            <a:avLst/>
            <a:gdLst>
              <a:gd name="T0" fmla="*/ 0 w 26"/>
              <a:gd name="T1" fmla="*/ 26 h 26"/>
              <a:gd name="T2" fmla="*/ 26 w 26"/>
              <a:gd name="T3" fmla="*/ 0 h 26"/>
            </a:gdLst>
            <a:ahLst/>
            <a:cxnLst>
              <a:cxn ang="0">
                <a:pos x="T0" y="T1"/>
              </a:cxn>
              <a:cxn ang="0">
                <a:pos x="T2" y="T3"/>
              </a:cxn>
            </a:cxnLst>
            <a:rect l="0" t="0" r="r" b="b"/>
            <a:pathLst>
              <a:path w="26" h="26">
                <a:moveTo>
                  <a:pt x="0" y="26"/>
                </a:moveTo>
                <a:cubicBezTo>
                  <a:pt x="8" y="16"/>
                  <a:pt x="15" y="6"/>
                  <a:pt x="26" y="0"/>
                </a:cubicBezTo>
              </a:path>
            </a:pathLst>
          </a:custGeom>
          <a:noFill/>
          <a:ln w="6350" cap="rnd">
            <a:solidFill>
              <a:srgbClr val="FF6600"/>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defPPr>
              <a:defRPr lang="en-US"/>
            </a:defPPr>
            <a:lvl1pPr algn="l" rtl="0" fontAlgn="base">
              <a:spcBef>
                <a:spcPct val="0"/>
              </a:spcBef>
              <a:spcAft>
                <a:spcPct val="0"/>
              </a:spcAft>
              <a:defRPr sz="1400" kern="1200">
                <a:solidFill>
                  <a:schemeClr val="tx1"/>
                </a:solidFill>
                <a:latin typeface="Arial" panose="020B0604020202020204" pitchFamily="34" charset="0"/>
                <a:ea typeface="+mn-ea"/>
                <a:cs typeface="+mn-cs"/>
              </a:defRPr>
            </a:lvl1pPr>
            <a:lvl2pPr marL="457200" algn="l" rtl="0" fontAlgn="base">
              <a:spcBef>
                <a:spcPct val="0"/>
              </a:spcBef>
              <a:spcAft>
                <a:spcPct val="0"/>
              </a:spcAft>
              <a:defRPr sz="1400" kern="1200">
                <a:solidFill>
                  <a:schemeClr val="tx1"/>
                </a:solidFill>
                <a:latin typeface="Arial" panose="020B0604020202020204" pitchFamily="34" charset="0"/>
                <a:ea typeface="+mn-ea"/>
                <a:cs typeface="+mn-cs"/>
              </a:defRPr>
            </a:lvl2pPr>
            <a:lvl3pPr marL="914400" algn="l" rtl="0" fontAlgn="base">
              <a:spcBef>
                <a:spcPct val="0"/>
              </a:spcBef>
              <a:spcAft>
                <a:spcPct val="0"/>
              </a:spcAft>
              <a:defRPr sz="1400" kern="1200">
                <a:solidFill>
                  <a:schemeClr val="tx1"/>
                </a:solidFill>
                <a:latin typeface="Arial" panose="020B0604020202020204" pitchFamily="34" charset="0"/>
                <a:ea typeface="+mn-ea"/>
                <a:cs typeface="+mn-cs"/>
              </a:defRPr>
            </a:lvl3pPr>
            <a:lvl4pPr marL="1371600" algn="l" rtl="0" fontAlgn="base">
              <a:spcBef>
                <a:spcPct val="0"/>
              </a:spcBef>
              <a:spcAft>
                <a:spcPct val="0"/>
              </a:spcAft>
              <a:defRPr sz="1400" kern="1200">
                <a:solidFill>
                  <a:schemeClr val="tx1"/>
                </a:solidFill>
                <a:latin typeface="Arial" panose="020B0604020202020204" pitchFamily="34" charset="0"/>
                <a:ea typeface="+mn-ea"/>
                <a:cs typeface="+mn-cs"/>
              </a:defRPr>
            </a:lvl4pPr>
            <a:lvl5pPr marL="1828800" algn="l" rtl="0" fontAlgn="base">
              <a:spcBef>
                <a:spcPct val="0"/>
              </a:spcBef>
              <a:spcAft>
                <a:spcPct val="0"/>
              </a:spcAft>
              <a:defRPr sz="1400" kern="1200">
                <a:solidFill>
                  <a:schemeClr val="tx1"/>
                </a:solidFill>
                <a:latin typeface="Arial" panose="020B0604020202020204" pitchFamily="34" charset="0"/>
                <a:ea typeface="+mn-ea"/>
                <a:cs typeface="+mn-cs"/>
              </a:defRPr>
            </a:lvl5pPr>
            <a:lvl6pPr marL="2286000" algn="l" defTabSz="914400" rtl="0" eaLnBrk="1" latinLnBrk="0" hangingPunct="1">
              <a:defRPr sz="1400" kern="1200">
                <a:solidFill>
                  <a:schemeClr val="tx1"/>
                </a:solidFill>
                <a:latin typeface="Arial" panose="020B0604020202020204" pitchFamily="34" charset="0"/>
                <a:ea typeface="+mn-ea"/>
                <a:cs typeface="+mn-cs"/>
              </a:defRPr>
            </a:lvl6pPr>
            <a:lvl7pPr marL="2743200" algn="l" defTabSz="914400" rtl="0" eaLnBrk="1" latinLnBrk="0" hangingPunct="1">
              <a:defRPr sz="1400" kern="1200">
                <a:solidFill>
                  <a:schemeClr val="tx1"/>
                </a:solidFill>
                <a:latin typeface="Arial" panose="020B0604020202020204" pitchFamily="34" charset="0"/>
                <a:ea typeface="+mn-ea"/>
                <a:cs typeface="+mn-cs"/>
              </a:defRPr>
            </a:lvl7pPr>
            <a:lvl8pPr marL="3200400" algn="l" defTabSz="914400" rtl="0" eaLnBrk="1" latinLnBrk="0" hangingPunct="1">
              <a:defRPr sz="1400" kern="1200">
                <a:solidFill>
                  <a:schemeClr val="tx1"/>
                </a:solidFill>
                <a:latin typeface="Arial" panose="020B0604020202020204" pitchFamily="34" charset="0"/>
                <a:ea typeface="+mn-ea"/>
                <a:cs typeface="+mn-cs"/>
              </a:defRPr>
            </a:lvl8pPr>
            <a:lvl9pPr marL="3657600" algn="l" defTabSz="914400" rtl="0" eaLnBrk="1" latinLnBrk="0" hangingPunct="1">
              <a:defRPr sz="1400" kern="1200">
                <a:solidFill>
                  <a:schemeClr val="tx1"/>
                </a:solidFill>
                <a:latin typeface="Arial" panose="020B0604020202020204" pitchFamily="34" charset="0"/>
                <a:ea typeface="+mn-ea"/>
                <a:cs typeface="+mn-cs"/>
              </a:defRPr>
            </a:lvl9pPr>
          </a:lstStyle>
          <a:p>
            <a:endParaRPr lang="en-CA"/>
          </a:p>
        </p:txBody>
      </p:sp>
      <p:sp>
        <p:nvSpPr>
          <p:cNvPr id="82" name="Freeform 78">
            <a:extLst>
              <a:ext uri="{FF2B5EF4-FFF2-40B4-BE49-F238E27FC236}">
                <a16:creationId xmlns:a16="http://schemas.microsoft.com/office/drawing/2014/main" id="{F79D5A19-611B-4220-8707-D4706668E1F4}"/>
              </a:ext>
            </a:extLst>
          </p:cNvPr>
          <p:cNvSpPr>
            <a:spLocks noChangeAspect="1"/>
          </p:cNvSpPr>
          <p:nvPr/>
        </p:nvSpPr>
        <p:spPr bwMode="auto">
          <a:xfrm>
            <a:off x="8764692" y="949914"/>
            <a:ext cx="2047" cy="20436"/>
          </a:xfrm>
          <a:custGeom>
            <a:avLst/>
            <a:gdLst>
              <a:gd name="T0" fmla="*/ 0 w 4"/>
              <a:gd name="T1" fmla="*/ 32 h 32"/>
              <a:gd name="T2" fmla="*/ 4 w 4"/>
              <a:gd name="T3" fmla="*/ 0 h 32"/>
            </a:gdLst>
            <a:ahLst/>
            <a:cxnLst>
              <a:cxn ang="0">
                <a:pos x="T0" y="T1"/>
              </a:cxn>
              <a:cxn ang="0">
                <a:pos x="T2" y="T3"/>
              </a:cxn>
            </a:cxnLst>
            <a:rect l="0" t="0" r="r" b="b"/>
            <a:pathLst>
              <a:path w="4" h="32">
                <a:moveTo>
                  <a:pt x="0" y="32"/>
                </a:moveTo>
                <a:cubicBezTo>
                  <a:pt x="4" y="22"/>
                  <a:pt x="0" y="10"/>
                  <a:pt x="4" y="0"/>
                </a:cubicBezTo>
              </a:path>
            </a:pathLst>
          </a:custGeom>
          <a:noFill/>
          <a:ln w="6350" cap="rnd">
            <a:solidFill>
              <a:srgbClr val="FF6600"/>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defPPr>
              <a:defRPr lang="en-US"/>
            </a:defPPr>
            <a:lvl1pPr algn="l" rtl="0" fontAlgn="base">
              <a:spcBef>
                <a:spcPct val="0"/>
              </a:spcBef>
              <a:spcAft>
                <a:spcPct val="0"/>
              </a:spcAft>
              <a:defRPr sz="1400" kern="1200">
                <a:solidFill>
                  <a:schemeClr val="tx1"/>
                </a:solidFill>
                <a:latin typeface="Arial" panose="020B0604020202020204" pitchFamily="34" charset="0"/>
                <a:ea typeface="+mn-ea"/>
                <a:cs typeface="+mn-cs"/>
              </a:defRPr>
            </a:lvl1pPr>
            <a:lvl2pPr marL="457200" algn="l" rtl="0" fontAlgn="base">
              <a:spcBef>
                <a:spcPct val="0"/>
              </a:spcBef>
              <a:spcAft>
                <a:spcPct val="0"/>
              </a:spcAft>
              <a:defRPr sz="1400" kern="1200">
                <a:solidFill>
                  <a:schemeClr val="tx1"/>
                </a:solidFill>
                <a:latin typeface="Arial" panose="020B0604020202020204" pitchFamily="34" charset="0"/>
                <a:ea typeface="+mn-ea"/>
                <a:cs typeface="+mn-cs"/>
              </a:defRPr>
            </a:lvl2pPr>
            <a:lvl3pPr marL="914400" algn="l" rtl="0" fontAlgn="base">
              <a:spcBef>
                <a:spcPct val="0"/>
              </a:spcBef>
              <a:spcAft>
                <a:spcPct val="0"/>
              </a:spcAft>
              <a:defRPr sz="1400" kern="1200">
                <a:solidFill>
                  <a:schemeClr val="tx1"/>
                </a:solidFill>
                <a:latin typeface="Arial" panose="020B0604020202020204" pitchFamily="34" charset="0"/>
                <a:ea typeface="+mn-ea"/>
                <a:cs typeface="+mn-cs"/>
              </a:defRPr>
            </a:lvl3pPr>
            <a:lvl4pPr marL="1371600" algn="l" rtl="0" fontAlgn="base">
              <a:spcBef>
                <a:spcPct val="0"/>
              </a:spcBef>
              <a:spcAft>
                <a:spcPct val="0"/>
              </a:spcAft>
              <a:defRPr sz="1400" kern="1200">
                <a:solidFill>
                  <a:schemeClr val="tx1"/>
                </a:solidFill>
                <a:latin typeface="Arial" panose="020B0604020202020204" pitchFamily="34" charset="0"/>
                <a:ea typeface="+mn-ea"/>
                <a:cs typeface="+mn-cs"/>
              </a:defRPr>
            </a:lvl4pPr>
            <a:lvl5pPr marL="1828800" algn="l" rtl="0" fontAlgn="base">
              <a:spcBef>
                <a:spcPct val="0"/>
              </a:spcBef>
              <a:spcAft>
                <a:spcPct val="0"/>
              </a:spcAft>
              <a:defRPr sz="1400" kern="1200">
                <a:solidFill>
                  <a:schemeClr val="tx1"/>
                </a:solidFill>
                <a:latin typeface="Arial" panose="020B0604020202020204" pitchFamily="34" charset="0"/>
                <a:ea typeface="+mn-ea"/>
                <a:cs typeface="+mn-cs"/>
              </a:defRPr>
            </a:lvl5pPr>
            <a:lvl6pPr marL="2286000" algn="l" defTabSz="914400" rtl="0" eaLnBrk="1" latinLnBrk="0" hangingPunct="1">
              <a:defRPr sz="1400" kern="1200">
                <a:solidFill>
                  <a:schemeClr val="tx1"/>
                </a:solidFill>
                <a:latin typeface="Arial" panose="020B0604020202020204" pitchFamily="34" charset="0"/>
                <a:ea typeface="+mn-ea"/>
                <a:cs typeface="+mn-cs"/>
              </a:defRPr>
            </a:lvl6pPr>
            <a:lvl7pPr marL="2743200" algn="l" defTabSz="914400" rtl="0" eaLnBrk="1" latinLnBrk="0" hangingPunct="1">
              <a:defRPr sz="1400" kern="1200">
                <a:solidFill>
                  <a:schemeClr val="tx1"/>
                </a:solidFill>
                <a:latin typeface="Arial" panose="020B0604020202020204" pitchFamily="34" charset="0"/>
                <a:ea typeface="+mn-ea"/>
                <a:cs typeface="+mn-cs"/>
              </a:defRPr>
            </a:lvl7pPr>
            <a:lvl8pPr marL="3200400" algn="l" defTabSz="914400" rtl="0" eaLnBrk="1" latinLnBrk="0" hangingPunct="1">
              <a:defRPr sz="1400" kern="1200">
                <a:solidFill>
                  <a:schemeClr val="tx1"/>
                </a:solidFill>
                <a:latin typeface="Arial" panose="020B0604020202020204" pitchFamily="34" charset="0"/>
                <a:ea typeface="+mn-ea"/>
                <a:cs typeface="+mn-cs"/>
              </a:defRPr>
            </a:lvl8pPr>
            <a:lvl9pPr marL="3657600" algn="l" defTabSz="914400" rtl="0" eaLnBrk="1" latinLnBrk="0" hangingPunct="1">
              <a:defRPr sz="1400" kern="1200">
                <a:solidFill>
                  <a:schemeClr val="tx1"/>
                </a:solidFill>
                <a:latin typeface="Arial" panose="020B0604020202020204" pitchFamily="34" charset="0"/>
                <a:ea typeface="+mn-ea"/>
                <a:cs typeface="+mn-cs"/>
              </a:defRPr>
            </a:lvl9pPr>
          </a:lstStyle>
          <a:p>
            <a:endParaRPr lang="en-CA"/>
          </a:p>
        </p:txBody>
      </p:sp>
      <p:sp>
        <p:nvSpPr>
          <p:cNvPr id="83" name="Freeform 79">
            <a:extLst>
              <a:ext uri="{FF2B5EF4-FFF2-40B4-BE49-F238E27FC236}">
                <a16:creationId xmlns:a16="http://schemas.microsoft.com/office/drawing/2014/main" id="{3D0DDB87-E7AE-4D4A-A64C-66C8E519C671}"/>
              </a:ext>
            </a:extLst>
          </p:cNvPr>
          <p:cNvSpPr>
            <a:spLocks noChangeAspect="1"/>
          </p:cNvSpPr>
          <p:nvPr/>
        </p:nvSpPr>
        <p:spPr bwMode="auto">
          <a:xfrm>
            <a:off x="8751895" y="926164"/>
            <a:ext cx="20987" cy="23749"/>
          </a:xfrm>
          <a:custGeom>
            <a:avLst/>
            <a:gdLst>
              <a:gd name="T0" fmla="*/ 26 w 36"/>
              <a:gd name="T1" fmla="*/ 37 h 37"/>
              <a:gd name="T2" fmla="*/ 1 w 36"/>
              <a:gd name="T3" fmla="*/ 15 h 37"/>
              <a:gd name="T4" fmla="*/ 1 w 36"/>
              <a:gd name="T5" fmla="*/ 7 h 37"/>
              <a:gd name="T6" fmla="*/ 36 w 36"/>
              <a:gd name="T7" fmla="*/ 3 h 37"/>
            </a:gdLst>
            <a:ahLst/>
            <a:cxnLst>
              <a:cxn ang="0">
                <a:pos x="T0" y="T1"/>
              </a:cxn>
              <a:cxn ang="0">
                <a:pos x="T2" y="T3"/>
              </a:cxn>
              <a:cxn ang="0">
                <a:pos x="T4" y="T5"/>
              </a:cxn>
              <a:cxn ang="0">
                <a:pos x="T6" y="T7"/>
              </a:cxn>
            </a:cxnLst>
            <a:rect l="0" t="0" r="r" b="b"/>
            <a:pathLst>
              <a:path w="36" h="37">
                <a:moveTo>
                  <a:pt x="26" y="37"/>
                </a:moveTo>
                <a:cubicBezTo>
                  <a:pt x="21" y="26"/>
                  <a:pt x="8" y="24"/>
                  <a:pt x="1" y="15"/>
                </a:cubicBezTo>
                <a:cubicBezTo>
                  <a:pt x="0" y="12"/>
                  <a:pt x="0" y="9"/>
                  <a:pt x="1" y="7"/>
                </a:cubicBezTo>
                <a:cubicBezTo>
                  <a:pt x="12" y="6"/>
                  <a:pt x="25" y="0"/>
                  <a:pt x="36" y="3"/>
                </a:cubicBezTo>
              </a:path>
            </a:pathLst>
          </a:custGeom>
          <a:noFill/>
          <a:ln w="6350" cap="rnd">
            <a:solidFill>
              <a:srgbClr val="FF6600"/>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defPPr>
              <a:defRPr lang="en-US"/>
            </a:defPPr>
            <a:lvl1pPr algn="l" rtl="0" fontAlgn="base">
              <a:spcBef>
                <a:spcPct val="0"/>
              </a:spcBef>
              <a:spcAft>
                <a:spcPct val="0"/>
              </a:spcAft>
              <a:defRPr sz="1400" kern="1200">
                <a:solidFill>
                  <a:schemeClr val="tx1"/>
                </a:solidFill>
                <a:latin typeface="Arial" panose="020B0604020202020204" pitchFamily="34" charset="0"/>
                <a:ea typeface="+mn-ea"/>
                <a:cs typeface="+mn-cs"/>
              </a:defRPr>
            </a:lvl1pPr>
            <a:lvl2pPr marL="457200" algn="l" rtl="0" fontAlgn="base">
              <a:spcBef>
                <a:spcPct val="0"/>
              </a:spcBef>
              <a:spcAft>
                <a:spcPct val="0"/>
              </a:spcAft>
              <a:defRPr sz="1400" kern="1200">
                <a:solidFill>
                  <a:schemeClr val="tx1"/>
                </a:solidFill>
                <a:latin typeface="Arial" panose="020B0604020202020204" pitchFamily="34" charset="0"/>
                <a:ea typeface="+mn-ea"/>
                <a:cs typeface="+mn-cs"/>
              </a:defRPr>
            </a:lvl2pPr>
            <a:lvl3pPr marL="914400" algn="l" rtl="0" fontAlgn="base">
              <a:spcBef>
                <a:spcPct val="0"/>
              </a:spcBef>
              <a:spcAft>
                <a:spcPct val="0"/>
              </a:spcAft>
              <a:defRPr sz="1400" kern="1200">
                <a:solidFill>
                  <a:schemeClr val="tx1"/>
                </a:solidFill>
                <a:latin typeface="Arial" panose="020B0604020202020204" pitchFamily="34" charset="0"/>
                <a:ea typeface="+mn-ea"/>
                <a:cs typeface="+mn-cs"/>
              </a:defRPr>
            </a:lvl3pPr>
            <a:lvl4pPr marL="1371600" algn="l" rtl="0" fontAlgn="base">
              <a:spcBef>
                <a:spcPct val="0"/>
              </a:spcBef>
              <a:spcAft>
                <a:spcPct val="0"/>
              </a:spcAft>
              <a:defRPr sz="1400" kern="1200">
                <a:solidFill>
                  <a:schemeClr val="tx1"/>
                </a:solidFill>
                <a:latin typeface="Arial" panose="020B0604020202020204" pitchFamily="34" charset="0"/>
                <a:ea typeface="+mn-ea"/>
                <a:cs typeface="+mn-cs"/>
              </a:defRPr>
            </a:lvl4pPr>
            <a:lvl5pPr marL="1828800" algn="l" rtl="0" fontAlgn="base">
              <a:spcBef>
                <a:spcPct val="0"/>
              </a:spcBef>
              <a:spcAft>
                <a:spcPct val="0"/>
              </a:spcAft>
              <a:defRPr sz="1400" kern="1200">
                <a:solidFill>
                  <a:schemeClr val="tx1"/>
                </a:solidFill>
                <a:latin typeface="Arial" panose="020B0604020202020204" pitchFamily="34" charset="0"/>
                <a:ea typeface="+mn-ea"/>
                <a:cs typeface="+mn-cs"/>
              </a:defRPr>
            </a:lvl5pPr>
            <a:lvl6pPr marL="2286000" algn="l" defTabSz="914400" rtl="0" eaLnBrk="1" latinLnBrk="0" hangingPunct="1">
              <a:defRPr sz="1400" kern="1200">
                <a:solidFill>
                  <a:schemeClr val="tx1"/>
                </a:solidFill>
                <a:latin typeface="Arial" panose="020B0604020202020204" pitchFamily="34" charset="0"/>
                <a:ea typeface="+mn-ea"/>
                <a:cs typeface="+mn-cs"/>
              </a:defRPr>
            </a:lvl6pPr>
            <a:lvl7pPr marL="2743200" algn="l" defTabSz="914400" rtl="0" eaLnBrk="1" latinLnBrk="0" hangingPunct="1">
              <a:defRPr sz="1400" kern="1200">
                <a:solidFill>
                  <a:schemeClr val="tx1"/>
                </a:solidFill>
                <a:latin typeface="Arial" panose="020B0604020202020204" pitchFamily="34" charset="0"/>
                <a:ea typeface="+mn-ea"/>
                <a:cs typeface="+mn-cs"/>
              </a:defRPr>
            </a:lvl7pPr>
            <a:lvl8pPr marL="3200400" algn="l" defTabSz="914400" rtl="0" eaLnBrk="1" latinLnBrk="0" hangingPunct="1">
              <a:defRPr sz="1400" kern="1200">
                <a:solidFill>
                  <a:schemeClr val="tx1"/>
                </a:solidFill>
                <a:latin typeface="Arial" panose="020B0604020202020204" pitchFamily="34" charset="0"/>
                <a:ea typeface="+mn-ea"/>
                <a:cs typeface="+mn-cs"/>
              </a:defRPr>
            </a:lvl8pPr>
            <a:lvl9pPr marL="3657600" algn="l" defTabSz="914400" rtl="0" eaLnBrk="1" latinLnBrk="0" hangingPunct="1">
              <a:defRPr sz="1400" kern="1200">
                <a:solidFill>
                  <a:schemeClr val="tx1"/>
                </a:solidFill>
                <a:latin typeface="Arial" panose="020B0604020202020204" pitchFamily="34" charset="0"/>
                <a:ea typeface="+mn-ea"/>
                <a:cs typeface="+mn-cs"/>
              </a:defRPr>
            </a:lvl9pPr>
          </a:lstStyle>
          <a:p>
            <a:endParaRPr lang="en-CA"/>
          </a:p>
        </p:txBody>
      </p:sp>
      <p:sp>
        <p:nvSpPr>
          <p:cNvPr id="84" name="Freeform 80">
            <a:extLst>
              <a:ext uri="{FF2B5EF4-FFF2-40B4-BE49-F238E27FC236}">
                <a16:creationId xmlns:a16="http://schemas.microsoft.com/office/drawing/2014/main" id="{20873548-2AF0-49BF-829C-165AF486DC1A}"/>
              </a:ext>
            </a:extLst>
          </p:cNvPr>
          <p:cNvSpPr>
            <a:spLocks noChangeAspect="1"/>
          </p:cNvSpPr>
          <p:nvPr/>
        </p:nvSpPr>
        <p:spPr bwMode="auto">
          <a:xfrm>
            <a:off x="8772882" y="924507"/>
            <a:ext cx="6142" cy="3866"/>
          </a:xfrm>
          <a:custGeom>
            <a:avLst/>
            <a:gdLst>
              <a:gd name="T0" fmla="*/ 0 w 10"/>
              <a:gd name="T1" fmla="*/ 6 h 6"/>
              <a:gd name="T2" fmla="*/ 10 w 10"/>
              <a:gd name="T3" fmla="*/ 0 h 6"/>
            </a:gdLst>
            <a:ahLst/>
            <a:cxnLst>
              <a:cxn ang="0">
                <a:pos x="T0" y="T1"/>
              </a:cxn>
              <a:cxn ang="0">
                <a:pos x="T2" y="T3"/>
              </a:cxn>
            </a:cxnLst>
            <a:rect l="0" t="0" r="r" b="b"/>
            <a:pathLst>
              <a:path w="10" h="6">
                <a:moveTo>
                  <a:pt x="0" y="6"/>
                </a:moveTo>
                <a:cubicBezTo>
                  <a:pt x="3" y="2"/>
                  <a:pt x="6" y="1"/>
                  <a:pt x="10" y="0"/>
                </a:cubicBezTo>
              </a:path>
            </a:pathLst>
          </a:custGeom>
          <a:noFill/>
          <a:ln w="6350" cap="rnd">
            <a:solidFill>
              <a:srgbClr val="FF6600"/>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defPPr>
              <a:defRPr lang="en-US"/>
            </a:defPPr>
            <a:lvl1pPr algn="l" rtl="0" fontAlgn="base">
              <a:spcBef>
                <a:spcPct val="0"/>
              </a:spcBef>
              <a:spcAft>
                <a:spcPct val="0"/>
              </a:spcAft>
              <a:defRPr sz="1400" kern="1200">
                <a:solidFill>
                  <a:schemeClr val="tx1"/>
                </a:solidFill>
                <a:latin typeface="Arial" panose="020B0604020202020204" pitchFamily="34" charset="0"/>
                <a:ea typeface="+mn-ea"/>
                <a:cs typeface="+mn-cs"/>
              </a:defRPr>
            </a:lvl1pPr>
            <a:lvl2pPr marL="457200" algn="l" rtl="0" fontAlgn="base">
              <a:spcBef>
                <a:spcPct val="0"/>
              </a:spcBef>
              <a:spcAft>
                <a:spcPct val="0"/>
              </a:spcAft>
              <a:defRPr sz="1400" kern="1200">
                <a:solidFill>
                  <a:schemeClr val="tx1"/>
                </a:solidFill>
                <a:latin typeface="Arial" panose="020B0604020202020204" pitchFamily="34" charset="0"/>
                <a:ea typeface="+mn-ea"/>
                <a:cs typeface="+mn-cs"/>
              </a:defRPr>
            </a:lvl2pPr>
            <a:lvl3pPr marL="914400" algn="l" rtl="0" fontAlgn="base">
              <a:spcBef>
                <a:spcPct val="0"/>
              </a:spcBef>
              <a:spcAft>
                <a:spcPct val="0"/>
              </a:spcAft>
              <a:defRPr sz="1400" kern="1200">
                <a:solidFill>
                  <a:schemeClr val="tx1"/>
                </a:solidFill>
                <a:latin typeface="Arial" panose="020B0604020202020204" pitchFamily="34" charset="0"/>
                <a:ea typeface="+mn-ea"/>
                <a:cs typeface="+mn-cs"/>
              </a:defRPr>
            </a:lvl3pPr>
            <a:lvl4pPr marL="1371600" algn="l" rtl="0" fontAlgn="base">
              <a:spcBef>
                <a:spcPct val="0"/>
              </a:spcBef>
              <a:spcAft>
                <a:spcPct val="0"/>
              </a:spcAft>
              <a:defRPr sz="1400" kern="1200">
                <a:solidFill>
                  <a:schemeClr val="tx1"/>
                </a:solidFill>
                <a:latin typeface="Arial" panose="020B0604020202020204" pitchFamily="34" charset="0"/>
                <a:ea typeface="+mn-ea"/>
                <a:cs typeface="+mn-cs"/>
              </a:defRPr>
            </a:lvl4pPr>
            <a:lvl5pPr marL="1828800" algn="l" rtl="0" fontAlgn="base">
              <a:spcBef>
                <a:spcPct val="0"/>
              </a:spcBef>
              <a:spcAft>
                <a:spcPct val="0"/>
              </a:spcAft>
              <a:defRPr sz="1400" kern="1200">
                <a:solidFill>
                  <a:schemeClr val="tx1"/>
                </a:solidFill>
                <a:latin typeface="Arial" panose="020B0604020202020204" pitchFamily="34" charset="0"/>
                <a:ea typeface="+mn-ea"/>
                <a:cs typeface="+mn-cs"/>
              </a:defRPr>
            </a:lvl5pPr>
            <a:lvl6pPr marL="2286000" algn="l" defTabSz="914400" rtl="0" eaLnBrk="1" latinLnBrk="0" hangingPunct="1">
              <a:defRPr sz="1400" kern="1200">
                <a:solidFill>
                  <a:schemeClr val="tx1"/>
                </a:solidFill>
                <a:latin typeface="Arial" panose="020B0604020202020204" pitchFamily="34" charset="0"/>
                <a:ea typeface="+mn-ea"/>
                <a:cs typeface="+mn-cs"/>
              </a:defRPr>
            </a:lvl6pPr>
            <a:lvl7pPr marL="2743200" algn="l" defTabSz="914400" rtl="0" eaLnBrk="1" latinLnBrk="0" hangingPunct="1">
              <a:defRPr sz="1400" kern="1200">
                <a:solidFill>
                  <a:schemeClr val="tx1"/>
                </a:solidFill>
                <a:latin typeface="Arial" panose="020B0604020202020204" pitchFamily="34" charset="0"/>
                <a:ea typeface="+mn-ea"/>
                <a:cs typeface="+mn-cs"/>
              </a:defRPr>
            </a:lvl7pPr>
            <a:lvl8pPr marL="3200400" algn="l" defTabSz="914400" rtl="0" eaLnBrk="1" latinLnBrk="0" hangingPunct="1">
              <a:defRPr sz="1400" kern="1200">
                <a:solidFill>
                  <a:schemeClr val="tx1"/>
                </a:solidFill>
                <a:latin typeface="Arial" panose="020B0604020202020204" pitchFamily="34" charset="0"/>
                <a:ea typeface="+mn-ea"/>
                <a:cs typeface="+mn-cs"/>
              </a:defRPr>
            </a:lvl8pPr>
            <a:lvl9pPr marL="3657600" algn="l" defTabSz="914400" rtl="0" eaLnBrk="1" latinLnBrk="0" hangingPunct="1">
              <a:defRPr sz="1400" kern="1200">
                <a:solidFill>
                  <a:schemeClr val="tx1"/>
                </a:solidFill>
                <a:latin typeface="Arial" panose="020B0604020202020204" pitchFamily="34" charset="0"/>
                <a:ea typeface="+mn-ea"/>
                <a:cs typeface="+mn-cs"/>
              </a:defRPr>
            </a:lvl9pPr>
          </a:lstStyle>
          <a:p>
            <a:endParaRPr lang="en-CA"/>
          </a:p>
        </p:txBody>
      </p:sp>
      <p:sp>
        <p:nvSpPr>
          <p:cNvPr id="85" name="Freeform 81">
            <a:extLst>
              <a:ext uri="{FF2B5EF4-FFF2-40B4-BE49-F238E27FC236}">
                <a16:creationId xmlns:a16="http://schemas.microsoft.com/office/drawing/2014/main" id="{78C18652-7833-44BA-8872-B8CEA1306B9C}"/>
              </a:ext>
            </a:extLst>
          </p:cNvPr>
          <p:cNvSpPr>
            <a:spLocks noChangeAspect="1"/>
          </p:cNvSpPr>
          <p:nvPr/>
        </p:nvSpPr>
        <p:spPr bwMode="auto">
          <a:xfrm>
            <a:off x="8762644" y="1003488"/>
            <a:ext cx="17404" cy="24854"/>
          </a:xfrm>
          <a:custGeom>
            <a:avLst/>
            <a:gdLst>
              <a:gd name="T0" fmla="*/ 0 w 30"/>
              <a:gd name="T1" fmla="*/ 0 h 39"/>
              <a:gd name="T2" fmla="*/ 30 w 30"/>
              <a:gd name="T3" fmla="*/ 39 h 39"/>
            </a:gdLst>
            <a:ahLst/>
            <a:cxnLst>
              <a:cxn ang="0">
                <a:pos x="T0" y="T1"/>
              </a:cxn>
              <a:cxn ang="0">
                <a:pos x="T2" y="T3"/>
              </a:cxn>
            </a:cxnLst>
            <a:rect l="0" t="0" r="r" b="b"/>
            <a:pathLst>
              <a:path w="30" h="39">
                <a:moveTo>
                  <a:pt x="0" y="0"/>
                </a:moveTo>
                <a:cubicBezTo>
                  <a:pt x="8" y="14"/>
                  <a:pt x="18" y="27"/>
                  <a:pt x="30" y="39"/>
                </a:cubicBezTo>
              </a:path>
            </a:pathLst>
          </a:custGeom>
          <a:noFill/>
          <a:ln w="6350" cap="rnd">
            <a:solidFill>
              <a:srgbClr val="FF6600"/>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defPPr>
              <a:defRPr lang="en-US"/>
            </a:defPPr>
            <a:lvl1pPr algn="l" rtl="0" fontAlgn="base">
              <a:spcBef>
                <a:spcPct val="0"/>
              </a:spcBef>
              <a:spcAft>
                <a:spcPct val="0"/>
              </a:spcAft>
              <a:defRPr sz="1400" kern="1200">
                <a:solidFill>
                  <a:schemeClr val="tx1"/>
                </a:solidFill>
                <a:latin typeface="Arial" panose="020B0604020202020204" pitchFamily="34" charset="0"/>
                <a:ea typeface="+mn-ea"/>
                <a:cs typeface="+mn-cs"/>
              </a:defRPr>
            </a:lvl1pPr>
            <a:lvl2pPr marL="457200" algn="l" rtl="0" fontAlgn="base">
              <a:spcBef>
                <a:spcPct val="0"/>
              </a:spcBef>
              <a:spcAft>
                <a:spcPct val="0"/>
              </a:spcAft>
              <a:defRPr sz="1400" kern="1200">
                <a:solidFill>
                  <a:schemeClr val="tx1"/>
                </a:solidFill>
                <a:latin typeface="Arial" panose="020B0604020202020204" pitchFamily="34" charset="0"/>
                <a:ea typeface="+mn-ea"/>
                <a:cs typeface="+mn-cs"/>
              </a:defRPr>
            </a:lvl2pPr>
            <a:lvl3pPr marL="914400" algn="l" rtl="0" fontAlgn="base">
              <a:spcBef>
                <a:spcPct val="0"/>
              </a:spcBef>
              <a:spcAft>
                <a:spcPct val="0"/>
              </a:spcAft>
              <a:defRPr sz="1400" kern="1200">
                <a:solidFill>
                  <a:schemeClr val="tx1"/>
                </a:solidFill>
                <a:latin typeface="Arial" panose="020B0604020202020204" pitchFamily="34" charset="0"/>
                <a:ea typeface="+mn-ea"/>
                <a:cs typeface="+mn-cs"/>
              </a:defRPr>
            </a:lvl3pPr>
            <a:lvl4pPr marL="1371600" algn="l" rtl="0" fontAlgn="base">
              <a:spcBef>
                <a:spcPct val="0"/>
              </a:spcBef>
              <a:spcAft>
                <a:spcPct val="0"/>
              </a:spcAft>
              <a:defRPr sz="1400" kern="1200">
                <a:solidFill>
                  <a:schemeClr val="tx1"/>
                </a:solidFill>
                <a:latin typeface="Arial" panose="020B0604020202020204" pitchFamily="34" charset="0"/>
                <a:ea typeface="+mn-ea"/>
                <a:cs typeface="+mn-cs"/>
              </a:defRPr>
            </a:lvl4pPr>
            <a:lvl5pPr marL="1828800" algn="l" rtl="0" fontAlgn="base">
              <a:spcBef>
                <a:spcPct val="0"/>
              </a:spcBef>
              <a:spcAft>
                <a:spcPct val="0"/>
              </a:spcAft>
              <a:defRPr sz="1400" kern="1200">
                <a:solidFill>
                  <a:schemeClr val="tx1"/>
                </a:solidFill>
                <a:latin typeface="Arial" panose="020B0604020202020204" pitchFamily="34" charset="0"/>
                <a:ea typeface="+mn-ea"/>
                <a:cs typeface="+mn-cs"/>
              </a:defRPr>
            </a:lvl5pPr>
            <a:lvl6pPr marL="2286000" algn="l" defTabSz="914400" rtl="0" eaLnBrk="1" latinLnBrk="0" hangingPunct="1">
              <a:defRPr sz="1400" kern="1200">
                <a:solidFill>
                  <a:schemeClr val="tx1"/>
                </a:solidFill>
                <a:latin typeface="Arial" panose="020B0604020202020204" pitchFamily="34" charset="0"/>
                <a:ea typeface="+mn-ea"/>
                <a:cs typeface="+mn-cs"/>
              </a:defRPr>
            </a:lvl6pPr>
            <a:lvl7pPr marL="2743200" algn="l" defTabSz="914400" rtl="0" eaLnBrk="1" latinLnBrk="0" hangingPunct="1">
              <a:defRPr sz="1400" kern="1200">
                <a:solidFill>
                  <a:schemeClr val="tx1"/>
                </a:solidFill>
                <a:latin typeface="Arial" panose="020B0604020202020204" pitchFamily="34" charset="0"/>
                <a:ea typeface="+mn-ea"/>
                <a:cs typeface="+mn-cs"/>
              </a:defRPr>
            </a:lvl7pPr>
            <a:lvl8pPr marL="3200400" algn="l" defTabSz="914400" rtl="0" eaLnBrk="1" latinLnBrk="0" hangingPunct="1">
              <a:defRPr sz="1400" kern="1200">
                <a:solidFill>
                  <a:schemeClr val="tx1"/>
                </a:solidFill>
                <a:latin typeface="Arial" panose="020B0604020202020204" pitchFamily="34" charset="0"/>
                <a:ea typeface="+mn-ea"/>
                <a:cs typeface="+mn-cs"/>
              </a:defRPr>
            </a:lvl8pPr>
            <a:lvl9pPr marL="3657600" algn="l" defTabSz="914400" rtl="0" eaLnBrk="1" latinLnBrk="0" hangingPunct="1">
              <a:defRPr sz="1400" kern="1200">
                <a:solidFill>
                  <a:schemeClr val="tx1"/>
                </a:solidFill>
                <a:latin typeface="Arial" panose="020B0604020202020204" pitchFamily="34" charset="0"/>
                <a:ea typeface="+mn-ea"/>
                <a:cs typeface="+mn-cs"/>
              </a:defRPr>
            </a:lvl9pPr>
          </a:lstStyle>
          <a:p>
            <a:endParaRPr lang="en-CA"/>
          </a:p>
        </p:txBody>
      </p:sp>
      <p:sp>
        <p:nvSpPr>
          <p:cNvPr id="86" name="Freeform 82">
            <a:extLst>
              <a:ext uri="{FF2B5EF4-FFF2-40B4-BE49-F238E27FC236}">
                <a16:creationId xmlns:a16="http://schemas.microsoft.com/office/drawing/2014/main" id="{1AF0CB0D-C385-4149-B247-476E03D2478E}"/>
              </a:ext>
            </a:extLst>
          </p:cNvPr>
          <p:cNvSpPr>
            <a:spLocks noChangeAspect="1"/>
          </p:cNvSpPr>
          <p:nvPr/>
        </p:nvSpPr>
        <p:spPr bwMode="auto">
          <a:xfrm>
            <a:off x="8780048" y="1027790"/>
            <a:ext cx="18427" cy="20436"/>
          </a:xfrm>
          <a:custGeom>
            <a:avLst/>
            <a:gdLst>
              <a:gd name="T0" fmla="*/ 0 w 31"/>
              <a:gd name="T1" fmla="*/ 1 h 32"/>
              <a:gd name="T2" fmla="*/ 2 w 31"/>
              <a:gd name="T3" fmla="*/ 0 h 32"/>
              <a:gd name="T4" fmla="*/ 31 w 31"/>
              <a:gd name="T5" fmla="*/ 24 h 32"/>
              <a:gd name="T6" fmla="*/ 4 w 31"/>
              <a:gd name="T7" fmla="*/ 32 h 32"/>
            </a:gdLst>
            <a:ahLst/>
            <a:cxnLst>
              <a:cxn ang="0">
                <a:pos x="T0" y="T1"/>
              </a:cxn>
              <a:cxn ang="0">
                <a:pos x="T2" y="T3"/>
              </a:cxn>
              <a:cxn ang="0">
                <a:pos x="T4" y="T5"/>
              </a:cxn>
              <a:cxn ang="0">
                <a:pos x="T6" y="T7"/>
              </a:cxn>
            </a:cxnLst>
            <a:rect l="0" t="0" r="r" b="b"/>
            <a:pathLst>
              <a:path w="31" h="32">
                <a:moveTo>
                  <a:pt x="0" y="1"/>
                </a:moveTo>
                <a:cubicBezTo>
                  <a:pt x="1" y="1"/>
                  <a:pt x="1" y="1"/>
                  <a:pt x="2" y="0"/>
                </a:cubicBezTo>
                <a:cubicBezTo>
                  <a:pt x="13" y="6"/>
                  <a:pt x="26" y="12"/>
                  <a:pt x="31" y="24"/>
                </a:cubicBezTo>
                <a:cubicBezTo>
                  <a:pt x="22" y="26"/>
                  <a:pt x="14" y="31"/>
                  <a:pt x="4" y="32"/>
                </a:cubicBezTo>
              </a:path>
            </a:pathLst>
          </a:custGeom>
          <a:noFill/>
          <a:ln w="6350" cap="rnd">
            <a:solidFill>
              <a:srgbClr val="FF6600"/>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defPPr>
              <a:defRPr lang="en-US"/>
            </a:defPPr>
            <a:lvl1pPr algn="l" rtl="0" fontAlgn="base">
              <a:spcBef>
                <a:spcPct val="0"/>
              </a:spcBef>
              <a:spcAft>
                <a:spcPct val="0"/>
              </a:spcAft>
              <a:defRPr sz="1400" kern="1200">
                <a:solidFill>
                  <a:schemeClr val="tx1"/>
                </a:solidFill>
                <a:latin typeface="Arial" panose="020B0604020202020204" pitchFamily="34" charset="0"/>
                <a:ea typeface="+mn-ea"/>
                <a:cs typeface="+mn-cs"/>
              </a:defRPr>
            </a:lvl1pPr>
            <a:lvl2pPr marL="457200" algn="l" rtl="0" fontAlgn="base">
              <a:spcBef>
                <a:spcPct val="0"/>
              </a:spcBef>
              <a:spcAft>
                <a:spcPct val="0"/>
              </a:spcAft>
              <a:defRPr sz="1400" kern="1200">
                <a:solidFill>
                  <a:schemeClr val="tx1"/>
                </a:solidFill>
                <a:latin typeface="Arial" panose="020B0604020202020204" pitchFamily="34" charset="0"/>
                <a:ea typeface="+mn-ea"/>
                <a:cs typeface="+mn-cs"/>
              </a:defRPr>
            </a:lvl2pPr>
            <a:lvl3pPr marL="914400" algn="l" rtl="0" fontAlgn="base">
              <a:spcBef>
                <a:spcPct val="0"/>
              </a:spcBef>
              <a:spcAft>
                <a:spcPct val="0"/>
              </a:spcAft>
              <a:defRPr sz="1400" kern="1200">
                <a:solidFill>
                  <a:schemeClr val="tx1"/>
                </a:solidFill>
                <a:latin typeface="Arial" panose="020B0604020202020204" pitchFamily="34" charset="0"/>
                <a:ea typeface="+mn-ea"/>
                <a:cs typeface="+mn-cs"/>
              </a:defRPr>
            </a:lvl3pPr>
            <a:lvl4pPr marL="1371600" algn="l" rtl="0" fontAlgn="base">
              <a:spcBef>
                <a:spcPct val="0"/>
              </a:spcBef>
              <a:spcAft>
                <a:spcPct val="0"/>
              </a:spcAft>
              <a:defRPr sz="1400" kern="1200">
                <a:solidFill>
                  <a:schemeClr val="tx1"/>
                </a:solidFill>
                <a:latin typeface="Arial" panose="020B0604020202020204" pitchFamily="34" charset="0"/>
                <a:ea typeface="+mn-ea"/>
                <a:cs typeface="+mn-cs"/>
              </a:defRPr>
            </a:lvl4pPr>
            <a:lvl5pPr marL="1828800" algn="l" rtl="0" fontAlgn="base">
              <a:spcBef>
                <a:spcPct val="0"/>
              </a:spcBef>
              <a:spcAft>
                <a:spcPct val="0"/>
              </a:spcAft>
              <a:defRPr sz="1400" kern="1200">
                <a:solidFill>
                  <a:schemeClr val="tx1"/>
                </a:solidFill>
                <a:latin typeface="Arial" panose="020B0604020202020204" pitchFamily="34" charset="0"/>
                <a:ea typeface="+mn-ea"/>
                <a:cs typeface="+mn-cs"/>
              </a:defRPr>
            </a:lvl5pPr>
            <a:lvl6pPr marL="2286000" algn="l" defTabSz="914400" rtl="0" eaLnBrk="1" latinLnBrk="0" hangingPunct="1">
              <a:defRPr sz="1400" kern="1200">
                <a:solidFill>
                  <a:schemeClr val="tx1"/>
                </a:solidFill>
                <a:latin typeface="Arial" panose="020B0604020202020204" pitchFamily="34" charset="0"/>
                <a:ea typeface="+mn-ea"/>
                <a:cs typeface="+mn-cs"/>
              </a:defRPr>
            </a:lvl6pPr>
            <a:lvl7pPr marL="2743200" algn="l" defTabSz="914400" rtl="0" eaLnBrk="1" latinLnBrk="0" hangingPunct="1">
              <a:defRPr sz="1400" kern="1200">
                <a:solidFill>
                  <a:schemeClr val="tx1"/>
                </a:solidFill>
                <a:latin typeface="Arial" panose="020B0604020202020204" pitchFamily="34" charset="0"/>
                <a:ea typeface="+mn-ea"/>
                <a:cs typeface="+mn-cs"/>
              </a:defRPr>
            </a:lvl7pPr>
            <a:lvl8pPr marL="3200400" algn="l" defTabSz="914400" rtl="0" eaLnBrk="1" latinLnBrk="0" hangingPunct="1">
              <a:defRPr sz="1400" kern="1200">
                <a:solidFill>
                  <a:schemeClr val="tx1"/>
                </a:solidFill>
                <a:latin typeface="Arial" panose="020B0604020202020204" pitchFamily="34" charset="0"/>
                <a:ea typeface="+mn-ea"/>
                <a:cs typeface="+mn-cs"/>
              </a:defRPr>
            </a:lvl8pPr>
            <a:lvl9pPr marL="3657600" algn="l" defTabSz="914400" rtl="0" eaLnBrk="1" latinLnBrk="0" hangingPunct="1">
              <a:defRPr sz="1400" kern="1200">
                <a:solidFill>
                  <a:schemeClr val="tx1"/>
                </a:solidFill>
                <a:latin typeface="Arial" panose="020B0604020202020204" pitchFamily="34" charset="0"/>
                <a:ea typeface="+mn-ea"/>
                <a:cs typeface="+mn-cs"/>
              </a:defRPr>
            </a:lvl9pPr>
          </a:lstStyle>
          <a:p>
            <a:endParaRPr lang="en-CA"/>
          </a:p>
        </p:txBody>
      </p:sp>
      <p:sp>
        <p:nvSpPr>
          <p:cNvPr id="87" name="Freeform 83">
            <a:extLst>
              <a:ext uri="{FF2B5EF4-FFF2-40B4-BE49-F238E27FC236}">
                <a16:creationId xmlns:a16="http://schemas.microsoft.com/office/drawing/2014/main" id="{AE274EF0-F95B-476D-8251-8C592CCB9F58}"/>
              </a:ext>
            </a:extLst>
          </p:cNvPr>
          <p:cNvSpPr>
            <a:spLocks noChangeAspect="1"/>
          </p:cNvSpPr>
          <p:nvPr/>
        </p:nvSpPr>
        <p:spPr bwMode="auto">
          <a:xfrm>
            <a:off x="8773905" y="1048225"/>
            <a:ext cx="8702" cy="6628"/>
          </a:xfrm>
          <a:custGeom>
            <a:avLst/>
            <a:gdLst>
              <a:gd name="T0" fmla="*/ 14 w 14"/>
              <a:gd name="T1" fmla="*/ 0 h 10"/>
              <a:gd name="T2" fmla="*/ 0 w 14"/>
              <a:gd name="T3" fmla="*/ 10 h 10"/>
            </a:gdLst>
            <a:ahLst/>
            <a:cxnLst>
              <a:cxn ang="0">
                <a:pos x="T0" y="T1"/>
              </a:cxn>
              <a:cxn ang="0">
                <a:pos x="T2" y="T3"/>
              </a:cxn>
            </a:cxnLst>
            <a:rect l="0" t="0" r="r" b="b"/>
            <a:pathLst>
              <a:path w="14" h="10">
                <a:moveTo>
                  <a:pt x="14" y="0"/>
                </a:moveTo>
                <a:cubicBezTo>
                  <a:pt x="9" y="6"/>
                  <a:pt x="5" y="8"/>
                  <a:pt x="0" y="10"/>
                </a:cubicBezTo>
              </a:path>
            </a:pathLst>
          </a:custGeom>
          <a:noFill/>
          <a:ln w="6350" cap="rnd">
            <a:solidFill>
              <a:srgbClr val="FF6600"/>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defPPr>
              <a:defRPr lang="en-US"/>
            </a:defPPr>
            <a:lvl1pPr algn="l" rtl="0" fontAlgn="base">
              <a:spcBef>
                <a:spcPct val="0"/>
              </a:spcBef>
              <a:spcAft>
                <a:spcPct val="0"/>
              </a:spcAft>
              <a:defRPr sz="1400" kern="1200">
                <a:solidFill>
                  <a:schemeClr val="tx1"/>
                </a:solidFill>
                <a:latin typeface="Arial" panose="020B0604020202020204" pitchFamily="34" charset="0"/>
                <a:ea typeface="+mn-ea"/>
                <a:cs typeface="+mn-cs"/>
              </a:defRPr>
            </a:lvl1pPr>
            <a:lvl2pPr marL="457200" algn="l" rtl="0" fontAlgn="base">
              <a:spcBef>
                <a:spcPct val="0"/>
              </a:spcBef>
              <a:spcAft>
                <a:spcPct val="0"/>
              </a:spcAft>
              <a:defRPr sz="1400" kern="1200">
                <a:solidFill>
                  <a:schemeClr val="tx1"/>
                </a:solidFill>
                <a:latin typeface="Arial" panose="020B0604020202020204" pitchFamily="34" charset="0"/>
                <a:ea typeface="+mn-ea"/>
                <a:cs typeface="+mn-cs"/>
              </a:defRPr>
            </a:lvl2pPr>
            <a:lvl3pPr marL="914400" algn="l" rtl="0" fontAlgn="base">
              <a:spcBef>
                <a:spcPct val="0"/>
              </a:spcBef>
              <a:spcAft>
                <a:spcPct val="0"/>
              </a:spcAft>
              <a:defRPr sz="1400" kern="1200">
                <a:solidFill>
                  <a:schemeClr val="tx1"/>
                </a:solidFill>
                <a:latin typeface="Arial" panose="020B0604020202020204" pitchFamily="34" charset="0"/>
                <a:ea typeface="+mn-ea"/>
                <a:cs typeface="+mn-cs"/>
              </a:defRPr>
            </a:lvl3pPr>
            <a:lvl4pPr marL="1371600" algn="l" rtl="0" fontAlgn="base">
              <a:spcBef>
                <a:spcPct val="0"/>
              </a:spcBef>
              <a:spcAft>
                <a:spcPct val="0"/>
              </a:spcAft>
              <a:defRPr sz="1400" kern="1200">
                <a:solidFill>
                  <a:schemeClr val="tx1"/>
                </a:solidFill>
                <a:latin typeface="Arial" panose="020B0604020202020204" pitchFamily="34" charset="0"/>
                <a:ea typeface="+mn-ea"/>
                <a:cs typeface="+mn-cs"/>
              </a:defRPr>
            </a:lvl4pPr>
            <a:lvl5pPr marL="1828800" algn="l" rtl="0" fontAlgn="base">
              <a:spcBef>
                <a:spcPct val="0"/>
              </a:spcBef>
              <a:spcAft>
                <a:spcPct val="0"/>
              </a:spcAft>
              <a:defRPr sz="1400" kern="1200">
                <a:solidFill>
                  <a:schemeClr val="tx1"/>
                </a:solidFill>
                <a:latin typeface="Arial" panose="020B0604020202020204" pitchFamily="34" charset="0"/>
                <a:ea typeface="+mn-ea"/>
                <a:cs typeface="+mn-cs"/>
              </a:defRPr>
            </a:lvl5pPr>
            <a:lvl6pPr marL="2286000" algn="l" defTabSz="914400" rtl="0" eaLnBrk="1" latinLnBrk="0" hangingPunct="1">
              <a:defRPr sz="1400" kern="1200">
                <a:solidFill>
                  <a:schemeClr val="tx1"/>
                </a:solidFill>
                <a:latin typeface="Arial" panose="020B0604020202020204" pitchFamily="34" charset="0"/>
                <a:ea typeface="+mn-ea"/>
                <a:cs typeface="+mn-cs"/>
              </a:defRPr>
            </a:lvl6pPr>
            <a:lvl7pPr marL="2743200" algn="l" defTabSz="914400" rtl="0" eaLnBrk="1" latinLnBrk="0" hangingPunct="1">
              <a:defRPr sz="1400" kern="1200">
                <a:solidFill>
                  <a:schemeClr val="tx1"/>
                </a:solidFill>
                <a:latin typeface="Arial" panose="020B0604020202020204" pitchFamily="34" charset="0"/>
                <a:ea typeface="+mn-ea"/>
                <a:cs typeface="+mn-cs"/>
              </a:defRPr>
            </a:lvl7pPr>
            <a:lvl8pPr marL="3200400" algn="l" defTabSz="914400" rtl="0" eaLnBrk="1" latinLnBrk="0" hangingPunct="1">
              <a:defRPr sz="1400" kern="1200">
                <a:solidFill>
                  <a:schemeClr val="tx1"/>
                </a:solidFill>
                <a:latin typeface="Arial" panose="020B0604020202020204" pitchFamily="34" charset="0"/>
                <a:ea typeface="+mn-ea"/>
                <a:cs typeface="+mn-cs"/>
              </a:defRPr>
            </a:lvl8pPr>
            <a:lvl9pPr marL="3657600" algn="l" defTabSz="914400" rtl="0" eaLnBrk="1" latinLnBrk="0" hangingPunct="1">
              <a:defRPr sz="1400" kern="1200">
                <a:solidFill>
                  <a:schemeClr val="tx1"/>
                </a:solidFill>
                <a:latin typeface="Arial" panose="020B0604020202020204" pitchFamily="34" charset="0"/>
                <a:ea typeface="+mn-ea"/>
                <a:cs typeface="+mn-cs"/>
              </a:defRPr>
            </a:lvl9pPr>
          </a:lstStyle>
          <a:p>
            <a:endParaRPr lang="en-CA"/>
          </a:p>
        </p:txBody>
      </p:sp>
      <p:sp>
        <p:nvSpPr>
          <p:cNvPr id="88" name="Freeform 84">
            <a:extLst>
              <a:ext uri="{FF2B5EF4-FFF2-40B4-BE49-F238E27FC236}">
                <a16:creationId xmlns:a16="http://schemas.microsoft.com/office/drawing/2014/main" id="{2EE1AA00-344B-489E-854F-50E30AA0A246}"/>
              </a:ext>
            </a:extLst>
          </p:cNvPr>
          <p:cNvSpPr>
            <a:spLocks noChangeAspect="1"/>
          </p:cNvSpPr>
          <p:nvPr/>
        </p:nvSpPr>
        <p:spPr bwMode="auto">
          <a:xfrm>
            <a:off x="8685863" y="1211157"/>
            <a:ext cx="18427" cy="3866"/>
          </a:xfrm>
          <a:custGeom>
            <a:avLst/>
            <a:gdLst>
              <a:gd name="T0" fmla="*/ 0 w 31"/>
              <a:gd name="T1" fmla="*/ 6 h 6"/>
              <a:gd name="T2" fmla="*/ 31 w 31"/>
              <a:gd name="T3" fmla="*/ 0 h 6"/>
            </a:gdLst>
            <a:ahLst/>
            <a:cxnLst>
              <a:cxn ang="0">
                <a:pos x="T0" y="T1"/>
              </a:cxn>
              <a:cxn ang="0">
                <a:pos x="T2" y="T3"/>
              </a:cxn>
            </a:cxnLst>
            <a:rect l="0" t="0" r="r" b="b"/>
            <a:pathLst>
              <a:path w="31" h="6">
                <a:moveTo>
                  <a:pt x="0" y="6"/>
                </a:moveTo>
                <a:cubicBezTo>
                  <a:pt x="11" y="6"/>
                  <a:pt x="20" y="0"/>
                  <a:pt x="31" y="0"/>
                </a:cubicBezTo>
              </a:path>
            </a:pathLst>
          </a:custGeom>
          <a:noFill/>
          <a:ln w="6350" cap="rnd">
            <a:solidFill>
              <a:srgbClr val="FF6600"/>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defPPr>
              <a:defRPr lang="en-US"/>
            </a:defPPr>
            <a:lvl1pPr algn="l" rtl="0" fontAlgn="base">
              <a:spcBef>
                <a:spcPct val="0"/>
              </a:spcBef>
              <a:spcAft>
                <a:spcPct val="0"/>
              </a:spcAft>
              <a:defRPr sz="1400" kern="1200">
                <a:solidFill>
                  <a:schemeClr val="tx1"/>
                </a:solidFill>
                <a:latin typeface="Arial" panose="020B0604020202020204" pitchFamily="34" charset="0"/>
                <a:ea typeface="+mn-ea"/>
                <a:cs typeface="+mn-cs"/>
              </a:defRPr>
            </a:lvl1pPr>
            <a:lvl2pPr marL="457200" algn="l" rtl="0" fontAlgn="base">
              <a:spcBef>
                <a:spcPct val="0"/>
              </a:spcBef>
              <a:spcAft>
                <a:spcPct val="0"/>
              </a:spcAft>
              <a:defRPr sz="1400" kern="1200">
                <a:solidFill>
                  <a:schemeClr val="tx1"/>
                </a:solidFill>
                <a:latin typeface="Arial" panose="020B0604020202020204" pitchFamily="34" charset="0"/>
                <a:ea typeface="+mn-ea"/>
                <a:cs typeface="+mn-cs"/>
              </a:defRPr>
            </a:lvl2pPr>
            <a:lvl3pPr marL="914400" algn="l" rtl="0" fontAlgn="base">
              <a:spcBef>
                <a:spcPct val="0"/>
              </a:spcBef>
              <a:spcAft>
                <a:spcPct val="0"/>
              </a:spcAft>
              <a:defRPr sz="1400" kern="1200">
                <a:solidFill>
                  <a:schemeClr val="tx1"/>
                </a:solidFill>
                <a:latin typeface="Arial" panose="020B0604020202020204" pitchFamily="34" charset="0"/>
                <a:ea typeface="+mn-ea"/>
                <a:cs typeface="+mn-cs"/>
              </a:defRPr>
            </a:lvl3pPr>
            <a:lvl4pPr marL="1371600" algn="l" rtl="0" fontAlgn="base">
              <a:spcBef>
                <a:spcPct val="0"/>
              </a:spcBef>
              <a:spcAft>
                <a:spcPct val="0"/>
              </a:spcAft>
              <a:defRPr sz="1400" kern="1200">
                <a:solidFill>
                  <a:schemeClr val="tx1"/>
                </a:solidFill>
                <a:latin typeface="Arial" panose="020B0604020202020204" pitchFamily="34" charset="0"/>
                <a:ea typeface="+mn-ea"/>
                <a:cs typeface="+mn-cs"/>
              </a:defRPr>
            </a:lvl4pPr>
            <a:lvl5pPr marL="1828800" algn="l" rtl="0" fontAlgn="base">
              <a:spcBef>
                <a:spcPct val="0"/>
              </a:spcBef>
              <a:spcAft>
                <a:spcPct val="0"/>
              </a:spcAft>
              <a:defRPr sz="1400" kern="1200">
                <a:solidFill>
                  <a:schemeClr val="tx1"/>
                </a:solidFill>
                <a:latin typeface="Arial" panose="020B0604020202020204" pitchFamily="34" charset="0"/>
                <a:ea typeface="+mn-ea"/>
                <a:cs typeface="+mn-cs"/>
              </a:defRPr>
            </a:lvl5pPr>
            <a:lvl6pPr marL="2286000" algn="l" defTabSz="914400" rtl="0" eaLnBrk="1" latinLnBrk="0" hangingPunct="1">
              <a:defRPr sz="1400" kern="1200">
                <a:solidFill>
                  <a:schemeClr val="tx1"/>
                </a:solidFill>
                <a:latin typeface="Arial" panose="020B0604020202020204" pitchFamily="34" charset="0"/>
                <a:ea typeface="+mn-ea"/>
                <a:cs typeface="+mn-cs"/>
              </a:defRPr>
            </a:lvl6pPr>
            <a:lvl7pPr marL="2743200" algn="l" defTabSz="914400" rtl="0" eaLnBrk="1" latinLnBrk="0" hangingPunct="1">
              <a:defRPr sz="1400" kern="1200">
                <a:solidFill>
                  <a:schemeClr val="tx1"/>
                </a:solidFill>
                <a:latin typeface="Arial" panose="020B0604020202020204" pitchFamily="34" charset="0"/>
                <a:ea typeface="+mn-ea"/>
                <a:cs typeface="+mn-cs"/>
              </a:defRPr>
            </a:lvl7pPr>
            <a:lvl8pPr marL="3200400" algn="l" defTabSz="914400" rtl="0" eaLnBrk="1" latinLnBrk="0" hangingPunct="1">
              <a:defRPr sz="1400" kern="1200">
                <a:solidFill>
                  <a:schemeClr val="tx1"/>
                </a:solidFill>
                <a:latin typeface="Arial" panose="020B0604020202020204" pitchFamily="34" charset="0"/>
                <a:ea typeface="+mn-ea"/>
                <a:cs typeface="+mn-cs"/>
              </a:defRPr>
            </a:lvl8pPr>
            <a:lvl9pPr marL="3657600" algn="l" defTabSz="914400" rtl="0" eaLnBrk="1" latinLnBrk="0" hangingPunct="1">
              <a:defRPr sz="1400" kern="1200">
                <a:solidFill>
                  <a:schemeClr val="tx1"/>
                </a:solidFill>
                <a:latin typeface="Arial" panose="020B0604020202020204" pitchFamily="34" charset="0"/>
                <a:ea typeface="+mn-ea"/>
                <a:cs typeface="+mn-cs"/>
              </a:defRPr>
            </a:lvl9pPr>
          </a:lstStyle>
          <a:p>
            <a:endParaRPr lang="en-CA"/>
          </a:p>
        </p:txBody>
      </p:sp>
      <p:sp>
        <p:nvSpPr>
          <p:cNvPr id="89" name="Freeform 85">
            <a:extLst>
              <a:ext uri="{FF2B5EF4-FFF2-40B4-BE49-F238E27FC236}">
                <a16:creationId xmlns:a16="http://schemas.microsoft.com/office/drawing/2014/main" id="{F13AF251-9FAA-485A-8D68-D9D7DFDBF2BC}"/>
              </a:ext>
            </a:extLst>
          </p:cNvPr>
          <p:cNvSpPr>
            <a:spLocks noChangeAspect="1"/>
          </p:cNvSpPr>
          <p:nvPr/>
        </p:nvSpPr>
        <p:spPr bwMode="auto">
          <a:xfrm>
            <a:off x="8704290" y="1200111"/>
            <a:ext cx="8190" cy="11046"/>
          </a:xfrm>
          <a:custGeom>
            <a:avLst/>
            <a:gdLst>
              <a:gd name="T0" fmla="*/ 0 w 14"/>
              <a:gd name="T1" fmla="*/ 17 h 17"/>
              <a:gd name="T2" fmla="*/ 14 w 14"/>
              <a:gd name="T3" fmla="*/ 0 h 17"/>
            </a:gdLst>
            <a:ahLst/>
            <a:cxnLst>
              <a:cxn ang="0">
                <a:pos x="T0" y="T1"/>
              </a:cxn>
              <a:cxn ang="0">
                <a:pos x="T2" y="T3"/>
              </a:cxn>
            </a:cxnLst>
            <a:rect l="0" t="0" r="r" b="b"/>
            <a:pathLst>
              <a:path w="14" h="17">
                <a:moveTo>
                  <a:pt x="0" y="17"/>
                </a:moveTo>
                <a:cubicBezTo>
                  <a:pt x="1" y="9"/>
                  <a:pt x="8" y="5"/>
                  <a:pt x="14" y="0"/>
                </a:cubicBezTo>
              </a:path>
            </a:pathLst>
          </a:custGeom>
          <a:noFill/>
          <a:ln w="6350" cap="rnd">
            <a:solidFill>
              <a:srgbClr val="FF6600"/>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defPPr>
              <a:defRPr lang="en-US"/>
            </a:defPPr>
            <a:lvl1pPr algn="l" rtl="0" fontAlgn="base">
              <a:spcBef>
                <a:spcPct val="0"/>
              </a:spcBef>
              <a:spcAft>
                <a:spcPct val="0"/>
              </a:spcAft>
              <a:defRPr sz="1400" kern="1200">
                <a:solidFill>
                  <a:schemeClr val="tx1"/>
                </a:solidFill>
                <a:latin typeface="Arial" panose="020B0604020202020204" pitchFamily="34" charset="0"/>
                <a:ea typeface="+mn-ea"/>
                <a:cs typeface="+mn-cs"/>
              </a:defRPr>
            </a:lvl1pPr>
            <a:lvl2pPr marL="457200" algn="l" rtl="0" fontAlgn="base">
              <a:spcBef>
                <a:spcPct val="0"/>
              </a:spcBef>
              <a:spcAft>
                <a:spcPct val="0"/>
              </a:spcAft>
              <a:defRPr sz="1400" kern="1200">
                <a:solidFill>
                  <a:schemeClr val="tx1"/>
                </a:solidFill>
                <a:latin typeface="Arial" panose="020B0604020202020204" pitchFamily="34" charset="0"/>
                <a:ea typeface="+mn-ea"/>
                <a:cs typeface="+mn-cs"/>
              </a:defRPr>
            </a:lvl2pPr>
            <a:lvl3pPr marL="914400" algn="l" rtl="0" fontAlgn="base">
              <a:spcBef>
                <a:spcPct val="0"/>
              </a:spcBef>
              <a:spcAft>
                <a:spcPct val="0"/>
              </a:spcAft>
              <a:defRPr sz="1400" kern="1200">
                <a:solidFill>
                  <a:schemeClr val="tx1"/>
                </a:solidFill>
                <a:latin typeface="Arial" panose="020B0604020202020204" pitchFamily="34" charset="0"/>
                <a:ea typeface="+mn-ea"/>
                <a:cs typeface="+mn-cs"/>
              </a:defRPr>
            </a:lvl3pPr>
            <a:lvl4pPr marL="1371600" algn="l" rtl="0" fontAlgn="base">
              <a:spcBef>
                <a:spcPct val="0"/>
              </a:spcBef>
              <a:spcAft>
                <a:spcPct val="0"/>
              </a:spcAft>
              <a:defRPr sz="1400" kern="1200">
                <a:solidFill>
                  <a:schemeClr val="tx1"/>
                </a:solidFill>
                <a:latin typeface="Arial" panose="020B0604020202020204" pitchFamily="34" charset="0"/>
                <a:ea typeface="+mn-ea"/>
                <a:cs typeface="+mn-cs"/>
              </a:defRPr>
            </a:lvl4pPr>
            <a:lvl5pPr marL="1828800" algn="l" rtl="0" fontAlgn="base">
              <a:spcBef>
                <a:spcPct val="0"/>
              </a:spcBef>
              <a:spcAft>
                <a:spcPct val="0"/>
              </a:spcAft>
              <a:defRPr sz="1400" kern="1200">
                <a:solidFill>
                  <a:schemeClr val="tx1"/>
                </a:solidFill>
                <a:latin typeface="Arial" panose="020B0604020202020204" pitchFamily="34" charset="0"/>
                <a:ea typeface="+mn-ea"/>
                <a:cs typeface="+mn-cs"/>
              </a:defRPr>
            </a:lvl5pPr>
            <a:lvl6pPr marL="2286000" algn="l" defTabSz="914400" rtl="0" eaLnBrk="1" latinLnBrk="0" hangingPunct="1">
              <a:defRPr sz="1400" kern="1200">
                <a:solidFill>
                  <a:schemeClr val="tx1"/>
                </a:solidFill>
                <a:latin typeface="Arial" panose="020B0604020202020204" pitchFamily="34" charset="0"/>
                <a:ea typeface="+mn-ea"/>
                <a:cs typeface="+mn-cs"/>
              </a:defRPr>
            </a:lvl6pPr>
            <a:lvl7pPr marL="2743200" algn="l" defTabSz="914400" rtl="0" eaLnBrk="1" latinLnBrk="0" hangingPunct="1">
              <a:defRPr sz="1400" kern="1200">
                <a:solidFill>
                  <a:schemeClr val="tx1"/>
                </a:solidFill>
                <a:latin typeface="Arial" panose="020B0604020202020204" pitchFamily="34" charset="0"/>
                <a:ea typeface="+mn-ea"/>
                <a:cs typeface="+mn-cs"/>
              </a:defRPr>
            </a:lvl7pPr>
            <a:lvl8pPr marL="3200400" algn="l" defTabSz="914400" rtl="0" eaLnBrk="1" latinLnBrk="0" hangingPunct="1">
              <a:defRPr sz="1400" kern="1200">
                <a:solidFill>
                  <a:schemeClr val="tx1"/>
                </a:solidFill>
                <a:latin typeface="Arial" panose="020B0604020202020204" pitchFamily="34" charset="0"/>
                <a:ea typeface="+mn-ea"/>
                <a:cs typeface="+mn-cs"/>
              </a:defRPr>
            </a:lvl8pPr>
            <a:lvl9pPr marL="3657600" algn="l" defTabSz="914400" rtl="0" eaLnBrk="1" latinLnBrk="0" hangingPunct="1">
              <a:defRPr sz="1400" kern="1200">
                <a:solidFill>
                  <a:schemeClr val="tx1"/>
                </a:solidFill>
                <a:latin typeface="Arial" panose="020B0604020202020204" pitchFamily="34" charset="0"/>
                <a:ea typeface="+mn-ea"/>
                <a:cs typeface="+mn-cs"/>
              </a:defRPr>
            </a:lvl9pPr>
          </a:lstStyle>
          <a:p>
            <a:endParaRPr lang="en-CA"/>
          </a:p>
        </p:txBody>
      </p:sp>
      <p:sp>
        <p:nvSpPr>
          <p:cNvPr id="90" name="Freeform 86">
            <a:extLst>
              <a:ext uri="{FF2B5EF4-FFF2-40B4-BE49-F238E27FC236}">
                <a16:creationId xmlns:a16="http://schemas.microsoft.com/office/drawing/2014/main" id="{AC1D2980-67F6-46AA-9E8D-AC957276A75B}"/>
              </a:ext>
            </a:extLst>
          </p:cNvPr>
          <p:cNvSpPr>
            <a:spLocks noChangeAspect="1"/>
          </p:cNvSpPr>
          <p:nvPr/>
        </p:nvSpPr>
        <p:spPr bwMode="auto">
          <a:xfrm>
            <a:off x="8712480" y="1192379"/>
            <a:ext cx="1024" cy="7732"/>
          </a:xfrm>
          <a:custGeom>
            <a:avLst/>
            <a:gdLst>
              <a:gd name="T0" fmla="*/ 0 w 2"/>
              <a:gd name="T1" fmla="*/ 12 h 12"/>
              <a:gd name="T2" fmla="*/ 2 w 2"/>
              <a:gd name="T3" fmla="*/ 0 h 12"/>
            </a:gdLst>
            <a:ahLst/>
            <a:cxnLst>
              <a:cxn ang="0">
                <a:pos x="T0" y="T1"/>
              </a:cxn>
              <a:cxn ang="0">
                <a:pos x="T2" y="T3"/>
              </a:cxn>
            </a:cxnLst>
            <a:rect l="0" t="0" r="r" b="b"/>
            <a:pathLst>
              <a:path w="2" h="12">
                <a:moveTo>
                  <a:pt x="0" y="12"/>
                </a:moveTo>
                <a:cubicBezTo>
                  <a:pt x="1" y="8"/>
                  <a:pt x="2" y="4"/>
                  <a:pt x="2" y="0"/>
                </a:cubicBezTo>
              </a:path>
            </a:pathLst>
          </a:custGeom>
          <a:noFill/>
          <a:ln w="6350" cap="rnd">
            <a:solidFill>
              <a:srgbClr val="FF6600"/>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defPPr>
              <a:defRPr lang="en-US"/>
            </a:defPPr>
            <a:lvl1pPr algn="l" rtl="0" fontAlgn="base">
              <a:spcBef>
                <a:spcPct val="0"/>
              </a:spcBef>
              <a:spcAft>
                <a:spcPct val="0"/>
              </a:spcAft>
              <a:defRPr sz="1400" kern="1200">
                <a:solidFill>
                  <a:schemeClr val="tx1"/>
                </a:solidFill>
                <a:latin typeface="Arial" panose="020B0604020202020204" pitchFamily="34" charset="0"/>
                <a:ea typeface="+mn-ea"/>
                <a:cs typeface="+mn-cs"/>
              </a:defRPr>
            </a:lvl1pPr>
            <a:lvl2pPr marL="457200" algn="l" rtl="0" fontAlgn="base">
              <a:spcBef>
                <a:spcPct val="0"/>
              </a:spcBef>
              <a:spcAft>
                <a:spcPct val="0"/>
              </a:spcAft>
              <a:defRPr sz="1400" kern="1200">
                <a:solidFill>
                  <a:schemeClr val="tx1"/>
                </a:solidFill>
                <a:latin typeface="Arial" panose="020B0604020202020204" pitchFamily="34" charset="0"/>
                <a:ea typeface="+mn-ea"/>
                <a:cs typeface="+mn-cs"/>
              </a:defRPr>
            </a:lvl2pPr>
            <a:lvl3pPr marL="914400" algn="l" rtl="0" fontAlgn="base">
              <a:spcBef>
                <a:spcPct val="0"/>
              </a:spcBef>
              <a:spcAft>
                <a:spcPct val="0"/>
              </a:spcAft>
              <a:defRPr sz="1400" kern="1200">
                <a:solidFill>
                  <a:schemeClr val="tx1"/>
                </a:solidFill>
                <a:latin typeface="Arial" panose="020B0604020202020204" pitchFamily="34" charset="0"/>
                <a:ea typeface="+mn-ea"/>
                <a:cs typeface="+mn-cs"/>
              </a:defRPr>
            </a:lvl3pPr>
            <a:lvl4pPr marL="1371600" algn="l" rtl="0" fontAlgn="base">
              <a:spcBef>
                <a:spcPct val="0"/>
              </a:spcBef>
              <a:spcAft>
                <a:spcPct val="0"/>
              </a:spcAft>
              <a:defRPr sz="1400" kern="1200">
                <a:solidFill>
                  <a:schemeClr val="tx1"/>
                </a:solidFill>
                <a:latin typeface="Arial" panose="020B0604020202020204" pitchFamily="34" charset="0"/>
                <a:ea typeface="+mn-ea"/>
                <a:cs typeface="+mn-cs"/>
              </a:defRPr>
            </a:lvl4pPr>
            <a:lvl5pPr marL="1828800" algn="l" rtl="0" fontAlgn="base">
              <a:spcBef>
                <a:spcPct val="0"/>
              </a:spcBef>
              <a:spcAft>
                <a:spcPct val="0"/>
              </a:spcAft>
              <a:defRPr sz="1400" kern="1200">
                <a:solidFill>
                  <a:schemeClr val="tx1"/>
                </a:solidFill>
                <a:latin typeface="Arial" panose="020B0604020202020204" pitchFamily="34" charset="0"/>
                <a:ea typeface="+mn-ea"/>
                <a:cs typeface="+mn-cs"/>
              </a:defRPr>
            </a:lvl5pPr>
            <a:lvl6pPr marL="2286000" algn="l" defTabSz="914400" rtl="0" eaLnBrk="1" latinLnBrk="0" hangingPunct="1">
              <a:defRPr sz="1400" kern="1200">
                <a:solidFill>
                  <a:schemeClr val="tx1"/>
                </a:solidFill>
                <a:latin typeface="Arial" panose="020B0604020202020204" pitchFamily="34" charset="0"/>
                <a:ea typeface="+mn-ea"/>
                <a:cs typeface="+mn-cs"/>
              </a:defRPr>
            </a:lvl6pPr>
            <a:lvl7pPr marL="2743200" algn="l" defTabSz="914400" rtl="0" eaLnBrk="1" latinLnBrk="0" hangingPunct="1">
              <a:defRPr sz="1400" kern="1200">
                <a:solidFill>
                  <a:schemeClr val="tx1"/>
                </a:solidFill>
                <a:latin typeface="Arial" panose="020B0604020202020204" pitchFamily="34" charset="0"/>
                <a:ea typeface="+mn-ea"/>
                <a:cs typeface="+mn-cs"/>
              </a:defRPr>
            </a:lvl7pPr>
            <a:lvl8pPr marL="3200400" algn="l" defTabSz="914400" rtl="0" eaLnBrk="1" latinLnBrk="0" hangingPunct="1">
              <a:defRPr sz="1400" kern="1200">
                <a:solidFill>
                  <a:schemeClr val="tx1"/>
                </a:solidFill>
                <a:latin typeface="Arial" panose="020B0604020202020204" pitchFamily="34" charset="0"/>
                <a:ea typeface="+mn-ea"/>
                <a:cs typeface="+mn-cs"/>
              </a:defRPr>
            </a:lvl8pPr>
            <a:lvl9pPr marL="3657600" algn="l" defTabSz="914400" rtl="0" eaLnBrk="1" latinLnBrk="0" hangingPunct="1">
              <a:defRPr sz="1400" kern="1200">
                <a:solidFill>
                  <a:schemeClr val="tx1"/>
                </a:solidFill>
                <a:latin typeface="Arial" panose="020B0604020202020204" pitchFamily="34" charset="0"/>
                <a:ea typeface="+mn-ea"/>
                <a:cs typeface="+mn-cs"/>
              </a:defRPr>
            </a:lvl9pPr>
          </a:lstStyle>
          <a:p>
            <a:endParaRPr lang="en-CA"/>
          </a:p>
        </p:txBody>
      </p:sp>
      <p:sp>
        <p:nvSpPr>
          <p:cNvPr id="91" name="Freeform 87">
            <a:extLst>
              <a:ext uri="{FF2B5EF4-FFF2-40B4-BE49-F238E27FC236}">
                <a16:creationId xmlns:a16="http://schemas.microsoft.com/office/drawing/2014/main" id="{0B07107F-4FDF-42DC-B8E9-E29CE0C3CDF5}"/>
              </a:ext>
            </a:extLst>
          </p:cNvPr>
          <p:cNvSpPr>
            <a:spLocks noChangeAspect="1"/>
          </p:cNvSpPr>
          <p:nvPr/>
        </p:nvSpPr>
        <p:spPr bwMode="auto">
          <a:xfrm>
            <a:off x="8716064" y="1211710"/>
            <a:ext cx="10237" cy="8837"/>
          </a:xfrm>
          <a:custGeom>
            <a:avLst/>
            <a:gdLst>
              <a:gd name="T0" fmla="*/ 0 w 18"/>
              <a:gd name="T1" fmla="*/ 0 h 14"/>
              <a:gd name="T2" fmla="*/ 18 w 18"/>
              <a:gd name="T3" fmla="*/ 14 h 14"/>
            </a:gdLst>
            <a:ahLst/>
            <a:cxnLst>
              <a:cxn ang="0">
                <a:pos x="T0" y="T1"/>
              </a:cxn>
              <a:cxn ang="0">
                <a:pos x="T2" y="T3"/>
              </a:cxn>
            </a:cxnLst>
            <a:rect l="0" t="0" r="r" b="b"/>
            <a:pathLst>
              <a:path w="18" h="14">
                <a:moveTo>
                  <a:pt x="0" y="0"/>
                </a:moveTo>
                <a:cubicBezTo>
                  <a:pt x="6" y="5"/>
                  <a:pt x="16" y="6"/>
                  <a:pt x="18" y="14"/>
                </a:cubicBezTo>
              </a:path>
            </a:pathLst>
          </a:custGeom>
          <a:noFill/>
          <a:ln w="6350" cap="rnd">
            <a:solidFill>
              <a:srgbClr val="FF6600"/>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defPPr>
              <a:defRPr lang="en-US"/>
            </a:defPPr>
            <a:lvl1pPr algn="l" rtl="0" fontAlgn="base">
              <a:spcBef>
                <a:spcPct val="0"/>
              </a:spcBef>
              <a:spcAft>
                <a:spcPct val="0"/>
              </a:spcAft>
              <a:defRPr sz="1400" kern="1200">
                <a:solidFill>
                  <a:schemeClr val="tx1"/>
                </a:solidFill>
                <a:latin typeface="Arial" panose="020B0604020202020204" pitchFamily="34" charset="0"/>
                <a:ea typeface="+mn-ea"/>
                <a:cs typeface="+mn-cs"/>
              </a:defRPr>
            </a:lvl1pPr>
            <a:lvl2pPr marL="457200" algn="l" rtl="0" fontAlgn="base">
              <a:spcBef>
                <a:spcPct val="0"/>
              </a:spcBef>
              <a:spcAft>
                <a:spcPct val="0"/>
              </a:spcAft>
              <a:defRPr sz="1400" kern="1200">
                <a:solidFill>
                  <a:schemeClr val="tx1"/>
                </a:solidFill>
                <a:latin typeface="Arial" panose="020B0604020202020204" pitchFamily="34" charset="0"/>
                <a:ea typeface="+mn-ea"/>
                <a:cs typeface="+mn-cs"/>
              </a:defRPr>
            </a:lvl2pPr>
            <a:lvl3pPr marL="914400" algn="l" rtl="0" fontAlgn="base">
              <a:spcBef>
                <a:spcPct val="0"/>
              </a:spcBef>
              <a:spcAft>
                <a:spcPct val="0"/>
              </a:spcAft>
              <a:defRPr sz="1400" kern="1200">
                <a:solidFill>
                  <a:schemeClr val="tx1"/>
                </a:solidFill>
                <a:latin typeface="Arial" panose="020B0604020202020204" pitchFamily="34" charset="0"/>
                <a:ea typeface="+mn-ea"/>
                <a:cs typeface="+mn-cs"/>
              </a:defRPr>
            </a:lvl3pPr>
            <a:lvl4pPr marL="1371600" algn="l" rtl="0" fontAlgn="base">
              <a:spcBef>
                <a:spcPct val="0"/>
              </a:spcBef>
              <a:spcAft>
                <a:spcPct val="0"/>
              </a:spcAft>
              <a:defRPr sz="1400" kern="1200">
                <a:solidFill>
                  <a:schemeClr val="tx1"/>
                </a:solidFill>
                <a:latin typeface="Arial" panose="020B0604020202020204" pitchFamily="34" charset="0"/>
                <a:ea typeface="+mn-ea"/>
                <a:cs typeface="+mn-cs"/>
              </a:defRPr>
            </a:lvl4pPr>
            <a:lvl5pPr marL="1828800" algn="l" rtl="0" fontAlgn="base">
              <a:spcBef>
                <a:spcPct val="0"/>
              </a:spcBef>
              <a:spcAft>
                <a:spcPct val="0"/>
              </a:spcAft>
              <a:defRPr sz="1400" kern="1200">
                <a:solidFill>
                  <a:schemeClr val="tx1"/>
                </a:solidFill>
                <a:latin typeface="Arial" panose="020B0604020202020204" pitchFamily="34" charset="0"/>
                <a:ea typeface="+mn-ea"/>
                <a:cs typeface="+mn-cs"/>
              </a:defRPr>
            </a:lvl5pPr>
            <a:lvl6pPr marL="2286000" algn="l" defTabSz="914400" rtl="0" eaLnBrk="1" latinLnBrk="0" hangingPunct="1">
              <a:defRPr sz="1400" kern="1200">
                <a:solidFill>
                  <a:schemeClr val="tx1"/>
                </a:solidFill>
                <a:latin typeface="Arial" panose="020B0604020202020204" pitchFamily="34" charset="0"/>
                <a:ea typeface="+mn-ea"/>
                <a:cs typeface="+mn-cs"/>
              </a:defRPr>
            </a:lvl6pPr>
            <a:lvl7pPr marL="2743200" algn="l" defTabSz="914400" rtl="0" eaLnBrk="1" latinLnBrk="0" hangingPunct="1">
              <a:defRPr sz="1400" kern="1200">
                <a:solidFill>
                  <a:schemeClr val="tx1"/>
                </a:solidFill>
                <a:latin typeface="Arial" panose="020B0604020202020204" pitchFamily="34" charset="0"/>
                <a:ea typeface="+mn-ea"/>
                <a:cs typeface="+mn-cs"/>
              </a:defRPr>
            </a:lvl7pPr>
            <a:lvl8pPr marL="3200400" algn="l" defTabSz="914400" rtl="0" eaLnBrk="1" latinLnBrk="0" hangingPunct="1">
              <a:defRPr sz="1400" kern="1200">
                <a:solidFill>
                  <a:schemeClr val="tx1"/>
                </a:solidFill>
                <a:latin typeface="Arial" panose="020B0604020202020204" pitchFamily="34" charset="0"/>
                <a:ea typeface="+mn-ea"/>
                <a:cs typeface="+mn-cs"/>
              </a:defRPr>
            </a:lvl8pPr>
            <a:lvl9pPr marL="3657600" algn="l" defTabSz="914400" rtl="0" eaLnBrk="1" latinLnBrk="0" hangingPunct="1">
              <a:defRPr sz="1400" kern="1200">
                <a:solidFill>
                  <a:schemeClr val="tx1"/>
                </a:solidFill>
                <a:latin typeface="Arial" panose="020B0604020202020204" pitchFamily="34" charset="0"/>
                <a:ea typeface="+mn-ea"/>
                <a:cs typeface="+mn-cs"/>
              </a:defRPr>
            </a:lvl9pPr>
          </a:lstStyle>
          <a:p>
            <a:endParaRPr lang="en-CA"/>
          </a:p>
        </p:txBody>
      </p:sp>
      <p:sp>
        <p:nvSpPr>
          <p:cNvPr id="92" name="Freeform 88">
            <a:extLst>
              <a:ext uri="{FF2B5EF4-FFF2-40B4-BE49-F238E27FC236}">
                <a16:creationId xmlns:a16="http://schemas.microsoft.com/office/drawing/2014/main" id="{E66C072A-44CF-42E9-8748-4E5645816DD5}"/>
              </a:ext>
            </a:extLst>
          </p:cNvPr>
          <p:cNvSpPr>
            <a:spLocks noChangeAspect="1"/>
          </p:cNvSpPr>
          <p:nvPr/>
        </p:nvSpPr>
        <p:spPr bwMode="auto">
          <a:xfrm>
            <a:off x="8744729" y="1298423"/>
            <a:ext cx="16380" cy="11599"/>
          </a:xfrm>
          <a:custGeom>
            <a:avLst/>
            <a:gdLst>
              <a:gd name="T0" fmla="*/ 0 w 28"/>
              <a:gd name="T1" fmla="*/ 18 h 18"/>
              <a:gd name="T2" fmla="*/ 28 w 28"/>
              <a:gd name="T3" fmla="*/ 0 h 18"/>
            </a:gdLst>
            <a:ahLst/>
            <a:cxnLst>
              <a:cxn ang="0">
                <a:pos x="T0" y="T1"/>
              </a:cxn>
              <a:cxn ang="0">
                <a:pos x="T2" y="T3"/>
              </a:cxn>
            </a:cxnLst>
            <a:rect l="0" t="0" r="r" b="b"/>
            <a:pathLst>
              <a:path w="28" h="18">
                <a:moveTo>
                  <a:pt x="0" y="18"/>
                </a:moveTo>
                <a:cubicBezTo>
                  <a:pt x="10" y="13"/>
                  <a:pt x="20" y="7"/>
                  <a:pt x="28" y="0"/>
                </a:cubicBezTo>
              </a:path>
            </a:pathLst>
          </a:custGeom>
          <a:noFill/>
          <a:ln w="6350" cap="rnd">
            <a:solidFill>
              <a:srgbClr val="FF6600"/>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defPPr>
              <a:defRPr lang="en-US"/>
            </a:defPPr>
            <a:lvl1pPr algn="l" rtl="0" fontAlgn="base">
              <a:spcBef>
                <a:spcPct val="0"/>
              </a:spcBef>
              <a:spcAft>
                <a:spcPct val="0"/>
              </a:spcAft>
              <a:defRPr sz="1400" kern="1200">
                <a:solidFill>
                  <a:schemeClr val="tx1"/>
                </a:solidFill>
                <a:latin typeface="Arial" panose="020B0604020202020204" pitchFamily="34" charset="0"/>
                <a:ea typeface="+mn-ea"/>
                <a:cs typeface="+mn-cs"/>
              </a:defRPr>
            </a:lvl1pPr>
            <a:lvl2pPr marL="457200" algn="l" rtl="0" fontAlgn="base">
              <a:spcBef>
                <a:spcPct val="0"/>
              </a:spcBef>
              <a:spcAft>
                <a:spcPct val="0"/>
              </a:spcAft>
              <a:defRPr sz="1400" kern="1200">
                <a:solidFill>
                  <a:schemeClr val="tx1"/>
                </a:solidFill>
                <a:latin typeface="Arial" panose="020B0604020202020204" pitchFamily="34" charset="0"/>
                <a:ea typeface="+mn-ea"/>
                <a:cs typeface="+mn-cs"/>
              </a:defRPr>
            </a:lvl2pPr>
            <a:lvl3pPr marL="914400" algn="l" rtl="0" fontAlgn="base">
              <a:spcBef>
                <a:spcPct val="0"/>
              </a:spcBef>
              <a:spcAft>
                <a:spcPct val="0"/>
              </a:spcAft>
              <a:defRPr sz="1400" kern="1200">
                <a:solidFill>
                  <a:schemeClr val="tx1"/>
                </a:solidFill>
                <a:latin typeface="Arial" panose="020B0604020202020204" pitchFamily="34" charset="0"/>
                <a:ea typeface="+mn-ea"/>
                <a:cs typeface="+mn-cs"/>
              </a:defRPr>
            </a:lvl3pPr>
            <a:lvl4pPr marL="1371600" algn="l" rtl="0" fontAlgn="base">
              <a:spcBef>
                <a:spcPct val="0"/>
              </a:spcBef>
              <a:spcAft>
                <a:spcPct val="0"/>
              </a:spcAft>
              <a:defRPr sz="1400" kern="1200">
                <a:solidFill>
                  <a:schemeClr val="tx1"/>
                </a:solidFill>
                <a:latin typeface="Arial" panose="020B0604020202020204" pitchFamily="34" charset="0"/>
                <a:ea typeface="+mn-ea"/>
                <a:cs typeface="+mn-cs"/>
              </a:defRPr>
            </a:lvl4pPr>
            <a:lvl5pPr marL="1828800" algn="l" rtl="0" fontAlgn="base">
              <a:spcBef>
                <a:spcPct val="0"/>
              </a:spcBef>
              <a:spcAft>
                <a:spcPct val="0"/>
              </a:spcAft>
              <a:defRPr sz="1400" kern="1200">
                <a:solidFill>
                  <a:schemeClr val="tx1"/>
                </a:solidFill>
                <a:latin typeface="Arial" panose="020B0604020202020204" pitchFamily="34" charset="0"/>
                <a:ea typeface="+mn-ea"/>
                <a:cs typeface="+mn-cs"/>
              </a:defRPr>
            </a:lvl5pPr>
            <a:lvl6pPr marL="2286000" algn="l" defTabSz="914400" rtl="0" eaLnBrk="1" latinLnBrk="0" hangingPunct="1">
              <a:defRPr sz="1400" kern="1200">
                <a:solidFill>
                  <a:schemeClr val="tx1"/>
                </a:solidFill>
                <a:latin typeface="Arial" panose="020B0604020202020204" pitchFamily="34" charset="0"/>
                <a:ea typeface="+mn-ea"/>
                <a:cs typeface="+mn-cs"/>
              </a:defRPr>
            </a:lvl6pPr>
            <a:lvl7pPr marL="2743200" algn="l" defTabSz="914400" rtl="0" eaLnBrk="1" latinLnBrk="0" hangingPunct="1">
              <a:defRPr sz="1400" kern="1200">
                <a:solidFill>
                  <a:schemeClr val="tx1"/>
                </a:solidFill>
                <a:latin typeface="Arial" panose="020B0604020202020204" pitchFamily="34" charset="0"/>
                <a:ea typeface="+mn-ea"/>
                <a:cs typeface="+mn-cs"/>
              </a:defRPr>
            </a:lvl7pPr>
            <a:lvl8pPr marL="3200400" algn="l" defTabSz="914400" rtl="0" eaLnBrk="1" latinLnBrk="0" hangingPunct="1">
              <a:defRPr sz="1400" kern="1200">
                <a:solidFill>
                  <a:schemeClr val="tx1"/>
                </a:solidFill>
                <a:latin typeface="Arial" panose="020B0604020202020204" pitchFamily="34" charset="0"/>
                <a:ea typeface="+mn-ea"/>
                <a:cs typeface="+mn-cs"/>
              </a:defRPr>
            </a:lvl8pPr>
            <a:lvl9pPr marL="3657600" algn="l" defTabSz="914400" rtl="0" eaLnBrk="1" latinLnBrk="0" hangingPunct="1">
              <a:defRPr sz="1400" kern="1200">
                <a:solidFill>
                  <a:schemeClr val="tx1"/>
                </a:solidFill>
                <a:latin typeface="Arial" panose="020B0604020202020204" pitchFamily="34" charset="0"/>
                <a:ea typeface="+mn-ea"/>
                <a:cs typeface="+mn-cs"/>
              </a:defRPr>
            </a:lvl9pPr>
          </a:lstStyle>
          <a:p>
            <a:endParaRPr lang="en-CA"/>
          </a:p>
        </p:txBody>
      </p:sp>
      <p:sp>
        <p:nvSpPr>
          <p:cNvPr id="93" name="Freeform 89">
            <a:extLst>
              <a:ext uri="{FF2B5EF4-FFF2-40B4-BE49-F238E27FC236}">
                <a16:creationId xmlns:a16="http://schemas.microsoft.com/office/drawing/2014/main" id="{994D6ABF-8807-4808-B9D5-8081EED39BD6}"/>
              </a:ext>
            </a:extLst>
          </p:cNvPr>
          <p:cNvSpPr>
            <a:spLocks noChangeAspect="1"/>
          </p:cNvSpPr>
          <p:nvPr/>
        </p:nvSpPr>
        <p:spPr bwMode="auto">
          <a:xfrm>
            <a:off x="8759573" y="1288481"/>
            <a:ext cx="1536" cy="9942"/>
          </a:xfrm>
          <a:custGeom>
            <a:avLst/>
            <a:gdLst>
              <a:gd name="T0" fmla="*/ 2 w 2"/>
              <a:gd name="T1" fmla="*/ 16 h 16"/>
              <a:gd name="T2" fmla="*/ 2 w 2"/>
              <a:gd name="T3" fmla="*/ 0 h 16"/>
            </a:gdLst>
            <a:ahLst/>
            <a:cxnLst>
              <a:cxn ang="0">
                <a:pos x="T0" y="T1"/>
              </a:cxn>
              <a:cxn ang="0">
                <a:pos x="T2" y="T3"/>
              </a:cxn>
            </a:cxnLst>
            <a:rect l="0" t="0" r="r" b="b"/>
            <a:pathLst>
              <a:path w="2" h="16">
                <a:moveTo>
                  <a:pt x="2" y="16"/>
                </a:moveTo>
                <a:cubicBezTo>
                  <a:pt x="0" y="11"/>
                  <a:pt x="0" y="4"/>
                  <a:pt x="2" y="0"/>
                </a:cubicBezTo>
              </a:path>
            </a:pathLst>
          </a:custGeom>
          <a:noFill/>
          <a:ln w="6350" cap="rnd">
            <a:solidFill>
              <a:srgbClr val="FF6600"/>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defPPr>
              <a:defRPr lang="en-US"/>
            </a:defPPr>
            <a:lvl1pPr algn="l" rtl="0" fontAlgn="base">
              <a:spcBef>
                <a:spcPct val="0"/>
              </a:spcBef>
              <a:spcAft>
                <a:spcPct val="0"/>
              </a:spcAft>
              <a:defRPr sz="1400" kern="1200">
                <a:solidFill>
                  <a:schemeClr val="tx1"/>
                </a:solidFill>
                <a:latin typeface="Arial" panose="020B0604020202020204" pitchFamily="34" charset="0"/>
                <a:ea typeface="+mn-ea"/>
                <a:cs typeface="+mn-cs"/>
              </a:defRPr>
            </a:lvl1pPr>
            <a:lvl2pPr marL="457200" algn="l" rtl="0" fontAlgn="base">
              <a:spcBef>
                <a:spcPct val="0"/>
              </a:spcBef>
              <a:spcAft>
                <a:spcPct val="0"/>
              </a:spcAft>
              <a:defRPr sz="1400" kern="1200">
                <a:solidFill>
                  <a:schemeClr val="tx1"/>
                </a:solidFill>
                <a:latin typeface="Arial" panose="020B0604020202020204" pitchFamily="34" charset="0"/>
                <a:ea typeface="+mn-ea"/>
                <a:cs typeface="+mn-cs"/>
              </a:defRPr>
            </a:lvl2pPr>
            <a:lvl3pPr marL="914400" algn="l" rtl="0" fontAlgn="base">
              <a:spcBef>
                <a:spcPct val="0"/>
              </a:spcBef>
              <a:spcAft>
                <a:spcPct val="0"/>
              </a:spcAft>
              <a:defRPr sz="1400" kern="1200">
                <a:solidFill>
                  <a:schemeClr val="tx1"/>
                </a:solidFill>
                <a:latin typeface="Arial" panose="020B0604020202020204" pitchFamily="34" charset="0"/>
                <a:ea typeface="+mn-ea"/>
                <a:cs typeface="+mn-cs"/>
              </a:defRPr>
            </a:lvl3pPr>
            <a:lvl4pPr marL="1371600" algn="l" rtl="0" fontAlgn="base">
              <a:spcBef>
                <a:spcPct val="0"/>
              </a:spcBef>
              <a:spcAft>
                <a:spcPct val="0"/>
              </a:spcAft>
              <a:defRPr sz="1400" kern="1200">
                <a:solidFill>
                  <a:schemeClr val="tx1"/>
                </a:solidFill>
                <a:latin typeface="Arial" panose="020B0604020202020204" pitchFamily="34" charset="0"/>
                <a:ea typeface="+mn-ea"/>
                <a:cs typeface="+mn-cs"/>
              </a:defRPr>
            </a:lvl4pPr>
            <a:lvl5pPr marL="1828800" algn="l" rtl="0" fontAlgn="base">
              <a:spcBef>
                <a:spcPct val="0"/>
              </a:spcBef>
              <a:spcAft>
                <a:spcPct val="0"/>
              </a:spcAft>
              <a:defRPr sz="1400" kern="1200">
                <a:solidFill>
                  <a:schemeClr val="tx1"/>
                </a:solidFill>
                <a:latin typeface="Arial" panose="020B0604020202020204" pitchFamily="34" charset="0"/>
                <a:ea typeface="+mn-ea"/>
                <a:cs typeface="+mn-cs"/>
              </a:defRPr>
            </a:lvl5pPr>
            <a:lvl6pPr marL="2286000" algn="l" defTabSz="914400" rtl="0" eaLnBrk="1" latinLnBrk="0" hangingPunct="1">
              <a:defRPr sz="1400" kern="1200">
                <a:solidFill>
                  <a:schemeClr val="tx1"/>
                </a:solidFill>
                <a:latin typeface="Arial" panose="020B0604020202020204" pitchFamily="34" charset="0"/>
                <a:ea typeface="+mn-ea"/>
                <a:cs typeface="+mn-cs"/>
              </a:defRPr>
            </a:lvl6pPr>
            <a:lvl7pPr marL="2743200" algn="l" defTabSz="914400" rtl="0" eaLnBrk="1" latinLnBrk="0" hangingPunct="1">
              <a:defRPr sz="1400" kern="1200">
                <a:solidFill>
                  <a:schemeClr val="tx1"/>
                </a:solidFill>
                <a:latin typeface="Arial" panose="020B0604020202020204" pitchFamily="34" charset="0"/>
                <a:ea typeface="+mn-ea"/>
                <a:cs typeface="+mn-cs"/>
              </a:defRPr>
            </a:lvl7pPr>
            <a:lvl8pPr marL="3200400" algn="l" defTabSz="914400" rtl="0" eaLnBrk="1" latinLnBrk="0" hangingPunct="1">
              <a:defRPr sz="1400" kern="1200">
                <a:solidFill>
                  <a:schemeClr val="tx1"/>
                </a:solidFill>
                <a:latin typeface="Arial" panose="020B0604020202020204" pitchFamily="34" charset="0"/>
                <a:ea typeface="+mn-ea"/>
                <a:cs typeface="+mn-cs"/>
              </a:defRPr>
            </a:lvl8pPr>
            <a:lvl9pPr marL="3657600" algn="l" defTabSz="914400" rtl="0" eaLnBrk="1" latinLnBrk="0" hangingPunct="1">
              <a:defRPr sz="1400" kern="1200">
                <a:solidFill>
                  <a:schemeClr val="tx1"/>
                </a:solidFill>
                <a:latin typeface="Arial" panose="020B0604020202020204" pitchFamily="34" charset="0"/>
                <a:ea typeface="+mn-ea"/>
                <a:cs typeface="+mn-cs"/>
              </a:defRPr>
            </a:lvl9pPr>
          </a:lstStyle>
          <a:p>
            <a:endParaRPr lang="en-CA"/>
          </a:p>
        </p:txBody>
      </p:sp>
      <p:sp>
        <p:nvSpPr>
          <p:cNvPr id="94" name="Freeform 90">
            <a:extLst>
              <a:ext uri="{FF2B5EF4-FFF2-40B4-BE49-F238E27FC236}">
                <a16:creationId xmlns:a16="http://schemas.microsoft.com/office/drawing/2014/main" id="{313E2467-2619-42A4-BB0C-62AD8D6831DA}"/>
              </a:ext>
            </a:extLst>
          </p:cNvPr>
          <p:cNvSpPr>
            <a:spLocks noChangeAspect="1"/>
          </p:cNvSpPr>
          <p:nvPr/>
        </p:nvSpPr>
        <p:spPr bwMode="auto">
          <a:xfrm>
            <a:off x="8757525" y="1284615"/>
            <a:ext cx="3583" cy="3866"/>
          </a:xfrm>
          <a:custGeom>
            <a:avLst/>
            <a:gdLst>
              <a:gd name="T0" fmla="*/ 6 w 6"/>
              <a:gd name="T1" fmla="*/ 6 h 6"/>
              <a:gd name="T2" fmla="*/ 0 w 6"/>
              <a:gd name="T3" fmla="*/ 0 h 6"/>
            </a:gdLst>
            <a:ahLst/>
            <a:cxnLst>
              <a:cxn ang="0">
                <a:pos x="T0" y="T1"/>
              </a:cxn>
              <a:cxn ang="0">
                <a:pos x="T2" y="T3"/>
              </a:cxn>
            </a:cxnLst>
            <a:rect l="0" t="0" r="r" b="b"/>
            <a:pathLst>
              <a:path w="6" h="6">
                <a:moveTo>
                  <a:pt x="6" y="6"/>
                </a:moveTo>
                <a:cubicBezTo>
                  <a:pt x="4" y="4"/>
                  <a:pt x="2" y="2"/>
                  <a:pt x="0" y="0"/>
                </a:cubicBezTo>
              </a:path>
            </a:pathLst>
          </a:custGeom>
          <a:noFill/>
          <a:ln w="6350" cap="rnd">
            <a:solidFill>
              <a:srgbClr val="FF6600"/>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defPPr>
              <a:defRPr lang="en-US"/>
            </a:defPPr>
            <a:lvl1pPr algn="l" rtl="0" fontAlgn="base">
              <a:spcBef>
                <a:spcPct val="0"/>
              </a:spcBef>
              <a:spcAft>
                <a:spcPct val="0"/>
              </a:spcAft>
              <a:defRPr sz="1400" kern="1200">
                <a:solidFill>
                  <a:schemeClr val="tx1"/>
                </a:solidFill>
                <a:latin typeface="Arial" panose="020B0604020202020204" pitchFamily="34" charset="0"/>
                <a:ea typeface="+mn-ea"/>
                <a:cs typeface="+mn-cs"/>
              </a:defRPr>
            </a:lvl1pPr>
            <a:lvl2pPr marL="457200" algn="l" rtl="0" fontAlgn="base">
              <a:spcBef>
                <a:spcPct val="0"/>
              </a:spcBef>
              <a:spcAft>
                <a:spcPct val="0"/>
              </a:spcAft>
              <a:defRPr sz="1400" kern="1200">
                <a:solidFill>
                  <a:schemeClr val="tx1"/>
                </a:solidFill>
                <a:latin typeface="Arial" panose="020B0604020202020204" pitchFamily="34" charset="0"/>
                <a:ea typeface="+mn-ea"/>
                <a:cs typeface="+mn-cs"/>
              </a:defRPr>
            </a:lvl2pPr>
            <a:lvl3pPr marL="914400" algn="l" rtl="0" fontAlgn="base">
              <a:spcBef>
                <a:spcPct val="0"/>
              </a:spcBef>
              <a:spcAft>
                <a:spcPct val="0"/>
              </a:spcAft>
              <a:defRPr sz="1400" kern="1200">
                <a:solidFill>
                  <a:schemeClr val="tx1"/>
                </a:solidFill>
                <a:latin typeface="Arial" panose="020B0604020202020204" pitchFamily="34" charset="0"/>
                <a:ea typeface="+mn-ea"/>
                <a:cs typeface="+mn-cs"/>
              </a:defRPr>
            </a:lvl3pPr>
            <a:lvl4pPr marL="1371600" algn="l" rtl="0" fontAlgn="base">
              <a:spcBef>
                <a:spcPct val="0"/>
              </a:spcBef>
              <a:spcAft>
                <a:spcPct val="0"/>
              </a:spcAft>
              <a:defRPr sz="1400" kern="1200">
                <a:solidFill>
                  <a:schemeClr val="tx1"/>
                </a:solidFill>
                <a:latin typeface="Arial" panose="020B0604020202020204" pitchFamily="34" charset="0"/>
                <a:ea typeface="+mn-ea"/>
                <a:cs typeface="+mn-cs"/>
              </a:defRPr>
            </a:lvl4pPr>
            <a:lvl5pPr marL="1828800" algn="l" rtl="0" fontAlgn="base">
              <a:spcBef>
                <a:spcPct val="0"/>
              </a:spcBef>
              <a:spcAft>
                <a:spcPct val="0"/>
              </a:spcAft>
              <a:defRPr sz="1400" kern="1200">
                <a:solidFill>
                  <a:schemeClr val="tx1"/>
                </a:solidFill>
                <a:latin typeface="Arial" panose="020B0604020202020204" pitchFamily="34" charset="0"/>
                <a:ea typeface="+mn-ea"/>
                <a:cs typeface="+mn-cs"/>
              </a:defRPr>
            </a:lvl5pPr>
            <a:lvl6pPr marL="2286000" algn="l" defTabSz="914400" rtl="0" eaLnBrk="1" latinLnBrk="0" hangingPunct="1">
              <a:defRPr sz="1400" kern="1200">
                <a:solidFill>
                  <a:schemeClr val="tx1"/>
                </a:solidFill>
                <a:latin typeface="Arial" panose="020B0604020202020204" pitchFamily="34" charset="0"/>
                <a:ea typeface="+mn-ea"/>
                <a:cs typeface="+mn-cs"/>
              </a:defRPr>
            </a:lvl6pPr>
            <a:lvl7pPr marL="2743200" algn="l" defTabSz="914400" rtl="0" eaLnBrk="1" latinLnBrk="0" hangingPunct="1">
              <a:defRPr sz="1400" kern="1200">
                <a:solidFill>
                  <a:schemeClr val="tx1"/>
                </a:solidFill>
                <a:latin typeface="Arial" panose="020B0604020202020204" pitchFamily="34" charset="0"/>
                <a:ea typeface="+mn-ea"/>
                <a:cs typeface="+mn-cs"/>
              </a:defRPr>
            </a:lvl7pPr>
            <a:lvl8pPr marL="3200400" algn="l" defTabSz="914400" rtl="0" eaLnBrk="1" latinLnBrk="0" hangingPunct="1">
              <a:defRPr sz="1400" kern="1200">
                <a:solidFill>
                  <a:schemeClr val="tx1"/>
                </a:solidFill>
                <a:latin typeface="Arial" panose="020B0604020202020204" pitchFamily="34" charset="0"/>
                <a:ea typeface="+mn-ea"/>
                <a:cs typeface="+mn-cs"/>
              </a:defRPr>
            </a:lvl8pPr>
            <a:lvl9pPr marL="3657600" algn="l" defTabSz="914400" rtl="0" eaLnBrk="1" latinLnBrk="0" hangingPunct="1">
              <a:defRPr sz="1400" kern="1200">
                <a:solidFill>
                  <a:schemeClr val="tx1"/>
                </a:solidFill>
                <a:latin typeface="Arial" panose="020B0604020202020204" pitchFamily="34" charset="0"/>
                <a:ea typeface="+mn-ea"/>
                <a:cs typeface="+mn-cs"/>
              </a:defRPr>
            </a:lvl9pPr>
          </a:lstStyle>
          <a:p>
            <a:endParaRPr lang="en-CA"/>
          </a:p>
        </p:txBody>
      </p:sp>
      <p:sp>
        <p:nvSpPr>
          <p:cNvPr id="95" name="Freeform 91">
            <a:extLst>
              <a:ext uri="{FF2B5EF4-FFF2-40B4-BE49-F238E27FC236}">
                <a16:creationId xmlns:a16="http://schemas.microsoft.com/office/drawing/2014/main" id="{B82A3A47-A361-4234-BD1D-EDB7EBBB7360}"/>
              </a:ext>
            </a:extLst>
          </p:cNvPr>
          <p:cNvSpPr>
            <a:spLocks noChangeAspect="1"/>
          </p:cNvSpPr>
          <p:nvPr/>
        </p:nvSpPr>
        <p:spPr bwMode="auto">
          <a:xfrm>
            <a:off x="8761109" y="1288481"/>
            <a:ext cx="14844" cy="5523"/>
          </a:xfrm>
          <a:custGeom>
            <a:avLst/>
            <a:gdLst>
              <a:gd name="T0" fmla="*/ 0 w 25"/>
              <a:gd name="T1" fmla="*/ 0 h 9"/>
              <a:gd name="T2" fmla="*/ 25 w 25"/>
              <a:gd name="T3" fmla="*/ 9 h 9"/>
            </a:gdLst>
            <a:ahLst/>
            <a:cxnLst>
              <a:cxn ang="0">
                <a:pos x="T0" y="T1"/>
              </a:cxn>
              <a:cxn ang="0">
                <a:pos x="T2" y="T3"/>
              </a:cxn>
            </a:cxnLst>
            <a:rect l="0" t="0" r="r" b="b"/>
            <a:pathLst>
              <a:path w="25" h="9">
                <a:moveTo>
                  <a:pt x="0" y="0"/>
                </a:moveTo>
                <a:cubicBezTo>
                  <a:pt x="9" y="1"/>
                  <a:pt x="17" y="5"/>
                  <a:pt x="25" y="9"/>
                </a:cubicBezTo>
              </a:path>
            </a:pathLst>
          </a:custGeom>
          <a:noFill/>
          <a:ln w="6350" cap="rnd">
            <a:solidFill>
              <a:srgbClr val="FF6600"/>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defPPr>
              <a:defRPr lang="en-US"/>
            </a:defPPr>
            <a:lvl1pPr algn="l" rtl="0" fontAlgn="base">
              <a:spcBef>
                <a:spcPct val="0"/>
              </a:spcBef>
              <a:spcAft>
                <a:spcPct val="0"/>
              </a:spcAft>
              <a:defRPr sz="1400" kern="1200">
                <a:solidFill>
                  <a:schemeClr val="tx1"/>
                </a:solidFill>
                <a:latin typeface="Arial" panose="020B0604020202020204" pitchFamily="34" charset="0"/>
                <a:ea typeface="+mn-ea"/>
                <a:cs typeface="+mn-cs"/>
              </a:defRPr>
            </a:lvl1pPr>
            <a:lvl2pPr marL="457200" algn="l" rtl="0" fontAlgn="base">
              <a:spcBef>
                <a:spcPct val="0"/>
              </a:spcBef>
              <a:spcAft>
                <a:spcPct val="0"/>
              </a:spcAft>
              <a:defRPr sz="1400" kern="1200">
                <a:solidFill>
                  <a:schemeClr val="tx1"/>
                </a:solidFill>
                <a:latin typeface="Arial" panose="020B0604020202020204" pitchFamily="34" charset="0"/>
                <a:ea typeface="+mn-ea"/>
                <a:cs typeface="+mn-cs"/>
              </a:defRPr>
            </a:lvl2pPr>
            <a:lvl3pPr marL="914400" algn="l" rtl="0" fontAlgn="base">
              <a:spcBef>
                <a:spcPct val="0"/>
              </a:spcBef>
              <a:spcAft>
                <a:spcPct val="0"/>
              </a:spcAft>
              <a:defRPr sz="1400" kern="1200">
                <a:solidFill>
                  <a:schemeClr val="tx1"/>
                </a:solidFill>
                <a:latin typeface="Arial" panose="020B0604020202020204" pitchFamily="34" charset="0"/>
                <a:ea typeface="+mn-ea"/>
                <a:cs typeface="+mn-cs"/>
              </a:defRPr>
            </a:lvl3pPr>
            <a:lvl4pPr marL="1371600" algn="l" rtl="0" fontAlgn="base">
              <a:spcBef>
                <a:spcPct val="0"/>
              </a:spcBef>
              <a:spcAft>
                <a:spcPct val="0"/>
              </a:spcAft>
              <a:defRPr sz="1400" kern="1200">
                <a:solidFill>
                  <a:schemeClr val="tx1"/>
                </a:solidFill>
                <a:latin typeface="Arial" panose="020B0604020202020204" pitchFamily="34" charset="0"/>
                <a:ea typeface="+mn-ea"/>
                <a:cs typeface="+mn-cs"/>
              </a:defRPr>
            </a:lvl4pPr>
            <a:lvl5pPr marL="1828800" algn="l" rtl="0" fontAlgn="base">
              <a:spcBef>
                <a:spcPct val="0"/>
              </a:spcBef>
              <a:spcAft>
                <a:spcPct val="0"/>
              </a:spcAft>
              <a:defRPr sz="1400" kern="1200">
                <a:solidFill>
                  <a:schemeClr val="tx1"/>
                </a:solidFill>
                <a:latin typeface="Arial" panose="020B0604020202020204" pitchFamily="34" charset="0"/>
                <a:ea typeface="+mn-ea"/>
                <a:cs typeface="+mn-cs"/>
              </a:defRPr>
            </a:lvl5pPr>
            <a:lvl6pPr marL="2286000" algn="l" defTabSz="914400" rtl="0" eaLnBrk="1" latinLnBrk="0" hangingPunct="1">
              <a:defRPr sz="1400" kern="1200">
                <a:solidFill>
                  <a:schemeClr val="tx1"/>
                </a:solidFill>
                <a:latin typeface="Arial" panose="020B0604020202020204" pitchFamily="34" charset="0"/>
                <a:ea typeface="+mn-ea"/>
                <a:cs typeface="+mn-cs"/>
              </a:defRPr>
            </a:lvl6pPr>
            <a:lvl7pPr marL="2743200" algn="l" defTabSz="914400" rtl="0" eaLnBrk="1" latinLnBrk="0" hangingPunct="1">
              <a:defRPr sz="1400" kern="1200">
                <a:solidFill>
                  <a:schemeClr val="tx1"/>
                </a:solidFill>
                <a:latin typeface="Arial" panose="020B0604020202020204" pitchFamily="34" charset="0"/>
                <a:ea typeface="+mn-ea"/>
                <a:cs typeface="+mn-cs"/>
              </a:defRPr>
            </a:lvl7pPr>
            <a:lvl8pPr marL="3200400" algn="l" defTabSz="914400" rtl="0" eaLnBrk="1" latinLnBrk="0" hangingPunct="1">
              <a:defRPr sz="1400" kern="1200">
                <a:solidFill>
                  <a:schemeClr val="tx1"/>
                </a:solidFill>
                <a:latin typeface="Arial" panose="020B0604020202020204" pitchFamily="34" charset="0"/>
                <a:ea typeface="+mn-ea"/>
                <a:cs typeface="+mn-cs"/>
              </a:defRPr>
            </a:lvl8pPr>
            <a:lvl9pPr marL="3657600" algn="l" defTabSz="914400" rtl="0" eaLnBrk="1" latinLnBrk="0" hangingPunct="1">
              <a:defRPr sz="1400" kern="1200">
                <a:solidFill>
                  <a:schemeClr val="tx1"/>
                </a:solidFill>
                <a:latin typeface="Arial" panose="020B0604020202020204" pitchFamily="34" charset="0"/>
                <a:ea typeface="+mn-ea"/>
                <a:cs typeface="+mn-cs"/>
              </a:defRPr>
            </a:lvl9pPr>
          </a:lstStyle>
          <a:p>
            <a:endParaRPr lang="en-CA"/>
          </a:p>
        </p:txBody>
      </p:sp>
      <p:sp>
        <p:nvSpPr>
          <p:cNvPr id="96" name="Freeform 92">
            <a:extLst>
              <a:ext uri="{FF2B5EF4-FFF2-40B4-BE49-F238E27FC236}">
                <a16:creationId xmlns:a16="http://schemas.microsoft.com/office/drawing/2014/main" id="{8EF45CC1-2A90-41FA-8A59-046BEE8419B8}"/>
              </a:ext>
            </a:extLst>
          </p:cNvPr>
          <p:cNvSpPr>
            <a:spLocks noChangeAspect="1"/>
          </p:cNvSpPr>
          <p:nvPr/>
        </p:nvSpPr>
        <p:spPr bwMode="auto">
          <a:xfrm>
            <a:off x="8775953" y="1292347"/>
            <a:ext cx="10237" cy="2209"/>
          </a:xfrm>
          <a:custGeom>
            <a:avLst/>
            <a:gdLst>
              <a:gd name="T0" fmla="*/ 0 w 17"/>
              <a:gd name="T1" fmla="*/ 3 h 4"/>
              <a:gd name="T2" fmla="*/ 17 w 17"/>
              <a:gd name="T3" fmla="*/ 0 h 4"/>
            </a:gdLst>
            <a:ahLst/>
            <a:cxnLst>
              <a:cxn ang="0">
                <a:pos x="T0" y="T1"/>
              </a:cxn>
              <a:cxn ang="0">
                <a:pos x="T2" y="T3"/>
              </a:cxn>
            </a:cxnLst>
            <a:rect l="0" t="0" r="r" b="b"/>
            <a:pathLst>
              <a:path w="17" h="4">
                <a:moveTo>
                  <a:pt x="0" y="3"/>
                </a:moveTo>
                <a:cubicBezTo>
                  <a:pt x="5" y="1"/>
                  <a:pt x="12" y="4"/>
                  <a:pt x="17" y="0"/>
                </a:cubicBezTo>
              </a:path>
            </a:pathLst>
          </a:custGeom>
          <a:noFill/>
          <a:ln w="6350" cap="rnd">
            <a:solidFill>
              <a:srgbClr val="FF6600"/>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defPPr>
              <a:defRPr lang="en-US"/>
            </a:defPPr>
            <a:lvl1pPr algn="l" rtl="0" fontAlgn="base">
              <a:spcBef>
                <a:spcPct val="0"/>
              </a:spcBef>
              <a:spcAft>
                <a:spcPct val="0"/>
              </a:spcAft>
              <a:defRPr sz="1400" kern="1200">
                <a:solidFill>
                  <a:schemeClr val="tx1"/>
                </a:solidFill>
                <a:latin typeface="Arial" panose="020B0604020202020204" pitchFamily="34" charset="0"/>
                <a:ea typeface="+mn-ea"/>
                <a:cs typeface="+mn-cs"/>
              </a:defRPr>
            </a:lvl1pPr>
            <a:lvl2pPr marL="457200" algn="l" rtl="0" fontAlgn="base">
              <a:spcBef>
                <a:spcPct val="0"/>
              </a:spcBef>
              <a:spcAft>
                <a:spcPct val="0"/>
              </a:spcAft>
              <a:defRPr sz="1400" kern="1200">
                <a:solidFill>
                  <a:schemeClr val="tx1"/>
                </a:solidFill>
                <a:latin typeface="Arial" panose="020B0604020202020204" pitchFamily="34" charset="0"/>
                <a:ea typeface="+mn-ea"/>
                <a:cs typeface="+mn-cs"/>
              </a:defRPr>
            </a:lvl2pPr>
            <a:lvl3pPr marL="914400" algn="l" rtl="0" fontAlgn="base">
              <a:spcBef>
                <a:spcPct val="0"/>
              </a:spcBef>
              <a:spcAft>
                <a:spcPct val="0"/>
              </a:spcAft>
              <a:defRPr sz="1400" kern="1200">
                <a:solidFill>
                  <a:schemeClr val="tx1"/>
                </a:solidFill>
                <a:latin typeface="Arial" panose="020B0604020202020204" pitchFamily="34" charset="0"/>
                <a:ea typeface="+mn-ea"/>
                <a:cs typeface="+mn-cs"/>
              </a:defRPr>
            </a:lvl3pPr>
            <a:lvl4pPr marL="1371600" algn="l" rtl="0" fontAlgn="base">
              <a:spcBef>
                <a:spcPct val="0"/>
              </a:spcBef>
              <a:spcAft>
                <a:spcPct val="0"/>
              </a:spcAft>
              <a:defRPr sz="1400" kern="1200">
                <a:solidFill>
                  <a:schemeClr val="tx1"/>
                </a:solidFill>
                <a:latin typeface="Arial" panose="020B0604020202020204" pitchFamily="34" charset="0"/>
                <a:ea typeface="+mn-ea"/>
                <a:cs typeface="+mn-cs"/>
              </a:defRPr>
            </a:lvl4pPr>
            <a:lvl5pPr marL="1828800" algn="l" rtl="0" fontAlgn="base">
              <a:spcBef>
                <a:spcPct val="0"/>
              </a:spcBef>
              <a:spcAft>
                <a:spcPct val="0"/>
              </a:spcAft>
              <a:defRPr sz="1400" kern="1200">
                <a:solidFill>
                  <a:schemeClr val="tx1"/>
                </a:solidFill>
                <a:latin typeface="Arial" panose="020B0604020202020204" pitchFamily="34" charset="0"/>
                <a:ea typeface="+mn-ea"/>
                <a:cs typeface="+mn-cs"/>
              </a:defRPr>
            </a:lvl5pPr>
            <a:lvl6pPr marL="2286000" algn="l" defTabSz="914400" rtl="0" eaLnBrk="1" latinLnBrk="0" hangingPunct="1">
              <a:defRPr sz="1400" kern="1200">
                <a:solidFill>
                  <a:schemeClr val="tx1"/>
                </a:solidFill>
                <a:latin typeface="Arial" panose="020B0604020202020204" pitchFamily="34" charset="0"/>
                <a:ea typeface="+mn-ea"/>
                <a:cs typeface="+mn-cs"/>
              </a:defRPr>
            </a:lvl6pPr>
            <a:lvl7pPr marL="2743200" algn="l" defTabSz="914400" rtl="0" eaLnBrk="1" latinLnBrk="0" hangingPunct="1">
              <a:defRPr sz="1400" kern="1200">
                <a:solidFill>
                  <a:schemeClr val="tx1"/>
                </a:solidFill>
                <a:latin typeface="Arial" panose="020B0604020202020204" pitchFamily="34" charset="0"/>
                <a:ea typeface="+mn-ea"/>
                <a:cs typeface="+mn-cs"/>
              </a:defRPr>
            </a:lvl7pPr>
            <a:lvl8pPr marL="3200400" algn="l" defTabSz="914400" rtl="0" eaLnBrk="1" latinLnBrk="0" hangingPunct="1">
              <a:defRPr sz="1400" kern="1200">
                <a:solidFill>
                  <a:schemeClr val="tx1"/>
                </a:solidFill>
                <a:latin typeface="Arial" panose="020B0604020202020204" pitchFamily="34" charset="0"/>
                <a:ea typeface="+mn-ea"/>
                <a:cs typeface="+mn-cs"/>
              </a:defRPr>
            </a:lvl8pPr>
            <a:lvl9pPr marL="3657600" algn="l" defTabSz="914400" rtl="0" eaLnBrk="1" latinLnBrk="0" hangingPunct="1">
              <a:defRPr sz="1400" kern="1200">
                <a:solidFill>
                  <a:schemeClr val="tx1"/>
                </a:solidFill>
                <a:latin typeface="Arial" panose="020B0604020202020204" pitchFamily="34" charset="0"/>
                <a:ea typeface="+mn-ea"/>
                <a:cs typeface="+mn-cs"/>
              </a:defRPr>
            </a:lvl9pPr>
          </a:lstStyle>
          <a:p>
            <a:endParaRPr lang="en-CA"/>
          </a:p>
        </p:txBody>
      </p:sp>
      <p:sp>
        <p:nvSpPr>
          <p:cNvPr id="97" name="Freeform 93">
            <a:extLst>
              <a:ext uri="{FF2B5EF4-FFF2-40B4-BE49-F238E27FC236}">
                <a16:creationId xmlns:a16="http://schemas.microsoft.com/office/drawing/2014/main" id="{D3CA9687-97C9-4959-98D2-1190672BEAD5}"/>
              </a:ext>
            </a:extLst>
          </p:cNvPr>
          <p:cNvSpPr>
            <a:spLocks noChangeAspect="1"/>
          </p:cNvSpPr>
          <p:nvPr/>
        </p:nvSpPr>
        <p:spPr bwMode="auto">
          <a:xfrm>
            <a:off x="8743193" y="1328247"/>
            <a:ext cx="106470" cy="44737"/>
          </a:xfrm>
          <a:custGeom>
            <a:avLst/>
            <a:gdLst>
              <a:gd name="T0" fmla="*/ 0 w 179"/>
              <a:gd name="T1" fmla="*/ 0 h 71"/>
              <a:gd name="T2" fmla="*/ 179 w 179"/>
              <a:gd name="T3" fmla="*/ 11 h 71"/>
            </a:gdLst>
            <a:ahLst/>
            <a:cxnLst>
              <a:cxn ang="0">
                <a:pos x="T0" y="T1"/>
              </a:cxn>
              <a:cxn ang="0">
                <a:pos x="T2" y="T3"/>
              </a:cxn>
            </a:cxnLst>
            <a:rect l="0" t="0" r="r" b="b"/>
            <a:pathLst>
              <a:path w="179" h="71">
                <a:moveTo>
                  <a:pt x="0" y="0"/>
                </a:moveTo>
                <a:cubicBezTo>
                  <a:pt x="46" y="40"/>
                  <a:pt x="134" y="71"/>
                  <a:pt x="179" y="11"/>
                </a:cubicBezTo>
              </a:path>
            </a:pathLst>
          </a:custGeom>
          <a:noFill/>
          <a:ln w="6350" cap="rnd">
            <a:solidFill>
              <a:srgbClr val="FF6600"/>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defPPr>
              <a:defRPr lang="en-US"/>
            </a:defPPr>
            <a:lvl1pPr algn="l" rtl="0" fontAlgn="base">
              <a:spcBef>
                <a:spcPct val="0"/>
              </a:spcBef>
              <a:spcAft>
                <a:spcPct val="0"/>
              </a:spcAft>
              <a:defRPr sz="1400" kern="1200">
                <a:solidFill>
                  <a:schemeClr val="tx1"/>
                </a:solidFill>
                <a:latin typeface="Arial" panose="020B0604020202020204" pitchFamily="34" charset="0"/>
                <a:ea typeface="+mn-ea"/>
                <a:cs typeface="+mn-cs"/>
              </a:defRPr>
            </a:lvl1pPr>
            <a:lvl2pPr marL="457200" algn="l" rtl="0" fontAlgn="base">
              <a:spcBef>
                <a:spcPct val="0"/>
              </a:spcBef>
              <a:spcAft>
                <a:spcPct val="0"/>
              </a:spcAft>
              <a:defRPr sz="1400" kern="1200">
                <a:solidFill>
                  <a:schemeClr val="tx1"/>
                </a:solidFill>
                <a:latin typeface="Arial" panose="020B0604020202020204" pitchFamily="34" charset="0"/>
                <a:ea typeface="+mn-ea"/>
                <a:cs typeface="+mn-cs"/>
              </a:defRPr>
            </a:lvl2pPr>
            <a:lvl3pPr marL="914400" algn="l" rtl="0" fontAlgn="base">
              <a:spcBef>
                <a:spcPct val="0"/>
              </a:spcBef>
              <a:spcAft>
                <a:spcPct val="0"/>
              </a:spcAft>
              <a:defRPr sz="1400" kern="1200">
                <a:solidFill>
                  <a:schemeClr val="tx1"/>
                </a:solidFill>
                <a:latin typeface="Arial" panose="020B0604020202020204" pitchFamily="34" charset="0"/>
                <a:ea typeface="+mn-ea"/>
                <a:cs typeface="+mn-cs"/>
              </a:defRPr>
            </a:lvl3pPr>
            <a:lvl4pPr marL="1371600" algn="l" rtl="0" fontAlgn="base">
              <a:spcBef>
                <a:spcPct val="0"/>
              </a:spcBef>
              <a:spcAft>
                <a:spcPct val="0"/>
              </a:spcAft>
              <a:defRPr sz="1400" kern="1200">
                <a:solidFill>
                  <a:schemeClr val="tx1"/>
                </a:solidFill>
                <a:latin typeface="Arial" panose="020B0604020202020204" pitchFamily="34" charset="0"/>
                <a:ea typeface="+mn-ea"/>
                <a:cs typeface="+mn-cs"/>
              </a:defRPr>
            </a:lvl4pPr>
            <a:lvl5pPr marL="1828800" algn="l" rtl="0" fontAlgn="base">
              <a:spcBef>
                <a:spcPct val="0"/>
              </a:spcBef>
              <a:spcAft>
                <a:spcPct val="0"/>
              </a:spcAft>
              <a:defRPr sz="1400" kern="1200">
                <a:solidFill>
                  <a:schemeClr val="tx1"/>
                </a:solidFill>
                <a:latin typeface="Arial" panose="020B0604020202020204" pitchFamily="34" charset="0"/>
                <a:ea typeface="+mn-ea"/>
                <a:cs typeface="+mn-cs"/>
              </a:defRPr>
            </a:lvl5pPr>
            <a:lvl6pPr marL="2286000" algn="l" defTabSz="914400" rtl="0" eaLnBrk="1" latinLnBrk="0" hangingPunct="1">
              <a:defRPr sz="1400" kern="1200">
                <a:solidFill>
                  <a:schemeClr val="tx1"/>
                </a:solidFill>
                <a:latin typeface="Arial" panose="020B0604020202020204" pitchFamily="34" charset="0"/>
                <a:ea typeface="+mn-ea"/>
                <a:cs typeface="+mn-cs"/>
              </a:defRPr>
            </a:lvl6pPr>
            <a:lvl7pPr marL="2743200" algn="l" defTabSz="914400" rtl="0" eaLnBrk="1" latinLnBrk="0" hangingPunct="1">
              <a:defRPr sz="1400" kern="1200">
                <a:solidFill>
                  <a:schemeClr val="tx1"/>
                </a:solidFill>
                <a:latin typeface="Arial" panose="020B0604020202020204" pitchFamily="34" charset="0"/>
                <a:ea typeface="+mn-ea"/>
                <a:cs typeface="+mn-cs"/>
              </a:defRPr>
            </a:lvl7pPr>
            <a:lvl8pPr marL="3200400" algn="l" defTabSz="914400" rtl="0" eaLnBrk="1" latinLnBrk="0" hangingPunct="1">
              <a:defRPr sz="1400" kern="1200">
                <a:solidFill>
                  <a:schemeClr val="tx1"/>
                </a:solidFill>
                <a:latin typeface="Arial" panose="020B0604020202020204" pitchFamily="34" charset="0"/>
                <a:ea typeface="+mn-ea"/>
                <a:cs typeface="+mn-cs"/>
              </a:defRPr>
            </a:lvl8pPr>
            <a:lvl9pPr marL="3657600" algn="l" defTabSz="914400" rtl="0" eaLnBrk="1" latinLnBrk="0" hangingPunct="1">
              <a:defRPr sz="1400" kern="1200">
                <a:solidFill>
                  <a:schemeClr val="tx1"/>
                </a:solidFill>
                <a:latin typeface="Arial" panose="020B0604020202020204" pitchFamily="34" charset="0"/>
                <a:ea typeface="+mn-ea"/>
                <a:cs typeface="+mn-cs"/>
              </a:defRPr>
            </a:lvl9pPr>
          </a:lstStyle>
          <a:p>
            <a:endParaRPr lang="en-CA"/>
          </a:p>
        </p:txBody>
      </p:sp>
      <p:sp>
        <p:nvSpPr>
          <p:cNvPr id="98" name="Freeform 94">
            <a:extLst>
              <a:ext uri="{FF2B5EF4-FFF2-40B4-BE49-F238E27FC236}">
                <a16:creationId xmlns:a16="http://schemas.microsoft.com/office/drawing/2014/main" id="{92E26386-77F7-4A76-B9EB-E41EC98D10CC}"/>
              </a:ext>
            </a:extLst>
          </p:cNvPr>
          <p:cNvSpPr>
            <a:spLocks noChangeAspect="1"/>
          </p:cNvSpPr>
          <p:nvPr/>
        </p:nvSpPr>
        <p:spPr bwMode="auto">
          <a:xfrm>
            <a:off x="8849663" y="1332666"/>
            <a:ext cx="0" cy="2209"/>
          </a:xfrm>
          <a:custGeom>
            <a:avLst/>
            <a:gdLst>
              <a:gd name="T0" fmla="*/ 0 w 1"/>
              <a:gd name="T1" fmla="*/ 3 h 3"/>
              <a:gd name="T2" fmla="*/ 1 w 1"/>
              <a:gd name="T3" fmla="*/ 0 h 3"/>
            </a:gdLst>
            <a:ahLst/>
            <a:cxnLst>
              <a:cxn ang="0">
                <a:pos x="T0" y="T1"/>
              </a:cxn>
              <a:cxn ang="0">
                <a:pos x="T2" y="T3"/>
              </a:cxn>
            </a:cxnLst>
            <a:rect l="0" t="0" r="r" b="b"/>
            <a:pathLst>
              <a:path w="1" h="3">
                <a:moveTo>
                  <a:pt x="0" y="3"/>
                </a:moveTo>
                <a:cubicBezTo>
                  <a:pt x="0" y="2"/>
                  <a:pt x="1" y="1"/>
                  <a:pt x="1" y="0"/>
                </a:cubicBezTo>
              </a:path>
            </a:pathLst>
          </a:custGeom>
          <a:noFill/>
          <a:ln w="6350" cap="rnd">
            <a:solidFill>
              <a:srgbClr val="FF6600"/>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defPPr>
              <a:defRPr lang="en-US"/>
            </a:defPPr>
            <a:lvl1pPr algn="l" rtl="0" fontAlgn="base">
              <a:spcBef>
                <a:spcPct val="0"/>
              </a:spcBef>
              <a:spcAft>
                <a:spcPct val="0"/>
              </a:spcAft>
              <a:defRPr sz="1400" kern="1200">
                <a:solidFill>
                  <a:schemeClr val="tx1"/>
                </a:solidFill>
                <a:latin typeface="Arial" panose="020B0604020202020204" pitchFamily="34" charset="0"/>
                <a:ea typeface="+mn-ea"/>
                <a:cs typeface="+mn-cs"/>
              </a:defRPr>
            </a:lvl1pPr>
            <a:lvl2pPr marL="457200" algn="l" rtl="0" fontAlgn="base">
              <a:spcBef>
                <a:spcPct val="0"/>
              </a:spcBef>
              <a:spcAft>
                <a:spcPct val="0"/>
              </a:spcAft>
              <a:defRPr sz="1400" kern="1200">
                <a:solidFill>
                  <a:schemeClr val="tx1"/>
                </a:solidFill>
                <a:latin typeface="Arial" panose="020B0604020202020204" pitchFamily="34" charset="0"/>
                <a:ea typeface="+mn-ea"/>
                <a:cs typeface="+mn-cs"/>
              </a:defRPr>
            </a:lvl2pPr>
            <a:lvl3pPr marL="914400" algn="l" rtl="0" fontAlgn="base">
              <a:spcBef>
                <a:spcPct val="0"/>
              </a:spcBef>
              <a:spcAft>
                <a:spcPct val="0"/>
              </a:spcAft>
              <a:defRPr sz="1400" kern="1200">
                <a:solidFill>
                  <a:schemeClr val="tx1"/>
                </a:solidFill>
                <a:latin typeface="Arial" panose="020B0604020202020204" pitchFamily="34" charset="0"/>
                <a:ea typeface="+mn-ea"/>
                <a:cs typeface="+mn-cs"/>
              </a:defRPr>
            </a:lvl3pPr>
            <a:lvl4pPr marL="1371600" algn="l" rtl="0" fontAlgn="base">
              <a:spcBef>
                <a:spcPct val="0"/>
              </a:spcBef>
              <a:spcAft>
                <a:spcPct val="0"/>
              </a:spcAft>
              <a:defRPr sz="1400" kern="1200">
                <a:solidFill>
                  <a:schemeClr val="tx1"/>
                </a:solidFill>
                <a:latin typeface="Arial" panose="020B0604020202020204" pitchFamily="34" charset="0"/>
                <a:ea typeface="+mn-ea"/>
                <a:cs typeface="+mn-cs"/>
              </a:defRPr>
            </a:lvl4pPr>
            <a:lvl5pPr marL="1828800" algn="l" rtl="0" fontAlgn="base">
              <a:spcBef>
                <a:spcPct val="0"/>
              </a:spcBef>
              <a:spcAft>
                <a:spcPct val="0"/>
              </a:spcAft>
              <a:defRPr sz="1400" kern="1200">
                <a:solidFill>
                  <a:schemeClr val="tx1"/>
                </a:solidFill>
                <a:latin typeface="Arial" panose="020B0604020202020204" pitchFamily="34" charset="0"/>
                <a:ea typeface="+mn-ea"/>
                <a:cs typeface="+mn-cs"/>
              </a:defRPr>
            </a:lvl5pPr>
            <a:lvl6pPr marL="2286000" algn="l" defTabSz="914400" rtl="0" eaLnBrk="1" latinLnBrk="0" hangingPunct="1">
              <a:defRPr sz="1400" kern="1200">
                <a:solidFill>
                  <a:schemeClr val="tx1"/>
                </a:solidFill>
                <a:latin typeface="Arial" panose="020B0604020202020204" pitchFamily="34" charset="0"/>
                <a:ea typeface="+mn-ea"/>
                <a:cs typeface="+mn-cs"/>
              </a:defRPr>
            </a:lvl6pPr>
            <a:lvl7pPr marL="2743200" algn="l" defTabSz="914400" rtl="0" eaLnBrk="1" latinLnBrk="0" hangingPunct="1">
              <a:defRPr sz="1400" kern="1200">
                <a:solidFill>
                  <a:schemeClr val="tx1"/>
                </a:solidFill>
                <a:latin typeface="Arial" panose="020B0604020202020204" pitchFamily="34" charset="0"/>
                <a:ea typeface="+mn-ea"/>
                <a:cs typeface="+mn-cs"/>
              </a:defRPr>
            </a:lvl7pPr>
            <a:lvl8pPr marL="3200400" algn="l" defTabSz="914400" rtl="0" eaLnBrk="1" latinLnBrk="0" hangingPunct="1">
              <a:defRPr sz="1400" kern="1200">
                <a:solidFill>
                  <a:schemeClr val="tx1"/>
                </a:solidFill>
                <a:latin typeface="Arial" panose="020B0604020202020204" pitchFamily="34" charset="0"/>
                <a:ea typeface="+mn-ea"/>
                <a:cs typeface="+mn-cs"/>
              </a:defRPr>
            </a:lvl8pPr>
            <a:lvl9pPr marL="3657600" algn="l" defTabSz="914400" rtl="0" eaLnBrk="1" latinLnBrk="0" hangingPunct="1">
              <a:defRPr sz="1400" kern="1200">
                <a:solidFill>
                  <a:schemeClr val="tx1"/>
                </a:solidFill>
                <a:latin typeface="Arial" panose="020B0604020202020204" pitchFamily="34" charset="0"/>
                <a:ea typeface="+mn-ea"/>
                <a:cs typeface="+mn-cs"/>
              </a:defRPr>
            </a:lvl9pPr>
          </a:lstStyle>
          <a:p>
            <a:endParaRPr lang="en-CA"/>
          </a:p>
        </p:txBody>
      </p:sp>
      <p:sp>
        <p:nvSpPr>
          <p:cNvPr id="99" name="Freeform 95">
            <a:extLst>
              <a:ext uri="{FF2B5EF4-FFF2-40B4-BE49-F238E27FC236}">
                <a16:creationId xmlns:a16="http://schemas.microsoft.com/office/drawing/2014/main" id="{BB80B4F0-6C6C-4289-879F-A40F3A17D739}"/>
              </a:ext>
            </a:extLst>
          </p:cNvPr>
          <p:cNvSpPr>
            <a:spLocks noChangeAspect="1"/>
          </p:cNvSpPr>
          <p:nvPr/>
        </p:nvSpPr>
        <p:spPr bwMode="auto">
          <a:xfrm>
            <a:off x="8845568" y="1312783"/>
            <a:ext cx="12285" cy="19883"/>
          </a:xfrm>
          <a:custGeom>
            <a:avLst/>
            <a:gdLst>
              <a:gd name="T0" fmla="*/ 8 w 21"/>
              <a:gd name="T1" fmla="*/ 32 h 32"/>
              <a:gd name="T2" fmla="*/ 12 w 21"/>
              <a:gd name="T3" fmla="*/ 0 h 32"/>
              <a:gd name="T4" fmla="*/ 8 w 21"/>
              <a:gd name="T5" fmla="*/ 32 h 32"/>
            </a:gdLst>
            <a:ahLst/>
            <a:cxnLst>
              <a:cxn ang="0">
                <a:pos x="T0" y="T1"/>
              </a:cxn>
              <a:cxn ang="0">
                <a:pos x="T2" y="T3"/>
              </a:cxn>
              <a:cxn ang="0">
                <a:pos x="T4" y="T5"/>
              </a:cxn>
            </a:cxnLst>
            <a:rect l="0" t="0" r="r" b="b"/>
            <a:pathLst>
              <a:path w="21" h="32">
                <a:moveTo>
                  <a:pt x="8" y="32"/>
                </a:moveTo>
                <a:cubicBezTo>
                  <a:pt x="3" y="24"/>
                  <a:pt x="0" y="3"/>
                  <a:pt x="12" y="0"/>
                </a:cubicBezTo>
                <a:cubicBezTo>
                  <a:pt x="21" y="8"/>
                  <a:pt x="15" y="24"/>
                  <a:pt x="8" y="32"/>
                </a:cubicBezTo>
              </a:path>
            </a:pathLst>
          </a:custGeom>
          <a:noFill/>
          <a:ln w="6350" cap="rnd">
            <a:solidFill>
              <a:srgbClr val="FF6600"/>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defPPr>
              <a:defRPr lang="en-US"/>
            </a:defPPr>
            <a:lvl1pPr algn="l" rtl="0" fontAlgn="base">
              <a:spcBef>
                <a:spcPct val="0"/>
              </a:spcBef>
              <a:spcAft>
                <a:spcPct val="0"/>
              </a:spcAft>
              <a:defRPr sz="1400" kern="1200">
                <a:solidFill>
                  <a:schemeClr val="tx1"/>
                </a:solidFill>
                <a:latin typeface="Arial" panose="020B0604020202020204" pitchFamily="34" charset="0"/>
                <a:ea typeface="+mn-ea"/>
                <a:cs typeface="+mn-cs"/>
              </a:defRPr>
            </a:lvl1pPr>
            <a:lvl2pPr marL="457200" algn="l" rtl="0" fontAlgn="base">
              <a:spcBef>
                <a:spcPct val="0"/>
              </a:spcBef>
              <a:spcAft>
                <a:spcPct val="0"/>
              </a:spcAft>
              <a:defRPr sz="1400" kern="1200">
                <a:solidFill>
                  <a:schemeClr val="tx1"/>
                </a:solidFill>
                <a:latin typeface="Arial" panose="020B0604020202020204" pitchFamily="34" charset="0"/>
                <a:ea typeface="+mn-ea"/>
                <a:cs typeface="+mn-cs"/>
              </a:defRPr>
            </a:lvl2pPr>
            <a:lvl3pPr marL="914400" algn="l" rtl="0" fontAlgn="base">
              <a:spcBef>
                <a:spcPct val="0"/>
              </a:spcBef>
              <a:spcAft>
                <a:spcPct val="0"/>
              </a:spcAft>
              <a:defRPr sz="1400" kern="1200">
                <a:solidFill>
                  <a:schemeClr val="tx1"/>
                </a:solidFill>
                <a:latin typeface="Arial" panose="020B0604020202020204" pitchFamily="34" charset="0"/>
                <a:ea typeface="+mn-ea"/>
                <a:cs typeface="+mn-cs"/>
              </a:defRPr>
            </a:lvl3pPr>
            <a:lvl4pPr marL="1371600" algn="l" rtl="0" fontAlgn="base">
              <a:spcBef>
                <a:spcPct val="0"/>
              </a:spcBef>
              <a:spcAft>
                <a:spcPct val="0"/>
              </a:spcAft>
              <a:defRPr sz="1400" kern="1200">
                <a:solidFill>
                  <a:schemeClr val="tx1"/>
                </a:solidFill>
                <a:latin typeface="Arial" panose="020B0604020202020204" pitchFamily="34" charset="0"/>
                <a:ea typeface="+mn-ea"/>
                <a:cs typeface="+mn-cs"/>
              </a:defRPr>
            </a:lvl4pPr>
            <a:lvl5pPr marL="1828800" algn="l" rtl="0" fontAlgn="base">
              <a:spcBef>
                <a:spcPct val="0"/>
              </a:spcBef>
              <a:spcAft>
                <a:spcPct val="0"/>
              </a:spcAft>
              <a:defRPr sz="1400" kern="1200">
                <a:solidFill>
                  <a:schemeClr val="tx1"/>
                </a:solidFill>
                <a:latin typeface="Arial" panose="020B0604020202020204" pitchFamily="34" charset="0"/>
                <a:ea typeface="+mn-ea"/>
                <a:cs typeface="+mn-cs"/>
              </a:defRPr>
            </a:lvl5pPr>
            <a:lvl6pPr marL="2286000" algn="l" defTabSz="914400" rtl="0" eaLnBrk="1" latinLnBrk="0" hangingPunct="1">
              <a:defRPr sz="1400" kern="1200">
                <a:solidFill>
                  <a:schemeClr val="tx1"/>
                </a:solidFill>
                <a:latin typeface="Arial" panose="020B0604020202020204" pitchFamily="34" charset="0"/>
                <a:ea typeface="+mn-ea"/>
                <a:cs typeface="+mn-cs"/>
              </a:defRPr>
            </a:lvl6pPr>
            <a:lvl7pPr marL="2743200" algn="l" defTabSz="914400" rtl="0" eaLnBrk="1" latinLnBrk="0" hangingPunct="1">
              <a:defRPr sz="1400" kern="1200">
                <a:solidFill>
                  <a:schemeClr val="tx1"/>
                </a:solidFill>
                <a:latin typeface="Arial" panose="020B0604020202020204" pitchFamily="34" charset="0"/>
                <a:ea typeface="+mn-ea"/>
                <a:cs typeface="+mn-cs"/>
              </a:defRPr>
            </a:lvl7pPr>
            <a:lvl8pPr marL="3200400" algn="l" defTabSz="914400" rtl="0" eaLnBrk="1" latinLnBrk="0" hangingPunct="1">
              <a:defRPr sz="1400" kern="1200">
                <a:solidFill>
                  <a:schemeClr val="tx1"/>
                </a:solidFill>
                <a:latin typeface="Arial" panose="020B0604020202020204" pitchFamily="34" charset="0"/>
                <a:ea typeface="+mn-ea"/>
                <a:cs typeface="+mn-cs"/>
              </a:defRPr>
            </a:lvl8pPr>
            <a:lvl9pPr marL="3657600" algn="l" defTabSz="914400" rtl="0" eaLnBrk="1" latinLnBrk="0" hangingPunct="1">
              <a:defRPr sz="1400" kern="1200">
                <a:solidFill>
                  <a:schemeClr val="tx1"/>
                </a:solidFill>
                <a:latin typeface="Arial" panose="020B0604020202020204" pitchFamily="34" charset="0"/>
                <a:ea typeface="+mn-ea"/>
                <a:cs typeface="+mn-cs"/>
              </a:defRPr>
            </a:lvl9pPr>
          </a:lstStyle>
          <a:p>
            <a:endParaRPr lang="en-CA"/>
          </a:p>
        </p:txBody>
      </p:sp>
      <p:sp>
        <p:nvSpPr>
          <p:cNvPr id="100" name="Freeform 96">
            <a:extLst>
              <a:ext uri="{FF2B5EF4-FFF2-40B4-BE49-F238E27FC236}">
                <a16:creationId xmlns:a16="http://schemas.microsoft.com/office/drawing/2014/main" id="{03FBF258-D6CE-4EE1-A5D0-19E5324E5AF2}"/>
              </a:ext>
            </a:extLst>
          </p:cNvPr>
          <p:cNvSpPr>
            <a:spLocks noChangeAspect="1"/>
          </p:cNvSpPr>
          <p:nvPr/>
        </p:nvSpPr>
        <p:spPr bwMode="auto">
          <a:xfrm>
            <a:off x="8849663" y="1154269"/>
            <a:ext cx="169431" cy="206565"/>
          </a:xfrm>
          <a:custGeom>
            <a:avLst/>
            <a:gdLst>
              <a:gd name="T0" fmla="*/ 0 w 286"/>
              <a:gd name="T1" fmla="*/ 283 h 324"/>
              <a:gd name="T2" fmla="*/ 6 w 286"/>
              <a:gd name="T3" fmla="*/ 299 h 324"/>
              <a:gd name="T4" fmla="*/ 150 w 286"/>
              <a:gd name="T5" fmla="*/ 254 h 324"/>
              <a:gd name="T6" fmla="*/ 151 w 286"/>
              <a:gd name="T7" fmla="*/ 212 h 324"/>
              <a:gd name="T8" fmla="*/ 157 w 286"/>
              <a:gd name="T9" fmla="*/ 206 h 324"/>
              <a:gd name="T10" fmla="*/ 228 w 286"/>
              <a:gd name="T11" fmla="*/ 199 h 324"/>
              <a:gd name="T12" fmla="*/ 202 w 286"/>
              <a:gd name="T13" fmla="*/ 11 h 324"/>
              <a:gd name="T14" fmla="*/ 202 w 286"/>
              <a:gd name="T15" fmla="*/ 4 h 324"/>
              <a:gd name="T16" fmla="*/ 212 w 286"/>
              <a:gd name="T17" fmla="*/ 1 h 324"/>
              <a:gd name="T18" fmla="*/ 234 w 286"/>
              <a:gd name="T19" fmla="*/ 213 h 324"/>
              <a:gd name="T20" fmla="*/ 215 w 286"/>
              <a:gd name="T21" fmla="*/ 242 h 3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86" h="324">
                <a:moveTo>
                  <a:pt x="0" y="283"/>
                </a:moveTo>
                <a:cubicBezTo>
                  <a:pt x="4" y="286"/>
                  <a:pt x="4" y="294"/>
                  <a:pt x="6" y="299"/>
                </a:cubicBezTo>
                <a:cubicBezTo>
                  <a:pt x="39" y="324"/>
                  <a:pt x="128" y="291"/>
                  <a:pt x="150" y="254"/>
                </a:cubicBezTo>
                <a:cubicBezTo>
                  <a:pt x="159" y="240"/>
                  <a:pt x="165" y="227"/>
                  <a:pt x="151" y="212"/>
                </a:cubicBezTo>
                <a:cubicBezTo>
                  <a:pt x="152" y="209"/>
                  <a:pt x="155" y="207"/>
                  <a:pt x="157" y="206"/>
                </a:cubicBezTo>
                <a:cubicBezTo>
                  <a:pt x="185" y="227"/>
                  <a:pt x="212" y="215"/>
                  <a:pt x="228" y="199"/>
                </a:cubicBezTo>
                <a:cubicBezTo>
                  <a:pt x="273" y="153"/>
                  <a:pt x="236" y="57"/>
                  <a:pt x="202" y="11"/>
                </a:cubicBezTo>
                <a:cubicBezTo>
                  <a:pt x="201" y="9"/>
                  <a:pt x="201" y="7"/>
                  <a:pt x="202" y="4"/>
                </a:cubicBezTo>
                <a:cubicBezTo>
                  <a:pt x="204" y="1"/>
                  <a:pt x="208" y="0"/>
                  <a:pt x="212" y="1"/>
                </a:cubicBezTo>
                <a:cubicBezTo>
                  <a:pt x="282" y="63"/>
                  <a:pt x="286" y="143"/>
                  <a:pt x="234" y="213"/>
                </a:cubicBezTo>
                <a:cubicBezTo>
                  <a:pt x="227" y="222"/>
                  <a:pt x="222" y="232"/>
                  <a:pt x="215" y="242"/>
                </a:cubicBezTo>
              </a:path>
            </a:pathLst>
          </a:custGeom>
          <a:noFill/>
          <a:ln w="6350" cap="rnd">
            <a:solidFill>
              <a:srgbClr val="FF6600"/>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defPPr>
              <a:defRPr lang="en-US"/>
            </a:defPPr>
            <a:lvl1pPr algn="l" rtl="0" fontAlgn="base">
              <a:spcBef>
                <a:spcPct val="0"/>
              </a:spcBef>
              <a:spcAft>
                <a:spcPct val="0"/>
              </a:spcAft>
              <a:defRPr sz="1400" kern="1200">
                <a:solidFill>
                  <a:schemeClr val="tx1"/>
                </a:solidFill>
                <a:latin typeface="Arial" panose="020B0604020202020204" pitchFamily="34" charset="0"/>
                <a:ea typeface="+mn-ea"/>
                <a:cs typeface="+mn-cs"/>
              </a:defRPr>
            </a:lvl1pPr>
            <a:lvl2pPr marL="457200" algn="l" rtl="0" fontAlgn="base">
              <a:spcBef>
                <a:spcPct val="0"/>
              </a:spcBef>
              <a:spcAft>
                <a:spcPct val="0"/>
              </a:spcAft>
              <a:defRPr sz="1400" kern="1200">
                <a:solidFill>
                  <a:schemeClr val="tx1"/>
                </a:solidFill>
                <a:latin typeface="Arial" panose="020B0604020202020204" pitchFamily="34" charset="0"/>
                <a:ea typeface="+mn-ea"/>
                <a:cs typeface="+mn-cs"/>
              </a:defRPr>
            </a:lvl2pPr>
            <a:lvl3pPr marL="914400" algn="l" rtl="0" fontAlgn="base">
              <a:spcBef>
                <a:spcPct val="0"/>
              </a:spcBef>
              <a:spcAft>
                <a:spcPct val="0"/>
              </a:spcAft>
              <a:defRPr sz="1400" kern="1200">
                <a:solidFill>
                  <a:schemeClr val="tx1"/>
                </a:solidFill>
                <a:latin typeface="Arial" panose="020B0604020202020204" pitchFamily="34" charset="0"/>
                <a:ea typeface="+mn-ea"/>
                <a:cs typeface="+mn-cs"/>
              </a:defRPr>
            </a:lvl3pPr>
            <a:lvl4pPr marL="1371600" algn="l" rtl="0" fontAlgn="base">
              <a:spcBef>
                <a:spcPct val="0"/>
              </a:spcBef>
              <a:spcAft>
                <a:spcPct val="0"/>
              </a:spcAft>
              <a:defRPr sz="1400" kern="1200">
                <a:solidFill>
                  <a:schemeClr val="tx1"/>
                </a:solidFill>
                <a:latin typeface="Arial" panose="020B0604020202020204" pitchFamily="34" charset="0"/>
                <a:ea typeface="+mn-ea"/>
                <a:cs typeface="+mn-cs"/>
              </a:defRPr>
            </a:lvl4pPr>
            <a:lvl5pPr marL="1828800" algn="l" rtl="0" fontAlgn="base">
              <a:spcBef>
                <a:spcPct val="0"/>
              </a:spcBef>
              <a:spcAft>
                <a:spcPct val="0"/>
              </a:spcAft>
              <a:defRPr sz="1400" kern="1200">
                <a:solidFill>
                  <a:schemeClr val="tx1"/>
                </a:solidFill>
                <a:latin typeface="Arial" panose="020B0604020202020204" pitchFamily="34" charset="0"/>
                <a:ea typeface="+mn-ea"/>
                <a:cs typeface="+mn-cs"/>
              </a:defRPr>
            </a:lvl5pPr>
            <a:lvl6pPr marL="2286000" algn="l" defTabSz="914400" rtl="0" eaLnBrk="1" latinLnBrk="0" hangingPunct="1">
              <a:defRPr sz="1400" kern="1200">
                <a:solidFill>
                  <a:schemeClr val="tx1"/>
                </a:solidFill>
                <a:latin typeface="Arial" panose="020B0604020202020204" pitchFamily="34" charset="0"/>
                <a:ea typeface="+mn-ea"/>
                <a:cs typeface="+mn-cs"/>
              </a:defRPr>
            </a:lvl6pPr>
            <a:lvl7pPr marL="2743200" algn="l" defTabSz="914400" rtl="0" eaLnBrk="1" latinLnBrk="0" hangingPunct="1">
              <a:defRPr sz="1400" kern="1200">
                <a:solidFill>
                  <a:schemeClr val="tx1"/>
                </a:solidFill>
                <a:latin typeface="Arial" panose="020B0604020202020204" pitchFamily="34" charset="0"/>
                <a:ea typeface="+mn-ea"/>
                <a:cs typeface="+mn-cs"/>
              </a:defRPr>
            </a:lvl7pPr>
            <a:lvl8pPr marL="3200400" algn="l" defTabSz="914400" rtl="0" eaLnBrk="1" latinLnBrk="0" hangingPunct="1">
              <a:defRPr sz="1400" kern="1200">
                <a:solidFill>
                  <a:schemeClr val="tx1"/>
                </a:solidFill>
                <a:latin typeface="Arial" panose="020B0604020202020204" pitchFamily="34" charset="0"/>
                <a:ea typeface="+mn-ea"/>
                <a:cs typeface="+mn-cs"/>
              </a:defRPr>
            </a:lvl8pPr>
            <a:lvl9pPr marL="3657600" algn="l" defTabSz="914400" rtl="0" eaLnBrk="1" latinLnBrk="0" hangingPunct="1">
              <a:defRPr sz="1400" kern="1200">
                <a:solidFill>
                  <a:schemeClr val="tx1"/>
                </a:solidFill>
                <a:latin typeface="Arial" panose="020B0604020202020204" pitchFamily="34" charset="0"/>
                <a:ea typeface="+mn-ea"/>
                <a:cs typeface="+mn-cs"/>
              </a:defRPr>
            </a:lvl9pPr>
          </a:lstStyle>
          <a:p>
            <a:endParaRPr lang="en-CA"/>
          </a:p>
        </p:txBody>
      </p:sp>
      <p:sp>
        <p:nvSpPr>
          <p:cNvPr id="101" name="Freeform 97">
            <a:extLst>
              <a:ext uri="{FF2B5EF4-FFF2-40B4-BE49-F238E27FC236}">
                <a16:creationId xmlns:a16="http://schemas.microsoft.com/office/drawing/2014/main" id="{CA172E0D-C29A-42C4-88E1-A3935B0B2385}"/>
              </a:ext>
            </a:extLst>
          </p:cNvPr>
          <p:cNvSpPr>
            <a:spLocks noChangeAspect="1"/>
          </p:cNvSpPr>
          <p:nvPr/>
        </p:nvSpPr>
        <p:spPr bwMode="auto">
          <a:xfrm>
            <a:off x="8976608" y="1308917"/>
            <a:ext cx="39414" cy="11599"/>
          </a:xfrm>
          <a:custGeom>
            <a:avLst/>
            <a:gdLst>
              <a:gd name="T0" fmla="*/ 0 w 66"/>
              <a:gd name="T1" fmla="*/ 0 h 18"/>
              <a:gd name="T2" fmla="*/ 66 w 66"/>
              <a:gd name="T3" fmla="*/ 12 h 18"/>
            </a:gdLst>
            <a:ahLst/>
            <a:cxnLst>
              <a:cxn ang="0">
                <a:pos x="T0" y="T1"/>
              </a:cxn>
              <a:cxn ang="0">
                <a:pos x="T2" y="T3"/>
              </a:cxn>
            </a:cxnLst>
            <a:rect l="0" t="0" r="r" b="b"/>
            <a:pathLst>
              <a:path w="66" h="18">
                <a:moveTo>
                  <a:pt x="0" y="0"/>
                </a:moveTo>
                <a:cubicBezTo>
                  <a:pt x="21" y="9"/>
                  <a:pt x="43" y="18"/>
                  <a:pt x="66" y="12"/>
                </a:cubicBezTo>
              </a:path>
            </a:pathLst>
          </a:custGeom>
          <a:noFill/>
          <a:ln w="6350" cap="rnd">
            <a:solidFill>
              <a:srgbClr val="FF6600"/>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defPPr>
              <a:defRPr lang="en-US"/>
            </a:defPPr>
            <a:lvl1pPr algn="l" rtl="0" fontAlgn="base">
              <a:spcBef>
                <a:spcPct val="0"/>
              </a:spcBef>
              <a:spcAft>
                <a:spcPct val="0"/>
              </a:spcAft>
              <a:defRPr sz="1400" kern="1200">
                <a:solidFill>
                  <a:schemeClr val="tx1"/>
                </a:solidFill>
                <a:latin typeface="Arial" panose="020B0604020202020204" pitchFamily="34" charset="0"/>
                <a:ea typeface="+mn-ea"/>
                <a:cs typeface="+mn-cs"/>
              </a:defRPr>
            </a:lvl1pPr>
            <a:lvl2pPr marL="457200" algn="l" rtl="0" fontAlgn="base">
              <a:spcBef>
                <a:spcPct val="0"/>
              </a:spcBef>
              <a:spcAft>
                <a:spcPct val="0"/>
              </a:spcAft>
              <a:defRPr sz="1400" kern="1200">
                <a:solidFill>
                  <a:schemeClr val="tx1"/>
                </a:solidFill>
                <a:latin typeface="Arial" panose="020B0604020202020204" pitchFamily="34" charset="0"/>
                <a:ea typeface="+mn-ea"/>
                <a:cs typeface="+mn-cs"/>
              </a:defRPr>
            </a:lvl2pPr>
            <a:lvl3pPr marL="914400" algn="l" rtl="0" fontAlgn="base">
              <a:spcBef>
                <a:spcPct val="0"/>
              </a:spcBef>
              <a:spcAft>
                <a:spcPct val="0"/>
              </a:spcAft>
              <a:defRPr sz="1400" kern="1200">
                <a:solidFill>
                  <a:schemeClr val="tx1"/>
                </a:solidFill>
                <a:latin typeface="Arial" panose="020B0604020202020204" pitchFamily="34" charset="0"/>
                <a:ea typeface="+mn-ea"/>
                <a:cs typeface="+mn-cs"/>
              </a:defRPr>
            </a:lvl3pPr>
            <a:lvl4pPr marL="1371600" algn="l" rtl="0" fontAlgn="base">
              <a:spcBef>
                <a:spcPct val="0"/>
              </a:spcBef>
              <a:spcAft>
                <a:spcPct val="0"/>
              </a:spcAft>
              <a:defRPr sz="1400" kern="1200">
                <a:solidFill>
                  <a:schemeClr val="tx1"/>
                </a:solidFill>
                <a:latin typeface="Arial" panose="020B0604020202020204" pitchFamily="34" charset="0"/>
                <a:ea typeface="+mn-ea"/>
                <a:cs typeface="+mn-cs"/>
              </a:defRPr>
            </a:lvl4pPr>
            <a:lvl5pPr marL="1828800" algn="l" rtl="0" fontAlgn="base">
              <a:spcBef>
                <a:spcPct val="0"/>
              </a:spcBef>
              <a:spcAft>
                <a:spcPct val="0"/>
              </a:spcAft>
              <a:defRPr sz="1400" kern="1200">
                <a:solidFill>
                  <a:schemeClr val="tx1"/>
                </a:solidFill>
                <a:latin typeface="Arial" panose="020B0604020202020204" pitchFamily="34" charset="0"/>
                <a:ea typeface="+mn-ea"/>
                <a:cs typeface="+mn-cs"/>
              </a:defRPr>
            </a:lvl5pPr>
            <a:lvl6pPr marL="2286000" algn="l" defTabSz="914400" rtl="0" eaLnBrk="1" latinLnBrk="0" hangingPunct="1">
              <a:defRPr sz="1400" kern="1200">
                <a:solidFill>
                  <a:schemeClr val="tx1"/>
                </a:solidFill>
                <a:latin typeface="Arial" panose="020B0604020202020204" pitchFamily="34" charset="0"/>
                <a:ea typeface="+mn-ea"/>
                <a:cs typeface="+mn-cs"/>
              </a:defRPr>
            </a:lvl6pPr>
            <a:lvl7pPr marL="2743200" algn="l" defTabSz="914400" rtl="0" eaLnBrk="1" latinLnBrk="0" hangingPunct="1">
              <a:defRPr sz="1400" kern="1200">
                <a:solidFill>
                  <a:schemeClr val="tx1"/>
                </a:solidFill>
                <a:latin typeface="Arial" panose="020B0604020202020204" pitchFamily="34" charset="0"/>
                <a:ea typeface="+mn-ea"/>
                <a:cs typeface="+mn-cs"/>
              </a:defRPr>
            </a:lvl7pPr>
            <a:lvl8pPr marL="3200400" algn="l" defTabSz="914400" rtl="0" eaLnBrk="1" latinLnBrk="0" hangingPunct="1">
              <a:defRPr sz="1400" kern="1200">
                <a:solidFill>
                  <a:schemeClr val="tx1"/>
                </a:solidFill>
                <a:latin typeface="Arial" panose="020B0604020202020204" pitchFamily="34" charset="0"/>
                <a:ea typeface="+mn-ea"/>
                <a:cs typeface="+mn-cs"/>
              </a:defRPr>
            </a:lvl8pPr>
            <a:lvl9pPr marL="3657600" algn="l" defTabSz="914400" rtl="0" eaLnBrk="1" latinLnBrk="0" hangingPunct="1">
              <a:defRPr sz="1400" kern="1200">
                <a:solidFill>
                  <a:schemeClr val="tx1"/>
                </a:solidFill>
                <a:latin typeface="Arial" panose="020B0604020202020204" pitchFamily="34" charset="0"/>
                <a:ea typeface="+mn-ea"/>
                <a:cs typeface="+mn-cs"/>
              </a:defRPr>
            </a:lvl9pPr>
          </a:lstStyle>
          <a:p>
            <a:endParaRPr lang="en-CA"/>
          </a:p>
        </p:txBody>
      </p:sp>
      <p:sp>
        <p:nvSpPr>
          <p:cNvPr id="102" name="Freeform 98">
            <a:extLst>
              <a:ext uri="{FF2B5EF4-FFF2-40B4-BE49-F238E27FC236}">
                <a16:creationId xmlns:a16="http://schemas.microsoft.com/office/drawing/2014/main" id="{0708C491-BD3A-4BC6-969B-77F5502CC433}"/>
              </a:ext>
            </a:extLst>
          </p:cNvPr>
          <p:cNvSpPr>
            <a:spLocks noChangeAspect="1"/>
          </p:cNvSpPr>
          <p:nvPr/>
        </p:nvSpPr>
        <p:spPr bwMode="auto">
          <a:xfrm>
            <a:off x="9016022" y="1316649"/>
            <a:ext cx="156634" cy="38662"/>
          </a:xfrm>
          <a:custGeom>
            <a:avLst/>
            <a:gdLst>
              <a:gd name="T0" fmla="*/ 0 w 264"/>
              <a:gd name="T1" fmla="*/ 0 h 61"/>
              <a:gd name="T2" fmla="*/ 88 w 264"/>
              <a:gd name="T3" fmla="*/ 53 h 61"/>
              <a:gd name="T4" fmla="*/ 213 w 264"/>
              <a:gd name="T5" fmla="*/ 35 h 61"/>
              <a:gd name="T6" fmla="*/ 264 w 264"/>
              <a:gd name="T7" fmla="*/ 0 h 61"/>
            </a:gdLst>
            <a:ahLst/>
            <a:cxnLst>
              <a:cxn ang="0">
                <a:pos x="T0" y="T1"/>
              </a:cxn>
              <a:cxn ang="0">
                <a:pos x="T2" y="T3"/>
              </a:cxn>
              <a:cxn ang="0">
                <a:pos x="T4" y="T5"/>
              </a:cxn>
              <a:cxn ang="0">
                <a:pos x="T6" y="T7"/>
              </a:cxn>
            </a:cxnLst>
            <a:rect l="0" t="0" r="r" b="b"/>
            <a:pathLst>
              <a:path w="264" h="61">
                <a:moveTo>
                  <a:pt x="0" y="0"/>
                </a:moveTo>
                <a:cubicBezTo>
                  <a:pt x="32" y="6"/>
                  <a:pt x="42" y="45"/>
                  <a:pt x="88" y="53"/>
                </a:cubicBezTo>
                <a:cubicBezTo>
                  <a:pt x="131" y="61"/>
                  <a:pt x="181" y="55"/>
                  <a:pt x="213" y="35"/>
                </a:cubicBezTo>
                <a:cubicBezTo>
                  <a:pt x="228" y="25"/>
                  <a:pt x="241" y="5"/>
                  <a:pt x="264" y="0"/>
                </a:cubicBezTo>
              </a:path>
            </a:pathLst>
          </a:custGeom>
          <a:noFill/>
          <a:ln w="6350" cap="rnd">
            <a:solidFill>
              <a:srgbClr val="FF6600"/>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defPPr>
              <a:defRPr lang="en-US"/>
            </a:defPPr>
            <a:lvl1pPr algn="l" rtl="0" fontAlgn="base">
              <a:spcBef>
                <a:spcPct val="0"/>
              </a:spcBef>
              <a:spcAft>
                <a:spcPct val="0"/>
              </a:spcAft>
              <a:defRPr sz="1400" kern="1200">
                <a:solidFill>
                  <a:schemeClr val="tx1"/>
                </a:solidFill>
                <a:latin typeface="Arial" panose="020B0604020202020204" pitchFamily="34" charset="0"/>
                <a:ea typeface="+mn-ea"/>
                <a:cs typeface="+mn-cs"/>
              </a:defRPr>
            </a:lvl1pPr>
            <a:lvl2pPr marL="457200" algn="l" rtl="0" fontAlgn="base">
              <a:spcBef>
                <a:spcPct val="0"/>
              </a:spcBef>
              <a:spcAft>
                <a:spcPct val="0"/>
              </a:spcAft>
              <a:defRPr sz="1400" kern="1200">
                <a:solidFill>
                  <a:schemeClr val="tx1"/>
                </a:solidFill>
                <a:latin typeface="Arial" panose="020B0604020202020204" pitchFamily="34" charset="0"/>
                <a:ea typeface="+mn-ea"/>
                <a:cs typeface="+mn-cs"/>
              </a:defRPr>
            </a:lvl2pPr>
            <a:lvl3pPr marL="914400" algn="l" rtl="0" fontAlgn="base">
              <a:spcBef>
                <a:spcPct val="0"/>
              </a:spcBef>
              <a:spcAft>
                <a:spcPct val="0"/>
              </a:spcAft>
              <a:defRPr sz="1400" kern="1200">
                <a:solidFill>
                  <a:schemeClr val="tx1"/>
                </a:solidFill>
                <a:latin typeface="Arial" panose="020B0604020202020204" pitchFamily="34" charset="0"/>
                <a:ea typeface="+mn-ea"/>
                <a:cs typeface="+mn-cs"/>
              </a:defRPr>
            </a:lvl3pPr>
            <a:lvl4pPr marL="1371600" algn="l" rtl="0" fontAlgn="base">
              <a:spcBef>
                <a:spcPct val="0"/>
              </a:spcBef>
              <a:spcAft>
                <a:spcPct val="0"/>
              </a:spcAft>
              <a:defRPr sz="1400" kern="1200">
                <a:solidFill>
                  <a:schemeClr val="tx1"/>
                </a:solidFill>
                <a:latin typeface="Arial" panose="020B0604020202020204" pitchFamily="34" charset="0"/>
                <a:ea typeface="+mn-ea"/>
                <a:cs typeface="+mn-cs"/>
              </a:defRPr>
            </a:lvl4pPr>
            <a:lvl5pPr marL="1828800" algn="l" rtl="0" fontAlgn="base">
              <a:spcBef>
                <a:spcPct val="0"/>
              </a:spcBef>
              <a:spcAft>
                <a:spcPct val="0"/>
              </a:spcAft>
              <a:defRPr sz="1400" kern="1200">
                <a:solidFill>
                  <a:schemeClr val="tx1"/>
                </a:solidFill>
                <a:latin typeface="Arial" panose="020B0604020202020204" pitchFamily="34" charset="0"/>
                <a:ea typeface="+mn-ea"/>
                <a:cs typeface="+mn-cs"/>
              </a:defRPr>
            </a:lvl5pPr>
            <a:lvl6pPr marL="2286000" algn="l" defTabSz="914400" rtl="0" eaLnBrk="1" latinLnBrk="0" hangingPunct="1">
              <a:defRPr sz="1400" kern="1200">
                <a:solidFill>
                  <a:schemeClr val="tx1"/>
                </a:solidFill>
                <a:latin typeface="Arial" panose="020B0604020202020204" pitchFamily="34" charset="0"/>
                <a:ea typeface="+mn-ea"/>
                <a:cs typeface="+mn-cs"/>
              </a:defRPr>
            </a:lvl6pPr>
            <a:lvl7pPr marL="2743200" algn="l" defTabSz="914400" rtl="0" eaLnBrk="1" latinLnBrk="0" hangingPunct="1">
              <a:defRPr sz="1400" kern="1200">
                <a:solidFill>
                  <a:schemeClr val="tx1"/>
                </a:solidFill>
                <a:latin typeface="Arial" panose="020B0604020202020204" pitchFamily="34" charset="0"/>
                <a:ea typeface="+mn-ea"/>
                <a:cs typeface="+mn-cs"/>
              </a:defRPr>
            </a:lvl7pPr>
            <a:lvl8pPr marL="3200400" algn="l" defTabSz="914400" rtl="0" eaLnBrk="1" latinLnBrk="0" hangingPunct="1">
              <a:defRPr sz="1400" kern="1200">
                <a:solidFill>
                  <a:schemeClr val="tx1"/>
                </a:solidFill>
                <a:latin typeface="Arial" panose="020B0604020202020204" pitchFamily="34" charset="0"/>
                <a:ea typeface="+mn-ea"/>
                <a:cs typeface="+mn-cs"/>
              </a:defRPr>
            </a:lvl8pPr>
            <a:lvl9pPr marL="3657600" algn="l" defTabSz="914400" rtl="0" eaLnBrk="1" latinLnBrk="0" hangingPunct="1">
              <a:defRPr sz="1400" kern="1200">
                <a:solidFill>
                  <a:schemeClr val="tx1"/>
                </a:solidFill>
                <a:latin typeface="Arial" panose="020B0604020202020204" pitchFamily="34" charset="0"/>
                <a:ea typeface="+mn-ea"/>
                <a:cs typeface="+mn-cs"/>
              </a:defRPr>
            </a:lvl9pPr>
          </a:lstStyle>
          <a:p>
            <a:endParaRPr lang="en-CA"/>
          </a:p>
        </p:txBody>
      </p:sp>
      <p:sp>
        <p:nvSpPr>
          <p:cNvPr id="103" name="Freeform 99">
            <a:extLst>
              <a:ext uri="{FF2B5EF4-FFF2-40B4-BE49-F238E27FC236}">
                <a16:creationId xmlns:a16="http://schemas.microsoft.com/office/drawing/2014/main" id="{CACA5147-DFC7-4CFD-84AA-2FF89550095A}"/>
              </a:ext>
            </a:extLst>
          </p:cNvPr>
          <p:cNvSpPr>
            <a:spLocks noChangeAspect="1"/>
          </p:cNvSpPr>
          <p:nvPr/>
        </p:nvSpPr>
        <p:spPr bwMode="auto">
          <a:xfrm>
            <a:off x="9172656" y="1307812"/>
            <a:ext cx="36855" cy="11599"/>
          </a:xfrm>
          <a:custGeom>
            <a:avLst/>
            <a:gdLst>
              <a:gd name="T0" fmla="*/ 0 w 63"/>
              <a:gd name="T1" fmla="*/ 13 h 18"/>
              <a:gd name="T2" fmla="*/ 63 w 63"/>
              <a:gd name="T3" fmla="*/ 0 h 18"/>
            </a:gdLst>
            <a:ahLst/>
            <a:cxnLst>
              <a:cxn ang="0">
                <a:pos x="T0" y="T1"/>
              </a:cxn>
              <a:cxn ang="0">
                <a:pos x="T2" y="T3"/>
              </a:cxn>
            </a:cxnLst>
            <a:rect l="0" t="0" r="r" b="b"/>
            <a:pathLst>
              <a:path w="63" h="18">
                <a:moveTo>
                  <a:pt x="0" y="13"/>
                </a:moveTo>
                <a:cubicBezTo>
                  <a:pt x="21" y="18"/>
                  <a:pt x="45" y="14"/>
                  <a:pt x="63" y="0"/>
                </a:cubicBezTo>
              </a:path>
            </a:pathLst>
          </a:custGeom>
          <a:noFill/>
          <a:ln w="6350" cap="rnd">
            <a:solidFill>
              <a:srgbClr val="FF6600"/>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defPPr>
              <a:defRPr lang="en-US"/>
            </a:defPPr>
            <a:lvl1pPr algn="l" rtl="0" fontAlgn="base">
              <a:spcBef>
                <a:spcPct val="0"/>
              </a:spcBef>
              <a:spcAft>
                <a:spcPct val="0"/>
              </a:spcAft>
              <a:defRPr sz="1400" kern="1200">
                <a:solidFill>
                  <a:schemeClr val="tx1"/>
                </a:solidFill>
                <a:latin typeface="Arial" panose="020B0604020202020204" pitchFamily="34" charset="0"/>
                <a:ea typeface="+mn-ea"/>
                <a:cs typeface="+mn-cs"/>
              </a:defRPr>
            </a:lvl1pPr>
            <a:lvl2pPr marL="457200" algn="l" rtl="0" fontAlgn="base">
              <a:spcBef>
                <a:spcPct val="0"/>
              </a:spcBef>
              <a:spcAft>
                <a:spcPct val="0"/>
              </a:spcAft>
              <a:defRPr sz="1400" kern="1200">
                <a:solidFill>
                  <a:schemeClr val="tx1"/>
                </a:solidFill>
                <a:latin typeface="Arial" panose="020B0604020202020204" pitchFamily="34" charset="0"/>
                <a:ea typeface="+mn-ea"/>
                <a:cs typeface="+mn-cs"/>
              </a:defRPr>
            </a:lvl2pPr>
            <a:lvl3pPr marL="914400" algn="l" rtl="0" fontAlgn="base">
              <a:spcBef>
                <a:spcPct val="0"/>
              </a:spcBef>
              <a:spcAft>
                <a:spcPct val="0"/>
              </a:spcAft>
              <a:defRPr sz="1400" kern="1200">
                <a:solidFill>
                  <a:schemeClr val="tx1"/>
                </a:solidFill>
                <a:latin typeface="Arial" panose="020B0604020202020204" pitchFamily="34" charset="0"/>
                <a:ea typeface="+mn-ea"/>
                <a:cs typeface="+mn-cs"/>
              </a:defRPr>
            </a:lvl3pPr>
            <a:lvl4pPr marL="1371600" algn="l" rtl="0" fontAlgn="base">
              <a:spcBef>
                <a:spcPct val="0"/>
              </a:spcBef>
              <a:spcAft>
                <a:spcPct val="0"/>
              </a:spcAft>
              <a:defRPr sz="1400" kern="1200">
                <a:solidFill>
                  <a:schemeClr val="tx1"/>
                </a:solidFill>
                <a:latin typeface="Arial" panose="020B0604020202020204" pitchFamily="34" charset="0"/>
                <a:ea typeface="+mn-ea"/>
                <a:cs typeface="+mn-cs"/>
              </a:defRPr>
            </a:lvl4pPr>
            <a:lvl5pPr marL="1828800" algn="l" rtl="0" fontAlgn="base">
              <a:spcBef>
                <a:spcPct val="0"/>
              </a:spcBef>
              <a:spcAft>
                <a:spcPct val="0"/>
              </a:spcAft>
              <a:defRPr sz="1400" kern="1200">
                <a:solidFill>
                  <a:schemeClr val="tx1"/>
                </a:solidFill>
                <a:latin typeface="Arial" panose="020B0604020202020204" pitchFamily="34" charset="0"/>
                <a:ea typeface="+mn-ea"/>
                <a:cs typeface="+mn-cs"/>
              </a:defRPr>
            </a:lvl5pPr>
            <a:lvl6pPr marL="2286000" algn="l" defTabSz="914400" rtl="0" eaLnBrk="1" latinLnBrk="0" hangingPunct="1">
              <a:defRPr sz="1400" kern="1200">
                <a:solidFill>
                  <a:schemeClr val="tx1"/>
                </a:solidFill>
                <a:latin typeface="Arial" panose="020B0604020202020204" pitchFamily="34" charset="0"/>
                <a:ea typeface="+mn-ea"/>
                <a:cs typeface="+mn-cs"/>
              </a:defRPr>
            </a:lvl6pPr>
            <a:lvl7pPr marL="2743200" algn="l" defTabSz="914400" rtl="0" eaLnBrk="1" latinLnBrk="0" hangingPunct="1">
              <a:defRPr sz="1400" kern="1200">
                <a:solidFill>
                  <a:schemeClr val="tx1"/>
                </a:solidFill>
                <a:latin typeface="Arial" panose="020B0604020202020204" pitchFamily="34" charset="0"/>
                <a:ea typeface="+mn-ea"/>
                <a:cs typeface="+mn-cs"/>
              </a:defRPr>
            </a:lvl7pPr>
            <a:lvl8pPr marL="3200400" algn="l" defTabSz="914400" rtl="0" eaLnBrk="1" latinLnBrk="0" hangingPunct="1">
              <a:defRPr sz="1400" kern="1200">
                <a:solidFill>
                  <a:schemeClr val="tx1"/>
                </a:solidFill>
                <a:latin typeface="Arial" panose="020B0604020202020204" pitchFamily="34" charset="0"/>
                <a:ea typeface="+mn-ea"/>
                <a:cs typeface="+mn-cs"/>
              </a:defRPr>
            </a:lvl8pPr>
            <a:lvl9pPr marL="3657600" algn="l" defTabSz="914400" rtl="0" eaLnBrk="1" latinLnBrk="0" hangingPunct="1">
              <a:defRPr sz="1400" kern="1200">
                <a:solidFill>
                  <a:schemeClr val="tx1"/>
                </a:solidFill>
                <a:latin typeface="Arial" panose="020B0604020202020204" pitchFamily="34" charset="0"/>
                <a:ea typeface="+mn-ea"/>
                <a:cs typeface="+mn-cs"/>
              </a:defRPr>
            </a:lvl9pPr>
          </a:lstStyle>
          <a:p>
            <a:endParaRPr lang="en-CA"/>
          </a:p>
        </p:txBody>
      </p:sp>
      <p:sp>
        <p:nvSpPr>
          <p:cNvPr id="104" name="Freeform 100">
            <a:extLst>
              <a:ext uri="{FF2B5EF4-FFF2-40B4-BE49-F238E27FC236}">
                <a16:creationId xmlns:a16="http://schemas.microsoft.com/office/drawing/2014/main" id="{3C4FAF62-4209-49CF-AA49-D23B840CC686}"/>
              </a:ext>
            </a:extLst>
          </p:cNvPr>
          <p:cNvSpPr>
            <a:spLocks noChangeAspect="1"/>
          </p:cNvSpPr>
          <p:nvPr/>
        </p:nvSpPr>
        <p:spPr bwMode="auto">
          <a:xfrm>
            <a:off x="9169585" y="1154269"/>
            <a:ext cx="169431" cy="210431"/>
          </a:xfrm>
          <a:custGeom>
            <a:avLst/>
            <a:gdLst>
              <a:gd name="T0" fmla="*/ 68 w 286"/>
              <a:gd name="T1" fmla="*/ 241 h 330"/>
              <a:gd name="T2" fmla="*/ 54 w 286"/>
              <a:gd name="T3" fmla="*/ 219 h 330"/>
              <a:gd name="T4" fmla="*/ 74 w 286"/>
              <a:gd name="T5" fmla="*/ 1 h 330"/>
              <a:gd name="T6" fmla="*/ 81 w 286"/>
              <a:gd name="T7" fmla="*/ 1 h 330"/>
              <a:gd name="T8" fmla="*/ 85 w 286"/>
              <a:gd name="T9" fmla="*/ 8 h 330"/>
              <a:gd name="T10" fmla="*/ 38 w 286"/>
              <a:gd name="T11" fmla="*/ 159 h 330"/>
              <a:gd name="T12" fmla="*/ 129 w 286"/>
              <a:gd name="T13" fmla="*/ 206 h 330"/>
              <a:gd name="T14" fmla="*/ 135 w 286"/>
              <a:gd name="T15" fmla="*/ 212 h 330"/>
              <a:gd name="T16" fmla="*/ 280 w 286"/>
              <a:gd name="T17" fmla="*/ 299 h 330"/>
              <a:gd name="T18" fmla="*/ 286 w 286"/>
              <a:gd name="T19" fmla="*/ 283 h 3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86" h="330">
                <a:moveTo>
                  <a:pt x="68" y="241"/>
                </a:moveTo>
                <a:cubicBezTo>
                  <a:pt x="68" y="234"/>
                  <a:pt x="61" y="228"/>
                  <a:pt x="54" y="219"/>
                </a:cubicBezTo>
                <a:cubicBezTo>
                  <a:pt x="0" y="146"/>
                  <a:pt x="3" y="69"/>
                  <a:pt x="74" y="1"/>
                </a:cubicBezTo>
                <a:cubicBezTo>
                  <a:pt x="76" y="0"/>
                  <a:pt x="78" y="0"/>
                  <a:pt x="81" y="1"/>
                </a:cubicBezTo>
                <a:cubicBezTo>
                  <a:pt x="83" y="2"/>
                  <a:pt x="84" y="5"/>
                  <a:pt x="85" y="8"/>
                </a:cubicBezTo>
                <a:cubicBezTo>
                  <a:pt x="65" y="46"/>
                  <a:pt x="25" y="105"/>
                  <a:pt x="38" y="159"/>
                </a:cubicBezTo>
                <a:cubicBezTo>
                  <a:pt x="47" y="195"/>
                  <a:pt x="80" y="236"/>
                  <a:pt x="129" y="206"/>
                </a:cubicBezTo>
                <a:cubicBezTo>
                  <a:pt x="132" y="207"/>
                  <a:pt x="134" y="210"/>
                  <a:pt x="135" y="212"/>
                </a:cubicBezTo>
                <a:cubicBezTo>
                  <a:pt x="100" y="266"/>
                  <a:pt x="235" y="330"/>
                  <a:pt x="280" y="299"/>
                </a:cubicBezTo>
                <a:cubicBezTo>
                  <a:pt x="280" y="293"/>
                  <a:pt x="283" y="286"/>
                  <a:pt x="286" y="283"/>
                </a:cubicBezTo>
              </a:path>
            </a:pathLst>
          </a:custGeom>
          <a:noFill/>
          <a:ln w="6350" cap="rnd">
            <a:solidFill>
              <a:srgbClr val="FF6600"/>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defPPr>
              <a:defRPr lang="en-US"/>
            </a:defPPr>
            <a:lvl1pPr algn="l" rtl="0" fontAlgn="base">
              <a:spcBef>
                <a:spcPct val="0"/>
              </a:spcBef>
              <a:spcAft>
                <a:spcPct val="0"/>
              </a:spcAft>
              <a:defRPr sz="1400" kern="1200">
                <a:solidFill>
                  <a:schemeClr val="tx1"/>
                </a:solidFill>
                <a:latin typeface="Arial" panose="020B0604020202020204" pitchFamily="34" charset="0"/>
                <a:ea typeface="+mn-ea"/>
                <a:cs typeface="+mn-cs"/>
              </a:defRPr>
            </a:lvl1pPr>
            <a:lvl2pPr marL="457200" algn="l" rtl="0" fontAlgn="base">
              <a:spcBef>
                <a:spcPct val="0"/>
              </a:spcBef>
              <a:spcAft>
                <a:spcPct val="0"/>
              </a:spcAft>
              <a:defRPr sz="1400" kern="1200">
                <a:solidFill>
                  <a:schemeClr val="tx1"/>
                </a:solidFill>
                <a:latin typeface="Arial" panose="020B0604020202020204" pitchFamily="34" charset="0"/>
                <a:ea typeface="+mn-ea"/>
                <a:cs typeface="+mn-cs"/>
              </a:defRPr>
            </a:lvl2pPr>
            <a:lvl3pPr marL="914400" algn="l" rtl="0" fontAlgn="base">
              <a:spcBef>
                <a:spcPct val="0"/>
              </a:spcBef>
              <a:spcAft>
                <a:spcPct val="0"/>
              </a:spcAft>
              <a:defRPr sz="1400" kern="1200">
                <a:solidFill>
                  <a:schemeClr val="tx1"/>
                </a:solidFill>
                <a:latin typeface="Arial" panose="020B0604020202020204" pitchFamily="34" charset="0"/>
                <a:ea typeface="+mn-ea"/>
                <a:cs typeface="+mn-cs"/>
              </a:defRPr>
            </a:lvl3pPr>
            <a:lvl4pPr marL="1371600" algn="l" rtl="0" fontAlgn="base">
              <a:spcBef>
                <a:spcPct val="0"/>
              </a:spcBef>
              <a:spcAft>
                <a:spcPct val="0"/>
              </a:spcAft>
              <a:defRPr sz="1400" kern="1200">
                <a:solidFill>
                  <a:schemeClr val="tx1"/>
                </a:solidFill>
                <a:latin typeface="Arial" panose="020B0604020202020204" pitchFamily="34" charset="0"/>
                <a:ea typeface="+mn-ea"/>
                <a:cs typeface="+mn-cs"/>
              </a:defRPr>
            </a:lvl4pPr>
            <a:lvl5pPr marL="1828800" algn="l" rtl="0" fontAlgn="base">
              <a:spcBef>
                <a:spcPct val="0"/>
              </a:spcBef>
              <a:spcAft>
                <a:spcPct val="0"/>
              </a:spcAft>
              <a:defRPr sz="1400" kern="1200">
                <a:solidFill>
                  <a:schemeClr val="tx1"/>
                </a:solidFill>
                <a:latin typeface="Arial" panose="020B0604020202020204" pitchFamily="34" charset="0"/>
                <a:ea typeface="+mn-ea"/>
                <a:cs typeface="+mn-cs"/>
              </a:defRPr>
            </a:lvl5pPr>
            <a:lvl6pPr marL="2286000" algn="l" defTabSz="914400" rtl="0" eaLnBrk="1" latinLnBrk="0" hangingPunct="1">
              <a:defRPr sz="1400" kern="1200">
                <a:solidFill>
                  <a:schemeClr val="tx1"/>
                </a:solidFill>
                <a:latin typeface="Arial" panose="020B0604020202020204" pitchFamily="34" charset="0"/>
                <a:ea typeface="+mn-ea"/>
                <a:cs typeface="+mn-cs"/>
              </a:defRPr>
            </a:lvl6pPr>
            <a:lvl7pPr marL="2743200" algn="l" defTabSz="914400" rtl="0" eaLnBrk="1" latinLnBrk="0" hangingPunct="1">
              <a:defRPr sz="1400" kern="1200">
                <a:solidFill>
                  <a:schemeClr val="tx1"/>
                </a:solidFill>
                <a:latin typeface="Arial" panose="020B0604020202020204" pitchFamily="34" charset="0"/>
                <a:ea typeface="+mn-ea"/>
                <a:cs typeface="+mn-cs"/>
              </a:defRPr>
            </a:lvl7pPr>
            <a:lvl8pPr marL="3200400" algn="l" defTabSz="914400" rtl="0" eaLnBrk="1" latinLnBrk="0" hangingPunct="1">
              <a:defRPr sz="1400" kern="1200">
                <a:solidFill>
                  <a:schemeClr val="tx1"/>
                </a:solidFill>
                <a:latin typeface="Arial" panose="020B0604020202020204" pitchFamily="34" charset="0"/>
                <a:ea typeface="+mn-ea"/>
                <a:cs typeface="+mn-cs"/>
              </a:defRPr>
            </a:lvl8pPr>
            <a:lvl9pPr marL="3657600" algn="l" defTabSz="914400" rtl="0" eaLnBrk="1" latinLnBrk="0" hangingPunct="1">
              <a:defRPr sz="1400" kern="1200">
                <a:solidFill>
                  <a:schemeClr val="tx1"/>
                </a:solidFill>
                <a:latin typeface="Arial" panose="020B0604020202020204" pitchFamily="34" charset="0"/>
                <a:ea typeface="+mn-ea"/>
                <a:cs typeface="+mn-cs"/>
              </a:defRPr>
            </a:lvl9pPr>
          </a:lstStyle>
          <a:p>
            <a:endParaRPr lang="en-CA"/>
          </a:p>
        </p:txBody>
      </p:sp>
      <p:sp>
        <p:nvSpPr>
          <p:cNvPr id="105" name="Freeform 101">
            <a:extLst>
              <a:ext uri="{FF2B5EF4-FFF2-40B4-BE49-F238E27FC236}">
                <a16:creationId xmlns:a16="http://schemas.microsoft.com/office/drawing/2014/main" id="{CF4F48A7-8085-485C-BAE9-B6A3865EE9E6}"/>
              </a:ext>
            </a:extLst>
          </p:cNvPr>
          <p:cNvSpPr>
            <a:spLocks noChangeAspect="1"/>
          </p:cNvSpPr>
          <p:nvPr/>
        </p:nvSpPr>
        <p:spPr bwMode="auto">
          <a:xfrm>
            <a:off x="9338503" y="1332666"/>
            <a:ext cx="512" cy="2209"/>
          </a:xfrm>
          <a:custGeom>
            <a:avLst/>
            <a:gdLst>
              <a:gd name="T0" fmla="*/ 1 w 1"/>
              <a:gd name="T1" fmla="*/ 3 h 3"/>
              <a:gd name="T2" fmla="*/ 0 w 1"/>
              <a:gd name="T3" fmla="*/ 0 h 3"/>
            </a:gdLst>
            <a:ahLst/>
            <a:cxnLst>
              <a:cxn ang="0">
                <a:pos x="T0" y="T1"/>
              </a:cxn>
              <a:cxn ang="0">
                <a:pos x="T2" y="T3"/>
              </a:cxn>
            </a:cxnLst>
            <a:rect l="0" t="0" r="r" b="b"/>
            <a:pathLst>
              <a:path w="1" h="3">
                <a:moveTo>
                  <a:pt x="1" y="3"/>
                </a:moveTo>
                <a:cubicBezTo>
                  <a:pt x="1" y="2"/>
                  <a:pt x="0" y="1"/>
                  <a:pt x="0" y="0"/>
                </a:cubicBezTo>
              </a:path>
            </a:pathLst>
          </a:custGeom>
          <a:noFill/>
          <a:ln w="6350" cap="rnd">
            <a:solidFill>
              <a:srgbClr val="FF6600"/>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defPPr>
              <a:defRPr lang="en-US"/>
            </a:defPPr>
            <a:lvl1pPr algn="l" rtl="0" fontAlgn="base">
              <a:spcBef>
                <a:spcPct val="0"/>
              </a:spcBef>
              <a:spcAft>
                <a:spcPct val="0"/>
              </a:spcAft>
              <a:defRPr sz="1400" kern="1200">
                <a:solidFill>
                  <a:schemeClr val="tx1"/>
                </a:solidFill>
                <a:latin typeface="Arial" panose="020B0604020202020204" pitchFamily="34" charset="0"/>
                <a:ea typeface="+mn-ea"/>
                <a:cs typeface="+mn-cs"/>
              </a:defRPr>
            </a:lvl1pPr>
            <a:lvl2pPr marL="457200" algn="l" rtl="0" fontAlgn="base">
              <a:spcBef>
                <a:spcPct val="0"/>
              </a:spcBef>
              <a:spcAft>
                <a:spcPct val="0"/>
              </a:spcAft>
              <a:defRPr sz="1400" kern="1200">
                <a:solidFill>
                  <a:schemeClr val="tx1"/>
                </a:solidFill>
                <a:latin typeface="Arial" panose="020B0604020202020204" pitchFamily="34" charset="0"/>
                <a:ea typeface="+mn-ea"/>
                <a:cs typeface="+mn-cs"/>
              </a:defRPr>
            </a:lvl2pPr>
            <a:lvl3pPr marL="914400" algn="l" rtl="0" fontAlgn="base">
              <a:spcBef>
                <a:spcPct val="0"/>
              </a:spcBef>
              <a:spcAft>
                <a:spcPct val="0"/>
              </a:spcAft>
              <a:defRPr sz="1400" kern="1200">
                <a:solidFill>
                  <a:schemeClr val="tx1"/>
                </a:solidFill>
                <a:latin typeface="Arial" panose="020B0604020202020204" pitchFamily="34" charset="0"/>
                <a:ea typeface="+mn-ea"/>
                <a:cs typeface="+mn-cs"/>
              </a:defRPr>
            </a:lvl3pPr>
            <a:lvl4pPr marL="1371600" algn="l" rtl="0" fontAlgn="base">
              <a:spcBef>
                <a:spcPct val="0"/>
              </a:spcBef>
              <a:spcAft>
                <a:spcPct val="0"/>
              </a:spcAft>
              <a:defRPr sz="1400" kern="1200">
                <a:solidFill>
                  <a:schemeClr val="tx1"/>
                </a:solidFill>
                <a:latin typeface="Arial" panose="020B0604020202020204" pitchFamily="34" charset="0"/>
                <a:ea typeface="+mn-ea"/>
                <a:cs typeface="+mn-cs"/>
              </a:defRPr>
            </a:lvl4pPr>
            <a:lvl5pPr marL="1828800" algn="l" rtl="0" fontAlgn="base">
              <a:spcBef>
                <a:spcPct val="0"/>
              </a:spcBef>
              <a:spcAft>
                <a:spcPct val="0"/>
              </a:spcAft>
              <a:defRPr sz="1400" kern="1200">
                <a:solidFill>
                  <a:schemeClr val="tx1"/>
                </a:solidFill>
                <a:latin typeface="Arial" panose="020B0604020202020204" pitchFamily="34" charset="0"/>
                <a:ea typeface="+mn-ea"/>
                <a:cs typeface="+mn-cs"/>
              </a:defRPr>
            </a:lvl5pPr>
            <a:lvl6pPr marL="2286000" algn="l" defTabSz="914400" rtl="0" eaLnBrk="1" latinLnBrk="0" hangingPunct="1">
              <a:defRPr sz="1400" kern="1200">
                <a:solidFill>
                  <a:schemeClr val="tx1"/>
                </a:solidFill>
                <a:latin typeface="Arial" panose="020B0604020202020204" pitchFamily="34" charset="0"/>
                <a:ea typeface="+mn-ea"/>
                <a:cs typeface="+mn-cs"/>
              </a:defRPr>
            </a:lvl6pPr>
            <a:lvl7pPr marL="2743200" algn="l" defTabSz="914400" rtl="0" eaLnBrk="1" latinLnBrk="0" hangingPunct="1">
              <a:defRPr sz="1400" kern="1200">
                <a:solidFill>
                  <a:schemeClr val="tx1"/>
                </a:solidFill>
                <a:latin typeface="Arial" panose="020B0604020202020204" pitchFamily="34" charset="0"/>
                <a:ea typeface="+mn-ea"/>
                <a:cs typeface="+mn-cs"/>
              </a:defRPr>
            </a:lvl7pPr>
            <a:lvl8pPr marL="3200400" algn="l" defTabSz="914400" rtl="0" eaLnBrk="1" latinLnBrk="0" hangingPunct="1">
              <a:defRPr sz="1400" kern="1200">
                <a:solidFill>
                  <a:schemeClr val="tx1"/>
                </a:solidFill>
                <a:latin typeface="Arial" panose="020B0604020202020204" pitchFamily="34" charset="0"/>
                <a:ea typeface="+mn-ea"/>
                <a:cs typeface="+mn-cs"/>
              </a:defRPr>
            </a:lvl8pPr>
            <a:lvl9pPr marL="3657600" algn="l" defTabSz="914400" rtl="0" eaLnBrk="1" latinLnBrk="0" hangingPunct="1">
              <a:defRPr sz="1400" kern="1200">
                <a:solidFill>
                  <a:schemeClr val="tx1"/>
                </a:solidFill>
                <a:latin typeface="Arial" panose="020B0604020202020204" pitchFamily="34" charset="0"/>
                <a:ea typeface="+mn-ea"/>
                <a:cs typeface="+mn-cs"/>
              </a:defRPr>
            </a:lvl9pPr>
          </a:lstStyle>
          <a:p>
            <a:endParaRPr lang="en-CA"/>
          </a:p>
        </p:txBody>
      </p:sp>
      <p:sp>
        <p:nvSpPr>
          <p:cNvPr id="106" name="Freeform 102">
            <a:extLst>
              <a:ext uri="{FF2B5EF4-FFF2-40B4-BE49-F238E27FC236}">
                <a16:creationId xmlns:a16="http://schemas.microsoft.com/office/drawing/2014/main" id="{322EF7C0-C861-4175-A562-D6A2DDD4B30C}"/>
              </a:ext>
            </a:extLst>
          </p:cNvPr>
          <p:cNvSpPr>
            <a:spLocks noChangeAspect="1"/>
          </p:cNvSpPr>
          <p:nvPr/>
        </p:nvSpPr>
        <p:spPr bwMode="auto">
          <a:xfrm>
            <a:off x="9329801" y="1312783"/>
            <a:ext cx="13309" cy="19883"/>
          </a:xfrm>
          <a:custGeom>
            <a:avLst/>
            <a:gdLst>
              <a:gd name="T0" fmla="*/ 14 w 22"/>
              <a:gd name="T1" fmla="*/ 32 h 32"/>
              <a:gd name="T2" fmla="*/ 10 w 22"/>
              <a:gd name="T3" fmla="*/ 0 h 32"/>
              <a:gd name="T4" fmla="*/ 14 w 22"/>
              <a:gd name="T5" fmla="*/ 32 h 32"/>
            </a:gdLst>
            <a:ahLst/>
            <a:cxnLst>
              <a:cxn ang="0">
                <a:pos x="T0" y="T1"/>
              </a:cxn>
              <a:cxn ang="0">
                <a:pos x="T2" y="T3"/>
              </a:cxn>
              <a:cxn ang="0">
                <a:pos x="T4" y="T5"/>
              </a:cxn>
            </a:cxnLst>
            <a:rect l="0" t="0" r="r" b="b"/>
            <a:pathLst>
              <a:path w="22" h="32">
                <a:moveTo>
                  <a:pt x="14" y="32"/>
                </a:moveTo>
                <a:cubicBezTo>
                  <a:pt x="8" y="24"/>
                  <a:pt x="0" y="6"/>
                  <a:pt x="10" y="0"/>
                </a:cubicBezTo>
                <a:cubicBezTo>
                  <a:pt x="22" y="5"/>
                  <a:pt x="20" y="24"/>
                  <a:pt x="14" y="32"/>
                </a:cubicBezTo>
              </a:path>
            </a:pathLst>
          </a:custGeom>
          <a:noFill/>
          <a:ln w="6350" cap="rnd">
            <a:solidFill>
              <a:srgbClr val="FF6600"/>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defPPr>
              <a:defRPr lang="en-US"/>
            </a:defPPr>
            <a:lvl1pPr algn="l" rtl="0" fontAlgn="base">
              <a:spcBef>
                <a:spcPct val="0"/>
              </a:spcBef>
              <a:spcAft>
                <a:spcPct val="0"/>
              </a:spcAft>
              <a:defRPr sz="1400" kern="1200">
                <a:solidFill>
                  <a:schemeClr val="tx1"/>
                </a:solidFill>
                <a:latin typeface="Arial" panose="020B0604020202020204" pitchFamily="34" charset="0"/>
                <a:ea typeface="+mn-ea"/>
                <a:cs typeface="+mn-cs"/>
              </a:defRPr>
            </a:lvl1pPr>
            <a:lvl2pPr marL="457200" algn="l" rtl="0" fontAlgn="base">
              <a:spcBef>
                <a:spcPct val="0"/>
              </a:spcBef>
              <a:spcAft>
                <a:spcPct val="0"/>
              </a:spcAft>
              <a:defRPr sz="1400" kern="1200">
                <a:solidFill>
                  <a:schemeClr val="tx1"/>
                </a:solidFill>
                <a:latin typeface="Arial" panose="020B0604020202020204" pitchFamily="34" charset="0"/>
                <a:ea typeface="+mn-ea"/>
                <a:cs typeface="+mn-cs"/>
              </a:defRPr>
            </a:lvl2pPr>
            <a:lvl3pPr marL="914400" algn="l" rtl="0" fontAlgn="base">
              <a:spcBef>
                <a:spcPct val="0"/>
              </a:spcBef>
              <a:spcAft>
                <a:spcPct val="0"/>
              </a:spcAft>
              <a:defRPr sz="1400" kern="1200">
                <a:solidFill>
                  <a:schemeClr val="tx1"/>
                </a:solidFill>
                <a:latin typeface="Arial" panose="020B0604020202020204" pitchFamily="34" charset="0"/>
                <a:ea typeface="+mn-ea"/>
                <a:cs typeface="+mn-cs"/>
              </a:defRPr>
            </a:lvl3pPr>
            <a:lvl4pPr marL="1371600" algn="l" rtl="0" fontAlgn="base">
              <a:spcBef>
                <a:spcPct val="0"/>
              </a:spcBef>
              <a:spcAft>
                <a:spcPct val="0"/>
              </a:spcAft>
              <a:defRPr sz="1400" kern="1200">
                <a:solidFill>
                  <a:schemeClr val="tx1"/>
                </a:solidFill>
                <a:latin typeface="Arial" panose="020B0604020202020204" pitchFamily="34" charset="0"/>
                <a:ea typeface="+mn-ea"/>
                <a:cs typeface="+mn-cs"/>
              </a:defRPr>
            </a:lvl4pPr>
            <a:lvl5pPr marL="1828800" algn="l" rtl="0" fontAlgn="base">
              <a:spcBef>
                <a:spcPct val="0"/>
              </a:spcBef>
              <a:spcAft>
                <a:spcPct val="0"/>
              </a:spcAft>
              <a:defRPr sz="1400" kern="1200">
                <a:solidFill>
                  <a:schemeClr val="tx1"/>
                </a:solidFill>
                <a:latin typeface="Arial" panose="020B0604020202020204" pitchFamily="34" charset="0"/>
                <a:ea typeface="+mn-ea"/>
                <a:cs typeface="+mn-cs"/>
              </a:defRPr>
            </a:lvl5pPr>
            <a:lvl6pPr marL="2286000" algn="l" defTabSz="914400" rtl="0" eaLnBrk="1" latinLnBrk="0" hangingPunct="1">
              <a:defRPr sz="1400" kern="1200">
                <a:solidFill>
                  <a:schemeClr val="tx1"/>
                </a:solidFill>
                <a:latin typeface="Arial" panose="020B0604020202020204" pitchFamily="34" charset="0"/>
                <a:ea typeface="+mn-ea"/>
                <a:cs typeface="+mn-cs"/>
              </a:defRPr>
            </a:lvl6pPr>
            <a:lvl7pPr marL="2743200" algn="l" defTabSz="914400" rtl="0" eaLnBrk="1" latinLnBrk="0" hangingPunct="1">
              <a:defRPr sz="1400" kern="1200">
                <a:solidFill>
                  <a:schemeClr val="tx1"/>
                </a:solidFill>
                <a:latin typeface="Arial" panose="020B0604020202020204" pitchFamily="34" charset="0"/>
                <a:ea typeface="+mn-ea"/>
                <a:cs typeface="+mn-cs"/>
              </a:defRPr>
            </a:lvl7pPr>
            <a:lvl8pPr marL="3200400" algn="l" defTabSz="914400" rtl="0" eaLnBrk="1" latinLnBrk="0" hangingPunct="1">
              <a:defRPr sz="1400" kern="1200">
                <a:solidFill>
                  <a:schemeClr val="tx1"/>
                </a:solidFill>
                <a:latin typeface="Arial" panose="020B0604020202020204" pitchFamily="34" charset="0"/>
                <a:ea typeface="+mn-ea"/>
                <a:cs typeface="+mn-cs"/>
              </a:defRPr>
            </a:lvl8pPr>
            <a:lvl9pPr marL="3657600" algn="l" defTabSz="914400" rtl="0" eaLnBrk="1" latinLnBrk="0" hangingPunct="1">
              <a:defRPr sz="1400" kern="1200">
                <a:solidFill>
                  <a:schemeClr val="tx1"/>
                </a:solidFill>
                <a:latin typeface="Arial" panose="020B0604020202020204" pitchFamily="34" charset="0"/>
                <a:ea typeface="+mn-ea"/>
                <a:cs typeface="+mn-cs"/>
              </a:defRPr>
            </a:lvl9pPr>
          </a:lstStyle>
          <a:p>
            <a:endParaRPr lang="en-CA"/>
          </a:p>
        </p:txBody>
      </p:sp>
      <p:sp>
        <p:nvSpPr>
          <p:cNvPr id="107" name="Freeform 103">
            <a:extLst>
              <a:ext uri="{FF2B5EF4-FFF2-40B4-BE49-F238E27FC236}">
                <a16:creationId xmlns:a16="http://schemas.microsoft.com/office/drawing/2014/main" id="{9E6CA5E9-6553-4FCF-AB87-CF9EAD87BCA5}"/>
              </a:ext>
            </a:extLst>
          </p:cNvPr>
          <p:cNvSpPr>
            <a:spLocks noChangeAspect="1"/>
          </p:cNvSpPr>
          <p:nvPr/>
        </p:nvSpPr>
        <p:spPr bwMode="auto">
          <a:xfrm>
            <a:off x="9339015" y="1334875"/>
            <a:ext cx="88042" cy="32586"/>
          </a:xfrm>
          <a:custGeom>
            <a:avLst/>
            <a:gdLst>
              <a:gd name="T0" fmla="*/ 0 w 149"/>
              <a:gd name="T1" fmla="*/ 0 h 51"/>
              <a:gd name="T2" fmla="*/ 149 w 149"/>
              <a:gd name="T3" fmla="*/ 11 h 51"/>
            </a:gdLst>
            <a:ahLst/>
            <a:cxnLst>
              <a:cxn ang="0">
                <a:pos x="T0" y="T1"/>
              </a:cxn>
              <a:cxn ang="0">
                <a:pos x="T2" y="T3"/>
              </a:cxn>
            </a:cxnLst>
            <a:rect l="0" t="0" r="r" b="b"/>
            <a:pathLst>
              <a:path w="149" h="51">
                <a:moveTo>
                  <a:pt x="0" y="0"/>
                </a:moveTo>
                <a:cubicBezTo>
                  <a:pt x="35" y="51"/>
                  <a:pt x="103" y="35"/>
                  <a:pt x="149" y="11"/>
                </a:cubicBezTo>
              </a:path>
            </a:pathLst>
          </a:custGeom>
          <a:noFill/>
          <a:ln w="6350" cap="rnd">
            <a:solidFill>
              <a:srgbClr val="FF6600"/>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defPPr>
              <a:defRPr lang="en-US"/>
            </a:defPPr>
            <a:lvl1pPr algn="l" rtl="0" fontAlgn="base">
              <a:spcBef>
                <a:spcPct val="0"/>
              </a:spcBef>
              <a:spcAft>
                <a:spcPct val="0"/>
              </a:spcAft>
              <a:defRPr sz="1400" kern="1200">
                <a:solidFill>
                  <a:schemeClr val="tx1"/>
                </a:solidFill>
                <a:latin typeface="Arial" panose="020B0604020202020204" pitchFamily="34" charset="0"/>
                <a:ea typeface="+mn-ea"/>
                <a:cs typeface="+mn-cs"/>
              </a:defRPr>
            </a:lvl1pPr>
            <a:lvl2pPr marL="457200" algn="l" rtl="0" fontAlgn="base">
              <a:spcBef>
                <a:spcPct val="0"/>
              </a:spcBef>
              <a:spcAft>
                <a:spcPct val="0"/>
              </a:spcAft>
              <a:defRPr sz="1400" kern="1200">
                <a:solidFill>
                  <a:schemeClr val="tx1"/>
                </a:solidFill>
                <a:latin typeface="Arial" panose="020B0604020202020204" pitchFamily="34" charset="0"/>
                <a:ea typeface="+mn-ea"/>
                <a:cs typeface="+mn-cs"/>
              </a:defRPr>
            </a:lvl2pPr>
            <a:lvl3pPr marL="914400" algn="l" rtl="0" fontAlgn="base">
              <a:spcBef>
                <a:spcPct val="0"/>
              </a:spcBef>
              <a:spcAft>
                <a:spcPct val="0"/>
              </a:spcAft>
              <a:defRPr sz="1400" kern="1200">
                <a:solidFill>
                  <a:schemeClr val="tx1"/>
                </a:solidFill>
                <a:latin typeface="Arial" panose="020B0604020202020204" pitchFamily="34" charset="0"/>
                <a:ea typeface="+mn-ea"/>
                <a:cs typeface="+mn-cs"/>
              </a:defRPr>
            </a:lvl3pPr>
            <a:lvl4pPr marL="1371600" algn="l" rtl="0" fontAlgn="base">
              <a:spcBef>
                <a:spcPct val="0"/>
              </a:spcBef>
              <a:spcAft>
                <a:spcPct val="0"/>
              </a:spcAft>
              <a:defRPr sz="1400" kern="1200">
                <a:solidFill>
                  <a:schemeClr val="tx1"/>
                </a:solidFill>
                <a:latin typeface="Arial" panose="020B0604020202020204" pitchFamily="34" charset="0"/>
                <a:ea typeface="+mn-ea"/>
                <a:cs typeface="+mn-cs"/>
              </a:defRPr>
            </a:lvl4pPr>
            <a:lvl5pPr marL="1828800" algn="l" rtl="0" fontAlgn="base">
              <a:spcBef>
                <a:spcPct val="0"/>
              </a:spcBef>
              <a:spcAft>
                <a:spcPct val="0"/>
              </a:spcAft>
              <a:defRPr sz="1400" kern="1200">
                <a:solidFill>
                  <a:schemeClr val="tx1"/>
                </a:solidFill>
                <a:latin typeface="Arial" panose="020B0604020202020204" pitchFamily="34" charset="0"/>
                <a:ea typeface="+mn-ea"/>
                <a:cs typeface="+mn-cs"/>
              </a:defRPr>
            </a:lvl5pPr>
            <a:lvl6pPr marL="2286000" algn="l" defTabSz="914400" rtl="0" eaLnBrk="1" latinLnBrk="0" hangingPunct="1">
              <a:defRPr sz="1400" kern="1200">
                <a:solidFill>
                  <a:schemeClr val="tx1"/>
                </a:solidFill>
                <a:latin typeface="Arial" panose="020B0604020202020204" pitchFamily="34" charset="0"/>
                <a:ea typeface="+mn-ea"/>
                <a:cs typeface="+mn-cs"/>
              </a:defRPr>
            </a:lvl6pPr>
            <a:lvl7pPr marL="2743200" algn="l" defTabSz="914400" rtl="0" eaLnBrk="1" latinLnBrk="0" hangingPunct="1">
              <a:defRPr sz="1400" kern="1200">
                <a:solidFill>
                  <a:schemeClr val="tx1"/>
                </a:solidFill>
                <a:latin typeface="Arial" panose="020B0604020202020204" pitchFamily="34" charset="0"/>
                <a:ea typeface="+mn-ea"/>
                <a:cs typeface="+mn-cs"/>
              </a:defRPr>
            </a:lvl7pPr>
            <a:lvl8pPr marL="3200400" algn="l" defTabSz="914400" rtl="0" eaLnBrk="1" latinLnBrk="0" hangingPunct="1">
              <a:defRPr sz="1400" kern="1200">
                <a:solidFill>
                  <a:schemeClr val="tx1"/>
                </a:solidFill>
                <a:latin typeface="Arial" panose="020B0604020202020204" pitchFamily="34" charset="0"/>
                <a:ea typeface="+mn-ea"/>
                <a:cs typeface="+mn-cs"/>
              </a:defRPr>
            </a:lvl8pPr>
            <a:lvl9pPr marL="3657600" algn="l" defTabSz="914400" rtl="0" eaLnBrk="1" latinLnBrk="0" hangingPunct="1">
              <a:defRPr sz="1400" kern="1200">
                <a:solidFill>
                  <a:schemeClr val="tx1"/>
                </a:solidFill>
                <a:latin typeface="Arial" panose="020B0604020202020204" pitchFamily="34" charset="0"/>
                <a:ea typeface="+mn-ea"/>
                <a:cs typeface="+mn-cs"/>
              </a:defRPr>
            </a:lvl9pPr>
          </a:lstStyle>
          <a:p>
            <a:endParaRPr lang="en-CA"/>
          </a:p>
        </p:txBody>
      </p:sp>
      <p:sp>
        <p:nvSpPr>
          <p:cNvPr id="108" name="Freeform 104">
            <a:extLst>
              <a:ext uri="{FF2B5EF4-FFF2-40B4-BE49-F238E27FC236}">
                <a16:creationId xmlns:a16="http://schemas.microsoft.com/office/drawing/2014/main" id="{8FDFFE25-097A-4620-8171-2536853F59A8}"/>
              </a:ext>
            </a:extLst>
          </p:cNvPr>
          <p:cNvSpPr>
            <a:spLocks noChangeAspect="1"/>
          </p:cNvSpPr>
          <p:nvPr/>
        </p:nvSpPr>
        <p:spPr bwMode="auto">
          <a:xfrm>
            <a:off x="9427058" y="1326591"/>
            <a:ext cx="19451" cy="15465"/>
          </a:xfrm>
          <a:custGeom>
            <a:avLst/>
            <a:gdLst>
              <a:gd name="T0" fmla="*/ 0 w 32"/>
              <a:gd name="T1" fmla="*/ 24 h 24"/>
              <a:gd name="T2" fmla="*/ 32 w 32"/>
              <a:gd name="T3" fmla="*/ 0 h 24"/>
            </a:gdLst>
            <a:ahLst/>
            <a:cxnLst>
              <a:cxn ang="0">
                <a:pos x="T0" y="T1"/>
              </a:cxn>
              <a:cxn ang="0">
                <a:pos x="T2" y="T3"/>
              </a:cxn>
            </a:cxnLst>
            <a:rect l="0" t="0" r="r" b="b"/>
            <a:pathLst>
              <a:path w="32" h="24">
                <a:moveTo>
                  <a:pt x="0" y="24"/>
                </a:moveTo>
                <a:cubicBezTo>
                  <a:pt x="14" y="20"/>
                  <a:pt x="20" y="7"/>
                  <a:pt x="32" y="0"/>
                </a:cubicBezTo>
              </a:path>
            </a:pathLst>
          </a:custGeom>
          <a:noFill/>
          <a:ln w="6350" cap="rnd">
            <a:solidFill>
              <a:srgbClr val="FF6600"/>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defPPr>
              <a:defRPr lang="en-US"/>
            </a:defPPr>
            <a:lvl1pPr algn="l" rtl="0" fontAlgn="base">
              <a:spcBef>
                <a:spcPct val="0"/>
              </a:spcBef>
              <a:spcAft>
                <a:spcPct val="0"/>
              </a:spcAft>
              <a:defRPr sz="1400" kern="1200">
                <a:solidFill>
                  <a:schemeClr val="tx1"/>
                </a:solidFill>
                <a:latin typeface="Arial" panose="020B0604020202020204" pitchFamily="34" charset="0"/>
                <a:ea typeface="+mn-ea"/>
                <a:cs typeface="+mn-cs"/>
              </a:defRPr>
            </a:lvl1pPr>
            <a:lvl2pPr marL="457200" algn="l" rtl="0" fontAlgn="base">
              <a:spcBef>
                <a:spcPct val="0"/>
              </a:spcBef>
              <a:spcAft>
                <a:spcPct val="0"/>
              </a:spcAft>
              <a:defRPr sz="1400" kern="1200">
                <a:solidFill>
                  <a:schemeClr val="tx1"/>
                </a:solidFill>
                <a:latin typeface="Arial" panose="020B0604020202020204" pitchFamily="34" charset="0"/>
                <a:ea typeface="+mn-ea"/>
                <a:cs typeface="+mn-cs"/>
              </a:defRPr>
            </a:lvl2pPr>
            <a:lvl3pPr marL="914400" algn="l" rtl="0" fontAlgn="base">
              <a:spcBef>
                <a:spcPct val="0"/>
              </a:spcBef>
              <a:spcAft>
                <a:spcPct val="0"/>
              </a:spcAft>
              <a:defRPr sz="1400" kern="1200">
                <a:solidFill>
                  <a:schemeClr val="tx1"/>
                </a:solidFill>
                <a:latin typeface="Arial" panose="020B0604020202020204" pitchFamily="34" charset="0"/>
                <a:ea typeface="+mn-ea"/>
                <a:cs typeface="+mn-cs"/>
              </a:defRPr>
            </a:lvl3pPr>
            <a:lvl4pPr marL="1371600" algn="l" rtl="0" fontAlgn="base">
              <a:spcBef>
                <a:spcPct val="0"/>
              </a:spcBef>
              <a:spcAft>
                <a:spcPct val="0"/>
              </a:spcAft>
              <a:defRPr sz="1400" kern="1200">
                <a:solidFill>
                  <a:schemeClr val="tx1"/>
                </a:solidFill>
                <a:latin typeface="Arial" panose="020B0604020202020204" pitchFamily="34" charset="0"/>
                <a:ea typeface="+mn-ea"/>
                <a:cs typeface="+mn-cs"/>
              </a:defRPr>
            </a:lvl4pPr>
            <a:lvl5pPr marL="1828800" algn="l" rtl="0" fontAlgn="base">
              <a:spcBef>
                <a:spcPct val="0"/>
              </a:spcBef>
              <a:spcAft>
                <a:spcPct val="0"/>
              </a:spcAft>
              <a:defRPr sz="1400" kern="1200">
                <a:solidFill>
                  <a:schemeClr val="tx1"/>
                </a:solidFill>
                <a:latin typeface="Arial" panose="020B0604020202020204" pitchFamily="34" charset="0"/>
                <a:ea typeface="+mn-ea"/>
                <a:cs typeface="+mn-cs"/>
              </a:defRPr>
            </a:lvl5pPr>
            <a:lvl6pPr marL="2286000" algn="l" defTabSz="914400" rtl="0" eaLnBrk="1" latinLnBrk="0" hangingPunct="1">
              <a:defRPr sz="1400" kern="1200">
                <a:solidFill>
                  <a:schemeClr val="tx1"/>
                </a:solidFill>
                <a:latin typeface="Arial" panose="020B0604020202020204" pitchFamily="34" charset="0"/>
                <a:ea typeface="+mn-ea"/>
                <a:cs typeface="+mn-cs"/>
              </a:defRPr>
            </a:lvl6pPr>
            <a:lvl7pPr marL="2743200" algn="l" defTabSz="914400" rtl="0" eaLnBrk="1" latinLnBrk="0" hangingPunct="1">
              <a:defRPr sz="1400" kern="1200">
                <a:solidFill>
                  <a:schemeClr val="tx1"/>
                </a:solidFill>
                <a:latin typeface="Arial" panose="020B0604020202020204" pitchFamily="34" charset="0"/>
                <a:ea typeface="+mn-ea"/>
                <a:cs typeface="+mn-cs"/>
              </a:defRPr>
            </a:lvl7pPr>
            <a:lvl8pPr marL="3200400" algn="l" defTabSz="914400" rtl="0" eaLnBrk="1" latinLnBrk="0" hangingPunct="1">
              <a:defRPr sz="1400" kern="1200">
                <a:solidFill>
                  <a:schemeClr val="tx1"/>
                </a:solidFill>
                <a:latin typeface="Arial" panose="020B0604020202020204" pitchFamily="34" charset="0"/>
                <a:ea typeface="+mn-ea"/>
                <a:cs typeface="+mn-cs"/>
              </a:defRPr>
            </a:lvl8pPr>
            <a:lvl9pPr marL="3657600" algn="l" defTabSz="914400" rtl="0" eaLnBrk="1" latinLnBrk="0" hangingPunct="1">
              <a:defRPr sz="1400" kern="1200">
                <a:solidFill>
                  <a:schemeClr val="tx1"/>
                </a:solidFill>
                <a:latin typeface="Arial" panose="020B0604020202020204" pitchFamily="34" charset="0"/>
                <a:ea typeface="+mn-ea"/>
                <a:cs typeface="+mn-cs"/>
              </a:defRPr>
            </a:lvl9pPr>
          </a:lstStyle>
          <a:p>
            <a:endParaRPr lang="en-CA"/>
          </a:p>
        </p:txBody>
      </p:sp>
      <p:sp>
        <p:nvSpPr>
          <p:cNvPr id="109" name="Freeform 105">
            <a:extLst>
              <a:ext uri="{FF2B5EF4-FFF2-40B4-BE49-F238E27FC236}">
                <a16:creationId xmlns:a16="http://schemas.microsoft.com/office/drawing/2014/main" id="{CA5B0381-E051-43DA-94ED-7FABC47BAAD2}"/>
              </a:ext>
            </a:extLst>
          </p:cNvPr>
          <p:cNvSpPr>
            <a:spLocks noChangeAspect="1"/>
          </p:cNvSpPr>
          <p:nvPr/>
        </p:nvSpPr>
        <p:spPr bwMode="auto">
          <a:xfrm>
            <a:off x="9427058" y="1298423"/>
            <a:ext cx="16892" cy="11599"/>
          </a:xfrm>
          <a:custGeom>
            <a:avLst/>
            <a:gdLst>
              <a:gd name="T0" fmla="*/ 28 w 28"/>
              <a:gd name="T1" fmla="*/ 18 h 18"/>
              <a:gd name="T2" fmla="*/ 0 w 28"/>
              <a:gd name="T3" fmla="*/ 0 h 18"/>
            </a:gdLst>
            <a:ahLst/>
            <a:cxnLst>
              <a:cxn ang="0">
                <a:pos x="T0" y="T1"/>
              </a:cxn>
              <a:cxn ang="0">
                <a:pos x="T2" y="T3"/>
              </a:cxn>
            </a:cxnLst>
            <a:rect l="0" t="0" r="r" b="b"/>
            <a:pathLst>
              <a:path w="28" h="18">
                <a:moveTo>
                  <a:pt x="28" y="18"/>
                </a:moveTo>
                <a:cubicBezTo>
                  <a:pt x="18" y="13"/>
                  <a:pt x="8" y="7"/>
                  <a:pt x="0" y="0"/>
                </a:cubicBezTo>
              </a:path>
            </a:pathLst>
          </a:custGeom>
          <a:noFill/>
          <a:ln w="6350" cap="rnd">
            <a:solidFill>
              <a:srgbClr val="FF6600"/>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defPPr>
              <a:defRPr lang="en-US"/>
            </a:defPPr>
            <a:lvl1pPr algn="l" rtl="0" fontAlgn="base">
              <a:spcBef>
                <a:spcPct val="0"/>
              </a:spcBef>
              <a:spcAft>
                <a:spcPct val="0"/>
              </a:spcAft>
              <a:defRPr sz="1400" kern="1200">
                <a:solidFill>
                  <a:schemeClr val="tx1"/>
                </a:solidFill>
                <a:latin typeface="Arial" panose="020B0604020202020204" pitchFamily="34" charset="0"/>
                <a:ea typeface="+mn-ea"/>
                <a:cs typeface="+mn-cs"/>
              </a:defRPr>
            </a:lvl1pPr>
            <a:lvl2pPr marL="457200" algn="l" rtl="0" fontAlgn="base">
              <a:spcBef>
                <a:spcPct val="0"/>
              </a:spcBef>
              <a:spcAft>
                <a:spcPct val="0"/>
              </a:spcAft>
              <a:defRPr sz="1400" kern="1200">
                <a:solidFill>
                  <a:schemeClr val="tx1"/>
                </a:solidFill>
                <a:latin typeface="Arial" panose="020B0604020202020204" pitchFamily="34" charset="0"/>
                <a:ea typeface="+mn-ea"/>
                <a:cs typeface="+mn-cs"/>
              </a:defRPr>
            </a:lvl2pPr>
            <a:lvl3pPr marL="914400" algn="l" rtl="0" fontAlgn="base">
              <a:spcBef>
                <a:spcPct val="0"/>
              </a:spcBef>
              <a:spcAft>
                <a:spcPct val="0"/>
              </a:spcAft>
              <a:defRPr sz="1400" kern="1200">
                <a:solidFill>
                  <a:schemeClr val="tx1"/>
                </a:solidFill>
                <a:latin typeface="Arial" panose="020B0604020202020204" pitchFamily="34" charset="0"/>
                <a:ea typeface="+mn-ea"/>
                <a:cs typeface="+mn-cs"/>
              </a:defRPr>
            </a:lvl3pPr>
            <a:lvl4pPr marL="1371600" algn="l" rtl="0" fontAlgn="base">
              <a:spcBef>
                <a:spcPct val="0"/>
              </a:spcBef>
              <a:spcAft>
                <a:spcPct val="0"/>
              </a:spcAft>
              <a:defRPr sz="1400" kern="1200">
                <a:solidFill>
                  <a:schemeClr val="tx1"/>
                </a:solidFill>
                <a:latin typeface="Arial" panose="020B0604020202020204" pitchFamily="34" charset="0"/>
                <a:ea typeface="+mn-ea"/>
                <a:cs typeface="+mn-cs"/>
              </a:defRPr>
            </a:lvl4pPr>
            <a:lvl5pPr marL="1828800" algn="l" rtl="0" fontAlgn="base">
              <a:spcBef>
                <a:spcPct val="0"/>
              </a:spcBef>
              <a:spcAft>
                <a:spcPct val="0"/>
              </a:spcAft>
              <a:defRPr sz="1400" kern="1200">
                <a:solidFill>
                  <a:schemeClr val="tx1"/>
                </a:solidFill>
                <a:latin typeface="Arial" panose="020B0604020202020204" pitchFamily="34" charset="0"/>
                <a:ea typeface="+mn-ea"/>
                <a:cs typeface="+mn-cs"/>
              </a:defRPr>
            </a:lvl5pPr>
            <a:lvl6pPr marL="2286000" algn="l" defTabSz="914400" rtl="0" eaLnBrk="1" latinLnBrk="0" hangingPunct="1">
              <a:defRPr sz="1400" kern="1200">
                <a:solidFill>
                  <a:schemeClr val="tx1"/>
                </a:solidFill>
                <a:latin typeface="Arial" panose="020B0604020202020204" pitchFamily="34" charset="0"/>
                <a:ea typeface="+mn-ea"/>
                <a:cs typeface="+mn-cs"/>
              </a:defRPr>
            </a:lvl6pPr>
            <a:lvl7pPr marL="2743200" algn="l" defTabSz="914400" rtl="0" eaLnBrk="1" latinLnBrk="0" hangingPunct="1">
              <a:defRPr sz="1400" kern="1200">
                <a:solidFill>
                  <a:schemeClr val="tx1"/>
                </a:solidFill>
                <a:latin typeface="Arial" panose="020B0604020202020204" pitchFamily="34" charset="0"/>
                <a:ea typeface="+mn-ea"/>
                <a:cs typeface="+mn-cs"/>
              </a:defRPr>
            </a:lvl7pPr>
            <a:lvl8pPr marL="3200400" algn="l" defTabSz="914400" rtl="0" eaLnBrk="1" latinLnBrk="0" hangingPunct="1">
              <a:defRPr sz="1400" kern="1200">
                <a:solidFill>
                  <a:schemeClr val="tx1"/>
                </a:solidFill>
                <a:latin typeface="Arial" panose="020B0604020202020204" pitchFamily="34" charset="0"/>
                <a:ea typeface="+mn-ea"/>
                <a:cs typeface="+mn-cs"/>
              </a:defRPr>
            </a:lvl8pPr>
            <a:lvl9pPr marL="3657600" algn="l" defTabSz="914400" rtl="0" eaLnBrk="1" latinLnBrk="0" hangingPunct="1">
              <a:defRPr sz="1400" kern="1200">
                <a:solidFill>
                  <a:schemeClr val="tx1"/>
                </a:solidFill>
                <a:latin typeface="Arial" panose="020B0604020202020204" pitchFamily="34" charset="0"/>
                <a:ea typeface="+mn-ea"/>
                <a:cs typeface="+mn-cs"/>
              </a:defRPr>
            </a:lvl9pPr>
          </a:lstStyle>
          <a:p>
            <a:endParaRPr lang="en-CA"/>
          </a:p>
        </p:txBody>
      </p:sp>
      <p:sp>
        <p:nvSpPr>
          <p:cNvPr id="110" name="Freeform 106">
            <a:extLst>
              <a:ext uri="{FF2B5EF4-FFF2-40B4-BE49-F238E27FC236}">
                <a16:creationId xmlns:a16="http://schemas.microsoft.com/office/drawing/2014/main" id="{7F4D959D-97C3-487B-A06F-11D844F6EC87}"/>
              </a:ext>
            </a:extLst>
          </p:cNvPr>
          <p:cNvSpPr>
            <a:spLocks noChangeAspect="1"/>
          </p:cNvSpPr>
          <p:nvPr/>
        </p:nvSpPr>
        <p:spPr bwMode="auto">
          <a:xfrm>
            <a:off x="9412725" y="1294004"/>
            <a:ext cx="14332" cy="6075"/>
          </a:xfrm>
          <a:custGeom>
            <a:avLst/>
            <a:gdLst>
              <a:gd name="T0" fmla="*/ 25 w 25"/>
              <a:gd name="T1" fmla="*/ 7 h 10"/>
              <a:gd name="T2" fmla="*/ 0 w 25"/>
              <a:gd name="T3" fmla="*/ 0 h 10"/>
            </a:gdLst>
            <a:ahLst/>
            <a:cxnLst>
              <a:cxn ang="0">
                <a:pos x="T0" y="T1"/>
              </a:cxn>
              <a:cxn ang="0">
                <a:pos x="T2" y="T3"/>
              </a:cxn>
            </a:cxnLst>
            <a:rect l="0" t="0" r="r" b="b"/>
            <a:pathLst>
              <a:path w="25" h="10">
                <a:moveTo>
                  <a:pt x="25" y="7"/>
                </a:moveTo>
                <a:cubicBezTo>
                  <a:pt x="17" y="10"/>
                  <a:pt x="4" y="7"/>
                  <a:pt x="0" y="0"/>
                </a:cubicBezTo>
              </a:path>
            </a:pathLst>
          </a:custGeom>
          <a:noFill/>
          <a:ln w="6350" cap="rnd">
            <a:solidFill>
              <a:srgbClr val="FF6600"/>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defPPr>
              <a:defRPr lang="en-US"/>
            </a:defPPr>
            <a:lvl1pPr algn="l" rtl="0" fontAlgn="base">
              <a:spcBef>
                <a:spcPct val="0"/>
              </a:spcBef>
              <a:spcAft>
                <a:spcPct val="0"/>
              </a:spcAft>
              <a:defRPr sz="1400" kern="1200">
                <a:solidFill>
                  <a:schemeClr val="tx1"/>
                </a:solidFill>
                <a:latin typeface="Arial" panose="020B0604020202020204" pitchFamily="34" charset="0"/>
                <a:ea typeface="+mn-ea"/>
                <a:cs typeface="+mn-cs"/>
              </a:defRPr>
            </a:lvl1pPr>
            <a:lvl2pPr marL="457200" algn="l" rtl="0" fontAlgn="base">
              <a:spcBef>
                <a:spcPct val="0"/>
              </a:spcBef>
              <a:spcAft>
                <a:spcPct val="0"/>
              </a:spcAft>
              <a:defRPr sz="1400" kern="1200">
                <a:solidFill>
                  <a:schemeClr val="tx1"/>
                </a:solidFill>
                <a:latin typeface="Arial" panose="020B0604020202020204" pitchFamily="34" charset="0"/>
                <a:ea typeface="+mn-ea"/>
                <a:cs typeface="+mn-cs"/>
              </a:defRPr>
            </a:lvl2pPr>
            <a:lvl3pPr marL="914400" algn="l" rtl="0" fontAlgn="base">
              <a:spcBef>
                <a:spcPct val="0"/>
              </a:spcBef>
              <a:spcAft>
                <a:spcPct val="0"/>
              </a:spcAft>
              <a:defRPr sz="1400" kern="1200">
                <a:solidFill>
                  <a:schemeClr val="tx1"/>
                </a:solidFill>
                <a:latin typeface="Arial" panose="020B0604020202020204" pitchFamily="34" charset="0"/>
                <a:ea typeface="+mn-ea"/>
                <a:cs typeface="+mn-cs"/>
              </a:defRPr>
            </a:lvl3pPr>
            <a:lvl4pPr marL="1371600" algn="l" rtl="0" fontAlgn="base">
              <a:spcBef>
                <a:spcPct val="0"/>
              </a:spcBef>
              <a:spcAft>
                <a:spcPct val="0"/>
              </a:spcAft>
              <a:defRPr sz="1400" kern="1200">
                <a:solidFill>
                  <a:schemeClr val="tx1"/>
                </a:solidFill>
                <a:latin typeface="Arial" panose="020B0604020202020204" pitchFamily="34" charset="0"/>
                <a:ea typeface="+mn-ea"/>
                <a:cs typeface="+mn-cs"/>
              </a:defRPr>
            </a:lvl4pPr>
            <a:lvl5pPr marL="1828800" algn="l" rtl="0" fontAlgn="base">
              <a:spcBef>
                <a:spcPct val="0"/>
              </a:spcBef>
              <a:spcAft>
                <a:spcPct val="0"/>
              </a:spcAft>
              <a:defRPr sz="1400" kern="1200">
                <a:solidFill>
                  <a:schemeClr val="tx1"/>
                </a:solidFill>
                <a:latin typeface="Arial" panose="020B0604020202020204" pitchFamily="34" charset="0"/>
                <a:ea typeface="+mn-ea"/>
                <a:cs typeface="+mn-cs"/>
              </a:defRPr>
            </a:lvl5pPr>
            <a:lvl6pPr marL="2286000" algn="l" defTabSz="914400" rtl="0" eaLnBrk="1" latinLnBrk="0" hangingPunct="1">
              <a:defRPr sz="1400" kern="1200">
                <a:solidFill>
                  <a:schemeClr val="tx1"/>
                </a:solidFill>
                <a:latin typeface="Arial" panose="020B0604020202020204" pitchFamily="34" charset="0"/>
                <a:ea typeface="+mn-ea"/>
                <a:cs typeface="+mn-cs"/>
              </a:defRPr>
            </a:lvl6pPr>
            <a:lvl7pPr marL="2743200" algn="l" defTabSz="914400" rtl="0" eaLnBrk="1" latinLnBrk="0" hangingPunct="1">
              <a:defRPr sz="1400" kern="1200">
                <a:solidFill>
                  <a:schemeClr val="tx1"/>
                </a:solidFill>
                <a:latin typeface="Arial" panose="020B0604020202020204" pitchFamily="34" charset="0"/>
                <a:ea typeface="+mn-ea"/>
                <a:cs typeface="+mn-cs"/>
              </a:defRPr>
            </a:lvl7pPr>
            <a:lvl8pPr marL="3200400" algn="l" defTabSz="914400" rtl="0" eaLnBrk="1" latinLnBrk="0" hangingPunct="1">
              <a:defRPr sz="1400" kern="1200">
                <a:solidFill>
                  <a:schemeClr val="tx1"/>
                </a:solidFill>
                <a:latin typeface="Arial" panose="020B0604020202020204" pitchFamily="34" charset="0"/>
                <a:ea typeface="+mn-ea"/>
                <a:cs typeface="+mn-cs"/>
              </a:defRPr>
            </a:lvl8pPr>
            <a:lvl9pPr marL="3657600" algn="l" defTabSz="914400" rtl="0" eaLnBrk="1" latinLnBrk="0" hangingPunct="1">
              <a:defRPr sz="1400" kern="1200">
                <a:solidFill>
                  <a:schemeClr val="tx1"/>
                </a:solidFill>
                <a:latin typeface="Arial" panose="020B0604020202020204" pitchFamily="34" charset="0"/>
                <a:ea typeface="+mn-ea"/>
                <a:cs typeface="+mn-cs"/>
              </a:defRPr>
            </a:lvl9pPr>
          </a:lstStyle>
          <a:p>
            <a:endParaRPr lang="en-CA"/>
          </a:p>
        </p:txBody>
      </p:sp>
      <p:sp>
        <p:nvSpPr>
          <p:cNvPr id="111" name="Freeform 107">
            <a:extLst>
              <a:ext uri="{FF2B5EF4-FFF2-40B4-BE49-F238E27FC236}">
                <a16:creationId xmlns:a16="http://schemas.microsoft.com/office/drawing/2014/main" id="{FF70E3B3-23AF-4CD3-852F-C0D53B9FE443}"/>
              </a:ext>
            </a:extLst>
          </p:cNvPr>
          <p:cNvSpPr>
            <a:spLocks noChangeAspect="1"/>
          </p:cNvSpPr>
          <p:nvPr/>
        </p:nvSpPr>
        <p:spPr bwMode="auto">
          <a:xfrm>
            <a:off x="9402488" y="1292347"/>
            <a:ext cx="10237" cy="2209"/>
          </a:xfrm>
          <a:custGeom>
            <a:avLst/>
            <a:gdLst>
              <a:gd name="T0" fmla="*/ 17 w 17"/>
              <a:gd name="T1" fmla="*/ 3 h 4"/>
              <a:gd name="T2" fmla="*/ 0 w 17"/>
              <a:gd name="T3" fmla="*/ 0 h 4"/>
            </a:gdLst>
            <a:ahLst/>
            <a:cxnLst>
              <a:cxn ang="0">
                <a:pos x="T0" y="T1"/>
              </a:cxn>
              <a:cxn ang="0">
                <a:pos x="T2" y="T3"/>
              </a:cxn>
            </a:cxnLst>
            <a:rect l="0" t="0" r="r" b="b"/>
            <a:pathLst>
              <a:path w="17" h="4">
                <a:moveTo>
                  <a:pt x="17" y="3"/>
                </a:moveTo>
                <a:cubicBezTo>
                  <a:pt x="12" y="1"/>
                  <a:pt x="5" y="4"/>
                  <a:pt x="0" y="0"/>
                </a:cubicBezTo>
              </a:path>
            </a:pathLst>
          </a:custGeom>
          <a:noFill/>
          <a:ln w="6350" cap="rnd">
            <a:solidFill>
              <a:srgbClr val="FF6600"/>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defPPr>
              <a:defRPr lang="en-US"/>
            </a:defPPr>
            <a:lvl1pPr algn="l" rtl="0" fontAlgn="base">
              <a:spcBef>
                <a:spcPct val="0"/>
              </a:spcBef>
              <a:spcAft>
                <a:spcPct val="0"/>
              </a:spcAft>
              <a:defRPr sz="1400" kern="1200">
                <a:solidFill>
                  <a:schemeClr val="tx1"/>
                </a:solidFill>
                <a:latin typeface="Arial" panose="020B0604020202020204" pitchFamily="34" charset="0"/>
                <a:ea typeface="+mn-ea"/>
                <a:cs typeface="+mn-cs"/>
              </a:defRPr>
            </a:lvl1pPr>
            <a:lvl2pPr marL="457200" algn="l" rtl="0" fontAlgn="base">
              <a:spcBef>
                <a:spcPct val="0"/>
              </a:spcBef>
              <a:spcAft>
                <a:spcPct val="0"/>
              </a:spcAft>
              <a:defRPr sz="1400" kern="1200">
                <a:solidFill>
                  <a:schemeClr val="tx1"/>
                </a:solidFill>
                <a:latin typeface="Arial" panose="020B0604020202020204" pitchFamily="34" charset="0"/>
                <a:ea typeface="+mn-ea"/>
                <a:cs typeface="+mn-cs"/>
              </a:defRPr>
            </a:lvl2pPr>
            <a:lvl3pPr marL="914400" algn="l" rtl="0" fontAlgn="base">
              <a:spcBef>
                <a:spcPct val="0"/>
              </a:spcBef>
              <a:spcAft>
                <a:spcPct val="0"/>
              </a:spcAft>
              <a:defRPr sz="1400" kern="1200">
                <a:solidFill>
                  <a:schemeClr val="tx1"/>
                </a:solidFill>
                <a:latin typeface="Arial" panose="020B0604020202020204" pitchFamily="34" charset="0"/>
                <a:ea typeface="+mn-ea"/>
                <a:cs typeface="+mn-cs"/>
              </a:defRPr>
            </a:lvl3pPr>
            <a:lvl4pPr marL="1371600" algn="l" rtl="0" fontAlgn="base">
              <a:spcBef>
                <a:spcPct val="0"/>
              </a:spcBef>
              <a:spcAft>
                <a:spcPct val="0"/>
              </a:spcAft>
              <a:defRPr sz="1400" kern="1200">
                <a:solidFill>
                  <a:schemeClr val="tx1"/>
                </a:solidFill>
                <a:latin typeface="Arial" panose="020B0604020202020204" pitchFamily="34" charset="0"/>
                <a:ea typeface="+mn-ea"/>
                <a:cs typeface="+mn-cs"/>
              </a:defRPr>
            </a:lvl4pPr>
            <a:lvl5pPr marL="1828800" algn="l" rtl="0" fontAlgn="base">
              <a:spcBef>
                <a:spcPct val="0"/>
              </a:spcBef>
              <a:spcAft>
                <a:spcPct val="0"/>
              </a:spcAft>
              <a:defRPr sz="1400" kern="1200">
                <a:solidFill>
                  <a:schemeClr val="tx1"/>
                </a:solidFill>
                <a:latin typeface="Arial" panose="020B0604020202020204" pitchFamily="34" charset="0"/>
                <a:ea typeface="+mn-ea"/>
                <a:cs typeface="+mn-cs"/>
              </a:defRPr>
            </a:lvl5pPr>
            <a:lvl6pPr marL="2286000" algn="l" defTabSz="914400" rtl="0" eaLnBrk="1" latinLnBrk="0" hangingPunct="1">
              <a:defRPr sz="1400" kern="1200">
                <a:solidFill>
                  <a:schemeClr val="tx1"/>
                </a:solidFill>
                <a:latin typeface="Arial" panose="020B0604020202020204" pitchFamily="34" charset="0"/>
                <a:ea typeface="+mn-ea"/>
                <a:cs typeface="+mn-cs"/>
              </a:defRPr>
            </a:lvl6pPr>
            <a:lvl7pPr marL="2743200" algn="l" defTabSz="914400" rtl="0" eaLnBrk="1" latinLnBrk="0" hangingPunct="1">
              <a:defRPr sz="1400" kern="1200">
                <a:solidFill>
                  <a:schemeClr val="tx1"/>
                </a:solidFill>
                <a:latin typeface="Arial" panose="020B0604020202020204" pitchFamily="34" charset="0"/>
                <a:ea typeface="+mn-ea"/>
                <a:cs typeface="+mn-cs"/>
              </a:defRPr>
            </a:lvl7pPr>
            <a:lvl8pPr marL="3200400" algn="l" defTabSz="914400" rtl="0" eaLnBrk="1" latinLnBrk="0" hangingPunct="1">
              <a:defRPr sz="1400" kern="1200">
                <a:solidFill>
                  <a:schemeClr val="tx1"/>
                </a:solidFill>
                <a:latin typeface="Arial" panose="020B0604020202020204" pitchFamily="34" charset="0"/>
                <a:ea typeface="+mn-ea"/>
                <a:cs typeface="+mn-cs"/>
              </a:defRPr>
            </a:lvl8pPr>
            <a:lvl9pPr marL="3657600" algn="l" defTabSz="914400" rtl="0" eaLnBrk="1" latinLnBrk="0" hangingPunct="1">
              <a:defRPr sz="1400" kern="1200">
                <a:solidFill>
                  <a:schemeClr val="tx1"/>
                </a:solidFill>
                <a:latin typeface="Arial" panose="020B0604020202020204" pitchFamily="34" charset="0"/>
                <a:ea typeface="+mn-ea"/>
                <a:cs typeface="+mn-cs"/>
              </a:defRPr>
            </a:lvl9pPr>
          </a:lstStyle>
          <a:p>
            <a:endParaRPr lang="en-CA"/>
          </a:p>
        </p:txBody>
      </p:sp>
      <p:sp>
        <p:nvSpPr>
          <p:cNvPr id="112" name="Freeform 108">
            <a:extLst>
              <a:ext uri="{FF2B5EF4-FFF2-40B4-BE49-F238E27FC236}">
                <a16:creationId xmlns:a16="http://schemas.microsoft.com/office/drawing/2014/main" id="{EB61763C-AFD3-4B98-A087-9935BD07B5A0}"/>
              </a:ext>
            </a:extLst>
          </p:cNvPr>
          <p:cNvSpPr>
            <a:spLocks noChangeAspect="1"/>
          </p:cNvSpPr>
          <p:nvPr/>
        </p:nvSpPr>
        <p:spPr bwMode="auto">
          <a:xfrm>
            <a:off x="9427058" y="1284615"/>
            <a:ext cx="3583" cy="3866"/>
          </a:xfrm>
          <a:custGeom>
            <a:avLst/>
            <a:gdLst>
              <a:gd name="T0" fmla="*/ 0 w 6"/>
              <a:gd name="T1" fmla="*/ 6 h 6"/>
              <a:gd name="T2" fmla="*/ 6 w 6"/>
              <a:gd name="T3" fmla="*/ 0 h 6"/>
            </a:gdLst>
            <a:ahLst/>
            <a:cxnLst>
              <a:cxn ang="0">
                <a:pos x="T0" y="T1"/>
              </a:cxn>
              <a:cxn ang="0">
                <a:pos x="T2" y="T3"/>
              </a:cxn>
            </a:cxnLst>
            <a:rect l="0" t="0" r="r" b="b"/>
            <a:pathLst>
              <a:path w="6" h="6">
                <a:moveTo>
                  <a:pt x="0" y="6"/>
                </a:moveTo>
                <a:cubicBezTo>
                  <a:pt x="2" y="4"/>
                  <a:pt x="4" y="2"/>
                  <a:pt x="6" y="0"/>
                </a:cubicBezTo>
              </a:path>
            </a:pathLst>
          </a:custGeom>
          <a:noFill/>
          <a:ln w="6350" cap="rnd">
            <a:solidFill>
              <a:srgbClr val="FF6600"/>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defPPr>
              <a:defRPr lang="en-US"/>
            </a:defPPr>
            <a:lvl1pPr algn="l" rtl="0" fontAlgn="base">
              <a:spcBef>
                <a:spcPct val="0"/>
              </a:spcBef>
              <a:spcAft>
                <a:spcPct val="0"/>
              </a:spcAft>
              <a:defRPr sz="1400" kern="1200">
                <a:solidFill>
                  <a:schemeClr val="tx1"/>
                </a:solidFill>
                <a:latin typeface="Arial" panose="020B0604020202020204" pitchFamily="34" charset="0"/>
                <a:ea typeface="+mn-ea"/>
                <a:cs typeface="+mn-cs"/>
              </a:defRPr>
            </a:lvl1pPr>
            <a:lvl2pPr marL="457200" algn="l" rtl="0" fontAlgn="base">
              <a:spcBef>
                <a:spcPct val="0"/>
              </a:spcBef>
              <a:spcAft>
                <a:spcPct val="0"/>
              </a:spcAft>
              <a:defRPr sz="1400" kern="1200">
                <a:solidFill>
                  <a:schemeClr val="tx1"/>
                </a:solidFill>
                <a:latin typeface="Arial" panose="020B0604020202020204" pitchFamily="34" charset="0"/>
                <a:ea typeface="+mn-ea"/>
                <a:cs typeface="+mn-cs"/>
              </a:defRPr>
            </a:lvl2pPr>
            <a:lvl3pPr marL="914400" algn="l" rtl="0" fontAlgn="base">
              <a:spcBef>
                <a:spcPct val="0"/>
              </a:spcBef>
              <a:spcAft>
                <a:spcPct val="0"/>
              </a:spcAft>
              <a:defRPr sz="1400" kern="1200">
                <a:solidFill>
                  <a:schemeClr val="tx1"/>
                </a:solidFill>
                <a:latin typeface="Arial" panose="020B0604020202020204" pitchFamily="34" charset="0"/>
                <a:ea typeface="+mn-ea"/>
                <a:cs typeface="+mn-cs"/>
              </a:defRPr>
            </a:lvl3pPr>
            <a:lvl4pPr marL="1371600" algn="l" rtl="0" fontAlgn="base">
              <a:spcBef>
                <a:spcPct val="0"/>
              </a:spcBef>
              <a:spcAft>
                <a:spcPct val="0"/>
              </a:spcAft>
              <a:defRPr sz="1400" kern="1200">
                <a:solidFill>
                  <a:schemeClr val="tx1"/>
                </a:solidFill>
                <a:latin typeface="Arial" panose="020B0604020202020204" pitchFamily="34" charset="0"/>
                <a:ea typeface="+mn-ea"/>
                <a:cs typeface="+mn-cs"/>
              </a:defRPr>
            </a:lvl4pPr>
            <a:lvl5pPr marL="1828800" algn="l" rtl="0" fontAlgn="base">
              <a:spcBef>
                <a:spcPct val="0"/>
              </a:spcBef>
              <a:spcAft>
                <a:spcPct val="0"/>
              </a:spcAft>
              <a:defRPr sz="1400" kern="1200">
                <a:solidFill>
                  <a:schemeClr val="tx1"/>
                </a:solidFill>
                <a:latin typeface="Arial" panose="020B0604020202020204" pitchFamily="34" charset="0"/>
                <a:ea typeface="+mn-ea"/>
                <a:cs typeface="+mn-cs"/>
              </a:defRPr>
            </a:lvl5pPr>
            <a:lvl6pPr marL="2286000" algn="l" defTabSz="914400" rtl="0" eaLnBrk="1" latinLnBrk="0" hangingPunct="1">
              <a:defRPr sz="1400" kern="1200">
                <a:solidFill>
                  <a:schemeClr val="tx1"/>
                </a:solidFill>
                <a:latin typeface="Arial" panose="020B0604020202020204" pitchFamily="34" charset="0"/>
                <a:ea typeface="+mn-ea"/>
                <a:cs typeface="+mn-cs"/>
              </a:defRPr>
            </a:lvl6pPr>
            <a:lvl7pPr marL="2743200" algn="l" defTabSz="914400" rtl="0" eaLnBrk="1" latinLnBrk="0" hangingPunct="1">
              <a:defRPr sz="1400" kern="1200">
                <a:solidFill>
                  <a:schemeClr val="tx1"/>
                </a:solidFill>
                <a:latin typeface="Arial" panose="020B0604020202020204" pitchFamily="34" charset="0"/>
                <a:ea typeface="+mn-ea"/>
                <a:cs typeface="+mn-cs"/>
              </a:defRPr>
            </a:lvl7pPr>
            <a:lvl8pPr marL="3200400" algn="l" defTabSz="914400" rtl="0" eaLnBrk="1" latinLnBrk="0" hangingPunct="1">
              <a:defRPr sz="1400" kern="1200">
                <a:solidFill>
                  <a:schemeClr val="tx1"/>
                </a:solidFill>
                <a:latin typeface="Arial" panose="020B0604020202020204" pitchFamily="34" charset="0"/>
                <a:ea typeface="+mn-ea"/>
                <a:cs typeface="+mn-cs"/>
              </a:defRPr>
            </a:lvl8pPr>
            <a:lvl9pPr marL="3657600" algn="l" defTabSz="914400" rtl="0" eaLnBrk="1" latinLnBrk="0" hangingPunct="1">
              <a:defRPr sz="1400" kern="1200">
                <a:solidFill>
                  <a:schemeClr val="tx1"/>
                </a:solidFill>
                <a:latin typeface="Arial" panose="020B0604020202020204" pitchFamily="34" charset="0"/>
                <a:ea typeface="+mn-ea"/>
                <a:cs typeface="+mn-cs"/>
              </a:defRPr>
            </a:lvl9pPr>
          </a:lstStyle>
          <a:p>
            <a:endParaRPr lang="en-CA"/>
          </a:p>
        </p:txBody>
      </p:sp>
      <p:sp>
        <p:nvSpPr>
          <p:cNvPr id="113" name="Freeform 109">
            <a:extLst>
              <a:ext uri="{FF2B5EF4-FFF2-40B4-BE49-F238E27FC236}">
                <a16:creationId xmlns:a16="http://schemas.microsoft.com/office/drawing/2014/main" id="{1AF4B1AE-44AE-48D0-95EF-8E44ABC42D48}"/>
              </a:ext>
            </a:extLst>
          </p:cNvPr>
          <p:cNvSpPr>
            <a:spLocks noChangeAspect="1"/>
          </p:cNvSpPr>
          <p:nvPr/>
        </p:nvSpPr>
        <p:spPr bwMode="auto">
          <a:xfrm>
            <a:off x="9484388" y="1211157"/>
            <a:ext cx="18427" cy="3866"/>
          </a:xfrm>
          <a:custGeom>
            <a:avLst/>
            <a:gdLst>
              <a:gd name="T0" fmla="*/ 31 w 31"/>
              <a:gd name="T1" fmla="*/ 6 h 6"/>
              <a:gd name="T2" fmla="*/ 0 w 31"/>
              <a:gd name="T3" fmla="*/ 0 h 6"/>
            </a:gdLst>
            <a:ahLst/>
            <a:cxnLst>
              <a:cxn ang="0">
                <a:pos x="T0" y="T1"/>
              </a:cxn>
              <a:cxn ang="0">
                <a:pos x="T2" y="T3"/>
              </a:cxn>
            </a:cxnLst>
            <a:rect l="0" t="0" r="r" b="b"/>
            <a:pathLst>
              <a:path w="31" h="6">
                <a:moveTo>
                  <a:pt x="31" y="6"/>
                </a:moveTo>
                <a:cubicBezTo>
                  <a:pt x="20" y="6"/>
                  <a:pt x="11" y="0"/>
                  <a:pt x="0" y="0"/>
                </a:cubicBezTo>
              </a:path>
            </a:pathLst>
          </a:custGeom>
          <a:noFill/>
          <a:ln w="6350" cap="rnd">
            <a:solidFill>
              <a:srgbClr val="FF6600"/>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defPPr>
              <a:defRPr lang="en-US"/>
            </a:defPPr>
            <a:lvl1pPr algn="l" rtl="0" fontAlgn="base">
              <a:spcBef>
                <a:spcPct val="0"/>
              </a:spcBef>
              <a:spcAft>
                <a:spcPct val="0"/>
              </a:spcAft>
              <a:defRPr sz="1400" kern="1200">
                <a:solidFill>
                  <a:schemeClr val="tx1"/>
                </a:solidFill>
                <a:latin typeface="Arial" panose="020B0604020202020204" pitchFamily="34" charset="0"/>
                <a:ea typeface="+mn-ea"/>
                <a:cs typeface="+mn-cs"/>
              </a:defRPr>
            </a:lvl1pPr>
            <a:lvl2pPr marL="457200" algn="l" rtl="0" fontAlgn="base">
              <a:spcBef>
                <a:spcPct val="0"/>
              </a:spcBef>
              <a:spcAft>
                <a:spcPct val="0"/>
              </a:spcAft>
              <a:defRPr sz="1400" kern="1200">
                <a:solidFill>
                  <a:schemeClr val="tx1"/>
                </a:solidFill>
                <a:latin typeface="Arial" panose="020B0604020202020204" pitchFamily="34" charset="0"/>
                <a:ea typeface="+mn-ea"/>
                <a:cs typeface="+mn-cs"/>
              </a:defRPr>
            </a:lvl2pPr>
            <a:lvl3pPr marL="914400" algn="l" rtl="0" fontAlgn="base">
              <a:spcBef>
                <a:spcPct val="0"/>
              </a:spcBef>
              <a:spcAft>
                <a:spcPct val="0"/>
              </a:spcAft>
              <a:defRPr sz="1400" kern="1200">
                <a:solidFill>
                  <a:schemeClr val="tx1"/>
                </a:solidFill>
                <a:latin typeface="Arial" panose="020B0604020202020204" pitchFamily="34" charset="0"/>
                <a:ea typeface="+mn-ea"/>
                <a:cs typeface="+mn-cs"/>
              </a:defRPr>
            </a:lvl3pPr>
            <a:lvl4pPr marL="1371600" algn="l" rtl="0" fontAlgn="base">
              <a:spcBef>
                <a:spcPct val="0"/>
              </a:spcBef>
              <a:spcAft>
                <a:spcPct val="0"/>
              </a:spcAft>
              <a:defRPr sz="1400" kern="1200">
                <a:solidFill>
                  <a:schemeClr val="tx1"/>
                </a:solidFill>
                <a:latin typeface="Arial" panose="020B0604020202020204" pitchFamily="34" charset="0"/>
                <a:ea typeface="+mn-ea"/>
                <a:cs typeface="+mn-cs"/>
              </a:defRPr>
            </a:lvl4pPr>
            <a:lvl5pPr marL="1828800" algn="l" rtl="0" fontAlgn="base">
              <a:spcBef>
                <a:spcPct val="0"/>
              </a:spcBef>
              <a:spcAft>
                <a:spcPct val="0"/>
              </a:spcAft>
              <a:defRPr sz="1400" kern="1200">
                <a:solidFill>
                  <a:schemeClr val="tx1"/>
                </a:solidFill>
                <a:latin typeface="Arial" panose="020B0604020202020204" pitchFamily="34" charset="0"/>
                <a:ea typeface="+mn-ea"/>
                <a:cs typeface="+mn-cs"/>
              </a:defRPr>
            </a:lvl5pPr>
            <a:lvl6pPr marL="2286000" algn="l" defTabSz="914400" rtl="0" eaLnBrk="1" latinLnBrk="0" hangingPunct="1">
              <a:defRPr sz="1400" kern="1200">
                <a:solidFill>
                  <a:schemeClr val="tx1"/>
                </a:solidFill>
                <a:latin typeface="Arial" panose="020B0604020202020204" pitchFamily="34" charset="0"/>
                <a:ea typeface="+mn-ea"/>
                <a:cs typeface="+mn-cs"/>
              </a:defRPr>
            </a:lvl6pPr>
            <a:lvl7pPr marL="2743200" algn="l" defTabSz="914400" rtl="0" eaLnBrk="1" latinLnBrk="0" hangingPunct="1">
              <a:defRPr sz="1400" kern="1200">
                <a:solidFill>
                  <a:schemeClr val="tx1"/>
                </a:solidFill>
                <a:latin typeface="Arial" panose="020B0604020202020204" pitchFamily="34" charset="0"/>
                <a:ea typeface="+mn-ea"/>
                <a:cs typeface="+mn-cs"/>
              </a:defRPr>
            </a:lvl7pPr>
            <a:lvl8pPr marL="3200400" algn="l" defTabSz="914400" rtl="0" eaLnBrk="1" latinLnBrk="0" hangingPunct="1">
              <a:defRPr sz="1400" kern="1200">
                <a:solidFill>
                  <a:schemeClr val="tx1"/>
                </a:solidFill>
                <a:latin typeface="Arial" panose="020B0604020202020204" pitchFamily="34" charset="0"/>
                <a:ea typeface="+mn-ea"/>
                <a:cs typeface="+mn-cs"/>
              </a:defRPr>
            </a:lvl8pPr>
            <a:lvl9pPr marL="3657600" algn="l" defTabSz="914400" rtl="0" eaLnBrk="1" latinLnBrk="0" hangingPunct="1">
              <a:defRPr sz="1400" kern="1200">
                <a:solidFill>
                  <a:schemeClr val="tx1"/>
                </a:solidFill>
                <a:latin typeface="Arial" panose="020B0604020202020204" pitchFamily="34" charset="0"/>
                <a:ea typeface="+mn-ea"/>
                <a:cs typeface="+mn-cs"/>
              </a:defRPr>
            </a:lvl9pPr>
          </a:lstStyle>
          <a:p>
            <a:endParaRPr lang="en-CA"/>
          </a:p>
        </p:txBody>
      </p:sp>
      <p:sp>
        <p:nvSpPr>
          <p:cNvPr id="114" name="Freeform 110">
            <a:extLst>
              <a:ext uri="{FF2B5EF4-FFF2-40B4-BE49-F238E27FC236}">
                <a16:creationId xmlns:a16="http://schemas.microsoft.com/office/drawing/2014/main" id="{95B5DF13-547B-4C15-8075-F951376E752D}"/>
              </a:ext>
            </a:extLst>
          </p:cNvPr>
          <p:cNvSpPr>
            <a:spLocks noChangeAspect="1"/>
          </p:cNvSpPr>
          <p:nvPr/>
        </p:nvSpPr>
        <p:spPr bwMode="auto">
          <a:xfrm>
            <a:off x="9473126" y="1211157"/>
            <a:ext cx="11261" cy="2209"/>
          </a:xfrm>
          <a:custGeom>
            <a:avLst/>
            <a:gdLst>
              <a:gd name="T0" fmla="*/ 19 w 19"/>
              <a:gd name="T1" fmla="*/ 0 h 4"/>
              <a:gd name="T2" fmla="*/ 0 w 19"/>
              <a:gd name="T3" fmla="*/ 0 h 4"/>
            </a:gdLst>
            <a:ahLst/>
            <a:cxnLst>
              <a:cxn ang="0">
                <a:pos x="T0" y="T1"/>
              </a:cxn>
              <a:cxn ang="0">
                <a:pos x="T2" y="T3"/>
              </a:cxn>
            </a:cxnLst>
            <a:rect l="0" t="0" r="r" b="b"/>
            <a:pathLst>
              <a:path w="19" h="4">
                <a:moveTo>
                  <a:pt x="19" y="0"/>
                </a:moveTo>
                <a:cubicBezTo>
                  <a:pt x="13" y="4"/>
                  <a:pt x="6" y="3"/>
                  <a:pt x="0" y="0"/>
                </a:cubicBezTo>
              </a:path>
            </a:pathLst>
          </a:custGeom>
          <a:noFill/>
          <a:ln w="6350" cap="rnd">
            <a:solidFill>
              <a:srgbClr val="FF6600"/>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defPPr>
              <a:defRPr lang="en-US"/>
            </a:defPPr>
            <a:lvl1pPr algn="l" rtl="0" fontAlgn="base">
              <a:spcBef>
                <a:spcPct val="0"/>
              </a:spcBef>
              <a:spcAft>
                <a:spcPct val="0"/>
              </a:spcAft>
              <a:defRPr sz="1400" kern="1200">
                <a:solidFill>
                  <a:schemeClr val="tx1"/>
                </a:solidFill>
                <a:latin typeface="Arial" panose="020B0604020202020204" pitchFamily="34" charset="0"/>
                <a:ea typeface="+mn-ea"/>
                <a:cs typeface="+mn-cs"/>
              </a:defRPr>
            </a:lvl1pPr>
            <a:lvl2pPr marL="457200" algn="l" rtl="0" fontAlgn="base">
              <a:spcBef>
                <a:spcPct val="0"/>
              </a:spcBef>
              <a:spcAft>
                <a:spcPct val="0"/>
              </a:spcAft>
              <a:defRPr sz="1400" kern="1200">
                <a:solidFill>
                  <a:schemeClr val="tx1"/>
                </a:solidFill>
                <a:latin typeface="Arial" panose="020B0604020202020204" pitchFamily="34" charset="0"/>
                <a:ea typeface="+mn-ea"/>
                <a:cs typeface="+mn-cs"/>
              </a:defRPr>
            </a:lvl2pPr>
            <a:lvl3pPr marL="914400" algn="l" rtl="0" fontAlgn="base">
              <a:spcBef>
                <a:spcPct val="0"/>
              </a:spcBef>
              <a:spcAft>
                <a:spcPct val="0"/>
              </a:spcAft>
              <a:defRPr sz="1400" kern="1200">
                <a:solidFill>
                  <a:schemeClr val="tx1"/>
                </a:solidFill>
                <a:latin typeface="Arial" panose="020B0604020202020204" pitchFamily="34" charset="0"/>
                <a:ea typeface="+mn-ea"/>
                <a:cs typeface="+mn-cs"/>
              </a:defRPr>
            </a:lvl3pPr>
            <a:lvl4pPr marL="1371600" algn="l" rtl="0" fontAlgn="base">
              <a:spcBef>
                <a:spcPct val="0"/>
              </a:spcBef>
              <a:spcAft>
                <a:spcPct val="0"/>
              </a:spcAft>
              <a:defRPr sz="1400" kern="1200">
                <a:solidFill>
                  <a:schemeClr val="tx1"/>
                </a:solidFill>
                <a:latin typeface="Arial" panose="020B0604020202020204" pitchFamily="34" charset="0"/>
                <a:ea typeface="+mn-ea"/>
                <a:cs typeface="+mn-cs"/>
              </a:defRPr>
            </a:lvl4pPr>
            <a:lvl5pPr marL="1828800" algn="l" rtl="0" fontAlgn="base">
              <a:spcBef>
                <a:spcPct val="0"/>
              </a:spcBef>
              <a:spcAft>
                <a:spcPct val="0"/>
              </a:spcAft>
              <a:defRPr sz="1400" kern="1200">
                <a:solidFill>
                  <a:schemeClr val="tx1"/>
                </a:solidFill>
                <a:latin typeface="Arial" panose="020B0604020202020204" pitchFamily="34" charset="0"/>
                <a:ea typeface="+mn-ea"/>
                <a:cs typeface="+mn-cs"/>
              </a:defRPr>
            </a:lvl5pPr>
            <a:lvl6pPr marL="2286000" algn="l" defTabSz="914400" rtl="0" eaLnBrk="1" latinLnBrk="0" hangingPunct="1">
              <a:defRPr sz="1400" kern="1200">
                <a:solidFill>
                  <a:schemeClr val="tx1"/>
                </a:solidFill>
                <a:latin typeface="Arial" panose="020B0604020202020204" pitchFamily="34" charset="0"/>
                <a:ea typeface="+mn-ea"/>
                <a:cs typeface="+mn-cs"/>
              </a:defRPr>
            </a:lvl6pPr>
            <a:lvl7pPr marL="2743200" algn="l" defTabSz="914400" rtl="0" eaLnBrk="1" latinLnBrk="0" hangingPunct="1">
              <a:defRPr sz="1400" kern="1200">
                <a:solidFill>
                  <a:schemeClr val="tx1"/>
                </a:solidFill>
                <a:latin typeface="Arial" panose="020B0604020202020204" pitchFamily="34" charset="0"/>
                <a:ea typeface="+mn-ea"/>
                <a:cs typeface="+mn-cs"/>
              </a:defRPr>
            </a:lvl7pPr>
            <a:lvl8pPr marL="3200400" algn="l" defTabSz="914400" rtl="0" eaLnBrk="1" latinLnBrk="0" hangingPunct="1">
              <a:defRPr sz="1400" kern="1200">
                <a:solidFill>
                  <a:schemeClr val="tx1"/>
                </a:solidFill>
                <a:latin typeface="Arial" panose="020B0604020202020204" pitchFamily="34" charset="0"/>
                <a:ea typeface="+mn-ea"/>
                <a:cs typeface="+mn-cs"/>
              </a:defRPr>
            </a:lvl8pPr>
            <a:lvl9pPr marL="3657600" algn="l" defTabSz="914400" rtl="0" eaLnBrk="1" latinLnBrk="0" hangingPunct="1">
              <a:defRPr sz="1400" kern="1200">
                <a:solidFill>
                  <a:schemeClr val="tx1"/>
                </a:solidFill>
                <a:latin typeface="Arial" panose="020B0604020202020204" pitchFamily="34" charset="0"/>
                <a:ea typeface="+mn-ea"/>
                <a:cs typeface="+mn-cs"/>
              </a:defRPr>
            </a:lvl9pPr>
          </a:lstStyle>
          <a:p>
            <a:endParaRPr lang="en-CA"/>
          </a:p>
        </p:txBody>
      </p:sp>
      <p:sp>
        <p:nvSpPr>
          <p:cNvPr id="115" name="Freeform 111">
            <a:extLst>
              <a:ext uri="{FF2B5EF4-FFF2-40B4-BE49-F238E27FC236}">
                <a16:creationId xmlns:a16="http://schemas.microsoft.com/office/drawing/2014/main" id="{2FA7E7A5-5305-4721-AE04-F3CF2E0EE5D3}"/>
              </a:ext>
            </a:extLst>
          </p:cNvPr>
          <p:cNvSpPr>
            <a:spLocks noChangeAspect="1"/>
          </p:cNvSpPr>
          <p:nvPr/>
        </p:nvSpPr>
        <p:spPr bwMode="auto">
          <a:xfrm>
            <a:off x="9461865" y="1211157"/>
            <a:ext cx="11261" cy="9389"/>
          </a:xfrm>
          <a:custGeom>
            <a:avLst/>
            <a:gdLst>
              <a:gd name="T0" fmla="*/ 19 w 19"/>
              <a:gd name="T1" fmla="*/ 0 h 15"/>
              <a:gd name="T2" fmla="*/ 0 w 19"/>
              <a:gd name="T3" fmla="*/ 15 h 15"/>
            </a:gdLst>
            <a:ahLst/>
            <a:cxnLst>
              <a:cxn ang="0">
                <a:pos x="T0" y="T1"/>
              </a:cxn>
              <a:cxn ang="0">
                <a:pos x="T2" y="T3"/>
              </a:cxn>
            </a:cxnLst>
            <a:rect l="0" t="0" r="r" b="b"/>
            <a:pathLst>
              <a:path w="19" h="15">
                <a:moveTo>
                  <a:pt x="19" y="0"/>
                </a:moveTo>
                <a:cubicBezTo>
                  <a:pt x="13" y="6"/>
                  <a:pt x="2" y="6"/>
                  <a:pt x="0" y="15"/>
                </a:cubicBezTo>
              </a:path>
            </a:pathLst>
          </a:custGeom>
          <a:noFill/>
          <a:ln w="6350" cap="rnd">
            <a:solidFill>
              <a:srgbClr val="FF6600"/>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defPPr>
              <a:defRPr lang="en-US"/>
            </a:defPPr>
            <a:lvl1pPr algn="l" rtl="0" fontAlgn="base">
              <a:spcBef>
                <a:spcPct val="0"/>
              </a:spcBef>
              <a:spcAft>
                <a:spcPct val="0"/>
              </a:spcAft>
              <a:defRPr sz="1400" kern="1200">
                <a:solidFill>
                  <a:schemeClr val="tx1"/>
                </a:solidFill>
                <a:latin typeface="Arial" panose="020B0604020202020204" pitchFamily="34" charset="0"/>
                <a:ea typeface="+mn-ea"/>
                <a:cs typeface="+mn-cs"/>
              </a:defRPr>
            </a:lvl1pPr>
            <a:lvl2pPr marL="457200" algn="l" rtl="0" fontAlgn="base">
              <a:spcBef>
                <a:spcPct val="0"/>
              </a:spcBef>
              <a:spcAft>
                <a:spcPct val="0"/>
              </a:spcAft>
              <a:defRPr sz="1400" kern="1200">
                <a:solidFill>
                  <a:schemeClr val="tx1"/>
                </a:solidFill>
                <a:latin typeface="Arial" panose="020B0604020202020204" pitchFamily="34" charset="0"/>
                <a:ea typeface="+mn-ea"/>
                <a:cs typeface="+mn-cs"/>
              </a:defRPr>
            </a:lvl2pPr>
            <a:lvl3pPr marL="914400" algn="l" rtl="0" fontAlgn="base">
              <a:spcBef>
                <a:spcPct val="0"/>
              </a:spcBef>
              <a:spcAft>
                <a:spcPct val="0"/>
              </a:spcAft>
              <a:defRPr sz="1400" kern="1200">
                <a:solidFill>
                  <a:schemeClr val="tx1"/>
                </a:solidFill>
                <a:latin typeface="Arial" panose="020B0604020202020204" pitchFamily="34" charset="0"/>
                <a:ea typeface="+mn-ea"/>
                <a:cs typeface="+mn-cs"/>
              </a:defRPr>
            </a:lvl3pPr>
            <a:lvl4pPr marL="1371600" algn="l" rtl="0" fontAlgn="base">
              <a:spcBef>
                <a:spcPct val="0"/>
              </a:spcBef>
              <a:spcAft>
                <a:spcPct val="0"/>
              </a:spcAft>
              <a:defRPr sz="1400" kern="1200">
                <a:solidFill>
                  <a:schemeClr val="tx1"/>
                </a:solidFill>
                <a:latin typeface="Arial" panose="020B0604020202020204" pitchFamily="34" charset="0"/>
                <a:ea typeface="+mn-ea"/>
                <a:cs typeface="+mn-cs"/>
              </a:defRPr>
            </a:lvl4pPr>
            <a:lvl5pPr marL="1828800" algn="l" rtl="0" fontAlgn="base">
              <a:spcBef>
                <a:spcPct val="0"/>
              </a:spcBef>
              <a:spcAft>
                <a:spcPct val="0"/>
              </a:spcAft>
              <a:defRPr sz="1400" kern="1200">
                <a:solidFill>
                  <a:schemeClr val="tx1"/>
                </a:solidFill>
                <a:latin typeface="Arial" panose="020B0604020202020204" pitchFamily="34" charset="0"/>
                <a:ea typeface="+mn-ea"/>
                <a:cs typeface="+mn-cs"/>
              </a:defRPr>
            </a:lvl5pPr>
            <a:lvl6pPr marL="2286000" algn="l" defTabSz="914400" rtl="0" eaLnBrk="1" latinLnBrk="0" hangingPunct="1">
              <a:defRPr sz="1400" kern="1200">
                <a:solidFill>
                  <a:schemeClr val="tx1"/>
                </a:solidFill>
                <a:latin typeface="Arial" panose="020B0604020202020204" pitchFamily="34" charset="0"/>
                <a:ea typeface="+mn-ea"/>
                <a:cs typeface="+mn-cs"/>
              </a:defRPr>
            </a:lvl6pPr>
            <a:lvl7pPr marL="2743200" algn="l" defTabSz="914400" rtl="0" eaLnBrk="1" latinLnBrk="0" hangingPunct="1">
              <a:defRPr sz="1400" kern="1200">
                <a:solidFill>
                  <a:schemeClr val="tx1"/>
                </a:solidFill>
                <a:latin typeface="Arial" panose="020B0604020202020204" pitchFamily="34" charset="0"/>
                <a:ea typeface="+mn-ea"/>
                <a:cs typeface="+mn-cs"/>
              </a:defRPr>
            </a:lvl7pPr>
            <a:lvl8pPr marL="3200400" algn="l" defTabSz="914400" rtl="0" eaLnBrk="1" latinLnBrk="0" hangingPunct="1">
              <a:defRPr sz="1400" kern="1200">
                <a:solidFill>
                  <a:schemeClr val="tx1"/>
                </a:solidFill>
                <a:latin typeface="Arial" panose="020B0604020202020204" pitchFamily="34" charset="0"/>
                <a:ea typeface="+mn-ea"/>
                <a:cs typeface="+mn-cs"/>
              </a:defRPr>
            </a:lvl8pPr>
            <a:lvl9pPr marL="3657600" algn="l" defTabSz="914400" rtl="0" eaLnBrk="1" latinLnBrk="0" hangingPunct="1">
              <a:defRPr sz="1400" kern="1200">
                <a:solidFill>
                  <a:schemeClr val="tx1"/>
                </a:solidFill>
                <a:latin typeface="Arial" panose="020B0604020202020204" pitchFamily="34" charset="0"/>
                <a:ea typeface="+mn-ea"/>
                <a:cs typeface="+mn-cs"/>
              </a:defRPr>
            </a:lvl9pPr>
          </a:lstStyle>
          <a:p>
            <a:endParaRPr lang="en-CA"/>
          </a:p>
        </p:txBody>
      </p:sp>
      <p:sp>
        <p:nvSpPr>
          <p:cNvPr id="116" name="Freeform 112">
            <a:extLst>
              <a:ext uri="{FF2B5EF4-FFF2-40B4-BE49-F238E27FC236}">
                <a16:creationId xmlns:a16="http://schemas.microsoft.com/office/drawing/2014/main" id="{D3ECE2BB-C0A3-4F1E-813C-00BDF89EF37B}"/>
              </a:ext>
            </a:extLst>
          </p:cNvPr>
          <p:cNvSpPr>
            <a:spLocks noChangeAspect="1"/>
          </p:cNvSpPr>
          <p:nvPr/>
        </p:nvSpPr>
        <p:spPr bwMode="auto">
          <a:xfrm>
            <a:off x="9474662" y="1192379"/>
            <a:ext cx="512" cy="8285"/>
          </a:xfrm>
          <a:custGeom>
            <a:avLst/>
            <a:gdLst>
              <a:gd name="T0" fmla="*/ 1 w 1"/>
              <a:gd name="T1" fmla="*/ 13 h 13"/>
              <a:gd name="T2" fmla="*/ 0 w 1"/>
              <a:gd name="T3" fmla="*/ 0 h 13"/>
            </a:gdLst>
            <a:ahLst/>
            <a:cxnLst>
              <a:cxn ang="0">
                <a:pos x="T0" y="T1"/>
              </a:cxn>
              <a:cxn ang="0">
                <a:pos x="T2" y="T3"/>
              </a:cxn>
            </a:cxnLst>
            <a:rect l="0" t="0" r="r" b="b"/>
            <a:pathLst>
              <a:path w="1" h="13">
                <a:moveTo>
                  <a:pt x="1" y="13"/>
                </a:moveTo>
                <a:cubicBezTo>
                  <a:pt x="0" y="10"/>
                  <a:pt x="0" y="5"/>
                  <a:pt x="0" y="0"/>
                </a:cubicBezTo>
              </a:path>
            </a:pathLst>
          </a:custGeom>
          <a:noFill/>
          <a:ln w="6350" cap="rnd">
            <a:solidFill>
              <a:srgbClr val="FF6600"/>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defPPr>
              <a:defRPr lang="en-US"/>
            </a:defPPr>
            <a:lvl1pPr algn="l" rtl="0" fontAlgn="base">
              <a:spcBef>
                <a:spcPct val="0"/>
              </a:spcBef>
              <a:spcAft>
                <a:spcPct val="0"/>
              </a:spcAft>
              <a:defRPr sz="1400" kern="1200">
                <a:solidFill>
                  <a:schemeClr val="tx1"/>
                </a:solidFill>
                <a:latin typeface="Arial" panose="020B0604020202020204" pitchFamily="34" charset="0"/>
                <a:ea typeface="+mn-ea"/>
                <a:cs typeface="+mn-cs"/>
              </a:defRPr>
            </a:lvl1pPr>
            <a:lvl2pPr marL="457200" algn="l" rtl="0" fontAlgn="base">
              <a:spcBef>
                <a:spcPct val="0"/>
              </a:spcBef>
              <a:spcAft>
                <a:spcPct val="0"/>
              </a:spcAft>
              <a:defRPr sz="1400" kern="1200">
                <a:solidFill>
                  <a:schemeClr val="tx1"/>
                </a:solidFill>
                <a:latin typeface="Arial" panose="020B0604020202020204" pitchFamily="34" charset="0"/>
                <a:ea typeface="+mn-ea"/>
                <a:cs typeface="+mn-cs"/>
              </a:defRPr>
            </a:lvl2pPr>
            <a:lvl3pPr marL="914400" algn="l" rtl="0" fontAlgn="base">
              <a:spcBef>
                <a:spcPct val="0"/>
              </a:spcBef>
              <a:spcAft>
                <a:spcPct val="0"/>
              </a:spcAft>
              <a:defRPr sz="1400" kern="1200">
                <a:solidFill>
                  <a:schemeClr val="tx1"/>
                </a:solidFill>
                <a:latin typeface="Arial" panose="020B0604020202020204" pitchFamily="34" charset="0"/>
                <a:ea typeface="+mn-ea"/>
                <a:cs typeface="+mn-cs"/>
              </a:defRPr>
            </a:lvl3pPr>
            <a:lvl4pPr marL="1371600" algn="l" rtl="0" fontAlgn="base">
              <a:spcBef>
                <a:spcPct val="0"/>
              </a:spcBef>
              <a:spcAft>
                <a:spcPct val="0"/>
              </a:spcAft>
              <a:defRPr sz="1400" kern="1200">
                <a:solidFill>
                  <a:schemeClr val="tx1"/>
                </a:solidFill>
                <a:latin typeface="Arial" panose="020B0604020202020204" pitchFamily="34" charset="0"/>
                <a:ea typeface="+mn-ea"/>
                <a:cs typeface="+mn-cs"/>
              </a:defRPr>
            </a:lvl4pPr>
            <a:lvl5pPr marL="1828800" algn="l" rtl="0" fontAlgn="base">
              <a:spcBef>
                <a:spcPct val="0"/>
              </a:spcBef>
              <a:spcAft>
                <a:spcPct val="0"/>
              </a:spcAft>
              <a:defRPr sz="1400" kern="1200">
                <a:solidFill>
                  <a:schemeClr val="tx1"/>
                </a:solidFill>
                <a:latin typeface="Arial" panose="020B0604020202020204" pitchFamily="34" charset="0"/>
                <a:ea typeface="+mn-ea"/>
                <a:cs typeface="+mn-cs"/>
              </a:defRPr>
            </a:lvl5pPr>
            <a:lvl6pPr marL="2286000" algn="l" defTabSz="914400" rtl="0" eaLnBrk="1" latinLnBrk="0" hangingPunct="1">
              <a:defRPr sz="1400" kern="1200">
                <a:solidFill>
                  <a:schemeClr val="tx1"/>
                </a:solidFill>
                <a:latin typeface="Arial" panose="020B0604020202020204" pitchFamily="34" charset="0"/>
                <a:ea typeface="+mn-ea"/>
                <a:cs typeface="+mn-cs"/>
              </a:defRPr>
            </a:lvl6pPr>
            <a:lvl7pPr marL="2743200" algn="l" defTabSz="914400" rtl="0" eaLnBrk="1" latinLnBrk="0" hangingPunct="1">
              <a:defRPr sz="1400" kern="1200">
                <a:solidFill>
                  <a:schemeClr val="tx1"/>
                </a:solidFill>
                <a:latin typeface="Arial" panose="020B0604020202020204" pitchFamily="34" charset="0"/>
                <a:ea typeface="+mn-ea"/>
                <a:cs typeface="+mn-cs"/>
              </a:defRPr>
            </a:lvl7pPr>
            <a:lvl8pPr marL="3200400" algn="l" defTabSz="914400" rtl="0" eaLnBrk="1" latinLnBrk="0" hangingPunct="1">
              <a:defRPr sz="1400" kern="1200">
                <a:solidFill>
                  <a:schemeClr val="tx1"/>
                </a:solidFill>
                <a:latin typeface="Arial" panose="020B0604020202020204" pitchFamily="34" charset="0"/>
                <a:ea typeface="+mn-ea"/>
                <a:cs typeface="+mn-cs"/>
              </a:defRPr>
            </a:lvl8pPr>
            <a:lvl9pPr marL="3657600" algn="l" defTabSz="914400" rtl="0" eaLnBrk="1" latinLnBrk="0" hangingPunct="1">
              <a:defRPr sz="1400" kern="1200">
                <a:solidFill>
                  <a:schemeClr val="tx1"/>
                </a:solidFill>
                <a:latin typeface="Arial" panose="020B0604020202020204" pitchFamily="34" charset="0"/>
                <a:ea typeface="+mn-ea"/>
                <a:cs typeface="+mn-cs"/>
              </a:defRPr>
            </a:lvl9pPr>
          </a:lstStyle>
          <a:p>
            <a:endParaRPr lang="en-CA"/>
          </a:p>
        </p:txBody>
      </p:sp>
      <p:sp>
        <p:nvSpPr>
          <p:cNvPr id="117" name="Freeform 113">
            <a:extLst>
              <a:ext uri="{FF2B5EF4-FFF2-40B4-BE49-F238E27FC236}">
                <a16:creationId xmlns:a16="http://schemas.microsoft.com/office/drawing/2014/main" id="{5F168846-2CA5-4D32-A122-BBAA93C6A7B6}"/>
              </a:ext>
            </a:extLst>
          </p:cNvPr>
          <p:cNvSpPr>
            <a:spLocks noChangeAspect="1"/>
          </p:cNvSpPr>
          <p:nvPr/>
        </p:nvSpPr>
        <p:spPr bwMode="auto">
          <a:xfrm>
            <a:off x="9439343" y="986918"/>
            <a:ext cx="126945" cy="24302"/>
          </a:xfrm>
          <a:custGeom>
            <a:avLst/>
            <a:gdLst>
              <a:gd name="T0" fmla="*/ 214 w 214"/>
              <a:gd name="T1" fmla="*/ 38 h 38"/>
              <a:gd name="T2" fmla="*/ 0 w 214"/>
              <a:gd name="T3" fmla="*/ 0 h 38"/>
            </a:gdLst>
            <a:ahLst/>
            <a:cxnLst>
              <a:cxn ang="0">
                <a:pos x="T0" y="T1"/>
              </a:cxn>
              <a:cxn ang="0">
                <a:pos x="T2" y="T3"/>
              </a:cxn>
            </a:cxnLst>
            <a:rect l="0" t="0" r="r" b="b"/>
            <a:pathLst>
              <a:path w="214" h="38">
                <a:moveTo>
                  <a:pt x="214" y="38"/>
                </a:moveTo>
                <a:cubicBezTo>
                  <a:pt x="142" y="30"/>
                  <a:pt x="69" y="16"/>
                  <a:pt x="0" y="0"/>
                </a:cubicBezTo>
              </a:path>
            </a:pathLst>
          </a:custGeom>
          <a:noFill/>
          <a:ln w="6350" cap="rnd">
            <a:solidFill>
              <a:srgbClr val="FF6600"/>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defPPr>
              <a:defRPr lang="en-US"/>
            </a:defPPr>
            <a:lvl1pPr algn="l" rtl="0" fontAlgn="base">
              <a:spcBef>
                <a:spcPct val="0"/>
              </a:spcBef>
              <a:spcAft>
                <a:spcPct val="0"/>
              </a:spcAft>
              <a:defRPr sz="1400" kern="1200">
                <a:solidFill>
                  <a:schemeClr val="tx1"/>
                </a:solidFill>
                <a:latin typeface="Arial" panose="020B0604020202020204" pitchFamily="34" charset="0"/>
                <a:ea typeface="+mn-ea"/>
                <a:cs typeface="+mn-cs"/>
              </a:defRPr>
            </a:lvl1pPr>
            <a:lvl2pPr marL="457200" algn="l" rtl="0" fontAlgn="base">
              <a:spcBef>
                <a:spcPct val="0"/>
              </a:spcBef>
              <a:spcAft>
                <a:spcPct val="0"/>
              </a:spcAft>
              <a:defRPr sz="1400" kern="1200">
                <a:solidFill>
                  <a:schemeClr val="tx1"/>
                </a:solidFill>
                <a:latin typeface="Arial" panose="020B0604020202020204" pitchFamily="34" charset="0"/>
                <a:ea typeface="+mn-ea"/>
                <a:cs typeface="+mn-cs"/>
              </a:defRPr>
            </a:lvl2pPr>
            <a:lvl3pPr marL="914400" algn="l" rtl="0" fontAlgn="base">
              <a:spcBef>
                <a:spcPct val="0"/>
              </a:spcBef>
              <a:spcAft>
                <a:spcPct val="0"/>
              </a:spcAft>
              <a:defRPr sz="1400" kern="1200">
                <a:solidFill>
                  <a:schemeClr val="tx1"/>
                </a:solidFill>
                <a:latin typeface="Arial" panose="020B0604020202020204" pitchFamily="34" charset="0"/>
                <a:ea typeface="+mn-ea"/>
                <a:cs typeface="+mn-cs"/>
              </a:defRPr>
            </a:lvl3pPr>
            <a:lvl4pPr marL="1371600" algn="l" rtl="0" fontAlgn="base">
              <a:spcBef>
                <a:spcPct val="0"/>
              </a:spcBef>
              <a:spcAft>
                <a:spcPct val="0"/>
              </a:spcAft>
              <a:defRPr sz="1400" kern="1200">
                <a:solidFill>
                  <a:schemeClr val="tx1"/>
                </a:solidFill>
                <a:latin typeface="Arial" panose="020B0604020202020204" pitchFamily="34" charset="0"/>
                <a:ea typeface="+mn-ea"/>
                <a:cs typeface="+mn-cs"/>
              </a:defRPr>
            </a:lvl4pPr>
            <a:lvl5pPr marL="1828800" algn="l" rtl="0" fontAlgn="base">
              <a:spcBef>
                <a:spcPct val="0"/>
              </a:spcBef>
              <a:spcAft>
                <a:spcPct val="0"/>
              </a:spcAft>
              <a:defRPr sz="1400" kern="1200">
                <a:solidFill>
                  <a:schemeClr val="tx1"/>
                </a:solidFill>
                <a:latin typeface="Arial" panose="020B0604020202020204" pitchFamily="34" charset="0"/>
                <a:ea typeface="+mn-ea"/>
                <a:cs typeface="+mn-cs"/>
              </a:defRPr>
            </a:lvl5pPr>
            <a:lvl6pPr marL="2286000" algn="l" defTabSz="914400" rtl="0" eaLnBrk="1" latinLnBrk="0" hangingPunct="1">
              <a:defRPr sz="1400" kern="1200">
                <a:solidFill>
                  <a:schemeClr val="tx1"/>
                </a:solidFill>
                <a:latin typeface="Arial" panose="020B0604020202020204" pitchFamily="34" charset="0"/>
                <a:ea typeface="+mn-ea"/>
                <a:cs typeface="+mn-cs"/>
              </a:defRPr>
            </a:lvl6pPr>
            <a:lvl7pPr marL="2743200" algn="l" defTabSz="914400" rtl="0" eaLnBrk="1" latinLnBrk="0" hangingPunct="1">
              <a:defRPr sz="1400" kern="1200">
                <a:solidFill>
                  <a:schemeClr val="tx1"/>
                </a:solidFill>
                <a:latin typeface="Arial" panose="020B0604020202020204" pitchFamily="34" charset="0"/>
                <a:ea typeface="+mn-ea"/>
                <a:cs typeface="+mn-cs"/>
              </a:defRPr>
            </a:lvl7pPr>
            <a:lvl8pPr marL="3200400" algn="l" defTabSz="914400" rtl="0" eaLnBrk="1" latinLnBrk="0" hangingPunct="1">
              <a:defRPr sz="1400" kern="1200">
                <a:solidFill>
                  <a:schemeClr val="tx1"/>
                </a:solidFill>
                <a:latin typeface="Arial" panose="020B0604020202020204" pitchFamily="34" charset="0"/>
                <a:ea typeface="+mn-ea"/>
                <a:cs typeface="+mn-cs"/>
              </a:defRPr>
            </a:lvl8pPr>
            <a:lvl9pPr marL="3657600" algn="l" defTabSz="914400" rtl="0" eaLnBrk="1" latinLnBrk="0" hangingPunct="1">
              <a:defRPr sz="1400" kern="1200">
                <a:solidFill>
                  <a:schemeClr val="tx1"/>
                </a:solidFill>
                <a:latin typeface="Arial" panose="020B0604020202020204" pitchFamily="34" charset="0"/>
                <a:ea typeface="+mn-ea"/>
                <a:cs typeface="+mn-cs"/>
              </a:defRPr>
            </a:lvl9pPr>
          </a:lstStyle>
          <a:p>
            <a:endParaRPr lang="en-CA"/>
          </a:p>
        </p:txBody>
      </p:sp>
      <p:sp>
        <p:nvSpPr>
          <p:cNvPr id="118" name="Freeform 114">
            <a:extLst>
              <a:ext uri="{FF2B5EF4-FFF2-40B4-BE49-F238E27FC236}">
                <a16:creationId xmlns:a16="http://schemas.microsoft.com/office/drawing/2014/main" id="{C3B64D25-588B-49F4-8F94-B37EBF67546A}"/>
              </a:ext>
            </a:extLst>
          </p:cNvPr>
          <p:cNvSpPr>
            <a:spLocks noChangeAspect="1"/>
          </p:cNvSpPr>
          <p:nvPr/>
        </p:nvSpPr>
        <p:spPr bwMode="auto">
          <a:xfrm>
            <a:off x="9423475" y="986918"/>
            <a:ext cx="15868" cy="19331"/>
          </a:xfrm>
          <a:custGeom>
            <a:avLst/>
            <a:gdLst>
              <a:gd name="T0" fmla="*/ 26 w 26"/>
              <a:gd name="T1" fmla="*/ 0 h 30"/>
              <a:gd name="T2" fmla="*/ 0 w 26"/>
              <a:gd name="T3" fmla="*/ 30 h 30"/>
            </a:gdLst>
            <a:ahLst/>
            <a:cxnLst>
              <a:cxn ang="0">
                <a:pos x="T0" y="T1"/>
              </a:cxn>
              <a:cxn ang="0">
                <a:pos x="T2" y="T3"/>
              </a:cxn>
            </a:cxnLst>
            <a:rect l="0" t="0" r="r" b="b"/>
            <a:pathLst>
              <a:path w="26" h="30">
                <a:moveTo>
                  <a:pt x="26" y="0"/>
                </a:moveTo>
                <a:cubicBezTo>
                  <a:pt x="14" y="7"/>
                  <a:pt x="13" y="25"/>
                  <a:pt x="0" y="30"/>
                </a:cubicBezTo>
              </a:path>
            </a:pathLst>
          </a:custGeom>
          <a:noFill/>
          <a:ln w="6350" cap="rnd">
            <a:solidFill>
              <a:srgbClr val="FF6600"/>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defPPr>
              <a:defRPr lang="en-US"/>
            </a:defPPr>
            <a:lvl1pPr algn="l" rtl="0" fontAlgn="base">
              <a:spcBef>
                <a:spcPct val="0"/>
              </a:spcBef>
              <a:spcAft>
                <a:spcPct val="0"/>
              </a:spcAft>
              <a:defRPr sz="1400" kern="1200">
                <a:solidFill>
                  <a:schemeClr val="tx1"/>
                </a:solidFill>
                <a:latin typeface="Arial" panose="020B0604020202020204" pitchFamily="34" charset="0"/>
                <a:ea typeface="+mn-ea"/>
                <a:cs typeface="+mn-cs"/>
              </a:defRPr>
            </a:lvl1pPr>
            <a:lvl2pPr marL="457200" algn="l" rtl="0" fontAlgn="base">
              <a:spcBef>
                <a:spcPct val="0"/>
              </a:spcBef>
              <a:spcAft>
                <a:spcPct val="0"/>
              </a:spcAft>
              <a:defRPr sz="1400" kern="1200">
                <a:solidFill>
                  <a:schemeClr val="tx1"/>
                </a:solidFill>
                <a:latin typeface="Arial" panose="020B0604020202020204" pitchFamily="34" charset="0"/>
                <a:ea typeface="+mn-ea"/>
                <a:cs typeface="+mn-cs"/>
              </a:defRPr>
            </a:lvl2pPr>
            <a:lvl3pPr marL="914400" algn="l" rtl="0" fontAlgn="base">
              <a:spcBef>
                <a:spcPct val="0"/>
              </a:spcBef>
              <a:spcAft>
                <a:spcPct val="0"/>
              </a:spcAft>
              <a:defRPr sz="1400" kern="1200">
                <a:solidFill>
                  <a:schemeClr val="tx1"/>
                </a:solidFill>
                <a:latin typeface="Arial" panose="020B0604020202020204" pitchFamily="34" charset="0"/>
                <a:ea typeface="+mn-ea"/>
                <a:cs typeface="+mn-cs"/>
              </a:defRPr>
            </a:lvl3pPr>
            <a:lvl4pPr marL="1371600" algn="l" rtl="0" fontAlgn="base">
              <a:spcBef>
                <a:spcPct val="0"/>
              </a:spcBef>
              <a:spcAft>
                <a:spcPct val="0"/>
              </a:spcAft>
              <a:defRPr sz="1400" kern="1200">
                <a:solidFill>
                  <a:schemeClr val="tx1"/>
                </a:solidFill>
                <a:latin typeface="Arial" panose="020B0604020202020204" pitchFamily="34" charset="0"/>
                <a:ea typeface="+mn-ea"/>
                <a:cs typeface="+mn-cs"/>
              </a:defRPr>
            </a:lvl4pPr>
            <a:lvl5pPr marL="1828800" algn="l" rtl="0" fontAlgn="base">
              <a:spcBef>
                <a:spcPct val="0"/>
              </a:spcBef>
              <a:spcAft>
                <a:spcPct val="0"/>
              </a:spcAft>
              <a:defRPr sz="1400" kern="1200">
                <a:solidFill>
                  <a:schemeClr val="tx1"/>
                </a:solidFill>
                <a:latin typeface="Arial" panose="020B0604020202020204" pitchFamily="34" charset="0"/>
                <a:ea typeface="+mn-ea"/>
                <a:cs typeface="+mn-cs"/>
              </a:defRPr>
            </a:lvl5pPr>
            <a:lvl6pPr marL="2286000" algn="l" defTabSz="914400" rtl="0" eaLnBrk="1" latinLnBrk="0" hangingPunct="1">
              <a:defRPr sz="1400" kern="1200">
                <a:solidFill>
                  <a:schemeClr val="tx1"/>
                </a:solidFill>
                <a:latin typeface="Arial" panose="020B0604020202020204" pitchFamily="34" charset="0"/>
                <a:ea typeface="+mn-ea"/>
                <a:cs typeface="+mn-cs"/>
              </a:defRPr>
            </a:lvl6pPr>
            <a:lvl7pPr marL="2743200" algn="l" defTabSz="914400" rtl="0" eaLnBrk="1" latinLnBrk="0" hangingPunct="1">
              <a:defRPr sz="1400" kern="1200">
                <a:solidFill>
                  <a:schemeClr val="tx1"/>
                </a:solidFill>
                <a:latin typeface="Arial" panose="020B0604020202020204" pitchFamily="34" charset="0"/>
                <a:ea typeface="+mn-ea"/>
                <a:cs typeface="+mn-cs"/>
              </a:defRPr>
            </a:lvl7pPr>
            <a:lvl8pPr marL="3200400" algn="l" defTabSz="914400" rtl="0" eaLnBrk="1" latinLnBrk="0" hangingPunct="1">
              <a:defRPr sz="1400" kern="1200">
                <a:solidFill>
                  <a:schemeClr val="tx1"/>
                </a:solidFill>
                <a:latin typeface="Arial" panose="020B0604020202020204" pitchFamily="34" charset="0"/>
                <a:ea typeface="+mn-ea"/>
                <a:cs typeface="+mn-cs"/>
              </a:defRPr>
            </a:lvl8pPr>
            <a:lvl9pPr marL="3657600" algn="l" defTabSz="914400" rtl="0" eaLnBrk="1" latinLnBrk="0" hangingPunct="1">
              <a:defRPr sz="1400" kern="1200">
                <a:solidFill>
                  <a:schemeClr val="tx1"/>
                </a:solidFill>
                <a:latin typeface="Arial" panose="020B0604020202020204" pitchFamily="34" charset="0"/>
                <a:ea typeface="+mn-ea"/>
                <a:cs typeface="+mn-cs"/>
              </a:defRPr>
            </a:lvl9pPr>
          </a:lstStyle>
          <a:p>
            <a:endParaRPr lang="en-CA"/>
          </a:p>
        </p:txBody>
      </p:sp>
      <p:sp>
        <p:nvSpPr>
          <p:cNvPr id="119" name="Freeform 115">
            <a:extLst>
              <a:ext uri="{FF2B5EF4-FFF2-40B4-BE49-F238E27FC236}">
                <a16:creationId xmlns:a16="http://schemas.microsoft.com/office/drawing/2014/main" id="{4987B0FA-B8B5-4E97-B37A-BADC218BA26E}"/>
              </a:ext>
            </a:extLst>
          </p:cNvPr>
          <p:cNvSpPr>
            <a:spLocks noChangeAspect="1"/>
          </p:cNvSpPr>
          <p:nvPr/>
        </p:nvSpPr>
        <p:spPr bwMode="auto">
          <a:xfrm>
            <a:off x="9408630" y="1006249"/>
            <a:ext cx="14844" cy="21540"/>
          </a:xfrm>
          <a:custGeom>
            <a:avLst/>
            <a:gdLst>
              <a:gd name="T0" fmla="*/ 26 w 26"/>
              <a:gd name="T1" fmla="*/ 0 h 34"/>
              <a:gd name="T2" fmla="*/ 0 w 26"/>
              <a:gd name="T3" fmla="*/ 34 h 34"/>
            </a:gdLst>
            <a:ahLst/>
            <a:cxnLst>
              <a:cxn ang="0">
                <a:pos x="T0" y="T1"/>
              </a:cxn>
              <a:cxn ang="0">
                <a:pos x="T2" y="T3"/>
              </a:cxn>
            </a:cxnLst>
            <a:rect l="0" t="0" r="r" b="b"/>
            <a:pathLst>
              <a:path w="26" h="34">
                <a:moveTo>
                  <a:pt x="26" y="0"/>
                </a:moveTo>
                <a:cubicBezTo>
                  <a:pt x="23" y="15"/>
                  <a:pt x="7" y="21"/>
                  <a:pt x="0" y="34"/>
                </a:cubicBezTo>
              </a:path>
            </a:pathLst>
          </a:custGeom>
          <a:noFill/>
          <a:ln w="6350" cap="rnd">
            <a:solidFill>
              <a:srgbClr val="FF6600"/>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defPPr>
              <a:defRPr lang="en-US"/>
            </a:defPPr>
            <a:lvl1pPr algn="l" rtl="0" fontAlgn="base">
              <a:spcBef>
                <a:spcPct val="0"/>
              </a:spcBef>
              <a:spcAft>
                <a:spcPct val="0"/>
              </a:spcAft>
              <a:defRPr sz="1400" kern="1200">
                <a:solidFill>
                  <a:schemeClr val="tx1"/>
                </a:solidFill>
                <a:latin typeface="Arial" panose="020B0604020202020204" pitchFamily="34" charset="0"/>
                <a:ea typeface="+mn-ea"/>
                <a:cs typeface="+mn-cs"/>
              </a:defRPr>
            </a:lvl1pPr>
            <a:lvl2pPr marL="457200" algn="l" rtl="0" fontAlgn="base">
              <a:spcBef>
                <a:spcPct val="0"/>
              </a:spcBef>
              <a:spcAft>
                <a:spcPct val="0"/>
              </a:spcAft>
              <a:defRPr sz="1400" kern="1200">
                <a:solidFill>
                  <a:schemeClr val="tx1"/>
                </a:solidFill>
                <a:latin typeface="Arial" panose="020B0604020202020204" pitchFamily="34" charset="0"/>
                <a:ea typeface="+mn-ea"/>
                <a:cs typeface="+mn-cs"/>
              </a:defRPr>
            </a:lvl2pPr>
            <a:lvl3pPr marL="914400" algn="l" rtl="0" fontAlgn="base">
              <a:spcBef>
                <a:spcPct val="0"/>
              </a:spcBef>
              <a:spcAft>
                <a:spcPct val="0"/>
              </a:spcAft>
              <a:defRPr sz="1400" kern="1200">
                <a:solidFill>
                  <a:schemeClr val="tx1"/>
                </a:solidFill>
                <a:latin typeface="Arial" panose="020B0604020202020204" pitchFamily="34" charset="0"/>
                <a:ea typeface="+mn-ea"/>
                <a:cs typeface="+mn-cs"/>
              </a:defRPr>
            </a:lvl3pPr>
            <a:lvl4pPr marL="1371600" algn="l" rtl="0" fontAlgn="base">
              <a:spcBef>
                <a:spcPct val="0"/>
              </a:spcBef>
              <a:spcAft>
                <a:spcPct val="0"/>
              </a:spcAft>
              <a:defRPr sz="1400" kern="1200">
                <a:solidFill>
                  <a:schemeClr val="tx1"/>
                </a:solidFill>
                <a:latin typeface="Arial" panose="020B0604020202020204" pitchFamily="34" charset="0"/>
                <a:ea typeface="+mn-ea"/>
                <a:cs typeface="+mn-cs"/>
              </a:defRPr>
            </a:lvl4pPr>
            <a:lvl5pPr marL="1828800" algn="l" rtl="0" fontAlgn="base">
              <a:spcBef>
                <a:spcPct val="0"/>
              </a:spcBef>
              <a:spcAft>
                <a:spcPct val="0"/>
              </a:spcAft>
              <a:defRPr sz="1400" kern="1200">
                <a:solidFill>
                  <a:schemeClr val="tx1"/>
                </a:solidFill>
                <a:latin typeface="Arial" panose="020B0604020202020204" pitchFamily="34" charset="0"/>
                <a:ea typeface="+mn-ea"/>
                <a:cs typeface="+mn-cs"/>
              </a:defRPr>
            </a:lvl5pPr>
            <a:lvl6pPr marL="2286000" algn="l" defTabSz="914400" rtl="0" eaLnBrk="1" latinLnBrk="0" hangingPunct="1">
              <a:defRPr sz="1400" kern="1200">
                <a:solidFill>
                  <a:schemeClr val="tx1"/>
                </a:solidFill>
                <a:latin typeface="Arial" panose="020B0604020202020204" pitchFamily="34" charset="0"/>
                <a:ea typeface="+mn-ea"/>
                <a:cs typeface="+mn-cs"/>
              </a:defRPr>
            </a:lvl6pPr>
            <a:lvl7pPr marL="2743200" algn="l" defTabSz="914400" rtl="0" eaLnBrk="1" latinLnBrk="0" hangingPunct="1">
              <a:defRPr sz="1400" kern="1200">
                <a:solidFill>
                  <a:schemeClr val="tx1"/>
                </a:solidFill>
                <a:latin typeface="Arial" panose="020B0604020202020204" pitchFamily="34" charset="0"/>
                <a:ea typeface="+mn-ea"/>
                <a:cs typeface="+mn-cs"/>
              </a:defRPr>
            </a:lvl7pPr>
            <a:lvl8pPr marL="3200400" algn="l" defTabSz="914400" rtl="0" eaLnBrk="1" latinLnBrk="0" hangingPunct="1">
              <a:defRPr sz="1400" kern="1200">
                <a:solidFill>
                  <a:schemeClr val="tx1"/>
                </a:solidFill>
                <a:latin typeface="Arial" panose="020B0604020202020204" pitchFamily="34" charset="0"/>
                <a:ea typeface="+mn-ea"/>
                <a:cs typeface="+mn-cs"/>
              </a:defRPr>
            </a:lvl8pPr>
            <a:lvl9pPr marL="3657600" algn="l" defTabSz="914400" rtl="0" eaLnBrk="1" latinLnBrk="0" hangingPunct="1">
              <a:defRPr sz="1400" kern="1200">
                <a:solidFill>
                  <a:schemeClr val="tx1"/>
                </a:solidFill>
                <a:latin typeface="Arial" panose="020B0604020202020204" pitchFamily="34" charset="0"/>
                <a:ea typeface="+mn-ea"/>
                <a:cs typeface="+mn-cs"/>
              </a:defRPr>
            </a:lvl9pPr>
          </a:lstStyle>
          <a:p>
            <a:endParaRPr lang="en-CA"/>
          </a:p>
        </p:txBody>
      </p:sp>
      <p:sp>
        <p:nvSpPr>
          <p:cNvPr id="120" name="Freeform 116">
            <a:extLst>
              <a:ext uri="{FF2B5EF4-FFF2-40B4-BE49-F238E27FC236}">
                <a16:creationId xmlns:a16="http://schemas.microsoft.com/office/drawing/2014/main" id="{D7D15471-71E4-4C49-A54A-C16A2B1232F8}"/>
              </a:ext>
            </a:extLst>
          </p:cNvPr>
          <p:cNvSpPr>
            <a:spLocks noChangeAspect="1"/>
          </p:cNvSpPr>
          <p:nvPr/>
        </p:nvSpPr>
        <p:spPr bwMode="auto">
          <a:xfrm>
            <a:off x="9406071" y="1027790"/>
            <a:ext cx="2559" cy="20436"/>
          </a:xfrm>
          <a:custGeom>
            <a:avLst/>
            <a:gdLst>
              <a:gd name="T0" fmla="*/ 4 w 4"/>
              <a:gd name="T1" fmla="*/ 0 h 32"/>
              <a:gd name="T2" fmla="*/ 0 w 4"/>
              <a:gd name="T3" fmla="*/ 32 h 32"/>
            </a:gdLst>
            <a:ahLst/>
            <a:cxnLst>
              <a:cxn ang="0">
                <a:pos x="T0" y="T1"/>
              </a:cxn>
              <a:cxn ang="0">
                <a:pos x="T2" y="T3"/>
              </a:cxn>
            </a:cxnLst>
            <a:rect l="0" t="0" r="r" b="b"/>
            <a:pathLst>
              <a:path w="4" h="32">
                <a:moveTo>
                  <a:pt x="4" y="0"/>
                </a:moveTo>
                <a:cubicBezTo>
                  <a:pt x="2" y="10"/>
                  <a:pt x="4" y="22"/>
                  <a:pt x="0" y="32"/>
                </a:cubicBezTo>
              </a:path>
            </a:pathLst>
          </a:custGeom>
          <a:noFill/>
          <a:ln w="6350" cap="rnd">
            <a:solidFill>
              <a:srgbClr val="FF6600"/>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defPPr>
              <a:defRPr lang="en-US"/>
            </a:defPPr>
            <a:lvl1pPr algn="l" rtl="0" fontAlgn="base">
              <a:spcBef>
                <a:spcPct val="0"/>
              </a:spcBef>
              <a:spcAft>
                <a:spcPct val="0"/>
              </a:spcAft>
              <a:defRPr sz="1400" kern="1200">
                <a:solidFill>
                  <a:schemeClr val="tx1"/>
                </a:solidFill>
                <a:latin typeface="Arial" panose="020B0604020202020204" pitchFamily="34" charset="0"/>
                <a:ea typeface="+mn-ea"/>
                <a:cs typeface="+mn-cs"/>
              </a:defRPr>
            </a:lvl1pPr>
            <a:lvl2pPr marL="457200" algn="l" rtl="0" fontAlgn="base">
              <a:spcBef>
                <a:spcPct val="0"/>
              </a:spcBef>
              <a:spcAft>
                <a:spcPct val="0"/>
              </a:spcAft>
              <a:defRPr sz="1400" kern="1200">
                <a:solidFill>
                  <a:schemeClr val="tx1"/>
                </a:solidFill>
                <a:latin typeface="Arial" panose="020B0604020202020204" pitchFamily="34" charset="0"/>
                <a:ea typeface="+mn-ea"/>
                <a:cs typeface="+mn-cs"/>
              </a:defRPr>
            </a:lvl2pPr>
            <a:lvl3pPr marL="914400" algn="l" rtl="0" fontAlgn="base">
              <a:spcBef>
                <a:spcPct val="0"/>
              </a:spcBef>
              <a:spcAft>
                <a:spcPct val="0"/>
              </a:spcAft>
              <a:defRPr sz="1400" kern="1200">
                <a:solidFill>
                  <a:schemeClr val="tx1"/>
                </a:solidFill>
                <a:latin typeface="Arial" panose="020B0604020202020204" pitchFamily="34" charset="0"/>
                <a:ea typeface="+mn-ea"/>
                <a:cs typeface="+mn-cs"/>
              </a:defRPr>
            </a:lvl3pPr>
            <a:lvl4pPr marL="1371600" algn="l" rtl="0" fontAlgn="base">
              <a:spcBef>
                <a:spcPct val="0"/>
              </a:spcBef>
              <a:spcAft>
                <a:spcPct val="0"/>
              </a:spcAft>
              <a:defRPr sz="1400" kern="1200">
                <a:solidFill>
                  <a:schemeClr val="tx1"/>
                </a:solidFill>
                <a:latin typeface="Arial" panose="020B0604020202020204" pitchFamily="34" charset="0"/>
                <a:ea typeface="+mn-ea"/>
                <a:cs typeface="+mn-cs"/>
              </a:defRPr>
            </a:lvl4pPr>
            <a:lvl5pPr marL="1828800" algn="l" rtl="0" fontAlgn="base">
              <a:spcBef>
                <a:spcPct val="0"/>
              </a:spcBef>
              <a:spcAft>
                <a:spcPct val="0"/>
              </a:spcAft>
              <a:defRPr sz="1400" kern="1200">
                <a:solidFill>
                  <a:schemeClr val="tx1"/>
                </a:solidFill>
                <a:latin typeface="Arial" panose="020B0604020202020204" pitchFamily="34" charset="0"/>
                <a:ea typeface="+mn-ea"/>
                <a:cs typeface="+mn-cs"/>
              </a:defRPr>
            </a:lvl5pPr>
            <a:lvl6pPr marL="2286000" algn="l" defTabSz="914400" rtl="0" eaLnBrk="1" latinLnBrk="0" hangingPunct="1">
              <a:defRPr sz="1400" kern="1200">
                <a:solidFill>
                  <a:schemeClr val="tx1"/>
                </a:solidFill>
                <a:latin typeface="Arial" panose="020B0604020202020204" pitchFamily="34" charset="0"/>
                <a:ea typeface="+mn-ea"/>
                <a:cs typeface="+mn-cs"/>
              </a:defRPr>
            </a:lvl6pPr>
            <a:lvl7pPr marL="2743200" algn="l" defTabSz="914400" rtl="0" eaLnBrk="1" latinLnBrk="0" hangingPunct="1">
              <a:defRPr sz="1400" kern="1200">
                <a:solidFill>
                  <a:schemeClr val="tx1"/>
                </a:solidFill>
                <a:latin typeface="Arial" panose="020B0604020202020204" pitchFamily="34" charset="0"/>
                <a:ea typeface="+mn-ea"/>
                <a:cs typeface="+mn-cs"/>
              </a:defRPr>
            </a:lvl7pPr>
            <a:lvl8pPr marL="3200400" algn="l" defTabSz="914400" rtl="0" eaLnBrk="1" latinLnBrk="0" hangingPunct="1">
              <a:defRPr sz="1400" kern="1200">
                <a:solidFill>
                  <a:schemeClr val="tx1"/>
                </a:solidFill>
                <a:latin typeface="Arial" panose="020B0604020202020204" pitchFamily="34" charset="0"/>
                <a:ea typeface="+mn-ea"/>
                <a:cs typeface="+mn-cs"/>
              </a:defRPr>
            </a:lvl8pPr>
            <a:lvl9pPr marL="3657600" algn="l" defTabSz="914400" rtl="0" eaLnBrk="1" latinLnBrk="0" hangingPunct="1">
              <a:defRPr sz="1400" kern="1200">
                <a:solidFill>
                  <a:schemeClr val="tx1"/>
                </a:solidFill>
                <a:latin typeface="Arial" panose="020B0604020202020204" pitchFamily="34" charset="0"/>
                <a:ea typeface="+mn-ea"/>
                <a:cs typeface="+mn-cs"/>
              </a:defRPr>
            </a:lvl9pPr>
          </a:lstStyle>
          <a:p>
            <a:endParaRPr lang="en-CA"/>
          </a:p>
        </p:txBody>
      </p:sp>
      <p:sp>
        <p:nvSpPr>
          <p:cNvPr id="121" name="Freeform 117">
            <a:extLst>
              <a:ext uri="{FF2B5EF4-FFF2-40B4-BE49-F238E27FC236}">
                <a16:creationId xmlns:a16="http://schemas.microsoft.com/office/drawing/2014/main" id="{D0D27C6D-8CF2-44A9-B388-40B89AE98F4B}"/>
              </a:ext>
            </a:extLst>
          </p:cNvPr>
          <p:cNvSpPr>
            <a:spLocks noChangeAspect="1"/>
          </p:cNvSpPr>
          <p:nvPr/>
        </p:nvSpPr>
        <p:spPr bwMode="auto">
          <a:xfrm>
            <a:off x="9406071" y="1048225"/>
            <a:ext cx="6142" cy="6628"/>
          </a:xfrm>
          <a:custGeom>
            <a:avLst/>
            <a:gdLst>
              <a:gd name="T0" fmla="*/ 0 w 10"/>
              <a:gd name="T1" fmla="*/ 0 h 10"/>
              <a:gd name="T2" fmla="*/ 10 w 10"/>
              <a:gd name="T3" fmla="*/ 10 h 10"/>
            </a:gdLst>
            <a:ahLst/>
            <a:cxnLst>
              <a:cxn ang="0">
                <a:pos x="T0" y="T1"/>
              </a:cxn>
              <a:cxn ang="0">
                <a:pos x="T2" y="T3"/>
              </a:cxn>
            </a:cxnLst>
            <a:rect l="0" t="0" r="r" b="b"/>
            <a:pathLst>
              <a:path w="10" h="10">
                <a:moveTo>
                  <a:pt x="0" y="0"/>
                </a:moveTo>
                <a:cubicBezTo>
                  <a:pt x="5" y="4"/>
                  <a:pt x="8" y="6"/>
                  <a:pt x="10" y="10"/>
                </a:cubicBezTo>
              </a:path>
            </a:pathLst>
          </a:custGeom>
          <a:noFill/>
          <a:ln w="6350" cap="rnd">
            <a:solidFill>
              <a:srgbClr val="FF6600"/>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defPPr>
              <a:defRPr lang="en-US"/>
            </a:defPPr>
            <a:lvl1pPr algn="l" rtl="0" fontAlgn="base">
              <a:spcBef>
                <a:spcPct val="0"/>
              </a:spcBef>
              <a:spcAft>
                <a:spcPct val="0"/>
              </a:spcAft>
              <a:defRPr sz="1400" kern="1200">
                <a:solidFill>
                  <a:schemeClr val="tx1"/>
                </a:solidFill>
                <a:latin typeface="Arial" panose="020B0604020202020204" pitchFamily="34" charset="0"/>
                <a:ea typeface="+mn-ea"/>
                <a:cs typeface="+mn-cs"/>
              </a:defRPr>
            </a:lvl1pPr>
            <a:lvl2pPr marL="457200" algn="l" rtl="0" fontAlgn="base">
              <a:spcBef>
                <a:spcPct val="0"/>
              </a:spcBef>
              <a:spcAft>
                <a:spcPct val="0"/>
              </a:spcAft>
              <a:defRPr sz="1400" kern="1200">
                <a:solidFill>
                  <a:schemeClr val="tx1"/>
                </a:solidFill>
                <a:latin typeface="Arial" panose="020B0604020202020204" pitchFamily="34" charset="0"/>
                <a:ea typeface="+mn-ea"/>
                <a:cs typeface="+mn-cs"/>
              </a:defRPr>
            </a:lvl2pPr>
            <a:lvl3pPr marL="914400" algn="l" rtl="0" fontAlgn="base">
              <a:spcBef>
                <a:spcPct val="0"/>
              </a:spcBef>
              <a:spcAft>
                <a:spcPct val="0"/>
              </a:spcAft>
              <a:defRPr sz="1400" kern="1200">
                <a:solidFill>
                  <a:schemeClr val="tx1"/>
                </a:solidFill>
                <a:latin typeface="Arial" panose="020B0604020202020204" pitchFamily="34" charset="0"/>
                <a:ea typeface="+mn-ea"/>
                <a:cs typeface="+mn-cs"/>
              </a:defRPr>
            </a:lvl3pPr>
            <a:lvl4pPr marL="1371600" algn="l" rtl="0" fontAlgn="base">
              <a:spcBef>
                <a:spcPct val="0"/>
              </a:spcBef>
              <a:spcAft>
                <a:spcPct val="0"/>
              </a:spcAft>
              <a:defRPr sz="1400" kern="1200">
                <a:solidFill>
                  <a:schemeClr val="tx1"/>
                </a:solidFill>
                <a:latin typeface="Arial" panose="020B0604020202020204" pitchFamily="34" charset="0"/>
                <a:ea typeface="+mn-ea"/>
                <a:cs typeface="+mn-cs"/>
              </a:defRPr>
            </a:lvl4pPr>
            <a:lvl5pPr marL="1828800" algn="l" rtl="0" fontAlgn="base">
              <a:spcBef>
                <a:spcPct val="0"/>
              </a:spcBef>
              <a:spcAft>
                <a:spcPct val="0"/>
              </a:spcAft>
              <a:defRPr sz="1400" kern="1200">
                <a:solidFill>
                  <a:schemeClr val="tx1"/>
                </a:solidFill>
                <a:latin typeface="Arial" panose="020B0604020202020204" pitchFamily="34" charset="0"/>
                <a:ea typeface="+mn-ea"/>
                <a:cs typeface="+mn-cs"/>
              </a:defRPr>
            </a:lvl5pPr>
            <a:lvl6pPr marL="2286000" algn="l" defTabSz="914400" rtl="0" eaLnBrk="1" latinLnBrk="0" hangingPunct="1">
              <a:defRPr sz="1400" kern="1200">
                <a:solidFill>
                  <a:schemeClr val="tx1"/>
                </a:solidFill>
                <a:latin typeface="Arial" panose="020B0604020202020204" pitchFamily="34" charset="0"/>
                <a:ea typeface="+mn-ea"/>
                <a:cs typeface="+mn-cs"/>
              </a:defRPr>
            </a:lvl6pPr>
            <a:lvl7pPr marL="2743200" algn="l" defTabSz="914400" rtl="0" eaLnBrk="1" latinLnBrk="0" hangingPunct="1">
              <a:defRPr sz="1400" kern="1200">
                <a:solidFill>
                  <a:schemeClr val="tx1"/>
                </a:solidFill>
                <a:latin typeface="Arial" panose="020B0604020202020204" pitchFamily="34" charset="0"/>
                <a:ea typeface="+mn-ea"/>
                <a:cs typeface="+mn-cs"/>
              </a:defRPr>
            </a:lvl7pPr>
            <a:lvl8pPr marL="3200400" algn="l" defTabSz="914400" rtl="0" eaLnBrk="1" latinLnBrk="0" hangingPunct="1">
              <a:defRPr sz="1400" kern="1200">
                <a:solidFill>
                  <a:schemeClr val="tx1"/>
                </a:solidFill>
                <a:latin typeface="Arial" panose="020B0604020202020204" pitchFamily="34" charset="0"/>
                <a:ea typeface="+mn-ea"/>
                <a:cs typeface="+mn-cs"/>
              </a:defRPr>
            </a:lvl8pPr>
            <a:lvl9pPr marL="3657600" algn="l" defTabSz="914400" rtl="0" eaLnBrk="1" latinLnBrk="0" hangingPunct="1">
              <a:defRPr sz="1400" kern="1200">
                <a:solidFill>
                  <a:schemeClr val="tx1"/>
                </a:solidFill>
                <a:latin typeface="Arial" panose="020B0604020202020204" pitchFamily="34" charset="0"/>
                <a:ea typeface="+mn-ea"/>
                <a:cs typeface="+mn-cs"/>
              </a:defRPr>
            </a:lvl9pPr>
          </a:lstStyle>
          <a:p>
            <a:endParaRPr lang="en-CA"/>
          </a:p>
        </p:txBody>
      </p:sp>
      <p:sp>
        <p:nvSpPr>
          <p:cNvPr id="122" name="Freeform 118">
            <a:extLst>
              <a:ext uri="{FF2B5EF4-FFF2-40B4-BE49-F238E27FC236}">
                <a16:creationId xmlns:a16="http://schemas.microsoft.com/office/drawing/2014/main" id="{86B85F35-1FC4-4FC7-BB39-4F7E07C07C70}"/>
              </a:ext>
            </a:extLst>
          </p:cNvPr>
          <p:cNvSpPr>
            <a:spLocks noChangeAspect="1"/>
          </p:cNvSpPr>
          <p:nvPr/>
        </p:nvSpPr>
        <p:spPr bwMode="auto">
          <a:xfrm>
            <a:off x="9421427" y="949914"/>
            <a:ext cx="3071" cy="20436"/>
          </a:xfrm>
          <a:custGeom>
            <a:avLst/>
            <a:gdLst>
              <a:gd name="T0" fmla="*/ 4 w 5"/>
              <a:gd name="T1" fmla="*/ 32 h 32"/>
              <a:gd name="T2" fmla="*/ 0 w 5"/>
              <a:gd name="T3" fmla="*/ 0 h 32"/>
            </a:gdLst>
            <a:ahLst/>
            <a:cxnLst>
              <a:cxn ang="0">
                <a:pos x="T0" y="T1"/>
              </a:cxn>
              <a:cxn ang="0">
                <a:pos x="T2" y="T3"/>
              </a:cxn>
            </a:cxnLst>
            <a:rect l="0" t="0" r="r" b="b"/>
            <a:pathLst>
              <a:path w="5" h="32">
                <a:moveTo>
                  <a:pt x="4" y="32"/>
                </a:moveTo>
                <a:cubicBezTo>
                  <a:pt x="0" y="22"/>
                  <a:pt x="5" y="10"/>
                  <a:pt x="0" y="0"/>
                </a:cubicBezTo>
              </a:path>
            </a:pathLst>
          </a:custGeom>
          <a:noFill/>
          <a:ln w="6350" cap="rnd">
            <a:solidFill>
              <a:srgbClr val="FF6600"/>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defPPr>
              <a:defRPr lang="en-US"/>
            </a:defPPr>
            <a:lvl1pPr algn="l" rtl="0" fontAlgn="base">
              <a:spcBef>
                <a:spcPct val="0"/>
              </a:spcBef>
              <a:spcAft>
                <a:spcPct val="0"/>
              </a:spcAft>
              <a:defRPr sz="1400" kern="1200">
                <a:solidFill>
                  <a:schemeClr val="tx1"/>
                </a:solidFill>
                <a:latin typeface="Arial" panose="020B0604020202020204" pitchFamily="34" charset="0"/>
                <a:ea typeface="+mn-ea"/>
                <a:cs typeface="+mn-cs"/>
              </a:defRPr>
            </a:lvl1pPr>
            <a:lvl2pPr marL="457200" algn="l" rtl="0" fontAlgn="base">
              <a:spcBef>
                <a:spcPct val="0"/>
              </a:spcBef>
              <a:spcAft>
                <a:spcPct val="0"/>
              </a:spcAft>
              <a:defRPr sz="1400" kern="1200">
                <a:solidFill>
                  <a:schemeClr val="tx1"/>
                </a:solidFill>
                <a:latin typeface="Arial" panose="020B0604020202020204" pitchFamily="34" charset="0"/>
                <a:ea typeface="+mn-ea"/>
                <a:cs typeface="+mn-cs"/>
              </a:defRPr>
            </a:lvl2pPr>
            <a:lvl3pPr marL="914400" algn="l" rtl="0" fontAlgn="base">
              <a:spcBef>
                <a:spcPct val="0"/>
              </a:spcBef>
              <a:spcAft>
                <a:spcPct val="0"/>
              </a:spcAft>
              <a:defRPr sz="1400" kern="1200">
                <a:solidFill>
                  <a:schemeClr val="tx1"/>
                </a:solidFill>
                <a:latin typeface="Arial" panose="020B0604020202020204" pitchFamily="34" charset="0"/>
                <a:ea typeface="+mn-ea"/>
                <a:cs typeface="+mn-cs"/>
              </a:defRPr>
            </a:lvl3pPr>
            <a:lvl4pPr marL="1371600" algn="l" rtl="0" fontAlgn="base">
              <a:spcBef>
                <a:spcPct val="0"/>
              </a:spcBef>
              <a:spcAft>
                <a:spcPct val="0"/>
              </a:spcAft>
              <a:defRPr sz="1400" kern="1200">
                <a:solidFill>
                  <a:schemeClr val="tx1"/>
                </a:solidFill>
                <a:latin typeface="Arial" panose="020B0604020202020204" pitchFamily="34" charset="0"/>
                <a:ea typeface="+mn-ea"/>
                <a:cs typeface="+mn-cs"/>
              </a:defRPr>
            </a:lvl4pPr>
            <a:lvl5pPr marL="1828800" algn="l" rtl="0" fontAlgn="base">
              <a:spcBef>
                <a:spcPct val="0"/>
              </a:spcBef>
              <a:spcAft>
                <a:spcPct val="0"/>
              </a:spcAft>
              <a:defRPr sz="1400" kern="1200">
                <a:solidFill>
                  <a:schemeClr val="tx1"/>
                </a:solidFill>
                <a:latin typeface="Arial" panose="020B0604020202020204" pitchFamily="34" charset="0"/>
                <a:ea typeface="+mn-ea"/>
                <a:cs typeface="+mn-cs"/>
              </a:defRPr>
            </a:lvl5pPr>
            <a:lvl6pPr marL="2286000" algn="l" defTabSz="914400" rtl="0" eaLnBrk="1" latinLnBrk="0" hangingPunct="1">
              <a:defRPr sz="1400" kern="1200">
                <a:solidFill>
                  <a:schemeClr val="tx1"/>
                </a:solidFill>
                <a:latin typeface="Arial" panose="020B0604020202020204" pitchFamily="34" charset="0"/>
                <a:ea typeface="+mn-ea"/>
                <a:cs typeface="+mn-cs"/>
              </a:defRPr>
            </a:lvl6pPr>
            <a:lvl7pPr marL="2743200" algn="l" defTabSz="914400" rtl="0" eaLnBrk="1" latinLnBrk="0" hangingPunct="1">
              <a:defRPr sz="1400" kern="1200">
                <a:solidFill>
                  <a:schemeClr val="tx1"/>
                </a:solidFill>
                <a:latin typeface="Arial" panose="020B0604020202020204" pitchFamily="34" charset="0"/>
                <a:ea typeface="+mn-ea"/>
                <a:cs typeface="+mn-cs"/>
              </a:defRPr>
            </a:lvl7pPr>
            <a:lvl8pPr marL="3200400" algn="l" defTabSz="914400" rtl="0" eaLnBrk="1" latinLnBrk="0" hangingPunct="1">
              <a:defRPr sz="1400" kern="1200">
                <a:solidFill>
                  <a:schemeClr val="tx1"/>
                </a:solidFill>
                <a:latin typeface="Arial" panose="020B0604020202020204" pitchFamily="34" charset="0"/>
                <a:ea typeface="+mn-ea"/>
                <a:cs typeface="+mn-cs"/>
              </a:defRPr>
            </a:lvl8pPr>
            <a:lvl9pPr marL="3657600" algn="l" defTabSz="914400" rtl="0" eaLnBrk="1" latinLnBrk="0" hangingPunct="1">
              <a:defRPr sz="1400" kern="1200">
                <a:solidFill>
                  <a:schemeClr val="tx1"/>
                </a:solidFill>
                <a:latin typeface="Arial" panose="020B0604020202020204" pitchFamily="34" charset="0"/>
                <a:ea typeface="+mn-ea"/>
                <a:cs typeface="+mn-cs"/>
              </a:defRPr>
            </a:lvl9pPr>
          </a:lstStyle>
          <a:p>
            <a:endParaRPr lang="en-CA"/>
          </a:p>
        </p:txBody>
      </p:sp>
      <p:sp>
        <p:nvSpPr>
          <p:cNvPr id="123" name="Freeform 119">
            <a:extLst>
              <a:ext uri="{FF2B5EF4-FFF2-40B4-BE49-F238E27FC236}">
                <a16:creationId xmlns:a16="http://schemas.microsoft.com/office/drawing/2014/main" id="{AFE8A054-486C-4C29-B169-FD6EA97E772D}"/>
              </a:ext>
            </a:extLst>
          </p:cNvPr>
          <p:cNvSpPr>
            <a:spLocks noChangeAspect="1"/>
          </p:cNvSpPr>
          <p:nvPr/>
        </p:nvSpPr>
        <p:spPr bwMode="auto">
          <a:xfrm>
            <a:off x="9415796" y="928373"/>
            <a:ext cx="5631" cy="21540"/>
          </a:xfrm>
          <a:custGeom>
            <a:avLst/>
            <a:gdLst>
              <a:gd name="T0" fmla="*/ 10 w 10"/>
              <a:gd name="T1" fmla="*/ 34 h 34"/>
              <a:gd name="T2" fmla="*/ 0 w 10"/>
              <a:gd name="T3" fmla="*/ 0 h 34"/>
            </a:gdLst>
            <a:ahLst/>
            <a:cxnLst>
              <a:cxn ang="0">
                <a:pos x="T0" y="T1"/>
              </a:cxn>
              <a:cxn ang="0">
                <a:pos x="T2" y="T3"/>
              </a:cxn>
            </a:cxnLst>
            <a:rect l="0" t="0" r="r" b="b"/>
            <a:pathLst>
              <a:path w="10" h="34">
                <a:moveTo>
                  <a:pt x="10" y="34"/>
                </a:moveTo>
                <a:cubicBezTo>
                  <a:pt x="3" y="24"/>
                  <a:pt x="2" y="12"/>
                  <a:pt x="0" y="0"/>
                </a:cubicBezTo>
              </a:path>
            </a:pathLst>
          </a:custGeom>
          <a:noFill/>
          <a:ln w="6350" cap="rnd">
            <a:solidFill>
              <a:srgbClr val="FF6600"/>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defPPr>
              <a:defRPr lang="en-US"/>
            </a:defPPr>
            <a:lvl1pPr algn="l" rtl="0" fontAlgn="base">
              <a:spcBef>
                <a:spcPct val="0"/>
              </a:spcBef>
              <a:spcAft>
                <a:spcPct val="0"/>
              </a:spcAft>
              <a:defRPr sz="1400" kern="1200">
                <a:solidFill>
                  <a:schemeClr val="tx1"/>
                </a:solidFill>
                <a:latin typeface="Arial" panose="020B0604020202020204" pitchFamily="34" charset="0"/>
                <a:ea typeface="+mn-ea"/>
                <a:cs typeface="+mn-cs"/>
              </a:defRPr>
            </a:lvl1pPr>
            <a:lvl2pPr marL="457200" algn="l" rtl="0" fontAlgn="base">
              <a:spcBef>
                <a:spcPct val="0"/>
              </a:spcBef>
              <a:spcAft>
                <a:spcPct val="0"/>
              </a:spcAft>
              <a:defRPr sz="1400" kern="1200">
                <a:solidFill>
                  <a:schemeClr val="tx1"/>
                </a:solidFill>
                <a:latin typeface="Arial" panose="020B0604020202020204" pitchFamily="34" charset="0"/>
                <a:ea typeface="+mn-ea"/>
                <a:cs typeface="+mn-cs"/>
              </a:defRPr>
            </a:lvl2pPr>
            <a:lvl3pPr marL="914400" algn="l" rtl="0" fontAlgn="base">
              <a:spcBef>
                <a:spcPct val="0"/>
              </a:spcBef>
              <a:spcAft>
                <a:spcPct val="0"/>
              </a:spcAft>
              <a:defRPr sz="1400" kern="1200">
                <a:solidFill>
                  <a:schemeClr val="tx1"/>
                </a:solidFill>
                <a:latin typeface="Arial" panose="020B0604020202020204" pitchFamily="34" charset="0"/>
                <a:ea typeface="+mn-ea"/>
                <a:cs typeface="+mn-cs"/>
              </a:defRPr>
            </a:lvl3pPr>
            <a:lvl4pPr marL="1371600" algn="l" rtl="0" fontAlgn="base">
              <a:spcBef>
                <a:spcPct val="0"/>
              </a:spcBef>
              <a:spcAft>
                <a:spcPct val="0"/>
              </a:spcAft>
              <a:defRPr sz="1400" kern="1200">
                <a:solidFill>
                  <a:schemeClr val="tx1"/>
                </a:solidFill>
                <a:latin typeface="Arial" panose="020B0604020202020204" pitchFamily="34" charset="0"/>
                <a:ea typeface="+mn-ea"/>
                <a:cs typeface="+mn-cs"/>
              </a:defRPr>
            </a:lvl4pPr>
            <a:lvl5pPr marL="1828800" algn="l" rtl="0" fontAlgn="base">
              <a:spcBef>
                <a:spcPct val="0"/>
              </a:spcBef>
              <a:spcAft>
                <a:spcPct val="0"/>
              </a:spcAft>
              <a:defRPr sz="1400" kern="1200">
                <a:solidFill>
                  <a:schemeClr val="tx1"/>
                </a:solidFill>
                <a:latin typeface="Arial" panose="020B0604020202020204" pitchFamily="34" charset="0"/>
                <a:ea typeface="+mn-ea"/>
                <a:cs typeface="+mn-cs"/>
              </a:defRPr>
            </a:lvl5pPr>
            <a:lvl6pPr marL="2286000" algn="l" defTabSz="914400" rtl="0" eaLnBrk="1" latinLnBrk="0" hangingPunct="1">
              <a:defRPr sz="1400" kern="1200">
                <a:solidFill>
                  <a:schemeClr val="tx1"/>
                </a:solidFill>
                <a:latin typeface="Arial" panose="020B0604020202020204" pitchFamily="34" charset="0"/>
                <a:ea typeface="+mn-ea"/>
                <a:cs typeface="+mn-cs"/>
              </a:defRPr>
            </a:lvl6pPr>
            <a:lvl7pPr marL="2743200" algn="l" defTabSz="914400" rtl="0" eaLnBrk="1" latinLnBrk="0" hangingPunct="1">
              <a:defRPr sz="1400" kern="1200">
                <a:solidFill>
                  <a:schemeClr val="tx1"/>
                </a:solidFill>
                <a:latin typeface="Arial" panose="020B0604020202020204" pitchFamily="34" charset="0"/>
                <a:ea typeface="+mn-ea"/>
                <a:cs typeface="+mn-cs"/>
              </a:defRPr>
            </a:lvl7pPr>
            <a:lvl8pPr marL="3200400" algn="l" defTabSz="914400" rtl="0" eaLnBrk="1" latinLnBrk="0" hangingPunct="1">
              <a:defRPr sz="1400" kern="1200">
                <a:solidFill>
                  <a:schemeClr val="tx1"/>
                </a:solidFill>
                <a:latin typeface="Arial" panose="020B0604020202020204" pitchFamily="34" charset="0"/>
                <a:ea typeface="+mn-ea"/>
                <a:cs typeface="+mn-cs"/>
              </a:defRPr>
            </a:lvl8pPr>
            <a:lvl9pPr marL="3657600" algn="l" defTabSz="914400" rtl="0" eaLnBrk="1" latinLnBrk="0" hangingPunct="1">
              <a:defRPr sz="1400" kern="1200">
                <a:solidFill>
                  <a:schemeClr val="tx1"/>
                </a:solidFill>
                <a:latin typeface="Arial" panose="020B0604020202020204" pitchFamily="34" charset="0"/>
                <a:ea typeface="+mn-ea"/>
                <a:cs typeface="+mn-cs"/>
              </a:defRPr>
            </a:lvl9pPr>
          </a:lstStyle>
          <a:p>
            <a:endParaRPr lang="en-CA"/>
          </a:p>
        </p:txBody>
      </p:sp>
      <p:sp>
        <p:nvSpPr>
          <p:cNvPr id="124" name="Freeform 120">
            <a:extLst>
              <a:ext uri="{FF2B5EF4-FFF2-40B4-BE49-F238E27FC236}">
                <a16:creationId xmlns:a16="http://schemas.microsoft.com/office/drawing/2014/main" id="{38BD49B2-8135-4CD4-A54C-274315E965AF}"/>
              </a:ext>
            </a:extLst>
          </p:cNvPr>
          <p:cNvSpPr>
            <a:spLocks noChangeAspect="1"/>
          </p:cNvSpPr>
          <p:nvPr/>
        </p:nvSpPr>
        <p:spPr bwMode="auto">
          <a:xfrm>
            <a:off x="9409654" y="924507"/>
            <a:ext cx="6142" cy="3866"/>
          </a:xfrm>
          <a:custGeom>
            <a:avLst/>
            <a:gdLst>
              <a:gd name="T0" fmla="*/ 10 w 10"/>
              <a:gd name="T1" fmla="*/ 6 h 6"/>
              <a:gd name="T2" fmla="*/ 0 w 10"/>
              <a:gd name="T3" fmla="*/ 0 h 6"/>
            </a:gdLst>
            <a:ahLst/>
            <a:cxnLst>
              <a:cxn ang="0">
                <a:pos x="T0" y="T1"/>
              </a:cxn>
              <a:cxn ang="0">
                <a:pos x="T2" y="T3"/>
              </a:cxn>
            </a:cxnLst>
            <a:rect l="0" t="0" r="r" b="b"/>
            <a:pathLst>
              <a:path w="10" h="6">
                <a:moveTo>
                  <a:pt x="10" y="6"/>
                </a:moveTo>
                <a:cubicBezTo>
                  <a:pt x="7" y="2"/>
                  <a:pt x="4" y="1"/>
                  <a:pt x="0" y="0"/>
                </a:cubicBezTo>
              </a:path>
            </a:pathLst>
          </a:custGeom>
          <a:noFill/>
          <a:ln w="6350" cap="rnd">
            <a:solidFill>
              <a:srgbClr val="FF6600"/>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defPPr>
              <a:defRPr lang="en-US"/>
            </a:defPPr>
            <a:lvl1pPr algn="l" rtl="0" fontAlgn="base">
              <a:spcBef>
                <a:spcPct val="0"/>
              </a:spcBef>
              <a:spcAft>
                <a:spcPct val="0"/>
              </a:spcAft>
              <a:defRPr sz="1400" kern="1200">
                <a:solidFill>
                  <a:schemeClr val="tx1"/>
                </a:solidFill>
                <a:latin typeface="Arial" panose="020B0604020202020204" pitchFamily="34" charset="0"/>
                <a:ea typeface="+mn-ea"/>
                <a:cs typeface="+mn-cs"/>
              </a:defRPr>
            </a:lvl1pPr>
            <a:lvl2pPr marL="457200" algn="l" rtl="0" fontAlgn="base">
              <a:spcBef>
                <a:spcPct val="0"/>
              </a:spcBef>
              <a:spcAft>
                <a:spcPct val="0"/>
              </a:spcAft>
              <a:defRPr sz="1400" kern="1200">
                <a:solidFill>
                  <a:schemeClr val="tx1"/>
                </a:solidFill>
                <a:latin typeface="Arial" panose="020B0604020202020204" pitchFamily="34" charset="0"/>
                <a:ea typeface="+mn-ea"/>
                <a:cs typeface="+mn-cs"/>
              </a:defRPr>
            </a:lvl2pPr>
            <a:lvl3pPr marL="914400" algn="l" rtl="0" fontAlgn="base">
              <a:spcBef>
                <a:spcPct val="0"/>
              </a:spcBef>
              <a:spcAft>
                <a:spcPct val="0"/>
              </a:spcAft>
              <a:defRPr sz="1400" kern="1200">
                <a:solidFill>
                  <a:schemeClr val="tx1"/>
                </a:solidFill>
                <a:latin typeface="Arial" panose="020B0604020202020204" pitchFamily="34" charset="0"/>
                <a:ea typeface="+mn-ea"/>
                <a:cs typeface="+mn-cs"/>
              </a:defRPr>
            </a:lvl3pPr>
            <a:lvl4pPr marL="1371600" algn="l" rtl="0" fontAlgn="base">
              <a:spcBef>
                <a:spcPct val="0"/>
              </a:spcBef>
              <a:spcAft>
                <a:spcPct val="0"/>
              </a:spcAft>
              <a:defRPr sz="1400" kern="1200">
                <a:solidFill>
                  <a:schemeClr val="tx1"/>
                </a:solidFill>
                <a:latin typeface="Arial" panose="020B0604020202020204" pitchFamily="34" charset="0"/>
                <a:ea typeface="+mn-ea"/>
                <a:cs typeface="+mn-cs"/>
              </a:defRPr>
            </a:lvl4pPr>
            <a:lvl5pPr marL="1828800" algn="l" rtl="0" fontAlgn="base">
              <a:spcBef>
                <a:spcPct val="0"/>
              </a:spcBef>
              <a:spcAft>
                <a:spcPct val="0"/>
              </a:spcAft>
              <a:defRPr sz="1400" kern="1200">
                <a:solidFill>
                  <a:schemeClr val="tx1"/>
                </a:solidFill>
                <a:latin typeface="Arial" panose="020B0604020202020204" pitchFamily="34" charset="0"/>
                <a:ea typeface="+mn-ea"/>
                <a:cs typeface="+mn-cs"/>
              </a:defRPr>
            </a:lvl5pPr>
            <a:lvl6pPr marL="2286000" algn="l" defTabSz="914400" rtl="0" eaLnBrk="1" latinLnBrk="0" hangingPunct="1">
              <a:defRPr sz="1400" kern="1200">
                <a:solidFill>
                  <a:schemeClr val="tx1"/>
                </a:solidFill>
                <a:latin typeface="Arial" panose="020B0604020202020204" pitchFamily="34" charset="0"/>
                <a:ea typeface="+mn-ea"/>
                <a:cs typeface="+mn-cs"/>
              </a:defRPr>
            </a:lvl6pPr>
            <a:lvl7pPr marL="2743200" algn="l" defTabSz="914400" rtl="0" eaLnBrk="1" latinLnBrk="0" hangingPunct="1">
              <a:defRPr sz="1400" kern="1200">
                <a:solidFill>
                  <a:schemeClr val="tx1"/>
                </a:solidFill>
                <a:latin typeface="Arial" panose="020B0604020202020204" pitchFamily="34" charset="0"/>
                <a:ea typeface="+mn-ea"/>
                <a:cs typeface="+mn-cs"/>
              </a:defRPr>
            </a:lvl7pPr>
            <a:lvl8pPr marL="3200400" algn="l" defTabSz="914400" rtl="0" eaLnBrk="1" latinLnBrk="0" hangingPunct="1">
              <a:defRPr sz="1400" kern="1200">
                <a:solidFill>
                  <a:schemeClr val="tx1"/>
                </a:solidFill>
                <a:latin typeface="Arial" panose="020B0604020202020204" pitchFamily="34" charset="0"/>
                <a:ea typeface="+mn-ea"/>
                <a:cs typeface="+mn-cs"/>
              </a:defRPr>
            </a:lvl8pPr>
            <a:lvl9pPr marL="3657600" algn="l" defTabSz="914400" rtl="0" eaLnBrk="1" latinLnBrk="0" hangingPunct="1">
              <a:defRPr sz="1400" kern="1200">
                <a:solidFill>
                  <a:schemeClr val="tx1"/>
                </a:solidFill>
                <a:latin typeface="Arial" panose="020B0604020202020204" pitchFamily="34" charset="0"/>
                <a:ea typeface="+mn-ea"/>
                <a:cs typeface="+mn-cs"/>
              </a:defRPr>
            </a:lvl9pPr>
          </a:lstStyle>
          <a:p>
            <a:endParaRPr lang="en-CA"/>
          </a:p>
        </p:txBody>
      </p:sp>
      <p:sp>
        <p:nvSpPr>
          <p:cNvPr id="125" name="Freeform 121">
            <a:extLst>
              <a:ext uri="{FF2B5EF4-FFF2-40B4-BE49-F238E27FC236}">
                <a16:creationId xmlns:a16="http://schemas.microsoft.com/office/drawing/2014/main" id="{17070F2D-549C-4FDA-B971-5A07EBC90C75}"/>
              </a:ext>
            </a:extLst>
          </p:cNvPr>
          <p:cNvSpPr>
            <a:spLocks noChangeAspect="1"/>
          </p:cNvSpPr>
          <p:nvPr/>
        </p:nvSpPr>
        <p:spPr bwMode="auto">
          <a:xfrm>
            <a:off x="9511517" y="830062"/>
            <a:ext cx="14332" cy="2209"/>
          </a:xfrm>
          <a:custGeom>
            <a:avLst/>
            <a:gdLst>
              <a:gd name="T0" fmla="*/ 24 w 24"/>
              <a:gd name="T1" fmla="*/ 0 h 4"/>
              <a:gd name="T2" fmla="*/ 0 w 24"/>
              <a:gd name="T3" fmla="*/ 0 h 4"/>
            </a:gdLst>
            <a:ahLst/>
            <a:cxnLst>
              <a:cxn ang="0">
                <a:pos x="T0" y="T1"/>
              </a:cxn>
              <a:cxn ang="0">
                <a:pos x="T2" y="T3"/>
              </a:cxn>
            </a:cxnLst>
            <a:rect l="0" t="0" r="r" b="b"/>
            <a:pathLst>
              <a:path w="24" h="4">
                <a:moveTo>
                  <a:pt x="24" y="0"/>
                </a:moveTo>
                <a:cubicBezTo>
                  <a:pt x="16" y="4"/>
                  <a:pt x="8" y="1"/>
                  <a:pt x="0" y="0"/>
                </a:cubicBezTo>
              </a:path>
            </a:pathLst>
          </a:custGeom>
          <a:noFill/>
          <a:ln w="6350" cap="rnd">
            <a:solidFill>
              <a:srgbClr val="FF6600"/>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defPPr>
              <a:defRPr lang="en-US"/>
            </a:defPPr>
            <a:lvl1pPr algn="l" rtl="0" fontAlgn="base">
              <a:spcBef>
                <a:spcPct val="0"/>
              </a:spcBef>
              <a:spcAft>
                <a:spcPct val="0"/>
              </a:spcAft>
              <a:defRPr sz="1400" kern="1200">
                <a:solidFill>
                  <a:schemeClr val="tx1"/>
                </a:solidFill>
                <a:latin typeface="Arial" panose="020B0604020202020204" pitchFamily="34" charset="0"/>
                <a:ea typeface="+mn-ea"/>
                <a:cs typeface="+mn-cs"/>
              </a:defRPr>
            </a:lvl1pPr>
            <a:lvl2pPr marL="457200" algn="l" rtl="0" fontAlgn="base">
              <a:spcBef>
                <a:spcPct val="0"/>
              </a:spcBef>
              <a:spcAft>
                <a:spcPct val="0"/>
              </a:spcAft>
              <a:defRPr sz="1400" kern="1200">
                <a:solidFill>
                  <a:schemeClr val="tx1"/>
                </a:solidFill>
                <a:latin typeface="Arial" panose="020B0604020202020204" pitchFamily="34" charset="0"/>
                <a:ea typeface="+mn-ea"/>
                <a:cs typeface="+mn-cs"/>
              </a:defRPr>
            </a:lvl2pPr>
            <a:lvl3pPr marL="914400" algn="l" rtl="0" fontAlgn="base">
              <a:spcBef>
                <a:spcPct val="0"/>
              </a:spcBef>
              <a:spcAft>
                <a:spcPct val="0"/>
              </a:spcAft>
              <a:defRPr sz="1400" kern="1200">
                <a:solidFill>
                  <a:schemeClr val="tx1"/>
                </a:solidFill>
                <a:latin typeface="Arial" panose="020B0604020202020204" pitchFamily="34" charset="0"/>
                <a:ea typeface="+mn-ea"/>
                <a:cs typeface="+mn-cs"/>
              </a:defRPr>
            </a:lvl3pPr>
            <a:lvl4pPr marL="1371600" algn="l" rtl="0" fontAlgn="base">
              <a:spcBef>
                <a:spcPct val="0"/>
              </a:spcBef>
              <a:spcAft>
                <a:spcPct val="0"/>
              </a:spcAft>
              <a:defRPr sz="1400" kern="1200">
                <a:solidFill>
                  <a:schemeClr val="tx1"/>
                </a:solidFill>
                <a:latin typeface="Arial" panose="020B0604020202020204" pitchFamily="34" charset="0"/>
                <a:ea typeface="+mn-ea"/>
                <a:cs typeface="+mn-cs"/>
              </a:defRPr>
            </a:lvl4pPr>
            <a:lvl5pPr marL="1828800" algn="l" rtl="0" fontAlgn="base">
              <a:spcBef>
                <a:spcPct val="0"/>
              </a:spcBef>
              <a:spcAft>
                <a:spcPct val="0"/>
              </a:spcAft>
              <a:defRPr sz="1400" kern="1200">
                <a:solidFill>
                  <a:schemeClr val="tx1"/>
                </a:solidFill>
                <a:latin typeface="Arial" panose="020B0604020202020204" pitchFamily="34" charset="0"/>
                <a:ea typeface="+mn-ea"/>
                <a:cs typeface="+mn-cs"/>
              </a:defRPr>
            </a:lvl5pPr>
            <a:lvl6pPr marL="2286000" algn="l" defTabSz="914400" rtl="0" eaLnBrk="1" latinLnBrk="0" hangingPunct="1">
              <a:defRPr sz="1400" kern="1200">
                <a:solidFill>
                  <a:schemeClr val="tx1"/>
                </a:solidFill>
                <a:latin typeface="Arial" panose="020B0604020202020204" pitchFamily="34" charset="0"/>
                <a:ea typeface="+mn-ea"/>
                <a:cs typeface="+mn-cs"/>
              </a:defRPr>
            </a:lvl6pPr>
            <a:lvl7pPr marL="2743200" algn="l" defTabSz="914400" rtl="0" eaLnBrk="1" latinLnBrk="0" hangingPunct="1">
              <a:defRPr sz="1400" kern="1200">
                <a:solidFill>
                  <a:schemeClr val="tx1"/>
                </a:solidFill>
                <a:latin typeface="Arial" panose="020B0604020202020204" pitchFamily="34" charset="0"/>
                <a:ea typeface="+mn-ea"/>
                <a:cs typeface="+mn-cs"/>
              </a:defRPr>
            </a:lvl7pPr>
            <a:lvl8pPr marL="3200400" algn="l" defTabSz="914400" rtl="0" eaLnBrk="1" latinLnBrk="0" hangingPunct="1">
              <a:defRPr sz="1400" kern="1200">
                <a:solidFill>
                  <a:schemeClr val="tx1"/>
                </a:solidFill>
                <a:latin typeface="Arial" panose="020B0604020202020204" pitchFamily="34" charset="0"/>
                <a:ea typeface="+mn-ea"/>
                <a:cs typeface="+mn-cs"/>
              </a:defRPr>
            </a:lvl8pPr>
            <a:lvl9pPr marL="3657600" algn="l" defTabSz="914400" rtl="0" eaLnBrk="1" latinLnBrk="0" hangingPunct="1">
              <a:defRPr sz="1400" kern="1200">
                <a:solidFill>
                  <a:schemeClr val="tx1"/>
                </a:solidFill>
                <a:latin typeface="Arial" panose="020B0604020202020204" pitchFamily="34" charset="0"/>
                <a:ea typeface="+mn-ea"/>
                <a:cs typeface="+mn-cs"/>
              </a:defRPr>
            </a:lvl9pPr>
          </a:lstStyle>
          <a:p>
            <a:endParaRPr lang="en-CA"/>
          </a:p>
        </p:txBody>
      </p:sp>
      <p:sp>
        <p:nvSpPr>
          <p:cNvPr id="126" name="Freeform 122">
            <a:extLst>
              <a:ext uri="{FF2B5EF4-FFF2-40B4-BE49-F238E27FC236}">
                <a16:creationId xmlns:a16="http://schemas.microsoft.com/office/drawing/2014/main" id="{733F3B14-8E03-45D5-8D13-9594A7893051}"/>
              </a:ext>
            </a:extLst>
          </p:cNvPr>
          <p:cNvSpPr>
            <a:spLocks noChangeAspect="1"/>
          </p:cNvSpPr>
          <p:nvPr/>
        </p:nvSpPr>
        <p:spPr bwMode="auto">
          <a:xfrm>
            <a:off x="9400440" y="683147"/>
            <a:ext cx="19451" cy="57993"/>
          </a:xfrm>
          <a:custGeom>
            <a:avLst/>
            <a:gdLst>
              <a:gd name="T0" fmla="*/ 33 w 33"/>
              <a:gd name="T1" fmla="*/ 0 h 91"/>
              <a:gd name="T2" fmla="*/ 5 w 33"/>
              <a:gd name="T3" fmla="*/ 91 h 91"/>
            </a:gdLst>
            <a:ahLst/>
            <a:cxnLst>
              <a:cxn ang="0">
                <a:pos x="T0" y="T1"/>
              </a:cxn>
              <a:cxn ang="0">
                <a:pos x="T2" y="T3"/>
              </a:cxn>
            </a:cxnLst>
            <a:rect l="0" t="0" r="r" b="b"/>
            <a:pathLst>
              <a:path w="33" h="91">
                <a:moveTo>
                  <a:pt x="33" y="0"/>
                </a:moveTo>
                <a:cubicBezTo>
                  <a:pt x="15" y="27"/>
                  <a:pt x="0" y="56"/>
                  <a:pt x="5" y="91"/>
                </a:cubicBezTo>
              </a:path>
            </a:pathLst>
          </a:custGeom>
          <a:noFill/>
          <a:ln w="6350" cap="rnd">
            <a:solidFill>
              <a:srgbClr val="FF6600"/>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defPPr>
              <a:defRPr lang="en-US"/>
            </a:defPPr>
            <a:lvl1pPr algn="l" rtl="0" fontAlgn="base">
              <a:spcBef>
                <a:spcPct val="0"/>
              </a:spcBef>
              <a:spcAft>
                <a:spcPct val="0"/>
              </a:spcAft>
              <a:defRPr sz="1400" kern="1200">
                <a:solidFill>
                  <a:schemeClr val="tx1"/>
                </a:solidFill>
                <a:latin typeface="Arial" panose="020B0604020202020204" pitchFamily="34" charset="0"/>
                <a:ea typeface="+mn-ea"/>
                <a:cs typeface="+mn-cs"/>
              </a:defRPr>
            </a:lvl1pPr>
            <a:lvl2pPr marL="457200" algn="l" rtl="0" fontAlgn="base">
              <a:spcBef>
                <a:spcPct val="0"/>
              </a:spcBef>
              <a:spcAft>
                <a:spcPct val="0"/>
              </a:spcAft>
              <a:defRPr sz="1400" kern="1200">
                <a:solidFill>
                  <a:schemeClr val="tx1"/>
                </a:solidFill>
                <a:latin typeface="Arial" panose="020B0604020202020204" pitchFamily="34" charset="0"/>
                <a:ea typeface="+mn-ea"/>
                <a:cs typeface="+mn-cs"/>
              </a:defRPr>
            </a:lvl2pPr>
            <a:lvl3pPr marL="914400" algn="l" rtl="0" fontAlgn="base">
              <a:spcBef>
                <a:spcPct val="0"/>
              </a:spcBef>
              <a:spcAft>
                <a:spcPct val="0"/>
              </a:spcAft>
              <a:defRPr sz="1400" kern="1200">
                <a:solidFill>
                  <a:schemeClr val="tx1"/>
                </a:solidFill>
                <a:latin typeface="Arial" panose="020B0604020202020204" pitchFamily="34" charset="0"/>
                <a:ea typeface="+mn-ea"/>
                <a:cs typeface="+mn-cs"/>
              </a:defRPr>
            </a:lvl3pPr>
            <a:lvl4pPr marL="1371600" algn="l" rtl="0" fontAlgn="base">
              <a:spcBef>
                <a:spcPct val="0"/>
              </a:spcBef>
              <a:spcAft>
                <a:spcPct val="0"/>
              </a:spcAft>
              <a:defRPr sz="1400" kern="1200">
                <a:solidFill>
                  <a:schemeClr val="tx1"/>
                </a:solidFill>
                <a:latin typeface="Arial" panose="020B0604020202020204" pitchFamily="34" charset="0"/>
                <a:ea typeface="+mn-ea"/>
                <a:cs typeface="+mn-cs"/>
              </a:defRPr>
            </a:lvl4pPr>
            <a:lvl5pPr marL="1828800" algn="l" rtl="0" fontAlgn="base">
              <a:spcBef>
                <a:spcPct val="0"/>
              </a:spcBef>
              <a:spcAft>
                <a:spcPct val="0"/>
              </a:spcAft>
              <a:defRPr sz="1400" kern="1200">
                <a:solidFill>
                  <a:schemeClr val="tx1"/>
                </a:solidFill>
                <a:latin typeface="Arial" panose="020B0604020202020204" pitchFamily="34" charset="0"/>
                <a:ea typeface="+mn-ea"/>
                <a:cs typeface="+mn-cs"/>
              </a:defRPr>
            </a:lvl5pPr>
            <a:lvl6pPr marL="2286000" algn="l" defTabSz="914400" rtl="0" eaLnBrk="1" latinLnBrk="0" hangingPunct="1">
              <a:defRPr sz="1400" kern="1200">
                <a:solidFill>
                  <a:schemeClr val="tx1"/>
                </a:solidFill>
                <a:latin typeface="Arial" panose="020B0604020202020204" pitchFamily="34" charset="0"/>
                <a:ea typeface="+mn-ea"/>
                <a:cs typeface="+mn-cs"/>
              </a:defRPr>
            </a:lvl6pPr>
            <a:lvl7pPr marL="2743200" algn="l" defTabSz="914400" rtl="0" eaLnBrk="1" latinLnBrk="0" hangingPunct="1">
              <a:defRPr sz="1400" kern="1200">
                <a:solidFill>
                  <a:schemeClr val="tx1"/>
                </a:solidFill>
                <a:latin typeface="Arial" panose="020B0604020202020204" pitchFamily="34" charset="0"/>
                <a:ea typeface="+mn-ea"/>
                <a:cs typeface="+mn-cs"/>
              </a:defRPr>
            </a:lvl7pPr>
            <a:lvl8pPr marL="3200400" algn="l" defTabSz="914400" rtl="0" eaLnBrk="1" latinLnBrk="0" hangingPunct="1">
              <a:defRPr sz="1400" kern="1200">
                <a:solidFill>
                  <a:schemeClr val="tx1"/>
                </a:solidFill>
                <a:latin typeface="Arial" panose="020B0604020202020204" pitchFamily="34" charset="0"/>
                <a:ea typeface="+mn-ea"/>
                <a:cs typeface="+mn-cs"/>
              </a:defRPr>
            </a:lvl8pPr>
            <a:lvl9pPr marL="3657600" algn="l" defTabSz="914400" rtl="0" eaLnBrk="1" latinLnBrk="0" hangingPunct="1">
              <a:defRPr sz="1400" kern="1200">
                <a:solidFill>
                  <a:schemeClr val="tx1"/>
                </a:solidFill>
                <a:latin typeface="Arial" panose="020B0604020202020204" pitchFamily="34" charset="0"/>
                <a:ea typeface="+mn-ea"/>
                <a:cs typeface="+mn-cs"/>
              </a:defRPr>
            </a:lvl9pPr>
          </a:lstStyle>
          <a:p>
            <a:endParaRPr lang="en-CA"/>
          </a:p>
        </p:txBody>
      </p:sp>
      <p:sp>
        <p:nvSpPr>
          <p:cNvPr id="127" name="Freeform 123">
            <a:extLst>
              <a:ext uri="{FF2B5EF4-FFF2-40B4-BE49-F238E27FC236}">
                <a16:creationId xmlns:a16="http://schemas.microsoft.com/office/drawing/2014/main" id="{9B759D72-3841-44DC-AA64-F8BEB026FD59}"/>
              </a:ext>
            </a:extLst>
          </p:cNvPr>
          <p:cNvSpPr>
            <a:spLocks noChangeAspect="1"/>
          </p:cNvSpPr>
          <p:nvPr/>
        </p:nvSpPr>
        <p:spPr bwMode="auto">
          <a:xfrm>
            <a:off x="9398905" y="741139"/>
            <a:ext cx="10749" cy="12151"/>
          </a:xfrm>
          <a:custGeom>
            <a:avLst/>
            <a:gdLst>
              <a:gd name="T0" fmla="*/ 8 w 18"/>
              <a:gd name="T1" fmla="*/ 0 h 19"/>
              <a:gd name="T2" fmla="*/ 17 w 18"/>
              <a:gd name="T3" fmla="*/ 18 h 19"/>
              <a:gd name="T4" fmla="*/ 10 w 18"/>
              <a:gd name="T5" fmla="*/ 19 h 19"/>
              <a:gd name="T6" fmla="*/ 2 w 18"/>
              <a:gd name="T7" fmla="*/ 15 h 19"/>
              <a:gd name="T8" fmla="*/ 0 w 18"/>
              <a:gd name="T9" fmla="*/ 13 h 19"/>
            </a:gdLst>
            <a:ahLst/>
            <a:cxnLst>
              <a:cxn ang="0">
                <a:pos x="T0" y="T1"/>
              </a:cxn>
              <a:cxn ang="0">
                <a:pos x="T2" y="T3"/>
              </a:cxn>
              <a:cxn ang="0">
                <a:pos x="T4" y="T5"/>
              </a:cxn>
              <a:cxn ang="0">
                <a:pos x="T6" y="T7"/>
              </a:cxn>
              <a:cxn ang="0">
                <a:pos x="T8" y="T9"/>
              </a:cxn>
            </a:cxnLst>
            <a:rect l="0" t="0" r="r" b="b"/>
            <a:pathLst>
              <a:path w="18" h="19">
                <a:moveTo>
                  <a:pt x="8" y="0"/>
                </a:moveTo>
                <a:cubicBezTo>
                  <a:pt x="14" y="2"/>
                  <a:pt x="18" y="12"/>
                  <a:pt x="17" y="18"/>
                </a:cubicBezTo>
                <a:cubicBezTo>
                  <a:pt x="15" y="19"/>
                  <a:pt x="12" y="19"/>
                  <a:pt x="10" y="19"/>
                </a:cubicBezTo>
                <a:cubicBezTo>
                  <a:pt x="7" y="18"/>
                  <a:pt x="5" y="16"/>
                  <a:pt x="2" y="15"/>
                </a:cubicBezTo>
                <a:cubicBezTo>
                  <a:pt x="2" y="14"/>
                  <a:pt x="1" y="14"/>
                  <a:pt x="0" y="13"/>
                </a:cubicBezTo>
              </a:path>
            </a:pathLst>
          </a:custGeom>
          <a:noFill/>
          <a:ln w="6350" cap="rnd">
            <a:solidFill>
              <a:srgbClr val="FF6600"/>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defPPr>
              <a:defRPr lang="en-US"/>
            </a:defPPr>
            <a:lvl1pPr algn="l" rtl="0" fontAlgn="base">
              <a:spcBef>
                <a:spcPct val="0"/>
              </a:spcBef>
              <a:spcAft>
                <a:spcPct val="0"/>
              </a:spcAft>
              <a:defRPr sz="1400" kern="1200">
                <a:solidFill>
                  <a:schemeClr val="tx1"/>
                </a:solidFill>
                <a:latin typeface="Arial" panose="020B0604020202020204" pitchFamily="34" charset="0"/>
                <a:ea typeface="+mn-ea"/>
                <a:cs typeface="+mn-cs"/>
              </a:defRPr>
            </a:lvl1pPr>
            <a:lvl2pPr marL="457200" algn="l" rtl="0" fontAlgn="base">
              <a:spcBef>
                <a:spcPct val="0"/>
              </a:spcBef>
              <a:spcAft>
                <a:spcPct val="0"/>
              </a:spcAft>
              <a:defRPr sz="1400" kern="1200">
                <a:solidFill>
                  <a:schemeClr val="tx1"/>
                </a:solidFill>
                <a:latin typeface="Arial" panose="020B0604020202020204" pitchFamily="34" charset="0"/>
                <a:ea typeface="+mn-ea"/>
                <a:cs typeface="+mn-cs"/>
              </a:defRPr>
            </a:lvl2pPr>
            <a:lvl3pPr marL="914400" algn="l" rtl="0" fontAlgn="base">
              <a:spcBef>
                <a:spcPct val="0"/>
              </a:spcBef>
              <a:spcAft>
                <a:spcPct val="0"/>
              </a:spcAft>
              <a:defRPr sz="1400" kern="1200">
                <a:solidFill>
                  <a:schemeClr val="tx1"/>
                </a:solidFill>
                <a:latin typeface="Arial" panose="020B0604020202020204" pitchFamily="34" charset="0"/>
                <a:ea typeface="+mn-ea"/>
                <a:cs typeface="+mn-cs"/>
              </a:defRPr>
            </a:lvl3pPr>
            <a:lvl4pPr marL="1371600" algn="l" rtl="0" fontAlgn="base">
              <a:spcBef>
                <a:spcPct val="0"/>
              </a:spcBef>
              <a:spcAft>
                <a:spcPct val="0"/>
              </a:spcAft>
              <a:defRPr sz="1400" kern="1200">
                <a:solidFill>
                  <a:schemeClr val="tx1"/>
                </a:solidFill>
                <a:latin typeface="Arial" panose="020B0604020202020204" pitchFamily="34" charset="0"/>
                <a:ea typeface="+mn-ea"/>
                <a:cs typeface="+mn-cs"/>
              </a:defRPr>
            </a:lvl4pPr>
            <a:lvl5pPr marL="1828800" algn="l" rtl="0" fontAlgn="base">
              <a:spcBef>
                <a:spcPct val="0"/>
              </a:spcBef>
              <a:spcAft>
                <a:spcPct val="0"/>
              </a:spcAft>
              <a:defRPr sz="1400" kern="1200">
                <a:solidFill>
                  <a:schemeClr val="tx1"/>
                </a:solidFill>
                <a:latin typeface="Arial" panose="020B0604020202020204" pitchFamily="34" charset="0"/>
                <a:ea typeface="+mn-ea"/>
                <a:cs typeface="+mn-cs"/>
              </a:defRPr>
            </a:lvl5pPr>
            <a:lvl6pPr marL="2286000" algn="l" defTabSz="914400" rtl="0" eaLnBrk="1" latinLnBrk="0" hangingPunct="1">
              <a:defRPr sz="1400" kern="1200">
                <a:solidFill>
                  <a:schemeClr val="tx1"/>
                </a:solidFill>
                <a:latin typeface="Arial" panose="020B0604020202020204" pitchFamily="34" charset="0"/>
                <a:ea typeface="+mn-ea"/>
                <a:cs typeface="+mn-cs"/>
              </a:defRPr>
            </a:lvl6pPr>
            <a:lvl7pPr marL="2743200" algn="l" defTabSz="914400" rtl="0" eaLnBrk="1" latinLnBrk="0" hangingPunct="1">
              <a:defRPr sz="1400" kern="1200">
                <a:solidFill>
                  <a:schemeClr val="tx1"/>
                </a:solidFill>
                <a:latin typeface="Arial" panose="020B0604020202020204" pitchFamily="34" charset="0"/>
                <a:ea typeface="+mn-ea"/>
                <a:cs typeface="+mn-cs"/>
              </a:defRPr>
            </a:lvl7pPr>
            <a:lvl8pPr marL="3200400" algn="l" defTabSz="914400" rtl="0" eaLnBrk="1" latinLnBrk="0" hangingPunct="1">
              <a:defRPr sz="1400" kern="1200">
                <a:solidFill>
                  <a:schemeClr val="tx1"/>
                </a:solidFill>
                <a:latin typeface="Arial" panose="020B0604020202020204" pitchFamily="34" charset="0"/>
                <a:ea typeface="+mn-ea"/>
                <a:cs typeface="+mn-cs"/>
              </a:defRPr>
            </a:lvl8pPr>
            <a:lvl9pPr marL="3657600" algn="l" defTabSz="914400" rtl="0" eaLnBrk="1" latinLnBrk="0" hangingPunct="1">
              <a:defRPr sz="1400" kern="1200">
                <a:solidFill>
                  <a:schemeClr val="tx1"/>
                </a:solidFill>
                <a:latin typeface="Arial" panose="020B0604020202020204" pitchFamily="34" charset="0"/>
                <a:ea typeface="+mn-ea"/>
                <a:cs typeface="+mn-cs"/>
              </a:defRPr>
            </a:lvl9pPr>
          </a:lstStyle>
          <a:p>
            <a:endParaRPr lang="en-CA"/>
          </a:p>
        </p:txBody>
      </p:sp>
      <p:sp>
        <p:nvSpPr>
          <p:cNvPr id="128" name="Freeform 124">
            <a:extLst>
              <a:ext uri="{FF2B5EF4-FFF2-40B4-BE49-F238E27FC236}">
                <a16:creationId xmlns:a16="http://schemas.microsoft.com/office/drawing/2014/main" id="{38AAEA60-36CF-4AD7-A13A-BCE63747BE6C}"/>
              </a:ext>
            </a:extLst>
          </p:cNvPr>
          <p:cNvSpPr>
            <a:spLocks noChangeAspect="1"/>
          </p:cNvSpPr>
          <p:nvPr/>
        </p:nvSpPr>
        <p:spPr bwMode="auto">
          <a:xfrm>
            <a:off x="9390203" y="749976"/>
            <a:ext cx="8702" cy="6075"/>
          </a:xfrm>
          <a:custGeom>
            <a:avLst/>
            <a:gdLst>
              <a:gd name="T0" fmla="*/ 14 w 14"/>
              <a:gd name="T1" fmla="*/ 0 h 10"/>
              <a:gd name="T2" fmla="*/ 0 w 14"/>
              <a:gd name="T3" fmla="*/ 10 h 10"/>
            </a:gdLst>
            <a:ahLst/>
            <a:cxnLst>
              <a:cxn ang="0">
                <a:pos x="T0" y="T1"/>
              </a:cxn>
              <a:cxn ang="0">
                <a:pos x="T2" y="T3"/>
              </a:cxn>
            </a:cxnLst>
            <a:rect l="0" t="0" r="r" b="b"/>
            <a:pathLst>
              <a:path w="14" h="10">
                <a:moveTo>
                  <a:pt x="14" y="0"/>
                </a:moveTo>
                <a:cubicBezTo>
                  <a:pt x="10" y="2"/>
                  <a:pt x="6" y="5"/>
                  <a:pt x="0" y="10"/>
                </a:cubicBezTo>
              </a:path>
            </a:pathLst>
          </a:custGeom>
          <a:noFill/>
          <a:ln w="6350" cap="rnd">
            <a:solidFill>
              <a:srgbClr val="FF6600"/>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defPPr>
              <a:defRPr lang="en-US"/>
            </a:defPPr>
            <a:lvl1pPr algn="l" rtl="0" fontAlgn="base">
              <a:spcBef>
                <a:spcPct val="0"/>
              </a:spcBef>
              <a:spcAft>
                <a:spcPct val="0"/>
              </a:spcAft>
              <a:defRPr sz="1400" kern="1200">
                <a:solidFill>
                  <a:schemeClr val="tx1"/>
                </a:solidFill>
                <a:latin typeface="Arial" panose="020B0604020202020204" pitchFamily="34" charset="0"/>
                <a:ea typeface="+mn-ea"/>
                <a:cs typeface="+mn-cs"/>
              </a:defRPr>
            </a:lvl1pPr>
            <a:lvl2pPr marL="457200" algn="l" rtl="0" fontAlgn="base">
              <a:spcBef>
                <a:spcPct val="0"/>
              </a:spcBef>
              <a:spcAft>
                <a:spcPct val="0"/>
              </a:spcAft>
              <a:defRPr sz="1400" kern="1200">
                <a:solidFill>
                  <a:schemeClr val="tx1"/>
                </a:solidFill>
                <a:latin typeface="Arial" panose="020B0604020202020204" pitchFamily="34" charset="0"/>
                <a:ea typeface="+mn-ea"/>
                <a:cs typeface="+mn-cs"/>
              </a:defRPr>
            </a:lvl2pPr>
            <a:lvl3pPr marL="914400" algn="l" rtl="0" fontAlgn="base">
              <a:spcBef>
                <a:spcPct val="0"/>
              </a:spcBef>
              <a:spcAft>
                <a:spcPct val="0"/>
              </a:spcAft>
              <a:defRPr sz="1400" kern="1200">
                <a:solidFill>
                  <a:schemeClr val="tx1"/>
                </a:solidFill>
                <a:latin typeface="Arial" panose="020B0604020202020204" pitchFamily="34" charset="0"/>
                <a:ea typeface="+mn-ea"/>
                <a:cs typeface="+mn-cs"/>
              </a:defRPr>
            </a:lvl3pPr>
            <a:lvl4pPr marL="1371600" algn="l" rtl="0" fontAlgn="base">
              <a:spcBef>
                <a:spcPct val="0"/>
              </a:spcBef>
              <a:spcAft>
                <a:spcPct val="0"/>
              </a:spcAft>
              <a:defRPr sz="1400" kern="1200">
                <a:solidFill>
                  <a:schemeClr val="tx1"/>
                </a:solidFill>
                <a:latin typeface="Arial" panose="020B0604020202020204" pitchFamily="34" charset="0"/>
                <a:ea typeface="+mn-ea"/>
                <a:cs typeface="+mn-cs"/>
              </a:defRPr>
            </a:lvl4pPr>
            <a:lvl5pPr marL="1828800" algn="l" rtl="0" fontAlgn="base">
              <a:spcBef>
                <a:spcPct val="0"/>
              </a:spcBef>
              <a:spcAft>
                <a:spcPct val="0"/>
              </a:spcAft>
              <a:defRPr sz="1400" kern="1200">
                <a:solidFill>
                  <a:schemeClr val="tx1"/>
                </a:solidFill>
                <a:latin typeface="Arial" panose="020B0604020202020204" pitchFamily="34" charset="0"/>
                <a:ea typeface="+mn-ea"/>
                <a:cs typeface="+mn-cs"/>
              </a:defRPr>
            </a:lvl5pPr>
            <a:lvl6pPr marL="2286000" algn="l" defTabSz="914400" rtl="0" eaLnBrk="1" latinLnBrk="0" hangingPunct="1">
              <a:defRPr sz="1400" kern="1200">
                <a:solidFill>
                  <a:schemeClr val="tx1"/>
                </a:solidFill>
                <a:latin typeface="Arial" panose="020B0604020202020204" pitchFamily="34" charset="0"/>
                <a:ea typeface="+mn-ea"/>
                <a:cs typeface="+mn-cs"/>
              </a:defRPr>
            </a:lvl6pPr>
            <a:lvl7pPr marL="2743200" algn="l" defTabSz="914400" rtl="0" eaLnBrk="1" latinLnBrk="0" hangingPunct="1">
              <a:defRPr sz="1400" kern="1200">
                <a:solidFill>
                  <a:schemeClr val="tx1"/>
                </a:solidFill>
                <a:latin typeface="Arial" panose="020B0604020202020204" pitchFamily="34" charset="0"/>
                <a:ea typeface="+mn-ea"/>
                <a:cs typeface="+mn-cs"/>
              </a:defRPr>
            </a:lvl7pPr>
            <a:lvl8pPr marL="3200400" algn="l" defTabSz="914400" rtl="0" eaLnBrk="1" latinLnBrk="0" hangingPunct="1">
              <a:defRPr sz="1400" kern="1200">
                <a:solidFill>
                  <a:schemeClr val="tx1"/>
                </a:solidFill>
                <a:latin typeface="Arial" panose="020B0604020202020204" pitchFamily="34" charset="0"/>
                <a:ea typeface="+mn-ea"/>
                <a:cs typeface="+mn-cs"/>
              </a:defRPr>
            </a:lvl8pPr>
            <a:lvl9pPr marL="3657600" algn="l" defTabSz="914400" rtl="0" eaLnBrk="1" latinLnBrk="0" hangingPunct="1">
              <a:defRPr sz="1400" kern="1200">
                <a:solidFill>
                  <a:schemeClr val="tx1"/>
                </a:solidFill>
                <a:latin typeface="Arial" panose="020B0604020202020204" pitchFamily="34" charset="0"/>
                <a:ea typeface="+mn-ea"/>
                <a:cs typeface="+mn-cs"/>
              </a:defRPr>
            </a:lvl9pPr>
          </a:lstStyle>
          <a:p>
            <a:endParaRPr lang="en-CA"/>
          </a:p>
        </p:txBody>
      </p:sp>
      <p:sp>
        <p:nvSpPr>
          <p:cNvPr id="129" name="Freeform 125">
            <a:extLst>
              <a:ext uri="{FF2B5EF4-FFF2-40B4-BE49-F238E27FC236}">
                <a16:creationId xmlns:a16="http://schemas.microsoft.com/office/drawing/2014/main" id="{4933665D-05C5-4083-A7FF-E536EEEED62F}"/>
              </a:ext>
            </a:extLst>
          </p:cNvPr>
          <p:cNvSpPr>
            <a:spLocks noChangeAspect="1"/>
          </p:cNvSpPr>
          <p:nvPr/>
        </p:nvSpPr>
        <p:spPr bwMode="auto">
          <a:xfrm>
            <a:off x="9304720" y="604166"/>
            <a:ext cx="1536" cy="16017"/>
          </a:xfrm>
          <a:custGeom>
            <a:avLst/>
            <a:gdLst>
              <a:gd name="T0" fmla="*/ 3 w 3"/>
              <a:gd name="T1" fmla="*/ 0 h 26"/>
              <a:gd name="T2" fmla="*/ 1 w 3"/>
              <a:gd name="T3" fmla="*/ 26 h 26"/>
            </a:gdLst>
            <a:ahLst/>
            <a:cxnLst>
              <a:cxn ang="0">
                <a:pos x="T0" y="T1"/>
              </a:cxn>
              <a:cxn ang="0">
                <a:pos x="T2" y="T3"/>
              </a:cxn>
            </a:cxnLst>
            <a:rect l="0" t="0" r="r" b="b"/>
            <a:pathLst>
              <a:path w="3" h="26">
                <a:moveTo>
                  <a:pt x="3" y="0"/>
                </a:moveTo>
                <a:cubicBezTo>
                  <a:pt x="0" y="8"/>
                  <a:pt x="1" y="17"/>
                  <a:pt x="1" y="26"/>
                </a:cubicBezTo>
              </a:path>
            </a:pathLst>
          </a:custGeom>
          <a:noFill/>
          <a:ln w="6350" cap="rnd">
            <a:solidFill>
              <a:srgbClr val="FF6600"/>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defPPr>
              <a:defRPr lang="en-US"/>
            </a:defPPr>
            <a:lvl1pPr algn="l" rtl="0" fontAlgn="base">
              <a:spcBef>
                <a:spcPct val="0"/>
              </a:spcBef>
              <a:spcAft>
                <a:spcPct val="0"/>
              </a:spcAft>
              <a:defRPr sz="1400" kern="1200">
                <a:solidFill>
                  <a:schemeClr val="tx1"/>
                </a:solidFill>
                <a:latin typeface="Arial" panose="020B0604020202020204" pitchFamily="34" charset="0"/>
                <a:ea typeface="+mn-ea"/>
                <a:cs typeface="+mn-cs"/>
              </a:defRPr>
            </a:lvl1pPr>
            <a:lvl2pPr marL="457200" algn="l" rtl="0" fontAlgn="base">
              <a:spcBef>
                <a:spcPct val="0"/>
              </a:spcBef>
              <a:spcAft>
                <a:spcPct val="0"/>
              </a:spcAft>
              <a:defRPr sz="1400" kern="1200">
                <a:solidFill>
                  <a:schemeClr val="tx1"/>
                </a:solidFill>
                <a:latin typeface="Arial" panose="020B0604020202020204" pitchFamily="34" charset="0"/>
                <a:ea typeface="+mn-ea"/>
                <a:cs typeface="+mn-cs"/>
              </a:defRPr>
            </a:lvl2pPr>
            <a:lvl3pPr marL="914400" algn="l" rtl="0" fontAlgn="base">
              <a:spcBef>
                <a:spcPct val="0"/>
              </a:spcBef>
              <a:spcAft>
                <a:spcPct val="0"/>
              </a:spcAft>
              <a:defRPr sz="1400" kern="1200">
                <a:solidFill>
                  <a:schemeClr val="tx1"/>
                </a:solidFill>
                <a:latin typeface="Arial" panose="020B0604020202020204" pitchFamily="34" charset="0"/>
                <a:ea typeface="+mn-ea"/>
                <a:cs typeface="+mn-cs"/>
              </a:defRPr>
            </a:lvl3pPr>
            <a:lvl4pPr marL="1371600" algn="l" rtl="0" fontAlgn="base">
              <a:spcBef>
                <a:spcPct val="0"/>
              </a:spcBef>
              <a:spcAft>
                <a:spcPct val="0"/>
              </a:spcAft>
              <a:defRPr sz="1400" kern="1200">
                <a:solidFill>
                  <a:schemeClr val="tx1"/>
                </a:solidFill>
                <a:latin typeface="Arial" panose="020B0604020202020204" pitchFamily="34" charset="0"/>
                <a:ea typeface="+mn-ea"/>
                <a:cs typeface="+mn-cs"/>
              </a:defRPr>
            </a:lvl4pPr>
            <a:lvl5pPr marL="1828800" algn="l" rtl="0" fontAlgn="base">
              <a:spcBef>
                <a:spcPct val="0"/>
              </a:spcBef>
              <a:spcAft>
                <a:spcPct val="0"/>
              </a:spcAft>
              <a:defRPr sz="1400" kern="1200">
                <a:solidFill>
                  <a:schemeClr val="tx1"/>
                </a:solidFill>
                <a:latin typeface="Arial" panose="020B0604020202020204" pitchFamily="34" charset="0"/>
                <a:ea typeface="+mn-ea"/>
                <a:cs typeface="+mn-cs"/>
              </a:defRPr>
            </a:lvl5pPr>
            <a:lvl6pPr marL="2286000" algn="l" defTabSz="914400" rtl="0" eaLnBrk="1" latinLnBrk="0" hangingPunct="1">
              <a:defRPr sz="1400" kern="1200">
                <a:solidFill>
                  <a:schemeClr val="tx1"/>
                </a:solidFill>
                <a:latin typeface="Arial" panose="020B0604020202020204" pitchFamily="34" charset="0"/>
                <a:ea typeface="+mn-ea"/>
                <a:cs typeface="+mn-cs"/>
              </a:defRPr>
            </a:lvl6pPr>
            <a:lvl7pPr marL="2743200" algn="l" defTabSz="914400" rtl="0" eaLnBrk="1" latinLnBrk="0" hangingPunct="1">
              <a:defRPr sz="1400" kern="1200">
                <a:solidFill>
                  <a:schemeClr val="tx1"/>
                </a:solidFill>
                <a:latin typeface="Arial" panose="020B0604020202020204" pitchFamily="34" charset="0"/>
                <a:ea typeface="+mn-ea"/>
                <a:cs typeface="+mn-cs"/>
              </a:defRPr>
            </a:lvl7pPr>
            <a:lvl8pPr marL="3200400" algn="l" defTabSz="914400" rtl="0" eaLnBrk="1" latinLnBrk="0" hangingPunct="1">
              <a:defRPr sz="1400" kern="1200">
                <a:solidFill>
                  <a:schemeClr val="tx1"/>
                </a:solidFill>
                <a:latin typeface="Arial" panose="020B0604020202020204" pitchFamily="34" charset="0"/>
                <a:ea typeface="+mn-ea"/>
                <a:cs typeface="+mn-cs"/>
              </a:defRPr>
            </a:lvl8pPr>
            <a:lvl9pPr marL="3657600" algn="l" defTabSz="914400" rtl="0" eaLnBrk="1" latinLnBrk="0" hangingPunct="1">
              <a:defRPr sz="1400" kern="1200">
                <a:solidFill>
                  <a:schemeClr val="tx1"/>
                </a:solidFill>
                <a:latin typeface="Arial" panose="020B0604020202020204" pitchFamily="34" charset="0"/>
                <a:ea typeface="+mn-ea"/>
                <a:cs typeface="+mn-cs"/>
              </a:defRPr>
            </a:lvl9pPr>
          </a:lstStyle>
          <a:p>
            <a:endParaRPr lang="en-CA"/>
          </a:p>
        </p:txBody>
      </p:sp>
      <p:sp>
        <p:nvSpPr>
          <p:cNvPr id="130" name="Freeform 126">
            <a:extLst>
              <a:ext uri="{FF2B5EF4-FFF2-40B4-BE49-F238E27FC236}">
                <a16:creationId xmlns:a16="http://schemas.microsoft.com/office/drawing/2014/main" id="{5FE0B3E8-FDE3-487D-9799-2838E2B68DB8}"/>
              </a:ext>
            </a:extLst>
          </p:cNvPr>
          <p:cNvSpPr>
            <a:spLocks noChangeAspect="1"/>
          </p:cNvSpPr>
          <p:nvPr/>
        </p:nvSpPr>
        <p:spPr bwMode="auto">
          <a:xfrm>
            <a:off x="9290387" y="620183"/>
            <a:ext cx="22011" cy="48051"/>
          </a:xfrm>
          <a:custGeom>
            <a:avLst/>
            <a:gdLst>
              <a:gd name="T0" fmla="*/ 25 w 37"/>
              <a:gd name="T1" fmla="*/ 0 h 75"/>
              <a:gd name="T2" fmla="*/ 13 w 37"/>
              <a:gd name="T3" fmla="*/ 75 h 75"/>
              <a:gd name="T4" fmla="*/ 25 w 37"/>
              <a:gd name="T5" fmla="*/ 0 h 75"/>
            </a:gdLst>
            <a:ahLst/>
            <a:cxnLst>
              <a:cxn ang="0">
                <a:pos x="T0" y="T1"/>
              </a:cxn>
              <a:cxn ang="0">
                <a:pos x="T2" y="T3"/>
              </a:cxn>
              <a:cxn ang="0">
                <a:pos x="T4" y="T5"/>
              </a:cxn>
            </a:cxnLst>
            <a:rect l="0" t="0" r="r" b="b"/>
            <a:pathLst>
              <a:path w="37" h="75">
                <a:moveTo>
                  <a:pt x="25" y="0"/>
                </a:moveTo>
                <a:cubicBezTo>
                  <a:pt x="28" y="21"/>
                  <a:pt x="37" y="66"/>
                  <a:pt x="13" y="75"/>
                </a:cubicBezTo>
                <a:cubicBezTo>
                  <a:pt x="0" y="53"/>
                  <a:pt x="11" y="20"/>
                  <a:pt x="25" y="0"/>
                </a:cubicBezTo>
              </a:path>
            </a:pathLst>
          </a:custGeom>
          <a:noFill/>
          <a:ln w="6350" cap="rnd">
            <a:solidFill>
              <a:srgbClr val="FF6600"/>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defPPr>
              <a:defRPr lang="en-US"/>
            </a:defPPr>
            <a:lvl1pPr algn="l" rtl="0" fontAlgn="base">
              <a:spcBef>
                <a:spcPct val="0"/>
              </a:spcBef>
              <a:spcAft>
                <a:spcPct val="0"/>
              </a:spcAft>
              <a:defRPr sz="1400" kern="1200">
                <a:solidFill>
                  <a:schemeClr val="tx1"/>
                </a:solidFill>
                <a:latin typeface="Arial" panose="020B0604020202020204" pitchFamily="34" charset="0"/>
                <a:ea typeface="+mn-ea"/>
                <a:cs typeface="+mn-cs"/>
              </a:defRPr>
            </a:lvl1pPr>
            <a:lvl2pPr marL="457200" algn="l" rtl="0" fontAlgn="base">
              <a:spcBef>
                <a:spcPct val="0"/>
              </a:spcBef>
              <a:spcAft>
                <a:spcPct val="0"/>
              </a:spcAft>
              <a:defRPr sz="1400" kern="1200">
                <a:solidFill>
                  <a:schemeClr val="tx1"/>
                </a:solidFill>
                <a:latin typeface="Arial" panose="020B0604020202020204" pitchFamily="34" charset="0"/>
                <a:ea typeface="+mn-ea"/>
                <a:cs typeface="+mn-cs"/>
              </a:defRPr>
            </a:lvl2pPr>
            <a:lvl3pPr marL="914400" algn="l" rtl="0" fontAlgn="base">
              <a:spcBef>
                <a:spcPct val="0"/>
              </a:spcBef>
              <a:spcAft>
                <a:spcPct val="0"/>
              </a:spcAft>
              <a:defRPr sz="1400" kern="1200">
                <a:solidFill>
                  <a:schemeClr val="tx1"/>
                </a:solidFill>
                <a:latin typeface="Arial" panose="020B0604020202020204" pitchFamily="34" charset="0"/>
                <a:ea typeface="+mn-ea"/>
                <a:cs typeface="+mn-cs"/>
              </a:defRPr>
            </a:lvl3pPr>
            <a:lvl4pPr marL="1371600" algn="l" rtl="0" fontAlgn="base">
              <a:spcBef>
                <a:spcPct val="0"/>
              </a:spcBef>
              <a:spcAft>
                <a:spcPct val="0"/>
              </a:spcAft>
              <a:defRPr sz="1400" kern="1200">
                <a:solidFill>
                  <a:schemeClr val="tx1"/>
                </a:solidFill>
                <a:latin typeface="Arial" panose="020B0604020202020204" pitchFamily="34" charset="0"/>
                <a:ea typeface="+mn-ea"/>
                <a:cs typeface="+mn-cs"/>
              </a:defRPr>
            </a:lvl4pPr>
            <a:lvl5pPr marL="1828800" algn="l" rtl="0" fontAlgn="base">
              <a:spcBef>
                <a:spcPct val="0"/>
              </a:spcBef>
              <a:spcAft>
                <a:spcPct val="0"/>
              </a:spcAft>
              <a:defRPr sz="1400" kern="1200">
                <a:solidFill>
                  <a:schemeClr val="tx1"/>
                </a:solidFill>
                <a:latin typeface="Arial" panose="020B0604020202020204" pitchFamily="34" charset="0"/>
                <a:ea typeface="+mn-ea"/>
                <a:cs typeface="+mn-cs"/>
              </a:defRPr>
            </a:lvl5pPr>
            <a:lvl6pPr marL="2286000" algn="l" defTabSz="914400" rtl="0" eaLnBrk="1" latinLnBrk="0" hangingPunct="1">
              <a:defRPr sz="1400" kern="1200">
                <a:solidFill>
                  <a:schemeClr val="tx1"/>
                </a:solidFill>
                <a:latin typeface="Arial" panose="020B0604020202020204" pitchFamily="34" charset="0"/>
                <a:ea typeface="+mn-ea"/>
                <a:cs typeface="+mn-cs"/>
              </a:defRPr>
            </a:lvl6pPr>
            <a:lvl7pPr marL="2743200" algn="l" defTabSz="914400" rtl="0" eaLnBrk="1" latinLnBrk="0" hangingPunct="1">
              <a:defRPr sz="1400" kern="1200">
                <a:solidFill>
                  <a:schemeClr val="tx1"/>
                </a:solidFill>
                <a:latin typeface="Arial" panose="020B0604020202020204" pitchFamily="34" charset="0"/>
                <a:ea typeface="+mn-ea"/>
                <a:cs typeface="+mn-cs"/>
              </a:defRPr>
            </a:lvl7pPr>
            <a:lvl8pPr marL="3200400" algn="l" defTabSz="914400" rtl="0" eaLnBrk="1" latinLnBrk="0" hangingPunct="1">
              <a:defRPr sz="1400" kern="1200">
                <a:solidFill>
                  <a:schemeClr val="tx1"/>
                </a:solidFill>
                <a:latin typeface="Arial" panose="020B0604020202020204" pitchFamily="34" charset="0"/>
                <a:ea typeface="+mn-ea"/>
                <a:cs typeface="+mn-cs"/>
              </a:defRPr>
            </a:lvl8pPr>
            <a:lvl9pPr marL="3657600" algn="l" defTabSz="914400" rtl="0" eaLnBrk="1" latinLnBrk="0" hangingPunct="1">
              <a:defRPr sz="1400" kern="1200">
                <a:solidFill>
                  <a:schemeClr val="tx1"/>
                </a:solidFill>
                <a:latin typeface="Arial" panose="020B0604020202020204" pitchFamily="34" charset="0"/>
                <a:ea typeface="+mn-ea"/>
                <a:cs typeface="+mn-cs"/>
              </a:defRPr>
            </a:lvl9pPr>
          </a:lstStyle>
          <a:p>
            <a:endParaRPr lang="en-CA"/>
          </a:p>
        </p:txBody>
      </p:sp>
      <p:sp>
        <p:nvSpPr>
          <p:cNvPr id="131" name="Freeform 127">
            <a:extLst>
              <a:ext uri="{FF2B5EF4-FFF2-40B4-BE49-F238E27FC236}">
                <a16:creationId xmlns:a16="http://schemas.microsoft.com/office/drawing/2014/main" id="{CB42EB82-1042-457D-AC64-D38DBE6F2061}"/>
              </a:ext>
            </a:extLst>
          </p:cNvPr>
          <p:cNvSpPr>
            <a:spLocks noChangeAspect="1"/>
          </p:cNvSpPr>
          <p:nvPr/>
        </p:nvSpPr>
        <p:spPr bwMode="auto">
          <a:xfrm>
            <a:off x="9114302" y="694193"/>
            <a:ext cx="22522" cy="5523"/>
          </a:xfrm>
          <a:custGeom>
            <a:avLst/>
            <a:gdLst>
              <a:gd name="T0" fmla="*/ 0 w 38"/>
              <a:gd name="T1" fmla="*/ 7 h 9"/>
              <a:gd name="T2" fmla="*/ 38 w 38"/>
              <a:gd name="T3" fmla="*/ 0 h 9"/>
            </a:gdLst>
            <a:ahLst/>
            <a:cxnLst>
              <a:cxn ang="0">
                <a:pos x="T0" y="T1"/>
              </a:cxn>
              <a:cxn ang="0">
                <a:pos x="T2" y="T3"/>
              </a:cxn>
            </a:cxnLst>
            <a:rect l="0" t="0" r="r" b="b"/>
            <a:pathLst>
              <a:path w="38" h="9">
                <a:moveTo>
                  <a:pt x="0" y="7"/>
                </a:moveTo>
                <a:cubicBezTo>
                  <a:pt x="14" y="9"/>
                  <a:pt x="25" y="4"/>
                  <a:pt x="38" y="0"/>
                </a:cubicBezTo>
              </a:path>
            </a:pathLst>
          </a:custGeom>
          <a:noFill/>
          <a:ln w="6350" cap="rnd">
            <a:solidFill>
              <a:srgbClr val="FF6600"/>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defPPr>
              <a:defRPr lang="en-US"/>
            </a:defPPr>
            <a:lvl1pPr algn="l" rtl="0" fontAlgn="base">
              <a:spcBef>
                <a:spcPct val="0"/>
              </a:spcBef>
              <a:spcAft>
                <a:spcPct val="0"/>
              </a:spcAft>
              <a:defRPr sz="1400" kern="1200">
                <a:solidFill>
                  <a:schemeClr val="tx1"/>
                </a:solidFill>
                <a:latin typeface="Arial" panose="020B0604020202020204" pitchFamily="34" charset="0"/>
                <a:ea typeface="+mn-ea"/>
                <a:cs typeface="+mn-cs"/>
              </a:defRPr>
            </a:lvl1pPr>
            <a:lvl2pPr marL="457200" algn="l" rtl="0" fontAlgn="base">
              <a:spcBef>
                <a:spcPct val="0"/>
              </a:spcBef>
              <a:spcAft>
                <a:spcPct val="0"/>
              </a:spcAft>
              <a:defRPr sz="1400" kern="1200">
                <a:solidFill>
                  <a:schemeClr val="tx1"/>
                </a:solidFill>
                <a:latin typeface="Arial" panose="020B0604020202020204" pitchFamily="34" charset="0"/>
                <a:ea typeface="+mn-ea"/>
                <a:cs typeface="+mn-cs"/>
              </a:defRPr>
            </a:lvl2pPr>
            <a:lvl3pPr marL="914400" algn="l" rtl="0" fontAlgn="base">
              <a:spcBef>
                <a:spcPct val="0"/>
              </a:spcBef>
              <a:spcAft>
                <a:spcPct val="0"/>
              </a:spcAft>
              <a:defRPr sz="1400" kern="1200">
                <a:solidFill>
                  <a:schemeClr val="tx1"/>
                </a:solidFill>
                <a:latin typeface="Arial" panose="020B0604020202020204" pitchFamily="34" charset="0"/>
                <a:ea typeface="+mn-ea"/>
                <a:cs typeface="+mn-cs"/>
              </a:defRPr>
            </a:lvl3pPr>
            <a:lvl4pPr marL="1371600" algn="l" rtl="0" fontAlgn="base">
              <a:spcBef>
                <a:spcPct val="0"/>
              </a:spcBef>
              <a:spcAft>
                <a:spcPct val="0"/>
              </a:spcAft>
              <a:defRPr sz="1400" kern="1200">
                <a:solidFill>
                  <a:schemeClr val="tx1"/>
                </a:solidFill>
                <a:latin typeface="Arial" panose="020B0604020202020204" pitchFamily="34" charset="0"/>
                <a:ea typeface="+mn-ea"/>
                <a:cs typeface="+mn-cs"/>
              </a:defRPr>
            </a:lvl4pPr>
            <a:lvl5pPr marL="1828800" algn="l" rtl="0" fontAlgn="base">
              <a:spcBef>
                <a:spcPct val="0"/>
              </a:spcBef>
              <a:spcAft>
                <a:spcPct val="0"/>
              </a:spcAft>
              <a:defRPr sz="1400" kern="1200">
                <a:solidFill>
                  <a:schemeClr val="tx1"/>
                </a:solidFill>
                <a:latin typeface="Arial" panose="020B0604020202020204" pitchFamily="34" charset="0"/>
                <a:ea typeface="+mn-ea"/>
                <a:cs typeface="+mn-cs"/>
              </a:defRPr>
            </a:lvl5pPr>
            <a:lvl6pPr marL="2286000" algn="l" defTabSz="914400" rtl="0" eaLnBrk="1" latinLnBrk="0" hangingPunct="1">
              <a:defRPr sz="1400" kern="1200">
                <a:solidFill>
                  <a:schemeClr val="tx1"/>
                </a:solidFill>
                <a:latin typeface="Arial" panose="020B0604020202020204" pitchFamily="34" charset="0"/>
                <a:ea typeface="+mn-ea"/>
                <a:cs typeface="+mn-cs"/>
              </a:defRPr>
            </a:lvl6pPr>
            <a:lvl7pPr marL="2743200" algn="l" defTabSz="914400" rtl="0" eaLnBrk="1" latinLnBrk="0" hangingPunct="1">
              <a:defRPr sz="1400" kern="1200">
                <a:solidFill>
                  <a:schemeClr val="tx1"/>
                </a:solidFill>
                <a:latin typeface="Arial" panose="020B0604020202020204" pitchFamily="34" charset="0"/>
                <a:ea typeface="+mn-ea"/>
                <a:cs typeface="+mn-cs"/>
              </a:defRPr>
            </a:lvl7pPr>
            <a:lvl8pPr marL="3200400" algn="l" defTabSz="914400" rtl="0" eaLnBrk="1" latinLnBrk="0" hangingPunct="1">
              <a:defRPr sz="1400" kern="1200">
                <a:solidFill>
                  <a:schemeClr val="tx1"/>
                </a:solidFill>
                <a:latin typeface="Arial" panose="020B0604020202020204" pitchFamily="34" charset="0"/>
                <a:ea typeface="+mn-ea"/>
                <a:cs typeface="+mn-cs"/>
              </a:defRPr>
            </a:lvl8pPr>
            <a:lvl9pPr marL="3657600" algn="l" defTabSz="914400" rtl="0" eaLnBrk="1" latinLnBrk="0" hangingPunct="1">
              <a:defRPr sz="1400" kern="1200">
                <a:solidFill>
                  <a:schemeClr val="tx1"/>
                </a:solidFill>
                <a:latin typeface="Arial" panose="020B0604020202020204" pitchFamily="34" charset="0"/>
                <a:ea typeface="+mn-ea"/>
                <a:cs typeface="+mn-cs"/>
              </a:defRPr>
            </a:lvl9pPr>
          </a:lstStyle>
          <a:p>
            <a:endParaRPr lang="en-CA"/>
          </a:p>
        </p:txBody>
      </p:sp>
      <p:sp>
        <p:nvSpPr>
          <p:cNvPr id="132" name="Freeform 128">
            <a:extLst>
              <a:ext uri="{FF2B5EF4-FFF2-40B4-BE49-F238E27FC236}">
                <a16:creationId xmlns:a16="http://schemas.microsoft.com/office/drawing/2014/main" id="{530CB833-BA5B-47A6-98E5-B38A9C04BDF2}"/>
              </a:ext>
            </a:extLst>
          </p:cNvPr>
          <p:cNvSpPr>
            <a:spLocks noChangeAspect="1"/>
          </p:cNvSpPr>
          <p:nvPr/>
        </p:nvSpPr>
        <p:spPr bwMode="auto">
          <a:xfrm>
            <a:off x="9136825" y="679280"/>
            <a:ext cx="4607" cy="14912"/>
          </a:xfrm>
          <a:custGeom>
            <a:avLst/>
            <a:gdLst>
              <a:gd name="T0" fmla="*/ 0 w 8"/>
              <a:gd name="T1" fmla="*/ 23 h 23"/>
              <a:gd name="T2" fmla="*/ 8 w 8"/>
              <a:gd name="T3" fmla="*/ 0 h 23"/>
            </a:gdLst>
            <a:ahLst/>
            <a:cxnLst>
              <a:cxn ang="0">
                <a:pos x="T0" y="T1"/>
              </a:cxn>
              <a:cxn ang="0">
                <a:pos x="T2" y="T3"/>
              </a:cxn>
            </a:cxnLst>
            <a:rect l="0" t="0" r="r" b="b"/>
            <a:pathLst>
              <a:path w="8" h="23">
                <a:moveTo>
                  <a:pt x="0" y="23"/>
                </a:moveTo>
                <a:cubicBezTo>
                  <a:pt x="0" y="14"/>
                  <a:pt x="6" y="8"/>
                  <a:pt x="8" y="0"/>
                </a:cubicBezTo>
              </a:path>
            </a:pathLst>
          </a:custGeom>
          <a:noFill/>
          <a:ln w="6350" cap="rnd">
            <a:solidFill>
              <a:srgbClr val="FF6600"/>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defPPr>
              <a:defRPr lang="en-US"/>
            </a:defPPr>
            <a:lvl1pPr algn="l" rtl="0" fontAlgn="base">
              <a:spcBef>
                <a:spcPct val="0"/>
              </a:spcBef>
              <a:spcAft>
                <a:spcPct val="0"/>
              </a:spcAft>
              <a:defRPr sz="1400" kern="1200">
                <a:solidFill>
                  <a:schemeClr val="tx1"/>
                </a:solidFill>
                <a:latin typeface="Arial" panose="020B0604020202020204" pitchFamily="34" charset="0"/>
                <a:ea typeface="+mn-ea"/>
                <a:cs typeface="+mn-cs"/>
              </a:defRPr>
            </a:lvl1pPr>
            <a:lvl2pPr marL="457200" algn="l" rtl="0" fontAlgn="base">
              <a:spcBef>
                <a:spcPct val="0"/>
              </a:spcBef>
              <a:spcAft>
                <a:spcPct val="0"/>
              </a:spcAft>
              <a:defRPr sz="1400" kern="1200">
                <a:solidFill>
                  <a:schemeClr val="tx1"/>
                </a:solidFill>
                <a:latin typeface="Arial" panose="020B0604020202020204" pitchFamily="34" charset="0"/>
                <a:ea typeface="+mn-ea"/>
                <a:cs typeface="+mn-cs"/>
              </a:defRPr>
            </a:lvl2pPr>
            <a:lvl3pPr marL="914400" algn="l" rtl="0" fontAlgn="base">
              <a:spcBef>
                <a:spcPct val="0"/>
              </a:spcBef>
              <a:spcAft>
                <a:spcPct val="0"/>
              </a:spcAft>
              <a:defRPr sz="1400" kern="1200">
                <a:solidFill>
                  <a:schemeClr val="tx1"/>
                </a:solidFill>
                <a:latin typeface="Arial" panose="020B0604020202020204" pitchFamily="34" charset="0"/>
                <a:ea typeface="+mn-ea"/>
                <a:cs typeface="+mn-cs"/>
              </a:defRPr>
            </a:lvl3pPr>
            <a:lvl4pPr marL="1371600" algn="l" rtl="0" fontAlgn="base">
              <a:spcBef>
                <a:spcPct val="0"/>
              </a:spcBef>
              <a:spcAft>
                <a:spcPct val="0"/>
              </a:spcAft>
              <a:defRPr sz="1400" kern="1200">
                <a:solidFill>
                  <a:schemeClr val="tx1"/>
                </a:solidFill>
                <a:latin typeface="Arial" panose="020B0604020202020204" pitchFamily="34" charset="0"/>
                <a:ea typeface="+mn-ea"/>
                <a:cs typeface="+mn-cs"/>
              </a:defRPr>
            </a:lvl4pPr>
            <a:lvl5pPr marL="1828800" algn="l" rtl="0" fontAlgn="base">
              <a:spcBef>
                <a:spcPct val="0"/>
              </a:spcBef>
              <a:spcAft>
                <a:spcPct val="0"/>
              </a:spcAft>
              <a:defRPr sz="1400" kern="1200">
                <a:solidFill>
                  <a:schemeClr val="tx1"/>
                </a:solidFill>
                <a:latin typeface="Arial" panose="020B0604020202020204" pitchFamily="34" charset="0"/>
                <a:ea typeface="+mn-ea"/>
                <a:cs typeface="+mn-cs"/>
              </a:defRPr>
            </a:lvl5pPr>
            <a:lvl6pPr marL="2286000" algn="l" defTabSz="914400" rtl="0" eaLnBrk="1" latinLnBrk="0" hangingPunct="1">
              <a:defRPr sz="1400" kern="1200">
                <a:solidFill>
                  <a:schemeClr val="tx1"/>
                </a:solidFill>
                <a:latin typeface="Arial" panose="020B0604020202020204" pitchFamily="34" charset="0"/>
                <a:ea typeface="+mn-ea"/>
                <a:cs typeface="+mn-cs"/>
              </a:defRPr>
            </a:lvl6pPr>
            <a:lvl7pPr marL="2743200" algn="l" defTabSz="914400" rtl="0" eaLnBrk="1" latinLnBrk="0" hangingPunct="1">
              <a:defRPr sz="1400" kern="1200">
                <a:solidFill>
                  <a:schemeClr val="tx1"/>
                </a:solidFill>
                <a:latin typeface="Arial" panose="020B0604020202020204" pitchFamily="34" charset="0"/>
                <a:ea typeface="+mn-ea"/>
                <a:cs typeface="+mn-cs"/>
              </a:defRPr>
            </a:lvl7pPr>
            <a:lvl8pPr marL="3200400" algn="l" defTabSz="914400" rtl="0" eaLnBrk="1" latinLnBrk="0" hangingPunct="1">
              <a:defRPr sz="1400" kern="1200">
                <a:solidFill>
                  <a:schemeClr val="tx1"/>
                </a:solidFill>
                <a:latin typeface="Arial" panose="020B0604020202020204" pitchFamily="34" charset="0"/>
                <a:ea typeface="+mn-ea"/>
                <a:cs typeface="+mn-cs"/>
              </a:defRPr>
            </a:lvl8pPr>
            <a:lvl9pPr marL="3657600" algn="l" defTabSz="914400" rtl="0" eaLnBrk="1" latinLnBrk="0" hangingPunct="1">
              <a:defRPr sz="1400" kern="1200">
                <a:solidFill>
                  <a:schemeClr val="tx1"/>
                </a:solidFill>
                <a:latin typeface="Arial" panose="020B0604020202020204" pitchFamily="34" charset="0"/>
                <a:ea typeface="+mn-ea"/>
                <a:cs typeface="+mn-cs"/>
              </a:defRPr>
            </a:lvl9pPr>
          </a:lstStyle>
          <a:p>
            <a:endParaRPr lang="en-CA"/>
          </a:p>
        </p:txBody>
      </p:sp>
      <p:sp>
        <p:nvSpPr>
          <p:cNvPr id="133" name="Freeform 129">
            <a:extLst>
              <a:ext uri="{FF2B5EF4-FFF2-40B4-BE49-F238E27FC236}">
                <a16:creationId xmlns:a16="http://schemas.microsoft.com/office/drawing/2014/main" id="{58DAC0CB-910D-4780-B534-D3925D7D29CF}"/>
              </a:ext>
            </a:extLst>
          </p:cNvPr>
          <p:cNvSpPr>
            <a:spLocks noChangeAspect="1"/>
          </p:cNvSpPr>
          <p:nvPr/>
        </p:nvSpPr>
        <p:spPr bwMode="auto">
          <a:xfrm>
            <a:off x="9136825" y="694193"/>
            <a:ext cx="7166" cy="13255"/>
          </a:xfrm>
          <a:custGeom>
            <a:avLst/>
            <a:gdLst>
              <a:gd name="T0" fmla="*/ 0 w 12"/>
              <a:gd name="T1" fmla="*/ 0 h 21"/>
              <a:gd name="T2" fmla="*/ 12 w 12"/>
              <a:gd name="T3" fmla="*/ 21 h 21"/>
            </a:gdLst>
            <a:ahLst/>
            <a:cxnLst>
              <a:cxn ang="0">
                <a:pos x="T0" y="T1"/>
              </a:cxn>
              <a:cxn ang="0">
                <a:pos x="T2" y="T3"/>
              </a:cxn>
            </a:cxnLst>
            <a:rect l="0" t="0" r="r" b="b"/>
            <a:pathLst>
              <a:path w="12" h="21">
                <a:moveTo>
                  <a:pt x="0" y="0"/>
                </a:moveTo>
                <a:cubicBezTo>
                  <a:pt x="6" y="5"/>
                  <a:pt x="11" y="13"/>
                  <a:pt x="12" y="21"/>
                </a:cubicBezTo>
              </a:path>
            </a:pathLst>
          </a:custGeom>
          <a:noFill/>
          <a:ln w="6350" cap="rnd">
            <a:solidFill>
              <a:srgbClr val="FF6600"/>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defPPr>
              <a:defRPr lang="en-US"/>
            </a:defPPr>
            <a:lvl1pPr algn="l" rtl="0" fontAlgn="base">
              <a:spcBef>
                <a:spcPct val="0"/>
              </a:spcBef>
              <a:spcAft>
                <a:spcPct val="0"/>
              </a:spcAft>
              <a:defRPr sz="1400" kern="1200">
                <a:solidFill>
                  <a:schemeClr val="tx1"/>
                </a:solidFill>
                <a:latin typeface="Arial" panose="020B0604020202020204" pitchFamily="34" charset="0"/>
                <a:ea typeface="+mn-ea"/>
                <a:cs typeface="+mn-cs"/>
              </a:defRPr>
            </a:lvl1pPr>
            <a:lvl2pPr marL="457200" algn="l" rtl="0" fontAlgn="base">
              <a:spcBef>
                <a:spcPct val="0"/>
              </a:spcBef>
              <a:spcAft>
                <a:spcPct val="0"/>
              </a:spcAft>
              <a:defRPr sz="1400" kern="1200">
                <a:solidFill>
                  <a:schemeClr val="tx1"/>
                </a:solidFill>
                <a:latin typeface="Arial" panose="020B0604020202020204" pitchFamily="34" charset="0"/>
                <a:ea typeface="+mn-ea"/>
                <a:cs typeface="+mn-cs"/>
              </a:defRPr>
            </a:lvl2pPr>
            <a:lvl3pPr marL="914400" algn="l" rtl="0" fontAlgn="base">
              <a:spcBef>
                <a:spcPct val="0"/>
              </a:spcBef>
              <a:spcAft>
                <a:spcPct val="0"/>
              </a:spcAft>
              <a:defRPr sz="1400" kern="1200">
                <a:solidFill>
                  <a:schemeClr val="tx1"/>
                </a:solidFill>
                <a:latin typeface="Arial" panose="020B0604020202020204" pitchFamily="34" charset="0"/>
                <a:ea typeface="+mn-ea"/>
                <a:cs typeface="+mn-cs"/>
              </a:defRPr>
            </a:lvl3pPr>
            <a:lvl4pPr marL="1371600" algn="l" rtl="0" fontAlgn="base">
              <a:spcBef>
                <a:spcPct val="0"/>
              </a:spcBef>
              <a:spcAft>
                <a:spcPct val="0"/>
              </a:spcAft>
              <a:defRPr sz="1400" kern="1200">
                <a:solidFill>
                  <a:schemeClr val="tx1"/>
                </a:solidFill>
                <a:latin typeface="Arial" panose="020B0604020202020204" pitchFamily="34" charset="0"/>
                <a:ea typeface="+mn-ea"/>
                <a:cs typeface="+mn-cs"/>
              </a:defRPr>
            </a:lvl4pPr>
            <a:lvl5pPr marL="1828800" algn="l" rtl="0" fontAlgn="base">
              <a:spcBef>
                <a:spcPct val="0"/>
              </a:spcBef>
              <a:spcAft>
                <a:spcPct val="0"/>
              </a:spcAft>
              <a:defRPr sz="1400" kern="1200">
                <a:solidFill>
                  <a:schemeClr val="tx1"/>
                </a:solidFill>
                <a:latin typeface="Arial" panose="020B0604020202020204" pitchFamily="34" charset="0"/>
                <a:ea typeface="+mn-ea"/>
                <a:cs typeface="+mn-cs"/>
              </a:defRPr>
            </a:lvl5pPr>
            <a:lvl6pPr marL="2286000" algn="l" defTabSz="914400" rtl="0" eaLnBrk="1" latinLnBrk="0" hangingPunct="1">
              <a:defRPr sz="1400" kern="1200">
                <a:solidFill>
                  <a:schemeClr val="tx1"/>
                </a:solidFill>
                <a:latin typeface="Arial" panose="020B0604020202020204" pitchFamily="34" charset="0"/>
                <a:ea typeface="+mn-ea"/>
                <a:cs typeface="+mn-cs"/>
              </a:defRPr>
            </a:lvl6pPr>
            <a:lvl7pPr marL="2743200" algn="l" defTabSz="914400" rtl="0" eaLnBrk="1" latinLnBrk="0" hangingPunct="1">
              <a:defRPr sz="1400" kern="1200">
                <a:solidFill>
                  <a:schemeClr val="tx1"/>
                </a:solidFill>
                <a:latin typeface="Arial" panose="020B0604020202020204" pitchFamily="34" charset="0"/>
                <a:ea typeface="+mn-ea"/>
                <a:cs typeface="+mn-cs"/>
              </a:defRPr>
            </a:lvl7pPr>
            <a:lvl8pPr marL="3200400" algn="l" defTabSz="914400" rtl="0" eaLnBrk="1" latinLnBrk="0" hangingPunct="1">
              <a:defRPr sz="1400" kern="1200">
                <a:solidFill>
                  <a:schemeClr val="tx1"/>
                </a:solidFill>
                <a:latin typeface="Arial" panose="020B0604020202020204" pitchFamily="34" charset="0"/>
                <a:ea typeface="+mn-ea"/>
                <a:cs typeface="+mn-cs"/>
              </a:defRPr>
            </a:lvl8pPr>
            <a:lvl9pPr marL="3657600" algn="l" defTabSz="914400" rtl="0" eaLnBrk="1" latinLnBrk="0" hangingPunct="1">
              <a:defRPr sz="1400" kern="1200">
                <a:solidFill>
                  <a:schemeClr val="tx1"/>
                </a:solidFill>
                <a:latin typeface="Arial" panose="020B0604020202020204" pitchFamily="34" charset="0"/>
                <a:ea typeface="+mn-ea"/>
                <a:cs typeface="+mn-cs"/>
              </a:defRPr>
            </a:lvl9pPr>
          </a:lstStyle>
          <a:p>
            <a:endParaRPr lang="en-CA"/>
          </a:p>
        </p:txBody>
      </p:sp>
      <p:sp>
        <p:nvSpPr>
          <p:cNvPr id="134" name="Freeform 130">
            <a:extLst>
              <a:ext uri="{FF2B5EF4-FFF2-40B4-BE49-F238E27FC236}">
                <a16:creationId xmlns:a16="http://schemas.microsoft.com/office/drawing/2014/main" id="{E533E9C3-1CF9-455F-982D-F37FD5F4E82F}"/>
              </a:ext>
            </a:extLst>
          </p:cNvPr>
          <p:cNvSpPr>
            <a:spLocks noChangeAspect="1"/>
          </p:cNvSpPr>
          <p:nvPr/>
        </p:nvSpPr>
        <p:spPr bwMode="auto">
          <a:xfrm>
            <a:off x="9119421" y="715181"/>
            <a:ext cx="119779" cy="43080"/>
          </a:xfrm>
          <a:custGeom>
            <a:avLst/>
            <a:gdLst>
              <a:gd name="T0" fmla="*/ 0 w 202"/>
              <a:gd name="T1" fmla="*/ 62 h 68"/>
              <a:gd name="T2" fmla="*/ 202 w 202"/>
              <a:gd name="T3" fmla="*/ 0 h 68"/>
            </a:gdLst>
            <a:ahLst/>
            <a:cxnLst>
              <a:cxn ang="0">
                <a:pos x="T0" y="T1"/>
              </a:cxn>
              <a:cxn ang="0">
                <a:pos x="T2" y="T3"/>
              </a:cxn>
            </a:cxnLst>
            <a:rect l="0" t="0" r="r" b="b"/>
            <a:pathLst>
              <a:path w="202" h="68">
                <a:moveTo>
                  <a:pt x="0" y="62"/>
                </a:moveTo>
                <a:cubicBezTo>
                  <a:pt x="72" y="68"/>
                  <a:pt x="137" y="29"/>
                  <a:pt x="202" y="0"/>
                </a:cubicBezTo>
              </a:path>
            </a:pathLst>
          </a:custGeom>
          <a:noFill/>
          <a:ln w="6350" cap="rnd">
            <a:solidFill>
              <a:srgbClr val="FF6600"/>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defPPr>
              <a:defRPr lang="en-US"/>
            </a:defPPr>
            <a:lvl1pPr algn="l" rtl="0" fontAlgn="base">
              <a:spcBef>
                <a:spcPct val="0"/>
              </a:spcBef>
              <a:spcAft>
                <a:spcPct val="0"/>
              </a:spcAft>
              <a:defRPr sz="1400" kern="1200">
                <a:solidFill>
                  <a:schemeClr val="tx1"/>
                </a:solidFill>
                <a:latin typeface="Arial" panose="020B0604020202020204" pitchFamily="34" charset="0"/>
                <a:ea typeface="+mn-ea"/>
                <a:cs typeface="+mn-cs"/>
              </a:defRPr>
            </a:lvl1pPr>
            <a:lvl2pPr marL="457200" algn="l" rtl="0" fontAlgn="base">
              <a:spcBef>
                <a:spcPct val="0"/>
              </a:spcBef>
              <a:spcAft>
                <a:spcPct val="0"/>
              </a:spcAft>
              <a:defRPr sz="1400" kern="1200">
                <a:solidFill>
                  <a:schemeClr val="tx1"/>
                </a:solidFill>
                <a:latin typeface="Arial" panose="020B0604020202020204" pitchFamily="34" charset="0"/>
                <a:ea typeface="+mn-ea"/>
                <a:cs typeface="+mn-cs"/>
              </a:defRPr>
            </a:lvl2pPr>
            <a:lvl3pPr marL="914400" algn="l" rtl="0" fontAlgn="base">
              <a:spcBef>
                <a:spcPct val="0"/>
              </a:spcBef>
              <a:spcAft>
                <a:spcPct val="0"/>
              </a:spcAft>
              <a:defRPr sz="1400" kern="1200">
                <a:solidFill>
                  <a:schemeClr val="tx1"/>
                </a:solidFill>
                <a:latin typeface="Arial" panose="020B0604020202020204" pitchFamily="34" charset="0"/>
                <a:ea typeface="+mn-ea"/>
                <a:cs typeface="+mn-cs"/>
              </a:defRPr>
            </a:lvl3pPr>
            <a:lvl4pPr marL="1371600" algn="l" rtl="0" fontAlgn="base">
              <a:spcBef>
                <a:spcPct val="0"/>
              </a:spcBef>
              <a:spcAft>
                <a:spcPct val="0"/>
              </a:spcAft>
              <a:defRPr sz="1400" kern="1200">
                <a:solidFill>
                  <a:schemeClr val="tx1"/>
                </a:solidFill>
                <a:latin typeface="Arial" panose="020B0604020202020204" pitchFamily="34" charset="0"/>
                <a:ea typeface="+mn-ea"/>
                <a:cs typeface="+mn-cs"/>
              </a:defRPr>
            </a:lvl4pPr>
            <a:lvl5pPr marL="1828800" algn="l" rtl="0" fontAlgn="base">
              <a:spcBef>
                <a:spcPct val="0"/>
              </a:spcBef>
              <a:spcAft>
                <a:spcPct val="0"/>
              </a:spcAft>
              <a:defRPr sz="1400" kern="1200">
                <a:solidFill>
                  <a:schemeClr val="tx1"/>
                </a:solidFill>
                <a:latin typeface="Arial" panose="020B0604020202020204" pitchFamily="34" charset="0"/>
                <a:ea typeface="+mn-ea"/>
                <a:cs typeface="+mn-cs"/>
              </a:defRPr>
            </a:lvl5pPr>
            <a:lvl6pPr marL="2286000" algn="l" defTabSz="914400" rtl="0" eaLnBrk="1" latinLnBrk="0" hangingPunct="1">
              <a:defRPr sz="1400" kern="1200">
                <a:solidFill>
                  <a:schemeClr val="tx1"/>
                </a:solidFill>
                <a:latin typeface="Arial" panose="020B0604020202020204" pitchFamily="34" charset="0"/>
                <a:ea typeface="+mn-ea"/>
                <a:cs typeface="+mn-cs"/>
              </a:defRPr>
            </a:lvl6pPr>
            <a:lvl7pPr marL="2743200" algn="l" defTabSz="914400" rtl="0" eaLnBrk="1" latinLnBrk="0" hangingPunct="1">
              <a:defRPr sz="1400" kern="1200">
                <a:solidFill>
                  <a:schemeClr val="tx1"/>
                </a:solidFill>
                <a:latin typeface="Arial" panose="020B0604020202020204" pitchFamily="34" charset="0"/>
                <a:ea typeface="+mn-ea"/>
                <a:cs typeface="+mn-cs"/>
              </a:defRPr>
            </a:lvl7pPr>
            <a:lvl8pPr marL="3200400" algn="l" defTabSz="914400" rtl="0" eaLnBrk="1" latinLnBrk="0" hangingPunct="1">
              <a:defRPr sz="1400" kern="1200">
                <a:solidFill>
                  <a:schemeClr val="tx1"/>
                </a:solidFill>
                <a:latin typeface="Arial" panose="020B0604020202020204" pitchFamily="34" charset="0"/>
                <a:ea typeface="+mn-ea"/>
                <a:cs typeface="+mn-cs"/>
              </a:defRPr>
            </a:lvl8pPr>
            <a:lvl9pPr marL="3657600" algn="l" defTabSz="914400" rtl="0" eaLnBrk="1" latinLnBrk="0" hangingPunct="1">
              <a:defRPr sz="1400" kern="1200">
                <a:solidFill>
                  <a:schemeClr val="tx1"/>
                </a:solidFill>
                <a:latin typeface="Arial" panose="020B0604020202020204" pitchFamily="34" charset="0"/>
                <a:ea typeface="+mn-ea"/>
                <a:cs typeface="+mn-cs"/>
              </a:defRPr>
            </a:lvl9pPr>
          </a:lstStyle>
          <a:p>
            <a:endParaRPr lang="en-CA"/>
          </a:p>
        </p:txBody>
      </p:sp>
      <p:sp>
        <p:nvSpPr>
          <p:cNvPr id="135" name="Freeform 131">
            <a:extLst>
              <a:ext uri="{FF2B5EF4-FFF2-40B4-BE49-F238E27FC236}">
                <a16:creationId xmlns:a16="http://schemas.microsoft.com/office/drawing/2014/main" id="{CABF8741-8B94-4D74-A600-FFE36D39C521}"/>
              </a:ext>
            </a:extLst>
          </p:cNvPr>
          <p:cNvSpPr>
            <a:spLocks noChangeAspect="1"/>
          </p:cNvSpPr>
          <p:nvPr/>
        </p:nvSpPr>
        <p:spPr bwMode="auto">
          <a:xfrm>
            <a:off x="8949478" y="715181"/>
            <a:ext cx="120291" cy="42528"/>
          </a:xfrm>
          <a:custGeom>
            <a:avLst/>
            <a:gdLst>
              <a:gd name="T0" fmla="*/ 202 w 202"/>
              <a:gd name="T1" fmla="*/ 62 h 67"/>
              <a:gd name="T2" fmla="*/ 0 w 202"/>
              <a:gd name="T3" fmla="*/ 0 h 67"/>
            </a:gdLst>
            <a:ahLst/>
            <a:cxnLst>
              <a:cxn ang="0">
                <a:pos x="T0" y="T1"/>
              </a:cxn>
              <a:cxn ang="0">
                <a:pos x="T2" y="T3"/>
              </a:cxn>
            </a:cxnLst>
            <a:rect l="0" t="0" r="r" b="b"/>
            <a:pathLst>
              <a:path w="202" h="67">
                <a:moveTo>
                  <a:pt x="202" y="62"/>
                </a:moveTo>
                <a:cubicBezTo>
                  <a:pt x="130" y="67"/>
                  <a:pt x="65" y="29"/>
                  <a:pt x="0" y="0"/>
                </a:cubicBezTo>
              </a:path>
            </a:pathLst>
          </a:custGeom>
          <a:noFill/>
          <a:ln w="6350" cap="rnd">
            <a:solidFill>
              <a:srgbClr val="FF6600"/>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defPPr>
              <a:defRPr lang="en-US"/>
            </a:defPPr>
            <a:lvl1pPr algn="l" rtl="0" fontAlgn="base">
              <a:spcBef>
                <a:spcPct val="0"/>
              </a:spcBef>
              <a:spcAft>
                <a:spcPct val="0"/>
              </a:spcAft>
              <a:defRPr sz="1400" kern="1200">
                <a:solidFill>
                  <a:schemeClr val="tx1"/>
                </a:solidFill>
                <a:latin typeface="Arial" panose="020B0604020202020204" pitchFamily="34" charset="0"/>
                <a:ea typeface="+mn-ea"/>
                <a:cs typeface="+mn-cs"/>
              </a:defRPr>
            </a:lvl1pPr>
            <a:lvl2pPr marL="457200" algn="l" rtl="0" fontAlgn="base">
              <a:spcBef>
                <a:spcPct val="0"/>
              </a:spcBef>
              <a:spcAft>
                <a:spcPct val="0"/>
              </a:spcAft>
              <a:defRPr sz="1400" kern="1200">
                <a:solidFill>
                  <a:schemeClr val="tx1"/>
                </a:solidFill>
                <a:latin typeface="Arial" panose="020B0604020202020204" pitchFamily="34" charset="0"/>
                <a:ea typeface="+mn-ea"/>
                <a:cs typeface="+mn-cs"/>
              </a:defRPr>
            </a:lvl2pPr>
            <a:lvl3pPr marL="914400" algn="l" rtl="0" fontAlgn="base">
              <a:spcBef>
                <a:spcPct val="0"/>
              </a:spcBef>
              <a:spcAft>
                <a:spcPct val="0"/>
              </a:spcAft>
              <a:defRPr sz="1400" kern="1200">
                <a:solidFill>
                  <a:schemeClr val="tx1"/>
                </a:solidFill>
                <a:latin typeface="Arial" panose="020B0604020202020204" pitchFamily="34" charset="0"/>
                <a:ea typeface="+mn-ea"/>
                <a:cs typeface="+mn-cs"/>
              </a:defRPr>
            </a:lvl3pPr>
            <a:lvl4pPr marL="1371600" algn="l" rtl="0" fontAlgn="base">
              <a:spcBef>
                <a:spcPct val="0"/>
              </a:spcBef>
              <a:spcAft>
                <a:spcPct val="0"/>
              </a:spcAft>
              <a:defRPr sz="1400" kern="1200">
                <a:solidFill>
                  <a:schemeClr val="tx1"/>
                </a:solidFill>
                <a:latin typeface="Arial" panose="020B0604020202020204" pitchFamily="34" charset="0"/>
                <a:ea typeface="+mn-ea"/>
                <a:cs typeface="+mn-cs"/>
              </a:defRPr>
            </a:lvl4pPr>
            <a:lvl5pPr marL="1828800" algn="l" rtl="0" fontAlgn="base">
              <a:spcBef>
                <a:spcPct val="0"/>
              </a:spcBef>
              <a:spcAft>
                <a:spcPct val="0"/>
              </a:spcAft>
              <a:defRPr sz="1400" kern="1200">
                <a:solidFill>
                  <a:schemeClr val="tx1"/>
                </a:solidFill>
                <a:latin typeface="Arial" panose="020B0604020202020204" pitchFamily="34" charset="0"/>
                <a:ea typeface="+mn-ea"/>
                <a:cs typeface="+mn-cs"/>
              </a:defRPr>
            </a:lvl5pPr>
            <a:lvl6pPr marL="2286000" algn="l" defTabSz="914400" rtl="0" eaLnBrk="1" latinLnBrk="0" hangingPunct="1">
              <a:defRPr sz="1400" kern="1200">
                <a:solidFill>
                  <a:schemeClr val="tx1"/>
                </a:solidFill>
                <a:latin typeface="Arial" panose="020B0604020202020204" pitchFamily="34" charset="0"/>
                <a:ea typeface="+mn-ea"/>
                <a:cs typeface="+mn-cs"/>
              </a:defRPr>
            </a:lvl6pPr>
            <a:lvl7pPr marL="2743200" algn="l" defTabSz="914400" rtl="0" eaLnBrk="1" latinLnBrk="0" hangingPunct="1">
              <a:defRPr sz="1400" kern="1200">
                <a:solidFill>
                  <a:schemeClr val="tx1"/>
                </a:solidFill>
                <a:latin typeface="Arial" panose="020B0604020202020204" pitchFamily="34" charset="0"/>
                <a:ea typeface="+mn-ea"/>
                <a:cs typeface="+mn-cs"/>
              </a:defRPr>
            </a:lvl7pPr>
            <a:lvl8pPr marL="3200400" algn="l" defTabSz="914400" rtl="0" eaLnBrk="1" latinLnBrk="0" hangingPunct="1">
              <a:defRPr sz="1400" kern="1200">
                <a:solidFill>
                  <a:schemeClr val="tx1"/>
                </a:solidFill>
                <a:latin typeface="Arial" panose="020B0604020202020204" pitchFamily="34" charset="0"/>
                <a:ea typeface="+mn-ea"/>
                <a:cs typeface="+mn-cs"/>
              </a:defRPr>
            </a:lvl8pPr>
            <a:lvl9pPr marL="3657600" algn="l" defTabSz="914400" rtl="0" eaLnBrk="1" latinLnBrk="0" hangingPunct="1">
              <a:defRPr sz="1400" kern="1200">
                <a:solidFill>
                  <a:schemeClr val="tx1"/>
                </a:solidFill>
                <a:latin typeface="Arial" panose="020B0604020202020204" pitchFamily="34" charset="0"/>
                <a:ea typeface="+mn-ea"/>
                <a:cs typeface="+mn-cs"/>
              </a:defRPr>
            </a:lvl9pPr>
          </a:lstStyle>
          <a:p>
            <a:endParaRPr lang="en-CA"/>
          </a:p>
        </p:txBody>
      </p:sp>
      <p:sp>
        <p:nvSpPr>
          <p:cNvPr id="136" name="Freeform 132">
            <a:extLst>
              <a:ext uri="{FF2B5EF4-FFF2-40B4-BE49-F238E27FC236}">
                <a16:creationId xmlns:a16="http://schemas.microsoft.com/office/drawing/2014/main" id="{A0F61EDB-2830-4ABA-982B-8637808C1875}"/>
              </a:ext>
            </a:extLst>
          </p:cNvPr>
          <p:cNvSpPr>
            <a:spLocks noChangeAspect="1"/>
          </p:cNvSpPr>
          <p:nvPr/>
        </p:nvSpPr>
        <p:spPr bwMode="auto">
          <a:xfrm>
            <a:off x="9051342" y="694193"/>
            <a:ext cx="22522" cy="5523"/>
          </a:xfrm>
          <a:custGeom>
            <a:avLst/>
            <a:gdLst>
              <a:gd name="T0" fmla="*/ 38 w 38"/>
              <a:gd name="T1" fmla="*/ 7 h 9"/>
              <a:gd name="T2" fmla="*/ 0 w 38"/>
              <a:gd name="T3" fmla="*/ 0 h 9"/>
            </a:gdLst>
            <a:ahLst/>
            <a:cxnLst>
              <a:cxn ang="0">
                <a:pos x="T0" y="T1"/>
              </a:cxn>
              <a:cxn ang="0">
                <a:pos x="T2" y="T3"/>
              </a:cxn>
            </a:cxnLst>
            <a:rect l="0" t="0" r="r" b="b"/>
            <a:pathLst>
              <a:path w="38" h="9">
                <a:moveTo>
                  <a:pt x="38" y="7"/>
                </a:moveTo>
                <a:cubicBezTo>
                  <a:pt x="24" y="9"/>
                  <a:pt x="13" y="4"/>
                  <a:pt x="0" y="0"/>
                </a:cubicBezTo>
              </a:path>
            </a:pathLst>
          </a:custGeom>
          <a:noFill/>
          <a:ln w="6350" cap="rnd">
            <a:solidFill>
              <a:srgbClr val="FF6600"/>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defPPr>
              <a:defRPr lang="en-US"/>
            </a:defPPr>
            <a:lvl1pPr algn="l" rtl="0" fontAlgn="base">
              <a:spcBef>
                <a:spcPct val="0"/>
              </a:spcBef>
              <a:spcAft>
                <a:spcPct val="0"/>
              </a:spcAft>
              <a:defRPr sz="1400" kern="1200">
                <a:solidFill>
                  <a:schemeClr val="tx1"/>
                </a:solidFill>
                <a:latin typeface="Arial" panose="020B0604020202020204" pitchFamily="34" charset="0"/>
                <a:ea typeface="+mn-ea"/>
                <a:cs typeface="+mn-cs"/>
              </a:defRPr>
            </a:lvl1pPr>
            <a:lvl2pPr marL="457200" algn="l" rtl="0" fontAlgn="base">
              <a:spcBef>
                <a:spcPct val="0"/>
              </a:spcBef>
              <a:spcAft>
                <a:spcPct val="0"/>
              </a:spcAft>
              <a:defRPr sz="1400" kern="1200">
                <a:solidFill>
                  <a:schemeClr val="tx1"/>
                </a:solidFill>
                <a:latin typeface="Arial" panose="020B0604020202020204" pitchFamily="34" charset="0"/>
                <a:ea typeface="+mn-ea"/>
                <a:cs typeface="+mn-cs"/>
              </a:defRPr>
            </a:lvl2pPr>
            <a:lvl3pPr marL="914400" algn="l" rtl="0" fontAlgn="base">
              <a:spcBef>
                <a:spcPct val="0"/>
              </a:spcBef>
              <a:spcAft>
                <a:spcPct val="0"/>
              </a:spcAft>
              <a:defRPr sz="1400" kern="1200">
                <a:solidFill>
                  <a:schemeClr val="tx1"/>
                </a:solidFill>
                <a:latin typeface="Arial" panose="020B0604020202020204" pitchFamily="34" charset="0"/>
                <a:ea typeface="+mn-ea"/>
                <a:cs typeface="+mn-cs"/>
              </a:defRPr>
            </a:lvl3pPr>
            <a:lvl4pPr marL="1371600" algn="l" rtl="0" fontAlgn="base">
              <a:spcBef>
                <a:spcPct val="0"/>
              </a:spcBef>
              <a:spcAft>
                <a:spcPct val="0"/>
              </a:spcAft>
              <a:defRPr sz="1400" kern="1200">
                <a:solidFill>
                  <a:schemeClr val="tx1"/>
                </a:solidFill>
                <a:latin typeface="Arial" panose="020B0604020202020204" pitchFamily="34" charset="0"/>
                <a:ea typeface="+mn-ea"/>
                <a:cs typeface="+mn-cs"/>
              </a:defRPr>
            </a:lvl4pPr>
            <a:lvl5pPr marL="1828800" algn="l" rtl="0" fontAlgn="base">
              <a:spcBef>
                <a:spcPct val="0"/>
              </a:spcBef>
              <a:spcAft>
                <a:spcPct val="0"/>
              </a:spcAft>
              <a:defRPr sz="1400" kern="1200">
                <a:solidFill>
                  <a:schemeClr val="tx1"/>
                </a:solidFill>
                <a:latin typeface="Arial" panose="020B0604020202020204" pitchFamily="34" charset="0"/>
                <a:ea typeface="+mn-ea"/>
                <a:cs typeface="+mn-cs"/>
              </a:defRPr>
            </a:lvl5pPr>
            <a:lvl6pPr marL="2286000" algn="l" defTabSz="914400" rtl="0" eaLnBrk="1" latinLnBrk="0" hangingPunct="1">
              <a:defRPr sz="1400" kern="1200">
                <a:solidFill>
                  <a:schemeClr val="tx1"/>
                </a:solidFill>
                <a:latin typeface="Arial" panose="020B0604020202020204" pitchFamily="34" charset="0"/>
                <a:ea typeface="+mn-ea"/>
                <a:cs typeface="+mn-cs"/>
              </a:defRPr>
            </a:lvl6pPr>
            <a:lvl7pPr marL="2743200" algn="l" defTabSz="914400" rtl="0" eaLnBrk="1" latinLnBrk="0" hangingPunct="1">
              <a:defRPr sz="1400" kern="1200">
                <a:solidFill>
                  <a:schemeClr val="tx1"/>
                </a:solidFill>
                <a:latin typeface="Arial" panose="020B0604020202020204" pitchFamily="34" charset="0"/>
                <a:ea typeface="+mn-ea"/>
                <a:cs typeface="+mn-cs"/>
              </a:defRPr>
            </a:lvl7pPr>
            <a:lvl8pPr marL="3200400" algn="l" defTabSz="914400" rtl="0" eaLnBrk="1" latinLnBrk="0" hangingPunct="1">
              <a:defRPr sz="1400" kern="1200">
                <a:solidFill>
                  <a:schemeClr val="tx1"/>
                </a:solidFill>
                <a:latin typeface="Arial" panose="020B0604020202020204" pitchFamily="34" charset="0"/>
                <a:ea typeface="+mn-ea"/>
                <a:cs typeface="+mn-cs"/>
              </a:defRPr>
            </a:lvl8pPr>
            <a:lvl9pPr marL="3657600" algn="l" defTabSz="914400" rtl="0" eaLnBrk="1" latinLnBrk="0" hangingPunct="1">
              <a:defRPr sz="1400" kern="1200">
                <a:solidFill>
                  <a:schemeClr val="tx1"/>
                </a:solidFill>
                <a:latin typeface="Arial" panose="020B0604020202020204" pitchFamily="34" charset="0"/>
                <a:ea typeface="+mn-ea"/>
                <a:cs typeface="+mn-cs"/>
              </a:defRPr>
            </a:lvl9pPr>
          </a:lstStyle>
          <a:p>
            <a:endParaRPr lang="en-CA"/>
          </a:p>
        </p:txBody>
      </p:sp>
      <p:sp>
        <p:nvSpPr>
          <p:cNvPr id="137" name="Freeform 133">
            <a:extLst>
              <a:ext uri="{FF2B5EF4-FFF2-40B4-BE49-F238E27FC236}">
                <a16:creationId xmlns:a16="http://schemas.microsoft.com/office/drawing/2014/main" id="{1D25000D-3125-4A7F-963F-D40CDF957218}"/>
              </a:ext>
            </a:extLst>
          </p:cNvPr>
          <p:cNvSpPr>
            <a:spLocks noChangeAspect="1"/>
          </p:cNvSpPr>
          <p:nvPr/>
        </p:nvSpPr>
        <p:spPr bwMode="auto">
          <a:xfrm>
            <a:off x="9044175" y="694193"/>
            <a:ext cx="7166" cy="13255"/>
          </a:xfrm>
          <a:custGeom>
            <a:avLst/>
            <a:gdLst>
              <a:gd name="T0" fmla="*/ 12 w 12"/>
              <a:gd name="T1" fmla="*/ 0 h 21"/>
              <a:gd name="T2" fmla="*/ 0 w 12"/>
              <a:gd name="T3" fmla="*/ 21 h 21"/>
            </a:gdLst>
            <a:ahLst/>
            <a:cxnLst>
              <a:cxn ang="0">
                <a:pos x="T0" y="T1"/>
              </a:cxn>
              <a:cxn ang="0">
                <a:pos x="T2" y="T3"/>
              </a:cxn>
            </a:cxnLst>
            <a:rect l="0" t="0" r="r" b="b"/>
            <a:pathLst>
              <a:path w="12" h="21">
                <a:moveTo>
                  <a:pt x="12" y="0"/>
                </a:moveTo>
                <a:cubicBezTo>
                  <a:pt x="6" y="5"/>
                  <a:pt x="1" y="13"/>
                  <a:pt x="0" y="21"/>
                </a:cubicBezTo>
              </a:path>
            </a:pathLst>
          </a:custGeom>
          <a:noFill/>
          <a:ln w="6350" cap="rnd">
            <a:solidFill>
              <a:srgbClr val="FF6600"/>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defPPr>
              <a:defRPr lang="en-US"/>
            </a:defPPr>
            <a:lvl1pPr algn="l" rtl="0" fontAlgn="base">
              <a:spcBef>
                <a:spcPct val="0"/>
              </a:spcBef>
              <a:spcAft>
                <a:spcPct val="0"/>
              </a:spcAft>
              <a:defRPr sz="1400" kern="1200">
                <a:solidFill>
                  <a:schemeClr val="tx1"/>
                </a:solidFill>
                <a:latin typeface="Arial" panose="020B0604020202020204" pitchFamily="34" charset="0"/>
                <a:ea typeface="+mn-ea"/>
                <a:cs typeface="+mn-cs"/>
              </a:defRPr>
            </a:lvl1pPr>
            <a:lvl2pPr marL="457200" algn="l" rtl="0" fontAlgn="base">
              <a:spcBef>
                <a:spcPct val="0"/>
              </a:spcBef>
              <a:spcAft>
                <a:spcPct val="0"/>
              </a:spcAft>
              <a:defRPr sz="1400" kern="1200">
                <a:solidFill>
                  <a:schemeClr val="tx1"/>
                </a:solidFill>
                <a:latin typeface="Arial" panose="020B0604020202020204" pitchFamily="34" charset="0"/>
                <a:ea typeface="+mn-ea"/>
                <a:cs typeface="+mn-cs"/>
              </a:defRPr>
            </a:lvl2pPr>
            <a:lvl3pPr marL="914400" algn="l" rtl="0" fontAlgn="base">
              <a:spcBef>
                <a:spcPct val="0"/>
              </a:spcBef>
              <a:spcAft>
                <a:spcPct val="0"/>
              </a:spcAft>
              <a:defRPr sz="1400" kern="1200">
                <a:solidFill>
                  <a:schemeClr val="tx1"/>
                </a:solidFill>
                <a:latin typeface="Arial" panose="020B0604020202020204" pitchFamily="34" charset="0"/>
                <a:ea typeface="+mn-ea"/>
                <a:cs typeface="+mn-cs"/>
              </a:defRPr>
            </a:lvl3pPr>
            <a:lvl4pPr marL="1371600" algn="l" rtl="0" fontAlgn="base">
              <a:spcBef>
                <a:spcPct val="0"/>
              </a:spcBef>
              <a:spcAft>
                <a:spcPct val="0"/>
              </a:spcAft>
              <a:defRPr sz="1400" kern="1200">
                <a:solidFill>
                  <a:schemeClr val="tx1"/>
                </a:solidFill>
                <a:latin typeface="Arial" panose="020B0604020202020204" pitchFamily="34" charset="0"/>
                <a:ea typeface="+mn-ea"/>
                <a:cs typeface="+mn-cs"/>
              </a:defRPr>
            </a:lvl4pPr>
            <a:lvl5pPr marL="1828800" algn="l" rtl="0" fontAlgn="base">
              <a:spcBef>
                <a:spcPct val="0"/>
              </a:spcBef>
              <a:spcAft>
                <a:spcPct val="0"/>
              </a:spcAft>
              <a:defRPr sz="1400" kern="1200">
                <a:solidFill>
                  <a:schemeClr val="tx1"/>
                </a:solidFill>
                <a:latin typeface="Arial" panose="020B0604020202020204" pitchFamily="34" charset="0"/>
                <a:ea typeface="+mn-ea"/>
                <a:cs typeface="+mn-cs"/>
              </a:defRPr>
            </a:lvl5pPr>
            <a:lvl6pPr marL="2286000" algn="l" defTabSz="914400" rtl="0" eaLnBrk="1" latinLnBrk="0" hangingPunct="1">
              <a:defRPr sz="1400" kern="1200">
                <a:solidFill>
                  <a:schemeClr val="tx1"/>
                </a:solidFill>
                <a:latin typeface="Arial" panose="020B0604020202020204" pitchFamily="34" charset="0"/>
                <a:ea typeface="+mn-ea"/>
                <a:cs typeface="+mn-cs"/>
              </a:defRPr>
            </a:lvl6pPr>
            <a:lvl7pPr marL="2743200" algn="l" defTabSz="914400" rtl="0" eaLnBrk="1" latinLnBrk="0" hangingPunct="1">
              <a:defRPr sz="1400" kern="1200">
                <a:solidFill>
                  <a:schemeClr val="tx1"/>
                </a:solidFill>
                <a:latin typeface="Arial" panose="020B0604020202020204" pitchFamily="34" charset="0"/>
                <a:ea typeface="+mn-ea"/>
                <a:cs typeface="+mn-cs"/>
              </a:defRPr>
            </a:lvl7pPr>
            <a:lvl8pPr marL="3200400" algn="l" defTabSz="914400" rtl="0" eaLnBrk="1" latinLnBrk="0" hangingPunct="1">
              <a:defRPr sz="1400" kern="1200">
                <a:solidFill>
                  <a:schemeClr val="tx1"/>
                </a:solidFill>
                <a:latin typeface="Arial" panose="020B0604020202020204" pitchFamily="34" charset="0"/>
                <a:ea typeface="+mn-ea"/>
                <a:cs typeface="+mn-cs"/>
              </a:defRPr>
            </a:lvl8pPr>
            <a:lvl9pPr marL="3657600" algn="l" defTabSz="914400" rtl="0" eaLnBrk="1" latinLnBrk="0" hangingPunct="1">
              <a:defRPr sz="1400" kern="1200">
                <a:solidFill>
                  <a:schemeClr val="tx1"/>
                </a:solidFill>
                <a:latin typeface="Arial" panose="020B0604020202020204" pitchFamily="34" charset="0"/>
                <a:ea typeface="+mn-ea"/>
                <a:cs typeface="+mn-cs"/>
              </a:defRPr>
            </a:lvl9pPr>
          </a:lstStyle>
          <a:p>
            <a:endParaRPr lang="en-CA"/>
          </a:p>
        </p:txBody>
      </p:sp>
      <p:sp>
        <p:nvSpPr>
          <p:cNvPr id="138" name="Freeform 134">
            <a:extLst>
              <a:ext uri="{FF2B5EF4-FFF2-40B4-BE49-F238E27FC236}">
                <a16:creationId xmlns:a16="http://schemas.microsoft.com/office/drawing/2014/main" id="{FB5A58E0-ED7F-4C6F-BED1-F705CEFB4E3D}"/>
              </a:ext>
            </a:extLst>
          </p:cNvPr>
          <p:cNvSpPr>
            <a:spLocks noChangeAspect="1"/>
          </p:cNvSpPr>
          <p:nvPr/>
        </p:nvSpPr>
        <p:spPr bwMode="auto">
          <a:xfrm>
            <a:off x="9046735" y="679280"/>
            <a:ext cx="4607" cy="14912"/>
          </a:xfrm>
          <a:custGeom>
            <a:avLst/>
            <a:gdLst>
              <a:gd name="T0" fmla="*/ 8 w 8"/>
              <a:gd name="T1" fmla="*/ 23 h 23"/>
              <a:gd name="T2" fmla="*/ 0 w 8"/>
              <a:gd name="T3" fmla="*/ 0 h 23"/>
            </a:gdLst>
            <a:ahLst/>
            <a:cxnLst>
              <a:cxn ang="0">
                <a:pos x="T0" y="T1"/>
              </a:cxn>
              <a:cxn ang="0">
                <a:pos x="T2" y="T3"/>
              </a:cxn>
            </a:cxnLst>
            <a:rect l="0" t="0" r="r" b="b"/>
            <a:pathLst>
              <a:path w="8" h="23">
                <a:moveTo>
                  <a:pt x="8" y="23"/>
                </a:moveTo>
                <a:cubicBezTo>
                  <a:pt x="8" y="14"/>
                  <a:pt x="2" y="8"/>
                  <a:pt x="0" y="0"/>
                </a:cubicBezTo>
              </a:path>
            </a:pathLst>
          </a:custGeom>
          <a:noFill/>
          <a:ln w="6350" cap="rnd">
            <a:solidFill>
              <a:srgbClr val="FF6600"/>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defPPr>
              <a:defRPr lang="en-US"/>
            </a:defPPr>
            <a:lvl1pPr algn="l" rtl="0" fontAlgn="base">
              <a:spcBef>
                <a:spcPct val="0"/>
              </a:spcBef>
              <a:spcAft>
                <a:spcPct val="0"/>
              </a:spcAft>
              <a:defRPr sz="1400" kern="1200">
                <a:solidFill>
                  <a:schemeClr val="tx1"/>
                </a:solidFill>
                <a:latin typeface="Arial" panose="020B0604020202020204" pitchFamily="34" charset="0"/>
                <a:ea typeface="+mn-ea"/>
                <a:cs typeface="+mn-cs"/>
              </a:defRPr>
            </a:lvl1pPr>
            <a:lvl2pPr marL="457200" algn="l" rtl="0" fontAlgn="base">
              <a:spcBef>
                <a:spcPct val="0"/>
              </a:spcBef>
              <a:spcAft>
                <a:spcPct val="0"/>
              </a:spcAft>
              <a:defRPr sz="1400" kern="1200">
                <a:solidFill>
                  <a:schemeClr val="tx1"/>
                </a:solidFill>
                <a:latin typeface="Arial" panose="020B0604020202020204" pitchFamily="34" charset="0"/>
                <a:ea typeface="+mn-ea"/>
                <a:cs typeface="+mn-cs"/>
              </a:defRPr>
            </a:lvl2pPr>
            <a:lvl3pPr marL="914400" algn="l" rtl="0" fontAlgn="base">
              <a:spcBef>
                <a:spcPct val="0"/>
              </a:spcBef>
              <a:spcAft>
                <a:spcPct val="0"/>
              </a:spcAft>
              <a:defRPr sz="1400" kern="1200">
                <a:solidFill>
                  <a:schemeClr val="tx1"/>
                </a:solidFill>
                <a:latin typeface="Arial" panose="020B0604020202020204" pitchFamily="34" charset="0"/>
                <a:ea typeface="+mn-ea"/>
                <a:cs typeface="+mn-cs"/>
              </a:defRPr>
            </a:lvl3pPr>
            <a:lvl4pPr marL="1371600" algn="l" rtl="0" fontAlgn="base">
              <a:spcBef>
                <a:spcPct val="0"/>
              </a:spcBef>
              <a:spcAft>
                <a:spcPct val="0"/>
              </a:spcAft>
              <a:defRPr sz="1400" kern="1200">
                <a:solidFill>
                  <a:schemeClr val="tx1"/>
                </a:solidFill>
                <a:latin typeface="Arial" panose="020B0604020202020204" pitchFamily="34" charset="0"/>
                <a:ea typeface="+mn-ea"/>
                <a:cs typeface="+mn-cs"/>
              </a:defRPr>
            </a:lvl4pPr>
            <a:lvl5pPr marL="1828800" algn="l" rtl="0" fontAlgn="base">
              <a:spcBef>
                <a:spcPct val="0"/>
              </a:spcBef>
              <a:spcAft>
                <a:spcPct val="0"/>
              </a:spcAft>
              <a:defRPr sz="1400" kern="1200">
                <a:solidFill>
                  <a:schemeClr val="tx1"/>
                </a:solidFill>
                <a:latin typeface="Arial" panose="020B0604020202020204" pitchFamily="34" charset="0"/>
                <a:ea typeface="+mn-ea"/>
                <a:cs typeface="+mn-cs"/>
              </a:defRPr>
            </a:lvl5pPr>
            <a:lvl6pPr marL="2286000" algn="l" defTabSz="914400" rtl="0" eaLnBrk="1" latinLnBrk="0" hangingPunct="1">
              <a:defRPr sz="1400" kern="1200">
                <a:solidFill>
                  <a:schemeClr val="tx1"/>
                </a:solidFill>
                <a:latin typeface="Arial" panose="020B0604020202020204" pitchFamily="34" charset="0"/>
                <a:ea typeface="+mn-ea"/>
                <a:cs typeface="+mn-cs"/>
              </a:defRPr>
            </a:lvl6pPr>
            <a:lvl7pPr marL="2743200" algn="l" defTabSz="914400" rtl="0" eaLnBrk="1" latinLnBrk="0" hangingPunct="1">
              <a:defRPr sz="1400" kern="1200">
                <a:solidFill>
                  <a:schemeClr val="tx1"/>
                </a:solidFill>
                <a:latin typeface="Arial" panose="020B0604020202020204" pitchFamily="34" charset="0"/>
                <a:ea typeface="+mn-ea"/>
                <a:cs typeface="+mn-cs"/>
              </a:defRPr>
            </a:lvl7pPr>
            <a:lvl8pPr marL="3200400" algn="l" defTabSz="914400" rtl="0" eaLnBrk="1" latinLnBrk="0" hangingPunct="1">
              <a:defRPr sz="1400" kern="1200">
                <a:solidFill>
                  <a:schemeClr val="tx1"/>
                </a:solidFill>
                <a:latin typeface="Arial" panose="020B0604020202020204" pitchFamily="34" charset="0"/>
                <a:ea typeface="+mn-ea"/>
                <a:cs typeface="+mn-cs"/>
              </a:defRPr>
            </a:lvl8pPr>
            <a:lvl9pPr marL="3657600" algn="l" defTabSz="914400" rtl="0" eaLnBrk="1" latinLnBrk="0" hangingPunct="1">
              <a:defRPr sz="1400" kern="1200">
                <a:solidFill>
                  <a:schemeClr val="tx1"/>
                </a:solidFill>
                <a:latin typeface="Arial" panose="020B0604020202020204" pitchFamily="34" charset="0"/>
                <a:ea typeface="+mn-ea"/>
                <a:cs typeface="+mn-cs"/>
              </a:defRPr>
            </a:lvl9pPr>
          </a:lstStyle>
          <a:p>
            <a:endParaRPr lang="en-CA"/>
          </a:p>
        </p:txBody>
      </p:sp>
      <p:sp>
        <p:nvSpPr>
          <p:cNvPr id="139" name="Freeform 135">
            <a:extLst>
              <a:ext uri="{FF2B5EF4-FFF2-40B4-BE49-F238E27FC236}">
                <a16:creationId xmlns:a16="http://schemas.microsoft.com/office/drawing/2014/main" id="{13D7792B-195D-4845-9E9C-010A6B82FCCA}"/>
              </a:ext>
            </a:extLst>
          </p:cNvPr>
          <p:cNvSpPr>
            <a:spLocks noChangeAspect="1"/>
          </p:cNvSpPr>
          <p:nvPr/>
        </p:nvSpPr>
        <p:spPr bwMode="auto">
          <a:xfrm>
            <a:off x="9156788" y="1316649"/>
            <a:ext cx="15868" cy="78981"/>
          </a:xfrm>
          <a:custGeom>
            <a:avLst/>
            <a:gdLst>
              <a:gd name="T0" fmla="*/ 26 w 26"/>
              <a:gd name="T1" fmla="*/ 0 h 124"/>
              <a:gd name="T2" fmla="*/ 0 w 26"/>
              <a:gd name="T3" fmla="*/ 124 h 124"/>
            </a:gdLst>
            <a:ahLst/>
            <a:cxnLst>
              <a:cxn ang="0">
                <a:pos x="T0" y="T1"/>
              </a:cxn>
              <a:cxn ang="0">
                <a:pos x="T2" y="T3"/>
              </a:cxn>
            </a:cxnLst>
            <a:rect l="0" t="0" r="r" b="b"/>
            <a:pathLst>
              <a:path w="26" h="124">
                <a:moveTo>
                  <a:pt x="26" y="0"/>
                </a:moveTo>
                <a:cubicBezTo>
                  <a:pt x="26" y="44"/>
                  <a:pt x="4" y="81"/>
                  <a:pt x="0" y="124"/>
                </a:cubicBezTo>
              </a:path>
            </a:pathLst>
          </a:custGeom>
          <a:noFill/>
          <a:ln w="6350" cap="rnd">
            <a:solidFill>
              <a:srgbClr val="FF6600"/>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defPPr>
              <a:defRPr lang="en-US"/>
            </a:defPPr>
            <a:lvl1pPr algn="l" rtl="0" fontAlgn="base">
              <a:spcBef>
                <a:spcPct val="0"/>
              </a:spcBef>
              <a:spcAft>
                <a:spcPct val="0"/>
              </a:spcAft>
              <a:defRPr sz="1400" kern="1200">
                <a:solidFill>
                  <a:schemeClr val="tx1"/>
                </a:solidFill>
                <a:latin typeface="Arial" panose="020B0604020202020204" pitchFamily="34" charset="0"/>
                <a:ea typeface="+mn-ea"/>
                <a:cs typeface="+mn-cs"/>
              </a:defRPr>
            </a:lvl1pPr>
            <a:lvl2pPr marL="457200" algn="l" rtl="0" fontAlgn="base">
              <a:spcBef>
                <a:spcPct val="0"/>
              </a:spcBef>
              <a:spcAft>
                <a:spcPct val="0"/>
              </a:spcAft>
              <a:defRPr sz="1400" kern="1200">
                <a:solidFill>
                  <a:schemeClr val="tx1"/>
                </a:solidFill>
                <a:latin typeface="Arial" panose="020B0604020202020204" pitchFamily="34" charset="0"/>
                <a:ea typeface="+mn-ea"/>
                <a:cs typeface="+mn-cs"/>
              </a:defRPr>
            </a:lvl2pPr>
            <a:lvl3pPr marL="914400" algn="l" rtl="0" fontAlgn="base">
              <a:spcBef>
                <a:spcPct val="0"/>
              </a:spcBef>
              <a:spcAft>
                <a:spcPct val="0"/>
              </a:spcAft>
              <a:defRPr sz="1400" kern="1200">
                <a:solidFill>
                  <a:schemeClr val="tx1"/>
                </a:solidFill>
                <a:latin typeface="Arial" panose="020B0604020202020204" pitchFamily="34" charset="0"/>
                <a:ea typeface="+mn-ea"/>
                <a:cs typeface="+mn-cs"/>
              </a:defRPr>
            </a:lvl3pPr>
            <a:lvl4pPr marL="1371600" algn="l" rtl="0" fontAlgn="base">
              <a:spcBef>
                <a:spcPct val="0"/>
              </a:spcBef>
              <a:spcAft>
                <a:spcPct val="0"/>
              </a:spcAft>
              <a:defRPr sz="1400" kern="1200">
                <a:solidFill>
                  <a:schemeClr val="tx1"/>
                </a:solidFill>
                <a:latin typeface="Arial" panose="020B0604020202020204" pitchFamily="34" charset="0"/>
                <a:ea typeface="+mn-ea"/>
                <a:cs typeface="+mn-cs"/>
              </a:defRPr>
            </a:lvl4pPr>
            <a:lvl5pPr marL="1828800" algn="l" rtl="0" fontAlgn="base">
              <a:spcBef>
                <a:spcPct val="0"/>
              </a:spcBef>
              <a:spcAft>
                <a:spcPct val="0"/>
              </a:spcAft>
              <a:defRPr sz="1400" kern="1200">
                <a:solidFill>
                  <a:schemeClr val="tx1"/>
                </a:solidFill>
                <a:latin typeface="Arial" panose="020B0604020202020204" pitchFamily="34" charset="0"/>
                <a:ea typeface="+mn-ea"/>
                <a:cs typeface="+mn-cs"/>
              </a:defRPr>
            </a:lvl5pPr>
            <a:lvl6pPr marL="2286000" algn="l" defTabSz="914400" rtl="0" eaLnBrk="1" latinLnBrk="0" hangingPunct="1">
              <a:defRPr sz="1400" kern="1200">
                <a:solidFill>
                  <a:schemeClr val="tx1"/>
                </a:solidFill>
                <a:latin typeface="Arial" panose="020B0604020202020204" pitchFamily="34" charset="0"/>
                <a:ea typeface="+mn-ea"/>
                <a:cs typeface="+mn-cs"/>
              </a:defRPr>
            </a:lvl6pPr>
            <a:lvl7pPr marL="2743200" algn="l" defTabSz="914400" rtl="0" eaLnBrk="1" latinLnBrk="0" hangingPunct="1">
              <a:defRPr sz="1400" kern="1200">
                <a:solidFill>
                  <a:schemeClr val="tx1"/>
                </a:solidFill>
                <a:latin typeface="Arial" panose="020B0604020202020204" pitchFamily="34" charset="0"/>
                <a:ea typeface="+mn-ea"/>
                <a:cs typeface="+mn-cs"/>
              </a:defRPr>
            </a:lvl7pPr>
            <a:lvl8pPr marL="3200400" algn="l" defTabSz="914400" rtl="0" eaLnBrk="1" latinLnBrk="0" hangingPunct="1">
              <a:defRPr sz="1400" kern="1200">
                <a:solidFill>
                  <a:schemeClr val="tx1"/>
                </a:solidFill>
                <a:latin typeface="Arial" panose="020B0604020202020204" pitchFamily="34" charset="0"/>
                <a:ea typeface="+mn-ea"/>
                <a:cs typeface="+mn-cs"/>
              </a:defRPr>
            </a:lvl8pPr>
            <a:lvl9pPr marL="3657600" algn="l" defTabSz="914400" rtl="0" eaLnBrk="1" latinLnBrk="0" hangingPunct="1">
              <a:defRPr sz="1400" kern="1200">
                <a:solidFill>
                  <a:schemeClr val="tx1"/>
                </a:solidFill>
                <a:latin typeface="Arial" panose="020B0604020202020204" pitchFamily="34" charset="0"/>
                <a:ea typeface="+mn-ea"/>
                <a:cs typeface="+mn-cs"/>
              </a:defRPr>
            </a:lvl9pPr>
          </a:lstStyle>
          <a:p>
            <a:endParaRPr lang="en-CA"/>
          </a:p>
        </p:txBody>
      </p:sp>
      <p:sp>
        <p:nvSpPr>
          <p:cNvPr id="140" name="Freeform 136">
            <a:extLst>
              <a:ext uri="{FF2B5EF4-FFF2-40B4-BE49-F238E27FC236}">
                <a16:creationId xmlns:a16="http://schemas.microsoft.com/office/drawing/2014/main" id="{1F9F47F8-5B86-4BDB-8F0F-AF55C96AEB92}"/>
              </a:ext>
            </a:extLst>
          </p:cNvPr>
          <p:cNvSpPr>
            <a:spLocks noChangeAspect="1"/>
          </p:cNvSpPr>
          <p:nvPr/>
        </p:nvSpPr>
        <p:spPr bwMode="auto">
          <a:xfrm>
            <a:off x="9156788" y="1387897"/>
            <a:ext cx="21499" cy="13808"/>
          </a:xfrm>
          <a:custGeom>
            <a:avLst/>
            <a:gdLst>
              <a:gd name="T0" fmla="*/ 0 w 36"/>
              <a:gd name="T1" fmla="*/ 12 h 22"/>
              <a:gd name="T2" fmla="*/ 36 w 36"/>
              <a:gd name="T3" fmla="*/ 0 h 22"/>
            </a:gdLst>
            <a:ahLst/>
            <a:cxnLst>
              <a:cxn ang="0">
                <a:pos x="T0" y="T1"/>
              </a:cxn>
              <a:cxn ang="0">
                <a:pos x="T2" y="T3"/>
              </a:cxn>
            </a:cxnLst>
            <a:rect l="0" t="0" r="r" b="b"/>
            <a:pathLst>
              <a:path w="36" h="22">
                <a:moveTo>
                  <a:pt x="0" y="12"/>
                </a:moveTo>
                <a:cubicBezTo>
                  <a:pt x="13" y="22"/>
                  <a:pt x="26" y="9"/>
                  <a:pt x="36" y="0"/>
                </a:cubicBezTo>
              </a:path>
            </a:pathLst>
          </a:custGeom>
          <a:noFill/>
          <a:ln w="6350" cap="rnd">
            <a:solidFill>
              <a:srgbClr val="FF6600"/>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defPPr>
              <a:defRPr lang="en-US"/>
            </a:defPPr>
            <a:lvl1pPr algn="l" rtl="0" fontAlgn="base">
              <a:spcBef>
                <a:spcPct val="0"/>
              </a:spcBef>
              <a:spcAft>
                <a:spcPct val="0"/>
              </a:spcAft>
              <a:defRPr sz="1400" kern="1200">
                <a:solidFill>
                  <a:schemeClr val="tx1"/>
                </a:solidFill>
                <a:latin typeface="Arial" panose="020B0604020202020204" pitchFamily="34" charset="0"/>
                <a:ea typeface="+mn-ea"/>
                <a:cs typeface="+mn-cs"/>
              </a:defRPr>
            </a:lvl1pPr>
            <a:lvl2pPr marL="457200" algn="l" rtl="0" fontAlgn="base">
              <a:spcBef>
                <a:spcPct val="0"/>
              </a:spcBef>
              <a:spcAft>
                <a:spcPct val="0"/>
              </a:spcAft>
              <a:defRPr sz="1400" kern="1200">
                <a:solidFill>
                  <a:schemeClr val="tx1"/>
                </a:solidFill>
                <a:latin typeface="Arial" panose="020B0604020202020204" pitchFamily="34" charset="0"/>
                <a:ea typeface="+mn-ea"/>
                <a:cs typeface="+mn-cs"/>
              </a:defRPr>
            </a:lvl2pPr>
            <a:lvl3pPr marL="914400" algn="l" rtl="0" fontAlgn="base">
              <a:spcBef>
                <a:spcPct val="0"/>
              </a:spcBef>
              <a:spcAft>
                <a:spcPct val="0"/>
              </a:spcAft>
              <a:defRPr sz="1400" kern="1200">
                <a:solidFill>
                  <a:schemeClr val="tx1"/>
                </a:solidFill>
                <a:latin typeface="Arial" panose="020B0604020202020204" pitchFamily="34" charset="0"/>
                <a:ea typeface="+mn-ea"/>
                <a:cs typeface="+mn-cs"/>
              </a:defRPr>
            </a:lvl3pPr>
            <a:lvl4pPr marL="1371600" algn="l" rtl="0" fontAlgn="base">
              <a:spcBef>
                <a:spcPct val="0"/>
              </a:spcBef>
              <a:spcAft>
                <a:spcPct val="0"/>
              </a:spcAft>
              <a:defRPr sz="1400" kern="1200">
                <a:solidFill>
                  <a:schemeClr val="tx1"/>
                </a:solidFill>
                <a:latin typeface="Arial" panose="020B0604020202020204" pitchFamily="34" charset="0"/>
                <a:ea typeface="+mn-ea"/>
                <a:cs typeface="+mn-cs"/>
              </a:defRPr>
            </a:lvl4pPr>
            <a:lvl5pPr marL="1828800" algn="l" rtl="0" fontAlgn="base">
              <a:spcBef>
                <a:spcPct val="0"/>
              </a:spcBef>
              <a:spcAft>
                <a:spcPct val="0"/>
              </a:spcAft>
              <a:defRPr sz="1400" kern="1200">
                <a:solidFill>
                  <a:schemeClr val="tx1"/>
                </a:solidFill>
                <a:latin typeface="Arial" panose="020B0604020202020204" pitchFamily="34" charset="0"/>
                <a:ea typeface="+mn-ea"/>
                <a:cs typeface="+mn-cs"/>
              </a:defRPr>
            </a:lvl5pPr>
            <a:lvl6pPr marL="2286000" algn="l" defTabSz="914400" rtl="0" eaLnBrk="1" latinLnBrk="0" hangingPunct="1">
              <a:defRPr sz="1400" kern="1200">
                <a:solidFill>
                  <a:schemeClr val="tx1"/>
                </a:solidFill>
                <a:latin typeface="Arial" panose="020B0604020202020204" pitchFamily="34" charset="0"/>
                <a:ea typeface="+mn-ea"/>
                <a:cs typeface="+mn-cs"/>
              </a:defRPr>
            </a:lvl6pPr>
            <a:lvl7pPr marL="2743200" algn="l" defTabSz="914400" rtl="0" eaLnBrk="1" latinLnBrk="0" hangingPunct="1">
              <a:defRPr sz="1400" kern="1200">
                <a:solidFill>
                  <a:schemeClr val="tx1"/>
                </a:solidFill>
                <a:latin typeface="Arial" panose="020B0604020202020204" pitchFamily="34" charset="0"/>
                <a:ea typeface="+mn-ea"/>
                <a:cs typeface="+mn-cs"/>
              </a:defRPr>
            </a:lvl7pPr>
            <a:lvl8pPr marL="3200400" algn="l" defTabSz="914400" rtl="0" eaLnBrk="1" latinLnBrk="0" hangingPunct="1">
              <a:defRPr sz="1400" kern="1200">
                <a:solidFill>
                  <a:schemeClr val="tx1"/>
                </a:solidFill>
                <a:latin typeface="Arial" panose="020B0604020202020204" pitchFamily="34" charset="0"/>
                <a:ea typeface="+mn-ea"/>
                <a:cs typeface="+mn-cs"/>
              </a:defRPr>
            </a:lvl8pPr>
            <a:lvl9pPr marL="3657600" algn="l" defTabSz="914400" rtl="0" eaLnBrk="1" latinLnBrk="0" hangingPunct="1">
              <a:defRPr sz="1400" kern="1200">
                <a:solidFill>
                  <a:schemeClr val="tx1"/>
                </a:solidFill>
                <a:latin typeface="Arial" panose="020B0604020202020204" pitchFamily="34" charset="0"/>
                <a:ea typeface="+mn-ea"/>
                <a:cs typeface="+mn-cs"/>
              </a:defRPr>
            </a:lvl9pPr>
          </a:lstStyle>
          <a:p>
            <a:endParaRPr lang="en-CA"/>
          </a:p>
        </p:txBody>
      </p:sp>
      <p:sp>
        <p:nvSpPr>
          <p:cNvPr id="141" name="Freeform 137">
            <a:extLst>
              <a:ext uri="{FF2B5EF4-FFF2-40B4-BE49-F238E27FC236}">
                <a16:creationId xmlns:a16="http://schemas.microsoft.com/office/drawing/2014/main" id="{1E9F08CC-893D-4B04-A17C-6107087F4599}"/>
              </a:ext>
            </a:extLst>
          </p:cNvPr>
          <p:cNvSpPr>
            <a:spLocks noChangeAspect="1"/>
          </p:cNvSpPr>
          <p:nvPr/>
        </p:nvSpPr>
        <p:spPr bwMode="auto">
          <a:xfrm>
            <a:off x="9415796" y="926164"/>
            <a:ext cx="20475" cy="23749"/>
          </a:xfrm>
          <a:custGeom>
            <a:avLst/>
            <a:gdLst>
              <a:gd name="T0" fmla="*/ 10 w 35"/>
              <a:gd name="T1" fmla="*/ 37 h 37"/>
              <a:gd name="T2" fmla="*/ 35 w 35"/>
              <a:gd name="T3" fmla="*/ 11 h 37"/>
              <a:gd name="T4" fmla="*/ 33 w 35"/>
              <a:gd name="T5" fmla="*/ 6 h 37"/>
              <a:gd name="T6" fmla="*/ 0 w 35"/>
              <a:gd name="T7" fmla="*/ 3 h 37"/>
            </a:gdLst>
            <a:ahLst/>
            <a:cxnLst>
              <a:cxn ang="0">
                <a:pos x="T0" y="T1"/>
              </a:cxn>
              <a:cxn ang="0">
                <a:pos x="T2" y="T3"/>
              </a:cxn>
              <a:cxn ang="0">
                <a:pos x="T4" y="T5"/>
              </a:cxn>
              <a:cxn ang="0">
                <a:pos x="T6" y="T7"/>
              </a:cxn>
            </a:cxnLst>
            <a:rect l="0" t="0" r="r" b="b"/>
            <a:pathLst>
              <a:path w="35" h="37">
                <a:moveTo>
                  <a:pt x="10" y="37"/>
                </a:moveTo>
                <a:cubicBezTo>
                  <a:pt x="17" y="27"/>
                  <a:pt x="31" y="23"/>
                  <a:pt x="35" y="11"/>
                </a:cubicBezTo>
                <a:cubicBezTo>
                  <a:pt x="35" y="9"/>
                  <a:pt x="34" y="8"/>
                  <a:pt x="33" y="6"/>
                </a:cubicBezTo>
                <a:cubicBezTo>
                  <a:pt x="21" y="7"/>
                  <a:pt x="10" y="0"/>
                  <a:pt x="0" y="3"/>
                </a:cubicBezTo>
              </a:path>
            </a:pathLst>
          </a:custGeom>
          <a:noFill/>
          <a:ln w="6350" cap="rnd">
            <a:solidFill>
              <a:srgbClr val="FF6600"/>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defPPr>
              <a:defRPr lang="en-US"/>
            </a:defPPr>
            <a:lvl1pPr algn="l" rtl="0" fontAlgn="base">
              <a:spcBef>
                <a:spcPct val="0"/>
              </a:spcBef>
              <a:spcAft>
                <a:spcPct val="0"/>
              </a:spcAft>
              <a:defRPr sz="1400" kern="1200">
                <a:solidFill>
                  <a:schemeClr val="tx1"/>
                </a:solidFill>
                <a:latin typeface="Arial" panose="020B0604020202020204" pitchFamily="34" charset="0"/>
                <a:ea typeface="+mn-ea"/>
                <a:cs typeface="+mn-cs"/>
              </a:defRPr>
            </a:lvl1pPr>
            <a:lvl2pPr marL="457200" algn="l" rtl="0" fontAlgn="base">
              <a:spcBef>
                <a:spcPct val="0"/>
              </a:spcBef>
              <a:spcAft>
                <a:spcPct val="0"/>
              </a:spcAft>
              <a:defRPr sz="1400" kern="1200">
                <a:solidFill>
                  <a:schemeClr val="tx1"/>
                </a:solidFill>
                <a:latin typeface="Arial" panose="020B0604020202020204" pitchFamily="34" charset="0"/>
                <a:ea typeface="+mn-ea"/>
                <a:cs typeface="+mn-cs"/>
              </a:defRPr>
            </a:lvl2pPr>
            <a:lvl3pPr marL="914400" algn="l" rtl="0" fontAlgn="base">
              <a:spcBef>
                <a:spcPct val="0"/>
              </a:spcBef>
              <a:spcAft>
                <a:spcPct val="0"/>
              </a:spcAft>
              <a:defRPr sz="1400" kern="1200">
                <a:solidFill>
                  <a:schemeClr val="tx1"/>
                </a:solidFill>
                <a:latin typeface="Arial" panose="020B0604020202020204" pitchFamily="34" charset="0"/>
                <a:ea typeface="+mn-ea"/>
                <a:cs typeface="+mn-cs"/>
              </a:defRPr>
            </a:lvl3pPr>
            <a:lvl4pPr marL="1371600" algn="l" rtl="0" fontAlgn="base">
              <a:spcBef>
                <a:spcPct val="0"/>
              </a:spcBef>
              <a:spcAft>
                <a:spcPct val="0"/>
              </a:spcAft>
              <a:defRPr sz="1400" kern="1200">
                <a:solidFill>
                  <a:schemeClr val="tx1"/>
                </a:solidFill>
                <a:latin typeface="Arial" panose="020B0604020202020204" pitchFamily="34" charset="0"/>
                <a:ea typeface="+mn-ea"/>
                <a:cs typeface="+mn-cs"/>
              </a:defRPr>
            </a:lvl4pPr>
            <a:lvl5pPr marL="1828800" algn="l" rtl="0" fontAlgn="base">
              <a:spcBef>
                <a:spcPct val="0"/>
              </a:spcBef>
              <a:spcAft>
                <a:spcPct val="0"/>
              </a:spcAft>
              <a:defRPr sz="1400" kern="1200">
                <a:solidFill>
                  <a:schemeClr val="tx1"/>
                </a:solidFill>
                <a:latin typeface="Arial" panose="020B0604020202020204" pitchFamily="34" charset="0"/>
                <a:ea typeface="+mn-ea"/>
                <a:cs typeface="+mn-cs"/>
              </a:defRPr>
            </a:lvl5pPr>
            <a:lvl6pPr marL="2286000" algn="l" defTabSz="914400" rtl="0" eaLnBrk="1" latinLnBrk="0" hangingPunct="1">
              <a:defRPr sz="1400" kern="1200">
                <a:solidFill>
                  <a:schemeClr val="tx1"/>
                </a:solidFill>
                <a:latin typeface="Arial" panose="020B0604020202020204" pitchFamily="34" charset="0"/>
                <a:ea typeface="+mn-ea"/>
                <a:cs typeface="+mn-cs"/>
              </a:defRPr>
            </a:lvl6pPr>
            <a:lvl7pPr marL="2743200" algn="l" defTabSz="914400" rtl="0" eaLnBrk="1" latinLnBrk="0" hangingPunct="1">
              <a:defRPr sz="1400" kern="1200">
                <a:solidFill>
                  <a:schemeClr val="tx1"/>
                </a:solidFill>
                <a:latin typeface="Arial" panose="020B0604020202020204" pitchFamily="34" charset="0"/>
                <a:ea typeface="+mn-ea"/>
                <a:cs typeface="+mn-cs"/>
              </a:defRPr>
            </a:lvl7pPr>
            <a:lvl8pPr marL="3200400" algn="l" defTabSz="914400" rtl="0" eaLnBrk="1" latinLnBrk="0" hangingPunct="1">
              <a:defRPr sz="1400" kern="1200">
                <a:solidFill>
                  <a:schemeClr val="tx1"/>
                </a:solidFill>
                <a:latin typeface="Arial" panose="020B0604020202020204" pitchFamily="34" charset="0"/>
                <a:ea typeface="+mn-ea"/>
                <a:cs typeface="+mn-cs"/>
              </a:defRPr>
            </a:lvl8pPr>
            <a:lvl9pPr marL="3657600" algn="l" defTabSz="914400" rtl="0" eaLnBrk="1" latinLnBrk="0" hangingPunct="1">
              <a:defRPr sz="1400" kern="1200">
                <a:solidFill>
                  <a:schemeClr val="tx1"/>
                </a:solidFill>
                <a:latin typeface="Arial" panose="020B0604020202020204" pitchFamily="34" charset="0"/>
                <a:ea typeface="+mn-ea"/>
                <a:cs typeface="+mn-cs"/>
              </a:defRPr>
            </a:lvl9pPr>
          </a:lstStyle>
          <a:p>
            <a:endParaRPr lang="en-CA"/>
          </a:p>
        </p:txBody>
      </p:sp>
      <p:sp>
        <p:nvSpPr>
          <p:cNvPr id="142" name="Freeform 138">
            <a:extLst>
              <a:ext uri="{FF2B5EF4-FFF2-40B4-BE49-F238E27FC236}">
                <a16:creationId xmlns:a16="http://schemas.microsoft.com/office/drawing/2014/main" id="{3650C7A4-639B-45F5-A846-9505066E37AC}"/>
              </a:ext>
            </a:extLst>
          </p:cNvPr>
          <p:cNvSpPr>
            <a:spLocks noChangeAspect="1"/>
          </p:cNvSpPr>
          <p:nvPr/>
        </p:nvSpPr>
        <p:spPr bwMode="auto">
          <a:xfrm>
            <a:off x="9492066" y="825091"/>
            <a:ext cx="19451" cy="16569"/>
          </a:xfrm>
          <a:custGeom>
            <a:avLst/>
            <a:gdLst>
              <a:gd name="T0" fmla="*/ 33 w 33"/>
              <a:gd name="T1" fmla="*/ 7 h 25"/>
              <a:gd name="T2" fmla="*/ 0 w 33"/>
              <a:gd name="T3" fmla="*/ 13 h 25"/>
              <a:gd name="T4" fmla="*/ 33 w 33"/>
              <a:gd name="T5" fmla="*/ 7 h 25"/>
            </a:gdLst>
            <a:ahLst/>
            <a:cxnLst>
              <a:cxn ang="0">
                <a:pos x="T0" y="T1"/>
              </a:cxn>
              <a:cxn ang="0">
                <a:pos x="T2" y="T3"/>
              </a:cxn>
              <a:cxn ang="0">
                <a:pos x="T4" y="T5"/>
              </a:cxn>
            </a:cxnLst>
            <a:rect l="0" t="0" r="r" b="b"/>
            <a:pathLst>
              <a:path w="33" h="25">
                <a:moveTo>
                  <a:pt x="33" y="7"/>
                </a:moveTo>
                <a:cubicBezTo>
                  <a:pt x="24" y="0"/>
                  <a:pt x="5" y="4"/>
                  <a:pt x="0" y="13"/>
                </a:cubicBezTo>
                <a:cubicBezTo>
                  <a:pt x="6" y="25"/>
                  <a:pt x="27" y="16"/>
                  <a:pt x="33" y="7"/>
                </a:cubicBezTo>
              </a:path>
            </a:pathLst>
          </a:custGeom>
          <a:noFill/>
          <a:ln w="6350" cap="rnd">
            <a:solidFill>
              <a:srgbClr val="FF6600"/>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defPPr>
              <a:defRPr lang="en-US"/>
            </a:defPPr>
            <a:lvl1pPr algn="l" rtl="0" fontAlgn="base">
              <a:spcBef>
                <a:spcPct val="0"/>
              </a:spcBef>
              <a:spcAft>
                <a:spcPct val="0"/>
              </a:spcAft>
              <a:defRPr sz="1400" kern="1200">
                <a:solidFill>
                  <a:schemeClr val="tx1"/>
                </a:solidFill>
                <a:latin typeface="Arial" panose="020B0604020202020204" pitchFamily="34" charset="0"/>
                <a:ea typeface="+mn-ea"/>
                <a:cs typeface="+mn-cs"/>
              </a:defRPr>
            </a:lvl1pPr>
            <a:lvl2pPr marL="457200" algn="l" rtl="0" fontAlgn="base">
              <a:spcBef>
                <a:spcPct val="0"/>
              </a:spcBef>
              <a:spcAft>
                <a:spcPct val="0"/>
              </a:spcAft>
              <a:defRPr sz="1400" kern="1200">
                <a:solidFill>
                  <a:schemeClr val="tx1"/>
                </a:solidFill>
                <a:latin typeface="Arial" panose="020B0604020202020204" pitchFamily="34" charset="0"/>
                <a:ea typeface="+mn-ea"/>
                <a:cs typeface="+mn-cs"/>
              </a:defRPr>
            </a:lvl2pPr>
            <a:lvl3pPr marL="914400" algn="l" rtl="0" fontAlgn="base">
              <a:spcBef>
                <a:spcPct val="0"/>
              </a:spcBef>
              <a:spcAft>
                <a:spcPct val="0"/>
              </a:spcAft>
              <a:defRPr sz="1400" kern="1200">
                <a:solidFill>
                  <a:schemeClr val="tx1"/>
                </a:solidFill>
                <a:latin typeface="Arial" panose="020B0604020202020204" pitchFamily="34" charset="0"/>
                <a:ea typeface="+mn-ea"/>
                <a:cs typeface="+mn-cs"/>
              </a:defRPr>
            </a:lvl3pPr>
            <a:lvl4pPr marL="1371600" algn="l" rtl="0" fontAlgn="base">
              <a:spcBef>
                <a:spcPct val="0"/>
              </a:spcBef>
              <a:spcAft>
                <a:spcPct val="0"/>
              </a:spcAft>
              <a:defRPr sz="1400" kern="1200">
                <a:solidFill>
                  <a:schemeClr val="tx1"/>
                </a:solidFill>
                <a:latin typeface="Arial" panose="020B0604020202020204" pitchFamily="34" charset="0"/>
                <a:ea typeface="+mn-ea"/>
                <a:cs typeface="+mn-cs"/>
              </a:defRPr>
            </a:lvl4pPr>
            <a:lvl5pPr marL="1828800" algn="l" rtl="0" fontAlgn="base">
              <a:spcBef>
                <a:spcPct val="0"/>
              </a:spcBef>
              <a:spcAft>
                <a:spcPct val="0"/>
              </a:spcAft>
              <a:defRPr sz="1400" kern="1200">
                <a:solidFill>
                  <a:schemeClr val="tx1"/>
                </a:solidFill>
                <a:latin typeface="Arial" panose="020B0604020202020204" pitchFamily="34" charset="0"/>
                <a:ea typeface="+mn-ea"/>
                <a:cs typeface="+mn-cs"/>
              </a:defRPr>
            </a:lvl5pPr>
            <a:lvl6pPr marL="2286000" algn="l" defTabSz="914400" rtl="0" eaLnBrk="1" latinLnBrk="0" hangingPunct="1">
              <a:defRPr sz="1400" kern="1200">
                <a:solidFill>
                  <a:schemeClr val="tx1"/>
                </a:solidFill>
                <a:latin typeface="Arial" panose="020B0604020202020204" pitchFamily="34" charset="0"/>
                <a:ea typeface="+mn-ea"/>
                <a:cs typeface="+mn-cs"/>
              </a:defRPr>
            </a:lvl6pPr>
            <a:lvl7pPr marL="2743200" algn="l" defTabSz="914400" rtl="0" eaLnBrk="1" latinLnBrk="0" hangingPunct="1">
              <a:defRPr sz="1400" kern="1200">
                <a:solidFill>
                  <a:schemeClr val="tx1"/>
                </a:solidFill>
                <a:latin typeface="Arial" panose="020B0604020202020204" pitchFamily="34" charset="0"/>
                <a:ea typeface="+mn-ea"/>
                <a:cs typeface="+mn-cs"/>
              </a:defRPr>
            </a:lvl7pPr>
            <a:lvl8pPr marL="3200400" algn="l" defTabSz="914400" rtl="0" eaLnBrk="1" latinLnBrk="0" hangingPunct="1">
              <a:defRPr sz="1400" kern="1200">
                <a:solidFill>
                  <a:schemeClr val="tx1"/>
                </a:solidFill>
                <a:latin typeface="Arial" panose="020B0604020202020204" pitchFamily="34" charset="0"/>
                <a:ea typeface="+mn-ea"/>
                <a:cs typeface="+mn-cs"/>
              </a:defRPr>
            </a:lvl8pPr>
            <a:lvl9pPr marL="3657600" algn="l" defTabSz="914400" rtl="0" eaLnBrk="1" latinLnBrk="0" hangingPunct="1">
              <a:defRPr sz="1400" kern="1200">
                <a:solidFill>
                  <a:schemeClr val="tx1"/>
                </a:solidFill>
                <a:latin typeface="Arial" panose="020B0604020202020204" pitchFamily="34" charset="0"/>
                <a:ea typeface="+mn-ea"/>
                <a:cs typeface="+mn-cs"/>
              </a:defRPr>
            </a:lvl9pPr>
          </a:lstStyle>
          <a:p>
            <a:endParaRPr lang="en-CA"/>
          </a:p>
        </p:txBody>
      </p:sp>
      <p:sp>
        <p:nvSpPr>
          <p:cNvPr id="143" name="Freeform 139">
            <a:extLst>
              <a:ext uri="{FF2B5EF4-FFF2-40B4-BE49-F238E27FC236}">
                <a16:creationId xmlns:a16="http://schemas.microsoft.com/office/drawing/2014/main" id="{86848315-6619-43DC-94CD-CBBE5457A081}"/>
              </a:ext>
            </a:extLst>
          </p:cNvPr>
          <p:cNvSpPr>
            <a:spLocks noChangeAspect="1"/>
          </p:cNvSpPr>
          <p:nvPr/>
        </p:nvSpPr>
        <p:spPr bwMode="auto">
          <a:xfrm>
            <a:off x="9423475" y="970349"/>
            <a:ext cx="15868" cy="16569"/>
          </a:xfrm>
          <a:custGeom>
            <a:avLst/>
            <a:gdLst>
              <a:gd name="T0" fmla="*/ 26 w 26"/>
              <a:gd name="T1" fmla="*/ 26 h 26"/>
              <a:gd name="T2" fmla="*/ 0 w 26"/>
              <a:gd name="T3" fmla="*/ 0 h 26"/>
            </a:gdLst>
            <a:ahLst/>
            <a:cxnLst>
              <a:cxn ang="0">
                <a:pos x="T0" y="T1"/>
              </a:cxn>
              <a:cxn ang="0">
                <a:pos x="T2" y="T3"/>
              </a:cxn>
            </a:cxnLst>
            <a:rect l="0" t="0" r="r" b="b"/>
            <a:pathLst>
              <a:path w="26" h="26">
                <a:moveTo>
                  <a:pt x="26" y="26"/>
                </a:moveTo>
                <a:cubicBezTo>
                  <a:pt x="18" y="16"/>
                  <a:pt x="11" y="6"/>
                  <a:pt x="0" y="0"/>
                </a:cubicBezTo>
              </a:path>
            </a:pathLst>
          </a:custGeom>
          <a:noFill/>
          <a:ln w="6350" cap="rnd">
            <a:solidFill>
              <a:srgbClr val="FF6600"/>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defPPr>
              <a:defRPr lang="en-US"/>
            </a:defPPr>
            <a:lvl1pPr algn="l" rtl="0" fontAlgn="base">
              <a:spcBef>
                <a:spcPct val="0"/>
              </a:spcBef>
              <a:spcAft>
                <a:spcPct val="0"/>
              </a:spcAft>
              <a:defRPr sz="1400" kern="1200">
                <a:solidFill>
                  <a:schemeClr val="tx1"/>
                </a:solidFill>
                <a:latin typeface="Arial" panose="020B0604020202020204" pitchFamily="34" charset="0"/>
                <a:ea typeface="+mn-ea"/>
                <a:cs typeface="+mn-cs"/>
              </a:defRPr>
            </a:lvl1pPr>
            <a:lvl2pPr marL="457200" algn="l" rtl="0" fontAlgn="base">
              <a:spcBef>
                <a:spcPct val="0"/>
              </a:spcBef>
              <a:spcAft>
                <a:spcPct val="0"/>
              </a:spcAft>
              <a:defRPr sz="1400" kern="1200">
                <a:solidFill>
                  <a:schemeClr val="tx1"/>
                </a:solidFill>
                <a:latin typeface="Arial" panose="020B0604020202020204" pitchFamily="34" charset="0"/>
                <a:ea typeface="+mn-ea"/>
                <a:cs typeface="+mn-cs"/>
              </a:defRPr>
            </a:lvl2pPr>
            <a:lvl3pPr marL="914400" algn="l" rtl="0" fontAlgn="base">
              <a:spcBef>
                <a:spcPct val="0"/>
              </a:spcBef>
              <a:spcAft>
                <a:spcPct val="0"/>
              </a:spcAft>
              <a:defRPr sz="1400" kern="1200">
                <a:solidFill>
                  <a:schemeClr val="tx1"/>
                </a:solidFill>
                <a:latin typeface="Arial" panose="020B0604020202020204" pitchFamily="34" charset="0"/>
                <a:ea typeface="+mn-ea"/>
                <a:cs typeface="+mn-cs"/>
              </a:defRPr>
            </a:lvl3pPr>
            <a:lvl4pPr marL="1371600" algn="l" rtl="0" fontAlgn="base">
              <a:spcBef>
                <a:spcPct val="0"/>
              </a:spcBef>
              <a:spcAft>
                <a:spcPct val="0"/>
              </a:spcAft>
              <a:defRPr sz="1400" kern="1200">
                <a:solidFill>
                  <a:schemeClr val="tx1"/>
                </a:solidFill>
                <a:latin typeface="Arial" panose="020B0604020202020204" pitchFamily="34" charset="0"/>
                <a:ea typeface="+mn-ea"/>
                <a:cs typeface="+mn-cs"/>
              </a:defRPr>
            </a:lvl4pPr>
            <a:lvl5pPr marL="1828800" algn="l" rtl="0" fontAlgn="base">
              <a:spcBef>
                <a:spcPct val="0"/>
              </a:spcBef>
              <a:spcAft>
                <a:spcPct val="0"/>
              </a:spcAft>
              <a:defRPr sz="1400" kern="1200">
                <a:solidFill>
                  <a:schemeClr val="tx1"/>
                </a:solidFill>
                <a:latin typeface="Arial" panose="020B0604020202020204" pitchFamily="34" charset="0"/>
                <a:ea typeface="+mn-ea"/>
                <a:cs typeface="+mn-cs"/>
              </a:defRPr>
            </a:lvl5pPr>
            <a:lvl6pPr marL="2286000" algn="l" defTabSz="914400" rtl="0" eaLnBrk="1" latinLnBrk="0" hangingPunct="1">
              <a:defRPr sz="1400" kern="1200">
                <a:solidFill>
                  <a:schemeClr val="tx1"/>
                </a:solidFill>
                <a:latin typeface="Arial" panose="020B0604020202020204" pitchFamily="34" charset="0"/>
                <a:ea typeface="+mn-ea"/>
                <a:cs typeface="+mn-cs"/>
              </a:defRPr>
            </a:lvl6pPr>
            <a:lvl7pPr marL="2743200" algn="l" defTabSz="914400" rtl="0" eaLnBrk="1" latinLnBrk="0" hangingPunct="1">
              <a:defRPr sz="1400" kern="1200">
                <a:solidFill>
                  <a:schemeClr val="tx1"/>
                </a:solidFill>
                <a:latin typeface="Arial" panose="020B0604020202020204" pitchFamily="34" charset="0"/>
                <a:ea typeface="+mn-ea"/>
                <a:cs typeface="+mn-cs"/>
              </a:defRPr>
            </a:lvl7pPr>
            <a:lvl8pPr marL="3200400" algn="l" defTabSz="914400" rtl="0" eaLnBrk="1" latinLnBrk="0" hangingPunct="1">
              <a:defRPr sz="1400" kern="1200">
                <a:solidFill>
                  <a:schemeClr val="tx1"/>
                </a:solidFill>
                <a:latin typeface="Arial" panose="020B0604020202020204" pitchFamily="34" charset="0"/>
                <a:ea typeface="+mn-ea"/>
                <a:cs typeface="+mn-cs"/>
              </a:defRPr>
            </a:lvl8pPr>
            <a:lvl9pPr marL="3657600" algn="l" defTabSz="914400" rtl="0" eaLnBrk="1" latinLnBrk="0" hangingPunct="1">
              <a:defRPr sz="1400" kern="1200">
                <a:solidFill>
                  <a:schemeClr val="tx1"/>
                </a:solidFill>
                <a:latin typeface="Arial" panose="020B0604020202020204" pitchFamily="34" charset="0"/>
                <a:ea typeface="+mn-ea"/>
                <a:cs typeface="+mn-cs"/>
              </a:defRPr>
            </a:lvl9pPr>
          </a:lstStyle>
          <a:p>
            <a:endParaRPr lang="en-CA"/>
          </a:p>
        </p:txBody>
      </p:sp>
      <p:sp>
        <p:nvSpPr>
          <p:cNvPr id="144" name="Freeform 140">
            <a:extLst>
              <a:ext uri="{FF2B5EF4-FFF2-40B4-BE49-F238E27FC236}">
                <a16:creationId xmlns:a16="http://schemas.microsoft.com/office/drawing/2014/main" id="{CDDA92A9-F970-4FA5-A729-FC65490AFF43}"/>
              </a:ext>
            </a:extLst>
          </p:cNvPr>
          <p:cNvSpPr>
            <a:spLocks noChangeAspect="1"/>
          </p:cNvSpPr>
          <p:nvPr/>
        </p:nvSpPr>
        <p:spPr bwMode="auto">
          <a:xfrm>
            <a:off x="9423475" y="970349"/>
            <a:ext cx="0" cy="35900"/>
          </a:xfrm>
          <a:custGeom>
            <a:avLst/>
            <a:gdLst>
              <a:gd name="T0" fmla="*/ 0 h 56"/>
              <a:gd name="T1" fmla="*/ 56 h 56"/>
            </a:gdLst>
            <a:ahLst/>
            <a:cxnLst>
              <a:cxn ang="0">
                <a:pos x="0" y="T0"/>
              </a:cxn>
              <a:cxn ang="0">
                <a:pos x="0" y="T1"/>
              </a:cxn>
            </a:cxnLst>
            <a:rect l="0" t="0" r="r" b="b"/>
            <a:pathLst>
              <a:path h="56">
                <a:moveTo>
                  <a:pt x="0" y="0"/>
                </a:moveTo>
                <a:cubicBezTo>
                  <a:pt x="0" y="19"/>
                  <a:pt x="0" y="37"/>
                  <a:pt x="0" y="56"/>
                </a:cubicBezTo>
              </a:path>
            </a:pathLst>
          </a:custGeom>
          <a:noFill/>
          <a:ln w="6350" cap="rnd">
            <a:solidFill>
              <a:srgbClr val="FF6600"/>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defPPr>
              <a:defRPr lang="en-US"/>
            </a:defPPr>
            <a:lvl1pPr algn="l" rtl="0" fontAlgn="base">
              <a:spcBef>
                <a:spcPct val="0"/>
              </a:spcBef>
              <a:spcAft>
                <a:spcPct val="0"/>
              </a:spcAft>
              <a:defRPr sz="1400" kern="1200">
                <a:solidFill>
                  <a:schemeClr val="tx1"/>
                </a:solidFill>
                <a:latin typeface="Arial" panose="020B0604020202020204" pitchFamily="34" charset="0"/>
                <a:ea typeface="+mn-ea"/>
                <a:cs typeface="+mn-cs"/>
              </a:defRPr>
            </a:lvl1pPr>
            <a:lvl2pPr marL="457200" algn="l" rtl="0" fontAlgn="base">
              <a:spcBef>
                <a:spcPct val="0"/>
              </a:spcBef>
              <a:spcAft>
                <a:spcPct val="0"/>
              </a:spcAft>
              <a:defRPr sz="1400" kern="1200">
                <a:solidFill>
                  <a:schemeClr val="tx1"/>
                </a:solidFill>
                <a:latin typeface="Arial" panose="020B0604020202020204" pitchFamily="34" charset="0"/>
                <a:ea typeface="+mn-ea"/>
                <a:cs typeface="+mn-cs"/>
              </a:defRPr>
            </a:lvl2pPr>
            <a:lvl3pPr marL="914400" algn="l" rtl="0" fontAlgn="base">
              <a:spcBef>
                <a:spcPct val="0"/>
              </a:spcBef>
              <a:spcAft>
                <a:spcPct val="0"/>
              </a:spcAft>
              <a:defRPr sz="1400" kern="1200">
                <a:solidFill>
                  <a:schemeClr val="tx1"/>
                </a:solidFill>
                <a:latin typeface="Arial" panose="020B0604020202020204" pitchFamily="34" charset="0"/>
                <a:ea typeface="+mn-ea"/>
                <a:cs typeface="+mn-cs"/>
              </a:defRPr>
            </a:lvl3pPr>
            <a:lvl4pPr marL="1371600" algn="l" rtl="0" fontAlgn="base">
              <a:spcBef>
                <a:spcPct val="0"/>
              </a:spcBef>
              <a:spcAft>
                <a:spcPct val="0"/>
              </a:spcAft>
              <a:defRPr sz="1400" kern="1200">
                <a:solidFill>
                  <a:schemeClr val="tx1"/>
                </a:solidFill>
                <a:latin typeface="Arial" panose="020B0604020202020204" pitchFamily="34" charset="0"/>
                <a:ea typeface="+mn-ea"/>
                <a:cs typeface="+mn-cs"/>
              </a:defRPr>
            </a:lvl4pPr>
            <a:lvl5pPr marL="1828800" algn="l" rtl="0" fontAlgn="base">
              <a:spcBef>
                <a:spcPct val="0"/>
              </a:spcBef>
              <a:spcAft>
                <a:spcPct val="0"/>
              </a:spcAft>
              <a:defRPr sz="1400" kern="1200">
                <a:solidFill>
                  <a:schemeClr val="tx1"/>
                </a:solidFill>
                <a:latin typeface="Arial" panose="020B0604020202020204" pitchFamily="34" charset="0"/>
                <a:ea typeface="+mn-ea"/>
                <a:cs typeface="+mn-cs"/>
              </a:defRPr>
            </a:lvl5pPr>
            <a:lvl6pPr marL="2286000" algn="l" defTabSz="914400" rtl="0" eaLnBrk="1" latinLnBrk="0" hangingPunct="1">
              <a:defRPr sz="1400" kern="1200">
                <a:solidFill>
                  <a:schemeClr val="tx1"/>
                </a:solidFill>
                <a:latin typeface="Arial" panose="020B0604020202020204" pitchFamily="34" charset="0"/>
                <a:ea typeface="+mn-ea"/>
                <a:cs typeface="+mn-cs"/>
              </a:defRPr>
            </a:lvl6pPr>
            <a:lvl7pPr marL="2743200" algn="l" defTabSz="914400" rtl="0" eaLnBrk="1" latinLnBrk="0" hangingPunct="1">
              <a:defRPr sz="1400" kern="1200">
                <a:solidFill>
                  <a:schemeClr val="tx1"/>
                </a:solidFill>
                <a:latin typeface="Arial" panose="020B0604020202020204" pitchFamily="34" charset="0"/>
                <a:ea typeface="+mn-ea"/>
                <a:cs typeface="+mn-cs"/>
              </a:defRPr>
            </a:lvl7pPr>
            <a:lvl8pPr marL="3200400" algn="l" defTabSz="914400" rtl="0" eaLnBrk="1" latinLnBrk="0" hangingPunct="1">
              <a:defRPr sz="1400" kern="1200">
                <a:solidFill>
                  <a:schemeClr val="tx1"/>
                </a:solidFill>
                <a:latin typeface="Arial" panose="020B0604020202020204" pitchFamily="34" charset="0"/>
                <a:ea typeface="+mn-ea"/>
                <a:cs typeface="+mn-cs"/>
              </a:defRPr>
            </a:lvl8pPr>
            <a:lvl9pPr marL="3657600" algn="l" defTabSz="914400" rtl="0" eaLnBrk="1" latinLnBrk="0" hangingPunct="1">
              <a:defRPr sz="1400" kern="1200">
                <a:solidFill>
                  <a:schemeClr val="tx1"/>
                </a:solidFill>
                <a:latin typeface="Arial" panose="020B0604020202020204" pitchFamily="34" charset="0"/>
                <a:ea typeface="+mn-ea"/>
                <a:cs typeface="+mn-cs"/>
              </a:defRPr>
            </a:lvl9pPr>
          </a:lstStyle>
          <a:p>
            <a:endParaRPr lang="en-CA"/>
          </a:p>
        </p:txBody>
      </p:sp>
      <p:sp>
        <p:nvSpPr>
          <p:cNvPr id="145" name="Freeform 141">
            <a:extLst>
              <a:ext uri="{FF2B5EF4-FFF2-40B4-BE49-F238E27FC236}">
                <a16:creationId xmlns:a16="http://schemas.microsoft.com/office/drawing/2014/main" id="{445CF8EB-9F88-41E7-AA5D-7143807BE425}"/>
              </a:ext>
            </a:extLst>
          </p:cNvPr>
          <p:cNvSpPr>
            <a:spLocks noChangeAspect="1"/>
          </p:cNvSpPr>
          <p:nvPr/>
        </p:nvSpPr>
        <p:spPr bwMode="auto">
          <a:xfrm>
            <a:off x="9389691" y="1027790"/>
            <a:ext cx="18939" cy="20436"/>
          </a:xfrm>
          <a:custGeom>
            <a:avLst/>
            <a:gdLst>
              <a:gd name="T0" fmla="*/ 31 w 31"/>
              <a:gd name="T1" fmla="*/ 0 h 32"/>
              <a:gd name="T2" fmla="*/ 0 w 31"/>
              <a:gd name="T3" fmla="*/ 24 h 32"/>
              <a:gd name="T4" fmla="*/ 27 w 31"/>
              <a:gd name="T5" fmla="*/ 32 h 32"/>
            </a:gdLst>
            <a:ahLst/>
            <a:cxnLst>
              <a:cxn ang="0">
                <a:pos x="T0" y="T1"/>
              </a:cxn>
              <a:cxn ang="0">
                <a:pos x="T2" y="T3"/>
              </a:cxn>
              <a:cxn ang="0">
                <a:pos x="T4" y="T5"/>
              </a:cxn>
            </a:cxnLst>
            <a:rect l="0" t="0" r="r" b="b"/>
            <a:pathLst>
              <a:path w="31" h="32">
                <a:moveTo>
                  <a:pt x="31" y="0"/>
                </a:moveTo>
                <a:cubicBezTo>
                  <a:pt x="19" y="5"/>
                  <a:pt x="6" y="12"/>
                  <a:pt x="0" y="24"/>
                </a:cubicBezTo>
                <a:cubicBezTo>
                  <a:pt x="9" y="27"/>
                  <a:pt x="18" y="30"/>
                  <a:pt x="27" y="32"/>
                </a:cubicBezTo>
              </a:path>
            </a:pathLst>
          </a:custGeom>
          <a:noFill/>
          <a:ln w="6350" cap="rnd">
            <a:solidFill>
              <a:srgbClr val="FF6600"/>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defPPr>
              <a:defRPr lang="en-US"/>
            </a:defPPr>
            <a:lvl1pPr algn="l" rtl="0" fontAlgn="base">
              <a:spcBef>
                <a:spcPct val="0"/>
              </a:spcBef>
              <a:spcAft>
                <a:spcPct val="0"/>
              </a:spcAft>
              <a:defRPr sz="1400" kern="1200">
                <a:solidFill>
                  <a:schemeClr val="tx1"/>
                </a:solidFill>
                <a:latin typeface="Arial" panose="020B0604020202020204" pitchFamily="34" charset="0"/>
                <a:ea typeface="+mn-ea"/>
                <a:cs typeface="+mn-cs"/>
              </a:defRPr>
            </a:lvl1pPr>
            <a:lvl2pPr marL="457200" algn="l" rtl="0" fontAlgn="base">
              <a:spcBef>
                <a:spcPct val="0"/>
              </a:spcBef>
              <a:spcAft>
                <a:spcPct val="0"/>
              </a:spcAft>
              <a:defRPr sz="1400" kern="1200">
                <a:solidFill>
                  <a:schemeClr val="tx1"/>
                </a:solidFill>
                <a:latin typeface="Arial" panose="020B0604020202020204" pitchFamily="34" charset="0"/>
                <a:ea typeface="+mn-ea"/>
                <a:cs typeface="+mn-cs"/>
              </a:defRPr>
            </a:lvl2pPr>
            <a:lvl3pPr marL="914400" algn="l" rtl="0" fontAlgn="base">
              <a:spcBef>
                <a:spcPct val="0"/>
              </a:spcBef>
              <a:spcAft>
                <a:spcPct val="0"/>
              </a:spcAft>
              <a:defRPr sz="1400" kern="1200">
                <a:solidFill>
                  <a:schemeClr val="tx1"/>
                </a:solidFill>
                <a:latin typeface="Arial" panose="020B0604020202020204" pitchFamily="34" charset="0"/>
                <a:ea typeface="+mn-ea"/>
                <a:cs typeface="+mn-cs"/>
              </a:defRPr>
            </a:lvl3pPr>
            <a:lvl4pPr marL="1371600" algn="l" rtl="0" fontAlgn="base">
              <a:spcBef>
                <a:spcPct val="0"/>
              </a:spcBef>
              <a:spcAft>
                <a:spcPct val="0"/>
              </a:spcAft>
              <a:defRPr sz="1400" kern="1200">
                <a:solidFill>
                  <a:schemeClr val="tx1"/>
                </a:solidFill>
                <a:latin typeface="Arial" panose="020B0604020202020204" pitchFamily="34" charset="0"/>
                <a:ea typeface="+mn-ea"/>
                <a:cs typeface="+mn-cs"/>
              </a:defRPr>
            </a:lvl4pPr>
            <a:lvl5pPr marL="1828800" algn="l" rtl="0" fontAlgn="base">
              <a:spcBef>
                <a:spcPct val="0"/>
              </a:spcBef>
              <a:spcAft>
                <a:spcPct val="0"/>
              </a:spcAft>
              <a:defRPr sz="1400" kern="1200">
                <a:solidFill>
                  <a:schemeClr val="tx1"/>
                </a:solidFill>
                <a:latin typeface="Arial" panose="020B0604020202020204" pitchFamily="34" charset="0"/>
                <a:ea typeface="+mn-ea"/>
                <a:cs typeface="+mn-cs"/>
              </a:defRPr>
            </a:lvl5pPr>
            <a:lvl6pPr marL="2286000" algn="l" defTabSz="914400" rtl="0" eaLnBrk="1" latinLnBrk="0" hangingPunct="1">
              <a:defRPr sz="1400" kern="1200">
                <a:solidFill>
                  <a:schemeClr val="tx1"/>
                </a:solidFill>
                <a:latin typeface="Arial" panose="020B0604020202020204" pitchFamily="34" charset="0"/>
                <a:ea typeface="+mn-ea"/>
                <a:cs typeface="+mn-cs"/>
              </a:defRPr>
            </a:lvl6pPr>
            <a:lvl7pPr marL="2743200" algn="l" defTabSz="914400" rtl="0" eaLnBrk="1" latinLnBrk="0" hangingPunct="1">
              <a:defRPr sz="1400" kern="1200">
                <a:solidFill>
                  <a:schemeClr val="tx1"/>
                </a:solidFill>
                <a:latin typeface="Arial" panose="020B0604020202020204" pitchFamily="34" charset="0"/>
                <a:ea typeface="+mn-ea"/>
                <a:cs typeface="+mn-cs"/>
              </a:defRPr>
            </a:lvl7pPr>
            <a:lvl8pPr marL="3200400" algn="l" defTabSz="914400" rtl="0" eaLnBrk="1" latinLnBrk="0" hangingPunct="1">
              <a:defRPr sz="1400" kern="1200">
                <a:solidFill>
                  <a:schemeClr val="tx1"/>
                </a:solidFill>
                <a:latin typeface="Arial" panose="020B0604020202020204" pitchFamily="34" charset="0"/>
                <a:ea typeface="+mn-ea"/>
                <a:cs typeface="+mn-cs"/>
              </a:defRPr>
            </a:lvl8pPr>
            <a:lvl9pPr marL="3657600" algn="l" defTabSz="914400" rtl="0" eaLnBrk="1" latinLnBrk="0" hangingPunct="1">
              <a:defRPr sz="1400" kern="1200">
                <a:solidFill>
                  <a:schemeClr val="tx1"/>
                </a:solidFill>
                <a:latin typeface="Arial" panose="020B0604020202020204" pitchFamily="34" charset="0"/>
                <a:ea typeface="+mn-ea"/>
                <a:cs typeface="+mn-cs"/>
              </a:defRPr>
            </a:lvl9pPr>
          </a:lstStyle>
          <a:p>
            <a:endParaRPr lang="en-CA"/>
          </a:p>
        </p:txBody>
      </p:sp>
      <p:sp>
        <p:nvSpPr>
          <p:cNvPr id="146" name="Freeform 142">
            <a:extLst>
              <a:ext uri="{FF2B5EF4-FFF2-40B4-BE49-F238E27FC236}">
                <a16:creationId xmlns:a16="http://schemas.microsoft.com/office/drawing/2014/main" id="{91B35D43-FD2D-4CEC-884F-03D36AD999CA}"/>
              </a:ext>
            </a:extLst>
          </p:cNvPr>
          <p:cNvSpPr>
            <a:spLocks noChangeAspect="1"/>
          </p:cNvSpPr>
          <p:nvPr/>
        </p:nvSpPr>
        <p:spPr bwMode="auto">
          <a:xfrm>
            <a:off x="9475174" y="1200663"/>
            <a:ext cx="9214" cy="10494"/>
          </a:xfrm>
          <a:custGeom>
            <a:avLst/>
            <a:gdLst>
              <a:gd name="T0" fmla="*/ 15 w 15"/>
              <a:gd name="T1" fmla="*/ 16 h 16"/>
              <a:gd name="T2" fmla="*/ 0 w 15"/>
              <a:gd name="T3" fmla="*/ 0 h 16"/>
            </a:gdLst>
            <a:ahLst/>
            <a:cxnLst>
              <a:cxn ang="0">
                <a:pos x="T0" y="T1"/>
              </a:cxn>
              <a:cxn ang="0">
                <a:pos x="T2" y="T3"/>
              </a:cxn>
            </a:cxnLst>
            <a:rect l="0" t="0" r="r" b="b"/>
            <a:pathLst>
              <a:path w="15" h="16">
                <a:moveTo>
                  <a:pt x="15" y="16"/>
                </a:moveTo>
                <a:cubicBezTo>
                  <a:pt x="14" y="8"/>
                  <a:pt x="7" y="2"/>
                  <a:pt x="0" y="0"/>
                </a:cubicBezTo>
              </a:path>
            </a:pathLst>
          </a:custGeom>
          <a:noFill/>
          <a:ln w="6350" cap="rnd">
            <a:solidFill>
              <a:srgbClr val="FF6600"/>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defPPr>
              <a:defRPr lang="en-US"/>
            </a:defPPr>
            <a:lvl1pPr algn="l" rtl="0" fontAlgn="base">
              <a:spcBef>
                <a:spcPct val="0"/>
              </a:spcBef>
              <a:spcAft>
                <a:spcPct val="0"/>
              </a:spcAft>
              <a:defRPr sz="1400" kern="1200">
                <a:solidFill>
                  <a:schemeClr val="tx1"/>
                </a:solidFill>
                <a:latin typeface="Arial" panose="020B0604020202020204" pitchFamily="34" charset="0"/>
                <a:ea typeface="+mn-ea"/>
                <a:cs typeface="+mn-cs"/>
              </a:defRPr>
            </a:lvl1pPr>
            <a:lvl2pPr marL="457200" algn="l" rtl="0" fontAlgn="base">
              <a:spcBef>
                <a:spcPct val="0"/>
              </a:spcBef>
              <a:spcAft>
                <a:spcPct val="0"/>
              </a:spcAft>
              <a:defRPr sz="1400" kern="1200">
                <a:solidFill>
                  <a:schemeClr val="tx1"/>
                </a:solidFill>
                <a:latin typeface="Arial" panose="020B0604020202020204" pitchFamily="34" charset="0"/>
                <a:ea typeface="+mn-ea"/>
                <a:cs typeface="+mn-cs"/>
              </a:defRPr>
            </a:lvl2pPr>
            <a:lvl3pPr marL="914400" algn="l" rtl="0" fontAlgn="base">
              <a:spcBef>
                <a:spcPct val="0"/>
              </a:spcBef>
              <a:spcAft>
                <a:spcPct val="0"/>
              </a:spcAft>
              <a:defRPr sz="1400" kern="1200">
                <a:solidFill>
                  <a:schemeClr val="tx1"/>
                </a:solidFill>
                <a:latin typeface="Arial" panose="020B0604020202020204" pitchFamily="34" charset="0"/>
                <a:ea typeface="+mn-ea"/>
                <a:cs typeface="+mn-cs"/>
              </a:defRPr>
            </a:lvl3pPr>
            <a:lvl4pPr marL="1371600" algn="l" rtl="0" fontAlgn="base">
              <a:spcBef>
                <a:spcPct val="0"/>
              </a:spcBef>
              <a:spcAft>
                <a:spcPct val="0"/>
              </a:spcAft>
              <a:defRPr sz="1400" kern="1200">
                <a:solidFill>
                  <a:schemeClr val="tx1"/>
                </a:solidFill>
                <a:latin typeface="Arial" panose="020B0604020202020204" pitchFamily="34" charset="0"/>
                <a:ea typeface="+mn-ea"/>
                <a:cs typeface="+mn-cs"/>
              </a:defRPr>
            </a:lvl4pPr>
            <a:lvl5pPr marL="1828800" algn="l" rtl="0" fontAlgn="base">
              <a:spcBef>
                <a:spcPct val="0"/>
              </a:spcBef>
              <a:spcAft>
                <a:spcPct val="0"/>
              </a:spcAft>
              <a:defRPr sz="1400" kern="1200">
                <a:solidFill>
                  <a:schemeClr val="tx1"/>
                </a:solidFill>
                <a:latin typeface="Arial" panose="020B0604020202020204" pitchFamily="34" charset="0"/>
                <a:ea typeface="+mn-ea"/>
                <a:cs typeface="+mn-cs"/>
              </a:defRPr>
            </a:lvl5pPr>
            <a:lvl6pPr marL="2286000" algn="l" defTabSz="914400" rtl="0" eaLnBrk="1" latinLnBrk="0" hangingPunct="1">
              <a:defRPr sz="1400" kern="1200">
                <a:solidFill>
                  <a:schemeClr val="tx1"/>
                </a:solidFill>
                <a:latin typeface="Arial" panose="020B0604020202020204" pitchFamily="34" charset="0"/>
                <a:ea typeface="+mn-ea"/>
                <a:cs typeface="+mn-cs"/>
              </a:defRPr>
            </a:lvl6pPr>
            <a:lvl7pPr marL="2743200" algn="l" defTabSz="914400" rtl="0" eaLnBrk="1" latinLnBrk="0" hangingPunct="1">
              <a:defRPr sz="1400" kern="1200">
                <a:solidFill>
                  <a:schemeClr val="tx1"/>
                </a:solidFill>
                <a:latin typeface="Arial" panose="020B0604020202020204" pitchFamily="34" charset="0"/>
                <a:ea typeface="+mn-ea"/>
                <a:cs typeface="+mn-cs"/>
              </a:defRPr>
            </a:lvl7pPr>
            <a:lvl8pPr marL="3200400" algn="l" defTabSz="914400" rtl="0" eaLnBrk="1" latinLnBrk="0" hangingPunct="1">
              <a:defRPr sz="1400" kern="1200">
                <a:solidFill>
                  <a:schemeClr val="tx1"/>
                </a:solidFill>
                <a:latin typeface="Arial" panose="020B0604020202020204" pitchFamily="34" charset="0"/>
                <a:ea typeface="+mn-ea"/>
                <a:cs typeface="+mn-cs"/>
              </a:defRPr>
            </a:lvl8pPr>
            <a:lvl9pPr marL="3657600" algn="l" defTabSz="914400" rtl="0" eaLnBrk="1" latinLnBrk="0" hangingPunct="1">
              <a:defRPr sz="1400" kern="1200">
                <a:solidFill>
                  <a:schemeClr val="tx1"/>
                </a:solidFill>
                <a:latin typeface="Arial" panose="020B0604020202020204" pitchFamily="34" charset="0"/>
                <a:ea typeface="+mn-ea"/>
                <a:cs typeface="+mn-cs"/>
              </a:defRPr>
            </a:lvl9pPr>
          </a:lstStyle>
          <a:p>
            <a:endParaRPr lang="en-CA"/>
          </a:p>
        </p:txBody>
      </p:sp>
      <p:sp>
        <p:nvSpPr>
          <p:cNvPr id="147" name="Freeform 143">
            <a:extLst>
              <a:ext uri="{FF2B5EF4-FFF2-40B4-BE49-F238E27FC236}">
                <a16:creationId xmlns:a16="http://schemas.microsoft.com/office/drawing/2014/main" id="{FC0BFE03-D1C5-413D-B46B-96DF9D4C8F92}"/>
              </a:ext>
            </a:extLst>
          </p:cNvPr>
          <p:cNvSpPr>
            <a:spLocks noChangeAspect="1"/>
          </p:cNvSpPr>
          <p:nvPr/>
        </p:nvSpPr>
        <p:spPr bwMode="auto">
          <a:xfrm>
            <a:off x="9472615" y="1200663"/>
            <a:ext cx="2559" cy="10494"/>
          </a:xfrm>
          <a:custGeom>
            <a:avLst/>
            <a:gdLst>
              <a:gd name="T0" fmla="*/ 5 w 5"/>
              <a:gd name="T1" fmla="*/ 0 h 16"/>
              <a:gd name="T2" fmla="*/ 1 w 5"/>
              <a:gd name="T3" fmla="*/ 16 h 16"/>
            </a:gdLst>
            <a:ahLst/>
            <a:cxnLst>
              <a:cxn ang="0">
                <a:pos x="T0" y="T1"/>
              </a:cxn>
              <a:cxn ang="0">
                <a:pos x="T2" y="T3"/>
              </a:cxn>
            </a:cxnLst>
            <a:rect l="0" t="0" r="r" b="b"/>
            <a:pathLst>
              <a:path w="5" h="16">
                <a:moveTo>
                  <a:pt x="5" y="0"/>
                </a:moveTo>
                <a:cubicBezTo>
                  <a:pt x="2" y="5"/>
                  <a:pt x="0" y="11"/>
                  <a:pt x="1" y="16"/>
                </a:cubicBezTo>
              </a:path>
            </a:pathLst>
          </a:custGeom>
          <a:noFill/>
          <a:ln w="6350" cap="rnd">
            <a:solidFill>
              <a:srgbClr val="FF6600"/>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defPPr>
              <a:defRPr lang="en-US"/>
            </a:defPPr>
            <a:lvl1pPr algn="l" rtl="0" fontAlgn="base">
              <a:spcBef>
                <a:spcPct val="0"/>
              </a:spcBef>
              <a:spcAft>
                <a:spcPct val="0"/>
              </a:spcAft>
              <a:defRPr sz="1400" kern="1200">
                <a:solidFill>
                  <a:schemeClr val="tx1"/>
                </a:solidFill>
                <a:latin typeface="Arial" panose="020B0604020202020204" pitchFamily="34" charset="0"/>
                <a:ea typeface="+mn-ea"/>
                <a:cs typeface="+mn-cs"/>
              </a:defRPr>
            </a:lvl1pPr>
            <a:lvl2pPr marL="457200" algn="l" rtl="0" fontAlgn="base">
              <a:spcBef>
                <a:spcPct val="0"/>
              </a:spcBef>
              <a:spcAft>
                <a:spcPct val="0"/>
              </a:spcAft>
              <a:defRPr sz="1400" kern="1200">
                <a:solidFill>
                  <a:schemeClr val="tx1"/>
                </a:solidFill>
                <a:latin typeface="Arial" panose="020B0604020202020204" pitchFamily="34" charset="0"/>
                <a:ea typeface="+mn-ea"/>
                <a:cs typeface="+mn-cs"/>
              </a:defRPr>
            </a:lvl2pPr>
            <a:lvl3pPr marL="914400" algn="l" rtl="0" fontAlgn="base">
              <a:spcBef>
                <a:spcPct val="0"/>
              </a:spcBef>
              <a:spcAft>
                <a:spcPct val="0"/>
              </a:spcAft>
              <a:defRPr sz="1400" kern="1200">
                <a:solidFill>
                  <a:schemeClr val="tx1"/>
                </a:solidFill>
                <a:latin typeface="Arial" panose="020B0604020202020204" pitchFamily="34" charset="0"/>
                <a:ea typeface="+mn-ea"/>
                <a:cs typeface="+mn-cs"/>
              </a:defRPr>
            </a:lvl3pPr>
            <a:lvl4pPr marL="1371600" algn="l" rtl="0" fontAlgn="base">
              <a:spcBef>
                <a:spcPct val="0"/>
              </a:spcBef>
              <a:spcAft>
                <a:spcPct val="0"/>
              </a:spcAft>
              <a:defRPr sz="1400" kern="1200">
                <a:solidFill>
                  <a:schemeClr val="tx1"/>
                </a:solidFill>
                <a:latin typeface="Arial" panose="020B0604020202020204" pitchFamily="34" charset="0"/>
                <a:ea typeface="+mn-ea"/>
                <a:cs typeface="+mn-cs"/>
              </a:defRPr>
            </a:lvl4pPr>
            <a:lvl5pPr marL="1828800" algn="l" rtl="0" fontAlgn="base">
              <a:spcBef>
                <a:spcPct val="0"/>
              </a:spcBef>
              <a:spcAft>
                <a:spcPct val="0"/>
              </a:spcAft>
              <a:defRPr sz="1400" kern="1200">
                <a:solidFill>
                  <a:schemeClr val="tx1"/>
                </a:solidFill>
                <a:latin typeface="Arial" panose="020B0604020202020204" pitchFamily="34" charset="0"/>
                <a:ea typeface="+mn-ea"/>
                <a:cs typeface="+mn-cs"/>
              </a:defRPr>
            </a:lvl5pPr>
            <a:lvl6pPr marL="2286000" algn="l" defTabSz="914400" rtl="0" eaLnBrk="1" latinLnBrk="0" hangingPunct="1">
              <a:defRPr sz="1400" kern="1200">
                <a:solidFill>
                  <a:schemeClr val="tx1"/>
                </a:solidFill>
                <a:latin typeface="Arial" panose="020B0604020202020204" pitchFamily="34" charset="0"/>
                <a:ea typeface="+mn-ea"/>
                <a:cs typeface="+mn-cs"/>
              </a:defRPr>
            </a:lvl6pPr>
            <a:lvl7pPr marL="2743200" algn="l" defTabSz="914400" rtl="0" eaLnBrk="1" latinLnBrk="0" hangingPunct="1">
              <a:defRPr sz="1400" kern="1200">
                <a:solidFill>
                  <a:schemeClr val="tx1"/>
                </a:solidFill>
                <a:latin typeface="Arial" panose="020B0604020202020204" pitchFamily="34" charset="0"/>
                <a:ea typeface="+mn-ea"/>
                <a:cs typeface="+mn-cs"/>
              </a:defRPr>
            </a:lvl7pPr>
            <a:lvl8pPr marL="3200400" algn="l" defTabSz="914400" rtl="0" eaLnBrk="1" latinLnBrk="0" hangingPunct="1">
              <a:defRPr sz="1400" kern="1200">
                <a:solidFill>
                  <a:schemeClr val="tx1"/>
                </a:solidFill>
                <a:latin typeface="Arial" panose="020B0604020202020204" pitchFamily="34" charset="0"/>
                <a:ea typeface="+mn-ea"/>
                <a:cs typeface="+mn-cs"/>
              </a:defRPr>
            </a:lvl8pPr>
            <a:lvl9pPr marL="3657600" algn="l" defTabSz="914400" rtl="0" eaLnBrk="1" latinLnBrk="0" hangingPunct="1">
              <a:defRPr sz="1400" kern="1200">
                <a:solidFill>
                  <a:schemeClr val="tx1"/>
                </a:solidFill>
                <a:latin typeface="Arial" panose="020B0604020202020204" pitchFamily="34" charset="0"/>
                <a:ea typeface="+mn-ea"/>
                <a:cs typeface="+mn-cs"/>
              </a:defRPr>
            </a:lvl9pPr>
          </a:lstStyle>
          <a:p>
            <a:endParaRPr lang="en-CA"/>
          </a:p>
        </p:txBody>
      </p:sp>
      <p:sp>
        <p:nvSpPr>
          <p:cNvPr id="148" name="Freeform 144">
            <a:extLst>
              <a:ext uri="{FF2B5EF4-FFF2-40B4-BE49-F238E27FC236}">
                <a16:creationId xmlns:a16="http://schemas.microsoft.com/office/drawing/2014/main" id="{5BCE939C-C29F-455F-B74D-1867BBDE4AB3}"/>
              </a:ext>
            </a:extLst>
          </p:cNvPr>
          <p:cNvSpPr>
            <a:spLocks noChangeAspect="1"/>
          </p:cNvSpPr>
          <p:nvPr/>
        </p:nvSpPr>
        <p:spPr bwMode="auto">
          <a:xfrm>
            <a:off x="9427058" y="1288481"/>
            <a:ext cx="1536" cy="9942"/>
          </a:xfrm>
          <a:custGeom>
            <a:avLst/>
            <a:gdLst>
              <a:gd name="T0" fmla="*/ 0 w 2"/>
              <a:gd name="T1" fmla="*/ 16 h 16"/>
              <a:gd name="T2" fmla="*/ 0 w 2"/>
              <a:gd name="T3" fmla="*/ 0 h 16"/>
            </a:gdLst>
            <a:ahLst/>
            <a:cxnLst>
              <a:cxn ang="0">
                <a:pos x="T0" y="T1"/>
              </a:cxn>
              <a:cxn ang="0">
                <a:pos x="T2" y="T3"/>
              </a:cxn>
            </a:cxnLst>
            <a:rect l="0" t="0" r="r" b="b"/>
            <a:pathLst>
              <a:path w="2" h="16">
                <a:moveTo>
                  <a:pt x="0" y="16"/>
                </a:moveTo>
                <a:cubicBezTo>
                  <a:pt x="2" y="11"/>
                  <a:pt x="2" y="4"/>
                  <a:pt x="0" y="0"/>
                </a:cubicBezTo>
              </a:path>
            </a:pathLst>
          </a:custGeom>
          <a:noFill/>
          <a:ln w="6350" cap="rnd">
            <a:solidFill>
              <a:srgbClr val="FF6600"/>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defPPr>
              <a:defRPr lang="en-US"/>
            </a:defPPr>
            <a:lvl1pPr algn="l" rtl="0" fontAlgn="base">
              <a:spcBef>
                <a:spcPct val="0"/>
              </a:spcBef>
              <a:spcAft>
                <a:spcPct val="0"/>
              </a:spcAft>
              <a:defRPr sz="1400" kern="1200">
                <a:solidFill>
                  <a:schemeClr val="tx1"/>
                </a:solidFill>
                <a:latin typeface="Arial" panose="020B0604020202020204" pitchFamily="34" charset="0"/>
                <a:ea typeface="+mn-ea"/>
                <a:cs typeface="+mn-cs"/>
              </a:defRPr>
            </a:lvl1pPr>
            <a:lvl2pPr marL="457200" algn="l" rtl="0" fontAlgn="base">
              <a:spcBef>
                <a:spcPct val="0"/>
              </a:spcBef>
              <a:spcAft>
                <a:spcPct val="0"/>
              </a:spcAft>
              <a:defRPr sz="1400" kern="1200">
                <a:solidFill>
                  <a:schemeClr val="tx1"/>
                </a:solidFill>
                <a:latin typeface="Arial" panose="020B0604020202020204" pitchFamily="34" charset="0"/>
                <a:ea typeface="+mn-ea"/>
                <a:cs typeface="+mn-cs"/>
              </a:defRPr>
            </a:lvl2pPr>
            <a:lvl3pPr marL="914400" algn="l" rtl="0" fontAlgn="base">
              <a:spcBef>
                <a:spcPct val="0"/>
              </a:spcBef>
              <a:spcAft>
                <a:spcPct val="0"/>
              </a:spcAft>
              <a:defRPr sz="1400" kern="1200">
                <a:solidFill>
                  <a:schemeClr val="tx1"/>
                </a:solidFill>
                <a:latin typeface="Arial" panose="020B0604020202020204" pitchFamily="34" charset="0"/>
                <a:ea typeface="+mn-ea"/>
                <a:cs typeface="+mn-cs"/>
              </a:defRPr>
            </a:lvl3pPr>
            <a:lvl4pPr marL="1371600" algn="l" rtl="0" fontAlgn="base">
              <a:spcBef>
                <a:spcPct val="0"/>
              </a:spcBef>
              <a:spcAft>
                <a:spcPct val="0"/>
              </a:spcAft>
              <a:defRPr sz="1400" kern="1200">
                <a:solidFill>
                  <a:schemeClr val="tx1"/>
                </a:solidFill>
                <a:latin typeface="Arial" panose="020B0604020202020204" pitchFamily="34" charset="0"/>
                <a:ea typeface="+mn-ea"/>
                <a:cs typeface="+mn-cs"/>
              </a:defRPr>
            </a:lvl4pPr>
            <a:lvl5pPr marL="1828800" algn="l" rtl="0" fontAlgn="base">
              <a:spcBef>
                <a:spcPct val="0"/>
              </a:spcBef>
              <a:spcAft>
                <a:spcPct val="0"/>
              </a:spcAft>
              <a:defRPr sz="1400" kern="1200">
                <a:solidFill>
                  <a:schemeClr val="tx1"/>
                </a:solidFill>
                <a:latin typeface="Arial" panose="020B0604020202020204" pitchFamily="34" charset="0"/>
                <a:ea typeface="+mn-ea"/>
                <a:cs typeface="+mn-cs"/>
              </a:defRPr>
            </a:lvl5pPr>
            <a:lvl6pPr marL="2286000" algn="l" defTabSz="914400" rtl="0" eaLnBrk="1" latinLnBrk="0" hangingPunct="1">
              <a:defRPr sz="1400" kern="1200">
                <a:solidFill>
                  <a:schemeClr val="tx1"/>
                </a:solidFill>
                <a:latin typeface="Arial" panose="020B0604020202020204" pitchFamily="34" charset="0"/>
                <a:ea typeface="+mn-ea"/>
                <a:cs typeface="+mn-cs"/>
              </a:defRPr>
            </a:lvl6pPr>
            <a:lvl7pPr marL="2743200" algn="l" defTabSz="914400" rtl="0" eaLnBrk="1" latinLnBrk="0" hangingPunct="1">
              <a:defRPr sz="1400" kern="1200">
                <a:solidFill>
                  <a:schemeClr val="tx1"/>
                </a:solidFill>
                <a:latin typeface="Arial" panose="020B0604020202020204" pitchFamily="34" charset="0"/>
                <a:ea typeface="+mn-ea"/>
                <a:cs typeface="+mn-cs"/>
              </a:defRPr>
            </a:lvl7pPr>
            <a:lvl8pPr marL="3200400" algn="l" defTabSz="914400" rtl="0" eaLnBrk="1" latinLnBrk="0" hangingPunct="1">
              <a:defRPr sz="1400" kern="1200">
                <a:solidFill>
                  <a:schemeClr val="tx1"/>
                </a:solidFill>
                <a:latin typeface="Arial" panose="020B0604020202020204" pitchFamily="34" charset="0"/>
                <a:ea typeface="+mn-ea"/>
                <a:cs typeface="+mn-cs"/>
              </a:defRPr>
            </a:lvl8pPr>
            <a:lvl9pPr marL="3657600" algn="l" defTabSz="914400" rtl="0" eaLnBrk="1" latinLnBrk="0" hangingPunct="1">
              <a:defRPr sz="1400" kern="1200">
                <a:solidFill>
                  <a:schemeClr val="tx1"/>
                </a:solidFill>
                <a:latin typeface="Arial" panose="020B0604020202020204" pitchFamily="34" charset="0"/>
                <a:ea typeface="+mn-ea"/>
                <a:cs typeface="+mn-cs"/>
              </a:defRPr>
            </a:lvl9pPr>
          </a:lstStyle>
          <a:p>
            <a:endParaRPr lang="en-CA"/>
          </a:p>
        </p:txBody>
      </p:sp>
      <p:sp>
        <p:nvSpPr>
          <p:cNvPr id="149" name="Freeform 145">
            <a:extLst>
              <a:ext uri="{FF2B5EF4-FFF2-40B4-BE49-F238E27FC236}">
                <a16:creationId xmlns:a16="http://schemas.microsoft.com/office/drawing/2014/main" id="{931F2455-186F-4899-B174-F0B4BE0ADA2A}"/>
              </a:ext>
            </a:extLst>
          </p:cNvPr>
          <p:cNvSpPr>
            <a:spLocks noChangeAspect="1"/>
          </p:cNvSpPr>
          <p:nvPr/>
        </p:nvSpPr>
        <p:spPr bwMode="auto">
          <a:xfrm>
            <a:off x="9412725" y="1288481"/>
            <a:ext cx="14332" cy="5523"/>
          </a:xfrm>
          <a:custGeom>
            <a:avLst/>
            <a:gdLst>
              <a:gd name="T0" fmla="*/ 25 w 25"/>
              <a:gd name="T1" fmla="*/ 0 h 9"/>
              <a:gd name="T2" fmla="*/ 0 w 25"/>
              <a:gd name="T3" fmla="*/ 9 h 9"/>
            </a:gdLst>
            <a:ahLst/>
            <a:cxnLst>
              <a:cxn ang="0">
                <a:pos x="T0" y="T1"/>
              </a:cxn>
              <a:cxn ang="0">
                <a:pos x="T2" y="T3"/>
              </a:cxn>
            </a:cxnLst>
            <a:rect l="0" t="0" r="r" b="b"/>
            <a:pathLst>
              <a:path w="25" h="9">
                <a:moveTo>
                  <a:pt x="25" y="0"/>
                </a:moveTo>
                <a:cubicBezTo>
                  <a:pt x="16" y="1"/>
                  <a:pt x="8" y="5"/>
                  <a:pt x="0" y="9"/>
                </a:cubicBezTo>
              </a:path>
            </a:pathLst>
          </a:custGeom>
          <a:noFill/>
          <a:ln w="6350" cap="rnd">
            <a:solidFill>
              <a:srgbClr val="FF6600"/>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defPPr>
              <a:defRPr lang="en-US"/>
            </a:defPPr>
            <a:lvl1pPr algn="l" rtl="0" fontAlgn="base">
              <a:spcBef>
                <a:spcPct val="0"/>
              </a:spcBef>
              <a:spcAft>
                <a:spcPct val="0"/>
              </a:spcAft>
              <a:defRPr sz="1400" kern="1200">
                <a:solidFill>
                  <a:schemeClr val="tx1"/>
                </a:solidFill>
                <a:latin typeface="Arial" panose="020B0604020202020204" pitchFamily="34" charset="0"/>
                <a:ea typeface="+mn-ea"/>
                <a:cs typeface="+mn-cs"/>
              </a:defRPr>
            </a:lvl1pPr>
            <a:lvl2pPr marL="457200" algn="l" rtl="0" fontAlgn="base">
              <a:spcBef>
                <a:spcPct val="0"/>
              </a:spcBef>
              <a:spcAft>
                <a:spcPct val="0"/>
              </a:spcAft>
              <a:defRPr sz="1400" kern="1200">
                <a:solidFill>
                  <a:schemeClr val="tx1"/>
                </a:solidFill>
                <a:latin typeface="Arial" panose="020B0604020202020204" pitchFamily="34" charset="0"/>
                <a:ea typeface="+mn-ea"/>
                <a:cs typeface="+mn-cs"/>
              </a:defRPr>
            </a:lvl2pPr>
            <a:lvl3pPr marL="914400" algn="l" rtl="0" fontAlgn="base">
              <a:spcBef>
                <a:spcPct val="0"/>
              </a:spcBef>
              <a:spcAft>
                <a:spcPct val="0"/>
              </a:spcAft>
              <a:defRPr sz="1400" kern="1200">
                <a:solidFill>
                  <a:schemeClr val="tx1"/>
                </a:solidFill>
                <a:latin typeface="Arial" panose="020B0604020202020204" pitchFamily="34" charset="0"/>
                <a:ea typeface="+mn-ea"/>
                <a:cs typeface="+mn-cs"/>
              </a:defRPr>
            </a:lvl3pPr>
            <a:lvl4pPr marL="1371600" algn="l" rtl="0" fontAlgn="base">
              <a:spcBef>
                <a:spcPct val="0"/>
              </a:spcBef>
              <a:spcAft>
                <a:spcPct val="0"/>
              </a:spcAft>
              <a:defRPr sz="1400" kern="1200">
                <a:solidFill>
                  <a:schemeClr val="tx1"/>
                </a:solidFill>
                <a:latin typeface="Arial" panose="020B0604020202020204" pitchFamily="34" charset="0"/>
                <a:ea typeface="+mn-ea"/>
                <a:cs typeface="+mn-cs"/>
              </a:defRPr>
            </a:lvl4pPr>
            <a:lvl5pPr marL="1828800" algn="l" rtl="0" fontAlgn="base">
              <a:spcBef>
                <a:spcPct val="0"/>
              </a:spcBef>
              <a:spcAft>
                <a:spcPct val="0"/>
              </a:spcAft>
              <a:defRPr sz="1400" kern="1200">
                <a:solidFill>
                  <a:schemeClr val="tx1"/>
                </a:solidFill>
                <a:latin typeface="Arial" panose="020B0604020202020204" pitchFamily="34" charset="0"/>
                <a:ea typeface="+mn-ea"/>
                <a:cs typeface="+mn-cs"/>
              </a:defRPr>
            </a:lvl5pPr>
            <a:lvl6pPr marL="2286000" algn="l" defTabSz="914400" rtl="0" eaLnBrk="1" latinLnBrk="0" hangingPunct="1">
              <a:defRPr sz="1400" kern="1200">
                <a:solidFill>
                  <a:schemeClr val="tx1"/>
                </a:solidFill>
                <a:latin typeface="Arial" panose="020B0604020202020204" pitchFamily="34" charset="0"/>
                <a:ea typeface="+mn-ea"/>
                <a:cs typeface="+mn-cs"/>
              </a:defRPr>
            </a:lvl6pPr>
            <a:lvl7pPr marL="2743200" algn="l" defTabSz="914400" rtl="0" eaLnBrk="1" latinLnBrk="0" hangingPunct="1">
              <a:defRPr sz="1400" kern="1200">
                <a:solidFill>
                  <a:schemeClr val="tx1"/>
                </a:solidFill>
                <a:latin typeface="Arial" panose="020B0604020202020204" pitchFamily="34" charset="0"/>
                <a:ea typeface="+mn-ea"/>
                <a:cs typeface="+mn-cs"/>
              </a:defRPr>
            </a:lvl7pPr>
            <a:lvl8pPr marL="3200400" algn="l" defTabSz="914400" rtl="0" eaLnBrk="1" latinLnBrk="0" hangingPunct="1">
              <a:defRPr sz="1400" kern="1200">
                <a:solidFill>
                  <a:schemeClr val="tx1"/>
                </a:solidFill>
                <a:latin typeface="Arial" panose="020B0604020202020204" pitchFamily="34" charset="0"/>
                <a:ea typeface="+mn-ea"/>
                <a:cs typeface="+mn-cs"/>
              </a:defRPr>
            </a:lvl8pPr>
            <a:lvl9pPr marL="3657600" algn="l" defTabSz="914400" rtl="0" eaLnBrk="1" latinLnBrk="0" hangingPunct="1">
              <a:defRPr sz="1400" kern="1200">
                <a:solidFill>
                  <a:schemeClr val="tx1"/>
                </a:solidFill>
                <a:latin typeface="Arial" panose="020B0604020202020204" pitchFamily="34" charset="0"/>
                <a:ea typeface="+mn-ea"/>
                <a:cs typeface="+mn-cs"/>
              </a:defRPr>
            </a:lvl9pPr>
          </a:lstStyle>
          <a:p>
            <a:endParaRPr lang="en-CA"/>
          </a:p>
        </p:txBody>
      </p:sp>
      <p:sp>
        <p:nvSpPr>
          <p:cNvPr id="150" name="Freeform 146">
            <a:extLst>
              <a:ext uri="{FF2B5EF4-FFF2-40B4-BE49-F238E27FC236}">
                <a16:creationId xmlns:a16="http://schemas.microsoft.com/office/drawing/2014/main" id="{465781C4-FF5F-427A-97A1-CB410FB49D31}"/>
              </a:ext>
            </a:extLst>
          </p:cNvPr>
          <p:cNvSpPr>
            <a:spLocks noChangeAspect="1"/>
          </p:cNvSpPr>
          <p:nvPr/>
        </p:nvSpPr>
        <p:spPr bwMode="auto">
          <a:xfrm>
            <a:off x="9398905" y="741139"/>
            <a:ext cx="4607" cy="8837"/>
          </a:xfrm>
          <a:custGeom>
            <a:avLst/>
            <a:gdLst>
              <a:gd name="T0" fmla="*/ 8 w 8"/>
              <a:gd name="T1" fmla="*/ 0 h 13"/>
              <a:gd name="T2" fmla="*/ 0 w 8"/>
              <a:gd name="T3" fmla="*/ 13 h 13"/>
            </a:gdLst>
            <a:ahLst/>
            <a:cxnLst>
              <a:cxn ang="0">
                <a:pos x="T0" y="T1"/>
              </a:cxn>
              <a:cxn ang="0">
                <a:pos x="T2" y="T3"/>
              </a:cxn>
            </a:cxnLst>
            <a:rect l="0" t="0" r="r" b="b"/>
            <a:pathLst>
              <a:path w="8" h="13">
                <a:moveTo>
                  <a:pt x="8" y="0"/>
                </a:moveTo>
                <a:cubicBezTo>
                  <a:pt x="3" y="2"/>
                  <a:pt x="3" y="9"/>
                  <a:pt x="0" y="13"/>
                </a:cubicBezTo>
              </a:path>
            </a:pathLst>
          </a:custGeom>
          <a:noFill/>
          <a:ln w="6350" cap="rnd">
            <a:solidFill>
              <a:srgbClr val="FF6600"/>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defPPr>
              <a:defRPr lang="en-US"/>
            </a:defPPr>
            <a:lvl1pPr algn="l" rtl="0" fontAlgn="base">
              <a:spcBef>
                <a:spcPct val="0"/>
              </a:spcBef>
              <a:spcAft>
                <a:spcPct val="0"/>
              </a:spcAft>
              <a:defRPr sz="1400" kern="1200">
                <a:solidFill>
                  <a:schemeClr val="tx1"/>
                </a:solidFill>
                <a:latin typeface="Arial" panose="020B0604020202020204" pitchFamily="34" charset="0"/>
                <a:ea typeface="+mn-ea"/>
                <a:cs typeface="+mn-cs"/>
              </a:defRPr>
            </a:lvl1pPr>
            <a:lvl2pPr marL="457200" algn="l" rtl="0" fontAlgn="base">
              <a:spcBef>
                <a:spcPct val="0"/>
              </a:spcBef>
              <a:spcAft>
                <a:spcPct val="0"/>
              </a:spcAft>
              <a:defRPr sz="1400" kern="1200">
                <a:solidFill>
                  <a:schemeClr val="tx1"/>
                </a:solidFill>
                <a:latin typeface="Arial" panose="020B0604020202020204" pitchFamily="34" charset="0"/>
                <a:ea typeface="+mn-ea"/>
                <a:cs typeface="+mn-cs"/>
              </a:defRPr>
            </a:lvl2pPr>
            <a:lvl3pPr marL="914400" algn="l" rtl="0" fontAlgn="base">
              <a:spcBef>
                <a:spcPct val="0"/>
              </a:spcBef>
              <a:spcAft>
                <a:spcPct val="0"/>
              </a:spcAft>
              <a:defRPr sz="1400" kern="1200">
                <a:solidFill>
                  <a:schemeClr val="tx1"/>
                </a:solidFill>
                <a:latin typeface="Arial" panose="020B0604020202020204" pitchFamily="34" charset="0"/>
                <a:ea typeface="+mn-ea"/>
                <a:cs typeface="+mn-cs"/>
              </a:defRPr>
            </a:lvl3pPr>
            <a:lvl4pPr marL="1371600" algn="l" rtl="0" fontAlgn="base">
              <a:spcBef>
                <a:spcPct val="0"/>
              </a:spcBef>
              <a:spcAft>
                <a:spcPct val="0"/>
              </a:spcAft>
              <a:defRPr sz="1400" kern="1200">
                <a:solidFill>
                  <a:schemeClr val="tx1"/>
                </a:solidFill>
                <a:latin typeface="Arial" panose="020B0604020202020204" pitchFamily="34" charset="0"/>
                <a:ea typeface="+mn-ea"/>
                <a:cs typeface="+mn-cs"/>
              </a:defRPr>
            </a:lvl4pPr>
            <a:lvl5pPr marL="1828800" algn="l" rtl="0" fontAlgn="base">
              <a:spcBef>
                <a:spcPct val="0"/>
              </a:spcBef>
              <a:spcAft>
                <a:spcPct val="0"/>
              </a:spcAft>
              <a:defRPr sz="1400" kern="1200">
                <a:solidFill>
                  <a:schemeClr val="tx1"/>
                </a:solidFill>
                <a:latin typeface="Arial" panose="020B0604020202020204" pitchFamily="34" charset="0"/>
                <a:ea typeface="+mn-ea"/>
                <a:cs typeface="+mn-cs"/>
              </a:defRPr>
            </a:lvl5pPr>
            <a:lvl6pPr marL="2286000" algn="l" defTabSz="914400" rtl="0" eaLnBrk="1" latinLnBrk="0" hangingPunct="1">
              <a:defRPr sz="1400" kern="1200">
                <a:solidFill>
                  <a:schemeClr val="tx1"/>
                </a:solidFill>
                <a:latin typeface="Arial" panose="020B0604020202020204" pitchFamily="34" charset="0"/>
                <a:ea typeface="+mn-ea"/>
                <a:cs typeface="+mn-cs"/>
              </a:defRPr>
            </a:lvl6pPr>
            <a:lvl7pPr marL="2743200" algn="l" defTabSz="914400" rtl="0" eaLnBrk="1" latinLnBrk="0" hangingPunct="1">
              <a:defRPr sz="1400" kern="1200">
                <a:solidFill>
                  <a:schemeClr val="tx1"/>
                </a:solidFill>
                <a:latin typeface="Arial" panose="020B0604020202020204" pitchFamily="34" charset="0"/>
                <a:ea typeface="+mn-ea"/>
                <a:cs typeface="+mn-cs"/>
              </a:defRPr>
            </a:lvl7pPr>
            <a:lvl8pPr marL="3200400" algn="l" defTabSz="914400" rtl="0" eaLnBrk="1" latinLnBrk="0" hangingPunct="1">
              <a:defRPr sz="1400" kern="1200">
                <a:solidFill>
                  <a:schemeClr val="tx1"/>
                </a:solidFill>
                <a:latin typeface="Arial" panose="020B0604020202020204" pitchFamily="34" charset="0"/>
                <a:ea typeface="+mn-ea"/>
                <a:cs typeface="+mn-cs"/>
              </a:defRPr>
            </a:lvl8pPr>
            <a:lvl9pPr marL="3657600" algn="l" defTabSz="914400" rtl="0" eaLnBrk="1" latinLnBrk="0" hangingPunct="1">
              <a:defRPr sz="1400" kern="1200">
                <a:solidFill>
                  <a:schemeClr val="tx1"/>
                </a:solidFill>
                <a:latin typeface="Arial" panose="020B0604020202020204" pitchFamily="34" charset="0"/>
                <a:ea typeface="+mn-ea"/>
                <a:cs typeface="+mn-cs"/>
              </a:defRPr>
            </a:lvl9pPr>
          </a:lstStyle>
          <a:p>
            <a:endParaRPr lang="en-CA"/>
          </a:p>
        </p:txBody>
      </p:sp>
      <p:sp>
        <p:nvSpPr>
          <p:cNvPr id="151" name="Freeform 147">
            <a:extLst>
              <a:ext uri="{FF2B5EF4-FFF2-40B4-BE49-F238E27FC236}">
                <a16:creationId xmlns:a16="http://schemas.microsoft.com/office/drawing/2014/main" id="{E9567429-1BBF-4FAC-B114-F4B1B40E681D}"/>
              </a:ext>
            </a:extLst>
          </p:cNvPr>
          <p:cNvSpPr>
            <a:spLocks noChangeAspect="1"/>
          </p:cNvSpPr>
          <p:nvPr/>
        </p:nvSpPr>
        <p:spPr bwMode="auto">
          <a:xfrm>
            <a:off x="8876280" y="617974"/>
            <a:ext cx="22522" cy="50260"/>
          </a:xfrm>
          <a:custGeom>
            <a:avLst/>
            <a:gdLst>
              <a:gd name="T0" fmla="*/ 12 w 38"/>
              <a:gd name="T1" fmla="*/ 0 h 79"/>
              <a:gd name="T2" fmla="*/ 24 w 38"/>
              <a:gd name="T3" fmla="*/ 79 h 79"/>
              <a:gd name="T4" fmla="*/ 12 w 38"/>
              <a:gd name="T5" fmla="*/ 0 h 79"/>
            </a:gdLst>
            <a:ahLst/>
            <a:cxnLst>
              <a:cxn ang="0">
                <a:pos x="T0" y="T1"/>
              </a:cxn>
              <a:cxn ang="0">
                <a:pos x="T2" y="T3"/>
              </a:cxn>
              <a:cxn ang="0">
                <a:pos x="T4" y="T5"/>
              </a:cxn>
            </a:cxnLst>
            <a:rect l="0" t="0" r="r" b="b"/>
            <a:pathLst>
              <a:path w="38" h="79">
                <a:moveTo>
                  <a:pt x="12" y="0"/>
                </a:moveTo>
                <a:cubicBezTo>
                  <a:pt x="9" y="22"/>
                  <a:pt x="0" y="69"/>
                  <a:pt x="24" y="79"/>
                </a:cubicBezTo>
                <a:cubicBezTo>
                  <a:pt x="38" y="56"/>
                  <a:pt x="24" y="23"/>
                  <a:pt x="12" y="0"/>
                </a:cubicBezTo>
              </a:path>
            </a:pathLst>
          </a:custGeom>
          <a:noFill/>
          <a:ln w="6350" cap="rnd">
            <a:solidFill>
              <a:srgbClr val="FF6600"/>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defPPr>
              <a:defRPr lang="en-US"/>
            </a:defPPr>
            <a:lvl1pPr algn="l" rtl="0" fontAlgn="base">
              <a:spcBef>
                <a:spcPct val="0"/>
              </a:spcBef>
              <a:spcAft>
                <a:spcPct val="0"/>
              </a:spcAft>
              <a:defRPr sz="1400" kern="1200">
                <a:solidFill>
                  <a:schemeClr val="tx1"/>
                </a:solidFill>
                <a:latin typeface="Arial" panose="020B0604020202020204" pitchFamily="34" charset="0"/>
                <a:ea typeface="+mn-ea"/>
                <a:cs typeface="+mn-cs"/>
              </a:defRPr>
            </a:lvl1pPr>
            <a:lvl2pPr marL="457200" algn="l" rtl="0" fontAlgn="base">
              <a:spcBef>
                <a:spcPct val="0"/>
              </a:spcBef>
              <a:spcAft>
                <a:spcPct val="0"/>
              </a:spcAft>
              <a:defRPr sz="1400" kern="1200">
                <a:solidFill>
                  <a:schemeClr val="tx1"/>
                </a:solidFill>
                <a:latin typeface="Arial" panose="020B0604020202020204" pitchFamily="34" charset="0"/>
                <a:ea typeface="+mn-ea"/>
                <a:cs typeface="+mn-cs"/>
              </a:defRPr>
            </a:lvl2pPr>
            <a:lvl3pPr marL="914400" algn="l" rtl="0" fontAlgn="base">
              <a:spcBef>
                <a:spcPct val="0"/>
              </a:spcBef>
              <a:spcAft>
                <a:spcPct val="0"/>
              </a:spcAft>
              <a:defRPr sz="1400" kern="1200">
                <a:solidFill>
                  <a:schemeClr val="tx1"/>
                </a:solidFill>
                <a:latin typeface="Arial" panose="020B0604020202020204" pitchFamily="34" charset="0"/>
                <a:ea typeface="+mn-ea"/>
                <a:cs typeface="+mn-cs"/>
              </a:defRPr>
            </a:lvl3pPr>
            <a:lvl4pPr marL="1371600" algn="l" rtl="0" fontAlgn="base">
              <a:spcBef>
                <a:spcPct val="0"/>
              </a:spcBef>
              <a:spcAft>
                <a:spcPct val="0"/>
              </a:spcAft>
              <a:defRPr sz="1400" kern="1200">
                <a:solidFill>
                  <a:schemeClr val="tx1"/>
                </a:solidFill>
                <a:latin typeface="Arial" panose="020B0604020202020204" pitchFamily="34" charset="0"/>
                <a:ea typeface="+mn-ea"/>
                <a:cs typeface="+mn-cs"/>
              </a:defRPr>
            </a:lvl4pPr>
            <a:lvl5pPr marL="1828800" algn="l" rtl="0" fontAlgn="base">
              <a:spcBef>
                <a:spcPct val="0"/>
              </a:spcBef>
              <a:spcAft>
                <a:spcPct val="0"/>
              </a:spcAft>
              <a:defRPr sz="1400" kern="1200">
                <a:solidFill>
                  <a:schemeClr val="tx1"/>
                </a:solidFill>
                <a:latin typeface="Arial" panose="020B0604020202020204" pitchFamily="34" charset="0"/>
                <a:ea typeface="+mn-ea"/>
                <a:cs typeface="+mn-cs"/>
              </a:defRPr>
            </a:lvl5pPr>
            <a:lvl6pPr marL="2286000" algn="l" defTabSz="914400" rtl="0" eaLnBrk="1" latinLnBrk="0" hangingPunct="1">
              <a:defRPr sz="1400" kern="1200">
                <a:solidFill>
                  <a:schemeClr val="tx1"/>
                </a:solidFill>
                <a:latin typeface="Arial" panose="020B0604020202020204" pitchFamily="34" charset="0"/>
                <a:ea typeface="+mn-ea"/>
                <a:cs typeface="+mn-cs"/>
              </a:defRPr>
            </a:lvl6pPr>
            <a:lvl7pPr marL="2743200" algn="l" defTabSz="914400" rtl="0" eaLnBrk="1" latinLnBrk="0" hangingPunct="1">
              <a:defRPr sz="1400" kern="1200">
                <a:solidFill>
                  <a:schemeClr val="tx1"/>
                </a:solidFill>
                <a:latin typeface="Arial" panose="020B0604020202020204" pitchFamily="34" charset="0"/>
                <a:ea typeface="+mn-ea"/>
                <a:cs typeface="+mn-cs"/>
              </a:defRPr>
            </a:lvl7pPr>
            <a:lvl8pPr marL="3200400" algn="l" defTabSz="914400" rtl="0" eaLnBrk="1" latinLnBrk="0" hangingPunct="1">
              <a:defRPr sz="1400" kern="1200">
                <a:solidFill>
                  <a:schemeClr val="tx1"/>
                </a:solidFill>
                <a:latin typeface="Arial" panose="020B0604020202020204" pitchFamily="34" charset="0"/>
                <a:ea typeface="+mn-ea"/>
                <a:cs typeface="+mn-cs"/>
              </a:defRPr>
            </a:lvl8pPr>
            <a:lvl9pPr marL="3657600" algn="l" defTabSz="914400" rtl="0" eaLnBrk="1" latinLnBrk="0" hangingPunct="1">
              <a:defRPr sz="1400" kern="1200">
                <a:solidFill>
                  <a:schemeClr val="tx1"/>
                </a:solidFill>
                <a:latin typeface="Arial" panose="020B0604020202020204" pitchFamily="34" charset="0"/>
                <a:ea typeface="+mn-ea"/>
                <a:cs typeface="+mn-cs"/>
              </a:defRPr>
            </a:lvl9pPr>
          </a:lstStyle>
          <a:p>
            <a:endParaRPr lang="en-CA"/>
          </a:p>
        </p:txBody>
      </p:sp>
      <p:sp>
        <p:nvSpPr>
          <p:cNvPr id="152" name="Freeform 148">
            <a:extLst>
              <a:ext uri="{FF2B5EF4-FFF2-40B4-BE49-F238E27FC236}">
                <a16:creationId xmlns:a16="http://schemas.microsoft.com/office/drawing/2014/main" id="{F227D566-B8D3-4B94-8F0C-833072EADF32}"/>
              </a:ext>
            </a:extLst>
          </p:cNvPr>
          <p:cNvSpPr>
            <a:spLocks noChangeAspect="1"/>
          </p:cNvSpPr>
          <p:nvPr/>
        </p:nvSpPr>
        <p:spPr bwMode="auto">
          <a:xfrm>
            <a:off x="8676649" y="827300"/>
            <a:ext cx="19451" cy="14912"/>
          </a:xfrm>
          <a:custGeom>
            <a:avLst/>
            <a:gdLst>
              <a:gd name="T0" fmla="*/ 0 w 33"/>
              <a:gd name="T1" fmla="*/ 4 h 23"/>
              <a:gd name="T2" fmla="*/ 33 w 33"/>
              <a:gd name="T3" fmla="*/ 10 h 23"/>
              <a:gd name="T4" fmla="*/ 0 w 33"/>
              <a:gd name="T5" fmla="*/ 4 h 23"/>
            </a:gdLst>
            <a:ahLst/>
            <a:cxnLst>
              <a:cxn ang="0">
                <a:pos x="T0" y="T1"/>
              </a:cxn>
              <a:cxn ang="0">
                <a:pos x="T2" y="T3"/>
              </a:cxn>
              <a:cxn ang="0">
                <a:pos x="T4" y="T5"/>
              </a:cxn>
            </a:cxnLst>
            <a:rect l="0" t="0" r="r" b="b"/>
            <a:pathLst>
              <a:path w="33" h="23">
                <a:moveTo>
                  <a:pt x="0" y="4"/>
                </a:moveTo>
                <a:cubicBezTo>
                  <a:pt x="5" y="12"/>
                  <a:pt x="27" y="23"/>
                  <a:pt x="33" y="10"/>
                </a:cubicBezTo>
                <a:cubicBezTo>
                  <a:pt x="28" y="0"/>
                  <a:pt x="10" y="1"/>
                  <a:pt x="0" y="4"/>
                </a:cubicBezTo>
              </a:path>
            </a:pathLst>
          </a:custGeom>
          <a:noFill/>
          <a:ln w="6350" cap="rnd">
            <a:solidFill>
              <a:srgbClr val="FF6600"/>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defPPr>
              <a:defRPr lang="en-US"/>
            </a:defPPr>
            <a:lvl1pPr algn="l" rtl="0" fontAlgn="base">
              <a:spcBef>
                <a:spcPct val="0"/>
              </a:spcBef>
              <a:spcAft>
                <a:spcPct val="0"/>
              </a:spcAft>
              <a:defRPr sz="1400" kern="1200">
                <a:solidFill>
                  <a:schemeClr val="tx1"/>
                </a:solidFill>
                <a:latin typeface="Arial" panose="020B0604020202020204" pitchFamily="34" charset="0"/>
                <a:ea typeface="+mn-ea"/>
                <a:cs typeface="+mn-cs"/>
              </a:defRPr>
            </a:lvl1pPr>
            <a:lvl2pPr marL="457200" algn="l" rtl="0" fontAlgn="base">
              <a:spcBef>
                <a:spcPct val="0"/>
              </a:spcBef>
              <a:spcAft>
                <a:spcPct val="0"/>
              </a:spcAft>
              <a:defRPr sz="1400" kern="1200">
                <a:solidFill>
                  <a:schemeClr val="tx1"/>
                </a:solidFill>
                <a:latin typeface="Arial" panose="020B0604020202020204" pitchFamily="34" charset="0"/>
                <a:ea typeface="+mn-ea"/>
                <a:cs typeface="+mn-cs"/>
              </a:defRPr>
            </a:lvl2pPr>
            <a:lvl3pPr marL="914400" algn="l" rtl="0" fontAlgn="base">
              <a:spcBef>
                <a:spcPct val="0"/>
              </a:spcBef>
              <a:spcAft>
                <a:spcPct val="0"/>
              </a:spcAft>
              <a:defRPr sz="1400" kern="1200">
                <a:solidFill>
                  <a:schemeClr val="tx1"/>
                </a:solidFill>
                <a:latin typeface="Arial" panose="020B0604020202020204" pitchFamily="34" charset="0"/>
                <a:ea typeface="+mn-ea"/>
                <a:cs typeface="+mn-cs"/>
              </a:defRPr>
            </a:lvl3pPr>
            <a:lvl4pPr marL="1371600" algn="l" rtl="0" fontAlgn="base">
              <a:spcBef>
                <a:spcPct val="0"/>
              </a:spcBef>
              <a:spcAft>
                <a:spcPct val="0"/>
              </a:spcAft>
              <a:defRPr sz="1400" kern="1200">
                <a:solidFill>
                  <a:schemeClr val="tx1"/>
                </a:solidFill>
                <a:latin typeface="Arial" panose="020B0604020202020204" pitchFamily="34" charset="0"/>
                <a:ea typeface="+mn-ea"/>
                <a:cs typeface="+mn-cs"/>
              </a:defRPr>
            </a:lvl4pPr>
            <a:lvl5pPr marL="1828800" algn="l" rtl="0" fontAlgn="base">
              <a:spcBef>
                <a:spcPct val="0"/>
              </a:spcBef>
              <a:spcAft>
                <a:spcPct val="0"/>
              </a:spcAft>
              <a:defRPr sz="1400" kern="1200">
                <a:solidFill>
                  <a:schemeClr val="tx1"/>
                </a:solidFill>
                <a:latin typeface="Arial" panose="020B0604020202020204" pitchFamily="34" charset="0"/>
                <a:ea typeface="+mn-ea"/>
                <a:cs typeface="+mn-cs"/>
              </a:defRPr>
            </a:lvl5pPr>
            <a:lvl6pPr marL="2286000" algn="l" defTabSz="914400" rtl="0" eaLnBrk="1" latinLnBrk="0" hangingPunct="1">
              <a:defRPr sz="1400" kern="1200">
                <a:solidFill>
                  <a:schemeClr val="tx1"/>
                </a:solidFill>
                <a:latin typeface="Arial" panose="020B0604020202020204" pitchFamily="34" charset="0"/>
                <a:ea typeface="+mn-ea"/>
                <a:cs typeface="+mn-cs"/>
              </a:defRPr>
            </a:lvl6pPr>
            <a:lvl7pPr marL="2743200" algn="l" defTabSz="914400" rtl="0" eaLnBrk="1" latinLnBrk="0" hangingPunct="1">
              <a:defRPr sz="1400" kern="1200">
                <a:solidFill>
                  <a:schemeClr val="tx1"/>
                </a:solidFill>
                <a:latin typeface="Arial" panose="020B0604020202020204" pitchFamily="34" charset="0"/>
                <a:ea typeface="+mn-ea"/>
                <a:cs typeface="+mn-cs"/>
              </a:defRPr>
            </a:lvl7pPr>
            <a:lvl8pPr marL="3200400" algn="l" defTabSz="914400" rtl="0" eaLnBrk="1" latinLnBrk="0" hangingPunct="1">
              <a:defRPr sz="1400" kern="1200">
                <a:solidFill>
                  <a:schemeClr val="tx1"/>
                </a:solidFill>
                <a:latin typeface="Arial" panose="020B0604020202020204" pitchFamily="34" charset="0"/>
                <a:ea typeface="+mn-ea"/>
                <a:cs typeface="+mn-cs"/>
              </a:defRPr>
            </a:lvl8pPr>
            <a:lvl9pPr marL="3657600" algn="l" defTabSz="914400" rtl="0" eaLnBrk="1" latinLnBrk="0" hangingPunct="1">
              <a:defRPr sz="1400" kern="1200">
                <a:solidFill>
                  <a:schemeClr val="tx1"/>
                </a:solidFill>
                <a:latin typeface="Arial" panose="020B0604020202020204" pitchFamily="34" charset="0"/>
                <a:ea typeface="+mn-ea"/>
                <a:cs typeface="+mn-cs"/>
              </a:defRPr>
            </a:lvl9pPr>
          </a:lstStyle>
          <a:p>
            <a:endParaRPr lang="en-CA"/>
          </a:p>
        </p:txBody>
      </p:sp>
      <p:sp>
        <p:nvSpPr>
          <p:cNvPr id="153" name="Freeform 149">
            <a:extLst>
              <a:ext uri="{FF2B5EF4-FFF2-40B4-BE49-F238E27FC236}">
                <a16:creationId xmlns:a16="http://schemas.microsoft.com/office/drawing/2014/main" id="{EC463A3E-A093-4F2C-984A-E9864B8C6959}"/>
              </a:ext>
            </a:extLst>
          </p:cNvPr>
          <p:cNvSpPr>
            <a:spLocks noChangeAspect="1"/>
          </p:cNvSpPr>
          <p:nvPr/>
        </p:nvSpPr>
        <p:spPr bwMode="auto">
          <a:xfrm>
            <a:off x="8766739" y="928373"/>
            <a:ext cx="6142" cy="21540"/>
          </a:xfrm>
          <a:custGeom>
            <a:avLst/>
            <a:gdLst>
              <a:gd name="T0" fmla="*/ 0 w 10"/>
              <a:gd name="T1" fmla="*/ 34 h 34"/>
              <a:gd name="T2" fmla="*/ 10 w 10"/>
              <a:gd name="T3" fmla="*/ 0 h 34"/>
            </a:gdLst>
            <a:ahLst/>
            <a:cxnLst>
              <a:cxn ang="0">
                <a:pos x="T0" y="T1"/>
              </a:cxn>
              <a:cxn ang="0">
                <a:pos x="T2" y="T3"/>
              </a:cxn>
            </a:cxnLst>
            <a:rect l="0" t="0" r="r" b="b"/>
            <a:pathLst>
              <a:path w="10" h="34">
                <a:moveTo>
                  <a:pt x="0" y="34"/>
                </a:moveTo>
                <a:cubicBezTo>
                  <a:pt x="5" y="23"/>
                  <a:pt x="8" y="12"/>
                  <a:pt x="10" y="0"/>
                </a:cubicBezTo>
              </a:path>
            </a:pathLst>
          </a:custGeom>
          <a:noFill/>
          <a:ln w="6350" cap="rnd">
            <a:solidFill>
              <a:srgbClr val="FF6600"/>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defPPr>
              <a:defRPr lang="en-US"/>
            </a:defPPr>
            <a:lvl1pPr algn="l" rtl="0" fontAlgn="base">
              <a:spcBef>
                <a:spcPct val="0"/>
              </a:spcBef>
              <a:spcAft>
                <a:spcPct val="0"/>
              </a:spcAft>
              <a:defRPr sz="1400" kern="1200">
                <a:solidFill>
                  <a:schemeClr val="tx1"/>
                </a:solidFill>
                <a:latin typeface="Arial" panose="020B0604020202020204" pitchFamily="34" charset="0"/>
                <a:ea typeface="+mn-ea"/>
                <a:cs typeface="+mn-cs"/>
              </a:defRPr>
            </a:lvl1pPr>
            <a:lvl2pPr marL="457200" algn="l" rtl="0" fontAlgn="base">
              <a:spcBef>
                <a:spcPct val="0"/>
              </a:spcBef>
              <a:spcAft>
                <a:spcPct val="0"/>
              </a:spcAft>
              <a:defRPr sz="1400" kern="1200">
                <a:solidFill>
                  <a:schemeClr val="tx1"/>
                </a:solidFill>
                <a:latin typeface="Arial" panose="020B0604020202020204" pitchFamily="34" charset="0"/>
                <a:ea typeface="+mn-ea"/>
                <a:cs typeface="+mn-cs"/>
              </a:defRPr>
            </a:lvl2pPr>
            <a:lvl3pPr marL="914400" algn="l" rtl="0" fontAlgn="base">
              <a:spcBef>
                <a:spcPct val="0"/>
              </a:spcBef>
              <a:spcAft>
                <a:spcPct val="0"/>
              </a:spcAft>
              <a:defRPr sz="1400" kern="1200">
                <a:solidFill>
                  <a:schemeClr val="tx1"/>
                </a:solidFill>
                <a:latin typeface="Arial" panose="020B0604020202020204" pitchFamily="34" charset="0"/>
                <a:ea typeface="+mn-ea"/>
                <a:cs typeface="+mn-cs"/>
              </a:defRPr>
            </a:lvl3pPr>
            <a:lvl4pPr marL="1371600" algn="l" rtl="0" fontAlgn="base">
              <a:spcBef>
                <a:spcPct val="0"/>
              </a:spcBef>
              <a:spcAft>
                <a:spcPct val="0"/>
              </a:spcAft>
              <a:defRPr sz="1400" kern="1200">
                <a:solidFill>
                  <a:schemeClr val="tx1"/>
                </a:solidFill>
                <a:latin typeface="Arial" panose="020B0604020202020204" pitchFamily="34" charset="0"/>
                <a:ea typeface="+mn-ea"/>
                <a:cs typeface="+mn-cs"/>
              </a:defRPr>
            </a:lvl4pPr>
            <a:lvl5pPr marL="1828800" algn="l" rtl="0" fontAlgn="base">
              <a:spcBef>
                <a:spcPct val="0"/>
              </a:spcBef>
              <a:spcAft>
                <a:spcPct val="0"/>
              </a:spcAft>
              <a:defRPr sz="1400" kern="1200">
                <a:solidFill>
                  <a:schemeClr val="tx1"/>
                </a:solidFill>
                <a:latin typeface="Arial" panose="020B0604020202020204" pitchFamily="34" charset="0"/>
                <a:ea typeface="+mn-ea"/>
                <a:cs typeface="+mn-cs"/>
              </a:defRPr>
            </a:lvl5pPr>
            <a:lvl6pPr marL="2286000" algn="l" defTabSz="914400" rtl="0" eaLnBrk="1" latinLnBrk="0" hangingPunct="1">
              <a:defRPr sz="1400" kern="1200">
                <a:solidFill>
                  <a:schemeClr val="tx1"/>
                </a:solidFill>
                <a:latin typeface="Arial" panose="020B0604020202020204" pitchFamily="34" charset="0"/>
                <a:ea typeface="+mn-ea"/>
                <a:cs typeface="+mn-cs"/>
              </a:defRPr>
            </a:lvl6pPr>
            <a:lvl7pPr marL="2743200" algn="l" defTabSz="914400" rtl="0" eaLnBrk="1" latinLnBrk="0" hangingPunct="1">
              <a:defRPr sz="1400" kern="1200">
                <a:solidFill>
                  <a:schemeClr val="tx1"/>
                </a:solidFill>
                <a:latin typeface="Arial" panose="020B0604020202020204" pitchFamily="34" charset="0"/>
                <a:ea typeface="+mn-ea"/>
                <a:cs typeface="+mn-cs"/>
              </a:defRPr>
            </a:lvl7pPr>
            <a:lvl8pPr marL="3200400" algn="l" defTabSz="914400" rtl="0" eaLnBrk="1" latinLnBrk="0" hangingPunct="1">
              <a:defRPr sz="1400" kern="1200">
                <a:solidFill>
                  <a:schemeClr val="tx1"/>
                </a:solidFill>
                <a:latin typeface="Arial" panose="020B0604020202020204" pitchFamily="34" charset="0"/>
                <a:ea typeface="+mn-ea"/>
                <a:cs typeface="+mn-cs"/>
              </a:defRPr>
            </a:lvl8pPr>
            <a:lvl9pPr marL="3657600" algn="l" defTabSz="914400" rtl="0" eaLnBrk="1" latinLnBrk="0" hangingPunct="1">
              <a:defRPr sz="1400" kern="1200">
                <a:solidFill>
                  <a:schemeClr val="tx1"/>
                </a:solidFill>
                <a:latin typeface="Arial" panose="020B0604020202020204" pitchFamily="34" charset="0"/>
                <a:ea typeface="+mn-ea"/>
                <a:cs typeface="+mn-cs"/>
              </a:defRPr>
            </a:lvl9pPr>
          </a:lstStyle>
          <a:p>
            <a:endParaRPr lang="en-CA"/>
          </a:p>
        </p:txBody>
      </p:sp>
      <p:sp>
        <p:nvSpPr>
          <p:cNvPr id="154" name="Freeform 150">
            <a:extLst>
              <a:ext uri="{FF2B5EF4-FFF2-40B4-BE49-F238E27FC236}">
                <a16:creationId xmlns:a16="http://schemas.microsoft.com/office/drawing/2014/main" id="{7B9696D5-52E8-4A67-BDE7-22644353274C}"/>
              </a:ext>
            </a:extLst>
          </p:cNvPr>
          <p:cNvSpPr>
            <a:spLocks noChangeAspect="1"/>
          </p:cNvSpPr>
          <p:nvPr/>
        </p:nvSpPr>
        <p:spPr bwMode="auto">
          <a:xfrm>
            <a:off x="8749335" y="986918"/>
            <a:ext cx="13309" cy="16569"/>
          </a:xfrm>
          <a:custGeom>
            <a:avLst/>
            <a:gdLst>
              <a:gd name="T0" fmla="*/ 0 w 22"/>
              <a:gd name="T1" fmla="*/ 0 h 26"/>
              <a:gd name="T2" fmla="*/ 22 w 22"/>
              <a:gd name="T3" fmla="*/ 26 h 26"/>
            </a:gdLst>
            <a:ahLst/>
            <a:cxnLst>
              <a:cxn ang="0">
                <a:pos x="T0" y="T1"/>
              </a:cxn>
              <a:cxn ang="0">
                <a:pos x="T2" y="T3"/>
              </a:cxn>
            </a:cxnLst>
            <a:rect l="0" t="0" r="r" b="b"/>
            <a:pathLst>
              <a:path w="22" h="26">
                <a:moveTo>
                  <a:pt x="0" y="0"/>
                </a:moveTo>
                <a:cubicBezTo>
                  <a:pt x="9" y="7"/>
                  <a:pt x="13" y="18"/>
                  <a:pt x="22" y="26"/>
                </a:cubicBezTo>
              </a:path>
            </a:pathLst>
          </a:custGeom>
          <a:noFill/>
          <a:ln w="6350" cap="rnd">
            <a:solidFill>
              <a:srgbClr val="FF6600"/>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defPPr>
              <a:defRPr lang="en-US"/>
            </a:defPPr>
            <a:lvl1pPr algn="l" rtl="0" fontAlgn="base">
              <a:spcBef>
                <a:spcPct val="0"/>
              </a:spcBef>
              <a:spcAft>
                <a:spcPct val="0"/>
              </a:spcAft>
              <a:defRPr sz="1400" kern="1200">
                <a:solidFill>
                  <a:schemeClr val="tx1"/>
                </a:solidFill>
                <a:latin typeface="Arial" panose="020B0604020202020204" pitchFamily="34" charset="0"/>
                <a:ea typeface="+mn-ea"/>
                <a:cs typeface="+mn-cs"/>
              </a:defRPr>
            </a:lvl1pPr>
            <a:lvl2pPr marL="457200" algn="l" rtl="0" fontAlgn="base">
              <a:spcBef>
                <a:spcPct val="0"/>
              </a:spcBef>
              <a:spcAft>
                <a:spcPct val="0"/>
              </a:spcAft>
              <a:defRPr sz="1400" kern="1200">
                <a:solidFill>
                  <a:schemeClr val="tx1"/>
                </a:solidFill>
                <a:latin typeface="Arial" panose="020B0604020202020204" pitchFamily="34" charset="0"/>
                <a:ea typeface="+mn-ea"/>
                <a:cs typeface="+mn-cs"/>
              </a:defRPr>
            </a:lvl2pPr>
            <a:lvl3pPr marL="914400" algn="l" rtl="0" fontAlgn="base">
              <a:spcBef>
                <a:spcPct val="0"/>
              </a:spcBef>
              <a:spcAft>
                <a:spcPct val="0"/>
              </a:spcAft>
              <a:defRPr sz="1400" kern="1200">
                <a:solidFill>
                  <a:schemeClr val="tx1"/>
                </a:solidFill>
                <a:latin typeface="Arial" panose="020B0604020202020204" pitchFamily="34" charset="0"/>
                <a:ea typeface="+mn-ea"/>
                <a:cs typeface="+mn-cs"/>
              </a:defRPr>
            </a:lvl3pPr>
            <a:lvl4pPr marL="1371600" algn="l" rtl="0" fontAlgn="base">
              <a:spcBef>
                <a:spcPct val="0"/>
              </a:spcBef>
              <a:spcAft>
                <a:spcPct val="0"/>
              </a:spcAft>
              <a:defRPr sz="1400" kern="1200">
                <a:solidFill>
                  <a:schemeClr val="tx1"/>
                </a:solidFill>
                <a:latin typeface="Arial" panose="020B0604020202020204" pitchFamily="34" charset="0"/>
                <a:ea typeface="+mn-ea"/>
                <a:cs typeface="+mn-cs"/>
              </a:defRPr>
            </a:lvl4pPr>
            <a:lvl5pPr marL="1828800" algn="l" rtl="0" fontAlgn="base">
              <a:spcBef>
                <a:spcPct val="0"/>
              </a:spcBef>
              <a:spcAft>
                <a:spcPct val="0"/>
              </a:spcAft>
              <a:defRPr sz="1400" kern="1200">
                <a:solidFill>
                  <a:schemeClr val="tx1"/>
                </a:solidFill>
                <a:latin typeface="Arial" panose="020B0604020202020204" pitchFamily="34" charset="0"/>
                <a:ea typeface="+mn-ea"/>
                <a:cs typeface="+mn-cs"/>
              </a:defRPr>
            </a:lvl5pPr>
            <a:lvl6pPr marL="2286000" algn="l" defTabSz="914400" rtl="0" eaLnBrk="1" latinLnBrk="0" hangingPunct="1">
              <a:defRPr sz="1400" kern="1200">
                <a:solidFill>
                  <a:schemeClr val="tx1"/>
                </a:solidFill>
                <a:latin typeface="Arial" panose="020B0604020202020204" pitchFamily="34" charset="0"/>
                <a:ea typeface="+mn-ea"/>
                <a:cs typeface="+mn-cs"/>
              </a:defRPr>
            </a:lvl6pPr>
            <a:lvl7pPr marL="2743200" algn="l" defTabSz="914400" rtl="0" eaLnBrk="1" latinLnBrk="0" hangingPunct="1">
              <a:defRPr sz="1400" kern="1200">
                <a:solidFill>
                  <a:schemeClr val="tx1"/>
                </a:solidFill>
                <a:latin typeface="Arial" panose="020B0604020202020204" pitchFamily="34" charset="0"/>
                <a:ea typeface="+mn-ea"/>
                <a:cs typeface="+mn-cs"/>
              </a:defRPr>
            </a:lvl7pPr>
            <a:lvl8pPr marL="3200400" algn="l" defTabSz="914400" rtl="0" eaLnBrk="1" latinLnBrk="0" hangingPunct="1">
              <a:defRPr sz="1400" kern="1200">
                <a:solidFill>
                  <a:schemeClr val="tx1"/>
                </a:solidFill>
                <a:latin typeface="Arial" panose="020B0604020202020204" pitchFamily="34" charset="0"/>
                <a:ea typeface="+mn-ea"/>
                <a:cs typeface="+mn-cs"/>
              </a:defRPr>
            </a:lvl8pPr>
            <a:lvl9pPr marL="3657600" algn="l" defTabSz="914400" rtl="0" eaLnBrk="1" latinLnBrk="0" hangingPunct="1">
              <a:defRPr sz="1400" kern="1200">
                <a:solidFill>
                  <a:schemeClr val="tx1"/>
                </a:solidFill>
                <a:latin typeface="Arial" panose="020B0604020202020204" pitchFamily="34" charset="0"/>
                <a:ea typeface="+mn-ea"/>
                <a:cs typeface="+mn-cs"/>
              </a:defRPr>
            </a:lvl9pPr>
          </a:lstStyle>
          <a:p>
            <a:endParaRPr lang="en-CA"/>
          </a:p>
        </p:txBody>
      </p:sp>
      <p:sp>
        <p:nvSpPr>
          <p:cNvPr id="155" name="Freeform 151">
            <a:extLst>
              <a:ext uri="{FF2B5EF4-FFF2-40B4-BE49-F238E27FC236}">
                <a16:creationId xmlns:a16="http://schemas.microsoft.com/office/drawing/2014/main" id="{7D08B496-1597-4199-B7E2-C155E2F9B74A}"/>
              </a:ext>
            </a:extLst>
          </p:cNvPr>
          <p:cNvSpPr>
            <a:spLocks noChangeAspect="1"/>
          </p:cNvSpPr>
          <p:nvPr/>
        </p:nvSpPr>
        <p:spPr bwMode="auto">
          <a:xfrm>
            <a:off x="8762644" y="970349"/>
            <a:ext cx="3583" cy="33139"/>
          </a:xfrm>
          <a:custGeom>
            <a:avLst/>
            <a:gdLst>
              <a:gd name="T0" fmla="*/ 0 w 6"/>
              <a:gd name="T1" fmla="*/ 52 h 52"/>
              <a:gd name="T2" fmla="*/ 4 w 6"/>
              <a:gd name="T3" fmla="*/ 0 h 52"/>
            </a:gdLst>
            <a:ahLst/>
            <a:cxnLst>
              <a:cxn ang="0">
                <a:pos x="T0" y="T1"/>
              </a:cxn>
              <a:cxn ang="0">
                <a:pos x="T2" y="T3"/>
              </a:cxn>
            </a:cxnLst>
            <a:rect l="0" t="0" r="r" b="b"/>
            <a:pathLst>
              <a:path w="6" h="52">
                <a:moveTo>
                  <a:pt x="0" y="52"/>
                </a:moveTo>
                <a:cubicBezTo>
                  <a:pt x="6" y="36"/>
                  <a:pt x="2" y="18"/>
                  <a:pt x="4" y="0"/>
                </a:cubicBezTo>
              </a:path>
            </a:pathLst>
          </a:custGeom>
          <a:noFill/>
          <a:ln w="6350" cap="rnd">
            <a:solidFill>
              <a:srgbClr val="FF6600"/>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defPPr>
              <a:defRPr lang="en-US"/>
            </a:defPPr>
            <a:lvl1pPr algn="l" rtl="0" fontAlgn="base">
              <a:spcBef>
                <a:spcPct val="0"/>
              </a:spcBef>
              <a:spcAft>
                <a:spcPct val="0"/>
              </a:spcAft>
              <a:defRPr sz="1400" kern="1200">
                <a:solidFill>
                  <a:schemeClr val="tx1"/>
                </a:solidFill>
                <a:latin typeface="Arial" panose="020B0604020202020204" pitchFamily="34" charset="0"/>
                <a:ea typeface="+mn-ea"/>
                <a:cs typeface="+mn-cs"/>
              </a:defRPr>
            </a:lvl1pPr>
            <a:lvl2pPr marL="457200" algn="l" rtl="0" fontAlgn="base">
              <a:spcBef>
                <a:spcPct val="0"/>
              </a:spcBef>
              <a:spcAft>
                <a:spcPct val="0"/>
              </a:spcAft>
              <a:defRPr sz="1400" kern="1200">
                <a:solidFill>
                  <a:schemeClr val="tx1"/>
                </a:solidFill>
                <a:latin typeface="Arial" panose="020B0604020202020204" pitchFamily="34" charset="0"/>
                <a:ea typeface="+mn-ea"/>
                <a:cs typeface="+mn-cs"/>
              </a:defRPr>
            </a:lvl2pPr>
            <a:lvl3pPr marL="914400" algn="l" rtl="0" fontAlgn="base">
              <a:spcBef>
                <a:spcPct val="0"/>
              </a:spcBef>
              <a:spcAft>
                <a:spcPct val="0"/>
              </a:spcAft>
              <a:defRPr sz="1400" kern="1200">
                <a:solidFill>
                  <a:schemeClr val="tx1"/>
                </a:solidFill>
                <a:latin typeface="Arial" panose="020B0604020202020204" pitchFamily="34" charset="0"/>
                <a:ea typeface="+mn-ea"/>
                <a:cs typeface="+mn-cs"/>
              </a:defRPr>
            </a:lvl3pPr>
            <a:lvl4pPr marL="1371600" algn="l" rtl="0" fontAlgn="base">
              <a:spcBef>
                <a:spcPct val="0"/>
              </a:spcBef>
              <a:spcAft>
                <a:spcPct val="0"/>
              </a:spcAft>
              <a:defRPr sz="1400" kern="1200">
                <a:solidFill>
                  <a:schemeClr val="tx1"/>
                </a:solidFill>
                <a:latin typeface="Arial" panose="020B0604020202020204" pitchFamily="34" charset="0"/>
                <a:ea typeface="+mn-ea"/>
                <a:cs typeface="+mn-cs"/>
              </a:defRPr>
            </a:lvl4pPr>
            <a:lvl5pPr marL="1828800" algn="l" rtl="0" fontAlgn="base">
              <a:spcBef>
                <a:spcPct val="0"/>
              </a:spcBef>
              <a:spcAft>
                <a:spcPct val="0"/>
              </a:spcAft>
              <a:defRPr sz="1400" kern="1200">
                <a:solidFill>
                  <a:schemeClr val="tx1"/>
                </a:solidFill>
                <a:latin typeface="Arial" panose="020B0604020202020204" pitchFamily="34" charset="0"/>
                <a:ea typeface="+mn-ea"/>
                <a:cs typeface="+mn-cs"/>
              </a:defRPr>
            </a:lvl5pPr>
            <a:lvl6pPr marL="2286000" algn="l" defTabSz="914400" rtl="0" eaLnBrk="1" latinLnBrk="0" hangingPunct="1">
              <a:defRPr sz="1400" kern="1200">
                <a:solidFill>
                  <a:schemeClr val="tx1"/>
                </a:solidFill>
                <a:latin typeface="Arial" panose="020B0604020202020204" pitchFamily="34" charset="0"/>
                <a:ea typeface="+mn-ea"/>
                <a:cs typeface="+mn-cs"/>
              </a:defRPr>
            </a:lvl6pPr>
            <a:lvl7pPr marL="2743200" algn="l" defTabSz="914400" rtl="0" eaLnBrk="1" latinLnBrk="0" hangingPunct="1">
              <a:defRPr sz="1400" kern="1200">
                <a:solidFill>
                  <a:schemeClr val="tx1"/>
                </a:solidFill>
                <a:latin typeface="Arial" panose="020B0604020202020204" pitchFamily="34" charset="0"/>
                <a:ea typeface="+mn-ea"/>
                <a:cs typeface="+mn-cs"/>
              </a:defRPr>
            </a:lvl7pPr>
            <a:lvl8pPr marL="3200400" algn="l" defTabSz="914400" rtl="0" eaLnBrk="1" latinLnBrk="0" hangingPunct="1">
              <a:defRPr sz="1400" kern="1200">
                <a:solidFill>
                  <a:schemeClr val="tx1"/>
                </a:solidFill>
                <a:latin typeface="Arial" panose="020B0604020202020204" pitchFamily="34" charset="0"/>
                <a:ea typeface="+mn-ea"/>
                <a:cs typeface="+mn-cs"/>
              </a:defRPr>
            </a:lvl8pPr>
            <a:lvl9pPr marL="3657600" algn="l" defTabSz="914400" rtl="0" eaLnBrk="1" latinLnBrk="0" hangingPunct="1">
              <a:defRPr sz="1400" kern="1200">
                <a:solidFill>
                  <a:schemeClr val="tx1"/>
                </a:solidFill>
                <a:latin typeface="Arial" panose="020B0604020202020204" pitchFamily="34" charset="0"/>
                <a:ea typeface="+mn-ea"/>
                <a:cs typeface="+mn-cs"/>
              </a:defRPr>
            </a:lvl9pPr>
          </a:lstStyle>
          <a:p>
            <a:endParaRPr lang="en-CA"/>
          </a:p>
        </p:txBody>
      </p:sp>
      <p:sp>
        <p:nvSpPr>
          <p:cNvPr id="156" name="Freeform 152">
            <a:extLst>
              <a:ext uri="{FF2B5EF4-FFF2-40B4-BE49-F238E27FC236}">
                <a16:creationId xmlns:a16="http://schemas.microsoft.com/office/drawing/2014/main" id="{A0AB704F-403C-4C09-8E99-E714D194BCED}"/>
              </a:ext>
            </a:extLst>
          </p:cNvPr>
          <p:cNvSpPr>
            <a:spLocks noChangeAspect="1"/>
          </p:cNvSpPr>
          <p:nvPr/>
        </p:nvSpPr>
        <p:spPr bwMode="auto">
          <a:xfrm>
            <a:off x="8780048" y="1028342"/>
            <a:ext cx="2559" cy="19883"/>
          </a:xfrm>
          <a:custGeom>
            <a:avLst/>
            <a:gdLst>
              <a:gd name="T0" fmla="*/ 0 w 4"/>
              <a:gd name="T1" fmla="*/ 0 h 31"/>
              <a:gd name="T2" fmla="*/ 4 w 4"/>
              <a:gd name="T3" fmla="*/ 31 h 31"/>
            </a:gdLst>
            <a:ahLst/>
            <a:cxnLst>
              <a:cxn ang="0">
                <a:pos x="T0" y="T1"/>
              </a:cxn>
              <a:cxn ang="0">
                <a:pos x="T2" y="T3"/>
              </a:cxn>
            </a:cxnLst>
            <a:rect l="0" t="0" r="r" b="b"/>
            <a:pathLst>
              <a:path w="4" h="31">
                <a:moveTo>
                  <a:pt x="0" y="0"/>
                </a:moveTo>
                <a:cubicBezTo>
                  <a:pt x="2" y="10"/>
                  <a:pt x="0" y="21"/>
                  <a:pt x="4" y="31"/>
                </a:cubicBezTo>
              </a:path>
            </a:pathLst>
          </a:custGeom>
          <a:noFill/>
          <a:ln w="6350" cap="rnd">
            <a:solidFill>
              <a:srgbClr val="FF6600"/>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defPPr>
              <a:defRPr lang="en-US"/>
            </a:defPPr>
            <a:lvl1pPr algn="l" rtl="0" fontAlgn="base">
              <a:spcBef>
                <a:spcPct val="0"/>
              </a:spcBef>
              <a:spcAft>
                <a:spcPct val="0"/>
              </a:spcAft>
              <a:defRPr sz="1400" kern="1200">
                <a:solidFill>
                  <a:schemeClr val="tx1"/>
                </a:solidFill>
                <a:latin typeface="Arial" panose="020B0604020202020204" pitchFamily="34" charset="0"/>
                <a:ea typeface="+mn-ea"/>
                <a:cs typeface="+mn-cs"/>
              </a:defRPr>
            </a:lvl1pPr>
            <a:lvl2pPr marL="457200" algn="l" rtl="0" fontAlgn="base">
              <a:spcBef>
                <a:spcPct val="0"/>
              </a:spcBef>
              <a:spcAft>
                <a:spcPct val="0"/>
              </a:spcAft>
              <a:defRPr sz="1400" kern="1200">
                <a:solidFill>
                  <a:schemeClr val="tx1"/>
                </a:solidFill>
                <a:latin typeface="Arial" panose="020B0604020202020204" pitchFamily="34" charset="0"/>
                <a:ea typeface="+mn-ea"/>
                <a:cs typeface="+mn-cs"/>
              </a:defRPr>
            </a:lvl2pPr>
            <a:lvl3pPr marL="914400" algn="l" rtl="0" fontAlgn="base">
              <a:spcBef>
                <a:spcPct val="0"/>
              </a:spcBef>
              <a:spcAft>
                <a:spcPct val="0"/>
              </a:spcAft>
              <a:defRPr sz="1400" kern="1200">
                <a:solidFill>
                  <a:schemeClr val="tx1"/>
                </a:solidFill>
                <a:latin typeface="Arial" panose="020B0604020202020204" pitchFamily="34" charset="0"/>
                <a:ea typeface="+mn-ea"/>
                <a:cs typeface="+mn-cs"/>
              </a:defRPr>
            </a:lvl3pPr>
            <a:lvl4pPr marL="1371600" algn="l" rtl="0" fontAlgn="base">
              <a:spcBef>
                <a:spcPct val="0"/>
              </a:spcBef>
              <a:spcAft>
                <a:spcPct val="0"/>
              </a:spcAft>
              <a:defRPr sz="1400" kern="1200">
                <a:solidFill>
                  <a:schemeClr val="tx1"/>
                </a:solidFill>
                <a:latin typeface="Arial" panose="020B0604020202020204" pitchFamily="34" charset="0"/>
                <a:ea typeface="+mn-ea"/>
                <a:cs typeface="+mn-cs"/>
              </a:defRPr>
            </a:lvl4pPr>
            <a:lvl5pPr marL="1828800" algn="l" rtl="0" fontAlgn="base">
              <a:spcBef>
                <a:spcPct val="0"/>
              </a:spcBef>
              <a:spcAft>
                <a:spcPct val="0"/>
              </a:spcAft>
              <a:defRPr sz="1400" kern="1200">
                <a:solidFill>
                  <a:schemeClr val="tx1"/>
                </a:solidFill>
                <a:latin typeface="Arial" panose="020B0604020202020204" pitchFamily="34" charset="0"/>
                <a:ea typeface="+mn-ea"/>
                <a:cs typeface="+mn-cs"/>
              </a:defRPr>
            </a:lvl5pPr>
            <a:lvl6pPr marL="2286000" algn="l" defTabSz="914400" rtl="0" eaLnBrk="1" latinLnBrk="0" hangingPunct="1">
              <a:defRPr sz="1400" kern="1200">
                <a:solidFill>
                  <a:schemeClr val="tx1"/>
                </a:solidFill>
                <a:latin typeface="Arial" panose="020B0604020202020204" pitchFamily="34" charset="0"/>
                <a:ea typeface="+mn-ea"/>
                <a:cs typeface="+mn-cs"/>
              </a:defRPr>
            </a:lvl6pPr>
            <a:lvl7pPr marL="2743200" algn="l" defTabSz="914400" rtl="0" eaLnBrk="1" latinLnBrk="0" hangingPunct="1">
              <a:defRPr sz="1400" kern="1200">
                <a:solidFill>
                  <a:schemeClr val="tx1"/>
                </a:solidFill>
                <a:latin typeface="Arial" panose="020B0604020202020204" pitchFamily="34" charset="0"/>
                <a:ea typeface="+mn-ea"/>
                <a:cs typeface="+mn-cs"/>
              </a:defRPr>
            </a:lvl7pPr>
            <a:lvl8pPr marL="3200400" algn="l" defTabSz="914400" rtl="0" eaLnBrk="1" latinLnBrk="0" hangingPunct="1">
              <a:defRPr sz="1400" kern="1200">
                <a:solidFill>
                  <a:schemeClr val="tx1"/>
                </a:solidFill>
                <a:latin typeface="Arial" panose="020B0604020202020204" pitchFamily="34" charset="0"/>
                <a:ea typeface="+mn-ea"/>
                <a:cs typeface="+mn-cs"/>
              </a:defRPr>
            </a:lvl8pPr>
            <a:lvl9pPr marL="3657600" algn="l" defTabSz="914400" rtl="0" eaLnBrk="1" latinLnBrk="0" hangingPunct="1">
              <a:defRPr sz="1400" kern="1200">
                <a:solidFill>
                  <a:schemeClr val="tx1"/>
                </a:solidFill>
                <a:latin typeface="Arial" panose="020B0604020202020204" pitchFamily="34" charset="0"/>
                <a:ea typeface="+mn-ea"/>
                <a:cs typeface="+mn-cs"/>
              </a:defRPr>
            </a:lvl9pPr>
          </a:lstStyle>
          <a:p>
            <a:endParaRPr lang="en-CA"/>
          </a:p>
        </p:txBody>
      </p:sp>
      <p:sp>
        <p:nvSpPr>
          <p:cNvPr id="157" name="Freeform 153">
            <a:extLst>
              <a:ext uri="{FF2B5EF4-FFF2-40B4-BE49-F238E27FC236}">
                <a16:creationId xmlns:a16="http://schemas.microsoft.com/office/drawing/2014/main" id="{EA7BD81F-6D9C-41E3-A167-2F763B08DACA}"/>
              </a:ext>
            </a:extLst>
          </p:cNvPr>
          <p:cNvSpPr>
            <a:spLocks noChangeAspect="1"/>
          </p:cNvSpPr>
          <p:nvPr/>
        </p:nvSpPr>
        <p:spPr bwMode="auto">
          <a:xfrm>
            <a:off x="8704290" y="1211157"/>
            <a:ext cx="11773" cy="2762"/>
          </a:xfrm>
          <a:custGeom>
            <a:avLst/>
            <a:gdLst>
              <a:gd name="T0" fmla="*/ 0 w 20"/>
              <a:gd name="T1" fmla="*/ 0 h 5"/>
              <a:gd name="T2" fmla="*/ 20 w 20"/>
              <a:gd name="T3" fmla="*/ 1 h 5"/>
            </a:gdLst>
            <a:ahLst/>
            <a:cxnLst>
              <a:cxn ang="0">
                <a:pos x="T0" y="T1"/>
              </a:cxn>
              <a:cxn ang="0">
                <a:pos x="T2" y="T3"/>
              </a:cxn>
            </a:cxnLst>
            <a:rect l="0" t="0" r="r" b="b"/>
            <a:pathLst>
              <a:path w="20" h="5">
                <a:moveTo>
                  <a:pt x="0" y="0"/>
                </a:moveTo>
                <a:cubicBezTo>
                  <a:pt x="6" y="3"/>
                  <a:pt x="14" y="5"/>
                  <a:pt x="20" y="1"/>
                </a:cubicBezTo>
              </a:path>
            </a:pathLst>
          </a:custGeom>
          <a:noFill/>
          <a:ln w="6350" cap="rnd">
            <a:solidFill>
              <a:srgbClr val="FF6600"/>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defPPr>
              <a:defRPr lang="en-US"/>
            </a:defPPr>
            <a:lvl1pPr algn="l" rtl="0" fontAlgn="base">
              <a:spcBef>
                <a:spcPct val="0"/>
              </a:spcBef>
              <a:spcAft>
                <a:spcPct val="0"/>
              </a:spcAft>
              <a:defRPr sz="1400" kern="1200">
                <a:solidFill>
                  <a:schemeClr val="tx1"/>
                </a:solidFill>
                <a:latin typeface="Arial" panose="020B0604020202020204" pitchFamily="34" charset="0"/>
                <a:ea typeface="+mn-ea"/>
                <a:cs typeface="+mn-cs"/>
              </a:defRPr>
            </a:lvl1pPr>
            <a:lvl2pPr marL="457200" algn="l" rtl="0" fontAlgn="base">
              <a:spcBef>
                <a:spcPct val="0"/>
              </a:spcBef>
              <a:spcAft>
                <a:spcPct val="0"/>
              </a:spcAft>
              <a:defRPr sz="1400" kern="1200">
                <a:solidFill>
                  <a:schemeClr val="tx1"/>
                </a:solidFill>
                <a:latin typeface="Arial" panose="020B0604020202020204" pitchFamily="34" charset="0"/>
                <a:ea typeface="+mn-ea"/>
                <a:cs typeface="+mn-cs"/>
              </a:defRPr>
            </a:lvl2pPr>
            <a:lvl3pPr marL="914400" algn="l" rtl="0" fontAlgn="base">
              <a:spcBef>
                <a:spcPct val="0"/>
              </a:spcBef>
              <a:spcAft>
                <a:spcPct val="0"/>
              </a:spcAft>
              <a:defRPr sz="1400" kern="1200">
                <a:solidFill>
                  <a:schemeClr val="tx1"/>
                </a:solidFill>
                <a:latin typeface="Arial" panose="020B0604020202020204" pitchFamily="34" charset="0"/>
                <a:ea typeface="+mn-ea"/>
                <a:cs typeface="+mn-cs"/>
              </a:defRPr>
            </a:lvl3pPr>
            <a:lvl4pPr marL="1371600" algn="l" rtl="0" fontAlgn="base">
              <a:spcBef>
                <a:spcPct val="0"/>
              </a:spcBef>
              <a:spcAft>
                <a:spcPct val="0"/>
              </a:spcAft>
              <a:defRPr sz="1400" kern="1200">
                <a:solidFill>
                  <a:schemeClr val="tx1"/>
                </a:solidFill>
                <a:latin typeface="Arial" panose="020B0604020202020204" pitchFamily="34" charset="0"/>
                <a:ea typeface="+mn-ea"/>
                <a:cs typeface="+mn-cs"/>
              </a:defRPr>
            </a:lvl4pPr>
            <a:lvl5pPr marL="1828800" algn="l" rtl="0" fontAlgn="base">
              <a:spcBef>
                <a:spcPct val="0"/>
              </a:spcBef>
              <a:spcAft>
                <a:spcPct val="0"/>
              </a:spcAft>
              <a:defRPr sz="1400" kern="1200">
                <a:solidFill>
                  <a:schemeClr val="tx1"/>
                </a:solidFill>
                <a:latin typeface="Arial" panose="020B0604020202020204" pitchFamily="34" charset="0"/>
                <a:ea typeface="+mn-ea"/>
                <a:cs typeface="+mn-cs"/>
              </a:defRPr>
            </a:lvl5pPr>
            <a:lvl6pPr marL="2286000" algn="l" defTabSz="914400" rtl="0" eaLnBrk="1" latinLnBrk="0" hangingPunct="1">
              <a:defRPr sz="1400" kern="1200">
                <a:solidFill>
                  <a:schemeClr val="tx1"/>
                </a:solidFill>
                <a:latin typeface="Arial" panose="020B0604020202020204" pitchFamily="34" charset="0"/>
                <a:ea typeface="+mn-ea"/>
                <a:cs typeface="+mn-cs"/>
              </a:defRPr>
            </a:lvl6pPr>
            <a:lvl7pPr marL="2743200" algn="l" defTabSz="914400" rtl="0" eaLnBrk="1" latinLnBrk="0" hangingPunct="1">
              <a:defRPr sz="1400" kern="1200">
                <a:solidFill>
                  <a:schemeClr val="tx1"/>
                </a:solidFill>
                <a:latin typeface="Arial" panose="020B0604020202020204" pitchFamily="34" charset="0"/>
                <a:ea typeface="+mn-ea"/>
                <a:cs typeface="+mn-cs"/>
              </a:defRPr>
            </a:lvl7pPr>
            <a:lvl8pPr marL="3200400" algn="l" defTabSz="914400" rtl="0" eaLnBrk="1" latinLnBrk="0" hangingPunct="1">
              <a:defRPr sz="1400" kern="1200">
                <a:solidFill>
                  <a:schemeClr val="tx1"/>
                </a:solidFill>
                <a:latin typeface="Arial" panose="020B0604020202020204" pitchFamily="34" charset="0"/>
                <a:ea typeface="+mn-ea"/>
                <a:cs typeface="+mn-cs"/>
              </a:defRPr>
            </a:lvl8pPr>
            <a:lvl9pPr marL="3657600" algn="l" defTabSz="914400" rtl="0" eaLnBrk="1" latinLnBrk="0" hangingPunct="1">
              <a:defRPr sz="1400" kern="1200">
                <a:solidFill>
                  <a:schemeClr val="tx1"/>
                </a:solidFill>
                <a:latin typeface="Arial" panose="020B0604020202020204" pitchFamily="34" charset="0"/>
                <a:ea typeface="+mn-ea"/>
                <a:cs typeface="+mn-cs"/>
              </a:defRPr>
            </a:lvl9pPr>
          </a:lstStyle>
          <a:p>
            <a:endParaRPr lang="en-CA"/>
          </a:p>
        </p:txBody>
      </p:sp>
      <p:sp>
        <p:nvSpPr>
          <p:cNvPr id="158" name="Freeform 154">
            <a:extLst>
              <a:ext uri="{FF2B5EF4-FFF2-40B4-BE49-F238E27FC236}">
                <a16:creationId xmlns:a16="http://schemas.microsoft.com/office/drawing/2014/main" id="{9AAAD2AA-504E-4EC5-95D7-2DC7F68D9CCA}"/>
              </a:ext>
            </a:extLst>
          </p:cNvPr>
          <p:cNvSpPr>
            <a:spLocks noChangeAspect="1"/>
          </p:cNvSpPr>
          <p:nvPr/>
        </p:nvSpPr>
        <p:spPr bwMode="auto">
          <a:xfrm>
            <a:off x="8712480" y="1200111"/>
            <a:ext cx="3583" cy="11599"/>
          </a:xfrm>
          <a:custGeom>
            <a:avLst/>
            <a:gdLst>
              <a:gd name="T0" fmla="*/ 6 w 6"/>
              <a:gd name="T1" fmla="*/ 18 h 18"/>
              <a:gd name="T2" fmla="*/ 0 w 6"/>
              <a:gd name="T3" fmla="*/ 0 h 18"/>
            </a:gdLst>
            <a:ahLst/>
            <a:cxnLst>
              <a:cxn ang="0">
                <a:pos x="T0" y="T1"/>
              </a:cxn>
              <a:cxn ang="0">
                <a:pos x="T2" y="T3"/>
              </a:cxn>
            </a:cxnLst>
            <a:rect l="0" t="0" r="r" b="b"/>
            <a:pathLst>
              <a:path w="6" h="18">
                <a:moveTo>
                  <a:pt x="6" y="18"/>
                </a:moveTo>
                <a:cubicBezTo>
                  <a:pt x="4" y="14"/>
                  <a:pt x="5" y="6"/>
                  <a:pt x="0" y="0"/>
                </a:cubicBezTo>
              </a:path>
            </a:pathLst>
          </a:custGeom>
          <a:noFill/>
          <a:ln w="6350" cap="rnd">
            <a:solidFill>
              <a:srgbClr val="FF6600"/>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defPPr>
              <a:defRPr lang="en-US"/>
            </a:defPPr>
            <a:lvl1pPr algn="l" rtl="0" fontAlgn="base">
              <a:spcBef>
                <a:spcPct val="0"/>
              </a:spcBef>
              <a:spcAft>
                <a:spcPct val="0"/>
              </a:spcAft>
              <a:defRPr sz="1400" kern="1200">
                <a:solidFill>
                  <a:schemeClr val="tx1"/>
                </a:solidFill>
                <a:latin typeface="Arial" panose="020B0604020202020204" pitchFamily="34" charset="0"/>
                <a:ea typeface="+mn-ea"/>
                <a:cs typeface="+mn-cs"/>
              </a:defRPr>
            </a:lvl1pPr>
            <a:lvl2pPr marL="457200" algn="l" rtl="0" fontAlgn="base">
              <a:spcBef>
                <a:spcPct val="0"/>
              </a:spcBef>
              <a:spcAft>
                <a:spcPct val="0"/>
              </a:spcAft>
              <a:defRPr sz="1400" kern="1200">
                <a:solidFill>
                  <a:schemeClr val="tx1"/>
                </a:solidFill>
                <a:latin typeface="Arial" panose="020B0604020202020204" pitchFamily="34" charset="0"/>
                <a:ea typeface="+mn-ea"/>
                <a:cs typeface="+mn-cs"/>
              </a:defRPr>
            </a:lvl2pPr>
            <a:lvl3pPr marL="914400" algn="l" rtl="0" fontAlgn="base">
              <a:spcBef>
                <a:spcPct val="0"/>
              </a:spcBef>
              <a:spcAft>
                <a:spcPct val="0"/>
              </a:spcAft>
              <a:defRPr sz="1400" kern="1200">
                <a:solidFill>
                  <a:schemeClr val="tx1"/>
                </a:solidFill>
                <a:latin typeface="Arial" panose="020B0604020202020204" pitchFamily="34" charset="0"/>
                <a:ea typeface="+mn-ea"/>
                <a:cs typeface="+mn-cs"/>
              </a:defRPr>
            </a:lvl3pPr>
            <a:lvl4pPr marL="1371600" algn="l" rtl="0" fontAlgn="base">
              <a:spcBef>
                <a:spcPct val="0"/>
              </a:spcBef>
              <a:spcAft>
                <a:spcPct val="0"/>
              </a:spcAft>
              <a:defRPr sz="1400" kern="1200">
                <a:solidFill>
                  <a:schemeClr val="tx1"/>
                </a:solidFill>
                <a:latin typeface="Arial" panose="020B0604020202020204" pitchFamily="34" charset="0"/>
                <a:ea typeface="+mn-ea"/>
                <a:cs typeface="+mn-cs"/>
              </a:defRPr>
            </a:lvl4pPr>
            <a:lvl5pPr marL="1828800" algn="l" rtl="0" fontAlgn="base">
              <a:spcBef>
                <a:spcPct val="0"/>
              </a:spcBef>
              <a:spcAft>
                <a:spcPct val="0"/>
              </a:spcAft>
              <a:defRPr sz="1400" kern="1200">
                <a:solidFill>
                  <a:schemeClr val="tx1"/>
                </a:solidFill>
                <a:latin typeface="Arial" panose="020B0604020202020204" pitchFamily="34" charset="0"/>
                <a:ea typeface="+mn-ea"/>
                <a:cs typeface="+mn-cs"/>
              </a:defRPr>
            </a:lvl5pPr>
            <a:lvl6pPr marL="2286000" algn="l" defTabSz="914400" rtl="0" eaLnBrk="1" latinLnBrk="0" hangingPunct="1">
              <a:defRPr sz="1400" kern="1200">
                <a:solidFill>
                  <a:schemeClr val="tx1"/>
                </a:solidFill>
                <a:latin typeface="Arial" panose="020B0604020202020204" pitchFamily="34" charset="0"/>
                <a:ea typeface="+mn-ea"/>
                <a:cs typeface="+mn-cs"/>
              </a:defRPr>
            </a:lvl6pPr>
            <a:lvl7pPr marL="2743200" algn="l" defTabSz="914400" rtl="0" eaLnBrk="1" latinLnBrk="0" hangingPunct="1">
              <a:defRPr sz="1400" kern="1200">
                <a:solidFill>
                  <a:schemeClr val="tx1"/>
                </a:solidFill>
                <a:latin typeface="Arial" panose="020B0604020202020204" pitchFamily="34" charset="0"/>
                <a:ea typeface="+mn-ea"/>
                <a:cs typeface="+mn-cs"/>
              </a:defRPr>
            </a:lvl7pPr>
            <a:lvl8pPr marL="3200400" algn="l" defTabSz="914400" rtl="0" eaLnBrk="1" latinLnBrk="0" hangingPunct="1">
              <a:defRPr sz="1400" kern="1200">
                <a:solidFill>
                  <a:schemeClr val="tx1"/>
                </a:solidFill>
                <a:latin typeface="Arial" panose="020B0604020202020204" pitchFamily="34" charset="0"/>
                <a:ea typeface="+mn-ea"/>
                <a:cs typeface="+mn-cs"/>
              </a:defRPr>
            </a:lvl8pPr>
            <a:lvl9pPr marL="3657600" algn="l" defTabSz="914400" rtl="0" eaLnBrk="1" latinLnBrk="0" hangingPunct="1">
              <a:defRPr sz="1400" kern="1200">
                <a:solidFill>
                  <a:schemeClr val="tx1"/>
                </a:solidFill>
                <a:latin typeface="Arial" panose="020B0604020202020204" pitchFamily="34" charset="0"/>
                <a:ea typeface="+mn-ea"/>
                <a:cs typeface="+mn-cs"/>
              </a:defRPr>
            </a:lvl9pPr>
          </a:lstStyle>
          <a:p>
            <a:endParaRPr lang="en-CA"/>
          </a:p>
        </p:txBody>
      </p:sp>
      <p:sp>
        <p:nvSpPr>
          <p:cNvPr id="159" name="Freeform 155">
            <a:extLst>
              <a:ext uri="{FF2B5EF4-FFF2-40B4-BE49-F238E27FC236}">
                <a16:creationId xmlns:a16="http://schemas.microsoft.com/office/drawing/2014/main" id="{BF4A2712-CA5E-4145-A0E2-72C472B51818}"/>
              </a:ext>
            </a:extLst>
          </p:cNvPr>
          <p:cNvSpPr>
            <a:spLocks noChangeAspect="1"/>
          </p:cNvSpPr>
          <p:nvPr/>
        </p:nvSpPr>
        <p:spPr bwMode="auto">
          <a:xfrm>
            <a:off x="8761109" y="1294004"/>
            <a:ext cx="14844" cy="6075"/>
          </a:xfrm>
          <a:custGeom>
            <a:avLst/>
            <a:gdLst>
              <a:gd name="T0" fmla="*/ 0 w 25"/>
              <a:gd name="T1" fmla="*/ 7 h 10"/>
              <a:gd name="T2" fmla="*/ 25 w 25"/>
              <a:gd name="T3" fmla="*/ 0 h 10"/>
            </a:gdLst>
            <a:ahLst/>
            <a:cxnLst>
              <a:cxn ang="0">
                <a:pos x="T0" y="T1"/>
              </a:cxn>
              <a:cxn ang="0">
                <a:pos x="T2" y="T3"/>
              </a:cxn>
            </a:cxnLst>
            <a:rect l="0" t="0" r="r" b="b"/>
            <a:pathLst>
              <a:path w="25" h="10">
                <a:moveTo>
                  <a:pt x="0" y="7"/>
                </a:moveTo>
                <a:cubicBezTo>
                  <a:pt x="8" y="10"/>
                  <a:pt x="21" y="7"/>
                  <a:pt x="25" y="0"/>
                </a:cubicBezTo>
              </a:path>
            </a:pathLst>
          </a:custGeom>
          <a:noFill/>
          <a:ln w="6350" cap="rnd">
            <a:solidFill>
              <a:srgbClr val="FF6600"/>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defPPr>
              <a:defRPr lang="en-US"/>
            </a:defPPr>
            <a:lvl1pPr algn="l" rtl="0" fontAlgn="base">
              <a:spcBef>
                <a:spcPct val="0"/>
              </a:spcBef>
              <a:spcAft>
                <a:spcPct val="0"/>
              </a:spcAft>
              <a:defRPr sz="1400" kern="1200">
                <a:solidFill>
                  <a:schemeClr val="tx1"/>
                </a:solidFill>
                <a:latin typeface="Arial" panose="020B0604020202020204" pitchFamily="34" charset="0"/>
                <a:ea typeface="+mn-ea"/>
                <a:cs typeface="+mn-cs"/>
              </a:defRPr>
            </a:lvl1pPr>
            <a:lvl2pPr marL="457200" algn="l" rtl="0" fontAlgn="base">
              <a:spcBef>
                <a:spcPct val="0"/>
              </a:spcBef>
              <a:spcAft>
                <a:spcPct val="0"/>
              </a:spcAft>
              <a:defRPr sz="1400" kern="1200">
                <a:solidFill>
                  <a:schemeClr val="tx1"/>
                </a:solidFill>
                <a:latin typeface="Arial" panose="020B0604020202020204" pitchFamily="34" charset="0"/>
                <a:ea typeface="+mn-ea"/>
                <a:cs typeface="+mn-cs"/>
              </a:defRPr>
            </a:lvl2pPr>
            <a:lvl3pPr marL="914400" algn="l" rtl="0" fontAlgn="base">
              <a:spcBef>
                <a:spcPct val="0"/>
              </a:spcBef>
              <a:spcAft>
                <a:spcPct val="0"/>
              </a:spcAft>
              <a:defRPr sz="1400" kern="1200">
                <a:solidFill>
                  <a:schemeClr val="tx1"/>
                </a:solidFill>
                <a:latin typeface="Arial" panose="020B0604020202020204" pitchFamily="34" charset="0"/>
                <a:ea typeface="+mn-ea"/>
                <a:cs typeface="+mn-cs"/>
              </a:defRPr>
            </a:lvl3pPr>
            <a:lvl4pPr marL="1371600" algn="l" rtl="0" fontAlgn="base">
              <a:spcBef>
                <a:spcPct val="0"/>
              </a:spcBef>
              <a:spcAft>
                <a:spcPct val="0"/>
              </a:spcAft>
              <a:defRPr sz="1400" kern="1200">
                <a:solidFill>
                  <a:schemeClr val="tx1"/>
                </a:solidFill>
                <a:latin typeface="Arial" panose="020B0604020202020204" pitchFamily="34" charset="0"/>
                <a:ea typeface="+mn-ea"/>
                <a:cs typeface="+mn-cs"/>
              </a:defRPr>
            </a:lvl4pPr>
            <a:lvl5pPr marL="1828800" algn="l" rtl="0" fontAlgn="base">
              <a:spcBef>
                <a:spcPct val="0"/>
              </a:spcBef>
              <a:spcAft>
                <a:spcPct val="0"/>
              </a:spcAft>
              <a:defRPr sz="1400" kern="1200">
                <a:solidFill>
                  <a:schemeClr val="tx1"/>
                </a:solidFill>
                <a:latin typeface="Arial" panose="020B0604020202020204" pitchFamily="34" charset="0"/>
                <a:ea typeface="+mn-ea"/>
                <a:cs typeface="+mn-cs"/>
              </a:defRPr>
            </a:lvl5pPr>
            <a:lvl6pPr marL="2286000" algn="l" defTabSz="914400" rtl="0" eaLnBrk="1" latinLnBrk="0" hangingPunct="1">
              <a:defRPr sz="1400" kern="1200">
                <a:solidFill>
                  <a:schemeClr val="tx1"/>
                </a:solidFill>
                <a:latin typeface="Arial" panose="020B0604020202020204" pitchFamily="34" charset="0"/>
                <a:ea typeface="+mn-ea"/>
                <a:cs typeface="+mn-cs"/>
              </a:defRPr>
            </a:lvl6pPr>
            <a:lvl7pPr marL="2743200" algn="l" defTabSz="914400" rtl="0" eaLnBrk="1" latinLnBrk="0" hangingPunct="1">
              <a:defRPr sz="1400" kern="1200">
                <a:solidFill>
                  <a:schemeClr val="tx1"/>
                </a:solidFill>
                <a:latin typeface="Arial" panose="020B0604020202020204" pitchFamily="34" charset="0"/>
                <a:ea typeface="+mn-ea"/>
                <a:cs typeface="+mn-cs"/>
              </a:defRPr>
            </a:lvl7pPr>
            <a:lvl8pPr marL="3200400" algn="l" defTabSz="914400" rtl="0" eaLnBrk="1" latinLnBrk="0" hangingPunct="1">
              <a:defRPr sz="1400" kern="1200">
                <a:solidFill>
                  <a:schemeClr val="tx1"/>
                </a:solidFill>
                <a:latin typeface="Arial" panose="020B0604020202020204" pitchFamily="34" charset="0"/>
                <a:ea typeface="+mn-ea"/>
                <a:cs typeface="+mn-cs"/>
              </a:defRPr>
            </a:lvl8pPr>
            <a:lvl9pPr marL="3657600" algn="l" defTabSz="914400" rtl="0" eaLnBrk="1" latinLnBrk="0" hangingPunct="1">
              <a:defRPr sz="1400" kern="1200">
                <a:solidFill>
                  <a:schemeClr val="tx1"/>
                </a:solidFill>
                <a:latin typeface="Arial" panose="020B0604020202020204" pitchFamily="34" charset="0"/>
                <a:ea typeface="+mn-ea"/>
                <a:cs typeface="+mn-cs"/>
              </a:defRPr>
            </a:lvl9pPr>
          </a:lstStyle>
          <a:p>
            <a:endParaRPr lang="en-CA"/>
          </a:p>
        </p:txBody>
      </p:sp>
      <p:sp>
        <p:nvSpPr>
          <p:cNvPr id="160" name="Freeform 156">
            <a:extLst>
              <a:ext uri="{FF2B5EF4-FFF2-40B4-BE49-F238E27FC236}">
                <a16:creationId xmlns:a16="http://schemas.microsoft.com/office/drawing/2014/main" id="{1B9EA534-CF67-492F-8C75-A53462D613AA}"/>
              </a:ext>
            </a:extLst>
          </p:cNvPr>
          <p:cNvSpPr>
            <a:spLocks noChangeAspect="1"/>
          </p:cNvSpPr>
          <p:nvPr/>
        </p:nvSpPr>
        <p:spPr bwMode="auto">
          <a:xfrm>
            <a:off x="8903410" y="1363595"/>
            <a:ext cx="8190" cy="22092"/>
          </a:xfrm>
          <a:custGeom>
            <a:avLst/>
            <a:gdLst>
              <a:gd name="T0" fmla="*/ 14 w 14"/>
              <a:gd name="T1" fmla="*/ 0 h 34"/>
              <a:gd name="T2" fmla="*/ 8 w 14"/>
              <a:gd name="T3" fmla="*/ 34 h 34"/>
            </a:gdLst>
            <a:ahLst/>
            <a:cxnLst>
              <a:cxn ang="0">
                <a:pos x="T0" y="T1"/>
              </a:cxn>
              <a:cxn ang="0">
                <a:pos x="T2" y="T3"/>
              </a:cxn>
            </a:cxnLst>
            <a:rect l="0" t="0" r="r" b="b"/>
            <a:pathLst>
              <a:path w="14" h="34">
                <a:moveTo>
                  <a:pt x="14" y="0"/>
                </a:moveTo>
                <a:cubicBezTo>
                  <a:pt x="11" y="11"/>
                  <a:pt x="0" y="21"/>
                  <a:pt x="8" y="34"/>
                </a:cubicBezTo>
              </a:path>
            </a:pathLst>
          </a:custGeom>
          <a:noFill/>
          <a:ln w="6350" cap="rnd">
            <a:solidFill>
              <a:srgbClr val="FF6600"/>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defPPr>
              <a:defRPr lang="en-US"/>
            </a:defPPr>
            <a:lvl1pPr algn="l" rtl="0" fontAlgn="base">
              <a:spcBef>
                <a:spcPct val="0"/>
              </a:spcBef>
              <a:spcAft>
                <a:spcPct val="0"/>
              </a:spcAft>
              <a:defRPr sz="1400" kern="1200">
                <a:solidFill>
                  <a:schemeClr val="tx1"/>
                </a:solidFill>
                <a:latin typeface="Arial" panose="020B0604020202020204" pitchFamily="34" charset="0"/>
                <a:ea typeface="+mn-ea"/>
                <a:cs typeface="+mn-cs"/>
              </a:defRPr>
            </a:lvl1pPr>
            <a:lvl2pPr marL="457200" algn="l" rtl="0" fontAlgn="base">
              <a:spcBef>
                <a:spcPct val="0"/>
              </a:spcBef>
              <a:spcAft>
                <a:spcPct val="0"/>
              </a:spcAft>
              <a:defRPr sz="1400" kern="1200">
                <a:solidFill>
                  <a:schemeClr val="tx1"/>
                </a:solidFill>
                <a:latin typeface="Arial" panose="020B0604020202020204" pitchFamily="34" charset="0"/>
                <a:ea typeface="+mn-ea"/>
                <a:cs typeface="+mn-cs"/>
              </a:defRPr>
            </a:lvl2pPr>
            <a:lvl3pPr marL="914400" algn="l" rtl="0" fontAlgn="base">
              <a:spcBef>
                <a:spcPct val="0"/>
              </a:spcBef>
              <a:spcAft>
                <a:spcPct val="0"/>
              </a:spcAft>
              <a:defRPr sz="1400" kern="1200">
                <a:solidFill>
                  <a:schemeClr val="tx1"/>
                </a:solidFill>
                <a:latin typeface="Arial" panose="020B0604020202020204" pitchFamily="34" charset="0"/>
                <a:ea typeface="+mn-ea"/>
                <a:cs typeface="+mn-cs"/>
              </a:defRPr>
            </a:lvl3pPr>
            <a:lvl4pPr marL="1371600" algn="l" rtl="0" fontAlgn="base">
              <a:spcBef>
                <a:spcPct val="0"/>
              </a:spcBef>
              <a:spcAft>
                <a:spcPct val="0"/>
              </a:spcAft>
              <a:defRPr sz="1400" kern="1200">
                <a:solidFill>
                  <a:schemeClr val="tx1"/>
                </a:solidFill>
                <a:latin typeface="Arial" panose="020B0604020202020204" pitchFamily="34" charset="0"/>
                <a:ea typeface="+mn-ea"/>
                <a:cs typeface="+mn-cs"/>
              </a:defRPr>
            </a:lvl4pPr>
            <a:lvl5pPr marL="1828800" algn="l" rtl="0" fontAlgn="base">
              <a:spcBef>
                <a:spcPct val="0"/>
              </a:spcBef>
              <a:spcAft>
                <a:spcPct val="0"/>
              </a:spcAft>
              <a:defRPr sz="1400" kern="1200">
                <a:solidFill>
                  <a:schemeClr val="tx1"/>
                </a:solidFill>
                <a:latin typeface="Arial" panose="020B0604020202020204" pitchFamily="34" charset="0"/>
                <a:ea typeface="+mn-ea"/>
                <a:cs typeface="+mn-cs"/>
              </a:defRPr>
            </a:lvl5pPr>
            <a:lvl6pPr marL="2286000" algn="l" defTabSz="914400" rtl="0" eaLnBrk="1" latinLnBrk="0" hangingPunct="1">
              <a:defRPr sz="1400" kern="1200">
                <a:solidFill>
                  <a:schemeClr val="tx1"/>
                </a:solidFill>
                <a:latin typeface="Arial" panose="020B0604020202020204" pitchFamily="34" charset="0"/>
                <a:ea typeface="+mn-ea"/>
                <a:cs typeface="+mn-cs"/>
              </a:defRPr>
            </a:lvl6pPr>
            <a:lvl7pPr marL="2743200" algn="l" defTabSz="914400" rtl="0" eaLnBrk="1" latinLnBrk="0" hangingPunct="1">
              <a:defRPr sz="1400" kern="1200">
                <a:solidFill>
                  <a:schemeClr val="tx1"/>
                </a:solidFill>
                <a:latin typeface="Arial" panose="020B0604020202020204" pitchFamily="34" charset="0"/>
                <a:ea typeface="+mn-ea"/>
                <a:cs typeface="+mn-cs"/>
              </a:defRPr>
            </a:lvl7pPr>
            <a:lvl8pPr marL="3200400" algn="l" defTabSz="914400" rtl="0" eaLnBrk="1" latinLnBrk="0" hangingPunct="1">
              <a:defRPr sz="1400" kern="1200">
                <a:solidFill>
                  <a:schemeClr val="tx1"/>
                </a:solidFill>
                <a:latin typeface="Arial" panose="020B0604020202020204" pitchFamily="34" charset="0"/>
                <a:ea typeface="+mn-ea"/>
                <a:cs typeface="+mn-cs"/>
              </a:defRPr>
            </a:lvl8pPr>
            <a:lvl9pPr marL="3657600" algn="l" defTabSz="914400" rtl="0" eaLnBrk="1" latinLnBrk="0" hangingPunct="1">
              <a:defRPr sz="1400" kern="1200">
                <a:solidFill>
                  <a:schemeClr val="tx1"/>
                </a:solidFill>
                <a:latin typeface="Arial" panose="020B0604020202020204" pitchFamily="34" charset="0"/>
                <a:ea typeface="+mn-ea"/>
                <a:cs typeface="+mn-cs"/>
              </a:defRPr>
            </a:lvl9pPr>
          </a:lstStyle>
          <a:p>
            <a:endParaRPr lang="en-CA"/>
          </a:p>
        </p:txBody>
      </p:sp>
      <p:sp>
        <p:nvSpPr>
          <p:cNvPr id="161" name="Freeform 157">
            <a:extLst>
              <a:ext uri="{FF2B5EF4-FFF2-40B4-BE49-F238E27FC236}">
                <a16:creationId xmlns:a16="http://schemas.microsoft.com/office/drawing/2014/main" id="{0D210B19-5026-4D18-AA24-6158C7BCA196}"/>
              </a:ext>
            </a:extLst>
          </p:cNvPr>
          <p:cNvSpPr>
            <a:spLocks noChangeAspect="1"/>
          </p:cNvSpPr>
          <p:nvPr/>
        </p:nvSpPr>
        <p:spPr bwMode="auto">
          <a:xfrm>
            <a:off x="8908017" y="1385688"/>
            <a:ext cx="56818" cy="50813"/>
          </a:xfrm>
          <a:custGeom>
            <a:avLst/>
            <a:gdLst>
              <a:gd name="T0" fmla="*/ 0 w 96"/>
              <a:gd name="T1" fmla="*/ 0 h 80"/>
              <a:gd name="T2" fmla="*/ 96 w 96"/>
              <a:gd name="T3" fmla="*/ 36 h 80"/>
            </a:gdLst>
            <a:ahLst/>
            <a:cxnLst>
              <a:cxn ang="0">
                <a:pos x="T0" y="T1"/>
              </a:cxn>
              <a:cxn ang="0">
                <a:pos x="T2" y="T3"/>
              </a:cxn>
            </a:cxnLst>
            <a:rect l="0" t="0" r="r" b="b"/>
            <a:pathLst>
              <a:path w="96" h="80">
                <a:moveTo>
                  <a:pt x="0" y="0"/>
                </a:moveTo>
                <a:cubicBezTo>
                  <a:pt x="34" y="11"/>
                  <a:pt x="51" y="80"/>
                  <a:pt x="96" y="36"/>
                </a:cubicBezTo>
              </a:path>
            </a:pathLst>
          </a:custGeom>
          <a:noFill/>
          <a:ln w="6350" cap="rnd">
            <a:solidFill>
              <a:srgbClr val="FF6600"/>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defPPr>
              <a:defRPr lang="en-US"/>
            </a:defPPr>
            <a:lvl1pPr algn="l" rtl="0" fontAlgn="base">
              <a:spcBef>
                <a:spcPct val="0"/>
              </a:spcBef>
              <a:spcAft>
                <a:spcPct val="0"/>
              </a:spcAft>
              <a:defRPr sz="1400" kern="1200">
                <a:solidFill>
                  <a:schemeClr val="tx1"/>
                </a:solidFill>
                <a:latin typeface="Arial" panose="020B0604020202020204" pitchFamily="34" charset="0"/>
                <a:ea typeface="+mn-ea"/>
                <a:cs typeface="+mn-cs"/>
              </a:defRPr>
            </a:lvl1pPr>
            <a:lvl2pPr marL="457200" algn="l" rtl="0" fontAlgn="base">
              <a:spcBef>
                <a:spcPct val="0"/>
              </a:spcBef>
              <a:spcAft>
                <a:spcPct val="0"/>
              </a:spcAft>
              <a:defRPr sz="1400" kern="1200">
                <a:solidFill>
                  <a:schemeClr val="tx1"/>
                </a:solidFill>
                <a:latin typeface="Arial" panose="020B0604020202020204" pitchFamily="34" charset="0"/>
                <a:ea typeface="+mn-ea"/>
                <a:cs typeface="+mn-cs"/>
              </a:defRPr>
            </a:lvl2pPr>
            <a:lvl3pPr marL="914400" algn="l" rtl="0" fontAlgn="base">
              <a:spcBef>
                <a:spcPct val="0"/>
              </a:spcBef>
              <a:spcAft>
                <a:spcPct val="0"/>
              </a:spcAft>
              <a:defRPr sz="1400" kern="1200">
                <a:solidFill>
                  <a:schemeClr val="tx1"/>
                </a:solidFill>
                <a:latin typeface="Arial" panose="020B0604020202020204" pitchFamily="34" charset="0"/>
                <a:ea typeface="+mn-ea"/>
                <a:cs typeface="+mn-cs"/>
              </a:defRPr>
            </a:lvl3pPr>
            <a:lvl4pPr marL="1371600" algn="l" rtl="0" fontAlgn="base">
              <a:spcBef>
                <a:spcPct val="0"/>
              </a:spcBef>
              <a:spcAft>
                <a:spcPct val="0"/>
              </a:spcAft>
              <a:defRPr sz="1400" kern="1200">
                <a:solidFill>
                  <a:schemeClr val="tx1"/>
                </a:solidFill>
                <a:latin typeface="Arial" panose="020B0604020202020204" pitchFamily="34" charset="0"/>
                <a:ea typeface="+mn-ea"/>
                <a:cs typeface="+mn-cs"/>
              </a:defRPr>
            </a:lvl4pPr>
            <a:lvl5pPr marL="1828800" algn="l" rtl="0" fontAlgn="base">
              <a:spcBef>
                <a:spcPct val="0"/>
              </a:spcBef>
              <a:spcAft>
                <a:spcPct val="0"/>
              </a:spcAft>
              <a:defRPr sz="1400" kern="1200">
                <a:solidFill>
                  <a:schemeClr val="tx1"/>
                </a:solidFill>
                <a:latin typeface="Arial" panose="020B0604020202020204" pitchFamily="34" charset="0"/>
                <a:ea typeface="+mn-ea"/>
                <a:cs typeface="+mn-cs"/>
              </a:defRPr>
            </a:lvl5pPr>
            <a:lvl6pPr marL="2286000" algn="l" defTabSz="914400" rtl="0" eaLnBrk="1" latinLnBrk="0" hangingPunct="1">
              <a:defRPr sz="1400" kern="1200">
                <a:solidFill>
                  <a:schemeClr val="tx1"/>
                </a:solidFill>
                <a:latin typeface="Arial" panose="020B0604020202020204" pitchFamily="34" charset="0"/>
                <a:ea typeface="+mn-ea"/>
                <a:cs typeface="+mn-cs"/>
              </a:defRPr>
            </a:lvl6pPr>
            <a:lvl7pPr marL="2743200" algn="l" defTabSz="914400" rtl="0" eaLnBrk="1" latinLnBrk="0" hangingPunct="1">
              <a:defRPr sz="1400" kern="1200">
                <a:solidFill>
                  <a:schemeClr val="tx1"/>
                </a:solidFill>
                <a:latin typeface="Arial" panose="020B0604020202020204" pitchFamily="34" charset="0"/>
                <a:ea typeface="+mn-ea"/>
                <a:cs typeface="+mn-cs"/>
              </a:defRPr>
            </a:lvl7pPr>
            <a:lvl8pPr marL="3200400" algn="l" defTabSz="914400" rtl="0" eaLnBrk="1" latinLnBrk="0" hangingPunct="1">
              <a:defRPr sz="1400" kern="1200">
                <a:solidFill>
                  <a:schemeClr val="tx1"/>
                </a:solidFill>
                <a:latin typeface="Arial" panose="020B0604020202020204" pitchFamily="34" charset="0"/>
                <a:ea typeface="+mn-ea"/>
                <a:cs typeface="+mn-cs"/>
              </a:defRPr>
            </a:lvl8pPr>
            <a:lvl9pPr marL="3657600" algn="l" defTabSz="914400" rtl="0" eaLnBrk="1" latinLnBrk="0" hangingPunct="1">
              <a:defRPr sz="1400" kern="1200">
                <a:solidFill>
                  <a:schemeClr val="tx1"/>
                </a:solidFill>
                <a:latin typeface="Arial" panose="020B0604020202020204" pitchFamily="34" charset="0"/>
                <a:ea typeface="+mn-ea"/>
                <a:cs typeface="+mn-cs"/>
              </a:defRPr>
            </a:lvl9pPr>
          </a:lstStyle>
          <a:p>
            <a:endParaRPr lang="en-CA"/>
          </a:p>
        </p:txBody>
      </p:sp>
      <p:sp>
        <p:nvSpPr>
          <p:cNvPr id="162" name="Freeform 158">
            <a:extLst>
              <a:ext uri="{FF2B5EF4-FFF2-40B4-BE49-F238E27FC236}">
                <a16:creationId xmlns:a16="http://schemas.microsoft.com/office/drawing/2014/main" id="{9820DB1A-EA72-4968-8EDC-243DC2926096}"/>
              </a:ext>
            </a:extLst>
          </p:cNvPr>
          <p:cNvSpPr>
            <a:spLocks noChangeAspect="1"/>
          </p:cNvSpPr>
          <p:nvPr/>
        </p:nvSpPr>
        <p:spPr bwMode="auto">
          <a:xfrm>
            <a:off x="8949478" y="1376299"/>
            <a:ext cx="15356" cy="32034"/>
          </a:xfrm>
          <a:custGeom>
            <a:avLst/>
            <a:gdLst>
              <a:gd name="T0" fmla="*/ 26 w 26"/>
              <a:gd name="T1" fmla="*/ 50 h 50"/>
              <a:gd name="T2" fmla="*/ 26 w 26"/>
              <a:gd name="T3" fmla="*/ 48 h 50"/>
              <a:gd name="T4" fmla="*/ 13 w 26"/>
              <a:gd name="T5" fmla="*/ 43 h 50"/>
              <a:gd name="T6" fmla="*/ 5 w 26"/>
              <a:gd name="T7" fmla="*/ 35 h 50"/>
              <a:gd name="T8" fmla="*/ 20 w 26"/>
              <a:gd name="T9" fmla="*/ 0 h 50"/>
            </a:gdLst>
            <a:ahLst/>
            <a:cxnLst>
              <a:cxn ang="0">
                <a:pos x="T0" y="T1"/>
              </a:cxn>
              <a:cxn ang="0">
                <a:pos x="T2" y="T3"/>
              </a:cxn>
              <a:cxn ang="0">
                <a:pos x="T4" y="T5"/>
              </a:cxn>
              <a:cxn ang="0">
                <a:pos x="T6" y="T7"/>
              </a:cxn>
              <a:cxn ang="0">
                <a:pos x="T8" y="T9"/>
              </a:cxn>
            </a:cxnLst>
            <a:rect l="0" t="0" r="r" b="b"/>
            <a:pathLst>
              <a:path w="26" h="50">
                <a:moveTo>
                  <a:pt x="26" y="50"/>
                </a:moveTo>
                <a:cubicBezTo>
                  <a:pt x="26" y="49"/>
                  <a:pt x="26" y="49"/>
                  <a:pt x="26" y="48"/>
                </a:cubicBezTo>
                <a:cubicBezTo>
                  <a:pt x="25" y="44"/>
                  <a:pt x="18" y="45"/>
                  <a:pt x="13" y="43"/>
                </a:cubicBezTo>
                <a:cubicBezTo>
                  <a:pt x="10" y="40"/>
                  <a:pt x="8" y="38"/>
                  <a:pt x="5" y="35"/>
                </a:cubicBezTo>
                <a:cubicBezTo>
                  <a:pt x="0" y="21"/>
                  <a:pt x="10" y="9"/>
                  <a:pt x="20" y="0"/>
                </a:cubicBezTo>
              </a:path>
            </a:pathLst>
          </a:custGeom>
          <a:noFill/>
          <a:ln w="6350" cap="rnd">
            <a:solidFill>
              <a:srgbClr val="FF6600"/>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defPPr>
              <a:defRPr lang="en-US"/>
            </a:defPPr>
            <a:lvl1pPr algn="l" rtl="0" fontAlgn="base">
              <a:spcBef>
                <a:spcPct val="0"/>
              </a:spcBef>
              <a:spcAft>
                <a:spcPct val="0"/>
              </a:spcAft>
              <a:defRPr sz="1400" kern="1200">
                <a:solidFill>
                  <a:schemeClr val="tx1"/>
                </a:solidFill>
                <a:latin typeface="Arial" panose="020B0604020202020204" pitchFamily="34" charset="0"/>
                <a:ea typeface="+mn-ea"/>
                <a:cs typeface="+mn-cs"/>
              </a:defRPr>
            </a:lvl1pPr>
            <a:lvl2pPr marL="457200" algn="l" rtl="0" fontAlgn="base">
              <a:spcBef>
                <a:spcPct val="0"/>
              </a:spcBef>
              <a:spcAft>
                <a:spcPct val="0"/>
              </a:spcAft>
              <a:defRPr sz="1400" kern="1200">
                <a:solidFill>
                  <a:schemeClr val="tx1"/>
                </a:solidFill>
                <a:latin typeface="Arial" panose="020B0604020202020204" pitchFamily="34" charset="0"/>
                <a:ea typeface="+mn-ea"/>
                <a:cs typeface="+mn-cs"/>
              </a:defRPr>
            </a:lvl2pPr>
            <a:lvl3pPr marL="914400" algn="l" rtl="0" fontAlgn="base">
              <a:spcBef>
                <a:spcPct val="0"/>
              </a:spcBef>
              <a:spcAft>
                <a:spcPct val="0"/>
              </a:spcAft>
              <a:defRPr sz="1400" kern="1200">
                <a:solidFill>
                  <a:schemeClr val="tx1"/>
                </a:solidFill>
                <a:latin typeface="Arial" panose="020B0604020202020204" pitchFamily="34" charset="0"/>
                <a:ea typeface="+mn-ea"/>
                <a:cs typeface="+mn-cs"/>
              </a:defRPr>
            </a:lvl3pPr>
            <a:lvl4pPr marL="1371600" algn="l" rtl="0" fontAlgn="base">
              <a:spcBef>
                <a:spcPct val="0"/>
              </a:spcBef>
              <a:spcAft>
                <a:spcPct val="0"/>
              </a:spcAft>
              <a:defRPr sz="1400" kern="1200">
                <a:solidFill>
                  <a:schemeClr val="tx1"/>
                </a:solidFill>
                <a:latin typeface="Arial" panose="020B0604020202020204" pitchFamily="34" charset="0"/>
                <a:ea typeface="+mn-ea"/>
                <a:cs typeface="+mn-cs"/>
              </a:defRPr>
            </a:lvl4pPr>
            <a:lvl5pPr marL="1828800" algn="l" rtl="0" fontAlgn="base">
              <a:spcBef>
                <a:spcPct val="0"/>
              </a:spcBef>
              <a:spcAft>
                <a:spcPct val="0"/>
              </a:spcAft>
              <a:defRPr sz="1400" kern="1200">
                <a:solidFill>
                  <a:schemeClr val="tx1"/>
                </a:solidFill>
                <a:latin typeface="Arial" panose="020B0604020202020204" pitchFamily="34" charset="0"/>
                <a:ea typeface="+mn-ea"/>
                <a:cs typeface="+mn-cs"/>
              </a:defRPr>
            </a:lvl5pPr>
            <a:lvl6pPr marL="2286000" algn="l" defTabSz="914400" rtl="0" eaLnBrk="1" latinLnBrk="0" hangingPunct="1">
              <a:defRPr sz="1400" kern="1200">
                <a:solidFill>
                  <a:schemeClr val="tx1"/>
                </a:solidFill>
                <a:latin typeface="Arial" panose="020B0604020202020204" pitchFamily="34" charset="0"/>
                <a:ea typeface="+mn-ea"/>
                <a:cs typeface="+mn-cs"/>
              </a:defRPr>
            </a:lvl6pPr>
            <a:lvl7pPr marL="2743200" algn="l" defTabSz="914400" rtl="0" eaLnBrk="1" latinLnBrk="0" hangingPunct="1">
              <a:defRPr sz="1400" kern="1200">
                <a:solidFill>
                  <a:schemeClr val="tx1"/>
                </a:solidFill>
                <a:latin typeface="Arial" panose="020B0604020202020204" pitchFamily="34" charset="0"/>
                <a:ea typeface="+mn-ea"/>
                <a:cs typeface="+mn-cs"/>
              </a:defRPr>
            </a:lvl7pPr>
            <a:lvl8pPr marL="3200400" algn="l" defTabSz="914400" rtl="0" eaLnBrk="1" latinLnBrk="0" hangingPunct="1">
              <a:defRPr sz="1400" kern="1200">
                <a:solidFill>
                  <a:schemeClr val="tx1"/>
                </a:solidFill>
                <a:latin typeface="Arial" panose="020B0604020202020204" pitchFamily="34" charset="0"/>
                <a:ea typeface="+mn-ea"/>
                <a:cs typeface="+mn-cs"/>
              </a:defRPr>
            </a:lvl8pPr>
            <a:lvl9pPr marL="3657600" algn="l" defTabSz="914400" rtl="0" eaLnBrk="1" latinLnBrk="0" hangingPunct="1">
              <a:defRPr sz="1400" kern="1200">
                <a:solidFill>
                  <a:schemeClr val="tx1"/>
                </a:solidFill>
                <a:latin typeface="Arial" panose="020B0604020202020204" pitchFamily="34" charset="0"/>
                <a:ea typeface="+mn-ea"/>
                <a:cs typeface="+mn-cs"/>
              </a:defRPr>
            </a:lvl9pPr>
          </a:lstStyle>
          <a:p>
            <a:endParaRPr lang="en-CA"/>
          </a:p>
        </p:txBody>
      </p:sp>
      <p:sp>
        <p:nvSpPr>
          <p:cNvPr id="163" name="Freeform 159">
            <a:extLst>
              <a:ext uri="{FF2B5EF4-FFF2-40B4-BE49-F238E27FC236}">
                <a16:creationId xmlns:a16="http://schemas.microsoft.com/office/drawing/2014/main" id="{A791C8E7-DF0C-48B2-9B6D-52D61BD94903}"/>
              </a:ext>
            </a:extLst>
          </p:cNvPr>
          <p:cNvSpPr>
            <a:spLocks noChangeAspect="1"/>
          </p:cNvSpPr>
          <p:nvPr/>
        </p:nvSpPr>
        <p:spPr bwMode="auto">
          <a:xfrm>
            <a:off x="8969442" y="1308917"/>
            <a:ext cx="80876" cy="272842"/>
          </a:xfrm>
          <a:custGeom>
            <a:avLst/>
            <a:gdLst>
              <a:gd name="T0" fmla="*/ 12 w 136"/>
              <a:gd name="T1" fmla="*/ 0 h 428"/>
              <a:gd name="T2" fmla="*/ 48 w 136"/>
              <a:gd name="T3" fmla="*/ 100 h 428"/>
              <a:gd name="T4" fmla="*/ 60 w 136"/>
              <a:gd name="T5" fmla="*/ 128 h 428"/>
              <a:gd name="T6" fmla="*/ 136 w 136"/>
              <a:gd name="T7" fmla="*/ 428 h 428"/>
            </a:gdLst>
            <a:ahLst/>
            <a:cxnLst>
              <a:cxn ang="0">
                <a:pos x="T0" y="T1"/>
              </a:cxn>
              <a:cxn ang="0">
                <a:pos x="T2" y="T3"/>
              </a:cxn>
              <a:cxn ang="0">
                <a:pos x="T4" y="T5"/>
              </a:cxn>
              <a:cxn ang="0">
                <a:pos x="T6" y="T7"/>
              </a:cxn>
            </a:cxnLst>
            <a:rect l="0" t="0" r="r" b="b"/>
            <a:pathLst>
              <a:path w="136" h="428">
                <a:moveTo>
                  <a:pt x="12" y="0"/>
                </a:moveTo>
                <a:cubicBezTo>
                  <a:pt x="0" y="37"/>
                  <a:pt x="34" y="68"/>
                  <a:pt x="48" y="100"/>
                </a:cubicBezTo>
                <a:cubicBezTo>
                  <a:pt x="60" y="128"/>
                  <a:pt x="60" y="128"/>
                  <a:pt x="60" y="128"/>
                </a:cubicBezTo>
                <a:cubicBezTo>
                  <a:pt x="95" y="221"/>
                  <a:pt x="130" y="328"/>
                  <a:pt x="136" y="428"/>
                </a:cubicBezTo>
              </a:path>
            </a:pathLst>
          </a:custGeom>
          <a:noFill/>
          <a:ln w="6350" cap="rnd">
            <a:solidFill>
              <a:srgbClr val="FF6600"/>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defPPr>
              <a:defRPr lang="en-US"/>
            </a:defPPr>
            <a:lvl1pPr algn="l" rtl="0" fontAlgn="base">
              <a:spcBef>
                <a:spcPct val="0"/>
              </a:spcBef>
              <a:spcAft>
                <a:spcPct val="0"/>
              </a:spcAft>
              <a:defRPr sz="1400" kern="1200">
                <a:solidFill>
                  <a:schemeClr val="tx1"/>
                </a:solidFill>
                <a:latin typeface="Arial" panose="020B0604020202020204" pitchFamily="34" charset="0"/>
                <a:ea typeface="+mn-ea"/>
                <a:cs typeface="+mn-cs"/>
              </a:defRPr>
            </a:lvl1pPr>
            <a:lvl2pPr marL="457200" algn="l" rtl="0" fontAlgn="base">
              <a:spcBef>
                <a:spcPct val="0"/>
              </a:spcBef>
              <a:spcAft>
                <a:spcPct val="0"/>
              </a:spcAft>
              <a:defRPr sz="1400" kern="1200">
                <a:solidFill>
                  <a:schemeClr val="tx1"/>
                </a:solidFill>
                <a:latin typeface="Arial" panose="020B0604020202020204" pitchFamily="34" charset="0"/>
                <a:ea typeface="+mn-ea"/>
                <a:cs typeface="+mn-cs"/>
              </a:defRPr>
            </a:lvl2pPr>
            <a:lvl3pPr marL="914400" algn="l" rtl="0" fontAlgn="base">
              <a:spcBef>
                <a:spcPct val="0"/>
              </a:spcBef>
              <a:spcAft>
                <a:spcPct val="0"/>
              </a:spcAft>
              <a:defRPr sz="1400" kern="1200">
                <a:solidFill>
                  <a:schemeClr val="tx1"/>
                </a:solidFill>
                <a:latin typeface="Arial" panose="020B0604020202020204" pitchFamily="34" charset="0"/>
                <a:ea typeface="+mn-ea"/>
                <a:cs typeface="+mn-cs"/>
              </a:defRPr>
            </a:lvl3pPr>
            <a:lvl4pPr marL="1371600" algn="l" rtl="0" fontAlgn="base">
              <a:spcBef>
                <a:spcPct val="0"/>
              </a:spcBef>
              <a:spcAft>
                <a:spcPct val="0"/>
              </a:spcAft>
              <a:defRPr sz="1400" kern="1200">
                <a:solidFill>
                  <a:schemeClr val="tx1"/>
                </a:solidFill>
                <a:latin typeface="Arial" panose="020B0604020202020204" pitchFamily="34" charset="0"/>
                <a:ea typeface="+mn-ea"/>
                <a:cs typeface="+mn-cs"/>
              </a:defRPr>
            </a:lvl4pPr>
            <a:lvl5pPr marL="1828800" algn="l" rtl="0" fontAlgn="base">
              <a:spcBef>
                <a:spcPct val="0"/>
              </a:spcBef>
              <a:spcAft>
                <a:spcPct val="0"/>
              </a:spcAft>
              <a:defRPr sz="1400" kern="1200">
                <a:solidFill>
                  <a:schemeClr val="tx1"/>
                </a:solidFill>
                <a:latin typeface="Arial" panose="020B0604020202020204" pitchFamily="34" charset="0"/>
                <a:ea typeface="+mn-ea"/>
                <a:cs typeface="+mn-cs"/>
              </a:defRPr>
            </a:lvl5pPr>
            <a:lvl6pPr marL="2286000" algn="l" defTabSz="914400" rtl="0" eaLnBrk="1" latinLnBrk="0" hangingPunct="1">
              <a:defRPr sz="1400" kern="1200">
                <a:solidFill>
                  <a:schemeClr val="tx1"/>
                </a:solidFill>
                <a:latin typeface="Arial" panose="020B0604020202020204" pitchFamily="34" charset="0"/>
                <a:ea typeface="+mn-ea"/>
                <a:cs typeface="+mn-cs"/>
              </a:defRPr>
            </a:lvl6pPr>
            <a:lvl7pPr marL="2743200" algn="l" defTabSz="914400" rtl="0" eaLnBrk="1" latinLnBrk="0" hangingPunct="1">
              <a:defRPr sz="1400" kern="1200">
                <a:solidFill>
                  <a:schemeClr val="tx1"/>
                </a:solidFill>
                <a:latin typeface="Arial" panose="020B0604020202020204" pitchFamily="34" charset="0"/>
                <a:ea typeface="+mn-ea"/>
                <a:cs typeface="+mn-cs"/>
              </a:defRPr>
            </a:lvl7pPr>
            <a:lvl8pPr marL="3200400" algn="l" defTabSz="914400" rtl="0" eaLnBrk="1" latinLnBrk="0" hangingPunct="1">
              <a:defRPr sz="1400" kern="1200">
                <a:solidFill>
                  <a:schemeClr val="tx1"/>
                </a:solidFill>
                <a:latin typeface="Arial" panose="020B0604020202020204" pitchFamily="34" charset="0"/>
                <a:ea typeface="+mn-ea"/>
                <a:cs typeface="+mn-cs"/>
              </a:defRPr>
            </a:lvl8pPr>
            <a:lvl9pPr marL="3657600" algn="l" defTabSz="914400" rtl="0" eaLnBrk="1" latinLnBrk="0" hangingPunct="1">
              <a:defRPr sz="1400" kern="1200">
                <a:solidFill>
                  <a:schemeClr val="tx1"/>
                </a:solidFill>
                <a:latin typeface="Arial" panose="020B0604020202020204" pitchFamily="34" charset="0"/>
                <a:ea typeface="+mn-ea"/>
                <a:cs typeface="+mn-cs"/>
              </a:defRPr>
            </a:lvl9pPr>
          </a:lstStyle>
          <a:p>
            <a:endParaRPr lang="en-CA"/>
          </a:p>
        </p:txBody>
      </p:sp>
      <p:sp>
        <p:nvSpPr>
          <p:cNvPr id="164" name="Freeform 160">
            <a:extLst>
              <a:ext uri="{FF2B5EF4-FFF2-40B4-BE49-F238E27FC236}">
                <a16:creationId xmlns:a16="http://schemas.microsoft.com/office/drawing/2014/main" id="{089160F0-1632-4979-A49B-C6A7BDF23834}"/>
              </a:ext>
            </a:extLst>
          </p:cNvPr>
          <p:cNvSpPr>
            <a:spLocks noChangeAspect="1"/>
          </p:cNvSpPr>
          <p:nvPr/>
        </p:nvSpPr>
        <p:spPr bwMode="auto">
          <a:xfrm>
            <a:off x="9326218" y="1371328"/>
            <a:ext cx="3583" cy="11599"/>
          </a:xfrm>
          <a:custGeom>
            <a:avLst/>
            <a:gdLst>
              <a:gd name="T0" fmla="*/ 6 w 6"/>
              <a:gd name="T1" fmla="*/ 18 h 18"/>
              <a:gd name="T2" fmla="*/ 0 w 6"/>
              <a:gd name="T3" fmla="*/ 0 h 18"/>
            </a:gdLst>
            <a:ahLst/>
            <a:cxnLst>
              <a:cxn ang="0">
                <a:pos x="T0" y="T1"/>
              </a:cxn>
              <a:cxn ang="0">
                <a:pos x="T2" y="T3"/>
              </a:cxn>
            </a:cxnLst>
            <a:rect l="0" t="0" r="r" b="b"/>
            <a:pathLst>
              <a:path w="6" h="18">
                <a:moveTo>
                  <a:pt x="6" y="18"/>
                </a:moveTo>
                <a:cubicBezTo>
                  <a:pt x="5" y="13"/>
                  <a:pt x="2" y="7"/>
                  <a:pt x="0" y="0"/>
                </a:cubicBezTo>
              </a:path>
            </a:pathLst>
          </a:custGeom>
          <a:noFill/>
          <a:ln w="6350" cap="rnd">
            <a:solidFill>
              <a:srgbClr val="FF6600"/>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defPPr>
              <a:defRPr lang="en-US"/>
            </a:defPPr>
            <a:lvl1pPr algn="l" rtl="0" fontAlgn="base">
              <a:spcBef>
                <a:spcPct val="0"/>
              </a:spcBef>
              <a:spcAft>
                <a:spcPct val="0"/>
              </a:spcAft>
              <a:defRPr sz="1400" kern="1200">
                <a:solidFill>
                  <a:schemeClr val="tx1"/>
                </a:solidFill>
                <a:latin typeface="Arial" panose="020B0604020202020204" pitchFamily="34" charset="0"/>
                <a:ea typeface="+mn-ea"/>
                <a:cs typeface="+mn-cs"/>
              </a:defRPr>
            </a:lvl1pPr>
            <a:lvl2pPr marL="457200" algn="l" rtl="0" fontAlgn="base">
              <a:spcBef>
                <a:spcPct val="0"/>
              </a:spcBef>
              <a:spcAft>
                <a:spcPct val="0"/>
              </a:spcAft>
              <a:defRPr sz="1400" kern="1200">
                <a:solidFill>
                  <a:schemeClr val="tx1"/>
                </a:solidFill>
                <a:latin typeface="Arial" panose="020B0604020202020204" pitchFamily="34" charset="0"/>
                <a:ea typeface="+mn-ea"/>
                <a:cs typeface="+mn-cs"/>
              </a:defRPr>
            </a:lvl2pPr>
            <a:lvl3pPr marL="914400" algn="l" rtl="0" fontAlgn="base">
              <a:spcBef>
                <a:spcPct val="0"/>
              </a:spcBef>
              <a:spcAft>
                <a:spcPct val="0"/>
              </a:spcAft>
              <a:defRPr sz="1400" kern="1200">
                <a:solidFill>
                  <a:schemeClr val="tx1"/>
                </a:solidFill>
                <a:latin typeface="Arial" panose="020B0604020202020204" pitchFamily="34" charset="0"/>
                <a:ea typeface="+mn-ea"/>
                <a:cs typeface="+mn-cs"/>
              </a:defRPr>
            </a:lvl3pPr>
            <a:lvl4pPr marL="1371600" algn="l" rtl="0" fontAlgn="base">
              <a:spcBef>
                <a:spcPct val="0"/>
              </a:spcBef>
              <a:spcAft>
                <a:spcPct val="0"/>
              </a:spcAft>
              <a:defRPr sz="1400" kern="1200">
                <a:solidFill>
                  <a:schemeClr val="tx1"/>
                </a:solidFill>
                <a:latin typeface="Arial" panose="020B0604020202020204" pitchFamily="34" charset="0"/>
                <a:ea typeface="+mn-ea"/>
                <a:cs typeface="+mn-cs"/>
              </a:defRPr>
            </a:lvl4pPr>
            <a:lvl5pPr marL="1828800" algn="l" rtl="0" fontAlgn="base">
              <a:spcBef>
                <a:spcPct val="0"/>
              </a:spcBef>
              <a:spcAft>
                <a:spcPct val="0"/>
              </a:spcAft>
              <a:defRPr sz="1400" kern="1200">
                <a:solidFill>
                  <a:schemeClr val="tx1"/>
                </a:solidFill>
                <a:latin typeface="Arial" panose="020B0604020202020204" pitchFamily="34" charset="0"/>
                <a:ea typeface="+mn-ea"/>
                <a:cs typeface="+mn-cs"/>
              </a:defRPr>
            </a:lvl5pPr>
            <a:lvl6pPr marL="2286000" algn="l" defTabSz="914400" rtl="0" eaLnBrk="1" latinLnBrk="0" hangingPunct="1">
              <a:defRPr sz="1400" kern="1200">
                <a:solidFill>
                  <a:schemeClr val="tx1"/>
                </a:solidFill>
                <a:latin typeface="Arial" panose="020B0604020202020204" pitchFamily="34" charset="0"/>
                <a:ea typeface="+mn-ea"/>
                <a:cs typeface="+mn-cs"/>
              </a:defRPr>
            </a:lvl6pPr>
            <a:lvl7pPr marL="2743200" algn="l" defTabSz="914400" rtl="0" eaLnBrk="1" latinLnBrk="0" hangingPunct="1">
              <a:defRPr sz="1400" kern="1200">
                <a:solidFill>
                  <a:schemeClr val="tx1"/>
                </a:solidFill>
                <a:latin typeface="Arial" panose="020B0604020202020204" pitchFamily="34" charset="0"/>
                <a:ea typeface="+mn-ea"/>
                <a:cs typeface="+mn-cs"/>
              </a:defRPr>
            </a:lvl7pPr>
            <a:lvl8pPr marL="3200400" algn="l" defTabSz="914400" rtl="0" eaLnBrk="1" latinLnBrk="0" hangingPunct="1">
              <a:defRPr sz="1400" kern="1200">
                <a:solidFill>
                  <a:schemeClr val="tx1"/>
                </a:solidFill>
                <a:latin typeface="Arial" panose="020B0604020202020204" pitchFamily="34" charset="0"/>
                <a:ea typeface="+mn-ea"/>
                <a:cs typeface="+mn-cs"/>
              </a:defRPr>
            </a:lvl8pPr>
            <a:lvl9pPr marL="3657600" algn="l" defTabSz="914400" rtl="0" eaLnBrk="1" latinLnBrk="0" hangingPunct="1">
              <a:defRPr sz="1400" kern="1200">
                <a:solidFill>
                  <a:schemeClr val="tx1"/>
                </a:solidFill>
                <a:latin typeface="Arial" panose="020B0604020202020204" pitchFamily="34" charset="0"/>
                <a:ea typeface="+mn-ea"/>
                <a:cs typeface="+mn-cs"/>
              </a:defRPr>
            </a:lvl9pPr>
          </a:lstStyle>
          <a:p>
            <a:endParaRPr lang="en-CA"/>
          </a:p>
        </p:txBody>
      </p:sp>
      <p:sp>
        <p:nvSpPr>
          <p:cNvPr id="165" name="Freeform 161">
            <a:extLst>
              <a:ext uri="{FF2B5EF4-FFF2-40B4-BE49-F238E27FC236}">
                <a16:creationId xmlns:a16="http://schemas.microsoft.com/office/drawing/2014/main" id="{E444648C-EECC-489F-8152-43708C40FDA0}"/>
              </a:ext>
            </a:extLst>
          </p:cNvPr>
          <p:cNvSpPr>
            <a:spLocks noChangeAspect="1"/>
          </p:cNvSpPr>
          <p:nvPr/>
        </p:nvSpPr>
        <p:spPr bwMode="auto">
          <a:xfrm>
            <a:off x="9329801" y="1382926"/>
            <a:ext cx="6654" cy="0"/>
          </a:xfrm>
          <a:custGeom>
            <a:avLst/>
            <a:gdLst>
              <a:gd name="T0" fmla="*/ 0 w 10"/>
              <a:gd name="T1" fmla="*/ 10 w 10"/>
            </a:gdLst>
            <a:ahLst/>
            <a:cxnLst>
              <a:cxn ang="0">
                <a:pos x="T0" y="0"/>
              </a:cxn>
              <a:cxn ang="0">
                <a:pos x="T1" y="0"/>
              </a:cxn>
            </a:cxnLst>
            <a:rect l="0" t="0" r="r" b="b"/>
            <a:pathLst>
              <a:path w="10">
                <a:moveTo>
                  <a:pt x="0" y="0"/>
                </a:moveTo>
                <a:cubicBezTo>
                  <a:pt x="4" y="0"/>
                  <a:pt x="7" y="0"/>
                  <a:pt x="10" y="0"/>
                </a:cubicBezTo>
              </a:path>
            </a:pathLst>
          </a:custGeom>
          <a:noFill/>
          <a:ln w="6350" cap="rnd">
            <a:solidFill>
              <a:srgbClr val="FF6600"/>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defPPr>
              <a:defRPr lang="en-US"/>
            </a:defPPr>
            <a:lvl1pPr algn="l" rtl="0" fontAlgn="base">
              <a:spcBef>
                <a:spcPct val="0"/>
              </a:spcBef>
              <a:spcAft>
                <a:spcPct val="0"/>
              </a:spcAft>
              <a:defRPr sz="1400" kern="1200">
                <a:solidFill>
                  <a:schemeClr val="tx1"/>
                </a:solidFill>
                <a:latin typeface="Arial" panose="020B0604020202020204" pitchFamily="34" charset="0"/>
                <a:ea typeface="+mn-ea"/>
                <a:cs typeface="+mn-cs"/>
              </a:defRPr>
            </a:lvl1pPr>
            <a:lvl2pPr marL="457200" algn="l" rtl="0" fontAlgn="base">
              <a:spcBef>
                <a:spcPct val="0"/>
              </a:spcBef>
              <a:spcAft>
                <a:spcPct val="0"/>
              </a:spcAft>
              <a:defRPr sz="1400" kern="1200">
                <a:solidFill>
                  <a:schemeClr val="tx1"/>
                </a:solidFill>
                <a:latin typeface="Arial" panose="020B0604020202020204" pitchFamily="34" charset="0"/>
                <a:ea typeface="+mn-ea"/>
                <a:cs typeface="+mn-cs"/>
              </a:defRPr>
            </a:lvl2pPr>
            <a:lvl3pPr marL="914400" algn="l" rtl="0" fontAlgn="base">
              <a:spcBef>
                <a:spcPct val="0"/>
              </a:spcBef>
              <a:spcAft>
                <a:spcPct val="0"/>
              </a:spcAft>
              <a:defRPr sz="1400" kern="1200">
                <a:solidFill>
                  <a:schemeClr val="tx1"/>
                </a:solidFill>
                <a:latin typeface="Arial" panose="020B0604020202020204" pitchFamily="34" charset="0"/>
                <a:ea typeface="+mn-ea"/>
                <a:cs typeface="+mn-cs"/>
              </a:defRPr>
            </a:lvl3pPr>
            <a:lvl4pPr marL="1371600" algn="l" rtl="0" fontAlgn="base">
              <a:spcBef>
                <a:spcPct val="0"/>
              </a:spcBef>
              <a:spcAft>
                <a:spcPct val="0"/>
              </a:spcAft>
              <a:defRPr sz="1400" kern="1200">
                <a:solidFill>
                  <a:schemeClr val="tx1"/>
                </a:solidFill>
                <a:latin typeface="Arial" panose="020B0604020202020204" pitchFamily="34" charset="0"/>
                <a:ea typeface="+mn-ea"/>
                <a:cs typeface="+mn-cs"/>
              </a:defRPr>
            </a:lvl4pPr>
            <a:lvl5pPr marL="1828800" algn="l" rtl="0" fontAlgn="base">
              <a:spcBef>
                <a:spcPct val="0"/>
              </a:spcBef>
              <a:spcAft>
                <a:spcPct val="0"/>
              </a:spcAft>
              <a:defRPr sz="1400" kern="1200">
                <a:solidFill>
                  <a:schemeClr val="tx1"/>
                </a:solidFill>
                <a:latin typeface="Arial" panose="020B0604020202020204" pitchFamily="34" charset="0"/>
                <a:ea typeface="+mn-ea"/>
                <a:cs typeface="+mn-cs"/>
              </a:defRPr>
            </a:lvl5pPr>
            <a:lvl6pPr marL="2286000" algn="l" defTabSz="914400" rtl="0" eaLnBrk="1" latinLnBrk="0" hangingPunct="1">
              <a:defRPr sz="1400" kern="1200">
                <a:solidFill>
                  <a:schemeClr val="tx1"/>
                </a:solidFill>
                <a:latin typeface="Arial" panose="020B0604020202020204" pitchFamily="34" charset="0"/>
                <a:ea typeface="+mn-ea"/>
                <a:cs typeface="+mn-cs"/>
              </a:defRPr>
            </a:lvl6pPr>
            <a:lvl7pPr marL="2743200" algn="l" defTabSz="914400" rtl="0" eaLnBrk="1" latinLnBrk="0" hangingPunct="1">
              <a:defRPr sz="1400" kern="1200">
                <a:solidFill>
                  <a:schemeClr val="tx1"/>
                </a:solidFill>
                <a:latin typeface="Arial" panose="020B0604020202020204" pitchFamily="34" charset="0"/>
                <a:ea typeface="+mn-ea"/>
                <a:cs typeface="+mn-cs"/>
              </a:defRPr>
            </a:lvl7pPr>
            <a:lvl8pPr marL="3200400" algn="l" defTabSz="914400" rtl="0" eaLnBrk="1" latinLnBrk="0" hangingPunct="1">
              <a:defRPr sz="1400" kern="1200">
                <a:solidFill>
                  <a:schemeClr val="tx1"/>
                </a:solidFill>
                <a:latin typeface="Arial" panose="020B0604020202020204" pitchFamily="34" charset="0"/>
                <a:ea typeface="+mn-ea"/>
                <a:cs typeface="+mn-cs"/>
              </a:defRPr>
            </a:lvl8pPr>
            <a:lvl9pPr marL="3657600" algn="l" defTabSz="914400" rtl="0" eaLnBrk="1" latinLnBrk="0" hangingPunct="1">
              <a:defRPr sz="1400" kern="1200">
                <a:solidFill>
                  <a:schemeClr val="tx1"/>
                </a:solidFill>
                <a:latin typeface="Arial" panose="020B0604020202020204" pitchFamily="34" charset="0"/>
                <a:ea typeface="+mn-ea"/>
                <a:cs typeface="+mn-cs"/>
              </a:defRPr>
            </a:lvl9pPr>
          </a:lstStyle>
          <a:p>
            <a:endParaRPr lang="en-CA"/>
          </a:p>
        </p:txBody>
      </p:sp>
      <p:sp>
        <p:nvSpPr>
          <p:cNvPr id="166" name="Freeform 162">
            <a:extLst>
              <a:ext uri="{FF2B5EF4-FFF2-40B4-BE49-F238E27FC236}">
                <a16:creationId xmlns:a16="http://schemas.microsoft.com/office/drawing/2014/main" id="{E2916838-686F-42D6-8F67-554F01070427}"/>
              </a:ext>
            </a:extLst>
          </p:cNvPr>
          <p:cNvSpPr>
            <a:spLocks noChangeAspect="1"/>
          </p:cNvSpPr>
          <p:nvPr/>
        </p:nvSpPr>
        <p:spPr bwMode="auto">
          <a:xfrm>
            <a:off x="9336456" y="1382374"/>
            <a:ext cx="3071" cy="552"/>
          </a:xfrm>
          <a:custGeom>
            <a:avLst/>
            <a:gdLst>
              <a:gd name="T0" fmla="*/ 0 w 6"/>
              <a:gd name="T1" fmla="*/ 1 h 1"/>
              <a:gd name="T2" fmla="*/ 6 w 6"/>
              <a:gd name="T3" fmla="*/ 0 h 1"/>
            </a:gdLst>
            <a:ahLst/>
            <a:cxnLst>
              <a:cxn ang="0">
                <a:pos x="T0" y="T1"/>
              </a:cxn>
              <a:cxn ang="0">
                <a:pos x="T2" y="T3"/>
              </a:cxn>
            </a:cxnLst>
            <a:rect l="0" t="0" r="r" b="b"/>
            <a:pathLst>
              <a:path w="6" h="1">
                <a:moveTo>
                  <a:pt x="0" y="1"/>
                </a:moveTo>
                <a:cubicBezTo>
                  <a:pt x="2" y="1"/>
                  <a:pt x="4" y="0"/>
                  <a:pt x="6" y="0"/>
                </a:cubicBezTo>
              </a:path>
            </a:pathLst>
          </a:custGeom>
          <a:noFill/>
          <a:ln w="6350" cap="rnd">
            <a:solidFill>
              <a:srgbClr val="FF6600"/>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defPPr>
              <a:defRPr lang="en-US"/>
            </a:defPPr>
            <a:lvl1pPr algn="l" rtl="0" fontAlgn="base">
              <a:spcBef>
                <a:spcPct val="0"/>
              </a:spcBef>
              <a:spcAft>
                <a:spcPct val="0"/>
              </a:spcAft>
              <a:defRPr sz="1400" kern="1200">
                <a:solidFill>
                  <a:schemeClr val="tx1"/>
                </a:solidFill>
                <a:latin typeface="Arial" panose="020B0604020202020204" pitchFamily="34" charset="0"/>
                <a:ea typeface="+mn-ea"/>
                <a:cs typeface="+mn-cs"/>
              </a:defRPr>
            </a:lvl1pPr>
            <a:lvl2pPr marL="457200" algn="l" rtl="0" fontAlgn="base">
              <a:spcBef>
                <a:spcPct val="0"/>
              </a:spcBef>
              <a:spcAft>
                <a:spcPct val="0"/>
              </a:spcAft>
              <a:defRPr sz="1400" kern="1200">
                <a:solidFill>
                  <a:schemeClr val="tx1"/>
                </a:solidFill>
                <a:latin typeface="Arial" panose="020B0604020202020204" pitchFamily="34" charset="0"/>
                <a:ea typeface="+mn-ea"/>
                <a:cs typeface="+mn-cs"/>
              </a:defRPr>
            </a:lvl2pPr>
            <a:lvl3pPr marL="914400" algn="l" rtl="0" fontAlgn="base">
              <a:spcBef>
                <a:spcPct val="0"/>
              </a:spcBef>
              <a:spcAft>
                <a:spcPct val="0"/>
              </a:spcAft>
              <a:defRPr sz="1400" kern="1200">
                <a:solidFill>
                  <a:schemeClr val="tx1"/>
                </a:solidFill>
                <a:latin typeface="Arial" panose="020B0604020202020204" pitchFamily="34" charset="0"/>
                <a:ea typeface="+mn-ea"/>
                <a:cs typeface="+mn-cs"/>
              </a:defRPr>
            </a:lvl3pPr>
            <a:lvl4pPr marL="1371600" algn="l" rtl="0" fontAlgn="base">
              <a:spcBef>
                <a:spcPct val="0"/>
              </a:spcBef>
              <a:spcAft>
                <a:spcPct val="0"/>
              </a:spcAft>
              <a:defRPr sz="1400" kern="1200">
                <a:solidFill>
                  <a:schemeClr val="tx1"/>
                </a:solidFill>
                <a:latin typeface="Arial" panose="020B0604020202020204" pitchFamily="34" charset="0"/>
                <a:ea typeface="+mn-ea"/>
                <a:cs typeface="+mn-cs"/>
              </a:defRPr>
            </a:lvl4pPr>
            <a:lvl5pPr marL="1828800" algn="l" rtl="0" fontAlgn="base">
              <a:spcBef>
                <a:spcPct val="0"/>
              </a:spcBef>
              <a:spcAft>
                <a:spcPct val="0"/>
              </a:spcAft>
              <a:defRPr sz="1400" kern="1200">
                <a:solidFill>
                  <a:schemeClr val="tx1"/>
                </a:solidFill>
                <a:latin typeface="Arial" panose="020B0604020202020204" pitchFamily="34" charset="0"/>
                <a:ea typeface="+mn-ea"/>
                <a:cs typeface="+mn-cs"/>
              </a:defRPr>
            </a:lvl5pPr>
            <a:lvl6pPr marL="2286000" algn="l" defTabSz="914400" rtl="0" eaLnBrk="1" latinLnBrk="0" hangingPunct="1">
              <a:defRPr sz="1400" kern="1200">
                <a:solidFill>
                  <a:schemeClr val="tx1"/>
                </a:solidFill>
                <a:latin typeface="Arial" panose="020B0604020202020204" pitchFamily="34" charset="0"/>
                <a:ea typeface="+mn-ea"/>
                <a:cs typeface="+mn-cs"/>
              </a:defRPr>
            </a:lvl6pPr>
            <a:lvl7pPr marL="2743200" algn="l" defTabSz="914400" rtl="0" eaLnBrk="1" latinLnBrk="0" hangingPunct="1">
              <a:defRPr sz="1400" kern="1200">
                <a:solidFill>
                  <a:schemeClr val="tx1"/>
                </a:solidFill>
                <a:latin typeface="Arial" panose="020B0604020202020204" pitchFamily="34" charset="0"/>
                <a:ea typeface="+mn-ea"/>
                <a:cs typeface="+mn-cs"/>
              </a:defRPr>
            </a:lvl7pPr>
            <a:lvl8pPr marL="3200400" algn="l" defTabSz="914400" rtl="0" eaLnBrk="1" latinLnBrk="0" hangingPunct="1">
              <a:defRPr sz="1400" kern="1200">
                <a:solidFill>
                  <a:schemeClr val="tx1"/>
                </a:solidFill>
                <a:latin typeface="Arial" panose="020B0604020202020204" pitchFamily="34" charset="0"/>
                <a:ea typeface="+mn-ea"/>
                <a:cs typeface="+mn-cs"/>
              </a:defRPr>
            </a:lvl8pPr>
            <a:lvl9pPr marL="3657600" algn="l" defTabSz="914400" rtl="0" eaLnBrk="1" latinLnBrk="0" hangingPunct="1">
              <a:defRPr sz="1400" kern="1200">
                <a:solidFill>
                  <a:schemeClr val="tx1"/>
                </a:solidFill>
                <a:latin typeface="Arial" panose="020B0604020202020204" pitchFamily="34" charset="0"/>
                <a:ea typeface="+mn-ea"/>
                <a:cs typeface="+mn-cs"/>
              </a:defRPr>
            </a:lvl9pPr>
          </a:lstStyle>
          <a:p>
            <a:endParaRPr lang="en-CA"/>
          </a:p>
        </p:txBody>
      </p:sp>
      <p:sp>
        <p:nvSpPr>
          <p:cNvPr id="167" name="Freeform 163">
            <a:extLst>
              <a:ext uri="{FF2B5EF4-FFF2-40B4-BE49-F238E27FC236}">
                <a16:creationId xmlns:a16="http://schemas.microsoft.com/office/drawing/2014/main" id="{099116CC-A7E8-40AB-AA04-8FFB3C27210A}"/>
              </a:ext>
            </a:extLst>
          </p:cNvPr>
          <p:cNvSpPr>
            <a:spLocks noChangeAspect="1"/>
          </p:cNvSpPr>
          <p:nvPr/>
        </p:nvSpPr>
        <p:spPr bwMode="auto">
          <a:xfrm>
            <a:off x="9336456" y="1371328"/>
            <a:ext cx="3071" cy="11046"/>
          </a:xfrm>
          <a:custGeom>
            <a:avLst/>
            <a:gdLst>
              <a:gd name="T0" fmla="*/ 6 w 6"/>
              <a:gd name="T1" fmla="*/ 17 h 17"/>
              <a:gd name="T2" fmla="*/ 0 w 6"/>
              <a:gd name="T3" fmla="*/ 0 h 17"/>
            </a:gdLst>
            <a:ahLst/>
            <a:cxnLst>
              <a:cxn ang="0">
                <a:pos x="T0" y="T1"/>
              </a:cxn>
              <a:cxn ang="0">
                <a:pos x="T2" y="T3"/>
              </a:cxn>
            </a:cxnLst>
            <a:rect l="0" t="0" r="r" b="b"/>
            <a:pathLst>
              <a:path w="6" h="17">
                <a:moveTo>
                  <a:pt x="6" y="17"/>
                </a:moveTo>
                <a:cubicBezTo>
                  <a:pt x="5" y="13"/>
                  <a:pt x="2" y="6"/>
                  <a:pt x="0" y="0"/>
                </a:cubicBezTo>
              </a:path>
            </a:pathLst>
          </a:custGeom>
          <a:noFill/>
          <a:ln w="6350" cap="rnd">
            <a:solidFill>
              <a:srgbClr val="FF6600"/>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defPPr>
              <a:defRPr lang="en-US"/>
            </a:defPPr>
            <a:lvl1pPr algn="l" rtl="0" fontAlgn="base">
              <a:spcBef>
                <a:spcPct val="0"/>
              </a:spcBef>
              <a:spcAft>
                <a:spcPct val="0"/>
              </a:spcAft>
              <a:defRPr sz="1400" kern="1200">
                <a:solidFill>
                  <a:schemeClr val="tx1"/>
                </a:solidFill>
                <a:latin typeface="Arial" panose="020B0604020202020204" pitchFamily="34" charset="0"/>
                <a:ea typeface="+mn-ea"/>
                <a:cs typeface="+mn-cs"/>
              </a:defRPr>
            </a:lvl1pPr>
            <a:lvl2pPr marL="457200" algn="l" rtl="0" fontAlgn="base">
              <a:spcBef>
                <a:spcPct val="0"/>
              </a:spcBef>
              <a:spcAft>
                <a:spcPct val="0"/>
              </a:spcAft>
              <a:defRPr sz="1400" kern="1200">
                <a:solidFill>
                  <a:schemeClr val="tx1"/>
                </a:solidFill>
                <a:latin typeface="Arial" panose="020B0604020202020204" pitchFamily="34" charset="0"/>
                <a:ea typeface="+mn-ea"/>
                <a:cs typeface="+mn-cs"/>
              </a:defRPr>
            </a:lvl2pPr>
            <a:lvl3pPr marL="914400" algn="l" rtl="0" fontAlgn="base">
              <a:spcBef>
                <a:spcPct val="0"/>
              </a:spcBef>
              <a:spcAft>
                <a:spcPct val="0"/>
              </a:spcAft>
              <a:defRPr sz="1400" kern="1200">
                <a:solidFill>
                  <a:schemeClr val="tx1"/>
                </a:solidFill>
                <a:latin typeface="Arial" panose="020B0604020202020204" pitchFamily="34" charset="0"/>
                <a:ea typeface="+mn-ea"/>
                <a:cs typeface="+mn-cs"/>
              </a:defRPr>
            </a:lvl3pPr>
            <a:lvl4pPr marL="1371600" algn="l" rtl="0" fontAlgn="base">
              <a:spcBef>
                <a:spcPct val="0"/>
              </a:spcBef>
              <a:spcAft>
                <a:spcPct val="0"/>
              </a:spcAft>
              <a:defRPr sz="1400" kern="1200">
                <a:solidFill>
                  <a:schemeClr val="tx1"/>
                </a:solidFill>
                <a:latin typeface="Arial" panose="020B0604020202020204" pitchFamily="34" charset="0"/>
                <a:ea typeface="+mn-ea"/>
                <a:cs typeface="+mn-cs"/>
              </a:defRPr>
            </a:lvl4pPr>
            <a:lvl5pPr marL="1828800" algn="l" rtl="0" fontAlgn="base">
              <a:spcBef>
                <a:spcPct val="0"/>
              </a:spcBef>
              <a:spcAft>
                <a:spcPct val="0"/>
              </a:spcAft>
              <a:defRPr sz="1400" kern="1200">
                <a:solidFill>
                  <a:schemeClr val="tx1"/>
                </a:solidFill>
                <a:latin typeface="Arial" panose="020B0604020202020204" pitchFamily="34" charset="0"/>
                <a:ea typeface="+mn-ea"/>
                <a:cs typeface="+mn-cs"/>
              </a:defRPr>
            </a:lvl5pPr>
            <a:lvl6pPr marL="2286000" algn="l" defTabSz="914400" rtl="0" eaLnBrk="1" latinLnBrk="0" hangingPunct="1">
              <a:defRPr sz="1400" kern="1200">
                <a:solidFill>
                  <a:schemeClr val="tx1"/>
                </a:solidFill>
                <a:latin typeface="Arial" panose="020B0604020202020204" pitchFamily="34" charset="0"/>
                <a:ea typeface="+mn-ea"/>
                <a:cs typeface="+mn-cs"/>
              </a:defRPr>
            </a:lvl6pPr>
            <a:lvl7pPr marL="2743200" algn="l" defTabSz="914400" rtl="0" eaLnBrk="1" latinLnBrk="0" hangingPunct="1">
              <a:defRPr sz="1400" kern="1200">
                <a:solidFill>
                  <a:schemeClr val="tx1"/>
                </a:solidFill>
                <a:latin typeface="Arial" panose="020B0604020202020204" pitchFamily="34" charset="0"/>
                <a:ea typeface="+mn-ea"/>
                <a:cs typeface="+mn-cs"/>
              </a:defRPr>
            </a:lvl7pPr>
            <a:lvl8pPr marL="3200400" algn="l" defTabSz="914400" rtl="0" eaLnBrk="1" latinLnBrk="0" hangingPunct="1">
              <a:defRPr sz="1400" kern="1200">
                <a:solidFill>
                  <a:schemeClr val="tx1"/>
                </a:solidFill>
                <a:latin typeface="Arial" panose="020B0604020202020204" pitchFamily="34" charset="0"/>
                <a:ea typeface="+mn-ea"/>
                <a:cs typeface="+mn-cs"/>
              </a:defRPr>
            </a:lvl8pPr>
            <a:lvl9pPr marL="3657600" algn="l" defTabSz="914400" rtl="0" eaLnBrk="1" latinLnBrk="0" hangingPunct="1">
              <a:defRPr sz="1400" kern="1200">
                <a:solidFill>
                  <a:schemeClr val="tx1"/>
                </a:solidFill>
                <a:latin typeface="Arial" panose="020B0604020202020204" pitchFamily="34" charset="0"/>
                <a:ea typeface="+mn-ea"/>
                <a:cs typeface="+mn-cs"/>
              </a:defRPr>
            </a:lvl9pPr>
          </a:lstStyle>
          <a:p>
            <a:endParaRPr lang="en-CA"/>
          </a:p>
        </p:txBody>
      </p:sp>
      <p:sp>
        <p:nvSpPr>
          <p:cNvPr id="168" name="Freeform 164">
            <a:extLst>
              <a:ext uri="{FF2B5EF4-FFF2-40B4-BE49-F238E27FC236}">
                <a16:creationId xmlns:a16="http://schemas.microsoft.com/office/drawing/2014/main" id="{0ECADFF5-3584-4136-99DF-5ED4B140006B}"/>
              </a:ext>
            </a:extLst>
          </p:cNvPr>
          <p:cNvSpPr>
            <a:spLocks noChangeAspect="1"/>
          </p:cNvSpPr>
          <p:nvPr/>
        </p:nvSpPr>
        <p:spPr bwMode="auto">
          <a:xfrm>
            <a:off x="9339527" y="1382374"/>
            <a:ext cx="17916" cy="7180"/>
          </a:xfrm>
          <a:custGeom>
            <a:avLst/>
            <a:gdLst>
              <a:gd name="T0" fmla="*/ 0 w 30"/>
              <a:gd name="T1" fmla="*/ 0 h 11"/>
              <a:gd name="T2" fmla="*/ 30 w 30"/>
              <a:gd name="T3" fmla="*/ 11 h 11"/>
            </a:gdLst>
            <a:ahLst/>
            <a:cxnLst>
              <a:cxn ang="0">
                <a:pos x="T0" y="T1"/>
              </a:cxn>
              <a:cxn ang="0">
                <a:pos x="T2" y="T3"/>
              </a:cxn>
            </a:cxnLst>
            <a:rect l="0" t="0" r="r" b="b"/>
            <a:pathLst>
              <a:path w="30" h="11">
                <a:moveTo>
                  <a:pt x="0" y="0"/>
                </a:moveTo>
                <a:cubicBezTo>
                  <a:pt x="10" y="4"/>
                  <a:pt x="21" y="6"/>
                  <a:pt x="30" y="11"/>
                </a:cubicBezTo>
              </a:path>
            </a:pathLst>
          </a:custGeom>
          <a:noFill/>
          <a:ln w="6350" cap="rnd">
            <a:solidFill>
              <a:srgbClr val="FF6600"/>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defPPr>
              <a:defRPr lang="en-US"/>
            </a:defPPr>
            <a:lvl1pPr algn="l" rtl="0" fontAlgn="base">
              <a:spcBef>
                <a:spcPct val="0"/>
              </a:spcBef>
              <a:spcAft>
                <a:spcPct val="0"/>
              </a:spcAft>
              <a:defRPr sz="1400" kern="1200">
                <a:solidFill>
                  <a:schemeClr val="tx1"/>
                </a:solidFill>
                <a:latin typeface="Arial" panose="020B0604020202020204" pitchFamily="34" charset="0"/>
                <a:ea typeface="+mn-ea"/>
                <a:cs typeface="+mn-cs"/>
              </a:defRPr>
            </a:lvl1pPr>
            <a:lvl2pPr marL="457200" algn="l" rtl="0" fontAlgn="base">
              <a:spcBef>
                <a:spcPct val="0"/>
              </a:spcBef>
              <a:spcAft>
                <a:spcPct val="0"/>
              </a:spcAft>
              <a:defRPr sz="1400" kern="1200">
                <a:solidFill>
                  <a:schemeClr val="tx1"/>
                </a:solidFill>
                <a:latin typeface="Arial" panose="020B0604020202020204" pitchFamily="34" charset="0"/>
                <a:ea typeface="+mn-ea"/>
                <a:cs typeface="+mn-cs"/>
              </a:defRPr>
            </a:lvl2pPr>
            <a:lvl3pPr marL="914400" algn="l" rtl="0" fontAlgn="base">
              <a:spcBef>
                <a:spcPct val="0"/>
              </a:spcBef>
              <a:spcAft>
                <a:spcPct val="0"/>
              </a:spcAft>
              <a:defRPr sz="1400" kern="1200">
                <a:solidFill>
                  <a:schemeClr val="tx1"/>
                </a:solidFill>
                <a:latin typeface="Arial" panose="020B0604020202020204" pitchFamily="34" charset="0"/>
                <a:ea typeface="+mn-ea"/>
                <a:cs typeface="+mn-cs"/>
              </a:defRPr>
            </a:lvl3pPr>
            <a:lvl4pPr marL="1371600" algn="l" rtl="0" fontAlgn="base">
              <a:spcBef>
                <a:spcPct val="0"/>
              </a:spcBef>
              <a:spcAft>
                <a:spcPct val="0"/>
              </a:spcAft>
              <a:defRPr sz="1400" kern="1200">
                <a:solidFill>
                  <a:schemeClr val="tx1"/>
                </a:solidFill>
                <a:latin typeface="Arial" panose="020B0604020202020204" pitchFamily="34" charset="0"/>
                <a:ea typeface="+mn-ea"/>
                <a:cs typeface="+mn-cs"/>
              </a:defRPr>
            </a:lvl4pPr>
            <a:lvl5pPr marL="1828800" algn="l" rtl="0" fontAlgn="base">
              <a:spcBef>
                <a:spcPct val="0"/>
              </a:spcBef>
              <a:spcAft>
                <a:spcPct val="0"/>
              </a:spcAft>
              <a:defRPr sz="1400" kern="1200">
                <a:solidFill>
                  <a:schemeClr val="tx1"/>
                </a:solidFill>
                <a:latin typeface="Arial" panose="020B0604020202020204" pitchFamily="34" charset="0"/>
                <a:ea typeface="+mn-ea"/>
                <a:cs typeface="+mn-cs"/>
              </a:defRPr>
            </a:lvl5pPr>
            <a:lvl6pPr marL="2286000" algn="l" defTabSz="914400" rtl="0" eaLnBrk="1" latinLnBrk="0" hangingPunct="1">
              <a:defRPr sz="1400" kern="1200">
                <a:solidFill>
                  <a:schemeClr val="tx1"/>
                </a:solidFill>
                <a:latin typeface="Arial" panose="020B0604020202020204" pitchFamily="34" charset="0"/>
                <a:ea typeface="+mn-ea"/>
                <a:cs typeface="+mn-cs"/>
              </a:defRPr>
            </a:lvl6pPr>
            <a:lvl7pPr marL="2743200" algn="l" defTabSz="914400" rtl="0" eaLnBrk="1" latinLnBrk="0" hangingPunct="1">
              <a:defRPr sz="1400" kern="1200">
                <a:solidFill>
                  <a:schemeClr val="tx1"/>
                </a:solidFill>
                <a:latin typeface="Arial" panose="020B0604020202020204" pitchFamily="34" charset="0"/>
                <a:ea typeface="+mn-ea"/>
                <a:cs typeface="+mn-cs"/>
              </a:defRPr>
            </a:lvl7pPr>
            <a:lvl8pPr marL="3200400" algn="l" defTabSz="914400" rtl="0" eaLnBrk="1" latinLnBrk="0" hangingPunct="1">
              <a:defRPr sz="1400" kern="1200">
                <a:solidFill>
                  <a:schemeClr val="tx1"/>
                </a:solidFill>
                <a:latin typeface="Arial" panose="020B0604020202020204" pitchFamily="34" charset="0"/>
                <a:ea typeface="+mn-ea"/>
                <a:cs typeface="+mn-cs"/>
              </a:defRPr>
            </a:lvl8pPr>
            <a:lvl9pPr marL="3657600" algn="l" defTabSz="914400" rtl="0" eaLnBrk="1" latinLnBrk="0" hangingPunct="1">
              <a:defRPr sz="1400" kern="1200">
                <a:solidFill>
                  <a:schemeClr val="tx1"/>
                </a:solidFill>
                <a:latin typeface="Arial" panose="020B0604020202020204" pitchFamily="34" charset="0"/>
                <a:ea typeface="+mn-ea"/>
                <a:cs typeface="+mn-cs"/>
              </a:defRPr>
            </a:lvl9pPr>
          </a:lstStyle>
          <a:p>
            <a:endParaRPr lang="en-CA"/>
          </a:p>
        </p:txBody>
      </p:sp>
      <p:sp>
        <p:nvSpPr>
          <p:cNvPr id="169" name="Freeform 165">
            <a:extLst>
              <a:ext uri="{FF2B5EF4-FFF2-40B4-BE49-F238E27FC236}">
                <a16:creationId xmlns:a16="http://schemas.microsoft.com/office/drawing/2014/main" id="{02F17577-AB9C-4C10-9246-1130F8055E10}"/>
              </a:ext>
            </a:extLst>
          </p:cNvPr>
          <p:cNvSpPr>
            <a:spLocks noChangeAspect="1"/>
          </p:cNvSpPr>
          <p:nvPr/>
        </p:nvSpPr>
        <p:spPr bwMode="auto">
          <a:xfrm>
            <a:off x="9336456" y="1382926"/>
            <a:ext cx="11261" cy="18779"/>
          </a:xfrm>
          <a:custGeom>
            <a:avLst/>
            <a:gdLst>
              <a:gd name="T0" fmla="*/ 0 w 20"/>
              <a:gd name="T1" fmla="*/ 0 h 30"/>
              <a:gd name="T2" fmla="*/ 20 w 20"/>
              <a:gd name="T3" fmla="*/ 30 h 30"/>
            </a:gdLst>
            <a:ahLst/>
            <a:cxnLst>
              <a:cxn ang="0">
                <a:pos x="T0" y="T1"/>
              </a:cxn>
              <a:cxn ang="0">
                <a:pos x="T2" y="T3"/>
              </a:cxn>
            </a:cxnLst>
            <a:rect l="0" t="0" r="r" b="b"/>
            <a:pathLst>
              <a:path w="20" h="30">
                <a:moveTo>
                  <a:pt x="0" y="0"/>
                </a:moveTo>
                <a:cubicBezTo>
                  <a:pt x="2" y="12"/>
                  <a:pt x="15" y="19"/>
                  <a:pt x="20" y="30"/>
                </a:cubicBezTo>
              </a:path>
            </a:pathLst>
          </a:custGeom>
          <a:noFill/>
          <a:ln w="6350" cap="rnd">
            <a:solidFill>
              <a:srgbClr val="FF6600"/>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defPPr>
              <a:defRPr lang="en-US"/>
            </a:defPPr>
            <a:lvl1pPr algn="l" rtl="0" fontAlgn="base">
              <a:spcBef>
                <a:spcPct val="0"/>
              </a:spcBef>
              <a:spcAft>
                <a:spcPct val="0"/>
              </a:spcAft>
              <a:defRPr sz="1400" kern="1200">
                <a:solidFill>
                  <a:schemeClr val="tx1"/>
                </a:solidFill>
                <a:latin typeface="Arial" panose="020B0604020202020204" pitchFamily="34" charset="0"/>
                <a:ea typeface="+mn-ea"/>
                <a:cs typeface="+mn-cs"/>
              </a:defRPr>
            </a:lvl1pPr>
            <a:lvl2pPr marL="457200" algn="l" rtl="0" fontAlgn="base">
              <a:spcBef>
                <a:spcPct val="0"/>
              </a:spcBef>
              <a:spcAft>
                <a:spcPct val="0"/>
              </a:spcAft>
              <a:defRPr sz="1400" kern="1200">
                <a:solidFill>
                  <a:schemeClr val="tx1"/>
                </a:solidFill>
                <a:latin typeface="Arial" panose="020B0604020202020204" pitchFamily="34" charset="0"/>
                <a:ea typeface="+mn-ea"/>
                <a:cs typeface="+mn-cs"/>
              </a:defRPr>
            </a:lvl2pPr>
            <a:lvl3pPr marL="914400" algn="l" rtl="0" fontAlgn="base">
              <a:spcBef>
                <a:spcPct val="0"/>
              </a:spcBef>
              <a:spcAft>
                <a:spcPct val="0"/>
              </a:spcAft>
              <a:defRPr sz="1400" kern="1200">
                <a:solidFill>
                  <a:schemeClr val="tx1"/>
                </a:solidFill>
                <a:latin typeface="Arial" panose="020B0604020202020204" pitchFamily="34" charset="0"/>
                <a:ea typeface="+mn-ea"/>
                <a:cs typeface="+mn-cs"/>
              </a:defRPr>
            </a:lvl3pPr>
            <a:lvl4pPr marL="1371600" algn="l" rtl="0" fontAlgn="base">
              <a:spcBef>
                <a:spcPct val="0"/>
              </a:spcBef>
              <a:spcAft>
                <a:spcPct val="0"/>
              </a:spcAft>
              <a:defRPr sz="1400" kern="1200">
                <a:solidFill>
                  <a:schemeClr val="tx1"/>
                </a:solidFill>
                <a:latin typeface="Arial" panose="020B0604020202020204" pitchFamily="34" charset="0"/>
                <a:ea typeface="+mn-ea"/>
                <a:cs typeface="+mn-cs"/>
              </a:defRPr>
            </a:lvl4pPr>
            <a:lvl5pPr marL="1828800" algn="l" rtl="0" fontAlgn="base">
              <a:spcBef>
                <a:spcPct val="0"/>
              </a:spcBef>
              <a:spcAft>
                <a:spcPct val="0"/>
              </a:spcAft>
              <a:defRPr sz="1400" kern="1200">
                <a:solidFill>
                  <a:schemeClr val="tx1"/>
                </a:solidFill>
                <a:latin typeface="Arial" panose="020B0604020202020204" pitchFamily="34" charset="0"/>
                <a:ea typeface="+mn-ea"/>
                <a:cs typeface="+mn-cs"/>
              </a:defRPr>
            </a:lvl5pPr>
            <a:lvl6pPr marL="2286000" algn="l" defTabSz="914400" rtl="0" eaLnBrk="1" latinLnBrk="0" hangingPunct="1">
              <a:defRPr sz="1400" kern="1200">
                <a:solidFill>
                  <a:schemeClr val="tx1"/>
                </a:solidFill>
                <a:latin typeface="Arial" panose="020B0604020202020204" pitchFamily="34" charset="0"/>
                <a:ea typeface="+mn-ea"/>
                <a:cs typeface="+mn-cs"/>
              </a:defRPr>
            </a:lvl6pPr>
            <a:lvl7pPr marL="2743200" algn="l" defTabSz="914400" rtl="0" eaLnBrk="1" latinLnBrk="0" hangingPunct="1">
              <a:defRPr sz="1400" kern="1200">
                <a:solidFill>
                  <a:schemeClr val="tx1"/>
                </a:solidFill>
                <a:latin typeface="Arial" panose="020B0604020202020204" pitchFamily="34" charset="0"/>
                <a:ea typeface="+mn-ea"/>
                <a:cs typeface="+mn-cs"/>
              </a:defRPr>
            </a:lvl7pPr>
            <a:lvl8pPr marL="3200400" algn="l" defTabSz="914400" rtl="0" eaLnBrk="1" latinLnBrk="0" hangingPunct="1">
              <a:defRPr sz="1400" kern="1200">
                <a:solidFill>
                  <a:schemeClr val="tx1"/>
                </a:solidFill>
                <a:latin typeface="Arial" panose="020B0604020202020204" pitchFamily="34" charset="0"/>
                <a:ea typeface="+mn-ea"/>
                <a:cs typeface="+mn-cs"/>
              </a:defRPr>
            </a:lvl8pPr>
            <a:lvl9pPr marL="3657600" algn="l" defTabSz="914400" rtl="0" eaLnBrk="1" latinLnBrk="0" hangingPunct="1">
              <a:defRPr sz="1400" kern="1200">
                <a:solidFill>
                  <a:schemeClr val="tx1"/>
                </a:solidFill>
                <a:latin typeface="Arial" panose="020B0604020202020204" pitchFamily="34" charset="0"/>
                <a:ea typeface="+mn-ea"/>
                <a:cs typeface="+mn-cs"/>
              </a:defRPr>
            </a:lvl9pPr>
          </a:lstStyle>
          <a:p>
            <a:endParaRPr lang="en-CA"/>
          </a:p>
        </p:txBody>
      </p:sp>
      <p:sp>
        <p:nvSpPr>
          <p:cNvPr id="170" name="Freeform 166">
            <a:extLst>
              <a:ext uri="{FF2B5EF4-FFF2-40B4-BE49-F238E27FC236}">
                <a16:creationId xmlns:a16="http://schemas.microsoft.com/office/drawing/2014/main" id="{751D1C0F-0A82-4A82-B083-D8A81BF41C70}"/>
              </a:ext>
            </a:extLst>
          </p:cNvPr>
          <p:cNvSpPr>
            <a:spLocks noChangeAspect="1"/>
          </p:cNvSpPr>
          <p:nvPr/>
        </p:nvSpPr>
        <p:spPr bwMode="auto">
          <a:xfrm>
            <a:off x="9280150" y="1385688"/>
            <a:ext cx="6142" cy="18779"/>
          </a:xfrm>
          <a:custGeom>
            <a:avLst/>
            <a:gdLst>
              <a:gd name="T0" fmla="*/ 0 w 10"/>
              <a:gd name="T1" fmla="*/ 0 h 30"/>
              <a:gd name="T2" fmla="*/ 6 w 10"/>
              <a:gd name="T3" fmla="*/ 30 h 30"/>
            </a:gdLst>
            <a:ahLst/>
            <a:cxnLst>
              <a:cxn ang="0">
                <a:pos x="T0" y="T1"/>
              </a:cxn>
              <a:cxn ang="0">
                <a:pos x="T2" y="T3"/>
              </a:cxn>
            </a:cxnLst>
            <a:rect l="0" t="0" r="r" b="b"/>
            <a:pathLst>
              <a:path w="10" h="30">
                <a:moveTo>
                  <a:pt x="0" y="0"/>
                </a:moveTo>
                <a:cubicBezTo>
                  <a:pt x="10" y="7"/>
                  <a:pt x="5" y="20"/>
                  <a:pt x="6" y="30"/>
                </a:cubicBezTo>
              </a:path>
            </a:pathLst>
          </a:custGeom>
          <a:noFill/>
          <a:ln w="6350" cap="rnd">
            <a:solidFill>
              <a:srgbClr val="FF6600"/>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defPPr>
              <a:defRPr lang="en-US"/>
            </a:defPPr>
            <a:lvl1pPr algn="l" rtl="0" fontAlgn="base">
              <a:spcBef>
                <a:spcPct val="0"/>
              </a:spcBef>
              <a:spcAft>
                <a:spcPct val="0"/>
              </a:spcAft>
              <a:defRPr sz="1400" kern="1200">
                <a:solidFill>
                  <a:schemeClr val="tx1"/>
                </a:solidFill>
                <a:latin typeface="Arial" panose="020B0604020202020204" pitchFamily="34" charset="0"/>
                <a:ea typeface="+mn-ea"/>
                <a:cs typeface="+mn-cs"/>
              </a:defRPr>
            </a:lvl1pPr>
            <a:lvl2pPr marL="457200" algn="l" rtl="0" fontAlgn="base">
              <a:spcBef>
                <a:spcPct val="0"/>
              </a:spcBef>
              <a:spcAft>
                <a:spcPct val="0"/>
              </a:spcAft>
              <a:defRPr sz="1400" kern="1200">
                <a:solidFill>
                  <a:schemeClr val="tx1"/>
                </a:solidFill>
                <a:latin typeface="Arial" panose="020B0604020202020204" pitchFamily="34" charset="0"/>
                <a:ea typeface="+mn-ea"/>
                <a:cs typeface="+mn-cs"/>
              </a:defRPr>
            </a:lvl2pPr>
            <a:lvl3pPr marL="914400" algn="l" rtl="0" fontAlgn="base">
              <a:spcBef>
                <a:spcPct val="0"/>
              </a:spcBef>
              <a:spcAft>
                <a:spcPct val="0"/>
              </a:spcAft>
              <a:defRPr sz="1400" kern="1200">
                <a:solidFill>
                  <a:schemeClr val="tx1"/>
                </a:solidFill>
                <a:latin typeface="Arial" panose="020B0604020202020204" pitchFamily="34" charset="0"/>
                <a:ea typeface="+mn-ea"/>
                <a:cs typeface="+mn-cs"/>
              </a:defRPr>
            </a:lvl3pPr>
            <a:lvl4pPr marL="1371600" algn="l" rtl="0" fontAlgn="base">
              <a:spcBef>
                <a:spcPct val="0"/>
              </a:spcBef>
              <a:spcAft>
                <a:spcPct val="0"/>
              </a:spcAft>
              <a:defRPr sz="1400" kern="1200">
                <a:solidFill>
                  <a:schemeClr val="tx1"/>
                </a:solidFill>
                <a:latin typeface="Arial" panose="020B0604020202020204" pitchFamily="34" charset="0"/>
                <a:ea typeface="+mn-ea"/>
                <a:cs typeface="+mn-cs"/>
              </a:defRPr>
            </a:lvl4pPr>
            <a:lvl5pPr marL="1828800" algn="l" rtl="0" fontAlgn="base">
              <a:spcBef>
                <a:spcPct val="0"/>
              </a:spcBef>
              <a:spcAft>
                <a:spcPct val="0"/>
              </a:spcAft>
              <a:defRPr sz="1400" kern="1200">
                <a:solidFill>
                  <a:schemeClr val="tx1"/>
                </a:solidFill>
                <a:latin typeface="Arial" panose="020B0604020202020204" pitchFamily="34" charset="0"/>
                <a:ea typeface="+mn-ea"/>
                <a:cs typeface="+mn-cs"/>
              </a:defRPr>
            </a:lvl5pPr>
            <a:lvl6pPr marL="2286000" algn="l" defTabSz="914400" rtl="0" eaLnBrk="1" latinLnBrk="0" hangingPunct="1">
              <a:defRPr sz="1400" kern="1200">
                <a:solidFill>
                  <a:schemeClr val="tx1"/>
                </a:solidFill>
                <a:latin typeface="Arial" panose="020B0604020202020204" pitchFamily="34" charset="0"/>
                <a:ea typeface="+mn-ea"/>
                <a:cs typeface="+mn-cs"/>
              </a:defRPr>
            </a:lvl6pPr>
            <a:lvl7pPr marL="2743200" algn="l" defTabSz="914400" rtl="0" eaLnBrk="1" latinLnBrk="0" hangingPunct="1">
              <a:defRPr sz="1400" kern="1200">
                <a:solidFill>
                  <a:schemeClr val="tx1"/>
                </a:solidFill>
                <a:latin typeface="Arial" panose="020B0604020202020204" pitchFamily="34" charset="0"/>
                <a:ea typeface="+mn-ea"/>
                <a:cs typeface="+mn-cs"/>
              </a:defRPr>
            </a:lvl7pPr>
            <a:lvl8pPr marL="3200400" algn="l" defTabSz="914400" rtl="0" eaLnBrk="1" latinLnBrk="0" hangingPunct="1">
              <a:defRPr sz="1400" kern="1200">
                <a:solidFill>
                  <a:schemeClr val="tx1"/>
                </a:solidFill>
                <a:latin typeface="Arial" panose="020B0604020202020204" pitchFamily="34" charset="0"/>
                <a:ea typeface="+mn-ea"/>
                <a:cs typeface="+mn-cs"/>
              </a:defRPr>
            </a:lvl8pPr>
            <a:lvl9pPr marL="3657600" algn="l" defTabSz="914400" rtl="0" eaLnBrk="1" latinLnBrk="0" hangingPunct="1">
              <a:defRPr sz="1400" kern="1200">
                <a:solidFill>
                  <a:schemeClr val="tx1"/>
                </a:solidFill>
                <a:latin typeface="Arial" panose="020B0604020202020204" pitchFamily="34" charset="0"/>
                <a:ea typeface="+mn-ea"/>
                <a:cs typeface="+mn-cs"/>
              </a:defRPr>
            </a:lvl9pPr>
          </a:lstStyle>
          <a:p>
            <a:endParaRPr lang="en-CA"/>
          </a:p>
        </p:txBody>
      </p:sp>
      <p:sp>
        <p:nvSpPr>
          <p:cNvPr id="171" name="Freeform 167">
            <a:extLst>
              <a:ext uri="{FF2B5EF4-FFF2-40B4-BE49-F238E27FC236}">
                <a16:creationId xmlns:a16="http://schemas.microsoft.com/office/drawing/2014/main" id="{C87FFFA4-F8F9-4D09-940F-1D36A42B1BF0}"/>
              </a:ext>
            </a:extLst>
          </p:cNvPr>
          <p:cNvSpPr>
            <a:spLocks noChangeAspect="1"/>
          </p:cNvSpPr>
          <p:nvPr/>
        </p:nvSpPr>
        <p:spPr bwMode="auto">
          <a:xfrm>
            <a:off x="9210023" y="1422141"/>
            <a:ext cx="8190" cy="33139"/>
          </a:xfrm>
          <a:custGeom>
            <a:avLst/>
            <a:gdLst>
              <a:gd name="T0" fmla="*/ 5 w 13"/>
              <a:gd name="T1" fmla="*/ 0 h 53"/>
              <a:gd name="T2" fmla="*/ 0 w 13"/>
              <a:gd name="T3" fmla="*/ 53 h 53"/>
            </a:gdLst>
            <a:ahLst/>
            <a:cxnLst>
              <a:cxn ang="0">
                <a:pos x="T0" y="T1"/>
              </a:cxn>
              <a:cxn ang="0">
                <a:pos x="T2" y="T3"/>
              </a:cxn>
            </a:cxnLst>
            <a:rect l="0" t="0" r="r" b="b"/>
            <a:pathLst>
              <a:path w="13" h="53">
                <a:moveTo>
                  <a:pt x="5" y="0"/>
                </a:moveTo>
                <a:cubicBezTo>
                  <a:pt x="13" y="18"/>
                  <a:pt x="3" y="36"/>
                  <a:pt x="0" y="53"/>
                </a:cubicBezTo>
              </a:path>
            </a:pathLst>
          </a:custGeom>
          <a:noFill/>
          <a:ln w="6350" cap="rnd">
            <a:solidFill>
              <a:srgbClr val="FF6600"/>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defPPr>
              <a:defRPr lang="en-US"/>
            </a:defPPr>
            <a:lvl1pPr algn="l" rtl="0" fontAlgn="base">
              <a:spcBef>
                <a:spcPct val="0"/>
              </a:spcBef>
              <a:spcAft>
                <a:spcPct val="0"/>
              </a:spcAft>
              <a:defRPr sz="1400" kern="1200">
                <a:solidFill>
                  <a:schemeClr val="tx1"/>
                </a:solidFill>
                <a:latin typeface="Arial" panose="020B0604020202020204" pitchFamily="34" charset="0"/>
                <a:ea typeface="+mn-ea"/>
                <a:cs typeface="+mn-cs"/>
              </a:defRPr>
            </a:lvl1pPr>
            <a:lvl2pPr marL="457200" algn="l" rtl="0" fontAlgn="base">
              <a:spcBef>
                <a:spcPct val="0"/>
              </a:spcBef>
              <a:spcAft>
                <a:spcPct val="0"/>
              </a:spcAft>
              <a:defRPr sz="1400" kern="1200">
                <a:solidFill>
                  <a:schemeClr val="tx1"/>
                </a:solidFill>
                <a:latin typeface="Arial" panose="020B0604020202020204" pitchFamily="34" charset="0"/>
                <a:ea typeface="+mn-ea"/>
                <a:cs typeface="+mn-cs"/>
              </a:defRPr>
            </a:lvl2pPr>
            <a:lvl3pPr marL="914400" algn="l" rtl="0" fontAlgn="base">
              <a:spcBef>
                <a:spcPct val="0"/>
              </a:spcBef>
              <a:spcAft>
                <a:spcPct val="0"/>
              </a:spcAft>
              <a:defRPr sz="1400" kern="1200">
                <a:solidFill>
                  <a:schemeClr val="tx1"/>
                </a:solidFill>
                <a:latin typeface="Arial" panose="020B0604020202020204" pitchFamily="34" charset="0"/>
                <a:ea typeface="+mn-ea"/>
                <a:cs typeface="+mn-cs"/>
              </a:defRPr>
            </a:lvl3pPr>
            <a:lvl4pPr marL="1371600" algn="l" rtl="0" fontAlgn="base">
              <a:spcBef>
                <a:spcPct val="0"/>
              </a:spcBef>
              <a:spcAft>
                <a:spcPct val="0"/>
              </a:spcAft>
              <a:defRPr sz="1400" kern="1200">
                <a:solidFill>
                  <a:schemeClr val="tx1"/>
                </a:solidFill>
                <a:latin typeface="Arial" panose="020B0604020202020204" pitchFamily="34" charset="0"/>
                <a:ea typeface="+mn-ea"/>
                <a:cs typeface="+mn-cs"/>
              </a:defRPr>
            </a:lvl4pPr>
            <a:lvl5pPr marL="1828800" algn="l" rtl="0" fontAlgn="base">
              <a:spcBef>
                <a:spcPct val="0"/>
              </a:spcBef>
              <a:spcAft>
                <a:spcPct val="0"/>
              </a:spcAft>
              <a:defRPr sz="1400" kern="1200">
                <a:solidFill>
                  <a:schemeClr val="tx1"/>
                </a:solidFill>
                <a:latin typeface="Arial" panose="020B0604020202020204" pitchFamily="34" charset="0"/>
                <a:ea typeface="+mn-ea"/>
                <a:cs typeface="+mn-cs"/>
              </a:defRPr>
            </a:lvl5pPr>
            <a:lvl6pPr marL="2286000" algn="l" defTabSz="914400" rtl="0" eaLnBrk="1" latinLnBrk="0" hangingPunct="1">
              <a:defRPr sz="1400" kern="1200">
                <a:solidFill>
                  <a:schemeClr val="tx1"/>
                </a:solidFill>
                <a:latin typeface="Arial" panose="020B0604020202020204" pitchFamily="34" charset="0"/>
                <a:ea typeface="+mn-ea"/>
                <a:cs typeface="+mn-cs"/>
              </a:defRPr>
            </a:lvl6pPr>
            <a:lvl7pPr marL="2743200" algn="l" defTabSz="914400" rtl="0" eaLnBrk="1" latinLnBrk="0" hangingPunct="1">
              <a:defRPr sz="1400" kern="1200">
                <a:solidFill>
                  <a:schemeClr val="tx1"/>
                </a:solidFill>
                <a:latin typeface="Arial" panose="020B0604020202020204" pitchFamily="34" charset="0"/>
                <a:ea typeface="+mn-ea"/>
                <a:cs typeface="+mn-cs"/>
              </a:defRPr>
            </a:lvl7pPr>
            <a:lvl8pPr marL="3200400" algn="l" defTabSz="914400" rtl="0" eaLnBrk="1" latinLnBrk="0" hangingPunct="1">
              <a:defRPr sz="1400" kern="1200">
                <a:solidFill>
                  <a:schemeClr val="tx1"/>
                </a:solidFill>
                <a:latin typeface="Arial" panose="020B0604020202020204" pitchFamily="34" charset="0"/>
                <a:ea typeface="+mn-ea"/>
                <a:cs typeface="+mn-cs"/>
              </a:defRPr>
            </a:lvl8pPr>
            <a:lvl9pPr marL="3657600" algn="l" defTabSz="914400" rtl="0" eaLnBrk="1" latinLnBrk="0" hangingPunct="1">
              <a:defRPr sz="1400" kern="1200">
                <a:solidFill>
                  <a:schemeClr val="tx1"/>
                </a:solidFill>
                <a:latin typeface="Arial" panose="020B0604020202020204" pitchFamily="34" charset="0"/>
                <a:ea typeface="+mn-ea"/>
                <a:cs typeface="+mn-cs"/>
              </a:defRPr>
            </a:lvl9pPr>
          </a:lstStyle>
          <a:p>
            <a:endParaRPr lang="en-CA"/>
          </a:p>
        </p:txBody>
      </p:sp>
      <p:sp>
        <p:nvSpPr>
          <p:cNvPr id="172" name="Freeform 168">
            <a:extLst>
              <a:ext uri="{FF2B5EF4-FFF2-40B4-BE49-F238E27FC236}">
                <a16:creationId xmlns:a16="http://schemas.microsoft.com/office/drawing/2014/main" id="{9CDD5DFA-E79D-414C-8034-B59EC3DA4C5D}"/>
              </a:ext>
            </a:extLst>
          </p:cNvPr>
          <p:cNvSpPr>
            <a:spLocks noChangeAspect="1"/>
          </p:cNvSpPr>
          <p:nvPr/>
        </p:nvSpPr>
        <p:spPr bwMode="auto">
          <a:xfrm>
            <a:off x="9179822" y="1414961"/>
            <a:ext cx="33272" cy="12703"/>
          </a:xfrm>
          <a:custGeom>
            <a:avLst/>
            <a:gdLst>
              <a:gd name="T0" fmla="*/ 0 w 57"/>
              <a:gd name="T1" fmla="*/ 19 h 19"/>
              <a:gd name="T2" fmla="*/ 25 w 57"/>
              <a:gd name="T3" fmla="*/ 0 h 19"/>
              <a:gd name="T4" fmla="*/ 57 w 57"/>
              <a:gd name="T5" fmla="*/ 10 h 19"/>
            </a:gdLst>
            <a:ahLst/>
            <a:cxnLst>
              <a:cxn ang="0">
                <a:pos x="T0" y="T1"/>
              </a:cxn>
              <a:cxn ang="0">
                <a:pos x="T2" y="T3"/>
              </a:cxn>
              <a:cxn ang="0">
                <a:pos x="T4" y="T5"/>
              </a:cxn>
            </a:cxnLst>
            <a:rect l="0" t="0" r="r" b="b"/>
            <a:pathLst>
              <a:path w="57" h="19">
                <a:moveTo>
                  <a:pt x="0" y="19"/>
                </a:moveTo>
                <a:cubicBezTo>
                  <a:pt x="11" y="18"/>
                  <a:pt x="20" y="10"/>
                  <a:pt x="25" y="0"/>
                </a:cubicBezTo>
                <a:cubicBezTo>
                  <a:pt x="35" y="1"/>
                  <a:pt x="45" y="12"/>
                  <a:pt x="57" y="10"/>
                </a:cubicBezTo>
              </a:path>
            </a:pathLst>
          </a:custGeom>
          <a:noFill/>
          <a:ln w="6350" cap="rnd">
            <a:solidFill>
              <a:srgbClr val="FF6600"/>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defPPr>
              <a:defRPr lang="en-US"/>
            </a:defPPr>
            <a:lvl1pPr algn="l" rtl="0" fontAlgn="base">
              <a:spcBef>
                <a:spcPct val="0"/>
              </a:spcBef>
              <a:spcAft>
                <a:spcPct val="0"/>
              </a:spcAft>
              <a:defRPr sz="1400" kern="1200">
                <a:solidFill>
                  <a:schemeClr val="tx1"/>
                </a:solidFill>
                <a:latin typeface="Arial" panose="020B0604020202020204" pitchFamily="34" charset="0"/>
                <a:ea typeface="+mn-ea"/>
                <a:cs typeface="+mn-cs"/>
              </a:defRPr>
            </a:lvl1pPr>
            <a:lvl2pPr marL="457200" algn="l" rtl="0" fontAlgn="base">
              <a:spcBef>
                <a:spcPct val="0"/>
              </a:spcBef>
              <a:spcAft>
                <a:spcPct val="0"/>
              </a:spcAft>
              <a:defRPr sz="1400" kern="1200">
                <a:solidFill>
                  <a:schemeClr val="tx1"/>
                </a:solidFill>
                <a:latin typeface="Arial" panose="020B0604020202020204" pitchFamily="34" charset="0"/>
                <a:ea typeface="+mn-ea"/>
                <a:cs typeface="+mn-cs"/>
              </a:defRPr>
            </a:lvl2pPr>
            <a:lvl3pPr marL="914400" algn="l" rtl="0" fontAlgn="base">
              <a:spcBef>
                <a:spcPct val="0"/>
              </a:spcBef>
              <a:spcAft>
                <a:spcPct val="0"/>
              </a:spcAft>
              <a:defRPr sz="1400" kern="1200">
                <a:solidFill>
                  <a:schemeClr val="tx1"/>
                </a:solidFill>
                <a:latin typeface="Arial" panose="020B0604020202020204" pitchFamily="34" charset="0"/>
                <a:ea typeface="+mn-ea"/>
                <a:cs typeface="+mn-cs"/>
              </a:defRPr>
            </a:lvl3pPr>
            <a:lvl4pPr marL="1371600" algn="l" rtl="0" fontAlgn="base">
              <a:spcBef>
                <a:spcPct val="0"/>
              </a:spcBef>
              <a:spcAft>
                <a:spcPct val="0"/>
              </a:spcAft>
              <a:defRPr sz="1400" kern="1200">
                <a:solidFill>
                  <a:schemeClr val="tx1"/>
                </a:solidFill>
                <a:latin typeface="Arial" panose="020B0604020202020204" pitchFamily="34" charset="0"/>
                <a:ea typeface="+mn-ea"/>
                <a:cs typeface="+mn-cs"/>
              </a:defRPr>
            </a:lvl4pPr>
            <a:lvl5pPr marL="1828800" algn="l" rtl="0" fontAlgn="base">
              <a:spcBef>
                <a:spcPct val="0"/>
              </a:spcBef>
              <a:spcAft>
                <a:spcPct val="0"/>
              </a:spcAft>
              <a:defRPr sz="1400" kern="1200">
                <a:solidFill>
                  <a:schemeClr val="tx1"/>
                </a:solidFill>
                <a:latin typeface="Arial" panose="020B0604020202020204" pitchFamily="34" charset="0"/>
                <a:ea typeface="+mn-ea"/>
                <a:cs typeface="+mn-cs"/>
              </a:defRPr>
            </a:lvl5pPr>
            <a:lvl6pPr marL="2286000" algn="l" defTabSz="914400" rtl="0" eaLnBrk="1" latinLnBrk="0" hangingPunct="1">
              <a:defRPr sz="1400" kern="1200">
                <a:solidFill>
                  <a:schemeClr val="tx1"/>
                </a:solidFill>
                <a:latin typeface="Arial" panose="020B0604020202020204" pitchFamily="34" charset="0"/>
                <a:ea typeface="+mn-ea"/>
                <a:cs typeface="+mn-cs"/>
              </a:defRPr>
            </a:lvl6pPr>
            <a:lvl7pPr marL="2743200" algn="l" defTabSz="914400" rtl="0" eaLnBrk="1" latinLnBrk="0" hangingPunct="1">
              <a:defRPr sz="1400" kern="1200">
                <a:solidFill>
                  <a:schemeClr val="tx1"/>
                </a:solidFill>
                <a:latin typeface="Arial" panose="020B0604020202020204" pitchFamily="34" charset="0"/>
                <a:ea typeface="+mn-ea"/>
                <a:cs typeface="+mn-cs"/>
              </a:defRPr>
            </a:lvl7pPr>
            <a:lvl8pPr marL="3200400" algn="l" defTabSz="914400" rtl="0" eaLnBrk="1" latinLnBrk="0" hangingPunct="1">
              <a:defRPr sz="1400" kern="1200">
                <a:solidFill>
                  <a:schemeClr val="tx1"/>
                </a:solidFill>
                <a:latin typeface="Arial" panose="020B0604020202020204" pitchFamily="34" charset="0"/>
                <a:ea typeface="+mn-ea"/>
                <a:cs typeface="+mn-cs"/>
              </a:defRPr>
            </a:lvl8pPr>
            <a:lvl9pPr marL="3657600" algn="l" defTabSz="914400" rtl="0" eaLnBrk="1" latinLnBrk="0" hangingPunct="1">
              <a:defRPr sz="1400" kern="1200">
                <a:solidFill>
                  <a:schemeClr val="tx1"/>
                </a:solidFill>
                <a:latin typeface="Arial" panose="020B0604020202020204" pitchFamily="34" charset="0"/>
                <a:ea typeface="+mn-ea"/>
                <a:cs typeface="+mn-cs"/>
              </a:defRPr>
            </a:lvl9pPr>
          </a:lstStyle>
          <a:p>
            <a:endParaRPr lang="en-CA"/>
          </a:p>
        </p:txBody>
      </p:sp>
      <p:sp>
        <p:nvSpPr>
          <p:cNvPr id="173" name="Freeform 169">
            <a:extLst>
              <a:ext uri="{FF2B5EF4-FFF2-40B4-BE49-F238E27FC236}">
                <a16:creationId xmlns:a16="http://schemas.microsoft.com/office/drawing/2014/main" id="{C0EABCE1-3DFE-4A58-83B1-0CFE0EE6F273}"/>
              </a:ext>
            </a:extLst>
          </p:cNvPr>
          <p:cNvSpPr>
            <a:spLocks noChangeAspect="1"/>
          </p:cNvSpPr>
          <p:nvPr/>
        </p:nvSpPr>
        <p:spPr bwMode="auto">
          <a:xfrm>
            <a:off x="9213094" y="1408333"/>
            <a:ext cx="10237" cy="13808"/>
          </a:xfrm>
          <a:custGeom>
            <a:avLst/>
            <a:gdLst>
              <a:gd name="T0" fmla="*/ 0 w 17"/>
              <a:gd name="T1" fmla="*/ 21 h 21"/>
              <a:gd name="T2" fmla="*/ 17 w 17"/>
              <a:gd name="T3" fmla="*/ 0 h 21"/>
            </a:gdLst>
            <a:ahLst/>
            <a:cxnLst>
              <a:cxn ang="0">
                <a:pos x="T0" y="T1"/>
              </a:cxn>
              <a:cxn ang="0">
                <a:pos x="T2" y="T3"/>
              </a:cxn>
            </a:cxnLst>
            <a:rect l="0" t="0" r="r" b="b"/>
            <a:pathLst>
              <a:path w="17" h="21">
                <a:moveTo>
                  <a:pt x="0" y="21"/>
                </a:moveTo>
                <a:cubicBezTo>
                  <a:pt x="9" y="17"/>
                  <a:pt x="13" y="8"/>
                  <a:pt x="17" y="0"/>
                </a:cubicBezTo>
              </a:path>
            </a:pathLst>
          </a:custGeom>
          <a:noFill/>
          <a:ln w="6350" cap="rnd">
            <a:solidFill>
              <a:srgbClr val="FF6600"/>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defPPr>
              <a:defRPr lang="en-US"/>
            </a:defPPr>
            <a:lvl1pPr algn="l" rtl="0" fontAlgn="base">
              <a:spcBef>
                <a:spcPct val="0"/>
              </a:spcBef>
              <a:spcAft>
                <a:spcPct val="0"/>
              </a:spcAft>
              <a:defRPr sz="1400" kern="1200">
                <a:solidFill>
                  <a:schemeClr val="tx1"/>
                </a:solidFill>
                <a:latin typeface="Arial" panose="020B0604020202020204" pitchFamily="34" charset="0"/>
                <a:ea typeface="+mn-ea"/>
                <a:cs typeface="+mn-cs"/>
              </a:defRPr>
            </a:lvl1pPr>
            <a:lvl2pPr marL="457200" algn="l" rtl="0" fontAlgn="base">
              <a:spcBef>
                <a:spcPct val="0"/>
              </a:spcBef>
              <a:spcAft>
                <a:spcPct val="0"/>
              </a:spcAft>
              <a:defRPr sz="1400" kern="1200">
                <a:solidFill>
                  <a:schemeClr val="tx1"/>
                </a:solidFill>
                <a:latin typeface="Arial" panose="020B0604020202020204" pitchFamily="34" charset="0"/>
                <a:ea typeface="+mn-ea"/>
                <a:cs typeface="+mn-cs"/>
              </a:defRPr>
            </a:lvl2pPr>
            <a:lvl3pPr marL="914400" algn="l" rtl="0" fontAlgn="base">
              <a:spcBef>
                <a:spcPct val="0"/>
              </a:spcBef>
              <a:spcAft>
                <a:spcPct val="0"/>
              </a:spcAft>
              <a:defRPr sz="1400" kern="1200">
                <a:solidFill>
                  <a:schemeClr val="tx1"/>
                </a:solidFill>
                <a:latin typeface="Arial" panose="020B0604020202020204" pitchFamily="34" charset="0"/>
                <a:ea typeface="+mn-ea"/>
                <a:cs typeface="+mn-cs"/>
              </a:defRPr>
            </a:lvl3pPr>
            <a:lvl4pPr marL="1371600" algn="l" rtl="0" fontAlgn="base">
              <a:spcBef>
                <a:spcPct val="0"/>
              </a:spcBef>
              <a:spcAft>
                <a:spcPct val="0"/>
              </a:spcAft>
              <a:defRPr sz="1400" kern="1200">
                <a:solidFill>
                  <a:schemeClr val="tx1"/>
                </a:solidFill>
                <a:latin typeface="Arial" panose="020B0604020202020204" pitchFamily="34" charset="0"/>
                <a:ea typeface="+mn-ea"/>
                <a:cs typeface="+mn-cs"/>
              </a:defRPr>
            </a:lvl4pPr>
            <a:lvl5pPr marL="1828800" algn="l" rtl="0" fontAlgn="base">
              <a:spcBef>
                <a:spcPct val="0"/>
              </a:spcBef>
              <a:spcAft>
                <a:spcPct val="0"/>
              </a:spcAft>
              <a:defRPr sz="1400" kern="1200">
                <a:solidFill>
                  <a:schemeClr val="tx1"/>
                </a:solidFill>
                <a:latin typeface="Arial" panose="020B0604020202020204" pitchFamily="34" charset="0"/>
                <a:ea typeface="+mn-ea"/>
                <a:cs typeface="+mn-cs"/>
              </a:defRPr>
            </a:lvl5pPr>
            <a:lvl6pPr marL="2286000" algn="l" defTabSz="914400" rtl="0" eaLnBrk="1" latinLnBrk="0" hangingPunct="1">
              <a:defRPr sz="1400" kern="1200">
                <a:solidFill>
                  <a:schemeClr val="tx1"/>
                </a:solidFill>
                <a:latin typeface="Arial" panose="020B0604020202020204" pitchFamily="34" charset="0"/>
                <a:ea typeface="+mn-ea"/>
                <a:cs typeface="+mn-cs"/>
              </a:defRPr>
            </a:lvl6pPr>
            <a:lvl7pPr marL="2743200" algn="l" defTabSz="914400" rtl="0" eaLnBrk="1" latinLnBrk="0" hangingPunct="1">
              <a:defRPr sz="1400" kern="1200">
                <a:solidFill>
                  <a:schemeClr val="tx1"/>
                </a:solidFill>
                <a:latin typeface="Arial" panose="020B0604020202020204" pitchFamily="34" charset="0"/>
                <a:ea typeface="+mn-ea"/>
                <a:cs typeface="+mn-cs"/>
              </a:defRPr>
            </a:lvl7pPr>
            <a:lvl8pPr marL="3200400" algn="l" defTabSz="914400" rtl="0" eaLnBrk="1" latinLnBrk="0" hangingPunct="1">
              <a:defRPr sz="1400" kern="1200">
                <a:solidFill>
                  <a:schemeClr val="tx1"/>
                </a:solidFill>
                <a:latin typeface="Arial" panose="020B0604020202020204" pitchFamily="34" charset="0"/>
                <a:ea typeface="+mn-ea"/>
                <a:cs typeface="+mn-cs"/>
              </a:defRPr>
            </a:lvl8pPr>
            <a:lvl9pPr marL="3657600" algn="l" defTabSz="914400" rtl="0" eaLnBrk="1" latinLnBrk="0" hangingPunct="1">
              <a:defRPr sz="1400" kern="1200">
                <a:solidFill>
                  <a:schemeClr val="tx1"/>
                </a:solidFill>
                <a:latin typeface="Arial" panose="020B0604020202020204" pitchFamily="34" charset="0"/>
                <a:ea typeface="+mn-ea"/>
                <a:cs typeface="+mn-cs"/>
              </a:defRPr>
            </a:lvl9pPr>
          </a:lstStyle>
          <a:p>
            <a:endParaRPr lang="en-CA"/>
          </a:p>
        </p:txBody>
      </p:sp>
      <p:sp>
        <p:nvSpPr>
          <p:cNvPr id="174" name="Freeform 170">
            <a:extLst>
              <a:ext uri="{FF2B5EF4-FFF2-40B4-BE49-F238E27FC236}">
                <a16:creationId xmlns:a16="http://schemas.microsoft.com/office/drawing/2014/main" id="{3D95D383-94DF-4A80-B0FB-0B051BCC988B}"/>
              </a:ext>
            </a:extLst>
          </p:cNvPr>
          <p:cNvSpPr>
            <a:spLocks noChangeAspect="1"/>
          </p:cNvSpPr>
          <p:nvPr/>
        </p:nvSpPr>
        <p:spPr bwMode="auto">
          <a:xfrm>
            <a:off x="9223332" y="1375194"/>
            <a:ext cx="16380" cy="33139"/>
          </a:xfrm>
          <a:custGeom>
            <a:avLst/>
            <a:gdLst>
              <a:gd name="T0" fmla="*/ 0 w 27"/>
              <a:gd name="T1" fmla="*/ 52 h 52"/>
              <a:gd name="T2" fmla="*/ 0 w 27"/>
              <a:gd name="T3" fmla="*/ 50 h 52"/>
              <a:gd name="T4" fmla="*/ 13 w 27"/>
              <a:gd name="T5" fmla="*/ 45 h 52"/>
              <a:gd name="T6" fmla="*/ 21 w 27"/>
              <a:gd name="T7" fmla="*/ 37 h 52"/>
              <a:gd name="T8" fmla="*/ 8 w 27"/>
              <a:gd name="T9" fmla="*/ 0 h 52"/>
            </a:gdLst>
            <a:ahLst/>
            <a:cxnLst>
              <a:cxn ang="0">
                <a:pos x="T0" y="T1"/>
              </a:cxn>
              <a:cxn ang="0">
                <a:pos x="T2" y="T3"/>
              </a:cxn>
              <a:cxn ang="0">
                <a:pos x="T4" y="T5"/>
              </a:cxn>
              <a:cxn ang="0">
                <a:pos x="T6" y="T7"/>
              </a:cxn>
              <a:cxn ang="0">
                <a:pos x="T8" y="T9"/>
              </a:cxn>
            </a:cxnLst>
            <a:rect l="0" t="0" r="r" b="b"/>
            <a:pathLst>
              <a:path w="27" h="52">
                <a:moveTo>
                  <a:pt x="0" y="52"/>
                </a:moveTo>
                <a:cubicBezTo>
                  <a:pt x="0" y="51"/>
                  <a:pt x="0" y="51"/>
                  <a:pt x="0" y="50"/>
                </a:cubicBezTo>
                <a:cubicBezTo>
                  <a:pt x="1" y="46"/>
                  <a:pt x="8" y="47"/>
                  <a:pt x="13" y="45"/>
                </a:cubicBezTo>
                <a:cubicBezTo>
                  <a:pt x="16" y="42"/>
                  <a:pt x="18" y="40"/>
                  <a:pt x="21" y="37"/>
                </a:cubicBezTo>
                <a:cubicBezTo>
                  <a:pt x="27" y="22"/>
                  <a:pt x="15" y="12"/>
                  <a:pt x="8" y="0"/>
                </a:cubicBezTo>
              </a:path>
            </a:pathLst>
          </a:custGeom>
          <a:noFill/>
          <a:ln w="6350" cap="rnd">
            <a:solidFill>
              <a:srgbClr val="FF6600"/>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defPPr>
              <a:defRPr lang="en-US"/>
            </a:defPPr>
            <a:lvl1pPr algn="l" rtl="0" fontAlgn="base">
              <a:spcBef>
                <a:spcPct val="0"/>
              </a:spcBef>
              <a:spcAft>
                <a:spcPct val="0"/>
              </a:spcAft>
              <a:defRPr sz="1400" kern="1200">
                <a:solidFill>
                  <a:schemeClr val="tx1"/>
                </a:solidFill>
                <a:latin typeface="Arial" panose="020B0604020202020204" pitchFamily="34" charset="0"/>
                <a:ea typeface="+mn-ea"/>
                <a:cs typeface="+mn-cs"/>
              </a:defRPr>
            </a:lvl1pPr>
            <a:lvl2pPr marL="457200" algn="l" rtl="0" fontAlgn="base">
              <a:spcBef>
                <a:spcPct val="0"/>
              </a:spcBef>
              <a:spcAft>
                <a:spcPct val="0"/>
              </a:spcAft>
              <a:defRPr sz="1400" kern="1200">
                <a:solidFill>
                  <a:schemeClr val="tx1"/>
                </a:solidFill>
                <a:latin typeface="Arial" panose="020B0604020202020204" pitchFamily="34" charset="0"/>
                <a:ea typeface="+mn-ea"/>
                <a:cs typeface="+mn-cs"/>
              </a:defRPr>
            </a:lvl2pPr>
            <a:lvl3pPr marL="914400" algn="l" rtl="0" fontAlgn="base">
              <a:spcBef>
                <a:spcPct val="0"/>
              </a:spcBef>
              <a:spcAft>
                <a:spcPct val="0"/>
              </a:spcAft>
              <a:defRPr sz="1400" kern="1200">
                <a:solidFill>
                  <a:schemeClr val="tx1"/>
                </a:solidFill>
                <a:latin typeface="Arial" panose="020B0604020202020204" pitchFamily="34" charset="0"/>
                <a:ea typeface="+mn-ea"/>
                <a:cs typeface="+mn-cs"/>
              </a:defRPr>
            </a:lvl3pPr>
            <a:lvl4pPr marL="1371600" algn="l" rtl="0" fontAlgn="base">
              <a:spcBef>
                <a:spcPct val="0"/>
              </a:spcBef>
              <a:spcAft>
                <a:spcPct val="0"/>
              </a:spcAft>
              <a:defRPr sz="1400" kern="1200">
                <a:solidFill>
                  <a:schemeClr val="tx1"/>
                </a:solidFill>
                <a:latin typeface="Arial" panose="020B0604020202020204" pitchFamily="34" charset="0"/>
                <a:ea typeface="+mn-ea"/>
                <a:cs typeface="+mn-cs"/>
              </a:defRPr>
            </a:lvl4pPr>
            <a:lvl5pPr marL="1828800" algn="l" rtl="0" fontAlgn="base">
              <a:spcBef>
                <a:spcPct val="0"/>
              </a:spcBef>
              <a:spcAft>
                <a:spcPct val="0"/>
              </a:spcAft>
              <a:defRPr sz="1400" kern="1200">
                <a:solidFill>
                  <a:schemeClr val="tx1"/>
                </a:solidFill>
                <a:latin typeface="Arial" panose="020B0604020202020204" pitchFamily="34" charset="0"/>
                <a:ea typeface="+mn-ea"/>
                <a:cs typeface="+mn-cs"/>
              </a:defRPr>
            </a:lvl5pPr>
            <a:lvl6pPr marL="2286000" algn="l" defTabSz="914400" rtl="0" eaLnBrk="1" latinLnBrk="0" hangingPunct="1">
              <a:defRPr sz="1400" kern="1200">
                <a:solidFill>
                  <a:schemeClr val="tx1"/>
                </a:solidFill>
                <a:latin typeface="Arial" panose="020B0604020202020204" pitchFamily="34" charset="0"/>
                <a:ea typeface="+mn-ea"/>
                <a:cs typeface="+mn-cs"/>
              </a:defRPr>
            </a:lvl6pPr>
            <a:lvl7pPr marL="2743200" algn="l" defTabSz="914400" rtl="0" eaLnBrk="1" latinLnBrk="0" hangingPunct="1">
              <a:defRPr sz="1400" kern="1200">
                <a:solidFill>
                  <a:schemeClr val="tx1"/>
                </a:solidFill>
                <a:latin typeface="Arial" panose="020B0604020202020204" pitchFamily="34" charset="0"/>
                <a:ea typeface="+mn-ea"/>
                <a:cs typeface="+mn-cs"/>
              </a:defRPr>
            </a:lvl7pPr>
            <a:lvl8pPr marL="3200400" algn="l" defTabSz="914400" rtl="0" eaLnBrk="1" latinLnBrk="0" hangingPunct="1">
              <a:defRPr sz="1400" kern="1200">
                <a:solidFill>
                  <a:schemeClr val="tx1"/>
                </a:solidFill>
                <a:latin typeface="Arial" panose="020B0604020202020204" pitchFamily="34" charset="0"/>
                <a:ea typeface="+mn-ea"/>
                <a:cs typeface="+mn-cs"/>
              </a:defRPr>
            </a:lvl8pPr>
            <a:lvl9pPr marL="3657600" algn="l" defTabSz="914400" rtl="0" eaLnBrk="1" latinLnBrk="0" hangingPunct="1">
              <a:defRPr sz="1400" kern="1200">
                <a:solidFill>
                  <a:schemeClr val="tx1"/>
                </a:solidFill>
                <a:latin typeface="Arial" panose="020B0604020202020204" pitchFamily="34" charset="0"/>
                <a:ea typeface="+mn-ea"/>
                <a:cs typeface="+mn-cs"/>
              </a:defRPr>
            </a:lvl9pPr>
          </a:lstStyle>
          <a:p>
            <a:endParaRPr lang="en-CA"/>
          </a:p>
        </p:txBody>
      </p:sp>
      <p:sp>
        <p:nvSpPr>
          <p:cNvPr id="175" name="Freeform 171">
            <a:extLst>
              <a:ext uri="{FF2B5EF4-FFF2-40B4-BE49-F238E27FC236}">
                <a16:creationId xmlns:a16="http://schemas.microsoft.com/office/drawing/2014/main" id="{CD3F0856-69DB-471D-BF39-02F43D971461}"/>
              </a:ext>
            </a:extLst>
          </p:cNvPr>
          <p:cNvSpPr>
            <a:spLocks noChangeAspect="1"/>
          </p:cNvSpPr>
          <p:nvPr/>
        </p:nvSpPr>
        <p:spPr bwMode="auto">
          <a:xfrm>
            <a:off x="9202857" y="1375194"/>
            <a:ext cx="25082" cy="11046"/>
          </a:xfrm>
          <a:custGeom>
            <a:avLst/>
            <a:gdLst>
              <a:gd name="T0" fmla="*/ 42 w 42"/>
              <a:gd name="T1" fmla="*/ 0 h 18"/>
              <a:gd name="T2" fmla="*/ 0 w 42"/>
              <a:gd name="T3" fmla="*/ 18 h 18"/>
            </a:gdLst>
            <a:ahLst/>
            <a:cxnLst>
              <a:cxn ang="0">
                <a:pos x="T0" y="T1"/>
              </a:cxn>
              <a:cxn ang="0">
                <a:pos x="T2" y="T3"/>
              </a:cxn>
            </a:cxnLst>
            <a:rect l="0" t="0" r="r" b="b"/>
            <a:pathLst>
              <a:path w="42" h="18">
                <a:moveTo>
                  <a:pt x="42" y="0"/>
                </a:moveTo>
                <a:cubicBezTo>
                  <a:pt x="27" y="5"/>
                  <a:pt x="12" y="8"/>
                  <a:pt x="0" y="18"/>
                </a:cubicBezTo>
              </a:path>
            </a:pathLst>
          </a:custGeom>
          <a:noFill/>
          <a:ln w="6350" cap="rnd">
            <a:solidFill>
              <a:srgbClr val="FF6600"/>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defPPr>
              <a:defRPr lang="en-US"/>
            </a:defPPr>
            <a:lvl1pPr algn="l" rtl="0" fontAlgn="base">
              <a:spcBef>
                <a:spcPct val="0"/>
              </a:spcBef>
              <a:spcAft>
                <a:spcPct val="0"/>
              </a:spcAft>
              <a:defRPr sz="1400" kern="1200">
                <a:solidFill>
                  <a:schemeClr val="tx1"/>
                </a:solidFill>
                <a:latin typeface="Arial" panose="020B0604020202020204" pitchFamily="34" charset="0"/>
                <a:ea typeface="+mn-ea"/>
                <a:cs typeface="+mn-cs"/>
              </a:defRPr>
            </a:lvl1pPr>
            <a:lvl2pPr marL="457200" algn="l" rtl="0" fontAlgn="base">
              <a:spcBef>
                <a:spcPct val="0"/>
              </a:spcBef>
              <a:spcAft>
                <a:spcPct val="0"/>
              </a:spcAft>
              <a:defRPr sz="1400" kern="1200">
                <a:solidFill>
                  <a:schemeClr val="tx1"/>
                </a:solidFill>
                <a:latin typeface="Arial" panose="020B0604020202020204" pitchFamily="34" charset="0"/>
                <a:ea typeface="+mn-ea"/>
                <a:cs typeface="+mn-cs"/>
              </a:defRPr>
            </a:lvl2pPr>
            <a:lvl3pPr marL="914400" algn="l" rtl="0" fontAlgn="base">
              <a:spcBef>
                <a:spcPct val="0"/>
              </a:spcBef>
              <a:spcAft>
                <a:spcPct val="0"/>
              </a:spcAft>
              <a:defRPr sz="1400" kern="1200">
                <a:solidFill>
                  <a:schemeClr val="tx1"/>
                </a:solidFill>
                <a:latin typeface="Arial" panose="020B0604020202020204" pitchFamily="34" charset="0"/>
                <a:ea typeface="+mn-ea"/>
                <a:cs typeface="+mn-cs"/>
              </a:defRPr>
            </a:lvl3pPr>
            <a:lvl4pPr marL="1371600" algn="l" rtl="0" fontAlgn="base">
              <a:spcBef>
                <a:spcPct val="0"/>
              </a:spcBef>
              <a:spcAft>
                <a:spcPct val="0"/>
              </a:spcAft>
              <a:defRPr sz="1400" kern="1200">
                <a:solidFill>
                  <a:schemeClr val="tx1"/>
                </a:solidFill>
                <a:latin typeface="Arial" panose="020B0604020202020204" pitchFamily="34" charset="0"/>
                <a:ea typeface="+mn-ea"/>
                <a:cs typeface="+mn-cs"/>
              </a:defRPr>
            </a:lvl4pPr>
            <a:lvl5pPr marL="1828800" algn="l" rtl="0" fontAlgn="base">
              <a:spcBef>
                <a:spcPct val="0"/>
              </a:spcBef>
              <a:spcAft>
                <a:spcPct val="0"/>
              </a:spcAft>
              <a:defRPr sz="1400" kern="1200">
                <a:solidFill>
                  <a:schemeClr val="tx1"/>
                </a:solidFill>
                <a:latin typeface="Arial" panose="020B0604020202020204" pitchFamily="34" charset="0"/>
                <a:ea typeface="+mn-ea"/>
                <a:cs typeface="+mn-cs"/>
              </a:defRPr>
            </a:lvl5pPr>
            <a:lvl6pPr marL="2286000" algn="l" defTabSz="914400" rtl="0" eaLnBrk="1" latinLnBrk="0" hangingPunct="1">
              <a:defRPr sz="1400" kern="1200">
                <a:solidFill>
                  <a:schemeClr val="tx1"/>
                </a:solidFill>
                <a:latin typeface="Arial" panose="020B0604020202020204" pitchFamily="34" charset="0"/>
                <a:ea typeface="+mn-ea"/>
                <a:cs typeface="+mn-cs"/>
              </a:defRPr>
            </a:lvl6pPr>
            <a:lvl7pPr marL="2743200" algn="l" defTabSz="914400" rtl="0" eaLnBrk="1" latinLnBrk="0" hangingPunct="1">
              <a:defRPr sz="1400" kern="1200">
                <a:solidFill>
                  <a:schemeClr val="tx1"/>
                </a:solidFill>
                <a:latin typeface="Arial" panose="020B0604020202020204" pitchFamily="34" charset="0"/>
                <a:ea typeface="+mn-ea"/>
                <a:cs typeface="+mn-cs"/>
              </a:defRPr>
            </a:lvl7pPr>
            <a:lvl8pPr marL="3200400" algn="l" defTabSz="914400" rtl="0" eaLnBrk="1" latinLnBrk="0" hangingPunct="1">
              <a:defRPr sz="1400" kern="1200">
                <a:solidFill>
                  <a:schemeClr val="tx1"/>
                </a:solidFill>
                <a:latin typeface="Arial" panose="020B0604020202020204" pitchFamily="34" charset="0"/>
                <a:ea typeface="+mn-ea"/>
                <a:cs typeface="+mn-cs"/>
              </a:defRPr>
            </a:lvl8pPr>
            <a:lvl9pPr marL="3657600" algn="l" defTabSz="914400" rtl="0" eaLnBrk="1" latinLnBrk="0" hangingPunct="1">
              <a:defRPr sz="1400" kern="1200">
                <a:solidFill>
                  <a:schemeClr val="tx1"/>
                </a:solidFill>
                <a:latin typeface="Arial" panose="020B0604020202020204" pitchFamily="34" charset="0"/>
                <a:ea typeface="+mn-ea"/>
                <a:cs typeface="+mn-cs"/>
              </a:defRPr>
            </a:lvl9pPr>
          </a:lstStyle>
          <a:p>
            <a:endParaRPr lang="en-CA"/>
          </a:p>
        </p:txBody>
      </p:sp>
      <p:sp>
        <p:nvSpPr>
          <p:cNvPr id="176" name="Freeform 172">
            <a:extLst>
              <a:ext uri="{FF2B5EF4-FFF2-40B4-BE49-F238E27FC236}">
                <a16:creationId xmlns:a16="http://schemas.microsoft.com/office/drawing/2014/main" id="{70D9599F-55A2-4FA7-A141-F4F1F5EA2197}"/>
              </a:ext>
            </a:extLst>
          </p:cNvPr>
          <p:cNvSpPr>
            <a:spLocks noChangeAspect="1"/>
          </p:cNvSpPr>
          <p:nvPr/>
        </p:nvSpPr>
        <p:spPr bwMode="auto">
          <a:xfrm>
            <a:off x="9227938" y="1356968"/>
            <a:ext cx="47604" cy="18226"/>
          </a:xfrm>
          <a:custGeom>
            <a:avLst/>
            <a:gdLst>
              <a:gd name="T0" fmla="*/ 0 w 80"/>
              <a:gd name="T1" fmla="*/ 29 h 29"/>
              <a:gd name="T2" fmla="*/ 65 w 80"/>
              <a:gd name="T3" fmla="*/ 0 h 29"/>
              <a:gd name="T4" fmla="*/ 80 w 80"/>
              <a:gd name="T5" fmla="*/ 11 h 29"/>
            </a:gdLst>
            <a:ahLst/>
            <a:cxnLst>
              <a:cxn ang="0">
                <a:pos x="T0" y="T1"/>
              </a:cxn>
              <a:cxn ang="0">
                <a:pos x="T2" y="T3"/>
              </a:cxn>
              <a:cxn ang="0">
                <a:pos x="T4" y="T5"/>
              </a:cxn>
            </a:cxnLst>
            <a:rect l="0" t="0" r="r" b="b"/>
            <a:pathLst>
              <a:path w="80" h="29">
                <a:moveTo>
                  <a:pt x="0" y="29"/>
                </a:moveTo>
                <a:cubicBezTo>
                  <a:pt x="15" y="7"/>
                  <a:pt x="43" y="4"/>
                  <a:pt x="65" y="0"/>
                </a:cubicBezTo>
                <a:cubicBezTo>
                  <a:pt x="70" y="4"/>
                  <a:pt x="75" y="7"/>
                  <a:pt x="80" y="11"/>
                </a:cubicBezTo>
              </a:path>
            </a:pathLst>
          </a:custGeom>
          <a:noFill/>
          <a:ln w="6350" cap="rnd">
            <a:solidFill>
              <a:srgbClr val="FF6600"/>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defPPr>
              <a:defRPr lang="en-US"/>
            </a:defPPr>
            <a:lvl1pPr algn="l" rtl="0" fontAlgn="base">
              <a:spcBef>
                <a:spcPct val="0"/>
              </a:spcBef>
              <a:spcAft>
                <a:spcPct val="0"/>
              </a:spcAft>
              <a:defRPr sz="1400" kern="1200">
                <a:solidFill>
                  <a:schemeClr val="tx1"/>
                </a:solidFill>
                <a:latin typeface="Arial" panose="020B0604020202020204" pitchFamily="34" charset="0"/>
                <a:ea typeface="+mn-ea"/>
                <a:cs typeface="+mn-cs"/>
              </a:defRPr>
            </a:lvl1pPr>
            <a:lvl2pPr marL="457200" algn="l" rtl="0" fontAlgn="base">
              <a:spcBef>
                <a:spcPct val="0"/>
              </a:spcBef>
              <a:spcAft>
                <a:spcPct val="0"/>
              </a:spcAft>
              <a:defRPr sz="1400" kern="1200">
                <a:solidFill>
                  <a:schemeClr val="tx1"/>
                </a:solidFill>
                <a:latin typeface="Arial" panose="020B0604020202020204" pitchFamily="34" charset="0"/>
                <a:ea typeface="+mn-ea"/>
                <a:cs typeface="+mn-cs"/>
              </a:defRPr>
            </a:lvl2pPr>
            <a:lvl3pPr marL="914400" algn="l" rtl="0" fontAlgn="base">
              <a:spcBef>
                <a:spcPct val="0"/>
              </a:spcBef>
              <a:spcAft>
                <a:spcPct val="0"/>
              </a:spcAft>
              <a:defRPr sz="1400" kern="1200">
                <a:solidFill>
                  <a:schemeClr val="tx1"/>
                </a:solidFill>
                <a:latin typeface="Arial" panose="020B0604020202020204" pitchFamily="34" charset="0"/>
                <a:ea typeface="+mn-ea"/>
                <a:cs typeface="+mn-cs"/>
              </a:defRPr>
            </a:lvl3pPr>
            <a:lvl4pPr marL="1371600" algn="l" rtl="0" fontAlgn="base">
              <a:spcBef>
                <a:spcPct val="0"/>
              </a:spcBef>
              <a:spcAft>
                <a:spcPct val="0"/>
              </a:spcAft>
              <a:defRPr sz="1400" kern="1200">
                <a:solidFill>
                  <a:schemeClr val="tx1"/>
                </a:solidFill>
                <a:latin typeface="Arial" panose="020B0604020202020204" pitchFamily="34" charset="0"/>
                <a:ea typeface="+mn-ea"/>
                <a:cs typeface="+mn-cs"/>
              </a:defRPr>
            </a:lvl4pPr>
            <a:lvl5pPr marL="1828800" algn="l" rtl="0" fontAlgn="base">
              <a:spcBef>
                <a:spcPct val="0"/>
              </a:spcBef>
              <a:spcAft>
                <a:spcPct val="0"/>
              </a:spcAft>
              <a:defRPr sz="1400" kern="1200">
                <a:solidFill>
                  <a:schemeClr val="tx1"/>
                </a:solidFill>
                <a:latin typeface="Arial" panose="020B0604020202020204" pitchFamily="34" charset="0"/>
                <a:ea typeface="+mn-ea"/>
                <a:cs typeface="+mn-cs"/>
              </a:defRPr>
            </a:lvl5pPr>
            <a:lvl6pPr marL="2286000" algn="l" defTabSz="914400" rtl="0" eaLnBrk="1" latinLnBrk="0" hangingPunct="1">
              <a:defRPr sz="1400" kern="1200">
                <a:solidFill>
                  <a:schemeClr val="tx1"/>
                </a:solidFill>
                <a:latin typeface="Arial" panose="020B0604020202020204" pitchFamily="34" charset="0"/>
                <a:ea typeface="+mn-ea"/>
                <a:cs typeface="+mn-cs"/>
              </a:defRPr>
            </a:lvl6pPr>
            <a:lvl7pPr marL="2743200" algn="l" defTabSz="914400" rtl="0" eaLnBrk="1" latinLnBrk="0" hangingPunct="1">
              <a:defRPr sz="1400" kern="1200">
                <a:solidFill>
                  <a:schemeClr val="tx1"/>
                </a:solidFill>
                <a:latin typeface="Arial" panose="020B0604020202020204" pitchFamily="34" charset="0"/>
                <a:ea typeface="+mn-ea"/>
                <a:cs typeface="+mn-cs"/>
              </a:defRPr>
            </a:lvl7pPr>
            <a:lvl8pPr marL="3200400" algn="l" defTabSz="914400" rtl="0" eaLnBrk="1" latinLnBrk="0" hangingPunct="1">
              <a:defRPr sz="1400" kern="1200">
                <a:solidFill>
                  <a:schemeClr val="tx1"/>
                </a:solidFill>
                <a:latin typeface="Arial" panose="020B0604020202020204" pitchFamily="34" charset="0"/>
                <a:ea typeface="+mn-ea"/>
                <a:cs typeface="+mn-cs"/>
              </a:defRPr>
            </a:lvl8pPr>
            <a:lvl9pPr marL="3657600" algn="l" defTabSz="914400" rtl="0" eaLnBrk="1" latinLnBrk="0" hangingPunct="1">
              <a:defRPr sz="1400" kern="1200">
                <a:solidFill>
                  <a:schemeClr val="tx1"/>
                </a:solidFill>
                <a:latin typeface="Arial" panose="020B0604020202020204" pitchFamily="34" charset="0"/>
                <a:ea typeface="+mn-ea"/>
                <a:cs typeface="+mn-cs"/>
              </a:defRPr>
            </a:lvl9pPr>
          </a:lstStyle>
          <a:p>
            <a:endParaRPr lang="en-CA"/>
          </a:p>
        </p:txBody>
      </p:sp>
      <p:sp>
        <p:nvSpPr>
          <p:cNvPr id="177" name="Freeform 173">
            <a:extLst>
              <a:ext uri="{FF2B5EF4-FFF2-40B4-BE49-F238E27FC236}">
                <a16:creationId xmlns:a16="http://schemas.microsoft.com/office/drawing/2014/main" id="{D6994730-7A96-4877-BCA1-E6F6C302BAE9}"/>
              </a:ext>
            </a:extLst>
          </p:cNvPr>
          <p:cNvSpPr>
            <a:spLocks noChangeAspect="1"/>
          </p:cNvSpPr>
          <p:nvPr/>
        </p:nvSpPr>
        <p:spPr bwMode="auto">
          <a:xfrm>
            <a:off x="9275543" y="1362491"/>
            <a:ext cx="54259" cy="20436"/>
          </a:xfrm>
          <a:custGeom>
            <a:avLst/>
            <a:gdLst>
              <a:gd name="T0" fmla="*/ 0 w 92"/>
              <a:gd name="T1" fmla="*/ 2 h 32"/>
              <a:gd name="T2" fmla="*/ 92 w 92"/>
              <a:gd name="T3" fmla="*/ 32 h 32"/>
            </a:gdLst>
            <a:ahLst/>
            <a:cxnLst>
              <a:cxn ang="0">
                <a:pos x="T0" y="T1"/>
              </a:cxn>
              <a:cxn ang="0">
                <a:pos x="T2" y="T3"/>
              </a:cxn>
            </a:cxnLst>
            <a:rect l="0" t="0" r="r" b="b"/>
            <a:pathLst>
              <a:path w="92" h="32">
                <a:moveTo>
                  <a:pt x="0" y="2"/>
                </a:moveTo>
                <a:cubicBezTo>
                  <a:pt x="36" y="0"/>
                  <a:pt x="56" y="31"/>
                  <a:pt x="92" y="32"/>
                </a:cubicBezTo>
              </a:path>
            </a:pathLst>
          </a:custGeom>
          <a:noFill/>
          <a:ln w="6350" cap="rnd">
            <a:solidFill>
              <a:srgbClr val="FF6600"/>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defPPr>
              <a:defRPr lang="en-US"/>
            </a:defPPr>
            <a:lvl1pPr algn="l" rtl="0" fontAlgn="base">
              <a:spcBef>
                <a:spcPct val="0"/>
              </a:spcBef>
              <a:spcAft>
                <a:spcPct val="0"/>
              </a:spcAft>
              <a:defRPr sz="1400" kern="1200">
                <a:solidFill>
                  <a:schemeClr val="tx1"/>
                </a:solidFill>
                <a:latin typeface="Arial" panose="020B0604020202020204" pitchFamily="34" charset="0"/>
                <a:ea typeface="+mn-ea"/>
                <a:cs typeface="+mn-cs"/>
              </a:defRPr>
            </a:lvl1pPr>
            <a:lvl2pPr marL="457200" algn="l" rtl="0" fontAlgn="base">
              <a:spcBef>
                <a:spcPct val="0"/>
              </a:spcBef>
              <a:spcAft>
                <a:spcPct val="0"/>
              </a:spcAft>
              <a:defRPr sz="1400" kern="1200">
                <a:solidFill>
                  <a:schemeClr val="tx1"/>
                </a:solidFill>
                <a:latin typeface="Arial" panose="020B0604020202020204" pitchFamily="34" charset="0"/>
                <a:ea typeface="+mn-ea"/>
                <a:cs typeface="+mn-cs"/>
              </a:defRPr>
            </a:lvl2pPr>
            <a:lvl3pPr marL="914400" algn="l" rtl="0" fontAlgn="base">
              <a:spcBef>
                <a:spcPct val="0"/>
              </a:spcBef>
              <a:spcAft>
                <a:spcPct val="0"/>
              </a:spcAft>
              <a:defRPr sz="1400" kern="1200">
                <a:solidFill>
                  <a:schemeClr val="tx1"/>
                </a:solidFill>
                <a:latin typeface="Arial" panose="020B0604020202020204" pitchFamily="34" charset="0"/>
                <a:ea typeface="+mn-ea"/>
                <a:cs typeface="+mn-cs"/>
              </a:defRPr>
            </a:lvl3pPr>
            <a:lvl4pPr marL="1371600" algn="l" rtl="0" fontAlgn="base">
              <a:spcBef>
                <a:spcPct val="0"/>
              </a:spcBef>
              <a:spcAft>
                <a:spcPct val="0"/>
              </a:spcAft>
              <a:defRPr sz="1400" kern="1200">
                <a:solidFill>
                  <a:schemeClr val="tx1"/>
                </a:solidFill>
                <a:latin typeface="Arial" panose="020B0604020202020204" pitchFamily="34" charset="0"/>
                <a:ea typeface="+mn-ea"/>
                <a:cs typeface="+mn-cs"/>
              </a:defRPr>
            </a:lvl4pPr>
            <a:lvl5pPr marL="1828800" algn="l" rtl="0" fontAlgn="base">
              <a:spcBef>
                <a:spcPct val="0"/>
              </a:spcBef>
              <a:spcAft>
                <a:spcPct val="0"/>
              </a:spcAft>
              <a:defRPr sz="1400" kern="1200">
                <a:solidFill>
                  <a:schemeClr val="tx1"/>
                </a:solidFill>
                <a:latin typeface="Arial" panose="020B0604020202020204" pitchFamily="34" charset="0"/>
                <a:ea typeface="+mn-ea"/>
                <a:cs typeface="+mn-cs"/>
              </a:defRPr>
            </a:lvl5pPr>
            <a:lvl6pPr marL="2286000" algn="l" defTabSz="914400" rtl="0" eaLnBrk="1" latinLnBrk="0" hangingPunct="1">
              <a:defRPr sz="1400" kern="1200">
                <a:solidFill>
                  <a:schemeClr val="tx1"/>
                </a:solidFill>
                <a:latin typeface="Arial" panose="020B0604020202020204" pitchFamily="34" charset="0"/>
                <a:ea typeface="+mn-ea"/>
                <a:cs typeface="+mn-cs"/>
              </a:defRPr>
            </a:lvl6pPr>
            <a:lvl7pPr marL="2743200" algn="l" defTabSz="914400" rtl="0" eaLnBrk="1" latinLnBrk="0" hangingPunct="1">
              <a:defRPr sz="1400" kern="1200">
                <a:solidFill>
                  <a:schemeClr val="tx1"/>
                </a:solidFill>
                <a:latin typeface="Arial" panose="020B0604020202020204" pitchFamily="34" charset="0"/>
                <a:ea typeface="+mn-ea"/>
                <a:cs typeface="+mn-cs"/>
              </a:defRPr>
            </a:lvl7pPr>
            <a:lvl8pPr marL="3200400" algn="l" defTabSz="914400" rtl="0" eaLnBrk="1" latinLnBrk="0" hangingPunct="1">
              <a:defRPr sz="1400" kern="1200">
                <a:solidFill>
                  <a:schemeClr val="tx1"/>
                </a:solidFill>
                <a:latin typeface="Arial" panose="020B0604020202020204" pitchFamily="34" charset="0"/>
                <a:ea typeface="+mn-ea"/>
                <a:cs typeface="+mn-cs"/>
              </a:defRPr>
            </a:lvl8pPr>
            <a:lvl9pPr marL="3657600" algn="l" defTabSz="914400" rtl="0" eaLnBrk="1" latinLnBrk="0" hangingPunct="1">
              <a:defRPr sz="1400" kern="1200">
                <a:solidFill>
                  <a:schemeClr val="tx1"/>
                </a:solidFill>
                <a:latin typeface="Arial" panose="020B0604020202020204" pitchFamily="34" charset="0"/>
                <a:ea typeface="+mn-ea"/>
                <a:cs typeface="+mn-cs"/>
              </a:defRPr>
            </a:lvl9pPr>
          </a:lstStyle>
          <a:p>
            <a:endParaRPr lang="en-CA"/>
          </a:p>
        </p:txBody>
      </p:sp>
      <p:sp>
        <p:nvSpPr>
          <p:cNvPr id="178" name="Freeform 174">
            <a:extLst>
              <a:ext uri="{FF2B5EF4-FFF2-40B4-BE49-F238E27FC236}">
                <a16:creationId xmlns:a16="http://schemas.microsoft.com/office/drawing/2014/main" id="{D40AB3F0-D3C1-4DD5-A824-501FAB2EFF38}"/>
              </a:ext>
            </a:extLst>
          </p:cNvPr>
          <p:cNvSpPr>
            <a:spLocks noChangeAspect="1"/>
          </p:cNvSpPr>
          <p:nvPr/>
        </p:nvSpPr>
        <p:spPr bwMode="auto">
          <a:xfrm>
            <a:off x="9275543" y="1363595"/>
            <a:ext cx="8702" cy="22092"/>
          </a:xfrm>
          <a:custGeom>
            <a:avLst/>
            <a:gdLst>
              <a:gd name="T0" fmla="*/ 8 w 15"/>
              <a:gd name="T1" fmla="*/ 34 h 34"/>
              <a:gd name="T2" fmla="*/ 0 w 15"/>
              <a:gd name="T3" fmla="*/ 0 h 34"/>
            </a:gdLst>
            <a:ahLst/>
            <a:cxnLst>
              <a:cxn ang="0">
                <a:pos x="T0" y="T1"/>
              </a:cxn>
              <a:cxn ang="0">
                <a:pos x="T2" y="T3"/>
              </a:cxn>
            </a:cxnLst>
            <a:rect l="0" t="0" r="r" b="b"/>
            <a:pathLst>
              <a:path w="15" h="34">
                <a:moveTo>
                  <a:pt x="8" y="34"/>
                </a:moveTo>
                <a:cubicBezTo>
                  <a:pt x="15" y="21"/>
                  <a:pt x="6" y="11"/>
                  <a:pt x="0" y="0"/>
                </a:cubicBezTo>
              </a:path>
            </a:pathLst>
          </a:custGeom>
          <a:noFill/>
          <a:ln w="6350" cap="rnd">
            <a:solidFill>
              <a:srgbClr val="FF6600"/>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defPPr>
              <a:defRPr lang="en-US"/>
            </a:defPPr>
            <a:lvl1pPr algn="l" rtl="0" fontAlgn="base">
              <a:spcBef>
                <a:spcPct val="0"/>
              </a:spcBef>
              <a:spcAft>
                <a:spcPct val="0"/>
              </a:spcAft>
              <a:defRPr sz="1400" kern="1200">
                <a:solidFill>
                  <a:schemeClr val="tx1"/>
                </a:solidFill>
                <a:latin typeface="Arial" panose="020B0604020202020204" pitchFamily="34" charset="0"/>
                <a:ea typeface="+mn-ea"/>
                <a:cs typeface="+mn-cs"/>
              </a:defRPr>
            </a:lvl1pPr>
            <a:lvl2pPr marL="457200" algn="l" rtl="0" fontAlgn="base">
              <a:spcBef>
                <a:spcPct val="0"/>
              </a:spcBef>
              <a:spcAft>
                <a:spcPct val="0"/>
              </a:spcAft>
              <a:defRPr sz="1400" kern="1200">
                <a:solidFill>
                  <a:schemeClr val="tx1"/>
                </a:solidFill>
                <a:latin typeface="Arial" panose="020B0604020202020204" pitchFamily="34" charset="0"/>
                <a:ea typeface="+mn-ea"/>
                <a:cs typeface="+mn-cs"/>
              </a:defRPr>
            </a:lvl2pPr>
            <a:lvl3pPr marL="914400" algn="l" rtl="0" fontAlgn="base">
              <a:spcBef>
                <a:spcPct val="0"/>
              </a:spcBef>
              <a:spcAft>
                <a:spcPct val="0"/>
              </a:spcAft>
              <a:defRPr sz="1400" kern="1200">
                <a:solidFill>
                  <a:schemeClr val="tx1"/>
                </a:solidFill>
                <a:latin typeface="Arial" panose="020B0604020202020204" pitchFamily="34" charset="0"/>
                <a:ea typeface="+mn-ea"/>
                <a:cs typeface="+mn-cs"/>
              </a:defRPr>
            </a:lvl3pPr>
            <a:lvl4pPr marL="1371600" algn="l" rtl="0" fontAlgn="base">
              <a:spcBef>
                <a:spcPct val="0"/>
              </a:spcBef>
              <a:spcAft>
                <a:spcPct val="0"/>
              </a:spcAft>
              <a:defRPr sz="1400" kern="1200">
                <a:solidFill>
                  <a:schemeClr val="tx1"/>
                </a:solidFill>
                <a:latin typeface="Arial" panose="020B0604020202020204" pitchFamily="34" charset="0"/>
                <a:ea typeface="+mn-ea"/>
                <a:cs typeface="+mn-cs"/>
              </a:defRPr>
            </a:lvl4pPr>
            <a:lvl5pPr marL="1828800" algn="l" rtl="0" fontAlgn="base">
              <a:spcBef>
                <a:spcPct val="0"/>
              </a:spcBef>
              <a:spcAft>
                <a:spcPct val="0"/>
              </a:spcAft>
              <a:defRPr sz="1400" kern="1200">
                <a:solidFill>
                  <a:schemeClr val="tx1"/>
                </a:solidFill>
                <a:latin typeface="Arial" panose="020B0604020202020204" pitchFamily="34" charset="0"/>
                <a:ea typeface="+mn-ea"/>
                <a:cs typeface="+mn-cs"/>
              </a:defRPr>
            </a:lvl5pPr>
            <a:lvl6pPr marL="2286000" algn="l" defTabSz="914400" rtl="0" eaLnBrk="1" latinLnBrk="0" hangingPunct="1">
              <a:defRPr sz="1400" kern="1200">
                <a:solidFill>
                  <a:schemeClr val="tx1"/>
                </a:solidFill>
                <a:latin typeface="Arial" panose="020B0604020202020204" pitchFamily="34" charset="0"/>
                <a:ea typeface="+mn-ea"/>
                <a:cs typeface="+mn-cs"/>
              </a:defRPr>
            </a:lvl6pPr>
            <a:lvl7pPr marL="2743200" algn="l" defTabSz="914400" rtl="0" eaLnBrk="1" latinLnBrk="0" hangingPunct="1">
              <a:defRPr sz="1400" kern="1200">
                <a:solidFill>
                  <a:schemeClr val="tx1"/>
                </a:solidFill>
                <a:latin typeface="Arial" panose="020B0604020202020204" pitchFamily="34" charset="0"/>
                <a:ea typeface="+mn-ea"/>
                <a:cs typeface="+mn-cs"/>
              </a:defRPr>
            </a:lvl7pPr>
            <a:lvl8pPr marL="3200400" algn="l" defTabSz="914400" rtl="0" eaLnBrk="1" latinLnBrk="0" hangingPunct="1">
              <a:defRPr sz="1400" kern="1200">
                <a:solidFill>
                  <a:schemeClr val="tx1"/>
                </a:solidFill>
                <a:latin typeface="Arial" panose="020B0604020202020204" pitchFamily="34" charset="0"/>
                <a:ea typeface="+mn-ea"/>
                <a:cs typeface="+mn-cs"/>
              </a:defRPr>
            </a:lvl8pPr>
            <a:lvl9pPr marL="3657600" algn="l" defTabSz="914400" rtl="0" eaLnBrk="1" latinLnBrk="0" hangingPunct="1">
              <a:defRPr sz="1400" kern="1200">
                <a:solidFill>
                  <a:schemeClr val="tx1"/>
                </a:solidFill>
                <a:latin typeface="Arial" panose="020B0604020202020204" pitchFamily="34" charset="0"/>
                <a:ea typeface="+mn-ea"/>
                <a:cs typeface="+mn-cs"/>
              </a:defRPr>
            </a:lvl9pPr>
          </a:lstStyle>
          <a:p>
            <a:endParaRPr lang="en-CA"/>
          </a:p>
        </p:txBody>
      </p:sp>
      <p:sp>
        <p:nvSpPr>
          <p:cNvPr id="179" name="Freeform 175">
            <a:extLst>
              <a:ext uri="{FF2B5EF4-FFF2-40B4-BE49-F238E27FC236}">
                <a16:creationId xmlns:a16="http://schemas.microsoft.com/office/drawing/2014/main" id="{016D0374-7C07-4852-B177-BE135A767B8D}"/>
              </a:ext>
            </a:extLst>
          </p:cNvPr>
          <p:cNvSpPr>
            <a:spLocks noChangeAspect="1"/>
          </p:cNvSpPr>
          <p:nvPr/>
        </p:nvSpPr>
        <p:spPr bwMode="auto">
          <a:xfrm>
            <a:off x="9223332" y="1385688"/>
            <a:ext cx="56818" cy="51365"/>
          </a:xfrm>
          <a:custGeom>
            <a:avLst/>
            <a:gdLst>
              <a:gd name="T0" fmla="*/ 0 w 96"/>
              <a:gd name="T1" fmla="*/ 36 h 81"/>
              <a:gd name="T2" fmla="*/ 96 w 96"/>
              <a:gd name="T3" fmla="*/ 0 h 81"/>
            </a:gdLst>
            <a:ahLst/>
            <a:cxnLst>
              <a:cxn ang="0">
                <a:pos x="T0" y="T1"/>
              </a:cxn>
              <a:cxn ang="0">
                <a:pos x="T2" y="T3"/>
              </a:cxn>
            </a:cxnLst>
            <a:rect l="0" t="0" r="r" b="b"/>
            <a:pathLst>
              <a:path w="96" h="81">
                <a:moveTo>
                  <a:pt x="0" y="36"/>
                </a:moveTo>
                <a:cubicBezTo>
                  <a:pt x="43" y="81"/>
                  <a:pt x="63" y="11"/>
                  <a:pt x="96" y="0"/>
                </a:cubicBezTo>
              </a:path>
            </a:pathLst>
          </a:custGeom>
          <a:noFill/>
          <a:ln w="6350" cap="rnd">
            <a:solidFill>
              <a:srgbClr val="FF6600"/>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defPPr>
              <a:defRPr lang="en-US"/>
            </a:defPPr>
            <a:lvl1pPr algn="l" rtl="0" fontAlgn="base">
              <a:spcBef>
                <a:spcPct val="0"/>
              </a:spcBef>
              <a:spcAft>
                <a:spcPct val="0"/>
              </a:spcAft>
              <a:defRPr sz="1400" kern="1200">
                <a:solidFill>
                  <a:schemeClr val="tx1"/>
                </a:solidFill>
                <a:latin typeface="Arial" panose="020B0604020202020204" pitchFamily="34" charset="0"/>
                <a:ea typeface="+mn-ea"/>
                <a:cs typeface="+mn-cs"/>
              </a:defRPr>
            </a:lvl1pPr>
            <a:lvl2pPr marL="457200" algn="l" rtl="0" fontAlgn="base">
              <a:spcBef>
                <a:spcPct val="0"/>
              </a:spcBef>
              <a:spcAft>
                <a:spcPct val="0"/>
              </a:spcAft>
              <a:defRPr sz="1400" kern="1200">
                <a:solidFill>
                  <a:schemeClr val="tx1"/>
                </a:solidFill>
                <a:latin typeface="Arial" panose="020B0604020202020204" pitchFamily="34" charset="0"/>
                <a:ea typeface="+mn-ea"/>
                <a:cs typeface="+mn-cs"/>
              </a:defRPr>
            </a:lvl2pPr>
            <a:lvl3pPr marL="914400" algn="l" rtl="0" fontAlgn="base">
              <a:spcBef>
                <a:spcPct val="0"/>
              </a:spcBef>
              <a:spcAft>
                <a:spcPct val="0"/>
              </a:spcAft>
              <a:defRPr sz="1400" kern="1200">
                <a:solidFill>
                  <a:schemeClr val="tx1"/>
                </a:solidFill>
                <a:latin typeface="Arial" panose="020B0604020202020204" pitchFamily="34" charset="0"/>
                <a:ea typeface="+mn-ea"/>
                <a:cs typeface="+mn-cs"/>
              </a:defRPr>
            </a:lvl3pPr>
            <a:lvl4pPr marL="1371600" algn="l" rtl="0" fontAlgn="base">
              <a:spcBef>
                <a:spcPct val="0"/>
              </a:spcBef>
              <a:spcAft>
                <a:spcPct val="0"/>
              </a:spcAft>
              <a:defRPr sz="1400" kern="1200">
                <a:solidFill>
                  <a:schemeClr val="tx1"/>
                </a:solidFill>
                <a:latin typeface="Arial" panose="020B0604020202020204" pitchFamily="34" charset="0"/>
                <a:ea typeface="+mn-ea"/>
                <a:cs typeface="+mn-cs"/>
              </a:defRPr>
            </a:lvl4pPr>
            <a:lvl5pPr marL="1828800" algn="l" rtl="0" fontAlgn="base">
              <a:spcBef>
                <a:spcPct val="0"/>
              </a:spcBef>
              <a:spcAft>
                <a:spcPct val="0"/>
              </a:spcAft>
              <a:defRPr sz="1400" kern="1200">
                <a:solidFill>
                  <a:schemeClr val="tx1"/>
                </a:solidFill>
                <a:latin typeface="Arial" panose="020B0604020202020204" pitchFamily="34" charset="0"/>
                <a:ea typeface="+mn-ea"/>
                <a:cs typeface="+mn-cs"/>
              </a:defRPr>
            </a:lvl5pPr>
            <a:lvl6pPr marL="2286000" algn="l" defTabSz="914400" rtl="0" eaLnBrk="1" latinLnBrk="0" hangingPunct="1">
              <a:defRPr sz="1400" kern="1200">
                <a:solidFill>
                  <a:schemeClr val="tx1"/>
                </a:solidFill>
                <a:latin typeface="Arial" panose="020B0604020202020204" pitchFamily="34" charset="0"/>
                <a:ea typeface="+mn-ea"/>
                <a:cs typeface="+mn-cs"/>
              </a:defRPr>
            </a:lvl6pPr>
            <a:lvl7pPr marL="2743200" algn="l" defTabSz="914400" rtl="0" eaLnBrk="1" latinLnBrk="0" hangingPunct="1">
              <a:defRPr sz="1400" kern="1200">
                <a:solidFill>
                  <a:schemeClr val="tx1"/>
                </a:solidFill>
                <a:latin typeface="Arial" panose="020B0604020202020204" pitchFamily="34" charset="0"/>
                <a:ea typeface="+mn-ea"/>
                <a:cs typeface="+mn-cs"/>
              </a:defRPr>
            </a:lvl7pPr>
            <a:lvl8pPr marL="3200400" algn="l" defTabSz="914400" rtl="0" eaLnBrk="1" latinLnBrk="0" hangingPunct="1">
              <a:defRPr sz="1400" kern="1200">
                <a:solidFill>
                  <a:schemeClr val="tx1"/>
                </a:solidFill>
                <a:latin typeface="Arial" panose="020B0604020202020204" pitchFamily="34" charset="0"/>
                <a:ea typeface="+mn-ea"/>
                <a:cs typeface="+mn-cs"/>
              </a:defRPr>
            </a:lvl8pPr>
            <a:lvl9pPr marL="3657600" algn="l" defTabSz="914400" rtl="0" eaLnBrk="1" latinLnBrk="0" hangingPunct="1">
              <a:defRPr sz="1400" kern="1200">
                <a:solidFill>
                  <a:schemeClr val="tx1"/>
                </a:solidFill>
                <a:latin typeface="Arial" panose="020B0604020202020204" pitchFamily="34" charset="0"/>
                <a:ea typeface="+mn-ea"/>
                <a:cs typeface="+mn-cs"/>
              </a:defRPr>
            </a:lvl9pPr>
          </a:lstStyle>
          <a:p>
            <a:endParaRPr lang="en-CA"/>
          </a:p>
        </p:txBody>
      </p:sp>
      <p:sp>
        <p:nvSpPr>
          <p:cNvPr id="180" name="Freeform 176">
            <a:extLst>
              <a:ext uri="{FF2B5EF4-FFF2-40B4-BE49-F238E27FC236}">
                <a16:creationId xmlns:a16="http://schemas.microsoft.com/office/drawing/2014/main" id="{365AA187-946D-431C-B4A7-97FC3BDE9E83}"/>
              </a:ext>
            </a:extLst>
          </p:cNvPr>
          <p:cNvSpPr>
            <a:spLocks noChangeAspect="1"/>
          </p:cNvSpPr>
          <p:nvPr/>
        </p:nvSpPr>
        <p:spPr bwMode="auto">
          <a:xfrm>
            <a:off x="8806154" y="1375194"/>
            <a:ext cx="15356" cy="4971"/>
          </a:xfrm>
          <a:custGeom>
            <a:avLst/>
            <a:gdLst>
              <a:gd name="T0" fmla="*/ 0 w 26"/>
              <a:gd name="T1" fmla="*/ 0 h 8"/>
              <a:gd name="T2" fmla="*/ 26 w 26"/>
              <a:gd name="T3" fmla="*/ 6 h 8"/>
            </a:gdLst>
            <a:ahLst/>
            <a:cxnLst>
              <a:cxn ang="0">
                <a:pos x="T0" y="T1"/>
              </a:cxn>
              <a:cxn ang="0">
                <a:pos x="T2" y="T3"/>
              </a:cxn>
            </a:cxnLst>
            <a:rect l="0" t="0" r="r" b="b"/>
            <a:pathLst>
              <a:path w="26" h="8">
                <a:moveTo>
                  <a:pt x="0" y="0"/>
                </a:moveTo>
                <a:cubicBezTo>
                  <a:pt x="6" y="8"/>
                  <a:pt x="17" y="5"/>
                  <a:pt x="26" y="6"/>
                </a:cubicBezTo>
              </a:path>
            </a:pathLst>
          </a:custGeom>
          <a:noFill/>
          <a:ln w="6350" cap="rnd">
            <a:solidFill>
              <a:srgbClr val="FF6600"/>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defPPr>
              <a:defRPr lang="en-US"/>
            </a:defPPr>
            <a:lvl1pPr algn="l" rtl="0" fontAlgn="base">
              <a:spcBef>
                <a:spcPct val="0"/>
              </a:spcBef>
              <a:spcAft>
                <a:spcPct val="0"/>
              </a:spcAft>
              <a:defRPr sz="1400" kern="1200">
                <a:solidFill>
                  <a:schemeClr val="tx1"/>
                </a:solidFill>
                <a:latin typeface="Arial" panose="020B0604020202020204" pitchFamily="34" charset="0"/>
                <a:ea typeface="+mn-ea"/>
                <a:cs typeface="+mn-cs"/>
              </a:defRPr>
            </a:lvl1pPr>
            <a:lvl2pPr marL="457200" algn="l" rtl="0" fontAlgn="base">
              <a:spcBef>
                <a:spcPct val="0"/>
              </a:spcBef>
              <a:spcAft>
                <a:spcPct val="0"/>
              </a:spcAft>
              <a:defRPr sz="1400" kern="1200">
                <a:solidFill>
                  <a:schemeClr val="tx1"/>
                </a:solidFill>
                <a:latin typeface="Arial" panose="020B0604020202020204" pitchFamily="34" charset="0"/>
                <a:ea typeface="+mn-ea"/>
                <a:cs typeface="+mn-cs"/>
              </a:defRPr>
            </a:lvl2pPr>
            <a:lvl3pPr marL="914400" algn="l" rtl="0" fontAlgn="base">
              <a:spcBef>
                <a:spcPct val="0"/>
              </a:spcBef>
              <a:spcAft>
                <a:spcPct val="0"/>
              </a:spcAft>
              <a:defRPr sz="1400" kern="1200">
                <a:solidFill>
                  <a:schemeClr val="tx1"/>
                </a:solidFill>
                <a:latin typeface="Arial" panose="020B0604020202020204" pitchFamily="34" charset="0"/>
                <a:ea typeface="+mn-ea"/>
                <a:cs typeface="+mn-cs"/>
              </a:defRPr>
            </a:lvl3pPr>
            <a:lvl4pPr marL="1371600" algn="l" rtl="0" fontAlgn="base">
              <a:spcBef>
                <a:spcPct val="0"/>
              </a:spcBef>
              <a:spcAft>
                <a:spcPct val="0"/>
              </a:spcAft>
              <a:defRPr sz="1400" kern="1200">
                <a:solidFill>
                  <a:schemeClr val="tx1"/>
                </a:solidFill>
                <a:latin typeface="Arial" panose="020B0604020202020204" pitchFamily="34" charset="0"/>
                <a:ea typeface="+mn-ea"/>
                <a:cs typeface="+mn-cs"/>
              </a:defRPr>
            </a:lvl4pPr>
            <a:lvl5pPr marL="1828800" algn="l" rtl="0" fontAlgn="base">
              <a:spcBef>
                <a:spcPct val="0"/>
              </a:spcBef>
              <a:spcAft>
                <a:spcPct val="0"/>
              </a:spcAft>
              <a:defRPr sz="1400" kern="1200">
                <a:solidFill>
                  <a:schemeClr val="tx1"/>
                </a:solidFill>
                <a:latin typeface="Arial" panose="020B0604020202020204" pitchFamily="34" charset="0"/>
                <a:ea typeface="+mn-ea"/>
                <a:cs typeface="+mn-cs"/>
              </a:defRPr>
            </a:lvl5pPr>
            <a:lvl6pPr marL="2286000" algn="l" defTabSz="914400" rtl="0" eaLnBrk="1" latinLnBrk="0" hangingPunct="1">
              <a:defRPr sz="1400" kern="1200">
                <a:solidFill>
                  <a:schemeClr val="tx1"/>
                </a:solidFill>
                <a:latin typeface="Arial" panose="020B0604020202020204" pitchFamily="34" charset="0"/>
                <a:ea typeface="+mn-ea"/>
                <a:cs typeface="+mn-cs"/>
              </a:defRPr>
            </a:lvl6pPr>
            <a:lvl7pPr marL="2743200" algn="l" defTabSz="914400" rtl="0" eaLnBrk="1" latinLnBrk="0" hangingPunct="1">
              <a:defRPr sz="1400" kern="1200">
                <a:solidFill>
                  <a:schemeClr val="tx1"/>
                </a:solidFill>
                <a:latin typeface="Arial" panose="020B0604020202020204" pitchFamily="34" charset="0"/>
                <a:ea typeface="+mn-ea"/>
                <a:cs typeface="+mn-cs"/>
              </a:defRPr>
            </a:lvl7pPr>
            <a:lvl8pPr marL="3200400" algn="l" defTabSz="914400" rtl="0" eaLnBrk="1" latinLnBrk="0" hangingPunct="1">
              <a:defRPr sz="1400" kern="1200">
                <a:solidFill>
                  <a:schemeClr val="tx1"/>
                </a:solidFill>
                <a:latin typeface="Arial" panose="020B0604020202020204" pitchFamily="34" charset="0"/>
                <a:ea typeface="+mn-ea"/>
                <a:cs typeface="+mn-cs"/>
              </a:defRPr>
            </a:lvl8pPr>
            <a:lvl9pPr marL="3657600" algn="l" defTabSz="914400" rtl="0" eaLnBrk="1" latinLnBrk="0" hangingPunct="1">
              <a:defRPr sz="1400" kern="1200">
                <a:solidFill>
                  <a:schemeClr val="tx1"/>
                </a:solidFill>
                <a:latin typeface="Arial" panose="020B0604020202020204" pitchFamily="34" charset="0"/>
                <a:ea typeface="+mn-ea"/>
                <a:cs typeface="+mn-cs"/>
              </a:defRPr>
            </a:lvl9pPr>
          </a:lstStyle>
          <a:p>
            <a:endParaRPr lang="en-CA"/>
          </a:p>
        </p:txBody>
      </p:sp>
      <p:sp>
        <p:nvSpPr>
          <p:cNvPr id="181" name="Freeform 177">
            <a:extLst>
              <a:ext uri="{FF2B5EF4-FFF2-40B4-BE49-F238E27FC236}">
                <a16:creationId xmlns:a16="http://schemas.microsoft.com/office/drawing/2014/main" id="{99C104A6-C3B6-409A-AF2C-28E1C93BFB72}"/>
              </a:ext>
            </a:extLst>
          </p:cNvPr>
          <p:cNvSpPr>
            <a:spLocks noChangeAspect="1"/>
          </p:cNvSpPr>
          <p:nvPr/>
        </p:nvSpPr>
        <p:spPr bwMode="auto">
          <a:xfrm>
            <a:off x="8821510" y="1371328"/>
            <a:ext cx="4607" cy="7732"/>
          </a:xfrm>
          <a:custGeom>
            <a:avLst/>
            <a:gdLst>
              <a:gd name="T0" fmla="*/ 0 w 8"/>
              <a:gd name="T1" fmla="*/ 12 h 12"/>
              <a:gd name="T2" fmla="*/ 8 w 8"/>
              <a:gd name="T3" fmla="*/ 0 h 12"/>
            </a:gdLst>
            <a:ahLst/>
            <a:cxnLst>
              <a:cxn ang="0">
                <a:pos x="T0" y="T1"/>
              </a:cxn>
              <a:cxn ang="0">
                <a:pos x="T2" y="T3"/>
              </a:cxn>
            </a:cxnLst>
            <a:rect l="0" t="0" r="r" b="b"/>
            <a:pathLst>
              <a:path w="8" h="12">
                <a:moveTo>
                  <a:pt x="0" y="12"/>
                </a:moveTo>
                <a:cubicBezTo>
                  <a:pt x="2" y="9"/>
                  <a:pt x="7" y="5"/>
                  <a:pt x="8" y="0"/>
                </a:cubicBezTo>
              </a:path>
            </a:pathLst>
          </a:custGeom>
          <a:noFill/>
          <a:ln w="6350" cap="rnd">
            <a:solidFill>
              <a:srgbClr val="FF6600"/>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defPPr>
              <a:defRPr lang="en-US"/>
            </a:defPPr>
            <a:lvl1pPr algn="l" rtl="0" fontAlgn="base">
              <a:spcBef>
                <a:spcPct val="0"/>
              </a:spcBef>
              <a:spcAft>
                <a:spcPct val="0"/>
              </a:spcAft>
              <a:defRPr sz="1400" kern="1200">
                <a:solidFill>
                  <a:schemeClr val="tx1"/>
                </a:solidFill>
                <a:latin typeface="Arial" panose="020B0604020202020204" pitchFamily="34" charset="0"/>
                <a:ea typeface="+mn-ea"/>
                <a:cs typeface="+mn-cs"/>
              </a:defRPr>
            </a:lvl1pPr>
            <a:lvl2pPr marL="457200" algn="l" rtl="0" fontAlgn="base">
              <a:spcBef>
                <a:spcPct val="0"/>
              </a:spcBef>
              <a:spcAft>
                <a:spcPct val="0"/>
              </a:spcAft>
              <a:defRPr sz="1400" kern="1200">
                <a:solidFill>
                  <a:schemeClr val="tx1"/>
                </a:solidFill>
                <a:latin typeface="Arial" panose="020B0604020202020204" pitchFamily="34" charset="0"/>
                <a:ea typeface="+mn-ea"/>
                <a:cs typeface="+mn-cs"/>
              </a:defRPr>
            </a:lvl2pPr>
            <a:lvl3pPr marL="914400" algn="l" rtl="0" fontAlgn="base">
              <a:spcBef>
                <a:spcPct val="0"/>
              </a:spcBef>
              <a:spcAft>
                <a:spcPct val="0"/>
              </a:spcAft>
              <a:defRPr sz="1400" kern="1200">
                <a:solidFill>
                  <a:schemeClr val="tx1"/>
                </a:solidFill>
                <a:latin typeface="Arial" panose="020B0604020202020204" pitchFamily="34" charset="0"/>
                <a:ea typeface="+mn-ea"/>
                <a:cs typeface="+mn-cs"/>
              </a:defRPr>
            </a:lvl3pPr>
            <a:lvl4pPr marL="1371600" algn="l" rtl="0" fontAlgn="base">
              <a:spcBef>
                <a:spcPct val="0"/>
              </a:spcBef>
              <a:spcAft>
                <a:spcPct val="0"/>
              </a:spcAft>
              <a:defRPr sz="1400" kern="1200">
                <a:solidFill>
                  <a:schemeClr val="tx1"/>
                </a:solidFill>
                <a:latin typeface="Arial" panose="020B0604020202020204" pitchFamily="34" charset="0"/>
                <a:ea typeface="+mn-ea"/>
                <a:cs typeface="+mn-cs"/>
              </a:defRPr>
            </a:lvl4pPr>
            <a:lvl5pPr marL="1828800" algn="l" rtl="0" fontAlgn="base">
              <a:spcBef>
                <a:spcPct val="0"/>
              </a:spcBef>
              <a:spcAft>
                <a:spcPct val="0"/>
              </a:spcAft>
              <a:defRPr sz="1400" kern="1200">
                <a:solidFill>
                  <a:schemeClr val="tx1"/>
                </a:solidFill>
                <a:latin typeface="Arial" panose="020B0604020202020204" pitchFamily="34" charset="0"/>
                <a:ea typeface="+mn-ea"/>
                <a:cs typeface="+mn-cs"/>
              </a:defRPr>
            </a:lvl5pPr>
            <a:lvl6pPr marL="2286000" algn="l" defTabSz="914400" rtl="0" eaLnBrk="1" latinLnBrk="0" hangingPunct="1">
              <a:defRPr sz="1400" kern="1200">
                <a:solidFill>
                  <a:schemeClr val="tx1"/>
                </a:solidFill>
                <a:latin typeface="Arial" panose="020B0604020202020204" pitchFamily="34" charset="0"/>
                <a:ea typeface="+mn-ea"/>
                <a:cs typeface="+mn-cs"/>
              </a:defRPr>
            </a:lvl6pPr>
            <a:lvl7pPr marL="2743200" algn="l" defTabSz="914400" rtl="0" eaLnBrk="1" latinLnBrk="0" hangingPunct="1">
              <a:defRPr sz="1400" kern="1200">
                <a:solidFill>
                  <a:schemeClr val="tx1"/>
                </a:solidFill>
                <a:latin typeface="Arial" panose="020B0604020202020204" pitchFamily="34" charset="0"/>
                <a:ea typeface="+mn-ea"/>
                <a:cs typeface="+mn-cs"/>
              </a:defRPr>
            </a:lvl7pPr>
            <a:lvl8pPr marL="3200400" algn="l" defTabSz="914400" rtl="0" eaLnBrk="1" latinLnBrk="0" hangingPunct="1">
              <a:defRPr sz="1400" kern="1200">
                <a:solidFill>
                  <a:schemeClr val="tx1"/>
                </a:solidFill>
                <a:latin typeface="Arial" panose="020B0604020202020204" pitchFamily="34" charset="0"/>
                <a:ea typeface="+mn-ea"/>
                <a:cs typeface="+mn-cs"/>
              </a:defRPr>
            </a:lvl8pPr>
            <a:lvl9pPr marL="3657600" algn="l" defTabSz="914400" rtl="0" eaLnBrk="1" latinLnBrk="0" hangingPunct="1">
              <a:defRPr sz="1400" kern="1200">
                <a:solidFill>
                  <a:schemeClr val="tx1"/>
                </a:solidFill>
                <a:latin typeface="Arial" panose="020B0604020202020204" pitchFamily="34" charset="0"/>
                <a:ea typeface="+mn-ea"/>
                <a:cs typeface="+mn-cs"/>
              </a:defRPr>
            </a:lvl9pPr>
          </a:lstStyle>
          <a:p>
            <a:endParaRPr lang="en-CA"/>
          </a:p>
        </p:txBody>
      </p:sp>
      <p:sp>
        <p:nvSpPr>
          <p:cNvPr id="182" name="Freeform 178">
            <a:extLst>
              <a:ext uri="{FF2B5EF4-FFF2-40B4-BE49-F238E27FC236}">
                <a16:creationId xmlns:a16="http://schemas.microsoft.com/office/drawing/2014/main" id="{575E612C-21ED-4C35-9CD1-60AF83273D8E}"/>
              </a:ext>
            </a:extLst>
          </p:cNvPr>
          <p:cNvSpPr>
            <a:spLocks noChangeAspect="1"/>
          </p:cNvSpPr>
          <p:nvPr/>
        </p:nvSpPr>
        <p:spPr bwMode="auto">
          <a:xfrm>
            <a:off x="8821510" y="1368566"/>
            <a:ext cx="18939" cy="17674"/>
          </a:xfrm>
          <a:custGeom>
            <a:avLst/>
            <a:gdLst>
              <a:gd name="T0" fmla="*/ 0 w 32"/>
              <a:gd name="T1" fmla="*/ 16 h 28"/>
              <a:gd name="T2" fmla="*/ 1 w 32"/>
              <a:gd name="T3" fmla="*/ 19 h 28"/>
              <a:gd name="T4" fmla="*/ 32 w 32"/>
              <a:gd name="T5" fmla="*/ 0 h 28"/>
            </a:gdLst>
            <a:ahLst/>
            <a:cxnLst>
              <a:cxn ang="0">
                <a:pos x="T0" y="T1"/>
              </a:cxn>
              <a:cxn ang="0">
                <a:pos x="T2" y="T3"/>
              </a:cxn>
              <a:cxn ang="0">
                <a:pos x="T4" y="T5"/>
              </a:cxn>
            </a:cxnLst>
            <a:rect l="0" t="0" r="r" b="b"/>
            <a:pathLst>
              <a:path w="32" h="28">
                <a:moveTo>
                  <a:pt x="0" y="16"/>
                </a:moveTo>
                <a:cubicBezTo>
                  <a:pt x="0" y="17"/>
                  <a:pt x="1" y="18"/>
                  <a:pt x="1" y="19"/>
                </a:cubicBezTo>
                <a:cubicBezTo>
                  <a:pt x="15" y="28"/>
                  <a:pt x="31" y="13"/>
                  <a:pt x="32" y="0"/>
                </a:cubicBezTo>
              </a:path>
            </a:pathLst>
          </a:custGeom>
          <a:noFill/>
          <a:ln w="6350" cap="rnd">
            <a:solidFill>
              <a:srgbClr val="FF6600"/>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defPPr>
              <a:defRPr lang="en-US"/>
            </a:defPPr>
            <a:lvl1pPr algn="l" rtl="0" fontAlgn="base">
              <a:spcBef>
                <a:spcPct val="0"/>
              </a:spcBef>
              <a:spcAft>
                <a:spcPct val="0"/>
              </a:spcAft>
              <a:defRPr sz="1400" kern="1200">
                <a:solidFill>
                  <a:schemeClr val="tx1"/>
                </a:solidFill>
                <a:latin typeface="Arial" panose="020B0604020202020204" pitchFamily="34" charset="0"/>
                <a:ea typeface="+mn-ea"/>
                <a:cs typeface="+mn-cs"/>
              </a:defRPr>
            </a:lvl1pPr>
            <a:lvl2pPr marL="457200" algn="l" rtl="0" fontAlgn="base">
              <a:spcBef>
                <a:spcPct val="0"/>
              </a:spcBef>
              <a:spcAft>
                <a:spcPct val="0"/>
              </a:spcAft>
              <a:defRPr sz="1400" kern="1200">
                <a:solidFill>
                  <a:schemeClr val="tx1"/>
                </a:solidFill>
                <a:latin typeface="Arial" panose="020B0604020202020204" pitchFamily="34" charset="0"/>
                <a:ea typeface="+mn-ea"/>
                <a:cs typeface="+mn-cs"/>
              </a:defRPr>
            </a:lvl2pPr>
            <a:lvl3pPr marL="914400" algn="l" rtl="0" fontAlgn="base">
              <a:spcBef>
                <a:spcPct val="0"/>
              </a:spcBef>
              <a:spcAft>
                <a:spcPct val="0"/>
              </a:spcAft>
              <a:defRPr sz="1400" kern="1200">
                <a:solidFill>
                  <a:schemeClr val="tx1"/>
                </a:solidFill>
                <a:latin typeface="Arial" panose="020B0604020202020204" pitchFamily="34" charset="0"/>
                <a:ea typeface="+mn-ea"/>
                <a:cs typeface="+mn-cs"/>
              </a:defRPr>
            </a:lvl3pPr>
            <a:lvl4pPr marL="1371600" algn="l" rtl="0" fontAlgn="base">
              <a:spcBef>
                <a:spcPct val="0"/>
              </a:spcBef>
              <a:spcAft>
                <a:spcPct val="0"/>
              </a:spcAft>
              <a:defRPr sz="1400" kern="1200">
                <a:solidFill>
                  <a:schemeClr val="tx1"/>
                </a:solidFill>
                <a:latin typeface="Arial" panose="020B0604020202020204" pitchFamily="34" charset="0"/>
                <a:ea typeface="+mn-ea"/>
                <a:cs typeface="+mn-cs"/>
              </a:defRPr>
            </a:lvl4pPr>
            <a:lvl5pPr marL="1828800" algn="l" rtl="0" fontAlgn="base">
              <a:spcBef>
                <a:spcPct val="0"/>
              </a:spcBef>
              <a:spcAft>
                <a:spcPct val="0"/>
              </a:spcAft>
              <a:defRPr sz="1400" kern="1200">
                <a:solidFill>
                  <a:schemeClr val="tx1"/>
                </a:solidFill>
                <a:latin typeface="Arial" panose="020B0604020202020204" pitchFamily="34" charset="0"/>
                <a:ea typeface="+mn-ea"/>
                <a:cs typeface="+mn-cs"/>
              </a:defRPr>
            </a:lvl5pPr>
            <a:lvl6pPr marL="2286000" algn="l" defTabSz="914400" rtl="0" eaLnBrk="1" latinLnBrk="0" hangingPunct="1">
              <a:defRPr sz="1400" kern="1200">
                <a:solidFill>
                  <a:schemeClr val="tx1"/>
                </a:solidFill>
                <a:latin typeface="Arial" panose="020B0604020202020204" pitchFamily="34" charset="0"/>
                <a:ea typeface="+mn-ea"/>
                <a:cs typeface="+mn-cs"/>
              </a:defRPr>
            </a:lvl6pPr>
            <a:lvl7pPr marL="2743200" algn="l" defTabSz="914400" rtl="0" eaLnBrk="1" latinLnBrk="0" hangingPunct="1">
              <a:defRPr sz="1400" kern="1200">
                <a:solidFill>
                  <a:schemeClr val="tx1"/>
                </a:solidFill>
                <a:latin typeface="Arial" panose="020B0604020202020204" pitchFamily="34" charset="0"/>
                <a:ea typeface="+mn-ea"/>
                <a:cs typeface="+mn-cs"/>
              </a:defRPr>
            </a:lvl7pPr>
            <a:lvl8pPr marL="3200400" algn="l" defTabSz="914400" rtl="0" eaLnBrk="1" latinLnBrk="0" hangingPunct="1">
              <a:defRPr sz="1400" kern="1200">
                <a:solidFill>
                  <a:schemeClr val="tx1"/>
                </a:solidFill>
                <a:latin typeface="Arial" panose="020B0604020202020204" pitchFamily="34" charset="0"/>
                <a:ea typeface="+mn-ea"/>
                <a:cs typeface="+mn-cs"/>
              </a:defRPr>
            </a:lvl8pPr>
            <a:lvl9pPr marL="3657600" algn="l" defTabSz="914400" rtl="0" eaLnBrk="1" latinLnBrk="0" hangingPunct="1">
              <a:defRPr sz="1400" kern="1200">
                <a:solidFill>
                  <a:schemeClr val="tx1"/>
                </a:solidFill>
                <a:latin typeface="Arial" panose="020B0604020202020204" pitchFamily="34" charset="0"/>
                <a:ea typeface="+mn-ea"/>
                <a:cs typeface="+mn-cs"/>
              </a:defRPr>
            </a:lvl9pPr>
          </a:lstStyle>
          <a:p>
            <a:endParaRPr lang="en-CA"/>
          </a:p>
        </p:txBody>
      </p:sp>
      <p:sp>
        <p:nvSpPr>
          <p:cNvPr id="183" name="Freeform 179">
            <a:extLst>
              <a:ext uri="{FF2B5EF4-FFF2-40B4-BE49-F238E27FC236}">
                <a16:creationId xmlns:a16="http://schemas.microsoft.com/office/drawing/2014/main" id="{6358542B-5B15-4442-B72E-B791FD92F1B4}"/>
              </a:ext>
            </a:extLst>
          </p:cNvPr>
          <p:cNvSpPr>
            <a:spLocks noChangeAspect="1"/>
          </p:cNvSpPr>
          <p:nvPr/>
        </p:nvSpPr>
        <p:spPr bwMode="auto">
          <a:xfrm>
            <a:off x="9096387" y="815702"/>
            <a:ext cx="23034" cy="46947"/>
          </a:xfrm>
          <a:custGeom>
            <a:avLst/>
            <a:gdLst>
              <a:gd name="T0" fmla="*/ 38 w 38"/>
              <a:gd name="T1" fmla="*/ 0 h 73"/>
              <a:gd name="T2" fmla="*/ 26 w 38"/>
              <a:gd name="T3" fmla="*/ 73 h 73"/>
            </a:gdLst>
            <a:ahLst/>
            <a:cxnLst>
              <a:cxn ang="0">
                <a:pos x="T0" y="T1"/>
              </a:cxn>
              <a:cxn ang="0">
                <a:pos x="T2" y="T3"/>
              </a:cxn>
            </a:cxnLst>
            <a:rect l="0" t="0" r="r" b="b"/>
            <a:pathLst>
              <a:path w="38" h="73">
                <a:moveTo>
                  <a:pt x="38" y="0"/>
                </a:moveTo>
                <a:cubicBezTo>
                  <a:pt x="21" y="13"/>
                  <a:pt x="0" y="53"/>
                  <a:pt x="26" y="73"/>
                </a:cubicBezTo>
              </a:path>
            </a:pathLst>
          </a:custGeom>
          <a:noFill/>
          <a:ln w="6350" cap="rnd">
            <a:solidFill>
              <a:srgbClr val="FF6600"/>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defPPr>
              <a:defRPr lang="en-US"/>
            </a:defPPr>
            <a:lvl1pPr algn="l" rtl="0" fontAlgn="base">
              <a:spcBef>
                <a:spcPct val="0"/>
              </a:spcBef>
              <a:spcAft>
                <a:spcPct val="0"/>
              </a:spcAft>
              <a:defRPr sz="1400" kern="1200">
                <a:solidFill>
                  <a:schemeClr val="tx1"/>
                </a:solidFill>
                <a:latin typeface="Arial" panose="020B0604020202020204" pitchFamily="34" charset="0"/>
                <a:ea typeface="+mn-ea"/>
                <a:cs typeface="+mn-cs"/>
              </a:defRPr>
            </a:lvl1pPr>
            <a:lvl2pPr marL="457200" algn="l" rtl="0" fontAlgn="base">
              <a:spcBef>
                <a:spcPct val="0"/>
              </a:spcBef>
              <a:spcAft>
                <a:spcPct val="0"/>
              </a:spcAft>
              <a:defRPr sz="1400" kern="1200">
                <a:solidFill>
                  <a:schemeClr val="tx1"/>
                </a:solidFill>
                <a:latin typeface="Arial" panose="020B0604020202020204" pitchFamily="34" charset="0"/>
                <a:ea typeface="+mn-ea"/>
                <a:cs typeface="+mn-cs"/>
              </a:defRPr>
            </a:lvl2pPr>
            <a:lvl3pPr marL="914400" algn="l" rtl="0" fontAlgn="base">
              <a:spcBef>
                <a:spcPct val="0"/>
              </a:spcBef>
              <a:spcAft>
                <a:spcPct val="0"/>
              </a:spcAft>
              <a:defRPr sz="1400" kern="1200">
                <a:solidFill>
                  <a:schemeClr val="tx1"/>
                </a:solidFill>
                <a:latin typeface="Arial" panose="020B0604020202020204" pitchFamily="34" charset="0"/>
                <a:ea typeface="+mn-ea"/>
                <a:cs typeface="+mn-cs"/>
              </a:defRPr>
            </a:lvl3pPr>
            <a:lvl4pPr marL="1371600" algn="l" rtl="0" fontAlgn="base">
              <a:spcBef>
                <a:spcPct val="0"/>
              </a:spcBef>
              <a:spcAft>
                <a:spcPct val="0"/>
              </a:spcAft>
              <a:defRPr sz="1400" kern="1200">
                <a:solidFill>
                  <a:schemeClr val="tx1"/>
                </a:solidFill>
                <a:latin typeface="Arial" panose="020B0604020202020204" pitchFamily="34" charset="0"/>
                <a:ea typeface="+mn-ea"/>
                <a:cs typeface="+mn-cs"/>
              </a:defRPr>
            </a:lvl4pPr>
            <a:lvl5pPr marL="1828800" algn="l" rtl="0" fontAlgn="base">
              <a:spcBef>
                <a:spcPct val="0"/>
              </a:spcBef>
              <a:spcAft>
                <a:spcPct val="0"/>
              </a:spcAft>
              <a:defRPr sz="1400" kern="1200">
                <a:solidFill>
                  <a:schemeClr val="tx1"/>
                </a:solidFill>
                <a:latin typeface="Arial" panose="020B0604020202020204" pitchFamily="34" charset="0"/>
                <a:ea typeface="+mn-ea"/>
                <a:cs typeface="+mn-cs"/>
              </a:defRPr>
            </a:lvl5pPr>
            <a:lvl6pPr marL="2286000" algn="l" defTabSz="914400" rtl="0" eaLnBrk="1" latinLnBrk="0" hangingPunct="1">
              <a:defRPr sz="1400" kern="1200">
                <a:solidFill>
                  <a:schemeClr val="tx1"/>
                </a:solidFill>
                <a:latin typeface="Arial" panose="020B0604020202020204" pitchFamily="34" charset="0"/>
                <a:ea typeface="+mn-ea"/>
                <a:cs typeface="+mn-cs"/>
              </a:defRPr>
            </a:lvl6pPr>
            <a:lvl7pPr marL="2743200" algn="l" defTabSz="914400" rtl="0" eaLnBrk="1" latinLnBrk="0" hangingPunct="1">
              <a:defRPr sz="1400" kern="1200">
                <a:solidFill>
                  <a:schemeClr val="tx1"/>
                </a:solidFill>
                <a:latin typeface="Arial" panose="020B0604020202020204" pitchFamily="34" charset="0"/>
                <a:ea typeface="+mn-ea"/>
                <a:cs typeface="+mn-cs"/>
              </a:defRPr>
            </a:lvl7pPr>
            <a:lvl8pPr marL="3200400" algn="l" defTabSz="914400" rtl="0" eaLnBrk="1" latinLnBrk="0" hangingPunct="1">
              <a:defRPr sz="1400" kern="1200">
                <a:solidFill>
                  <a:schemeClr val="tx1"/>
                </a:solidFill>
                <a:latin typeface="Arial" panose="020B0604020202020204" pitchFamily="34" charset="0"/>
                <a:ea typeface="+mn-ea"/>
                <a:cs typeface="+mn-cs"/>
              </a:defRPr>
            </a:lvl8pPr>
            <a:lvl9pPr marL="3657600" algn="l" defTabSz="914400" rtl="0" eaLnBrk="1" latinLnBrk="0" hangingPunct="1">
              <a:defRPr sz="1400" kern="1200">
                <a:solidFill>
                  <a:schemeClr val="tx1"/>
                </a:solidFill>
                <a:latin typeface="Arial" panose="020B0604020202020204" pitchFamily="34" charset="0"/>
                <a:ea typeface="+mn-ea"/>
                <a:cs typeface="+mn-cs"/>
              </a:defRPr>
            </a:lvl9pPr>
          </a:lstStyle>
          <a:p>
            <a:endParaRPr lang="en-CA"/>
          </a:p>
        </p:txBody>
      </p:sp>
      <p:sp>
        <p:nvSpPr>
          <p:cNvPr id="184" name="Freeform 180">
            <a:extLst>
              <a:ext uri="{FF2B5EF4-FFF2-40B4-BE49-F238E27FC236}">
                <a16:creationId xmlns:a16="http://schemas.microsoft.com/office/drawing/2014/main" id="{1DAD54D4-013C-4A48-8090-D72AD08177D2}"/>
              </a:ext>
            </a:extLst>
          </p:cNvPr>
          <p:cNvSpPr>
            <a:spLocks noChangeAspect="1"/>
          </p:cNvSpPr>
          <p:nvPr/>
        </p:nvSpPr>
        <p:spPr bwMode="auto">
          <a:xfrm>
            <a:off x="9069769" y="815702"/>
            <a:ext cx="19963" cy="45290"/>
          </a:xfrm>
          <a:custGeom>
            <a:avLst/>
            <a:gdLst>
              <a:gd name="T0" fmla="*/ 0 w 35"/>
              <a:gd name="T1" fmla="*/ 0 h 70"/>
              <a:gd name="T2" fmla="*/ 6 w 35"/>
              <a:gd name="T3" fmla="*/ 70 h 70"/>
            </a:gdLst>
            <a:ahLst/>
            <a:cxnLst>
              <a:cxn ang="0">
                <a:pos x="T0" y="T1"/>
              </a:cxn>
              <a:cxn ang="0">
                <a:pos x="T2" y="T3"/>
              </a:cxn>
            </a:cxnLst>
            <a:rect l="0" t="0" r="r" b="b"/>
            <a:pathLst>
              <a:path w="35" h="70">
                <a:moveTo>
                  <a:pt x="0" y="0"/>
                </a:moveTo>
                <a:cubicBezTo>
                  <a:pt x="22" y="16"/>
                  <a:pt x="35" y="56"/>
                  <a:pt x="6" y="70"/>
                </a:cubicBezTo>
              </a:path>
            </a:pathLst>
          </a:custGeom>
          <a:noFill/>
          <a:ln w="6350" cap="rnd">
            <a:solidFill>
              <a:srgbClr val="FF6600"/>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defPPr>
              <a:defRPr lang="en-US"/>
            </a:defPPr>
            <a:lvl1pPr algn="l" rtl="0" fontAlgn="base">
              <a:spcBef>
                <a:spcPct val="0"/>
              </a:spcBef>
              <a:spcAft>
                <a:spcPct val="0"/>
              </a:spcAft>
              <a:defRPr sz="1400" kern="1200">
                <a:solidFill>
                  <a:schemeClr val="tx1"/>
                </a:solidFill>
                <a:latin typeface="Arial" panose="020B0604020202020204" pitchFamily="34" charset="0"/>
                <a:ea typeface="+mn-ea"/>
                <a:cs typeface="+mn-cs"/>
              </a:defRPr>
            </a:lvl1pPr>
            <a:lvl2pPr marL="457200" algn="l" rtl="0" fontAlgn="base">
              <a:spcBef>
                <a:spcPct val="0"/>
              </a:spcBef>
              <a:spcAft>
                <a:spcPct val="0"/>
              </a:spcAft>
              <a:defRPr sz="1400" kern="1200">
                <a:solidFill>
                  <a:schemeClr val="tx1"/>
                </a:solidFill>
                <a:latin typeface="Arial" panose="020B0604020202020204" pitchFamily="34" charset="0"/>
                <a:ea typeface="+mn-ea"/>
                <a:cs typeface="+mn-cs"/>
              </a:defRPr>
            </a:lvl2pPr>
            <a:lvl3pPr marL="914400" algn="l" rtl="0" fontAlgn="base">
              <a:spcBef>
                <a:spcPct val="0"/>
              </a:spcBef>
              <a:spcAft>
                <a:spcPct val="0"/>
              </a:spcAft>
              <a:defRPr sz="1400" kern="1200">
                <a:solidFill>
                  <a:schemeClr val="tx1"/>
                </a:solidFill>
                <a:latin typeface="Arial" panose="020B0604020202020204" pitchFamily="34" charset="0"/>
                <a:ea typeface="+mn-ea"/>
                <a:cs typeface="+mn-cs"/>
              </a:defRPr>
            </a:lvl3pPr>
            <a:lvl4pPr marL="1371600" algn="l" rtl="0" fontAlgn="base">
              <a:spcBef>
                <a:spcPct val="0"/>
              </a:spcBef>
              <a:spcAft>
                <a:spcPct val="0"/>
              </a:spcAft>
              <a:defRPr sz="1400" kern="1200">
                <a:solidFill>
                  <a:schemeClr val="tx1"/>
                </a:solidFill>
                <a:latin typeface="Arial" panose="020B0604020202020204" pitchFamily="34" charset="0"/>
                <a:ea typeface="+mn-ea"/>
                <a:cs typeface="+mn-cs"/>
              </a:defRPr>
            </a:lvl4pPr>
            <a:lvl5pPr marL="1828800" algn="l" rtl="0" fontAlgn="base">
              <a:spcBef>
                <a:spcPct val="0"/>
              </a:spcBef>
              <a:spcAft>
                <a:spcPct val="0"/>
              </a:spcAft>
              <a:defRPr sz="1400" kern="1200">
                <a:solidFill>
                  <a:schemeClr val="tx1"/>
                </a:solidFill>
                <a:latin typeface="Arial" panose="020B0604020202020204" pitchFamily="34" charset="0"/>
                <a:ea typeface="+mn-ea"/>
                <a:cs typeface="+mn-cs"/>
              </a:defRPr>
            </a:lvl5pPr>
            <a:lvl6pPr marL="2286000" algn="l" defTabSz="914400" rtl="0" eaLnBrk="1" latinLnBrk="0" hangingPunct="1">
              <a:defRPr sz="1400" kern="1200">
                <a:solidFill>
                  <a:schemeClr val="tx1"/>
                </a:solidFill>
                <a:latin typeface="Arial" panose="020B0604020202020204" pitchFamily="34" charset="0"/>
                <a:ea typeface="+mn-ea"/>
                <a:cs typeface="+mn-cs"/>
              </a:defRPr>
            </a:lvl6pPr>
            <a:lvl7pPr marL="2743200" algn="l" defTabSz="914400" rtl="0" eaLnBrk="1" latinLnBrk="0" hangingPunct="1">
              <a:defRPr sz="1400" kern="1200">
                <a:solidFill>
                  <a:schemeClr val="tx1"/>
                </a:solidFill>
                <a:latin typeface="Arial" panose="020B0604020202020204" pitchFamily="34" charset="0"/>
                <a:ea typeface="+mn-ea"/>
                <a:cs typeface="+mn-cs"/>
              </a:defRPr>
            </a:lvl7pPr>
            <a:lvl8pPr marL="3200400" algn="l" defTabSz="914400" rtl="0" eaLnBrk="1" latinLnBrk="0" hangingPunct="1">
              <a:defRPr sz="1400" kern="1200">
                <a:solidFill>
                  <a:schemeClr val="tx1"/>
                </a:solidFill>
                <a:latin typeface="Arial" panose="020B0604020202020204" pitchFamily="34" charset="0"/>
                <a:ea typeface="+mn-ea"/>
                <a:cs typeface="+mn-cs"/>
              </a:defRPr>
            </a:lvl8pPr>
            <a:lvl9pPr marL="3657600" algn="l" defTabSz="914400" rtl="0" eaLnBrk="1" latinLnBrk="0" hangingPunct="1">
              <a:defRPr sz="1400" kern="1200">
                <a:solidFill>
                  <a:schemeClr val="tx1"/>
                </a:solidFill>
                <a:latin typeface="Arial" panose="020B0604020202020204" pitchFamily="34" charset="0"/>
                <a:ea typeface="+mn-ea"/>
                <a:cs typeface="+mn-cs"/>
              </a:defRPr>
            </a:lvl9pPr>
          </a:lstStyle>
          <a:p>
            <a:endParaRPr lang="en-CA"/>
          </a:p>
        </p:txBody>
      </p:sp>
      <p:sp>
        <p:nvSpPr>
          <p:cNvPr id="186" name="Freeform 182">
            <a:extLst>
              <a:ext uri="{FF2B5EF4-FFF2-40B4-BE49-F238E27FC236}">
                <a16:creationId xmlns:a16="http://schemas.microsoft.com/office/drawing/2014/main" id="{1602D94A-4E4A-4624-87C8-58F029BD2A78}"/>
              </a:ext>
            </a:extLst>
          </p:cNvPr>
          <p:cNvSpPr>
            <a:spLocks noChangeAspect="1"/>
          </p:cNvSpPr>
          <p:nvPr/>
        </p:nvSpPr>
        <p:spPr bwMode="auto">
          <a:xfrm>
            <a:off x="8786190" y="1389554"/>
            <a:ext cx="6654" cy="12151"/>
          </a:xfrm>
          <a:custGeom>
            <a:avLst/>
            <a:gdLst>
              <a:gd name="T0" fmla="*/ 0 w 12"/>
              <a:gd name="T1" fmla="*/ 20 h 20"/>
              <a:gd name="T2" fmla="*/ 12 w 12"/>
              <a:gd name="T3" fmla="*/ 0 h 20"/>
            </a:gdLst>
            <a:ahLst/>
            <a:cxnLst>
              <a:cxn ang="0">
                <a:pos x="T0" y="T1"/>
              </a:cxn>
              <a:cxn ang="0">
                <a:pos x="T2" y="T3"/>
              </a:cxn>
            </a:cxnLst>
            <a:rect l="0" t="0" r="r" b="b"/>
            <a:pathLst>
              <a:path w="12" h="20">
                <a:moveTo>
                  <a:pt x="0" y="20"/>
                </a:moveTo>
                <a:cubicBezTo>
                  <a:pt x="5" y="13"/>
                  <a:pt x="7" y="7"/>
                  <a:pt x="12" y="0"/>
                </a:cubicBezTo>
              </a:path>
            </a:pathLst>
          </a:custGeom>
          <a:noFill/>
          <a:ln w="6350" cap="rnd">
            <a:solidFill>
              <a:srgbClr val="FF6600"/>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defPPr>
              <a:defRPr lang="en-US"/>
            </a:defPPr>
            <a:lvl1pPr algn="l" rtl="0" fontAlgn="base">
              <a:spcBef>
                <a:spcPct val="0"/>
              </a:spcBef>
              <a:spcAft>
                <a:spcPct val="0"/>
              </a:spcAft>
              <a:defRPr sz="1400" kern="1200">
                <a:solidFill>
                  <a:schemeClr val="tx1"/>
                </a:solidFill>
                <a:latin typeface="Arial" panose="020B0604020202020204" pitchFamily="34" charset="0"/>
                <a:ea typeface="+mn-ea"/>
                <a:cs typeface="+mn-cs"/>
              </a:defRPr>
            </a:lvl1pPr>
            <a:lvl2pPr marL="457200" algn="l" rtl="0" fontAlgn="base">
              <a:spcBef>
                <a:spcPct val="0"/>
              </a:spcBef>
              <a:spcAft>
                <a:spcPct val="0"/>
              </a:spcAft>
              <a:defRPr sz="1400" kern="1200">
                <a:solidFill>
                  <a:schemeClr val="tx1"/>
                </a:solidFill>
                <a:latin typeface="Arial" panose="020B0604020202020204" pitchFamily="34" charset="0"/>
                <a:ea typeface="+mn-ea"/>
                <a:cs typeface="+mn-cs"/>
              </a:defRPr>
            </a:lvl2pPr>
            <a:lvl3pPr marL="914400" algn="l" rtl="0" fontAlgn="base">
              <a:spcBef>
                <a:spcPct val="0"/>
              </a:spcBef>
              <a:spcAft>
                <a:spcPct val="0"/>
              </a:spcAft>
              <a:defRPr sz="1400" kern="1200">
                <a:solidFill>
                  <a:schemeClr val="tx1"/>
                </a:solidFill>
                <a:latin typeface="Arial" panose="020B0604020202020204" pitchFamily="34" charset="0"/>
                <a:ea typeface="+mn-ea"/>
                <a:cs typeface="+mn-cs"/>
              </a:defRPr>
            </a:lvl3pPr>
            <a:lvl4pPr marL="1371600" algn="l" rtl="0" fontAlgn="base">
              <a:spcBef>
                <a:spcPct val="0"/>
              </a:spcBef>
              <a:spcAft>
                <a:spcPct val="0"/>
              </a:spcAft>
              <a:defRPr sz="1400" kern="1200">
                <a:solidFill>
                  <a:schemeClr val="tx1"/>
                </a:solidFill>
                <a:latin typeface="Arial" panose="020B0604020202020204" pitchFamily="34" charset="0"/>
                <a:ea typeface="+mn-ea"/>
                <a:cs typeface="+mn-cs"/>
              </a:defRPr>
            </a:lvl4pPr>
            <a:lvl5pPr marL="1828800" algn="l" rtl="0" fontAlgn="base">
              <a:spcBef>
                <a:spcPct val="0"/>
              </a:spcBef>
              <a:spcAft>
                <a:spcPct val="0"/>
              </a:spcAft>
              <a:defRPr sz="1400" kern="1200">
                <a:solidFill>
                  <a:schemeClr val="tx1"/>
                </a:solidFill>
                <a:latin typeface="Arial" panose="020B0604020202020204" pitchFamily="34" charset="0"/>
                <a:ea typeface="+mn-ea"/>
                <a:cs typeface="+mn-cs"/>
              </a:defRPr>
            </a:lvl5pPr>
            <a:lvl6pPr marL="2286000" algn="l" defTabSz="914400" rtl="0" eaLnBrk="1" latinLnBrk="0" hangingPunct="1">
              <a:defRPr sz="1400" kern="1200">
                <a:solidFill>
                  <a:schemeClr val="tx1"/>
                </a:solidFill>
                <a:latin typeface="Arial" panose="020B0604020202020204" pitchFamily="34" charset="0"/>
                <a:ea typeface="+mn-ea"/>
                <a:cs typeface="+mn-cs"/>
              </a:defRPr>
            </a:lvl6pPr>
            <a:lvl7pPr marL="2743200" algn="l" defTabSz="914400" rtl="0" eaLnBrk="1" latinLnBrk="0" hangingPunct="1">
              <a:defRPr sz="1400" kern="1200">
                <a:solidFill>
                  <a:schemeClr val="tx1"/>
                </a:solidFill>
                <a:latin typeface="Arial" panose="020B0604020202020204" pitchFamily="34" charset="0"/>
                <a:ea typeface="+mn-ea"/>
                <a:cs typeface="+mn-cs"/>
              </a:defRPr>
            </a:lvl7pPr>
            <a:lvl8pPr marL="3200400" algn="l" defTabSz="914400" rtl="0" eaLnBrk="1" latinLnBrk="0" hangingPunct="1">
              <a:defRPr sz="1400" kern="1200">
                <a:solidFill>
                  <a:schemeClr val="tx1"/>
                </a:solidFill>
                <a:latin typeface="Arial" panose="020B0604020202020204" pitchFamily="34" charset="0"/>
                <a:ea typeface="+mn-ea"/>
                <a:cs typeface="+mn-cs"/>
              </a:defRPr>
            </a:lvl8pPr>
            <a:lvl9pPr marL="3657600" algn="l" defTabSz="914400" rtl="0" eaLnBrk="1" latinLnBrk="0" hangingPunct="1">
              <a:defRPr sz="1400" kern="1200">
                <a:solidFill>
                  <a:schemeClr val="tx1"/>
                </a:solidFill>
                <a:latin typeface="Arial" panose="020B0604020202020204" pitchFamily="34" charset="0"/>
                <a:ea typeface="+mn-ea"/>
                <a:cs typeface="+mn-cs"/>
              </a:defRPr>
            </a:lvl9pPr>
          </a:lstStyle>
          <a:p>
            <a:endParaRPr lang="en-CA"/>
          </a:p>
        </p:txBody>
      </p:sp>
      <p:sp>
        <p:nvSpPr>
          <p:cNvPr id="187" name="Freeform 183">
            <a:extLst>
              <a:ext uri="{FF2B5EF4-FFF2-40B4-BE49-F238E27FC236}">
                <a16:creationId xmlns:a16="http://schemas.microsoft.com/office/drawing/2014/main" id="{6B7D2BC7-2428-43B5-97CE-1E38FCFF4BD7}"/>
              </a:ext>
            </a:extLst>
          </p:cNvPr>
          <p:cNvSpPr>
            <a:spLocks noChangeAspect="1"/>
          </p:cNvSpPr>
          <p:nvPr/>
        </p:nvSpPr>
        <p:spPr bwMode="auto">
          <a:xfrm>
            <a:off x="9395321" y="1389554"/>
            <a:ext cx="7166" cy="12151"/>
          </a:xfrm>
          <a:custGeom>
            <a:avLst/>
            <a:gdLst>
              <a:gd name="T0" fmla="*/ 12 w 12"/>
              <a:gd name="T1" fmla="*/ 20 h 20"/>
              <a:gd name="T2" fmla="*/ 0 w 12"/>
              <a:gd name="T3" fmla="*/ 0 h 20"/>
            </a:gdLst>
            <a:ahLst/>
            <a:cxnLst>
              <a:cxn ang="0">
                <a:pos x="T0" y="T1"/>
              </a:cxn>
              <a:cxn ang="0">
                <a:pos x="T2" y="T3"/>
              </a:cxn>
            </a:cxnLst>
            <a:rect l="0" t="0" r="r" b="b"/>
            <a:pathLst>
              <a:path w="12" h="20">
                <a:moveTo>
                  <a:pt x="12" y="20"/>
                </a:moveTo>
                <a:cubicBezTo>
                  <a:pt x="7" y="13"/>
                  <a:pt x="5" y="7"/>
                  <a:pt x="0" y="0"/>
                </a:cubicBezTo>
              </a:path>
            </a:pathLst>
          </a:custGeom>
          <a:noFill/>
          <a:ln w="6350" cap="rnd">
            <a:solidFill>
              <a:srgbClr val="FF6600"/>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defPPr>
              <a:defRPr lang="en-US"/>
            </a:defPPr>
            <a:lvl1pPr algn="l" rtl="0" fontAlgn="base">
              <a:spcBef>
                <a:spcPct val="0"/>
              </a:spcBef>
              <a:spcAft>
                <a:spcPct val="0"/>
              </a:spcAft>
              <a:defRPr sz="1400" kern="1200">
                <a:solidFill>
                  <a:schemeClr val="tx1"/>
                </a:solidFill>
                <a:latin typeface="Arial" panose="020B0604020202020204" pitchFamily="34" charset="0"/>
                <a:ea typeface="+mn-ea"/>
                <a:cs typeface="+mn-cs"/>
              </a:defRPr>
            </a:lvl1pPr>
            <a:lvl2pPr marL="457200" algn="l" rtl="0" fontAlgn="base">
              <a:spcBef>
                <a:spcPct val="0"/>
              </a:spcBef>
              <a:spcAft>
                <a:spcPct val="0"/>
              </a:spcAft>
              <a:defRPr sz="1400" kern="1200">
                <a:solidFill>
                  <a:schemeClr val="tx1"/>
                </a:solidFill>
                <a:latin typeface="Arial" panose="020B0604020202020204" pitchFamily="34" charset="0"/>
                <a:ea typeface="+mn-ea"/>
                <a:cs typeface="+mn-cs"/>
              </a:defRPr>
            </a:lvl2pPr>
            <a:lvl3pPr marL="914400" algn="l" rtl="0" fontAlgn="base">
              <a:spcBef>
                <a:spcPct val="0"/>
              </a:spcBef>
              <a:spcAft>
                <a:spcPct val="0"/>
              </a:spcAft>
              <a:defRPr sz="1400" kern="1200">
                <a:solidFill>
                  <a:schemeClr val="tx1"/>
                </a:solidFill>
                <a:latin typeface="Arial" panose="020B0604020202020204" pitchFamily="34" charset="0"/>
                <a:ea typeface="+mn-ea"/>
                <a:cs typeface="+mn-cs"/>
              </a:defRPr>
            </a:lvl3pPr>
            <a:lvl4pPr marL="1371600" algn="l" rtl="0" fontAlgn="base">
              <a:spcBef>
                <a:spcPct val="0"/>
              </a:spcBef>
              <a:spcAft>
                <a:spcPct val="0"/>
              </a:spcAft>
              <a:defRPr sz="1400" kern="1200">
                <a:solidFill>
                  <a:schemeClr val="tx1"/>
                </a:solidFill>
                <a:latin typeface="Arial" panose="020B0604020202020204" pitchFamily="34" charset="0"/>
                <a:ea typeface="+mn-ea"/>
                <a:cs typeface="+mn-cs"/>
              </a:defRPr>
            </a:lvl4pPr>
            <a:lvl5pPr marL="1828800" algn="l" rtl="0" fontAlgn="base">
              <a:spcBef>
                <a:spcPct val="0"/>
              </a:spcBef>
              <a:spcAft>
                <a:spcPct val="0"/>
              </a:spcAft>
              <a:defRPr sz="1400" kern="1200">
                <a:solidFill>
                  <a:schemeClr val="tx1"/>
                </a:solidFill>
                <a:latin typeface="Arial" panose="020B0604020202020204" pitchFamily="34" charset="0"/>
                <a:ea typeface="+mn-ea"/>
                <a:cs typeface="+mn-cs"/>
              </a:defRPr>
            </a:lvl5pPr>
            <a:lvl6pPr marL="2286000" algn="l" defTabSz="914400" rtl="0" eaLnBrk="1" latinLnBrk="0" hangingPunct="1">
              <a:defRPr sz="1400" kern="1200">
                <a:solidFill>
                  <a:schemeClr val="tx1"/>
                </a:solidFill>
                <a:latin typeface="Arial" panose="020B0604020202020204" pitchFamily="34" charset="0"/>
                <a:ea typeface="+mn-ea"/>
                <a:cs typeface="+mn-cs"/>
              </a:defRPr>
            </a:lvl6pPr>
            <a:lvl7pPr marL="2743200" algn="l" defTabSz="914400" rtl="0" eaLnBrk="1" latinLnBrk="0" hangingPunct="1">
              <a:defRPr sz="1400" kern="1200">
                <a:solidFill>
                  <a:schemeClr val="tx1"/>
                </a:solidFill>
                <a:latin typeface="Arial" panose="020B0604020202020204" pitchFamily="34" charset="0"/>
                <a:ea typeface="+mn-ea"/>
                <a:cs typeface="+mn-cs"/>
              </a:defRPr>
            </a:lvl7pPr>
            <a:lvl8pPr marL="3200400" algn="l" defTabSz="914400" rtl="0" eaLnBrk="1" latinLnBrk="0" hangingPunct="1">
              <a:defRPr sz="1400" kern="1200">
                <a:solidFill>
                  <a:schemeClr val="tx1"/>
                </a:solidFill>
                <a:latin typeface="Arial" panose="020B0604020202020204" pitchFamily="34" charset="0"/>
                <a:ea typeface="+mn-ea"/>
                <a:cs typeface="+mn-cs"/>
              </a:defRPr>
            </a:lvl8pPr>
            <a:lvl9pPr marL="3657600" algn="l" defTabSz="914400" rtl="0" eaLnBrk="1" latinLnBrk="0" hangingPunct="1">
              <a:defRPr sz="1400" kern="1200">
                <a:solidFill>
                  <a:schemeClr val="tx1"/>
                </a:solidFill>
                <a:latin typeface="Arial" panose="020B0604020202020204" pitchFamily="34" charset="0"/>
                <a:ea typeface="+mn-ea"/>
                <a:cs typeface="+mn-cs"/>
              </a:defRPr>
            </a:lvl9pPr>
          </a:lstStyle>
          <a:p>
            <a:endParaRPr lang="en-CA"/>
          </a:p>
        </p:txBody>
      </p:sp>
      <p:sp>
        <p:nvSpPr>
          <p:cNvPr id="188" name="Freeform 184">
            <a:extLst>
              <a:ext uri="{FF2B5EF4-FFF2-40B4-BE49-F238E27FC236}">
                <a16:creationId xmlns:a16="http://schemas.microsoft.com/office/drawing/2014/main" id="{DF47D45F-FD44-4485-9B40-206EA8E5193E}"/>
              </a:ext>
            </a:extLst>
          </p:cNvPr>
          <p:cNvSpPr>
            <a:spLocks noChangeAspect="1"/>
          </p:cNvSpPr>
          <p:nvPr/>
        </p:nvSpPr>
        <p:spPr bwMode="auto">
          <a:xfrm>
            <a:off x="8852734" y="1481238"/>
            <a:ext cx="37367" cy="61307"/>
          </a:xfrm>
          <a:custGeom>
            <a:avLst/>
            <a:gdLst>
              <a:gd name="T0" fmla="*/ 0 w 64"/>
              <a:gd name="T1" fmla="*/ 0 h 96"/>
              <a:gd name="T2" fmla="*/ 64 w 64"/>
              <a:gd name="T3" fmla="*/ 96 h 96"/>
            </a:gdLst>
            <a:ahLst/>
            <a:cxnLst>
              <a:cxn ang="0">
                <a:pos x="T0" y="T1"/>
              </a:cxn>
              <a:cxn ang="0">
                <a:pos x="T2" y="T3"/>
              </a:cxn>
            </a:cxnLst>
            <a:rect l="0" t="0" r="r" b="b"/>
            <a:pathLst>
              <a:path w="64" h="96">
                <a:moveTo>
                  <a:pt x="0" y="0"/>
                </a:moveTo>
                <a:cubicBezTo>
                  <a:pt x="11" y="35"/>
                  <a:pt x="24" y="83"/>
                  <a:pt x="64" y="96"/>
                </a:cubicBezTo>
              </a:path>
            </a:pathLst>
          </a:custGeom>
          <a:noFill/>
          <a:ln w="6350" cap="rnd">
            <a:solidFill>
              <a:srgbClr val="FF6600"/>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defPPr>
              <a:defRPr lang="en-US"/>
            </a:defPPr>
            <a:lvl1pPr algn="l" rtl="0" fontAlgn="base">
              <a:spcBef>
                <a:spcPct val="0"/>
              </a:spcBef>
              <a:spcAft>
                <a:spcPct val="0"/>
              </a:spcAft>
              <a:defRPr sz="1400" kern="1200">
                <a:solidFill>
                  <a:schemeClr val="tx1"/>
                </a:solidFill>
                <a:latin typeface="Arial" panose="020B0604020202020204" pitchFamily="34" charset="0"/>
                <a:ea typeface="+mn-ea"/>
                <a:cs typeface="+mn-cs"/>
              </a:defRPr>
            </a:lvl1pPr>
            <a:lvl2pPr marL="457200" algn="l" rtl="0" fontAlgn="base">
              <a:spcBef>
                <a:spcPct val="0"/>
              </a:spcBef>
              <a:spcAft>
                <a:spcPct val="0"/>
              </a:spcAft>
              <a:defRPr sz="1400" kern="1200">
                <a:solidFill>
                  <a:schemeClr val="tx1"/>
                </a:solidFill>
                <a:latin typeface="Arial" panose="020B0604020202020204" pitchFamily="34" charset="0"/>
                <a:ea typeface="+mn-ea"/>
                <a:cs typeface="+mn-cs"/>
              </a:defRPr>
            </a:lvl2pPr>
            <a:lvl3pPr marL="914400" algn="l" rtl="0" fontAlgn="base">
              <a:spcBef>
                <a:spcPct val="0"/>
              </a:spcBef>
              <a:spcAft>
                <a:spcPct val="0"/>
              </a:spcAft>
              <a:defRPr sz="1400" kern="1200">
                <a:solidFill>
                  <a:schemeClr val="tx1"/>
                </a:solidFill>
                <a:latin typeface="Arial" panose="020B0604020202020204" pitchFamily="34" charset="0"/>
                <a:ea typeface="+mn-ea"/>
                <a:cs typeface="+mn-cs"/>
              </a:defRPr>
            </a:lvl3pPr>
            <a:lvl4pPr marL="1371600" algn="l" rtl="0" fontAlgn="base">
              <a:spcBef>
                <a:spcPct val="0"/>
              </a:spcBef>
              <a:spcAft>
                <a:spcPct val="0"/>
              </a:spcAft>
              <a:defRPr sz="1400" kern="1200">
                <a:solidFill>
                  <a:schemeClr val="tx1"/>
                </a:solidFill>
                <a:latin typeface="Arial" panose="020B0604020202020204" pitchFamily="34" charset="0"/>
                <a:ea typeface="+mn-ea"/>
                <a:cs typeface="+mn-cs"/>
              </a:defRPr>
            </a:lvl4pPr>
            <a:lvl5pPr marL="1828800" algn="l" rtl="0" fontAlgn="base">
              <a:spcBef>
                <a:spcPct val="0"/>
              </a:spcBef>
              <a:spcAft>
                <a:spcPct val="0"/>
              </a:spcAft>
              <a:defRPr sz="1400" kern="1200">
                <a:solidFill>
                  <a:schemeClr val="tx1"/>
                </a:solidFill>
                <a:latin typeface="Arial" panose="020B0604020202020204" pitchFamily="34" charset="0"/>
                <a:ea typeface="+mn-ea"/>
                <a:cs typeface="+mn-cs"/>
              </a:defRPr>
            </a:lvl5pPr>
            <a:lvl6pPr marL="2286000" algn="l" defTabSz="914400" rtl="0" eaLnBrk="1" latinLnBrk="0" hangingPunct="1">
              <a:defRPr sz="1400" kern="1200">
                <a:solidFill>
                  <a:schemeClr val="tx1"/>
                </a:solidFill>
                <a:latin typeface="Arial" panose="020B0604020202020204" pitchFamily="34" charset="0"/>
                <a:ea typeface="+mn-ea"/>
                <a:cs typeface="+mn-cs"/>
              </a:defRPr>
            </a:lvl6pPr>
            <a:lvl7pPr marL="2743200" algn="l" defTabSz="914400" rtl="0" eaLnBrk="1" latinLnBrk="0" hangingPunct="1">
              <a:defRPr sz="1400" kern="1200">
                <a:solidFill>
                  <a:schemeClr val="tx1"/>
                </a:solidFill>
                <a:latin typeface="Arial" panose="020B0604020202020204" pitchFamily="34" charset="0"/>
                <a:ea typeface="+mn-ea"/>
                <a:cs typeface="+mn-cs"/>
              </a:defRPr>
            </a:lvl7pPr>
            <a:lvl8pPr marL="3200400" algn="l" defTabSz="914400" rtl="0" eaLnBrk="1" latinLnBrk="0" hangingPunct="1">
              <a:defRPr sz="1400" kern="1200">
                <a:solidFill>
                  <a:schemeClr val="tx1"/>
                </a:solidFill>
                <a:latin typeface="Arial" panose="020B0604020202020204" pitchFamily="34" charset="0"/>
                <a:ea typeface="+mn-ea"/>
                <a:cs typeface="+mn-cs"/>
              </a:defRPr>
            </a:lvl8pPr>
            <a:lvl9pPr marL="3657600" algn="l" defTabSz="914400" rtl="0" eaLnBrk="1" latinLnBrk="0" hangingPunct="1">
              <a:defRPr sz="1400" kern="1200">
                <a:solidFill>
                  <a:schemeClr val="tx1"/>
                </a:solidFill>
                <a:latin typeface="Arial" panose="020B0604020202020204" pitchFamily="34" charset="0"/>
                <a:ea typeface="+mn-ea"/>
                <a:cs typeface="+mn-cs"/>
              </a:defRPr>
            </a:lvl9pPr>
          </a:lstStyle>
          <a:p>
            <a:endParaRPr lang="en-CA"/>
          </a:p>
        </p:txBody>
      </p:sp>
      <p:sp>
        <p:nvSpPr>
          <p:cNvPr id="189" name="Freeform 185">
            <a:extLst>
              <a:ext uri="{FF2B5EF4-FFF2-40B4-BE49-F238E27FC236}">
                <a16:creationId xmlns:a16="http://schemas.microsoft.com/office/drawing/2014/main" id="{3BAD9B07-2E79-4270-AD92-8BE59A71F7DD}"/>
              </a:ext>
            </a:extLst>
          </p:cNvPr>
          <p:cNvSpPr>
            <a:spLocks noChangeAspect="1"/>
          </p:cNvSpPr>
          <p:nvPr/>
        </p:nvSpPr>
        <p:spPr bwMode="auto">
          <a:xfrm>
            <a:off x="9298065" y="1481238"/>
            <a:ext cx="38391" cy="61307"/>
          </a:xfrm>
          <a:custGeom>
            <a:avLst/>
            <a:gdLst>
              <a:gd name="T0" fmla="*/ 0 w 64"/>
              <a:gd name="T1" fmla="*/ 96 h 96"/>
              <a:gd name="T2" fmla="*/ 64 w 64"/>
              <a:gd name="T3" fmla="*/ 0 h 96"/>
            </a:gdLst>
            <a:ahLst/>
            <a:cxnLst>
              <a:cxn ang="0">
                <a:pos x="T0" y="T1"/>
              </a:cxn>
              <a:cxn ang="0">
                <a:pos x="T2" y="T3"/>
              </a:cxn>
            </a:cxnLst>
            <a:rect l="0" t="0" r="r" b="b"/>
            <a:pathLst>
              <a:path w="64" h="96">
                <a:moveTo>
                  <a:pt x="0" y="96"/>
                </a:moveTo>
                <a:cubicBezTo>
                  <a:pt x="40" y="84"/>
                  <a:pt x="54" y="35"/>
                  <a:pt x="64" y="0"/>
                </a:cubicBezTo>
              </a:path>
            </a:pathLst>
          </a:custGeom>
          <a:noFill/>
          <a:ln w="6350" cap="rnd">
            <a:solidFill>
              <a:srgbClr val="FF6600"/>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defPPr>
              <a:defRPr lang="en-US"/>
            </a:defPPr>
            <a:lvl1pPr algn="l" rtl="0" fontAlgn="base">
              <a:spcBef>
                <a:spcPct val="0"/>
              </a:spcBef>
              <a:spcAft>
                <a:spcPct val="0"/>
              </a:spcAft>
              <a:defRPr sz="1400" kern="1200">
                <a:solidFill>
                  <a:schemeClr val="tx1"/>
                </a:solidFill>
                <a:latin typeface="Arial" panose="020B0604020202020204" pitchFamily="34" charset="0"/>
                <a:ea typeface="+mn-ea"/>
                <a:cs typeface="+mn-cs"/>
              </a:defRPr>
            </a:lvl1pPr>
            <a:lvl2pPr marL="457200" algn="l" rtl="0" fontAlgn="base">
              <a:spcBef>
                <a:spcPct val="0"/>
              </a:spcBef>
              <a:spcAft>
                <a:spcPct val="0"/>
              </a:spcAft>
              <a:defRPr sz="1400" kern="1200">
                <a:solidFill>
                  <a:schemeClr val="tx1"/>
                </a:solidFill>
                <a:latin typeface="Arial" panose="020B0604020202020204" pitchFamily="34" charset="0"/>
                <a:ea typeface="+mn-ea"/>
                <a:cs typeface="+mn-cs"/>
              </a:defRPr>
            </a:lvl2pPr>
            <a:lvl3pPr marL="914400" algn="l" rtl="0" fontAlgn="base">
              <a:spcBef>
                <a:spcPct val="0"/>
              </a:spcBef>
              <a:spcAft>
                <a:spcPct val="0"/>
              </a:spcAft>
              <a:defRPr sz="1400" kern="1200">
                <a:solidFill>
                  <a:schemeClr val="tx1"/>
                </a:solidFill>
                <a:latin typeface="Arial" panose="020B0604020202020204" pitchFamily="34" charset="0"/>
                <a:ea typeface="+mn-ea"/>
                <a:cs typeface="+mn-cs"/>
              </a:defRPr>
            </a:lvl3pPr>
            <a:lvl4pPr marL="1371600" algn="l" rtl="0" fontAlgn="base">
              <a:spcBef>
                <a:spcPct val="0"/>
              </a:spcBef>
              <a:spcAft>
                <a:spcPct val="0"/>
              </a:spcAft>
              <a:defRPr sz="1400" kern="1200">
                <a:solidFill>
                  <a:schemeClr val="tx1"/>
                </a:solidFill>
                <a:latin typeface="Arial" panose="020B0604020202020204" pitchFamily="34" charset="0"/>
                <a:ea typeface="+mn-ea"/>
                <a:cs typeface="+mn-cs"/>
              </a:defRPr>
            </a:lvl4pPr>
            <a:lvl5pPr marL="1828800" algn="l" rtl="0" fontAlgn="base">
              <a:spcBef>
                <a:spcPct val="0"/>
              </a:spcBef>
              <a:spcAft>
                <a:spcPct val="0"/>
              </a:spcAft>
              <a:defRPr sz="1400" kern="1200">
                <a:solidFill>
                  <a:schemeClr val="tx1"/>
                </a:solidFill>
                <a:latin typeface="Arial" panose="020B0604020202020204" pitchFamily="34" charset="0"/>
                <a:ea typeface="+mn-ea"/>
                <a:cs typeface="+mn-cs"/>
              </a:defRPr>
            </a:lvl5pPr>
            <a:lvl6pPr marL="2286000" algn="l" defTabSz="914400" rtl="0" eaLnBrk="1" latinLnBrk="0" hangingPunct="1">
              <a:defRPr sz="1400" kern="1200">
                <a:solidFill>
                  <a:schemeClr val="tx1"/>
                </a:solidFill>
                <a:latin typeface="Arial" panose="020B0604020202020204" pitchFamily="34" charset="0"/>
                <a:ea typeface="+mn-ea"/>
                <a:cs typeface="+mn-cs"/>
              </a:defRPr>
            </a:lvl6pPr>
            <a:lvl7pPr marL="2743200" algn="l" defTabSz="914400" rtl="0" eaLnBrk="1" latinLnBrk="0" hangingPunct="1">
              <a:defRPr sz="1400" kern="1200">
                <a:solidFill>
                  <a:schemeClr val="tx1"/>
                </a:solidFill>
                <a:latin typeface="Arial" panose="020B0604020202020204" pitchFamily="34" charset="0"/>
                <a:ea typeface="+mn-ea"/>
                <a:cs typeface="+mn-cs"/>
              </a:defRPr>
            </a:lvl7pPr>
            <a:lvl8pPr marL="3200400" algn="l" defTabSz="914400" rtl="0" eaLnBrk="1" latinLnBrk="0" hangingPunct="1">
              <a:defRPr sz="1400" kern="1200">
                <a:solidFill>
                  <a:schemeClr val="tx1"/>
                </a:solidFill>
                <a:latin typeface="Arial" panose="020B0604020202020204" pitchFamily="34" charset="0"/>
                <a:ea typeface="+mn-ea"/>
                <a:cs typeface="+mn-cs"/>
              </a:defRPr>
            </a:lvl8pPr>
            <a:lvl9pPr marL="3657600" algn="l" defTabSz="914400" rtl="0" eaLnBrk="1" latinLnBrk="0" hangingPunct="1">
              <a:defRPr sz="1400" kern="1200">
                <a:solidFill>
                  <a:schemeClr val="tx1"/>
                </a:solidFill>
                <a:latin typeface="Arial" panose="020B0604020202020204" pitchFamily="34" charset="0"/>
                <a:ea typeface="+mn-ea"/>
                <a:cs typeface="+mn-cs"/>
              </a:defRPr>
            </a:lvl9pPr>
          </a:lstStyle>
          <a:p>
            <a:endParaRPr lang="en-CA"/>
          </a:p>
        </p:txBody>
      </p:sp>
      <p:sp>
        <p:nvSpPr>
          <p:cNvPr id="193" name="Freeform 14">
            <a:extLst>
              <a:ext uri="{FF2B5EF4-FFF2-40B4-BE49-F238E27FC236}">
                <a16:creationId xmlns:a16="http://schemas.microsoft.com/office/drawing/2014/main" id="{E88C2A40-195A-407A-9BC4-4AD5A8720C77}"/>
              </a:ext>
            </a:extLst>
          </p:cNvPr>
          <p:cNvSpPr>
            <a:spLocks noChangeAspect="1"/>
          </p:cNvSpPr>
          <p:nvPr/>
        </p:nvSpPr>
        <p:spPr bwMode="auto">
          <a:xfrm>
            <a:off x="8851898" y="979209"/>
            <a:ext cx="477689" cy="4940328"/>
          </a:xfrm>
          <a:custGeom>
            <a:avLst/>
            <a:gdLst>
              <a:gd name="T0" fmla="*/ 45 w 90"/>
              <a:gd name="T1" fmla="*/ 763 h 763"/>
              <a:gd name="T2" fmla="*/ 61 w 90"/>
              <a:gd name="T3" fmla="*/ 669 h 763"/>
              <a:gd name="T4" fmla="*/ 55 w 90"/>
              <a:gd name="T5" fmla="*/ 451 h 763"/>
              <a:gd name="T6" fmla="*/ 63 w 90"/>
              <a:gd name="T7" fmla="*/ 234 h 763"/>
              <a:gd name="T8" fmla="*/ 57 w 90"/>
              <a:gd name="T9" fmla="*/ 150 h 763"/>
              <a:gd name="T10" fmla="*/ 73 w 90"/>
              <a:gd name="T11" fmla="*/ 91 h 763"/>
              <a:gd name="T12" fmla="*/ 65 w 90"/>
              <a:gd name="T13" fmla="*/ 51 h 763"/>
              <a:gd name="T14" fmla="*/ 45 w 90"/>
              <a:gd name="T15" fmla="*/ 20 h 763"/>
              <a:gd name="T16" fmla="*/ 24 w 90"/>
              <a:gd name="T17" fmla="*/ 51 h 763"/>
              <a:gd name="T18" fmla="*/ 17 w 90"/>
              <a:gd name="T19" fmla="*/ 91 h 763"/>
              <a:gd name="T20" fmla="*/ 33 w 90"/>
              <a:gd name="T21" fmla="*/ 150 h 763"/>
              <a:gd name="T22" fmla="*/ 27 w 90"/>
              <a:gd name="T23" fmla="*/ 234 h 763"/>
              <a:gd name="T24" fmla="*/ 34 w 90"/>
              <a:gd name="T25" fmla="*/ 451 h 763"/>
              <a:gd name="T26" fmla="*/ 29 w 90"/>
              <a:gd name="T27" fmla="*/ 669 h 763"/>
              <a:gd name="T28" fmla="*/ 45 w 90"/>
              <a:gd name="T29" fmla="*/ 763 h 7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90" h="763">
                <a:moveTo>
                  <a:pt x="45" y="763"/>
                </a:moveTo>
                <a:cubicBezTo>
                  <a:pt x="51" y="755"/>
                  <a:pt x="61" y="718"/>
                  <a:pt x="61" y="669"/>
                </a:cubicBezTo>
                <a:cubicBezTo>
                  <a:pt x="61" y="619"/>
                  <a:pt x="55" y="527"/>
                  <a:pt x="55" y="451"/>
                </a:cubicBezTo>
                <a:cubicBezTo>
                  <a:pt x="55" y="375"/>
                  <a:pt x="58" y="326"/>
                  <a:pt x="63" y="234"/>
                </a:cubicBezTo>
                <a:cubicBezTo>
                  <a:pt x="65" y="194"/>
                  <a:pt x="61" y="200"/>
                  <a:pt x="57" y="150"/>
                </a:cubicBezTo>
                <a:cubicBezTo>
                  <a:pt x="52" y="103"/>
                  <a:pt x="61" y="120"/>
                  <a:pt x="73" y="91"/>
                </a:cubicBezTo>
                <a:cubicBezTo>
                  <a:pt x="85" y="62"/>
                  <a:pt x="60" y="59"/>
                  <a:pt x="65" y="51"/>
                </a:cubicBezTo>
                <a:cubicBezTo>
                  <a:pt x="90" y="16"/>
                  <a:pt x="51" y="0"/>
                  <a:pt x="45" y="20"/>
                </a:cubicBezTo>
                <a:cubicBezTo>
                  <a:pt x="38" y="0"/>
                  <a:pt x="0" y="16"/>
                  <a:pt x="24" y="51"/>
                </a:cubicBezTo>
                <a:cubicBezTo>
                  <a:pt x="30" y="59"/>
                  <a:pt x="5" y="62"/>
                  <a:pt x="17" y="91"/>
                </a:cubicBezTo>
                <a:cubicBezTo>
                  <a:pt x="29" y="120"/>
                  <a:pt x="37" y="103"/>
                  <a:pt x="33" y="150"/>
                </a:cubicBezTo>
                <a:cubicBezTo>
                  <a:pt x="28" y="200"/>
                  <a:pt x="25" y="194"/>
                  <a:pt x="27" y="234"/>
                </a:cubicBezTo>
                <a:cubicBezTo>
                  <a:pt x="31" y="326"/>
                  <a:pt x="34" y="375"/>
                  <a:pt x="34" y="451"/>
                </a:cubicBezTo>
                <a:cubicBezTo>
                  <a:pt x="34" y="527"/>
                  <a:pt x="29" y="619"/>
                  <a:pt x="29" y="669"/>
                </a:cubicBezTo>
                <a:cubicBezTo>
                  <a:pt x="29" y="718"/>
                  <a:pt x="39" y="755"/>
                  <a:pt x="45" y="763"/>
                </a:cubicBezTo>
                <a:close/>
              </a:path>
            </a:pathLst>
          </a:custGeom>
          <a:solidFill>
            <a:srgbClr val="FFF5EE"/>
          </a:solidFill>
          <a:ln w="6350" cap="flat">
            <a:solidFill>
              <a:srgbClr val="FF6600"/>
            </a:solidFill>
            <a:prstDash val="solid"/>
            <a:miter lim="800000"/>
            <a:headEnd/>
            <a:tailEnd/>
          </a:ln>
        </p:spPr>
        <p:txBody>
          <a:bodyPr/>
          <a:lstStyle/>
          <a:p>
            <a:endParaRPr lang="en-CA" dirty="0"/>
          </a:p>
        </p:txBody>
      </p:sp>
      <p:sp>
        <p:nvSpPr>
          <p:cNvPr id="196" name="Freeform 17">
            <a:extLst>
              <a:ext uri="{FF2B5EF4-FFF2-40B4-BE49-F238E27FC236}">
                <a16:creationId xmlns:a16="http://schemas.microsoft.com/office/drawing/2014/main" id="{AA37DA5C-01F8-4E6E-8787-53FA0E0A836D}"/>
              </a:ext>
            </a:extLst>
          </p:cNvPr>
          <p:cNvSpPr>
            <a:spLocks noChangeAspect="1"/>
          </p:cNvSpPr>
          <p:nvPr/>
        </p:nvSpPr>
        <p:spPr bwMode="auto">
          <a:xfrm>
            <a:off x="8297779" y="240632"/>
            <a:ext cx="792963" cy="1805734"/>
          </a:xfrm>
          <a:custGeom>
            <a:avLst/>
            <a:gdLst>
              <a:gd name="T0" fmla="*/ 149 w 149"/>
              <a:gd name="T1" fmla="*/ 34 h 279"/>
              <a:gd name="T2" fmla="*/ 67 w 149"/>
              <a:gd name="T3" fmla="*/ 203 h 279"/>
              <a:gd name="T4" fmla="*/ 149 w 149"/>
              <a:gd name="T5" fmla="*/ 253 h 279"/>
              <a:gd name="T6" fmla="*/ 149 w 149"/>
              <a:gd name="T7" fmla="*/ 34 h 279"/>
            </a:gdLst>
            <a:ahLst/>
            <a:cxnLst>
              <a:cxn ang="0">
                <a:pos x="T0" y="T1"/>
              </a:cxn>
              <a:cxn ang="0">
                <a:pos x="T2" y="T3"/>
              </a:cxn>
              <a:cxn ang="0">
                <a:pos x="T4" y="T5"/>
              </a:cxn>
              <a:cxn ang="0">
                <a:pos x="T6" y="T7"/>
              </a:cxn>
            </a:cxnLst>
            <a:rect l="0" t="0" r="r" b="b"/>
            <a:pathLst>
              <a:path w="149" h="279">
                <a:moveTo>
                  <a:pt x="149" y="34"/>
                </a:moveTo>
                <a:cubicBezTo>
                  <a:pt x="84" y="0"/>
                  <a:pt x="0" y="134"/>
                  <a:pt x="67" y="203"/>
                </a:cubicBezTo>
                <a:cubicBezTo>
                  <a:pt x="59" y="254"/>
                  <a:pt x="142" y="279"/>
                  <a:pt x="149" y="253"/>
                </a:cubicBezTo>
                <a:lnTo>
                  <a:pt x="149" y="34"/>
                </a:lnTo>
                <a:close/>
              </a:path>
            </a:pathLst>
          </a:custGeom>
          <a:noFill/>
          <a:ln w="6350" cap="flat">
            <a:solidFill>
              <a:srgbClr val="FF6600"/>
            </a:solidFill>
            <a:prstDash val="solid"/>
            <a:miter lim="800000"/>
            <a:headEnd/>
            <a:tailEnd/>
          </a:ln>
          <a:extLst>
            <a:ext uri="{909E8E84-426E-40DD-AFC4-6F175D3DCCD1}">
              <a14:hiddenFill xmlns:a14="http://schemas.microsoft.com/office/drawing/2010/main">
                <a:solidFill>
                  <a:srgbClr val="FFF5EE"/>
                </a:solidFill>
              </a14:hiddenFill>
            </a:ext>
          </a:extLst>
        </p:spPr>
        <p:txBody>
          <a:bodyPr/>
          <a:lstStyle/>
          <a:p>
            <a:endParaRPr lang="en-CA" dirty="0"/>
          </a:p>
        </p:txBody>
      </p:sp>
      <p:sp>
        <p:nvSpPr>
          <p:cNvPr id="197" name="Freeform 18">
            <a:extLst>
              <a:ext uri="{FF2B5EF4-FFF2-40B4-BE49-F238E27FC236}">
                <a16:creationId xmlns:a16="http://schemas.microsoft.com/office/drawing/2014/main" id="{F7A685CB-1254-4398-BD7C-F3F5BC2A29B3}"/>
              </a:ext>
            </a:extLst>
          </p:cNvPr>
          <p:cNvSpPr>
            <a:spLocks noChangeAspect="1"/>
          </p:cNvSpPr>
          <p:nvPr/>
        </p:nvSpPr>
        <p:spPr bwMode="auto">
          <a:xfrm>
            <a:off x="8653657" y="1554951"/>
            <a:ext cx="437085" cy="122127"/>
          </a:xfrm>
          <a:custGeom>
            <a:avLst/>
            <a:gdLst>
              <a:gd name="T0" fmla="*/ 0 w 82"/>
              <a:gd name="T1" fmla="*/ 0 h 19"/>
              <a:gd name="T2" fmla="*/ 82 w 82"/>
              <a:gd name="T3" fmla="*/ 0 h 19"/>
            </a:gdLst>
            <a:ahLst/>
            <a:cxnLst>
              <a:cxn ang="0">
                <a:pos x="T0" y="T1"/>
              </a:cxn>
              <a:cxn ang="0">
                <a:pos x="T2" y="T3"/>
              </a:cxn>
            </a:cxnLst>
            <a:rect l="0" t="0" r="r" b="b"/>
            <a:pathLst>
              <a:path w="82" h="19">
                <a:moveTo>
                  <a:pt x="0" y="0"/>
                </a:moveTo>
                <a:cubicBezTo>
                  <a:pt x="19" y="15"/>
                  <a:pt x="66" y="19"/>
                  <a:pt x="82" y="0"/>
                </a:cubicBezTo>
              </a:path>
            </a:pathLst>
          </a:custGeom>
          <a:noFill/>
          <a:ln w="6350" cap="flat">
            <a:solidFill>
              <a:srgbClr val="FF6600"/>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CA"/>
          </a:p>
        </p:txBody>
      </p:sp>
      <p:sp>
        <p:nvSpPr>
          <p:cNvPr id="198" name="Freeform 19">
            <a:extLst>
              <a:ext uri="{FF2B5EF4-FFF2-40B4-BE49-F238E27FC236}">
                <a16:creationId xmlns:a16="http://schemas.microsoft.com/office/drawing/2014/main" id="{13A5DBD4-1061-4896-82B2-D46010F69802}"/>
              </a:ext>
            </a:extLst>
          </p:cNvPr>
          <p:cNvSpPr>
            <a:spLocks noChangeAspect="1"/>
          </p:cNvSpPr>
          <p:nvPr/>
        </p:nvSpPr>
        <p:spPr bwMode="auto">
          <a:xfrm>
            <a:off x="9085966" y="240632"/>
            <a:ext cx="792963" cy="1805734"/>
          </a:xfrm>
          <a:custGeom>
            <a:avLst/>
            <a:gdLst>
              <a:gd name="T0" fmla="*/ 0 w 149"/>
              <a:gd name="T1" fmla="*/ 34 h 279"/>
              <a:gd name="T2" fmla="*/ 82 w 149"/>
              <a:gd name="T3" fmla="*/ 203 h 279"/>
              <a:gd name="T4" fmla="*/ 0 w 149"/>
              <a:gd name="T5" fmla="*/ 253 h 279"/>
              <a:gd name="T6" fmla="*/ 0 w 149"/>
              <a:gd name="T7" fmla="*/ 34 h 279"/>
            </a:gdLst>
            <a:ahLst/>
            <a:cxnLst>
              <a:cxn ang="0">
                <a:pos x="T0" y="T1"/>
              </a:cxn>
              <a:cxn ang="0">
                <a:pos x="T2" y="T3"/>
              </a:cxn>
              <a:cxn ang="0">
                <a:pos x="T4" y="T5"/>
              </a:cxn>
              <a:cxn ang="0">
                <a:pos x="T6" y="T7"/>
              </a:cxn>
            </a:cxnLst>
            <a:rect l="0" t="0" r="r" b="b"/>
            <a:pathLst>
              <a:path w="149" h="279">
                <a:moveTo>
                  <a:pt x="0" y="34"/>
                </a:moveTo>
                <a:cubicBezTo>
                  <a:pt x="65" y="0"/>
                  <a:pt x="149" y="134"/>
                  <a:pt x="82" y="203"/>
                </a:cubicBezTo>
                <a:cubicBezTo>
                  <a:pt x="90" y="254"/>
                  <a:pt x="7" y="279"/>
                  <a:pt x="0" y="253"/>
                </a:cubicBezTo>
                <a:lnTo>
                  <a:pt x="0" y="34"/>
                </a:lnTo>
                <a:close/>
              </a:path>
            </a:pathLst>
          </a:custGeom>
          <a:noFill/>
          <a:ln w="6350" cap="flat">
            <a:solidFill>
              <a:srgbClr val="FF6600"/>
            </a:solidFill>
            <a:prstDash val="solid"/>
            <a:miter lim="800000"/>
            <a:headEnd/>
            <a:tailEnd/>
          </a:ln>
          <a:extLst>
            <a:ext uri="{909E8E84-426E-40DD-AFC4-6F175D3DCCD1}">
              <a14:hiddenFill xmlns:a14="http://schemas.microsoft.com/office/drawing/2010/main">
                <a:solidFill>
                  <a:srgbClr val="FFF5EE"/>
                </a:solidFill>
              </a14:hiddenFill>
            </a:ext>
          </a:extLst>
        </p:spPr>
        <p:txBody>
          <a:bodyPr/>
          <a:lstStyle/>
          <a:p>
            <a:endParaRPr lang="en-CA"/>
          </a:p>
        </p:txBody>
      </p:sp>
      <p:sp>
        <p:nvSpPr>
          <p:cNvPr id="226" name="Text Box 102">
            <a:extLst>
              <a:ext uri="{FF2B5EF4-FFF2-40B4-BE49-F238E27FC236}">
                <a16:creationId xmlns:a16="http://schemas.microsoft.com/office/drawing/2014/main" id="{C3A563C0-9E70-4136-8A7D-3AE329609ABC}"/>
              </a:ext>
            </a:extLst>
          </p:cNvPr>
          <p:cNvSpPr txBox="1">
            <a:spLocks noChangeArrowheads="1"/>
          </p:cNvSpPr>
          <p:nvPr/>
        </p:nvSpPr>
        <p:spPr bwMode="auto">
          <a:xfrm>
            <a:off x="2503822" y="3080879"/>
            <a:ext cx="751809" cy="400752"/>
          </a:xfrm>
          <a:prstGeom prst="rect">
            <a:avLst/>
          </a:prstGeom>
          <a:solidFill>
            <a:schemeClr val="accent4">
              <a:lumMod val="40000"/>
              <a:lumOff val="60000"/>
            </a:schemeClr>
          </a:solidFill>
          <a:ln w="19050" algn="ctr">
            <a:noFill/>
            <a:miter lim="800000"/>
            <a:headEnd/>
            <a:tailEnd/>
          </a:ln>
          <a:effectLst/>
        </p:spPr>
        <p:txBody>
          <a:bodyPr wrap="none" lIns="92075" tIns="46038" rIns="92075" bIns="46038">
            <a:spAutoFit/>
          </a:bodyPr>
          <a:lstStyle/>
          <a:p>
            <a:pPr eaLnBrk="1" hangingPunct="1"/>
            <a:r>
              <a:rPr lang="el-GR" sz="2000" b="1" dirty="0">
                <a:solidFill>
                  <a:schemeClr val="tx2"/>
                </a:solidFill>
                <a:cs typeface="Arial" pitchFamily="34" charset="0"/>
              </a:rPr>
              <a:t>β</a:t>
            </a:r>
            <a:r>
              <a:rPr lang="en-CA" sz="2000" b="1" dirty="0">
                <a:solidFill>
                  <a:schemeClr val="tx2"/>
                </a:solidFill>
                <a:cs typeface="Arial" pitchFamily="34" charset="0"/>
              </a:rPr>
              <a:t>3 (-)</a:t>
            </a:r>
            <a:endParaRPr lang="el-GR" sz="2000" b="1" dirty="0">
              <a:solidFill>
                <a:schemeClr val="tx2"/>
              </a:solidFill>
              <a:cs typeface="Arial" pitchFamily="34" charset="0"/>
            </a:endParaRPr>
          </a:p>
        </p:txBody>
      </p:sp>
      <p:sp>
        <p:nvSpPr>
          <p:cNvPr id="227" name="Text Box 99">
            <a:extLst>
              <a:ext uri="{FF2B5EF4-FFF2-40B4-BE49-F238E27FC236}">
                <a16:creationId xmlns:a16="http://schemas.microsoft.com/office/drawing/2014/main" id="{B5BA238F-E473-4329-84F5-9C4827E94098}"/>
              </a:ext>
            </a:extLst>
          </p:cNvPr>
          <p:cNvSpPr txBox="1">
            <a:spLocks noChangeArrowheads="1"/>
          </p:cNvSpPr>
          <p:nvPr/>
        </p:nvSpPr>
        <p:spPr bwMode="auto">
          <a:xfrm>
            <a:off x="1915449" y="4074215"/>
            <a:ext cx="817531" cy="369974"/>
          </a:xfrm>
          <a:prstGeom prst="rect">
            <a:avLst/>
          </a:prstGeom>
          <a:solidFill>
            <a:schemeClr val="accent6">
              <a:lumMod val="40000"/>
              <a:lumOff val="60000"/>
            </a:schemeClr>
          </a:solidFill>
          <a:ln w="19050" algn="ctr">
            <a:noFill/>
            <a:miter lim="800000"/>
            <a:headEnd/>
            <a:tailEnd/>
          </a:ln>
          <a:effectLst/>
        </p:spPr>
        <p:txBody>
          <a:bodyPr wrap="none" lIns="92075" tIns="46038" rIns="92075" bIns="46038">
            <a:spAutoFit/>
          </a:bodyPr>
          <a:lstStyle/>
          <a:p>
            <a:pPr eaLnBrk="1" hangingPunct="1"/>
            <a:r>
              <a:rPr lang="en-US" b="1" dirty="0">
                <a:solidFill>
                  <a:schemeClr val="tx2"/>
                </a:solidFill>
              </a:rPr>
              <a:t>M3 (+)</a:t>
            </a:r>
          </a:p>
        </p:txBody>
      </p:sp>
      <p:sp>
        <p:nvSpPr>
          <p:cNvPr id="230" name="Text Box 100">
            <a:extLst>
              <a:ext uri="{FF2B5EF4-FFF2-40B4-BE49-F238E27FC236}">
                <a16:creationId xmlns:a16="http://schemas.microsoft.com/office/drawing/2014/main" id="{3BE7BC14-4886-40A5-AFCB-20FCA2C6D511}"/>
              </a:ext>
            </a:extLst>
          </p:cNvPr>
          <p:cNvSpPr txBox="1">
            <a:spLocks noChangeArrowheads="1"/>
          </p:cNvSpPr>
          <p:nvPr/>
        </p:nvSpPr>
        <p:spPr bwMode="auto">
          <a:xfrm>
            <a:off x="2297725" y="5341089"/>
            <a:ext cx="700513" cy="400752"/>
          </a:xfrm>
          <a:prstGeom prst="rect">
            <a:avLst/>
          </a:prstGeom>
          <a:solidFill>
            <a:srgbClr val="FF9933"/>
          </a:solidFill>
          <a:ln w="19050" algn="ctr">
            <a:noFill/>
            <a:miter lim="800000"/>
            <a:headEnd/>
            <a:tailEnd/>
          </a:ln>
          <a:effectLst/>
        </p:spPr>
        <p:txBody>
          <a:bodyPr wrap="none" lIns="92075" tIns="46038" rIns="92075" bIns="46038">
            <a:spAutoFit/>
          </a:bodyPr>
          <a:lstStyle/>
          <a:p>
            <a:pPr eaLnBrk="1" hangingPunct="1"/>
            <a:r>
              <a:rPr lang="en-US" sz="2000" b="1" dirty="0">
                <a:solidFill>
                  <a:schemeClr val="tx2"/>
                </a:solidFill>
              </a:rPr>
              <a:t>N (+)</a:t>
            </a:r>
          </a:p>
        </p:txBody>
      </p:sp>
      <p:sp>
        <p:nvSpPr>
          <p:cNvPr id="231" name="Text Box 101">
            <a:extLst>
              <a:ext uri="{FF2B5EF4-FFF2-40B4-BE49-F238E27FC236}">
                <a16:creationId xmlns:a16="http://schemas.microsoft.com/office/drawing/2014/main" id="{95844564-2E8A-4B50-A264-1C2AD68B356C}"/>
              </a:ext>
            </a:extLst>
          </p:cNvPr>
          <p:cNvSpPr txBox="1">
            <a:spLocks noChangeArrowheads="1"/>
          </p:cNvSpPr>
          <p:nvPr/>
        </p:nvSpPr>
        <p:spPr bwMode="auto">
          <a:xfrm>
            <a:off x="1235222" y="4739735"/>
            <a:ext cx="937757" cy="462307"/>
          </a:xfrm>
          <a:prstGeom prst="rect">
            <a:avLst/>
          </a:prstGeom>
          <a:solidFill>
            <a:schemeClr val="accent4">
              <a:lumMod val="40000"/>
              <a:lumOff val="60000"/>
            </a:schemeClr>
          </a:solidFill>
          <a:ln w="19050" algn="ctr">
            <a:noFill/>
            <a:miter lim="800000"/>
            <a:headEnd/>
            <a:tailEnd/>
          </a:ln>
          <a:effectLst/>
        </p:spPr>
        <p:txBody>
          <a:bodyPr wrap="none" lIns="92075" tIns="46038" rIns="92075" bIns="46038">
            <a:spAutoFit/>
          </a:bodyPr>
          <a:lstStyle/>
          <a:p>
            <a:pPr eaLnBrk="1" hangingPunct="1"/>
            <a:r>
              <a:rPr lang="el-GR" sz="2400" b="1" dirty="0">
                <a:solidFill>
                  <a:schemeClr val="tx2"/>
                </a:solidFill>
                <a:cs typeface="Arial" pitchFamily="34" charset="0"/>
              </a:rPr>
              <a:t>α</a:t>
            </a:r>
            <a:r>
              <a:rPr lang="en-CA" sz="2400" b="1" dirty="0">
                <a:solidFill>
                  <a:schemeClr val="tx2"/>
                </a:solidFill>
                <a:cs typeface="Arial" pitchFamily="34" charset="0"/>
              </a:rPr>
              <a:t>1 (+)</a:t>
            </a:r>
            <a:endParaRPr lang="el-GR" sz="2400" b="1" dirty="0">
              <a:solidFill>
                <a:schemeClr val="tx2"/>
              </a:solidFill>
              <a:cs typeface="Arial" pitchFamily="34" charset="0"/>
            </a:endParaRPr>
          </a:p>
        </p:txBody>
      </p:sp>
      <p:sp>
        <p:nvSpPr>
          <p:cNvPr id="235" name="TextBox 234">
            <a:extLst>
              <a:ext uri="{FF2B5EF4-FFF2-40B4-BE49-F238E27FC236}">
                <a16:creationId xmlns:a16="http://schemas.microsoft.com/office/drawing/2014/main" id="{C7BE544C-C43E-4687-9832-BAF2A72ABC80}"/>
              </a:ext>
            </a:extLst>
          </p:cNvPr>
          <p:cNvSpPr txBox="1"/>
          <p:nvPr/>
        </p:nvSpPr>
        <p:spPr>
          <a:xfrm>
            <a:off x="407645" y="676187"/>
            <a:ext cx="6950452" cy="584775"/>
          </a:xfrm>
          <a:prstGeom prst="rect">
            <a:avLst/>
          </a:prstGeom>
          <a:noFill/>
        </p:spPr>
        <p:txBody>
          <a:bodyPr wrap="square">
            <a:spAutoFit/>
          </a:bodyPr>
          <a:lstStyle/>
          <a:p>
            <a:r>
              <a:rPr lang="en-US" sz="3200" b="1" dirty="0">
                <a:solidFill>
                  <a:srgbClr val="7030A0"/>
                </a:solidFill>
              </a:rPr>
              <a:t>MOTOR INNERVATION OF THE BLADDER</a:t>
            </a:r>
          </a:p>
        </p:txBody>
      </p:sp>
      <p:grpSp>
        <p:nvGrpSpPr>
          <p:cNvPr id="248" name="Group 247">
            <a:extLst>
              <a:ext uri="{FF2B5EF4-FFF2-40B4-BE49-F238E27FC236}">
                <a16:creationId xmlns:a16="http://schemas.microsoft.com/office/drawing/2014/main" id="{B001BE6D-471B-4AC7-BF10-3439CC31C822}"/>
              </a:ext>
            </a:extLst>
          </p:cNvPr>
          <p:cNvGrpSpPr/>
          <p:nvPr/>
        </p:nvGrpSpPr>
        <p:grpSpPr>
          <a:xfrm>
            <a:off x="9006938" y="4811635"/>
            <a:ext cx="1678099" cy="737448"/>
            <a:chOff x="9006938" y="4811635"/>
            <a:chExt cx="1678099" cy="737448"/>
          </a:xfrm>
        </p:grpSpPr>
        <p:sp>
          <p:nvSpPr>
            <p:cNvPr id="195" name="Freeform 16">
              <a:extLst>
                <a:ext uri="{FF2B5EF4-FFF2-40B4-BE49-F238E27FC236}">
                  <a16:creationId xmlns:a16="http://schemas.microsoft.com/office/drawing/2014/main" id="{3B6AD9C5-6CF3-49D8-AAC5-25A1938E9770}"/>
                </a:ext>
              </a:extLst>
            </p:cNvPr>
            <p:cNvSpPr>
              <a:spLocks noChangeAspect="1"/>
            </p:cNvSpPr>
            <p:nvPr/>
          </p:nvSpPr>
          <p:spPr bwMode="auto">
            <a:xfrm flipH="1">
              <a:off x="9006938" y="4811635"/>
              <a:ext cx="176358" cy="737448"/>
            </a:xfrm>
            <a:custGeom>
              <a:avLst/>
              <a:gdLst>
                <a:gd name="T0" fmla="*/ 29 w 29"/>
                <a:gd name="T1" fmla="*/ 0 h 17"/>
                <a:gd name="T2" fmla="*/ 0 w 29"/>
                <a:gd name="T3" fmla="*/ 0 h 17"/>
                <a:gd name="T4" fmla="*/ 2 w 29"/>
                <a:gd name="T5" fmla="*/ 17 h 17"/>
                <a:gd name="T6" fmla="*/ 27 w 29"/>
                <a:gd name="T7" fmla="*/ 17 h 17"/>
                <a:gd name="T8" fmla="*/ 29 w 29"/>
                <a:gd name="T9" fmla="*/ 0 h 17"/>
              </a:gdLst>
              <a:ahLst/>
              <a:cxnLst>
                <a:cxn ang="0">
                  <a:pos x="T0" y="T1"/>
                </a:cxn>
                <a:cxn ang="0">
                  <a:pos x="T2" y="T3"/>
                </a:cxn>
                <a:cxn ang="0">
                  <a:pos x="T4" y="T5"/>
                </a:cxn>
                <a:cxn ang="0">
                  <a:pos x="T6" y="T7"/>
                </a:cxn>
                <a:cxn ang="0">
                  <a:pos x="T8" y="T9"/>
                </a:cxn>
              </a:cxnLst>
              <a:rect l="0" t="0" r="r" b="b"/>
              <a:pathLst>
                <a:path w="29" h="17">
                  <a:moveTo>
                    <a:pt x="29" y="0"/>
                  </a:moveTo>
                  <a:cubicBezTo>
                    <a:pt x="0" y="0"/>
                    <a:pt x="0" y="0"/>
                    <a:pt x="0" y="0"/>
                  </a:cubicBezTo>
                  <a:cubicBezTo>
                    <a:pt x="0" y="6"/>
                    <a:pt x="1" y="12"/>
                    <a:pt x="2" y="17"/>
                  </a:cubicBezTo>
                  <a:cubicBezTo>
                    <a:pt x="27" y="17"/>
                    <a:pt x="27" y="17"/>
                    <a:pt x="27" y="17"/>
                  </a:cubicBezTo>
                  <a:cubicBezTo>
                    <a:pt x="28" y="12"/>
                    <a:pt x="29" y="6"/>
                    <a:pt x="29" y="0"/>
                  </a:cubicBezTo>
                  <a:close/>
                </a:path>
              </a:pathLst>
            </a:custGeom>
            <a:solidFill>
              <a:srgbClr val="3366FF"/>
            </a:solidFill>
            <a:ln>
              <a:noFill/>
            </a:ln>
            <a:extLst>
              <a:ext uri="{91240B29-F687-4F45-9708-019B960494DF}">
                <a14:hiddenLine xmlns:a14="http://schemas.microsoft.com/office/drawing/2010/main" w="15875" cap="flat">
                  <a:solidFill>
                    <a:srgbClr val="FF6600"/>
                  </a:solidFill>
                  <a:prstDash val="solid"/>
                  <a:miter lim="800000"/>
                  <a:headEnd/>
                  <a:tailEnd/>
                </a14:hiddenLine>
              </a:ext>
            </a:extLst>
          </p:spPr>
          <p:txBody>
            <a:bodyPr/>
            <a:lstStyle/>
            <a:p>
              <a:endParaRPr lang="en-CA" dirty="0"/>
            </a:p>
          </p:txBody>
        </p:sp>
        <p:sp>
          <p:nvSpPr>
            <p:cNvPr id="237" name="TextBox 236">
              <a:extLst>
                <a:ext uri="{FF2B5EF4-FFF2-40B4-BE49-F238E27FC236}">
                  <a16:creationId xmlns:a16="http://schemas.microsoft.com/office/drawing/2014/main" id="{B59439D3-0A43-4FEB-AB63-19254667B380}"/>
                </a:ext>
              </a:extLst>
            </p:cNvPr>
            <p:cNvSpPr txBox="1"/>
            <p:nvPr/>
          </p:nvSpPr>
          <p:spPr>
            <a:xfrm>
              <a:off x="9888024" y="5030165"/>
              <a:ext cx="797013" cy="400110"/>
            </a:xfrm>
            <a:prstGeom prst="rect">
              <a:avLst/>
            </a:prstGeom>
            <a:noFill/>
          </p:spPr>
          <p:txBody>
            <a:bodyPr wrap="none" rtlCol="0">
              <a:spAutoFit/>
            </a:bodyPr>
            <a:lstStyle/>
            <a:p>
              <a:r>
                <a:rPr lang="en-CA" sz="2000" b="1" dirty="0">
                  <a:latin typeface="Arial" panose="020B0604020202020204" pitchFamily="34" charset="0"/>
                  <a:cs typeface="Arial" panose="020B0604020202020204" pitchFamily="34" charset="0"/>
                </a:rPr>
                <a:t>S 2-4</a:t>
              </a:r>
            </a:p>
          </p:txBody>
        </p:sp>
      </p:grpSp>
      <p:grpSp>
        <p:nvGrpSpPr>
          <p:cNvPr id="249" name="Group 248">
            <a:extLst>
              <a:ext uri="{FF2B5EF4-FFF2-40B4-BE49-F238E27FC236}">
                <a16:creationId xmlns:a16="http://schemas.microsoft.com/office/drawing/2014/main" id="{408165FE-329B-4523-B30F-F034E8752DE8}"/>
              </a:ext>
            </a:extLst>
          </p:cNvPr>
          <p:cNvGrpSpPr/>
          <p:nvPr/>
        </p:nvGrpSpPr>
        <p:grpSpPr>
          <a:xfrm>
            <a:off x="9026804" y="2890338"/>
            <a:ext cx="1746078" cy="515424"/>
            <a:chOff x="9026804" y="2890338"/>
            <a:chExt cx="1746078" cy="515424"/>
          </a:xfrm>
        </p:grpSpPr>
        <p:sp>
          <p:nvSpPr>
            <p:cNvPr id="194" name="Freeform 15">
              <a:extLst>
                <a:ext uri="{FF2B5EF4-FFF2-40B4-BE49-F238E27FC236}">
                  <a16:creationId xmlns:a16="http://schemas.microsoft.com/office/drawing/2014/main" id="{5DCFCFD7-3C94-4454-904A-D7A60988F086}"/>
                </a:ext>
              </a:extLst>
            </p:cNvPr>
            <p:cNvSpPr>
              <a:spLocks noChangeAspect="1"/>
            </p:cNvSpPr>
            <p:nvPr/>
          </p:nvSpPr>
          <p:spPr bwMode="auto">
            <a:xfrm>
              <a:off x="9026804" y="2990469"/>
              <a:ext cx="152400" cy="415293"/>
            </a:xfrm>
            <a:custGeom>
              <a:avLst/>
              <a:gdLst>
                <a:gd name="T0" fmla="*/ 25 w 31"/>
                <a:gd name="T1" fmla="*/ 165 h 333"/>
                <a:gd name="T2" fmla="*/ 31 w 31"/>
                <a:gd name="T3" fmla="*/ 0 h 333"/>
                <a:gd name="T4" fmla="*/ 0 w 31"/>
                <a:gd name="T5" fmla="*/ 0 h 333"/>
                <a:gd name="T6" fmla="*/ 4 w 31"/>
                <a:gd name="T7" fmla="*/ 165 h 333"/>
                <a:gd name="T8" fmla="*/ 0 w 31"/>
                <a:gd name="T9" fmla="*/ 333 h 333"/>
                <a:gd name="T10" fmla="*/ 30 w 31"/>
                <a:gd name="T11" fmla="*/ 333 h 333"/>
                <a:gd name="T12" fmla="*/ 25 w 31"/>
                <a:gd name="T13" fmla="*/ 165 h 333"/>
              </a:gdLst>
              <a:ahLst/>
              <a:cxnLst>
                <a:cxn ang="0">
                  <a:pos x="T0" y="T1"/>
                </a:cxn>
                <a:cxn ang="0">
                  <a:pos x="T2" y="T3"/>
                </a:cxn>
                <a:cxn ang="0">
                  <a:pos x="T4" y="T5"/>
                </a:cxn>
                <a:cxn ang="0">
                  <a:pos x="T6" y="T7"/>
                </a:cxn>
                <a:cxn ang="0">
                  <a:pos x="T8" y="T9"/>
                </a:cxn>
                <a:cxn ang="0">
                  <a:pos x="T10" y="T11"/>
                </a:cxn>
                <a:cxn ang="0">
                  <a:pos x="T12" y="T13"/>
                </a:cxn>
              </a:cxnLst>
              <a:rect l="0" t="0" r="r" b="b"/>
              <a:pathLst>
                <a:path w="31" h="333">
                  <a:moveTo>
                    <a:pt x="25" y="165"/>
                  </a:moveTo>
                  <a:cubicBezTo>
                    <a:pt x="25" y="105"/>
                    <a:pt x="27" y="61"/>
                    <a:pt x="31" y="0"/>
                  </a:cubicBezTo>
                  <a:cubicBezTo>
                    <a:pt x="0" y="0"/>
                    <a:pt x="0" y="0"/>
                    <a:pt x="0" y="0"/>
                  </a:cubicBezTo>
                  <a:cubicBezTo>
                    <a:pt x="3" y="61"/>
                    <a:pt x="4" y="105"/>
                    <a:pt x="4" y="165"/>
                  </a:cubicBezTo>
                  <a:cubicBezTo>
                    <a:pt x="4" y="220"/>
                    <a:pt x="2" y="283"/>
                    <a:pt x="0" y="333"/>
                  </a:cubicBezTo>
                  <a:cubicBezTo>
                    <a:pt x="30" y="333"/>
                    <a:pt x="30" y="333"/>
                    <a:pt x="30" y="333"/>
                  </a:cubicBezTo>
                  <a:cubicBezTo>
                    <a:pt x="29" y="283"/>
                    <a:pt x="25" y="220"/>
                    <a:pt x="25" y="165"/>
                  </a:cubicBezTo>
                  <a:close/>
                </a:path>
              </a:pathLst>
            </a:custGeom>
            <a:solidFill>
              <a:srgbClr val="3366FF"/>
            </a:solidFill>
            <a:ln>
              <a:noFill/>
            </a:ln>
            <a:extLst>
              <a:ext uri="{91240B29-F687-4F45-9708-019B960494DF}">
                <a14:hiddenLine xmlns:a14="http://schemas.microsoft.com/office/drawing/2010/main" w="15875" cap="flat">
                  <a:solidFill>
                    <a:srgbClr val="FF6600"/>
                  </a:solidFill>
                  <a:prstDash val="solid"/>
                  <a:miter lim="800000"/>
                  <a:headEnd/>
                  <a:tailEnd/>
                </a14:hiddenLine>
              </a:ext>
            </a:extLst>
          </p:spPr>
          <p:txBody>
            <a:bodyPr/>
            <a:lstStyle/>
            <a:p>
              <a:endParaRPr lang="en-CA"/>
            </a:p>
          </p:txBody>
        </p:sp>
        <p:sp>
          <p:nvSpPr>
            <p:cNvPr id="240" name="Rectangle 29">
              <a:extLst>
                <a:ext uri="{FF2B5EF4-FFF2-40B4-BE49-F238E27FC236}">
                  <a16:creationId xmlns:a16="http://schemas.microsoft.com/office/drawing/2014/main" id="{0DD48555-3112-42F6-B437-5F9203B86BA9}"/>
                </a:ext>
              </a:extLst>
            </p:cNvPr>
            <p:cNvSpPr>
              <a:spLocks noChangeArrowheads="1"/>
            </p:cNvSpPr>
            <p:nvPr/>
          </p:nvSpPr>
          <p:spPr bwMode="auto">
            <a:xfrm>
              <a:off x="9888024" y="2890338"/>
              <a:ext cx="884858" cy="307777"/>
            </a:xfrm>
            <a:prstGeom prst="rect">
              <a:avLst/>
            </a:prstGeom>
            <a:noFill/>
            <a:ln w="9525">
              <a:noFill/>
              <a:miter lim="800000"/>
              <a:headEnd/>
              <a:tailEnd/>
            </a:ln>
          </p:spPr>
          <p:txBody>
            <a:bodyPr wrap="none" lIns="0" tIns="0" rIns="0" bIns="0">
              <a:spAutoFit/>
            </a:bodyPr>
            <a:lstStyle/>
            <a:p>
              <a:pPr algn="r"/>
              <a:r>
                <a:rPr lang="en-US" altLang="en-US" sz="2000" b="1" dirty="0">
                  <a:solidFill>
                    <a:srgbClr val="002060"/>
                  </a:solidFill>
                  <a:latin typeface="Arial" panose="020B0604020202020204" pitchFamily="34" charset="0"/>
                  <a:cs typeface="Arial" panose="020B0604020202020204" pitchFamily="34" charset="0"/>
                </a:rPr>
                <a:t>T10–L2</a:t>
              </a:r>
            </a:p>
          </p:txBody>
        </p:sp>
      </p:grpSp>
      <p:grpSp>
        <p:nvGrpSpPr>
          <p:cNvPr id="252" name="Group 251">
            <a:extLst>
              <a:ext uri="{FF2B5EF4-FFF2-40B4-BE49-F238E27FC236}">
                <a16:creationId xmlns:a16="http://schemas.microsoft.com/office/drawing/2014/main" id="{662E68FC-8ABE-4B68-A34B-776944016FBA}"/>
              </a:ext>
            </a:extLst>
          </p:cNvPr>
          <p:cNvGrpSpPr/>
          <p:nvPr/>
        </p:nvGrpSpPr>
        <p:grpSpPr>
          <a:xfrm>
            <a:off x="2060324" y="2374127"/>
            <a:ext cx="6924986" cy="2587193"/>
            <a:chOff x="2060324" y="2374127"/>
            <a:chExt cx="6924986" cy="2587193"/>
          </a:xfrm>
        </p:grpSpPr>
        <p:grpSp>
          <p:nvGrpSpPr>
            <p:cNvPr id="215" name="Group 214">
              <a:extLst>
                <a:ext uri="{FF2B5EF4-FFF2-40B4-BE49-F238E27FC236}">
                  <a16:creationId xmlns:a16="http://schemas.microsoft.com/office/drawing/2014/main" id="{CE783663-7D94-484B-86AF-DF1C313F3619}"/>
                </a:ext>
              </a:extLst>
            </p:cNvPr>
            <p:cNvGrpSpPr/>
            <p:nvPr/>
          </p:nvGrpSpPr>
          <p:grpSpPr>
            <a:xfrm>
              <a:off x="2060324" y="3099153"/>
              <a:ext cx="6924986" cy="1862167"/>
              <a:chOff x="2060324" y="3099153"/>
              <a:chExt cx="6924986" cy="1862167"/>
            </a:xfrm>
          </p:grpSpPr>
          <p:sp>
            <p:nvSpPr>
              <p:cNvPr id="205" name="Freeform 258">
                <a:extLst>
                  <a:ext uri="{FF2B5EF4-FFF2-40B4-BE49-F238E27FC236}">
                    <a16:creationId xmlns:a16="http://schemas.microsoft.com/office/drawing/2014/main" id="{5B211A26-A572-4EFD-BF14-C1C72735F6BE}"/>
                  </a:ext>
                </a:extLst>
              </p:cNvPr>
              <p:cNvSpPr>
                <a:spLocks/>
              </p:cNvSpPr>
              <p:nvPr/>
            </p:nvSpPr>
            <p:spPr bwMode="auto">
              <a:xfrm rot="10800000">
                <a:off x="2060324" y="3099153"/>
                <a:ext cx="2299897" cy="1862167"/>
              </a:xfrm>
              <a:custGeom>
                <a:avLst/>
                <a:gdLst>
                  <a:gd name="T0" fmla="*/ 0 w 576"/>
                  <a:gd name="T1" fmla="*/ 192 h 192"/>
                  <a:gd name="T2" fmla="*/ 0 w 576"/>
                  <a:gd name="T3" fmla="*/ 0 h 192"/>
                  <a:gd name="T4" fmla="*/ 576 w 576"/>
                  <a:gd name="T5" fmla="*/ 0 h 192"/>
                </a:gdLst>
                <a:ahLst/>
                <a:cxnLst>
                  <a:cxn ang="0">
                    <a:pos x="T0" y="T1"/>
                  </a:cxn>
                  <a:cxn ang="0">
                    <a:pos x="T2" y="T3"/>
                  </a:cxn>
                  <a:cxn ang="0">
                    <a:pos x="T4" y="T5"/>
                  </a:cxn>
                </a:cxnLst>
                <a:rect l="0" t="0" r="r" b="b"/>
                <a:pathLst>
                  <a:path w="576" h="192">
                    <a:moveTo>
                      <a:pt x="0" y="192"/>
                    </a:moveTo>
                    <a:lnTo>
                      <a:pt x="0" y="0"/>
                    </a:lnTo>
                    <a:lnTo>
                      <a:pt x="576" y="0"/>
                    </a:lnTo>
                  </a:path>
                </a:pathLst>
              </a:custGeom>
              <a:noFill/>
              <a:ln w="57150">
                <a:solidFill>
                  <a:srgbClr val="FFC000"/>
                </a:solidFill>
                <a:round/>
                <a:headEnd/>
                <a:tailEnd type="stealth" w="lg"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CA"/>
              </a:p>
            </p:txBody>
          </p:sp>
          <p:cxnSp>
            <p:nvCxnSpPr>
              <p:cNvPr id="207" name="Straight Connector 206">
                <a:extLst>
                  <a:ext uri="{FF2B5EF4-FFF2-40B4-BE49-F238E27FC236}">
                    <a16:creationId xmlns:a16="http://schemas.microsoft.com/office/drawing/2014/main" id="{74CD9B09-8872-4B18-A250-B371AFA443D5}"/>
                  </a:ext>
                </a:extLst>
              </p:cNvPr>
              <p:cNvCxnSpPr>
                <a:cxnSpLocks/>
                <a:stCxn id="205" idx="0"/>
              </p:cNvCxnSpPr>
              <p:nvPr/>
            </p:nvCxnSpPr>
            <p:spPr>
              <a:xfrm>
                <a:off x="4360221" y="3099153"/>
                <a:ext cx="4625089" cy="1"/>
              </a:xfrm>
              <a:prstGeom prst="line">
                <a:avLst/>
              </a:prstGeom>
              <a:ln w="57150">
                <a:solidFill>
                  <a:srgbClr val="FFC000"/>
                </a:solidFill>
              </a:ln>
            </p:spPr>
            <p:style>
              <a:lnRef idx="1">
                <a:schemeClr val="accent1"/>
              </a:lnRef>
              <a:fillRef idx="0">
                <a:schemeClr val="accent1"/>
              </a:fillRef>
              <a:effectRef idx="0">
                <a:schemeClr val="accent1"/>
              </a:effectRef>
              <a:fontRef idx="minor">
                <a:schemeClr val="tx1"/>
              </a:fontRef>
            </p:style>
          </p:cxnSp>
          <p:sp>
            <p:nvSpPr>
              <p:cNvPr id="214" name="Freeform 22">
                <a:extLst>
                  <a:ext uri="{FF2B5EF4-FFF2-40B4-BE49-F238E27FC236}">
                    <a16:creationId xmlns:a16="http://schemas.microsoft.com/office/drawing/2014/main" id="{02FF2F47-5052-4C18-8724-D0385ACBA8D6}"/>
                  </a:ext>
                </a:extLst>
              </p:cNvPr>
              <p:cNvSpPr>
                <a:spLocks/>
              </p:cNvSpPr>
              <p:nvPr/>
            </p:nvSpPr>
            <p:spPr bwMode="auto">
              <a:xfrm flipH="1" flipV="1">
                <a:off x="3130597" y="3213193"/>
                <a:ext cx="1241872" cy="97720"/>
              </a:xfrm>
              <a:custGeom>
                <a:avLst/>
                <a:gdLst>
                  <a:gd name="T0" fmla="*/ 0 w 432"/>
                  <a:gd name="T1" fmla="*/ 0 h 1"/>
                  <a:gd name="T2" fmla="*/ 432 w 432"/>
                  <a:gd name="T3" fmla="*/ 0 h 1"/>
                </a:gdLst>
                <a:ahLst/>
                <a:cxnLst>
                  <a:cxn ang="0">
                    <a:pos x="T0" y="T1"/>
                  </a:cxn>
                  <a:cxn ang="0">
                    <a:pos x="T2" y="T3"/>
                  </a:cxn>
                </a:cxnLst>
                <a:rect l="0" t="0" r="r" b="b"/>
                <a:pathLst>
                  <a:path w="432" h="1">
                    <a:moveTo>
                      <a:pt x="0" y="0"/>
                    </a:moveTo>
                    <a:lnTo>
                      <a:pt x="432" y="0"/>
                    </a:lnTo>
                  </a:path>
                </a:pathLst>
              </a:custGeom>
              <a:noFill/>
              <a:ln w="57150" cap="rnd">
                <a:solidFill>
                  <a:srgbClr val="FFC000"/>
                </a:solidFill>
                <a:prstDash val="solid"/>
                <a:miter lim="800000"/>
                <a:headEnd/>
                <a:tailEnd type="stealth" w="lg" len="med"/>
              </a:ln>
              <a:extLst>
                <a:ext uri="{909E8E84-426E-40DD-AFC4-6F175D3DCCD1}">
                  <a14:hiddenFill xmlns:a14="http://schemas.microsoft.com/office/drawing/2010/main">
                    <a:solidFill>
                      <a:srgbClr val="FFFFFF"/>
                    </a:solidFill>
                  </a14:hiddenFill>
                </a:ext>
              </a:extLst>
            </p:spPr>
            <p:txBody>
              <a:bodyPr/>
              <a:lstStyle/>
              <a:p>
                <a:endParaRPr lang="en-CA" dirty="0"/>
              </a:p>
            </p:txBody>
          </p:sp>
        </p:grpSp>
        <p:sp>
          <p:nvSpPr>
            <p:cNvPr id="242" name="Rectangle 89">
              <a:extLst>
                <a:ext uri="{FF2B5EF4-FFF2-40B4-BE49-F238E27FC236}">
                  <a16:creationId xmlns:a16="http://schemas.microsoft.com/office/drawing/2014/main" id="{437CD9FF-6302-469B-89B8-DD05C64F9DD5}"/>
                </a:ext>
              </a:extLst>
            </p:cNvPr>
            <p:cNvSpPr>
              <a:spLocks noChangeArrowheads="1"/>
            </p:cNvSpPr>
            <p:nvPr/>
          </p:nvSpPr>
          <p:spPr bwMode="auto">
            <a:xfrm>
              <a:off x="6082727" y="2374127"/>
              <a:ext cx="1130878" cy="629660"/>
            </a:xfrm>
            <a:prstGeom prst="rect">
              <a:avLst/>
            </a:prstGeom>
            <a:solidFill>
              <a:schemeClr val="accent4">
                <a:lumMod val="40000"/>
                <a:lumOff val="60000"/>
              </a:schemeClr>
            </a:solidFill>
            <a:ln w="19050" algn="ctr">
              <a:noFill/>
              <a:miter lim="800000"/>
              <a:headEnd/>
              <a:tailEnd/>
            </a:ln>
            <a:effectLst/>
          </p:spPr>
          <p:txBody>
            <a:bodyPr wrap="none" lIns="36000" tIns="0" rIns="36000" bIns="0" anchor="ctr">
              <a:spAutoFit/>
            </a:bodyPr>
            <a:lstStyle/>
            <a:p>
              <a:pPr algn="ctr">
                <a:lnSpc>
                  <a:spcPct val="85000"/>
                </a:lnSpc>
              </a:pPr>
              <a:r>
                <a:rPr lang="en-US" altLang="en-US" sz="1600" b="1" dirty="0"/>
                <a:t>Sympathetic</a:t>
              </a:r>
              <a:br>
                <a:rPr lang="en-US" altLang="en-US" sz="1600" b="1" dirty="0"/>
              </a:br>
              <a:r>
                <a:rPr lang="en-US" altLang="en-US" sz="1600" b="1" dirty="0"/>
                <a:t>hypogastric</a:t>
              </a:r>
              <a:br>
                <a:rPr lang="en-US" altLang="en-US" sz="1600" b="1" dirty="0"/>
              </a:br>
              <a:r>
                <a:rPr lang="en-US" altLang="en-US" sz="1600" b="1" dirty="0"/>
                <a:t>nerve (HGN)</a:t>
              </a:r>
            </a:p>
          </p:txBody>
        </p:sp>
      </p:grpSp>
      <p:grpSp>
        <p:nvGrpSpPr>
          <p:cNvPr id="253" name="Group 252">
            <a:extLst>
              <a:ext uri="{FF2B5EF4-FFF2-40B4-BE49-F238E27FC236}">
                <a16:creationId xmlns:a16="http://schemas.microsoft.com/office/drawing/2014/main" id="{276FF4A5-CAA7-4F17-BAFB-C2203DB17B1C}"/>
              </a:ext>
            </a:extLst>
          </p:cNvPr>
          <p:cNvGrpSpPr/>
          <p:nvPr/>
        </p:nvGrpSpPr>
        <p:grpSpPr>
          <a:xfrm>
            <a:off x="2669384" y="4234003"/>
            <a:ext cx="6295449" cy="864200"/>
            <a:chOff x="2669384" y="4234003"/>
            <a:chExt cx="6295449" cy="864200"/>
          </a:xfrm>
        </p:grpSpPr>
        <p:sp>
          <p:nvSpPr>
            <p:cNvPr id="219" name="Freeform 15">
              <a:extLst>
                <a:ext uri="{FF2B5EF4-FFF2-40B4-BE49-F238E27FC236}">
                  <a16:creationId xmlns:a16="http://schemas.microsoft.com/office/drawing/2014/main" id="{D806829E-97F3-4374-9BEB-EBBE55CF1631}"/>
                </a:ext>
              </a:extLst>
            </p:cNvPr>
            <p:cNvSpPr>
              <a:spLocks/>
            </p:cNvSpPr>
            <p:nvPr/>
          </p:nvSpPr>
          <p:spPr bwMode="auto">
            <a:xfrm flipH="1" flipV="1">
              <a:off x="2669384" y="4302023"/>
              <a:ext cx="6295449" cy="796180"/>
            </a:xfrm>
            <a:custGeom>
              <a:avLst/>
              <a:gdLst>
                <a:gd name="T0" fmla="*/ 0 w 510"/>
                <a:gd name="T1" fmla="*/ 0 h 114"/>
                <a:gd name="T2" fmla="*/ 255 w 510"/>
                <a:gd name="T3" fmla="*/ 0 h 114"/>
                <a:gd name="T4" fmla="*/ 255 w 510"/>
                <a:gd name="T5" fmla="*/ 114 h 114"/>
                <a:gd name="T6" fmla="*/ 510 w 510"/>
                <a:gd name="T7" fmla="*/ 114 h 114"/>
              </a:gdLst>
              <a:ahLst/>
              <a:cxnLst>
                <a:cxn ang="0">
                  <a:pos x="T0" y="T1"/>
                </a:cxn>
                <a:cxn ang="0">
                  <a:pos x="T2" y="T3"/>
                </a:cxn>
                <a:cxn ang="0">
                  <a:pos x="T4" y="T5"/>
                </a:cxn>
                <a:cxn ang="0">
                  <a:pos x="T6" y="T7"/>
                </a:cxn>
              </a:cxnLst>
              <a:rect l="0" t="0" r="r" b="b"/>
              <a:pathLst>
                <a:path w="510" h="114">
                  <a:moveTo>
                    <a:pt x="0" y="0"/>
                  </a:moveTo>
                  <a:lnTo>
                    <a:pt x="255" y="0"/>
                  </a:lnTo>
                  <a:lnTo>
                    <a:pt x="255" y="114"/>
                  </a:lnTo>
                  <a:lnTo>
                    <a:pt x="510" y="114"/>
                  </a:lnTo>
                </a:path>
              </a:pathLst>
            </a:custGeom>
            <a:noFill/>
            <a:ln w="57150" cap="rnd">
              <a:solidFill>
                <a:srgbClr val="00B050"/>
              </a:solidFill>
              <a:prstDash val="solid"/>
              <a:round/>
              <a:headEnd/>
              <a:tailEnd type="stealth" w="lg" len="med"/>
            </a:ln>
            <a:extLst>
              <a:ext uri="{909E8E84-426E-40DD-AFC4-6F175D3DCCD1}">
                <a14:hiddenFill xmlns:a14="http://schemas.microsoft.com/office/drawing/2010/main">
                  <a:solidFill>
                    <a:srgbClr val="FFFFFF"/>
                  </a:solidFill>
                </a14:hiddenFill>
              </a:ext>
            </a:extLst>
          </p:spPr>
          <p:txBody>
            <a:bodyPr/>
            <a:lstStyle/>
            <a:p>
              <a:endParaRPr lang="en-CA"/>
            </a:p>
          </p:txBody>
        </p:sp>
        <p:sp>
          <p:nvSpPr>
            <p:cNvPr id="243" name="Rectangle 90">
              <a:extLst>
                <a:ext uri="{FF2B5EF4-FFF2-40B4-BE49-F238E27FC236}">
                  <a16:creationId xmlns:a16="http://schemas.microsoft.com/office/drawing/2014/main" id="{AEA3B6AA-251A-4663-9696-504A954E8240}"/>
                </a:ext>
              </a:extLst>
            </p:cNvPr>
            <p:cNvSpPr>
              <a:spLocks noChangeArrowheads="1"/>
            </p:cNvSpPr>
            <p:nvPr/>
          </p:nvSpPr>
          <p:spPr bwMode="auto">
            <a:xfrm>
              <a:off x="6244945" y="4234003"/>
              <a:ext cx="1608252" cy="420371"/>
            </a:xfrm>
            <a:prstGeom prst="rect">
              <a:avLst/>
            </a:prstGeom>
            <a:solidFill>
              <a:schemeClr val="accent6">
                <a:lumMod val="40000"/>
                <a:lumOff val="60000"/>
              </a:schemeClr>
            </a:solidFill>
            <a:ln w="19050" algn="ctr">
              <a:noFill/>
              <a:miter lim="800000"/>
              <a:headEnd/>
              <a:tailEnd/>
            </a:ln>
            <a:effectLst/>
          </p:spPr>
          <p:txBody>
            <a:bodyPr wrap="none" lIns="36000" tIns="0" rIns="36000" bIns="0" anchor="ctr">
              <a:spAutoFit/>
            </a:bodyPr>
            <a:lstStyle/>
            <a:p>
              <a:pPr algn="ctr">
                <a:lnSpc>
                  <a:spcPct val="85000"/>
                </a:lnSpc>
              </a:pPr>
              <a:r>
                <a:rPr lang="en-US" altLang="en-US" sz="1600" b="1" dirty="0"/>
                <a:t>Parasympathetic</a:t>
              </a:r>
              <a:br>
                <a:rPr lang="en-US" altLang="en-US" sz="1600" b="1" dirty="0"/>
              </a:br>
              <a:r>
                <a:rPr lang="en-US" altLang="en-US" sz="1600" b="1" dirty="0"/>
                <a:t>pelvic nerve (PLN)</a:t>
              </a:r>
            </a:p>
          </p:txBody>
        </p:sp>
      </p:grpSp>
      <p:grpSp>
        <p:nvGrpSpPr>
          <p:cNvPr id="250" name="Group 249">
            <a:extLst>
              <a:ext uri="{FF2B5EF4-FFF2-40B4-BE49-F238E27FC236}">
                <a16:creationId xmlns:a16="http://schemas.microsoft.com/office/drawing/2014/main" id="{867DAA36-0723-41C2-B376-97E7630D75E5}"/>
              </a:ext>
            </a:extLst>
          </p:cNvPr>
          <p:cNvGrpSpPr/>
          <p:nvPr/>
        </p:nvGrpSpPr>
        <p:grpSpPr>
          <a:xfrm>
            <a:off x="8827475" y="1630553"/>
            <a:ext cx="1806789" cy="400110"/>
            <a:chOff x="8827475" y="1630553"/>
            <a:chExt cx="1806789" cy="400110"/>
          </a:xfrm>
        </p:grpSpPr>
        <p:sp>
          <p:nvSpPr>
            <p:cNvPr id="236" name="Text Box 138">
              <a:extLst>
                <a:ext uri="{FF2B5EF4-FFF2-40B4-BE49-F238E27FC236}">
                  <a16:creationId xmlns:a16="http://schemas.microsoft.com/office/drawing/2014/main" id="{86146F78-0F7A-4AF4-8EA6-E89E5A476081}"/>
                </a:ext>
              </a:extLst>
            </p:cNvPr>
            <p:cNvSpPr txBox="1">
              <a:spLocks noChangeArrowheads="1"/>
            </p:cNvSpPr>
            <p:nvPr/>
          </p:nvSpPr>
          <p:spPr bwMode="auto">
            <a:xfrm>
              <a:off x="9878929" y="1630553"/>
              <a:ext cx="755335"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eaLnBrk="1" hangingPunct="1"/>
              <a:r>
                <a:rPr lang="en-CA" altLang="en-US" sz="2000" b="1" dirty="0">
                  <a:latin typeface="Arial" panose="020B0604020202020204" pitchFamily="34" charset="0"/>
                </a:rPr>
                <a:t>PMC</a:t>
              </a:r>
              <a:endParaRPr lang="en-US" altLang="en-US" sz="2000" b="1" dirty="0">
                <a:latin typeface="Arial" panose="020B0604020202020204" pitchFamily="34" charset="0"/>
              </a:endParaRPr>
            </a:p>
          </p:txBody>
        </p:sp>
        <p:sp>
          <p:nvSpPr>
            <p:cNvPr id="241" name="Oval 128">
              <a:extLst>
                <a:ext uri="{FF2B5EF4-FFF2-40B4-BE49-F238E27FC236}">
                  <a16:creationId xmlns:a16="http://schemas.microsoft.com/office/drawing/2014/main" id="{956E2017-35D0-4E41-A389-B43F4C97BC85}"/>
                </a:ext>
              </a:extLst>
            </p:cNvPr>
            <p:cNvSpPr>
              <a:spLocks noChangeArrowheads="1"/>
            </p:cNvSpPr>
            <p:nvPr/>
          </p:nvSpPr>
          <p:spPr bwMode="auto">
            <a:xfrm>
              <a:off x="8827475" y="1659696"/>
              <a:ext cx="152400" cy="304800"/>
            </a:xfrm>
            <a:prstGeom prst="ellipse">
              <a:avLst/>
            </a:prstGeom>
            <a:solidFill>
              <a:schemeClr val="accent1"/>
            </a:solidFill>
            <a:ln w="9525">
              <a:solidFill>
                <a:schemeClr val="tx1"/>
              </a:solidFill>
              <a:round/>
              <a:headEnd/>
              <a:tailEnd/>
            </a:ln>
            <a:effectLst/>
          </p:spPr>
          <p:txBody>
            <a:bodyPr wrap="none" anchor="ctr"/>
            <a:lstStyle/>
            <a:p>
              <a:endParaRPr lang="pl-PL"/>
            </a:p>
          </p:txBody>
        </p:sp>
        <p:sp>
          <p:nvSpPr>
            <p:cNvPr id="244" name="Oval 128">
              <a:extLst>
                <a:ext uri="{FF2B5EF4-FFF2-40B4-BE49-F238E27FC236}">
                  <a16:creationId xmlns:a16="http://schemas.microsoft.com/office/drawing/2014/main" id="{0881B7B0-B644-4544-91A9-45B95A93F02C}"/>
                </a:ext>
              </a:extLst>
            </p:cNvPr>
            <p:cNvSpPr>
              <a:spLocks noChangeArrowheads="1"/>
            </p:cNvSpPr>
            <p:nvPr/>
          </p:nvSpPr>
          <p:spPr bwMode="auto">
            <a:xfrm>
              <a:off x="9231522" y="1667958"/>
              <a:ext cx="152400" cy="304800"/>
            </a:xfrm>
            <a:prstGeom prst="ellipse">
              <a:avLst/>
            </a:prstGeom>
            <a:solidFill>
              <a:schemeClr val="accent1"/>
            </a:solidFill>
            <a:ln w="9525">
              <a:solidFill>
                <a:schemeClr val="tx1"/>
              </a:solidFill>
              <a:round/>
              <a:headEnd/>
              <a:tailEnd/>
            </a:ln>
            <a:effectLst/>
          </p:spPr>
          <p:txBody>
            <a:bodyPr wrap="none" anchor="ctr"/>
            <a:lstStyle/>
            <a:p>
              <a:endParaRPr lang="pl-PL"/>
            </a:p>
          </p:txBody>
        </p:sp>
      </p:grpSp>
      <p:grpSp>
        <p:nvGrpSpPr>
          <p:cNvPr id="254" name="Group 253">
            <a:extLst>
              <a:ext uri="{FF2B5EF4-FFF2-40B4-BE49-F238E27FC236}">
                <a16:creationId xmlns:a16="http://schemas.microsoft.com/office/drawing/2014/main" id="{B3D6DA60-1EC7-4864-BEFA-6BB066DD6F78}"/>
              </a:ext>
            </a:extLst>
          </p:cNvPr>
          <p:cNvGrpSpPr/>
          <p:nvPr/>
        </p:nvGrpSpPr>
        <p:grpSpPr>
          <a:xfrm>
            <a:off x="2955380" y="5364531"/>
            <a:ext cx="6032207" cy="713131"/>
            <a:chOff x="2955380" y="5364531"/>
            <a:chExt cx="6032207" cy="713131"/>
          </a:xfrm>
        </p:grpSpPr>
        <p:sp>
          <p:nvSpPr>
            <p:cNvPr id="203" name="Freeform 22">
              <a:extLst>
                <a:ext uri="{FF2B5EF4-FFF2-40B4-BE49-F238E27FC236}">
                  <a16:creationId xmlns:a16="http://schemas.microsoft.com/office/drawing/2014/main" id="{A50975D8-3940-418A-9AE1-2FB0E386B1AC}"/>
                </a:ext>
              </a:extLst>
            </p:cNvPr>
            <p:cNvSpPr>
              <a:spLocks/>
            </p:cNvSpPr>
            <p:nvPr/>
          </p:nvSpPr>
          <p:spPr bwMode="auto">
            <a:xfrm flipH="1" flipV="1">
              <a:off x="2955380" y="5364531"/>
              <a:ext cx="6032207" cy="131488"/>
            </a:xfrm>
            <a:custGeom>
              <a:avLst/>
              <a:gdLst>
                <a:gd name="T0" fmla="*/ 0 w 432"/>
                <a:gd name="T1" fmla="*/ 0 h 1"/>
                <a:gd name="T2" fmla="*/ 432 w 432"/>
                <a:gd name="T3" fmla="*/ 0 h 1"/>
              </a:gdLst>
              <a:ahLst/>
              <a:cxnLst>
                <a:cxn ang="0">
                  <a:pos x="T0" y="T1"/>
                </a:cxn>
                <a:cxn ang="0">
                  <a:pos x="T2" y="T3"/>
                </a:cxn>
              </a:cxnLst>
              <a:rect l="0" t="0" r="r" b="b"/>
              <a:pathLst>
                <a:path w="432" h="1">
                  <a:moveTo>
                    <a:pt x="0" y="0"/>
                  </a:moveTo>
                  <a:lnTo>
                    <a:pt x="432" y="0"/>
                  </a:lnTo>
                </a:path>
              </a:pathLst>
            </a:custGeom>
            <a:noFill/>
            <a:ln w="57150" cap="rnd">
              <a:solidFill>
                <a:srgbClr val="FF0000"/>
              </a:solidFill>
              <a:prstDash val="solid"/>
              <a:miter lim="800000"/>
              <a:headEnd/>
              <a:tailEnd type="stealth" w="lg" len="med"/>
            </a:ln>
            <a:extLst>
              <a:ext uri="{909E8E84-426E-40DD-AFC4-6F175D3DCCD1}">
                <a14:hiddenFill xmlns:a14="http://schemas.microsoft.com/office/drawing/2010/main">
                  <a:solidFill>
                    <a:srgbClr val="FFFFFF"/>
                  </a:solidFill>
                </a14:hiddenFill>
              </a:ext>
            </a:extLst>
          </p:spPr>
          <p:txBody>
            <a:bodyPr/>
            <a:lstStyle/>
            <a:p>
              <a:endParaRPr lang="en-CA">
                <a:ln w="57150">
                  <a:solidFill>
                    <a:srgbClr val="FF0000"/>
                  </a:solidFill>
                </a:ln>
              </a:endParaRPr>
            </a:p>
          </p:txBody>
        </p:sp>
        <p:sp>
          <p:nvSpPr>
            <p:cNvPr id="245" name="Rectangle 91">
              <a:extLst>
                <a:ext uri="{FF2B5EF4-FFF2-40B4-BE49-F238E27FC236}">
                  <a16:creationId xmlns:a16="http://schemas.microsoft.com/office/drawing/2014/main" id="{163F1F98-260A-4253-8FF1-705DFFB67FD0}"/>
                </a:ext>
              </a:extLst>
            </p:cNvPr>
            <p:cNvSpPr>
              <a:spLocks noChangeArrowheads="1"/>
            </p:cNvSpPr>
            <p:nvPr/>
          </p:nvSpPr>
          <p:spPr bwMode="auto">
            <a:xfrm>
              <a:off x="5692309" y="5657291"/>
              <a:ext cx="1960913" cy="420371"/>
            </a:xfrm>
            <a:prstGeom prst="rect">
              <a:avLst/>
            </a:prstGeom>
            <a:solidFill>
              <a:srgbClr val="FFC000"/>
            </a:solidFill>
            <a:ln w="19050" algn="ctr">
              <a:noFill/>
              <a:miter lim="800000"/>
              <a:headEnd/>
              <a:tailEnd/>
            </a:ln>
            <a:effectLst/>
          </p:spPr>
          <p:txBody>
            <a:bodyPr wrap="none" lIns="36000" tIns="0" rIns="36000" bIns="0" anchor="ctr">
              <a:spAutoFit/>
            </a:bodyPr>
            <a:lstStyle/>
            <a:p>
              <a:pPr algn="ctr">
                <a:lnSpc>
                  <a:spcPct val="85000"/>
                </a:lnSpc>
              </a:pPr>
              <a:r>
                <a:rPr lang="en-US" altLang="en-US" sz="1600" b="1" dirty="0">
                  <a:solidFill>
                    <a:srgbClr val="002060"/>
                  </a:solidFill>
                </a:rPr>
                <a:t>Somatic</a:t>
              </a:r>
              <a:br>
                <a:rPr lang="en-US" altLang="en-US" sz="1600" b="1" dirty="0">
                  <a:solidFill>
                    <a:srgbClr val="002060"/>
                  </a:solidFill>
                </a:rPr>
              </a:br>
              <a:r>
                <a:rPr lang="en-US" altLang="en-US" sz="1600" b="1" dirty="0">
                  <a:solidFill>
                    <a:srgbClr val="002060"/>
                  </a:solidFill>
                </a:rPr>
                <a:t>pudendal nerve (PDN)</a:t>
              </a:r>
            </a:p>
          </p:txBody>
        </p:sp>
      </p:grpSp>
      <p:grpSp>
        <p:nvGrpSpPr>
          <p:cNvPr id="251" name="Group 250">
            <a:extLst>
              <a:ext uri="{FF2B5EF4-FFF2-40B4-BE49-F238E27FC236}">
                <a16:creationId xmlns:a16="http://schemas.microsoft.com/office/drawing/2014/main" id="{112E1014-D6AD-4170-B4EC-4D3CE7A82737}"/>
              </a:ext>
            </a:extLst>
          </p:cNvPr>
          <p:cNvGrpSpPr/>
          <p:nvPr/>
        </p:nvGrpSpPr>
        <p:grpSpPr>
          <a:xfrm>
            <a:off x="8587583" y="506959"/>
            <a:ext cx="2201829" cy="1273080"/>
            <a:chOff x="8587583" y="506959"/>
            <a:chExt cx="2201829" cy="1273080"/>
          </a:xfrm>
        </p:grpSpPr>
        <p:sp>
          <p:nvSpPr>
            <p:cNvPr id="9" name="Freeform 5">
              <a:extLst>
                <a:ext uri="{FF2B5EF4-FFF2-40B4-BE49-F238E27FC236}">
                  <a16:creationId xmlns:a16="http://schemas.microsoft.com/office/drawing/2014/main" id="{78D7588E-D14E-4664-90E8-AD5949BA2D03}"/>
                </a:ext>
              </a:extLst>
            </p:cNvPr>
            <p:cNvSpPr>
              <a:spLocks noChangeAspect="1"/>
            </p:cNvSpPr>
            <p:nvPr/>
          </p:nvSpPr>
          <p:spPr bwMode="auto">
            <a:xfrm>
              <a:off x="8587583" y="506959"/>
              <a:ext cx="1014024" cy="1273080"/>
            </a:xfrm>
            <a:custGeom>
              <a:avLst/>
              <a:gdLst>
                <a:gd name="T0" fmla="*/ 907 w 1711"/>
                <a:gd name="T1" fmla="*/ 1994 h 1994"/>
                <a:gd name="T2" fmla="*/ 929 w 1711"/>
                <a:gd name="T3" fmla="*/ 1684 h 1994"/>
                <a:gd name="T4" fmla="*/ 1449 w 1711"/>
                <a:gd name="T5" fmla="*/ 1284 h 1994"/>
                <a:gd name="T6" fmla="*/ 1445 w 1711"/>
                <a:gd name="T7" fmla="*/ 1258 h 1994"/>
                <a:gd name="T8" fmla="*/ 1544 w 1711"/>
                <a:gd name="T9" fmla="*/ 1109 h 1994"/>
                <a:gd name="T10" fmla="*/ 1682 w 1711"/>
                <a:gd name="T11" fmla="*/ 949 h 1994"/>
                <a:gd name="T12" fmla="*/ 1651 w 1711"/>
                <a:gd name="T13" fmla="*/ 790 h 1994"/>
                <a:gd name="T14" fmla="*/ 1674 w 1711"/>
                <a:gd name="T15" fmla="*/ 643 h 1994"/>
                <a:gd name="T16" fmla="*/ 1583 w 1711"/>
                <a:gd name="T17" fmla="*/ 506 h 1994"/>
                <a:gd name="T18" fmla="*/ 1537 w 1711"/>
                <a:gd name="T19" fmla="*/ 404 h 1994"/>
                <a:gd name="T20" fmla="*/ 1528 w 1711"/>
                <a:gd name="T21" fmla="*/ 397 h 1994"/>
                <a:gd name="T22" fmla="*/ 1530 w 1711"/>
                <a:gd name="T23" fmla="*/ 347 h 1994"/>
                <a:gd name="T24" fmla="*/ 1405 w 1711"/>
                <a:gd name="T25" fmla="*/ 276 h 1994"/>
                <a:gd name="T26" fmla="*/ 1324 w 1711"/>
                <a:gd name="T27" fmla="*/ 161 h 1994"/>
                <a:gd name="T28" fmla="*/ 1282 w 1711"/>
                <a:gd name="T29" fmla="*/ 119 h 1994"/>
                <a:gd name="T30" fmla="*/ 1213 w 1711"/>
                <a:gd name="T31" fmla="*/ 152 h 1994"/>
                <a:gd name="T32" fmla="*/ 984 w 1711"/>
                <a:gd name="T33" fmla="*/ 17 h 1994"/>
                <a:gd name="T34" fmla="*/ 916 w 1711"/>
                <a:gd name="T35" fmla="*/ 27 h 1994"/>
                <a:gd name="T36" fmla="*/ 868 w 1711"/>
                <a:gd name="T37" fmla="*/ 269 h 1994"/>
                <a:gd name="T38" fmla="*/ 889 w 1711"/>
                <a:gd name="T39" fmla="*/ 300 h 1994"/>
                <a:gd name="T40" fmla="*/ 872 w 1711"/>
                <a:gd name="T41" fmla="*/ 353 h 1994"/>
                <a:gd name="T42" fmla="*/ 897 w 1711"/>
                <a:gd name="T43" fmla="*/ 388 h 1994"/>
                <a:gd name="T44" fmla="*/ 813 w 1711"/>
                <a:gd name="T45" fmla="*/ 388 h 1994"/>
                <a:gd name="T46" fmla="*/ 810 w 1711"/>
                <a:gd name="T47" fmla="*/ 380 h 1994"/>
                <a:gd name="T48" fmla="*/ 812 w 1711"/>
                <a:gd name="T49" fmla="*/ 371 h 1994"/>
                <a:gd name="T50" fmla="*/ 821 w 1711"/>
                <a:gd name="T51" fmla="*/ 300 h 1994"/>
                <a:gd name="T52" fmla="*/ 824 w 1711"/>
                <a:gd name="T53" fmla="*/ 295 h 1994"/>
                <a:gd name="T54" fmla="*/ 838 w 1711"/>
                <a:gd name="T55" fmla="*/ 281 h 1994"/>
                <a:gd name="T56" fmla="*/ 834 w 1711"/>
                <a:gd name="T57" fmla="*/ 91 h 1994"/>
                <a:gd name="T58" fmla="*/ 720 w 1711"/>
                <a:gd name="T59" fmla="*/ 19 h 1994"/>
                <a:gd name="T60" fmla="*/ 499 w 1711"/>
                <a:gd name="T61" fmla="*/ 149 h 1994"/>
                <a:gd name="T62" fmla="*/ 498 w 1711"/>
                <a:gd name="T63" fmla="*/ 151 h 1994"/>
                <a:gd name="T64" fmla="*/ 410 w 1711"/>
                <a:gd name="T65" fmla="*/ 137 h 1994"/>
                <a:gd name="T66" fmla="*/ 308 w 1711"/>
                <a:gd name="T67" fmla="*/ 223 h 1994"/>
                <a:gd name="T68" fmla="*/ 304 w 1711"/>
                <a:gd name="T69" fmla="*/ 276 h 1994"/>
                <a:gd name="T70" fmla="*/ 185 w 1711"/>
                <a:gd name="T71" fmla="*/ 392 h 1994"/>
                <a:gd name="T72" fmla="*/ 133 w 1711"/>
                <a:gd name="T73" fmla="*/ 408 h 1994"/>
                <a:gd name="T74" fmla="*/ 127 w 1711"/>
                <a:gd name="T75" fmla="*/ 506 h 1994"/>
                <a:gd name="T76" fmla="*/ 46 w 1711"/>
                <a:gd name="T77" fmla="*/ 621 h 1994"/>
                <a:gd name="T78" fmla="*/ 59 w 1711"/>
                <a:gd name="T79" fmla="*/ 790 h 1994"/>
                <a:gd name="T80" fmla="*/ 28 w 1711"/>
                <a:gd name="T81" fmla="*/ 949 h 1994"/>
                <a:gd name="T82" fmla="*/ 166 w 1711"/>
                <a:gd name="T83" fmla="*/ 1109 h 1994"/>
                <a:gd name="T84" fmla="*/ 265 w 1711"/>
                <a:gd name="T85" fmla="*/ 1258 h 1994"/>
                <a:gd name="T86" fmla="*/ 263 w 1711"/>
                <a:gd name="T87" fmla="*/ 1286 h 1994"/>
                <a:gd name="T88" fmla="*/ 261 w 1711"/>
                <a:gd name="T89" fmla="*/ 1284 h 1994"/>
                <a:gd name="T90" fmla="*/ 781 w 1711"/>
                <a:gd name="T91" fmla="*/ 1684 h 1994"/>
                <a:gd name="T92" fmla="*/ 782 w 1711"/>
                <a:gd name="T93" fmla="*/ 1687 h 1994"/>
                <a:gd name="T94" fmla="*/ 803 w 1711"/>
                <a:gd name="T95" fmla="*/ 1990 h 19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711" h="1994">
                  <a:moveTo>
                    <a:pt x="907" y="1994"/>
                  </a:moveTo>
                  <a:cubicBezTo>
                    <a:pt x="905" y="1888"/>
                    <a:pt x="929" y="1684"/>
                    <a:pt x="929" y="1684"/>
                  </a:cubicBezTo>
                  <a:cubicBezTo>
                    <a:pt x="1249" y="1712"/>
                    <a:pt x="1584" y="1411"/>
                    <a:pt x="1449" y="1284"/>
                  </a:cubicBezTo>
                  <a:cubicBezTo>
                    <a:pt x="1451" y="1275"/>
                    <a:pt x="1445" y="1267"/>
                    <a:pt x="1445" y="1258"/>
                  </a:cubicBezTo>
                  <a:cubicBezTo>
                    <a:pt x="1525" y="1277"/>
                    <a:pt x="1626" y="1171"/>
                    <a:pt x="1544" y="1109"/>
                  </a:cubicBezTo>
                  <a:cubicBezTo>
                    <a:pt x="1616" y="1105"/>
                    <a:pt x="1655" y="1017"/>
                    <a:pt x="1682" y="949"/>
                  </a:cubicBezTo>
                  <a:cubicBezTo>
                    <a:pt x="1706" y="889"/>
                    <a:pt x="1711" y="823"/>
                    <a:pt x="1651" y="790"/>
                  </a:cubicBezTo>
                  <a:cubicBezTo>
                    <a:pt x="1699" y="770"/>
                    <a:pt x="1686" y="687"/>
                    <a:pt x="1674" y="643"/>
                  </a:cubicBezTo>
                  <a:cubicBezTo>
                    <a:pt x="1658" y="580"/>
                    <a:pt x="1626" y="521"/>
                    <a:pt x="1583" y="506"/>
                  </a:cubicBezTo>
                  <a:cubicBezTo>
                    <a:pt x="1634" y="475"/>
                    <a:pt x="1596" y="387"/>
                    <a:pt x="1537" y="404"/>
                  </a:cubicBezTo>
                  <a:cubicBezTo>
                    <a:pt x="1534" y="402"/>
                    <a:pt x="1530" y="400"/>
                    <a:pt x="1528" y="397"/>
                  </a:cubicBezTo>
                  <a:cubicBezTo>
                    <a:pt x="1519" y="380"/>
                    <a:pt x="1534" y="364"/>
                    <a:pt x="1530" y="347"/>
                  </a:cubicBezTo>
                  <a:cubicBezTo>
                    <a:pt x="1510" y="303"/>
                    <a:pt x="1457" y="241"/>
                    <a:pt x="1405" y="276"/>
                  </a:cubicBezTo>
                  <a:cubicBezTo>
                    <a:pt x="1424" y="213"/>
                    <a:pt x="1371" y="201"/>
                    <a:pt x="1324" y="161"/>
                  </a:cubicBezTo>
                  <a:cubicBezTo>
                    <a:pt x="1309" y="148"/>
                    <a:pt x="1298" y="127"/>
                    <a:pt x="1282" y="119"/>
                  </a:cubicBezTo>
                  <a:cubicBezTo>
                    <a:pt x="1250" y="103"/>
                    <a:pt x="1230" y="118"/>
                    <a:pt x="1213" y="152"/>
                  </a:cubicBezTo>
                  <a:cubicBezTo>
                    <a:pt x="1209" y="43"/>
                    <a:pt x="1047" y="43"/>
                    <a:pt x="984" y="17"/>
                  </a:cubicBezTo>
                  <a:cubicBezTo>
                    <a:pt x="956" y="7"/>
                    <a:pt x="933" y="13"/>
                    <a:pt x="916" y="27"/>
                  </a:cubicBezTo>
                  <a:cubicBezTo>
                    <a:pt x="872" y="61"/>
                    <a:pt x="855" y="180"/>
                    <a:pt x="868" y="269"/>
                  </a:cubicBezTo>
                  <a:cubicBezTo>
                    <a:pt x="869" y="281"/>
                    <a:pt x="886" y="294"/>
                    <a:pt x="889" y="300"/>
                  </a:cubicBezTo>
                  <a:cubicBezTo>
                    <a:pt x="859" y="315"/>
                    <a:pt x="860" y="331"/>
                    <a:pt x="872" y="353"/>
                  </a:cubicBezTo>
                  <a:cubicBezTo>
                    <a:pt x="878" y="364"/>
                    <a:pt x="914" y="369"/>
                    <a:pt x="897" y="388"/>
                  </a:cubicBezTo>
                  <a:cubicBezTo>
                    <a:pt x="869" y="388"/>
                    <a:pt x="841" y="388"/>
                    <a:pt x="813" y="388"/>
                  </a:cubicBezTo>
                  <a:cubicBezTo>
                    <a:pt x="812" y="386"/>
                    <a:pt x="811" y="383"/>
                    <a:pt x="810" y="380"/>
                  </a:cubicBezTo>
                  <a:cubicBezTo>
                    <a:pt x="811" y="377"/>
                    <a:pt x="811" y="374"/>
                    <a:pt x="812" y="371"/>
                  </a:cubicBezTo>
                  <a:cubicBezTo>
                    <a:pt x="844" y="360"/>
                    <a:pt x="862" y="313"/>
                    <a:pt x="821" y="300"/>
                  </a:cubicBezTo>
                  <a:cubicBezTo>
                    <a:pt x="822" y="298"/>
                    <a:pt x="823" y="297"/>
                    <a:pt x="824" y="295"/>
                  </a:cubicBezTo>
                  <a:cubicBezTo>
                    <a:pt x="829" y="290"/>
                    <a:pt x="835" y="287"/>
                    <a:pt x="838" y="281"/>
                  </a:cubicBezTo>
                  <a:cubicBezTo>
                    <a:pt x="855" y="247"/>
                    <a:pt x="842" y="119"/>
                    <a:pt x="834" y="91"/>
                  </a:cubicBezTo>
                  <a:cubicBezTo>
                    <a:pt x="818" y="36"/>
                    <a:pt x="783" y="0"/>
                    <a:pt x="720" y="19"/>
                  </a:cubicBezTo>
                  <a:cubicBezTo>
                    <a:pt x="637" y="43"/>
                    <a:pt x="503" y="50"/>
                    <a:pt x="499" y="149"/>
                  </a:cubicBezTo>
                  <a:cubicBezTo>
                    <a:pt x="499" y="150"/>
                    <a:pt x="498" y="150"/>
                    <a:pt x="498" y="151"/>
                  </a:cubicBezTo>
                  <a:cubicBezTo>
                    <a:pt x="475" y="108"/>
                    <a:pt x="447" y="99"/>
                    <a:pt x="410" y="137"/>
                  </a:cubicBezTo>
                  <a:cubicBezTo>
                    <a:pt x="385" y="163"/>
                    <a:pt x="321" y="198"/>
                    <a:pt x="308" y="223"/>
                  </a:cubicBezTo>
                  <a:cubicBezTo>
                    <a:pt x="298" y="244"/>
                    <a:pt x="307" y="269"/>
                    <a:pt x="304" y="276"/>
                  </a:cubicBezTo>
                  <a:cubicBezTo>
                    <a:pt x="241" y="238"/>
                    <a:pt x="161" y="331"/>
                    <a:pt x="185" y="392"/>
                  </a:cubicBezTo>
                  <a:cubicBezTo>
                    <a:pt x="165" y="414"/>
                    <a:pt x="146" y="402"/>
                    <a:pt x="133" y="408"/>
                  </a:cubicBezTo>
                  <a:cubicBezTo>
                    <a:pt x="101" y="422"/>
                    <a:pt x="90" y="488"/>
                    <a:pt x="127" y="506"/>
                  </a:cubicBezTo>
                  <a:cubicBezTo>
                    <a:pt x="82" y="521"/>
                    <a:pt x="65" y="563"/>
                    <a:pt x="46" y="621"/>
                  </a:cubicBezTo>
                  <a:cubicBezTo>
                    <a:pt x="25" y="687"/>
                    <a:pt x="7" y="766"/>
                    <a:pt x="59" y="790"/>
                  </a:cubicBezTo>
                  <a:cubicBezTo>
                    <a:pt x="0" y="821"/>
                    <a:pt x="3" y="887"/>
                    <a:pt x="28" y="949"/>
                  </a:cubicBezTo>
                  <a:cubicBezTo>
                    <a:pt x="55" y="1017"/>
                    <a:pt x="94" y="1107"/>
                    <a:pt x="166" y="1109"/>
                  </a:cubicBezTo>
                  <a:cubicBezTo>
                    <a:pt x="84" y="1171"/>
                    <a:pt x="185" y="1277"/>
                    <a:pt x="265" y="1258"/>
                  </a:cubicBezTo>
                  <a:cubicBezTo>
                    <a:pt x="263" y="1268"/>
                    <a:pt x="260" y="1276"/>
                    <a:pt x="263" y="1286"/>
                  </a:cubicBezTo>
                  <a:cubicBezTo>
                    <a:pt x="261" y="1284"/>
                    <a:pt x="261" y="1284"/>
                    <a:pt x="261" y="1284"/>
                  </a:cubicBezTo>
                  <a:cubicBezTo>
                    <a:pt x="126" y="1411"/>
                    <a:pt x="461" y="1712"/>
                    <a:pt x="781" y="1684"/>
                  </a:cubicBezTo>
                  <a:cubicBezTo>
                    <a:pt x="782" y="1687"/>
                    <a:pt x="782" y="1687"/>
                    <a:pt x="782" y="1687"/>
                  </a:cubicBezTo>
                  <a:cubicBezTo>
                    <a:pt x="794" y="1791"/>
                    <a:pt x="805" y="1885"/>
                    <a:pt x="803" y="1990"/>
                  </a:cubicBezTo>
                </a:path>
              </a:pathLst>
            </a:custGeom>
            <a:solidFill>
              <a:srgbClr val="FFC000"/>
            </a:solidFill>
            <a:ln w="6350" cap="rnd">
              <a:solidFill>
                <a:srgbClr val="FF6600"/>
              </a:solidFill>
              <a:prstDash val="solid"/>
              <a:miter lim="800000"/>
              <a:headEnd/>
              <a:tailEnd/>
            </a:ln>
          </p:spPr>
          <p:txBody>
            <a:bodyPr/>
            <a:lstStyle>
              <a:defPPr>
                <a:defRPr lang="en-US"/>
              </a:defPPr>
              <a:lvl1pPr algn="l" rtl="0" fontAlgn="base">
                <a:spcBef>
                  <a:spcPct val="0"/>
                </a:spcBef>
                <a:spcAft>
                  <a:spcPct val="0"/>
                </a:spcAft>
                <a:defRPr sz="1400" kern="1200">
                  <a:solidFill>
                    <a:schemeClr val="tx1"/>
                  </a:solidFill>
                  <a:latin typeface="Arial" panose="020B0604020202020204" pitchFamily="34" charset="0"/>
                  <a:ea typeface="+mn-ea"/>
                  <a:cs typeface="+mn-cs"/>
                </a:defRPr>
              </a:lvl1pPr>
              <a:lvl2pPr marL="457200" algn="l" rtl="0" fontAlgn="base">
                <a:spcBef>
                  <a:spcPct val="0"/>
                </a:spcBef>
                <a:spcAft>
                  <a:spcPct val="0"/>
                </a:spcAft>
                <a:defRPr sz="1400" kern="1200">
                  <a:solidFill>
                    <a:schemeClr val="tx1"/>
                  </a:solidFill>
                  <a:latin typeface="Arial" panose="020B0604020202020204" pitchFamily="34" charset="0"/>
                  <a:ea typeface="+mn-ea"/>
                  <a:cs typeface="+mn-cs"/>
                </a:defRPr>
              </a:lvl2pPr>
              <a:lvl3pPr marL="914400" algn="l" rtl="0" fontAlgn="base">
                <a:spcBef>
                  <a:spcPct val="0"/>
                </a:spcBef>
                <a:spcAft>
                  <a:spcPct val="0"/>
                </a:spcAft>
                <a:defRPr sz="1400" kern="1200">
                  <a:solidFill>
                    <a:schemeClr val="tx1"/>
                  </a:solidFill>
                  <a:latin typeface="Arial" panose="020B0604020202020204" pitchFamily="34" charset="0"/>
                  <a:ea typeface="+mn-ea"/>
                  <a:cs typeface="+mn-cs"/>
                </a:defRPr>
              </a:lvl3pPr>
              <a:lvl4pPr marL="1371600" algn="l" rtl="0" fontAlgn="base">
                <a:spcBef>
                  <a:spcPct val="0"/>
                </a:spcBef>
                <a:spcAft>
                  <a:spcPct val="0"/>
                </a:spcAft>
                <a:defRPr sz="1400" kern="1200">
                  <a:solidFill>
                    <a:schemeClr val="tx1"/>
                  </a:solidFill>
                  <a:latin typeface="Arial" panose="020B0604020202020204" pitchFamily="34" charset="0"/>
                  <a:ea typeface="+mn-ea"/>
                  <a:cs typeface="+mn-cs"/>
                </a:defRPr>
              </a:lvl4pPr>
              <a:lvl5pPr marL="1828800" algn="l" rtl="0" fontAlgn="base">
                <a:spcBef>
                  <a:spcPct val="0"/>
                </a:spcBef>
                <a:spcAft>
                  <a:spcPct val="0"/>
                </a:spcAft>
                <a:defRPr sz="1400" kern="1200">
                  <a:solidFill>
                    <a:schemeClr val="tx1"/>
                  </a:solidFill>
                  <a:latin typeface="Arial" panose="020B0604020202020204" pitchFamily="34" charset="0"/>
                  <a:ea typeface="+mn-ea"/>
                  <a:cs typeface="+mn-cs"/>
                </a:defRPr>
              </a:lvl5pPr>
              <a:lvl6pPr marL="2286000" algn="l" defTabSz="914400" rtl="0" eaLnBrk="1" latinLnBrk="0" hangingPunct="1">
                <a:defRPr sz="1400" kern="1200">
                  <a:solidFill>
                    <a:schemeClr val="tx1"/>
                  </a:solidFill>
                  <a:latin typeface="Arial" panose="020B0604020202020204" pitchFamily="34" charset="0"/>
                  <a:ea typeface="+mn-ea"/>
                  <a:cs typeface="+mn-cs"/>
                </a:defRPr>
              </a:lvl6pPr>
              <a:lvl7pPr marL="2743200" algn="l" defTabSz="914400" rtl="0" eaLnBrk="1" latinLnBrk="0" hangingPunct="1">
                <a:defRPr sz="1400" kern="1200">
                  <a:solidFill>
                    <a:schemeClr val="tx1"/>
                  </a:solidFill>
                  <a:latin typeface="Arial" panose="020B0604020202020204" pitchFamily="34" charset="0"/>
                  <a:ea typeface="+mn-ea"/>
                  <a:cs typeface="+mn-cs"/>
                </a:defRPr>
              </a:lvl7pPr>
              <a:lvl8pPr marL="3200400" algn="l" defTabSz="914400" rtl="0" eaLnBrk="1" latinLnBrk="0" hangingPunct="1">
                <a:defRPr sz="1400" kern="1200">
                  <a:solidFill>
                    <a:schemeClr val="tx1"/>
                  </a:solidFill>
                  <a:latin typeface="Arial" panose="020B0604020202020204" pitchFamily="34" charset="0"/>
                  <a:ea typeface="+mn-ea"/>
                  <a:cs typeface="+mn-cs"/>
                </a:defRPr>
              </a:lvl8pPr>
              <a:lvl9pPr marL="3657600" algn="l" defTabSz="914400" rtl="0" eaLnBrk="1" latinLnBrk="0" hangingPunct="1">
                <a:defRPr sz="1400" kern="1200">
                  <a:solidFill>
                    <a:schemeClr val="tx1"/>
                  </a:solidFill>
                  <a:latin typeface="Arial" panose="020B0604020202020204" pitchFamily="34" charset="0"/>
                  <a:ea typeface="+mn-ea"/>
                  <a:cs typeface="+mn-cs"/>
                </a:defRPr>
              </a:lvl9pPr>
            </a:lstStyle>
            <a:p>
              <a:endParaRPr lang="en-CA"/>
            </a:p>
          </p:txBody>
        </p:sp>
        <p:sp>
          <p:nvSpPr>
            <p:cNvPr id="185" name="Freeform 181">
              <a:extLst>
                <a:ext uri="{FF2B5EF4-FFF2-40B4-BE49-F238E27FC236}">
                  <a16:creationId xmlns:a16="http://schemas.microsoft.com/office/drawing/2014/main" id="{78157F4C-4945-4B65-BDE3-92D3C93F74F2}"/>
                </a:ext>
              </a:extLst>
            </p:cNvPr>
            <p:cNvSpPr>
              <a:spLocks noChangeAspect="1"/>
            </p:cNvSpPr>
            <p:nvPr/>
          </p:nvSpPr>
          <p:spPr bwMode="auto">
            <a:xfrm>
              <a:off x="8880887" y="748872"/>
              <a:ext cx="428439" cy="343538"/>
            </a:xfrm>
            <a:custGeom>
              <a:avLst/>
              <a:gdLst>
                <a:gd name="T0" fmla="*/ 318 w 723"/>
                <a:gd name="T1" fmla="*/ 105 h 538"/>
                <a:gd name="T2" fmla="*/ 160 w 723"/>
                <a:gd name="T3" fmla="*/ 79 h 538"/>
                <a:gd name="T4" fmla="*/ 1 w 723"/>
                <a:gd name="T5" fmla="*/ 0 h 538"/>
                <a:gd name="T6" fmla="*/ 0 w 723"/>
                <a:gd name="T7" fmla="*/ 7 h 538"/>
                <a:gd name="T8" fmla="*/ 46 w 723"/>
                <a:gd name="T9" fmla="*/ 61 h 538"/>
                <a:gd name="T10" fmla="*/ 165 w 723"/>
                <a:gd name="T11" fmla="*/ 182 h 538"/>
                <a:gd name="T12" fmla="*/ 172 w 723"/>
                <a:gd name="T13" fmla="*/ 183 h 538"/>
                <a:gd name="T14" fmla="*/ 332 w 723"/>
                <a:gd name="T15" fmla="*/ 391 h 538"/>
                <a:gd name="T16" fmla="*/ 327 w 723"/>
                <a:gd name="T17" fmla="*/ 468 h 538"/>
                <a:gd name="T18" fmla="*/ 384 w 723"/>
                <a:gd name="T19" fmla="*/ 469 h 538"/>
                <a:gd name="T20" fmla="*/ 374 w 723"/>
                <a:gd name="T21" fmla="*/ 390 h 538"/>
                <a:gd name="T22" fmla="*/ 555 w 723"/>
                <a:gd name="T23" fmla="*/ 182 h 538"/>
                <a:gd name="T24" fmla="*/ 675 w 723"/>
                <a:gd name="T25" fmla="*/ 62 h 538"/>
                <a:gd name="T26" fmla="*/ 719 w 723"/>
                <a:gd name="T27" fmla="*/ 0 h 538"/>
                <a:gd name="T28" fmla="*/ 563 w 723"/>
                <a:gd name="T29" fmla="*/ 78 h 538"/>
                <a:gd name="T30" fmla="*/ 402 w 723"/>
                <a:gd name="T31" fmla="*/ 105 h 538"/>
                <a:gd name="T32" fmla="*/ 318 w 723"/>
                <a:gd name="T33" fmla="*/ 105 h 5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723" h="538">
                  <a:moveTo>
                    <a:pt x="318" y="105"/>
                  </a:moveTo>
                  <a:cubicBezTo>
                    <a:pt x="263" y="97"/>
                    <a:pt x="211" y="91"/>
                    <a:pt x="160" y="79"/>
                  </a:cubicBezTo>
                  <a:cubicBezTo>
                    <a:pt x="100" y="65"/>
                    <a:pt x="61" y="19"/>
                    <a:pt x="1" y="0"/>
                  </a:cubicBezTo>
                  <a:cubicBezTo>
                    <a:pt x="1" y="2"/>
                    <a:pt x="0" y="5"/>
                    <a:pt x="0" y="7"/>
                  </a:cubicBezTo>
                  <a:cubicBezTo>
                    <a:pt x="7" y="31"/>
                    <a:pt x="39" y="37"/>
                    <a:pt x="46" y="61"/>
                  </a:cubicBezTo>
                  <a:cubicBezTo>
                    <a:pt x="108" y="61"/>
                    <a:pt x="174" y="115"/>
                    <a:pt x="165" y="182"/>
                  </a:cubicBezTo>
                  <a:cubicBezTo>
                    <a:pt x="167" y="182"/>
                    <a:pt x="170" y="183"/>
                    <a:pt x="172" y="183"/>
                  </a:cubicBezTo>
                  <a:cubicBezTo>
                    <a:pt x="281" y="150"/>
                    <a:pt x="364" y="279"/>
                    <a:pt x="332" y="391"/>
                  </a:cubicBezTo>
                  <a:cubicBezTo>
                    <a:pt x="324" y="418"/>
                    <a:pt x="299" y="445"/>
                    <a:pt x="327" y="468"/>
                  </a:cubicBezTo>
                  <a:cubicBezTo>
                    <a:pt x="334" y="538"/>
                    <a:pt x="377" y="537"/>
                    <a:pt x="384" y="469"/>
                  </a:cubicBezTo>
                  <a:cubicBezTo>
                    <a:pt x="413" y="438"/>
                    <a:pt x="376" y="416"/>
                    <a:pt x="374" y="390"/>
                  </a:cubicBezTo>
                  <a:cubicBezTo>
                    <a:pt x="362" y="283"/>
                    <a:pt x="442" y="151"/>
                    <a:pt x="555" y="182"/>
                  </a:cubicBezTo>
                  <a:cubicBezTo>
                    <a:pt x="546" y="116"/>
                    <a:pt x="611" y="60"/>
                    <a:pt x="675" y="62"/>
                  </a:cubicBezTo>
                  <a:cubicBezTo>
                    <a:pt x="678" y="34"/>
                    <a:pt x="723" y="30"/>
                    <a:pt x="719" y="0"/>
                  </a:cubicBezTo>
                  <a:cubicBezTo>
                    <a:pt x="663" y="19"/>
                    <a:pt x="620" y="61"/>
                    <a:pt x="563" y="78"/>
                  </a:cubicBezTo>
                  <a:cubicBezTo>
                    <a:pt x="518" y="92"/>
                    <a:pt x="457" y="95"/>
                    <a:pt x="402" y="105"/>
                  </a:cubicBezTo>
                  <a:lnTo>
                    <a:pt x="318" y="105"/>
                  </a:lnTo>
                  <a:close/>
                </a:path>
              </a:pathLst>
            </a:custGeom>
            <a:noFill/>
            <a:ln w="6350" cap="rnd">
              <a:solidFill>
                <a:srgbClr val="FF6600"/>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defPPr>
                <a:defRPr lang="en-US"/>
              </a:defPPr>
              <a:lvl1pPr algn="l" rtl="0" fontAlgn="base">
                <a:spcBef>
                  <a:spcPct val="0"/>
                </a:spcBef>
                <a:spcAft>
                  <a:spcPct val="0"/>
                </a:spcAft>
                <a:defRPr sz="1400" kern="1200">
                  <a:solidFill>
                    <a:schemeClr val="tx1"/>
                  </a:solidFill>
                  <a:latin typeface="Arial" panose="020B0604020202020204" pitchFamily="34" charset="0"/>
                  <a:ea typeface="+mn-ea"/>
                  <a:cs typeface="+mn-cs"/>
                </a:defRPr>
              </a:lvl1pPr>
              <a:lvl2pPr marL="457200" algn="l" rtl="0" fontAlgn="base">
                <a:spcBef>
                  <a:spcPct val="0"/>
                </a:spcBef>
                <a:spcAft>
                  <a:spcPct val="0"/>
                </a:spcAft>
                <a:defRPr sz="1400" kern="1200">
                  <a:solidFill>
                    <a:schemeClr val="tx1"/>
                  </a:solidFill>
                  <a:latin typeface="Arial" panose="020B0604020202020204" pitchFamily="34" charset="0"/>
                  <a:ea typeface="+mn-ea"/>
                  <a:cs typeface="+mn-cs"/>
                </a:defRPr>
              </a:lvl2pPr>
              <a:lvl3pPr marL="914400" algn="l" rtl="0" fontAlgn="base">
                <a:spcBef>
                  <a:spcPct val="0"/>
                </a:spcBef>
                <a:spcAft>
                  <a:spcPct val="0"/>
                </a:spcAft>
                <a:defRPr sz="1400" kern="1200">
                  <a:solidFill>
                    <a:schemeClr val="tx1"/>
                  </a:solidFill>
                  <a:latin typeface="Arial" panose="020B0604020202020204" pitchFamily="34" charset="0"/>
                  <a:ea typeface="+mn-ea"/>
                  <a:cs typeface="+mn-cs"/>
                </a:defRPr>
              </a:lvl3pPr>
              <a:lvl4pPr marL="1371600" algn="l" rtl="0" fontAlgn="base">
                <a:spcBef>
                  <a:spcPct val="0"/>
                </a:spcBef>
                <a:spcAft>
                  <a:spcPct val="0"/>
                </a:spcAft>
                <a:defRPr sz="1400" kern="1200">
                  <a:solidFill>
                    <a:schemeClr val="tx1"/>
                  </a:solidFill>
                  <a:latin typeface="Arial" panose="020B0604020202020204" pitchFamily="34" charset="0"/>
                  <a:ea typeface="+mn-ea"/>
                  <a:cs typeface="+mn-cs"/>
                </a:defRPr>
              </a:lvl4pPr>
              <a:lvl5pPr marL="1828800" algn="l" rtl="0" fontAlgn="base">
                <a:spcBef>
                  <a:spcPct val="0"/>
                </a:spcBef>
                <a:spcAft>
                  <a:spcPct val="0"/>
                </a:spcAft>
                <a:defRPr sz="1400" kern="1200">
                  <a:solidFill>
                    <a:schemeClr val="tx1"/>
                  </a:solidFill>
                  <a:latin typeface="Arial" panose="020B0604020202020204" pitchFamily="34" charset="0"/>
                  <a:ea typeface="+mn-ea"/>
                  <a:cs typeface="+mn-cs"/>
                </a:defRPr>
              </a:lvl5pPr>
              <a:lvl6pPr marL="2286000" algn="l" defTabSz="914400" rtl="0" eaLnBrk="1" latinLnBrk="0" hangingPunct="1">
                <a:defRPr sz="1400" kern="1200">
                  <a:solidFill>
                    <a:schemeClr val="tx1"/>
                  </a:solidFill>
                  <a:latin typeface="Arial" panose="020B0604020202020204" pitchFamily="34" charset="0"/>
                  <a:ea typeface="+mn-ea"/>
                  <a:cs typeface="+mn-cs"/>
                </a:defRPr>
              </a:lvl6pPr>
              <a:lvl7pPr marL="2743200" algn="l" defTabSz="914400" rtl="0" eaLnBrk="1" latinLnBrk="0" hangingPunct="1">
                <a:defRPr sz="1400" kern="1200">
                  <a:solidFill>
                    <a:schemeClr val="tx1"/>
                  </a:solidFill>
                  <a:latin typeface="Arial" panose="020B0604020202020204" pitchFamily="34" charset="0"/>
                  <a:ea typeface="+mn-ea"/>
                  <a:cs typeface="+mn-cs"/>
                </a:defRPr>
              </a:lvl7pPr>
              <a:lvl8pPr marL="3200400" algn="l" defTabSz="914400" rtl="0" eaLnBrk="1" latinLnBrk="0" hangingPunct="1">
                <a:defRPr sz="1400" kern="1200">
                  <a:solidFill>
                    <a:schemeClr val="tx1"/>
                  </a:solidFill>
                  <a:latin typeface="Arial" panose="020B0604020202020204" pitchFamily="34" charset="0"/>
                  <a:ea typeface="+mn-ea"/>
                  <a:cs typeface="+mn-cs"/>
                </a:defRPr>
              </a:lvl8pPr>
              <a:lvl9pPr marL="3657600" algn="l" defTabSz="914400" rtl="0" eaLnBrk="1" latinLnBrk="0" hangingPunct="1">
                <a:defRPr sz="1400" kern="1200">
                  <a:solidFill>
                    <a:schemeClr val="tx1"/>
                  </a:solidFill>
                  <a:latin typeface="Arial" panose="020B0604020202020204" pitchFamily="34" charset="0"/>
                  <a:ea typeface="+mn-ea"/>
                  <a:cs typeface="+mn-cs"/>
                </a:defRPr>
              </a:lvl9pPr>
            </a:lstStyle>
            <a:p>
              <a:endParaRPr lang="en-CA"/>
            </a:p>
          </p:txBody>
        </p:sp>
        <p:sp>
          <p:nvSpPr>
            <p:cNvPr id="247" name="Rectangle 25">
              <a:extLst>
                <a:ext uri="{FF2B5EF4-FFF2-40B4-BE49-F238E27FC236}">
                  <a16:creationId xmlns:a16="http://schemas.microsoft.com/office/drawing/2014/main" id="{6FFA8ECF-13B4-413E-8164-B6E5575B2222}"/>
                </a:ext>
              </a:extLst>
            </p:cNvPr>
            <p:cNvSpPr>
              <a:spLocks noChangeArrowheads="1"/>
            </p:cNvSpPr>
            <p:nvPr/>
          </p:nvSpPr>
          <p:spPr bwMode="auto">
            <a:xfrm>
              <a:off x="9996450" y="891221"/>
              <a:ext cx="792962" cy="261610"/>
            </a:xfrm>
            <a:prstGeom prst="rect">
              <a:avLst/>
            </a:prstGeom>
            <a:noFill/>
            <a:ln w="9525">
              <a:noFill/>
              <a:miter lim="800000"/>
              <a:headEnd/>
              <a:tailEnd/>
            </a:ln>
          </p:spPr>
          <p:txBody>
            <a:bodyPr wrap="square" lIns="0" tIns="0" rIns="0" bIns="0">
              <a:spAutoFit/>
            </a:bodyPr>
            <a:lstStyle/>
            <a:p>
              <a:pPr>
                <a:lnSpc>
                  <a:spcPct val="85000"/>
                </a:lnSpc>
              </a:pPr>
              <a:r>
                <a:rPr lang="en-US" altLang="en-US" sz="2000" b="1" dirty="0">
                  <a:solidFill>
                    <a:srgbClr val="000000"/>
                  </a:solidFill>
                  <a:latin typeface="Arial" panose="020B0604020202020204" pitchFamily="34" charset="0"/>
                  <a:cs typeface="Arial" panose="020B0604020202020204" pitchFamily="34" charset="0"/>
                </a:rPr>
                <a:t>Brain</a:t>
              </a:r>
            </a:p>
          </p:txBody>
        </p:sp>
      </p:grpSp>
      <p:grpSp>
        <p:nvGrpSpPr>
          <p:cNvPr id="257" name="Group 256">
            <a:extLst>
              <a:ext uri="{FF2B5EF4-FFF2-40B4-BE49-F238E27FC236}">
                <a16:creationId xmlns:a16="http://schemas.microsoft.com/office/drawing/2014/main" id="{2B94E77F-3784-4130-B73A-1E18720781E0}"/>
              </a:ext>
            </a:extLst>
          </p:cNvPr>
          <p:cNvGrpSpPr/>
          <p:nvPr/>
        </p:nvGrpSpPr>
        <p:grpSpPr>
          <a:xfrm>
            <a:off x="3890610" y="3097807"/>
            <a:ext cx="2346098" cy="2206564"/>
            <a:chOff x="3890610" y="3097807"/>
            <a:chExt cx="2346098" cy="2206564"/>
          </a:xfrm>
        </p:grpSpPr>
        <p:sp>
          <p:nvSpPr>
            <p:cNvPr id="225" name="Oval 140">
              <a:extLst>
                <a:ext uri="{FF2B5EF4-FFF2-40B4-BE49-F238E27FC236}">
                  <a16:creationId xmlns:a16="http://schemas.microsoft.com/office/drawing/2014/main" id="{7B9180EA-6AD5-4FF9-8786-037CA8D17B6B}"/>
                </a:ext>
              </a:extLst>
            </p:cNvPr>
            <p:cNvSpPr>
              <a:spLocks noChangeArrowheads="1"/>
            </p:cNvSpPr>
            <p:nvPr/>
          </p:nvSpPr>
          <p:spPr bwMode="auto">
            <a:xfrm>
              <a:off x="3890610" y="3097807"/>
              <a:ext cx="910082" cy="2206564"/>
            </a:xfrm>
            <a:prstGeom prst="ellipse">
              <a:avLst/>
            </a:prstGeom>
            <a:solidFill>
              <a:schemeClr val="accent1">
                <a:alpha val="16000"/>
              </a:schemeClr>
            </a:solidFill>
            <a:ln w="9525">
              <a:solidFill>
                <a:schemeClr val="tx1"/>
              </a:solidFill>
              <a:round/>
              <a:headEnd/>
              <a:tailEnd/>
            </a:ln>
            <a:effectLst/>
          </p:spPr>
          <p:txBody>
            <a:bodyPr wrap="none" anchor="ctr"/>
            <a:lstStyle/>
            <a:p>
              <a:endParaRPr lang="pl-PL"/>
            </a:p>
          </p:txBody>
        </p:sp>
        <p:sp>
          <p:nvSpPr>
            <p:cNvPr id="256" name="TextBox 255">
              <a:extLst>
                <a:ext uri="{FF2B5EF4-FFF2-40B4-BE49-F238E27FC236}">
                  <a16:creationId xmlns:a16="http://schemas.microsoft.com/office/drawing/2014/main" id="{D194721B-7D9B-46AC-B50E-EE17C812E2EF}"/>
                </a:ext>
              </a:extLst>
            </p:cNvPr>
            <p:cNvSpPr txBox="1"/>
            <p:nvPr/>
          </p:nvSpPr>
          <p:spPr>
            <a:xfrm>
              <a:off x="4825115" y="3330534"/>
              <a:ext cx="1411593" cy="707886"/>
            </a:xfrm>
            <a:prstGeom prst="rect">
              <a:avLst/>
            </a:prstGeom>
            <a:solidFill>
              <a:schemeClr val="accent1">
                <a:lumMod val="40000"/>
                <a:lumOff val="60000"/>
              </a:schemeClr>
            </a:solidFill>
          </p:spPr>
          <p:txBody>
            <a:bodyPr wrap="square">
              <a:spAutoFit/>
            </a:bodyPr>
            <a:lstStyle/>
            <a:p>
              <a:pPr algn="ctr"/>
              <a:r>
                <a:rPr lang="en-US" altLang="en-US" sz="2000" b="1" dirty="0">
                  <a:latin typeface="Arial" panose="020B0604020202020204" pitchFamily="34" charset="0"/>
                  <a:cs typeface="Arial" panose="020B0604020202020204" pitchFamily="34" charset="0"/>
                </a:rPr>
                <a:t>Pelvic plexus</a:t>
              </a:r>
              <a:endParaRPr lang="en-CA" sz="2000" b="1" dirty="0">
                <a:latin typeface="Arial" panose="020B0604020202020204" pitchFamily="34" charset="0"/>
                <a:cs typeface="Arial" panose="020B0604020202020204" pitchFamily="34" charset="0"/>
              </a:endParaRPr>
            </a:p>
          </p:txBody>
        </p:sp>
      </p:grpSp>
    </p:spTree>
    <p:extLst>
      <p:ext uri="{BB962C8B-B14F-4D97-AF65-F5344CB8AC3E}">
        <p14:creationId xmlns:p14="http://schemas.microsoft.com/office/powerpoint/2010/main" val="7132798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48"/>
                                        </p:tgtEl>
                                        <p:attrNameLst>
                                          <p:attrName>style.visibility</p:attrName>
                                        </p:attrNameLst>
                                      </p:cBhvr>
                                      <p:to>
                                        <p:strVal val="visible"/>
                                      </p:to>
                                    </p:set>
                                    <p:anim calcmode="lin" valueType="num">
                                      <p:cBhvr additive="base">
                                        <p:cTn id="7" dur="500" fill="hold"/>
                                        <p:tgtEl>
                                          <p:spTgt spid="248"/>
                                        </p:tgtEl>
                                        <p:attrNameLst>
                                          <p:attrName>ppt_x</p:attrName>
                                        </p:attrNameLst>
                                      </p:cBhvr>
                                      <p:tavLst>
                                        <p:tav tm="0">
                                          <p:val>
                                            <p:strVal val="#ppt_x"/>
                                          </p:val>
                                        </p:tav>
                                        <p:tav tm="100000">
                                          <p:val>
                                            <p:strVal val="#ppt_x"/>
                                          </p:val>
                                        </p:tav>
                                      </p:tavLst>
                                    </p:anim>
                                    <p:anim calcmode="lin" valueType="num">
                                      <p:cBhvr additive="base">
                                        <p:cTn id="8" dur="500" fill="hold"/>
                                        <p:tgtEl>
                                          <p:spTgt spid="248"/>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249"/>
                                        </p:tgtEl>
                                        <p:attrNameLst>
                                          <p:attrName>style.visibility</p:attrName>
                                        </p:attrNameLst>
                                      </p:cBhvr>
                                      <p:to>
                                        <p:strVal val="visible"/>
                                      </p:to>
                                    </p:set>
                                    <p:anim calcmode="lin" valueType="num">
                                      <p:cBhvr additive="base">
                                        <p:cTn id="13" dur="500" fill="hold"/>
                                        <p:tgtEl>
                                          <p:spTgt spid="249"/>
                                        </p:tgtEl>
                                        <p:attrNameLst>
                                          <p:attrName>ppt_x</p:attrName>
                                        </p:attrNameLst>
                                      </p:cBhvr>
                                      <p:tavLst>
                                        <p:tav tm="0">
                                          <p:val>
                                            <p:strVal val="#ppt_x"/>
                                          </p:val>
                                        </p:tav>
                                        <p:tav tm="100000">
                                          <p:val>
                                            <p:strVal val="#ppt_x"/>
                                          </p:val>
                                        </p:tav>
                                      </p:tavLst>
                                    </p:anim>
                                    <p:anim calcmode="lin" valueType="num">
                                      <p:cBhvr additive="base">
                                        <p:cTn id="14" dur="500" fill="hold"/>
                                        <p:tgtEl>
                                          <p:spTgt spid="249"/>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250"/>
                                        </p:tgtEl>
                                        <p:attrNameLst>
                                          <p:attrName>style.visibility</p:attrName>
                                        </p:attrNameLst>
                                      </p:cBhvr>
                                      <p:to>
                                        <p:strVal val="visible"/>
                                      </p:to>
                                    </p:set>
                                    <p:anim calcmode="lin" valueType="num">
                                      <p:cBhvr additive="base">
                                        <p:cTn id="19" dur="500" fill="hold"/>
                                        <p:tgtEl>
                                          <p:spTgt spid="250"/>
                                        </p:tgtEl>
                                        <p:attrNameLst>
                                          <p:attrName>ppt_x</p:attrName>
                                        </p:attrNameLst>
                                      </p:cBhvr>
                                      <p:tavLst>
                                        <p:tav tm="0">
                                          <p:val>
                                            <p:strVal val="#ppt_x"/>
                                          </p:val>
                                        </p:tav>
                                        <p:tav tm="100000">
                                          <p:val>
                                            <p:strVal val="#ppt_x"/>
                                          </p:val>
                                        </p:tav>
                                      </p:tavLst>
                                    </p:anim>
                                    <p:anim calcmode="lin" valueType="num">
                                      <p:cBhvr additive="base">
                                        <p:cTn id="20" dur="500" fill="hold"/>
                                        <p:tgtEl>
                                          <p:spTgt spid="250"/>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251"/>
                                        </p:tgtEl>
                                        <p:attrNameLst>
                                          <p:attrName>style.visibility</p:attrName>
                                        </p:attrNameLst>
                                      </p:cBhvr>
                                      <p:to>
                                        <p:strVal val="visible"/>
                                      </p:to>
                                    </p:set>
                                    <p:anim calcmode="lin" valueType="num">
                                      <p:cBhvr additive="base">
                                        <p:cTn id="25" dur="500" fill="hold"/>
                                        <p:tgtEl>
                                          <p:spTgt spid="251"/>
                                        </p:tgtEl>
                                        <p:attrNameLst>
                                          <p:attrName>ppt_x</p:attrName>
                                        </p:attrNameLst>
                                      </p:cBhvr>
                                      <p:tavLst>
                                        <p:tav tm="0">
                                          <p:val>
                                            <p:strVal val="#ppt_x"/>
                                          </p:val>
                                        </p:tav>
                                        <p:tav tm="100000">
                                          <p:val>
                                            <p:strVal val="#ppt_x"/>
                                          </p:val>
                                        </p:tav>
                                      </p:tavLst>
                                    </p:anim>
                                    <p:anim calcmode="lin" valueType="num">
                                      <p:cBhvr additive="base">
                                        <p:cTn id="26" dur="500" fill="hold"/>
                                        <p:tgtEl>
                                          <p:spTgt spid="251"/>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252"/>
                                        </p:tgtEl>
                                        <p:attrNameLst>
                                          <p:attrName>style.visibility</p:attrName>
                                        </p:attrNameLst>
                                      </p:cBhvr>
                                      <p:to>
                                        <p:strVal val="visible"/>
                                      </p:to>
                                    </p:set>
                                    <p:anim calcmode="lin" valueType="num">
                                      <p:cBhvr additive="base">
                                        <p:cTn id="31" dur="500" fill="hold"/>
                                        <p:tgtEl>
                                          <p:spTgt spid="252"/>
                                        </p:tgtEl>
                                        <p:attrNameLst>
                                          <p:attrName>ppt_x</p:attrName>
                                        </p:attrNameLst>
                                      </p:cBhvr>
                                      <p:tavLst>
                                        <p:tav tm="0">
                                          <p:val>
                                            <p:strVal val="#ppt_x"/>
                                          </p:val>
                                        </p:tav>
                                        <p:tav tm="100000">
                                          <p:val>
                                            <p:strVal val="#ppt_x"/>
                                          </p:val>
                                        </p:tav>
                                      </p:tavLst>
                                    </p:anim>
                                    <p:anim calcmode="lin" valueType="num">
                                      <p:cBhvr additive="base">
                                        <p:cTn id="32" dur="500" fill="hold"/>
                                        <p:tgtEl>
                                          <p:spTgt spid="252"/>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253"/>
                                        </p:tgtEl>
                                        <p:attrNameLst>
                                          <p:attrName>style.visibility</p:attrName>
                                        </p:attrNameLst>
                                      </p:cBhvr>
                                      <p:to>
                                        <p:strVal val="visible"/>
                                      </p:to>
                                    </p:set>
                                    <p:anim calcmode="lin" valueType="num">
                                      <p:cBhvr additive="base">
                                        <p:cTn id="37" dur="500" fill="hold"/>
                                        <p:tgtEl>
                                          <p:spTgt spid="253"/>
                                        </p:tgtEl>
                                        <p:attrNameLst>
                                          <p:attrName>ppt_x</p:attrName>
                                        </p:attrNameLst>
                                      </p:cBhvr>
                                      <p:tavLst>
                                        <p:tav tm="0">
                                          <p:val>
                                            <p:strVal val="#ppt_x"/>
                                          </p:val>
                                        </p:tav>
                                        <p:tav tm="100000">
                                          <p:val>
                                            <p:strVal val="#ppt_x"/>
                                          </p:val>
                                        </p:tav>
                                      </p:tavLst>
                                    </p:anim>
                                    <p:anim calcmode="lin" valueType="num">
                                      <p:cBhvr additive="base">
                                        <p:cTn id="38" dur="500" fill="hold"/>
                                        <p:tgtEl>
                                          <p:spTgt spid="253"/>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childTnLst>
                                    <p:set>
                                      <p:cBhvr>
                                        <p:cTn id="42" dur="1" fill="hold">
                                          <p:stCondLst>
                                            <p:cond delay="0"/>
                                          </p:stCondLst>
                                        </p:cTn>
                                        <p:tgtEl>
                                          <p:spTgt spid="254"/>
                                        </p:tgtEl>
                                        <p:attrNameLst>
                                          <p:attrName>style.visibility</p:attrName>
                                        </p:attrNameLst>
                                      </p:cBhvr>
                                      <p:to>
                                        <p:strVal val="visible"/>
                                      </p:to>
                                    </p:set>
                                    <p:anim calcmode="lin" valueType="num">
                                      <p:cBhvr additive="base">
                                        <p:cTn id="43" dur="500" fill="hold"/>
                                        <p:tgtEl>
                                          <p:spTgt spid="254"/>
                                        </p:tgtEl>
                                        <p:attrNameLst>
                                          <p:attrName>ppt_x</p:attrName>
                                        </p:attrNameLst>
                                      </p:cBhvr>
                                      <p:tavLst>
                                        <p:tav tm="0">
                                          <p:val>
                                            <p:strVal val="#ppt_x"/>
                                          </p:val>
                                        </p:tav>
                                        <p:tav tm="100000">
                                          <p:val>
                                            <p:strVal val="#ppt_x"/>
                                          </p:val>
                                        </p:tav>
                                      </p:tavLst>
                                    </p:anim>
                                    <p:anim calcmode="lin" valueType="num">
                                      <p:cBhvr additive="base">
                                        <p:cTn id="44" dur="500" fill="hold"/>
                                        <p:tgtEl>
                                          <p:spTgt spid="254"/>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nodeType="clickEffect">
                                  <p:stCondLst>
                                    <p:cond delay="0"/>
                                  </p:stCondLst>
                                  <p:childTnLst>
                                    <p:set>
                                      <p:cBhvr>
                                        <p:cTn id="48" dur="1" fill="hold">
                                          <p:stCondLst>
                                            <p:cond delay="0"/>
                                          </p:stCondLst>
                                        </p:cTn>
                                        <p:tgtEl>
                                          <p:spTgt spid="257"/>
                                        </p:tgtEl>
                                        <p:attrNameLst>
                                          <p:attrName>style.visibility</p:attrName>
                                        </p:attrNameLst>
                                      </p:cBhvr>
                                      <p:to>
                                        <p:strVal val="visible"/>
                                      </p:to>
                                    </p:set>
                                    <p:anim calcmode="lin" valueType="num">
                                      <p:cBhvr additive="base">
                                        <p:cTn id="49" dur="500" fill="hold"/>
                                        <p:tgtEl>
                                          <p:spTgt spid="257"/>
                                        </p:tgtEl>
                                        <p:attrNameLst>
                                          <p:attrName>ppt_x</p:attrName>
                                        </p:attrNameLst>
                                      </p:cBhvr>
                                      <p:tavLst>
                                        <p:tav tm="0">
                                          <p:val>
                                            <p:strVal val="#ppt_x"/>
                                          </p:val>
                                        </p:tav>
                                        <p:tav tm="100000">
                                          <p:val>
                                            <p:strVal val="#ppt_x"/>
                                          </p:val>
                                        </p:tav>
                                      </p:tavLst>
                                    </p:anim>
                                    <p:anim calcmode="lin" valueType="num">
                                      <p:cBhvr additive="base">
                                        <p:cTn id="50" dur="500" fill="hold"/>
                                        <p:tgtEl>
                                          <p:spTgt spid="257"/>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grpId="0" nodeType="clickEffect">
                                  <p:stCondLst>
                                    <p:cond delay="0"/>
                                  </p:stCondLst>
                                  <p:childTnLst>
                                    <p:set>
                                      <p:cBhvr>
                                        <p:cTn id="54" dur="1" fill="hold">
                                          <p:stCondLst>
                                            <p:cond delay="0"/>
                                          </p:stCondLst>
                                        </p:cTn>
                                        <p:tgtEl>
                                          <p:spTgt spid="226"/>
                                        </p:tgtEl>
                                        <p:attrNameLst>
                                          <p:attrName>style.visibility</p:attrName>
                                        </p:attrNameLst>
                                      </p:cBhvr>
                                      <p:to>
                                        <p:strVal val="visible"/>
                                      </p:to>
                                    </p:set>
                                    <p:anim calcmode="lin" valueType="num">
                                      <p:cBhvr additive="base">
                                        <p:cTn id="55" dur="500" fill="hold"/>
                                        <p:tgtEl>
                                          <p:spTgt spid="226"/>
                                        </p:tgtEl>
                                        <p:attrNameLst>
                                          <p:attrName>ppt_x</p:attrName>
                                        </p:attrNameLst>
                                      </p:cBhvr>
                                      <p:tavLst>
                                        <p:tav tm="0">
                                          <p:val>
                                            <p:strVal val="#ppt_x"/>
                                          </p:val>
                                        </p:tav>
                                        <p:tav tm="100000">
                                          <p:val>
                                            <p:strVal val="#ppt_x"/>
                                          </p:val>
                                        </p:tav>
                                      </p:tavLst>
                                    </p:anim>
                                    <p:anim calcmode="lin" valueType="num">
                                      <p:cBhvr additive="base">
                                        <p:cTn id="56" dur="500" fill="hold"/>
                                        <p:tgtEl>
                                          <p:spTgt spid="226"/>
                                        </p:tgtEl>
                                        <p:attrNameLst>
                                          <p:attrName>ppt_y</p:attrName>
                                        </p:attrNameLst>
                                      </p:cBhvr>
                                      <p:tavLst>
                                        <p:tav tm="0">
                                          <p:val>
                                            <p:strVal val="1+#ppt_h/2"/>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2" presetClass="entr" presetSubtype="4" fill="hold" grpId="0" nodeType="clickEffect">
                                  <p:stCondLst>
                                    <p:cond delay="0"/>
                                  </p:stCondLst>
                                  <p:childTnLst>
                                    <p:set>
                                      <p:cBhvr>
                                        <p:cTn id="60" dur="1" fill="hold">
                                          <p:stCondLst>
                                            <p:cond delay="0"/>
                                          </p:stCondLst>
                                        </p:cTn>
                                        <p:tgtEl>
                                          <p:spTgt spid="227"/>
                                        </p:tgtEl>
                                        <p:attrNameLst>
                                          <p:attrName>style.visibility</p:attrName>
                                        </p:attrNameLst>
                                      </p:cBhvr>
                                      <p:to>
                                        <p:strVal val="visible"/>
                                      </p:to>
                                    </p:set>
                                    <p:anim calcmode="lin" valueType="num">
                                      <p:cBhvr additive="base">
                                        <p:cTn id="61" dur="500" fill="hold"/>
                                        <p:tgtEl>
                                          <p:spTgt spid="227"/>
                                        </p:tgtEl>
                                        <p:attrNameLst>
                                          <p:attrName>ppt_x</p:attrName>
                                        </p:attrNameLst>
                                      </p:cBhvr>
                                      <p:tavLst>
                                        <p:tav tm="0">
                                          <p:val>
                                            <p:strVal val="#ppt_x"/>
                                          </p:val>
                                        </p:tav>
                                        <p:tav tm="100000">
                                          <p:val>
                                            <p:strVal val="#ppt_x"/>
                                          </p:val>
                                        </p:tav>
                                      </p:tavLst>
                                    </p:anim>
                                    <p:anim calcmode="lin" valueType="num">
                                      <p:cBhvr additive="base">
                                        <p:cTn id="62" dur="500" fill="hold"/>
                                        <p:tgtEl>
                                          <p:spTgt spid="227"/>
                                        </p:tgtEl>
                                        <p:attrNameLst>
                                          <p:attrName>ppt_y</p:attrName>
                                        </p:attrNameLst>
                                      </p:cBhvr>
                                      <p:tavLst>
                                        <p:tav tm="0">
                                          <p:val>
                                            <p:strVal val="1+#ppt_h/2"/>
                                          </p:val>
                                        </p:tav>
                                        <p:tav tm="100000">
                                          <p:val>
                                            <p:strVal val="#ppt_y"/>
                                          </p:val>
                                        </p:tav>
                                      </p:tavLst>
                                    </p:anim>
                                  </p:childTnLst>
                                </p:cTn>
                              </p:par>
                            </p:childTnLst>
                          </p:cTn>
                        </p:par>
                      </p:childTnLst>
                    </p:cTn>
                  </p:par>
                  <p:par>
                    <p:cTn id="63" fill="hold">
                      <p:stCondLst>
                        <p:cond delay="indefinite"/>
                      </p:stCondLst>
                      <p:childTnLst>
                        <p:par>
                          <p:cTn id="64" fill="hold">
                            <p:stCondLst>
                              <p:cond delay="0"/>
                            </p:stCondLst>
                            <p:childTnLst>
                              <p:par>
                                <p:cTn id="65" presetID="2" presetClass="entr" presetSubtype="4" fill="hold" grpId="0" nodeType="clickEffect">
                                  <p:stCondLst>
                                    <p:cond delay="0"/>
                                  </p:stCondLst>
                                  <p:childTnLst>
                                    <p:set>
                                      <p:cBhvr>
                                        <p:cTn id="66" dur="1" fill="hold">
                                          <p:stCondLst>
                                            <p:cond delay="0"/>
                                          </p:stCondLst>
                                        </p:cTn>
                                        <p:tgtEl>
                                          <p:spTgt spid="231"/>
                                        </p:tgtEl>
                                        <p:attrNameLst>
                                          <p:attrName>style.visibility</p:attrName>
                                        </p:attrNameLst>
                                      </p:cBhvr>
                                      <p:to>
                                        <p:strVal val="visible"/>
                                      </p:to>
                                    </p:set>
                                    <p:anim calcmode="lin" valueType="num">
                                      <p:cBhvr additive="base">
                                        <p:cTn id="67" dur="500" fill="hold"/>
                                        <p:tgtEl>
                                          <p:spTgt spid="231"/>
                                        </p:tgtEl>
                                        <p:attrNameLst>
                                          <p:attrName>ppt_x</p:attrName>
                                        </p:attrNameLst>
                                      </p:cBhvr>
                                      <p:tavLst>
                                        <p:tav tm="0">
                                          <p:val>
                                            <p:strVal val="#ppt_x"/>
                                          </p:val>
                                        </p:tav>
                                        <p:tav tm="100000">
                                          <p:val>
                                            <p:strVal val="#ppt_x"/>
                                          </p:val>
                                        </p:tav>
                                      </p:tavLst>
                                    </p:anim>
                                    <p:anim calcmode="lin" valueType="num">
                                      <p:cBhvr additive="base">
                                        <p:cTn id="68" dur="500" fill="hold"/>
                                        <p:tgtEl>
                                          <p:spTgt spid="231"/>
                                        </p:tgtEl>
                                        <p:attrNameLst>
                                          <p:attrName>ppt_y</p:attrName>
                                        </p:attrNameLst>
                                      </p:cBhvr>
                                      <p:tavLst>
                                        <p:tav tm="0">
                                          <p:val>
                                            <p:strVal val="1+#ppt_h/2"/>
                                          </p:val>
                                        </p:tav>
                                        <p:tav tm="100000">
                                          <p:val>
                                            <p:strVal val="#ppt_y"/>
                                          </p:val>
                                        </p:tav>
                                      </p:tavLst>
                                    </p:anim>
                                  </p:childTnLst>
                                </p:cTn>
                              </p:par>
                            </p:childTnLst>
                          </p:cTn>
                        </p:par>
                      </p:childTnLst>
                    </p:cTn>
                  </p:par>
                  <p:par>
                    <p:cTn id="69" fill="hold">
                      <p:stCondLst>
                        <p:cond delay="indefinite"/>
                      </p:stCondLst>
                      <p:childTnLst>
                        <p:par>
                          <p:cTn id="70" fill="hold">
                            <p:stCondLst>
                              <p:cond delay="0"/>
                            </p:stCondLst>
                            <p:childTnLst>
                              <p:par>
                                <p:cTn id="71" presetID="2" presetClass="entr" presetSubtype="4" fill="hold" grpId="0" nodeType="clickEffect">
                                  <p:stCondLst>
                                    <p:cond delay="0"/>
                                  </p:stCondLst>
                                  <p:childTnLst>
                                    <p:set>
                                      <p:cBhvr>
                                        <p:cTn id="72" dur="1" fill="hold">
                                          <p:stCondLst>
                                            <p:cond delay="0"/>
                                          </p:stCondLst>
                                        </p:cTn>
                                        <p:tgtEl>
                                          <p:spTgt spid="230"/>
                                        </p:tgtEl>
                                        <p:attrNameLst>
                                          <p:attrName>style.visibility</p:attrName>
                                        </p:attrNameLst>
                                      </p:cBhvr>
                                      <p:to>
                                        <p:strVal val="visible"/>
                                      </p:to>
                                    </p:set>
                                    <p:anim calcmode="lin" valueType="num">
                                      <p:cBhvr additive="base">
                                        <p:cTn id="73" dur="500" fill="hold"/>
                                        <p:tgtEl>
                                          <p:spTgt spid="230"/>
                                        </p:tgtEl>
                                        <p:attrNameLst>
                                          <p:attrName>ppt_x</p:attrName>
                                        </p:attrNameLst>
                                      </p:cBhvr>
                                      <p:tavLst>
                                        <p:tav tm="0">
                                          <p:val>
                                            <p:strVal val="#ppt_x"/>
                                          </p:val>
                                        </p:tav>
                                        <p:tav tm="100000">
                                          <p:val>
                                            <p:strVal val="#ppt_x"/>
                                          </p:val>
                                        </p:tav>
                                      </p:tavLst>
                                    </p:anim>
                                    <p:anim calcmode="lin" valueType="num">
                                      <p:cBhvr additive="base">
                                        <p:cTn id="74" dur="500" fill="hold"/>
                                        <p:tgtEl>
                                          <p:spTgt spid="23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6" grpId="0" animBg="1"/>
      <p:bldP spid="227" grpId="0" animBg="1"/>
      <p:bldP spid="230" grpId="0" animBg="1"/>
      <p:bldP spid="231"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B06DD844-5EF2-4613-AD0D-9D822294BC23}"/>
              </a:ext>
            </a:extLst>
          </p:cNvPr>
          <p:cNvGrpSpPr/>
          <p:nvPr/>
        </p:nvGrpSpPr>
        <p:grpSpPr>
          <a:xfrm>
            <a:off x="159601" y="2639446"/>
            <a:ext cx="3100511" cy="3509007"/>
            <a:chOff x="2176463" y="841375"/>
            <a:chExt cx="4789487" cy="5483225"/>
          </a:xfrm>
        </p:grpSpPr>
        <p:sp>
          <p:nvSpPr>
            <p:cNvPr id="3" name="Freeform 3">
              <a:extLst>
                <a:ext uri="{FF2B5EF4-FFF2-40B4-BE49-F238E27FC236}">
                  <a16:creationId xmlns:a16="http://schemas.microsoft.com/office/drawing/2014/main" id="{C547EE6E-673C-46BB-B652-C8259782F4C9}"/>
                </a:ext>
              </a:extLst>
            </p:cNvPr>
            <p:cNvSpPr>
              <a:spLocks noChangeAspect="1"/>
            </p:cNvSpPr>
            <p:nvPr/>
          </p:nvSpPr>
          <p:spPr bwMode="auto">
            <a:xfrm>
              <a:off x="2176463" y="841375"/>
              <a:ext cx="4789487" cy="5483225"/>
            </a:xfrm>
            <a:custGeom>
              <a:avLst/>
              <a:gdLst>
                <a:gd name="T0" fmla="*/ 311 w 625"/>
                <a:gd name="T1" fmla="*/ 2 h 716"/>
                <a:gd name="T2" fmla="*/ 0 w 625"/>
                <a:gd name="T3" fmla="*/ 174 h 716"/>
                <a:gd name="T4" fmla="*/ 281 w 625"/>
                <a:gd name="T5" fmla="*/ 452 h 716"/>
                <a:gd name="T6" fmla="*/ 281 w 625"/>
                <a:gd name="T7" fmla="*/ 695 h 716"/>
                <a:gd name="T8" fmla="*/ 300 w 625"/>
                <a:gd name="T9" fmla="*/ 695 h 716"/>
                <a:gd name="T10" fmla="*/ 300 w 625"/>
                <a:gd name="T11" fmla="*/ 446 h 716"/>
                <a:gd name="T12" fmla="*/ 43 w 625"/>
                <a:gd name="T13" fmla="*/ 175 h 716"/>
                <a:gd name="T14" fmla="*/ 311 w 625"/>
                <a:gd name="T15" fmla="*/ 27 h 716"/>
                <a:gd name="T16" fmla="*/ 582 w 625"/>
                <a:gd name="T17" fmla="*/ 175 h 716"/>
                <a:gd name="T18" fmla="*/ 327 w 625"/>
                <a:gd name="T19" fmla="*/ 446 h 716"/>
                <a:gd name="T20" fmla="*/ 327 w 625"/>
                <a:gd name="T21" fmla="*/ 695 h 716"/>
                <a:gd name="T22" fmla="*/ 347 w 625"/>
                <a:gd name="T23" fmla="*/ 695 h 716"/>
                <a:gd name="T24" fmla="*/ 347 w 625"/>
                <a:gd name="T25" fmla="*/ 452 h 716"/>
                <a:gd name="T26" fmla="*/ 625 w 625"/>
                <a:gd name="T27" fmla="*/ 174 h 716"/>
                <a:gd name="T28" fmla="*/ 311 w 625"/>
                <a:gd name="T29" fmla="*/ 2 h 7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625" h="716">
                  <a:moveTo>
                    <a:pt x="311" y="2"/>
                  </a:moveTo>
                  <a:cubicBezTo>
                    <a:pt x="138" y="4"/>
                    <a:pt x="0" y="70"/>
                    <a:pt x="0" y="174"/>
                  </a:cubicBezTo>
                  <a:cubicBezTo>
                    <a:pt x="0" y="278"/>
                    <a:pt x="281" y="452"/>
                    <a:pt x="281" y="452"/>
                  </a:cubicBezTo>
                  <a:cubicBezTo>
                    <a:pt x="281" y="452"/>
                    <a:pt x="281" y="716"/>
                    <a:pt x="281" y="695"/>
                  </a:cubicBezTo>
                  <a:cubicBezTo>
                    <a:pt x="281" y="708"/>
                    <a:pt x="300" y="710"/>
                    <a:pt x="300" y="695"/>
                  </a:cubicBezTo>
                  <a:cubicBezTo>
                    <a:pt x="300" y="464"/>
                    <a:pt x="300" y="446"/>
                    <a:pt x="300" y="446"/>
                  </a:cubicBezTo>
                  <a:cubicBezTo>
                    <a:pt x="300" y="446"/>
                    <a:pt x="43" y="266"/>
                    <a:pt x="43" y="175"/>
                  </a:cubicBezTo>
                  <a:cubicBezTo>
                    <a:pt x="43" y="85"/>
                    <a:pt x="161" y="28"/>
                    <a:pt x="311" y="27"/>
                  </a:cubicBezTo>
                  <a:cubicBezTo>
                    <a:pt x="463" y="25"/>
                    <a:pt x="582" y="85"/>
                    <a:pt x="582" y="175"/>
                  </a:cubicBezTo>
                  <a:cubicBezTo>
                    <a:pt x="582" y="266"/>
                    <a:pt x="329" y="442"/>
                    <a:pt x="327" y="446"/>
                  </a:cubicBezTo>
                  <a:cubicBezTo>
                    <a:pt x="327" y="695"/>
                    <a:pt x="327" y="695"/>
                    <a:pt x="327" y="695"/>
                  </a:cubicBezTo>
                  <a:cubicBezTo>
                    <a:pt x="328" y="711"/>
                    <a:pt x="348" y="708"/>
                    <a:pt x="347" y="695"/>
                  </a:cubicBezTo>
                  <a:cubicBezTo>
                    <a:pt x="347" y="704"/>
                    <a:pt x="347" y="452"/>
                    <a:pt x="347" y="452"/>
                  </a:cubicBezTo>
                  <a:cubicBezTo>
                    <a:pt x="349" y="447"/>
                    <a:pt x="625" y="278"/>
                    <a:pt x="625" y="174"/>
                  </a:cubicBezTo>
                  <a:cubicBezTo>
                    <a:pt x="625" y="70"/>
                    <a:pt x="486" y="0"/>
                    <a:pt x="311" y="2"/>
                  </a:cubicBezTo>
                  <a:close/>
                </a:path>
              </a:pathLst>
            </a:custGeom>
            <a:solidFill>
              <a:srgbClr val="FFF5EE"/>
            </a:solidFill>
            <a:ln w="6350">
              <a:solidFill>
                <a:srgbClr val="FF6600"/>
              </a:solidFill>
              <a:round/>
              <a:headEnd/>
              <a:tailEnd/>
            </a:ln>
          </p:spPr>
          <p:txBody>
            <a:bodyPr/>
            <a:lstStyle/>
            <a:p>
              <a:endParaRPr lang="en-CA"/>
            </a:p>
          </p:txBody>
        </p:sp>
        <mc:AlternateContent xmlns:mc="http://schemas.openxmlformats.org/markup-compatibility/2006" xmlns:p14="http://schemas.microsoft.com/office/powerpoint/2010/main">
          <mc:Choice Requires="p14">
            <p:contentPart p14:bwMode="auto" r:id="rId3">
              <p14:nvContentPartPr>
                <p14:cNvPr id="4" name="Ink 3">
                  <a:extLst>
                    <a:ext uri="{FF2B5EF4-FFF2-40B4-BE49-F238E27FC236}">
                      <a16:creationId xmlns:a16="http://schemas.microsoft.com/office/drawing/2014/main" id="{A40380F7-9B18-42BA-B4D6-2ACD49B88167}"/>
                    </a:ext>
                  </a:extLst>
                </p14:cNvPr>
                <p14:cNvContentPartPr/>
                <p14:nvPr/>
              </p14:nvContentPartPr>
              <p14:xfrm>
                <a:off x="4059178" y="4041717"/>
                <a:ext cx="352800" cy="2154600"/>
              </p14:xfrm>
            </p:contentPart>
          </mc:Choice>
          <mc:Fallback xmlns="">
            <p:pic>
              <p:nvPicPr>
                <p:cNvPr id="4" name="Ink 3">
                  <a:extLst>
                    <a:ext uri="{FF2B5EF4-FFF2-40B4-BE49-F238E27FC236}">
                      <a16:creationId xmlns:a16="http://schemas.microsoft.com/office/drawing/2014/main" id="{A40380F7-9B18-42BA-B4D6-2ACD49B88167}"/>
                    </a:ext>
                  </a:extLst>
                </p:cNvPr>
                <p:cNvPicPr/>
                <p:nvPr/>
              </p:nvPicPr>
              <p:blipFill>
                <a:blip r:embed="rId4"/>
                <a:stretch>
                  <a:fillRect/>
                </a:stretch>
              </p:blipFill>
              <p:spPr>
                <a:xfrm>
                  <a:off x="3961950" y="3943295"/>
                  <a:ext cx="546701" cy="2350882"/>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5" name="Ink 4">
                  <a:extLst>
                    <a:ext uri="{FF2B5EF4-FFF2-40B4-BE49-F238E27FC236}">
                      <a16:creationId xmlns:a16="http://schemas.microsoft.com/office/drawing/2014/main" id="{2D7EDEAB-1CE5-43F6-BB1A-F61B3BB7EB7B}"/>
                    </a:ext>
                  </a:extLst>
                </p14:cNvPr>
                <p14:cNvContentPartPr/>
                <p14:nvPr/>
              </p14:nvContentPartPr>
              <p14:xfrm>
                <a:off x="4741378" y="4050357"/>
                <a:ext cx="317880" cy="2118960"/>
              </p14:xfrm>
            </p:contentPart>
          </mc:Choice>
          <mc:Fallback xmlns="">
            <p:pic>
              <p:nvPicPr>
                <p:cNvPr id="5" name="Ink 4">
                  <a:extLst>
                    <a:ext uri="{FF2B5EF4-FFF2-40B4-BE49-F238E27FC236}">
                      <a16:creationId xmlns:a16="http://schemas.microsoft.com/office/drawing/2014/main" id="{2D7EDEAB-1CE5-43F6-BB1A-F61B3BB7EB7B}"/>
                    </a:ext>
                  </a:extLst>
                </p:cNvPr>
                <p:cNvPicPr/>
                <p:nvPr/>
              </p:nvPicPr>
              <p:blipFill>
                <a:blip r:embed="rId6"/>
                <a:stretch>
                  <a:fillRect/>
                </a:stretch>
              </p:blipFill>
              <p:spPr>
                <a:xfrm>
                  <a:off x="4644125" y="3951918"/>
                  <a:ext cx="511831" cy="2315275"/>
                </a:xfrm>
                <a:prstGeom prst="rect">
                  <a:avLst/>
                </a:prstGeom>
              </p:spPr>
            </p:pic>
          </mc:Fallback>
        </mc:AlternateContent>
        <p:sp>
          <p:nvSpPr>
            <p:cNvPr id="6" name="Oval 5">
              <a:extLst>
                <a:ext uri="{FF2B5EF4-FFF2-40B4-BE49-F238E27FC236}">
                  <a16:creationId xmlns:a16="http://schemas.microsoft.com/office/drawing/2014/main" id="{48697B95-D7E8-4860-950D-50768849418E}"/>
                </a:ext>
              </a:extLst>
            </p:cNvPr>
            <p:cNvSpPr/>
            <p:nvPr/>
          </p:nvSpPr>
          <p:spPr>
            <a:xfrm>
              <a:off x="3926381" y="4974007"/>
              <a:ext cx="457200" cy="914400"/>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7" name="Oval 6">
              <a:extLst>
                <a:ext uri="{FF2B5EF4-FFF2-40B4-BE49-F238E27FC236}">
                  <a16:creationId xmlns:a16="http://schemas.microsoft.com/office/drawing/2014/main" id="{36EB27D0-EF91-4944-9239-898FC9F09DB6}"/>
                </a:ext>
              </a:extLst>
            </p:cNvPr>
            <p:cNvSpPr/>
            <p:nvPr/>
          </p:nvSpPr>
          <p:spPr>
            <a:xfrm>
              <a:off x="4685807" y="4974007"/>
              <a:ext cx="457200" cy="914400"/>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grpSp>
      <p:sp>
        <p:nvSpPr>
          <p:cNvPr id="10" name="Line 6">
            <a:extLst>
              <a:ext uri="{FF2B5EF4-FFF2-40B4-BE49-F238E27FC236}">
                <a16:creationId xmlns:a16="http://schemas.microsoft.com/office/drawing/2014/main" id="{D62A32EF-FFDF-4725-AE0F-48465E3235CC}"/>
              </a:ext>
            </a:extLst>
          </p:cNvPr>
          <p:cNvSpPr>
            <a:spLocks noChangeAspect="1" noChangeShapeType="1"/>
          </p:cNvSpPr>
          <p:nvPr/>
        </p:nvSpPr>
        <p:spPr bwMode="auto">
          <a:xfrm>
            <a:off x="9178287" y="1387897"/>
            <a:ext cx="0" cy="0"/>
          </a:xfrm>
          <a:prstGeom prst="line">
            <a:avLst/>
          </a:prstGeom>
          <a:noFill/>
          <a:ln w="6350" cap="rnd">
            <a:solidFill>
              <a:srgbClr val="FF6600"/>
            </a:solidFill>
            <a:miter lim="800000"/>
            <a:headEnd/>
            <a:tailEnd/>
          </a:ln>
          <a:extLst>
            <a:ext uri="{909E8E84-426E-40DD-AFC4-6F175D3DCCD1}">
              <a14:hiddenFill xmlns:a14="http://schemas.microsoft.com/office/drawing/2010/main">
                <a:noFill/>
              </a14:hiddenFill>
            </a:ext>
          </a:extLst>
        </p:spPr>
        <p:txBody>
          <a:bodyPr/>
          <a:lstStyle>
            <a:defPPr>
              <a:defRPr lang="en-US"/>
            </a:defPPr>
            <a:lvl1pPr algn="l" rtl="0" fontAlgn="base">
              <a:spcBef>
                <a:spcPct val="0"/>
              </a:spcBef>
              <a:spcAft>
                <a:spcPct val="0"/>
              </a:spcAft>
              <a:defRPr sz="1400" kern="1200">
                <a:solidFill>
                  <a:schemeClr val="tx1"/>
                </a:solidFill>
                <a:latin typeface="Arial" panose="020B0604020202020204" pitchFamily="34" charset="0"/>
                <a:ea typeface="+mn-ea"/>
                <a:cs typeface="+mn-cs"/>
              </a:defRPr>
            </a:lvl1pPr>
            <a:lvl2pPr marL="457200" algn="l" rtl="0" fontAlgn="base">
              <a:spcBef>
                <a:spcPct val="0"/>
              </a:spcBef>
              <a:spcAft>
                <a:spcPct val="0"/>
              </a:spcAft>
              <a:defRPr sz="1400" kern="1200">
                <a:solidFill>
                  <a:schemeClr val="tx1"/>
                </a:solidFill>
                <a:latin typeface="Arial" panose="020B0604020202020204" pitchFamily="34" charset="0"/>
                <a:ea typeface="+mn-ea"/>
                <a:cs typeface="+mn-cs"/>
              </a:defRPr>
            </a:lvl2pPr>
            <a:lvl3pPr marL="914400" algn="l" rtl="0" fontAlgn="base">
              <a:spcBef>
                <a:spcPct val="0"/>
              </a:spcBef>
              <a:spcAft>
                <a:spcPct val="0"/>
              </a:spcAft>
              <a:defRPr sz="1400" kern="1200">
                <a:solidFill>
                  <a:schemeClr val="tx1"/>
                </a:solidFill>
                <a:latin typeface="Arial" panose="020B0604020202020204" pitchFamily="34" charset="0"/>
                <a:ea typeface="+mn-ea"/>
                <a:cs typeface="+mn-cs"/>
              </a:defRPr>
            </a:lvl3pPr>
            <a:lvl4pPr marL="1371600" algn="l" rtl="0" fontAlgn="base">
              <a:spcBef>
                <a:spcPct val="0"/>
              </a:spcBef>
              <a:spcAft>
                <a:spcPct val="0"/>
              </a:spcAft>
              <a:defRPr sz="1400" kern="1200">
                <a:solidFill>
                  <a:schemeClr val="tx1"/>
                </a:solidFill>
                <a:latin typeface="Arial" panose="020B0604020202020204" pitchFamily="34" charset="0"/>
                <a:ea typeface="+mn-ea"/>
                <a:cs typeface="+mn-cs"/>
              </a:defRPr>
            </a:lvl4pPr>
            <a:lvl5pPr marL="1828800" algn="l" rtl="0" fontAlgn="base">
              <a:spcBef>
                <a:spcPct val="0"/>
              </a:spcBef>
              <a:spcAft>
                <a:spcPct val="0"/>
              </a:spcAft>
              <a:defRPr sz="1400" kern="1200">
                <a:solidFill>
                  <a:schemeClr val="tx1"/>
                </a:solidFill>
                <a:latin typeface="Arial" panose="020B0604020202020204" pitchFamily="34" charset="0"/>
                <a:ea typeface="+mn-ea"/>
                <a:cs typeface="+mn-cs"/>
              </a:defRPr>
            </a:lvl5pPr>
            <a:lvl6pPr marL="2286000" algn="l" defTabSz="914400" rtl="0" eaLnBrk="1" latinLnBrk="0" hangingPunct="1">
              <a:defRPr sz="1400" kern="1200">
                <a:solidFill>
                  <a:schemeClr val="tx1"/>
                </a:solidFill>
                <a:latin typeface="Arial" panose="020B0604020202020204" pitchFamily="34" charset="0"/>
                <a:ea typeface="+mn-ea"/>
                <a:cs typeface="+mn-cs"/>
              </a:defRPr>
            </a:lvl6pPr>
            <a:lvl7pPr marL="2743200" algn="l" defTabSz="914400" rtl="0" eaLnBrk="1" latinLnBrk="0" hangingPunct="1">
              <a:defRPr sz="1400" kern="1200">
                <a:solidFill>
                  <a:schemeClr val="tx1"/>
                </a:solidFill>
                <a:latin typeface="Arial" panose="020B0604020202020204" pitchFamily="34" charset="0"/>
                <a:ea typeface="+mn-ea"/>
                <a:cs typeface="+mn-cs"/>
              </a:defRPr>
            </a:lvl7pPr>
            <a:lvl8pPr marL="3200400" algn="l" defTabSz="914400" rtl="0" eaLnBrk="1" latinLnBrk="0" hangingPunct="1">
              <a:defRPr sz="1400" kern="1200">
                <a:solidFill>
                  <a:schemeClr val="tx1"/>
                </a:solidFill>
                <a:latin typeface="Arial" panose="020B0604020202020204" pitchFamily="34" charset="0"/>
                <a:ea typeface="+mn-ea"/>
                <a:cs typeface="+mn-cs"/>
              </a:defRPr>
            </a:lvl8pPr>
            <a:lvl9pPr marL="3657600" algn="l" defTabSz="914400" rtl="0" eaLnBrk="1" latinLnBrk="0" hangingPunct="1">
              <a:defRPr sz="1400" kern="1200">
                <a:solidFill>
                  <a:schemeClr val="tx1"/>
                </a:solidFill>
                <a:latin typeface="Arial" panose="020B0604020202020204" pitchFamily="34" charset="0"/>
                <a:ea typeface="+mn-ea"/>
                <a:cs typeface="+mn-cs"/>
              </a:defRPr>
            </a:lvl9pPr>
          </a:lstStyle>
          <a:p>
            <a:endParaRPr lang="en-CA"/>
          </a:p>
        </p:txBody>
      </p:sp>
      <p:sp>
        <p:nvSpPr>
          <p:cNvPr id="11" name="Line 7">
            <a:extLst>
              <a:ext uri="{FF2B5EF4-FFF2-40B4-BE49-F238E27FC236}">
                <a16:creationId xmlns:a16="http://schemas.microsoft.com/office/drawing/2014/main" id="{76D1B1DB-1E22-4BEC-BAF2-423821B84874}"/>
              </a:ext>
            </a:extLst>
          </p:cNvPr>
          <p:cNvSpPr>
            <a:spLocks noChangeAspect="1" noChangeShapeType="1"/>
          </p:cNvSpPr>
          <p:nvPr/>
        </p:nvSpPr>
        <p:spPr bwMode="auto">
          <a:xfrm>
            <a:off x="9178287" y="1390106"/>
            <a:ext cx="0" cy="0"/>
          </a:xfrm>
          <a:prstGeom prst="line">
            <a:avLst/>
          </a:prstGeom>
          <a:noFill/>
          <a:ln w="6350" cap="rnd">
            <a:solidFill>
              <a:srgbClr val="FF6600"/>
            </a:solidFill>
            <a:miter lim="800000"/>
            <a:headEnd/>
            <a:tailEnd/>
          </a:ln>
          <a:extLst>
            <a:ext uri="{909E8E84-426E-40DD-AFC4-6F175D3DCCD1}">
              <a14:hiddenFill xmlns:a14="http://schemas.microsoft.com/office/drawing/2010/main">
                <a:noFill/>
              </a14:hiddenFill>
            </a:ext>
          </a:extLst>
        </p:spPr>
        <p:txBody>
          <a:bodyPr/>
          <a:lstStyle>
            <a:defPPr>
              <a:defRPr lang="en-US"/>
            </a:defPPr>
            <a:lvl1pPr algn="l" rtl="0" fontAlgn="base">
              <a:spcBef>
                <a:spcPct val="0"/>
              </a:spcBef>
              <a:spcAft>
                <a:spcPct val="0"/>
              </a:spcAft>
              <a:defRPr sz="1400" kern="1200">
                <a:solidFill>
                  <a:schemeClr val="tx1"/>
                </a:solidFill>
                <a:latin typeface="Arial" panose="020B0604020202020204" pitchFamily="34" charset="0"/>
                <a:ea typeface="+mn-ea"/>
                <a:cs typeface="+mn-cs"/>
              </a:defRPr>
            </a:lvl1pPr>
            <a:lvl2pPr marL="457200" algn="l" rtl="0" fontAlgn="base">
              <a:spcBef>
                <a:spcPct val="0"/>
              </a:spcBef>
              <a:spcAft>
                <a:spcPct val="0"/>
              </a:spcAft>
              <a:defRPr sz="1400" kern="1200">
                <a:solidFill>
                  <a:schemeClr val="tx1"/>
                </a:solidFill>
                <a:latin typeface="Arial" panose="020B0604020202020204" pitchFamily="34" charset="0"/>
                <a:ea typeface="+mn-ea"/>
                <a:cs typeface="+mn-cs"/>
              </a:defRPr>
            </a:lvl2pPr>
            <a:lvl3pPr marL="914400" algn="l" rtl="0" fontAlgn="base">
              <a:spcBef>
                <a:spcPct val="0"/>
              </a:spcBef>
              <a:spcAft>
                <a:spcPct val="0"/>
              </a:spcAft>
              <a:defRPr sz="1400" kern="1200">
                <a:solidFill>
                  <a:schemeClr val="tx1"/>
                </a:solidFill>
                <a:latin typeface="Arial" panose="020B0604020202020204" pitchFamily="34" charset="0"/>
                <a:ea typeface="+mn-ea"/>
                <a:cs typeface="+mn-cs"/>
              </a:defRPr>
            </a:lvl3pPr>
            <a:lvl4pPr marL="1371600" algn="l" rtl="0" fontAlgn="base">
              <a:spcBef>
                <a:spcPct val="0"/>
              </a:spcBef>
              <a:spcAft>
                <a:spcPct val="0"/>
              </a:spcAft>
              <a:defRPr sz="1400" kern="1200">
                <a:solidFill>
                  <a:schemeClr val="tx1"/>
                </a:solidFill>
                <a:latin typeface="Arial" panose="020B0604020202020204" pitchFamily="34" charset="0"/>
                <a:ea typeface="+mn-ea"/>
                <a:cs typeface="+mn-cs"/>
              </a:defRPr>
            </a:lvl4pPr>
            <a:lvl5pPr marL="1828800" algn="l" rtl="0" fontAlgn="base">
              <a:spcBef>
                <a:spcPct val="0"/>
              </a:spcBef>
              <a:spcAft>
                <a:spcPct val="0"/>
              </a:spcAft>
              <a:defRPr sz="1400" kern="1200">
                <a:solidFill>
                  <a:schemeClr val="tx1"/>
                </a:solidFill>
                <a:latin typeface="Arial" panose="020B0604020202020204" pitchFamily="34" charset="0"/>
                <a:ea typeface="+mn-ea"/>
                <a:cs typeface="+mn-cs"/>
              </a:defRPr>
            </a:lvl5pPr>
            <a:lvl6pPr marL="2286000" algn="l" defTabSz="914400" rtl="0" eaLnBrk="1" latinLnBrk="0" hangingPunct="1">
              <a:defRPr sz="1400" kern="1200">
                <a:solidFill>
                  <a:schemeClr val="tx1"/>
                </a:solidFill>
                <a:latin typeface="Arial" panose="020B0604020202020204" pitchFamily="34" charset="0"/>
                <a:ea typeface="+mn-ea"/>
                <a:cs typeface="+mn-cs"/>
              </a:defRPr>
            </a:lvl6pPr>
            <a:lvl7pPr marL="2743200" algn="l" defTabSz="914400" rtl="0" eaLnBrk="1" latinLnBrk="0" hangingPunct="1">
              <a:defRPr sz="1400" kern="1200">
                <a:solidFill>
                  <a:schemeClr val="tx1"/>
                </a:solidFill>
                <a:latin typeface="Arial" panose="020B0604020202020204" pitchFamily="34" charset="0"/>
                <a:ea typeface="+mn-ea"/>
                <a:cs typeface="+mn-cs"/>
              </a:defRPr>
            </a:lvl7pPr>
            <a:lvl8pPr marL="3200400" algn="l" defTabSz="914400" rtl="0" eaLnBrk="1" latinLnBrk="0" hangingPunct="1">
              <a:defRPr sz="1400" kern="1200">
                <a:solidFill>
                  <a:schemeClr val="tx1"/>
                </a:solidFill>
                <a:latin typeface="Arial" panose="020B0604020202020204" pitchFamily="34" charset="0"/>
                <a:ea typeface="+mn-ea"/>
                <a:cs typeface="+mn-cs"/>
              </a:defRPr>
            </a:lvl8pPr>
            <a:lvl9pPr marL="3657600" algn="l" defTabSz="914400" rtl="0" eaLnBrk="1" latinLnBrk="0" hangingPunct="1">
              <a:defRPr sz="1400" kern="1200">
                <a:solidFill>
                  <a:schemeClr val="tx1"/>
                </a:solidFill>
                <a:latin typeface="Arial" panose="020B0604020202020204" pitchFamily="34" charset="0"/>
                <a:ea typeface="+mn-ea"/>
                <a:cs typeface="+mn-cs"/>
              </a:defRPr>
            </a:lvl9pPr>
          </a:lstStyle>
          <a:p>
            <a:endParaRPr lang="en-CA"/>
          </a:p>
        </p:txBody>
      </p:sp>
      <p:sp>
        <p:nvSpPr>
          <p:cNvPr id="12" name="Freeform 8">
            <a:extLst>
              <a:ext uri="{FF2B5EF4-FFF2-40B4-BE49-F238E27FC236}">
                <a16:creationId xmlns:a16="http://schemas.microsoft.com/office/drawing/2014/main" id="{D7DD0D93-B4ED-4CF9-A37A-7BA5303BB6D6}"/>
              </a:ext>
            </a:extLst>
          </p:cNvPr>
          <p:cNvSpPr>
            <a:spLocks noChangeAspect="1"/>
          </p:cNvSpPr>
          <p:nvPr/>
        </p:nvSpPr>
        <p:spPr bwMode="auto">
          <a:xfrm>
            <a:off x="9136825" y="1395630"/>
            <a:ext cx="19963" cy="72905"/>
          </a:xfrm>
          <a:custGeom>
            <a:avLst/>
            <a:gdLst>
              <a:gd name="T0" fmla="*/ 34 w 34"/>
              <a:gd name="T1" fmla="*/ 0 h 114"/>
              <a:gd name="T2" fmla="*/ 0 w 34"/>
              <a:gd name="T3" fmla="*/ 114 h 114"/>
            </a:gdLst>
            <a:ahLst/>
            <a:cxnLst>
              <a:cxn ang="0">
                <a:pos x="T0" y="T1"/>
              </a:cxn>
              <a:cxn ang="0">
                <a:pos x="T2" y="T3"/>
              </a:cxn>
            </a:cxnLst>
            <a:rect l="0" t="0" r="r" b="b"/>
            <a:pathLst>
              <a:path w="34" h="114">
                <a:moveTo>
                  <a:pt x="34" y="0"/>
                </a:moveTo>
                <a:cubicBezTo>
                  <a:pt x="18" y="35"/>
                  <a:pt x="14" y="77"/>
                  <a:pt x="0" y="114"/>
                </a:cubicBezTo>
              </a:path>
            </a:pathLst>
          </a:custGeom>
          <a:noFill/>
          <a:ln w="6350" cap="rnd">
            <a:solidFill>
              <a:srgbClr val="FF6600"/>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defPPr>
              <a:defRPr lang="en-US"/>
            </a:defPPr>
            <a:lvl1pPr algn="l" rtl="0" fontAlgn="base">
              <a:spcBef>
                <a:spcPct val="0"/>
              </a:spcBef>
              <a:spcAft>
                <a:spcPct val="0"/>
              </a:spcAft>
              <a:defRPr sz="1400" kern="1200">
                <a:solidFill>
                  <a:schemeClr val="tx1"/>
                </a:solidFill>
                <a:latin typeface="Arial" panose="020B0604020202020204" pitchFamily="34" charset="0"/>
                <a:ea typeface="+mn-ea"/>
                <a:cs typeface="+mn-cs"/>
              </a:defRPr>
            </a:lvl1pPr>
            <a:lvl2pPr marL="457200" algn="l" rtl="0" fontAlgn="base">
              <a:spcBef>
                <a:spcPct val="0"/>
              </a:spcBef>
              <a:spcAft>
                <a:spcPct val="0"/>
              </a:spcAft>
              <a:defRPr sz="1400" kern="1200">
                <a:solidFill>
                  <a:schemeClr val="tx1"/>
                </a:solidFill>
                <a:latin typeface="Arial" panose="020B0604020202020204" pitchFamily="34" charset="0"/>
                <a:ea typeface="+mn-ea"/>
                <a:cs typeface="+mn-cs"/>
              </a:defRPr>
            </a:lvl2pPr>
            <a:lvl3pPr marL="914400" algn="l" rtl="0" fontAlgn="base">
              <a:spcBef>
                <a:spcPct val="0"/>
              </a:spcBef>
              <a:spcAft>
                <a:spcPct val="0"/>
              </a:spcAft>
              <a:defRPr sz="1400" kern="1200">
                <a:solidFill>
                  <a:schemeClr val="tx1"/>
                </a:solidFill>
                <a:latin typeface="Arial" panose="020B0604020202020204" pitchFamily="34" charset="0"/>
                <a:ea typeface="+mn-ea"/>
                <a:cs typeface="+mn-cs"/>
              </a:defRPr>
            </a:lvl3pPr>
            <a:lvl4pPr marL="1371600" algn="l" rtl="0" fontAlgn="base">
              <a:spcBef>
                <a:spcPct val="0"/>
              </a:spcBef>
              <a:spcAft>
                <a:spcPct val="0"/>
              </a:spcAft>
              <a:defRPr sz="1400" kern="1200">
                <a:solidFill>
                  <a:schemeClr val="tx1"/>
                </a:solidFill>
                <a:latin typeface="Arial" panose="020B0604020202020204" pitchFamily="34" charset="0"/>
                <a:ea typeface="+mn-ea"/>
                <a:cs typeface="+mn-cs"/>
              </a:defRPr>
            </a:lvl4pPr>
            <a:lvl5pPr marL="1828800" algn="l" rtl="0" fontAlgn="base">
              <a:spcBef>
                <a:spcPct val="0"/>
              </a:spcBef>
              <a:spcAft>
                <a:spcPct val="0"/>
              </a:spcAft>
              <a:defRPr sz="1400" kern="1200">
                <a:solidFill>
                  <a:schemeClr val="tx1"/>
                </a:solidFill>
                <a:latin typeface="Arial" panose="020B0604020202020204" pitchFamily="34" charset="0"/>
                <a:ea typeface="+mn-ea"/>
                <a:cs typeface="+mn-cs"/>
              </a:defRPr>
            </a:lvl5pPr>
            <a:lvl6pPr marL="2286000" algn="l" defTabSz="914400" rtl="0" eaLnBrk="1" latinLnBrk="0" hangingPunct="1">
              <a:defRPr sz="1400" kern="1200">
                <a:solidFill>
                  <a:schemeClr val="tx1"/>
                </a:solidFill>
                <a:latin typeface="Arial" panose="020B0604020202020204" pitchFamily="34" charset="0"/>
                <a:ea typeface="+mn-ea"/>
                <a:cs typeface="+mn-cs"/>
              </a:defRPr>
            </a:lvl6pPr>
            <a:lvl7pPr marL="2743200" algn="l" defTabSz="914400" rtl="0" eaLnBrk="1" latinLnBrk="0" hangingPunct="1">
              <a:defRPr sz="1400" kern="1200">
                <a:solidFill>
                  <a:schemeClr val="tx1"/>
                </a:solidFill>
                <a:latin typeface="Arial" panose="020B0604020202020204" pitchFamily="34" charset="0"/>
                <a:ea typeface="+mn-ea"/>
                <a:cs typeface="+mn-cs"/>
              </a:defRPr>
            </a:lvl7pPr>
            <a:lvl8pPr marL="3200400" algn="l" defTabSz="914400" rtl="0" eaLnBrk="1" latinLnBrk="0" hangingPunct="1">
              <a:defRPr sz="1400" kern="1200">
                <a:solidFill>
                  <a:schemeClr val="tx1"/>
                </a:solidFill>
                <a:latin typeface="Arial" panose="020B0604020202020204" pitchFamily="34" charset="0"/>
                <a:ea typeface="+mn-ea"/>
                <a:cs typeface="+mn-cs"/>
              </a:defRPr>
            </a:lvl8pPr>
            <a:lvl9pPr marL="3657600" algn="l" defTabSz="914400" rtl="0" eaLnBrk="1" latinLnBrk="0" hangingPunct="1">
              <a:defRPr sz="1400" kern="1200">
                <a:solidFill>
                  <a:schemeClr val="tx1"/>
                </a:solidFill>
                <a:latin typeface="Arial" panose="020B0604020202020204" pitchFamily="34" charset="0"/>
                <a:ea typeface="+mn-ea"/>
                <a:cs typeface="+mn-cs"/>
              </a:defRPr>
            </a:lvl9pPr>
          </a:lstStyle>
          <a:p>
            <a:endParaRPr lang="en-CA"/>
          </a:p>
        </p:txBody>
      </p:sp>
      <p:sp>
        <p:nvSpPr>
          <p:cNvPr id="13" name="Freeform 9">
            <a:extLst>
              <a:ext uri="{FF2B5EF4-FFF2-40B4-BE49-F238E27FC236}">
                <a16:creationId xmlns:a16="http://schemas.microsoft.com/office/drawing/2014/main" id="{4CE3622A-6C47-46B7-8E19-194075A0DFD9}"/>
              </a:ext>
            </a:extLst>
          </p:cNvPr>
          <p:cNvSpPr>
            <a:spLocks noChangeAspect="1"/>
          </p:cNvSpPr>
          <p:nvPr/>
        </p:nvSpPr>
        <p:spPr bwMode="auto">
          <a:xfrm>
            <a:off x="9016022" y="1316649"/>
            <a:ext cx="16892" cy="80638"/>
          </a:xfrm>
          <a:custGeom>
            <a:avLst/>
            <a:gdLst>
              <a:gd name="T0" fmla="*/ 0 w 28"/>
              <a:gd name="T1" fmla="*/ 0 h 126"/>
              <a:gd name="T2" fmla="*/ 28 w 28"/>
              <a:gd name="T3" fmla="*/ 126 h 126"/>
            </a:gdLst>
            <a:ahLst/>
            <a:cxnLst>
              <a:cxn ang="0">
                <a:pos x="T0" y="T1"/>
              </a:cxn>
              <a:cxn ang="0">
                <a:pos x="T2" y="T3"/>
              </a:cxn>
            </a:cxnLst>
            <a:rect l="0" t="0" r="r" b="b"/>
            <a:pathLst>
              <a:path w="28" h="126">
                <a:moveTo>
                  <a:pt x="0" y="0"/>
                </a:moveTo>
                <a:cubicBezTo>
                  <a:pt x="1" y="44"/>
                  <a:pt x="21" y="83"/>
                  <a:pt x="28" y="126"/>
                </a:cubicBezTo>
              </a:path>
            </a:pathLst>
          </a:custGeom>
          <a:noFill/>
          <a:ln w="6350" cap="rnd">
            <a:solidFill>
              <a:srgbClr val="FF6600"/>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defPPr>
              <a:defRPr lang="en-US"/>
            </a:defPPr>
            <a:lvl1pPr algn="l" rtl="0" fontAlgn="base">
              <a:spcBef>
                <a:spcPct val="0"/>
              </a:spcBef>
              <a:spcAft>
                <a:spcPct val="0"/>
              </a:spcAft>
              <a:defRPr sz="1400" kern="1200">
                <a:solidFill>
                  <a:schemeClr val="tx1"/>
                </a:solidFill>
                <a:latin typeface="Arial" panose="020B0604020202020204" pitchFamily="34" charset="0"/>
                <a:ea typeface="+mn-ea"/>
                <a:cs typeface="+mn-cs"/>
              </a:defRPr>
            </a:lvl1pPr>
            <a:lvl2pPr marL="457200" algn="l" rtl="0" fontAlgn="base">
              <a:spcBef>
                <a:spcPct val="0"/>
              </a:spcBef>
              <a:spcAft>
                <a:spcPct val="0"/>
              </a:spcAft>
              <a:defRPr sz="1400" kern="1200">
                <a:solidFill>
                  <a:schemeClr val="tx1"/>
                </a:solidFill>
                <a:latin typeface="Arial" panose="020B0604020202020204" pitchFamily="34" charset="0"/>
                <a:ea typeface="+mn-ea"/>
                <a:cs typeface="+mn-cs"/>
              </a:defRPr>
            </a:lvl2pPr>
            <a:lvl3pPr marL="914400" algn="l" rtl="0" fontAlgn="base">
              <a:spcBef>
                <a:spcPct val="0"/>
              </a:spcBef>
              <a:spcAft>
                <a:spcPct val="0"/>
              </a:spcAft>
              <a:defRPr sz="1400" kern="1200">
                <a:solidFill>
                  <a:schemeClr val="tx1"/>
                </a:solidFill>
                <a:latin typeface="Arial" panose="020B0604020202020204" pitchFamily="34" charset="0"/>
                <a:ea typeface="+mn-ea"/>
                <a:cs typeface="+mn-cs"/>
              </a:defRPr>
            </a:lvl3pPr>
            <a:lvl4pPr marL="1371600" algn="l" rtl="0" fontAlgn="base">
              <a:spcBef>
                <a:spcPct val="0"/>
              </a:spcBef>
              <a:spcAft>
                <a:spcPct val="0"/>
              </a:spcAft>
              <a:defRPr sz="1400" kern="1200">
                <a:solidFill>
                  <a:schemeClr val="tx1"/>
                </a:solidFill>
                <a:latin typeface="Arial" panose="020B0604020202020204" pitchFamily="34" charset="0"/>
                <a:ea typeface="+mn-ea"/>
                <a:cs typeface="+mn-cs"/>
              </a:defRPr>
            </a:lvl4pPr>
            <a:lvl5pPr marL="1828800" algn="l" rtl="0" fontAlgn="base">
              <a:spcBef>
                <a:spcPct val="0"/>
              </a:spcBef>
              <a:spcAft>
                <a:spcPct val="0"/>
              </a:spcAft>
              <a:defRPr sz="1400" kern="1200">
                <a:solidFill>
                  <a:schemeClr val="tx1"/>
                </a:solidFill>
                <a:latin typeface="Arial" panose="020B0604020202020204" pitchFamily="34" charset="0"/>
                <a:ea typeface="+mn-ea"/>
                <a:cs typeface="+mn-cs"/>
              </a:defRPr>
            </a:lvl5pPr>
            <a:lvl6pPr marL="2286000" algn="l" defTabSz="914400" rtl="0" eaLnBrk="1" latinLnBrk="0" hangingPunct="1">
              <a:defRPr sz="1400" kern="1200">
                <a:solidFill>
                  <a:schemeClr val="tx1"/>
                </a:solidFill>
                <a:latin typeface="Arial" panose="020B0604020202020204" pitchFamily="34" charset="0"/>
                <a:ea typeface="+mn-ea"/>
                <a:cs typeface="+mn-cs"/>
              </a:defRPr>
            </a:lvl6pPr>
            <a:lvl7pPr marL="2743200" algn="l" defTabSz="914400" rtl="0" eaLnBrk="1" latinLnBrk="0" hangingPunct="1">
              <a:defRPr sz="1400" kern="1200">
                <a:solidFill>
                  <a:schemeClr val="tx1"/>
                </a:solidFill>
                <a:latin typeface="Arial" panose="020B0604020202020204" pitchFamily="34" charset="0"/>
                <a:ea typeface="+mn-ea"/>
                <a:cs typeface="+mn-cs"/>
              </a:defRPr>
            </a:lvl7pPr>
            <a:lvl8pPr marL="3200400" algn="l" defTabSz="914400" rtl="0" eaLnBrk="1" latinLnBrk="0" hangingPunct="1">
              <a:defRPr sz="1400" kern="1200">
                <a:solidFill>
                  <a:schemeClr val="tx1"/>
                </a:solidFill>
                <a:latin typeface="Arial" panose="020B0604020202020204" pitchFamily="34" charset="0"/>
                <a:ea typeface="+mn-ea"/>
                <a:cs typeface="+mn-cs"/>
              </a:defRPr>
            </a:lvl8pPr>
            <a:lvl9pPr marL="3657600" algn="l" defTabSz="914400" rtl="0" eaLnBrk="1" latinLnBrk="0" hangingPunct="1">
              <a:defRPr sz="1400" kern="1200">
                <a:solidFill>
                  <a:schemeClr val="tx1"/>
                </a:solidFill>
                <a:latin typeface="Arial" panose="020B0604020202020204" pitchFamily="34" charset="0"/>
                <a:ea typeface="+mn-ea"/>
                <a:cs typeface="+mn-cs"/>
              </a:defRPr>
            </a:lvl9pPr>
          </a:lstStyle>
          <a:p>
            <a:endParaRPr lang="en-CA"/>
          </a:p>
        </p:txBody>
      </p:sp>
      <p:sp>
        <p:nvSpPr>
          <p:cNvPr id="14" name="Freeform 10">
            <a:extLst>
              <a:ext uri="{FF2B5EF4-FFF2-40B4-BE49-F238E27FC236}">
                <a16:creationId xmlns:a16="http://schemas.microsoft.com/office/drawing/2014/main" id="{712F800A-C0FE-42B2-A34C-AFF5547D3196}"/>
              </a:ext>
            </a:extLst>
          </p:cNvPr>
          <p:cNvSpPr>
            <a:spLocks noChangeAspect="1"/>
          </p:cNvSpPr>
          <p:nvPr/>
        </p:nvSpPr>
        <p:spPr bwMode="auto">
          <a:xfrm>
            <a:off x="9032914" y="1397287"/>
            <a:ext cx="18427" cy="71248"/>
          </a:xfrm>
          <a:custGeom>
            <a:avLst/>
            <a:gdLst>
              <a:gd name="T0" fmla="*/ 0 w 32"/>
              <a:gd name="T1" fmla="*/ 0 h 112"/>
              <a:gd name="T2" fmla="*/ 32 w 32"/>
              <a:gd name="T3" fmla="*/ 112 h 112"/>
            </a:gdLst>
            <a:ahLst/>
            <a:cxnLst>
              <a:cxn ang="0">
                <a:pos x="T0" y="T1"/>
              </a:cxn>
              <a:cxn ang="0">
                <a:pos x="T2" y="T3"/>
              </a:cxn>
            </a:cxnLst>
            <a:rect l="0" t="0" r="r" b="b"/>
            <a:pathLst>
              <a:path w="32" h="112">
                <a:moveTo>
                  <a:pt x="0" y="0"/>
                </a:moveTo>
                <a:cubicBezTo>
                  <a:pt x="12" y="36"/>
                  <a:pt x="19" y="75"/>
                  <a:pt x="32" y="112"/>
                </a:cubicBezTo>
              </a:path>
            </a:pathLst>
          </a:custGeom>
          <a:noFill/>
          <a:ln w="6350" cap="rnd">
            <a:solidFill>
              <a:srgbClr val="FF6600"/>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defPPr>
              <a:defRPr lang="en-US"/>
            </a:defPPr>
            <a:lvl1pPr algn="l" rtl="0" fontAlgn="base">
              <a:spcBef>
                <a:spcPct val="0"/>
              </a:spcBef>
              <a:spcAft>
                <a:spcPct val="0"/>
              </a:spcAft>
              <a:defRPr sz="1400" kern="1200">
                <a:solidFill>
                  <a:schemeClr val="tx1"/>
                </a:solidFill>
                <a:latin typeface="Arial" panose="020B0604020202020204" pitchFamily="34" charset="0"/>
                <a:ea typeface="+mn-ea"/>
                <a:cs typeface="+mn-cs"/>
              </a:defRPr>
            </a:lvl1pPr>
            <a:lvl2pPr marL="457200" algn="l" rtl="0" fontAlgn="base">
              <a:spcBef>
                <a:spcPct val="0"/>
              </a:spcBef>
              <a:spcAft>
                <a:spcPct val="0"/>
              </a:spcAft>
              <a:defRPr sz="1400" kern="1200">
                <a:solidFill>
                  <a:schemeClr val="tx1"/>
                </a:solidFill>
                <a:latin typeface="Arial" panose="020B0604020202020204" pitchFamily="34" charset="0"/>
                <a:ea typeface="+mn-ea"/>
                <a:cs typeface="+mn-cs"/>
              </a:defRPr>
            </a:lvl2pPr>
            <a:lvl3pPr marL="914400" algn="l" rtl="0" fontAlgn="base">
              <a:spcBef>
                <a:spcPct val="0"/>
              </a:spcBef>
              <a:spcAft>
                <a:spcPct val="0"/>
              </a:spcAft>
              <a:defRPr sz="1400" kern="1200">
                <a:solidFill>
                  <a:schemeClr val="tx1"/>
                </a:solidFill>
                <a:latin typeface="Arial" panose="020B0604020202020204" pitchFamily="34" charset="0"/>
                <a:ea typeface="+mn-ea"/>
                <a:cs typeface="+mn-cs"/>
              </a:defRPr>
            </a:lvl3pPr>
            <a:lvl4pPr marL="1371600" algn="l" rtl="0" fontAlgn="base">
              <a:spcBef>
                <a:spcPct val="0"/>
              </a:spcBef>
              <a:spcAft>
                <a:spcPct val="0"/>
              </a:spcAft>
              <a:defRPr sz="1400" kern="1200">
                <a:solidFill>
                  <a:schemeClr val="tx1"/>
                </a:solidFill>
                <a:latin typeface="Arial" panose="020B0604020202020204" pitchFamily="34" charset="0"/>
                <a:ea typeface="+mn-ea"/>
                <a:cs typeface="+mn-cs"/>
              </a:defRPr>
            </a:lvl4pPr>
            <a:lvl5pPr marL="1828800" algn="l" rtl="0" fontAlgn="base">
              <a:spcBef>
                <a:spcPct val="0"/>
              </a:spcBef>
              <a:spcAft>
                <a:spcPct val="0"/>
              </a:spcAft>
              <a:defRPr sz="1400" kern="1200">
                <a:solidFill>
                  <a:schemeClr val="tx1"/>
                </a:solidFill>
                <a:latin typeface="Arial" panose="020B0604020202020204" pitchFamily="34" charset="0"/>
                <a:ea typeface="+mn-ea"/>
                <a:cs typeface="+mn-cs"/>
              </a:defRPr>
            </a:lvl5pPr>
            <a:lvl6pPr marL="2286000" algn="l" defTabSz="914400" rtl="0" eaLnBrk="1" latinLnBrk="0" hangingPunct="1">
              <a:defRPr sz="1400" kern="1200">
                <a:solidFill>
                  <a:schemeClr val="tx1"/>
                </a:solidFill>
                <a:latin typeface="Arial" panose="020B0604020202020204" pitchFamily="34" charset="0"/>
                <a:ea typeface="+mn-ea"/>
                <a:cs typeface="+mn-cs"/>
              </a:defRPr>
            </a:lvl6pPr>
            <a:lvl7pPr marL="2743200" algn="l" defTabSz="914400" rtl="0" eaLnBrk="1" latinLnBrk="0" hangingPunct="1">
              <a:defRPr sz="1400" kern="1200">
                <a:solidFill>
                  <a:schemeClr val="tx1"/>
                </a:solidFill>
                <a:latin typeface="Arial" panose="020B0604020202020204" pitchFamily="34" charset="0"/>
                <a:ea typeface="+mn-ea"/>
                <a:cs typeface="+mn-cs"/>
              </a:defRPr>
            </a:lvl7pPr>
            <a:lvl8pPr marL="3200400" algn="l" defTabSz="914400" rtl="0" eaLnBrk="1" latinLnBrk="0" hangingPunct="1">
              <a:defRPr sz="1400" kern="1200">
                <a:solidFill>
                  <a:schemeClr val="tx1"/>
                </a:solidFill>
                <a:latin typeface="Arial" panose="020B0604020202020204" pitchFamily="34" charset="0"/>
                <a:ea typeface="+mn-ea"/>
                <a:cs typeface="+mn-cs"/>
              </a:defRPr>
            </a:lvl8pPr>
            <a:lvl9pPr marL="3657600" algn="l" defTabSz="914400" rtl="0" eaLnBrk="1" latinLnBrk="0" hangingPunct="1">
              <a:defRPr sz="1400" kern="1200">
                <a:solidFill>
                  <a:schemeClr val="tx1"/>
                </a:solidFill>
                <a:latin typeface="Arial" panose="020B0604020202020204" pitchFamily="34" charset="0"/>
                <a:ea typeface="+mn-ea"/>
                <a:cs typeface="+mn-cs"/>
              </a:defRPr>
            </a:lvl9pPr>
          </a:lstStyle>
          <a:p>
            <a:endParaRPr lang="en-CA"/>
          </a:p>
        </p:txBody>
      </p:sp>
      <p:sp>
        <p:nvSpPr>
          <p:cNvPr id="15" name="Freeform 11">
            <a:extLst>
              <a:ext uri="{FF2B5EF4-FFF2-40B4-BE49-F238E27FC236}">
                <a16:creationId xmlns:a16="http://schemas.microsoft.com/office/drawing/2014/main" id="{DBB2E123-E63F-4E97-81B9-BC195673EC4D}"/>
              </a:ext>
            </a:extLst>
          </p:cNvPr>
          <p:cNvSpPr>
            <a:spLocks noChangeAspect="1"/>
          </p:cNvSpPr>
          <p:nvPr/>
        </p:nvSpPr>
        <p:spPr bwMode="auto">
          <a:xfrm>
            <a:off x="9009880" y="1387897"/>
            <a:ext cx="23034" cy="11599"/>
          </a:xfrm>
          <a:custGeom>
            <a:avLst/>
            <a:gdLst>
              <a:gd name="T0" fmla="*/ 38 w 38"/>
              <a:gd name="T1" fmla="*/ 14 h 18"/>
              <a:gd name="T2" fmla="*/ 0 w 38"/>
              <a:gd name="T3" fmla="*/ 0 h 18"/>
            </a:gdLst>
            <a:ahLst/>
            <a:cxnLst>
              <a:cxn ang="0">
                <a:pos x="T0" y="T1"/>
              </a:cxn>
              <a:cxn ang="0">
                <a:pos x="T2" y="T3"/>
              </a:cxn>
            </a:cxnLst>
            <a:rect l="0" t="0" r="r" b="b"/>
            <a:pathLst>
              <a:path w="38" h="18">
                <a:moveTo>
                  <a:pt x="38" y="14"/>
                </a:moveTo>
                <a:cubicBezTo>
                  <a:pt x="23" y="18"/>
                  <a:pt x="10" y="11"/>
                  <a:pt x="0" y="0"/>
                </a:cubicBezTo>
              </a:path>
            </a:pathLst>
          </a:custGeom>
          <a:noFill/>
          <a:ln w="6350" cap="rnd">
            <a:solidFill>
              <a:srgbClr val="FF6600"/>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defPPr>
              <a:defRPr lang="en-US"/>
            </a:defPPr>
            <a:lvl1pPr algn="l" rtl="0" fontAlgn="base">
              <a:spcBef>
                <a:spcPct val="0"/>
              </a:spcBef>
              <a:spcAft>
                <a:spcPct val="0"/>
              </a:spcAft>
              <a:defRPr sz="1400" kern="1200">
                <a:solidFill>
                  <a:schemeClr val="tx1"/>
                </a:solidFill>
                <a:latin typeface="Arial" panose="020B0604020202020204" pitchFamily="34" charset="0"/>
                <a:ea typeface="+mn-ea"/>
                <a:cs typeface="+mn-cs"/>
              </a:defRPr>
            </a:lvl1pPr>
            <a:lvl2pPr marL="457200" algn="l" rtl="0" fontAlgn="base">
              <a:spcBef>
                <a:spcPct val="0"/>
              </a:spcBef>
              <a:spcAft>
                <a:spcPct val="0"/>
              </a:spcAft>
              <a:defRPr sz="1400" kern="1200">
                <a:solidFill>
                  <a:schemeClr val="tx1"/>
                </a:solidFill>
                <a:latin typeface="Arial" panose="020B0604020202020204" pitchFamily="34" charset="0"/>
                <a:ea typeface="+mn-ea"/>
                <a:cs typeface="+mn-cs"/>
              </a:defRPr>
            </a:lvl2pPr>
            <a:lvl3pPr marL="914400" algn="l" rtl="0" fontAlgn="base">
              <a:spcBef>
                <a:spcPct val="0"/>
              </a:spcBef>
              <a:spcAft>
                <a:spcPct val="0"/>
              </a:spcAft>
              <a:defRPr sz="1400" kern="1200">
                <a:solidFill>
                  <a:schemeClr val="tx1"/>
                </a:solidFill>
                <a:latin typeface="Arial" panose="020B0604020202020204" pitchFamily="34" charset="0"/>
                <a:ea typeface="+mn-ea"/>
                <a:cs typeface="+mn-cs"/>
              </a:defRPr>
            </a:lvl3pPr>
            <a:lvl4pPr marL="1371600" algn="l" rtl="0" fontAlgn="base">
              <a:spcBef>
                <a:spcPct val="0"/>
              </a:spcBef>
              <a:spcAft>
                <a:spcPct val="0"/>
              </a:spcAft>
              <a:defRPr sz="1400" kern="1200">
                <a:solidFill>
                  <a:schemeClr val="tx1"/>
                </a:solidFill>
                <a:latin typeface="Arial" panose="020B0604020202020204" pitchFamily="34" charset="0"/>
                <a:ea typeface="+mn-ea"/>
                <a:cs typeface="+mn-cs"/>
              </a:defRPr>
            </a:lvl4pPr>
            <a:lvl5pPr marL="1828800" algn="l" rtl="0" fontAlgn="base">
              <a:spcBef>
                <a:spcPct val="0"/>
              </a:spcBef>
              <a:spcAft>
                <a:spcPct val="0"/>
              </a:spcAft>
              <a:defRPr sz="1400" kern="1200">
                <a:solidFill>
                  <a:schemeClr val="tx1"/>
                </a:solidFill>
                <a:latin typeface="Arial" panose="020B0604020202020204" pitchFamily="34" charset="0"/>
                <a:ea typeface="+mn-ea"/>
                <a:cs typeface="+mn-cs"/>
              </a:defRPr>
            </a:lvl5pPr>
            <a:lvl6pPr marL="2286000" algn="l" defTabSz="914400" rtl="0" eaLnBrk="1" latinLnBrk="0" hangingPunct="1">
              <a:defRPr sz="1400" kern="1200">
                <a:solidFill>
                  <a:schemeClr val="tx1"/>
                </a:solidFill>
                <a:latin typeface="Arial" panose="020B0604020202020204" pitchFamily="34" charset="0"/>
                <a:ea typeface="+mn-ea"/>
                <a:cs typeface="+mn-cs"/>
              </a:defRPr>
            </a:lvl6pPr>
            <a:lvl7pPr marL="2743200" algn="l" defTabSz="914400" rtl="0" eaLnBrk="1" latinLnBrk="0" hangingPunct="1">
              <a:defRPr sz="1400" kern="1200">
                <a:solidFill>
                  <a:schemeClr val="tx1"/>
                </a:solidFill>
                <a:latin typeface="Arial" panose="020B0604020202020204" pitchFamily="34" charset="0"/>
                <a:ea typeface="+mn-ea"/>
                <a:cs typeface="+mn-cs"/>
              </a:defRPr>
            </a:lvl7pPr>
            <a:lvl8pPr marL="3200400" algn="l" defTabSz="914400" rtl="0" eaLnBrk="1" latinLnBrk="0" hangingPunct="1">
              <a:defRPr sz="1400" kern="1200">
                <a:solidFill>
                  <a:schemeClr val="tx1"/>
                </a:solidFill>
                <a:latin typeface="Arial" panose="020B0604020202020204" pitchFamily="34" charset="0"/>
                <a:ea typeface="+mn-ea"/>
                <a:cs typeface="+mn-cs"/>
              </a:defRPr>
            </a:lvl8pPr>
            <a:lvl9pPr marL="3657600" algn="l" defTabSz="914400" rtl="0" eaLnBrk="1" latinLnBrk="0" hangingPunct="1">
              <a:defRPr sz="1400" kern="1200">
                <a:solidFill>
                  <a:schemeClr val="tx1"/>
                </a:solidFill>
                <a:latin typeface="Arial" panose="020B0604020202020204" pitchFamily="34" charset="0"/>
                <a:ea typeface="+mn-ea"/>
                <a:cs typeface="+mn-cs"/>
              </a:defRPr>
            </a:lvl9pPr>
          </a:lstStyle>
          <a:p>
            <a:endParaRPr lang="en-CA"/>
          </a:p>
        </p:txBody>
      </p:sp>
      <p:sp>
        <p:nvSpPr>
          <p:cNvPr id="16" name="Line 12">
            <a:extLst>
              <a:ext uri="{FF2B5EF4-FFF2-40B4-BE49-F238E27FC236}">
                <a16:creationId xmlns:a16="http://schemas.microsoft.com/office/drawing/2014/main" id="{BBAC3B5F-7421-4E04-8188-AFDB24D7872B}"/>
              </a:ext>
            </a:extLst>
          </p:cNvPr>
          <p:cNvSpPr>
            <a:spLocks noChangeAspect="1" noChangeShapeType="1"/>
          </p:cNvSpPr>
          <p:nvPr/>
        </p:nvSpPr>
        <p:spPr bwMode="auto">
          <a:xfrm>
            <a:off x="9005273" y="1390106"/>
            <a:ext cx="0" cy="0"/>
          </a:xfrm>
          <a:prstGeom prst="line">
            <a:avLst/>
          </a:prstGeom>
          <a:noFill/>
          <a:ln w="6350" cap="rnd">
            <a:solidFill>
              <a:srgbClr val="FF6600"/>
            </a:solidFill>
            <a:miter lim="800000"/>
            <a:headEnd/>
            <a:tailEnd/>
          </a:ln>
          <a:extLst>
            <a:ext uri="{909E8E84-426E-40DD-AFC4-6F175D3DCCD1}">
              <a14:hiddenFill xmlns:a14="http://schemas.microsoft.com/office/drawing/2010/main">
                <a:noFill/>
              </a14:hiddenFill>
            </a:ext>
          </a:extLst>
        </p:spPr>
        <p:txBody>
          <a:bodyPr/>
          <a:lstStyle>
            <a:defPPr>
              <a:defRPr lang="en-US"/>
            </a:defPPr>
            <a:lvl1pPr algn="l" rtl="0" fontAlgn="base">
              <a:spcBef>
                <a:spcPct val="0"/>
              </a:spcBef>
              <a:spcAft>
                <a:spcPct val="0"/>
              </a:spcAft>
              <a:defRPr sz="1400" kern="1200">
                <a:solidFill>
                  <a:schemeClr val="tx1"/>
                </a:solidFill>
                <a:latin typeface="Arial" panose="020B0604020202020204" pitchFamily="34" charset="0"/>
                <a:ea typeface="+mn-ea"/>
                <a:cs typeface="+mn-cs"/>
              </a:defRPr>
            </a:lvl1pPr>
            <a:lvl2pPr marL="457200" algn="l" rtl="0" fontAlgn="base">
              <a:spcBef>
                <a:spcPct val="0"/>
              </a:spcBef>
              <a:spcAft>
                <a:spcPct val="0"/>
              </a:spcAft>
              <a:defRPr sz="1400" kern="1200">
                <a:solidFill>
                  <a:schemeClr val="tx1"/>
                </a:solidFill>
                <a:latin typeface="Arial" panose="020B0604020202020204" pitchFamily="34" charset="0"/>
                <a:ea typeface="+mn-ea"/>
                <a:cs typeface="+mn-cs"/>
              </a:defRPr>
            </a:lvl2pPr>
            <a:lvl3pPr marL="914400" algn="l" rtl="0" fontAlgn="base">
              <a:spcBef>
                <a:spcPct val="0"/>
              </a:spcBef>
              <a:spcAft>
                <a:spcPct val="0"/>
              </a:spcAft>
              <a:defRPr sz="1400" kern="1200">
                <a:solidFill>
                  <a:schemeClr val="tx1"/>
                </a:solidFill>
                <a:latin typeface="Arial" panose="020B0604020202020204" pitchFamily="34" charset="0"/>
                <a:ea typeface="+mn-ea"/>
                <a:cs typeface="+mn-cs"/>
              </a:defRPr>
            </a:lvl3pPr>
            <a:lvl4pPr marL="1371600" algn="l" rtl="0" fontAlgn="base">
              <a:spcBef>
                <a:spcPct val="0"/>
              </a:spcBef>
              <a:spcAft>
                <a:spcPct val="0"/>
              </a:spcAft>
              <a:defRPr sz="1400" kern="1200">
                <a:solidFill>
                  <a:schemeClr val="tx1"/>
                </a:solidFill>
                <a:latin typeface="Arial" panose="020B0604020202020204" pitchFamily="34" charset="0"/>
                <a:ea typeface="+mn-ea"/>
                <a:cs typeface="+mn-cs"/>
              </a:defRPr>
            </a:lvl4pPr>
            <a:lvl5pPr marL="1828800" algn="l" rtl="0" fontAlgn="base">
              <a:spcBef>
                <a:spcPct val="0"/>
              </a:spcBef>
              <a:spcAft>
                <a:spcPct val="0"/>
              </a:spcAft>
              <a:defRPr sz="1400" kern="1200">
                <a:solidFill>
                  <a:schemeClr val="tx1"/>
                </a:solidFill>
                <a:latin typeface="Arial" panose="020B0604020202020204" pitchFamily="34" charset="0"/>
                <a:ea typeface="+mn-ea"/>
                <a:cs typeface="+mn-cs"/>
              </a:defRPr>
            </a:lvl5pPr>
            <a:lvl6pPr marL="2286000" algn="l" defTabSz="914400" rtl="0" eaLnBrk="1" latinLnBrk="0" hangingPunct="1">
              <a:defRPr sz="1400" kern="1200">
                <a:solidFill>
                  <a:schemeClr val="tx1"/>
                </a:solidFill>
                <a:latin typeface="Arial" panose="020B0604020202020204" pitchFamily="34" charset="0"/>
                <a:ea typeface="+mn-ea"/>
                <a:cs typeface="+mn-cs"/>
              </a:defRPr>
            </a:lvl6pPr>
            <a:lvl7pPr marL="2743200" algn="l" defTabSz="914400" rtl="0" eaLnBrk="1" latinLnBrk="0" hangingPunct="1">
              <a:defRPr sz="1400" kern="1200">
                <a:solidFill>
                  <a:schemeClr val="tx1"/>
                </a:solidFill>
                <a:latin typeface="Arial" panose="020B0604020202020204" pitchFamily="34" charset="0"/>
                <a:ea typeface="+mn-ea"/>
                <a:cs typeface="+mn-cs"/>
              </a:defRPr>
            </a:lvl7pPr>
            <a:lvl8pPr marL="3200400" algn="l" defTabSz="914400" rtl="0" eaLnBrk="1" latinLnBrk="0" hangingPunct="1">
              <a:defRPr sz="1400" kern="1200">
                <a:solidFill>
                  <a:schemeClr val="tx1"/>
                </a:solidFill>
                <a:latin typeface="Arial" panose="020B0604020202020204" pitchFamily="34" charset="0"/>
                <a:ea typeface="+mn-ea"/>
                <a:cs typeface="+mn-cs"/>
              </a:defRPr>
            </a:lvl8pPr>
            <a:lvl9pPr marL="3657600" algn="l" defTabSz="914400" rtl="0" eaLnBrk="1" latinLnBrk="0" hangingPunct="1">
              <a:defRPr sz="1400" kern="1200">
                <a:solidFill>
                  <a:schemeClr val="tx1"/>
                </a:solidFill>
                <a:latin typeface="Arial" panose="020B0604020202020204" pitchFamily="34" charset="0"/>
                <a:ea typeface="+mn-ea"/>
                <a:cs typeface="+mn-cs"/>
              </a:defRPr>
            </a:lvl9pPr>
          </a:lstStyle>
          <a:p>
            <a:endParaRPr lang="en-CA"/>
          </a:p>
        </p:txBody>
      </p:sp>
      <p:sp>
        <p:nvSpPr>
          <p:cNvPr id="17" name="Freeform 13">
            <a:extLst>
              <a:ext uri="{FF2B5EF4-FFF2-40B4-BE49-F238E27FC236}">
                <a16:creationId xmlns:a16="http://schemas.microsoft.com/office/drawing/2014/main" id="{21111BD6-5FB4-4E73-ADCE-928E64F60D32}"/>
              </a:ext>
            </a:extLst>
          </p:cNvPr>
          <p:cNvSpPr>
            <a:spLocks noChangeAspect="1"/>
          </p:cNvSpPr>
          <p:nvPr/>
        </p:nvSpPr>
        <p:spPr bwMode="auto">
          <a:xfrm>
            <a:off x="8873721" y="1468535"/>
            <a:ext cx="79341" cy="107149"/>
          </a:xfrm>
          <a:custGeom>
            <a:avLst/>
            <a:gdLst>
              <a:gd name="T0" fmla="*/ 134 w 134"/>
              <a:gd name="T1" fmla="*/ 114 h 168"/>
              <a:gd name="T2" fmla="*/ 0 w 134"/>
              <a:gd name="T3" fmla="*/ 0 h 168"/>
            </a:gdLst>
            <a:ahLst/>
            <a:cxnLst>
              <a:cxn ang="0">
                <a:pos x="T0" y="T1"/>
              </a:cxn>
              <a:cxn ang="0">
                <a:pos x="T2" y="T3"/>
              </a:cxn>
            </a:cxnLst>
            <a:rect l="0" t="0" r="r" b="b"/>
            <a:pathLst>
              <a:path w="134" h="168">
                <a:moveTo>
                  <a:pt x="134" y="114"/>
                </a:moveTo>
                <a:cubicBezTo>
                  <a:pt x="59" y="168"/>
                  <a:pt x="14" y="56"/>
                  <a:pt x="0" y="0"/>
                </a:cubicBezTo>
              </a:path>
            </a:pathLst>
          </a:custGeom>
          <a:noFill/>
          <a:ln w="6350" cap="rnd">
            <a:solidFill>
              <a:srgbClr val="FF6600"/>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defPPr>
              <a:defRPr lang="en-US"/>
            </a:defPPr>
            <a:lvl1pPr algn="l" rtl="0" fontAlgn="base">
              <a:spcBef>
                <a:spcPct val="0"/>
              </a:spcBef>
              <a:spcAft>
                <a:spcPct val="0"/>
              </a:spcAft>
              <a:defRPr sz="1400" kern="1200">
                <a:solidFill>
                  <a:schemeClr val="tx1"/>
                </a:solidFill>
                <a:latin typeface="Arial" panose="020B0604020202020204" pitchFamily="34" charset="0"/>
                <a:ea typeface="+mn-ea"/>
                <a:cs typeface="+mn-cs"/>
              </a:defRPr>
            </a:lvl1pPr>
            <a:lvl2pPr marL="457200" algn="l" rtl="0" fontAlgn="base">
              <a:spcBef>
                <a:spcPct val="0"/>
              </a:spcBef>
              <a:spcAft>
                <a:spcPct val="0"/>
              </a:spcAft>
              <a:defRPr sz="1400" kern="1200">
                <a:solidFill>
                  <a:schemeClr val="tx1"/>
                </a:solidFill>
                <a:latin typeface="Arial" panose="020B0604020202020204" pitchFamily="34" charset="0"/>
                <a:ea typeface="+mn-ea"/>
                <a:cs typeface="+mn-cs"/>
              </a:defRPr>
            </a:lvl2pPr>
            <a:lvl3pPr marL="914400" algn="l" rtl="0" fontAlgn="base">
              <a:spcBef>
                <a:spcPct val="0"/>
              </a:spcBef>
              <a:spcAft>
                <a:spcPct val="0"/>
              </a:spcAft>
              <a:defRPr sz="1400" kern="1200">
                <a:solidFill>
                  <a:schemeClr val="tx1"/>
                </a:solidFill>
                <a:latin typeface="Arial" panose="020B0604020202020204" pitchFamily="34" charset="0"/>
                <a:ea typeface="+mn-ea"/>
                <a:cs typeface="+mn-cs"/>
              </a:defRPr>
            </a:lvl3pPr>
            <a:lvl4pPr marL="1371600" algn="l" rtl="0" fontAlgn="base">
              <a:spcBef>
                <a:spcPct val="0"/>
              </a:spcBef>
              <a:spcAft>
                <a:spcPct val="0"/>
              </a:spcAft>
              <a:defRPr sz="1400" kern="1200">
                <a:solidFill>
                  <a:schemeClr val="tx1"/>
                </a:solidFill>
                <a:latin typeface="Arial" panose="020B0604020202020204" pitchFamily="34" charset="0"/>
                <a:ea typeface="+mn-ea"/>
                <a:cs typeface="+mn-cs"/>
              </a:defRPr>
            </a:lvl4pPr>
            <a:lvl5pPr marL="1828800" algn="l" rtl="0" fontAlgn="base">
              <a:spcBef>
                <a:spcPct val="0"/>
              </a:spcBef>
              <a:spcAft>
                <a:spcPct val="0"/>
              </a:spcAft>
              <a:defRPr sz="1400" kern="1200">
                <a:solidFill>
                  <a:schemeClr val="tx1"/>
                </a:solidFill>
                <a:latin typeface="Arial" panose="020B0604020202020204" pitchFamily="34" charset="0"/>
                <a:ea typeface="+mn-ea"/>
                <a:cs typeface="+mn-cs"/>
              </a:defRPr>
            </a:lvl5pPr>
            <a:lvl6pPr marL="2286000" algn="l" defTabSz="914400" rtl="0" eaLnBrk="1" latinLnBrk="0" hangingPunct="1">
              <a:defRPr sz="1400" kern="1200">
                <a:solidFill>
                  <a:schemeClr val="tx1"/>
                </a:solidFill>
                <a:latin typeface="Arial" panose="020B0604020202020204" pitchFamily="34" charset="0"/>
                <a:ea typeface="+mn-ea"/>
                <a:cs typeface="+mn-cs"/>
              </a:defRPr>
            </a:lvl6pPr>
            <a:lvl7pPr marL="2743200" algn="l" defTabSz="914400" rtl="0" eaLnBrk="1" latinLnBrk="0" hangingPunct="1">
              <a:defRPr sz="1400" kern="1200">
                <a:solidFill>
                  <a:schemeClr val="tx1"/>
                </a:solidFill>
                <a:latin typeface="Arial" panose="020B0604020202020204" pitchFamily="34" charset="0"/>
                <a:ea typeface="+mn-ea"/>
                <a:cs typeface="+mn-cs"/>
              </a:defRPr>
            </a:lvl7pPr>
            <a:lvl8pPr marL="3200400" algn="l" defTabSz="914400" rtl="0" eaLnBrk="1" latinLnBrk="0" hangingPunct="1">
              <a:defRPr sz="1400" kern="1200">
                <a:solidFill>
                  <a:schemeClr val="tx1"/>
                </a:solidFill>
                <a:latin typeface="Arial" panose="020B0604020202020204" pitchFamily="34" charset="0"/>
                <a:ea typeface="+mn-ea"/>
                <a:cs typeface="+mn-cs"/>
              </a:defRPr>
            </a:lvl8pPr>
            <a:lvl9pPr marL="3657600" algn="l" defTabSz="914400" rtl="0" eaLnBrk="1" latinLnBrk="0" hangingPunct="1">
              <a:defRPr sz="1400" kern="1200">
                <a:solidFill>
                  <a:schemeClr val="tx1"/>
                </a:solidFill>
                <a:latin typeface="Arial" panose="020B0604020202020204" pitchFamily="34" charset="0"/>
                <a:ea typeface="+mn-ea"/>
                <a:cs typeface="+mn-cs"/>
              </a:defRPr>
            </a:lvl9pPr>
          </a:lstStyle>
          <a:p>
            <a:endParaRPr lang="en-CA"/>
          </a:p>
        </p:txBody>
      </p:sp>
      <p:sp>
        <p:nvSpPr>
          <p:cNvPr id="18" name="Freeform 14">
            <a:extLst>
              <a:ext uri="{FF2B5EF4-FFF2-40B4-BE49-F238E27FC236}">
                <a16:creationId xmlns:a16="http://schemas.microsoft.com/office/drawing/2014/main" id="{97C7776D-0B19-45EA-860E-BA3B9BEC0E0B}"/>
              </a:ext>
            </a:extLst>
          </p:cNvPr>
          <p:cNvSpPr>
            <a:spLocks noChangeAspect="1"/>
          </p:cNvSpPr>
          <p:nvPr/>
        </p:nvSpPr>
        <p:spPr bwMode="auto">
          <a:xfrm>
            <a:off x="8892660" y="1458041"/>
            <a:ext cx="60401" cy="82847"/>
          </a:xfrm>
          <a:custGeom>
            <a:avLst/>
            <a:gdLst>
              <a:gd name="T0" fmla="*/ 102 w 102"/>
              <a:gd name="T1" fmla="*/ 130 h 130"/>
              <a:gd name="T2" fmla="*/ 0 w 102"/>
              <a:gd name="T3" fmla="*/ 0 h 130"/>
            </a:gdLst>
            <a:ahLst/>
            <a:cxnLst>
              <a:cxn ang="0">
                <a:pos x="T0" y="T1"/>
              </a:cxn>
              <a:cxn ang="0">
                <a:pos x="T2" y="T3"/>
              </a:cxn>
            </a:cxnLst>
            <a:rect l="0" t="0" r="r" b="b"/>
            <a:pathLst>
              <a:path w="102" h="130">
                <a:moveTo>
                  <a:pt x="102" y="130"/>
                </a:moveTo>
                <a:cubicBezTo>
                  <a:pt x="50" y="106"/>
                  <a:pt x="12" y="56"/>
                  <a:pt x="0" y="0"/>
                </a:cubicBezTo>
              </a:path>
            </a:pathLst>
          </a:custGeom>
          <a:noFill/>
          <a:ln w="6350" cap="rnd">
            <a:solidFill>
              <a:srgbClr val="FF6600"/>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defPPr>
              <a:defRPr lang="en-US"/>
            </a:defPPr>
            <a:lvl1pPr algn="l" rtl="0" fontAlgn="base">
              <a:spcBef>
                <a:spcPct val="0"/>
              </a:spcBef>
              <a:spcAft>
                <a:spcPct val="0"/>
              </a:spcAft>
              <a:defRPr sz="1400" kern="1200">
                <a:solidFill>
                  <a:schemeClr val="tx1"/>
                </a:solidFill>
                <a:latin typeface="Arial" panose="020B0604020202020204" pitchFamily="34" charset="0"/>
                <a:ea typeface="+mn-ea"/>
                <a:cs typeface="+mn-cs"/>
              </a:defRPr>
            </a:lvl1pPr>
            <a:lvl2pPr marL="457200" algn="l" rtl="0" fontAlgn="base">
              <a:spcBef>
                <a:spcPct val="0"/>
              </a:spcBef>
              <a:spcAft>
                <a:spcPct val="0"/>
              </a:spcAft>
              <a:defRPr sz="1400" kern="1200">
                <a:solidFill>
                  <a:schemeClr val="tx1"/>
                </a:solidFill>
                <a:latin typeface="Arial" panose="020B0604020202020204" pitchFamily="34" charset="0"/>
                <a:ea typeface="+mn-ea"/>
                <a:cs typeface="+mn-cs"/>
              </a:defRPr>
            </a:lvl2pPr>
            <a:lvl3pPr marL="914400" algn="l" rtl="0" fontAlgn="base">
              <a:spcBef>
                <a:spcPct val="0"/>
              </a:spcBef>
              <a:spcAft>
                <a:spcPct val="0"/>
              </a:spcAft>
              <a:defRPr sz="1400" kern="1200">
                <a:solidFill>
                  <a:schemeClr val="tx1"/>
                </a:solidFill>
                <a:latin typeface="Arial" panose="020B0604020202020204" pitchFamily="34" charset="0"/>
                <a:ea typeface="+mn-ea"/>
                <a:cs typeface="+mn-cs"/>
              </a:defRPr>
            </a:lvl3pPr>
            <a:lvl4pPr marL="1371600" algn="l" rtl="0" fontAlgn="base">
              <a:spcBef>
                <a:spcPct val="0"/>
              </a:spcBef>
              <a:spcAft>
                <a:spcPct val="0"/>
              </a:spcAft>
              <a:defRPr sz="1400" kern="1200">
                <a:solidFill>
                  <a:schemeClr val="tx1"/>
                </a:solidFill>
                <a:latin typeface="Arial" panose="020B0604020202020204" pitchFamily="34" charset="0"/>
                <a:ea typeface="+mn-ea"/>
                <a:cs typeface="+mn-cs"/>
              </a:defRPr>
            </a:lvl4pPr>
            <a:lvl5pPr marL="1828800" algn="l" rtl="0" fontAlgn="base">
              <a:spcBef>
                <a:spcPct val="0"/>
              </a:spcBef>
              <a:spcAft>
                <a:spcPct val="0"/>
              </a:spcAft>
              <a:defRPr sz="1400" kern="1200">
                <a:solidFill>
                  <a:schemeClr val="tx1"/>
                </a:solidFill>
                <a:latin typeface="Arial" panose="020B0604020202020204" pitchFamily="34" charset="0"/>
                <a:ea typeface="+mn-ea"/>
                <a:cs typeface="+mn-cs"/>
              </a:defRPr>
            </a:lvl5pPr>
            <a:lvl6pPr marL="2286000" algn="l" defTabSz="914400" rtl="0" eaLnBrk="1" latinLnBrk="0" hangingPunct="1">
              <a:defRPr sz="1400" kern="1200">
                <a:solidFill>
                  <a:schemeClr val="tx1"/>
                </a:solidFill>
                <a:latin typeface="Arial" panose="020B0604020202020204" pitchFamily="34" charset="0"/>
                <a:ea typeface="+mn-ea"/>
                <a:cs typeface="+mn-cs"/>
              </a:defRPr>
            </a:lvl6pPr>
            <a:lvl7pPr marL="2743200" algn="l" defTabSz="914400" rtl="0" eaLnBrk="1" latinLnBrk="0" hangingPunct="1">
              <a:defRPr sz="1400" kern="1200">
                <a:solidFill>
                  <a:schemeClr val="tx1"/>
                </a:solidFill>
                <a:latin typeface="Arial" panose="020B0604020202020204" pitchFamily="34" charset="0"/>
                <a:ea typeface="+mn-ea"/>
                <a:cs typeface="+mn-cs"/>
              </a:defRPr>
            </a:lvl7pPr>
            <a:lvl8pPr marL="3200400" algn="l" defTabSz="914400" rtl="0" eaLnBrk="1" latinLnBrk="0" hangingPunct="1">
              <a:defRPr sz="1400" kern="1200">
                <a:solidFill>
                  <a:schemeClr val="tx1"/>
                </a:solidFill>
                <a:latin typeface="Arial" panose="020B0604020202020204" pitchFamily="34" charset="0"/>
                <a:ea typeface="+mn-ea"/>
                <a:cs typeface="+mn-cs"/>
              </a:defRPr>
            </a:lvl8pPr>
            <a:lvl9pPr marL="3657600" algn="l" defTabSz="914400" rtl="0" eaLnBrk="1" latinLnBrk="0" hangingPunct="1">
              <a:defRPr sz="1400" kern="1200">
                <a:solidFill>
                  <a:schemeClr val="tx1"/>
                </a:solidFill>
                <a:latin typeface="Arial" panose="020B0604020202020204" pitchFamily="34" charset="0"/>
                <a:ea typeface="+mn-ea"/>
                <a:cs typeface="+mn-cs"/>
              </a:defRPr>
            </a:lvl9pPr>
          </a:lstStyle>
          <a:p>
            <a:endParaRPr lang="en-CA"/>
          </a:p>
        </p:txBody>
      </p:sp>
      <p:sp>
        <p:nvSpPr>
          <p:cNvPr id="19" name="Freeform 15">
            <a:extLst>
              <a:ext uri="{FF2B5EF4-FFF2-40B4-BE49-F238E27FC236}">
                <a16:creationId xmlns:a16="http://schemas.microsoft.com/office/drawing/2014/main" id="{AA51B9D5-819B-4EC4-BBD7-D4B3498CA923}"/>
              </a:ext>
            </a:extLst>
          </p:cNvPr>
          <p:cNvSpPr>
            <a:spLocks noChangeAspect="1"/>
          </p:cNvSpPr>
          <p:nvPr/>
        </p:nvSpPr>
        <p:spPr bwMode="auto">
          <a:xfrm>
            <a:off x="8953062" y="1538678"/>
            <a:ext cx="4607" cy="2209"/>
          </a:xfrm>
          <a:custGeom>
            <a:avLst/>
            <a:gdLst>
              <a:gd name="T0" fmla="*/ 0 w 8"/>
              <a:gd name="T1" fmla="*/ 4 h 4"/>
              <a:gd name="T2" fmla="*/ 8 w 8"/>
              <a:gd name="T3" fmla="*/ 0 h 4"/>
            </a:gdLst>
            <a:ahLst/>
            <a:cxnLst>
              <a:cxn ang="0">
                <a:pos x="T0" y="T1"/>
              </a:cxn>
              <a:cxn ang="0">
                <a:pos x="T2" y="T3"/>
              </a:cxn>
            </a:cxnLst>
            <a:rect l="0" t="0" r="r" b="b"/>
            <a:pathLst>
              <a:path w="8" h="4">
                <a:moveTo>
                  <a:pt x="0" y="4"/>
                </a:moveTo>
                <a:cubicBezTo>
                  <a:pt x="2" y="4"/>
                  <a:pt x="5" y="2"/>
                  <a:pt x="8" y="0"/>
                </a:cubicBezTo>
              </a:path>
            </a:pathLst>
          </a:custGeom>
          <a:noFill/>
          <a:ln w="6350" cap="rnd">
            <a:solidFill>
              <a:srgbClr val="FF6600"/>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defPPr>
              <a:defRPr lang="en-US"/>
            </a:defPPr>
            <a:lvl1pPr algn="l" rtl="0" fontAlgn="base">
              <a:spcBef>
                <a:spcPct val="0"/>
              </a:spcBef>
              <a:spcAft>
                <a:spcPct val="0"/>
              </a:spcAft>
              <a:defRPr sz="1400" kern="1200">
                <a:solidFill>
                  <a:schemeClr val="tx1"/>
                </a:solidFill>
                <a:latin typeface="Arial" panose="020B0604020202020204" pitchFamily="34" charset="0"/>
                <a:ea typeface="+mn-ea"/>
                <a:cs typeface="+mn-cs"/>
              </a:defRPr>
            </a:lvl1pPr>
            <a:lvl2pPr marL="457200" algn="l" rtl="0" fontAlgn="base">
              <a:spcBef>
                <a:spcPct val="0"/>
              </a:spcBef>
              <a:spcAft>
                <a:spcPct val="0"/>
              </a:spcAft>
              <a:defRPr sz="1400" kern="1200">
                <a:solidFill>
                  <a:schemeClr val="tx1"/>
                </a:solidFill>
                <a:latin typeface="Arial" panose="020B0604020202020204" pitchFamily="34" charset="0"/>
                <a:ea typeface="+mn-ea"/>
                <a:cs typeface="+mn-cs"/>
              </a:defRPr>
            </a:lvl2pPr>
            <a:lvl3pPr marL="914400" algn="l" rtl="0" fontAlgn="base">
              <a:spcBef>
                <a:spcPct val="0"/>
              </a:spcBef>
              <a:spcAft>
                <a:spcPct val="0"/>
              </a:spcAft>
              <a:defRPr sz="1400" kern="1200">
                <a:solidFill>
                  <a:schemeClr val="tx1"/>
                </a:solidFill>
                <a:latin typeface="Arial" panose="020B0604020202020204" pitchFamily="34" charset="0"/>
                <a:ea typeface="+mn-ea"/>
                <a:cs typeface="+mn-cs"/>
              </a:defRPr>
            </a:lvl3pPr>
            <a:lvl4pPr marL="1371600" algn="l" rtl="0" fontAlgn="base">
              <a:spcBef>
                <a:spcPct val="0"/>
              </a:spcBef>
              <a:spcAft>
                <a:spcPct val="0"/>
              </a:spcAft>
              <a:defRPr sz="1400" kern="1200">
                <a:solidFill>
                  <a:schemeClr val="tx1"/>
                </a:solidFill>
                <a:latin typeface="Arial" panose="020B0604020202020204" pitchFamily="34" charset="0"/>
                <a:ea typeface="+mn-ea"/>
                <a:cs typeface="+mn-cs"/>
              </a:defRPr>
            </a:lvl4pPr>
            <a:lvl5pPr marL="1828800" algn="l" rtl="0" fontAlgn="base">
              <a:spcBef>
                <a:spcPct val="0"/>
              </a:spcBef>
              <a:spcAft>
                <a:spcPct val="0"/>
              </a:spcAft>
              <a:defRPr sz="1400" kern="1200">
                <a:solidFill>
                  <a:schemeClr val="tx1"/>
                </a:solidFill>
                <a:latin typeface="Arial" panose="020B0604020202020204" pitchFamily="34" charset="0"/>
                <a:ea typeface="+mn-ea"/>
                <a:cs typeface="+mn-cs"/>
              </a:defRPr>
            </a:lvl5pPr>
            <a:lvl6pPr marL="2286000" algn="l" defTabSz="914400" rtl="0" eaLnBrk="1" latinLnBrk="0" hangingPunct="1">
              <a:defRPr sz="1400" kern="1200">
                <a:solidFill>
                  <a:schemeClr val="tx1"/>
                </a:solidFill>
                <a:latin typeface="Arial" panose="020B0604020202020204" pitchFamily="34" charset="0"/>
                <a:ea typeface="+mn-ea"/>
                <a:cs typeface="+mn-cs"/>
              </a:defRPr>
            </a:lvl6pPr>
            <a:lvl7pPr marL="2743200" algn="l" defTabSz="914400" rtl="0" eaLnBrk="1" latinLnBrk="0" hangingPunct="1">
              <a:defRPr sz="1400" kern="1200">
                <a:solidFill>
                  <a:schemeClr val="tx1"/>
                </a:solidFill>
                <a:latin typeface="Arial" panose="020B0604020202020204" pitchFamily="34" charset="0"/>
                <a:ea typeface="+mn-ea"/>
                <a:cs typeface="+mn-cs"/>
              </a:defRPr>
            </a:lvl7pPr>
            <a:lvl8pPr marL="3200400" algn="l" defTabSz="914400" rtl="0" eaLnBrk="1" latinLnBrk="0" hangingPunct="1">
              <a:defRPr sz="1400" kern="1200">
                <a:solidFill>
                  <a:schemeClr val="tx1"/>
                </a:solidFill>
                <a:latin typeface="Arial" panose="020B0604020202020204" pitchFamily="34" charset="0"/>
                <a:ea typeface="+mn-ea"/>
                <a:cs typeface="+mn-cs"/>
              </a:defRPr>
            </a:lvl8pPr>
            <a:lvl9pPr marL="3657600" algn="l" defTabSz="914400" rtl="0" eaLnBrk="1" latinLnBrk="0" hangingPunct="1">
              <a:defRPr sz="1400" kern="1200">
                <a:solidFill>
                  <a:schemeClr val="tx1"/>
                </a:solidFill>
                <a:latin typeface="Arial" panose="020B0604020202020204" pitchFamily="34" charset="0"/>
                <a:ea typeface="+mn-ea"/>
                <a:cs typeface="+mn-cs"/>
              </a:defRPr>
            </a:lvl9pPr>
          </a:lstStyle>
          <a:p>
            <a:endParaRPr lang="en-CA"/>
          </a:p>
        </p:txBody>
      </p:sp>
      <p:sp>
        <p:nvSpPr>
          <p:cNvPr id="20" name="Freeform 16">
            <a:extLst>
              <a:ext uri="{FF2B5EF4-FFF2-40B4-BE49-F238E27FC236}">
                <a16:creationId xmlns:a16="http://schemas.microsoft.com/office/drawing/2014/main" id="{EB29BF76-8F2C-4053-8648-90FAD759B16A}"/>
              </a:ext>
            </a:extLst>
          </p:cNvPr>
          <p:cNvSpPr>
            <a:spLocks noChangeAspect="1"/>
          </p:cNvSpPr>
          <p:nvPr/>
        </p:nvSpPr>
        <p:spPr bwMode="auto">
          <a:xfrm>
            <a:off x="8916207" y="1458041"/>
            <a:ext cx="41462" cy="80638"/>
          </a:xfrm>
          <a:custGeom>
            <a:avLst/>
            <a:gdLst>
              <a:gd name="T0" fmla="*/ 70 w 70"/>
              <a:gd name="T1" fmla="*/ 126 h 126"/>
              <a:gd name="T2" fmla="*/ 0 w 70"/>
              <a:gd name="T3" fmla="*/ 0 h 126"/>
            </a:gdLst>
            <a:ahLst/>
            <a:cxnLst>
              <a:cxn ang="0">
                <a:pos x="T0" y="T1"/>
              </a:cxn>
              <a:cxn ang="0">
                <a:pos x="T2" y="T3"/>
              </a:cxn>
            </a:cxnLst>
            <a:rect l="0" t="0" r="r" b="b"/>
            <a:pathLst>
              <a:path w="70" h="126">
                <a:moveTo>
                  <a:pt x="70" y="126"/>
                </a:moveTo>
                <a:cubicBezTo>
                  <a:pt x="38" y="90"/>
                  <a:pt x="12" y="46"/>
                  <a:pt x="0" y="0"/>
                </a:cubicBezTo>
              </a:path>
            </a:pathLst>
          </a:custGeom>
          <a:noFill/>
          <a:ln w="6350" cap="rnd">
            <a:solidFill>
              <a:srgbClr val="FF6600"/>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defPPr>
              <a:defRPr lang="en-US"/>
            </a:defPPr>
            <a:lvl1pPr algn="l" rtl="0" fontAlgn="base">
              <a:spcBef>
                <a:spcPct val="0"/>
              </a:spcBef>
              <a:spcAft>
                <a:spcPct val="0"/>
              </a:spcAft>
              <a:defRPr sz="1400" kern="1200">
                <a:solidFill>
                  <a:schemeClr val="tx1"/>
                </a:solidFill>
                <a:latin typeface="Arial" panose="020B0604020202020204" pitchFamily="34" charset="0"/>
                <a:ea typeface="+mn-ea"/>
                <a:cs typeface="+mn-cs"/>
              </a:defRPr>
            </a:lvl1pPr>
            <a:lvl2pPr marL="457200" algn="l" rtl="0" fontAlgn="base">
              <a:spcBef>
                <a:spcPct val="0"/>
              </a:spcBef>
              <a:spcAft>
                <a:spcPct val="0"/>
              </a:spcAft>
              <a:defRPr sz="1400" kern="1200">
                <a:solidFill>
                  <a:schemeClr val="tx1"/>
                </a:solidFill>
                <a:latin typeface="Arial" panose="020B0604020202020204" pitchFamily="34" charset="0"/>
                <a:ea typeface="+mn-ea"/>
                <a:cs typeface="+mn-cs"/>
              </a:defRPr>
            </a:lvl2pPr>
            <a:lvl3pPr marL="914400" algn="l" rtl="0" fontAlgn="base">
              <a:spcBef>
                <a:spcPct val="0"/>
              </a:spcBef>
              <a:spcAft>
                <a:spcPct val="0"/>
              </a:spcAft>
              <a:defRPr sz="1400" kern="1200">
                <a:solidFill>
                  <a:schemeClr val="tx1"/>
                </a:solidFill>
                <a:latin typeface="Arial" panose="020B0604020202020204" pitchFamily="34" charset="0"/>
                <a:ea typeface="+mn-ea"/>
                <a:cs typeface="+mn-cs"/>
              </a:defRPr>
            </a:lvl3pPr>
            <a:lvl4pPr marL="1371600" algn="l" rtl="0" fontAlgn="base">
              <a:spcBef>
                <a:spcPct val="0"/>
              </a:spcBef>
              <a:spcAft>
                <a:spcPct val="0"/>
              </a:spcAft>
              <a:defRPr sz="1400" kern="1200">
                <a:solidFill>
                  <a:schemeClr val="tx1"/>
                </a:solidFill>
                <a:latin typeface="Arial" panose="020B0604020202020204" pitchFamily="34" charset="0"/>
                <a:ea typeface="+mn-ea"/>
                <a:cs typeface="+mn-cs"/>
              </a:defRPr>
            </a:lvl4pPr>
            <a:lvl5pPr marL="1828800" algn="l" rtl="0" fontAlgn="base">
              <a:spcBef>
                <a:spcPct val="0"/>
              </a:spcBef>
              <a:spcAft>
                <a:spcPct val="0"/>
              </a:spcAft>
              <a:defRPr sz="1400" kern="1200">
                <a:solidFill>
                  <a:schemeClr val="tx1"/>
                </a:solidFill>
                <a:latin typeface="Arial" panose="020B0604020202020204" pitchFamily="34" charset="0"/>
                <a:ea typeface="+mn-ea"/>
                <a:cs typeface="+mn-cs"/>
              </a:defRPr>
            </a:lvl5pPr>
            <a:lvl6pPr marL="2286000" algn="l" defTabSz="914400" rtl="0" eaLnBrk="1" latinLnBrk="0" hangingPunct="1">
              <a:defRPr sz="1400" kern="1200">
                <a:solidFill>
                  <a:schemeClr val="tx1"/>
                </a:solidFill>
                <a:latin typeface="Arial" panose="020B0604020202020204" pitchFamily="34" charset="0"/>
                <a:ea typeface="+mn-ea"/>
                <a:cs typeface="+mn-cs"/>
              </a:defRPr>
            </a:lvl6pPr>
            <a:lvl7pPr marL="2743200" algn="l" defTabSz="914400" rtl="0" eaLnBrk="1" latinLnBrk="0" hangingPunct="1">
              <a:defRPr sz="1400" kern="1200">
                <a:solidFill>
                  <a:schemeClr val="tx1"/>
                </a:solidFill>
                <a:latin typeface="Arial" panose="020B0604020202020204" pitchFamily="34" charset="0"/>
                <a:ea typeface="+mn-ea"/>
                <a:cs typeface="+mn-cs"/>
              </a:defRPr>
            </a:lvl7pPr>
            <a:lvl8pPr marL="3200400" algn="l" defTabSz="914400" rtl="0" eaLnBrk="1" latinLnBrk="0" hangingPunct="1">
              <a:defRPr sz="1400" kern="1200">
                <a:solidFill>
                  <a:schemeClr val="tx1"/>
                </a:solidFill>
                <a:latin typeface="Arial" panose="020B0604020202020204" pitchFamily="34" charset="0"/>
                <a:ea typeface="+mn-ea"/>
                <a:cs typeface="+mn-cs"/>
              </a:defRPr>
            </a:lvl8pPr>
            <a:lvl9pPr marL="3657600" algn="l" defTabSz="914400" rtl="0" eaLnBrk="1" latinLnBrk="0" hangingPunct="1">
              <a:defRPr sz="1400" kern="1200">
                <a:solidFill>
                  <a:schemeClr val="tx1"/>
                </a:solidFill>
                <a:latin typeface="Arial" panose="020B0604020202020204" pitchFamily="34" charset="0"/>
                <a:ea typeface="+mn-ea"/>
                <a:cs typeface="+mn-cs"/>
              </a:defRPr>
            </a:lvl9pPr>
          </a:lstStyle>
          <a:p>
            <a:endParaRPr lang="en-CA"/>
          </a:p>
        </p:txBody>
      </p:sp>
      <p:sp>
        <p:nvSpPr>
          <p:cNvPr id="21" name="Freeform 17">
            <a:extLst>
              <a:ext uri="{FF2B5EF4-FFF2-40B4-BE49-F238E27FC236}">
                <a16:creationId xmlns:a16="http://schemas.microsoft.com/office/drawing/2014/main" id="{FA104532-EF55-4DDF-8B58-47D8D9F521C2}"/>
              </a:ext>
            </a:extLst>
          </p:cNvPr>
          <p:cNvSpPr>
            <a:spLocks noChangeAspect="1"/>
          </p:cNvSpPr>
          <p:nvPr/>
        </p:nvSpPr>
        <p:spPr bwMode="auto">
          <a:xfrm>
            <a:off x="8957668" y="1538678"/>
            <a:ext cx="9726" cy="2762"/>
          </a:xfrm>
          <a:custGeom>
            <a:avLst/>
            <a:gdLst>
              <a:gd name="T0" fmla="*/ 0 w 16"/>
              <a:gd name="T1" fmla="*/ 0 h 5"/>
              <a:gd name="T2" fmla="*/ 16 w 16"/>
              <a:gd name="T3" fmla="*/ 3 h 5"/>
            </a:gdLst>
            <a:ahLst/>
            <a:cxnLst>
              <a:cxn ang="0">
                <a:pos x="T0" y="T1"/>
              </a:cxn>
              <a:cxn ang="0">
                <a:pos x="T2" y="T3"/>
              </a:cxn>
            </a:cxnLst>
            <a:rect l="0" t="0" r="r" b="b"/>
            <a:pathLst>
              <a:path w="16" h="5">
                <a:moveTo>
                  <a:pt x="0" y="0"/>
                </a:moveTo>
                <a:cubicBezTo>
                  <a:pt x="5" y="3"/>
                  <a:pt x="10" y="5"/>
                  <a:pt x="16" y="3"/>
                </a:cubicBezTo>
              </a:path>
            </a:pathLst>
          </a:custGeom>
          <a:noFill/>
          <a:ln w="6350" cap="rnd">
            <a:solidFill>
              <a:srgbClr val="FF6600"/>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defPPr>
              <a:defRPr lang="en-US"/>
            </a:defPPr>
            <a:lvl1pPr algn="l" rtl="0" fontAlgn="base">
              <a:spcBef>
                <a:spcPct val="0"/>
              </a:spcBef>
              <a:spcAft>
                <a:spcPct val="0"/>
              </a:spcAft>
              <a:defRPr sz="1400" kern="1200">
                <a:solidFill>
                  <a:schemeClr val="tx1"/>
                </a:solidFill>
                <a:latin typeface="Arial" panose="020B0604020202020204" pitchFamily="34" charset="0"/>
                <a:ea typeface="+mn-ea"/>
                <a:cs typeface="+mn-cs"/>
              </a:defRPr>
            </a:lvl1pPr>
            <a:lvl2pPr marL="457200" algn="l" rtl="0" fontAlgn="base">
              <a:spcBef>
                <a:spcPct val="0"/>
              </a:spcBef>
              <a:spcAft>
                <a:spcPct val="0"/>
              </a:spcAft>
              <a:defRPr sz="1400" kern="1200">
                <a:solidFill>
                  <a:schemeClr val="tx1"/>
                </a:solidFill>
                <a:latin typeface="Arial" panose="020B0604020202020204" pitchFamily="34" charset="0"/>
                <a:ea typeface="+mn-ea"/>
                <a:cs typeface="+mn-cs"/>
              </a:defRPr>
            </a:lvl2pPr>
            <a:lvl3pPr marL="914400" algn="l" rtl="0" fontAlgn="base">
              <a:spcBef>
                <a:spcPct val="0"/>
              </a:spcBef>
              <a:spcAft>
                <a:spcPct val="0"/>
              </a:spcAft>
              <a:defRPr sz="1400" kern="1200">
                <a:solidFill>
                  <a:schemeClr val="tx1"/>
                </a:solidFill>
                <a:latin typeface="Arial" panose="020B0604020202020204" pitchFamily="34" charset="0"/>
                <a:ea typeface="+mn-ea"/>
                <a:cs typeface="+mn-cs"/>
              </a:defRPr>
            </a:lvl3pPr>
            <a:lvl4pPr marL="1371600" algn="l" rtl="0" fontAlgn="base">
              <a:spcBef>
                <a:spcPct val="0"/>
              </a:spcBef>
              <a:spcAft>
                <a:spcPct val="0"/>
              </a:spcAft>
              <a:defRPr sz="1400" kern="1200">
                <a:solidFill>
                  <a:schemeClr val="tx1"/>
                </a:solidFill>
                <a:latin typeface="Arial" panose="020B0604020202020204" pitchFamily="34" charset="0"/>
                <a:ea typeface="+mn-ea"/>
                <a:cs typeface="+mn-cs"/>
              </a:defRPr>
            </a:lvl4pPr>
            <a:lvl5pPr marL="1828800" algn="l" rtl="0" fontAlgn="base">
              <a:spcBef>
                <a:spcPct val="0"/>
              </a:spcBef>
              <a:spcAft>
                <a:spcPct val="0"/>
              </a:spcAft>
              <a:defRPr sz="1400" kern="1200">
                <a:solidFill>
                  <a:schemeClr val="tx1"/>
                </a:solidFill>
                <a:latin typeface="Arial" panose="020B0604020202020204" pitchFamily="34" charset="0"/>
                <a:ea typeface="+mn-ea"/>
                <a:cs typeface="+mn-cs"/>
              </a:defRPr>
            </a:lvl5pPr>
            <a:lvl6pPr marL="2286000" algn="l" defTabSz="914400" rtl="0" eaLnBrk="1" latinLnBrk="0" hangingPunct="1">
              <a:defRPr sz="1400" kern="1200">
                <a:solidFill>
                  <a:schemeClr val="tx1"/>
                </a:solidFill>
                <a:latin typeface="Arial" panose="020B0604020202020204" pitchFamily="34" charset="0"/>
                <a:ea typeface="+mn-ea"/>
                <a:cs typeface="+mn-cs"/>
              </a:defRPr>
            </a:lvl6pPr>
            <a:lvl7pPr marL="2743200" algn="l" defTabSz="914400" rtl="0" eaLnBrk="1" latinLnBrk="0" hangingPunct="1">
              <a:defRPr sz="1400" kern="1200">
                <a:solidFill>
                  <a:schemeClr val="tx1"/>
                </a:solidFill>
                <a:latin typeface="Arial" panose="020B0604020202020204" pitchFamily="34" charset="0"/>
                <a:ea typeface="+mn-ea"/>
                <a:cs typeface="+mn-cs"/>
              </a:defRPr>
            </a:lvl7pPr>
            <a:lvl8pPr marL="3200400" algn="l" defTabSz="914400" rtl="0" eaLnBrk="1" latinLnBrk="0" hangingPunct="1">
              <a:defRPr sz="1400" kern="1200">
                <a:solidFill>
                  <a:schemeClr val="tx1"/>
                </a:solidFill>
                <a:latin typeface="Arial" panose="020B0604020202020204" pitchFamily="34" charset="0"/>
                <a:ea typeface="+mn-ea"/>
                <a:cs typeface="+mn-cs"/>
              </a:defRPr>
            </a:lvl8pPr>
            <a:lvl9pPr marL="3657600" algn="l" defTabSz="914400" rtl="0" eaLnBrk="1" latinLnBrk="0" hangingPunct="1">
              <a:defRPr sz="1400" kern="1200">
                <a:solidFill>
                  <a:schemeClr val="tx1"/>
                </a:solidFill>
                <a:latin typeface="Arial" panose="020B0604020202020204" pitchFamily="34" charset="0"/>
                <a:ea typeface="+mn-ea"/>
                <a:cs typeface="+mn-cs"/>
              </a:defRPr>
            </a:lvl9pPr>
          </a:lstStyle>
          <a:p>
            <a:endParaRPr lang="en-CA"/>
          </a:p>
        </p:txBody>
      </p:sp>
      <p:sp>
        <p:nvSpPr>
          <p:cNvPr id="22" name="Freeform 18">
            <a:extLst>
              <a:ext uri="{FF2B5EF4-FFF2-40B4-BE49-F238E27FC236}">
                <a16:creationId xmlns:a16="http://schemas.microsoft.com/office/drawing/2014/main" id="{A41F4288-D27B-474F-8647-FA5E3C2352D5}"/>
              </a:ext>
            </a:extLst>
          </p:cNvPr>
          <p:cNvSpPr>
            <a:spLocks noChangeAspect="1"/>
          </p:cNvSpPr>
          <p:nvPr/>
        </p:nvSpPr>
        <p:spPr bwMode="auto">
          <a:xfrm>
            <a:off x="8949478" y="1498912"/>
            <a:ext cx="17916" cy="41976"/>
          </a:xfrm>
          <a:custGeom>
            <a:avLst/>
            <a:gdLst>
              <a:gd name="T0" fmla="*/ 30 w 30"/>
              <a:gd name="T1" fmla="*/ 65 h 65"/>
              <a:gd name="T2" fmla="*/ 0 w 30"/>
              <a:gd name="T3" fmla="*/ 0 h 65"/>
            </a:gdLst>
            <a:ahLst/>
            <a:cxnLst>
              <a:cxn ang="0">
                <a:pos x="T0" y="T1"/>
              </a:cxn>
              <a:cxn ang="0">
                <a:pos x="T2" y="T3"/>
              </a:cxn>
            </a:cxnLst>
            <a:rect l="0" t="0" r="r" b="b"/>
            <a:pathLst>
              <a:path w="30" h="65">
                <a:moveTo>
                  <a:pt x="30" y="65"/>
                </a:moveTo>
                <a:cubicBezTo>
                  <a:pt x="23" y="42"/>
                  <a:pt x="6" y="24"/>
                  <a:pt x="0" y="0"/>
                </a:cubicBezTo>
              </a:path>
            </a:pathLst>
          </a:custGeom>
          <a:noFill/>
          <a:ln w="6350" cap="rnd">
            <a:solidFill>
              <a:srgbClr val="FF6600"/>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defPPr>
              <a:defRPr lang="en-US"/>
            </a:defPPr>
            <a:lvl1pPr algn="l" rtl="0" fontAlgn="base">
              <a:spcBef>
                <a:spcPct val="0"/>
              </a:spcBef>
              <a:spcAft>
                <a:spcPct val="0"/>
              </a:spcAft>
              <a:defRPr sz="1400" kern="1200">
                <a:solidFill>
                  <a:schemeClr val="tx1"/>
                </a:solidFill>
                <a:latin typeface="Arial" panose="020B0604020202020204" pitchFamily="34" charset="0"/>
                <a:ea typeface="+mn-ea"/>
                <a:cs typeface="+mn-cs"/>
              </a:defRPr>
            </a:lvl1pPr>
            <a:lvl2pPr marL="457200" algn="l" rtl="0" fontAlgn="base">
              <a:spcBef>
                <a:spcPct val="0"/>
              </a:spcBef>
              <a:spcAft>
                <a:spcPct val="0"/>
              </a:spcAft>
              <a:defRPr sz="1400" kern="1200">
                <a:solidFill>
                  <a:schemeClr val="tx1"/>
                </a:solidFill>
                <a:latin typeface="Arial" panose="020B0604020202020204" pitchFamily="34" charset="0"/>
                <a:ea typeface="+mn-ea"/>
                <a:cs typeface="+mn-cs"/>
              </a:defRPr>
            </a:lvl2pPr>
            <a:lvl3pPr marL="914400" algn="l" rtl="0" fontAlgn="base">
              <a:spcBef>
                <a:spcPct val="0"/>
              </a:spcBef>
              <a:spcAft>
                <a:spcPct val="0"/>
              </a:spcAft>
              <a:defRPr sz="1400" kern="1200">
                <a:solidFill>
                  <a:schemeClr val="tx1"/>
                </a:solidFill>
                <a:latin typeface="Arial" panose="020B0604020202020204" pitchFamily="34" charset="0"/>
                <a:ea typeface="+mn-ea"/>
                <a:cs typeface="+mn-cs"/>
              </a:defRPr>
            </a:lvl3pPr>
            <a:lvl4pPr marL="1371600" algn="l" rtl="0" fontAlgn="base">
              <a:spcBef>
                <a:spcPct val="0"/>
              </a:spcBef>
              <a:spcAft>
                <a:spcPct val="0"/>
              </a:spcAft>
              <a:defRPr sz="1400" kern="1200">
                <a:solidFill>
                  <a:schemeClr val="tx1"/>
                </a:solidFill>
                <a:latin typeface="Arial" panose="020B0604020202020204" pitchFamily="34" charset="0"/>
                <a:ea typeface="+mn-ea"/>
                <a:cs typeface="+mn-cs"/>
              </a:defRPr>
            </a:lvl4pPr>
            <a:lvl5pPr marL="1828800" algn="l" rtl="0" fontAlgn="base">
              <a:spcBef>
                <a:spcPct val="0"/>
              </a:spcBef>
              <a:spcAft>
                <a:spcPct val="0"/>
              </a:spcAft>
              <a:defRPr sz="1400" kern="1200">
                <a:solidFill>
                  <a:schemeClr val="tx1"/>
                </a:solidFill>
                <a:latin typeface="Arial" panose="020B0604020202020204" pitchFamily="34" charset="0"/>
                <a:ea typeface="+mn-ea"/>
                <a:cs typeface="+mn-cs"/>
              </a:defRPr>
            </a:lvl5pPr>
            <a:lvl6pPr marL="2286000" algn="l" defTabSz="914400" rtl="0" eaLnBrk="1" latinLnBrk="0" hangingPunct="1">
              <a:defRPr sz="1400" kern="1200">
                <a:solidFill>
                  <a:schemeClr val="tx1"/>
                </a:solidFill>
                <a:latin typeface="Arial" panose="020B0604020202020204" pitchFamily="34" charset="0"/>
                <a:ea typeface="+mn-ea"/>
                <a:cs typeface="+mn-cs"/>
              </a:defRPr>
            </a:lvl6pPr>
            <a:lvl7pPr marL="2743200" algn="l" defTabSz="914400" rtl="0" eaLnBrk="1" latinLnBrk="0" hangingPunct="1">
              <a:defRPr sz="1400" kern="1200">
                <a:solidFill>
                  <a:schemeClr val="tx1"/>
                </a:solidFill>
                <a:latin typeface="Arial" panose="020B0604020202020204" pitchFamily="34" charset="0"/>
                <a:ea typeface="+mn-ea"/>
                <a:cs typeface="+mn-cs"/>
              </a:defRPr>
            </a:lvl7pPr>
            <a:lvl8pPr marL="3200400" algn="l" defTabSz="914400" rtl="0" eaLnBrk="1" latinLnBrk="0" hangingPunct="1">
              <a:defRPr sz="1400" kern="1200">
                <a:solidFill>
                  <a:schemeClr val="tx1"/>
                </a:solidFill>
                <a:latin typeface="Arial" panose="020B0604020202020204" pitchFamily="34" charset="0"/>
                <a:ea typeface="+mn-ea"/>
                <a:cs typeface="+mn-cs"/>
              </a:defRPr>
            </a:lvl8pPr>
            <a:lvl9pPr marL="3657600" algn="l" defTabSz="914400" rtl="0" eaLnBrk="1" latinLnBrk="0" hangingPunct="1">
              <a:defRPr sz="1400" kern="1200">
                <a:solidFill>
                  <a:schemeClr val="tx1"/>
                </a:solidFill>
                <a:latin typeface="Arial" panose="020B0604020202020204" pitchFamily="34" charset="0"/>
                <a:ea typeface="+mn-ea"/>
                <a:cs typeface="+mn-cs"/>
              </a:defRPr>
            </a:lvl9pPr>
          </a:lstStyle>
          <a:p>
            <a:endParaRPr lang="en-CA"/>
          </a:p>
        </p:txBody>
      </p:sp>
      <p:sp>
        <p:nvSpPr>
          <p:cNvPr id="23" name="Freeform 19">
            <a:extLst>
              <a:ext uri="{FF2B5EF4-FFF2-40B4-BE49-F238E27FC236}">
                <a16:creationId xmlns:a16="http://schemas.microsoft.com/office/drawing/2014/main" id="{3F967456-8C82-4110-A056-4A44AB916284}"/>
              </a:ext>
            </a:extLst>
          </p:cNvPr>
          <p:cNvSpPr>
            <a:spLocks noChangeAspect="1"/>
          </p:cNvSpPr>
          <p:nvPr/>
        </p:nvSpPr>
        <p:spPr bwMode="auto">
          <a:xfrm>
            <a:off x="8968418" y="1491180"/>
            <a:ext cx="22522" cy="67382"/>
          </a:xfrm>
          <a:custGeom>
            <a:avLst/>
            <a:gdLst>
              <a:gd name="T0" fmla="*/ 38 w 38"/>
              <a:gd name="T1" fmla="*/ 105 h 105"/>
              <a:gd name="T2" fmla="*/ 0 w 38"/>
              <a:gd name="T3" fmla="*/ 0 h 105"/>
            </a:gdLst>
            <a:ahLst/>
            <a:cxnLst>
              <a:cxn ang="0">
                <a:pos x="T0" y="T1"/>
              </a:cxn>
              <a:cxn ang="0">
                <a:pos x="T2" y="T3"/>
              </a:cxn>
            </a:cxnLst>
            <a:rect l="0" t="0" r="r" b="b"/>
            <a:pathLst>
              <a:path w="38" h="105">
                <a:moveTo>
                  <a:pt x="38" y="105"/>
                </a:moveTo>
                <a:cubicBezTo>
                  <a:pt x="19" y="72"/>
                  <a:pt x="7" y="37"/>
                  <a:pt x="0" y="0"/>
                </a:cubicBezTo>
              </a:path>
            </a:pathLst>
          </a:custGeom>
          <a:noFill/>
          <a:ln w="6350" cap="rnd">
            <a:solidFill>
              <a:srgbClr val="FF6600"/>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defPPr>
              <a:defRPr lang="en-US"/>
            </a:defPPr>
            <a:lvl1pPr algn="l" rtl="0" fontAlgn="base">
              <a:spcBef>
                <a:spcPct val="0"/>
              </a:spcBef>
              <a:spcAft>
                <a:spcPct val="0"/>
              </a:spcAft>
              <a:defRPr sz="1400" kern="1200">
                <a:solidFill>
                  <a:schemeClr val="tx1"/>
                </a:solidFill>
                <a:latin typeface="Arial" panose="020B0604020202020204" pitchFamily="34" charset="0"/>
                <a:ea typeface="+mn-ea"/>
                <a:cs typeface="+mn-cs"/>
              </a:defRPr>
            </a:lvl1pPr>
            <a:lvl2pPr marL="457200" algn="l" rtl="0" fontAlgn="base">
              <a:spcBef>
                <a:spcPct val="0"/>
              </a:spcBef>
              <a:spcAft>
                <a:spcPct val="0"/>
              </a:spcAft>
              <a:defRPr sz="1400" kern="1200">
                <a:solidFill>
                  <a:schemeClr val="tx1"/>
                </a:solidFill>
                <a:latin typeface="Arial" panose="020B0604020202020204" pitchFamily="34" charset="0"/>
                <a:ea typeface="+mn-ea"/>
                <a:cs typeface="+mn-cs"/>
              </a:defRPr>
            </a:lvl2pPr>
            <a:lvl3pPr marL="914400" algn="l" rtl="0" fontAlgn="base">
              <a:spcBef>
                <a:spcPct val="0"/>
              </a:spcBef>
              <a:spcAft>
                <a:spcPct val="0"/>
              </a:spcAft>
              <a:defRPr sz="1400" kern="1200">
                <a:solidFill>
                  <a:schemeClr val="tx1"/>
                </a:solidFill>
                <a:latin typeface="Arial" panose="020B0604020202020204" pitchFamily="34" charset="0"/>
                <a:ea typeface="+mn-ea"/>
                <a:cs typeface="+mn-cs"/>
              </a:defRPr>
            </a:lvl3pPr>
            <a:lvl4pPr marL="1371600" algn="l" rtl="0" fontAlgn="base">
              <a:spcBef>
                <a:spcPct val="0"/>
              </a:spcBef>
              <a:spcAft>
                <a:spcPct val="0"/>
              </a:spcAft>
              <a:defRPr sz="1400" kern="1200">
                <a:solidFill>
                  <a:schemeClr val="tx1"/>
                </a:solidFill>
                <a:latin typeface="Arial" panose="020B0604020202020204" pitchFamily="34" charset="0"/>
                <a:ea typeface="+mn-ea"/>
                <a:cs typeface="+mn-cs"/>
              </a:defRPr>
            </a:lvl4pPr>
            <a:lvl5pPr marL="1828800" algn="l" rtl="0" fontAlgn="base">
              <a:spcBef>
                <a:spcPct val="0"/>
              </a:spcBef>
              <a:spcAft>
                <a:spcPct val="0"/>
              </a:spcAft>
              <a:defRPr sz="1400" kern="1200">
                <a:solidFill>
                  <a:schemeClr val="tx1"/>
                </a:solidFill>
                <a:latin typeface="Arial" panose="020B0604020202020204" pitchFamily="34" charset="0"/>
                <a:ea typeface="+mn-ea"/>
                <a:cs typeface="+mn-cs"/>
              </a:defRPr>
            </a:lvl5pPr>
            <a:lvl6pPr marL="2286000" algn="l" defTabSz="914400" rtl="0" eaLnBrk="1" latinLnBrk="0" hangingPunct="1">
              <a:defRPr sz="1400" kern="1200">
                <a:solidFill>
                  <a:schemeClr val="tx1"/>
                </a:solidFill>
                <a:latin typeface="Arial" panose="020B0604020202020204" pitchFamily="34" charset="0"/>
                <a:ea typeface="+mn-ea"/>
                <a:cs typeface="+mn-cs"/>
              </a:defRPr>
            </a:lvl6pPr>
            <a:lvl7pPr marL="2743200" algn="l" defTabSz="914400" rtl="0" eaLnBrk="1" latinLnBrk="0" hangingPunct="1">
              <a:defRPr sz="1400" kern="1200">
                <a:solidFill>
                  <a:schemeClr val="tx1"/>
                </a:solidFill>
                <a:latin typeface="Arial" panose="020B0604020202020204" pitchFamily="34" charset="0"/>
                <a:ea typeface="+mn-ea"/>
                <a:cs typeface="+mn-cs"/>
              </a:defRPr>
            </a:lvl7pPr>
            <a:lvl8pPr marL="3200400" algn="l" defTabSz="914400" rtl="0" eaLnBrk="1" latinLnBrk="0" hangingPunct="1">
              <a:defRPr sz="1400" kern="1200">
                <a:solidFill>
                  <a:schemeClr val="tx1"/>
                </a:solidFill>
                <a:latin typeface="Arial" panose="020B0604020202020204" pitchFamily="34" charset="0"/>
                <a:ea typeface="+mn-ea"/>
                <a:cs typeface="+mn-cs"/>
              </a:defRPr>
            </a:lvl8pPr>
            <a:lvl9pPr marL="3657600" algn="l" defTabSz="914400" rtl="0" eaLnBrk="1" latinLnBrk="0" hangingPunct="1">
              <a:defRPr sz="1400" kern="1200">
                <a:solidFill>
                  <a:schemeClr val="tx1"/>
                </a:solidFill>
                <a:latin typeface="Arial" panose="020B0604020202020204" pitchFamily="34" charset="0"/>
                <a:ea typeface="+mn-ea"/>
                <a:cs typeface="+mn-cs"/>
              </a:defRPr>
            </a:lvl9pPr>
          </a:lstStyle>
          <a:p>
            <a:endParaRPr lang="en-CA"/>
          </a:p>
        </p:txBody>
      </p:sp>
      <p:sp>
        <p:nvSpPr>
          <p:cNvPr id="24" name="Freeform 20">
            <a:extLst>
              <a:ext uri="{FF2B5EF4-FFF2-40B4-BE49-F238E27FC236}">
                <a16:creationId xmlns:a16="http://schemas.microsoft.com/office/drawing/2014/main" id="{259A919E-3F86-4060-8FE7-99EE1CCA88A3}"/>
              </a:ext>
            </a:extLst>
          </p:cNvPr>
          <p:cNvSpPr>
            <a:spLocks noChangeAspect="1"/>
          </p:cNvSpPr>
          <p:nvPr/>
        </p:nvSpPr>
        <p:spPr bwMode="auto">
          <a:xfrm>
            <a:off x="9001690" y="1537022"/>
            <a:ext cx="15356" cy="27063"/>
          </a:xfrm>
          <a:custGeom>
            <a:avLst/>
            <a:gdLst>
              <a:gd name="T0" fmla="*/ 26 w 26"/>
              <a:gd name="T1" fmla="*/ 42 h 42"/>
              <a:gd name="T2" fmla="*/ 0 w 26"/>
              <a:gd name="T3" fmla="*/ 0 h 42"/>
            </a:gdLst>
            <a:ahLst/>
            <a:cxnLst>
              <a:cxn ang="0">
                <a:pos x="T0" y="T1"/>
              </a:cxn>
              <a:cxn ang="0">
                <a:pos x="T2" y="T3"/>
              </a:cxn>
            </a:cxnLst>
            <a:rect l="0" t="0" r="r" b="b"/>
            <a:pathLst>
              <a:path w="26" h="42">
                <a:moveTo>
                  <a:pt x="26" y="42"/>
                </a:moveTo>
                <a:cubicBezTo>
                  <a:pt x="16" y="28"/>
                  <a:pt x="3" y="17"/>
                  <a:pt x="0" y="0"/>
                </a:cubicBezTo>
              </a:path>
            </a:pathLst>
          </a:custGeom>
          <a:noFill/>
          <a:ln w="6350" cap="rnd">
            <a:solidFill>
              <a:srgbClr val="FF6600"/>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defPPr>
              <a:defRPr lang="en-US"/>
            </a:defPPr>
            <a:lvl1pPr algn="l" rtl="0" fontAlgn="base">
              <a:spcBef>
                <a:spcPct val="0"/>
              </a:spcBef>
              <a:spcAft>
                <a:spcPct val="0"/>
              </a:spcAft>
              <a:defRPr sz="1400" kern="1200">
                <a:solidFill>
                  <a:schemeClr val="tx1"/>
                </a:solidFill>
                <a:latin typeface="Arial" panose="020B0604020202020204" pitchFamily="34" charset="0"/>
                <a:ea typeface="+mn-ea"/>
                <a:cs typeface="+mn-cs"/>
              </a:defRPr>
            </a:lvl1pPr>
            <a:lvl2pPr marL="457200" algn="l" rtl="0" fontAlgn="base">
              <a:spcBef>
                <a:spcPct val="0"/>
              </a:spcBef>
              <a:spcAft>
                <a:spcPct val="0"/>
              </a:spcAft>
              <a:defRPr sz="1400" kern="1200">
                <a:solidFill>
                  <a:schemeClr val="tx1"/>
                </a:solidFill>
                <a:latin typeface="Arial" panose="020B0604020202020204" pitchFamily="34" charset="0"/>
                <a:ea typeface="+mn-ea"/>
                <a:cs typeface="+mn-cs"/>
              </a:defRPr>
            </a:lvl2pPr>
            <a:lvl3pPr marL="914400" algn="l" rtl="0" fontAlgn="base">
              <a:spcBef>
                <a:spcPct val="0"/>
              </a:spcBef>
              <a:spcAft>
                <a:spcPct val="0"/>
              </a:spcAft>
              <a:defRPr sz="1400" kern="1200">
                <a:solidFill>
                  <a:schemeClr val="tx1"/>
                </a:solidFill>
                <a:latin typeface="Arial" panose="020B0604020202020204" pitchFamily="34" charset="0"/>
                <a:ea typeface="+mn-ea"/>
                <a:cs typeface="+mn-cs"/>
              </a:defRPr>
            </a:lvl3pPr>
            <a:lvl4pPr marL="1371600" algn="l" rtl="0" fontAlgn="base">
              <a:spcBef>
                <a:spcPct val="0"/>
              </a:spcBef>
              <a:spcAft>
                <a:spcPct val="0"/>
              </a:spcAft>
              <a:defRPr sz="1400" kern="1200">
                <a:solidFill>
                  <a:schemeClr val="tx1"/>
                </a:solidFill>
                <a:latin typeface="Arial" panose="020B0604020202020204" pitchFamily="34" charset="0"/>
                <a:ea typeface="+mn-ea"/>
                <a:cs typeface="+mn-cs"/>
              </a:defRPr>
            </a:lvl4pPr>
            <a:lvl5pPr marL="1828800" algn="l" rtl="0" fontAlgn="base">
              <a:spcBef>
                <a:spcPct val="0"/>
              </a:spcBef>
              <a:spcAft>
                <a:spcPct val="0"/>
              </a:spcAft>
              <a:defRPr sz="1400" kern="1200">
                <a:solidFill>
                  <a:schemeClr val="tx1"/>
                </a:solidFill>
                <a:latin typeface="Arial" panose="020B0604020202020204" pitchFamily="34" charset="0"/>
                <a:ea typeface="+mn-ea"/>
                <a:cs typeface="+mn-cs"/>
              </a:defRPr>
            </a:lvl5pPr>
            <a:lvl6pPr marL="2286000" algn="l" defTabSz="914400" rtl="0" eaLnBrk="1" latinLnBrk="0" hangingPunct="1">
              <a:defRPr sz="1400" kern="1200">
                <a:solidFill>
                  <a:schemeClr val="tx1"/>
                </a:solidFill>
                <a:latin typeface="Arial" panose="020B0604020202020204" pitchFamily="34" charset="0"/>
                <a:ea typeface="+mn-ea"/>
                <a:cs typeface="+mn-cs"/>
              </a:defRPr>
            </a:lvl6pPr>
            <a:lvl7pPr marL="2743200" algn="l" defTabSz="914400" rtl="0" eaLnBrk="1" latinLnBrk="0" hangingPunct="1">
              <a:defRPr sz="1400" kern="1200">
                <a:solidFill>
                  <a:schemeClr val="tx1"/>
                </a:solidFill>
                <a:latin typeface="Arial" panose="020B0604020202020204" pitchFamily="34" charset="0"/>
                <a:ea typeface="+mn-ea"/>
                <a:cs typeface="+mn-cs"/>
              </a:defRPr>
            </a:lvl7pPr>
            <a:lvl8pPr marL="3200400" algn="l" defTabSz="914400" rtl="0" eaLnBrk="1" latinLnBrk="0" hangingPunct="1">
              <a:defRPr sz="1400" kern="1200">
                <a:solidFill>
                  <a:schemeClr val="tx1"/>
                </a:solidFill>
                <a:latin typeface="Arial" panose="020B0604020202020204" pitchFamily="34" charset="0"/>
                <a:ea typeface="+mn-ea"/>
                <a:cs typeface="+mn-cs"/>
              </a:defRPr>
            </a:lvl8pPr>
            <a:lvl9pPr marL="3657600" algn="l" defTabSz="914400" rtl="0" eaLnBrk="1" latinLnBrk="0" hangingPunct="1">
              <a:defRPr sz="1400" kern="1200">
                <a:solidFill>
                  <a:schemeClr val="tx1"/>
                </a:solidFill>
                <a:latin typeface="Arial" panose="020B0604020202020204" pitchFamily="34" charset="0"/>
                <a:ea typeface="+mn-ea"/>
                <a:cs typeface="+mn-cs"/>
              </a:defRPr>
            </a:lvl9pPr>
          </a:lstStyle>
          <a:p>
            <a:endParaRPr lang="en-CA"/>
          </a:p>
        </p:txBody>
      </p:sp>
      <p:sp>
        <p:nvSpPr>
          <p:cNvPr id="25" name="Freeform 21">
            <a:extLst>
              <a:ext uri="{FF2B5EF4-FFF2-40B4-BE49-F238E27FC236}">
                <a16:creationId xmlns:a16="http://schemas.microsoft.com/office/drawing/2014/main" id="{0D3EE9A3-49B3-4C41-8ED0-BEE1BD0F3775}"/>
              </a:ext>
            </a:extLst>
          </p:cNvPr>
          <p:cNvSpPr>
            <a:spLocks noChangeAspect="1"/>
          </p:cNvSpPr>
          <p:nvPr/>
        </p:nvSpPr>
        <p:spPr bwMode="auto">
          <a:xfrm>
            <a:off x="9017046" y="1564085"/>
            <a:ext cx="5631" cy="2209"/>
          </a:xfrm>
          <a:custGeom>
            <a:avLst/>
            <a:gdLst>
              <a:gd name="T0" fmla="*/ 0 w 10"/>
              <a:gd name="T1" fmla="*/ 0 h 4"/>
              <a:gd name="T2" fmla="*/ 10 w 10"/>
              <a:gd name="T3" fmla="*/ 4 h 4"/>
            </a:gdLst>
            <a:ahLst/>
            <a:cxnLst>
              <a:cxn ang="0">
                <a:pos x="T0" y="T1"/>
              </a:cxn>
              <a:cxn ang="0">
                <a:pos x="T2" y="T3"/>
              </a:cxn>
            </a:cxnLst>
            <a:rect l="0" t="0" r="r" b="b"/>
            <a:pathLst>
              <a:path w="10" h="4">
                <a:moveTo>
                  <a:pt x="0" y="0"/>
                </a:moveTo>
                <a:cubicBezTo>
                  <a:pt x="3" y="3"/>
                  <a:pt x="6" y="3"/>
                  <a:pt x="10" y="4"/>
                </a:cubicBezTo>
              </a:path>
            </a:pathLst>
          </a:custGeom>
          <a:noFill/>
          <a:ln w="6350" cap="rnd">
            <a:solidFill>
              <a:srgbClr val="FF6600"/>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defPPr>
              <a:defRPr lang="en-US"/>
            </a:defPPr>
            <a:lvl1pPr algn="l" rtl="0" fontAlgn="base">
              <a:spcBef>
                <a:spcPct val="0"/>
              </a:spcBef>
              <a:spcAft>
                <a:spcPct val="0"/>
              </a:spcAft>
              <a:defRPr sz="1400" kern="1200">
                <a:solidFill>
                  <a:schemeClr val="tx1"/>
                </a:solidFill>
                <a:latin typeface="Arial" panose="020B0604020202020204" pitchFamily="34" charset="0"/>
                <a:ea typeface="+mn-ea"/>
                <a:cs typeface="+mn-cs"/>
              </a:defRPr>
            </a:lvl1pPr>
            <a:lvl2pPr marL="457200" algn="l" rtl="0" fontAlgn="base">
              <a:spcBef>
                <a:spcPct val="0"/>
              </a:spcBef>
              <a:spcAft>
                <a:spcPct val="0"/>
              </a:spcAft>
              <a:defRPr sz="1400" kern="1200">
                <a:solidFill>
                  <a:schemeClr val="tx1"/>
                </a:solidFill>
                <a:latin typeface="Arial" panose="020B0604020202020204" pitchFamily="34" charset="0"/>
                <a:ea typeface="+mn-ea"/>
                <a:cs typeface="+mn-cs"/>
              </a:defRPr>
            </a:lvl2pPr>
            <a:lvl3pPr marL="914400" algn="l" rtl="0" fontAlgn="base">
              <a:spcBef>
                <a:spcPct val="0"/>
              </a:spcBef>
              <a:spcAft>
                <a:spcPct val="0"/>
              </a:spcAft>
              <a:defRPr sz="1400" kern="1200">
                <a:solidFill>
                  <a:schemeClr val="tx1"/>
                </a:solidFill>
                <a:latin typeface="Arial" panose="020B0604020202020204" pitchFamily="34" charset="0"/>
                <a:ea typeface="+mn-ea"/>
                <a:cs typeface="+mn-cs"/>
              </a:defRPr>
            </a:lvl3pPr>
            <a:lvl4pPr marL="1371600" algn="l" rtl="0" fontAlgn="base">
              <a:spcBef>
                <a:spcPct val="0"/>
              </a:spcBef>
              <a:spcAft>
                <a:spcPct val="0"/>
              </a:spcAft>
              <a:defRPr sz="1400" kern="1200">
                <a:solidFill>
                  <a:schemeClr val="tx1"/>
                </a:solidFill>
                <a:latin typeface="Arial" panose="020B0604020202020204" pitchFamily="34" charset="0"/>
                <a:ea typeface="+mn-ea"/>
                <a:cs typeface="+mn-cs"/>
              </a:defRPr>
            </a:lvl4pPr>
            <a:lvl5pPr marL="1828800" algn="l" rtl="0" fontAlgn="base">
              <a:spcBef>
                <a:spcPct val="0"/>
              </a:spcBef>
              <a:spcAft>
                <a:spcPct val="0"/>
              </a:spcAft>
              <a:defRPr sz="1400" kern="1200">
                <a:solidFill>
                  <a:schemeClr val="tx1"/>
                </a:solidFill>
                <a:latin typeface="Arial" panose="020B0604020202020204" pitchFamily="34" charset="0"/>
                <a:ea typeface="+mn-ea"/>
                <a:cs typeface="+mn-cs"/>
              </a:defRPr>
            </a:lvl5pPr>
            <a:lvl6pPr marL="2286000" algn="l" defTabSz="914400" rtl="0" eaLnBrk="1" latinLnBrk="0" hangingPunct="1">
              <a:defRPr sz="1400" kern="1200">
                <a:solidFill>
                  <a:schemeClr val="tx1"/>
                </a:solidFill>
                <a:latin typeface="Arial" panose="020B0604020202020204" pitchFamily="34" charset="0"/>
                <a:ea typeface="+mn-ea"/>
                <a:cs typeface="+mn-cs"/>
              </a:defRPr>
            </a:lvl6pPr>
            <a:lvl7pPr marL="2743200" algn="l" defTabSz="914400" rtl="0" eaLnBrk="1" latinLnBrk="0" hangingPunct="1">
              <a:defRPr sz="1400" kern="1200">
                <a:solidFill>
                  <a:schemeClr val="tx1"/>
                </a:solidFill>
                <a:latin typeface="Arial" panose="020B0604020202020204" pitchFamily="34" charset="0"/>
                <a:ea typeface="+mn-ea"/>
                <a:cs typeface="+mn-cs"/>
              </a:defRPr>
            </a:lvl7pPr>
            <a:lvl8pPr marL="3200400" algn="l" defTabSz="914400" rtl="0" eaLnBrk="1" latinLnBrk="0" hangingPunct="1">
              <a:defRPr sz="1400" kern="1200">
                <a:solidFill>
                  <a:schemeClr val="tx1"/>
                </a:solidFill>
                <a:latin typeface="Arial" panose="020B0604020202020204" pitchFamily="34" charset="0"/>
                <a:ea typeface="+mn-ea"/>
                <a:cs typeface="+mn-cs"/>
              </a:defRPr>
            </a:lvl8pPr>
            <a:lvl9pPr marL="3657600" algn="l" defTabSz="914400" rtl="0" eaLnBrk="1" latinLnBrk="0" hangingPunct="1">
              <a:defRPr sz="1400" kern="1200">
                <a:solidFill>
                  <a:schemeClr val="tx1"/>
                </a:solidFill>
                <a:latin typeface="Arial" panose="020B0604020202020204" pitchFamily="34" charset="0"/>
                <a:ea typeface="+mn-ea"/>
                <a:cs typeface="+mn-cs"/>
              </a:defRPr>
            </a:lvl9pPr>
          </a:lstStyle>
          <a:p>
            <a:endParaRPr lang="en-CA"/>
          </a:p>
        </p:txBody>
      </p:sp>
      <p:sp>
        <p:nvSpPr>
          <p:cNvPr id="26" name="Freeform 22">
            <a:extLst>
              <a:ext uri="{FF2B5EF4-FFF2-40B4-BE49-F238E27FC236}">
                <a16:creationId xmlns:a16="http://schemas.microsoft.com/office/drawing/2014/main" id="{887F5A64-59D0-42D1-9945-6640988E0740}"/>
              </a:ext>
            </a:extLst>
          </p:cNvPr>
          <p:cNvSpPr>
            <a:spLocks noChangeAspect="1"/>
          </p:cNvSpPr>
          <p:nvPr/>
        </p:nvSpPr>
        <p:spPr bwMode="auto">
          <a:xfrm>
            <a:off x="9013463" y="1534812"/>
            <a:ext cx="9214" cy="31482"/>
          </a:xfrm>
          <a:custGeom>
            <a:avLst/>
            <a:gdLst>
              <a:gd name="T0" fmla="*/ 16 w 16"/>
              <a:gd name="T1" fmla="*/ 50 h 50"/>
              <a:gd name="T2" fmla="*/ 0 w 16"/>
              <a:gd name="T3" fmla="*/ 0 h 50"/>
            </a:gdLst>
            <a:ahLst/>
            <a:cxnLst>
              <a:cxn ang="0">
                <a:pos x="T0" y="T1"/>
              </a:cxn>
              <a:cxn ang="0">
                <a:pos x="T2" y="T3"/>
              </a:cxn>
            </a:cxnLst>
            <a:rect l="0" t="0" r="r" b="b"/>
            <a:pathLst>
              <a:path w="16" h="50">
                <a:moveTo>
                  <a:pt x="16" y="50"/>
                </a:moveTo>
                <a:cubicBezTo>
                  <a:pt x="16" y="32"/>
                  <a:pt x="1" y="18"/>
                  <a:pt x="0" y="0"/>
                </a:cubicBezTo>
              </a:path>
            </a:pathLst>
          </a:custGeom>
          <a:noFill/>
          <a:ln w="6350" cap="rnd">
            <a:solidFill>
              <a:srgbClr val="FF6600"/>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defPPr>
              <a:defRPr lang="en-US"/>
            </a:defPPr>
            <a:lvl1pPr algn="l" rtl="0" fontAlgn="base">
              <a:spcBef>
                <a:spcPct val="0"/>
              </a:spcBef>
              <a:spcAft>
                <a:spcPct val="0"/>
              </a:spcAft>
              <a:defRPr sz="1400" kern="1200">
                <a:solidFill>
                  <a:schemeClr val="tx1"/>
                </a:solidFill>
                <a:latin typeface="Arial" panose="020B0604020202020204" pitchFamily="34" charset="0"/>
                <a:ea typeface="+mn-ea"/>
                <a:cs typeface="+mn-cs"/>
              </a:defRPr>
            </a:lvl1pPr>
            <a:lvl2pPr marL="457200" algn="l" rtl="0" fontAlgn="base">
              <a:spcBef>
                <a:spcPct val="0"/>
              </a:spcBef>
              <a:spcAft>
                <a:spcPct val="0"/>
              </a:spcAft>
              <a:defRPr sz="1400" kern="1200">
                <a:solidFill>
                  <a:schemeClr val="tx1"/>
                </a:solidFill>
                <a:latin typeface="Arial" panose="020B0604020202020204" pitchFamily="34" charset="0"/>
                <a:ea typeface="+mn-ea"/>
                <a:cs typeface="+mn-cs"/>
              </a:defRPr>
            </a:lvl2pPr>
            <a:lvl3pPr marL="914400" algn="l" rtl="0" fontAlgn="base">
              <a:spcBef>
                <a:spcPct val="0"/>
              </a:spcBef>
              <a:spcAft>
                <a:spcPct val="0"/>
              </a:spcAft>
              <a:defRPr sz="1400" kern="1200">
                <a:solidFill>
                  <a:schemeClr val="tx1"/>
                </a:solidFill>
                <a:latin typeface="Arial" panose="020B0604020202020204" pitchFamily="34" charset="0"/>
                <a:ea typeface="+mn-ea"/>
                <a:cs typeface="+mn-cs"/>
              </a:defRPr>
            </a:lvl3pPr>
            <a:lvl4pPr marL="1371600" algn="l" rtl="0" fontAlgn="base">
              <a:spcBef>
                <a:spcPct val="0"/>
              </a:spcBef>
              <a:spcAft>
                <a:spcPct val="0"/>
              </a:spcAft>
              <a:defRPr sz="1400" kern="1200">
                <a:solidFill>
                  <a:schemeClr val="tx1"/>
                </a:solidFill>
                <a:latin typeface="Arial" panose="020B0604020202020204" pitchFamily="34" charset="0"/>
                <a:ea typeface="+mn-ea"/>
                <a:cs typeface="+mn-cs"/>
              </a:defRPr>
            </a:lvl4pPr>
            <a:lvl5pPr marL="1828800" algn="l" rtl="0" fontAlgn="base">
              <a:spcBef>
                <a:spcPct val="0"/>
              </a:spcBef>
              <a:spcAft>
                <a:spcPct val="0"/>
              </a:spcAft>
              <a:defRPr sz="1400" kern="1200">
                <a:solidFill>
                  <a:schemeClr val="tx1"/>
                </a:solidFill>
                <a:latin typeface="Arial" panose="020B0604020202020204" pitchFamily="34" charset="0"/>
                <a:ea typeface="+mn-ea"/>
                <a:cs typeface="+mn-cs"/>
              </a:defRPr>
            </a:lvl5pPr>
            <a:lvl6pPr marL="2286000" algn="l" defTabSz="914400" rtl="0" eaLnBrk="1" latinLnBrk="0" hangingPunct="1">
              <a:defRPr sz="1400" kern="1200">
                <a:solidFill>
                  <a:schemeClr val="tx1"/>
                </a:solidFill>
                <a:latin typeface="Arial" panose="020B0604020202020204" pitchFamily="34" charset="0"/>
                <a:ea typeface="+mn-ea"/>
                <a:cs typeface="+mn-cs"/>
              </a:defRPr>
            </a:lvl6pPr>
            <a:lvl7pPr marL="2743200" algn="l" defTabSz="914400" rtl="0" eaLnBrk="1" latinLnBrk="0" hangingPunct="1">
              <a:defRPr sz="1400" kern="1200">
                <a:solidFill>
                  <a:schemeClr val="tx1"/>
                </a:solidFill>
                <a:latin typeface="Arial" panose="020B0604020202020204" pitchFamily="34" charset="0"/>
                <a:ea typeface="+mn-ea"/>
                <a:cs typeface="+mn-cs"/>
              </a:defRPr>
            </a:lvl7pPr>
            <a:lvl8pPr marL="3200400" algn="l" defTabSz="914400" rtl="0" eaLnBrk="1" latinLnBrk="0" hangingPunct="1">
              <a:defRPr sz="1400" kern="1200">
                <a:solidFill>
                  <a:schemeClr val="tx1"/>
                </a:solidFill>
                <a:latin typeface="Arial" panose="020B0604020202020204" pitchFamily="34" charset="0"/>
                <a:ea typeface="+mn-ea"/>
                <a:cs typeface="+mn-cs"/>
              </a:defRPr>
            </a:lvl8pPr>
            <a:lvl9pPr marL="3657600" algn="l" defTabSz="914400" rtl="0" eaLnBrk="1" latinLnBrk="0" hangingPunct="1">
              <a:defRPr sz="1400" kern="1200">
                <a:solidFill>
                  <a:schemeClr val="tx1"/>
                </a:solidFill>
                <a:latin typeface="Arial" panose="020B0604020202020204" pitchFamily="34" charset="0"/>
                <a:ea typeface="+mn-ea"/>
                <a:cs typeface="+mn-cs"/>
              </a:defRPr>
            </a:lvl9pPr>
          </a:lstStyle>
          <a:p>
            <a:endParaRPr lang="en-CA"/>
          </a:p>
        </p:txBody>
      </p:sp>
      <p:sp>
        <p:nvSpPr>
          <p:cNvPr id="27" name="Freeform 23">
            <a:extLst>
              <a:ext uri="{FF2B5EF4-FFF2-40B4-BE49-F238E27FC236}">
                <a16:creationId xmlns:a16="http://schemas.microsoft.com/office/drawing/2014/main" id="{0E31BD20-CF03-4471-9D2C-C24411EDDB10}"/>
              </a:ext>
            </a:extLst>
          </p:cNvPr>
          <p:cNvSpPr>
            <a:spLocks noChangeAspect="1"/>
          </p:cNvSpPr>
          <p:nvPr/>
        </p:nvSpPr>
        <p:spPr bwMode="auto">
          <a:xfrm>
            <a:off x="9022677" y="1516586"/>
            <a:ext cx="20475" cy="59650"/>
          </a:xfrm>
          <a:custGeom>
            <a:avLst/>
            <a:gdLst>
              <a:gd name="T0" fmla="*/ 34 w 34"/>
              <a:gd name="T1" fmla="*/ 93 h 93"/>
              <a:gd name="T2" fmla="*/ 0 w 34"/>
              <a:gd name="T3" fmla="*/ 0 h 93"/>
            </a:gdLst>
            <a:ahLst/>
            <a:cxnLst>
              <a:cxn ang="0">
                <a:pos x="T0" y="T1"/>
              </a:cxn>
              <a:cxn ang="0">
                <a:pos x="T2" y="T3"/>
              </a:cxn>
            </a:cxnLst>
            <a:rect l="0" t="0" r="r" b="b"/>
            <a:pathLst>
              <a:path w="34" h="93">
                <a:moveTo>
                  <a:pt x="34" y="93"/>
                </a:moveTo>
                <a:cubicBezTo>
                  <a:pt x="19" y="62"/>
                  <a:pt x="4" y="34"/>
                  <a:pt x="0" y="0"/>
                </a:cubicBezTo>
              </a:path>
            </a:pathLst>
          </a:custGeom>
          <a:noFill/>
          <a:ln w="6350" cap="rnd">
            <a:solidFill>
              <a:srgbClr val="FF6600"/>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defPPr>
              <a:defRPr lang="en-US"/>
            </a:defPPr>
            <a:lvl1pPr algn="l" rtl="0" fontAlgn="base">
              <a:spcBef>
                <a:spcPct val="0"/>
              </a:spcBef>
              <a:spcAft>
                <a:spcPct val="0"/>
              </a:spcAft>
              <a:defRPr sz="1400" kern="1200">
                <a:solidFill>
                  <a:schemeClr val="tx1"/>
                </a:solidFill>
                <a:latin typeface="Arial" panose="020B0604020202020204" pitchFamily="34" charset="0"/>
                <a:ea typeface="+mn-ea"/>
                <a:cs typeface="+mn-cs"/>
              </a:defRPr>
            </a:lvl1pPr>
            <a:lvl2pPr marL="457200" algn="l" rtl="0" fontAlgn="base">
              <a:spcBef>
                <a:spcPct val="0"/>
              </a:spcBef>
              <a:spcAft>
                <a:spcPct val="0"/>
              </a:spcAft>
              <a:defRPr sz="1400" kern="1200">
                <a:solidFill>
                  <a:schemeClr val="tx1"/>
                </a:solidFill>
                <a:latin typeface="Arial" panose="020B0604020202020204" pitchFamily="34" charset="0"/>
                <a:ea typeface="+mn-ea"/>
                <a:cs typeface="+mn-cs"/>
              </a:defRPr>
            </a:lvl2pPr>
            <a:lvl3pPr marL="914400" algn="l" rtl="0" fontAlgn="base">
              <a:spcBef>
                <a:spcPct val="0"/>
              </a:spcBef>
              <a:spcAft>
                <a:spcPct val="0"/>
              </a:spcAft>
              <a:defRPr sz="1400" kern="1200">
                <a:solidFill>
                  <a:schemeClr val="tx1"/>
                </a:solidFill>
                <a:latin typeface="Arial" panose="020B0604020202020204" pitchFamily="34" charset="0"/>
                <a:ea typeface="+mn-ea"/>
                <a:cs typeface="+mn-cs"/>
              </a:defRPr>
            </a:lvl3pPr>
            <a:lvl4pPr marL="1371600" algn="l" rtl="0" fontAlgn="base">
              <a:spcBef>
                <a:spcPct val="0"/>
              </a:spcBef>
              <a:spcAft>
                <a:spcPct val="0"/>
              </a:spcAft>
              <a:defRPr sz="1400" kern="1200">
                <a:solidFill>
                  <a:schemeClr val="tx1"/>
                </a:solidFill>
                <a:latin typeface="Arial" panose="020B0604020202020204" pitchFamily="34" charset="0"/>
                <a:ea typeface="+mn-ea"/>
                <a:cs typeface="+mn-cs"/>
              </a:defRPr>
            </a:lvl4pPr>
            <a:lvl5pPr marL="1828800" algn="l" rtl="0" fontAlgn="base">
              <a:spcBef>
                <a:spcPct val="0"/>
              </a:spcBef>
              <a:spcAft>
                <a:spcPct val="0"/>
              </a:spcAft>
              <a:defRPr sz="1400" kern="1200">
                <a:solidFill>
                  <a:schemeClr val="tx1"/>
                </a:solidFill>
                <a:latin typeface="Arial" panose="020B0604020202020204" pitchFamily="34" charset="0"/>
                <a:ea typeface="+mn-ea"/>
                <a:cs typeface="+mn-cs"/>
              </a:defRPr>
            </a:lvl5pPr>
            <a:lvl6pPr marL="2286000" algn="l" defTabSz="914400" rtl="0" eaLnBrk="1" latinLnBrk="0" hangingPunct="1">
              <a:defRPr sz="1400" kern="1200">
                <a:solidFill>
                  <a:schemeClr val="tx1"/>
                </a:solidFill>
                <a:latin typeface="Arial" panose="020B0604020202020204" pitchFamily="34" charset="0"/>
                <a:ea typeface="+mn-ea"/>
                <a:cs typeface="+mn-cs"/>
              </a:defRPr>
            </a:lvl6pPr>
            <a:lvl7pPr marL="2743200" algn="l" defTabSz="914400" rtl="0" eaLnBrk="1" latinLnBrk="0" hangingPunct="1">
              <a:defRPr sz="1400" kern="1200">
                <a:solidFill>
                  <a:schemeClr val="tx1"/>
                </a:solidFill>
                <a:latin typeface="Arial" panose="020B0604020202020204" pitchFamily="34" charset="0"/>
                <a:ea typeface="+mn-ea"/>
                <a:cs typeface="+mn-cs"/>
              </a:defRPr>
            </a:lvl7pPr>
            <a:lvl8pPr marL="3200400" algn="l" defTabSz="914400" rtl="0" eaLnBrk="1" latinLnBrk="0" hangingPunct="1">
              <a:defRPr sz="1400" kern="1200">
                <a:solidFill>
                  <a:schemeClr val="tx1"/>
                </a:solidFill>
                <a:latin typeface="Arial" panose="020B0604020202020204" pitchFamily="34" charset="0"/>
                <a:ea typeface="+mn-ea"/>
                <a:cs typeface="+mn-cs"/>
              </a:defRPr>
            </a:lvl8pPr>
            <a:lvl9pPr marL="3657600" algn="l" defTabSz="914400" rtl="0" eaLnBrk="1" latinLnBrk="0" hangingPunct="1">
              <a:defRPr sz="1400" kern="1200">
                <a:solidFill>
                  <a:schemeClr val="tx1"/>
                </a:solidFill>
                <a:latin typeface="Arial" panose="020B0604020202020204" pitchFamily="34" charset="0"/>
                <a:ea typeface="+mn-ea"/>
                <a:cs typeface="+mn-cs"/>
              </a:defRPr>
            </a:lvl9pPr>
          </a:lstStyle>
          <a:p>
            <a:endParaRPr lang="en-CA"/>
          </a:p>
        </p:txBody>
      </p:sp>
      <p:sp>
        <p:nvSpPr>
          <p:cNvPr id="28" name="Freeform 24">
            <a:extLst>
              <a:ext uri="{FF2B5EF4-FFF2-40B4-BE49-F238E27FC236}">
                <a16:creationId xmlns:a16="http://schemas.microsoft.com/office/drawing/2014/main" id="{F65AC022-3CAB-4C24-B7A0-64A5F086854A}"/>
              </a:ext>
            </a:extLst>
          </p:cNvPr>
          <p:cNvSpPr>
            <a:spLocks noChangeAspect="1"/>
          </p:cNvSpPr>
          <p:nvPr/>
        </p:nvSpPr>
        <p:spPr bwMode="auto">
          <a:xfrm>
            <a:off x="8729372" y="1338741"/>
            <a:ext cx="23546" cy="12151"/>
          </a:xfrm>
          <a:custGeom>
            <a:avLst/>
            <a:gdLst>
              <a:gd name="T0" fmla="*/ 0 w 40"/>
              <a:gd name="T1" fmla="*/ 3 h 19"/>
              <a:gd name="T2" fmla="*/ 40 w 40"/>
              <a:gd name="T3" fmla="*/ 19 h 19"/>
            </a:gdLst>
            <a:ahLst/>
            <a:cxnLst>
              <a:cxn ang="0">
                <a:pos x="T0" y="T1"/>
              </a:cxn>
              <a:cxn ang="0">
                <a:pos x="T2" y="T3"/>
              </a:cxn>
            </a:cxnLst>
            <a:rect l="0" t="0" r="r" b="b"/>
            <a:pathLst>
              <a:path w="40" h="19">
                <a:moveTo>
                  <a:pt x="0" y="3"/>
                </a:moveTo>
                <a:cubicBezTo>
                  <a:pt x="16" y="0"/>
                  <a:pt x="29" y="8"/>
                  <a:pt x="40" y="19"/>
                </a:cubicBezTo>
              </a:path>
            </a:pathLst>
          </a:custGeom>
          <a:noFill/>
          <a:ln w="6350" cap="rnd">
            <a:solidFill>
              <a:srgbClr val="FF6600"/>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defPPr>
              <a:defRPr lang="en-US"/>
            </a:defPPr>
            <a:lvl1pPr algn="l" rtl="0" fontAlgn="base">
              <a:spcBef>
                <a:spcPct val="0"/>
              </a:spcBef>
              <a:spcAft>
                <a:spcPct val="0"/>
              </a:spcAft>
              <a:defRPr sz="1400" kern="1200">
                <a:solidFill>
                  <a:schemeClr val="tx1"/>
                </a:solidFill>
                <a:latin typeface="Arial" panose="020B0604020202020204" pitchFamily="34" charset="0"/>
                <a:ea typeface="+mn-ea"/>
                <a:cs typeface="+mn-cs"/>
              </a:defRPr>
            </a:lvl1pPr>
            <a:lvl2pPr marL="457200" algn="l" rtl="0" fontAlgn="base">
              <a:spcBef>
                <a:spcPct val="0"/>
              </a:spcBef>
              <a:spcAft>
                <a:spcPct val="0"/>
              </a:spcAft>
              <a:defRPr sz="1400" kern="1200">
                <a:solidFill>
                  <a:schemeClr val="tx1"/>
                </a:solidFill>
                <a:latin typeface="Arial" panose="020B0604020202020204" pitchFamily="34" charset="0"/>
                <a:ea typeface="+mn-ea"/>
                <a:cs typeface="+mn-cs"/>
              </a:defRPr>
            </a:lvl2pPr>
            <a:lvl3pPr marL="914400" algn="l" rtl="0" fontAlgn="base">
              <a:spcBef>
                <a:spcPct val="0"/>
              </a:spcBef>
              <a:spcAft>
                <a:spcPct val="0"/>
              </a:spcAft>
              <a:defRPr sz="1400" kern="1200">
                <a:solidFill>
                  <a:schemeClr val="tx1"/>
                </a:solidFill>
                <a:latin typeface="Arial" panose="020B0604020202020204" pitchFamily="34" charset="0"/>
                <a:ea typeface="+mn-ea"/>
                <a:cs typeface="+mn-cs"/>
              </a:defRPr>
            </a:lvl3pPr>
            <a:lvl4pPr marL="1371600" algn="l" rtl="0" fontAlgn="base">
              <a:spcBef>
                <a:spcPct val="0"/>
              </a:spcBef>
              <a:spcAft>
                <a:spcPct val="0"/>
              </a:spcAft>
              <a:defRPr sz="1400" kern="1200">
                <a:solidFill>
                  <a:schemeClr val="tx1"/>
                </a:solidFill>
                <a:latin typeface="Arial" panose="020B0604020202020204" pitchFamily="34" charset="0"/>
                <a:ea typeface="+mn-ea"/>
                <a:cs typeface="+mn-cs"/>
              </a:defRPr>
            </a:lvl4pPr>
            <a:lvl5pPr marL="1828800" algn="l" rtl="0" fontAlgn="base">
              <a:spcBef>
                <a:spcPct val="0"/>
              </a:spcBef>
              <a:spcAft>
                <a:spcPct val="0"/>
              </a:spcAft>
              <a:defRPr sz="1400" kern="1200">
                <a:solidFill>
                  <a:schemeClr val="tx1"/>
                </a:solidFill>
                <a:latin typeface="Arial" panose="020B0604020202020204" pitchFamily="34" charset="0"/>
                <a:ea typeface="+mn-ea"/>
                <a:cs typeface="+mn-cs"/>
              </a:defRPr>
            </a:lvl5pPr>
            <a:lvl6pPr marL="2286000" algn="l" defTabSz="914400" rtl="0" eaLnBrk="1" latinLnBrk="0" hangingPunct="1">
              <a:defRPr sz="1400" kern="1200">
                <a:solidFill>
                  <a:schemeClr val="tx1"/>
                </a:solidFill>
                <a:latin typeface="Arial" panose="020B0604020202020204" pitchFamily="34" charset="0"/>
                <a:ea typeface="+mn-ea"/>
                <a:cs typeface="+mn-cs"/>
              </a:defRPr>
            </a:lvl6pPr>
            <a:lvl7pPr marL="2743200" algn="l" defTabSz="914400" rtl="0" eaLnBrk="1" latinLnBrk="0" hangingPunct="1">
              <a:defRPr sz="1400" kern="1200">
                <a:solidFill>
                  <a:schemeClr val="tx1"/>
                </a:solidFill>
                <a:latin typeface="Arial" panose="020B0604020202020204" pitchFamily="34" charset="0"/>
                <a:ea typeface="+mn-ea"/>
                <a:cs typeface="+mn-cs"/>
              </a:defRPr>
            </a:lvl7pPr>
            <a:lvl8pPr marL="3200400" algn="l" defTabSz="914400" rtl="0" eaLnBrk="1" latinLnBrk="0" hangingPunct="1">
              <a:defRPr sz="1400" kern="1200">
                <a:solidFill>
                  <a:schemeClr val="tx1"/>
                </a:solidFill>
                <a:latin typeface="Arial" panose="020B0604020202020204" pitchFamily="34" charset="0"/>
                <a:ea typeface="+mn-ea"/>
                <a:cs typeface="+mn-cs"/>
              </a:defRPr>
            </a:lvl8pPr>
            <a:lvl9pPr marL="3657600" algn="l" defTabSz="914400" rtl="0" eaLnBrk="1" latinLnBrk="0" hangingPunct="1">
              <a:defRPr sz="1400" kern="1200">
                <a:solidFill>
                  <a:schemeClr val="tx1"/>
                </a:solidFill>
                <a:latin typeface="Arial" panose="020B0604020202020204" pitchFamily="34" charset="0"/>
                <a:ea typeface="+mn-ea"/>
                <a:cs typeface="+mn-cs"/>
              </a:defRPr>
            </a:lvl9pPr>
          </a:lstStyle>
          <a:p>
            <a:endParaRPr lang="en-CA"/>
          </a:p>
        </p:txBody>
      </p:sp>
      <p:sp>
        <p:nvSpPr>
          <p:cNvPr id="29" name="Freeform 25">
            <a:extLst>
              <a:ext uri="{FF2B5EF4-FFF2-40B4-BE49-F238E27FC236}">
                <a16:creationId xmlns:a16="http://schemas.microsoft.com/office/drawing/2014/main" id="{69838962-7FB3-4E86-B336-8E05F6F2A5A1}"/>
              </a:ext>
            </a:extLst>
          </p:cNvPr>
          <p:cNvSpPr>
            <a:spLocks noChangeAspect="1"/>
          </p:cNvSpPr>
          <p:nvPr/>
        </p:nvSpPr>
        <p:spPr bwMode="auto">
          <a:xfrm>
            <a:off x="8729884" y="1351445"/>
            <a:ext cx="34807" cy="31482"/>
          </a:xfrm>
          <a:custGeom>
            <a:avLst/>
            <a:gdLst>
              <a:gd name="T0" fmla="*/ 0 w 58"/>
              <a:gd name="T1" fmla="*/ 49 h 49"/>
              <a:gd name="T2" fmla="*/ 58 w 58"/>
              <a:gd name="T3" fmla="*/ 7 h 49"/>
            </a:gdLst>
            <a:ahLst/>
            <a:cxnLst>
              <a:cxn ang="0">
                <a:pos x="T0" y="T1"/>
              </a:cxn>
              <a:cxn ang="0">
                <a:pos x="T2" y="T3"/>
              </a:cxn>
            </a:cxnLst>
            <a:rect l="0" t="0" r="r" b="b"/>
            <a:pathLst>
              <a:path w="58" h="49">
                <a:moveTo>
                  <a:pt x="0" y="49"/>
                </a:moveTo>
                <a:cubicBezTo>
                  <a:pt x="5" y="22"/>
                  <a:pt x="29" y="0"/>
                  <a:pt x="58" y="7"/>
                </a:cubicBezTo>
              </a:path>
            </a:pathLst>
          </a:custGeom>
          <a:noFill/>
          <a:ln w="6350" cap="rnd">
            <a:solidFill>
              <a:srgbClr val="FF6600"/>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defPPr>
              <a:defRPr lang="en-US"/>
            </a:defPPr>
            <a:lvl1pPr algn="l" rtl="0" fontAlgn="base">
              <a:spcBef>
                <a:spcPct val="0"/>
              </a:spcBef>
              <a:spcAft>
                <a:spcPct val="0"/>
              </a:spcAft>
              <a:defRPr sz="1400" kern="1200">
                <a:solidFill>
                  <a:schemeClr val="tx1"/>
                </a:solidFill>
                <a:latin typeface="Arial" panose="020B0604020202020204" pitchFamily="34" charset="0"/>
                <a:ea typeface="+mn-ea"/>
                <a:cs typeface="+mn-cs"/>
              </a:defRPr>
            </a:lvl1pPr>
            <a:lvl2pPr marL="457200" algn="l" rtl="0" fontAlgn="base">
              <a:spcBef>
                <a:spcPct val="0"/>
              </a:spcBef>
              <a:spcAft>
                <a:spcPct val="0"/>
              </a:spcAft>
              <a:defRPr sz="1400" kern="1200">
                <a:solidFill>
                  <a:schemeClr val="tx1"/>
                </a:solidFill>
                <a:latin typeface="Arial" panose="020B0604020202020204" pitchFamily="34" charset="0"/>
                <a:ea typeface="+mn-ea"/>
                <a:cs typeface="+mn-cs"/>
              </a:defRPr>
            </a:lvl2pPr>
            <a:lvl3pPr marL="914400" algn="l" rtl="0" fontAlgn="base">
              <a:spcBef>
                <a:spcPct val="0"/>
              </a:spcBef>
              <a:spcAft>
                <a:spcPct val="0"/>
              </a:spcAft>
              <a:defRPr sz="1400" kern="1200">
                <a:solidFill>
                  <a:schemeClr val="tx1"/>
                </a:solidFill>
                <a:latin typeface="Arial" panose="020B0604020202020204" pitchFamily="34" charset="0"/>
                <a:ea typeface="+mn-ea"/>
                <a:cs typeface="+mn-cs"/>
              </a:defRPr>
            </a:lvl3pPr>
            <a:lvl4pPr marL="1371600" algn="l" rtl="0" fontAlgn="base">
              <a:spcBef>
                <a:spcPct val="0"/>
              </a:spcBef>
              <a:spcAft>
                <a:spcPct val="0"/>
              </a:spcAft>
              <a:defRPr sz="1400" kern="1200">
                <a:solidFill>
                  <a:schemeClr val="tx1"/>
                </a:solidFill>
                <a:latin typeface="Arial" panose="020B0604020202020204" pitchFamily="34" charset="0"/>
                <a:ea typeface="+mn-ea"/>
                <a:cs typeface="+mn-cs"/>
              </a:defRPr>
            </a:lvl4pPr>
            <a:lvl5pPr marL="1828800" algn="l" rtl="0" fontAlgn="base">
              <a:spcBef>
                <a:spcPct val="0"/>
              </a:spcBef>
              <a:spcAft>
                <a:spcPct val="0"/>
              </a:spcAft>
              <a:defRPr sz="1400" kern="1200">
                <a:solidFill>
                  <a:schemeClr val="tx1"/>
                </a:solidFill>
                <a:latin typeface="Arial" panose="020B0604020202020204" pitchFamily="34" charset="0"/>
                <a:ea typeface="+mn-ea"/>
                <a:cs typeface="+mn-cs"/>
              </a:defRPr>
            </a:lvl5pPr>
            <a:lvl6pPr marL="2286000" algn="l" defTabSz="914400" rtl="0" eaLnBrk="1" latinLnBrk="0" hangingPunct="1">
              <a:defRPr sz="1400" kern="1200">
                <a:solidFill>
                  <a:schemeClr val="tx1"/>
                </a:solidFill>
                <a:latin typeface="Arial" panose="020B0604020202020204" pitchFamily="34" charset="0"/>
                <a:ea typeface="+mn-ea"/>
                <a:cs typeface="+mn-cs"/>
              </a:defRPr>
            </a:lvl6pPr>
            <a:lvl7pPr marL="2743200" algn="l" defTabSz="914400" rtl="0" eaLnBrk="1" latinLnBrk="0" hangingPunct="1">
              <a:defRPr sz="1400" kern="1200">
                <a:solidFill>
                  <a:schemeClr val="tx1"/>
                </a:solidFill>
                <a:latin typeface="Arial" panose="020B0604020202020204" pitchFamily="34" charset="0"/>
                <a:ea typeface="+mn-ea"/>
                <a:cs typeface="+mn-cs"/>
              </a:defRPr>
            </a:lvl7pPr>
            <a:lvl8pPr marL="3200400" algn="l" defTabSz="914400" rtl="0" eaLnBrk="1" latinLnBrk="0" hangingPunct="1">
              <a:defRPr sz="1400" kern="1200">
                <a:solidFill>
                  <a:schemeClr val="tx1"/>
                </a:solidFill>
                <a:latin typeface="Arial" panose="020B0604020202020204" pitchFamily="34" charset="0"/>
                <a:ea typeface="+mn-ea"/>
                <a:cs typeface="+mn-cs"/>
              </a:defRPr>
            </a:lvl8pPr>
            <a:lvl9pPr marL="3657600" algn="l" defTabSz="914400" rtl="0" eaLnBrk="1" latinLnBrk="0" hangingPunct="1">
              <a:defRPr sz="1400" kern="1200">
                <a:solidFill>
                  <a:schemeClr val="tx1"/>
                </a:solidFill>
                <a:latin typeface="Arial" panose="020B0604020202020204" pitchFamily="34" charset="0"/>
                <a:ea typeface="+mn-ea"/>
                <a:cs typeface="+mn-cs"/>
              </a:defRPr>
            </a:lvl9pPr>
          </a:lstStyle>
          <a:p>
            <a:endParaRPr lang="en-CA"/>
          </a:p>
        </p:txBody>
      </p:sp>
      <p:sp>
        <p:nvSpPr>
          <p:cNvPr id="30" name="Freeform 26">
            <a:extLst>
              <a:ext uri="{FF2B5EF4-FFF2-40B4-BE49-F238E27FC236}">
                <a16:creationId xmlns:a16="http://schemas.microsoft.com/office/drawing/2014/main" id="{B108B74C-00BA-4A71-A113-FE479EA26069}"/>
              </a:ext>
            </a:extLst>
          </p:cNvPr>
          <p:cNvSpPr>
            <a:spLocks noChangeAspect="1"/>
          </p:cNvSpPr>
          <p:nvPr/>
        </p:nvSpPr>
        <p:spPr bwMode="auto">
          <a:xfrm>
            <a:off x="8741145" y="1362491"/>
            <a:ext cx="51699" cy="76771"/>
          </a:xfrm>
          <a:custGeom>
            <a:avLst/>
            <a:gdLst>
              <a:gd name="T0" fmla="*/ 0 w 88"/>
              <a:gd name="T1" fmla="*/ 74 h 120"/>
              <a:gd name="T2" fmla="*/ 64 w 88"/>
              <a:gd name="T3" fmla="*/ 0 h 120"/>
              <a:gd name="T4" fmla="*/ 87 w 88"/>
              <a:gd name="T5" fmla="*/ 7 h 120"/>
              <a:gd name="T6" fmla="*/ 87 w 88"/>
              <a:gd name="T7" fmla="*/ 13 h 120"/>
              <a:gd name="T8" fmla="*/ 22 w 88"/>
              <a:gd name="T9" fmla="*/ 120 h 120"/>
            </a:gdLst>
            <a:ahLst/>
            <a:cxnLst>
              <a:cxn ang="0">
                <a:pos x="T0" y="T1"/>
              </a:cxn>
              <a:cxn ang="0">
                <a:pos x="T2" y="T3"/>
              </a:cxn>
              <a:cxn ang="0">
                <a:pos x="T4" y="T5"/>
              </a:cxn>
              <a:cxn ang="0">
                <a:pos x="T6" y="T7"/>
              </a:cxn>
              <a:cxn ang="0">
                <a:pos x="T8" y="T9"/>
              </a:cxn>
            </a:cxnLst>
            <a:rect l="0" t="0" r="r" b="b"/>
            <a:pathLst>
              <a:path w="88" h="120">
                <a:moveTo>
                  <a:pt x="0" y="74"/>
                </a:moveTo>
                <a:cubicBezTo>
                  <a:pt x="4" y="39"/>
                  <a:pt x="33" y="14"/>
                  <a:pt x="64" y="0"/>
                </a:cubicBezTo>
                <a:cubicBezTo>
                  <a:pt x="72" y="2"/>
                  <a:pt x="79" y="4"/>
                  <a:pt x="87" y="7"/>
                </a:cubicBezTo>
                <a:cubicBezTo>
                  <a:pt x="88" y="9"/>
                  <a:pt x="87" y="11"/>
                  <a:pt x="87" y="13"/>
                </a:cubicBezTo>
                <a:cubicBezTo>
                  <a:pt x="44" y="29"/>
                  <a:pt x="28" y="79"/>
                  <a:pt x="22" y="120"/>
                </a:cubicBezTo>
              </a:path>
            </a:pathLst>
          </a:custGeom>
          <a:noFill/>
          <a:ln w="6350" cap="rnd">
            <a:solidFill>
              <a:srgbClr val="FF6600"/>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defPPr>
              <a:defRPr lang="en-US"/>
            </a:defPPr>
            <a:lvl1pPr algn="l" rtl="0" fontAlgn="base">
              <a:spcBef>
                <a:spcPct val="0"/>
              </a:spcBef>
              <a:spcAft>
                <a:spcPct val="0"/>
              </a:spcAft>
              <a:defRPr sz="1400" kern="1200">
                <a:solidFill>
                  <a:schemeClr val="tx1"/>
                </a:solidFill>
                <a:latin typeface="Arial" panose="020B0604020202020204" pitchFamily="34" charset="0"/>
                <a:ea typeface="+mn-ea"/>
                <a:cs typeface="+mn-cs"/>
              </a:defRPr>
            </a:lvl1pPr>
            <a:lvl2pPr marL="457200" algn="l" rtl="0" fontAlgn="base">
              <a:spcBef>
                <a:spcPct val="0"/>
              </a:spcBef>
              <a:spcAft>
                <a:spcPct val="0"/>
              </a:spcAft>
              <a:defRPr sz="1400" kern="1200">
                <a:solidFill>
                  <a:schemeClr val="tx1"/>
                </a:solidFill>
                <a:latin typeface="Arial" panose="020B0604020202020204" pitchFamily="34" charset="0"/>
                <a:ea typeface="+mn-ea"/>
                <a:cs typeface="+mn-cs"/>
              </a:defRPr>
            </a:lvl2pPr>
            <a:lvl3pPr marL="914400" algn="l" rtl="0" fontAlgn="base">
              <a:spcBef>
                <a:spcPct val="0"/>
              </a:spcBef>
              <a:spcAft>
                <a:spcPct val="0"/>
              </a:spcAft>
              <a:defRPr sz="1400" kern="1200">
                <a:solidFill>
                  <a:schemeClr val="tx1"/>
                </a:solidFill>
                <a:latin typeface="Arial" panose="020B0604020202020204" pitchFamily="34" charset="0"/>
                <a:ea typeface="+mn-ea"/>
                <a:cs typeface="+mn-cs"/>
              </a:defRPr>
            </a:lvl3pPr>
            <a:lvl4pPr marL="1371600" algn="l" rtl="0" fontAlgn="base">
              <a:spcBef>
                <a:spcPct val="0"/>
              </a:spcBef>
              <a:spcAft>
                <a:spcPct val="0"/>
              </a:spcAft>
              <a:defRPr sz="1400" kern="1200">
                <a:solidFill>
                  <a:schemeClr val="tx1"/>
                </a:solidFill>
                <a:latin typeface="Arial" panose="020B0604020202020204" pitchFamily="34" charset="0"/>
                <a:ea typeface="+mn-ea"/>
                <a:cs typeface="+mn-cs"/>
              </a:defRPr>
            </a:lvl4pPr>
            <a:lvl5pPr marL="1828800" algn="l" rtl="0" fontAlgn="base">
              <a:spcBef>
                <a:spcPct val="0"/>
              </a:spcBef>
              <a:spcAft>
                <a:spcPct val="0"/>
              </a:spcAft>
              <a:defRPr sz="1400" kern="1200">
                <a:solidFill>
                  <a:schemeClr val="tx1"/>
                </a:solidFill>
                <a:latin typeface="Arial" panose="020B0604020202020204" pitchFamily="34" charset="0"/>
                <a:ea typeface="+mn-ea"/>
                <a:cs typeface="+mn-cs"/>
              </a:defRPr>
            </a:lvl5pPr>
            <a:lvl6pPr marL="2286000" algn="l" defTabSz="914400" rtl="0" eaLnBrk="1" latinLnBrk="0" hangingPunct="1">
              <a:defRPr sz="1400" kern="1200">
                <a:solidFill>
                  <a:schemeClr val="tx1"/>
                </a:solidFill>
                <a:latin typeface="Arial" panose="020B0604020202020204" pitchFamily="34" charset="0"/>
                <a:ea typeface="+mn-ea"/>
                <a:cs typeface="+mn-cs"/>
              </a:defRPr>
            </a:lvl6pPr>
            <a:lvl7pPr marL="2743200" algn="l" defTabSz="914400" rtl="0" eaLnBrk="1" latinLnBrk="0" hangingPunct="1">
              <a:defRPr sz="1400" kern="1200">
                <a:solidFill>
                  <a:schemeClr val="tx1"/>
                </a:solidFill>
                <a:latin typeface="Arial" panose="020B0604020202020204" pitchFamily="34" charset="0"/>
                <a:ea typeface="+mn-ea"/>
                <a:cs typeface="+mn-cs"/>
              </a:defRPr>
            </a:lvl7pPr>
            <a:lvl8pPr marL="3200400" algn="l" defTabSz="914400" rtl="0" eaLnBrk="1" latinLnBrk="0" hangingPunct="1">
              <a:defRPr sz="1400" kern="1200">
                <a:solidFill>
                  <a:schemeClr val="tx1"/>
                </a:solidFill>
                <a:latin typeface="Arial" panose="020B0604020202020204" pitchFamily="34" charset="0"/>
                <a:ea typeface="+mn-ea"/>
                <a:cs typeface="+mn-cs"/>
              </a:defRPr>
            </a:lvl8pPr>
            <a:lvl9pPr marL="3657600" algn="l" defTabSz="914400" rtl="0" eaLnBrk="1" latinLnBrk="0" hangingPunct="1">
              <a:defRPr sz="1400" kern="1200">
                <a:solidFill>
                  <a:schemeClr val="tx1"/>
                </a:solidFill>
                <a:latin typeface="Arial" panose="020B0604020202020204" pitchFamily="34" charset="0"/>
                <a:ea typeface="+mn-ea"/>
                <a:cs typeface="+mn-cs"/>
              </a:defRPr>
            </a:lvl9pPr>
          </a:lstStyle>
          <a:p>
            <a:endParaRPr lang="en-CA"/>
          </a:p>
        </p:txBody>
      </p:sp>
      <p:sp>
        <p:nvSpPr>
          <p:cNvPr id="31" name="Freeform 27">
            <a:extLst>
              <a:ext uri="{FF2B5EF4-FFF2-40B4-BE49-F238E27FC236}">
                <a16:creationId xmlns:a16="http://schemas.microsoft.com/office/drawing/2014/main" id="{4704464B-9714-42EC-88C8-9B4E1584D93D}"/>
              </a:ext>
            </a:extLst>
          </p:cNvPr>
          <p:cNvSpPr>
            <a:spLocks noChangeAspect="1"/>
          </p:cNvSpPr>
          <p:nvPr/>
        </p:nvSpPr>
        <p:spPr bwMode="auto">
          <a:xfrm>
            <a:off x="8773394" y="1417170"/>
            <a:ext cx="5631" cy="52470"/>
          </a:xfrm>
          <a:custGeom>
            <a:avLst/>
            <a:gdLst>
              <a:gd name="T0" fmla="*/ 1 w 9"/>
              <a:gd name="T1" fmla="*/ 82 h 82"/>
              <a:gd name="T2" fmla="*/ 9 w 9"/>
              <a:gd name="T3" fmla="*/ 0 h 82"/>
            </a:gdLst>
            <a:ahLst/>
            <a:cxnLst>
              <a:cxn ang="0">
                <a:pos x="T0" y="T1"/>
              </a:cxn>
              <a:cxn ang="0">
                <a:pos x="T2" y="T3"/>
              </a:cxn>
            </a:cxnLst>
            <a:rect l="0" t="0" r="r" b="b"/>
            <a:pathLst>
              <a:path w="9" h="82">
                <a:moveTo>
                  <a:pt x="1" y="82"/>
                </a:moveTo>
                <a:cubicBezTo>
                  <a:pt x="0" y="54"/>
                  <a:pt x="1" y="26"/>
                  <a:pt x="9" y="0"/>
                </a:cubicBezTo>
              </a:path>
            </a:pathLst>
          </a:custGeom>
          <a:noFill/>
          <a:ln w="6350" cap="rnd">
            <a:solidFill>
              <a:srgbClr val="FF6600"/>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defPPr>
              <a:defRPr lang="en-US"/>
            </a:defPPr>
            <a:lvl1pPr algn="l" rtl="0" fontAlgn="base">
              <a:spcBef>
                <a:spcPct val="0"/>
              </a:spcBef>
              <a:spcAft>
                <a:spcPct val="0"/>
              </a:spcAft>
              <a:defRPr sz="1400" kern="1200">
                <a:solidFill>
                  <a:schemeClr val="tx1"/>
                </a:solidFill>
                <a:latin typeface="Arial" panose="020B0604020202020204" pitchFamily="34" charset="0"/>
                <a:ea typeface="+mn-ea"/>
                <a:cs typeface="+mn-cs"/>
              </a:defRPr>
            </a:lvl1pPr>
            <a:lvl2pPr marL="457200" algn="l" rtl="0" fontAlgn="base">
              <a:spcBef>
                <a:spcPct val="0"/>
              </a:spcBef>
              <a:spcAft>
                <a:spcPct val="0"/>
              </a:spcAft>
              <a:defRPr sz="1400" kern="1200">
                <a:solidFill>
                  <a:schemeClr val="tx1"/>
                </a:solidFill>
                <a:latin typeface="Arial" panose="020B0604020202020204" pitchFamily="34" charset="0"/>
                <a:ea typeface="+mn-ea"/>
                <a:cs typeface="+mn-cs"/>
              </a:defRPr>
            </a:lvl2pPr>
            <a:lvl3pPr marL="914400" algn="l" rtl="0" fontAlgn="base">
              <a:spcBef>
                <a:spcPct val="0"/>
              </a:spcBef>
              <a:spcAft>
                <a:spcPct val="0"/>
              </a:spcAft>
              <a:defRPr sz="1400" kern="1200">
                <a:solidFill>
                  <a:schemeClr val="tx1"/>
                </a:solidFill>
                <a:latin typeface="Arial" panose="020B0604020202020204" pitchFamily="34" charset="0"/>
                <a:ea typeface="+mn-ea"/>
                <a:cs typeface="+mn-cs"/>
              </a:defRPr>
            </a:lvl3pPr>
            <a:lvl4pPr marL="1371600" algn="l" rtl="0" fontAlgn="base">
              <a:spcBef>
                <a:spcPct val="0"/>
              </a:spcBef>
              <a:spcAft>
                <a:spcPct val="0"/>
              </a:spcAft>
              <a:defRPr sz="1400" kern="1200">
                <a:solidFill>
                  <a:schemeClr val="tx1"/>
                </a:solidFill>
                <a:latin typeface="Arial" panose="020B0604020202020204" pitchFamily="34" charset="0"/>
                <a:ea typeface="+mn-ea"/>
                <a:cs typeface="+mn-cs"/>
              </a:defRPr>
            </a:lvl4pPr>
            <a:lvl5pPr marL="1828800" algn="l" rtl="0" fontAlgn="base">
              <a:spcBef>
                <a:spcPct val="0"/>
              </a:spcBef>
              <a:spcAft>
                <a:spcPct val="0"/>
              </a:spcAft>
              <a:defRPr sz="1400" kern="1200">
                <a:solidFill>
                  <a:schemeClr val="tx1"/>
                </a:solidFill>
                <a:latin typeface="Arial" panose="020B0604020202020204" pitchFamily="34" charset="0"/>
                <a:ea typeface="+mn-ea"/>
                <a:cs typeface="+mn-cs"/>
              </a:defRPr>
            </a:lvl5pPr>
            <a:lvl6pPr marL="2286000" algn="l" defTabSz="914400" rtl="0" eaLnBrk="1" latinLnBrk="0" hangingPunct="1">
              <a:defRPr sz="1400" kern="1200">
                <a:solidFill>
                  <a:schemeClr val="tx1"/>
                </a:solidFill>
                <a:latin typeface="Arial" panose="020B0604020202020204" pitchFamily="34" charset="0"/>
                <a:ea typeface="+mn-ea"/>
                <a:cs typeface="+mn-cs"/>
              </a:defRPr>
            </a:lvl6pPr>
            <a:lvl7pPr marL="2743200" algn="l" defTabSz="914400" rtl="0" eaLnBrk="1" latinLnBrk="0" hangingPunct="1">
              <a:defRPr sz="1400" kern="1200">
                <a:solidFill>
                  <a:schemeClr val="tx1"/>
                </a:solidFill>
                <a:latin typeface="Arial" panose="020B0604020202020204" pitchFamily="34" charset="0"/>
                <a:ea typeface="+mn-ea"/>
                <a:cs typeface="+mn-cs"/>
              </a:defRPr>
            </a:lvl7pPr>
            <a:lvl8pPr marL="3200400" algn="l" defTabSz="914400" rtl="0" eaLnBrk="1" latinLnBrk="0" hangingPunct="1">
              <a:defRPr sz="1400" kern="1200">
                <a:solidFill>
                  <a:schemeClr val="tx1"/>
                </a:solidFill>
                <a:latin typeface="Arial" panose="020B0604020202020204" pitchFamily="34" charset="0"/>
                <a:ea typeface="+mn-ea"/>
                <a:cs typeface="+mn-cs"/>
              </a:defRPr>
            </a:lvl8pPr>
            <a:lvl9pPr marL="3657600" algn="l" defTabSz="914400" rtl="0" eaLnBrk="1" latinLnBrk="0" hangingPunct="1">
              <a:defRPr sz="1400" kern="1200">
                <a:solidFill>
                  <a:schemeClr val="tx1"/>
                </a:solidFill>
                <a:latin typeface="Arial" panose="020B0604020202020204" pitchFamily="34" charset="0"/>
                <a:ea typeface="+mn-ea"/>
                <a:cs typeface="+mn-cs"/>
              </a:defRPr>
            </a:lvl9pPr>
          </a:lstStyle>
          <a:p>
            <a:endParaRPr lang="en-CA"/>
          </a:p>
        </p:txBody>
      </p:sp>
      <p:sp>
        <p:nvSpPr>
          <p:cNvPr id="32" name="Freeform 28">
            <a:extLst>
              <a:ext uri="{FF2B5EF4-FFF2-40B4-BE49-F238E27FC236}">
                <a16:creationId xmlns:a16="http://schemas.microsoft.com/office/drawing/2014/main" id="{13DD5FDA-D627-495F-BF63-A9BCDF3D54D5}"/>
              </a:ext>
            </a:extLst>
          </p:cNvPr>
          <p:cNvSpPr>
            <a:spLocks noChangeAspect="1"/>
          </p:cNvSpPr>
          <p:nvPr/>
        </p:nvSpPr>
        <p:spPr bwMode="auto">
          <a:xfrm>
            <a:off x="8800011" y="1382374"/>
            <a:ext cx="49140" cy="128136"/>
          </a:xfrm>
          <a:custGeom>
            <a:avLst/>
            <a:gdLst>
              <a:gd name="T0" fmla="*/ 38 w 82"/>
              <a:gd name="T1" fmla="*/ 201 h 201"/>
              <a:gd name="T2" fmla="*/ 80 w 82"/>
              <a:gd name="T3" fmla="*/ 1 h 201"/>
              <a:gd name="T4" fmla="*/ 82 w 82"/>
              <a:gd name="T5" fmla="*/ 0 h 201"/>
            </a:gdLst>
            <a:ahLst/>
            <a:cxnLst>
              <a:cxn ang="0">
                <a:pos x="T0" y="T1"/>
              </a:cxn>
              <a:cxn ang="0">
                <a:pos x="T2" y="T3"/>
              </a:cxn>
              <a:cxn ang="0">
                <a:pos x="T4" y="T5"/>
              </a:cxn>
            </a:cxnLst>
            <a:rect l="0" t="0" r="r" b="b"/>
            <a:pathLst>
              <a:path w="82" h="201">
                <a:moveTo>
                  <a:pt x="38" y="201"/>
                </a:moveTo>
                <a:cubicBezTo>
                  <a:pt x="0" y="159"/>
                  <a:pt x="5" y="17"/>
                  <a:pt x="80" y="1"/>
                </a:cubicBezTo>
                <a:cubicBezTo>
                  <a:pt x="81" y="1"/>
                  <a:pt x="81" y="0"/>
                  <a:pt x="82" y="0"/>
                </a:cubicBezTo>
              </a:path>
            </a:pathLst>
          </a:custGeom>
          <a:noFill/>
          <a:ln w="6350" cap="rnd">
            <a:solidFill>
              <a:srgbClr val="FF6600"/>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defPPr>
              <a:defRPr lang="en-US"/>
            </a:defPPr>
            <a:lvl1pPr algn="l" rtl="0" fontAlgn="base">
              <a:spcBef>
                <a:spcPct val="0"/>
              </a:spcBef>
              <a:spcAft>
                <a:spcPct val="0"/>
              </a:spcAft>
              <a:defRPr sz="1400" kern="1200">
                <a:solidFill>
                  <a:schemeClr val="tx1"/>
                </a:solidFill>
                <a:latin typeface="Arial" panose="020B0604020202020204" pitchFamily="34" charset="0"/>
                <a:ea typeface="+mn-ea"/>
                <a:cs typeface="+mn-cs"/>
              </a:defRPr>
            </a:lvl1pPr>
            <a:lvl2pPr marL="457200" algn="l" rtl="0" fontAlgn="base">
              <a:spcBef>
                <a:spcPct val="0"/>
              </a:spcBef>
              <a:spcAft>
                <a:spcPct val="0"/>
              </a:spcAft>
              <a:defRPr sz="1400" kern="1200">
                <a:solidFill>
                  <a:schemeClr val="tx1"/>
                </a:solidFill>
                <a:latin typeface="Arial" panose="020B0604020202020204" pitchFamily="34" charset="0"/>
                <a:ea typeface="+mn-ea"/>
                <a:cs typeface="+mn-cs"/>
              </a:defRPr>
            </a:lvl2pPr>
            <a:lvl3pPr marL="914400" algn="l" rtl="0" fontAlgn="base">
              <a:spcBef>
                <a:spcPct val="0"/>
              </a:spcBef>
              <a:spcAft>
                <a:spcPct val="0"/>
              </a:spcAft>
              <a:defRPr sz="1400" kern="1200">
                <a:solidFill>
                  <a:schemeClr val="tx1"/>
                </a:solidFill>
                <a:latin typeface="Arial" panose="020B0604020202020204" pitchFamily="34" charset="0"/>
                <a:ea typeface="+mn-ea"/>
                <a:cs typeface="+mn-cs"/>
              </a:defRPr>
            </a:lvl3pPr>
            <a:lvl4pPr marL="1371600" algn="l" rtl="0" fontAlgn="base">
              <a:spcBef>
                <a:spcPct val="0"/>
              </a:spcBef>
              <a:spcAft>
                <a:spcPct val="0"/>
              </a:spcAft>
              <a:defRPr sz="1400" kern="1200">
                <a:solidFill>
                  <a:schemeClr val="tx1"/>
                </a:solidFill>
                <a:latin typeface="Arial" panose="020B0604020202020204" pitchFamily="34" charset="0"/>
                <a:ea typeface="+mn-ea"/>
                <a:cs typeface="+mn-cs"/>
              </a:defRPr>
            </a:lvl4pPr>
            <a:lvl5pPr marL="1828800" algn="l" rtl="0" fontAlgn="base">
              <a:spcBef>
                <a:spcPct val="0"/>
              </a:spcBef>
              <a:spcAft>
                <a:spcPct val="0"/>
              </a:spcAft>
              <a:defRPr sz="1400" kern="1200">
                <a:solidFill>
                  <a:schemeClr val="tx1"/>
                </a:solidFill>
                <a:latin typeface="Arial" panose="020B0604020202020204" pitchFamily="34" charset="0"/>
                <a:ea typeface="+mn-ea"/>
                <a:cs typeface="+mn-cs"/>
              </a:defRPr>
            </a:lvl5pPr>
            <a:lvl6pPr marL="2286000" algn="l" defTabSz="914400" rtl="0" eaLnBrk="1" latinLnBrk="0" hangingPunct="1">
              <a:defRPr sz="1400" kern="1200">
                <a:solidFill>
                  <a:schemeClr val="tx1"/>
                </a:solidFill>
                <a:latin typeface="Arial" panose="020B0604020202020204" pitchFamily="34" charset="0"/>
                <a:ea typeface="+mn-ea"/>
                <a:cs typeface="+mn-cs"/>
              </a:defRPr>
            </a:lvl6pPr>
            <a:lvl7pPr marL="2743200" algn="l" defTabSz="914400" rtl="0" eaLnBrk="1" latinLnBrk="0" hangingPunct="1">
              <a:defRPr sz="1400" kern="1200">
                <a:solidFill>
                  <a:schemeClr val="tx1"/>
                </a:solidFill>
                <a:latin typeface="Arial" panose="020B0604020202020204" pitchFamily="34" charset="0"/>
                <a:ea typeface="+mn-ea"/>
                <a:cs typeface="+mn-cs"/>
              </a:defRPr>
            </a:lvl7pPr>
            <a:lvl8pPr marL="3200400" algn="l" defTabSz="914400" rtl="0" eaLnBrk="1" latinLnBrk="0" hangingPunct="1">
              <a:defRPr sz="1400" kern="1200">
                <a:solidFill>
                  <a:schemeClr val="tx1"/>
                </a:solidFill>
                <a:latin typeface="Arial" panose="020B0604020202020204" pitchFamily="34" charset="0"/>
                <a:ea typeface="+mn-ea"/>
                <a:cs typeface="+mn-cs"/>
              </a:defRPr>
            </a:lvl8pPr>
            <a:lvl9pPr marL="3657600" algn="l" defTabSz="914400" rtl="0" eaLnBrk="1" latinLnBrk="0" hangingPunct="1">
              <a:defRPr sz="1400" kern="1200">
                <a:solidFill>
                  <a:schemeClr val="tx1"/>
                </a:solidFill>
                <a:latin typeface="Arial" panose="020B0604020202020204" pitchFamily="34" charset="0"/>
                <a:ea typeface="+mn-ea"/>
                <a:cs typeface="+mn-cs"/>
              </a:defRPr>
            </a:lvl9pPr>
          </a:lstStyle>
          <a:p>
            <a:endParaRPr lang="en-CA"/>
          </a:p>
        </p:txBody>
      </p:sp>
      <p:sp>
        <p:nvSpPr>
          <p:cNvPr id="33" name="Freeform 29">
            <a:extLst>
              <a:ext uri="{FF2B5EF4-FFF2-40B4-BE49-F238E27FC236}">
                <a16:creationId xmlns:a16="http://schemas.microsoft.com/office/drawing/2014/main" id="{6961B6C5-1D59-49A4-BDCC-558CF5BEF4D4}"/>
              </a:ext>
            </a:extLst>
          </p:cNvPr>
          <p:cNvSpPr>
            <a:spLocks noChangeAspect="1"/>
          </p:cNvSpPr>
          <p:nvPr/>
        </p:nvSpPr>
        <p:spPr bwMode="auto">
          <a:xfrm>
            <a:off x="8849151" y="1371328"/>
            <a:ext cx="3583" cy="11046"/>
          </a:xfrm>
          <a:custGeom>
            <a:avLst/>
            <a:gdLst>
              <a:gd name="T0" fmla="*/ 0 w 6"/>
              <a:gd name="T1" fmla="*/ 17 h 17"/>
              <a:gd name="T2" fmla="*/ 6 w 6"/>
              <a:gd name="T3" fmla="*/ 0 h 17"/>
            </a:gdLst>
            <a:ahLst/>
            <a:cxnLst>
              <a:cxn ang="0">
                <a:pos x="T0" y="T1"/>
              </a:cxn>
              <a:cxn ang="0">
                <a:pos x="T2" y="T3"/>
              </a:cxn>
            </a:cxnLst>
            <a:rect l="0" t="0" r="r" b="b"/>
            <a:pathLst>
              <a:path w="6" h="17">
                <a:moveTo>
                  <a:pt x="0" y="17"/>
                </a:moveTo>
                <a:cubicBezTo>
                  <a:pt x="1" y="13"/>
                  <a:pt x="4" y="6"/>
                  <a:pt x="6" y="0"/>
                </a:cubicBezTo>
              </a:path>
            </a:pathLst>
          </a:custGeom>
          <a:noFill/>
          <a:ln w="6350" cap="rnd">
            <a:solidFill>
              <a:srgbClr val="FF6600"/>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defPPr>
              <a:defRPr lang="en-US"/>
            </a:defPPr>
            <a:lvl1pPr algn="l" rtl="0" fontAlgn="base">
              <a:spcBef>
                <a:spcPct val="0"/>
              </a:spcBef>
              <a:spcAft>
                <a:spcPct val="0"/>
              </a:spcAft>
              <a:defRPr sz="1400" kern="1200">
                <a:solidFill>
                  <a:schemeClr val="tx1"/>
                </a:solidFill>
                <a:latin typeface="Arial" panose="020B0604020202020204" pitchFamily="34" charset="0"/>
                <a:ea typeface="+mn-ea"/>
                <a:cs typeface="+mn-cs"/>
              </a:defRPr>
            </a:lvl1pPr>
            <a:lvl2pPr marL="457200" algn="l" rtl="0" fontAlgn="base">
              <a:spcBef>
                <a:spcPct val="0"/>
              </a:spcBef>
              <a:spcAft>
                <a:spcPct val="0"/>
              </a:spcAft>
              <a:defRPr sz="1400" kern="1200">
                <a:solidFill>
                  <a:schemeClr val="tx1"/>
                </a:solidFill>
                <a:latin typeface="Arial" panose="020B0604020202020204" pitchFamily="34" charset="0"/>
                <a:ea typeface="+mn-ea"/>
                <a:cs typeface="+mn-cs"/>
              </a:defRPr>
            </a:lvl2pPr>
            <a:lvl3pPr marL="914400" algn="l" rtl="0" fontAlgn="base">
              <a:spcBef>
                <a:spcPct val="0"/>
              </a:spcBef>
              <a:spcAft>
                <a:spcPct val="0"/>
              </a:spcAft>
              <a:defRPr sz="1400" kern="1200">
                <a:solidFill>
                  <a:schemeClr val="tx1"/>
                </a:solidFill>
                <a:latin typeface="Arial" panose="020B0604020202020204" pitchFamily="34" charset="0"/>
                <a:ea typeface="+mn-ea"/>
                <a:cs typeface="+mn-cs"/>
              </a:defRPr>
            </a:lvl3pPr>
            <a:lvl4pPr marL="1371600" algn="l" rtl="0" fontAlgn="base">
              <a:spcBef>
                <a:spcPct val="0"/>
              </a:spcBef>
              <a:spcAft>
                <a:spcPct val="0"/>
              </a:spcAft>
              <a:defRPr sz="1400" kern="1200">
                <a:solidFill>
                  <a:schemeClr val="tx1"/>
                </a:solidFill>
                <a:latin typeface="Arial" panose="020B0604020202020204" pitchFamily="34" charset="0"/>
                <a:ea typeface="+mn-ea"/>
                <a:cs typeface="+mn-cs"/>
              </a:defRPr>
            </a:lvl4pPr>
            <a:lvl5pPr marL="1828800" algn="l" rtl="0" fontAlgn="base">
              <a:spcBef>
                <a:spcPct val="0"/>
              </a:spcBef>
              <a:spcAft>
                <a:spcPct val="0"/>
              </a:spcAft>
              <a:defRPr sz="1400" kern="1200">
                <a:solidFill>
                  <a:schemeClr val="tx1"/>
                </a:solidFill>
                <a:latin typeface="Arial" panose="020B0604020202020204" pitchFamily="34" charset="0"/>
                <a:ea typeface="+mn-ea"/>
                <a:cs typeface="+mn-cs"/>
              </a:defRPr>
            </a:lvl5pPr>
            <a:lvl6pPr marL="2286000" algn="l" defTabSz="914400" rtl="0" eaLnBrk="1" latinLnBrk="0" hangingPunct="1">
              <a:defRPr sz="1400" kern="1200">
                <a:solidFill>
                  <a:schemeClr val="tx1"/>
                </a:solidFill>
                <a:latin typeface="Arial" panose="020B0604020202020204" pitchFamily="34" charset="0"/>
                <a:ea typeface="+mn-ea"/>
                <a:cs typeface="+mn-cs"/>
              </a:defRPr>
            </a:lvl6pPr>
            <a:lvl7pPr marL="2743200" algn="l" defTabSz="914400" rtl="0" eaLnBrk="1" latinLnBrk="0" hangingPunct="1">
              <a:defRPr sz="1400" kern="1200">
                <a:solidFill>
                  <a:schemeClr val="tx1"/>
                </a:solidFill>
                <a:latin typeface="Arial" panose="020B0604020202020204" pitchFamily="34" charset="0"/>
                <a:ea typeface="+mn-ea"/>
                <a:cs typeface="+mn-cs"/>
              </a:defRPr>
            </a:lvl7pPr>
            <a:lvl8pPr marL="3200400" algn="l" defTabSz="914400" rtl="0" eaLnBrk="1" latinLnBrk="0" hangingPunct="1">
              <a:defRPr sz="1400" kern="1200">
                <a:solidFill>
                  <a:schemeClr val="tx1"/>
                </a:solidFill>
                <a:latin typeface="Arial" panose="020B0604020202020204" pitchFamily="34" charset="0"/>
                <a:ea typeface="+mn-ea"/>
                <a:cs typeface="+mn-cs"/>
              </a:defRPr>
            </a:lvl8pPr>
            <a:lvl9pPr marL="3657600" algn="l" defTabSz="914400" rtl="0" eaLnBrk="1" latinLnBrk="0" hangingPunct="1">
              <a:defRPr sz="1400" kern="1200">
                <a:solidFill>
                  <a:schemeClr val="tx1"/>
                </a:solidFill>
                <a:latin typeface="Arial" panose="020B0604020202020204" pitchFamily="34" charset="0"/>
                <a:ea typeface="+mn-ea"/>
                <a:cs typeface="+mn-cs"/>
              </a:defRPr>
            </a:lvl9pPr>
          </a:lstStyle>
          <a:p>
            <a:endParaRPr lang="en-CA"/>
          </a:p>
        </p:txBody>
      </p:sp>
      <p:sp>
        <p:nvSpPr>
          <p:cNvPr id="34" name="Freeform 30">
            <a:extLst>
              <a:ext uri="{FF2B5EF4-FFF2-40B4-BE49-F238E27FC236}">
                <a16:creationId xmlns:a16="http://schemas.microsoft.com/office/drawing/2014/main" id="{82A5B954-3746-4923-8005-A3D309E64F71}"/>
              </a:ext>
            </a:extLst>
          </p:cNvPr>
          <p:cNvSpPr>
            <a:spLocks noChangeAspect="1"/>
          </p:cNvSpPr>
          <p:nvPr/>
        </p:nvSpPr>
        <p:spPr bwMode="auto">
          <a:xfrm>
            <a:off x="8849151" y="1382374"/>
            <a:ext cx="3583" cy="552"/>
          </a:xfrm>
          <a:custGeom>
            <a:avLst/>
            <a:gdLst>
              <a:gd name="T0" fmla="*/ 0 w 6"/>
              <a:gd name="T1" fmla="*/ 0 h 1"/>
              <a:gd name="T2" fmla="*/ 6 w 6"/>
              <a:gd name="T3" fmla="*/ 1 h 1"/>
            </a:gdLst>
            <a:ahLst/>
            <a:cxnLst>
              <a:cxn ang="0">
                <a:pos x="T0" y="T1"/>
              </a:cxn>
              <a:cxn ang="0">
                <a:pos x="T2" y="T3"/>
              </a:cxn>
            </a:cxnLst>
            <a:rect l="0" t="0" r="r" b="b"/>
            <a:pathLst>
              <a:path w="6" h="1">
                <a:moveTo>
                  <a:pt x="0" y="0"/>
                </a:moveTo>
                <a:cubicBezTo>
                  <a:pt x="2" y="1"/>
                  <a:pt x="4" y="1"/>
                  <a:pt x="6" y="1"/>
                </a:cubicBezTo>
              </a:path>
            </a:pathLst>
          </a:custGeom>
          <a:noFill/>
          <a:ln w="6350" cap="rnd">
            <a:solidFill>
              <a:srgbClr val="FF6600"/>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defPPr>
              <a:defRPr lang="en-US"/>
            </a:defPPr>
            <a:lvl1pPr algn="l" rtl="0" fontAlgn="base">
              <a:spcBef>
                <a:spcPct val="0"/>
              </a:spcBef>
              <a:spcAft>
                <a:spcPct val="0"/>
              </a:spcAft>
              <a:defRPr sz="1400" kern="1200">
                <a:solidFill>
                  <a:schemeClr val="tx1"/>
                </a:solidFill>
                <a:latin typeface="Arial" panose="020B0604020202020204" pitchFamily="34" charset="0"/>
                <a:ea typeface="+mn-ea"/>
                <a:cs typeface="+mn-cs"/>
              </a:defRPr>
            </a:lvl1pPr>
            <a:lvl2pPr marL="457200" algn="l" rtl="0" fontAlgn="base">
              <a:spcBef>
                <a:spcPct val="0"/>
              </a:spcBef>
              <a:spcAft>
                <a:spcPct val="0"/>
              </a:spcAft>
              <a:defRPr sz="1400" kern="1200">
                <a:solidFill>
                  <a:schemeClr val="tx1"/>
                </a:solidFill>
                <a:latin typeface="Arial" panose="020B0604020202020204" pitchFamily="34" charset="0"/>
                <a:ea typeface="+mn-ea"/>
                <a:cs typeface="+mn-cs"/>
              </a:defRPr>
            </a:lvl2pPr>
            <a:lvl3pPr marL="914400" algn="l" rtl="0" fontAlgn="base">
              <a:spcBef>
                <a:spcPct val="0"/>
              </a:spcBef>
              <a:spcAft>
                <a:spcPct val="0"/>
              </a:spcAft>
              <a:defRPr sz="1400" kern="1200">
                <a:solidFill>
                  <a:schemeClr val="tx1"/>
                </a:solidFill>
                <a:latin typeface="Arial" panose="020B0604020202020204" pitchFamily="34" charset="0"/>
                <a:ea typeface="+mn-ea"/>
                <a:cs typeface="+mn-cs"/>
              </a:defRPr>
            </a:lvl3pPr>
            <a:lvl4pPr marL="1371600" algn="l" rtl="0" fontAlgn="base">
              <a:spcBef>
                <a:spcPct val="0"/>
              </a:spcBef>
              <a:spcAft>
                <a:spcPct val="0"/>
              </a:spcAft>
              <a:defRPr sz="1400" kern="1200">
                <a:solidFill>
                  <a:schemeClr val="tx1"/>
                </a:solidFill>
                <a:latin typeface="Arial" panose="020B0604020202020204" pitchFamily="34" charset="0"/>
                <a:ea typeface="+mn-ea"/>
                <a:cs typeface="+mn-cs"/>
              </a:defRPr>
            </a:lvl4pPr>
            <a:lvl5pPr marL="1828800" algn="l" rtl="0" fontAlgn="base">
              <a:spcBef>
                <a:spcPct val="0"/>
              </a:spcBef>
              <a:spcAft>
                <a:spcPct val="0"/>
              </a:spcAft>
              <a:defRPr sz="1400" kern="1200">
                <a:solidFill>
                  <a:schemeClr val="tx1"/>
                </a:solidFill>
                <a:latin typeface="Arial" panose="020B0604020202020204" pitchFamily="34" charset="0"/>
                <a:ea typeface="+mn-ea"/>
                <a:cs typeface="+mn-cs"/>
              </a:defRPr>
            </a:lvl5pPr>
            <a:lvl6pPr marL="2286000" algn="l" defTabSz="914400" rtl="0" eaLnBrk="1" latinLnBrk="0" hangingPunct="1">
              <a:defRPr sz="1400" kern="1200">
                <a:solidFill>
                  <a:schemeClr val="tx1"/>
                </a:solidFill>
                <a:latin typeface="Arial" panose="020B0604020202020204" pitchFamily="34" charset="0"/>
                <a:ea typeface="+mn-ea"/>
                <a:cs typeface="+mn-cs"/>
              </a:defRPr>
            </a:lvl6pPr>
            <a:lvl7pPr marL="2743200" algn="l" defTabSz="914400" rtl="0" eaLnBrk="1" latinLnBrk="0" hangingPunct="1">
              <a:defRPr sz="1400" kern="1200">
                <a:solidFill>
                  <a:schemeClr val="tx1"/>
                </a:solidFill>
                <a:latin typeface="Arial" panose="020B0604020202020204" pitchFamily="34" charset="0"/>
                <a:ea typeface="+mn-ea"/>
                <a:cs typeface="+mn-cs"/>
              </a:defRPr>
            </a:lvl7pPr>
            <a:lvl8pPr marL="3200400" algn="l" defTabSz="914400" rtl="0" eaLnBrk="1" latinLnBrk="0" hangingPunct="1">
              <a:defRPr sz="1400" kern="1200">
                <a:solidFill>
                  <a:schemeClr val="tx1"/>
                </a:solidFill>
                <a:latin typeface="Arial" panose="020B0604020202020204" pitchFamily="34" charset="0"/>
                <a:ea typeface="+mn-ea"/>
                <a:cs typeface="+mn-cs"/>
              </a:defRPr>
            </a:lvl8pPr>
            <a:lvl9pPr marL="3657600" algn="l" defTabSz="914400" rtl="0" eaLnBrk="1" latinLnBrk="0" hangingPunct="1">
              <a:defRPr sz="1400" kern="1200">
                <a:solidFill>
                  <a:schemeClr val="tx1"/>
                </a:solidFill>
                <a:latin typeface="Arial" panose="020B0604020202020204" pitchFamily="34" charset="0"/>
                <a:ea typeface="+mn-ea"/>
                <a:cs typeface="+mn-cs"/>
              </a:defRPr>
            </a:lvl9pPr>
          </a:lstStyle>
          <a:p>
            <a:endParaRPr lang="en-CA"/>
          </a:p>
        </p:txBody>
      </p:sp>
      <p:sp>
        <p:nvSpPr>
          <p:cNvPr id="35" name="Freeform 31">
            <a:extLst>
              <a:ext uri="{FF2B5EF4-FFF2-40B4-BE49-F238E27FC236}">
                <a16:creationId xmlns:a16="http://schemas.microsoft.com/office/drawing/2014/main" id="{CBB31ADC-243F-437B-9082-517B2EF81A08}"/>
              </a:ext>
            </a:extLst>
          </p:cNvPr>
          <p:cNvSpPr>
            <a:spLocks noChangeAspect="1"/>
          </p:cNvSpPr>
          <p:nvPr/>
        </p:nvSpPr>
        <p:spPr bwMode="auto">
          <a:xfrm>
            <a:off x="8852734" y="1382926"/>
            <a:ext cx="5631" cy="0"/>
          </a:xfrm>
          <a:custGeom>
            <a:avLst/>
            <a:gdLst>
              <a:gd name="T0" fmla="*/ 0 w 10"/>
              <a:gd name="T1" fmla="*/ 10 w 10"/>
            </a:gdLst>
            <a:ahLst/>
            <a:cxnLst>
              <a:cxn ang="0">
                <a:pos x="T0" y="0"/>
              </a:cxn>
              <a:cxn ang="0">
                <a:pos x="T1" y="0"/>
              </a:cxn>
            </a:cxnLst>
            <a:rect l="0" t="0" r="r" b="b"/>
            <a:pathLst>
              <a:path w="10">
                <a:moveTo>
                  <a:pt x="0" y="0"/>
                </a:moveTo>
                <a:cubicBezTo>
                  <a:pt x="3" y="0"/>
                  <a:pt x="6" y="0"/>
                  <a:pt x="10" y="0"/>
                </a:cubicBezTo>
              </a:path>
            </a:pathLst>
          </a:custGeom>
          <a:noFill/>
          <a:ln w="6350" cap="rnd">
            <a:solidFill>
              <a:srgbClr val="FF6600"/>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defPPr>
              <a:defRPr lang="en-US"/>
            </a:defPPr>
            <a:lvl1pPr algn="l" rtl="0" fontAlgn="base">
              <a:spcBef>
                <a:spcPct val="0"/>
              </a:spcBef>
              <a:spcAft>
                <a:spcPct val="0"/>
              </a:spcAft>
              <a:defRPr sz="1400" kern="1200">
                <a:solidFill>
                  <a:schemeClr val="tx1"/>
                </a:solidFill>
                <a:latin typeface="Arial" panose="020B0604020202020204" pitchFamily="34" charset="0"/>
                <a:ea typeface="+mn-ea"/>
                <a:cs typeface="+mn-cs"/>
              </a:defRPr>
            </a:lvl1pPr>
            <a:lvl2pPr marL="457200" algn="l" rtl="0" fontAlgn="base">
              <a:spcBef>
                <a:spcPct val="0"/>
              </a:spcBef>
              <a:spcAft>
                <a:spcPct val="0"/>
              </a:spcAft>
              <a:defRPr sz="1400" kern="1200">
                <a:solidFill>
                  <a:schemeClr val="tx1"/>
                </a:solidFill>
                <a:latin typeface="Arial" panose="020B0604020202020204" pitchFamily="34" charset="0"/>
                <a:ea typeface="+mn-ea"/>
                <a:cs typeface="+mn-cs"/>
              </a:defRPr>
            </a:lvl2pPr>
            <a:lvl3pPr marL="914400" algn="l" rtl="0" fontAlgn="base">
              <a:spcBef>
                <a:spcPct val="0"/>
              </a:spcBef>
              <a:spcAft>
                <a:spcPct val="0"/>
              </a:spcAft>
              <a:defRPr sz="1400" kern="1200">
                <a:solidFill>
                  <a:schemeClr val="tx1"/>
                </a:solidFill>
                <a:latin typeface="Arial" panose="020B0604020202020204" pitchFamily="34" charset="0"/>
                <a:ea typeface="+mn-ea"/>
                <a:cs typeface="+mn-cs"/>
              </a:defRPr>
            </a:lvl3pPr>
            <a:lvl4pPr marL="1371600" algn="l" rtl="0" fontAlgn="base">
              <a:spcBef>
                <a:spcPct val="0"/>
              </a:spcBef>
              <a:spcAft>
                <a:spcPct val="0"/>
              </a:spcAft>
              <a:defRPr sz="1400" kern="1200">
                <a:solidFill>
                  <a:schemeClr val="tx1"/>
                </a:solidFill>
                <a:latin typeface="Arial" panose="020B0604020202020204" pitchFamily="34" charset="0"/>
                <a:ea typeface="+mn-ea"/>
                <a:cs typeface="+mn-cs"/>
              </a:defRPr>
            </a:lvl4pPr>
            <a:lvl5pPr marL="1828800" algn="l" rtl="0" fontAlgn="base">
              <a:spcBef>
                <a:spcPct val="0"/>
              </a:spcBef>
              <a:spcAft>
                <a:spcPct val="0"/>
              </a:spcAft>
              <a:defRPr sz="1400" kern="1200">
                <a:solidFill>
                  <a:schemeClr val="tx1"/>
                </a:solidFill>
                <a:latin typeface="Arial" panose="020B0604020202020204" pitchFamily="34" charset="0"/>
                <a:ea typeface="+mn-ea"/>
                <a:cs typeface="+mn-cs"/>
              </a:defRPr>
            </a:lvl5pPr>
            <a:lvl6pPr marL="2286000" algn="l" defTabSz="914400" rtl="0" eaLnBrk="1" latinLnBrk="0" hangingPunct="1">
              <a:defRPr sz="1400" kern="1200">
                <a:solidFill>
                  <a:schemeClr val="tx1"/>
                </a:solidFill>
                <a:latin typeface="Arial" panose="020B0604020202020204" pitchFamily="34" charset="0"/>
                <a:ea typeface="+mn-ea"/>
                <a:cs typeface="+mn-cs"/>
              </a:defRPr>
            </a:lvl6pPr>
            <a:lvl7pPr marL="2743200" algn="l" defTabSz="914400" rtl="0" eaLnBrk="1" latinLnBrk="0" hangingPunct="1">
              <a:defRPr sz="1400" kern="1200">
                <a:solidFill>
                  <a:schemeClr val="tx1"/>
                </a:solidFill>
                <a:latin typeface="Arial" panose="020B0604020202020204" pitchFamily="34" charset="0"/>
                <a:ea typeface="+mn-ea"/>
                <a:cs typeface="+mn-cs"/>
              </a:defRPr>
            </a:lvl7pPr>
            <a:lvl8pPr marL="3200400" algn="l" defTabSz="914400" rtl="0" eaLnBrk="1" latinLnBrk="0" hangingPunct="1">
              <a:defRPr sz="1400" kern="1200">
                <a:solidFill>
                  <a:schemeClr val="tx1"/>
                </a:solidFill>
                <a:latin typeface="Arial" panose="020B0604020202020204" pitchFamily="34" charset="0"/>
                <a:ea typeface="+mn-ea"/>
                <a:cs typeface="+mn-cs"/>
              </a:defRPr>
            </a:lvl8pPr>
            <a:lvl9pPr marL="3657600" algn="l" defTabSz="914400" rtl="0" eaLnBrk="1" latinLnBrk="0" hangingPunct="1">
              <a:defRPr sz="1400" kern="1200">
                <a:solidFill>
                  <a:schemeClr val="tx1"/>
                </a:solidFill>
                <a:latin typeface="Arial" panose="020B0604020202020204" pitchFamily="34" charset="0"/>
                <a:ea typeface="+mn-ea"/>
                <a:cs typeface="+mn-cs"/>
              </a:defRPr>
            </a:lvl9pPr>
          </a:lstStyle>
          <a:p>
            <a:endParaRPr lang="en-CA"/>
          </a:p>
        </p:txBody>
      </p:sp>
      <p:sp>
        <p:nvSpPr>
          <p:cNvPr id="36" name="Freeform 32">
            <a:extLst>
              <a:ext uri="{FF2B5EF4-FFF2-40B4-BE49-F238E27FC236}">
                <a16:creationId xmlns:a16="http://schemas.microsoft.com/office/drawing/2014/main" id="{64656403-C3ED-4535-BC1B-86800E1B8E75}"/>
              </a:ext>
            </a:extLst>
          </p:cNvPr>
          <p:cNvSpPr>
            <a:spLocks noChangeAspect="1"/>
          </p:cNvSpPr>
          <p:nvPr/>
        </p:nvSpPr>
        <p:spPr bwMode="auto">
          <a:xfrm>
            <a:off x="8858365" y="1371328"/>
            <a:ext cx="3583" cy="11599"/>
          </a:xfrm>
          <a:custGeom>
            <a:avLst/>
            <a:gdLst>
              <a:gd name="T0" fmla="*/ 0 w 6"/>
              <a:gd name="T1" fmla="*/ 18 h 18"/>
              <a:gd name="T2" fmla="*/ 6 w 6"/>
              <a:gd name="T3" fmla="*/ 0 h 18"/>
            </a:gdLst>
            <a:ahLst/>
            <a:cxnLst>
              <a:cxn ang="0">
                <a:pos x="T0" y="T1"/>
              </a:cxn>
              <a:cxn ang="0">
                <a:pos x="T2" y="T3"/>
              </a:cxn>
            </a:cxnLst>
            <a:rect l="0" t="0" r="r" b="b"/>
            <a:pathLst>
              <a:path w="6" h="18">
                <a:moveTo>
                  <a:pt x="0" y="18"/>
                </a:moveTo>
                <a:cubicBezTo>
                  <a:pt x="1" y="13"/>
                  <a:pt x="4" y="7"/>
                  <a:pt x="6" y="0"/>
                </a:cubicBezTo>
              </a:path>
            </a:pathLst>
          </a:custGeom>
          <a:noFill/>
          <a:ln w="6350" cap="rnd">
            <a:solidFill>
              <a:srgbClr val="FF6600"/>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defPPr>
              <a:defRPr lang="en-US"/>
            </a:defPPr>
            <a:lvl1pPr algn="l" rtl="0" fontAlgn="base">
              <a:spcBef>
                <a:spcPct val="0"/>
              </a:spcBef>
              <a:spcAft>
                <a:spcPct val="0"/>
              </a:spcAft>
              <a:defRPr sz="1400" kern="1200">
                <a:solidFill>
                  <a:schemeClr val="tx1"/>
                </a:solidFill>
                <a:latin typeface="Arial" panose="020B0604020202020204" pitchFamily="34" charset="0"/>
                <a:ea typeface="+mn-ea"/>
                <a:cs typeface="+mn-cs"/>
              </a:defRPr>
            </a:lvl1pPr>
            <a:lvl2pPr marL="457200" algn="l" rtl="0" fontAlgn="base">
              <a:spcBef>
                <a:spcPct val="0"/>
              </a:spcBef>
              <a:spcAft>
                <a:spcPct val="0"/>
              </a:spcAft>
              <a:defRPr sz="1400" kern="1200">
                <a:solidFill>
                  <a:schemeClr val="tx1"/>
                </a:solidFill>
                <a:latin typeface="Arial" panose="020B0604020202020204" pitchFamily="34" charset="0"/>
                <a:ea typeface="+mn-ea"/>
                <a:cs typeface="+mn-cs"/>
              </a:defRPr>
            </a:lvl2pPr>
            <a:lvl3pPr marL="914400" algn="l" rtl="0" fontAlgn="base">
              <a:spcBef>
                <a:spcPct val="0"/>
              </a:spcBef>
              <a:spcAft>
                <a:spcPct val="0"/>
              </a:spcAft>
              <a:defRPr sz="1400" kern="1200">
                <a:solidFill>
                  <a:schemeClr val="tx1"/>
                </a:solidFill>
                <a:latin typeface="Arial" panose="020B0604020202020204" pitchFamily="34" charset="0"/>
                <a:ea typeface="+mn-ea"/>
                <a:cs typeface="+mn-cs"/>
              </a:defRPr>
            </a:lvl3pPr>
            <a:lvl4pPr marL="1371600" algn="l" rtl="0" fontAlgn="base">
              <a:spcBef>
                <a:spcPct val="0"/>
              </a:spcBef>
              <a:spcAft>
                <a:spcPct val="0"/>
              </a:spcAft>
              <a:defRPr sz="1400" kern="1200">
                <a:solidFill>
                  <a:schemeClr val="tx1"/>
                </a:solidFill>
                <a:latin typeface="Arial" panose="020B0604020202020204" pitchFamily="34" charset="0"/>
                <a:ea typeface="+mn-ea"/>
                <a:cs typeface="+mn-cs"/>
              </a:defRPr>
            </a:lvl4pPr>
            <a:lvl5pPr marL="1828800" algn="l" rtl="0" fontAlgn="base">
              <a:spcBef>
                <a:spcPct val="0"/>
              </a:spcBef>
              <a:spcAft>
                <a:spcPct val="0"/>
              </a:spcAft>
              <a:defRPr sz="1400" kern="1200">
                <a:solidFill>
                  <a:schemeClr val="tx1"/>
                </a:solidFill>
                <a:latin typeface="Arial" panose="020B0604020202020204" pitchFamily="34" charset="0"/>
                <a:ea typeface="+mn-ea"/>
                <a:cs typeface="+mn-cs"/>
              </a:defRPr>
            </a:lvl5pPr>
            <a:lvl6pPr marL="2286000" algn="l" defTabSz="914400" rtl="0" eaLnBrk="1" latinLnBrk="0" hangingPunct="1">
              <a:defRPr sz="1400" kern="1200">
                <a:solidFill>
                  <a:schemeClr val="tx1"/>
                </a:solidFill>
                <a:latin typeface="Arial" panose="020B0604020202020204" pitchFamily="34" charset="0"/>
                <a:ea typeface="+mn-ea"/>
                <a:cs typeface="+mn-cs"/>
              </a:defRPr>
            </a:lvl6pPr>
            <a:lvl7pPr marL="2743200" algn="l" defTabSz="914400" rtl="0" eaLnBrk="1" latinLnBrk="0" hangingPunct="1">
              <a:defRPr sz="1400" kern="1200">
                <a:solidFill>
                  <a:schemeClr val="tx1"/>
                </a:solidFill>
                <a:latin typeface="Arial" panose="020B0604020202020204" pitchFamily="34" charset="0"/>
                <a:ea typeface="+mn-ea"/>
                <a:cs typeface="+mn-cs"/>
              </a:defRPr>
            </a:lvl7pPr>
            <a:lvl8pPr marL="3200400" algn="l" defTabSz="914400" rtl="0" eaLnBrk="1" latinLnBrk="0" hangingPunct="1">
              <a:defRPr sz="1400" kern="1200">
                <a:solidFill>
                  <a:schemeClr val="tx1"/>
                </a:solidFill>
                <a:latin typeface="Arial" panose="020B0604020202020204" pitchFamily="34" charset="0"/>
                <a:ea typeface="+mn-ea"/>
                <a:cs typeface="+mn-cs"/>
              </a:defRPr>
            </a:lvl8pPr>
            <a:lvl9pPr marL="3657600" algn="l" defTabSz="914400" rtl="0" eaLnBrk="1" latinLnBrk="0" hangingPunct="1">
              <a:defRPr sz="1400" kern="1200">
                <a:solidFill>
                  <a:schemeClr val="tx1"/>
                </a:solidFill>
                <a:latin typeface="Arial" panose="020B0604020202020204" pitchFamily="34" charset="0"/>
                <a:ea typeface="+mn-ea"/>
                <a:cs typeface="+mn-cs"/>
              </a:defRPr>
            </a:lvl9pPr>
          </a:lstStyle>
          <a:p>
            <a:endParaRPr lang="en-CA"/>
          </a:p>
        </p:txBody>
      </p:sp>
      <p:sp>
        <p:nvSpPr>
          <p:cNvPr id="37" name="Freeform 33">
            <a:extLst>
              <a:ext uri="{FF2B5EF4-FFF2-40B4-BE49-F238E27FC236}">
                <a16:creationId xmlns:a16="http://schemas.microsoft.com/office/drawing/2014/main" id="{DFA4A285-83E7-4E39-A0AF-88C992F8FC3D}"/>
              </a:ext>
            </a:extLst>
          </p:cNvPr>
          <p:cNvSpPr>
            <a:spLocks noChangeAspect="1"/>
          </p:cNvSpPr>
          <p:nvPr/>
        </p:nvSpPr>
        <p:spPr bwMode="auto">
          <a:xfrm>
            <a:off x="8858365" y="1363595"/>
            <a:ext cx="41462" cy="19331"/>
          </a:xfrm>
          <a:custGeom>
            <a:avLst/>
            <a:gdLst>
              <a:gd name="T0" fmla="*/ 0 w 70"/>
              <a:gd name="T1" fmla="*/ 30 h 30"/>
              <a:gd name="T2" fmla="*/ 70 w 70"/>
              <a:gd name="T3" fmla="*/ 0 h 30"/>
            </a:gdLst>
            <a:ahLst/>
            <a:cxnLst>
              <a:cxn ang="0">
                <a:pos x="T0" y="T1"/>
              </a:cxn>
              <a:cxn ang="0">
                <a:pos x="T2" y="T3"/>
              </a:cxn>
            </a:cxnLst>
            <a:rect l="0" t="0" r="r" b="b"/>
            <a:pathLst>
              <a:path w="70" h="30">
                <a:moveTo>
                  <a:pt x="0" y="30"/>
                </a:moveTo>
                <a:cubicBezTo>
                  <a:pt x="26" y="25"/>
                  <a:pt x="50" y="16"/>
                  <a:pt x="70" y="0"/>
                </a:cubicBezTo>
              </a:path>
            </a:pathLst>
          </a:custGeom>
          <a:noFill/>
          <a:ln w="6350" cap="rnd">
            <a:solidFill>
              <a:srgbClr val="FF6600"/>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defPPr>
              <a:defRPr lang="en-US"/>
            </a:defPPr>
            <a:lvl1pPr algn="l" rtl="0" fontAlgn="base">
              <a:spcBef>
                <a:spcPct val="0"/>
              </a:spcBef>
              <a:spcAft>
                <a:spcPct val="0"/>
              </a:spcAft>
              <a:defRPr sz="1400" kern="1200">
                <a:solidFill>
                  <a:schemeClr val="tx1"/>
                </a:solidFill>
                <a:latin typeface="Arial" panose="020B0604020202020204" pitchFamily="34" charset="0"/>
                <a:ea typeface="+mn-ea"/>
                <a:cs typeface="+mn-cs"/>
              </a:defRPr>
            </a:lvl1pPr>
            <a:lvl2pPr marL="457200" algn="l" rtl="0" fontAlgn="base">
              <a:spcBef>
                <a:spcPct val="0"/>
              </a:spcBef>
              <a:spcAft>
                <a:spcPct val="0"/>
              </a:spcAft>
              <a:defRPr sz="1400" kern="1200">
                <a:solidFill>
                  <a:schemeClr val="tx1"/>
                </a:solidFill>
                <a:latin typeface="Arial" panose="020B0604020202020204" pitchFamily="34" charset="0"/>
                <a:ea typeface="+mn-ea"/>
                <a:cs typeface="+mn-cs"/>
              </a:defRPr>
            </a:lvl2pPr>
            <a:lvl3pPr marL="914400" algn="l" rtl="0" fontAlgn="base">
              <a:spcBef>
                <a:spcPct val="0"/>
              </a:spcBef>
              <a:spcAft>
                <a:spcPct val="0"/>
              </a:spcAft>
              <a:defRPr sz="1400" kern="1200">
                <a:solidFill>
                  <a:schemeClr val="tx1"/>
                </a:solidFill>
                <a:latin typeface="Arial" panose="020B0604020202020204" pitchFamily="34" charset="0"/>
                <a:ea typeface="+mn-ea"/>
                <a:cs typeface="+mn-cs"/>
              </a:defRPr>
            </a:lvl3pPr>
            <a:lvl4pPr marL="1371600" algn="l" rtl="0" fontAlgn="base">
              <a:spcBef>
                <a:spcPct val="0"/>
              </a:spcBef>
              <a:spcAft>
                <a:spcPct val="0"/>
              </a:spcAft>
              <a:defRPr sz="1400" kern="1200">
                <a:solidFill>
                  <a:schemeClr val="tx1"/>
                </a:solidFill>
                <a:latin typeface="Arial" panose="020B0604020202020204" pitchFamily="34" charset="0"/>
                <a:ea typeface="+mn-ea"/>
                <a:cs typeface="+mn-cs"/>
              </a:defRPr>
            </a:lvl4pPr>
            <a:lvl5pPr marL="1828800" algn="l" rtl="0" fontAlgn="base">
              <a:spcBef>
                <a:spcPct val="0"/>
              </a:spcBef>
              <a:spcAft>
                <a:spcPct val="0"/>
              </a:spcAft>
              <a:defRPr sz="1400" kern="1200">
                <a:solidFill>
                  <a:schemeClr val="tx1"/>
                </a:solidFill>
                <a:latin typeface="Arial" panose="020B0604020202020204" pitchFamily="34" charset="0"/>
                <a:ea typeface="+mn-ea"/>
                <a:cs typeface="+mn-cs"/>
              </a:defRPr>
            </a:lvl5pPr>
            <a:lvl6pPr marL="2286000" algn="l" defTabSz="914400" rtl="0" eaLnBrk="1" latinLnBrk="0" hangingPunct="1">
              <a:defRPr sz="1400" kern="1200">
                <a:solidFill>
                  <a:schemeClr val="tx1"/>
                </a:solidFill>
                <a:latin typeface="Arial" panose="020B0604020202020204" pitchFamily="34" charset="0"/>
                <a:ea typeface="+mn-ea"/>
                <a:cs typeface="+mn-cs"/>
              </a:defRPr>
            </a:lvl6pPr>
            <a:lvl7pPr marL="2743200" algn="l" defTabSz="914400" rtl="0" eaLnBrk="1" latinLnBrk="0" hangingPunct="1">
              <a:defRPr sz="1400" kern="1200">
                <a:solidFill>
                  <a:schemeClr val="tx1"/>
                </a:solidFill>
                <a:latin typeface="Arial" panose="020B0604020202020204" pitchFamily="34" charset="0"/>
                <a:ea typeface="+mn-ea"/>
                <a:cs typeface="+mn-cs"/>
              </a:defRPr>
            </a:lvl7pPr>
            <a:lvl8pPr marL="3200400" algn="l" defTabSz="914400" rtl="0" eaLnBrk="1" latinLnBrk="0" hangingPunct="1">
              <a:defRPr sz="1400" kern="1200">
                <a:solidFill>
                  <a:schemeClr val="tx1"/>
                </a:solidFill>
                <a:latin typeface="Arial" panose="020B0604020202020204" pitchFamily="34" charset="0"/>
                <a:ea typeface="+mn-ea"/>
                <a:cs typeface="+mn-cs"/>
              </a:defRPr>
            </a:lvl8pPr>
            <a:lvl9pPr marL="3657600" algn="l" defTabSz="914400" rtl="0" eaLnBrk="1" latinLnBrk="0" hangingPunct="1">
              <a:defRPr sz="1400" kern="1200">
                <a:solidFill>
                  <a:schemeClr val="tx1"/>
                </a:solidFill>
                <a:latin typeface="Arial" panose="020B0604020202020204" pitchFamily="34" charset="0"/>
                <a:ea typeface="+mn-ea"/>
                <a:cs typeface="+mn-cs"/>
              </a:defRPr>
            </a:lvl9pPr>
          </a:lstStyle>
          <a:p>
            <a:endParaRPr lang="en-CA"/>
          </a:p>
        </p:txBody>
      </p:sp>
      <p:sp>
        <p:nvSpPr>
          <p:cNvPr id="38" name="Freeform 34">
            <a:extLst>
              <a:ext uri="{FF2B5EF4-FFF2-40B4-BE49-F238E27FC236}">
                <a16:creationId xmlns:a16="http://schemas.microsoft.com/office/drawing/2014/main" id="{92D5C3FE-2227-4225-BE11-ADE5E8E7AE58}"/>
              </a:ext>
            </a:extLst>
          </p:cNvPr>
          <p:cNvSpPr>
            <a:spLocks noChangeAspect="1"/>
          </p:cNvSpPr>
          <p:nvPr/>
        </p:nvSpPr>
        <p:spPr bwMode="auto">
          <a:xfrm>
            <a:off x="8899827" y="1363595"/>
            <a:ext cx="11773" cy="0"/>
          </a:xfrm>
          <a:custGeom>
            <a:avLst/>
            <a:gdLst>
              <a:gd name="T0" fmla="*/ 0 w 20"/>
              <a:gd name="T1" fmla="*/ 20 w 20"/>
            </a:gdLst>
            <a:ahLst/>
            <a:cxnLst>
              <a:cxn ang="0">
                <a:pos x="T0" y="0"/>
              </a:cxn>
              <a:cxn ang="0">
                <a:pos x="T1" y="0"/>
              </a:cxn>
            </a:cxnLst>
            <a:rect l="0" t="0" r="r" b="b"/>
            <a:pathLst>
              <a:path w="20">
                <a:moveTo>
                  <a:pt x="0" y="0"/>
                </a:moveTo>
                <a:cubicBezTo>
                  <a:pt x="7" y="0"/>
                  <a:pt x="13" y="0"/>
                  <a:pt x="20" y="0"/>
                </a:cubicBezTo>
              </a:path>
            </a:pathLst>
          </a:custGeom>
          <a:noFill/>
          <a:ln w="6350" cap="rnd">
            <a:solidFill>
              <a:srgbClr val="FF6600"/>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defPPr>
              <a:defRPr lang="en-US"/>
            </a:defPPr>
            <a:lvl1pPr algn="l" rtl="0" fontAlgn="base">
              <a:spcBef>
                <a:spcPct val="0"/>
              </a:spcBef>
              <a:spcAft>
                <a:spcPct val="0"/>
              </a:spcAft>
              <a:defRPr sz="1400" kern="1200">
                <a:solidFill>
                  <a:schemeClr val="tx1"/>
                </a:solidFill>
                <a:latin typeface="Arial" panose="020B0604020202020204" pitchFamily="34" charset="0"/>
                <a:ea typeface="+mn-ea"/>
                <a:cs typeface="+mn-cs"/>
              </a:defRPr>
            </a:lvl1pPr>
            <a:lvl2pPr marL="457200" algn="l" rtl="0" fontAlgn="base">
              <a:spcBef>
                <a:spcPct val="0"/>
              </a:spcBef>
              <a:spcAft>
                <a:spcPct val="0"/>
              </a:spcAft>
              <a:defRPr sz="1400" kern="1200">
                <a:solidFill>
                  <a:schemeClr val="tx1"/>
                </a:solidFill>
                <a:latin typeface="Arial" panose="020B0604020202020204" pitchFamily="34" charset="0"/>
                <a:ea typeface="+mn-ea"/>
                <a:cs typeface="+mn-cs"/>
              </a:defRPr>
            </a:lvl2pPr>
            <a:lvl3pPr marL="914400" algn="l" rtl="0" fontAlgn="base">
              <a:spcBef>
                <a:spcPct val="0"/>
              </a:spcBef>
              <a:spcAft>
                <a:spcPct val="0"/>
              </a:spcAft>
              <a:defRPr sz="1400" kern="1200">
                <a:solidFill>
                  <a:schemeClr val="tx1"/>
                </a:solidFill>
                <a:latin typeface="Arial" panose="020B0604020202020204" pitchFamily="34" charset="0"/>
                <a:ea typeface="+mn-ea"/>
                <a:cs typeface="+mn-cs"/>
              </a:defRPr>
            </a:lvl3pPr>
            <a:lvl4pPr marL="1371600" algn="l" rtl="0" fontAlgn="base">
              <a:spcBef>
                <a:spcPct val="0"/>
              </a:spcBef>
              <a:spcAft>
                <a:spcPct val="0"/>
              </a:spcAft>
              <a:defRPr sz="1400" kern="1200">
                <a:solidFill>
                  <a:schemeClr val="tx1"/>
                </a:solidFill>
                <a:latin typeface="Arial" panose="020B0604020202020204" pitchFamily="34" charset="0"/>
                <a:ea typeface="+mn-ea"/>
                <a:cs typeface="+mn-cs"/>
              </a:defRPr>
            </a:lvl4pPr>
            <a:lvl5pPr marL="1828800" algn="l" rtl="0" fontAlgn="base">
              <a:spcBef>
                <a:spcPct val="0"/>
              </a:spcBef>
              <a:spcAft>
                <a:spcPct val="0"/>
              </a:spcAft>
              <a:defRPr sz="1400" kern="1200">
                <a:solidFill>
                  <a:schemeClr val="tx1"/>
                </a:solidFill>
                <a:latin typeface="Arial" panose="020B0604020202020204" pitchFamily="34" charset="0"/>
                <a:ea typeface="+mn-ea"/>
                <a:cs typeface="+mn-cs"/>
              </a:defRPr>
            </a:lvl5pPr>
            <a:lvl6pPr marL="2286000" algn="l" defTabSz="914400" rtl="0" eaLnBrk="1" latinLnBrk="0" hangingPunct="1">
              <a:defRPr sz="1400" kern="1200">
                <a:solidFill>
                  <a:schemeClr val="tx1"/>
                </a:solidFill>
                <a:latin typeface="Arial" panose="020B0604020202020204" pitchFamily="34" charset="0"/>
                <a:ea typeface="+mn-ea"/>
                <a:cs typeface="+mn-cs"/>
              </a:defRPr>
            </a:lvl6pPr>
            <a:lvl7pPr marL="2743200" algn="l" defTabSz="914400" rtl="0" eaLnBrk="1" latinLnBrk="0" hangingPunct="1">
              <a:defRPr sz="1400" kern="1200">
                <a:solidFill>
                  <a:schemeClr val="tx1"/>
                </a:solidFill>
                <a:latin typeface="Arial" panose="020B0604020202020204" pitchFamily="34" charset="0"/>
                <a:ea typeface="+mn-ea"/>
                <a:cs typeface="+mn-cs"/>
              </a:defRPr>
            </a:lvl7pPr>
            <a:lvl8pPr marL="3200400" algn="l" defTabSz="914400" rtl="0" eaLnBrk="1" latinLnBrk="0" hangingPunct="1">
              <a:defRPr sz="1400" kern="1200">
                <a:solidFill>
                  <a:schemeClr val="tx1"/>
                </a:solidFill>
                <a:latin typeface="Arial" panose="020B0604020202020204" pitchFamily="34" charset="0"/>
                <a:ea typeface="+mn-ea"/>
                <a:cs typeface="+mn-cs"/>
              </a:defRPr>
            </a:lvl8pPr>
            <a:lvl9pPr marL="3657600" algn="l" defTabSz="914400" rtl="0" eaLnBrk="1" latinLnBrk="0" hangingPunct="1">
              <a:defRPr sz="1400" kern="1200">
                <a:solidFill>
                  <a:schemeClr val="tx1"/>
                </a:solidFill>
                <a:latin typeface="Arial" panose="020B0604020202020204" pitchFamily="34" charset="0"/>
                <a:ea typeface="+mn-ea"/>
                <a:cs typeface="+mn-cs"/>
              </a:defRPr>
            </a:lvl9pPr>
          </a:lstStyle>
          <a:p>
            <a:endParaRPr lang="en-CA"/>
          </a:p>
        </p:txBody>
      </p:sp>
      <p:sp>
        <p:nvSpPr>
          <p:cNvPr id="39" name="Freeform 35">
            <a:extLst>
              <a:ext uri="{FF2B5EF4-FFF2-40B4-BE49-F238E27FC236}">
                <a16:creationId xmlns:a16="http://schemas.microsoft.com/office/drawing/2014/main" id="{4B6FAE0A-238C-4C75-98E3-092A900ABC73}"/>
              </a:ext>
            </a:extLst>
          </p:cNvPr>
          <p:cNvSpPr>
            <a:spLocks noChangeAspect="1"/>
          </p:cNvSpPr>
          <p:nvPr/>
        </p:nvSpPr>
        <p:spPr bwMode="auto">
          <a:xfrm>
            <a:off x="8911600" y="1354758"/>
            <a:ext cx="16892" cy="8837"/>
          </a:xfrm>
          <a:custGeom>
            <a:avLst/>
            <a:gdLst>
              <a:gd name="T0" fmla="*/ 0 w 28"/>
              <a:gd name="T1" fmla="*/ 14 h 14"/>
              <a:gd name="T2" fmla="*/ 28 w 28"/>
              <a:gd name="T3" fmla="*/ 2 h 14"/>
            </a:gdLst>
            <a:ahLst/>
            <a:cxnLst>
              <a:cxn ang="0">
                <a:pos x="T0" y="T1"/>
              </a:cxn>
              <a:cxn ang="0">
                <a:pos x="T2" y="T3"/>
              </a:cxn>
            </a:cxnLst>
            <a:rect l="0" t="0" r="r" b="b"/>
            <a:pathLst>
              <a:path w="28" h="14">
                <a:moveTo>
                  <a:pt x="0" y="14"/>
                </a:moveTo>
                <a:cubicBezTo>
                  <a:pt x="11" y="11"/>
                  <a:pt x="16" y="0"/>
                  <a:pt x="28" y="2"/>
                </a:cubicBezTo>
              </a:path>
            </a:pathLst>
          </a:custGeom>
          <a:noFill/>
          <a:ln w="6350" cap="rnd">
            <a:solidFill>
              <a:srgbClr val="FF6600"/>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defPPr>
              <a:defRPr lang="en-US"/>
            </a:defPPr>
            <a:lvl1pPr algn="l" rtl="0" fontAlgn="base">
              <a:spcBef>
                <a:spcPct val="0"/>
              </a:spcBef>
              <a:spcAft>
                <a:spcPct val="0"/>
              </a:spcAft>
              <a:defRPr sz="1400" kern="1200">
                <a:solidFill>
                  <a:schemeClr val="tx1"/>
                </a:solidFill>
                <a:latin typeface="Arial" panose="020B0604020202020204" pitchFamily="34" charset="0"/>
                <a:ea typeface="+mn-ea"/>
                <a:cs typeface="+mn-cs"/>
              </a:defRPr>
            </a:lvl1pPr>
            <a:lvl2pPr marL="457200" algn="l" rtl="0" fontAlgn="base">
              <a:spcBef>
                <a:spcPct val="0"/>
              </a:spcBef>
              <a:spcAft>
                <a:spcPct val="0"/>
              </a:spcAft>
              <a:defRPr sz="1400" kern="1200">
                <a:solidFill>
                  <a:schemeClr val="tx1"/>
                </a:solidFill>
                <a:latin typeface="Arial" panose="020B0604020202020204" pitchFamily="34" charset="0"/>
                <a:ea typeface="+mn-ea"/>
                <a:cs typeface="+mn-cs"/>
              </a:defRPr>
            </a:lvl2pPr>
            <a:lvl3pPr marL="914400" algn="l" rtl="0" fontAlgn="base">
              <a:spcBef>
                <a:spcPct val="0"/>
              </a:spcBef>
              <a:spcAft>
                <a:spcPct val="0"/>
              </a:spcAft>
              <a:defRPr sz="1400" kern="1200">
                <a:solidFill>
                  <a:schemeClr val="tx1"/>
                </a:solidFill>
                <a:latin typeface="Arial" panose="020B0604020202020204" pitchFamily="34" charset="0"/>
                <a:ea typeface="+mn-ea"/>
                <a:cs typeface="+mn-cs"/>
              </a:defRPr>
            </a:lvl3pPr>
            <a:lvl4pPr marL="1371600" algn="l" rtl="0" fontAlgn="base">
              <a:spcBef>
                <a:spcPct val="0"/>
              </a:spcBef>
              <a:spcAft>
                <a:spcPct val="0"/>
              </a:spcAft>
              <a:defRPr sz="1400" kern="1200">
                <a:solidFill>
                  <a:schemeClr val="tx1"/>
                </a:solidFill>
                <a:latin typeface="Arial" panose="020B0604020202020204" pitchFamily="34" charset="0"/>
                <a:ea typeface="+mn-ea"/>
                <a:cs typeface="+mn-cs"/>
              </a:defRPr>
            </a:lvl4pPr>
            <a:lvl5pPr marL="1828800" algn="l" rtl="0" fontAlgn="base">
              <a:spcBef>
                <a:spcPct val="0"/>
              </a:spcBef>
              <a:spcAft>
                <a:spcPct val="0"/>
              </a:spcAft>
              <a:defRPr sz="1400" kern="1200">
                <a:solidFill>
                  <a:schemeClr val="tx1"/>
                </a:solidFill>
                <a:latin typeface="Arial" panose="020B0604020202020204" pitchFamily="34" charset="0"/>
                <a:ea typeface="+mn-ea"/>
                <a:cs typeface="+mn-cs"/>
              </a:defRPr>
            </a:lvl5pPr>
            <a:lvl6pPr marL="2286000" algn="l" defTabSz="914400" rtl="0" eaLnBrk="1" latinLnBrk="0" hangingPunct="1">
              <a:defRPr sz="1400" kern="1200">
                <a:solidFill>
                  <a:schemeClr val="tx1"/>
                </a:solidFill>
                <a:latin typeface="Arial" panose="020B0604020202020204" pitchFamily="34" charset="0"/>
                <a:ea typeface="+mn-ea"/>
                <a:cs typeface="+mn-cs"/>
              </a:defRPr>
            </a:lvl6pPr>
            <a:lvl7pPr marL="2743200" algn="l" defTabSz="914400" rtl="0" eaLnBrk="1" latinLnBrk="0" hangingPunct="1">
              <a:defRPr sz="1400" kern="1200">
                <a:solidFill>
                  <a:schemeClr val="tx1"/>
                </a:solidFill>
                <a:latin typeface="Arial" panose="020B0604020202020204" pitchFamily="34" charset="0"/>
                <a:ea typeface="+mn-ea"/>
                <a:cs typeface="+mn-cs"/>
              </a:defRPr>
            </a:lvl7pPr>
            <a:lvl8pPr marL="3200400" algn="l" defTabSz="914400" rtl="0" eaLnBrk="1" latinLnBrk="0" hangingPunct="1">
              <a:defRPr sz="1400" kern="1200">
                <a:solidFill>
                  <a:schemeClr val="tx1"/>
                </a:solidFill>
                <a:latin typeface="Arial" panose="020B0604020202020204" pitchFamily="34" charset="0"/>
                <a:ea typeface="+mn-ea"/>
                <a:cs typeface="+mn-cs"/>
              </a:defRPr>
            </a:lvl8pPr>
            <a:lvl9pPr marL="3657600" algn="l" defTabSz="914400" rtl="0" eaLnBrk="1" latinLnBrk="0" hangingPunct="1">
              <a:defRPr sz="1400" kern="1200">
                <a:solidFill>
                  <a:schemeClr val="tx1"/>
                </a:solidFill>
                <a:latin typeface="Arial" panose="020B0604020202020204" pitchFamily="34" charset="0"/>
                <a:ea typeface="+mn-ea"/>
                <a:cs typeface="+mn-cs"/>
              </a:defRPr>
            </a:lvl9pPr>
          </a:lstStyle>
          <a:p>
            <a:endParaRPr lang="en-CA"/>
          </a:p>
        </p:txBody>
      </p:sp>
      <p:sp>
        <p:nvSpPr>
          <p:cNvPr id="40" name="Freeform 36">
            <a:extLst>
              <a:ext uri="{FF2B5EF4-FFF2-40B4-BE49-F238E27FC236}">
                <a16:creationId xmlns:a16="http://schemas.microsoft.com/office/drawing/2014/main" id="{4BEDC5F1-6101-4C8E-B11B-8DB9F47B64C4}"/>
              </a:ext>
            </a:extLst>
          </p:cNvPr>
          <p:cNvSpPr>
            <a:spLocks noChangeAspect="1"/>
          </p:cNvSpPr>
          <p:nvPr/>
        </p:nvSpPr>
        <p:spPr bwMode="auto">
          <a:xfrm>
            <a:off x="8928492" y="1355863"/>
            <a:ext cx="28153" cy="12703"/>
          </a:xfrm>
          <a:custGeom>
            <a:avLst/>
            <a:gdLst>
              <a:gd name="T0" fmla="*/ 0 w 48"/>
              <a:gd name="T1" fmla="*/ 0 h 20"/>
              <a:gd name="T2" fmla="*/ 48 w 48"/>
              <a:gd name="T3" fmla="*/ 20 h 20"/>
            </a:gdLst>
            <a:ahLst/>
            <a:cxnLst>
              <a:cxn ang="0">
                <a:pos x="T0" y="T1"/>
              </a:cxn>
              <a:cxn ang="0">
                <a:pos x="T2" y="T3"/>
              </a:cxn>
            </a:cxnLst>
            <a:rect l="0" t="0" r="r" b="b"/>
            <a:pathLst>
              <a:path w="48" h="20">
                <a:moveTo>
                  <a:pt x="0" y="0"/>
                </a:moveTo>
                <a:cubicBezTo>
                  <a:pt x="15" y="9"/>
                  <a:pt x="33" y="10"/>
                  <a:pt x="48" y="20"/>
                </a:cubicBezTo>
              </a:path>
            </a:pathLst>
          </a:custGeom>
          <a:noFill/>
          <a:ln w="6350" cap="rnd">
            <a:solidFill>
              <a:srgbClr val="FF6600"/>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defPPr>
              <a:defRPr lang="en-US"/>
            </a:defPPr>
            <a:lvl1pPr algn="l" rtl="0" fontAlgn="base">
              <a:spcBef>
                <a:spcPct val="0"/>
              </a:spcBef>
              <a:spcAft>
                <a:spcPct val="0"/>
              </a:spcAft>
              <a:defRPr sz="1400" kern="1200">
                <a:solidFill>
                  <a:schemeClr val="tx1"/>
                </a:solidFill>
                <a:latin typeface="Arial" panose="020B0604020202020204" pitchFamily="34" charset="0"/>
                <a:ea typeface="+mn-ea"/>
                <a:cs typeface="+mn-cs"/>
              </a:defRPr>
            </a:lvl1pPr>
            <a:lvl2pPr marL="457200" algn="l" rtl="0" fontAlgn="base">
              <a:spcBef>
                <a:spcPct val="0"/>
              </a:spcBef>
              <a:spcAft>
                <a:spcPct val="0"/>
              </a:spcAft>
              <a:defRPr sz="1400" kern="1200">
                <a:solidFill>
                  <a:schemeClr val="tx1"/>
                </a:solidFill>
                <a:latin typeface="Arial" panose="020B0604020202020204" pitchFamily="34" charset="0"/>
                <a:ea typeface="+mn-ea"/>
                <a:cs typeface="+mn-cs"/>
              </a:defRPr>
            </a:lvl2pPr>
            <a:lvl3pPr marL="914400" algn="l" rtl="0" fontAlgn="base">
              <a:spcBef>
                <a:spcPct val="0"/>
              </a:spcBef>
              <a:spcAft>
                <a:spcPct val="0"/>
              </a:spcAft>
              <a:defRPr sz="1400" kern="1200">
                <a:solidFill>
                  <a:schemeClr val="tx1"/>
                </a:solidFill>
                <a:latin typeface="Arial" panose="020B0604020202020204" pitchFamily="34" charset="0"/>
                <a:ea typeface="+mn-ea"/>
                <a:cs typeface="+mn-cs"/>
              </a:defRPr>
            </a:lvl3pPr>
            <a:lvl4pPr marL="1371600" algn="l" rtl="0" fontAlgn="base">
              <a:spcBef>
                <a:spcPct val="0"/>
              </a:spcBef>
              <a:spcAft>
                <a:spcPct val="0"/>
              </a:spcAft>
              <a:defRPr sz="1400" kern="1200">
                <a:solidFill>
                  <a:schemeClr val="tx1"/>
                </a:solidFill>
                <a:latin typeface="Arial" panose="020B0604020202020204" pitchFamily="34" charset="0"/>
                <a:ea typeface="+mn-ea"/>
                <a:cs typeface="+mn-cs"/>
              </a:defRPr>
            </a:lvl4pPr>
            <a:lvl5pPr marL="1828800" algn="l" rtl="0" fontAlgn="base">
              <a:spcBef>
                <a:spcPct val="0"/>
              </a:spcBef>
              <a:spcAft>
                <a:spcPct val="0"/>
              </a:spcAft>
              <a:defRPr sz="1400" kern="1200">
                <a:solidFill>
                  <a:schemeClr val="tx1"/>
                </a:solidFill>
                <a:latin typeface="Arial" panose="020B0604020202020204" pitchFamily="34" charset="0"/>
                <a:ea typeface="+mn-ea"/>
                <a:cs typeface="+mn-cs"/>
              </a:defRPr>
            </a:lvl5pPr>
            <a:lvl6pPr marL="2286000" algn="l" defTabSz="914400" rtl="0" eaLnBrk="1" latinLnBrk="0" hangingPunct="1">
              <a:defRPr sz="1400" kern="1200">
                <a:solidFill>
                  <a:schemeClr val="tx1"/>
                </a:solidFill>
                <a:latin typeface="Arial" panose="020B0604020202020204" pitchFamily="34" charset="0"/>
                <a:ea typeface="+mn-ea"/>
                <a:cs typeface="+mn-cs"/>
              </a:defRPr>
            </a:lvl6pPr>
            <a:lvl7pPr marL="2743200" algn="l" defTabSz="914400" rtl="0" eaLnBrk="1" latinLnBrk="0" hangingPunct="1">
              <a:defRPr sz="1400" kern="1200">
                <a:solidFill>
                  <a:schemeClr val="tx1"/>
                </a:solidFill>
                <a:latin typeface="Arial" panose="020B0604020202020204" pitchFamily="34" charset="0"/>
                <a:ea typeface="+mn-ea"/>
                <a:cs typeface="+mn-cs"/>
              </a:defRPr>
            </a:lvl7pPr>
            <a:lvl8pPr marL="3200400" algn="l" defTabSz="914400" rtl="0" eaLnBrk="1" latinLnBrk="0" hangingPunct="1">
              <a:defRPr sz="1400" kern="1200">
                <a:solidFill>
                  <a:schemeClr val="tx1"/>
                </a:solidFill>
                <a:latin typeface="Arial" panose="020B0604020202020204" pitchFamily="34" charset="0"/>
                <a:ea typeface="+mn-ea"/>
                <a:cs typeface="+mn-cs"/>
              </a:defRPr>
            </a:lvl8pPr>
            <a:lvl9pPr marL="3657600" algn="l" defTabSz="914400" rtl="0" eaLnBrk="1" latinLnBrk="0" hangingPunct="1">
              <a:defRPr sz="1400" kern="1200">
                <a:solidFill>
                  <a:schemeClr val="tx1"/>
                </a:solidFill>
                <a:latin typeface="Arial" panose="020B0604020202020204" pitchFamily="34" charset="0"/>
                <a:ea typeface="+mn-ea"/>
                <a:cs typeface="+mn-cs"/>
              </a:defRPr>
            </a:lvl9pPr>
          </a:lstStyle>
          <a:p>
            <a:endParaRPr lang="en-CA"/>
          </a:p>
        </p:txBody>
      </p:sp>
      <p:sp>
        <p:nvSpPr>
          <p:cNvPr id="41" name="Freeform 37">
            <a:extLst>
              <a:ext uri="{FF2B5EF4-FFF2-40B4-BE49-F238E27FC236}">
                <a16:creationId xmlns:a16="http://schemas.microsoft.com/office/drawing/2014/main" id="{414B83DB-2888-49C7-8283-922190629592}"/>
              </a:ext>
            </a:extLst>
          </p:cNvPr>
          <p:cNvSpPr>
            <a:spLocks noChangeAspect="1"/>
          </p:cNvSpPr>
          <p:nvPr/>
        </p:nvSpPr>
        <p:spPr bwMode="auto">
          <a:xfrm>
            <a:off x="8956645" y="1368566"/>
            <a:ext cx="4607" cy="7732"/>
          </a:xfrm>
          <a:custGeom>
            <a:avLst/>
            <a:gdLst>
              <a:gd name="T0" fmla="*/ 0 w 8"/>
              <a:gd name="T1" fmla="*/ 0 h 12"/>
              <a:gd name="T2" fmla="*/ 8 w 8"/>
              <a:gd name="T3" fmla="*/ 12 h 12"/>
            </a:gdLst>
            <a:ahLst/>
            <a:cxnLst>
              <a:cxn ang="0">
                <a:pos x="T0" y="T1"/>
              </a:cxn>
              <a:cxn ang="0">
                <a:pos x="T2" y="T3"/>
              </a:cxn>
            </a:cxnLst>
            <a:rect l="0" t="0" r="r" b="b"/>
            <a:pathLst>
              <a:path w="8" h="12">
                <a:moveTo>
                  <a:pt x="0" y="0"/>
                </a:moveTo>
                <a:cubicBezTo>
                  <a:pt x="2" y="5"/>
                  <a:pt x="6" y="7"/>
                  <a:pt x="8" y="12"/>
                </a:cubicBezTo>
              </a:path>
            </a:pathLst>
          </a:custGeom>
          <a:noFill/>
          <a:ln w="6350" cap="rnd">
            <a:solidFill>
              <a:srgbClr val="FF6600"/>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defPPr>
              <a:defRPr lang="en-US"/>
            </a:defPPr>
            <a:lvl1pPr algn="l" rtl="0" fontAlgn="base">
              <a:spcBef>
                <a:spcPct val="0"/>
              </a:spcBef>
              <a:spcAft>
                <a:spcPct val="0"/>
              </a:spcAft>
              <a:defRPr sz="1400" kern="1200">
                <a:solidFill>
                  <a:schemeClr val="tx1"/>
                </a:solidFill>
                <a:latin typeface="Arial" panose="020B0604020202020204" pitchFamily="34" charset="0"/>
                <a:ea typeface="+mn-ea"/>
                <a:cs typeface="+mn-cs"/>
              </a:defRPr>
            </a:lvl1pPr>
            <a:lvl2pPr marL="457200" algn="l" rtl="0" fontAlgn="base">
              <a:spcBef>
                <a:spcPct val="0"/>
              </a:spcBef>
              <a:spcAft>
                <a:spcPct val="0"/>
              </a:spcAft>
              <a:defRPr sz="1400" kern="1200">
                <a:solidFill>
                  <a:schemeClr val="tx1"/>
                </a:solidFill>
                <a:latin typeface="Arial" panose="020B0604020202020204" pitchFamily="34" charset="0"/>
                <a:ea typeface="+mn-ea"/>
                <a:cs typeface="+mn-cs"/>
              </a:defRPr>
            </a:lvl2pPr>
            <a:lvl3pPr marL="914400" algn="l" rtl="0" fontAlgn="base">
              <a:spcBef>
                <a:spcPct val="0"/>
              </a:spcBef>
              <a:spcAft>
                <a:spcPct val="0"/>
              </a:spcAft>
              <a:defRPr sz="1400" kern="1200">
                <a:solidFill>
                  <a:schemeClr val="tx1"/>
                </a:solidFill>
                <a:latin typeface="Arial" panose="020B0604020202020204" pitchFamily="34" charset="0"/>
                <a:ea typeface="+mn-ea"/>
                <a:cs typeface="+mn-cs"/>
              </a:defRPr>
            </a:lvl3pPr>
            <a:lvl4pPr marL="1371600" algn="l" rtl="0" fontAlgn="base">
              <a:spcBef>
                <a:spcPct val="0"/>
              </a:spcBef>
              <a:spcAft>
                <a:spcPct val="0"/>
              </a:spcAft>
              <a:defRPr sz="1400" kern="1200">
                <a:solidFill>
                  <a:schemeClr val="tx1"/>
                </a:solidFill>
                <a:latin typeface="Arial" panose="020B0604020202020204" pitchFamily="34" charset="0"/>
                <a:ea typeface="+mn-ea"/>
                <a:cs typeface="+mn-cs"/>
              </a:defRPr>
            </a:lvl4pPr>
            <a:lvl5pPr marL="1828800" algn="l" rtl="0" fontAlgn="base">
              <a:spcBef>
                <a:spcPct val="0"/>
              </a:spcBef>
              <a:spcAft>
                <a:spcPct val="0"/>
              </a:spcAft>
              <a:defRPr sz="1400" kern="1200">
                <a:solidFill>
                  <a:schemeClr val="tx1"/>
                </a:solidFill>
                <a:latin typeface="Arial" panose="020B0604020202020204" pitchFamily="34" charset="0"/>
                <a:ea typeface="+mn-ea"/>
                <a:cs typeface="+mn-cs"/>
              </a:defRPr>
            </a:lvl5pPr>
            <a:lvl6pPr marL="2286000" algn="l" defTabSz="914400" rtl="0" eaLnBrk="1" latinLnBrk="0" hangingPunct="1">
              <a:defRPr sz="1400" kern="1200">
                <a:solidFill>
                  <a:schemeClr val="tx1"/>
                </a:solidFill>
                <a:latin typeface="Arial" panose="020B0604020202020204" pitchFamily="34" charset="0"/>
                <a:ea typeface="+mn-ea"/>
                <a:cs typeface="+mn-cs"/>
              </a:defRPr>
            </a:lvl6pPr>
            <a:lvl7pPr marL="2743200" algn="l" defTabSz="914400" rtl="0" eaLnBrk="1" latinLnBrk="0" hangingPunct="1">
              <a:defRPr sz="1400" kern="1200">
                <a:solidFill>
                  <a:schemeClr val="tx1"/>
                </a:solidFill>
                <a:latin typeface="Arial" panose="020B0604020202020204" pitchFamily="34" charset="0"/>
                <a:ea typeface="+mn-ea"/>
                <a:cs typeface="+mn-cs"/>
              </a:defRPr>
            </a:lvl7pPr>
            <a:lvl8pPr marL="3200400" algn="l" defTabSz="914400" rtl="0" eaLnBrk="1" latinLnBrk="0" hangingPunct="1">
              <a:defRPr sz="1400" kern="1200">
                <a:solidFill>
                  <a:schemeClr val="tx1"/>
                </a:solidFill>
                <a:latin typeface="Arial" panose="020B0604020202020204" pitchFamily="34" charset="0"/>
                <a:ea typeface="+mn-ea"/>
                <a:cs typeface="+mn-cs"/>
              </a:defRPr>
            </a:lvl8pPr>
            <a:lvl9pPr marL="3657600" algn="l" defTabSz="914400" rtl="0" eaLnBrk="1" latinLnBrk="0" hangingPunct="1">
              <a:defRPr sz="1400" kern="1200">
                <a:solidFill>
                  <a:schemeClr val="tx1"/>
                </a:solidFill>
                <a:latin typeface="Arial" panose="020B0604020202020204" pitchFamily="34" charset="0"/>
                <a:ea typeface="+mn-ea"/>
                <a:cs typeface="+mn-cs"/>
              </a:defRPr>
            </a:lvl9pPr>
          </a:lstStyle>
          <a:p>
            <a:endParaRPr lang="en-CA"/>
          </a:p>
        </p:txBody>
      </p:sp>
      <p:sp>
        <p:nvSpPr>
          <p:cNvPr id="42" name="Freeform 38">
            <a:extLst>
              <a:ext uri="{FF2B5EF4-FFF2-40B4-BE49-F238E27FC236}">
                <a16:creationId xmlns:a16="http://schemas.microsoft.com/office/drawing/2014/main" id="{54343D85-2534-4499-BCCB-66A6B2051276}"/>
              </a:ext>
            </a:extLst>
          </p:cNvPr>
          <p:cNvSpPr>
            <a:spLocks noChangeAspect="1"/>
          </p:cNvSpPr>
          <p:nvPr/>
        </p:nvSpPr>
        <p:spPr bwMode="auto">
          <a:xfrm>
            <a:off x="8961252" y="1376299"/>
            <a:ext cx="24058" cy="9942"/>
          </a:xfrm>
          <a:custGeom>
            <a:avLst/>
            <a:gdLst>
              <a:gd name="T0" fmla="*/ 0 w 40"/>
              <a:gd name="T1" fmla="*/ 0 h 16"/>
              <a:gd name="T2" fmla="*/ 40 w 40"/>
              <a:gd name="T3" fmla="*/ 16 h 16"/>
            </a:gdLst>
            <a:ahLst/>
            <a:cxnLst>
              <a:cxn ang="0">
                <a:pos x="T0" y="T1"/>
              </a:cxn>
              <a:cxn ang="0">
                <a:pos x="T2" y="T3"/>
              </a:cxn>
            </a:cxnLst>
            <a:rect l="0" t="0" r="r" b="b"/>
            <a:pathLst>
              <a:path w="40" h="16">
                <a:moveTo>
                  <a:pt x="0" y="0"/>
                </a:moveTo>
                <a:cubicBezTo>
                  <a:pt x="15" y="1"/>
                  <a:pt x="28" y="7"/>
                  <a:pt x="40" y="16"/>
                </a:cubicBezTo>
              </a:path>
            </a:pathLst>
          </a:custGeom>
          <a:noFill/>
          <a:ln w="6350" cap="rnd">
            <a:solidFill>
              <a:srgbClr val="FF6600"/>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defPPr>
              <a:defRPr lang="en-US"/>
            </a:defPPr>
            <a:lvl1pPr algn="l" rtl="0" fontAlgn="base">
              <a:spcBef>
                <a:spcPct val="0"/>
              </a:spcBef>
              <a:spcAft>
                <a:spcPct val="0"/>
              </a:spcAft>
              <a:defRPr sz="1400" kern="1200">
                <a:solidFill>
                  <a:schemeClr val="tx1"/>
                </a:solidFill>
                <a:latin typeface="Arial" panose="020B0604020202020204" pitchFamily="34" charset="0"/>
                <a:ea typeface="+mn-ea"/>
                <a:cs typeface="+mn-cs"/>
              </a:defRPr>
            </a:lvl1pPr>
            <a:lvl2pPr marL="457200" algn="l" rtl="0" fontAlgn="base">
              <a:spcBef>
                <a:spcPct val="0"/>
              </a:spcBef>
              <a:spcAft>
                <a:spcPct val="0"/>
              </a:spcAft>
              <a:defRPr sz="1400" kern="1200">
                <a:solidFill>
                  <a:schemeClr val="tx1"/>
                </a:solidFill>
                <a:latin typeface="Arial" panose="020B0604020202020204" pitchFamily="34" charset="0"/>
                <a:ea typeface="+mn-ea"/>
                <a:cs typeface="+mn-cs"/>
              </a:defRPr>
            </a:lvl2pPr>
            <a:lvl3pPr marL="914400" algn="l" rtl="0" fontAlgn="base">
              <a:spcBef>
                <a:spcPct val="0"/>
              </a:spcBef>
              <a:spcAft>
                <a:spcPct val="0"/>
              </a:spcAft>
              <a:defRPr sz="1400" kern="1200">
                <a:solidFill>
                  <a:schemeClr val="tx1"/>
                </a:solidFill>
                <a:latin typeface="Arial" panose="020B0604020202020204" pitchFamily="34" charset="0"/>
                <a:ea typeface="+mn-ea"/>
                <a:cs typeface="+mn-cs"/>
              </a:defRPr>
            </a:lvl3pPr>
            <a:lvl4pPr marL="1371600" algn="l" rtl="0" fontAlgn="base">
              <a:spcBef>
                <a:spcPct val="0"/>
              </a:spcBef>
              <a:spcAft>
                <a:spcPct val="0"/>
              </a:spcAft>
              <a:defRPr sz="1400" kern="1200">
                <a:solidFill>
                  <a:schemeClr val="tx1"/>
                </a:solidFill>
                <a:latin typeface="Arial" panose="020B0604020202020204" pitchFamily="34" charset="0"/>
                <a:ea typeface="+mn-ea"/>
                <a:cs typeface="+mn-cs"/>
              </a:defRPr>
            </a:lvl4pPr>
            <a:lvl5pPr marL="1828800" algn="l" rtl="0" fontAlgn="base">
              <a:spcBef>
                <a:spcPct val="0"/>
              </a:spcBef>
              <a:spcAft>
                <a:spcPct val="0"/>
              </a:spcAft>
              <a:defRPr sz="1400" kern="1200">
                <a:solidFill>
                  <a:schemeClr val="tx1"/>
                </a:solidFill>
                <a:latin typeface="Arial" panose="020B0604020202020204" pitchFamily="34" charset="0"/>
                <a:ea typeface="+mn-ea"/>
                <a:cs typeface="+mn-cs"/>
              </a:defRPr>
            </a:lvl5pPr>
            <a:lvl6pPr marL="2286000" algn="l" defTabSz="914400" rtl="0" eaLnBrk="1" latinLnBrk="0" hangingPunct="1">
              <a:defRPr sz="1400" kern="1200">
                <a:solidFill>
                  <a:schemeClr val="tx1"/>
                </a:solidFill>
                <a:latin typeface="Arial" panose="020B0604020202020204" pitchFamily="34" charset="0"/>
                <a:ea typeface="+mn-ea"/>
                <a:cs typeface="+mn-cs"/>
              </a:defRPr>
            </a:lvl6pPr>
            <a:lvl7pPr marL="2743200" algn="l" defTabSz="914400" rtl="0" eaLnBrk="1" latinLnBrk="0" hangingPunct="1">
              <a:defRPr sz="1400" kern="1200">
                <a:solidFill>
                  <a:schemeClr val="tx1"/>
                </a:solidFill>
                <a:latin typeface="Arial" panose="020B0604020202020204" pitchFamily="34" charset="0"/>
                <a:ea typeface="+mn-ea"/>
                <a:cs typeface="+mn-cs"/>
              </a:defRPr>
            </a:lvl7pPr>
            <a:lvl8pPr marL="3200400" algn="l" defTabSz="914400" rtl="0" eaLnBrk="1" latinLnBrk="0" hangingPunct="1">
              <a:defRPr sz="1400" kern="1200">
                <a:solidFill>
                  <a:schemeClr val="tx1"/>
                </a:solidFill>
                <a:latin typeface="Arial" panose="020B0604020202020204" pitchFamily="34" charset="0"/>
                <a:ea typeface="+mn-ea"/>
                <a:cs typeface="+mn-cs"/>
              </a:defRPr>
            </a:lvl8pPr>
            <a:lvl9pPr marL="3657600" algn="l" defTabSz="914400" rtl="0" eaLnBrk="1" latinLnBrk="0" hangingPunct="1">
              <a:defRPr sz="1400" kern="1200">
                <a:solidFill>
                  <a:schemeClr val="tx1"/>
                </a:solidFill>
                <a:latin typeface="Arial" panose="020B0604020202020204" pitchFamily="34" charset="0"/>
                <a:ea typeface="+mn-ea"/>
                <a:cs typeface="+mn-cs"/>
              </a:defRPr>
            </a:lvl9pPr>
          </a:lstStyle>
          <a:p>
            <a:endParaRPr lang="en-CA"/>
          </a:p>
        </p:txBody>
      </p:sp>
      <p:sp>
        <p:nvSpPr>
          <p:cNvPr id="43" name="Freeform 39">
            <a:extLst>
              <a:ext uri="{FF2B5EF4-FFF2-40B4-BE49-F238E27FC236}">
                <a16:creationId xmlns:a16="http://schemas.microsoft.com/office/drawing/2014/main" id="{1E23B308-1491-406A-BB38-825EC0FB614F}"/>
              </a:ext>
            </a:extLst>
          </p:cNvPr>
          <p:cNvSpPr>
            <a:spLocks noChangeAspect="1"/>
          </p:cNvSpPr>
          <p:nvPr/>
        </p:nvSpPr>
        <p:spPr bwMode="auto">
          <a:xfrm>
            <a:off x="8964835" y="1408333"/>
            <a:ext cx="10237" cy="13808"/>
          </a:xfrm>
          <a:custGeom>
            <a:avLst/>
            <a:gdLst>
              <a:gd name="T0" fmla="*/ 0 w 17"/>
              <a:gd name="T1" fmla="*/ 0 h 21"/>
              <a:gd name="T2" fmla="*/ 17 w 17"/>
              <a:gd name="T3" fmla="*/ 21 h 21"/>
            </a:gdLst>
            <a:ahLst/>
            <a:cxnLst>
              <a:cxn ang="0">
                <a:pos x="T0" y="T1"/>
              </a:cxn>
              <a:cxn ang="0">
                <a:pos x="T2" y="T3"/>
              </a:cxn>
            </a:cxnLst>
            <a:rect l="0" t="0" r="r" b="b"/>
            <a:pathLst>
              <a:path w="17" h="21">
                <a:moveTo>
                  <a:pt x="0" y="0"/>
                </a:moveTo>
                <a:cubicBezTo>
                  <a:pt x="3" y="8"/>
                  <a:pt x="8" y="16"/>
                  <a:pt x="17" y="21"/>
                </a:cubicBezTo>
              </a:path>
            </a:pathLst>
          </a:custGeom>
          <a:noFill/>
          <a:ln w="6350" cap="rnd">
            <a:solidFill>
              <a:srgbClr val="FF6600"/>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defPPr>
              <a:defRPr lang="en-US"/>
            </a:defPPr>
            <a:lvl1pPr algn="l" rtl="0" fontAlgn="base">
              <a:spcBef>
                <a:spcPct val="0"/>
              </a:spcBef>
              <a:spcAft>
                <a:spcPct val="0"/>
              </a:spcAft>
              <a:defRPr sz="1400" kern="1200">
                <a:solidFill>
                  <a:schemeClr val="tx1"/>
                </a:solidFill>
                <a:latin typeface="Arial" panose="020B0604020202020204" pitchFamily="34" charset="0"/>
                <a:ea typeface="+mn-ea"/>
                <a:cs typeface="+mn-cs"/>
              </a:defRPr>
            </a:lvl1pPr>
            <a:lvl2pPr marL="457200" algn="l" rtl="0" fontAlgn="base">
              <a:spcBef>
                <a:spcPct val="0"/>
              </a:spcBef>
              <a:spcAft>
                <a:spcPct val="0"/>
              </a:spcAft>
              <a:defRPr sz="1400" kern="1200">
                <a:solidFill>
                  <a:schemeClr val="tx1"/>
                </a:solidFill>
                <a:latin typeface="Arial" panose="020B0604020202020204" pitchFamily="34" charset="0"/>
                <a:ea typeface="+mn-ea"/>
                <a:cs typeface="+mn-cs"/>
              </a:defRPr>
            </a:lvl2pPr>
            <a:lvl3pPr marL="914400" algn="l" rtl="0" fontAlgn="base">
              <a:spcBef>
                <a:spcPct val="0"/>
              </a:spcBef>
              <a:spcAft>
                <a:spcPct val="0"/>
              </a:spcAft>
              <a:defRPr sz="1400" kern="1200">
                <a:solidFill>
                  <a:schemeClr val="tx1"/>
                </a:solidFill>
                <a:latin typeface="Arial" panose="020B0604020202020204" pitchFamily="34" charset="0"/>
                <a:ea typeface="+mn-ea"/>
                <a:cs typeface="+mn-cs"/>
              </a:defRPr>
            </a:lvl3pPr>
            <a:lvl4pPr marL="1371600" algn="l" rtl="0" fontAlgn="base">
              <a:spcBef>
                <a:spcPct val="0"/>
              </a:spcBef>
              <a:spcAft>
                <a:spcPct val="0"/>
              </a:spcAft>
              <a:defRPr sz="1400" kern="1200">
                <a:solidFill>
                  <a:schemeClr val="tx1"/>
                </a:solidFill>
                <a:latin typeface="Arial" panose="020B0604020202020204" pitchFamily="34" charset="0"/>
                <a:ea typeface="+mn-ea"/>
                <a:cs typeface="+mn-cs"/>
              </a:defRPr>
            </a:lvl4pPr>
            <a:lvl5pPr marL="1828800" algn="l" rtl="0" fontAlgn="base">
              <a:spcBef>
                <a:spcPct val="0"/>
              </a:spcBef>
              <a:spcAft>
                <a:spcPct val="0"/>
              </a:spcAft>
              <a:defRPr sz="1400" kern="1200">
                <a:solidFill>
                  <a:schemeClr val="tx1"/>
                </a:solidFill>
                <a:latin typeface="Arial" panose="020B0604020202020204" pitchFamily="34" charset="0"/>
                <a:ea typeface="+mn-ea"/>
                <a:cs typeface="+mn-cs"/>
              </a:defRPr>
            </a:lvl5pPr>
            <a:lvl6pPr marL="2286000" algn="l" defTabSz="914400" rtl="0" eaLnBrk="1" latinLnBrk="0" hangingPunct="1">
              <a:defRPr sz="1400" kern="1200">
                <a:solidFill>
                  <a:schemeClr val="tx1"/>
                </a:solidFill>
                <a:latin typeface="Arial" panose="020B0604020202020204" pitchFamily="34" charset="0"/>
                <a:ea typeface="+mn-ea"/>
                <a:cs typeface="+mn-cs"/>
              </a:defRPr>
            </a:lvl6pPr>
            <a:lvl7pPr marL="2743200" algn="l" defTabSz="914400" rtl="0" eaLnBrk="1" latinLnBrk="0" hangingPunct="1">
              <a:defRPr sz="1400" kern="1200">
                <a:solidFill>
                  <a:schemeClr val="tx1"/>
                </a:solidFill>
                <a:latin typeface="Arial" panose="020B0604020202020204" pitchFamily="34" charset="0"/>
                <a:ea typeface="+mn-ea"/>
                <a:cs typeface="+mn-cs"/>
              </a:defRPr>
            </a:lvl7pPr>
            <a:lvl8pPr marL="3200400" algn="l" defTabSz="914400" rtl="0" eaLnBrk="1" latinLnBrk="0" hangingPunct="1">
              <a:defRPr sz="1400" kern="1200">
                <a:solidFill>
                  <a:schemeClr val="tx1"/>
                </a:solidFill>
                <a:latin typeface="Arial" panose="020B0604020202020204" pitchFamily="34" charset="0"/>
                <a:ea typeface="+mn-ea"/>
                <a:cs typeface="+mn-cs"/>
              </a:defRPr>
            </a:lvl8pPr>
            <a:lvl9pPr marL="3657600" algn="l" defTabSz="914400" rtl="0" eaLnBrk="1" latinLnBrk="0" hangingPunct="1">
              <a:defRPr sz="1400" kern="1200">
                <a:solidFill>
                  <a:schemeClr val="tx1"/>
                </a:solidFill>
                <a:latin typeface="Arial" panose="020B0604020202020204" pitchFamily="34" charset="0"/>
                <a:ea typeface="+mn-ea"/>
                <a:cs typeface="+mn-cs"/>
              </a:defRPr>
            </a:lvl9pPr>
          </a:lstStyle>
          <a:p>
            <a:endParaRPr lang="en-CA"/>
          </a:p>
        </p:txBody>
      </p:sp>
      <p:sp>
        <p:nvSpPr>
          <p:cNvPr id="44" name="Freeform 40">
            <a:extLst>
              <a:ext uri="{FF2B5EF4-FFF2-40B4-BE49-F238E27FC236}">
                <a16:creationId xmlns:a16="http://schemas.microsoft.com/office/drawing/2014/main" id="{974FD715-1522-4B09-B768-1D76E06BC14D}"/>
              </a:ext>
            </a:extLst>
          </p:cNvPr>
          <p:cNvSpPr>
            <a:spLocks noChangeAspect="1"/>
          </p:cNvSpPr>
          <p:nvPr/>
        </p:nvSpPr>
        <p:spPr bwMode="auto">
          <a:xfrm>
            <a:off x="8975072" y="1414961"/>
            <a:ext cx="33784" cy="12703"/>
          </a:xfrm>
          <a:custGeom>
            <a:avLst/>
            <a:gdLst>
              <a:gd name="T0" fmla="*/ 0 w 57"/>
              <a:gd name="T1" fmla="*/ 11 h 20"/>
              <a:gd name="T2" fmla="*/ 26 w 57"/>
              <a:gd name="T3" fmla="*/ 1 h 20"/>
              <a:gd name="T4" fmla="*/ 32 w 57"/>
              <a:gd name="T5" fmla="*/ 1 h 20"/>
              <a:gd name="T6" fmla="*/ 57 w 57"/>
              <a:gd name="T7" fmla="*/ 20 h 20"/>
            </a:gdLst>
            <a:ahLst/>
            <a:cxnLst>
              <a:cxn ang="0">
                <a:pos x="T0" y="T1"/>
              </a:cxn>
              <a:cxn ang="0">
                <a:pos x="T2" y="T3"/>
              </a:cxn>
              <a:cxn ang="0">
                <a:pos x="T4" y="T5"/>
              </a:cxn>
              <a:cxn ang="0">
                <a:pos x="T6" y="T7"/>
              </a:cxn>
            </a:cxnLst>
            <a:rect l="0" t="0" r="r" b="b"/>
            <a:pathLst>
              <a:path w="57" h="20">
                <a:moveTo>
                  <a:pt x="0" y="11"/>
                </a:moveTo>
                <a:cubicBezTo>
                  <a:pt x="9" y="10"/>
                  <a:pt x="20" y="10"/>
                  <a:pt x="26" y="1"/>
                </a:cubicBezTo>
                <a:cubicBezTo>
                  <a:pt x="28" y="0"/>
                  <a:pt x="30" y="1"/>
                  <a:pt x="32" y="1"/>
                </a:cubicBezTo>
                <a:cubicBezTo>
                  <a:pt x="37" y="11"/>
                  <a:pt x="46" y="19"/>
                  <a:pt x="57" y="20"/>
                </a:cubicBezTo>
              </a:path>
            </a:pathLst>
          </a:custGeom>
          <a:noFill/>
          <a:ln w="6350" cap="rnd">
            <a:solidFill>
              <a:srgbClr val="FF6600"/>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defPPr>
              <a:defRPr lang="en-US"/>
            </a:defPPr>
            <a:lvl1pPr algn="l" rtl="0" fontAlgn="base">
              <a:spcBef>
                <a:spcPct val="0"/>
              </a:spcBef>
              <a:spcAft>
                <a:spcPct val="0"/>
              </a:spcAft>
              <a:defRPr sz="1400" kern="1200">
                <a:solidFill>
                  <a:schemeClr val="tx1"/>
                </a:solidFill>
                <a:latin typeface="Arial" panose="020B0604020202020204" pitchFamily="34" charset="0"/>
                <a:ea typeface="+mn-ea"/>
                <a:cs typeface="+mn-cs"/>
              </a:defRPr>
            </a:lvl1pPr>
            <a:lvl2pPr marL="457200" algn="l" rtl="0" fontAlgn="base">
              <a:spcBef>
                <a:spcPct val="0"/>
              </a:spcBef>
              <a:spcAft>
                <a:spcPct val="0"/>
              </a:spcAft>
              <a:defRPr sz="1400" kern="1200">
                <a:solidFill>
                  <a:schemeClr val="tx1"/>
                </a:solidFill>
                <a:latin typeface="Arial" panose="020B0604020202020204" pitchFamily="34" charset="0"/>
                <a:ea typeface="+mn-ea"/>
                <a:cs typeface="+mn-cs"/>
              </a:defRPr>
            </a:lvl2pPr>
            <a:lvl3pPr marL="914400" algn="l" rtl="0" fontAlgn="base">
              <a:spcBef>
                <a:spcPct val="0"/>
              </a:spcBef>
              <a:spcAft>
                <a:spcPct val="0"/>
              </a:spcAft>
              <a:defRPr sz="1400" kern="1200">
                <a:solidFill>
                  <a:schemeClr val="tx1"/>
                </a:solidFill>
                <a:latin typeface="Arial" panose="020B0604020202020204" pitchFamily="34" charset="0"/>
                <a:ea typeface="+mn-ea"/>
                <a:cs typeface="+mn-cs"/>
              </a:defRPr>
            </a:lvl3pPr>
            <a:lvl4pPr marL="1371600" algn="l" rtl="0" fontAlgn="base">
              <a:spcBef>
                <a:spcPct val="0"/>
              </a:spcBef>
              <a:spcAft>
                <a:spcPct val="0"/>
              </a:spcAft>
              <a:defRPr sz="1400" kern="1200">
                <a:solidFill>
                  <a:schemeClr val="tx1"/>
                </a:solidFill>
                <a:latin typeface="Arial" panose="020B0604020202020204" pitchFamily="34" charset="0"/>
                <a:ea typeface="+mn-ea"/>
                <a:cs typeface="+mn-cs"/>
              </a:defRPr>
            </a:lvl4pPr>
            <a:lvl5pPr marL="1828800" algn="l" rtl="0" fontAlgn="base">
              <a:spcBef>
                <a:spcPct val="0"/>
              </a:spcBef>
              <a:spcAft>
                <a:spcPct val="0"/>
              </a:spcAft>
              <a:defRPr sz="1400" kern="1200">
                <a:solidFill>
                  <a:schemeClr val="tx1"/>
                </a:solidFill>
                <a:latin typeface="Arial" panose="020B0604020202020204" pitchFamily="34" charset="0"/>
                <a:ea typeface="+mn-ea"/>
                <a:cs typeface="+mn-cs"/>
              </a:defRPr>
            </a:lvl5pPr>
            <a:lvl6pPr marL="2286000" algn="l" defTabSz="914400" rtl="0" eaLnBrk="1" latinLnBrk="0" hangingPunct="1">
              <a:defRPr sz="1400" kern="1200">
                <a:solidFill>
                  <a:schemeClr val="tx1"/>
                </a:solidFill>
                <a:latin typeface="Arial" panose="020B0604020202020204" pitchFamily="34" charset="0"/>
                <a:ea typeface="+mn-ea"/>
                <a:cs typeface="+mn-cs"/>
              </a:defRPr>
            </a:lvl6pPr>
            <a:lvl7pPr marL="2743200" algn="l" defTabSz="914400" rtl="0" eaLnBrk="1" latinLnBrk="0" hangingPunct="1">
              <a:defRPr sz="1400" kern="1200">
                <a:solidFill>
                  <a:schemeClr val="tx1"/>
                </a:solidFill>
                <a:latin typeface="Arial" panose="020B0604020202020204" pitchFamily="34" charset="0"/>
                <a:ea typeface="+mn-ea"/>
                <a:cs typeface="+mn-cs"/>
              </a:defRPr>
            </a:lvl7pPr>
            <a:lvl8pPr marL="3200400" algn="l" defTabSz="914400" rtl="0" eaLnBrk="1" latinLnBrk="0" hangingPunct="1">
              <a:defRPr sz="1400" kern="1200">
                <a:solidFill>
                  <a:schemeClr val="tx1"/>
                </a:solidFill>
                <a:latin typeface="Arial" panose="020B0604020202020204" pitchFamily="34" charset="0"/>
                <a:ea typeface="+mn-ea"/>
                <a:cs typeface="+mn-cs"/>
              </a:defRPr>
            </a:lvl8pPr>
            <a:lvl9pPr marL="3657600" algn="l" defTabSz="914400" rtl="0" eaLnBrk="1" latinLnBrk="0" hangingPunct="1">
              <a:defRPr sz="1400" kern="1200">
                <a:solidFill>
                  <a:schemeClr val="tx1"/>
                </a:solidFill>
                <a:latin typeface="Arial" panose="020B0604020202020204" pitchFamily="34" charset="0"/>
                <a:ea typeface="+mn-ea"/>
                <a:cs typeface="+mn-cs"/>
              </a:defRPr>
            </a:lvl9pPr>
          </a:lstStyle>
          <a:p>
            <a:endParaRPr lang="en-CA"/>
          </a:p>
        </p:txBody>
      </p:sp>
      <p:sp>
        <p:nvSpPr>
          <p:cNvPr id="45" name="Freeform 41">
            <a:extLst>
              <a:ext uri="{FF2B5EF4-FFF2-40B4-BE49-F238E27FC236}">
                <a16:creationId xmlns:a16="http://schemas.microsoft.com/office/drawing/2014/main" id="{EE599AC8-1A0B-40FB-9AC9-B0C960BD1BD6}"/>
              </a:ext>
            </a:extLst>
          </p:cNvPr>
          <p:cNvSpPr>
            <a:spLocks noChangeAspect="1"/>
          </p:cNvSpPr>
          <p:nvPr/>
        </p:nvSpPr>
        <p:spPr bwMode="auto">
          <a:xfrm>
            <a:off x="8969953" y="1422141"/>
            <a:ext cx="6654" cy="28720"/>
          </a:xfrm>
          <a:custGeom>
            <a:avLst/>
            <a:gdLst>
              <a:gd name="T0" fmla="*/ 8 w 11"/>
              <a:gd name="T1" fmla="*/ 0 h 45"/>
              <a:gd name="T2" fmla="*/ 9 w 11"/>
              <a:gd name="T3" fmla="*/ 45 h 45"/>
            </a:gdLst>
            <a:ahLst/>
            <a:cxnLst>
              <a:cxn ang="0">
                <a:pos x="T0" y="T1"/>
              </a:cxn>
              <a:cxn ang="0">
                <a:pos x="T2" y="T3"/>
              </a:cxn>
            </a:cxnLst>
            <a:rect l="0" t="0" r="r" b="b"/>
            <a:pathLst>
              <a:path w="11" h="45">
                <a:moveTo>
                  <a:pt x="8" y="0"/>
                </a:moveTo>
                <a:cubicBezTo>
                  <a:pt x="0" y="15"/>
                  <a:pt x="11" y="29"/>
                  <a:pt x="9" y="45"/>
                </a:cubicBezTo>
              </a:path>
            </a:pathLst>
          </a:custGeom>
          <a:noFill/>
          <a:ln w="6350" cap="rnd">
            <a:solidFill>
              <a:srgbClr val="FF6600"/>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defPPr>
              <a:defRPr lang="en-US"/>
            </a:defPPr>
            <a:lvl1pPr algn="l" rtl="0" fontAlgn="base">
              <a:spcBef>
                <a:spcPct val="0"/>
              </a:spcBef>
              <a:spcAft>
                <a:spcPct val="0"/>
              </a:spcAft>
              <a:defRPr sz="1400" kern="1200">
                <a:solidFill>
                  <a:schemeClr val="tx1"/>
                </a:solidFill>
                <a:latin typeface="Arial" panose="020B0604020202020204" pitchFamily="34" charset="0"/>
                <a:ea typeface="+mn-ea"/>
                <a:cs typeface="+mn-cs"/>
              </a:defRPr>
            </a:lvl1pPr>
            <a:lvl2pPr marL="457200" algn="l" rtl="0" fontAlgn="base">
              <a:spcBef>
                <a:spcPct val="0"/>
              </a:spcBef>
              <a:spcAft>
                <a:spcPct val="0"/>
              </a:spcAft>
              <a:defRPr sz="1400" kern="1200">
                <a:solidFill>
                  <a:schemeClr val="tx1"/>
                </a:solidFill>
                <a:latin typeface="Arial" panose="020B0604020202020204" pitchFamily="34" charset="0"/>
                <a:ea typeface="+mn-ea"/>
                <a:cs typeface="+mn-cs"/>
              </a:defRPr>
            </a:lvl2pPr>
            <a:lvl3pPr marL="914400" algn="l" rtl="0" fontAlgn="base">
              <a:spcBef>
                <a:spcPct val="0"/>
              </a:spcBef>
              <a:spcAft>
                <a:spcPct val="0"/>
              </a:spcAft>
              <a:defRPr sz="1400" kern="1200">
                <a:solidFill>
                  <a:schemeClr val="tx1"/>
                </a:solidFill>
                <a:latin typeface="Arial" panose="020B0604020202020204" pitchFamily="34" charset="0"/>
                <a:ea typeface="+mn-ea"/>
                <a:cs typeface="+mn-cs"/>
              </a:defRPr>
            </a:lvl3pPr>
            <a:lvl4pPr marL="1371600" algn="l" rtl="0" fontAlgn="base">
              <a:spcBef>
                <a:spcPct val="0"/>
              </a:spcBef>
              <a:spcAft>
                <a:spcPct val="0"/>
              </a:spcAft>
              <a:defRPr sz="1400" kern="1200">
                <a:solidFill>
                  <a:schemeClr val="tx1"/>
                </a:solidFill>
                <a:latin typeface="Arial" panose="020B0604020202020204" pitchFamily="34" charset="0"/>
                <a:ea typeface="+mn-ea"/>
                <a:cs typeface="+mn-cs"/>
              </a:defRPr>
            </a:lvl4pPr>
            <a:lvl5pPr marL="1828800" algn="l" rtl="0" fontAlgn="base">
              <a:spcBef>
                <a:spcPct val="0"/>
              </a:spcBef>
              <a:spcAft>
                <a:spcPct val="0"/>
              </a:spcAft>
              <a:defRPr sz="1400" kern="1200">
                <a:solidFill>
                  <a:schemeClr val="tx1"/>
                </a:solidFill>
                <a:latin typeface="Arial" panose="020B0604020202020204" pitchFamily="34" charset="0"/>
                <a:ea typeface="+mn-ea"/>
                <a:cs typeface="+mn-cs"/>
              </a:defRPr>
            </a:lvl5pPr>
            <a:lvl6pPr marL="2286000" algn="l" defTabSz="914400" rtl="0" eaLnBrk="1" latinLnBrk="0" hangingPunct="1">
              <a:defRPr sz="1400" kern="1200">
                <a:solidFill>
                  <a:schemeClr val="tx1"/>
                </a:solidFill>
                <a:latin typeface="Arial" panose="020B0604020202020204" pitchFamily="34" charset="0"/>
                <a:ea typeface="+mn-ea"/>
                <a:cs typeface="+mn-cs"/>
              </a:defRPr>
            </a:lvl6pPr>
            <a:lvl7pPr marL="2743200" algn="l" defTabSz="914400" rtl="0" eaLnBrk="1" latinLnBrk="0" hangingPunct="1">
              <a:defRPr sz="1400" kern="1200">
                <a:solidFill>
                  <a:schemeClr val="tx1"/>
                </a:solidFill>
                <a:latin typeface="Arial" panose="020B0604020202020204" pitchFamily="34" charset="0"/>
                <a:ea typeface="+mn-ea"/>
                <a:cs typeface="+mn-cs"/>
              </a:defRPr>
            </a:lvl7pPr>
            <a:lvl8pPr marL="3200400" algn="l" defTabSz="914400" rtl="0" eaLnBrk="1" latinLnBrk="0" hangingPunct="1">
              <a:defRPr sz="1400" kern="1200">
                <a:solidFill>
                  <a:schemeClr val="tx1"/>
                </a:solidFill>
                <a:latin typeface="Arial" panose="020B0604020202020204" pitchFamily="34" charset="0"/>
                <a:ea typeface="+mn-ea"/>
                <a:cs typeface="+mn-cs"/>
              </a:defRPr>
            </a:lvl8pPr>
            <a:lvl9pPr marL="3657600" algn="l" defTabSz="914400" rtl="0" eaLnBrk="1" latinLnBrk="0" hangingPunct="1">
              <a:defRPr sz="1400" kern="1200">
                <a:solidFill>
                  <a:schemeClr val="tx1"/>
                </a:solidFill>
                <a:latin typeface="Arial" panose="020B0604020202020204" pitchFamily="34" charset="0"/>
                <a:ea typeface="+mn-ea"/>
                <a:cs typeface="+mn-cs"/>
              </a:defRPr>
            </a:lvl9pPr>
          </a:lstStyle>
          <a:p>
            <a:endParaRPr lang="en-CA"/>
          </a:p>
        </p:txBody>
      </p:sp>
      <p:sp>
        <p:nvSpPr>
          <p:cNvPr id="46" name="Freeform 42">
            <a:extLst>
              <a:ext uri="{FF2B5EF4-FFF2-40B4-BE49-F238E27FC236}">
                <a16:creationId xmlns:a16="http://schemas.microsoft.com/office/drawing/2014/main" id="{E702C975-16E1-416A-93CF-515E6CA96CD0}"/>
              </a:ext>
            </a:extLst>
          </p:cNvPr>
          <p:cNvSpPr>
            <a:spLocks noChangeAspect="1"/>
          </p:cNvSpPr>
          <p:nvPr/>
        </p:nvSpPr>
        <p:spPr bwMode="auto">
          <a:xfrm>
            <a:off x="8903410" y="1385688"/>
            <a:ext cx="4607" cy="18779"/>
          </a:xfrm>
          <a:custGeom>
            <a:avLst/>
            <a:gdLst>
              <a:gd name="T0" fmla="*/ 8 w 8"/>
              <a:gd name="T1" fmla="*/ 0 h 30"/>
              <a:gd name="T2" fmla="*/ 2 w 8"/>
              <a:gd name="T3" fmla="*/ 30 h 30"/>
            </a:gdLst>
            <a:ahLst/>
            <a:cxnLst>
              <a:cxn ang="0">
                <a:pos x="T0" y="T1"/>
              </a:cxn>
              <a:cxn ang="0">
                <a:pos x="T2" y="T3"/>
              </a:cxn>
            </a:cxnLst>
            <a:rect l="0" t="0" r="r" b="b"/>
            <a:pathLst>
              <a:path w="8" h="30">
                <a:moveTo>
                  <a:pt x="8" y="0"/>
                </a:moveTo>
                <a:cubicBezTo>
                  <a:pt x="0" y="8"/>
                  <a:pt x="2" y="20"/>
                  <a:pt x="2" y="30"/>
                </a:cubicBezTo>
              </a:path>
            </a:pathLst>
          </a:custGeom>
          <a:noFill/>
          <a:ln w="6350" cap="rnd">
            <a:solidFill>
              <a:srgbClr val="FF6600"/>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defPPr>
              <a:defRPr lang="en-US"/>
            </a:defPPr>
            <a:lvl1pPr algn="l" rtl="0" fontAlgn="base">
              <a:spcBef>
                <a:spcPct val="0"/>
              </a:spcBef>
              <a:spcAft>
                <a:spcPct val="0"/>
              </a:spcAft>
              <a:defRPr sz="1400" kern="1200">
                <a:solidFill>
                  <a:schemeClr val="tx1"/>
                </a:solidFill>
                <a:latin typeface="Arial" panose="020B0604020202020204" pitchFamily="34" charset="0"/>
                <a:ea typeface="+mn-ea"/>
                <a:cs typeface="+mn-cs"/>
              </a:defRPr>
            </a:lvl1pPr>
            <a:lvl2pPr marL="457200" algn="l" rtl="0" fontAlgn="base">
              <a:spcBef>
                <a:spcPct val="0"/>
              </a:spcBef>
              <a:spcAft>
                <a:spcPct val="0"/>
              </a:spcAft>
              <a:defRPr sz="1400" kern="1200">
                <a:solidFill>
                  <a:schemeClr val="tx1"/>
                </a:solidFill>
                <a:latin typeface="Arial" panose="020B0604020202020204" pitchFamily="34" charset="0"/>
                <a:ea typeface="+mn-ea"/>
                <a:cs typeface="+mn-cs"/>
              </a:defRPr>
            </a:lvl2pPr>
            <a:lvl3pPr marL="914400" algn="l" rtl="0" fontAlgn="base">
              <a:spcBef>
                <a:spcPct val="0"/>
              </a:spcBef>
              <a:spcAft>
                <a:spcPct val="0"/>
              </a:spcAft>
              <a:defRPr sz="1400" kern="1200">
                <a:solidFill>
                  <a:schemeClr val="tx1"/>
                </a:solidFill>
                <a:latin typeface="Arial" panose="020B0604020202020204" pitchFamily="34" charset="0"/>
                <a:ea typeface="+mn-ea"/>
                <a:cs typeface="+mn-cs"/>
              </a:defRPr>
            </a:lvl3pPr>
            <a:lvl4pPr marL="1371600" algn="l" rtl="0" fontAlgn="base">
              <a:spcBef>
                <a:spcPct val="0"/>
              </a:spcBef>
              <a:spcAft>
                <a:spcPct val="0"/>
              </a:spcAft>
              <a:defRPr sz="1400" kern="1200">
                <a:solidFill>
                  <a:schemeClr val="tx1"/>
                </a:solidFill>
                <a:latin typeface="Arial" panose="020B0604020202020204" pitchFamily="34" charset="0"/>
                <a:ea typeface="+mn-ea"/>
                <a:cs typeface="+mn-cs"/>
              </a:defRPr>
            </a:lvl4pPr>
            <a:lvl5pPr marL="1828800" algn="l" rtl="0" fontAlgn="base">
              <a:spcBef>
                <a:spcPct val="0"/>
              </a:spcBef>
              <a:spcAft>
                <a:spcPct val="0"/>
              </a:spcAft>
              <a:defRPr sz="1400" kern="1200">
                <a:solidFill>
                  <a:schemeClr val="tx1"/>
                </a:solidFill>
                <a:latin typeface="Arial" panose="020B0604020202020204" pitchFamily="34" charset="0"/>
                <a:ea typeface="+mn-ea"/>
                <a:cs typeface="+mn-cs"/>
              </a:defRPr>
            </a:lvl5pPr>
            <a:lvl6pPr marL="2286000" algn="l" defTabSz="914400" rtl="0" eaLnBrk="1" latinLnBrk="0" hangingPunct="1">
              <a:defRPr sz="1400" kern="1200">
                <a:solidFill>
                  <a:schemeClr val="tx1"/>
                </a:solidFill>
                <a:latin typeface="Arial" panose="020B0604020202020204" pitchFamily="34" charset="0"/>
                <a:ea typeface="+mn-ea"/>
                <a:cs typeface="+mn-cs"/>
              </a:defRPr>
            </a:lvl6pPr>
            <a:lvl7pPr marL="2743200" algn="l" defTabSz="914400" rtl="0" eaLnBrk="1" latinLnBrk="0" hangingPunct="1">
              <a:defRPr sz="1400" kern="1200">
                <a:solidFill>
                  <a:schemeClr val="tx1"/>
                </a:solidFill>
                <a:latin typeface="Arial" panose="020B0604020202020204" pitchFamily="34" charset="0"/>
                <a:ea typeface="+mn-ea"/>
                <a:cs typeface="+mn-cs"/>
              </a:defRPr>
            </a:lvl7pPr>
            <a:lvl8pPr marL="3200400" algn="l" defTabSz="914400" rtl="0" eaLnBrk="1" latinLnBrk="0" hangingPunct="1">
              <a:defRPr sz="1400" kern="1200">
                <a:solidFill>
                  <a:schemeClr val="tx1"/>
                </a:solidFill>
                <a:latin typeface="Arial" panose="020B0604020202020204" pitchFamily="34" charset="0"/>
                <a:ea typeface="+mn-ea"/>
                <a:cs typeface="+mn-cs"/>
              </a:defRPr>
            </a:lvl8pPr>
            <a:lvl9pPr marL="3657600" algn="l" defTabSz="914400" rtl="0" eaLnBrk="1" latinLnBrk="0" hangingPunct="1">
              <a:defRPr sz="1400" kern="1200">
                <a:solidFill>
                  <a:schemeClr val="tx1"/>
                </a:solidFill>
                <a:latin typeface="Arial" panose="020B0604020202020204" pitchFamily="34" charset="0"/>
                <a:ea typeface="+mn-ea"/>
                <a:cs typeface="+mn-cs"/>
              </a:defRPr>
            </a:lvl9pPr>
          </a:lstStyle>
          <a:p>
            <a:endParaRPr lang="en-CA"/>
          </a:p>
        </p:txBody>
      </p:sp>
      <p:sp>
        <p:nvSpPr>
          <p:cNvPr id="47" name="Freeform 43">
            <a:extLst>
              <a:ext uri="{FF2B5EF4-FFF2-40B4-BE49-F238E27FC236}">
                <a16:creationId xmlns:a16="http://schemas.microsoft.com/office/drawing/2014/main" id="{FF3FBECC-3F5A-425B-9A90-9C39888004C4}"/>
              </a:ext>
            </a:extLst>
          </p:cNvPr>
          <p:cNvSpPr>
            <a:spLocks noChangeAspect="1"/>
          </p:cNvSpPr>
          <p:nvPr/>
        </p:nvSpPr>
        <p:spPr bwMode="auto">
          <a:xfrm>
            <a:off x="8840449" y="1382926"/>
            <a:ext cx="12285" cy="21540"/>
          </a:xfrm>
          <a:custGeom>
            <a:avLst/>
            <a:gdLst>
              <a:gd name="T0" fmla="*/ 20 w 20"/>
              <a:gd name="T1" fmla="*/ 0 h 34"/>
              <a:gd name="T2" fmla="*/ 0 w 20"/>
              <a:gd name="T3" fmla="*/ 34 h 34"/>
            </a:gdLst>
            <a:ahLst/>
            <a:cxnLst>
              <a:cxn ang="0">
                <a:pos x="T0" y="T1"/>
              </a:cxn>
              <a:cxn ang="0">
                <a:pos x="T2" y="T3"/>
              </a:cxn>
            </a:cxnLst>
            <a:rect l="0" t="0" r="r" b="b"/>
            <a:pathLst>
              <a:path w="20" h="34">
                <a:moveTo>
                  <a:pt x="20" y="0"/>
                </a:moveTo>
                <a:cubicBezTo>
                  <a:pt x="18" y="13"/>
                  <a:pt x="1" y="20"/>
                  <a:pt x="0" y="34"/>
                </a:cubicBezTo>
              </a:path>
            </a:pathLst>
          </a:custGeom>
          <a:noFill/>
          <a:ln w="6350" cap="rnd">
            <a:solidFill>
              <a:srgbClr val="FF6600"/>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defPPr>
              <a:defRPr lang="en-US"/>
            </a:defPPr>
            <a:lvl1pPr algn="l" rtl="0" fontAlgn="base">
              <a:spcBef>
                <a:spcPct val="0"/>
              </a:spcBef>
              <a:spcAft>
                <a:spcPct val="0"/>
              </a:spcAft>
              <a:defRPr sz="1400" kern="1200">
                <a:solidFill>
                  <a:schemeClr val="tx1"/>
                </a:solidFill>
                <a:latin typeface="Arial" panose="020B0604020202020204" pitchFamily="34" charset="0"/>
                <a:ea typeface="+mn-ea"/>
                <a:cs typeface="+mn-cs"/>
              </a:defRPr>
            </a:lvl1pPr>
            <a:lvl2pPr marL="457200" algn="l" rtl="0" fontAlgn="base">
              <a:spcBef>
                <a:spcPct val="0"/>
              </a:spcBef>
              <a:spcAft>
                <a:spcPct val="0"/>
              </a:spcAft>
              <a:defRPr sz="1400" kern="1200">
                <a:solidFill>
                  <a:schemeClr val="tx1"/>
                </a:solidFill>
                <a:latin typeface="Arial" panose="020B0604020202020204" pitchFamily="34" charset="0"/>
                <a:ea typeface="+mn-ea"/>
                <a:cs typeface="+mn-cs"/>
              </a:defRPr>
            </a:lvl2pPr>
            <a:lvl3pPr marL="914400" algn="l" rtl="0" fontAlgn="base">
              <a:spcBef>
                <a:spcPct val="0"/>
              </a:spcBef>
              <a:spcAft>
                <a:spcPct val="0"/>
              </a:spcAft>
              <a:defRPr sz="1400" kern="1200">
                <a:solidFill>
                  <a:schemeClr val="tx1"/>
                </a:solidFill>
                <a:latin typeface="Arial" panose="020B0604020202020204" pitchFamily="34" charset="0"/>
                <a:ea typeface="+mn-ea"/>
                <a:cs typeface="+mn-cs"/>
              </a:defRPr>
            </a:lvl3pPr>
            <a:lvl4pPr marL="1371600" algn="l" rtl="0" fontAlgn="base">
              <a:spcBef>
                <a:spcPct val="0"/>
              </a:spcBef>
              <a:spcAft>
                <a:spcPct val="0"/>
              </a:spcAft>
              <a:defRPr sz="1400" kern="1200">
                <a:solidFill>
                  <a:schemeClr val="tx1"/>
                </a:solidFill>
                <a:latin typeface="Arial" panose="020B0604020202020204" pitchFamily="34" charset="0"/>
                <a:ea typeface="+mn-ea"/>
                <a:cs typeface="+mn-cs"/>
              </a:defRPr>
            </a:lvl4pPr>
            <a:lvl5pPr marL="1828800" algn="l" rtl="0" fontAlgn="base">
              <a:spcBef>
                <a:spcPct val="0"/>
              </a:spcBef>
              <a:spcAft>
                <a:spcPct val="0"/>
              </a:spcAft>
              <a:defRPr sz="1400" kern="1200">
                <a:solidFill>
                  <a:schemeClr val="tx1"/>
                </a:solidFill>
                <a:latin typeface="Arial" panose="020B0604020202020204" pitchFamily="34" charset="0"/>
                <a:ea typeface="+mn-ea"/>
                <a:cs typeface="+mn-cs"/>
              </a:defRPr>
            </a:lvl5pPr>
            <a:lvl6pPr marL="2286000" algn="l" defTabSz="914400" rtl="0" eaLnBrk="1" latinLnBrk="0" hangingPunct="1">
              <a:defRPr sz="1400" kern="1200">
                <a:solidFill>
                  <a:schemeClr val="tx1"/>
                </a:solidFill>
                <a:latin typeface="Arial" panose="020B0604020202020204" pitchFamily="34" charset="0"/>
                <a:ea typeface="+mn-ea"/>
                <a:cs typeface="+mn-cs"/>
              </a:defRPr>
            </a:lvl6pPr>
            <a:lvl7pPr marL="2743200" algn="l" defTabSz="914400" rtl="0" eaLnBrk="1" latinLnBrk="0" hangingPunct="1">
              <a:defRPr sz="1400" kern="1200">
                <a:solidFill>
                  <a:schemeClr val="tx1"/>
                </a:solidFill>
                <a:latin typeface="Arial" panose="020B0604020202020204" pitchFamily="34" charset="0"/>
                <a:ea typeface="+mn-ea"/>
                <a:cs typeface="+mn-cs"/>
              </a:defRPr>
            </a:lvl7pPr>
            <a:lvl8pPr marL="3200400" algn="l" defTabSz="914400" rtl="0" eaLnBrk="1" latinLnBrk="0" hangingPunct="1">
              <a:defRPr sz="1400" kern="1200">
                <a:solidFill>
                  <a:schemeClr val="tx1"/>
                </a:solidFill>
                <a:latin typeface="Arial" panose="020B0604020202020204" pitchFamily="34" charset="0"/>
                <a:ea typeface="+mn-ea"/>
                <a:cs typeface="+mn-cs"/>
              </a:defRPr>
            </a:lvl8pPr>
            <a:lvl9pPr marL="3657600" algn="l" defTabSz="914400" rtl="0" eaLnBrk="1" latinLnBrk="0" hangingPunct="1">
              <a:defRPr sz="1400" kern="1200">
                <a:solidFill>
                  <a:schemeClr val="tx1"/>
                </a:solidFill>
                <a:latin typeface="Arial" panose="020B0604020202020204" pitchFamily="34" charset="0"/>
                <a:ea typeface="+mn-ea"/>
                <a:cs typeface="+mn-cs"/>
              </a:defRPr>
            </a:lvl9pPr>
          </a:lstStyle>
          <a:p>
            <a:endParaRPr lang="en-CA"/>
          </a:p>
        </p:txBody>
      </p:sp>
      <p:sp>
        <p:nvSpPr>
          <p:cNvPr id="48" name="Freeform 44">
            <a:extLst>
              <a:ext uri="{FF2B5EF4-FFF2-40B4-BE49-F238E27FC236}">
                <a16:creationId xmlns:a16="http://schemas.microsoft.com/office/drawing/2014/main" id="{497D965E-2689-4DAA-A555-115D9DC18088}"/>
              </a:ext>
            </a:extLst>
          </p:cNvPr>
          <p:cNvSpPr>
            <a:spLocks noChangeAspect="1"/>
          </p:cNvSpPr>
          <p:nvPr/>
        </p:nvSpPr>
        <p:spPr bwMode="auto">
          <a:xfrm>
            <a:off x="9366656" y="1419931"/>
            <a:ext cx="16380" cy="92236"/>
          </a:xfrm>
          <a:custGeom>
            <a:avLst/>
            <a:gdLst>
              <a:gd name="T0" fmla="*/ 0 w 27"/>
              <a:gd name="T1" fmla="*/ 144 h 144"/>
              <a:gd name="T2" fmla="*/ 12 w 27"/>
              <a:gd name="T3" fmla="*/ 0 h 144"/>
            </a:gdLst>
            <a:ahLst/>
            <a:cxnLst>
              <a:cxn ang="0">
                <a:pos x="T0" y="T1"/>
              </a:cxn>
              <a:cxn ang="0">
                <a:pos x="T2" y="T3"/>
              </a:cxn>
            </a:cxnLst>
            <a:rect l="0" t="0" r="r" b="b"/>
            <a:pathLst>
              <a:path w="27" h="144">
                <a:moveTo>
                  <a:pt x="0" y="144"/>
                </a:moveTo>
                <a:cubicBezTo>
                  <a:pt x="27" y="102"/>
                  <a:pt x="24" y="48"/>
                  <a:pt x="12" y="0"/>
                </a:cubicBezTo>
              </a:path>
            </a:pathLst>
          </a:custGeom>
          <a:noFill/>
          <a:ln w="6350" cap="rnd">
            <a:solidFill>
              <a:srgbClr val="FF6600"/>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defPPr>
              <a:defRPr lang="en-US"/>
            </a:defPPr>
            <a:lvl1pPr algn="l" rtl="0" fontAlgn="base">
              <a:spcBef>
                <a:spcPct val="0"/>
              </a:spcBef>
              <a:spcAft>
                <a:spcPct val="0"/>
              </a:spcAft>
              <a:defRPr sz="1400" kern="1200">
                <a:solidFill>
                  <a:schemeClr val="tx1"/>
                </a:solidFill>
                <a:latin typeface="Arial" panose="020B0604020202020204" pitchFamily="34" charset="0"/>
                <a:ea typeface="+mn-ea"/>
                <a:cs typeface="+mn-cs"/>
              </a:defRPr>
            </a:lvl1pPr>
            <a:lvl2pPr marL="457200" algn="l" rtl="0" fontAlgn="base">
              <a:spcBef>
                <a:spcPct val="0"/>
              </a:spcBef>
              <a:spcAft>
                <a:spcPct val="0"/>
              </a:spcAft>
              <a:defRPr sz="1400" kern="1200">
                <a:solidFill>
                  <a:schemeClr val="tx1"/>
                </a:solidFill>
                <a:latin typeface="Arial" panose="020B0604020202020204" pitchFamily="34" charset="0"/>
                <a:ea typeface="+mn-ea"/>
                <a:cs typeface="+mn-cs"/>
              </a:defRPr>
            </a:lvl2pPr>
            <a:lvl3pPr marL="914400" algn="l" rtl="0" fontAlgn="base">
              <a:spcBef>
                <a:spcPct val="0"/>
              </a:spcBef>
              <a:spcAft>
                <a:spcPct val="0"/>
              </a:spcAft>
              <a:defRPr sz="1400" kern="1200">
                <a:solidFill>
                  <a:schemeClr val="tx1"/>
                </a:solidFill>
                <a:latin typeface="Arial" panose="020B0604020202020204" pitchFamily="34" charset="0"/>
                <a:ea typeface="+mn-ea"/>
                <a:cs typeface="+mn-cs"/>
              </a:defRPr>
            </a:lvl3pPr>
            <a:lvl4pPr marL="1371600" algn="l" rtl="0" fontAlgn="base">
              <a:spcBef>
                <a:spcPct val="0"/>
              </a:spcBef>
              <a:spcAft>
                <a:spcPct val="0"/>
              </a:spcAft>
              <a:defRPr sz="1400" kern="1200">
                <a:solidFill>
                  <a:schemeClr val="tx1"/>
                </a:solidFill>
                <a:latin typeface="Arial" panose="020B0604020202020204" pitchFamily="34" charset="0"/>
                <a:ea typeface="+mn-ea"/>
                <a:cs typeface="+mn-cs"/>
              </a:defRPr>
            </a:lvl4pPr>
            <a:lvl5pPr marL="1828800" algn="l" rtl="0" fontAlgn="base">
              <a:spcBef>
                <a:spcPct val="0"/>
              </a:spcBef>
              <a:spcAft>
                <a:spcPct val="0"/>
              </a:spcAft>
              <a:defRPr sz="1400" kern="1200">
                <a:solidFill>
                  <a:schemeClr val="tx1"/>
                </a:solidFill>
                <a:latin typeface="Arial" panose="020B0604020202020204" pitchFamily="34" charset="0"/>
                <a:ea typeface="+mn-ea"/>
                <a:cs typeface="+mn-cs"/>
              </a:defRPr>
            </a:lvl5pPr>
            <a:lvl6pPr marL="2286000" algn="l" defTabSz="914400" rtl="0" eaLnBrk="1" latinLnBrk="0" hangingPunct="1">
              <a:defRPr sz="1400" kern="1200">
                <a:solidFill>
                  <a:schemeClr val="tx1"/>
                </a:solidFill>
                <a:latin typeface="Arial" panose="020B0604020202020204" pitchFamily="34" charset="0"/>
                <a:ea typeface="+mn-ea"/>
                <a:cs typeface="+mn-cs"/>
              </a:defRPr>
            </a:lvl6pPr>
            <a:lvl7pPr marL="2743200" algn="l" defTabSz="914400" rtl="0" eaLnBrk="1" latinLnBrk="0" hangingPunct="1">
              <a:defRPr sz="1400" kern="1200">
                <a:solidFill>
                  <a:schemeClr val="tx1"/>
                </a:solidFill>
                <a:latin typeface="Arial" panose="020B0604020202020204" pitchFamily="34" charset="0"/>
                <a:ea typeface="+mn-ea"/>
                <a:cs typeface="+mn-cs"/>
              </a:defRPr>
            </a:lvl7pPr>
            <a:lvl8pPr marL="3200400" algn="l" defTabSz="914400" rtl="0" eaLnBrk="1" latinLnBrk="0" hangingPunct="1">
              <a:defRPr sz="1400" kern="1200">
                <a:solidFill>
                  <a:schemeClr val="tx1"/>
                </a:solidFill>
                <a:latin typeface="Arial" panose="020B0604020202020204" pitchFamily="34" charset="0"/>
                <a:ea typeface="+mn-ea"/>
                <a:cs typeface="+mn-cs"/>
              </a:defRPr>
            </a:lvl8pPr>
            <a:lvl9pPr marL="3657600" algn="l" defTabSz="914400" rtl="0" eaLnBrk="1" latinLnBrk="0" hangingPunct="1">
              <a:defRPr sz="1400" kern="1200">
                <a:solidFill>
                  <a:schemeClr val="tx1"/>
                </a:solidFill>
                <a:latin typeface="Arial" panose="020B0604020202020204" pitchFamily="34" charset="0"/>
                <a:ea typeface="+mn-ea"/>
                <a:cs typeface="+mn-cs"/>
              </a:defRPr>
            </a:lvl9pPr>
          </a:lstStyle>
          <a:p>
            <a:endParaRPr lang="en-CA"/>
          </a:p>
        </p:txBody>
      </p:sp>
      <p:sp>
        <p:nvSpPr>
          <p:cNvPr id="49" name="Freeform 45">
            <a:extLst>
              <a:ext uri="{FF2B5EF4-FFF2-40B4-BE49-F238E27FC236}">
                <a16:creationId xmlns:a16="http://schemas.microsoft.com/office/drawing/2014/main" id="{4E00FC1E-C585-4F9E-84DE-57C872CE8C1D}"/>
              </a:ext>
            </a:extLst>
          </p:cNvPr>
          <p:cNvSpPr>
            <a:spLocks noChangeAspect="1"/>
          </p:cNvSpPr>
          <p:nvPr/>
        </p:nvSpPr>
        <p:spPr bwMode="auto">
          <a:xfrm>
            <a:off x="9409654" y="1417170"/>
            <a:ext cx="5119" cy="51365"/>
          </a:xfrm>
          <a:custGeom>
            <a:avLst/>
            <a:gdLst>
              <a:gd name="T0" fmla="*/ 8 w 9"/>
              <a:gd name="T1" fmla="*/ 80 h 80"/>
              <a:gd name="T2" fmla="*/ 0 w 9"/>
              <a:gd name="T3" fmla="*/ 0 h 80"/>
            </a:gdLst>
            <a:ahLst/>
            <a:cxnLst>
              <a:cxn ang="0">
                <a:pos x="T0" y="T1"/>
              </a:cxn>
              <a:cxn ang="0">
                <a:pos x="T2" y="T3"/>
              </a:cxn>
            </a:cxnLst>
            <a:rect l="0" t="0" r="r" b="b"/>
            <a:pathLst>
              <a:path w="9" h="80">
                <a:moveTo>
                  <a:pt x="8" y="80"/>
                </a:moveTo>
                <a:cubicBezTo>
                  <a:pt x="9" y="53"/>
                  <a:pt x="8" y="26"/>
                  <a:pt x="0" y="0"/>
                </a:cubicBezTo>
              </a:path>
            </a:pathLst>
          </a:custGeom>
          <a:noFill/>
          <a:ln w="6350" cap="rnd">
            <a:solidFill>
              <a:srgbClr val="FF6600"/>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defPPr>
              <a:defRPr lang="en-US"/>
            </a:defPPr>
            <a:lvl1pPr algn="l" rtl="0" fontAlgn="base">
              <a:spcBef>
                <a:spcPct val="0"/>
              </a:spcBef>
              <a:spcAft>
                <a:spcPct val="0"/>
              </a:spcAft>
              <a:defRPr sz="1400" kern="1200">
                <a:solidFill>
                  <a:schemeClr val="tx1"/>
                </a:solidFill>
                <a:latin typeface="Arial" panose="020B0604020202020204" pitchFamily="34" charset="0"/>
                <a:ea typeface="+mn-ea"/>
                <a:cs typeface="+mn-cs"/>
              </a:defRPr>
            </a:lvl1pPr>
            <a:lvl2pPr marL="457200" algn="l" rtl="0" fontAlgn="base">
              <a:spcBef>
                <a:spcPct val="0"/>
              </a:spcBef>
              <a:spcAft>
                <a:spcPct val="0"/>
              </a:spcAft>
              <a:defRPr sz="1400" kern="1200">
                <a:solidFill>
                  <a:schemeClr val="tx1"/>
                </a:solidFill>
                <a:latin typeface="Arial" panose="020B0604020202020204" pitchFamily="34" charset="0"/>
                <a:ea typeface="+mn-ea"/>
                <a:cs typeface="+mn-cs"/>
              </a:defRPr>
            </a:lvl2pPr>
            <a:lvl3pPr marL="914400" algn="l" rtl="0" fontAlgn="base">
              <a:spcBef>
                <a:spcPct val="0"/>
              </a:spcBef>
              <a:spcAft>
                <a:spcPct val="0"/>
              </a:spcAft>
              <a:defRPr sz="1400" kern="1200">
                <a:solidFill>
                  <a:schemeClr val="tx1"/>
                </a:solidFill>
                <a:latin typeface="Arial" panose="020B0604020202020204" pitchFamily="34" charset="0"/>
                <a:ea typeface="+mn-ea"/>
                <a:cs typeface="+mn-cs"/>
              </a:defRPr>
            </a:lvl3pPr>
            <a:lvl4pPr marL="1371600" algn="l" rtl="0" fontAlgn="base">
              <a:spcBef>
                <a:spcPct val="0"/>
              </a:spcBef>
              <a:spcAft>
                <a:spcPct val="0"/>
              </a:spcAft>
              <a:defRPr sz="1400" kern="1200">
                <a:solidFill>
                  <a:schemeClr val="tx1"/>
                </a:solidFill>
                <a:latin typeface="Arial" panose="020B0604020202020204" pitchFamily="34" charset="0"/>
                <a:ea typeface="+mn-ea"/>
                <a:cs typeface="+mn-cs"/>
              </a:defRPr>
            </a:lvl4pPr>
            <a:lvl5pPr marL="1828800" algn="l" rtl="0" fontAlgn="base">
              <a:spcBef>
                <a:spcPct val="0"/>
              </a:spcBef>
              <a:spcAft>
                <a:spcPct val="0"/>
              </a:spcAft>
              <a:defRPr sz="1400" kern="1200">
                <a:solidFill>
                  <a:schemeClr val="tx1"/>
                </a:solidFill>
                <a:latin typeface="Arial" panose="020B0604020202020204" pitchFamily="34" charset="0"/>
                <a:ea typeface="+mn-ea"/>
                <a:cs typeface="+mn-cs"/>
              </a:defRPr>
            </a:lvl5pPr>
            <a:lvl6pPr marL="2286000" algn="l" defTabSz="914400" rtl="0" eaLnBrk="1" latinLnBrk="0" hangingPunct="1">
              <a:defRPr sz="1400" kern="1200">
                <a:solidFill>
                  <a:schemeClr val="tx1"/>
                </a:solidFill>
                <a:latin typeface="Arial" panose="020B0604020202020204" pitchFamily="34" charset="0"/>
                <a:ea typeface="+mn-ea"/>
                <a:cs typeface="+mn-cs"/>
              </a:defRPr>
            </a:lvl6pPr>
            <a:lvl7pPr marL="2743200" algn="l" defTabSz="914400" rtl="0" eaLnBrk="1" latinLnBrk="0" hangingPunct="1">
              <a:defRPr sz="1400" kern="1200">
                <a:solidFill>
                  <a:schemeClr val="tx1"/>
                </a:solidFill>
                <a:latin typeface="Arial" panose="020B0604020202020204" pitchFamily="34" charset="0"/>
                <a:ea typeface="+mn-ea"/>
                <a:cs typeface="+mn-cs"/>
              </a:defRPr>
            </a:lvl7pPr>
            <a:lvl8pPr marL="3200400" algn="l" defTabSz="914400" rtl="0" eaLnBrk="1" latinLnBrk="0" hangingPunct="1">
              <a:defRPr sz="1400" kern="1200">
                <a:solidFill>
                  <a:schemeClr val="tx1"/>
                </a:solidFill>
                <a:latin typeface="Arial" panose="020B0604020202020204" pitchFamily="34" charset="0"/>
                <a:ea typeface="+mn-ea"/>
                <a:cs typeface="+mn-cs"/>
              </a:defRPr>
            </a:lvl8pPr>
            <a:lvl9pPr marL="3657600" algn="l" defTabSz="914400" rtl="0" eaLnBrk="1" latinLnBrk="0" hangingPunct="1">
              <a:defRPr sz="1400" kern="1200">
                <a:solidFill>
                  <a:schemeClr val="tx1"/>
                </a:solidFill>
                <a:latin typeface="Arial" panose="020B0604020202020204" pitchFamily="34" charset="0"/>
                <a:ea typeface="+mn-ea"/>
                <a:cs typeface="+mn-cs"/>
              </a:defRPr>
            </a:lvl9pPr>
          </a:lstStyle>
          <a:p>
            <a:endParaRPr lang="en-CA"/>
          </a:p>
        </p:txBody>
      </p:sp>
      <p:sp>
        <p:nvSpPr>
          <p:cNvPr id="50" name="Freeform 46">
            <a:extLst>
              <a:ext uri="{FF2B5EF4-FFF2-40B4-BE49-F238E27FC236}">
                <a16:creationId xmlns:a16="http://schemas.microsoft.com/office/drawing/2014/main" id="{A79EE821-3583-40AB-8A18-6BF4FFA07A9D}"/>
              </a:ext>
            </a:extLst>
          </p:cNvPr>
          <p:cNvSpPr>
            <a:spLocks noChangeAspect="1"/>
          </p:cNvSpPr>
          <p:nvPr/>
        </p:nvSpPr>
        <p:spPr bwMode="auto">
          <a:xfrm>
            <a:off x="9382525" y="1371328"/>
            <a:ext cx="12797" cy="6628"/>
          </a:xfrm>
          <a:custGeom>
            <a:avLst/>
            <a:gdLst>
              <a:gd name="T0" fmla="*/ 22 w 22"/>
              <a:gd name="T1" fmla="*/ 0 h 10"/>
              <a:gd name="T2" fmla="*/ 0 w 22"/>
              <a:gd name="T3" fmla="*/ 6 h 10"/>
            </a:gdLst>
            <a:ahLst/>
            <a:cxnLst>
              <a:cxn ang="0">
                <a:pos x="T0" y="T1"/>
              </a:cxn>
              <a:cxn ang="0">
                <a:pos x="T2" y="T3"/>
              </a:cxn>
            </a:cxnLst>
            <a:rect l="0" t="0" r="r" b="b"/>
            <a:pathLst>
              <a:path w="22" h="10">
                <a:moveTo>
                  <a:pt x="22" y="0"/>
                </a:moveTo>
                <a:cubicBezTo>
                  <a:pt x="14" y="1"/>
                  <a:pt x="8" y="10"/>
                  <a:pt x="0" y="6"/>
                </a:cubicBezTo>
              </a:path>
            </a:pathLst>
          </a:custGeom>
          <a:noFill/>
          <a:ln w="6350" cap="rnd">
            <a:solidFill>
              <a:srgbClr val="FF6600"/>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defPPr>
              <a:defRPr lang="en-US"/>
            </a:defPPr>
            <a:lvl1pPr algn="l" rtl="0" fontAlgn="base">
              <a:spcBef>
                <a:spcPct val="0"/>
              </a:spcBef>
              <a:spcAft>
                <a:spcPct val="0"/>
              </a:spcAft>
              <a:defRPr sz="1400" kern="1200">
                <a:solidFill>
                  <a:schemeClr val="tx1"/>
                </a:solidFill>
                <a:latin typeface="Arial" panose="020B0604020202020204" pitchFamily="34" charset="0"/>
                <a:ea typeface="+mn-ea"/>
                <a:cs typeface="+mn-cs"/>
              </a:defRPr>
            </a:lvl1pPr>
            <a:lvl2pPr marL="457200" algn="l" rtl="0" fontAlgn="base">
              <a:spcBef>
                <a:spcPct val="0"/>
              </a:spcBef>
              <a:spcAft>
                <a:spcPct val="0"/>
              </a:spcAft>
              <a:defRPr sz="1400" kern="1200">
                <a:solidFill>
                  <a:schemeClr val="tx1"/>
                </a:solidFill>
                <a:latin typeface="Arial" panose="020B0604020202020204" pitchFamily="34" charset="0"/>
                <a:ea typeface="+mn-ea"/>
                <a:cs typeface="+mn-cs"/>
              </a:defRPr>
            </a:lvl2pPr>
            <a:lvl3pPr marL="914400" algn="l" rtl="0" fontAlgn="base">
              <a:spcBef>
                <a:spcPct val="0"/>
              </a:spcBef>
              <a:spcAft>
                <a:spcPct val="0"/>
              </a:spcAft>
              <a:defRPr sz="1400" kern="1200">
                <a:solidFill>
                  <a:schemeClr val="tx1"/>
                </a:solidFill>
                <a:latin typeface="Arial" panose="020B0604020202020204" pitchFamily="34" charset="0"/>
                <a:ea typeface="+mn-ea"/>
                <a:cs typeface="+mn-cs"/>
              </a:defRPr>
            </a:lvl3pPr>
            <a:lvl4pPr marL="1371600" algn="l" rtl="0" fontAlgn="base">
              <a:spcBef>
                <a:spcPct val="0"/>
              </a:spcBef>
              <a:spcAft>
                <a:spcPct val="0"/>
              </a:spcAft>
              <a:defRPr sz="1400" kern="1200">
                <a:solidFill>
                  <a:schemeClr val="tx1"/>
                </a:solidFill>
                <a:latin typeface="Arial" panose="020B0604020202020204" pitchFamily="34" charset="0"/>
                <a:ea typeface="+mn-ea"/>
                <a:cs typeface="+mn-cs"/>
              </a:defRPr>
            </a:lvl4pPr>
            <a:lvl5pPr marL="1828800" algn="l" rtl="0" fontAlgn="base">
              <a:spcBef>
                <a:spcPct val="0"/>
              </a:spcBef>
              <a:spcAft>
                <a:spcPct val="0"/>
              </a:spcAft>
              <a:defRPr sz="1400" kern="1200">
                <a:solidFill>
                  <a:schemeClr val="tx1"/>
                </a:solidFill>
                <a:latin typeface="Arial" panose="020B0604020202020204" pitchFamily="34" charset="0"/>
                <a:ea typeface="+mn-ea"/>
                <a:cs typeface="+mn-cs"/>
              </a:defRPr>
            </a:lvl5pPr>
            <a:lvl6pPr marL="2286000" algn="l" defTabSz="914400" rtl="0" eaLnBrk="1" latinLnBrk="0" hangingPunct="1">
              <a:defRPr sz="1400" kern="1200">
                <a:solidFill>
                  <a:schemeClr val="tx1"/>
                </a:solidFill>
                <a:latin typeface="Arial" panose="020B0604020202020204" pitchFamily="34" charset="0"/>
                <a:ea typeface="+mn-ea"/>
                <a:cs typeface="+mn-cs"/>
              </a:defRPr>
            </a:lvl6pPr>
            <a:lvl7pPr marL="2743200" algn="l" defTabSz="914400" rtl="0" eaLnBrk="1" latinLnBrk="0" hangingPunct="1">
              <a:defRPr sz="1400" kern="1200">
                <a:solidFill>
                  <a:schemeClr val="tx1"/>
                </a:solidFill>
                <a:latin typeface="Arial" panose="020B0604020202020204" pitchFamily="34" charset="0"/>
                <a:ea typeface="+mn-ea"/>
                <a:cs typeface="+mn-cs"/>
              </a:defRPr>
            </a:lvl7pPr>
            <a:lvl8pPr marL="3200400" algn="l" defTabSz="914400" rtl="0" eaLnBrk="1" latinLnBrk="0" hangingPunct="1">
              <a:defRPr sz="1400" kern="1200">
                <a:solidFill>
                  <a:schemeClr val="tx1"/>
                </a:solidFill>
                <a:latin typeface="Arial" panose="020B0604020202020204" pitchFamily="34" charset="0"/>
                <a:ea typeface="+mn-ea"/>
                <a:cs typeface="+mn-cs"/>
              </a:defRPr>
            </a:lvl8pPr>
            <a:lvl9pPr marL="3657600" algn="l" defTabSz="914400" rtl="0" eaLnBrk="1" latinLnBrk="0" hangingPunct="1">
              <a:defRPr sz="1400" kern="1200">
                <a:solidFill>
                  <a:schemeClr val="tx1"/>
                </a:solidFill>
                <a:latin typeface="Arial" panose="020B0604020202020204" pitchFamily="34" charset="0"/>
                <a:ea typeface="+mn-ea"/>
                <a:cs typeface="+mn-cs"/>
              </a:defRPr>
            </a:lvl9pPr>
          </a:lstStyle>
          <a:p>
            <a:endParaRPr lang="en-CA"/>
          </a:p>
        </p:txBody>
      </p:sp>
      <p:sp>
        <p:nvSpPr>
          <p:cNvPr id="51" name="Freeform 47">
            <a:extLst>
              <a:ext uri="{FF2B5EF4-FFF2-40B4-BE49-F238E27FC236}">
                <a16:creationId xmlns:a16="http://schemas.microsoft.com/office/drawing/2014/main" id="{8B78D161-9CFD-4AFE-B998-F36B62C707B0}"/>
              </a:ext>
            </a:extLst>
          </p:cNvPr>
          <p:cNvSpPr>
            <a:spLocks noChangeAspect="1"/>
          </p:cNvSpPr>
          <p:nvPr/>
        </p:nvSpPr>
        <p:spPr bwMode="auto">
          <a:xfrm>
            <a:off x="9376382" y="1375194"/>
            <a:ext cx="6142" cy="3866"/>
          </a:xfrm>
          <a:custGeom>
            <a:avLst/>
            <a:gdLst>
              <a:gd name="T0" fmla="*/ 10 w 10"/>
              <a:gd name="T1" fmla="*/ 0 h 6"/>
              <a:gd name="T2" fmla="*/ 0 w 10"/>
              <a:gd name="T3" fmla="*/ 6 h 6"/>
            </a:gdLst>
            <a:ahLst/>
            <a:cxnLst>
              <a:cxn ang="0">
                <a:pos x="T0" y="T1"/>
              </a:cxn>
              <a:cxn ang="0">
                <a:pos x="T2" y="T3"/>
              </a:cxn>
            </a:cxnLst>
            <a:rect l="0" t="0" r="r" b="b"/>
            <a:pathLst>
              <a:path w="10" h="6">
                <a:moveTo>
                  <a:pt x="10" y="0"/>
                </a:moveTo>
                <a:cubicBezTo>
                  <a:pt x="7" y="3"/>
                  <a:pt x="4" y="5"/>
                  <a:pt x="0" y="6"/>
                </a:cubicBezTo>
              </a:path>
            </a:pathLst>
          </a:custGeom>
          <a:noFill/>
          <a:ln w="6350" cap="rnd">
            <a:solidFill>
              <a:srgbClr val="FF6600"/>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defPPr>
              <a:defRPr lang="en-US"/>
            </a:defPPr>
            <a:lvl1pPr algn="l" rtl="0" fontAlgn="base">
              <a:spcBef>
                <a:spcPct val="0"/>
              </a:spcBef>
              <a:spcAft>
                <a:spcPct val="0"/>
              </a:spcAft>
              <a:defRPr sz="1400" kern="1200">
                <a:solidFill>
                  <a:schemeClr val="tx1"/>
                </a:solidFill>
                <a:latin typeface="Arial" panose="020B0604020202020204" pitchFamily="34" charset="0"/>
                <a:ea typeface="+mn-ea"/>
                <a:cs typeface="+mn-cs"/>
              </a:defRPr>
            </a:lvl1pPr>
            <a:lvl2pPr marL="457200" algn="l" rtl="0" fontAlgn="base">
              <a:spcBef>
                <a:spcPct val="0"/>
              </a:spcBef>
              <a:spcAft>
                <a:spcPct val="0"/>
              </a:spcAft>
              <a:defRPr sz="1400" kern="1200">
                <a:solidFill>
                  <a:schemeClr val="tx1"/>
                </a:solidFill>
                <a:latin typeface="Arial" panose="020B0604020202020204" pitchFamily="34" charset="0"/>
                <a:ea typeface="+mn-ea"/>
                <a:cs typeface="+mn-cs"/>
              </a:defRPr>
            </a:lvl2pPr>
            <a:lvl3pPr marL="914400" algn="l" rtl="0" fontAlgn="base">
              <a:spcBef>
                <a:spcPct val="0"/>
              </a:spcBef>
              <a:spcAft>
                <a:spcPct val="0"/>
              </a:spcAft>
              <a:defRPr sz="1400" kern="1200">
                <a:solidFill>
                  <a:schemeClr val="tx1"/>
                </a:solidFill>
                <a:latin typeface="Arial" panose="020B0604020202020204" pitchFamily="34" charset="0"/>
                <a:ea typeface="+mn-ea"/>
                <a:cs typeface="+mn-cs"/>
              </a:defRPr>
            </a:lvl3pPr>
            <a:lvl4pPr marL="1371600" algn="l" rtl="0" fontAlgn="base">
              <a:spcBef>
                <a:spcPct val="0"/>
              </a:spcBef>
              <a:spcAft>
                <a:spcPct val="0"/>
              </a:spcAft>
              <a:defRPr sz="1400" kern="1200">
                <a:solidFill>
                  <a:schemeClr val="tx1"/>
                </a:solidFill>
                <a:latin typeface="Arial" panose="020B0604020202020204" pitchFamily="34" charset="0"/>
                <a:ea typeface="+mn-ea"/>
                <a:cs typeface="+mn-cs"/>
              </a:defRPr>
            </a:lvl4pPr>
            <a:lvl5pPr marL="1828800" algn="l" rtl="0" fontAlgn="base">
              <a:spcBef>
                <a:spcPct val="0"/>
              </a:spcBef>
              <a:spcAft>
                <a:spcPct val="0"/>
              </a:spcAft>
              <a:defRPr sz="1400" kern="1200">
                <a:solidFill>
                  <a:schemeClr val="tx1"/>
                </a:solidFill>
                <a:latin typeface="Arial" panose="020B0604020202020204" pitchFamily="34" charset="0"/>
                <a:ea typeface="+mn-ea"/>
                <a:cs typeface="+mn-cs"/>
              </a:defRPr>
            </a:lvl5pPr>
            <a:lvl6pPr marL="2286000" algn="l" defTabSz="914400" rtl="0" eaLnBrk="1" latinLnBrk="0" hangingPunct="1">
              <a:defRPr sz="1400" kern="1200">
                <a:solidFill>
                  <a:schemeClr val="tx1"/>
                </a:solidFill>
                <a:latin typeface="Arial" panose="020B0604020202020204" pitchFamily="34" charset="0"/>
                <a:ea typeface="+mn-ea"/>
                <a:cs typeface="+mn-cs"/>
              </a:defRPr>
            </a:lvl6pPr>
            <a:lvl7pPr marL="2743200" algn="l" defTabSz="914400" rtl="0" eaLnBrk="1" latinLnBrk="0" hangingPunct="1">
              <a:defRPr sz="1400" kern="1200">
                <a:solidFill>
                  <a:schemeClr val="tx1"/>
                </a:solidFill>
                <a:latin typeface="Arial" panose="020B0604020202020204" pitchFamily="34" charset="0"/>
                <a:ea typeface="+mn-ea"/>
                <a:cs typeface="+mn-cs"/>
              </a:defRPr>
            </a:lvl7pPr>
            <a:lvl8pPr marL="3200400" algn="l" defTabSz="914400" rtl="0" eaLnBrk="1" latinLnBrk="0" hangingPunct="1">
              <a:defRPr sz="1400" kern="1200">
                <a:solidFill>
                  <a:schemeClr val="tx1"/>
                </a:solidFill>
                <a:latin typeface="Arial" panose="020B0604020202020204" pitchFamily="34" charset="0"/>
                <a:ea typeface="+mn-ea"/>
                <a:cs typeface="+mn-cs"/>
              </a:defRPr>
            </a:lvl8pPr>
            <a:lvl9pPr marL="3657600" algn="l" defTabSz="914400" rtl="0" eaLnBrk="1" latinLnBrk="0" hangingPunct="1">
              <a:defRPr sz="1400" kern="1200">
                <a:solidFill>
                  <a:schemeClr val="tx1"/>
                </a:solidFill>
                <a:latin typeface="Arial" panose="020B0604020202020204" pitchFamily="34" charset="0"/>
                <a:ea typeface="+mn-ea"/>
                <a:cs typeface="+mn-cs"/>
              </a:defRPr>
            </a:lvl9pPr>
          </a:lstStyle>
          <a:p>
            <a:endParaRPr lang="en-CA"/>
          </a:p>
        </p:txBody>
      </p:sp>
      <p:sp>
        <p:nvSpPr>
          <p:cNvPr id="52" name="Freeform 48">
            <a:extLst>
              <a:ext uri="{FF2B5EF4-FFF2-40B4-BE49-F238E27FC236}">
                <a16:creationId xmlns:a16="http://schemas.microsoft.com/office/drawing/2014/main" id="{A473344A-3935-4AD3-86B1-A6818D3C45CC}"/>
              </a:ext>
            </a:extLst>
          </p:cNvPr>
          <p:cNvSpPr>
            <a:spLocks noChangeAspect="1"/>
          </p:cNvSpPr>
          <p:nvPr/>
        </p:nvSpPr>
        <p:spPr bwMode="auto">
          <a:xfrm>
            <a:off x="9376382" y="1379060"/>
            <a:ext cx="4607" cy="7180"/>
          </a:xfrm>
          <a:custGeom>
            <a:avLst/>
            <a:gdLst>
              <a:gd name="T0" fmla="*/ 0 w 8"/>
              <a:gd name="T1" fmla="*/ 0 h 12"/>
              <a:gd name="T2" fmla="*/ 8 w 8"/>
              <a:gd name="T3" fmla="*/ 12 h 12"/>
            </a:gdLst>
            <a:ahLst/>
            <a:cxnLst>
              <a:cxn ang="0">
                <a:pos x="T0" y="T1"/>
              </a:cxn>
              <a:cxn ang="0">
                <a:pos x="T2" y="T3"/>
              </a:cxn>
            </a:cxnLst>
            <a:rect l="0" t="0" r="r" b="b"/>
            <a:pathLst>
              <a:path w="8" h="12">
                <a:moveTo>
                  <a:pt x="0" y="0"/>
                </a:moveTo>
                <a:cubicBezTo>
                  <a:pt x="1" y="4"/>
                  <a:pt x="5" y="8"/>
                  <a:pt x="8" y="12"/>
                </a:cubicBezTo>
              </a:path>
            </a:pathLst>
          </a:custGeom>
          <a:noFill/>
          <a:ln w="6350" cap="rnd">
            <a:solidFill>
              <a:srgbClr val="FF6600"/>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defPPr>
              <a:defRPr lang="en-US"/>
            </a:defPPr>
            <a:lvl1pPr algn="l" rtl="0" fontAlgn="base">
              <a:spcBef>
                <a:spcPct val="0"/>
              </a:spcBef>
              <a:spcAft>
                <a:spcPct val="0"/>
              </a:spcAft>
              <a:defRPr sz="1400" kern="1200">
                <a:solidFill>
                  <a:schemeClr val="tx1"/>
                </a:solidFill>
                <a:latin typeface="Arial" panose="020B0604020202020204" pitchFamily="34" charset="0"/>
                <a:ea typeface="+mn-ea"/>
                <a:cs typeface="+mn-cs"/>
              </a:defRPr>
            </a:lvl1pPr>
            <a:lvl2pPr marL="457200" algn="l" rtl="0" fontAlgn="base">
              <a:spcBef>
                <a:spcPct val="0"/>
              </a:spcBef>
              <a:spcAft>
                <a:spcPct val="0"/>
              </a:spcAft>
              <a:defRPr sz="1400" kern="1200">
                <a:solidFill>
                  <a:schemeClr val="tx1"/>
                </a:solidFill>
                <a:latin typeface="Arial" panose="020B0604020202020204" pitchFamily="34" charset="0"/>
                <a:ea typeface="+mn-ea"/>
                <a:cs typeface="+mn-cs"/>
              </a:defRPr>
            </a:lvl2pPr>
            <a:lvl3pPr marL="914400" algn="l" rtl="0" fontAlgn="base">
              <a:spcBef>
                <a:spcPct val="0"/>
              </a:spcBef>
              <a:spcAft>
                <a:spcPct val="0"/>
              </a:spcAft>
              <a:defRPr sz="1400" kern="1200">
                <a:solidFill>
                  <a:schemeClr val="tx1"/>
                </a:solidFill>
                <a:latin typeface="Arial" panose="020B0604020202020204" pitchFamily="34" charset="0"/>
                <a:ea typeface="+mn-ea"/>
                <a:cs typeface="+mn-cs"/>
              </a:defRPr>
            </a:lvl3pPr>
            <a:lvl4pPr marL="1371600" algn="l" rtl="0" fontAlgn="base">
              <a:spcBef>
                <a:spcPct val="0"/>
              </a:spcBef>
              <a:spcAft>
                <a:spcPct val="0"/>
              </a:spcAft>
              <a:defRPr sz="1400" kern="1200">
                <a:solidFill>
                  <a:schemeClr val="tx1"/>
                </a:solidFill>
                <a:latin typeface="Arial" panose="020B0604020202020204" pitchFamily="34" charset="0"/>
                <a:ea typeface="+mn-ea"/>
                <a:cs typeface="+mn-cs"/>
              </a:defRPr>
            </a:lvl4pPr>
            <a:lvl5pPr marL="1828800" algn="l" rtl="0" fontAlgn="base">
              <a:spcBef>
                <a:spcPct val="0"/>
              </a:spcBef>
              <a:spcAft>
                <a:spcPct val="0"/>
              </a:spcAft>
              <a:defRPr sz="1400" kern="1200">
                <a:solidFill>
                  <a:schemeClr val="tx1"/>
                </a:solidFill>
                <a:latin typeface="Arial" panose="020B0604020202020204" pitchFamily="34" charset="0"/>
                <a:ea typeface="+mn-ea"/>
                <a:cs typeface="+mn-cs"/>
              </a:defRPr>
            </a:lvl5pPr>
            <a:lvl6pPr marL="2286000" algn="l" defTabSz="914400" rtl="0" eaLnBrk="1" latinLnBrk="0" hangingPunct="1">
              <a:defRPr sz="1400" kern="1200">
                <a:solidFill>
                  <a:schemeClr val="tx1"/>
                </a:solidFill>
                <a:latin typeface="Arial" panose="020B0604020202020204" pitchFamily="34" charset="0"/>
                <a:ea typeface="+mn-ea"/>
                <a:cs typeface="+mn-cs"/>
              </a:defRPr>
            </a:lvl6pPr>
            <a:lvl7pPr marL="2743200" algn="l" defTabSz="914400" rtl="0" eaLnBrk="1" latinLnBrk="0" hangingPunct="1">
              <a:defRPr sz="1400" kern="1200">
                <a:solidFill>
                  <a:schemeClr val="tx1"/>
                </a:solidFill>
                <a:latin typeface="Arial" panose="020B0604020202020204" pitchFamily="34" charset="0"/>
                <a:ea typeface="+mn-ea"/>
                <a:cs typeface="+mn-cs"/>
              </a:defRPr>
            </a:lvl7pPr>
            <a:lvl8pPr marL="3200400" algn="l" defTabSz="914400" rtl="0" eaLnBrk="1" latinLnBrk="0" hangingPunct="1">
              <a:defRPr sz="1400" kern="1200">
                <a:solidFill>
                  <a:schemeClr val="tx1"/>
                </a:solidFill>
                <a:latin typeface="Arial" panose="020B0604020202020204" pitchFamily="34" charset="0"/>
                <a:ea typeface="+mn-ea"/>
                <a:cs typeface="+mn-cs"/>
              </a:defRPr>
            </a:lvl8pPr>
            <a:lvl9pPr marL="3657600" algn="l" defTabSz="914400" rtl="0" eaLnBrk="1" latinLnBrk="0" hangingPunct="1">
              <a:defRPr sz="1400" kern="1200">
                <a:solidFill>
                  <a:schemeClr val="tx1"/>
                </a:solidFill>
                <a:latin typeface="Arial" panose="020B0604020202020204" pitchFamily="34" charset="0"/>
                <a:ea typeface="+mn-ea"/>
                <a:cs typeface="+mn-cs"/>
              </a:defRPr>
            </a:lvl9pPr>
          </a:lstStyle>
          <a:p>
            <a:endParaRPr lang="en-CA"/>
          </a:p>
        </p:txBody>
      </p:sp>
      <p:sp>
        <p:nvSpPr>
          <p:cNvPr id="53" name="Freeform 49">
            <a:extLst>
              <a:ext uri="{FF2B5EF4-FFF2-40B4-BE49-F238E27FC236}">
                <a16:creationId xmlns:a16="http://schemas.microsoft.com/office/drawing/2014/main" id="{212D41B7-95A9-4E19-BB46-390102D4941B}"/>
              </a:ext>
            </a:extLst>
          </p:cNvPr>
          <p:cNvSpPr>
            <a:spLocks noChangeAspect="1"/>
          </p:cNvSpPr>
          <p:nvPr/>
        </p:nvSpPr>
        <p:spPr bwMode="auto">
          <a:xfrm>
            <a:off x="9366656" y="1379060"/>
            <a:ext cx="9726" cy="0"/>
          </a:xfrm>
          <a:custGeom>
            <a:avLst/>
            <a:gdLst>
              <a:gd name="T0" fmla="*/ 16 w 16"/>
              <a:gd name="T1" fmla="*/ 0 w 16"/>
            </a:gdLst>
            <a:ahLst/>
            <a:cxnLst>
              <a:cxn ang="0">
                <a:pos x="T0" y="0"/>
              </a:cxn>
              <a:cxn ang="0">
                <a:pos x="T1" y="0"/>
              </a:cxn>
            </a:cxnLst>
            <a:rect l="0" t="0" r="r" b="b"/>
            <a:pathLst>
              <a:path w="16">
                <a:moveTo>
                  <a:pt x="16" y="0"/>
                </a:moveTo>
                <a:cubicBezTo>
                  <a:pt x="11" y="0"/>
                  <a:pt x="5" y="0"/>
                  <a:pt x="0" y="0"/>
                </a:cubicBezTo>
              </a:path>
            </a:pathLst>
          </a:custGeom>
          <a:noFill/>
          <a:ln w="6350" cap="rnd">
            <a:solidFill>
              <a:srgbClr val="FF6600"/>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defPPr>
              <a:defRPr lang="en-US"/>
            </a:defPPr>
            <a:lvl1pPr algn="l" rtl="0" fontAlgn="base">
              <a:spcBef>
                <a:spcPct val="0"/>
              </a:spcBef>
              <a:spcAft>
                <a:spcPct val="0"/>
              </a:spcAft>
              <a:defRPr sz="1400" kern="1200">
                <a:solidFill>
                  <a:schemeClr val="tx1"/>
                </a:solidFill>
                <a:latin typeface="Arial" panose="020B0604020202020204" pitchFamily="34" charset="0"/>
                <a:ea typeface="+mn-ea"/>
                <a:cs typeface="+mn-cs"/>
              </a:defRPr>
            </a:lvl1pPr>
            <a:lvl2pPr marL="457200" algn="l" rtl="0" fontAlgn="base">
              <a:spcBef>
                <a:spcPct val="0"/>
              </a:spcBef>
              <a:spcAft>
                <a:spcPct val="0"/>
              </a:spcAft>
              <a:defRPr sz="1400" kern="1200">
                <a:solidFill>
                  <a:schemeClr val="tx1"/>
                </a:solidFill>
                <a:latin typeface="Arial" panose="020B0604020202020204" pitchFamily="34" charset="0"/>
                <a:ea typeface="+mn-ea"/>
                <a:cs typeface="+mn-cs"/>
              </a:defRPr>
            </a:lvl2pPr>
            <a:lvl3pPr marL="914400" algn="l" rtl="0" fontAlgn="base">
              <a:spcBef>
                <a:spcPct val="0"/>
              </a:spcBef>
              <a:spcAft>
                <a:spcPct val="0"/>
              </a:spcAft>
              <a:defRPr sz="1400" kern="1200">
                <a:solidFill>
                  <a:schemeClr val="tx1"/>
                </a:solidFill>
                <a:latin typeface="Arial" panose="020B0604020202020204" pitchFamily="34" charset="0"/>
                <a:ea typeface="+mn-ea"/>
                <a:cs typeface="+mn-cs"/>
              </a:defRPr>
            </a:lvl3pPr>
            <a:lvl4pPr marL="1371600" algn="l" rtl="0" fontAlgn="base">
              <a:spcBef>
                <a:spcPct val="0"/>
              </a:spcBef>
              <a:spcAft>
                <a:spcPct val="0"/>
              </a:spcAft>
              <a:defRPr sz="1400" kern="1200">
                <a:solidFill>
                  <a:schemeClr val="tx1"/>
                </a:solidFill>
                <a:latin typeface="Arial" panose="020B0604020202020204" pitchFamily="34" charset="0"/>
                <a:ea typeface="+mn-ea"/>
                <a:cs typeface="+mn-cs"/>
              </a:defRPr>
            </a:lvl4pPr>
            <a:lvl5pPr marL="1828800" algn="l" rtl="0" fontAlgn="base">
              <a:spcBef>
                <a:spcPct val="0"/>
              </a:spcBef>
              <a:spcAft>
                <a:spcPct val="0"/>
              </a:spcAft>
              <a:defRPr sz="1400" kern="1200">
                <a:solidFill>
                  <a:schemeClr val="tx1"/>
                </a:solidFill>
                <a:latin typeface="Arial" panose="020B0604020202020204" pitchFamily="34" charset="0"/>
                <a:ea typeface="+mn-ea"/>
                <a:cs typeface="+mn-cs"/>
              </a:defRPr>
            </a:lvl5pPr>
            <a:lvl6pPr marL="2286000" algn="l" defTabSz="914400" rtl="0" eaLnBrk="1" latinLnBrk="0" hangingPunct="1">
              <a:defRPr sz="1400" kern="1200">
                <a:solidFill>
                  <a:schemeClr val="tx1"/>
                </a:solidFill>
                <a:latin typeface="Arial" panose="020B0604020202020204" pitchFamily="34" charset="0"/>
                <a:ea typeface="+mn-ea"/>
                <a:cs typeface="+mn-cs"/>
              </a:defRPr>
            </a:lvl6pPr>
            <a:lvl7pPr marL="2743200" algn="l" defTabSz="914400" rtl="0" eaLnBrk="1" latinLnBrk="0" hangingPunct="1">
              <a:defRPr sz="1400" kern="1200">
                <a:solidFill>
                  <a:schemeClr val="tx1"/>
                </a:solidFill>
                <a:latin typeface="Arial" panose="020B0604020202020204" pitchFamily="34" charset="0"/>
                <a:ea typeface="+mn-ea"/>
                <a:cs typeface="+mn-cs"/>
              </a:defRPr>
            </a:lvl7pPr>
            <a:lvl8pPr marL="3200400" algn="l" defTabSz="914400" rtl="0" eaLnBrk="1" latinLnBrk="0" hangingPunct="1">
              <a:defRPr sz="1400" kern="1200">
                <a:solidFill>
                  <a:schemeClr val="tx1"/>
                </a:solidFill>
                <a:latin typeface="Arial" panose="020B0604020202020204" pitchFamily="34" charset="0"/>
                <a:ea typeface="+mn-ea"/>
                <a:cs typeface="+mn-cs"/>
              </a:defRPr>
            </a:lvl8pPr>
            <a:lvl9pPr marL="3657600" algn="l" defTabSz="914400" rtl="0" eaLnBrk="1" latinLnBrk="0" hangingPunct="1">
              <a:defRPr sz="1400" kern="1200">
                <a:solidFill>
                  <a:schemeClr val="tx1"/>
                </a:solidFill>
                <a:latin typeface="Arial" panose="020B0604020202020204" pitchFamily="34" charset="0"/>
                <a:ea typeface="+mn-ea"/>
                <a:cs typeface="+mn-cs"/>
              </a:defRPr>
            </a:lvl9pPr>
          </a:lstStyle>
          <a:p>
            <a:endParaRPr lang="en-CA"/>
          </a:p>
        </p:txBody>
      </p:sp>
      <p:sp>
        <p:nvSpPr>
          <p:cNvPr id="54" name="Freeform 50">
            <a:extLst>
              <a:ext uri="{FF2B5EF4-FFF2-40B4-BE49-F238E27FC236}">
                <a16:creationId xmlns:a16="http://schemas.microsoft.com/office/drawing/2014/main" id="{FE8FE317-9C9B-4468-94D3-3A4D0C1FC047}"/>
              </a:ext>
            </a:extLst>
          </p:cNvPr>
          <p:cNvSpPr>
            <a:spLocks noChangeAspect="1"/>
          </p:cNvSpPr>
          <p:nvPr/>
        </p:nvSpPr>
        <p:spPr bwMode="auto">
          <a:xfrm>
            <a:off x="9347717" y="1368566"/>
            <a:ext cx="18939" cy="17674"/>
          </a:xfrm>
          <a:custGeom>
            <a:avLst/>
            <a:gdLst>
              <a:gd name="T0" fmla="*/ 32 w 32"/>
              <a:gd name="T1" fmla="*/ 16 h 27"/>
              <a:gd name="T2" fmla="*/ 31 w 32"/>
              <a:gd name="T3" fmla="*/ 19 h 27"/>
              <a:gd name="T4" fmla="*/ 0 w 32"/>
              <a:gd name="T5" fmla="*/ 0 h 27"/>
            </a:gdLst>
            <a:ahLst/>
            <a:cxnLst>
              <a:cxn ang="0">
                <a:pos x="T0" y="T1"/>
              </a:cxn>
              <a:cxn ang="0">
                <a:pos x="T2" y="T3"/>
              </a:cxn>
              <a:cxn ang="0">
                <a:pos x="T4" y="T5"/>
              </a:cxn>
            </a:cxnLst>
            <a:rect l="0" t="0" r="r" b="b"/>
            <a:pathLst>
              <a:path w="32" h="27">
                <a:moveTo>
                  <a:pt x="32" y="16"/>
                </a:moveTo>
                <a:cubicBezTo>
                  <a:pt x="32" y="17"/>
                  <a:pt x="31" y="18"/>
                  <a:pt x="31" y="19"/>
                </a:cubicBezTo>
                <a:cubicBezTo>
                  <a:pt x="17" y="27"/>
                  <a:pt x="1" y="13"/>
                  <a:pt x="0" y="0"/>
                </a:cubicBezTo>
              </a:path>
            </a:pathLst>
          </a:custGeom>
          <a:noFill/>
          <a:ln w="6350" cap="rnd">
            <a:solidFill>
              <a:srgbClr val="FF6600"/>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defPPr>
              <a:defRPr lang="en-US"/>
            </a:defPPr>
            <a:lvl1pPr algn="l" rtl="0" fontAlgn="base">
              <a:spcBef>
                <a:spcPct val="0"/>
              </a:spcBef>
              <a:spcAft>
                <a:spcPct val="0"/>
              </a:spcAft>
              <a:defRPr sz="1400" kern="1200">
                <a:solidFill>
                  <a:schemeClr val="tx1"/>
                </a:solidFill>
                <a:latin typeface="Arial" panose="020B0604020202020204" pitchFamily="34" charset="0"/>
                <a:ea typeface="+mn-ea"/>
                <a:cs typeface="+mn-cs"/>
              </a:defRPr>
            </a:lvl1pPr>
            <a:lvl2pPr marL="457200" algn="l" rtl="0" fontAlgn="base">
              <a:spcBef>
                <a:spcPct val="0"/>
              </a:spcBef>
              <a:spcAft>
                <a:spcPct val="0"/>
              </a:spcAft>
              <a:defRPr sz="1400" kern="1200">
                <a:solidFill>
                  <a:schemeClr val="tx1"/>
                </a:solidFill>
                <a:latin typeface="Arial" panose="020B0604020202020204" pitchFamily="34" charset="0"/>
                <a:ea typeface="+mn-ea"/>
                <a:cs typeface="+mn-cs"/>
              </a:defRPr>
            </a:lvl2pPr>
            <a:lvl3pPr marL="914400" algn="l" rtl="0" fontAlgn="base">
              <a:spcBef>
                <a:spcPct val="0"/>
              </a:spcBef>
              <a:spcAft>
                <a:spcPct val="0"/>
              </a:spcAft>
              <a:defRPr sz="1400" kern="1200">
                <a:solidFill>
                  <a:schemeClr val="tx1"/>
                </a:solidFill>
                <a:latin typeface="Arial" panose="020B0604020202020204" pitchFamily="34" charset="0"/>
                <a:ea typeface="+mn-ea"/>
                <a:cs typeface="+mn-cs"/>
              </a:defRPr>
            </a:lvl3pPr>
            <a:lvl4pPr marL="1371600" algn="l" rtl="0" fontAlgn="base">
              <a:spcBef>
                <a:spcPct val="0"/>
              </a:spcBef>
              <a:spcAft>
                <a:spcPct val="0"/>
              </a:spcAft>
              <a:defRPr sz="1400" kern="1200">
                <a:solidFill>
                  <a:schemeClr val="tx1"/>
                </a:solidFill>
                <a:latin typeface="Arial" panose="020B0604020202020204" pitchFamily="34" charset="0"/>
                <a:ea typeface="+mn-ea"/>
                <a:cs typeface="+mn-cs"/>
              </a:defRPr>
            </a:lvl4pPr>
            <a:lvl5pPr marL="1828800" algn="l" rtl="0" fontAlgn="base">
              <a:spcBef>
                <a:spcPct val="0"/>
              </a:spcBef>
              <a:spcAft>
                <a:spcPct val="0"/>
              </a:spcAft>
              <a:defRPr sz="1400" kern="1200">
                <a:solidFill>
                  <a:schemeClr val="tx1"/>
                </a:solidFill>
                <a:latin typeface="Arial" panose="020B0604020202020204" pitchFamily="34" charset="0"/>
                <a:ea typeface="+mn-ea"/>
                <a:cs typeface="+mn-cs"/>
              </a:defRPr>
            </a:lvl5pPr>
            <a:lvl6pPr marL="2286000" algn="l" defTabSz="914400" rtl="0" eaLnBrk="1" latinLnBrk="0" hangingPunct="1">
              <a:defRPr sz="1400" kern="1200">
                <a:solidFill>
                  <a:schemeClr val="tx1"/>
                </a:solidFill>
                <a:latin typeface="Arial" panose="020B0604020202020204" pitchFamily="34" charset="0"/>
                <a:ea typeface="+mn-ea"/>
                <a:cs typeface="+mn-cs"/>
              </a:defRPr>
            </a:lvl6pPr>
            <a:lvl7pPr marL="2743200" algn="l" defTabSz="914400" rtl="0" eaLnBrk="1" latinLnBrk="0" hangingPunct="1">
              <a:defRPr sz="1400" kern="1200">
                <a:solidFill>
                  <a:schemeClr val="tx1"/>
                </a:solidFill>
                <a:latin typeface="Arial" panose="020B0604020202020204" pitchFamily="34" charset="0"/>
                <a:ea typeface="+mn-ea"/>
                <a:cs typeface="+mn-cs"/>
              </a:defRPr>
            </a:lvl7pPr>
            <a:lvl8pPr marL="3200400" algn="l" defTabSz="914400" rtl="0" eaLnBrk="1" latinLnBrk="0" hangingPunct="1">
              <a:defRPr sz="1400" kern="1200">
                <a:solidFill>
                  <a:schemeClr val="tx1"/>
                </a:solidFill>
                <a:latin typeface="Arial" panose="020B0604020202020204" pitchFamily="34" charset="0"/>
                <a:ea typeface="+mn-ea"/>
                <a:cs typeface="+mn-cs"/>
              </a:defRPr>
            </a:lvl8pPr>
            <a:lvl9pPr marL="3657600" algn="l" defTabSz="914400" rtl="0" eaLnBrk="1" latinLnBrk="0" hangingPunct="1">
              <a:defRPr sz="1400" kern="1200">
                <a:solidFill>
                  <a:schemeClr val="tx1"/>
                </a:solidFill>
                <a:latin typeface="Arial" panose="020B0604020202020204" pitchFamily="34" charset="0"/>
                <a:ea typeface="+mn-ea"/>
                <a:cs typeface="+mn-cs"/>
              </a:defRPr>
            </a:lvl9pPr>
          </a:lstStyle>
          <a:p>
            <a:endParaRPr lang="en-CA"/>
          </a:p>
        </p:txBody>
      </p:sp>
      <p:sp>
        <p:nvSpPr>
          <p:cNvPr id="55" name="Freeform 51">
            <a:extLst>
              <a:ext uri="{FF2B5EF4-FFF2-40B4-BE49-F238E27FC236}">
                <a16:creationId xmlns:a16="http://schemas.microsoft.com/office/drawing/2014/main" id="{08A9C153-EE8E-4FB6-93A8-99E21535D7BB}"/>
              </a:ext>
            </a:extLst>
          </p:cNvPr>
          <p:cNvSpPr>
            <a:spLocks noChangeAspect="1"/>
          </p:cNvSpPr>
          <p:nvPr/>
        </p:nvSpPr>
        <p:spPr bwMode="auto">
          <a:xfrm>
            <a:off x="9362050" y="1371328"/>
            <a:ext cx="4607" cy="7732"/>
          </a:xfrm>
          <a:custGeom>
            <a:avLst/>
            <a:gdLst>
              <a:gd name="T0" fmla="*/ 8 w 8"/>
              <a:gd name="T1" fmla="*/ 12 h 12"/>
              <a:gd name="T2" fmla="*/ 0 w 8"/>
              <a:gd name="T3" fmla="*/ 0 h 12"/>
            </a:gdLst>
            <a:ahLst/>
            <a:cxnLst>
              <a:cxn ang="0">
                <a:pos x="T0" y="T1"/>
              </a:cxn>
              <a:cxn ang="0">
                <a:pos x="T2" y="T3"/>
              </a:cxn>
            </a:cxnLst>
            <a:rect l="0" t="0" r="r" b="b"/>
            <a:pathLst>
              <a:path w="8" h="12">
                <a:moveTo>
                  <a:pt x="8" y="12"/>
                </a:moveTo>
                <a:cubicBezTo>
                  <a:pt x="6" y="9"/>
                  <a:pt x="1" y="5"/>
                  <a:pt x="0" y="0"/>
                </a:cubicBezTo>
              </a:path>
            </a:pathLst>
          </a:custGeom>
          <a:noFill/>
          <a:ln w="6350" cap="rnd">
            <a:solidFill>
              <a:srgbClr val="FF6600"/>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defPPr>
              <a:defRPr lang="en-US"/>
            </a:defPPr>
            <a:lvl1pPr algn="l" rtl="0" fontAlgn="base">
              <a:spcBef>
                <a:spcPct val="0"/>
              </a:spcBef>
              <a:spcAft>
                <a:spcPct val="0"/>
              </a:spcAft>
              <a:defRPr sz="1400" kern="1200">
                <a:solidFill>
                  <a:schemeClr val="tx1"/>
                </a:solidFill>
                <a:latin typeface="Arial" panose="020B0604020202020204" pitchFamily="34" charset="0"/>
                <a:ea typeface="+mn-ea"/>
                <a:cs typeface="+mn-cs"/>
              </a:defRPr>
            </a:lvl1pPr>
            <a:lvl2pPr marL="457200" algn="l" rtl="0" fontAlgn="base">
              <a:spcBef>
                <a:spcPct val="0"/>
              </a:spcBef>
              <a:spcAft>
                <a:spcPct val="0"/>
              </a:spcAft>
              <a:defRPr sz="1400" kern="1200">
                <a:solidFill>
                  <a:schemeClr val="tx1"/>
                </a:solidFill>
                <a:latin typeface="Arial" panose="020B0604020202020204" pitchFamily="34" charset="0"/>
                <a:ea typeface="+mn-ea"/>
                <a:cs typeface="+mn-cs"/>
              </a:defRPr>
            </a:lvl2pPr>
            <a:lvl3pPr marL="914400" algn="l" rtl="0" fontAlgn="base">
              <a:spcBef>
                <a:spcPct val="0"/>
              </a:spcBef>
              <a:spcAft>
                <a:spcPct val="0"/>
              </a:spcAft>
              <a:defRPr sz="1400" kern="1200">
                <a:solidFill>
                  <a:schemeClr val="tx1"/>
                </a:solidFill>
                <a:latin typeface="Arial" panose="020B0604020202020204" pitchFamily="34" charset="0"/>
                <a:ea typeface="+mn-ea"/>
                <a:cs typeface="+mn-cs"/>
              </a:defRPr>
            </a:lvl3pPr>
            <a:lvl4pPr marL="1371600" algn="l" rtl="0" fontAlgn="base">
              <a:spcBef>
                <a:spcPct val="0"/>
              </a:spcBef>
              <a:spcAft>
                <a:spcPct val="0"/>
              </a:spcAft>
              <a:defRPr sz="1400" kern="1200">
                <a:solidFill>
                  <a:schemeClr val="tx1"/>
                </a:solidFill>
                <a:latin typeface="Arial" panose="020B0604020202020204" pitchFamily="34" charset="0"/>
                <a:ea typeface="+mn-ea"/>
                <a:cs typeface="+mn-cs"/>
              </a:defRPr>
            </a:lvl4pPr>
            <a:lvl5pPr marL="1828800" algn="l" rtl="0" fontAlgn="base">
              <a:spcBef>
                <a:spcPct val="0"/>
              </a:spcBef>
              <a:spcAft>
                <a:spcPct val="0"/>
              </a:spcAft>
              <a:defRPr sz="1400" kern="1200">
                <a:solidFill>
                  <a:schemeClr val="tx1"/>
                </a:solidFill>
                <a:latin typeface="Arial" panose="020B0604020202020204" pitchFamily="34" charset="0"/>
                <a:ea typeface="+mn-ea"/>
                <a:cs typeface="+mn-cs"/>
              </a:defRPr>
            </a:lvl5pPr>
            <a:lvl6pPr marL="2286000" algn="l" defTabSz="914400" rtl="0" eaLnBrk="1" latinLnBrk="0" hangingPunct="1">
              <a:defRPr sz="1400" kern="1200">
                <a:solidFill>
                  <a:schemeClr val="tx1"/>
                </a:solidFill>
                <a:latin typeface="Arial" panose="020B0604020202020204" pitchFamily="34" charset="0"/>
                <a:ea typeface="+mn-ea"/>
                <a:cs typeface="+mn-cs"/>
              </a:defRPr>
            </a:lvl6pPr>
            <a:lvl7pPr marL="2743200" algn="l" defTabSz="914400" rtl="0" eaLnBrk="1" latinLnBrk="0" hangingPunct="1">
              <a:defRPr sz="1400" kern="1200">
                <a:solidFill>
                  <a:schemeClr val="tx1"/>
                </a:solidFill>
                <a:latin typeface="Arial" panose="020B0604020202020204" pitchFamily="34" charset="0"/>
                <a:ea typeface="+mn-ea"/>
                <a:cs typeface="+mn-cs"/>
              </a:defRPr>
            </a:lvl7pPr>
            <a:lvl8pPr marL="3200400" algn="l" defTabSz="914400" rtl="0" eaLnBrk="1" latinLnBrk="0" hangingPunct="1">
              <a:defRPr sz="1400" kern="1200">
                <a:solidFill>
                  <a:schemeClr val="tx1"/>
                </a:solidFill>
                <a:latin typeface="Arial" panose="020B0604020202020204" pitchFamily="34" charset="0"/>
                <a:ea typeface="+mn-ea"/>
                <a:cs typeface="+mn-cs"/>
              </a:defRPr>
            </a:lvl8pPr>
            <a:lvl9pPr marL="3657600" algn="l" defTabSz="914400" rtl="0" eaLnBrk="1" latinLnBrk="0" hangingPunct="1">
              <a:defRPr sz="1400" kern="1200">
                <a:solidFill>
                  <a:schemeClr val="tx1"/>
                </a:solidFill>
                <a:latin typeface="Arial" panose="020B0604020202020204" pitchFamily="34" charset="0"/>
                <a:ea typeface="+mn-ea"/>
                <a:cs typeface="+mn-cs"/>
              </a:defRPr>
            </a:lvl9pPr>
          </a:lstStyle>
          <a:p>
            <a:endParaRPr lang="en-CA"/>
          </a:p>
        </p:txBody>
      </p:sp>
      <p:sp>
        <p:nvSpPr>
          <p:cNvPr id="56" name="Freeform 52">
            <a:extLst>
              <a:ext uri="{FF2B5EF4-FFF2-40B4-BE49-F238E27FC236}">
                <a16:creationId xmlns:a16="http://schemas.microsoft.com/office/drawing/2014/main" id="{516FE9BD-847C-44FB-8D88-1DA480AC4193}"/>
              </a:ext>
            </a:extLst>
          </p:cNvPr>
          <p:cNvSpPr>
            <a:spLocks noChangeAspect="1"/>
          </p:cNvSpPr>
          <p:nvPr/>
        </p:nvSpPr>
        <p:spPr bwMode="auto">
          <a:xfrm>
            <a:off x="9145015" y="1532051"/>
            <a:ext cx="17916" cy="44185"/>
          </a:xfrm>
          <a:custGeom>
            <a:avLst/>
            <a:gdLst>
              <a:gd name="T0" fmla="*/ 0 w 30"/>
              <a:gd name="T1" fmla="*/ 69 h 69"/>
              <a:gd name="T2" fmla="*/ 30 w 30"/>
              <a:gd name="T3" fmla="*/ 0 h 69"/>
            </a:gdLst>
            <a:ahLst/>
            <a:cxnLst>
              <a:cxn ang="0">
                <a:pos x="T0" y="T1"/>
              </a:cxn>
              <a:cxn ang="0">
                <a:pos x="T2" y="T3"/>
              </a:cxn>
            </a:cxnLst>
            <a:rect l="0" t="0" r="r" b="b"/>
            <a:pathLst>
              <a:path w="30" h="69">
                <a:moveTo>
                  <a:pt x="0" y="69"/>
                </a:moveTo>
                <a:cubicBezTo>
                  <a:pt x="10" y="45"/>
                  <a:pt x="23" y="24"/>
                  <a:pt x="30" y="0"/>
                </a:cubicBezTo>
              </a:path>
            </a:pathLst>
          </a:custGeom>
          <a:noFill/>
          <a:ln w="6350" cap="rnd">
            <a:solidFill>
              <a:srgbClr val="FF6600"/>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defPPr>
              <a:defRPr lang="en-US"/>
            </a:defPPr>
            <a:lvl1pPr algn="l" rtl="0" fontAlgn="base">
              <a:spcBef>
                <a:spcPct val="0"/>
              </a:spcBef>
              <a:spcAft>
                <a:spcPct val="0"/>
              </a:spcAft>
              <a:defRPr sz="1400" kern="1200">
                <a:solidFill>
                  <a:schemeClr val="tx1"/>
                </a:solidFill>
                <a:latin typeface="Arial" panose="020B0604020202020204" pitchFamily="34" charset="0"/>
                <a:ea typeface="+mn-ea"/>
                <a:cs typeface="+mn-cs"/>
              </a:defRPr>
            </a:lvl1pPr>
            <a:lvl2pPr marL="457200" algn="l" rtl="0" fontAlgn="base">
              <a:spcBef>
                <a:spcPct val="0"/>
              </a:spcBef>
              <a:spcAft>
                <a:spcPct val="0"/>
              </a:spcAft>
              <a:defRPr sz="1400" kern="1200">
                <a:solidFill>
                  <a:schemeClr val="tx1"/>
                </a:solidFill>
                <a:latin typeface="Arial" panose="020B0604020202020204" pitchFamily="34" charset="0"/>
                <a:ea typeface="+mn-ea"/>
                <a:cs typeface="+mn-cs"/>
              </a:defRPr>
            </a:lvl2pPr>
            <a:lvl3pPr marL="914400" algn="l" rtl="0" fontAlgn="base">
              <a:spcBef>
                <a:spcPct val="0"/>
              </a:spcBef>
              <a:spcAft>
                <a:spcPct val="0"/>
              </a:spcAft>
              <a:defRPr sz="1400" kern="1200">
                <a:solidFill>
                  <a:schemeClr val="tx1"/>
                </a:solidFill>
                <a:latin typeface="Arial" panose="020B0604020202020204" pitchFamily="34" charset="0"/>
                <a:ea typeface="+mn-ea"/>
                <a:cs typeface="+mn-cs"/>
              </a:defRPr>
            </a:lvl3pPr>
            <a:lvl4pPr marL="1371600" algn="l" rtl="0" fontAlgn="base">
              <a:spcBef>
                <a:spcPct val="0"/>
              </a:spcBef>
              <a:spcAft>
                <a:spcPct val="0"/>
              </a:spcAft>
              <a:defRPr sz="1400" kern="1200">
                <a:solidFill>
                  <a:schemeClr val="tx1"/>
                </a:solidFill>
                <a:latin typeface="Arial" panose="020B0604020202020204" pitchFamily="34" charset="0"/>
                <a:ea typeface="+mn-ea"/>
                <a:cs typeface="+mn-cs"/>
              </a:defRPr>
            </a:lvl4pPr>
            <a:lvl5pPr marL="1828800" algn="l" rtl="0" fontAlgn="base">
              <a:spcBef>
                <a:spcPct val="0"/>
              </a:spcBef>
              <a:spcAft>
                <a:spcPct val="0"/>
              </a:spcAft>
              <a:defRPr sz="1400" kern="1200">
                <a:solidFill>
                  <a:schemeClr val="tx1"/>
                </a:solidFill>
                <a:latin typeface="Arial" panose="020B0604020202020204" pitchFamily="34" charset="0"/>
                <a:ea typeface="+mn-ea"/>
                <a:cs typeface="+mn-cs"/>
              </a:defRPr>
            </a:lvl5pPr>
            <a:lvl6pPr marL="2286000" algn="l" defTabSz="914400" rtl="0" eaLnBrk="1" latinLnBrk="0" hangingPunct="1">
              <a:defRPr sz="1400" kern="1200">
                <a:solidFill>
                  <a:schemeClr val="tx1"/>
                </a:solidFill>
                <a:latin typeface="Arial" panose="020B0604020202020204" pitchFamily="34" charset="0"/>
                <a:ea typeface="+mn-ea"/>
                <a:cs typeface="+mn-cs"/>
              </a:defRPr>
            </a:lvl6pPr>
            <a:lvl7pPr marL="2743200" algn="l" defTabSz="914400" rtl="0" eaLnBrk="1" latinLnBrk="0" hangingPunct="1">
              <a:defRPr sz="1400" kern="1200">
                <a:solidFill>
                  <a:schemeClr val="tx1"/>
                </a:solidFill>
                <a:latin typeface="Arial" panose="020B0604020202020204" pitchFamily="34" charset="0"/>
                <a:ea typeface="+mn-ea"/>
                <a:cs typeface="+mn-cs"/>
              </a:defRPr>
            </a:lvl7pPr>
            <a:lvl8pPr marL="3200400" algn="l" defTabSz="914400" rtl="0" eaLnBrk="1" latinLnBrk="0" hangingPunct="1">
              <a:defRPr sz="1400" kern="1200">
                <a:solidFill>
                  <a:schemeClr val="tx1"/>
                </a:solidFill>
                <a:latin typeface="Arial" panose="020B0604020202020204" pitchFamily="34" charset="0"/>
                <a:ea typeface="+mn-ea"/>
                <a:cs typeface="+mn-cs"/>
              </a:defRPr>
            </a:lvl8pPr>
            <a:lvl9pPr marL="3657600" algn="l" defTabSz="914400" rtl="0" eaLnBrk="1" latinLnBrk="0" hangingPunct="1">
              <a:defRPr sz="1400" kern="1200">
                <a:solidFill>
                  <a:schemeClr val="tx1"/>
                </a:solidFill>
                <a:latin typeface="Arial" panose="020B0604020202020204" pitchFamily="34" charset="0"/>
                <a:ea typeface="+mn-ea"/>
                <a:cs typeface="+mn-cs"/>
              </a:defRPr>
            </a:lvl9pPr>
          </a:lstStyle>
          <a:p>
            <a:endParaRPr lang="en-CA"/>
          </a:p>
        </p:txBody>
      </p:sp>
      <p:sp>
        <p:nvSpPr>
          <p:cNvPr id="57" name="Freeform 53">
            <a:extLst>
              <a:ext uri="{FF2B5EF4-FFF2-40B4-BE49-F238E27FC236}">
                <a16:creationId xmlns:a16="http://schemas.microsoft.com/office/drawing/2014/main" id="{E2EA1229-7919-47E2-A998-911FE7F84887}"/>
              </a:ext>
            </a:extLst>
          </p:cNvPr>
          <p:cNvSpPr>
            <a:spLocks noChangeAspect="1"/>
          </p:cNvSpPr>
          <p:nvPr/>
        </p:nvSpPr>
        <p:spPr bwMode="auto">
          <a:xfrm>
            <a:off x="9166002" y="1534812"/>
            <a:ext cx="8702" cy="30929"/>
          </a:xfrm>
          <a:custGeom>
            <a:avLst/>
            <a:gdLst>
              <a:gd name="T0" fmla="*/ 3 w 15"/>
              <a:gd name="T1" fmla="*/ 48 h 48"/>
              <a:gd name="T2" fmla="*/ 0 w 15"/>
              <a:gd name="T3" fmla="*/ 44 h 48"/>
              <a:gd name="T4" fmla="*/ 15 w 15"/>
              <a:gd name="T5" fmla="*/ 0 h 48"/>
            </a:gdLst>
            <a:ahLst/>
            <a:cxnLst>
              <a:cxn ang="0">
                <a:pos x="T0" y="T1"/>
              </a:cxn>
              <a:cxn ang="0">
                <a:pos x="T2" y="T3"/>
              </a:cxn>
              <a:cxn ang="0">
                <a:pos x="T4" y="T5"/>
              </a:cxn>
            </a:cxnLst>
            <a:rect l="0" t="0" r="r" b="b"/>
            <a:pathLst>
              <a:path w="15" h="48">
                <a:moveTo>
                  <a:pt x="3" y="48"/>
                </a:moveTo>
                <a:cubicBezTo>
                  <a:pt x="2" y="47"/>
                  <a:pt x="1" y="45"/>
                  <a:pt x="0" y="44"/>
                </a:cubicBezTo>
                <a:cubicBezTo>
                  <a:pt x="3" y="28"/>
                  <a:pt x="14" y="16"/>
                  <a:pt x="15" y="0"/>
                </a:cubicBezTo>
              </a:path>
            </a:pathLst>
          </a:custGeom>
          <a:noFill/>
          <a:ln w="6350" cap="rnd">
            <a:solidFill>
              <a:srgbClr val="FF6600"/>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defPPr>
              <a:defRPr lang="en-US"/>
            </a:defPPr>
            <a:lvl1pPr algn="l" rtl="0" fontAlgn="base">
              <a:spcBef>
                <a:spcPct val="0"/>
              </a:spcBef>
              <a:spcAft>
                <a:spcPct val="0"/>
              </a:spcAft>
              <a:defRPr sz="1400" kern="1200">
                <a:solidFill>
                  <a:schemeClr val="tx1"/>
                </a:solidFill>
                <a:latin typeface="Arial" panose="020B0604020202020204" pitchFamily="34" charset="0"/>
                <a:ea typeface="+mn-ea"/>
                <a:cs typeface="+mn-cs"/>
              </a:defRPr>
            </a:lvl1pPr>
            <a:lvl2pPr marL="457200" algn="l" rtl="0" fontAlgn="base">
              <a:spcBef>
                <a:spcPct val="0"/>
              </a:spcBef>
              <a:spcAft>
                <a:spcPct val="0"/>
              </a:spcAft>
              <a:defRPr sz="1400" kern="1200">
                <a:solidFill>
                  <a:schemeClr val="tx1"/>
                </a:solidFill>
                <a:latin typeface="Arial" panose="020B0604020202020204" pitchFamily="34" charset="0"/>
                <a:ea typeface="+mn-ea"/>
                <a:cs typeface="+mn-cs"/>
              </a:defRPr>
            </a:lvl2pPr>
            <a:lvl3pPr marL="914400" algn="l" rtl="0" fontAlgn="base">
              <a:spcBef>
                <a:spcPct val="0"/>
              </a:spcBef>
              <a:spcAft>
                <a:spcPct val="0"/>
              </a:spcAft>
              <a:defRPr sz="1400" kern="1200">
                <a:solidFill>
                  <a:schemeClr val="tx1"/>
                </a:solidFill>
                <a:latin typeface="Arial" panose="020B0604020202020204" pitchFamily="34" charset="0"/>
                <a:ea typeface="+mn-ea"/>
                <a:cs typeface="+mn-cs"/>
              </a:defRPr>
            </a:lvl3pPr>
            <a:lvl4pPr marL="1371600" algn="l" rtl="0" fontAlgn="base">
              <a:spcBef>
                <a:spcPct val="0"/>
              </a:spcBef>
              <a:spcAft>
                <a:spcPct val="0"/>
              </a:spcAft>
              <a:defRPr sz="1400" kern="1200">
                <a:solidFill>
                  <a:schemeClr val="tx1"/>
                </a:solidFill>
                <a:latin typeface="Arial" panose="020B0604020202020204" pitchFamily="34" charset="0"/>
                <a:ea typeface="+mn-ea"/>
                <a:cs typeface="+mn-cs"/>
              </a:defRPr>
            </a:lvl4pPr>
            <a:lvl5pPr marL="1828800" algn="l" rtl="0" fontAlgn="base">
              <a:spcBef>
                <a:spcPct val="0"/>
              </a:spcBef>
              <a:spcAft>
                <a:spcPct val="0"/>
              </a:spcAft>
              <a:defRPr sz="1400" kern="1200">
                <a:solidFill>
                  <a:schemeClr val="tx1"/>
                </a:solidFill>
                <a:latin typeface="Arial" panose="020B0604020202020204" pitchFamily="34" charset="0"/>
                <a:ea typeface="+mn-ea"/>
                <a:cs typeface="+mn-cs"/>
              </a:defRPr>
            </a:lvl5pPr>
            <a:lvl6pPr marL="2286000" algn="l" defTabSz="914400" rtl="0" eaLnBrk="1" latinLnBrk="0" hangingPunct="1">
              <a:defRPr sz="1400" kern="1200">
                <a:solidFill>
                  <a:schemeClr val="tx1"/>
                </a:solidFill>
                <a:latin typeface="Arial" panose="020B0604020202020204" pitchFamily="34" charset="0"/>
                <a:ea typeface="+mn-ea"/>
                <a:cs typeface="+mn-cs"/>
              </a:defRPr>
            </a:lvl6pPr>
            <a:lvl7pPr marL="2743200" algn="l" defTabSz="914400" rtl="0" eaLnBrk="1" latinLnBrk="0" hangingPunct="1">
              <a:defRPr sz="1400" kern="1200">
                <a:solidFill>
                  <a:schemeClr val="tx1"/>
                </a:solidFill>
                <a:latin typeface="Arial" panose="020B0604020202020204" pitchFamily="34" charset="0"/>
                <a:ea typeface="+mn-ea"/>
                <a:cs typeface="+mn-cs"/>
              </a:defRPr>
            </a:lvl7pPr>
            <a:lvl8pPr marL="3200400" algn="l" defTabSz="914400" rtl="0" eaLnBrk="1" latinLnBrk="0" hangingPunct="1">
              <a:defRPr sz="1400" kern="1200">
                <a:solidFill>
                  <a:schemeClr val="tx1"/>
                </a:solidFill>
                <a:latin typeface="Arial" panose="020B0604020202020204" pitchFamily="34" charset="0"/>
                <a:ea typeface="+mn-ea"/>
                <a:cs typeface="+mn-cs"/>
              </a:defRPr>
            </a:lvl8pPr>
            <a:lvl9pPr marL="3657600" algn="l" defTabSz="914400" rtl="0" eaLnBrk="1" latinLnBrk="0" hangingPunct="1">
              <a:defRPr sz="1400" kern="1200">
                <a:solidFill>
                  <a:schemeClr val="tx1"/>
                </a:solidFill>
                <a:latin typeface="Arial" panose="020B0604020202020204" pitchFamily="34" charset="0"/>
                <a:ea typeface="+mn-ea"/>
                <a:cs typeface="+mn-cs"/>
              </a:defRPr>
            </a:lvl9pPr>
          </a:lstStyle>
          <a:p>
            <a:endParaRPr lang="en-CA"/>
          </a:p>
        </p:txBody>
      </p:sp>
      <p:sp>
        <p:nvSpPr>
          <p:cNvPr id="58" name="Freeform 54">
            <a:extLst>
              <a:ext uri="{FF2B5EF4-FFF2-40B4-BE49-F238E27FC236}">
                <a16:creationId xmlns:a16="http://schemas.microsoft.com/office/drawing/2014/main" id="{EC3DF151-676E-43E6-B3A6-4C749AA21C1B}"/>
              </a:ext>
            </a:extLst>
          </p:cNvPr>
          <p:cNvSpPr>
            <a:spLocks noChangeAspect="1"/>
          </p:cNvSpPr>
          <p:nvPr/>
        </p:nvSpPr>
        <p:spPr bwMode="auto">
          <a:xfrm>
            <a:off x="9167537" y="1564085"/>
            <a:ext cx="3583" cy="1657"/>
          </a:xfrm>
          <a:custGeom>
            <a:avLst/>
            <a:gdLst>
              <a:gd name="T0" fmla="*/ 0 w 6"/>
              <a:gd name="T1" fmla="*/ 2 h 2"/>
              <a:gd name="T2" fmla="*/ 6 w 6"/>
              <a:gd name="T3" fmla="*/ 0 h 2"/>
            </a:gdLst>
            <a:ahLst/>
            <a:cxnLst>
              <a:cxn ang="0">
                <a:pos x="T0" y="T1"/>
              </a:cxn>
              <a:cxn ang="0">
                <a:pos x="T2" y="T3"/>
              </a:cxn>
            </a:cxnLst>
            <a:rect l="0" t="0" r="r" b="b"/>
            <a:pathLst>
              <a:path w="6" h="2">
                <a:moveTo>
                  <a:pt x="0" y="2"/>
                </a:moveTo>
                <a:cubicBezTo>
                  <a:pt x="2" y="1"/>
                  <a:pt x="4" y="0"/>
                  <a:pt x="6" y="0"/>
                </a:cubicBezTo>
              </a:path>
            </a:pathLst>
          </a:custGeom>
          <a:noFill/>
          <a:ln w="6350" cap="rnd">
            <a:solidFill>
              <a:srgbClr val="FF6600"/>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defPPr>
              <a:defRPr lang="en-US"/>
            </a:defPPr>
            <a:lvl1pPr algn="l" rtl="0" fontAlgn="base">
              <a:spcBef>
                <a:spcPct val="0"/>
              </a:spcBef>
              <a:spcAft>
                <a:spcPct val="0"/>
              </a:spcAft>
              <a:defRPr sz="1400" kern="1200">
                <a:solidFill>
                  <a:schemeClr val="tx1"/>
                </a:solidFill>
                <a:latin typeface="Arial" panose="020B0604020202020204" pitchFamily="34" charset="0"/>
                <a:ea typeface="+mn-ea"/>
                <a:cs typeface="+mn-cs"/>
              </a:defRPr>
            </a:lvl1pPr>
            <a:lvl2pPr marL="457200" algn="l" rtl="0" fontAlgn="base">
              <a:spcBef>
                <a:spcPct val="0"/>
              </a:spcBef>
              <a:spcAft>
                <a:spcPct val="0"/>
              </a:spcAft>
              <a:defRPr sz="1400" kern="1200">
                <a:solidFill>
                  <a:schemeClr val="tx1"/>
                </a:solidFill>
                <a:latin typeface="Arial" panose="020B0604020202020204" pitchFamily="34" charset="0"/>
                <a:ea typeface="+mn-ea"/>
                <a:cs typeface="+mn-cs"/>
              </a:defRPr>
            </a:lvl2pPr>
            <a:lvl3pPr marL="914400" algn="l" rtl="0" fontAlgn="base">
              <a:spcBef>
                <a:spcPct val="0"/>
              </a:spcBef>
              <a:spcAft>
                <a:spcPct val="0"/>
              </a:spcAft>
              <a:defRPr sz="1400" kern="1200">
                <a:solidFill>
                  <a:schemeClr val="tx1"/>
                </a:solidFill>
                <a:latin typeface="Arial" panose="020B0604020202020204" pitchFamily="34" charset="0"/>
                <a:ea typeface="+mn-ea"/>
                <a:cs typeface="+mn-cs"/>
              </a:defRPr>
            </a:lvl3pPr>
            <a:lvl4pPr marL="1371600" algn="l" rtl="0" fontAlgn="base">
              <a:spcBef>
                <a:spcPct val="0"/>
              </a:spcBef>
              <a:spcAft>
                <a:spcPct val="0"/>
              </a:spcAft>
              <a:defRPr sz="1400" kern="1200">
                <a:solidFill>
                  <a:schemeClr val="tx1"/>
                </a:solidFill>
                <a:latin typeface="Arial" panose="020B0604020202020204" pitchFamily="34" charset="0"/>
                <a:ea typeface="+mn-ea"/>
                <a:cs typeface="+mn-cs"/>
              </a:defRPr>
            </a:lvl4pPr>
            <a:lvl5pPr marL="1828800" algn="l" rtl="0" fontAlgn="base">
              <a:spcBef>
                <a:spcPct val="0"/>
              </a:spcBef>
              <a:spcAft>
                <a:spcPct val="0"/>
              </a:spcAft>
              <a:defRPr sz="1400" kern="1200">
                <a:solidFill>
                  <a:schemeClr val="tx1"/>
                </a:solidFill>
                <a:latin typeface="Arial" panose="020B0604020202020204" pitchFamily="34" charset="0"/>
                <a:ea typeface="+mn-ea"/>
                <a:cs typeface="+mn-cs"/>
              </a:defRPr>
            </a:lvl5pPr>
            <a:lvl6pPr marL="2286000" algn="l" defTabSz="914400" rtl="0" eaLnBrk="1" latinLnBrk="0" hangingPunct="1">
              <a:defRPr sz="1400" kern="1200">
                <a:solidFill>
                  <a:schemeClr val="tx1"/>
                </a:solidFill>
                <a:latin typeface="Arial" panose="020B0604020202020204" pitchFamily="34" charset="0"/>
                <a:ea typeface="+mn-ea"/>
                <a:cs typeface="+mn-cs"/>
              </a:defRPr>
            </a:lvl6pPr>
            <a:lvl7pPr marL="2743200" algn="l" defTabSz="914400" rtl="0" eaLnBrk="1" latinLnBrk="0" hangingPunct="1">
              <a:defRPr sz="1400" kern="1200">
                <a:solidFill>
                  <a:schemeClr val="tx1"/>
                </a:solidFill>
                <a:latin typeface="Arial" panose="020B0604020202020204" pitchFamily="34" charset="0"/>
                <a:ea typeface="+mn-ea"/>
                <a:cs typeface="+mn-cs"/>
              </a:defRPr>
            </a:lvl7pPr>
            <a:lvl8pPr marL="3200400" algn="l" defTabSz="914400" rtl="0" eaLnBrk="1" latinLnBrk="0" hangingPunct="1">
              <a:defRPr sz="1400" kern="1200">
                <a:solidFill>
                  <a:schemeClr val="tx1"/>
                </a:solidFill>
                <a:latin typeface="Arial" panose="020B0604020202020204" pitchFamily="34" charset="0"/>
                <a:ea typeface="+mn-ea"/>
                <a:cs typeface="+mn-cs"/>
              </a:defRPr>
            </a:lvl8pPr>
            <a:lvl9pPr marL="3657600" algn="l" defTabSz="914400" rtl="0" eaLnBrk="1" latinLnBrk="0" hangingPunct="1">
              <a:defRPr sz="1400" kern="1200">
                <a:solidFill>
                  <a:schemeClr val="tx1"/>
                </a:solidFill>
                <a:latin typeface="Arial" panose="020B0604020202020204" pitchFamily="34" charset="0"/>
                <a:ea typeface="+mn-ea"/>
                <a:cs typeface="+mn-cs"/>
              </a:defRPr>
            </a:lvl9pPr>
          </a:lstStyle>
          <a:p>
            <a:endParaRPr lang="en-CA"/>
          </a:p>
        </p:txBody>
      </p:sp>
      <p:sp>
        <p:nvSpPr>
          <p:cNvPr id="59" name="Freeform 55">
            <a:extLst>
              <a:ext uri="{FF2B5EF4-FFF2-40B4-BE49-F238E27FC236}">
                <a16:creationId xmlns:a16="http://schemas.microsoft.com/office/drawing/2014/main" id="{0DA9817C-D142-4670-97F4-627FA759327D}"/>
              </a:ext>
            </a:extLst>
          </p:cNvPr>
          <p:cNvSpPr>
            <a:spLocks noChangeAspect="1"/>
          </p:cNvSpPr>
          <p:nvPr/>
        </p:nvSpPr>
        <p:spPr bwMode="auto">
          <a:xfrm>
            <a:off x="9171120" y="1537022"/>
            <a:ext cx="15356" cy="27063"/>
          </a:xfrm>
          <a:custGeom>
            <a:avLst/>
            <a:gdLst>
              <a:gd name="T0" fmla="*/ 0 w 26"/>
              <a:gd name="T1" fmla="*/ 42 h 42"/>
              <a:gd name="T2" fmla="*/ 26 w 26"/>
              <a:gd name="T3" fmla="*/ 0 h 42"/>
            </a:gdLst>
            <a:ahLst/>
            <a:cxnLst>
              <a:cxn ang="0">
                <a:pos x="T0" y="T1"/>
              </a:cxn>
              <a:cxn ang="0">
                <a:pos x="T2" y="T3"/>
              </a:cxn>
            </a:cxnLst>
            <a:rect l="0" t="0" r="r" b="b"/>
            <a:pathLst>
              <a:path w="26" h="42">
                <a:moveTo>
                  <a:pt x="0" y="42"/>
                </a:moveTo>
                <a:cubicBezTo>
                  <a:pt x="10" y="28"/>
                  <a:pt x="23" y="17"/>
                  <a:pt x="26" y="0"/>
                </a:cubicBezTo>
              </a:path>
            </a:pathLst>
          </a:custGeom>
          <a:noFill/>
          <a:ln w="6350" cap="rnd">
            <a:solidFill>
              <a:srgbClr val="FF6600"/>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defPPr>
              <a:defRPr lang="en-US"/>
            </a:defPPr>
            <a:lvl1pPr algn="l" rtl="0" fontAlgn="base">
              <a:spcBef>
                <a:spcPct val="0"/>
              </a:spcBef>
              <a:spcAft>
                <a:spcPct val="0"/>
              </a:spcAft>
              <a:defRPr sz="1400" kern="1200">
                <a:solidFill>
                  <a:schemeClr val="tx1"/>
                </a:solidFill>
                <a:latin typeface="Arial" panose="020B0604020202020204" pitchFamily="34" charset="0"/>
                <a:ea typeface="+mn-ea"/>
                <a:cs typeface="+mn-cs"/>
              </a:defRPr>
            </a:lvl1pPr>
            <a:lvl2pPr marL="457200" algn="l" rtl="0" fontAlgn="base">
              <a:spcBef>
                <a:spcPct val="0"/>
              </a:spcBef>
              <a:spcAft>
                <a:spcPct val="0"/>
              </a:spcAft>
              <a:defRPr sz="1400" kern="1200">
                <a:solidFill>
                  <a:schemeClr val="tx1"/>
                </a:solidFill>
                <a:latin typeface="Arial" panose="020B0604020202020204" pitchFamily="34" charset="0"/>
                <a:ea typeface="+mn-ea"/>
                <a:cs typeface="+mn-cs"/>
              </a:defRPr>
            </a:lvl2pPr>
            <a:lvl3pPr marL="914400" algn="l" rtl="0" fontAlgn="base">
              <a:spcBef>
                <a:spcPct val="0"/>
              </a:spcBef>
              <a:spcAft>
                <a:spcPct val="0"/>
              </a:spcAft>
              <a:defRPr sz="1400" kern="1200">
                <a:solidFill>
                  <a:schemeClr val="tx1"/>
                </a:solidFill>
                <a:latin typeface="Arial" panose="020B0604020202020204" pitchFamily="34" charset="0"/>
                <a:ea typeface="+mn-ea"/>
                <a:cs typeface="+mn-cs"/>
              </a:defRPr>
            </a:lvl3pPr>
            <a:lvl4pPr marL="1371600" algn="l" rtl="0" fontAlgn="base">
              <a:spcBef>
                <a:spcPct val="0"/>
              </a:spcBef>
              <a:spcAft>
                <a:spcPct val="0"/>
              </a:spcAft>
              <a:defRPr sz="1400" kern="1200">
                <a:solidFill>
                  <a:schemeClr val="tx1"/>
                </a:solidFill>
                <a:latin typeface="Arial" panose="020B0604020202020204" pitchFamily="34" charset="0"/>
                <a:ea typeface="+mn-ea"/>
                <a:cs typeface="+mn-cs"/>
              </a:defRPr>
            </a:lvl4pPr>
            <a:lvl5pPr marL="1828800" algn="l" rtl="0" fontAlgn="base">
              <a:spcBef>
                <a:spcPct val="0"/>
              </a:spcBef>
              <a:spcAft>
                <a:spcPct val="0"/>
              </a:spcAft>
              <a:defRPr sz="1400" kern="1200">
                <a:solidFill>
                  <a:schemeClr val="tx1"/>
                </a:solidFill>
                <a:latin typeface="Arial" panose="020B0604020202020204" pitchFamily="34" charset="0"/>
                <a:ea typeface="+mn-ea"/>
                <a:cs typeface="+mn-cs"/>
              </a:defRPr>
            </a:lvl5pPr>
            <a:lvl6pPr marL="2286000" algn="l" defTabSz="914400" rtl="0" eaLnBrk="1" latinLnBrk="0" hangingPunct="1">
              <a:defRPr sz="1400" kern="1200">
                <a:solidFill>
                  <a:schemeClr val="tx1"/>
                </a:solidFill>
                <a:latin typeface="Arial" panose="020B0604020202020204" pitchFamily="34" charset="0"/>
                <a:ea typeface="+mn-ea"/>
                <a:cs typeface="+mn-cs"/>
              </a:defRPr>
            </a:lvl6pPr>
            <a:lvl7pPr marL="2743200" algn="l" defTabSz="914400" rtl="0" eaLnBrk="1" latinLnBrk="0" hangingPunct="1">
              <a:defRPr sz="1400" kern="1200">
                <a:solidFill>
                  <a:schemeClr val="tx1"/>
                </a:solidFill>
                <a:latin typeface="Arial" panose="020B0604020202020204" pitchFamily="34" charset="0"/>
                <a:ea typeface="+mn-ea"/>
                <a:cs typeface="+mn-cs"/>
              </a:defRPr>
            </a:lvl7pPr>
            <a:lvl8pPr marL="3200400" algn="l" defTabSz="914400" rtl="0" eaLnBrk="1" latinLnBrk="0" hangingPunct="1">
              <a:defRPr sz="1400" kern="1200">
                <a:solidFill>
                  <a:schemeClr val="tx1"/>
                </a:solidFill>
                <a:latin typeface="Arial" panose="020B0604020202020204" pitchFamily="34" charset="0"/>
                <a:ea typeface="+mn-ea"/>
                <a:cs typeface="+mn-cs"/>
              </a:defRPr>
            </a:lvl8pPr>
            <a:lvl9pPr marL="3657600" algn="l" defTabSz="914400" rtl="0" eaLnBrk="1" latinLnBrk="0" hangingPunct="1">
              <a:defRPr sz="1400" kern="1200">
                <a:solidFill>
                  <a:schemeClr val="tx1"/>
                </a:solidFill>
                <a:latin typeface="Arial" panose="020B0604020202020204" pitchFamily="34" charset="0"/>
                <a:ea typeface="+mn-ea"/>
                <a:cs typeface="+mn-cs"/>
              </a:defRPr>
            </a:lvl9pPr>
          </a:lstStyle>
          <a:p>
            <a:endParaRPr lang="en-CA"/>
          </a:p>
        </p:txBody>
      </p:sp>
      <p:sp>
        <p:nvSpPr>
          <p:cNvPr id="60" name="Freeform 56">
            <a:extLst>
              <a:ext uri="{FF2B5EF4-FFF2-40B4-BE49-F238E27FC236}">
                <a16:creationId xmlns:a16="http://schemas.microsoft.com/office/drawing/2014/main" id="{A8AC9F9C-731F-4509-870A-81B01E453A23}"/>
              </a:ext>
            </a:extLst>
          </p:cNvPr>
          <p:cNvSpPr>
            <a:spLocks noChangeAspect="1"/>
          </p:cNvSpPr>
          <p:nvPr/>
        </p:nvSpPr>
        <p:spPr bwMode="auto">
          <a:xfrm>
            <a:off x="9197226" y="1468535"/>
            <a:ext cx="32248" cy="90027"/>
          </a:xfrm>
          <a:custGeom>
            <a:avLst/>
            <a:gdLst>
              <a:gd name="T0" fmla="*/ 0 w 54"/>
              <a:gd name="T1" fmla="*/ 141 h 141"/>
              <a:gd name="T2" fmla="*/ 54 w 54"/>
              <a:gd name="T3" fmla="*/ 0 h 141"/>
            </a:gdLst>
            <a:ahLst/>
            <a:cxnLst>
              <a:cxn ang="0">
                <a:pos x="T0" y="T1"/>
              </a:cxn>
              <a:cxn ang="0">
                <a:pos x="T2" y="T3"/>
              </a:cxn>
            </a:cxnLst>
            <a:rect l="0" t="0" r="r" b="b"/>
            <a:pathLst>
              <a:path w="54" h="141">
                <a:moveTo>
                  <a:pt x="0" y="141"/>
                </a:moveTo>
                <a:cubicBezTo>
                  <a:pt x="28" y="98"/>
                  <a:pt x="31" y="46"/>
                  <a:pt x="54" y="0"/>
                </a:cubicBezTo>
              </a:path>
            </a:pathLst>
          </a:custGeom>
          <a:noFill/>
          <a:ln w="6350" cap="rnd">
            <a:solidFill>
              <a:srgbClr val="FF6600"/>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defPPr>
              <a:defRPr lang="en-US"/>
            </a:defPPr>
            <a:lvl1pPr algn="l" rtl="0" fontAlgn="base">
              <a:spcBef>
                <a:spcPct val="0"/>
              </a:spcBef>
              <a:spcAft>
                <a:spcPct val="0"/>
              </a:spcAft>
              <a:defRPr sz="1400" kern="1200">
                <a:solidFill>
                  <a:schemeClr val="tx1"/>
                </a:solidFill>
                <a:latin typeface="Arial" panose="020B0604020202020204" pitchFamily="34" charset="0"/>
                <a:ea typeface="+mn-ea"/>
                <a:cs typeface="+mn-cs"/>
              </a:defRPr>
            </a:lvl1pPr>
            <a:lvl2pPr marL="457200" algn="l" rtl="0" fontAlgn="base">
              <a:spcBef>
                <a:spcPct val="0"/>
              </a:spcBef>
              <a:spcAft>
                <a:spcPct val="0"/>
              </a:spcAft>
              <a:defRPr sz="1400" kern="1200">
                <a:solidFill>
                  <a:schemeClr val="tx1"/>
                </a:solidFill>
                <a:latin typeface="Arial" panose="020B0604020202020204" pitchFamily="34" charset="0"/>
                <a:ea typeface="+mn-ea"/>
                <a:cs typeface="+mn-cs"/>
              </a:defRPr>
            </a:lvl2pPr>
            <a:lvl3pPr marL="914400" algn="l" rtl="0" fontAlgn="base">
              <a:spcBef>
                <a:spcPct val="0"/>
              </a:spcBef>
              <a:spcAft>
                <a:spcPct val="0"/>
              </a:spcAft>
              <a:defRPr sz="1400" kern="1200">
                <a:solidFill>
                  <a:schemeClr val="tx1"/>
                </a:solidFill>
                <a:latin typeface="Arial" panose="020B0604020202020204" pitchFamily="34" charset="0"/>
                <a:ea typeface="+mn-ea"/>
                <a:cs typeface="+mn-cs"/>
              </a:defRPr>
            </a:lvl3pPr>
            <a:lvl4pPr marL="1371600" algn="l" rtl="0" fontAlgn="base">
              <a:spcBef>
                <a:spcPct val="0"/>
              </a:spcBef>
              <a:spcAft>
                <a:spcPct val="0"/>
              </a:spcAft>
              <a:defRPr sz="1400" kern="1200">
                <a:solidFill>
                  <a:schemeClr val="tx1"/>
                </a:solidFill>
                <a:latin typeface="Arial" panose="020B0604020202020204" pitchFamily="34" charset="0"/>
                <a:ea typeface="+mn-ea"/>
                <a:cs typeface="+mn-cs"/>
              </a:defRPr>
            </a:lvl4pPr>
            <a:lvl5pPr marL="1828800" algn="l" rtl="0" fontAlgn="base">
              <a:spcBef>
                <a:spcPct val="0"/>
              </a:spcBef>
              <a:spcAft>
                <a:spcPct val="0"/>
              </a:spcAft>
              <a:defRPr sz="1400" kern="1200">
                <a:solidFill>
                  <a:schemeClr val="tx1"/>
                </a:solidFill>
                <a:latin typeface="Arial" panose="020B0604020202020204" pitchFamily="34" charset="0"/>
                <a:ea typeface="+mn-ea"/>
                <a:cs typeface="+mn-cs"/>
              </a:defRPr>
            </a:lvl5pPr>
            <a:lvl6pPr marL="2286000" algn="l" defTabSz="914400" rtl="0" eaLnBrk="1" latinLnBrk="0" hangingPunct="1">
              <a:defRPr sz="1400" kern="1200">
                <a:solidFill>
                  <a:schemeClr val="tx1"/>
                </a:solidFill>
                <a:latin typeface="Arial" panose="020B0604020202020204" pitchFamily="34" charset="0"/>
                <a:ea typeface="+mn-ea"/>
                <a:cs typeface="+mn-cs"/>
              </a:defRPr>
            </a:lvl6pPr>
            <a:lvl7pPr marL="2743200" algn="l" defTabSz="914400" rtl="0" eaLnBrk="1" latinLnBrk="0" hangingPunct="1">
              <a:defRPr sz="1400" kern="1200">
                <a:solidFill>
                  <a:schemeClr val="tx1"/>
                </a:solidFill>
                <a:latin typeface="Arial" panose="020B0604020202020204" pitchFamily="34" charset="0"/>
                <a:ea typeface="+mn-ea"/>
                <a:cs typeface="+mn-cs"/>
              </a:defRPr>
            </a:lvl7pPr>
            <a:lvl8pPr marL="3200400" algn="l" defTabSz="914400" rtl="0" eaLnBrk="1" latinLnBrk="0" hangingPunct="1">
              <a:defRPr sz="1400" kern="1200">
                <a:solidFill>
                  <a:schemeClr val="tx1"/>
                </a:solidFill>
                <a:latin typeface="Arial" panose="020B0604020202020204" pitchFamily="34" charset="0"/>
                <a:ea typeface="+mn-ea"/>
                <a:cs typeface="+mn-cs"/>
              </a:defRPr>
            </a:lvl8pPr>
            <a:lvl9pPr marL="3657600" algn="l" defTabSz="914400" rtl="0" eaLnBrk="1" latinLnBrk="0" hangingPunct="1">
              <a:defRPr sz="1400" kern="1200">
                <a:solidFill>
                  <a:schemeClr val="tx1"/>
                </a:solidFill>
                <a:latin typeface="Arial" panose="020B0604020202020204" pitchFamily="34" charset="0"/>
                <a:ea typeface="+mn-ea"/>
                <a:cs typeface="+mn-cs"/>
              </a:defRPr>
            </a:lvl9pPr>
          </a:lstStyle>
          <a:p>
            <a:endParaRPr lang="en-CA"/>
          </a:p>
        </p:txBody>
      </p:sp>
      <p:sp>
        <p:nvSpPr>
          <p:cNvPr id="61" name="Freeform 57">
            <a:extLst>
              <a:ext uri="{FF2B5EF4-FFF2-40B4-BE49-F238E27FC236}">
                <a16:creationId xmlns:a16="http://schemas.microsoft.com/office/drawing/2014/main" id="{AFD4C799-4B81-46CF-A47C-AD205FACCA95}"/>
              </a:ext>
            </a:extLst>
          </p:cNvPr>
          <p:cNvSpPr>
            <a:spLocks noChangeAspect="1"/>
          </p:cNvSpPr>
          <p:nvPr/>
        </p:nvSpPr>
        <p:spPr bwMode="auto">
          <a:xfrm>
            <a:off x="9218725" y="1498912"/>
            <a:ext cx="20475" cy="41976"/>
          </a:xfrm>
          <a:custGeom>
            <a:avLst/>
            <a:gdLst>
              <a:gd name="T0" fmla="*/ 0 w 34"/>
              <a:gd name="T1" fmla="*/ 66 h 66"/>
              <a:gd name="T2" fmla="*/ 34 w 34"/>
              <a:gd name="T3" fmla="*/ 0 h 66"/>
            </a:gdLst>
            <a:ahLst/>
            <a:cxnLst>
              <a:cxn ang="0">
                <a:pos x="T0" y="T1"/>
              </a:cxn>
              <a:cxn ang="0">
                <a:pos x="T2" y="T3"/>
              </a:cxn>
            </a:cxnLst>
            <a:rect l="0" t="0" r="r" b="b"/>
            <a:pathLst>
              <a:path w="34" h="66">
                <a:moveTo>
                  <a:pt x="0" y="66"/>
                </a:moveTo>
                <a:cubicBezTo>
                  <a:pt x="12" y="44"/>
                  <a:pt x="26" y="25"/>
                  <a:pt x="34" y="0"/>
                </a:cubicBezTo>
              </a:path>
            </a:pathLst>
          </a:custGeom>
          <a:noFill/>
          <a:ln w="6350" cap="rnd">
            <a:solidFill>
              <a:srgbClr val="FF6600"/>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defPPr>
              <a:defRPr lang="en-US"/>
            </a:defPPr>
            <a:lvl1pPr algn="l" rtl="0" fontAlgn="base">
              <a:spcBef>
                <a:spcPct val="0"/>
              </a:spcBef>
              <a:spcAft>
                <a:spcPct val="0"/>
              </a:spcAft>
              <a:defRPr sz="1400" kern="1200">
                <a:solidFill>
                  <a:schemeClr val="tx1"/>
                </a:solidFill>
                <a:latin typeface="Arial" panose="020B0604020202020204" pitchFamily="34" charset="0"/>
                <a:ea typeface="+mn-ea"/>
                <a:cs typeface="+mn-cs"/>
              </a:defRPr>
            </a:lvl1pPr>
            <a:lvl2pPr marL="457200" algn="l" rtl="0" fontAlgn="base">
              <a:spcBef>
                <a:spcPct val="0"/>
              </a:spcBef>
              <a:spcAft>
                <a:spcPct val="0"/>
              </a:spcAft>
              <a:defRPr sz="1400" kern="1200">
                <a:solidFill>
                  <a:schemeClr val="tx1"/>
                </a:solidFill>
                <a:latin typeface="Arial" panose="020B0604020202020204" pitchFamily="34" charset="0"/>
                <a:ea typeface="+mn-ea"/>
                <a:cs typeface="+mn-cs"/>
              </a:defRPr>
            </a:lvl2pPr>
            <a:lvl3pPr marL="914400" algn="l" rtl="0" fontAlgn="base">
              <a:spcBef>
                <a:spcPct val="0"/>
              </a:spcBef>
              <a:spcAft>
                <a:spcPct val="0"/>
              </a:spcAft>
              <a:defRPr sz="1400" kern="1200">
                <a:solidFill>
                  <a:schemeClr val="tx1"/>
                </a:solidFill>
                <a:latin typeface="Arial" panose="020B0604020202020204" pitchFamily="34" charset="0"/>
                <a:ea typeface="+mn-ea"/>
                <a:cs typeface="+mn-cs"/>
              </a:defRPr>
            </a:lvl3pPr>
            <a:lvl4pPr marL="1371600" algn="l" rtl="0" fontAlgn="base">
              <a:spcBef>
                <a:spcPct val="0"/>
              </a:spcBef>
              <a:spcAft>
                <a:spcPct val="0"/>
              </a:spcAft>
              <a:defRPr sz="1400" kern="1200">
                <a:solidFill>
                  <a:schemeClr val="tx1"/>
                </a:solidFill>
                <a:latin typeface="Arial" panose="020B0604020202020204" pitchFamily="34" charset="0"/>
                <a:ea typeface="+mn-ea"/>
                <a:cs typeface="+mn-cs"/>
              </a:defRPr>
            </a:lvl4pPr>
            <a:lvl5pPr marL="1828800" algn="l" rtl="0" fontAlgn="base">
              <a:spcBef>
                <a:spcPct val="0"/>
              </a:spcBef>
              <a:spcAft>
                <a:spcPct val="0"/>
              </a:spcAft>
              <a:defRPr sz="1400" kern="1200">
                <a:solidFill>
                  <a:schemeClr val="tx1"/>
                </a:solidFill>
                <a:latin typeface="Arial" panose="020B0604020202020204" pitchFamily="34" charset="0"/>
                <a:ea typeface="+mn-ea"/>
                <a:cs typeface="+mn-cs"/>
              </a:defRPr>
            </a:lvl5pPr>
            <a:lvl6pPr marL="2286000" algn="l" defTabSz="914400" rtl="0" eaLnBrk="1" latinLnBrk="0" hangingPunct="1">
              <a:defRPr sz="1400" kern="1200">
                <a:solidFill>
                  <a:schemeClr val="tx1"/>
                </a:solidFill>
                <a:latin typeface="Arial" panose="020B0604020202020204" pitchFamily="34" charset="0"/>
                <a:ea typeface="+mn-ea"/>
                <a:cs typeface="+mn-cs"/>
              </a:defRPr>
            </a:lvl6pPr>
            <a:lvl7pPr marL="2743200" algn="l" defTabSz="914400" rtl="0" eaLnBrk="1" latinLnBrk="0" hangingPunct="1">
              <a:defRPr sz="1400" kern="1200">
                <a:solidFill>
                  <a:schemeClr val="tx1"/>
                </a:solidFill>
                <a:latin typeface="Arial" panose="020B0604020202020204" pitchFamily="34" charset="0"/>
                <a:ea typeface="+mn-ea"/>
                <a:cs typeface="+mn-cs"/>
              </a:defRPr>
            </a:lvl7pPr>
            <a:lvl8pPr marL="3200400" algn="l" defTabSz="914400" rtl="0" eaLnBrk="1" latinLnBrk="0" hangingPunct="1">
              <a:defRPr sz="1400" kern="1200">
                <a:solidFill>
                  <a:schemeClr val="tx1"/>
                </a:solidFill>
                <a:latin typeface="Arial" panose="020B0604020202020204" pitchFamily="34" charset="0"/>
                <a:ea typeface="+mn-ea"/>
                <a:cs typeface="+mn-cs"/>
              </a:defRPr>
            </a:lvl8pPr>
            <a:lvl9pPr marL="3657600" algn="l" defTabSz="914400" rtl="0" eaLnBrk="1" latinLnBrk="0" hangingPunct="1">
              <a:defRPr sz="1400" kern="1200">
                <a:solidFill>
                  <a:schemeClr val="tx1"/>
                </a:solidFill>
                <a:latin typeface="Arial" panose="020B0604020202020204" pitchFamily="34" charset="0"/>
                <a:ea typeface="+mn-ea"/>
                <a:cs typeface="+mn-cs"/>
              </a:defRPr>
            </a:lvl9pPr>
          </a:lstStyle>
          <a:p>
            <a:endParaRPr lang="en-CA"/>
          </a:p>
        </p:txBody>
      </p:sp>
      <p:sp>
        <p:nvSpPr>
          <p:cNvPr id="62" name="Freeform 58">
            <a:extLst>
              <a:ext uri="{FF2B5EF4-FFF2-40B4-BE49-F238E27FC236}">
                <a16:creationId xmlns:a16="http://schemas.microsoft.com/office/drawing/2014/main" id="{626812A4-D5B4-49C4-9171-3CA039233A23}"/>
              </a:ext>
            </a:extLst>
          </p:cNvPr>
          <p:cNvSpPr>
            <a:spLocks noChangeAspect="1"/>
          </p:cNvSpPr>
          <p:nvPr/>
        </p:nvSpPr>
        <p:spPr bwMode="auto">
          <a:xfrm>
            <a:off x="9218725" y="1538678"/>
            <a:ext cx="11773" cy="6075"/>
          </a:xfrm>
          <a:custGeom>
            <a:avLst/>
            <a:gdLst>
              <a:gd name="T0" fmla="*/ 0 w 20"/>
              <a:gd name="T1" fmla="*/ 4 h 9"/>
              <a:gd name="T2" fmla="*/ 20 w 20"/>
              <a:gd name="T3" fmla="*/ 0 h 9"/>
            </a:gdLst>
            <a:ahLst/>
            <a:cxnLst>
              <a:cxn ang="0">
                <a:pos x="T0" y="T1"/>
              </a:cxn>
              <a:cxn ang="0">
                <a:pos x="T2" y="T3"/>
              </a:cxn>
            </a:cxnLst>
            <a:rect l="0" t="0" r="r" b="b"/>
            <a:pathLst>
              <a:path w="20" h="9">
                <a:moveTo>
                  <a:pt x="0" y="4"/>
                </a:moveTo>
                <a:cubicBezTo>
                  <a:pt x="7" y="9"/>
                  <a:pt x="14" y="3"/>
                  <a:pt x="20" y="0"/>
                </a:cubicBezTo>
              </a:path>
            </a:pathLst>
          </a:custGeom>
          <a:noFill/>
          <a:ln w="6350" cap="rnd">
            <a:solidFill>
              <a:srgbClr val="FF6600"/>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defPPr>
              <a:defRPr lang="en-US"/>
            </a:defPPr>
            <a:lvl1pPr algn="l" rtl="0" fontAlgn="base">
              <a:spcBef>
                <a:spcPct val="0"/>
              </a:spcBef>
              <a:spcAft>
                <a:spcPct val="0"/>
              </a:spcAft>
              <a:defRPr sz="1400" kern="1200">
                <a:solidFill>
                  <a:schemeClr val="tx1"/>
                </a:solidFill>
                <a:latin typeface="Arial" panose="020B0604020202020204" pitchFamily="34" charset="0"/>
                <a:ea typeface="+mn-ea"/>
                <a:cs typeface="+mn-cs"/>
              </a:defRPr>
            </a:lvl1pPr>
            <a:lvl2pPr marL="457200" algn="l" rtl="0" fontAlgn="base">
              <a:spcBef>
                <a:spcPct val="0"/>
              </a:spcBef>
              <a:spcAft>
                <a:spcPct val="0"/>
              </a:spcAft>
              <a:defRPr sz="1400" kern="1200">
                <a:solidFill>
                  <a:schemeClr val="tx1"/>
                </a:solidFill>
                <a:latin typeface="Arial" panose="020B0604020202020204" pitchFamily="34" charset="0"/>
                <a:ea typeface="+mn-ea"/>
                <a:cs typeface="+mn-cs"/>
              </a:defRPr>
            </a:lvl2pPr>
            <a:lvl3pPr marL="914400" algn="l" rtl="0" fontAlgn="base">
              <a:spcBef>
                <a:spcPct val="0"/>
              </a:spcBef>
              <a:spcAft>
                <a:spcPct val="0"/>
              </a:spcAft>
              <a:defRPr sz="1400" kern="1200">
                <a:solidFill>
                  <a:schemeClr val="tx1"/>
                </a:solidFill>
                <a:latin typeface="Arial" panose="020B0604020202020204" pitchFamily="34" charset="0"/>
                <a:ea typeface="+mn-ea"/>
                <a:cs typeface="+mn-cs"/>
              </a:defRPr>
            </a:lvl3pPr>
            <a:lvl4pPr marL="1371600" algn="l" rtl="0" fontAlgn="base">
              <a:spcBef>
                <a:spcPct val="0"/>
              </a:spcBef>
              <a:spcAft>
                <a:spcPct val="0"/>
              </a:spcAft>
              <a:defRPr sz="1400" kern="1200">
                <a:solidFill>
                  <a:schemeClr val="tx1"/>
                </a:solidFill>
                <a:latin typeface="Arial" panose="020B0604020202020204" pitchFamily="34" charset="0"/>
                <a:ea typeface="+mn-ea"/>
                <a:cs typeface="+mn-cs"/>
              </a:defRPr>
            </a:lvl4pPr>
            <a:lvl5pPr marL="1828800" algn="l" rtl="0" fontAlgn="base">
              <a:spcBef>
                <a:spcPct val="0"/>
              </a:spcBef>
              <a:spcAft>
                <a:spcPct val="0"/>
              </a:spcAft>
              <a:defRPr sz="1400" kern="1200">
                <a:solidFill>
                  <a:schemeClr val="tx1"/>
                </a:solidFill>
                <a:latin typeface="Arial" panose="020B0604020202020204" pitchFamily="34" charset="0"/>
                <a:ea typeface="+mn-ea"/>
                <a:cs typeface="+mn-cs"/>
              </a:defRPr>
            </a:lvl5pPr>
            <a:lvl6pPr marL="2286000" algn="l" defTabSz="914400" rtl="0" eaLnBrk="1" latinLnBrk="0" hangingPunct="1">
              <a:defRPr sz="1400" kern="1200">
                <a:solidFill>
                  <a:schemeClr val="tx1"/>
                </a:solidFill>
                <a:latin typeface="Arial" panose="020B0604020202020204" pitchFamily="34" charset="0"/>
                <a:ea typeface="+mn-ea"/>
                <a:cs typeface="+mn-cs"/>
              </a:defRPr>
            </a:lvl6pPr>
            <a:lvl7pPr marL="2743200" algn="l" defTabSz="914400" rtl="0" eaLnBrk="1" latinLnBrk="0" hangingPunct="1">
              <a:defRPr sz="1400" kern="1200">
                <a:solidFill>
                  <a:schemeClr val="tx1"/>
                </a:solidFill>
                <a:latin typeface="Arial" panose="020B0604020202020204" pitchFamily="34" charset="0"/>
                <a:ea typeface="+mn-ea"/>
                <a:cs typeface="+mn-cs"/>
              </a:defRPr>
            </a:lvl7pPr>
            <a:lvl8pPr marL="3200400" algn="l" defTabSz="914400" rtl="0" eaLnBrk="1" latinLnBrk="0" hangingPunct="1">
              <a:defRPr sz="1400" kern="1200">
                <a:solidFill>
                  <a:schemeClr val="tx1"/>
                </a:solidFill>
                <a:latin typeface="Arial" panose="020B0604020202020204" pitchFamily="34" charset="0"/>
                <a:ea typeface="+mn-ea"/>
                <a:cs typeface="+mn-cs"/>
              </a:defRPr>
            </a:lvl8pPr>
            <a:lvl9pPr marL="3657600" algn="l" defTabSz="914400" rtl="0" eaLnBrk="1" latinLnBrk="0" hangingPunct="1">
              <a:defRPr sz="1400" kern="1200">
                <a:solidFill>
                  <a:schemeClr val="tx1"/>
                </a:solidFill>
                <a:latin typeface="Arial" panose="020B0604020202020204" pitchFamily="34" charset="0"/>
                <a:ea typeface="+mn-ea"/>
                <a:cs typeface="+mn-cs"/>
              </a:defRPr>
            </a:lvl9pPr>
          </a:lstStyle>
          <a:p>
            <a:endParaRPr lang="en-CA"/>
          </a:p>
        </p:txBody>
      </p:sp>
      <p:sp>
        <p:nvSpPr>
          <p:cNvPr id="63" name="Freeform 59">
            <a:extLst>
              <a:ext uri="{FF2B5EF4-FFF2-40B4-BE49-F238E27FC236}">
                <a16:creationId xmlns:a16="http://schemas.microsoft.com/office/drawing/2014/main" id="{7212FA9F-F033-4793-AE37-352C8A78C59E}"/>
              </a:ext>
            </a:extLst>
          </p:cNvPr>
          <p:cNvSpPr>
            <a:spLocks noChangeAspect="1"/>
          </p:cNvSpPr>
          <p:nvPr/>
        </p:nvSpPr>
        <p:spPr bwMode="auto">
          <a:xfrm>
            <a:off x="9230498" y="1455279"/>
            <a:ext cx="44021" cy="83399"/>
          </a:xfrm>
          <a:custGeom>
            <a:avLst/>
            <a:gdLst>
              <a:gd name="T0" fmla="*/ 0 w 74"/>
              <a:gd name="T1" fmla="*/ 130 h 130"/>
              <a:gd name="T2" fmla="*/ 74 w 74"/>
              <a:gd name="T3" fmla="*/ 0 h 130"/>
            </a:gdLst>
            <a:ahLst/>
            <a:cxnLst>
              <a:cxn ang="0">
                <a:pos x="T0" y="T1"/>
              </a:cxn>
              <a:cxn ang="0">
                <a:pos x="T2" y="T3"/>
              </a:cxn>
            </a:cxnLst>
            <a:rect l="0" t="0" r="r" b="b"/>
            <a:pathLst>
              <a:path w="74" h="130">
                <a:moveTo>
                  <a:pt x="0" y="130"/>
                </a:moveTo>
                <a:cubicBezTo>
                  <a:pt x="35" y="93"/>
                  <a:pt x="56" y="47"/>
                  <a:pt x="74" y="0"/>
                </a:cubicBezTo>
              </a:path>
            </a:pathLst>
          </a:custGeom>
          <a:noFill/>
          <a:ln w="6350" cap="rnd">
            <a:solidFill>
              <a:srgbClr val="FF6600"/>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defPPr>
              <a:defRPr lang="en-US"/>
            </a:defPPr>
            <a:lvl1pPr algn="l" rtl="0" fontAlgn="base">
              <a:spcBef>
                <a:spcPct val="0"/>
              </a:spcBef>
              <a:spcAft>
                <a:spcPct val="0"/>
              </a:spcAft>
              <a:defRPr sz="1400" kern="1200">
                <a:solidFill>
                  <a:schemeClr val="tx1"/>
                </a:solidFill>
                <a:latin typeface="Arial" panose="020B0604020202020204" pitchFamily="34" charset="0"/>
                <a:ea typeface="+mn-ea"/>
                <a:cs typeface="+mn-cs"/>
              </a:defRPr>
            </a:lvl1pPr>
            <a:lvl2pPr marL="457200" algn="l" rtl="0" fontAlgn="base">
              <a:spcBef>
                <a:spcPct val="0"/>
              </a:spcBef>
              <a:spcAft>
                <a:spcPct val="0"/>
              </a:spcAft>
              <a:defRPr sz="1400" kern="1200">
                <a:solidFill>
                  <a:schemeClr val="tx1"/>
                </a:solidFill>
                <a:latin typeface="Arial" panose="020B0604020202020204" pitchFamily="34" charset="0"/>
                <a:ea typeface="+mn-ea"/>
                <a:cs typeface="+mn-cs"/>
              </a:defRPr>
            </a:lvl2pPr>
            <a:lvl3pPr marL="914400" algn="l" rtl="0" fontAlgn="base">
              <a:spcBef>
                <a:spcPct val="0"/>
              </a:spcBef>
              <a:spcAft>
                <a:spcPct val="0"/>
              </a:spcAft>
              <a:defRPr sz="1400" kern="1200">
                <a:solidFill>
                  <a:schemeClr val="tx1"/>
                </a:solidFill>
                <a:latin typeface="Arial" panose="020B0604020202020204" pitchFamily="34" charset="0"/>
                <a:ea typeface="+mn-ea"/>
                <a:cs typeface="+mn-cs"/>
              </a:defRPr>
            </a:lvl3pPr>
            <a:lvl4pPr marL="1371600" algn="l" rtl="0" fontAlgn="base">
              <a:spcBef>
                <a:spcPct val="0"/>
              </a:spcBef>
              <a:spcAft>
                <a:spcPct val="0"/>
              </a:spcAft>
              <a:defRPr sz="1400" kern="1200">
                <a:solidFill>
                  <a:schemeClr val="tx1"/>
                </a:solidFill>
                <a:latin typeface="Arial" panose="020B0604020202020204" pitchFamily="34" charset="0"/>
                <a:ea typeface="+mn-ea"/>
                <a:cs typeface="+mn-cs"/>
              </a:defRPr>
            </a:lvl4pPr>
            <a:lvl5pPr marL="1828800" algn="l" rtl="0" fontAlgn="base">
              <a:spcBef>
                <a:spcPct val="0"/>
              </a:spcBef>
              <a:spcAft>
                <a:spcPct val="0"/>
              </a:spcAft>
              <a:defRPr sz="1400" kern="1200">
                <a:solidFill>
                  <a:schemeClr val="tx1"/>
                </a:solidFill>
                <a:latin typeface="Arial" panose="020B0604020202020204" pitchFamily="34" charset="0"/>
                <a:ea typeface="+mn-ea"/>
                <a:cs typeface="+mn-cs"/>
              </a:defRPr>
            </a:lvl5pPr>
            <a:lvl6pPr marL="2286000" algn="l" defTabSz="914400" rtl="0" eaLnBrk="1" latinLnBrk="0" hangingPunct="1">
              <a:defRPr sz="1400" kern="1200">
                <a:solidFill>
                  <a:schemeClr val="tx1"/>
                </a:solidFill>
                <a:latin typeface="Arial" panose="020B0604020202020204" pitchFamily="34" charset="0"/>
                <a:ea typeface="+mn-ea"/>
                <a:cs typeface="+mn-cs"/>
              </a:defRPr>
            </a:lvl6pPr>
            <a:lvl7pPr marL="2743200" algn="l" defTabSz="914400" rtl="0" eaLnBrk="1" latinLnBrk="0" hangingPunct="1">
              <a:defRPr sz="1400" kern="1200">
                <a:solidFill>
                  <a:schemeClr val="tx1"/>
                </a:solidFill>
                <a:latin typeface="Arial" panose="020B0604020202020204" pitchFamily="34" charset="0"/>
                <a:ea typeface="+mn-ea"/>
                <a:cs typeface="+mn-cs"/>
              </a:defRPr>
            </a:lvl7pPr>
            <a:lvl8pPr marL="3200400" algn="l" defTabSz="914400" rtl="0" eaLnBrk="1" latinLnBrk="0" hangingPunct="1">
              <a:defRPr sz="1400" kern="1200">
                <a:solidFill>
                  <a:schemeClr val="tx1"/>
                </a:solidFill>
                <a:latin typeface="Arial" panose="020B0604020202020204" pitchFamily="34" charset="0"/>
                <a:ea typeface="+mn-ea"/>
                <a:cs typeface="+mn-cs"/>
              </a:defRPr>
            </a:lvl8pPr>
            <a:lvl9pPr marL="3657600" algn="l" defTabSz="914400" rtl="0" eaLnBrk="1" latinLnBrk="0" hangingPunct="1">
              <a:defRPr sz="1400" kern="1200">
                <a:solidFill>
                  <a:schemeClr val="tx1"/>
                </a:solidFill>
                <a:latin typeface="Arial" panose="020B0604020202020204" pitchFamily="34" charset="0"/>
                <a:ea typeface="+mn-ea"/>
                <a:cs typeface="+mn-cs"/>
              </a:defRPr>
            </a:lvl9pPr>
          </a:lstStyle>
          <a:p>
            <a:endParaRPr lang="en-CA"/>
          </a:p>
        </p:txBody>
      </p:sp>
      <p:sp>
        <p:nvSpPr>
          <p:cNvPr id="64" name="Freeform 60">
            <a:extLst>
              <a:ext uri="{FF2B5EF4-FFF2-40B4-BE49-F238E27FC236}">
                <a16:creationId xmlns:a16="http://schemas.microsoft.com/office/drawing/2014/main" id="{81190CD9-4D0F-4021-B606-2A3E517354AF}"/>
              </a:ext>
            </a:extLst>
          </p:cNvPr>
          <p:cNvSpPr>
            <a:spLocks noChangeAspect="1"/>
          </p:cNvSpPr>
          <p:nvPr/>
        </p:nvSpPr>
        <p:spPr bwMode="auto">
          <a:xfrm>
            <a:off x="9230498" y="1538678"/>
            <a:ext cx="5119" cy="2209"/>
          </a:xfrm>
          <a:custGeom>
            <a:avLst/>
            <a:gdLst>
              <a:gd name="T0" fmla="*/ 0 w 8"/>
              <a:gd name="T1" fmla="*/ 0 h 4"/>
              <a:gd name="T2" fmla="*/ 8 w 8"/>
              <a:gd name="T3" fmla="*/ 4 h 4"/>
            </a:gdLst>
            <a:ahLst/>
            <a:cxnLst>
              <a:cxn ang="0">
                <a:pos x="T0" y="T1"/>
              </a:cxn>
              <a:cxn ang="0">
                <a:pos x="T2" y="T3"/>
              </a:cxn>
            </a:cxnLst>
            <a:rect l="0" t="0" r="r" b="b"/>
            <a:pathLst>
              <a:path w="8" h="4">
                <a:moveTo>
                  <a:pt x="0" y="0"/>
                </a:moveTo>
                <a:cubicBezTo>
                  <a:pt x="3" y="3"/>
                  <a:pt x="6" y="3"/>
                  <a:pt x="8" y="4"/>
                </a:cubicBezTo>
              </a:path>
            </a:pathLst>
          </a:custGeom>
          <a:noFill/>
          <a:ln w="6350" cap="rnd">
            <a:solidFill>
              <a:srgbClr val="FF6600"/>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defPPr>
              <a:defRPr lang="en-US"/>
            </a:defPPr>
            <a:lvl1pPr algn="l" rtl="0" fontAlgn="base">
              <a:spcBef>
                <a:spcPct val="0"/>
              </a:spcBef>
              <a:spcAft>
                <a:spcPct val="0"/>
              </a:spcAft>
              <a:defRPr sz="1400" kern="1200">
                <a:solidFill>
                  <a:schemeClr val="tx1"/>
                </a:solidFill>
                <a:latin typeface="Arial" panose="020B0604020202020204" pitchFamily="34" charset="0"/>
                <a:ea typeface="+mn-ea"/>
                <a:cs typeface="+mn-cs"/>
              </a:defRPr>
            </a:lvl1pPr>
            <a:lvl2pPr marL="457200" algn="l" rtl="0" fontAlgn="base">
              <a:spcBef>
                <a:spcPct val="0"/>
              </a:spcBef>
              <a:spcAft>
                <a:spcPct val="0"/>
              </a:spcAft>
              <a:defRPr sz="1400" kern="1200">
                <a:solidFill>
                  <a:schemeClr val="tx1"/>
                </a:solidFill>
                <a:latin typeface="Arial" panose="020B0604020202020204" pitchFamily="34" charset="0"/>
                <a:ea typeface="+mn-ea"/>
                <a:cs typeface="+mn-cs"/>
              </a:defRPr>
            </a:lvl2pPr>
            <a:lvl3pPr marL="914400" algn="l" rtl="0" fontAlgn="base">
              <a:spcBef>
                <a:spcPct val="0"/>
              </a:spcBef>
              <a:spcAft>
                <a:spcPct val="0"/>
              </a:spcAft>
              <a:defRPr sz="1400" kern="1200">
                <a:solidFill>
                  <a:schemeClr val="tx1"/>
                </a:solidFill>
                <a:latin typeface="Arial" panose="020B0604020202020204" pitchFamily="34" charset="0"/>
                <a:ea typeface="+mn-ea"/>
                <a:cs typeface="+mn-cs"/>
              </a:defRPr>
            </a:lvl3pPr>
            <a:lvl4pPr marL="1371600" algn="l" rtl="0" fontAlgn="base">
              <a:spcBef>
                <a:spcPct val="0"/>
              </a:spcBef>
              <a:spcAft>
                <a:spcPct val="0"/>
              </a:spcAft>
              <a:defRPr sz="1400" kern="1200">
                <a:solidFill>
                  <a:schemeClr val="tx1"/>
                </a:solidFill>
                <a:latin typeface="Arial" panose="020B0604020202020204" pitchFamily="34" charset="0"/>
                <a:ea typeface="+mn-ea"/>
                <a:cs typeface="+mn-cs"/>
              </a:defRPr>
            </a:lvl4pPr>
            <a:lvl5pPr marL="1828800" algn="l" rtl="0" fontAlgn="base">
              <a:spcBef>
                <a:spcPct val="0"/>
              </a:spcBef>
              <a:spcAft>
                <a:spcPct val="0"/>
              </a:spcAft>
              <a:defRPr sz="1400" kern="1200">
                <a:solidFill>
                  <a:schemeClr val="tx1"/>
                </a:solidFill>
                <a:latin typeface="Arial" panose="020B0604020202020204" pitchFamily="34" charset="0"/>
                <a:ea typeface="+mn-ea"/>
                <a:cs typeface="+mn-cs"/>
              </a:defRPr>
            </a:lvl5pPr>
            <a:lvl6pPr marL="2286000" algn="l" defTabSz="914400" rtl="0" eaLnBrk="1" latinLnBrk="0" hangingPunct="1">
              <a:defRPr sz="1400" kern="1200">
                <a:solidFill>
                  <a:schemeClr val="tx1"/>
                </a:solidFill>
                <a:latin typeface="Arial" panose="020B0604020202020204" pitchFamily="34" charset="0"/>
                <a:ea typeface="+mn-ea"/>
                <a:cs typeface="+mn-cs"/>
              </a:defRPr>
            </a:lvl6pPr>
            <a:lvl7pPr marL="2743200" algn="l" defTabSz="914400" rtl="0" eaLnBrk="1" latinLnBrk="0" hangingPunct="1">
              <a:defRPr sz="1400" kern="1200">
                <a:solidFill>
                  <a:schemeClr val="tx1"/>
                </a:solidFill>
                <a:latin typeface="Arial" panose="020B0604020202020204" pitchFamily="34" charset="0"/>
                <a:ea typeface="+mn-ea"/>
                <a:cs typeface="+mn-cs"/>
              </a:defRPr>
            </a:lvl7pPr>
            <a:lvl8pPr marL="3200400" algn="l" defTabSz="914400" rtl="0" eaLnBrk="1" latinLnBrk="0" hangingPunct="1">
              <a:defRPr sz="1400" kern="1200">
                <a:solidFill>
                  <a:schemeClr val="tx1"/>
                </a:solidFill>
                <a:latin typeface="Arial" panose="020B0604020202020204" pitchFamily="34" charset="0"/>
                <a:ea typeface="+mn-ea"/>
                <a:cs typeface="+mn-cs"/>
              </a:defRPr>
            </a:lvl8pPr>
            <a:lvl9pPr marL="3657600" algn="l" defTabSz="914400" rtl="0" eaLnBrk="1" latinLnBrk="0" hangingPunct="1">
              <a:defRPr sz="1400" kern="1200">
                <a:solidFill>
                  <a:schemeClr val="tx1"/>
                </a:solidFill>
                <a:latin typeface="Arial" panose="020B0604020202020204" pitchFamily="34" charset="0"/>
                <a:ea typeface="+mn-ea"/>
                <a:cs typeface="+mn-cs"/>
              </a:defRPr>
            </a:lvl9pPr>
          </a:lstStyle>
          <a:p>
            <a:endParaRPr lang="en-CA"/>
          </a:p>
        </p:txBody>
      </p:sp>
      <p:sp>
        <p:nvSpPr>
          <p:cNvPr id="65" name="Freeform 61">
            <a:extLst>
              <a:ext uri="{FF2B5EF4-FFF2-40B4-BE49-F238E27FC236}">
                <a16:creationId xmlns:a16="http://schemas.microsoft.com/office/drawing/2014/main" id="{B0763385-5E36-406B-9853-60129BE0D597}"/>
              </a:ext>
            </a:extLst>
          </p:cNvPr>
          <p:cNvSpPr>
            <a:spLocks noChangeAspect="1"/>
          </p:cNvSpPr>
          <p:nvPr/>
        </p:nvSpPr>
        <p:spPr bwMode="auto">
          <a:xfrm>
            <a:off x="9235617" y="1445338"/>
            <a:ext cx="64496" cy="95550"/>
          </a:xfrm>
          <a:custGeom>
            <a:avLst/>
            <a:gdLst>
              <a:gd name="T0" fmla="*/ 0 w 110"/>
              <a:gd name="T1" fmla="*/ 150 h 150"/>
              <a:gd name="T2" fmla="*/ 110 w 110"/>
              <a:gd name="T3" fmla="*/ 0 h 150"/>
            </a:gdLst>
            <a:ahLst/>
            <a:cxnLst>
              <a:cxn ang="0">
                <a:pos x="T0" y="T1"/>
              </a:cxn>
              <a:cxn ang="0">
                <a:pos x="T2" y="T3"/>
              </a:cxn>
            </a:cxnLst>
            <a:rect l="0" t="0" r="r" b="b"/>
            <a:pathLst>
              <a:path w="110" h="150">
                <a:moveTo>
                  <a:pt x="0" y="150"/>
                </a:moveTo>
                <a:cubicBezTo>
                  <a:pt x="60" y="123"/>
                  <a:pt x="94" y="62"/>
                  <a:pt x="110" y="0"/>
                </a:cubicBezTo>
              </a:path>
            </a:pathLst>
          </a:custGeom>
          <a:noFill/>
          <a:ln w="6350" cap="rnd">
            <a:solidFill>
              <a:srgbClr val="FF6600"/>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defPPr>
              <a:defRPr lang="en-US"/>
            </a:defPPr>
            <a:lvl1pPr algn="l" rtl="0" fontAlgn="base">
              <a:spcBef>
                <a:spcPct val="0"/>
              </a:spcBef>
              <a:spcAft>
                <a:spcPct val="0"/>
              </a:spcAft>
              <a:defRPr sz="1400" kern="1200">
                <a:solidFill>
                  <a:schemeClr val="tx1"/>
                </a:solidFill>
                <a:latin typeface="Arial" panose="020B0604020202020204" pitchFamily="34" charset="0"/>
                <a:ea typeface="+mn-ea"/>
                <a:cs typeface="+mn-cs"/>
              </a:defRPr>
            </a:lvl1pPr>
            <a:lvl2pPr marL="457200" algn="l" rtl="0" fontAlgn="base">
              <a:spcBef>
                <a:spcPct val="0"/>
              </a:spcBef>
              <a:spcAft>
                <a:spcPct val="0"/>
              </a:spcAft>
              <a:defRPr sz="1400" kern="1200">
                <a:solidFill>
                  <a:schemeClr val="tx1"/>
                </a:solidFill>
                <a:latin typeface="Arial" panose="020B0604020202020204" pitchFamily="34" charset="0"/>
                <a:ea typeface="+mn-ea"/>
                <a:cs typeface="+mn-cs"/>
              </a:defRPr>
            </a:lvl2pPr>
            <a:lvl3pPr marL="914400" algn="l" rtl="0" fontAlgn="base">
              <a:spcBef>
                <a:spcPct val="0"/>
              </a:spcBef>
              <a:spcAft>
                <a:spcPct val="0"/>
              </a:spcAft>
              <a:defRPr sz="1400" kern="1200">
                <a:solidFill>
                  <a:schemeClr val="tx1"/>
                </a:solidFill>
                <a:latin typeface="Arial" panose="020B0604020202020204" pitchFamily="34" charset="0"/>
                <a:ea typeface="+mn-ea"/>
                <a:cs typeface="+mn-cs"/>
              </a:defRPr>
            </a:lvl3pPr>
            <a:lvl4pPr marL="1371600" algn="l" rtl="0" fontAlgn="base">
              <a:spcBef>
                <a:spcPct val="0"/>
              </a:spcBef>
              <a:spcAft>
                <a:spcPct val="0"/>
              </a:spcAft>
              <a:defRPr sz="1400" kern="1200">
                <a:solidFill>
                  <a:schemeClr val="tx1"/>
                </a:solidFill>
                <a:latin typeface="Arial" panose="020B0604020202020204" pitchFamily="34" charset="0"/>
                <a:ea typeface="+mn-ea"/>
                <a:cs typeface="+mn-cs"/>
              </a:defRPr>
            </a:lvl4pPr>
            <a:lvl5pPr marL="1828800" algn="l" rtl="0" fontAlgn="base">
              <a:spcBef>
                <a:spcPct val="0"/>
              </a:spcBef>
              <a:spcAft>
                <a:spcPct val="0"/>
              </a:spcAft>
              <a:defRPr sz="1400" kern="1200">
                <a:solidFill>
                  <a:schemeClr val="tx1"/>
                </a:solidFill>
                <a:latin typeface="Arial" panose="020B0604020202020204" pitchFamily="34" charset="0"/>
                <a:ea typeface="+mn-ea"/>
                <a:cs typeface="+mn-cs"/>
              </a:defRPr>
            </a:lvl5pPr>
            <a:lvl6pPr marL="2286000" algn="l" defTabSz="914400" rtl="0" eaLnBrk="1" latinLnBrk="0" hangingPunct="1">
              <a:defRPr sz="1400" kern="1200">
                <a:solidFill>
                  <a:schemeClr val="tx1"/>
                </a:solidFill>
                <a:latin typeface="Arial" panose="020B0604020202020204" pitchFamily="34" charset="0"/>
                <a:ea typeface="+mn-ea"/>
                <a:cs typeface="+mn-cs"/>
              </a:defRPr>
            </a:lvl6pPr>
            <a:lvl7pPr marL="2743200" algn="l" defTabSz="914400" rtl="0" eaLnBrk="1" latinLnBrk="0" hangingPunct="1">
              <a:defRPr sz="1400" kern="1200">
                <a:solidFill>
                  <a:schemeClr val="tx1"/>
                </a:solidFill>
                <a:latin typeface="Arial" panose="020B0604020202020204" pitchFamily="34" charset="0"/>
                <a:ea typeface="+mn-ea"/>
                <a:cs typeface="+mn-cs"/>
              </a:defRPr>
            </a:lvl7pPr>
            <a:lvl8pPr marL="3200400" algn="l" defTabSz="914400" rtl="0" eaLnBrk="1" latinLnBrk="0" hangingPunct="1">
              <a:defRPr sz="1400" kern="1200">
                <a:solidFill>
                  <a:schemeClr val="tx1"/>
                </a:solidFill>
                <a:latin typeface="Arial" panose="020B0604020202020204" pitchFamily="34" charset="0"/>
                <a:ea typeface="+mn-ea"/>
                <a:cs typeface="+mn-cs"/>
              </a:defRPr>
            </a:lvl8pPr>
            <a:lvl9pPr marL="3657600" algn="l" defTabSz="914400" rtl="0" eaLnBrk="1" latinLnBrk="0" hangingPunct="1">
              <a:defRPr sz="1400" kern="1200">
                <a:solidFill>
                  <a:schemeClr val="tx1"/>
                </a:solidFill>
                <a:latin typeface="Arial" panose="020B0604020202020204" pitchFamily="34" charset="0"/>
                <a:ea typeface="+mn-ea"/>
                <a:cs typeface="+mn-cs"/>
              </a:defRPr>
            </a:lvl9pPr>
          </a:lstStyle>
          <a:p>
            <a:endParaRPr lang="en-CA"/>
          </a:p>
        </p:txBody>
      </p:sp>
      <p:sp>
        <p:nvSpPr>
          <p:cNvPr id="66" name="Freeform 62">
            <a:extLst>
              <a:ext uri="{FF2B5EF4-FFF2-40B4-BE49-F238E27FC236}">
                <a16:creationId xmlns:a16="http://schemas.microsoft.com/office/drawing/2014/main" id="{8411969A-3415-4F8E-AF3D-CDE084EE9CD0}"/>
              </a:ext>
            </a:extLst>
          </p:cNvPr>
          <p:cNvSpPr>
            <a:spLocks noChangeAspect="1"/>
          </p:cNvSpPr>
          <p:nvPr/>
        </p:nvSpPr>
        <p:spPr bwMode="auto">
          <a:xfrm>
            <a:off x="9235617" y="1468535"/>
            <a:ext cx="78829" cy="107149"/>
          </a:xfrm>
          <a:custGeom>
            <a:avLst/>
            <a:gdLst>
              <a:gd name="T0" fmla="*/ 0 w 134"/>
              <a:gd name="T1" fmla="*/ 114 h 168"/>
              <a:gd name="T2" fmla="*/ 134 w 134"/>
              <a:gd name="T3" fmla="*/ 0 h 168"/>
            </a:gdLst>
            <a:ahLst/>
            <a:cxnLst>
              <a:cxn ang="0">
                <a:pos x="T0" y="T1"/>
              </a:cxn>
              <a:cxn ang="0">
                <a:pos x="T2" y="T3"/>
              </a:cxn>
            </a:cxnLst>
            <a:rect l="0" t="0" r="r" b="b"/>
            <a:pathLst>
              <a:path w="134" h="168">
                <a:moveTo>
                  <a:pt x="0" y="114"/>
                </a:moveTo>
                <a:cubicBezTo>
                  <a:pt x="75" y="168"/>
                  <a:pt x="120" y="57"/>
                  <a:pt x="134" y="0"/>
                </a:cubicBezTo>
              </a:path>
            </a:pathLst>
          </a:custGeom>
          <a:noFill/>
          <a:ln w="6350" cap="rnd">
            <a:solidFill>
              <a:srgbClr val="FF6600"/>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defPPr>
              <a:defRPr lang="en-US"/>
            </a:defPPr>
            <a:lvl1pPr algn="l" rtl="0" fontAlgn="base">
              <a:spcBef>
                <a:spcPct val="0"/>
              </a:spcBef>
              <a:spcAft>
                <a:spcPct val="0"/>
              </a:spcAft>
              <a:defRPr sz="1400" kern="1200">
                <a:solidFill>
                  <a:schemeClr val="tx1"/>
                </a:solidFill>
                <a:latin typeface="Arial" panose="020B0604020202020204" pitchFamily="34" charset="0"/>
                <a:ea typeface="+mn-ea"/>
                <a:cs typeface="+mn-cs"/>
              </a:defRPr>
            </a:lvl1pPr>
            <a:lvl2pPr marL="457200" algn="l" rtl="0" fontAlgn="base">
              <a:spcBef>
                <a:spcPct val="0"/>
              </a:spcBef>
              <a:spcAft>
                <a:spcPct val="0"/>
              </a:spcAft>
              <a:defRPr sz="1400" kern="1200">
                <a:solidFill>
                  <a:schemeClr val="tx1"/>
                </a:solidFill>
                <a:latin typeface="Arial" panose="020B0604020202020204" pitchFamily="34" charset="0"/>
                <a:ea typeface="+mn-ea"/>
                <a:cs typeface="+mn-cs"/>
              </a:defRPr>
            </a:lvl2pPr>
            <a:lvl3pPr marL="914400" algn="l" rtl="0" fontAlgn="base">
              <a:spcBef>
                <a:spcPct val="0"/>
              </a:spcBef>
              <a:spcAft>
                <a:spcPct val="0"/>
              </a:spcAft>
              <a:defRPr sz="1400" kern="1200">
                <a:solidFill>
                  <a:schemeClr val="tx1"/>
                </a:solidFill>
                <a:latin typeface="Arial" panose="020B0604020202020204" pitchFamily="34" charset="0"/>
                <a:ea typeface="+mn-ea"/>
                <a:cs typeface="+mn-cs"/>
              </a:defRPr>
            </a:lvl3pPr>
            <a:lvl4pPr marL="1371600" algn="l" rtl="0" fontAlgn="base">
              <a:spcBef>
                <a:spcPct val="0"/>
              </a:spcBef>
              <a:spcAft>
                <a:spcPct val="0"/>
              </a:spcAft>
              <a:defRPr sz="1400" kern="1200">
                <a:solidFill>
                  <a:schemeClr val="tx1"/>
                </a:solidFill>
                <a:latin typeface="Arial" panose="020B0604020202020204" pitchFamily="34" charset="0"/>
                <a:ea typeface="+mn-ea"/>
                <a:cs typeface="+mn-cs"/>
              </a:defRPr>
            </a:lvl4pPr>
            <a:lvl5pPr marL="1828800" algn="l" rtl="0" fontAlgn="base">
              <a:spcBef>
                <a:spcPct val="0"/>
              </a:spcBef>
              <a:spcAft>
                <a:spcPct val="0"/>
              </a:spcAft>
              <a:defRPr sz="1400" kern="1200">
                <a:solidFill>
                  <a:schemeClr val="tx1"/>
                </a:solidFill>
                <a:latin typeface="Arial" panose="020B0604020202020204" pitchFamily="34" charset="0"/>
                <a:ea typeface="+mn-ea"/>
                <a:cs typeface="+mn-cs"/>
              </a:defRPr>
            </a:lvl5pPr>
            <a:lvl6pPr marL="2286000" algn="l" defTabSz="914400" rtl="0" eaLnBrk="1" latinLnBrk="0" hangingPunct="1">
              <a:defRPr sz="1400" kern="1200">
                <a:solidFill>
                  <a:schemeClr val="tx1"/>
                </a:solidFill>
                <a:latin typeface="Arial" panose="020B0604020202020204" pitchFamily="34" charset="0"/>
                <a:ea typeface="+mn-ea"/>
                <a:cs typeface="+mn-cs"/>
              </a:defRPr>
            </a:lvl6pPr>
            <a:lvl7pPr marL="2743200" algn="l" defTabSz="914400" rtl="0" eaLnBrk="1" latinLnBrk="0" hangingPunct="1">
              <a:defRPr sz="1400" kern="1200">
                <a:solidFill>
                  <a:schemeClr val="tx1"/>
                </a:solidFill>
                <a:latin typeface="Arial" panose="020B0604020202020204" pitchFamily="34" charset="0"/>
                <a:ea typeface="+mn-ea"/>
                <a:cs typeface="+mn-cs"/>
              </a:defRPr>
            </a:lvl7pPr>
            <a:lvl8pPr marL="3200400" algn="l" defTabSz="914400" rtl="0" eaLnBrk="1" latinLnBrk="0" hangingPunct="1">
              <a:defRPr sz="1400" kern="1200">
                <a:solidFill>
                  <a:schemeClr val="tx1"/>
                </a:solidFill>
                <a:latin typeface="Arial" panose="020B0604020202020204" pitchFamily="34" charset="0"/>
                <a:ea typeface="+mn-ea"/>
                <a:cs typeface="+mn-cs"/>
              </a:defRPr>
            </a:lvl8pPr>
            <a:lvl9pPr marL="3657600" algn="l" defTabSz="914400" rtl="0" eaLnBrk="1" latinLnBrk="0" hangingPunct="1">
              <a:defRPr sz="1400" kern="1200">
                <a:solidFill>
                  <a:schemeClr val="tx1"/>
                </a:solidFill>
                <a:latin typeface="Arial" panose="020B0604020202020204" pitchFamily="34" charset="0"/>
                <a:ea typeface="+mn-ea"/>
                <a:cs typeface="+mn-cs"/>
              </a:defRPr>
            </a:lvl9pPr>
          </a:lstStyle>
          <a:p>
            <a:endParaRPr lang="en-CA"/>
          </a:p>
        </p:txBody>
      </p:sp>
      <p:sp>
        <p:nvSpPr>
          <p:cNvPr id="67" name="Freeform 63">
            <a:extLst>
              <a:ext uri="{FF2B5EF4-FFF2-40B4-BE49-F238E27FC236}">
                <a16:creationId xmlns:a16="http://schemas.microsoft.com/office/drawing/2014/main" id="{DEB9FDE1-DF9E-46EA-920C-2A198A7C3597}"/>
              </a:ext>
            </a:extLst>
          </p:cNvPr>
          <p:cNvSpPr>
            <a:spLocks noChangeAspect="1"/>
          </p:cNvSpPr>
          <p:nvPr/>
        </p:nvSpPr>
        <p:spPr bwMode="auto">
          <a:xfrm>
            <a:off x="9137848" y="1307812"/>
            <a:ext cx="82412" cy="273947"/>
          </a:xfrm>
          <a:custGeom>
            <a:avLst/>
            <a:gdLst>
              <a:gd name="T0" fmla="*/ 0 w 139"/>
              <a:gd name="T1" fmla="*/ 429 h 429"/>
              <a:gd name="T2" fmla="*/ 76 w 139"/>
              <a:gd name="T3" fmla="*/ 130 h 429"/>
              <a:gd name="T4" fmla="*/ 88 w 139"/>
              <a:gd name="T5" fmla="*/ 101 h 429"/>
              <a:gd name="T6" fmla="*/ 122 w 139"/>
              <a:gd name="T7" fmla="*/ 1 h 429"/>
              <a:gd name="T8" fmla="*/ 121 w 139"/>
              <a:gd name="T9" fmla="*/ 0 h 429"/>
            </a:gdLst>
            <a:ahLst/>
            <a:cxnLst>
              <a:cxn ang="0">
                <a:pos x="T0" y="T1"/>
              </a:cxn>
              <a:cxn ang="0">
                <a:pos x="T2" y="T3"/>
              </a:cxn>
              <a:cxn ang="0">
                <a:pos x="T4" y="T5"/>
              </a:cxn>
              <a:cxn ang="0">
                <a:pos x="T6" y="T7"/>
              </a:cxn>
              <a:cxn ang="0">
                <a:pos x="T8" y="T9"/>
              </a:cxn>
            </a:cxnLst>
            <a:rect l="0" t="0" r="r" b="b"/>
            <a:pathLst>
              <a:path w="139" h="429">
                <a:moveTo>
                  <a:pt x="0" y="429"/>
                </a:moveTo>
                <a:cubicBezTo>
                  <a:pt x="7" y="329"/>
                  <a:pt x="40" y="222"/>
                  <a:pt x="76" y="130"/>
                </a:cubicBezTo>
                <a:cubicBezTo>
                  <a:pt x="88" y="101"/>
                  <a:pt x="88" y="101"/>
                  <a:pt x="88" y="101"/>
                </a:cubicBezTo>
                <a:cubicBezTo>
                  <a:pt x="102" y="70"/>
                  <a:pt x="139" y="35"/>
                  <a:pt x="122" y="1"/>
                </a:cubicBezTo>
                <a:cubicBezTo>
                  <a:pt x="122" y="1"/>
                  <a:pt x="121" y="0"/>
                  <a:pt x="121" y="0"/>
                </a:cubicBezTo>
              </a:path>
            </a:pathLst>
          </a:custGeom>
          <a:noFill/>
          <a:ln w="6350" cap="rnd">
            <a:solidFill>
              <a:srgbClr val="FF6600"/>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defPPr>
              <a:defRPr lang="en-US"/>
            </a:defPPr>
            <a:lvl1pPr algn="l" rtl="0" fontAlgn="base">
              <a:spcBef>
                <a:spcPct val="0"/>
              </a:spcBef>
              <a:spcAft>
                <a:spcPct val="0"/>
              </a:spcAft>
              <a:defRPr sz="1400" kern="1200">
                <a:solidFill>
                  <a:schemeClr val="tx1"/>
                </a:solidFill>
                <a:latin typeface="Arial" panose="020B0604020202020204" pitchFamily="34" charset="0"/>
                <a:ea typeface="+mn-ea"/>
                <a:cs typeface="+mn-cs"/>
              </a:defRPr>
            </a:lvl1pPr>
            <a:lvl2pPr marL="457200" algn="l" rtl="0" fontAlgn="base">
              <a:spcBef>
                <a:spcPct val="0"/>
              </a:spcBef>
              <a:spcAft>
                <a:spcPct val="0"/>
              </a:spcAft>
              <a:defRPr sz="1400" kern="1200">
                <a:solidFill>
                  <a:schemeClr val="tx1"/>
                </a:solidFill>
                <a:latin typeface="Arial" panose="020B0604020202020204" pitchFamily="34" charset="0"/>
                <a:ea typeface="+mn-ea"/>
                <a:cs typeface="+mn-cs"/>
              </a:defRPr>
            </a:lvl2pPr>
            <a:lvl3pPr marL="914400" algn="l" rtl="0" fontAlgn="base">
              <a:spcBef>
                <a:spcPct val="0"/>
              </a:spcBef>
              <a:spcAft>
                <a:spcPct val="0"/>
              </a:spcAft>
              <a:defRPr sz="1400" kern="1200">
                <a:solidFill>
                  <a:schemeClr val="tx1"/>
                </a:solidFill>
                <a:latin typeface="Arial" panose="020B0604020202020204" pitchFamily="34" charset="0"/>
                <a:ea typeface="+mn-ea"/>
                <a:cs typeface="+mn-cs"/>
              </a:defRPr>
            </a:lvl3pPr>
            <a:lvl4pPr marL="1371600" algn="l" rtl="0" fontAlgn="base">
              <a:spcBef>
                <a:spcPct val="0"/>
              </a:spcBef>
              <a:spcAft>
                <a:spcPct val="0"/>
              </a:spcAft>
              <a:defRPr sz="1400" kern="1200">
                <a:solidFill>
                  <a:schemeClr val="tx1"/>
                </a:solidFill>
                <a:latin typeface="Arial" panose="020B0604020202020204" pitchFamily="34" charset="0"/>
                <a:ea typeface="+mn-ea"/>
                <a:cs typeface="+mn-cs"/>
              </a:defRPr>
            </a:lvl4pPr>
            <a:lvl5pPr marL="1828800" algn="l" rtl="0" fontAlgn="base">
              <a:spcBef>
                <a:spcPct val="0"/>
              </a:spcBef>
              <a:spcAft>
                <a:spcPct val="0"/>
              </a:spcAft>
              <a:defRPr sz="1400" kern="1200">
                <a:solidFill>
                  <a:schemeClr val="tx1"/>
                </a:solidFill>
                <a:latin typeface="Arial" panose="020B0604020202020204" pitchFamily="34" charset="0"/>
                <a:ea typeface="+mn-ea"/>
                <a:cs typeface="+mn-cs"/>
              </a:defRPr>
            </a:lvl5pPr>
            <a:lvl6pPr marL="2286000" algn="l" defTabSz="914400" rtl="0" eaLnBrk="1" latinLnBrk="0" hangingPunct="1">
              <a:defRPr sz="1400" kern="1200">
                <a:solidFill>
                  <a:schemeClr val="tx1"/>
                </a:solidFill>
                <a:latin typeface="Arial" panose="020B0604020202020204" pitchFamily="34" charset="0"/>
                <a:ea typeface="+mn-ea"/>
                <a:cs typeface="+mn-cs"/>
              </a:defRPr>
            </a:lvl6pPr>
            <a:lvl7pPr marL="2743200" algn="l" defTabSz="914400" rtl="0" eaLnBrk="1" latinLnBrk="0" hangingPunct="1">
              <a:defRPr sz="1400" kern="1200">
                <a:solidFill>
                  <a:schemeClr val="tx1"/>
                </a:solidFill>
                <a:latin typeface="Arial" panose="020B0604020202020204" pitchFamily="34" charset="0"/>
                <a:ea typeface="+mn-ea"/>
                <a:cs typeface="+mn-cs"/>
              </a:defRPr>
            </a:lvl7pPr>
            <a:lvl8pPr marL="3200400" algn="l" defTabSz="914400" rtl="0" eaLnBrk="1" latinLnBrk="0" hangingPunct="1">
              <a:defRPr sz="1400" kern="1200">
                <a:solidFill>
                  <a:schemeClr val="tx1"/>
                </a:solidFill>
                <a:latin typeface="Arial" panose="020B0604020202020204" pitchFamily="34" charset="0"/>
                <a:ea typeface="+mn-ea"/>
                <a:cs typeface="+mn-cs"/>
              </a:defRPr>
            </a:lvl8pPr>
            <a:lvl9pPr marL="3657600" algn="l" defTabSz="914400" rtl="0" eaLnBrk="1" latinLnBrk="0" hangingPunct="1">
              <a:defRPr sz="1400" kern="1200">
                <a:solidFill>
                  <a:schemeClr val="tx1"/>
                </a:solidFill>
                <a:latin typeface="Arial" panose="020B0604020202020204" pitchFamily="34" charset="0"/>
                <a:ea typeface="+mn-ea"/>
                <a:cs typeface="+mn-cs"/>
              </a:defRPr>
            </a:lvl9pPr>
          </a:lstStyle>
          <a:p>
            <a:endParaRPr lang="en-CA"/>
          </a:p>
        </p:txBody>
      </p:sp>
      <p:sp>
        <p:nvSpPr>
          <p:cNvPr id="68" name="Freeform 64">
            <a:extLst>
              <a:ext uri="{FF2B5EF4-FFF2-40B4-BE49-F238E27FC236}">
                <a16:creationId xmlns:a16="http://schemas.microsoft.com/office/drawing/2014/main" id="{217EAA1E-0F66-4D9D-951C-EB7474047D83}"/>
              </a:ext>
            </a:extLst>
          </p:cNvPr>
          <p:cNvSpPr>
            <a:spLocks noChangeAspect="1"/>
          </p:cNvSpPr>
          <p:nvPr/>
        </p:nvSpPr>
        <p:spPr bwMode="auto">
          <a:xfrm>
            <a:off x="9430641" y="1350892"/>
            <a:ext cx="2559" cy="4971"/>
          </a:xfrm>
          <a:custGeom>
            <a:avLst/>
            <a:gdLst>
              <a:gd name="T0" fmla="*/ 4 w 4"/>
              <a:gd name="T1" fmla="*/ 0 h 8"/>
              <a:gd name="T2" fmla="*/ 0 w 4"/>
              <a:gd name="T3" fmla="*/ 8 h 8"/>
            </a:gdLst>
            <a:ahLst/>
            <a:cxnLst>
              <a:cxn ang="0">
                <a:pos x="T0" y="T1"/>
              </a:cxn>
              <a:cxn ang="0">
                <a:pos x="T2" y="T3"/>
              </a:cxn>
            </a:cxnLst>
            <a:rect l="0" t="0" r="r" b="b"/>
            <a:pathLst>
              <a:path w="4" h="8">
                <a:moveTo>
                  <a:pt x="4" y="0"/>
                </a:moveTo>
                <a:cubicBezTo>
                  <a:pt x="2" y="3"/>
                  <a:pt x="1" y="5"/>
                  <a:pt x="0" y="8"/>
                </a:cubicBezTo>
              </a:path>
            </a:pathLst>
          </a:custGeom>
          <a:noFill/>
          <a:ln w="6350" cap="rnd">
            <a:solidFill>
              <a:srgbClr val="FF6600"/>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defPPr>
              <a:defRPr lang="en-US"/>
            </a:defPPr>
            <a:lvl1pPr algn="l" rtl="0" fontAlgn="base">
              <a:spcBef>
                <a:spcPct val="0"/>
              </a:spcBef>
              <a:spcAft>
                <a:spcPct val="0"/>
              </a:spcAft>
              <a:defRPr sz="1400" kern="1200">
                <a:solidFill>
                  <a:schemeClr val="tx1"/>
                </a:solidFill>
                <a:latin typeface="Arial" panose="020B0604020202020204" pitchFamily="34" charset="0"/>
                <a:ea typeface="+mn-ea"/>
                <a:cs typeface="+mn-cs"/>
              </a:defRPr>
            </a:lvl1pPr>
            <a:lvl2pPr marL="457200" algn="l" rtl="0" fontAlgn="base">
              <a:spcBef>
                <a:spcPct val="0"/>
              </a:spcBef>
              <a:spcAft>
                <a:spcPct val="0"/>
              </a:spcAft>
              <a:defRPr sz="1400" kern="1200">
                <a:solidFill>
                  <a:schemeClr val="tx1"/>
                </a:solidFill>
                <a:latin typeface="Arial" panose="020B0604020202020204" pitchFamily="34" charset="0"/>
                <a:ea typeface="+mn-ea"/>
                <a:cs typeface="+mn-cs"/>
              </a:defRPr>
            </a:lvl2pPr>
            <a:lvl3pPr marL="914400" algn="l" rtl="0" fontAlgn="base">
              <a:spcBef>
                <a:spcPct val="0"/>
              </a:spcBef>
              <a:spcAft>
                <a:spcPct val="0"/>
              </a:spcAft>
              <a:defRPr sz="1400" kern="1200">
                <a:solidFill>
                  <a:schemeClr val="tx1"/>
                </a:solidFill>
                <a:latin typeface="Arial" panose="020B0604020202020204" pitchFamily="34" charset="0"/>
                <a:ea typeface="+mn-ea"/>
                <a:cs typeface="+mn-cs"/>
              </a:defRPr>
            </a:lvl3pPr>
            <a:lvl4pPr marL="1371600" algn="l" rtl="0" fontAlgn="base">
              <a:spcBef>
                <a:spcPct val="0"/>
              </a:spcBef>
              <a:spcAft>
                <a:spcPct val="0"/>
              </a:spcAft>
              <a:defRPr sz="1400" kern="1200">
                <a:solidFill>
                  <a:schemeClr val="tx1"/>
                </a:solidFill>
                <a:latin typeface="Arial" panose="020B0604020202020204" pitchFamily="34" charset="0"/>
                <a:ea typeface="+mn-ea"/>
                <a:cs typeface="+mn-cs"/>
              </a:defRPr>
            </a:lvl4pPr>
            <a:lvl5pPr marL="1828800" algn="l" rtl="0" fontAlgn="base">
              <a:spcBef>
                <a:spcPct val="0"/>
              </a:spcBef>
              <a:spcAft>
                <a:spcPct val="0"/>
              </a:spcAft>
              <a:defRPr sz="1400" kern="1200">
                <a:solidFill>
                  <a:schemeClr val="tx1"/>
                </a:solidFill>
                <a:latin typeface="Arial" panose="020B0604020202020204" pitchFamily="34" charset="0"/>
                <a:ea typeface="+mn-ea"/>
                <a:cs typeface="+mn-cs"/>
              </a:defRPr>
            </a:lvl5pPr>
            <a:lvl6pPr marL="2286000" algn="l" defTabSz="914400" rtl="0" eaLnBrk="1" latinLnBrk="0" hangingPunct="1">
              <a:defRPr sz="1400" kern="1200">
                <a:solidFill>
                  <a:schemeClr val="tx1"/>
                </a:solidFill>
                <a:latin typeface="Arial" panose="020B0604020202020204" pitchFamily="34" charset="0"/>
                <a:ea typeface="+mn-ea"/>
                <a:cs typeface="+mn-cs"/>
              </a:defRPr>
            </a:lvl6pPr>
            <a:lvl7pPr marL="2743200" algn="l" defTabSz="914400" rtl="0" eaLnBrk="1" latinLnBrk="0" hangingPunct="1">
              <a:defRPr sz="1400" kern="1200">
                <a:solidFill>
                  <a:schemeClr val="tx1"/>
                </a:solidFill>
                <a:latin typeface="Arial" panose="020B0604020202020204" pitchFamily="34" charset="0"/>
                <a:ea typeface="+mn-ea"/>
                <a:cs typeface="+mn-cs"/>
              </a:defRPr>
            </a:lvl7pPr>
            <a:lvl8pPr marL="3200400" algn="l" defTabSz="914400" rtl="0" eaLnBrk="1" latinLnBrk="0" hangingPunct="1">
              <a:defRPr sz="1400" kern="1200">
                <a:solidFill>
                  <a:schemeClr val="tx1"/>
                </a:solidFill>
                <a:latin typeface="Arial" panose="020B0604020202020204" pitchFamily="34" charset="0"/>
                <a:ea typeface="+mn-ea"/>
                <a:cs typeface="+mn-cs"/>
              </a:defRPr>
            </a:lvl8pPr>
            <a:lvl9pPr marL="3657600" algn="l" defTabSz="914400" rtl="0" eaLnBrk="1" latinLnBrk="0" hangingPunct="1">
              <a:defRPr sz="1400" kern="1200">
                <a:solidFill>
                  <a:schemeClr val="tx1"/>
                </a:solidFill>
                <a:latin typeface="Arial" panose="020B0604020202020204" pitchFamily="34" charset="0"/>
                <a:ea typeface="+mn-ea"/>
                <a:cs typeface="+mn-cs"/>
              </a:defRPr>
            </a:lvl9pPr>
          </a:lstStyle>
          <a:p>
            <a:endParaRPr lang="en-CA"/>
          </a:p>
        </p:txBody>
      </p:sp>
      <p:sp>
        <p:nvSpPr>
          <p:cNvPr id="69" name="Freeform 65">
            <a:extLst>
              <a:ext uri="{FF2B5EF4-FFF2-40B4-BE49-F238E27FC236}">
                <a16:creationId xmlns:a16="http://schemas.microsoft.com/office/drawing/2014/main" id="{CFAAAB58-5DAE-40A7-A2C5-F6A44257CC46}"/>
              </a:ext>
            </a:extLst>
          </p:cNvPr>
          <p:cNvSpPr>
            <a:spLocks noChangeAspect="1"/>
          </p:cNvSpPr>
          <p:nvPr/>
        </p:nvSpPr>
        <p:spPr bwMode="auto">
          <a:xfrm>
            <a:off x="9430641" y="1353654"/>
            <a:ext cx="27641" cy="29273"/>
          </a:xfrm>
          <a:custGeom>
            <a:avLst/>
            <a:gdLst>
              <a:gd name="T0" fmla="*/ 0 w 46"/>
              <a:gd name="T1" fmla="*/ 4 h 46"/>
              <a:gd name="T2" fmla="*/ 46 w 46"/>
              <a:gd name="T3" fmla="*/ 46 h 46"/>
            </a:gdLst>
            <a:ahLst/>
            <a:cxnLst>
              <a:cxn ang="0">
                <a:pos x="T0" y="T1"/>
              </a:cxn>
              <a:cxn ang="0">
                <a:pos x="T2" y="T3"/>
              </a:cxn>
            </a:cxnLst>
            <a:rect l="0" t="0" r="r" b="b"/>
            <a:pathLst>
              <a:path w="46" h="46">
                <a:moveTo>
                  <a:pt x="0" y="4"/>
                </a:moveTo>
                <a:cubicBezTo>
                  <a:pt x="26" y="0"/>
                  <a:pt x="40" y="25"/>
                  <a:pt x="46" y="46"/>
                </a:cubicBezTo>
              </a:path>
            </a:pathLst>
          </a:custGeom>
          <a:noFill/>
          <a:ln w="6350" cap="rnd">
            <a:solidFill>
              <a:srgbClr val="FF6600"/>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defPPr>
              <a:defRPr lang="en-US"/>
            </a:defPPr>
            <a:lvl1pPr algn="l" rtl="0" fontAlgn="base">
              <a:spcBef>
                <a:spcPct val="0"/>
              </a:spcBef>
              <a:spcAft>
                <a:spcPct val="0"/>
              </a:spcAft>
              <a:defRPr sz="1400" kern="1200">
                <a:solidFill>
                  <a:schemeClr val="tx1"/>
                </a:solidFill>
                <a:latin typeface="Arial" panose="020B0604020202020204" pitchFamily="34" charset="0"/>
                <a:ea typeface="+mn-ea"/>
                <a:cs typeface="+mn-cs"/>
              </a:defRPr>
            </a:lvl1pPr>
            <a:lvl2pPr marL="457200" algn="l" rtl="0" fontAlgn="base">
              <a:spcBef>
                <a:spcPct val="0"/>
              </a:spcBef>
              <a:spcAft>
                <a:spcPct val="0"/>
              </a:spcAft>
              <a:defRPr sz="1400" kern="1200">
                <a:solidFill>
                  <a:schemeClr val="tx1"/>
                </a:solidFill>
                <a:latin typeface="Arial" panose="020B0604020202020204" pitchFamily="34" charset="0"/>
                <a:ea typeface="+mn-ea"/>
                <a:cs typeface="+mn-cs"/>
              </a:defRPr>
            </a:lvl2pPr>
            <a:lvl3pPr marL="914400" algn="l" rtl="0" fontAlgn="base">
              <a:spcBef>
                <a:spcPct val="0"/>
              </a:spcBef>
              <a:spcAft>
                <a:spcPct val="0"/>
              </a:spcAft>
              <a:defRPr sz="1400" kern="1200">
                <a:solidFill>
                  <a:schemeClr val="tx1"/>
                </a:solidFill>
                <a:latin typeface="Arial" panose="020B0604020202020204" pitchFamily="34" charset="0"/>
                <a:ea typeface="+mn-ea"/>
                <a:cs typeface="+mn-cs"/>
              </a:defRPr>
            </a:lvl3pPr>
            <a:lvl4pPr marL="1371600" algn="l" rtl="0" fontAlgn="base">
              <a:spcBef>
                <a:spcPct val="0"/>
              </a:spcBef>
              <a:spcAft>
                <a:spcPct val="0"/>
              </a:spcAft>
              <a:defRPr sz="1400" kern="1200">
                <a:solidFill>
                  <a:schemeClr val="tx1"/>
                </a:solidFill>
                <a:latin typeface="Arial" panose="020B0604020202020204" pitchFamily="34" charset="0"/>
                <a:ea typeface="+mn-ea"/>
                <a:cs typeface="+mn-cs"/>
              </a:defRPr>
            </a:lvl4pPr>
            <a:lvl5pPr marL="1828800" algn="l" rtl="0" fontAlgn="base">
              <a:spcBef>
                <a:spcPct val="0"/>
              </a:spcBef>
              <a:spcAft>
                <a:spcPct val="0"/>
              </a:spcAft>
              <a:defRPr sz="1400" kern="1200">
                <a:solidFill>
                  <a:schemeClr val="tx1"/>
                </a:solidFill>
                <a:latin typeface="Arial" panose="020B0604020202020204" pitchFamily="34" charset="0"/>
                <a:ea typeface="+mn-ea"/>
                <a:cs typeface="+mn-cs"/>
              </a:defRPr>
            </a:lvl5pPr>
            <a:lvl6pPr marL="2286000" algn="l" defTabSz="914400" rtl="0" eaLnBrk="1" latinLnBrk="0" hangingPunct="1">
              <a:defRPr sz="1400" kern="1200">
                <a:solidFill>
                  <a:schemeClr val="tx1"/>
                </a:solidFill>
                <a:latin typeface="Arial" panose="020B0604020202020204" pitchFamily="34" charset="0"/>
                <a:ea typeface="+mn-ea"/>
                <a:cs typeface="+mn-cs"/>
              </a:defRPr>
            </a:lvl6pPr>
            <a:lvl7pPr marL="2743200" algn="l" defTabSz="914400" rtl="0" eaLnBrk="1" latinLnBrk="0" hangingPunct="1">
              <a:defRPr sz="1400" kern="1200">
                <a:solidFill>
                  <a:schemeClr val="tx1"/>
                </a:solidFill>
                <a:latin typeface="Arial" panose="020B0604020202020204" pitchFamily="34" charset="0"/>
                <a:ea typeface="+mn-ea"/>
                <a:cs typeface="+mn-cs"/>
              </a:defRPr>
            </a:lvl7pPr>
            <a:lvl8pPr marL="3200400" algn="l" defTabSz="914400" rtl="0" eaLnBrk="1" latinLnBrk="0" hangingPunct="1">
              <a:defRPr sz="1400" kern="1200">
                <a:solidFill>
                  <a:schemeClr val="tx1"/>
                </a:solidFill>
                <a:latin typeface="Arial" panose="020B0604020202020204" pitchFamily="34" charset="0"/>
                <a:ea typeface="+mn-ea"/>
                <a:cs typeface="+mn-cs"/>
              </a:defRPr>
            </a:lvl8pPr>
            <a:lvl9pPr marL="3657600" algn="l" defTabSz="914400" rtl="0" eaLnBrk="1" latinLnBrk="0" hangingPunct="1">
              <a:defRPr sz="1400" kern="1200">
                <a:solidFill>
                  <a:schemeClr val="tx1"/>
                </a:solidFill>
                <a:latin typeface="Arial" panose="020B0604020202020204" pitchFamily="34" charset="0"/>
                <a:ea typeface="+mn-ea"/>
                <a:cs typeface="+mn-cs"/>
              </a:defRPr>
            </a:lvl9pPr>
          </a:lstStyle>
          <a:p>
            <a:endParaRPr lang="en-CA"/>
          </a:p>
        </p:txBody>
      </p:sp>
      <p:sp>
        <p:nvSpPr>
          <p:cNvPr id="70" name="Freeform 66">
            <a:extLst>
              <a:ext uri="{FF2B5EF4-FFF2-40B4-BE49-F238E27FC236}">
                <a16:creationId xmlns:a16="http://schemas.microsoft.com/office/drawing/2014/main" id="{18587C84-7881-4677-9923-75AB7784842E}"/>
              </a:ext>
            </a:extLst>
          </p:cNvPr>
          <p:cNvSpPr>
            <a:spLocks noChangeAspect="1"/>
          </p:cNvSpPr>
          <p:nvPr/>
        </p:nvSpPr>
        <p:spPr bwMode="auto">
          <a:xfrm>
            <a:off x="9395321" y="1355863"/>
            <a:ext cx="35319" cy="15465"/>
          </a:xfrm>
          <a:custGeom>
            <a:avLst/>
            <a:gdLst>
              <a:gd name="T0" fmla="*/ 60 w 60"/>
              <a:gd name="T1" fmla="*/ 0 h 24"/>
              <a:gd name="T2" fmla="*/ 0 w 60"/>
              <a:gd name="T3" fmla="*/ 24 h 24"/>
            </a:gdLst>
            <a:ahLst/>
            <a:cxnLst>
              <a:cxn ang="0">
                <a:pos x="T0" y="T1"/>
              </a:cxn>
              <a:cxn ang="0">
                <a:pos x="T2" y="T3"/>
              </a:cxn>
            </a:cxnLst>
            <a:rect l="0" t="0" r="r" b="b"/>
            <a:pathLst>
              <a:path w="60" h="24">
                <a:moveTo>
                  <a:pt x="60" y="0"/>
                </a:moveTo>
                <a:cubicBezTo>
                  <a:pt x="41" y="4"/>
                  <a:pt x="10" y="9"/>
                  <a:pt x="0" y="24"/>
                </a:cubicBezTo>
              </a:path>
            </a:pathLst>
          </a:custGeom>
          <a:noFill/>
          <a:ln w="6350" cap="rnd">
            <a:solidFill>
              <a:srgbClr val="FF6600"/>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defPPr>
              <a:defRPr lang="en-US"/>
            </a:defPPr>
            <a:lvl1pPr algn="l" rtl="0" fontAlgn="base">
              <a:spcBef>
                <a:spcPct val="0"/>
              </a:spcBef>
              <a:spcAft>
                <a:spcPct val="0"/>
              </a:spcAft>
              <a:defRPr sz="1400" kern="1200">
                <a:solidFill>
                  <a:schemeClr val="tx1"/>
                </a:solidFill>
                <a:latin typeface="Arial" panose="020B0604020202020204" pitchFamily="34" charset="0"/>
                <a:ea typeface="+mn-ea"/>
                <a:cs typeface="+mn-cs"/>
              </a:defRPr>
            </a:lvl1pPr>
            <a:lvl2pPr marL="457200" algn="l" rtl="0" fontAlgn="base">
              <a:spcBef>
                <a:spcPct val="0"/>
              </a:spcBef>
              <a:spcAft>
                <a:spcPct val="0"/>
              </a:spcAft>
              <a:defRPr sz="1400" kern="1200">
                <a:solidFill>
                  <a:schemeClr val="tx1"/>
                </a:solidFill>
                <a:latin typeface="Arial" panose="020B0604020202020204" pitchFamily="34" charset="0"/>
                <a:ea typeface="+mn-ea"/>
                <a:cs typeface="+mn-cs"/>
              </a:defRPr>
            </a:lvl2pPr>
            <a:lvl3pPr marL="914400" algn="l" rtl="0" fontAlgn="base">
              <a:spcBef>
                <a:spcPct val="0"/>
              </a:spcBef>
              <a:spcAft>
                <a:spcPct val="0"/>
              </a:spcAft>
              <a:defRPr sz="1400" kern="1200">
                <a:solidFill>
                  <a:schemeClr val="tx1"/>
                </a:solidFill>
                <a:latin typeface="Arial" panose="020B0604020202020204" pitchFamily="34" charset="0"/>
                <a:ea typeface="+mn-ea"/>
                <a:cs typeface="+mn-cs"/>
              </a:defRPr>
            </a:lvl3pPr>
            <a:lvl4pPr marL="1371600" algn="l" rtl="0" fontAlgn="base">
              <a:spcBef>
                <a:spcPct val="0"/>
              </a:spcBef>
              <a:spcAft>
                <a:spcPct val="0"/>
              </a:spcAft>
              <a:defRPr sz="1400" kern="1200">
                <a:solidFill>
                  <a:schemeClr val="tx1"/>
                </a:solidFill>
                <a:latin typeface="Arial" panose="020B0604020202020204" pitchFamily="34" charset="0"/>
                <a:ea typeface="+mn-ea"/>
                <a:cs typeface="+mn-cs"/>
              </a:defRPr>
            </a:lvl4pPr>
            <a:lvl5pPr marL="1828800" algn="l" rtl="0" fontAlgn="base">
              <a:spcBef>
                <a:spcPct val="0"/>
              </a:spcBef>
              <a:spcAft>
                <a:spcPct val="0"/>
              </a:spcAft>
              <a:defRPr sz="1400" kern="1200">
                <a:solidFill>
                  <a:schemeClr val="tx1"/>
                </a:solidFill>
                <a:latin typeface="Arial" panose="020B0604020202020204" pitchFamily="34" charset="0"/>
                <a:ea typeface="+mn-ea"/>
                <a:cs typeface="+mn-cs"/>
              </a:defRPr>
            </a:lvl5pPr>
            <a:lvl6pPr marL="2286000" algn="l" defTabSz="914400" rtl="0" eaLnBrk="1" latinLnBrk="0" hangingPunct="1">
              <a:defRPr sz="1400" kern="1200">
                <a:solidFill>
                  <a:schemeClr val="tx1"/>
                </a:solidFill>
                <a:latin typeface="Arial" panose="020B0604020202020204" pitchFamily="34" charset="0"/>
                <a:ea typeface="+mn-ea"/>
                <a:cs typeface="+mn-cs"/>
              </a:defRPr>
            </a:lvl6pPr>
            <a:lvl7pPr marL="2743200" algn="l" defTabSz="914400" rtl="0" eaLnBrk="1" latinLnBrk="0" hangingPunct="1">
              <a:defRPr sz="1400" kern="1200">
                <a:solidFill>
                  <a:schemeClr val="tx1"/>
                </a:solidFill>
                <a:latin typeface="Arial" panose="020B0604020202020204" pitchFamily="34" charset="0"/>
                <a:ea typeface="+mn-ea"/>
                <a:cs typeface="+mn-cs"/>
              </a:defRPr>
            </a:lvl7pPr>
            <a:lvl8pPr marL="3200400" algn="l" defTabSz="914400" rtl="0" eaLnBrk="1" latinLnBrk="0" hangingPunct="1">
              <a:defRPr sz="1400" kern="1200">
                <a:solidFill>
                  <a:schemeClr val="tx1"/>
                </a:solidFill>
                <a:latin typeface="Arial" panose="020B0604020202020204" pitchFamily="34" charset="0"/>
                <a:ea typeface="+mn-ea"/>
                <a:cs typeface="+mn-cs"/>
              </a:defRPr>
            </a:lvl8pPr>
            <a:lvl9pPr marL="3657600" algn="l" defTabSz="914400" rtl="0" eaLnBrk="1" latinLnBrk="0" hangingPunct="1">
              <a:defRPr sz="1400" kern="1200">
                <a:solidFill>
                  <a:schemeClr val="tx1"/>
                </a:solidFill>
                <a:latin typeface="Arial" panose="020B0604020202020204" pitchFamily="34" charset="0"/>
                <a:ea typeface="+mn-ea"/>
                <a:cs typeface="+mn-cs"/>
              </a:defRPr>
            </a:lvl9pPr>
          </a:lstStyle>
          <a:p>
            <a:endParaRPr lang="en-CA"/>
          </a:p>
        </p:txBody>
      </p:sp>
      <p:sp>
        <p:nvSpPr>
          <p:cNvPr id="71" name="Freeform 67">
            <a:extLst>
              <a:ext uri="{FF2B5EF4-FFF2-40B4-BE49-F238E27FC236}">
                <a16:creationId xmlns:a16="http://schemas.microsoft.com/office/drawing/2014/main" id="{4277695B-A106-43E8-BFDF-257B0FAA92CE}"/>
              </a:ext>
            </a:extLst>
          </p:cNvPr>
          <p:cNvSpPr>
            <a:spLocks noChangeAspect="1"/>
          </p:cNvSpPr>
          <p:nvPr/>
        </p:nvSpPr>
        <p:spPr bwMode="auto">
          <a:xfrm>
            <a:off x="9395321" y="1371328"/>
            <a:ext cx="38902" cy="67934"/>
          </a:xfrm>
          <a:custGeom>
            <a:avLst/>
            <a:gdLst>
              <a:gd name="T0" fmla="*/ 0 w 66"/>
              <a:gd name="T1" fmla="*/ 0 h 106"/>
              <a:gd name="T2" fmla="*/ 66 w 66"/>
              <a:gd name="T3" fmla="*/ 106 h 106"/>
            </a:gdLst>
            <a:ahLst/>
            <a:cxnLst>
              <a:cxn ang="0">
                <a:pos x="T0" y="T1"/>
              </a:cxn>
              <a:cxn ang="0">
                <a:pos x="T2" y="T3"/>
              </a:cxn>
            </a:cxnLst>
            <a:rect l="0" t="0" r="r" b="b"/>
            <a:pathLst>
              <a:path w="66" h="106">
                <a:moveTo>
                  <a:pt x="0" y="0"/>
                </a:moveTo>
                <a:cubicBezTo>
                  <a:pt x="45" y="12"/>
                  <a:pt x="59" y="66"/>
                  <a:pt x="66" y="106"/>
                </a:cubicBezTo>
              </a:path>
            </a:pathLst>
          </a:custGeom>
          <a:noFill/>
          <a:ln w="6350" cap="rnd">
            <a:solidFill>
              <a:srgbClr val="FF6600"/>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defPPr>
              <a:defRPr lang="en-US"/>
            </a:defPPr>
            <a:lvl1pPr algn="l" rtl="0" fontAlgn="base">
              <a:spcBef>
                <a:spcPct val="0"/>
              </a:spcBef>
              <a:spcAft>
                <a:spcPct val="0"/>
              </a:spcAft>
              <a:defRPr sz="1400" kern="1200">
                <a:solidFill>
                  <a:schemeClr val="tx1"/>
                </a:solidFill>
                <a:latin typeface="Arial" panose="020B0604020202020204" pitchFamily="34" charset="0"/>
                <a:ea typeface="+mn-ea"/>
                <a:cs typeface="+mn-cs"/>
              </a:defRPr>
            </a:lvl1pPr>
            <a:lvl2pPr marL="457200" algn="l" rtl="0" fontAlgn="base">
              <a:spcBef>
                <a:spcPct val="0"/>
              </a:spcBef>
              <a:spcAft>
                <a:spcPct val="0"/>
              </a:spcAft>
              <a:defRPr sz="1400" kern="1200">
                <a:solidFill>
                  <a:schemeClr val="tx1"/>
                </a:solidFill>
                <a:latin typeface="Arial" panose="020B0604020202020204" pitchFamily="34" charset="0"/>
                <a:ea typeface="+mn-ea"/>
                <a:cs typeface="+mn-cs"/>
              </a:defRPr>
            </a:lvl2pPr>
            <a:lvl3pPr marL="914400" algn="l" rtl="0" fontAlgn="base">
              <a:spcBef>
                <a:spcPct val="0"/>
              </a:spcBef>
              <a:spcAft>
                <a:spcPct val="0"/>
              </a:spcAft>
              <a:defRPr sz="1400" kern="1200">
                <a:solidFill>
                  <a:schemeClr val="tx1"/>
                </a:solidFill>
                <a:latin typeface="Arial" panose="020B0604020202020204" pitchFamily="34" charset="0"/>
                <a:ea typeface="+mn-ea"/>
                <a:cs typeface="+mn-cs"/>
              </a:defRPr>
            </a:lvl3pPr>
            <a:lvl4pPr marL="1371600" algn="l" rtl="0" fontAlgn="base">
              <a:spcBef>
                <a:spcPct val="0"/>
              </a:spcBef>
              <a:spcAft>
                <a:spcPct val="0"/>
              </a:spcAft>
              <a:defRPr sz="1400" kern="1200">
                <a:solidFill>
                  <a:schemeClr val="tx1"/>
                </a:solidFill>
                <a:latin typeface="Arial" panose="020B0604020202020204" pitchFamily="34" charset="0"/>
                <a:ea typeface="+mn-ea"/>
                <a:cs typeface="+mn-cs"/>
              </a:defRPr>
            </a:lvl4pPr>
            <a:lvl5pPr marL="1828800" algn="l" rtl="0" fontAlgn="base">
              <a:spcBef>
                <a:spcPct val="0"/>
              </a:spcBef>
              <a:spcAft>
                <a:spcPct val="0"/>
              </a:spcAft>
              <a:defRPr sz="1400" kern="1200">
                <a:solidFill>
                  <a:schemeClr val="tx1"/>
                </a:solidFill>
                <a:latin typeface="Arial" panose="020B0604020202020204" pitchFamily="34" charset="0"/>
                <a:ea typeface="+mn-ea"/>
                <a:cs typeface="+mn-cs"/>
              </a:defRPr>
            </a:lvl5pPr>
            <a:lvl6pPr marL="2286000" algn="l" defTabSz="914400" rtl="0" eaLnBrk="1" latinLnBrk="0" hangingPunct="1">
              <a:defRPr sz="1400" kern="1200">
                <a:solidFill>
                  <a:schemeClr val="tx1"/>
                </a:solidFill>
                <a:latin typeface="Arial" panose="020B0604020202020204" pitchFamily="34" charset="0"/>
                <a:ea typeface="+mn-ea"/>
                <a:cs typeface="+mn-cs"/>
              </a:defRPr>
            </a:lvl6pPr>
            <a:lvl7pPr marL="2743200" algn="l" defTabSz="914400" rtl="0" eaLnBrk="1" latinLnBrk="0" hangingPunct="1">
              <a:defRPr sz="1400" kern="1200">
                <a:solidFill>
                  <a:schemeClr val="tx1"/>
                </a:solidFill>
                <a:latin typeface="Arial" panose="020B0604020202020204" pitchFamily="34" charset="0"/>
                <a:ea typeface="+mn-ea"/>
                <a:cs typeface="+mn-cs"/>
              </a:defRPr>
            </a:lvl7pPr>
            <a:lvl8pPr marL="3200400" algn="l" defTabSz="914400" rtl="0" eaLnBrk="1" latinLnBrk="0" hangingPunct="1">
              <a:defRPr sz="1400" kern="1200">
                <a:solidFill>
                  <a:schemeClr val="tx1"/>
                </a:solidFill>
                <a:latin typeface="Arial" panose="020B0604020202020204" pitchFamily="34" charset="0"/>
                <a:ea typeface="+mn-ea"/>
                <a:cs typeface="+mn-cs"/>
              </a:defRPr>
            </a:lvl8pPr>
            <a:lvl9pPr marL="3657600" algn="l" defTabSz="914400" rtl="0" eaLnBrk="1" latinLnBrk="0" hangingPunct="1">
              <a:defRPr sz="1400" kern="1200">
                <a:solidFill>
                  <a:schemeClr val="tx1"/>
                </a:solidFill>
                <a:latin typeface="Arial" panose="020B0604020202020204" pitchFamily="34" charset="0"/>
                <a:ea typeface="+mn-ea"/>
                <a:cs typeface="+mn-cs"/>
              </a:defRPr>
            </a:lvl9pPr>
          </a:lstStyle>
          <a:p>
            <a:endParaRPr lang="en-CA"/>
          </a:p>
        </p:txBody>
      </p:sp>
      <p:sp>
        <p:nvSpPr>
          <p:cNvPr id="72" name="Freeform 68">
            <a:extLst>
              <a:ext uri="{FF2B5EF4-FFF2-40B4-BE49-F238E27FC236}">
                <a16:creationId xmlns:a16="http://schemas.microsoft.com/office/drawing/2014/main" id="{537F7E8C-4193-45E2-9863-A3FED0AA04DE}"/>
              </a:ext>
            </a:extLst>
          </p:cNvPr>
          <p:cNvSpPr>
            <a:spLocks noChangeAspect="1"/>
          </p:cNvSpPr>
          <p:nvPr/>
        </p:nvSpPr>
        <p:spPr bwMode="auto">
          <a:xfrm>
            <a:off x="9419380" y="1368566"/>
            <a:ext cx="28153" cy="40871"/>
          </a:xfrm>
          <a:custGeom>
            <a:avLst/>
            <a:gdLst>
              <a:gd name="T0" fmla="*/ 48 w 48"/>
              <a:gd name="T1" fmla="*/ 64 h 64"/>
              <a:gd name="T2" fmla="*/ 0 w 48"/>
              <a:gd name="T3" fmla="*/ 0 h 64"/>
            </a:gdLst>
            <a:ahLst/>
            <a:cxnLst>
              <a:cxn ang="0">
                <a:pos x="T0" y="T1"/>
              </a:cxn>
              <a:cxn ang="0">
                <a:pos x="T2" y="T3"/>
              </a:cxn>
            </a:cxnLst>
            <a:rect l="0" t="0" r="r" b="b"/>
            <a:pathLst>
              <a:path w="48" h="64">
                <a:moveTo>
                  <a:pt x="48" y="64"/>
                </a:moveTo>
                <a:cubicBezTo>
                  <a:pt x="43" y="37"/>
                  <a:pt x="27" y="10"/>
                  <a:pt x="0" y="0"/>
                </a:cubicBezTo>
              </a:path>
            </a:pathLst>
          </a:custGeom>
          <a:noFill/>
          <a:ln w="6350" cap="rnd">
            <a:solidFill>
              <a:srgbClr val="FF6600"/>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defPPr>
              <a:defRPr lang="en-US"/>
            </a:defPPr>
            <a:lvl1pPr algn="l" rtl="0" fontAlgn="base">
              <a:spcBef>
                <a:spcPct val="0"/>
              </a:spcBef>
              <a:spcAft>
                <a:spcPct val="0"/>
              </a:spcAft>
              <a:defRPr sz="1400" kern="1200">
                <a:solidFill>
                  <a:schemeClr val="tx1"/>
                </a:solidFill>
                <a:latin typeface="Arial" panose="020B0604020202020204" pitchFamily="34" charset="0"/>
                <a:ea typeface="+mn-ea"/>
                <a:cs typeface="+mn-cs"/>
              </a:defRPr>
            </a:lvl1pPr>
            <a:lvl2pPr marL="457200" algn="l" rtl="0" fontAlgn="base">
              <a:spcBef>
                <a:spcPct val="0"/>
              </a:spcBef>
              <a:spcAft>
                <a:spcPct val="0"/>
              </a:spcAft>
              <a:defRPr sz="1400" kern="1200">
                <a:solidFill>
                  <a:schemeClr val="tx1"/>
                </a:solidFill>
                <a:latin typeface="Arial" panose="020B0604020202020204" pitchFamily="34" charset="0"/>
                <a:ea typeface="+mn-ea"/>
                <a:cs typeface="+mn-cs"/>
              </a:defRPr>
            </a:lvl2pPr>
            <a:lvl3pPr marL="914400" algn="l" rtl="0" fontAlgn="base">
              <a:spcBef>
                <a:spcPct val="0"/>
              </a:spcBef>
              <a:spcAft>
                <a:spcPct val="0"/>
              </a:spcAft>
              <a:defRPr sz="1400" kern="1200">
                <a:solidFill>
                  <a:schemeClr val="tx1"/>
                </a:solidFill>
                <a:latin typeface="Arial" panose="020B0604020202020204" pitchFamily="34" charset="0"/>
                <a:ea typeface="+mn-ea"/>
                <a:cs typeface="+mn-cs"/>
              </a:defRPr>
            </a:lvl3pPr>
            <a:lvl4pPr marL="1371600" algn="l" rtl="0" fontAlgn="base">
              <a:spcBef>
                <a:spcPct val="0"/>
              </a:spcBef>
              <a:spcAft>
                <a:spcPct val="0"/>
              </a:spcAft>
              <a:defRPr sz="1400" kern="1200">
                <a:solidFill>
                  <a:schemeClr val="tx1"/>
                </a:solidFill>
                <a:latin typeface="Arial" panose="020B0604020202020204" pitchFamily="34" charset="0"/>
                <a:ea typeface="+mn-ea"/>
                <a:cs typeface="+mn-cs"/>
              </a:defRPr>
            </a:lvl4pPr>
            <a:lvl5pPr marL="1828800" algn="l" rtl="0" fontAlgn="base">
              <a:spcBef>
                <a:spcPct val="0"/>
              </a:spcBef>
              <a:spcAft>
                <a:spcPct val="0"/>
              </a:spcAft>
              <a:defRPr sz="1400" kern="1200">
                <a:solidFill>
                  <a:schemeClr val="tx1"/>
                </a:solidFill>
                <a:latin typeface="Arial" panose="020B0604020202020204" pitchFamily="34" charset="0"/>
                <a:ea typeface="+mn-ea"/>
                <a:cs typeface="+mn-cs"/>
              </a:defRPr>
            </a:lvl5pPr>
            <a:lvl6pPr marL="2286000" algn="l" defTabSz="914400" rtl="0" eaLnBrk="1" latinLnBrk="0" hangingPunct="1">
              <a:defRPr sz="1400" kern="1200">
                <a:solidFill>
                  <a:schemeClr val="tx1"/>
                </a:solidFill>
                <a:latin typeface="Arial" panose="020B0604020202020204" pitchFamily="34" charset="0"/>
                <a:ea typeface="+mn-ea"/>
                <a:cs typeface="+mn-cs"/>
              </a:defRPr>
            </a:lvl6pPr>
            <a:lvl7pPr marL="2743200" algn="l" defTabSz="914400" rtl="0" eaLnBrk="1" latinLnBrk="0" hangingPunct="1">
              <a:defRPr sz="1400" kern="1200">
                <a:solidFill>
                  <a:schemeClr val="tx1"/>
                </a:solidFill>
                <a:latin typeface="Arial" panose="020B0604020202020204" pitchFamily="34" charset="0"/>
                <a:ea typeface="+mn-ea"/>
                <a:cs typeface="+mn-cs"/>
              </a:defRPr>
            </a:lvl7pPr>
            <a:lvl8pPr marL="3200400" algn="l" defTabSz="914400" rtl="0" eaLnBrk="1" latinLnBrk="0" hangingPunct="1">
              <a:defRPr sz="1400" kern="1200">
                <a:solidFill>
                  <a:schemeClr val="tx1"/>
                </a:solidFill>
                <a:latin typeface="Arial" panose="020B0604020202020204" pitchFamily="34" charset="0"/>
                <a:ea typeface="+mn-ea"/>
                <a:cs typeface="+mn-cs"/>
              </a:defRPr>
            </a:lvl8pPr>
            <a:lvl9pPr marL="3657600" algn="l" defTabSz="914400" rtl="0" eaLnBrk="1" latinLnBrk="0" hangingPunct="1">
              <a:defRPr sz="1400" kern="1200">
                <a:solidFill>
                  <a:schemeClr val="tx1"/>
                </a:solidFill>
                <a:latin typeface="Arial" panose="020B0604020202020204" pitchFamily="34" charset="0"/>
                <a:ea typeface="+mn-ea"/>
                <a:cs typeface="+mn-cs"/>
              </a:defRPr>
            </a:lvl9pPr>
          </a:lstStyle>
          <a:p>
            <a:endParaRPr lang="en-CA"/>
          </a:p>
        </p:txBody>
      </p:sp>
      <p:sp>
        <p:nvSpPr>
          <p:cNvPr id="73" name="Freeform 69">
            <a:extLst>
              <a:ext uri="{FF2B5EF4-FFF2-40B4-BE49-F238E27FC236}">
                <a16:creationId xmlns:a16="http://schemas.microsoft.com/office/drawing/2014/main" id="{046CDFF3-98CA-4A32-8FAA-D3894B3A344C}"/>
              </a:ext>
            </a:extLst>
          </p:cNvPr>
          <p:cNvSpPr>
            <a:spLocks noChangeAspect="1"/>
          </p:cNvSpPr>
          <p:nvPr/>
        </p:nvSpPr>
        <p:spPr bwMode="auto">
          <a:xfrm>
            <a:off x="9427058" y="1342055"/>
            <a:ext cx="6142" cy="8837"/>
          </a:xfrm>
          <a:custGeom>
            <a:avLst/>
            <a:gdLst>
              <a:gd name="T0" fmla="*/ 0 w 10"/>
              <a:gd name="T1" fmla="*/ 0 h 14"/>
              <a:gd name="T2" fmla="*/ 10 w 10"/>
              <a:gd name="T3" fmla="*/ 14 h 14"/>
            </a:gdLst>
            <a:ahLst/>
            <a:cxnLst>
              <a:cxn ang="0">
                <a:pos x="T0" y="T1"/>
              </a:cxn>
              <a:cxn ang="0">
                <a:pos x="T2" y="T3"/>
              </a:cxn>
            </a:cxnLst>
            <a:rect l="0" t="0" r="r" b="b"/>
            <a:pathLst>
              <a:path w="10" h="14">
                <a:moveTo>
                  <a:pt x="0" y="0"/>
                </a:moveTo>
                <a:cubicBezTo>
                  <a:pt x="1" y="4"/>
                  <a:pt x="5" y="9"/>
                  <a:pt x="10" y="14"/>
                </a:cubicBezTo>
              </a:path>
            </a:pathLst>
          </a:custGeom>
          <a:noFill/>
          <a:ln w="6350" cap="rnd">
            <a:solidFill>
              <a:srgbClr val="FF6600"/>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defPPr>
              <a:defRPr lang="en-US"/>
            </a:defPPr>
            <a:lvl1pPr algn="l" rtl="0" fontAlgn="base">
              <a:spcBef>
                <a:spcPct val="0"/>
              </a:spcBef>
              <a:spcAft>
                <a:spcPct val="0"/>
              </a:spcAft>
              <a:defRPr sz="1400" kern="1200">
                <a:solidFill>
                  <a:schemeClr val="tx1"/>
                </a:solidFill>
                <a:latin typeface="Arial" panose="020B0604020202020204" pitchFamily="34" charset="0"/>
                <a:ea typeface="+mn-ea"/>
                <a:cs typeface="+mn-cs"/>
              </a:defRPr>
            </a:lvl1pPr>
            <a:lvl2pPr marL="457200" algn="l" rtl="0" fontAlgn="base">
              <a:spcBef>
                <a:spcPct val="0"/>
              </a:spcBef>
              <a:spcAft>
                <a:spcPct val="0"/>
              </a:spcAft>
              <a:defRPr sz="1400" kern="1200">
                <a:solidFill>
                  <a:schemeClr val="tx1"/>
                </a:solidFill>
                <a:latin typeface="Arial" panose="020B0604020202020204" pitchFamily="34" charset="0"/>
                <a:ea typeface="+mn-ea"/>
                <a:cs typeface="+mn-cs"/>
              </a:defRPr>
            </a:lvl2pPr>
            <a:lvl3pPr marL="914400" algn="l" rtl="0" fontAlgn="base">
              <a:spcBef>
                <a:spcPct val="0"/>
              </a:spcBef>
              <a:spcAft>
                <a:spcPct val="0"/>
              </a:spcAft>
              <a:defRPr sz="1400" kern="1200">
                <a:solidFill>
                  <a:schemeClr val="tx1"/>
                </a:solidFill>
                <a:latin typeface="Arial" panose="020B0604020202020204" pitchFamily="34" charset="0"/>
                <a:ea typeface="+mn-ea"/>
                <a:cs typeface="+mn-cs"/>
              </a:defRPr>
            </a:lvl3pPr>
            <a:lvl4pPr marL="1371600" algn="l" rtl="0" fontAlgn="base">
              <a:spcBef>
                <a:spcPct val="0"/>
              </a:spcBef>
              <a:spcAft>
                <a:spcPct val="0"/>
              </a:spcAft>
              <a:defRPr sz="1400" kern="1200">
                <a:solidFill>
                  <a:schemeClr val="tx1"/>
                </a:solidFill>
                <a:latin typeface="Arial" panose="020B0604020202020204" pitchFamily="34" charset="0"/>
                <a:ea typeface="+mn-ea"/>
                <a:cs typeface="+mn-cs"/>
              </a:defRPr>
            </a:lvl4pPr>
            <a:lvl5pPr marL="1828800" algn="l" rtl="0" fontAlgn="base">
              <a:spcBef>
                <a:spcPct val="0"/>
              </a:spcBef>
              <a:spcAft>
                <a:spcPct val="0"/>
              </a:spcAft>
              <a:defRPr sz="1400" kern="1200">
                <a:solidFill>
                  <a:schemeClr val="tx1"/>
                </a:solidFill>
                <a:latin typeface="Arial" panose="020B0604020202020204" pitchFamily="34" charset="0"/>
                <a:ea typeface="+mn-ea"/>
                <a:cs typeface="+mn-cs"/>
              </a:defRPr>
            </a:lvl5pPr>
            <a:lvl6pPr marL="2286000" algn="l" defTabSz="914400" rtl="0" eaLnBrk="1" latinLnBrk="0" hangingPunct="1">
              <a:defRPr sz="1400" kern="1200">
                <a:solidFill>
                  <a:schemeClr val="tx1"/>
                </a:solidFill>
                <a:latin typeface="Arial" panose="020B0604020202020204" pitchFamily="34" charset="0"/>
                <a:ea typeface="+mn-ea"/>
                <a:cs typeface="+mn-cs"/>
              </a:defRPr>
            </a:lvl6pPr>
            <a:lvl7pPr marL="2743200" algn="l" defTabSz="914400" rtl="0" eaLnBrk="1" latinLnBrk="0" hangingPunct="1">
              <a:defRPr sz="1400" kern="1200">
                <a:solidFill>
                  <a:schemeClr val="tx1"/>
                </a:solidFill>
                <a:latin typeface="Arial" panose="020B0604020202020204" pitchFamily="34" charset="0"/>
                <a:ea typeface="+mn-ea"/>
                <a:cs typeface="+mn-cs"/>
              </a:defRPr>
            </a:lvl7pPr>
            <a:lvl8pPr marL="3200400" algn="l" defTabSz="914400" rtl="0" eaLnBrk="1" latinLnBrk="0" hangingPunct="1">
              <a:defRPr sz="1400" kern="1200">
                <a:solidFill>
                  <a:schemeClr val="tx1"/>
                </a:solidFill>
                <a:latin typeface="Arial" panose="020B0604020202020204" pitchFamily="34" charset="0"/>
                <a:ea typeface="+mn-ea"/>
                <a:cs typeface="+mn-cs"/>
              </a:defRPr>
            </a:lvl8pPr>
            <a:lvl9pPr marL="3657600" algn="l" defTabSz="914400" rtl="0" eaLnBrk="1" latinLnBrk="0" hangingPunct="1">
              <a:defRPr sz="1400" kern="1200">
                <a:solidFill>
                  <a:schemeClr val="tx1"/>
                </a:solidFill>
                <a:latin typeface="Arial" panose="020B0604020202020204" pitchFamily="34" charset="0"/>
                <a:ea typeface="+mn-ea"/>
                <a:cs typeface="+mn-cs"/>
              </a:defRPr>
            </a:lvl9pPr>
          </a:lstStyle>
          <a:p>
            <a:endParaRPr lang="en-CA"/>
          </a:p>
        </p:txBody>
      </p:sp>
      <p:sp>
        <p:nvSpPr>
          <p:cNvPr id="74" name="Freeform 70">
            <a:extLst>
              <a:ext uri="{FF2B5EF4-FFF2-40B4-BE49-F238E27FC236}">
                <a16:creationId xmlns:a16="http://schemas.microsoft.com/office/drawing/2014/main" id="{EFD4BFCD-F459-4575-8154-CA6AF0F8B3E8}"/>
              </a:ext>
            </a:extLst>
          </p:cNvPr>
          <p:cNvSpPr>
            <a:spLocks noChangeAspect="1"/>
          </p:cNvSpPr>
          <p:nvPr/>
        </p:nvSpPr>
        <p:spPr bwMode="auto">
          <a:xfrm>
            <a:off x="9433200" y="1338189"/>
            <a:ext cx="26106" cy="12703"/>
          </a:xfrm>
          <a:custGeom>
            <a:avLst/>
            <a:gdLst>
              <a:gd name="T0" fmla="*/ 0 w 44"/>
              <a:gd name="T1" fmla="*/ 20 h 20"/>
              <a:gd name="T2" fmla="*/ 44 w 44"/>
              <a:gd name="T3" fmla="*/ 4 h 20"/>
            </a:gdLst>
            <a:ahLst/>
            <a:cxnLst>
              <a:cxn ang="0">
                <a:pos x="T0" y="T1"/>
              </a:cxn>
              <a:cxn ang="0">
                <a:pos x="T2" y="T3"/>
              </a:cxn>
            </a:cxnLst>
            <a:rect l="0" t="0" r="r" b="b"/>
            <a:pathLst>
              <a:path w="44" h="20">
                <a:moveTo>
                  <a:pt x="0" y="20"/>
                </a:moveTo>
                <a:cubicBezTo>
                  <a:pt x="14" y="12"/>
                  <a:pt x="26" y="0"/>
                  <a:pt x="44" y="4"/>
                </a:cubicBezTo>
              </a:path>
            </a:pathLst>
          </a:custGeom>
          <a:noFill/>
          <a:ln w="6350" cap="rnd">
            <a:solidFill>
              <a:srgbClr val="FF6600"/>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defPPr>
              <a:defRPr lang="en-US"/>
            </a:defPPr>
            <a:lvl1pPr algn="l" rtl="0" fontAlgn="base">
              <a:spcBef>
                <a:spcPct val="0"/>
              </a:spcBef>
              <a:spcAft>
                <a:spcPct val="0"/>
              </a:spcAft>
              <a:defRPr sz="1400" kern="1200">
                <a:solidFill>
                  <a:schemeClr val="tx1"/>
                </a:solidFill>
                <a:latin typeface="Arial" panose="020B0604020202020204" pitchFamily="34" charset="0"/>
                <a:ea typeface="+mn-ea"/>
                <a:cs typeface="+mn-cs"/>
              </a:defRPr>
            </a:lvl1pPr>
            <a:lvl2pPr marL="457200" algn="l" rtl="0" fontAlgn="base">
              <a:spcBef>
                <a:spcPct val="0"/>
              </a:spcBef>
              <a:spcAft>
                <a:spcPct val="0"/>
              </a:spcAft>
              <a:defRPr sz="1400" kern="1200">
                <a:solidFill>
                  <a:schemeClr val="tx1"/>
                </a:solidFill>
                <a:latin typeface="Arial" panose="020B0604020202020204" pitchFamily="34" charset="0"/>
                <a:ea typeface="+mn-ea"/>
                <a:cs typeface="+mn-cs"/>
              </a:defRPr>
            </a:lvl2pPr>
            <a:lvl3pPr marL="914400" algn="l" rtl="0" fontAlgn="base">
              <a:spcBef>
                <a:spcPct val="0"/>
              </a:spcBef>
              <a:spcAft>
                <a:spcPct val="0"/>
              </a:spcAft>
              <a:defRPr sz="1400" kern="1200">
                <a:solidFill>
                  <a:schemeClr val="tx1"/>
                </a:solidFill>
                <a:latin typeface="Arial" panose="020B0604020202020204" pitchFamily="34" charset="0"/>
                <a:ea typeface="+mn-ea"/>
                <a:cs typeface="+mn-cs"/>
              </a:defRPr>
            </a:lvl3pPr>
            <a:lvl4pPr marL="1371600" algn="l" rtl="0" fontAlgn="base">
              <a:spcBef>
                <a:spcPct val="0"/>
              </a:spcBef>
              <a:spcAft>
                <a:spcPct val="0"/>
              </a:spcAft>
              <a:defRPr sz="1400" kern="1200">
                <a:solidFill>
                  <a:schemeClr val="tx1"/>
                </a:solidFill>
                <a:latin typeface="Arial" panose="020B0604020202020204" pitchFamily="34" charset="0"/>
                <a:ea typeface="+mn-ea"/>
                <a:cs typeface="+mn-cs"/>
              </a:defRPr>
            </a:lvl4pPr>
            <a:lvl5pPr marL="1828800" algn="l" rtl="0" fontAlgn="base">
              <a:spcBef>
                <a:spcPct val="0"/>
              </a:spcBef>
              <a:spcAft>
                <a:spcPct val="0"/>
              </a:spcAft>
              <a:defRPr sz="1400" kern="1200">
                <a:solidFill>
                  <a:schemeClr val="tx1"/>
                </a:solidFill>
                <a:latin typeface="Arial" panose="020B0604020202020204" pitchFamily="34" charset="0"/>
                <a:ea typeface="+mn-ea"/>
                <a:cs typeface="+mn-cs"/>
              </a:defRPr>
            </a:lvl5pPr>
            <a:lvl6pPr marL="2286000" algn="l" defTabSz="914400" rtl="0" eaLnBrk="1" latinLnBrk="0" hangingPunct="1">
              <a:defRPr sz="1400" kern="1200">
                <a:solidFill>
                  <a:schemeClr val="tx1"/>
                </a:solidFill>
                <a:latin typeface="Arial" panose="020B0604020202020204" pitchFamily="34" charset="0"/>
                <a:ea typeface="+mn-ea"/>
                <a:cs typeface="+mn-cs"/>
              </a:defRPr>
            </a:lvl6pPr>
            <a:lvl7pPr marL="2743200" algn="l" defTabSz="914400" rtl="0" eaLnBrk="1" latinLnBrk="0" hangingPunct="1">
              <a:defRPr sz="1400" kern="1200">
                <a:solidFill>
                  <a:schemeClr val="tx1"/>
                </a:solidFill>
                <a:latin typeface="Arial" panose="020B0604020202020204" pitchFamily="34" charset="0"/>
                <a:ea typeface="+mn-ea"/>
                <a:cs typeface="+mn-cs"/>
              </a:defRPr>
            </a:lvl7pPr>
            <a:lvl8pPr marL="3200400" algn="l" defTabSz="914400" rtl="0" eaLnBrk="1" latinLnBrk="0" hangingPunct="1">
              <a:defRPr sz="1400" kern="1200">
                <a:solidFill>
                  <a:schemeClr val="tx1"/>
                </a:solidFill>
                <a:latin typeface="Arial" panose="020B0604020202020204" pitchFamily="34" charset="0"/>
                <a:ea typeface="+mn-ea"/>
                <a:cs typeface="+mn-cs"/>
              </a:defRPr>
            </a:lvl8pPr>
            <a:lvl9pPr marL="3657600" algn="l" defTabSz="914400" rtl="0" eaLnBrk="1" latinLnBrk="0" hangingPunct="1">
              <a:defRPr sz="1400" kern="1200">
                <a:solidFill>
                  <a:schemeClr val="tx1"/>
                </a:solidFill>
                <a:latin typeface="Arial" panose="020B0604020202020204" pitchFamily="34" charset="0"/>
                <a:ea typeface="+mn-ea"/>
                <a:cs typeface="+mn-cs"/>
              </a:defRPr>
            </a:lvl9pPr>
          </a:lstStyle>
          <a:p>
            <a:endParaRPr lang="en-CA"/>
          </a:p>
        </p:txBody>
      </p:sp>
      <p:sp>
        <p:nvSpPr>
          <p:cNvPr id="75" name="Freeform 71">
            <a:extLst>
              <a:ext uri="{FF2B5EF4-FFF2-40B4-BE49-F238E27FC236}">
                <a16:creationId xmlns:a16="http://schemas.microsoft.com/office/drawing/2014/main" id="{E698D68B-183F-4BFB-9D67-C43546F1B5D5}"/>
              </a:ext>
            </a:extLst>
          </p:cNvPr>
          <p:cNvSpPr>
            <a:spLocks noChangeAspect="1"/>
          </p:cNvSpPr>
          <p:nvPr/>
        </p:nvSpPr>
        <p:spPr bwMode="auto">
          <a:xfrm>
            <a:off x="8882935" y="603061"/>
            <a:ext cx="512" cy="14912"/>
          </a:xfrm>
          <a:custGeom>
            <a:avLst/>
            <a:gdLst>
              <a:gd name="T0" fmla="*/ 0 w 2"/>
              <a:gd name="T1" fmla="*/ 0 h 23"/>
              <a:gd name="T2" fmla="*/ 1 w 2"/>
              <a:gd name="T3" fmla="*/ 23 h 23"/>
            </a:gdLst>
            <a:ahLst/>
            <a:cxnLst>
              <a:cxn ang="0">
                <a:pos x="T0" y="T1"/>
              </a:cxn>
              <a:cxn ang="0">
                <a:pos x="T2" y="T3"/>
              </a:cxn>
            </a:cxnLst>
            <a:rect l="0" t="0" r="r" b="b"/>
            <a:pathLst>
              <a:path w="2" h="23">
                <a:moveTo>
                  <a:pt x="0" y="0"/>
                </a:moveTo>
                <a:cubicBezTo>
                  <a:pt x="2" y="8"/>
                  <a:pt x="1" y="15"/>
                  <a:pt x="1" y="23"/>
                </a:cubicBezTo>
              </a:path>
            </a:pathLst>
          </a:custGeom>
          <a:noFill/>
          <a:ln w="6350" cap="rnd">
            <a:solidFill>
              <a:srgbClr val="FF6600"/>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defPPr>
              <a:defRPr lang="en-US"/>
            </a:defPPr>
            <a:lvl1pPr algn="l" rtl="0" fontAlgn="base">
              <a:spcBef>
                <a:spcPct val="0"/>
              </a:spcBef>
              <a:spcAft>
                <a:spcPct val="0"/>
              </a:spcAft>
              <a:defRPr sz="1400" kern="1200">
                <a:solidFill>
                  <a:schemeClr val="tx1"/>
                </a:solidFill>
                <a:latin typeface="Arial" panose="020B0604020202020204" pitchFamily="34" charset="0"/>
                <a:ea typeface="+mn-ea"/>
                <a:cs typeface="+mn-cs"/>
              </a:defRPr>
            </a:lvl1pPr>
            <a:lvl2pPr marL="457200" algn="l" rtl="0" fontAlgn="base">
              <a:spcBef>
                <a:spcPct val="0"/>
              </a:spcBef>
              <a:spcAft>
                <a:spcPct val="0"/>
              </a:spcAft>
              <a:defRPr sz="1400" kern="1200">
                <a:solidFill>
                  <a:schemeClr val="tx1"/>
                </a:solidFill>
                <a:latin typeface="Arial" panose="020B0604020202020204" pitchFamily="34" charset="0"/>
                <a:ea typeface="+mn-ea"/>
                <a:cs typeface="+mn-cs"/>
              </a:defRPr>
            </a:lvl2pPr>
            <a:lvl3pPr marL="914400" algn="l" rtl="0" fontAlgn="base">
              <a:spcBef>
                <a:spcPct val="0"/>
              </a:spcBef>
              <a:spcAft>
                <a:spcPct val="0"/>
              </a:spcAft>
              <a:defRPr sz="1400" kern="1200">
                <a:solidFill>
                  <a:schemeClr val="tx1"/>
                </a:solidFill>
                <a:latin typeface="Arial" panose="020B0604020202020204" pitchFamily="34" charset="0"/>
                <a:ea typeface="+mn-ea"/>
                <a:cs typeface="+mn-cs"/>
              </a:defRPr>
            </a:lvl3pPr>
            <a:lvl4pPr marL="1371600" algn="l" rtl="0" fontAlgn="base">
              <a:spcBef>
                <a:spcPct val="0"/>
              </a:spcBef>
              <a:spcAft>
                <a:spcPct val="0"/>
              </a:spcAft>
              <a:defRPr sz="1400" kern="1200">
                <a:solidFill>
                  <a:schemeClr val="tx1"/>
                </a:solidFill>
                <a:latin typeface="Arial" panose="020B0604020202020204" pitchFamily="34" charset="0"/>
                <a:ea typeface="+mn-ea"/>
                <a:cs typeface="+mn-cs"/>
              </a:defRPr>
            </a:lvl4pPr>
            <a:lvl5pPr marL="1828800" algn="l" rtl="0" fontAlgn="base">
              <a:spcBef>
                <a:spcPct val="0"/>
              </a:spcBef>
              <a:spcAft>
                <a:spcPct val="0"/>
              </a:spcAft>
              <a:defRPr sz="1400" kern="1200">
                <a:solidFill>
                  <a:schemeClr val="tx1"/>
                </a:solidFill>
                <a:latin typeface="Arial" panose="020B0604020202020204" pitchFamily="34" charset="0"/>
                <a:ea typeface="+mn-ea"/>
                <a:cs typeface="+mn-cs"/>
              </a:defRPr>
            </a:lvl5pPr>
            <a:lvl6pPr marL="2286000" algn="l" defTabSz="914400" rtl="0" eaLnBrk="1" latinLnBrk="0" hangingPunct="1">
              <a:defRPr sz="1400" kern="1200">
                <a:solidFill>
                  <a:schemeClr val="tx1"/>
                </a:solidFill>
                <a:latin typeface="Arial" panose="020B0604020202020204" pitchFamily="34" charset="0"/>
                <a:ea typeface="+mn-ea"/>
                <a:cs typeface="+mn-cs"/>
              </a:defRPr>
            </a:lvl6pPr>
            <a:lvl7pPr marL="2743200" algn="l" defTabSz="914400" rtl="0" eaLnBrk="1" latinLnBrk="0" hangingPunct="1">
              <a:defRPr sz="1400" kern="1200">
                <a:solidFill>
                  <a:schemeClr val="tx1"/>
                </a:solidFill>
                <a:latin typeface="Arial" panose="020B0604020202020204" pitchFamily="34" charset="0"/>
                <a:ea typeface="+mn-ea"/>
                <a:cs typeface="+mn-cs"/>
              </a:defRPr>
            </a:lvl7pPr>
            <a:lvl8pPr marL="3200400" algn="l" defTabSz="914400" rtl="0" eaLnBrk="1" latinLnBrk="0" hangingPunct="1">
              <a:defRPr sz="1400" kern="1200">
                <a:solidFill>
                  <a:schemeClr val="tx1"/>
                </a:solidFill>
                <a:latin typeface="Arial" panose="020B0604020202020204" pitchFamily="34" charset="0"/>
                <a:ea typeface="+mn-ea"/>
                <a:cs typeface="+mn-cs"/>
              </a:defRPr>
            </a:lvl8pPr>
            <a:lvl9pPr marL="3657600" algn="l" defTabSz="914400" rtl="0" eaLnBrk="1" latinLnBrk="0" hangingPunct="1">
              <a:defRPr sz="1400" kern="1200">
                <a:solidFill>
                  <a:schemeClr val="tx1"/>
                </a:solidFill>
                <a:latin typeface="Arial" panose="020B0604020202020204" pitchFamily="34" charset="0"/>
                <a:ea typeface="+mn-ea"/>
                <a:cs typeface="+mn-cs"/>
              </a:defRPr>
            </a:lvl9pPr>
          </a:lstStyle>
          <a:p>
            <a:endParaRPr lang="en-CA"/>
          </a:p>
        </p:txBody>
      </p:sp>
      <p:sp>
        <p:nvSpPr>
          <p:cNvPr id="76" name="Freeform 72">
            <a:extLst>
              <a:ext uri="{FF2B5EF4-FFF2-40B4-BE49-F238E27FC236}">
                <a16:creationId xmlns:a16="http://schemas.microsoft.com/office/drawing/2014/main" id="{345F2BBF-F428-4254-B269-0E2FC9397E47}"/>
              </a:ext>
            </a:extLst>
          </p:cNvPr>
          <p:cNvSpPr>
            <a:spLocks noChangeAspect="1"/>
          </p:cNvSpPr>
          <p:nvPr/>
        </p:nvSpPr>
        <p:spPr bwMode="auto">
          <a:xfrm>
            <a:off x="8767763" y="683147"/>
            <a:ext cx="19963" cy="57993"/>
          </a:xfrm>
          <a:custGeom>
            <a:avLst/>
            <a:gdLst>
              <a:gd name="T0" fmla="*/ 0 w 34"/>
              <a:gd name="T1" fmla="*/ 0 h 91"/>
              <a:gd name="T2" fmla="*/ 28 w 34"/>
              <a:gd name="T3" fmla="*/ 91 h 91"/>
            </a:gdLst>
            <a:ahLst/>
            <a:cxnLst>
              <a:cxn ang="0">
                <a:pos x="T0" y="T1"/>
              </a:cxn>
              <a:cxn ang="0">
                <a:pos x="T2" y="T3"/>
              </a:cxn>
            </a:cxnLst>
            <a:rect l="0" t="0" r="r" b="b"/>
            <a:pathLst>
              <a:path w="34" h="91">
                <a:moveTo>
                  <a:pt x="0" y="0"/>
                </a:moveTo>
                <a:cubicBezTo>
                  <a:pt x="19" y="26"/>
                  <a:pt x="34" y="57"/>
                  <a:pt x="28" y="91"/>
                </a:cubicBezTo>
              </a:path>
            </a:pathLst>
          </a:custGeom>
          <a:noFill/>
          <a:ln w="6350" cap="rnd">
            <a:solidFill>
              <a:srgbClr val="FF6600"/>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defPPr>
              <a:defRPr lang="en-US"/>
            </a:defPPr>
            <a:lvl1pPr algn="l" rtl="0" fontAlgn="base">
              <a:spcBef>
                <a:spcPct val="0"/>
              </a:spcBef>
              <a:spcAft>
                <a:spcPct val="0"/>
              </a:spcAft>
              <a:defRPr sz="1400" kern="1200">
                <a:solidFill>
                  <a:schemeClr val="tx1"/>
                </a:solidFill>
                <a:latin typeface="Arial" panose="020B0604020202020204" pitchFamily="34" charset="0"/>
                <a:ea typeface="+mn-ea"/>
                <a:cs typeface="+mn-cs"/>
              </a:defRPr>
            </a:lvl1pPr>
            <a:lvl2pPr marL="457200" algn="l" rtl="0" fontAlgn="base">
              <a:spcBef>
                <a:spcPct val="0"/>
              </a:spcBef>
              <a:spcAft>
                <a:spcPct val="0"/>
              </a:spcAft>
              <a:defRPr sz="1400" kern="1200">
                <a:solidFill>
                  <a:schemeClr val="tx1"/>
                </a:solidFill>
                <a:latin typeface="Arial" panose="020B0604020202020204" pitchFamily="34" charset="0"/>
                <a:ea typeface="+mn-ea"/>
                <a:cs typeface="+mn-cs"/>
              </a:defRPr>
            </a:lvl2pPr>
            <a:lvl3pPr marL="914400" algn="l" rtl="0" fontAlgn="base">
              <a:spcBef>
                <a:spcPct val="0"/>
              </a:spcBef>
              <a:spcAft>
                <a:spcPct val="0"/>
              </a:spcAft>
              <a:defRPr sz="1400" kern="1200">
                <a:solidFill>
                  <a:schemeClr val="tx1"/>
                </a:solidFill>
                <a:latin typeface="Arial" panose="020B0604020202020204" pitchFamily="34" charset="0"/>
                <a:ea typeface="+mn-ea"/>
                <a:cs typeface="+mn-cs"/>
              </a:defRPr>
            </a:lvl3pPr>
            <a:lvl4pPr marL="1371600" algn="l" rtl="0" fontAlgn="base">
              <a:spcBef>
                <a:spcPct val="0"/>
              </a:spcBef>
              <a:spcAft>
                <a:spcPct val="0"/>
              </a:spcAft>
              <a:defRPr sz="1400" kern="1200">
                <a:solidFill>
                  <a:schemeClr val="tx1"/>
                </a:solidFill>
                <a:latin typeface="Arial" panose="020B0604020202020204" pitchFamily="34" charset="0"/>
                <a:ea typeface="+mn-ea"/>
                <a:cs typeface="+mn-cs"/>
              </a:defRPr>
            </a:lvl4pPr>
            <a:lvl5pPr marL="1828800" algn="l" rtl="0" fontAlgn="base">
              <a:spcBef>
                <a:spcPct val="0"/>
              </a:spcBef>
              <a:spcAft>
                <a:spcPct val="0"/>
              </a:spcAft>
              <a:defRPr sz="1400" kern="1200">
                <a:solidFill>
                  <a:schemeClr val="tx1"/>
                </a:solidFill>
                <a:latin typeface="Arial" panose="020B0604020202020204" pitchFamily="34" charset="0"/>
                <a:ea typeface="+mn-ea"/>
                <a:cs typeface="+mn-cs"/>
              </a:defRPr>
            </a:lvl5pPr>
            <a:lvl6pPr marL="2286000" algn="l" defTabSz="914400" rtl="0" eaLnBrk="1" latinLnBrk="0" hangingPunct="1">
              <a:defRPr sz="1400" kern="1200">
                <a:solidFill>
                  <a:schemeClr val="tx1"/>
                </a:solidFill>
                <a:latin typeface="Arial" panose="020B0604020202020204" pitchFamily="34" charset="0"/>
                <a:ea typeface="+mn-ea"/>
                <a:cs typeface="+mn-cs"/>
              </a:defRPr>
            </a:lvl6pPr>
            <a:lvl7pPr marL="2743200" algn="l" defTabSz="914400" rtl="0" eaLnBrk="1" latinLnBrk="0" hangingPunct="1">
              <a:defRPr sz="1400" kern="1200">
                <a:solidFill>
                  <a:schemeClr val="tx1"/>
                </a:solidFill>
                <a:latin typeface="Arial" panose="020B0604020202020204" pitchFamily="34" charset="0"/>
                <a:ea typeface="+mn-ea"/>
                <a:cs typeface="+mn-cs"/>
              </a:defRPr>
            </a:lvl7pPr>
            <a:lvl8pPr marL="3200400" algn="l" defTabSz="914400" rtl="0" eaLnBrk="1" latinLnBrk="0" hangingPunct="1">
              <a:defRPr sz="1400" kern="1200">
                <a:solidFill>
                  <a:schemeClr val="tx1"/>
                </a:solidFill>
                <a:latin typeface="Arial" panose="020B0604020202020204" pitchFamily="34" charset="0"/>
                <a:ea typeface="+mn-ea"/>
                <a:cs typeface="+mn-cs"/>
              </a:defRPr>
            </a:lvl8pPr>
            <a:lvl9pPr marL="3657600" algn="l" defTabSz="914400" rtl="0" eaLnBrk="1" latinLnBrk="0" hangingPunct="1">
              <a:defRPr sz="1400" kern="1200">
                <a:solidFill>
                  <a:schemeClr val="tx1"/>
                </a:solidFill>
                <a:latin typeface="Arial" panose="020B0604020202020204" pitchFamily="34" charset="0"/>
                <a:ea typeface="+mn-ea"/>
                <a:cs typeface="+mn-cs"/>
              </a:defRPr>
            </a:lvl9pPr>
          </a:lstStyle>
          <a:p>
            <a:endParaRPr lang="en-CA"/>
          </a:p>
        </p:txBody>
      </p:sp>
      <p:sp>
        <p:nvSpPr>
          <p:cNvPr id="77" name="Freeform 73">
            <a:extLst>
              <a:ext uri="{FF2B5EF4-FFF2-40B4-BE49-F238E27FC236}">
                <a16:creationId xmlns:a16="http://schemas.microsoft.com/office/drawing/2014/main" id="{4027B6C5-8193-4968-A846-342AD0761B85}"/>
              </a:ext>
            </a:extLst>
          </p:cNvPr>
          <p:cNvSpPr>
            <a:spLocks noChangeAspect="1"/>
          </p:cNvSpPr>
          <p:nvPr/>
        </p:nvSpPr>
        <p:spPr bwMode="auto">
          <a:xfrm>
            <a:off x="8784143" y="741139"/>
            <a:ext cx="13821" cy="14912"/>
          </a:xfrm>
          <a:custGeom>
            <a:avLst/>
            <a:gdLst>
              <a:gd name="T0" fmla="*/ 0 w 23"/>
              <a:gd name="T1" fmla="*/ 0 h 23"/>
              <a:gd name="T2" fmla="*/ 23 w 23"/>
              <a:gd name="T3" fmla="*/ 23 h 23"/>
            </a:gdLst>
            <a:ahLst/>
            <a:cxnLst>
              <a:cxn ang="0">
                <a:pos x="T0" y="T1"/>
              </a:cxn>
              <a:cxn ang="0">
                <a:pos x="T2" y="T3"/>
              </a:cxn>
            </a:cxnLst>
            <a:rect l="0" t="0" r="r" b="b"/>
            <a:pathLst>
              <a:path w="23" h="23">
                <a:moveTo>
                  <a:pt x="0" y="0"/>
                </a:moveTo>
                <a:cubicBezTo>
                  <a:pt x="7" y="9"/>
                  <a:pt x="13" y="17"/>
                  <a:pt x="23" y="23"/>
                </a:cubicBezTo>
              </a:path>
            </a:pathLst>
          </a:custGeom>
          <a:noFill/>
          <a:ln w="6350" cap="rnd">
            <a:solidFill>
              <a:srgbClr val="FF6600"/>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defPPr>
              <a:defRPr lang="en-US"/>
            </a:defPPr>
            <a:lvl1pPr algn="l" rtl="0" fontAlgn="base">
              <a:spcBef>
                <a:spcPct val="0"/>
              </a:spcBef>
              <a:spcAft>
                <a:spcPct val="0"/>
              </a:spcAft>
              <a:defRPr sz="1400" kern="1200">
                <a:solidFill>
                  <a:schemeClr val="tx1"/>
                </a:solidFill>
                <a:latin typeface="Arial" panose="020B0604020202020204" pitchFamily="34" charset="0"/>
                <a:ea typeface="+mn-ea"/>
                <a:cs typeface="+mn-cs"/>
              </a:defRPr>
            </a:lvl1pPr>
            <a:lvl2pPr marL="457200" algn="l" rtl="0" fontAlgn="base">
              <a:spcBef>
                <a:spcPct val="0"/>
              </a:spcBef>
              <a:spcAft>
                <a:spcPct val="0"/>
              </a:spcAft>
              <a:defRPr sz="1400" kern="1200">
                <a:solidFill>
                  <a:schemeClr val="tx1"/>
                </a:solidFill>
                <a:latin typeface="Arial" panose="020B0604020202020204" pitchFamily="34" charset="0"/>
                <a:ea typeface="+mn-ea"/>
                <a:cs typeface="+mn-cs"/>
              </a:defRPr>
            </a:lvl2pPr>
            <a:lvl3pPr marL="914400" algn="l" rtl="0" fontAlgn="base">
              <a:spcBef>
                <a:spcPct val="0"/>
              </a:spcBef>
              <a:spcAft>
                <a:spcPct val="0"/>
              </a:spcAft>
              <a:defRPr sz="1400" kern="1200">
                <a:solidFill>
                  <a:schemeClr val="tx1"/>
                </a:solidFill>
                <a:latin typeface="Arial" panose="020B0604020202020204" pitchFamily="34" charset="0"/>
                <a:ea typeface="+mn-ea"/>
                <a:cs typeface="+mn-cs"/>
              </a:defRPr>
            </a:lvl3pPr>
            <a:lvl4pPr marL="1371600" algn="l" rtl="0" fontAlgn="base">
              <a:spcBef>
                <a:spcPct val="0"/>
              </a:spcBef>
              <a:spcAft>
                <a:spcPct val="0"/>
              </a:spcAft>
              <a:defRPr sz="1400" kern="1200">
                <a:solidFill>
                  <a:schemeClr val="tx1"/>
                </a:solidFill>
                <a:latin typeface="Arial" panose="020B0604020202020204" pitchFamily="34" charset="0"/>
                <a:ea typeface="+mn-ea"/>
                <a:cs typeface="+mn-cs"/>
              </a:defRPr>
            </a:lvl4pPr>
            <a:lvl5pPr marL="1828800" algn="l" rtl="0" fontAlgn="base">
              <a:spcBef>
                <a:spcPct val="0"/>
              </a:spcBef>
              <a:spcAft>
                <a:spcPct val="0"/>
              </a:spcAft>
              <a:defRPr sz="1400" kern="1200">
                <a:solidFill>
                  <a:schemeClr val="tx1"/>
                </a:solidFill>
                <a:latin typeface="Arial" panose="020B0604020202020204" pitchFamily="34" charset="0"/>
                <a:ea typeface="+mn-ea"/>
                <a:cs typeface="+mn-cs"/>
              </a:defRPr>
            </a:lvl5pPr>
            <a:lvl6pPr marL="2286000" algn="l" defTabSz="914400" rtl="0" eaLnBrk="1" latinLnBrk="0" hangingPunct="1">
              <a:defRPr sz="1400" kern="1200">
                <a:solidFill>
                  <a:schemeClr val="tx1"/>
                </a:solidFill>
                <a:latin typeface="Arial" panose="020B0604020202020204" pitchFamily="34" charset="0"/>
                <a:ea typeface="+mn-ea"/>
                <a:cs typeface="+mn-cs"/>
              </a:defRPr>
            </a:lvl6pPr>
            <a:lvl7pPr marL="2743200" algn="l" defTabSz="914400" rtl="0" eaLnBrk="1" latinLnBrk="0" hangingPunct="1">
              <a:defRPr sz="1400" kern="1200">
                <a:solidFill>
                  <a:schemeClr val="tx1"/>
                </a:solidFill>
                <a:latin typeface="Arial" panose="020B0604020202020204" pitchFamily="34" charset="0"/>
                <a:ea typeface="+mn-ea"/>
                <a:cs typeface="+mn-cs"/>
              </a:defRPr>
            </a:lvl7pPr>
            <a:lvl8pPr marL="3200400" algn="l" defTabSz="914400" rtl="0" eaLnBrk="1" latinLnBrk="0" hangingPunct="1">
              <a:defRPr sz="1400" kern="1200">
                <a:solidFill>
                  <a:schemeClr val="tx1"/>
                </a:solidFill>
                <a:latin typeface="Arial" panose="020B0604020202020204" pitchFamily="34" charset="0"/>
                <a:ea typeface="+mn-ea"/>
                <a:cs typeface="+mn-cs"/>
              </a:defRPr>
            </a:lvl8pPr>
            <a:lvl9pPr marL="3657600" algn="l" defTabSz="914400" rtl="0" eaLnBrk="1" latinLnBrk="0" hangingPunct="1">
              <a:defRPr sz="1400" kern="1200">
                <a:solidFill>
                  <a:schemeClr val="tx1"/>
                </a:solidFill>
                <a:latin typeface="Arial" panose="020B0604020202020204" pitchFamily="34" charset="0"/>
                <a:ea typeface="+mn-ea"/>
                <a:cs typeface="+mn-cs"/>
              </a:defRPr>
            </a:lvl9pPr>
          </a:lstStyle>
          <a:p>
            <a:endParaRPr lang="en-CA"/>
          </a:p>
        </p:txBody>
      </p:sp>
      <p:sp>
        <p:nvSpPr>
          <p:cNvPr id="78" name="Freeform 74">
            <a:extLst>
              <a:ext uri="{FF2B5EF4-FFF2-40B4-BE49-F238E27FC236}">
                <a16:creationId xmlns:a16="http://schemas.microsoft.com/office/drawing/2014/main" id="{8F04AAD7-D2DB-4ED1-B1BA-651D066D5296}"/>
              </a:ext>
            </a:extLst>
          </p:cNvPr>
          <p:cNvSpPr>
            <a:spLocks noChangeAspect="1"/>
          </p:cNvSpPr>
          <p:nvPr/>
        </p:nvSpPr>
        <p:spPr bwMode="auto">
          <a:xfrm>
            <a:off x="8773905" y="741139"/>
            <a:ext cx="10237" cy="17122"/>
          </a:xfrm>
          <a:custGeom>
            <a:avLst/>
            <a:gdLst>
              <a:gd name="T0" fmla="*/ 17 w 17"/>
              <a:gd name="T1" fmla="*/ 0 h 27"/>
              <a:gd name="T2" fmla="*/ 0 w 17"/>
              <a:gd name="T3" fmla="*/ 27 h 27"/>
            </a:gdLst>
            <a:ahLst/>
            <a:cxnLst>
              <a:cxn ang="0">
                <a:pos x="T0" y="T1"/>
              </a:cxn>
              <a:cxn ang="0">
                <a:pos x="T2" y="T3"/>
              </a:cxn>
            </a:cxnLst>
            <a:rect l="0" t="0" r="r" b="b"/>
            <a:pathLst>
              <a:path w="17" h="27">
                <a:moveTo>
                  <a:pt x="17" y="0"/>
                </a:moveTo>
                <a:cubicBezTo>
                  <a:pt x="7" y="5"/>
                  <a:pt x="11" y="23"/>
                  <a:pt x="0" y="27"/>
                </a:cubicBezTo>
              </a:path>
            </a:pathLst>
          </a:custGeom>
          <a:noFill/>
          <a:ln w="6350" cap="rnd">
            <a:solidFill>
              <a:srgbClr val="FF6600"/>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defPPr>
              <a:defRPr lang="en-US"/>
            </a:defPPr>
            <a:lvl1pPr algn="l" rtl="0" fontAlgn="base">
              <a:spcBef>
                <a:spcPct val="0"/>
              </a:spcBef>
              <a:spcAft>
                <a:spcPct val="0"/>
              </a:spcAft>
              <a:defRPr sz="1400" kern="1200">
                <a:solidFill>
                  <a:schemeClr val="tx1"/>
                </a:solidFill>
                <a:latin typeface="Arial" panose="020B0604020202020204" pitchFamily="34" charset="0"/>
                <a:ea typeface="+mn-ea"/>
                <a:cs typeface="+mn-cs"/>
              </a:defRPr>
            </a:lvl1pPr>
            <a:lvl2pPr marL="457200" algn="l" rtl="0" fontAlgn="base">
              <a:spcBef>
                <a:spcPct val="0"/>
              </a:spcBef>
              <a:spcAft>
                <a:spcPct val="0"/>
              </a:spcAft>
              <a:defRPr sz="1400" kern="1200">
                <a:solidFill>
                  <a:schemeClr val="tx1"/>
                </a:solidFill>
                <a:latin typeface="Arial" panose="020B0604020202020204" pitchFamily="34" charset="0"/>
                <a:ea typeface="+mn-ea"/>
                <a:cs typeface="+mn-cs"/>
              </a:defRPr>
            </a:lvl2pPr>
            <a:lvl3pPr marL="914400" algn="l" rtl="0" fontAlgn="base">
              <a:spcBef>
                <a:spcPct val="0"/>
              </a:spcBef>
              <a:spcAft>
                <a:spcPct val="0"/>
              </a:spcAft>
              <a:defRPr sz="1400" kern="1200">
                <a:solidFill>
                  <a:schemeClr val="tx1"/>
                </a:solidFill>
                <a:latin typeface="Arial" panose="020B0604020202020204" pitchFamily="34" charset="0"/>
                <a:ea typeface="+mn-ea"/>
                <a:cs typeface="+mn-cs"/>
              </a:defRPr>
            </a:lvl3pPr>
            <a:lvl4pPr marL="1371600" algn="l" rtl="0" fontAlgn="base">
              <a:spcBef>
                <a:spcPct val="0"/>
              </a:spcBef>
              <a:spcAft>
                <a:spcPct val="0"/>
              </a:spcAft>
              <a:defRPr sz="1400" kern="1200">
                <a:solidFill>
                  <a:schemeClr val="tx1"/>
                </a:solidFill>
                <a:latin typeface="Arial" panose="020B0604020202020204" pitchFamily="34" charset="0"/>
                <a:ea typeface="+mn-ea"/>
                <a:cs typeface="+mn-cs"/>
              </a:defRPr>
            </a:lvl4pPr>
            <a:lvl5pPr marL="1828800" algn="l" rtl="0" fontAlgn="base">
              <a:spcBef>
                <a:spcPct val="0"/>
              </a:spcBef>
              <a:spcAft>
                <a:spcPct val="0"/>
              </a:spcAft>
              <a:defRPr sz="1400" kern="1200">
                <a:solidFill>
                  <a:schemeClr val="tx1"/>
                </a:solidFill>
                <a:latin typeface="Arial" panose="020B0604020202020204" pitchFamily="34" charset="0"/>
                <a:ea typeface="+mn-ea"/>
                <a:cs typeface="+mn-cs"/>
              </a:defRPr>
            </a:lvl5pPr>
            <a:lvl6pPr marL="2286000" algn="l" defTabSz="914400" rtl="0" eaLnBrk="1" latinLnBrk="0" hangingPunct="1">
              <a:defRPr sz="1400" kern="1200">
                <a:solidFill>
                  <a:schemeClr val="tx1"/>
                </a:solidFill>
                <a:latin typeface="Arial" panose="020B0604020202020204" pitchFamily="34" charset="0"/>
                <a:ea typeface="+mn-ea"/>
                <a:cs typeface="+mn-cs"/>
              </a:defRPr>
            </a:lvl6pPr>
            <a:lvl7pPr marL="2743200" algn="l" defTabSz="914400" rtl="0" eaLnBrk="1" latinLnBrk="0" hangingPunct="1">
              <a:defRPr sz="1400" kern="1200">
                <a:solidFill>
                  <a:schemeClr val="tx1"/>
                </a:solidFill>
                <a:latin typeface="Arial" panose="020B0604020202020204" pitchFamily="34" charset="0"/>
                <a:ea typeface="+mn-ea"/>
                <a:cs typeface="+mn-cs"/>
              </a:defRPr>
            </a:lvl7pPr>
            <a:lvl8pPr marL="3200400" algn="l" defTabSz="914400" rtl="0" eaLnBrk="1" latinLnBrk="0" hangingPunct="1">
              <a:defRPr sz="1400" kern="1200">
                <a:solidFill>
                  <a:schemeClr val="tx1"/>
                </a:solidFill>
                <a:latin typeface="Arial" panose="020B0604020202020204" pitchFamily="34" charset="0"/>
                <a:ea typeface="+mn-ea"/>
                <a:cs typeface="+mn-cs"/>
              </a:defRPr>
            </a:lvl8pPr>
            <a:lvl9pPr marL="3657600" algn="l" defTabSz="914400" rtl="0" eaLnBrk="1" latinLnBrk="0" hangingPunct="1">
              <a:defRPr sz="1400" kern="1200">
                <a:solidFill>
                  <a:schemeClr val="tx1"/>
                </a:solidFill>
                <a:latin typeface="Arial" panose="020B0604020202020204" pitchFamily="34" charset="0"/>
                <a:ea typeface="+mn-ea"/>
                <a:cs typeface="+mn-cs"/>
              </a:defRPr>
            </a:lvl9pPr>
          </a:lstStyle>
          <a:p>
            <a:endParaRPr lang="en-CA"/>
          </a:p>
        </p:txBody>
      </p:sp>
      <p:sp>
        <p:nvSpPr>
          <p:cNvPr id="79" name="Freeform 75">
            <a:extLst>
              <a:ext uri="{FF2B5EF4-FFF2-40B4-BE49-F238E27FC236}">
                <a16:creationId xmlns:a16="http://schemas.microsoft.com/office/drawing/2014/main" id="{41D8F2DF-7093-4A03-8434-C14DFA0B5D26}"/>
              </a:ext>
            </a:extLst>
          </p:cNvPr>
          <p:cNvSpPr>
            <a:spLocks noChangeAspect="1"/>
          </p:cNvSpPr>
          <p:nvPr/>
        </p:nvSpPr>
        <p:spPr bwMode="auto">
          <a:xfrm>
            <a:off x="8662829" y="830062"/>
            <a:ext cx="13821" cy="2209"/>
          </a:xfrm>
          <a:custGeom>
            <a:avLst/>
            <a:gdLst>
              <a:gd name="T0" fmla="*/ 0 w 24"/>
              <a:gd name="T1" fmla="*/ 0 h 3"/>
              <a:gd name="T2" fmla="*/ 24 w 24"/>
              <a:gd name="T3" fmla="*/ 0 h 3"/>
            </a:gdLst>
            <a:ahLst/>
            <a:cxnLst>
              <a:cxn ang="0">
                <a:pos x="T0" y="T1"/>
              </a:cxn>
              <a:cxn ang="0">
                <a:pos x="T2" y="T3"/>
              </a:cxn>
            </a:cxnLst>
            <a:rect l="0" t="0" r="r" b="b"/>
            <a:pathLst>
              <a:path w="24" h="3">
                <a:moveTo>
                  <a:pt x="0" y="0"/>
                </a:moveTo>
                <a:cubicBezTo>
                  <a:pt x="8" y="3"/>
                  <a:pt x="16" y="3"/>
                  <a:pt x="24" y="0"/>
                </a:cubicBezTo>
              </a:path>
            </a:pathLst>
          </a:custGeom>
          <a:noFill/>
          <a:ln w="6350" cap="rnd">
            <a:solidFill>
              <a:srgbClr val="FF6600"/>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defPPr>
              <a:defRPr lang="en-US"/>
            </a:defPPr>
            <a:lvl1pPr algn="l" rtl="0" fontAlgn="base">
              <a:spcBef>
                <a:spcPct val="0"/>
              </a:spcBef>
              <a:spcAft>
                <a:spcPct val="0"/>
              </a:spcAft>
              <a:defRPr sz="1400" kern="1200">
                <a:solidFill>
                  <a:schemeClr val="tx1"/>
                </a:solidFill>
                <a:latin typeface="Arial" panose="020B0604020202020204" pitchFamily="34" charset="0"/>
                <a:ea typeface="+mn-ea"/>
                <a:cs typeface="+mn-cs"/>
              </a:defRPr>
            </a:lvl1pPr>
            <a:lvl2pPr marL="457200" algn="l" rtl="0" fontAlgn="base">
              <a:spcBef>
                <a:spcPct val="0"/>
              </a:spcBef>
              <a:spcAft>
                <a:spcPct val="0"/>
              </a:spcAft>
              <a:defRPr sz="1400" kern="1200">
                <a:solidFill>
                  <a:schemeClr val="tx1"/>
                </a:solidFill>
                <a:latin typeface="Arial" panose="020B0604020202020204" pitchFamily="34" charset="0"/>
                <a:ea typeface="+mn-ea"/>
                <a:cs typeface="+mn-cs"/>
              </a:defRPr>
            </a:lvl2pPr>
            <a:lvl3pPr marL="914400" algn="l" rtl="0" fontAlgn="base">
              <a:spcBef>
                <a:spcPct val="0"/>
              </a:spcBef>
              <a:spcAft>
                <a:spcPct val="0"/>
              </a:spcAft>
              <a:defRPr sz="1400" kern="1200">
                <a:solidFill>
                  <a:schemeClr val="tx1"/>
                </a:solidFill>
                <a:latin typeface="Arial" panose="020B0604020202020204" pitchFamily="34" charset="0"/>
                <a:ea typeface="+mn-ea"/>
                <a:cs typeface="+mn-cs"/>
              </a:defRPr>
            </a:lvl3pPr>
            <a:lvl4pPr marL="1371600" algn="l" rtl="0" fontAlgn="base">
              <a:spcBef>
                <a:spcPct val="0"/>
              </a:spcBef>
              <a:spcAft>
                <a:spcPct val="0"/>
              </a:spcAft>
              <a:defRPr sz="1400" kern="1200">
                <a:solidFill>
                  <a:schemeClr val="tx1"/>
                </a:solidFill>
                <a:latin typeface="Arial" panose="020B0604020202020204" pitchFamily="34" charset="0"/>
                <a:ea typeface="+mn-ea"/>
                <a:cs typeface="+mn-cs"/>
              </a:defRPr>
            </a:lvl4pPr>
            <a:lvl5pPr marL="1828800" algn="l" rtl="0" fontAlgn="base">
              <a:spcBef>
                <a:spcPct val="0"/>
              </a:spcBef>
              <a:spcAft>
                <a:spcPct val="0"/>
              </a:spcAft>
              <a:defRPr sz="1400" kern="1200">
                <a:solidFill>
                  <a:schemeClr val="tx1"/>
                </a:solidFill>
                <a:latin typeface="Arial" panose="020B0604020202020204" pitchFamily="34" charset="0"/>
                <a:ea typeface="+mn-ea"/>
                <a:cs typeface="+mn-cs"/>
              </a:defRPr>
            </a:lvl5pPr>
            <a:lvl6pPr marL="2286000" algn="l" defTabSz="914400" rtl="0" eaLnBrk="1" latinLnBrk="0" hangingPunct="1">
              <a:defRPr sz="1400" kern="1200">
                <a:solidFill>
                  <a:schemeClr val="tx1"/>
                </a:solidFill>
                <a:latin typeface="Arial" panose="020B0604020202020204" pitchFamily="34" charset="0"/>
                <a:ea typeface="+mn-ea"/>
                <a:cs typeface="+mn-cs"/>
              </a:defRPr>
            </a:lvl6pPr>
            <a:lvl7pPr marL="2743200" algn="l" defTabSz="914400" rtl="0" eaLnBrk="1" latinLnBrk="0" hangingPunct="1">
              <a:defRPr sz="1400" kern="1200">
                <a:solidFill>
                  <a:schemeClr val="tx1"/>
                </a:solidFill>
                <a:latin typeface="Arial" panose="020B0604020202020204" pitchFamily="34" charset="0"/>
                <a:ea typeface="+mn-ea"/>
                <a:cs typeface="+mn-cs"/>
              </a:defRPr>
            </a:lvl7pPr>
            <a:lvl8pPr marL="3200400" algn="l" defTabSz="914400" rtl="0" eaLnBrk="1" latinLnBrk="0" hangingPunct="1">
              <a:defRPr sz="1400" kern="1200">
                <a:solidFill>
                  <a:schemeClr val="tx1"/>
                </a:solidFill>
                <a:latin typeface="Arial" panose="020B0604020202020204" pitchFamily="34" charset="0"/>
                <a:ea typeface="+mn-ea"/>
                <a:cs typeface="+mn-cs"/>
              </a:defRPr>
            </a:lvl8pPr>
            <a:lvl9pPr marL="3657600" algn="l" defTabSz="914400" rtl="0" eaLnBrk="1" latinLnBrk="0" hangingPunct="1">
              <a:defRPr sz="1400" kern="1200">
                <a:solidFill>
                  <a:schemeClr val="tx1"/>
                </a:solidFill>
                <a:latin typeface="Arial" panose="020B0604020202020204" pitchFamily="34" charset="0"/>
                <a:ea typeface="+mn-ea"/>
                <a:cs typeface="+mn-cs"/>
              </a:defRPr>
            </a:lvl9pPr>
          </a:lstStyle>
          <a:p>
            <a:endParaRPr lang="en-CA"/>
          </a:p>
        </p:txBody>
      </p:sp>
      <p:sp>
        <p:nvSpPr>
          <p:cNvPr id="80" name="Freeform 76">
            <a:extLst>
              <a:ext uri="{FF2B5EF4-FFF2-40B4-BE49-F238E27FC236}">
                <a16:creationId xmlns:a16="http://schemas.microsoft.com/office/drawing/2014/main" id="{203D01FA-44F7-4EB0-994C-C1C638F3FEE5}"/>
              </a:ext>
            </a:extLst>
          </p:cNvPr>
          <p:cNvSpPr>
            <a:spLocks noChangeAspect="1"/>
          </p:cNvSpPr>
          <p:nvPr/>
        </p:nvSpPr>
        <p:spPr bwMode="auto">
          <a:xfrm>
            <a:off x="8622390" y="986918"/>
            <a:ext cx="126945" cy="24302"/>
          </a:xfrm>
          <a:custGeom>
            <a:avLst/>
            <a:gdLst>
              <a:gd name="T0" fmla="*/ 0 w 214"/>
              <a:gd name="T1" fmla="*/ 38 h 38"/>
              <a:gd name="T2" fmla="*/ 214 w 214"/>
              <a:gd name="T3" fmla="*/ 0 h 38"/>
            </a:gdLst>
            <a:ahLst/>
            <a:cxnLst>
              <a:cxn ang="0">
                <a:pos x="T0" y="T1"/>
              </a:cxn>
              <a:cxn ang="0">
                <a:pos x="T2" y="T3"/>
              </a:cxn>
            </a:cxnLst>
            <a:rect l="0" t="0" r="r" b="b"/>
            <a:pathLst>
              <a:path w="214" h="38">
                <a:moveTo>
                  <a:pt x="0" y="38"/>
                </a:moveTo>
                <a:cubicBezTo>
                  <a:pt x="71" y="31"/>
                  <a:pt x="144" y="16"/>
                  <a:pt x="214" y="0"/>
                </a:cubicBezTo>
              </a:path>
            </a:pathLst>
          </a:custGeom>
          <a:noFill/>
          <a:ln w="6350" cap="rnd">
            <a:solidFill>
              <a:srgbClr val="FF6600"/>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defPPr>
              <a:defRPr lang="en-US"/>
            </a:defPPr>
            <a:lvl1pPr algn="l" rtl="0" fontAlgn="base">
              <a:spcBef>
                <a:spcPct val="0"/>
              </a:spcBef>
              <a:spcAft>
                <a:spcPct val="0"/>
              </a:spcAft>
              <a:defRPr sz="1400" kern="1200">
                <a:solidFill>
                  <a:schemeClr val="tx1"/>
                </a:solidFill>
                <a:latin typeface="Arial" panose="020B0604020202020204" pitchFamily="34" charset="0"/>
                <a:ea typeface="+mn-ea"/>
                <a:cs typeface="+mn-cs"/>
              </a:defRPr>
            </a:lvl1pPr>
            <a:lvl2pPr marL="457200" algn="l" rtl="0" fontAlgn="base">
              <a:spcBef>
                <a:spcPct val="0"/>
              </a:spcBef>
              <a:spcAft>
                <a:spcPct val="0"/>
              </a:spcAft>
              <a:defRPr sz="1400" kern="1200">
                <a:solidFill>
                  <a:schemeClr val="tx1"/>
                </a:solidFill>
                <a:latin typeface="Arial" panose="020B0604020202020204" pitchFamily="34" charset="0"/>
                <a:ea typeface="+mn-ea"/>
                <a:cs typeface="+mn-cs"/>
              </a:defRPr>
            </a:lvl2pPr>
            <a:lvl3pPr marL="914400" algn="l" rtl="0" fontAlgn="base">
              <a:spcBef>
                <a:spcPct val="0"/>
              </a:spcBef>
              <a:spcAft>
                <a:spcPct val="0"/>
              </a:spcAft>
              <a:defRPr sz="1400" kern="1200">
                <a:solidFill>
                  <a:schemeClr val="tx1"/>
                </a:solidFill>
                <a:latin typeface="Arial" panose="020B0604020202020204" pitchFamily="34" charset="0"/>
                <a:ea typeface="+mn-ea"/>
                <a:cs typeface="+mn-cs"/>
              </a:defRPr>
            </a:lvl3pPr>
            <a:lvl4pPr marL="1371600" algn="l" rtl="0" fontAlgn="base">
              <a:spcBef>
                <a:spcPct val="0"/>
              </a:spcBef>
              <a:spcAft>
                <a:spcPct val="0"/>
              </a:spcAft>
              <a:defRPr sz="1400" kern="1200">
                <a:solidFill>
                  <a:schemeClr val="tx1"/>
                </a:solidFill>
                <a:latin typeface="Arial" panose="020B0604020202020204" pitchFamily="34" charset="0"/>
                <a:ea typeface="+mn-ea"/>
                <a:cs typeface="+mn-cs"/>
              </a:defRPr>
            </a:lvl4pPr>
            <a:lvl5pPr marL="1828800" algn="l" rtl="0" fontAlgn="base">
              <a:spcBef>
                <a:spcPct val="0"/>
              </a:spcBef>
              <a:spcAft>
                <a:spcPct val="0"/>
              </a:spcAft>
              <a:defRPr sz="1400" kern="1200">
                <a:solidFill>
                  <a:schemeClr val="tx1"/>
                </a:solidFill>
                <a:latin typeface="Arial" panose="020B0604020202020204" pitchFamily="34" charset="0"/>
                <a:ea typeface="+mn-ea"/>
                <a:cs typeface="+mn-cs"/>
              </a:defRPr>
            </a:lvl5pPr>
            <a:lvl6pPr marL="2286000" algn="l" defTabSz="914400" rtl="0" eaLnBrk="1" latinLnBrk="0" hangingPunct="1">
              <a:defRPr sz="1400" kern="1200">
                <a:solidFill>
                  <a:schemeClr val="tx1"/>
                </a:solidFill>
                <a:latin typeface="Arial" panose="020B0604020202020204" pitchFamily="34" charset="0"/>
                <a:ea typeface="+mn-ea"/>
                <a:cs typeface="+mn-cs"/>
              </a:defRPr>
            </a:lvl6pPr>
            <a:lvl7pPr marL="2743200" algn="l" defTabSz="914400" rtl="0" eaLnBrk="1" latinLnBrk="0" hangingPunct="1">
              <a:defRPr sz="1400" kern="1200">
                <a:solidFill>
                  <a:schemeClr val="tx1"/>
                </a:solidFill>
                <a:latin typeface="Arial" panose="020B0604020202020204" pitchFamily="34" charset="0"/>
                <a:ea typeface="+mn-ea"/>
                <a:cs typeface="+mn-cs"/>
              </a:defRPr>
            </a:lvl7pPr>
            <a:lvl8pPr marL="3200400" algn="l" defTabSz="914400" rtl="0" eaLnBrk="1" latinLnBrk="0" hangingPunct="1">
              <a:defRPr sz="1400" kern="1200">
                <a:solidFill>
                  <a:schemeClr val="tx1"/>
                </a:solidFill>
                <a:latin typeface="Arial" panose="020B0604020202020204" pitchFamily="34" charset="0"/>
                <a:ea typeface="+mn-ea"/>
                <a:cs typeface="+mn-cs"/>
              </a:defRPr>
            </a:lvl8pPr>
            <a:lvl9pPr marL="3657600" algn="l" defTabSz="914400" rtl="0" eaLnBrk="1" latinLnBrk="0" hangingPunct="1">
              <a:defRPr sz="1400" kern="1200">
                <a:solidFill>
                  <a:schemeClr val="tx1"/>
                </a:solidFill>
                <a:latin typeface="Arial" panose="020B0604020202020204" pitchFamily="34" charset="0"/>
                <a:ea typeface="+mn-ea"/>
                <a:cs typeface="+mn-cs"/>
              </a:defRPr>
            </a:lvl9pPr>
          </a:lstStyle>
          <a:p>
            <a:endParaRPr lang="en-CA"/>
          </a:p>
        </p:txBody>
      </p:sp>
      <p:sp>
        <p:nvSpPr>
          <p:cNvPr id="81" name="Freeform 77">
            <a:extLst>
              <a:ext uri="{FF2B5EF4-FFF2-40B4-BE49-F238E27FC236}">
                <a16:creationId xmlns:a16="http://schemas.microsoft.com/office/drawing/2014/main" id="{E08E887F-868F-4154-9A4F-E331A293DCE7}"/>
              </a:ext>
            </a:extLst>
          </p:cNvPr>
          <p:cNvSpPr>
            <a:spLocks noChangeAspect="1"/>
          </p:cNvSpPr>
          <p:nvPr/>
        </p:nvSpPr>
        <p:spPr bwMode="auto">
          <a:xfrm>
            <a:off x="8749335" y="970349"/>
            <a:ext cx="15356" cy="16569"/>
          </a:xfrm>
          <a:custGeom>
            <a:avLst/>
            <a:gdLst>
              <a:gd name="T0" fmla="*/ 0 w 26"/>
              <a:gd name="T1" fmla="*/ 26 h 26"/>
              <a:gd name="T2" fmla="*/ 26 w 26"/>
              <a:gd name="T3" fmla="*/ 0 h 26"/>
            </a:gdLst>
            <a:ahLst/>
            <a:cxnLst>
              <a:cxn ang="0">
                <a:pos x="T0" y="T1"/>
              </a:cxn>
              <a:cxn ang="0">
                <a:pos x="T2" y="T3"/>
              </a:cxn>
            </a:cxnLst>
            <a:rect l="0" t="0" r="r" b="b"/>
            <a:pathLst>
              <a:path w="26" h="26">
                <a:moveTo>
                  <a:pt x="0" y="26"/>
                </a:moveTo>
                <a:cubicBezTo>
                  <a:pt x="8" y="16"/>
                  <a:pt x="15" y="6"/>
                  <a:pt x="26" y="0"/>
                </a:cubicBezTo>
              </a:path>
            </a:pathLst>
          </a:custGeom>
          <a:noFill/>
          <a:ln w="6350" cap="rnd">
            <a:solidFill>
              <a:srgbClr val="FF6600"/>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defPPr>
              <a:defRPr lang="en-US"/>
            </a:defPPr>
            <a:lvl1pPr algn="l" rtl="0" fontAlgn="base">
              <a:spcBef>
                <a:spcPct val="0"/>
              </a:spcBef>
              <a:spcAft>
                <a:spcPct val="0"/>
              </a:spcAft>
              <a:defRPr sz="1400" kern="1200">
                <a:solidFill>
                  <a:schemeClr val="tx1"/>
                </a:solidFill>
                <a:latin typeface="Arial" panose="020B0604020202020204" pitchFamily="34" charset="0"/>
                <a:ea typeface="+mn-ea"/>
                <a:cs typeface="+mn-cs"/>
              </a:defRPr>
            </a:lvl1pPr>
            <a:lvl2pPr marL="457200" algn="l" rtl="0" fontAlgn="base">
              <a:spcBef>
                <a:spcPct val="0"/>
              </a:spcBef>
              <a:spcAft>
                <a:spcPct val="0"/>
              </a:spcAft>
              <a:defRPr sz="1400" kern="1200">
                <a:solidFill>
                  <a:schemeClr val="tx1"/>
                </a:solidFill>
                <a:latin typeface="Arial" panose="020B0604020202020204" pitchFamily="34" charset="0"/>
                <a:ea typeface="+mn-ea"/>
                <a:cs typeface="+mn-cs"/>
              </a:defRPr>
            </a:lvl2pPr>
            <a:lvl3pPr marL="914400" algn="l" rtl="0" fontAlgn="base">
              <a:spcBef>
                <a:spcPct val="0"/>
              </a:spcBef>
              <a:spcAft>
                <a:spcPct val="0"/>
              </a:spcAft>
              <a:defRPr sz="1400" kern="1200">
                <a:solidFill>
                  <a:schemeClr val="tx1"/>
                </a:solidFill>
                <a:latin typeface="Arial" panose="020B0604020202020204" pitchFamily="34" charset="0"/>
                <a:ea typeface="+mn-ea"/>
                <a:cs typeface="+mn-cs"/>
              </a:defRPr>
            </a:lvl3pPr>
            <a:lvl4pPr marL="1371600" algn="l" rtl="0" fontAlgn="base">
              <a:spcBef>
                <a:spcPct val="0"/>
              </a:spcBef>
              <a:spcAft>
                <a:spcPct val="0"/>
              </a:spcAft>
              <a:defRPr sz="1400" kern="1200">
                <a:solidFill>
                  <a:schemeClr val="tx1"/>
                </a:solidFill>
                <a:latin typeface="Arial" panose="020B0604020202020204" pitchFamily="34" charset="0"/>
                <a:ea typeface="+mn-ea"/>
                <a:cs typeface="+mn-cs"/>
              </a:defRPr>
            </a:lvl4pPr>
            <a:lvl5pPr marL="1828800" algn="l" rtl="0" fontAlgn="base">
              <a:spcBef>
                <a:spcPct val="0"/>
              </a:spcBef>
              <a:spcAft>
                <a:spcPct val="0"/>
              </a:spcAft>
              <a:defRPr sz="1400" kern="1200">
                <a:solidFill>
                  <a:schemeClr val="tx1"/>
                </a:solidFill>
                <a:latin typeface="Arial" panose="020B0604020202020204" pitchFamily="34" charset="0"/>
                <a:ea typeface="+mn-ea"/>
                <a:cs typeface="+mn-cs"/>
              </a:defRPr>
            </a:lvl5pPr>
            <a:lvl6pPr marL="2286000" algn="l" defTabSz="914400" rtl="0" eaLnBrk="1" latinLnBrk="0" hangingPunct="1">
              <a:defRPr sz="1400" kern="1200">
                <a:solidFill>
                  <a:schemeClr val="tx1"/>
                </a:solidFill>
                <a:latin typeface="Arial" panose="020B0604020202020204" pitchFamily="34" charset="0"/>
                <a:ea typeface="+mn-ea"/>
                <a:cs typeface="+mn-cs"/>
              </a:defRPr>
            </a:lvl6pPr>
            <a:lvl7pPr marL="2743200" algn="l" defTabSz="914400" rtl="0" eaLnBrk="1" latinLnBrk="0" hangingPunct="1">
              <a:defRPr sz="1400" kern="1200">
                <a:solidFill>
                  <a:schemeClr val="tx1"/>
                </a:solidFill>
                <a:latin typeface="Arial" panose="020B0604020202020204" pitchFamily="34" charset="0"/>
                <a:ea typeface="+mn-ea"/>
                <a:cs typeface="+mn-cs"/>
              </a:defRPr>
            </a:lvl7pPr>
            <a:lvl8pPr marL="3200400" algn="l" defTabSz="914400" rtl="0" eaLnBrk="1" latinLnBrk="0" hangingPunct="1">
              <a:defRPr sz="1400" kern="1200">
                <a:solidFill>
                  <a:schemeClr val="tx1"/>
                </a:solidFill>
                <a:latin typeface="Arial" panose="020B0604020202020204" pitchFamily="34" charset="0"/>
                <a:ea typeface="+mn-ea"/>
                <a:cs typeface="+mn-cs"/>
              </a:defRPr>
            </a:lvl8pPr>
            <a:lvl9pPr marL="3657600" algn="l" defTabSz="914400" rtl="0" eaLnBrk="1" latinLnBrk="0" hangingPunct="1">
              <a:defRPr sz="1400" kern="1200">
                <a:solidFill>
                  <a:schemeClr val="tx1"/>
                </a:solidFill>
                <a:latin typeface="Arial" panose="020B0604020202020204" pitchFamily="34" charset="0"/>
                <a:ea typeface="+mn-ea"/>
                <a:cs typeface="+mn-cs"/>
              </a:defRPr>
            </a:lvl9pPr>
          </a:lstStyle>
          <a:p>
            <a:endParaRPr lang="en-CA"/>
          </a:p>
        </p:txBody>
      </p:sp>
      <p:sp>
        <p:nvSpPr>
          <p:cNvPr id="82" name="Freeform 78">
            <a:extLst>
              <a:ext uri="{FF2B5EF4-FFF2-40B4-BE49-F238E27FC236}">
                <a16:creationId xmlns:a16="http://schemas.microsoft.com/office/drawing/2014/main" id="{F79D5A19-611B-4220-8707-D4706668E1F4}"/>
              </a:ext>
            </a:extLst>
          </p:cNvPr>
          <p:cNvSpPr>
            <a:spLocks noChangeAspect="1"/>
          </p:cNvSpPr>
          <p:nvPr/>
        </p:nvSpPr>
        <p:spPr bwMode="auto">
          <a:xfrm>
            <a:off x="8764692" y="949914"/>
            <a:ext cx="2047" cy="20436"/>
          </a:xfrm>
          <a:custGeom>
            <a:avLst/>
            <a:gdLst>
              <a:gd name="T0" fmla="*/ 0 w 4"/>
              <a:gd name="T1" fmla="*/ 32 h 32"/>
              <a:gd name="T2" fmla="*/ 4 w 4"/>
              <a:gd name="T3" fmla="*/ 0 h 32"/>
            </a:gdLst>
            <a:ahLst/>
            <a:cxnLst>
              <a:cxn ang="0">
                <a:pos x="T0" y="T1"/>
              </a:cxn>
              <a:cxn ang="0">
                <a:pos x="T2" y="T3"/>
              </a:cxn>
            </a:cxnLst>
            <a:rect l="0" t="0" r="r" b="b"/>
            <a:pathLst>
              <a:path w="4" h="32">
                <a:moveTo>
                  <a:pt x="0" y="32"/>
                </a:moveTo>
                <a:cubicBezTo>
                  <a:pt x="4" y="22"/>
                  <a:pt x="0" y="10"/>
                  <a:pt x="4" y="0"/>
                </a:cubicBezTo>
              </a:path>
            </a:pathLst>
          </a:custGeom>
          <a:noFill/>
          <a:ln w="6350" cap="rnd">
            <a:solidFill>
              <a:srgbClr val="FF6600"/>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defPPr>
              <a:defRPr lang="en-US"/>
            </a:defPPr>
            <a:lvl1pPr algn="l" rtl="0" fontAlgn="base">
              <a:spcBef>
                <a:spcPct val="0"/>
              </a:spcBef>
              <a:spcAft>
                <a:spcPct val="0"/>
              </a:spcAft>
              <a:defRPr sz="1400" kern="1200">
                <a:solidFill>
                  <a:schemeClr val="tx1"/>
                </a:solidFill>
                <a:latin typeface="Arial" panose="020B0604020202020204" pitchFamily="34" charset="0"/>
                <a:ea typeface="+mn-ea"/>
                <a:cs typeface="+mn-cs"/>
              </a:defRPr>
            </a:lvl1pPr>
            <a:lvl2pPr marL="457200" algn="l" rtl="0" fontAlgn="base">
              <a:spcBef>
                <a:spcPct val="0"/>
              </a:spcBef>
              <a:spcAft>
                <a:spcPct val="0"/>
              </a:spcAft>
              <a:defRPr sz="1400" kern="1200">
                <a:solidFill>
                  <a:schemeClr val="tx1"/>
                </a:solidFill>
                <a:latin typeface="Arial" panose="020B0604020202020204" pitchFamily="34" charset="0"/>
                <a:ea typeface="+mn-ea"/>
                <a:cs typeface="+mn-cs"/>
              </a:defRPr>
            </a:lvl2pPr>
            <a:lvl3pPr marL="914400" algn="l" rtl="0" fontAlgn="base">
              <a:spcBef>
                <a:spcPct val="0"/>
              </a:spcBef>
              <a:spcAft>
                <a:spcPct val="0"/>
              </a:spcAft>
              <a:defRPr sz="1400" kern="1200">
                <a:solidFill>
                  <a:schemeClr val="tx1"/>
                </a:solidFill>
                <a:latin typeface="Arial" panose="020B0604020202020204" pitchFamily="34" charset="0"/>
                <a:ea typeface="+mn-ea"/>
                <a:cs typeface="+mn-cs"/>
              </a:defRPr>
            </a:lvl3pPr>
            <a:lvl4pPr marL="1371600" algn="l" rtl="0" fontAlgn="base">
              <a:spcBef>
                <a:spcPct val="0"/>
              </a:spcBef>
              <a:spcAft>
                <a:spcPct val="0"/>
              </a:spcAft>
              <a:defRPr sz="1400" kern="1200">
                <a:solidFill>
                  <a:schemeClr val="tx1"/>
                </a:solidFill>
                <a:latin typeface="Arial" panose="020B0604020202020204" pitchFamily="34" charset="0"/>
                <a:ea typeface="+mn-ea"/>
                <a:cs typeface="+mn-cs"/>
              </a:defRPr>
            </a:lvl4pPr>
            <a:lvl5pPr marL="1828800" algn="l" rtl="0" fontAlgn="base">
              <a:spcBef>
                <a:spcPct val="0"/>
              </a:spcBef>
              <a:spcAft>
                <a:spcPct val="0"/>
              </a:spcAft>
              <a:defRPr sz="1400" kern="1200">
                <a:solidFill>
                  <a:schemeClr val="tx1"/>
                </a:solidFill>
                <a:latin typeface="Arial" panose="020B0604020202020204" pitchFamily="34" charset="0"/>
                <a:ea typeface="+mn-ea"/>
                <a:cs typeface="+mn-cs"/>
              </a:defRPr>
            </a:lvl5pPr>
            <a:lvl6pPr marL="2286000" algn="l" defTabSz="914400" rtl="0" eaLnBrk="1" latinLnBrk="0" hangingPunct="1">
              <a:defRPr sz="1400" kern="1200">
                <a:solidFill>
                  <a:schemeClr val="tx1"/>
                </a:solidFill>
                <a:latin typeface="Arial" panose="020B0604020202020204" pitchFamily="34" charset="0"/>
                <a:ea typeface="+mn-ea"/>
                <a:cs typeface="+mn-cs"/>
              </a:defRPr>
            </a:lvl6pPr>
            <a:lvl7pPr marL="2743200" algn="l" defTabSz="914400" rtl="0" eaLnBrk="1" latinLnBrk="0" hangingPunct="1">
              <a:defRPr sz="1400" kern="1200">
                <a:solidFill>
                  <a:schemeClr val="tx1"/>
                </a:solidFill>
                <a:latin typeface="Arial" panose="020B0604020202020204" pitchFamily="34" charset="0"/>
                <a:ea typeface="+mn-ea"/>
                <a:cs typeface="+mn-cs"/>
              </a:defRPr>
            </a:lvl7pPr>
            <a:lvl8pPr marL="3200400" algn="l" defTabSz="914400" rtl="0" eaLnBrk="1" latinLnBrk="0" hangingPunct="1">
              <a:defRPr sz="1400" kern="1200">
                <a:solidFill>
                  <a:schemeClr val="tx1"/>
                </a:solidFill>
                <a:latin typeface="Arial" panose="020B0604020202020204" pitchFamily="34" charset="0"/>
                <a:ea typeface="+mn-ea"/>
                <a:cs typeface="+mn-cs"/>
              </a:defRPr>
            </a:lvl8pPr>
            <a:lvl9pPr marL="3657600" algn="l" defTabSz="914400" rtl="0" eaLnBrk="1" latinLnBrk="0" hangingPunct="1">
              <a:defRPr sz="1400" kern="1200">
                <a:solidFill>
                  <a:schemeClr val="tx1"/>
                </a:solidFill>
                <a:latin typeface="Arial" panose="020B0604020202020204" pitchFamily="34" charset="0"/>
                <a:ea typeface="+mn-ea"/>
                <a:cs typeface="+mn-cs"/>
              </a:defRPr>
            </a:lvl9pPr>
          </a:lstStyle>
          <a:p>
            <a:endParaRPr lang="en-CA"/>
          </a:p>
        </p:txBody>
      </p:sp>
      <p:sp>
        <p:nvSpPr>
          <p:cNvPr id="83" name="Freeform 79">
            <a:extLst>
              <a:ext uri="{FF2B5EF4-FFF2-40B4-BE49-F238E27FC236}">
                <a16:creationId xmlns:a16="http://schemas.microsoft.com/office/drawing/2014/main" id="{3D0DDB87-E7AE-4D4A-A64C-66C8E519C671}"/>
              </a:ext>
            </a:extLst>
          </p:cNvPr>
          <p:cNvSpPr>
            <a:spLocks noChangeAspect="1"/>
          </p:cNvSpPr>
          <p:nvPr/>
        </p:nvSpPr>
        <p:spPr bwMode="auto">
          <a:xfrm>
            <a:off x="8751895" y="926164"/>
            <a:ext cx="20987" cy="23749"/>
          </a:xfrm>
          <a:custGeom>
            <a:avLst/>
            <a:gdLst>
              <a:gd name="T0" fmla="*/ 26 w 36"/>
              <a:gd name="T1" fmla="*/ 37 h 37"/>
              <a:gd name="T2" fmla="*/ 1 w 36"/>
              <a:gd name="T3" fmla="*/ 15 h 37"/>
              <a:gd name="T4" fmla="*/ 1 w 36"/>
              <a:gd name="T5" fmla="*/ 7 h 37"/>
              <a:gd name="T6" fmla="*/ 36 w 36"/>
              <a:gd name="T7" fmla="*/ 3 h 37"/>
            </a:gdLst>
            <a:ahLst/>
            <a:cxnLst>
              <a:cxn ang="0">
                <a:pos x="T0" y="T1"/>
              </a:cxn>
              <a:cxn ang="0">
                <a:pos x="T2" y="T3"/>
              </a:cxn>
              <a:cxn ang="0">
                <a:pos x="T4" y="T5"/>
              </a:cxn>
              <a:cxn ang="0">
                <a:pos x="T6" y="T7"/>
              </a:cxn>
            </a:cxnLst>
            <a:rect l="0" t="0" r="r" b="b"/>
            <a:pathLst>
              <a:path w="36" h="37">
                <a:moveTo>
                  <a:pt x="26" y="37"/>
                </a:moveTo>
                <a:cubicBezTo>
                  <a:pt x="21" y="26"/>
                  <a:pt x="8" y="24"/>
                  <a:pt x="1" y="15"/>
                </a:cubicBezTo>
                <a:cubicBezTo>
                  <a:pt x="0" y="12"/>
                  <a:pt x="0" y="9"/>
                  <a:pt x="1" y="7"/>
                </a:cubicBezTo>
                <a:cubicBezTo>
                  <a:pt x="12" y="6"/>
                  <a:pt x="25" y="0"/>
                  <a:pt x="36" y="3"/>
                </a:cubicBezTo>
              </a:path>
            </a:pathLst>
          </a:custGeom>
          <a:noFill/>
          <a:ln w="6350" cap="rnd">
            <a:solidFill>
              <a:srgbClr val="FF6600"/>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defPPr>
              <a:defRPr lang="en-US"/>
            </a:defPPr>
            <a:lvl1pPr algn="l" rtl="0" fontAlgn="base">
              <a:spcBef>
                <a:spcPct val="0"/>
              </a:spcBef>
              <a:spcAft>
                <a:spcPct val="0"/>
              </a:spcAft>
              <a:defRPr sz="1400" kern="1200">
                <a:solidFill>
                  <a:schemeClr val="tx1"/>
                </a:solidFill>
                <a:latin typeface="Arial" panose="020B0604020202020204" pitchFamily="34" charset="0"/>
                <a:ea typeface="+mn-ea"/>
                <a:cs typeface="+mn-cs"/>
              </a:defRPr>
            </a:lvl1pPr>
            <a:lvl2pPr marL="457200" algn="l" rtl="0" fontAlgn="base">
              <a:spcBef>
                <a:spcPct val="0"/>
              </a:spcBef>
              <a:spcAft>
                <a:spcPct val="0"/>
              </a:spcAft>
              <a:defRPr sz="1400" kern="1200">
                <a:solidFill>
                  <a:schemeClr val="tx1"/>
                </a:solidFill>
                <a:latin typeface="Arial" panose="020B0604020202020204" pitchFamily="34" charset="0"/>
                <a:ea typeface="+mn-ea"/>
                <a:cs typeface="+mn-cs"/>
              </a:defRPr>
            </a:lvl2pPr>
            <a:lvl3pPr marL="914400" algn="l" rtl="0" fontAlgn="base">
              <a:spcBef>
                <a:spcPct val="0"/>
              </a:spcBef>
              <a:spcAft>
                <a:spcPct val="0"/>
              </a:spcAft>
              <a:defRPr sz="1400" kern="1200">
                <a:solidFill>
                  <a:schemeClr val="tx1"/>
                </a:solidFill>
                <a:latin typeface="Arial" panose="020B0604020202020204" pitchFamily="34" charset="0"/>
                <a:ea typeface="+mn-ea"/>
                <a:cs typeface="+mn-cs"/>
              </a:defRPr>
            </a:lvl3pPr>
            <a:lvl4pPr marL="1371600" algn="l" rtl="0" fontAlgn="base">
              <a:spcBef>
                <a:spcPct val="0"/>
              </a:spcBef>
              <a:spcAft>
                <a:spcPct val="0"/>
              </a:spcAft>
              <a:defRPr sz="1400" kern="1200">
                <a:solidFill>
                  <a:schemeClr val="tx1"/>
                </a:solidFill>
                <a:latin typeface="Arial" panose="020B0604020202020204" pitchFamily="34" charset="0"/>
                <a:ea typeface="+mn-ea"/>
                <a:cs typeface="+mn-cs"/>
              </a:defRPr>
            </a:lvl4pPr>
            <a:lvl5pPr marL="1828800" algn="l" rtl="0" fontAlgn="base">
              <a:spcBef>
                <a:spcPct val="0"/>
              </a:spcBef>
              <a:spcAft>
                <a:spcPct val="0"/>
              </a:spcAft>
              <a:defRPr sz="1400" kern="1200">
                <a:solidFill>
                  <a:schemeClr val="tx1"/>
                </a:solidFill>
                <a:latin typeface="Arial" panose="020B0604020202020204" pitchFamily="34" charset="0"/>
                <a:ea typeface="+mn-ea"/>
                <a:cs typeface="+mn-cs"/>
              </a:defRPr>
            </a:lvl5pPr>
            <a:lvl6pPr marL="2286000" algn="l" defTabSz="914400" rtl="0" eaLnBrk="1" latinLnBrk="0" hangingPunct="1">
              <a:defRPr sz="1400" kern="1200">
                <a:solidFill>
                  <a:schemeClr val="tx1"/>
                </a:solidFill>
                <a:latin typeface="Arial" panose="020B0604020202020204" pitchFamily="34" charset="0"/>
                <a:ea typeface="+mn-ea"/>
                <a:cs typeface="+mn-cs"/>
              </a:defRPr>
            </a:lvl6pPr>
            <a:lvl7pPr marL="2743200" algn="l" defTabSz="914400" rtl="0" eaLnBrk="1" latinLnBrk="0" hangingPunct="1">
              <a:defRPr sz="1400" kern="1200">
                <a:solidFill>
                  <a:schemeClr val="tx1"/>
                </a:solidFill>
                <a:latin typeface="Arial" panose="020B0604020202020204" pitchFamily="34" charset="0"/>
                <a:ea typeface="+mn-ea"/>
                <a:cs typeface="+mn-cs"/>
              </a:defRPr>
            </a:lvl7pPr>
            <a:lvl8pPr marL="3200400" algn="l" defTabSz="914400" rtl="0" eaLnBrk="1" latinLnBrk="0" hangingPunct="1">
              <a:defRPr sz="1400" kern="1200">
                <a:solidFill>
                  <a:schemeClr val="tx1"/>
                </a:solidFill>
                <a:latin typeface="Arial" panose="020B0604020202020204" pitchFamily="34" charset="0"/>
                <a:ea typeface="+mn-ea"/>
                <a:cs typeface="+mn-cs"/>
              </a:defRPr>
            </a:lvl8pPr>
            <a:lvl9pPr marL="3657600" algn="l" defTabSz="914400" rtl="0" eaLnBrk="1" latinLnBrk="0" hangingPunct="1">
              <a:defRPr sz="1400" kern="1200">
                <a:solidFill>
                  <a:schemeClr val="tx1"/>
                </a:solidFill>
                <a:latin typeface="Arial" panose="020B0604020202020204" pitchFamily="34" charset="0"/>
                <a:ea typeface="+mn-ea"/>
                <a:cs typeface="+mn-cs"/>
              </a:defRPr>
            </a:lvl9pPr>
          </a:lstStyle>
          <a:p>
            <a:endParaRPr lang="en-CA"/>
          </a:p>
        </p:txBody>
      </p:sp>
      <p:sp>
        <p:nvSpPr>
          <p:cNvPr id="84" name="Freeform 80">
            <a:extLst>
              <a:ext uri="{FF2B5EF4-FFF2-40B4-BE49-F238E27FC236}">
                <a16:creationId xmlns:a16="http://schemas.microsoft.com/office/drawing/2014/main" id="{20873548-2AF0-49BF-829C-165AF486DC1A}"/>
              </a:ext>
            </a:extLst>
          </p:cNvPr>
          <p:cNvSpPr>
            <a:spLocks noChangeAspect="1"/>
          </p:cNvSpPr>
          <p:nvPr/>
        </p:nvSpPr>
        <p:spPr bwMode="auto">
          <a:xfrm>
            <a:off x="8772882" y="924507"/>
            <a:ext cx="6142" cy="3866"/>
          </a:xfrm>
          <a:custGeom>
            <a:avLst/>
            <a:gdLst>
              <a:gd name="T0" fmla="*/ 0 w 10"/>
              <a:gd name="T1" fmla="*/ 6 h 6"/>
              <a:gd name="T2" fmla="*/ 10 w 10"/>
              <a:gd name="T3" fmla="*/ 0 h 6"/>
            </a:gdLst>
            <a:ahLst/>
            <a:cxnLst>
              <a:cxn ang="0">
                <a:pos x="T0" y="T1"/>
              </a:cxn>
              <a:cxn ang="0">
                <a:pos x="T2" y="T3"/>
              </a:cxn>
            </a:cxnLst>
            <a:rect l="0" t="0" r="r" b="b"/>
            <a:pathLst>
              <a:path w="10" h="6">
                <a:moveTo>
                  <a:pt x="0" y="6"/>
                </a:moveTo>
                <a:cubicBezTo>
                  <a:pt x="3" y="2"/>
                  <a:pt x="6" y="1"/>
                  <a:pt x="10" y="0"/>
                </a:cubicBezTo>
              </a:path>
            </a:pathLst>
          </a:custGeom>
          <a:noFill/>
          <a:ln w="6350" cap="rnd">
            <a:solidFill>
              <a:srgbClr val="FF6600"/>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defPPr>
              <a:defRPr lang="en-US"/>
            </a:defPPr>
            <a:lvl1pPr algn="l" rtl="0" fontAlgn="base">
              <a:spcBef>
                <a:spcPct val="0"/>
              </a:spcBef>
              <a:spcAft>
                <a:spcPct val="0"/>
              </a:spcAft>
              <a:defRPr sz="1400" kern="1200">
                <a:solidFill>
                  <a:schemeClr val="tx1"/>
                </a:solidFill>
                <a:latin typeface="Arial" panose="020B0604020202020204" pitchFamily="34" charset="0"/>
                <a:ea typeface="+mn-ea"/>
                <a:cs typeface="+mn-cs"/>
              </a:defRPr>
            </a:lvl1pPr>
            <a:lvl2pPr marL="457200" algn="l" rtl="0" fontAlgn="base">
              <a:spcBef>
                <a:spcPct val="0"/>
              </a:spcBef>
              <a:spcAft>
                <a:spcPct val="0"/>
              </a:spcAft>
              <a:defRPr sz="1400" kern="1200">
                <a:solidFill>
                  <a:schemeClr val="tx1"/>
                </a:solidFill>
                <a:latin typeface="Arial" panose="020B0604020202020204" pitchFamily="34" charset="0"/>
                <a:ea typeface="+mn-ea"/>
                <a:cs typeface="+mn-cs"/>
              </a:defRPr>
            </a:lvl2pPr>
            <a:lvl3pPr marL="914400" algn="l" rtl="0" fontAlgn="base">
              <a:spcBef>
                <a:spcPct val="0"/>
              </a:spcBef>
              <a:spcAft>
                <a:spcPct val="0"/>
              </a:spcAft>
              <a:defRPr sz="1400" kern="1200">
                <a:solidFill>
                  <a:schemeClr val="tx1"/>
                </a:solidFill>
                <a:latin typeface="Arial" panose="020B0604020202020204" pitchFamily="34" charset="0"/>
                <a:ea typeface="+mn-ea"/>
                <a:cs typeface="+mn-cs"/>
              </a:defRPr>
            </a:lvl3pPr>
            <a:lvl4pPr marL="1371600" algn="l" rtl="0" fontAlgn="base">
              <a:spcBef>
                <a:spcPct val="0"/>
              </a:spcBef>
              <a:spcAft>
                <a:spcPct val="0"/>
              </a:spcAft>
              <a:defRPr sz="1400" kern="1200">
                <a:solidFill>
                  <a:schemeClr val="tx1"/>
                </a:solidFill>
                <a:latin typeface="Arial" panose="020B0604020202020204" pitchFamily="34" charset="0"/>
                <a:ea typeface="+mn-ea"/>
                <a:cs typeface="+mn-cs"/>
              </a:defRPr>
            </a:lvl4pPr>
            <a:lvl5pPr marL="1828800" algn="l" rtl="0" fontAlgn="base">
              <a:spcBef>
                <a:spcPct val="0"/>
              </a:spcBef>
              <a:spcAft>
                <a:spcPct val="0"/>
              </a:spcAft>
              <a:defRPr sz="1400" kern="1200">
                <a:solidFill>
                  <a:schemeClr val="tx1"/>
                </a:solidFill>
                <a:latin typeface="Arial" panose="020B0604020202020204" pitchFamily="34" charset="0"/>
                <a:ea typeface="+mn-ea"/>
                <a:cs typeface="+mn-cs"/>
              </a:defRPr>
            </a:lvl5pPr>
            <a:lvl6pPr marL="2286000" algn="l" defTabSz="914400" rtl="0" eaLnBrk="1" latinLnBrk="0" hangingPunct="1">
              <a:defRPr sz="1400" kern="1200">
                <a:solidFill>
                  <a:schemeClr val="tx1"/>
                </a:solidFill>
                <a:latin typeface="Arial" panose="020B0604020202020204" pitchFamily="34" charset="0"/>
                <a:ea typeface="+mn-ea"/>
                <a:cs typeface="+mn-cs"/>
              </a:defRPr>
            </a:lvl6pPr>
            <a:lvl7pPr marL="2743200" algn="l" defTabSz="914400" rtl="0" eaLnBrk="1" latinLnBrk="0" hangingPunct="1">
              <a:defRPr sz="1400" kern="1200">
                <a:solidFill>
                  <a:schemeClr val="tx1"/>
                </a:solidFill>
                <a:latin typeface="Arial" panose="020B0604020202020204" pitchFamily="34" charset="0"/>
                <a:ea typeface="+mn-ea"/>
                <a:cs typeface="+mn-cs"/>
              </a:defRPr>
            </a:lvl7pPr>
            <a:lvl8pPr marL="3200400" algn="l" defTabSz="914400" rtl="0" eaLnBrk="1" latinLnBrk="0" hangingPunct="1">
              <a:defRPr sz="1400" kern="1200">
                <a:solidFill>
                  <a:schemeClr val="tx1"/>
                </a:solidFill>
                <a:latin typeface="Arial" panose="020B0604020202020204" pitchFamily="34" charset="0"/>
                <a:ea typeface="+mn-ea"/>
                <a:cs typeface="+mn-cs"/>
              </a:defRPr>
            </a:lvl8pPr>
            <a:lvl9pPr marL="3657600" algn="l" defTabSz="914400" rtl="0" eaLnBrk="1" latinLnBrk="0" hangingPunct="1">
              <a:defRPr sz="1400" kern="1200">
                <a:solidFill>
                  <a:schemeClr val="tx1"/>
                </a:solidFill>
                <a:latin typeface="Arial" panose="020B0604020202020204" pitchFamily="34" charset="0"/>
                <a:ea typeface="+mn-ea"/>
                <a:cs typeface="+mn-cs"/>
              </a:defRPr>
            </a:lvl9pPr>
          </a:lstStyle>
          <a:p>
            <a:endParaRPr lang="en-CA"/>
          </a:p>
        </p:txBody>
      </p:sp>
      <p:sp>
        <p:nvSpPr>
          <p:cNvPr id="85" name="Freeform 81">
            <a:extLst>
              <a:ext uri="{FF2B5EF4-FFF2-40B4-BE49-F238E27FC236}">
                <a16:creationId xmlns:a16="http://schemas.microsoft.com/office/drawing/2014/main" id="{78C18652-7833-44BA-8872-B8CEA1306B9C}"/>
              </a:ext>
            </a:extLst>
          </p:cNvPr>
          <p:cNvSpPr>
            <a:spLocks noChangeAspect="1"/>
          </p:cNvSpPr>
          <p:nvPr/>
        </p:nvSpPr>
        <p:spPr bwMode="auto">
          <a:xfrm>
            <a:off x="8762644" y="1003488"/>
            <a:ext cx="17404" cy="24854"/>
          </a:xfrm>
          <a:custGeom>
            <a:avLst/>
            <a:gdLst>
              <a:gd name="T0" fmla="*/ 0 w 30"/>
              <a:gd name="T1" fmla="*/ 0 h 39"/>
              <a:gd name="T2" fmla="*/ 30 w 30"/>
              <a:gd name="T3" fmla="*/ 39 h 39"/>
            </a:gdLst>
            <a:ahLst/>
            <a:cxnLst>
              <a:cxn ang="0">
                <a:pos x="T0" y="T1"/>
              </a:cxn>
              <a:cxn ang="0">
                <a:pos x="T2" y="T3"/>
              </a:cxn>
            </a:cxnLst>
            <a:rect l="0" t="0" r="r" b="b"/>
            <a:pathLst>
              <a:path w="30" h="39">
                <a:moveTo>
                  <a:pt x="0" y="0"/>
                </a:moveTo>
                <a:cubicBezTo>
                  <a:pt x="8" y="14"/>
                  <a:pt x="18" y="27"/>
                  <a:pt x="30" y="39"/>
                </a:cubicBezTo>
              </a:path>
            </a:pathLst>
          </a:custGeom>
          <a:noFill/>
          <a:ln w="6350" cap="rnd">
            <a:solidFill>
              <a:srgbClr val="FF6600"/>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defPPr>
              <a:defRPr lang="en-US"/>
            </a:defPPr>
            <a:lvl1pPr algn="l" rtl="0" fontAlgn="base">
              <a:spcBef>
                <a:spcPct val="0"/>
              </a:spcBef>
              <a:spcAft>
                <a:spcPct val="0"/>
              </a:spcAft>
              <a:defRPr sz="1400" kern="1200">
                <a:solidFill>
                  <a:schemeClr val="tx1"/>
                </a:solidFill>
                <a:latin typeface="Arial" panose="020B0604020202020204" pitchFamily="34" charset="0"/>
                <a:ea typeface="+mn-ea"/>
                <a:cs typeface="+mn-cs"/>
              </a:defRPr>
            </a:lvl1pPr>
            <a:lvl2pPr marL="457200" algn="l" rtl="0" fontAlgn="base">
              <a:spcBef>
                <a:spcPct val="0"/>
              </a:spcBef>
              <a:spcAft>
                <a:spcPct val="0"/>
              </a:spcAft>
              <a:defRPr sz="1400" kern="1200">
                <a:solidFill>
                  <a:schemeClr val="tx1"/>
                </a:solidFill>
                <a:latin typeface="Arial" panose="020B0604020202020204" pitchFamily="34" charset="0"/>
                <a:ea typeface="+mn-ea"/>
                <a:cs typeface="+mn-cs"/>
              </a:defRPr>
            </a:lvl2pPr>
            <a:lvl3pPr marL="914400" algn="l" rtl="0" fontAlgn="base">
              <a:spcBef>
                <a:spcPct val="0"/>
              </a:spcBef>
              <a:spcAft>
                <a:spcPct val="0"/>
              </a:spcAft>
              <a:defRPr sz="1400" kern="1200">
                <a:solidFill>
                  <a:schemeClr val="tx1"/>
                </a:solidFill>
                <a:latin typeface="Arial" panose="020B0604020202020204" pitchFamily="34" charset="0"/>
                <a:ea typeface="+mn-ea"/>
                <a:cs typeface="+mn-cs"/>
              </a:defRPr>
            </a:lvl3pPr>
            <a:lvl4pPr marL="1371600" algn="l" rtl="0" fontAlgn="base">
              <a:spcBef>
                <a:spcPct val="0"/>
              </a:spcBef>
              <a:spcAft>
                <a:spcPct val="0"/>
              </a:spcAft>
              <a:defRPr sz="1400" kern="1200">
                <a:solidFill>
                  <a:schemeClr val="tx1"/>
                </a:solidFill>
                <a:latin typeface="Arial" panose="020B0604020202020204" pitchFamily="34" charset="0"/>
                <a:ea typeface="+mn-ea"/>
                <a:cs typeface="+mn-cs"/>
              </a:defRPr>
            </a:lvl4pPr>
            <a:lvl5pPr marL="1828800" algn="l" rtl="0" fontAlgn="base">
              <a:spcBef>
                <a:spcPct val="0"/>
              </a:spcBef>
              <a:spcAft>
                <a:spcPct val="0"/>
              </a:spcAft>
              <a:defRPr sz="1400" kern="1200">
                <a:solidFill>
                  <a:schemeClr val="tx1"/>
                </a:solidFill>
                <a:latin typeface="Arial" panose="020B0604020202020204" pitchFamily="34" charset="0"/>
                <a:ea typeface="+mn-ea"/>
                <a:cs typeface="+mn-cs"/>
              </a:defRPr>
            </a:lvl5pPr>
            <a:lvl6pPr marL="2286000" algn="l" defTabSz="914400" rtl="0" eaLnBrk="1" latinLnBrk="0" hangingPunct="1">
              <a:defRPr sz="1400" kern="1200">
                <a:solidFill>
                  <a:schemeClr val="tx1"/>
                </a:solidFill>
                <a:latin typeface="Arial" panose="020B0604020202020204" pitchFamily="34" charset="0"/>
                <a:ea typeface="+mn-ea"/>
                <a:cs typeface="+mn-cs"/>
              </a:defRPr>
            </a:lvl6pPr>
            <a:lvl7pPr marL="2743200" algn="l" defTabSz="914400" rtl="0" eaLnBrk="1" latinLnBrk="0" hangingPunct="1">
              <a:defRPr sz="1400" kern="1200">
                <a:solidFill>
                  <a:schemeClr val="tx1"/>
                </a:solidFill>
                <a:latin typeface="Arial" panose="020B0604020202020204" pitchFamily="34" charset="0"/>
                <a:ea typeface="+mn-ea"/>
                <a:cs typeface="+mn-cs"/>
              </a:defRPr>
            </a:lvl7pPr>
            <a:lvl8pPr marL="3200400" algn="l" defTabSz="914400" rtl="0" eaLnBrk="1" latinLnBrk="0" hangingPunct="1">
              <a:defRPr sz="1400" kern="1200">
                <a:solidFill>
                  <a:schemeClr val="tx1"/>
                </a:solidFill>
                <a:latin typeface="Arial" panose="020B0604020202020204" pitchFamily="34" charset="0"/>
                <a:ea typeface="+mn-ea"/>
                <a:cs typeface="+mn-cs"/>
              </a:defRPr>
            </a:lvl8pPr>
            <a:lvl9pPr marL="3657600" algn="l" defTabSz="914400" rtl="0" eaLnBrk="1" latinLnBrk="0" hangingPunct="1">
              <a:defRPr sz="1400" kern="1200">
                <a:solidFill>
                  <a:schemeClr val="tx1"/>
                </a:solidFill>
                <a:latin typeface="Arial" panose="020B0604020202020204" pitchFamily="34" charset="0"/>
                <a:ea typeface="+mn-ea"/>
                <a:cs typeface="+mn-cs"/>
              </a:defRPr>
            </a:lvl9pPr>
          </a:lstStyle>
          <a:p>
            <a:endParaRPr lang="en-CA"/>
          </a:p>
        </p:txBody>
      </p:sp>
      <p:sp>
        <p:nvSpPr>
          <p:cNvPr id="86" name="Freeform 82">
            <a:extLst>
              <a:ext uri="{FF2B5EF4-FFF2-40B4-BE49-F238E27FC236}">
                <a16:creationId xmlns:a16="http://schemas.microsoft.com/office/drawing/2014/main" id="{1AF0CB0D-C385-4149-B247-476E03D2478E}"/>
              </a:ext>
            </a:extLst>
          </p:cNvPr>
          <p:cNvSpPr>
            <a:spLocks noChangeAspect="1"/>
          </p:cNvSpPr>
          <p:nvPr/>
        </p:nvSpPr>
        <p:spPr bwMode="auto">
          <a:xfrm>
            <a:off x="8780048" y="1027790"/>
            <a:ext cx="18427" cy="20436"/>
          </a:xfrm>
          <a:custGeom>
            <a:avLst/>
            <a:gdLst>
              <a:gd name="T0" fmla="*/ 0 w 31"/>
              <a:gd name="T1" fmla="*/ 1 h 32"/>
              <a:gd name="T2" fmla="*/ 2 w 31"/>
              <a:gd name="T3" fmla="*/ 0 h 32"/>
              <a:gd name="T4" fmla="*/ 31 w 31"/>
              <a:gd name="T5" fmla="*/ 24 h 32"/>
              <a:gd name="T6" fmla="*/ 4 w 31"/>
              <a:gd name="T7" fmla="*/ 32 h 32"/>
            </a:gdLst>
            <a:ahLst/>
            <a:cxnLst>
              <a:cxn ang="0">
                <a:pos x="T0" y="T1"/>
              </a:cxn>
              <a:cxn ang="0">
                <a:pos x="T2" y="T3"/>
              </a:cxn>
              <a:cxn ang="0">
                <a:pos x="T4" y="T5"/>
              </a:cxn>
              <a:cxn ang="0">
                <a:pos x="T6" y="T7"/>
              </a:cxn>
            </a:cxnLst>
            <a:rect l="0" t="0" r="r" b="b"/>
            <a:pathLst>
              <a:path w="31" h="32">
                <a:moveTo>
                  <a:pt x="0" y="1"/>
                </a:moveTo>
                <a:cubicBezTo>
                  <a:pt x="1" y="1"/>
                  <a:pt x="1" y="1"/>
                  <a:pt x="2" y="0"/>
                </a:cubicBezTo>
                <a:cubicBezTo>
                  <a:pt x="13" y="6"/>
                  <a:pt x="26" y="12"/>
                  <a:pt x="31" y="24"/>
                </a:cubicBezTo>
                <a:cubicBezTo>
                  <a:pt x="22" y="26"/>
                  <a:pt x="14" y="31"/>
                  <a:pt x="4" y="32"/>
                </a:cubicBezTo>
              </a:path>
            </a:pathLst>
          </a:custGeom>
          <a:noFill/>
          <a:ln w="6350" cap="rnd">
            <a:solidFill>
              <a:srgbClr val="FF6600"/>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defPPr>
              <a:defRPr lang="en-US"/>
            </a:defPPr>
            <a:lvl1pPr algn="l" rtl="0" fontAlgn="base">
              <a:spcBef>
                <a:spcPct val="0"/>
              </a:spcBef>
              <a:spcAft>
                <a:spcPct val="0"/>
              </a:spcAft>
              <a:defRPr sz="1400" kern="1200">
                <a:solidFill>
                  <a:schemeClr val="tx1"/>
                </a:solidFill>
                <a:latin typeface="Arial" panose="020B0604020202020204" pitchFamily="34" charset="0"/>
                <a:ea typeface="+mn-ea"/>
                <a:cs typeface="+mn-cs"/>
              </a:defRPr>
            </a:lvl1pPr>
            <a:lvl2pPr marL="457200" algn="l" rtl="0" fontAlgn="base">
              <a:spcBef>
                <a:spcPct val="0"/>
              </a:spcBef>
              <a:spcAft>
                <a:spcPct val="0"/>
              </a:spcAft>
              <a:defRPr sz="1400" kern="1200">
                <a:solidFill>
                  <a:schemeClr val="tx1"/>
                </a:solidFill>
                <a:latin typeface="Arial" panose="020B0604020202020204" pitchFamily="34" charset="0"/>
                <a:ea typeface="+mn-ea"/>
                <a:cs typeface="+mn-cs"/>
              </a:defRPr>
            </a:lvl2pPr>
            <a:lvl3pPr marL="914400" algn="l" rtl="0" fontAlgn="base">
              <a:spcBef>
                <a:spcPct val="0"/>
              </a:spcBef>
              <a:spcAft>
                <a:spcPct val="0"/>
              </a:spcAft>
              <a:defRPr sz="1400" kern="1200">
                <a:solidFill>
                  <a:schemeClr val="tx1"/>
                </a:solidFill>
                <a:latin typeface="Arial" panose="020B0604020202020204" pitchFamily="34" charset="0"/>
                <a:ea typeface="+mn-ea"/>
                <a:cs typeface="+mn-cs"/>
              </a:defRPr>
            </a:lvl3pPr>
            <a:lvl4pPr marL="1371600" algn="l" rtl="0" fontAlgn="base">
              <a:spcBef>
                <a:spcPct val="0"/>
              </a:spcBef>
              <a:spcAft>
                <a:spcPct val="0"/>
              </a:spcAft>
              <a:defRPr sz="1400" kern="1200">
                <a:solidFill>
                  <a:schemeClr val="tx1"/>
                </a:solidFill>
                <a:latin typeface="Arial" panose="020B0604020202020204" pitchFamily="34" charset="0"/>
                <a:ea typeface="+mn-ea"/>
                <a:cs typeface="+mn-cs"/>
              </a:defRPr>
            </a:lvl4pPr>
            <a:lvl5pPr marL="1828800" algn="l" rtl="0" fontAlgn="base">
              <a:spcBef>
                <a:spcPct val="0"/>
              </a:spcBef>
              <a:spcAft>
                <a:spcPct val="0"/>
              </a:spcAft>
              <a:defRPr sz="1400" kern="1200">
                <a:solidFill>
                  <a:schemeClr val="tx1"/>
                </a:solidFill>
                <a:latin typeface="Arial" panose="020B0604020202020204" pitchFamily="34" charset="0"/>
                <a:ea typeface="+mn-ea"/>
                <a:cs typeface="+mn-cs"/>
              </a:defRPr>
            </a:lvl5pPr>
            <a:lvl6pPr marL="2286000" algn="l" defTabSz="914400" rtl="0" eaLnBrk="1" latinLnBrk="0" hangingPunct="1">
              <a:defRPr sz="1400" kern="1200">
                <a:solidFill>
                  <a:schemeClr val="tx1"/>
                </a:solidFill>
                <a:latin typeface="Arial" panose="020B0604020202020204" pitchFamily="34" charset="0"/>
                <a:ea typeface="+mn-ea"/>
                <a:cs typeface="+mn-cs"/>
              </a:defRPr>
            </a:lvl6pPr>
            <a:lvl7pPr marL="2743200" algn="l" defTabSz="914400" rtl="0" eaLnBrk="1" latinLnBrk="0" hangingPunct="1">
              <a:defRPr sz="1400" kern="1200">
                <a:solidFill>
                  <a:schemeClr val="tx1"/>
                </a:solidFill>
                <a:latin typeface="Arial" panose="020B0604020202020204" pitchFamily="34" charset="0"/>
                <a:ea typeface="+mn-ea"/>
                <a:cs typeface="+mn-cs"/>
              </a:defRPr>
            </a:lvl7pPr>
            <a:lvl8pPr marL="3200400" algn="l" defTabSz="914400" rtl="0" eaLnBrk="1" latinLnBrk="0" hangingPunct="1">
              <a:defRPr sz="1400" kern="1200">
                <a:solidFill>
                  <a:schemeClr val="tx1"/>
                </a:solidFill>
                <a:latin typeface="Arial" panose="020B0604020202020204" pitchFamily="34" charset="0"/>
                <a:ea typeface="+mn-ea"/>
                <a:cs typeface="+mn-cs"/>
              </a:defRPr>
            </a:lvl8pPr>
            <a:lvl9pPr marL="3657600" algn="l" defTabSz="914400" rtl="0" eaLnBrk="1" latinLnBrk="0" hangingPunct="1">
              <a:defRPr sz="1400" kern="1200">
                <a:solidFill>
                  <a:schemeClr val="tx1"/>
                </a:solidFill>
                <a:latin typeface="Arial" panose="020B0604020202020204" pitchFamily="34" charset="0"/>
                <a:ea typeface="+mn-ea"/>
                <a:cs typeface="+mn-cs"/>
              </a:defRPr>
            </a:lvl9pPr>
          </a:lstStyle>
          <a:p>
            <a:endParaRPr lang="en-CA"/>
          </a:p>
        </p:txBody>
      </p:sp>
      <p:sp>
        <p:nvSpPr>
          <p:cNvPr id="87" name="Freeform 83">
            <a:extLst>
              <a:ext uri="{FF2B5EF4-FFF2-40B4-BE49-F238E27FC236}">
                <a16:creationId xmlns:a16="http://schemas.microsoft.com/office/drawing/2014/main" id="{AE274EF0-F95B-476D-8251-8C592CCB9F58}"/>
              </a:ext>
            </a:extLst>
          </p:cNvPr>
          <p:cNvSpPr>
            <a:spLocks noChangeAspect="1"/>
          </p:cNvSpPr>
          <p:nvPr/>
        </p:nvSpPr>
        <p:spPr bwMode="auto">
          <a:xfrm>
            <a:off x="8773905" y="1048225"/>
            <a:ext cx="8702" cy="6628"/>
          </a:xfrm>
          <a:custGeom>
            <a:avLst/>
            <a:gdLst>
              <a:gd name="T0" fmla="*/ 14 w 14"/>
              <a:gd name="T1" fmla="*/ 0 h 10"/>
              <a:gd name="T2" fmla="*/ 0 w 14"/>
              <a:gd name="T3" fmla="*/ 10 h 10"/>
            </a:gdLst>
            <a:ahLst/>
            <a:cxnLst>
              <a:cxn ang="0">
                <a:pos x="T0" y="T1"/>
              </a:cxn>
              <a:cxn ang="0">
                <a:pos x="T2" y="T3"/>
              </a:cxn>
            </a:cxnLst>
            <a:rect l="0" t="0" r="r" b="b"/>
            <a:pathLst>
              <a:path w="14" h="10">
                <a:moveTo>
                  <a:pt x="14" y="0"/>
                </a:moveTo>
                <a:cubicBezTo>
                  <a:pt x="9" y="6"/>
                  <a:pt x="5" y="8"/>
                  <a:pt x="0" y="10"/>
                </a:cubicBezTo>
              </a:path>
            </a:pathLst>
          </a:custGeom>
          <a:noFill/>
          <a:ln w="6350" cap="rnd">
            <a:solidFill>
              <a:srgbClr val="FF6600"/>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defPPr>
              <a:defRPr lang="en-US"/>
            </a:defPPr>
            <a:lvl1pPr algn="l" rtl="0" fontAlgn="base">
              <a:spcBef>
                <a:spcPct val="0"/>
              </a:spcBef>
              <a:spcAft>
                <a:spcPct val="0"/>
              </a:spcAft>
              <a:defRPr sz="1400" kern="1200">
                <a:solidFill>
                  <a:schemeClr val="tx1"/>
                </a:solidFill>
                <a:latin typeface="Arial" panose="020B0604020202020204" pitchFamily="34" charset="0"/>
                <a:ea typeface="+mn-ea"/>
                <a:cs typeface="+mn-cs"/>
              </a:defRPr>
            </a:lvl1pPr>
            <a:lvl2pPr marL="457200" algn="l" rtl="0" fontAlgn="base">
              <a:spcBef>
                <a:spcPct val="0"/>
              </a:spcBef>
              <a:spcAft>
                <a:spcPct val="0"/>
              </a:spcAft>
              <a:defRPr sz="1400" kern="1200">
                <a:solidFill>
                  <a:schemeClr val="tx1"/>
                </a:solidFill>
                <a:latin typeface="Arial" panose="020B0604020202020204" pitchFamily="34" charset="0"/>
                <a:ea typeface="+mn-ea"/>
                <a:cs typeface="+mn-cs"/>
              </a:defRPr>
            </a:lvl2pPr>
            <a:lvl3pPr marL="914400" algn="l" rtl="0" fontAlgn="base">
              <a:spcBef>
                <a:spcPct val="0"/>
              </a:spcBef>
              <a:spcAft>
                <a:spcPct val="0"/>
              </a:spcAft>
              <a:defRPr sz="1400" kern="1200">
                <a:solidFill>
                  <a:schemeClr val="tx1"/>
                </a:solidFill>
                <a:latin typeface="Arial" panose="020B0604020202020204" pitchFamily="34" charset="0"/>
                <a:ea typeface="+mn-ea"/>
                <a:cs typeface="+mn-cs"/>
              </a:defRPr>
            </a:lvl3pPr>
            <a:lvl4pPr marL="1371600" algn="l" rtl="0" fontAlgn="base">
              <a:spcBef>
                <a:spcPct val="0"/>
              </a:spcBef>
              <a:spcAft>
                <a:spcPct val="0"/>
              </a:spcAft>
              <a:defRPr sz="1400" kern="1200">
                <a:solidFill>
                  <a:schemeClr val="tx1"/>
                </a:solidFill>
                <a:latin typeface="Arial" panose="020B0604020202020204" pitchFamily="34" charset="0"/>
                <a:ea typeface="+mn-ea"/>
                <a:cs typeface="+mn-cs"/>
              </a:defRPr>
            </a:lvl4pPr>
            <a:lvl5pPr marL="1828800" algn="l" rtl="0" fontAlgn="base">
              <a:spcBef>
                <a:spcPct val="0"/>
              </a:spcBef>
              <a:spcAft>
                <a:spcPct val="0"/>
              </a:spcAft>
              <a:defRPr sz="1400" kern="1200">
                <a:solidFill>
                  <a:schemeClr val="tx1"/>
                </a:solidFill>
                <a:latin typeface="Arial" panose="020B0604020202020204" pitchFamily="34" charset="0"/>
                <a:ea typeface="+mn-ea"/>
                <a:cs typeface="+mn-cs"/>
              </a:defRPr>
            </a:lvl5pPr>
            <a:lvl6pPr marL="2286000" algn="l" defTabSz="914400" rtl="0" eaLnBrk="1" latinLnBrk="0" hangingPunct="1">
              <a:defRPr sz="1400" kern="1200">
                <a:solidFill>
                  <a:schemeClr val="tx1"/>
                </a:solidFill>
                <a:latin typeface="Arial" panose="020B0604020202020204" pitchFamily="34" charset="0"/>
                <a:ea typeface="+mn-ea"/>
                <a:cs typeface="+mn-cs"/>
              </a:defRPr>
            </a:lvl6pPr>
            <a:lvl7pPr marL="2743200" algn="l" defTabSz="914400" rtl="0" eaLnBrk="1" latinLnBrk="0" hangingPunct="1">
              <a:defRPr sz="1400" kern="1200">
                <a:solidFill>
                  <a:schemeClr val="tx1"/>
                </a:solidFill>
                <a:latin typeface="Arial" panose="020B0604020202020204" pitchFamily="34" charset="0"/>
                <a:ea typeface="+mn-ea"/>
                <a:cs typeface="+mn-cs"/>
              </a:defRPr>
            </a:lvl7pPr>
            <a:lvl8pPr marL="3200400" algn="l" defTabSz="914400" rtl="0" eaLnBrk="1" latinLnBrk="0" hangingPunct="1">
              <a:defRPr sz="1400" kern="1200">
                <a:solidFill>
                  <a:schemeClr val="tx1"/>
                </a:solidFill>
                <a:latin typeface="Arial" panose="020B0604020202020204" pitchFamily="34" charset="0"/>
                <a:ea typeface="+mn-ea"/>
                <a:cs typeface="+mn-cs"/>
              </a:defRPr>
            </a:lvl8pPr>
            <a:lvl9pPr marL="3657600" algn="l" defTabSz="914400" rtl="0" eaLnBrk="1" latinLnBrk="0" hangingPunct="1">
              <a:defRPr sz="1400" kern="1200">
                <a:solidFill>
                  <a:schemeClr val="tx1"/>
                </a:solidFill>
                <a:latin typeface="Arial" panose="020B0604020202020204" pitchFamily="34" charset="0"/>
                <a:ea typeface="+mn-ea"/>
                <a:cs typeface="+mn-cs"/>
              </a:defRPr>
            </a:lvl9pPr>
          </a:lstStyle>
          <a:p>
            <a:endParaRPr lang="en-CA"/>
          </a:p>
        </p:txBody>
      </p:sp>
      <p:sp>
        <p:nvSpPr>
          <p:cNvPr id="88" name="Freeform 84">
            <a:extLst>
              <a:ext uri="{FF2B5EF4-FFF2-40B4-BE49-F238E27FC236}">
                <a16:creationId xmlns:a16="http://schemas.microsoft.com/office/drawing/2014/main" id="{2EE1AA00-344B-489E-854F-50E30AA0A246}"/>
              </a:ext>
            </a:extLst>
          </p:cNvPr>
          <p:cNvSpPr>
            <a:spLocks noChangeAspect="1"/>
          </p:cNvSpPr>
          <p:nvPr/>
        </p:nvSpPr>
        <p:spPr bwMode="auto">
          <a:xfrm>
            <a:off x="8685863" y="1211157"/>
            <a:ext cx="18427" cy="3866"/>
          </a:xfrm>
          <a:custGeom>
            <a:avLst/>
            <a:gdLst>
              <a:gd name="T0" fmla="*/ 0 w 31"/>
              <a:gd name="T1" fmla="*/ 6 h 6"/>
              <a:gd name="T2" fmla="*/ 31 w 31"/>
              <a:gd name="T3" fmla="*/ 0 h 6"/>
            </a:gdLst>
            <a:ahLst/>
            <a:cxnLst>
              <a:cxn ang="0">
                <a:pos x="T0" y="T1"/>
              </a:cxn>
              <a:cxn ang="0">
                <a:pos x="T2" y="T3"/>
              </a:cxn>
            </a:cxnLst>
            <a:rect l="0" t="0" r="r" b="b"/>
            <a:pathLst>
              <a:path w="31" h="6">
                <a:moveTo>
                  <a:pt x="0" y="6"/>
                </a:moveTo>
                <a:cubicBezTo>
                  <a:pt x="11" y="6"/>
                  <a:pt x="20" y="0"/>
                  <a:pt x="31" y="0"/>
                </a:cubicBezTo>
              </a:path>
            </a:pathLst>
          </a:custGeom>
          <a:noFill/>
          <a:ln w="6350" cap="rnd">
            <a:solidFill>
              <a:srgbClr val="FF6600"/>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defPPr>
              <a:defRPr lang="en-US"/>
            </a:defPPr>
            <a:lvl1pPr algn="l" rtl="0" fontAlgn="base">
              <a:spcBef>
                <a:spcPct val="0"/>
              </a:spcBef>
              <a:spcAft>
                <a:spcPct val="0"/>
              </a:spcAft>
              <a:defRPr sz="1400" kern="1200">
                <a:solidFill>
                  <a:schemeClr val="tx1"/>
                </a:solidFill>
                <a:latin typeface="Arial" panose="020B0604020202020204" pitchFamily="34" charset="0"/>
                <a:ea typeface="+mn-ea"/>
                <a:cs typeface="+mn-cs"/>
              </a:defRPr>
            </a:lvl1pPr>
            <a:lvl2pPr marL="457200" algn="l" rtl="0" fontAlgn="base">
              <a:spcBef>
                <a:spcPct val="0"/>
              </a:spcBef>
              <a:spcAft>
                <a:spcPct val="0"/>
              </a:spcAft>
              <a:defRPr sz="1400" kern="1200">
                <a:solidFill>
                  <a:schemeClr val="tx1"/>
                </a:solidFill>
                <a:latin typeface="Arial" panose="020B0604020202020204" pitchFamily="34" charset="0"/>
                <a:ea typeface="+mn-ea"/>
                <a:cs typeface="+mn-cs"/>
              </a:defRPr>
            </a:lvl2pPr>
            <a:lvl3pPr marL="914400" algn="l" rtl="0" fontAlgn="base">
              <a:spcBef>
                <a:spcPct val="0"/>
              </a:spcBef>
              <a:spcAft>
                <a:spcPct val="0"/>
              </a:spcAft>
              <a:defRPr sz="1400" kern="1200">
                <a:solidFill>
                  <a:schemeClr val="tx1"/>
                </a:solidFill>
                <a:latin typeface="Arial" panose="020B0604020202020204" pitchFamily="34" charset="0"/>
                <a:ea typeface="+mn-ea"/>
                <a:cs typeface="+mn-cs"/>
              </a:defRPr>
            </a:lvl3pPr>
            <a:lvl4pPr marL="1371600" algn="l" rtl="0" fontAlgn="base">
              <a:spcBef>
                <a:spcPct val="0"/>
              </a:spcBef>
              <a:spcAft>
                <a:spcPct val="0"/>
              </a:spcAft>
              <a:defRPr sz="1400" kern="1200">
                <a:solidFill>
                  <a:schemeClr val="tx1"/>
                </a:solidFill>
                <a:latin typeface="Arial" panose="020B0604020202020204" pitchFamily="34" charset="0"/>
                <a:ea typeface="+mn-ea"/>
                <a:cs typeface="+mn-cs"/>
              </a:defRPr>
            </a:lvl4pPr>
            <a:lvl5pPr marL="1828800" algn="l" rtl="0" fontAlgn="base">
              <a:spcBef>
                <a:spcPct val="0"/>
              </a:spcBef>
              <a:spcAft>
                <a:spcPct val="0"/>
              </a:spcAft>
              <a:defRPr sz="1400" kern="1200">
                <a:solidFill>
                  <a:schemeClr val="tx1"/>
                </a:solidFill>
                <a:latin typeface="Arial" panose="020B0604020202020204" pitchFamily="34" charset="0"/>
                <a:ea typeface="+mn-ea"/>
                <a:cs typeface="+mn-cs"/>
              </a:defRPr>
            </a:lvl5pPr>
            <a:lvl6pPr marL="2286000" algn="l" defTabSz="914400" rtl="0" eaLnBrk="1" latinLnBrk="0" hangingPunct="1">
              <a:defRPr sz="1400" kern="1200">
                <a:solidFill>
                  <a:schemeClr val="tx1"/>
                </a:solidFill>
                <a:latin typeface="Arial" panose="020B0604020202020204" pitchFamily="34" charset="0"/>
                <a:ea typeface="+mn-ea"/>
                <a:cs typeface="+mn-cs"/>
              </a:defRPr>
            </a:lvl6pPr>
            <a:lvl7pPr marL="2743200" algn="l" defTabSz="914400" rtl="0" eaLnBrk="1" latinLnBrk="0" hangingPunct="1">
              <a:defRPr sz="1400" kern="1200">
                <a:solidFill>
                  <a:schemeClr val="tx1"/>
                </a:solidFill>
                <a:latin typeface="Arial" panose="020B0604020202020204" pitchFamily="34" charset="0"/>
                <a:ea typeface="+mn-ea"/>
                <a:cs typeface="+mn-cs"/>
              </a:defRPr>
            </a:lvl7pPr>
            <a:lvl8pPr marL="3200400" algn="l" defTabSz="914400" rtl="0" eaLnBrk="1" latinLnBrk="0" hangingPunct="1">
              <a:defRPr sz="1400" kern="1200">
                <a:solidFill>
                  <a:schemeClr val="tx1"/>
                </a:solidFill>
                <a:latin typeface="Arial" panose="020B0604020202020204" pitchFamily="34" charset="0"/>
                <a:ea typeface="+mn-ea"/>
                <a:cs typeface="+mn-cs"/>
              </a:defRPr>
            </a:lvl8pPr>
            <a:lvl9pPr marL="3657600" algn="l" defTabSz="914400" rtl="0" eaLnBrk="1" latinLnBrk="0" hangingPunct="1">
              <a:defRPr sz="1400" kern="1200">
                <a:solidFill>
                  <a:schemeClr val="tx1"/>
                </a:solidFill>
                <a:latin typeface="Arial" panose="020B0604020202020204" pitchFamily="34" charset="0"/>
                <a:ea typeface="+mn-ea"/>
                <a:cs typeface="+mn-cs"/>
              </a:defRPr>
            </a:lvl9pPr>
          </a:lstStyle>
          <a:p>
            <a:endParaRPr lang="en-CA"/>
          </a:p>
        </p:txBody>
      </p:sp>
      <p:sp>
        <p:nvSpPr>
          <p:cNvPr id="89" name="Freeform 85">
            <a:extLst>
              <a:ext uri="{FF2B5EF4-FFF2-40B4-BE49-F238E27FC236}">
                <a16:creationId xmlns:a16="http://schemas.microsoft.com/office/drawing/2014/main" id="{F13AF251-9FAA-485A-8D68-D9D7DFDBF2BC}"/>
              </a:ext>
            </a:extLst>
          </p:cNvPr>
          <p:cNvSpPr>
            <a:spLocks noChangeAspect="1"/>
          </p:cNvSpPr>
          <p:nvPr/>
        </p:nvSpPr>
        <p:spPr bwMode="auto">
          <a:xfrm>
            <a:off x="8704290" y="1200111"/>
            <a:ext cx="8190" cy="11046"/>
          </a:xfrm>
          <a:custGeom>
            <a:avLst/>
            <a:gdLst>
              <a:gd name="T0" fmla="*/ 0 w 14"/>
              <a:gd name="T1" fmla="*/ 17 h 17"/>
              <a:gd name="T2" fmla="*/ 14 w 14"/>
              <a:gd name="T3" fmla="*/ 0 h 17"/>
            </a:gdLst>
            <a:ahLst/>
            <a:cxnLst>
              <a:cxn ang="0">
                <a:pos x="T0" y="T1"/>
              </a:cxn>
              <a:cxn ang="0">
                <a:pos x="T2" y="T3"/>
              </a:cxn>
            </a:cxnLst>
            <a:rect l="0" t="0" r="r" b="b"/>
            <a:pathLst>
              <a:path w="14" h="17">
                <a:moveTo>
                  <a:pt x="0" y="17"/>
                </a:moveTo>
                <a:cubicBezTo>
                  <a:pt x="1" y="9"/>
                  <a:pt x="8" y="5"/>
                  <a:pt x="14" y="0"/>
                </a:cubicBezTo>
              </a:path>
            </a:pathLst>
          </a:custGeom>
          <a:noFill/>
          <a:ln w="6350" cap="rnd">
            <a:solidFill>
              <a:srgbClr val="FF6600"/>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defPPr>
              <a:defRPr lang="en-US"/>
            </a:defPPr>
            <a:lvl1pPr algn="l" rtl="0" fontAlgn="base">
              <a:spcBef>
                <a:spcPct val="0"/>
              </a:spcBef>
              <a:spcAft>
                <a:spcPct val="0"/>
              </a:spcAft>
              <a:defRPr sz="1400" kern="1200">
                <a:solidFill>
                  <a:schemeClr val="tx1"/>
                </a:solidFill>
                <a:latin typeface="Arial" panose="020B0604020202020204" pitchFamily="34" charset="0"/>
                <a:ea typeface="+mn-ea"/>
                <a:cs typeface="+mn-cs"/>
              </a:defRPr>
            </a:lvl1pPr>
            <a:lvl2pPr marL="457200" algn="l" rtl="0" fontAlgn="base">
              <a:spcBef>
                <a:spcPct val="0"/>
              </a:spcBef>
              <a:spcAft>
                <a:spcPct val="0"/>
              </a:spcAft>
              <a:defRPr sz="1400" kern="1200">
                <a:solidFill>
                  <a:schemeClr val="tx1"/>
                </a:solidFill>
                <a:latin typeface="Arial" panose="020B0604020202020204" pitchFamily="34" charset="0"/>
                <a:ea typeface="+mn-ea"/>
                <a:cs typeface="+mn-cs"/>
              </a:defRPr>
            </a:lvl2pPr>
            <a:lvl3pPr marL="914400" algn="l" rtl="0" fontAlgn="base">
              <a:spcBef>
                <a:spcPct val="0"/>
              </a:spcBef>
              <a:spcAft>
                <a:spcPct val="0"/>
              </a:spcAft>
              <a:defRPr sz="1400" kern="1200">
                <a:solidFill>
                  <a:schemeClr val="tx1"/>
                </a:solidFill>
                <a:latin typeface="Arial" panose="020B0604020202020204" pitchFamily="34" charset="0"/>
                <a:ea typeface="+mn-ea"/>
                <a:cs typeface="+mn-cs"/>
              </a:defRPr>
            </a:lvl3pPr>
            <a:lvl4pPr marL="1371600" algn="l" rtl="0" fontAlgn="base">
              <a:spcBef>
                <a:spcPct val="0"/>
              </a:spcBef>
              <a:spcAft>
                <a:spcPct val="0"/>
              </a:spcAft>
              <a:defRPr sz="1400" kern="1200">
                <a:solidFill>
                  <a:schemeClr val="tx1"/>
                </a:solidFill>
                <a:latin typeface="Arial" panose="020B0604020202020204" pitchFamily="34" charset="0"/>
                <a:ea typeface="+mn-ea"/>
                <a:cs typeface="+mn-cs"/>
              </a:defRPr>
            </a:lvl4pPr>
            <a:lvl5pPr marL="1828800" algn="l" rtl="0" fontAlgn="base">
              <a:spcBef>
                <a:spcPct val="0"/>
              </a:spcBef>
              <a:spcAft>
                <a:spcPct val="0"/>
              </a:spcAft>
              <a:defRPr sz="1400" kern="1200">
                <a:solidFill>
                  <a:schemeClr val="tx1"/>
                </a:solidFill>
                <a:latin typeface="Arial" panose="020B0604020202020204" pitchFamily="34" charset="0"/>
                <a:ea typeface="+mn-ea"/>
                <a:cs typeface="+mn-cs"/>
              </a:defRPr>
            </a:lvl5pPr>
            <a:lvl6pPr marL="2286000" algn="l" defTabSz="914400" rtl="0" eaLnBrk="1" latinLnBrk="0" hangingPunct="1">
              <a:defRPr sz="1400" kern="1200">
                <a:solidFill>
                  <a:schemeClr val="tx1"/>
                </a:solidFill>
                <a:latin typeface="Arial" panose="020B0604020202020204" pitchFamily="34" charset="0"/>
                <a:ea typeface="+mn-ea"/>
                <a:cs typeface="+mn-cs"/>
              </a:defRPr>
            </a:lvl6pPr>
            <a:lvl7pPr marL="2743200" algn="l" defTabSz="914400" rtl="0" eaLnBrk="1" latinLnBrk="0" hangingPunct="1">
              <a:defRPr sz="1400" kern="1200">
                <a:solidFill>
                  <a:schemeClr val="tx1"/>
                </a:solidFill>
                <a:latin typeface="Arial" panose="020B0604020202020204" pitchFamily="34" charset="0"/>
                <a:ea typeface="+mn-ea"/>
                <a:cs typeface="+mn-cs"/>
              </a:defRPr>
            </a:lvl7pPr>
            <a:lvl8pPr marL="3200400" algn="l" defTabSz="914400" rtl="0" eaLnBrk="1" latinLnBrk="0" hangingPunct="1">
              <a:defRPr sz="1400" kern="1200">
                <a:solidFill>
                  <a:schemeClr val="tx1"/>
                </a:solidFill>
                <a:latin typeface="Arial" panose="020B0604020202020204" pitchFamily="34" charset="0"/>
                <a:ea typeface="+mn-ea"/>
                <a:cs typeface="+mn-cs"/>
              </a:defRPr>
            </a:lvl8pPr>
            <a:lvl9pPr marL="3657600" algn="l" defTabSz="914400" rtl="0" eaLnBrk="1" latinLnBrk="0" hangingPunct="1">
              <a:defRPr sz="1400" kern="1200">
                <a:solidFill>
                  <a:schemeClr val="tx1"/>
                </a:solidFill>
                <a:latin typeface="Arial" panose="020B0604020202020204" pitchFamily="34" charset="0"/>
                <a:ea typeface="+mn-ea"/>
                <a:cs typeface="+mn-cs"/>
              </a:defRPr>
            </a:lvl9pPr>
          </a:lstStyle>
          <a:p>
            <a:endParaRPr lang="en-CA"/>
          </a:p>
        </p:txBody>
      </p:sp>
      <p:sp>
        <p:nvSpPr>
          <p:cNvPr id="90" name="Freeform 86">
            <a:extLst>
              <a:ext uri="{FF2B5EF4-FFF2-40B4-BE49-F238E27FC236}">
                <a16:creationId xmlns:a16="http://schemas.microsoft.com/office/drawing/2014/main" id="{AC1D2980-67F6-46AA-9E8D-AC957276A75B}"/>
              </a:ext>
            </a:extLst>
          </p:cNvPr>
          <p:cNvSpPr>
            <a:spLocks noChangeAspect="1"/>
          </p:cNvSpPr>
          <p:nvPr/>
        </p:nvSpPr>
        <p:spPr bwMode="auto">
          <a:xfrm>
            <a:off x="8712480" y="1192379"/>
            <a:ext cx="1024" cy="7732"/>
          </a:xfrm>
          <a:custGeom>
            <a:avLst/>
            <a:gdLst>
              <a:gd name="T0" fmla="*/ 0 w 2"/>
              <a:gd name="T1" fmla="*/ 12 h 12"/>
              <a:gd name="T2" fmla="*/ 2 w 2"/>
              <a:gd name="T3" fmla="*/ 0 h 12"/>
            </a:gdLst>
            <a:ahLst/>
            <a:cxnLst>
              <a:cxn ang="0">
                <a:pos x="T0" y="T1"/>
              </a:cxn>
              <a:cxn ang="0">
                <a:pos x="T2" y="T3"/>
              </a:cxn>
            </a:cxnLst>
            <a:rect l="0" t="0" r="r" b="b"/>
            <a:pathLst>
              <a:path w="2" h="12">
                <a:moveTo>
                  <a:pt x="0" y="12"/>
                </a:moveTo>
                <a:cubicBezTo>
                  <a:pt x="1" y="8"/>
                  <a:pt x="2" y="4"/>
                  <a:pt x="2" y="0"/>
                </a:cubicBezTo>
              </a:path>
            </a:pathLst>
          </a:custGeom>
          <a:noFill/>
          <a:ln w="6350" cap="rnd">
            <a:solidFill>
              <a:srgbClr val="FF6600"/>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defPPr>
              <a:defRPr lang="en-US"/>
            </a:defPPr>
            <a:lvl1pPr algn="l" rtl="0" fontAlgn="base">
              <a:spcBef>
                <a:spcPct val="0"/>
              </a:spcBef>
              <a:spcAft>
                <a:spcPct val="0"/>
              </a:spcAft>
              <a:defRPr sz="1400" kern="1200">
                <a:solidFill>
                  <a:schemeClr val="tx1"/>
                </a:solidFill>
                <a:latin typeface="Arial" panose="020B0604020202020204" pitchFamily="34" charset="0"/>
                <a:ea typeface="+mn-ea"/>
                <a:cs typeface="+mn-cs"/>
              </a:defRPr>
            </a:lvl1pPr>
            <a:lvl2pPr marL="457200" algn="l" rtl="0" fontAlgn="base">
              <a:spcBef>
                <a:spcPct val="0"/>
              </a:spcBef>
              <a:spcAft>
                <a:spcPct val="0"/>
              </a:spcAft>
              <a:defRPr sz="1400" kern="1200">
                <a:solidFill>
                  <a:schemeClr val="tx1"/>
                </a:solidFill>
                <a:latin typeface="Arial" panose="020B0604020202020204" pitchFamily="34" charset="0"/>
                <a:ea typeface="+mn-ea"/>
                <a:cs typeface="+mn-cs"/>
              </a:defRPr>
            </a:lvl2pPr>
            <a:lvl3pPr marL="914400" algn="l" rtl="0" fontAlgn="base">
              <a:spcBef>
                <a:spcPct val="0"/>
              </a:spcBef>
              <a:spcAft>
                <a:spcPct val="0"/>
              </a:spcAft>
              <a:defRPr sz="1400" kern="1200">
                <a:solidFill>
                  <a:schemeClr val="tx1"/>
                </a:solidFill>
                <a:latin typeface="Arial" panose="020B0604020202020204" pitchFamily="34" charset="0"/>
                <a:ea typeface="+mn-ea"/>
                <a:cs typeface="+mn-cs"/>
              </a:defRPr>
            </a:lvl3pPr>
            <a:lvl4pPr marL="1371600" algn="l" rtl="0" fontAlgn="base">
              <a:spcBef>
                <a:spcPct val="0"/>
              </a:spcBef>
              <a:spcAft>
                <a:spcPct val="0"/>
              </a:spcAft>
              <a:defRPr sz="1400" kern="1200">
                <a:solidFill>
                  <a:schemeClr val="tx1"/>
                </a:solidFill>
                <a:latin typeface="Arial" panose="020B0604020202020204" pitchFamily="34" charset="0"/>
                <a:ea typeface="+mn-ea"/>
                <a:cs typeface="+mn-cs"/>
              </a:defRPr>
            </a:lvl4pPr>
            <a:lvl5pPr marL="1828800" algn="l" rtl="0" fontAlgn="base">
              <a:spcBef>
                <a:spcPct val="0"/>
              </a:spcBef>
              <a:spcAft>
                <a:spcPct val="0"/>
              </a:spcAft>
              <a:defRPr sz="1400" kern="1200">
                <a:solidFill>
                  <a:schemeClr val="tx1"/>
                </a:solidFill>
                <a:latin typeface="Arial" panose="020B0604020202020204" pitchFamily="34" charset="0"/>
                <a:ea typeface="+mn-ea"/>
                <a:cs typeface="+mn-cs"/>
              </a:defRPr>
            </a:lvl5pPr>
            <a:lvl6pPr marL="2286000" algn="l" defTabSz="914400" rtl="0" eaLnBrk="1" latinLnBrk="0" hangingPunct="1">
              <a:defRPr sz="1400" kern="1200">
                <a:solidFill>
                  <a:schemeClr val="tx1"/>
                </a:solidFill>
                <a:latin typeface="Arial" panose="020B0604020202020204" pitchFamily="34" charset="0"/>
                <a:ea typeface="+mn-ea"/>
                <a:cs typeface="+mn-cs"/>
              </a:defRPr>
            </a:lvl6pPr>
            <a:lvl7pPr marL="2743200" algn="l" defTabSz="914400" rtl="0" eaLnBrk="1" latinLnBrk="0" hangingPunct="1">
              <a:defRPr sz="1400" kern="1200">
                <a:solidFill>
                  <a:schemeClr val="tx1"/>
                </a:solidFill>
                <a:latin typeface="Arial" panose="020B0604020202020204" pitchFamily="34" charset="0"/>
                <a:ea typeface="+mn-ea"/>
                <a:cs typeface="+mn-cs"/>
              </a:defRPr>
            </a:lvl7pPr>
            <a:lvl8pPr marL="3200400" algn="l" defTabSz="914400" rtl="0" eaLnBrk="1" latinLnBrk="0" hangingPunct="1">
              <a:defRPr sz="1400" kern="1200">
                <a:solidFill>
                  <a:schemeClr val="tx1"/>
                </a:solidFill>
                <a:latin typeface="Arial" panose="020B0604020202020204" pitchFamily="34" charset="0"/>
                <a:ea typeface="+mn-ea"/>
                <a:cs typeface="+mn-cs"/>
              </a:defRPr>
            </a:lvl8pPr>
            <a:lvl9pPr marL="3657600" algn="l" defTabSz="914400" rtl="0" eaLnBrk="1" latinLnBrk="0" hangingPunct="1">
              <a:defRPr sz="1400" kern="1200">
                <a:solidFill>
                  <a:schemeClr val="tx1"/>
                </a:solidFill>
                <a:latin typeface="Arial" panose="020B0604020202020204" pitchFamily="34" charset="0"/>
                <a:ea typeface="+mn-ea"/>
                <a:cs typeface="+mn-cs"/>
              </a:defRPr>
            </a:lvl9pPr>
          </a:lstStyle>
          <a:p>
            <a:endParaRPr lang="en-CA"/>
          </a:p>
        </p:txBody>
      </p:sp>
      <p:sp>
        <p:nvSpPr>
          <p:cNvPr id="91" name="Freeform 87">
            <a:extLst>
              <a:ext uri="{FF2B5EF4-FFF2-40B4-BE49-F238E27FC236}">
                <a16:creationId xmlns:a16="http://schemas.microsoft.com/office/drawing/2014/main" id="{0B07107F-4FDF-42DC-B8E9-E29CE0C3CDF5}"/>
              </a:ext>
            </a:extLst>
          </p:cNvPr>
          <p:cNvSpPr>
            <a:spLocks noChangeAspect="1"/>
          </p:cNvSpPr>
          <p:nvPr/>
        </p:nvSpPr>
        <p:spPr bwMode="auto">
          <a:xfrm>
            <a:off x="8716064" y="1211710"/>
            <a:ext cx="10237" cy="8837"/>
          </a:xfrm>
          <a:custGeom>
            <a:avLst/>
            <a:gdLst>
              <a:gd name="T0" fmla="*/ 0 w 18"/>
              <a:gd name="T1" fmla="*/ 0 h 14"/>
              <a:gd name="T2" fmla="*/ 18 w 18"/>
              <a:gd name="T3" fmla="*/ 14 h 14"/>
            </a:gdLst>
            <a:ahLst/>
            <a:cxnLst>
              <a:cxn ang="0">
                <a:pos x="T0" y="T1"/>
              </a:cxn>
              <a:cxn ang="0">
                <a:pos x="T2" y="T3"/>
              </a:cxn>
            </a:cxnLst>
            <a:rect l="0" t="0" r="r" b="b"/>
            <a:pathLst>
              <a:path w="18" h="14">
                <a:moveTo>
                  <a:pt x="0" y="0"/>
                </a:moveTo>
                <a:cubicBezTo>
                  <a:pt x="6" y="5"/>
                  <a:pt x="16" y="6"/>
                  <a:pt x="18" y="14"/>
                </a:cubicBezTo>
              </a:path>
            </a:pathLst>
          </a:custGeom>
          <a:noFill/>
          <a:ln w="6350" cap="rnd">
            <a:solidFill>
              <a:srgbClr val="FF6600"/>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defPPr>
              <a:defRPr lang="en-US"/>
            </a:defPPr>
            <a:lvl1pPr algn="l" rtl="0" fontAlgn="base">
              <a:spcBef>
                <a:spcPct val="0"/>
              </a:spcBef>
              <a:spcAft>
                <a:spcPct val="0"/>
              </a:spcAft>
              <a:defRPr sz="1400" kern="1200">
                <a:solidFill>
                  <a:schemeClr val="tx1"/>
                </a:solidFill>
                <a:latin typeface="Arial" panose="020B0604020202020204" pitchFamily="34" charset="0"/>
                <a:ea typeface="+mn-ea"/>
                <a:cs typeface="+mn-cs"/>
              </a:defRPr>
            </a:lvl1pPr>
            <a:lvl2pPr marL="457200" algn="l" rtl="0" fontAlgn="base">
              <a:spcBef>
                <a:spcPct val="0"/>
              </a:spcBef>
              <a:spcAft>
                <a:spcPct val="0"/>
              </a:spcAft>
              <a:defRPr sz="1400" kern="1200">
                <a:solidFill>
                  <a:schemeClr val="tx1"/>
                </a:solidFill>
                <a:latin typeface="Arial" panose="020B0604020202020204" pitchFamily="34" charset="0"/>
                <a:ea typeface="+mn-ea"/>
                <a:cs typeface="+mn-cs"/>
              </a:defRPr>
            </a:lvl2pPr>
            <a:lvl3pPr marL="914400" algn="l" rtl="0" fontAlgn="base">
              <a:spcBef>
                <a:spcPct val="0"/>
              </a:spcBef>
              <a:spcAft>
                <a:spcPct val="0"/>
              </a:spcAft>
              <a:defRPr sz="1400" kern="1200">
                <a:solidFill>
                  <a:schemeClr val="tx1"/>
                </a:solidFill>
                <a:latin typeface="Arial" panose="020B0604020202020204" pitchFamily="34" charset="0"/>
                <a:ea typeface="+mn-ea"/>
                <a:cs typeface="+mn-cs"/>
              </a:defRPr>
            </a:lvl3pPr>
            <a:lvl4pPr marL="1371600" algn="l" rtl="0" fontAlgn="base">
              <a:spcBef>
                <a:spcPct val="0"/>
              </a:spcBef>
              <a:spcAft>
                <a:spcPct val="0"/>
              </a:spcAft>
              <a:defRPr sz="1400" kern="1200">
                <a:solidFill>
                  <a:schemeClr val="tx1"/>
                </a:solidFill>
                <a:latin typeface="Arial" panose="020B0604020202020204" pitchFamily="34" charset="0"/>
                <a:ea typeface="+mn-ea"/>
                <a:cs typeface="+mn-cs"/>
              </a:defRPr>
            </a:lvl4pPr>
            <a:lvl5pPr marL="1828800" algn="l" rtl="0" fontAlgn="base">
              <a:spcBef>
                <a:spcPct val="0"/>
              </a:spcBef>
              <a:spcAft>
                <a:spcPct val="0"/>
              </a:spcAft>
              <a:defRPr sz="1400" kern="1200">
                <a:solidFill>
                  <a:schemeClr val="tx1"/>
                </a:solidFill>
                <a:latin typeface="Arial" panose="020B0604020202020204" pitchFamily="34" charset="0"/>
                <a:ea typeface="+mn-ea"/>
                <a:cs typeface="+mn-cs"/>
              </a:defRPr>
            </a:lvl5pPr>
            <a:lvl6pPr marL="2286000" algn="l" defTabSz="914400" rtl="0" eaLnBrk="1" latinLnBrk="0" hangingPunct="1">
              <a:defRPr sz="1400" kern="1200">
                <a:solidFill>
                  <a:schemeClr val="tx1"/>
                </a:solidFill>
                <a:latin typeface="Arial" panose="020B0604020202020204" pitchFamily="34" charset="0"/>
                <a:ea typeface="+mn-ea"/>
                <a:cs typeface="+mn-cs"/>
              </a:defRPr>
            </a:lvl6pPr>
            <a:lvl7pPr marL="2743200" algn="l" defTabSz="914400" rtl="0" eaLnBrk="1" latinLnBrk="0" hangingPunct="1">
              <a:defRPr sz="1400" kern="1200">
                <a:solidFill>
                  <a:schemeClr val="tx1"/>
                </a:solidFill>
                <a:latin typeface="Arial" panose="020B0604020202020204" pitchFamily="34" charset="0"/>
                <a:ea typeface="+mn-ea"/>
                <a:cs typeface="+mn-cs"/>
              </a:defRPr>
            </a:lvl7pPr>
            <a:lvl8pPr marL="3200400" algn="l" defTabSz="914400" rtl="0" eaLnBrk="1" latinLnBrk="0" hangingPunct="1">
              <a:defRPr sz="1400" kern="1200">
                <a:solidFill>
                  <a:schemeClr val="tx1"/>
                </a:solidFill>
                <a:latin typeface="Arial" panose="020B0604020202020204" pitchFamily="34" charset="0"/>
                <a:ea typeface="+mn-ea"/>
                <a:cs typeface="+mn-cs"/>
              </a:defRPr>
            </a:lvl8pPr>
            <a:lvl9pPr marL="3657600" algn="l" defTabSz="914400" rtl="0" eaLnBrk="1" latinLnBrk="0" hangingPunct="1">
              <a:defRPr sz="1400" kern="1200">
                <a:solidFill>
                  <a:schemeClr val="tx1"/>
                </a:solidFill>
                <a:latin typeface="Arial" panose="020B0604020202020204" pitchFamily="34" charset="0"/>
                <a:ea typeface="+mn-ea"/>
                <a:cs typeface="+mn-cs"/>
              </a:defRPr>
            </a:lvl9pPr>
          </a:lstStyle>
          <a:p>
            <a:endParaRPr lang="en-CA"/>
          </a:p>
        </p:txBody>
      </p:sp>
      <p:sp>
        <p:nvSpPr>
          <p:cNvPr id="92" name="Freeform 88">
            <a:extLst>
              <a:ext uri="{FF2B5EF4-FFF2-40B4-BE49-F238E27FC236}">
                <a16:creationId xmlns:a16="http://schemas.microsoft.com/office/drawing/2014/main" id="{E66C072A-44CF-42E9-8748-4E5645816DD5}"/>
              </a:ext>
            </a:extLst>
          </p:cNvPr>
          <p:cNvSpPr>
            <a:spLocks noChangeAspect="1"/>
          </p:cNvSpPr>
          <p:nvPr/>
        </p:nvSpPr>
        <p:spPr bwMode="auto">
          <a:xfrm>
            <a:off x="8744729" y="1298423"/>
            <a:ext cx="16380" cy="11599"/>
          </a:xfrm>
          <a:custGeom>
            <a:avLst/>
            <a:gdLst>
              <a:gd name="T0" fmla="*/ 0 w 28"/>
              <a:gd name="T1" fmla="*/ 18 h 18"/>
              <a:gd name="T2" fmla="*/ 28 w 28"/>
              <a:gd name="T3" fmla="*/ 0 h 18"/>
            </a:gdLst>
            <a:ahLst/>
            <a:cxnLst>
              <a:cxn ang="0">
                <a:pos x="T0" y="T1"/>
              </a:cxn>
              <a:cxn ang="0">
                <a:pos x="T2" y="T3"/>
              </a:cxn>
            </a:cxnLst>
            <a:rect l="0" t="0" r="r" b="b"/>
            <a:pathLst>
              <a:path w="28" h="18">
                <a:moveTo>
                  <a:pt x="0" y="18"/>
                </a:moveTo>
                <a:cubicBezTo>
                  <a:pt x="10" y="13"/>
                  <a:pt x="20" y="7"/>
                  <a:pt x="28" y="0"/>
                </a:cubicBezTo>
              </a:path>
            </a:pathLst>
          </a:custGeom>
          <a:noFill/>
          <a:ln w="6350" cap="rnd">
            <a:solidFill>
              <a:srgbClr val="FF6600"/>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defPPr>
              <a:defRPr lang="en-US"/>
            </a:defPPr>
            <a:lvl1pPr algn="l" rtl="0" fontAlgn="base">
              <a:spcBef>
                <a:spcPct val="0"/>
              </a:spcBef>
              <a:spcAft>
                <a:spcPct val="0"/>
              </a:spcAft>
              <a:defRPr sz="1400" kern="1200">
                <a:solidFill>
                  <a:schemeClr val="tx1"/>
                </a:solidFill>
                <a:latin typeface="Arial" panose="020B0604020202020204" pitchFamily="34" charset="0"/>
                <a:ea typeface="+mn-ea"/>
                <a:cs typeface="+mn-cs"/>
              </a:defRPr>
            </a:lvl1pPr>
            <a:lvl2pPr marL="457200" algn="l" rtl="0" fontAlgn="base">
              <a:spcBef>
                <a:spcPct val="0"/>
              </a:spcBef>
              <a:spcAft>
                <a:spcPct val="0"/>
              </a:spcAft>
              <a:defRPr sz="1400" kern="1200">
                <a:solidFill>
                  <a:schemeClr val="tx1"/>
                </a:solidFill>
                <a:latin typeface="Arial" panose="020B0604020202020204" pitchFamily="34" charset="0"/>
                <a:ea typeface="+mn-ea"/>
                <a:cs typeface="+mn-cs"/>
              </a:defRPr>
            </a:lvl2pPr>
            <a:lvl3pPr marL="914400" algn="l" rtl="0" fontAlgn="base">
              <a:spcBef>
                <a:spcPct val="0"/>
              </a:spcBef>
              <a:spcAft>
                <a:spcPct val="0"/>
              </a:spcAft>
              <a:defRPr sz="1400" kern="1200">
                <a:solidFill>
                  <a:schemeClr val="tx1"/>
                </a:solidFill>
                <a:latin typeface="Arial" panose="020B0604020202020204" pitchFamily="34" charset="0"/>
                <a:ea typeface="+mn-ea"/>
                <a:cs typeface="+mn-cs"/>
              </a:defRPr>
            </a:lvl3pPr>
            <a:lvl4pPr marL="1371600" algn="l" rtl="0" fontAlgn="base">
              <a:spcBef>
                <a:spcPct val="0"/>
              </a:spcBef>
              <a:spcAft>
                <a:spcPct val="0"/>
              </a:spcAft>
              <a:defRPr sz="1400" kern="1200">
                <a:solidFill>
                  <a:schemeClr val="tx1"/>
                </a:solidFill>
                <a:latin typeface="Arial" panose="020B0604020202020204" pitchFamily="34" charset="0"/>
                <a:ea typeface="+mn-ea"/>
                <a:cs typeface="+mn-cs"/>
              </a:defRPr>
            </a:lvl4pPr>
            <a:lvl5pPr marL="1828800" algn="l" rtl="0" fontAlgn="base">
              <a:spcBef>
                <a:spcPct val="0"/>
              </a:spcBef>
              <a:spcAft>
                <a:spcPct val="0"/>
              </a:spcAft>
              <a:defRPr sz="1400" kern="1200">
                <a:solidFill>
                  <a:schemeClr val="tx1"/>
                </a:solidFill>
                <a:latin typeface="Arial" panose="020B0604020202020204" pitchFamily="34" charset="0"/>
                <a:ea typeface="+mn-ea"/>
                <a:cs typeface="+mn-cs"/>
              </a:defRPr>
            </a:lvl5pPr>
            <a:lvl6pPr marL="2286000" algn="l" defTabSz="914400" rtl="0" eaLnBrk="1" latinLnBrk="0" hangingPunct="1">
              <a:defRPr sz="1400" kern="1200">
                <a:solidFill>
                  <a:schemeClr val="tx1"/>
                </a:solidFill>
                <a:latin typeface="Arial" panose="020B0604020202020204" pitchFamily="34" charset="0"/>
                <a:ea typeface="+mn-ea"/>
                <a:cs typeface="+mn-cs"/>
              </a:defRPr>
            </a:lvl6pPr>
            <a:lvl7pPr marL="2743200" algn="l" defTabSz="914400" rtl="0" eaLnBrk="1" latinLnBrk="0" hangingPunct="1">
              <a:defRPr sz="1400" kern="1200">
                <a:solidFill>
                  <a:schemeClr val="tx1"/>
                </a:solidFill>
                <a:latin typeface="Arial" panose="020B0604020202020204" pitchFamily="34" charset="0"/>
                <a:ea typeface="+mn-ea"/>
                <a:cs typeface="+mn-cs"/>
              </a:defRPr>
            </a:lvl7pPr>
            <a:lvl8pPr marL="3200400" algn="l" defTabSz="914400" rtl="0" eaLnBrk="1" latinLnBrk="0" hangingPunct="1">
              <a:defRPr sz="1400" kern="1200">
                <a:solidFill>
                  <a:schemeClr val="tx1"/>
                </a:solidFill>
                <a:latin typeface="Arial" panose="020B0604020202020204" pitchFamily="34" charset="0"/>
                <a:ea typeface="+mn-ea"/>
                <a:cs typeface="+mn-cs"/>
              </a:defRPr>
            </a:lvl8pPr>
            <a:lvl9pPr marL="3657600" algn="l" defTabSz="914400" rtl="0" eaLnBrk="1" latinLnBrk="0" hangingPunct="1">
              <a:defRPr sz="1400" kern="1200">
                <a:solidFill>
                  <a:schemeClr val="tx1"/>
                </a:solidFill>
                <a:latin typeface="Arial" panose="020B0604020202020204" pitchFamily="34" charset="0"/>
                <a:ea typeface="+mn-ea"/>
                <a:cs typeface="+mn-cs"/>
              </a:defRPr>
            </a:lvl9pPr>
          </a:lstStyle>
          <a:p>
            <a:endParaRPr lang="en-CA"/>
          </a:p>
        </p:txBody>
      </p:sp>
      <p:sp>
        <p:nvSpPr>
          <p:cNvPr id="93" name="Freeform 89">
            <a:extLst>
              <a:ext uri="{FF2B5EF4-FFF2-40B4-BE49-F238E27FC236}">
                <a16:creationId xmlns:a16="http://schemas.microsoft.com/office/drawing/2014/main" id="{994D6ABF-8807-4808-B9D5-8081EED39BD6}"/>
              </a:ext>
            </a:extLst>
          </p:cNvPr>
          <p:cNvSpPr>
            <a:spLocks noChangeAspect="1"/>
          </p:cNvSpPr>
          <p:nvPr/>
        </p:nvSpPr>
        <p:spPr bwMode="auto">
          <a:xfrm>
            <a:off x="8759573" y="1288481"/>
            <a:ext cx="1536" cy="9942"/>
          </a:xfrm>
          <a:custGeom>
            <a:avLst/>
            <a:gdLst>
              <a:gd name="T0" fmla="*/ 2 w 2"/>
              <a:gd name="T1" fmla="*/ 16 h 16"/>
              <a:gd name="T2" fmla="*/ 2 w 2"/>
              <a:gd name="T3" fmla="*/ 0 h 16"/>
            </a:gdLst>
            <a:ahLst/>
            <a:cxnLst>
              <a:cxn ang="0">
                <a:pos x="T0" y="T1"/>
              </a:cxn>
              <a:cxn ang="0">
                <a:pos x="T2" y="T3"/>
              </a:cxn>
            </a:cxnLst>
            <a:rect l="0" t="0" r="r" b="b"/>
            <a:pathLst>
              <a:path w="2" h="16">
                <a:moveTo>
                  <a:pt x="2" y="16"/>
                </a:moveTo>
                <a:cubicBezTo>
                  <a:pt x="0" y="11"/>
                  <a:pt x="0" y="4"/>
                  <a:pt x="2" y="0"/>
                </a:cubicBezTo>
              </a:path>
            </a:pathLst>
          </a:custGeom>
          <a:noFill/>
          <a:ln w="6350" cap="rnd">
            <a:solidFill>
              <a:srgbClr val="FF6600"/>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defPPr>
              <a:defRPr lang="en-US"/>
            </a:defPPr>
            <a:lvl1pPr algn="l" rtl="0" fontAlgn="base">
              <a:spcBef>
                <a:spcPct val="0"/>
              </a:spcBef>
              <a:spcAft>
                <a:spcPct val="0"/>
              </a:spcAft>
              <a:defRPr sz="1400" kern="1200">
                <a:solidFill>
                  <a:schemeClr val="tx1"/>
                </a:solidFill>
                <a:latin typeface="Arial" panose="020B0604020202020204" pitchFamily="34" charset="0"/>
                <a:ea typeface="+mn-ea"/>
                <a:cs typeface="+mn-cs"/>
              </a:defRPr>
            </a:lvl1pPr>
            <a:lvl2pPr marL="457200" algn="l" rtl="0" fontAlgn="base">
              <a:spcBef>
                <a:spcPct val="0"/>
              </a:spcBef>
              <a:spcAft>
                <a:spcPct val="0"/>
              </a:spcAft>
              <a:defRPr sz="1400" kern="1200">
                <a:solidFill>
                  <a:schemeClr val="tx1"/>
                </a:solidFill>
                <a:latin typeface="Arial" panose="020B0604020202020204" pitchFamily="34" charset="0"/>
                <a:ea typeface="+mn-ea"/>
                <a:cs typeface="+mn-cs"/>
              </a:defRPr>
            </a:lvl2pPr>
            <a:lvl3pPr marL="914400" algn="l" rtl="0" fontAlgn="base">
              <a:spcBef>
                <a:spcPct val="0"/>
              </a:spcBef>
              <a:spcAft>
                <a:spcPct val="0"/>
              </a:spcAft>
              <a:defRPr sz="1400" kern="1200">
                <a:solidFill>
                  <a:schemeClr val="tx1"/>
                </a:solidFill>
                <a:latin typeface="Arial" panose="020B0604020202020204" pitchFamily="34" charset="0"/>
                <a:ea typeface="+mn-ea"/>
                <a:cs typeface="+mn-cs"/>
              </a:defRPr>
            </a:lvl3pPr>
            <a:lvl4pPr marL="1371600" algn="l" rtl="0" fontAlgn="base">
              <a:spcBef>
                <a:spcPct val="0"/>
              </a:spcBef>
              <a:spcAft>
                <a:spcPct val="0"/>
              </a:spcAft>
              <a:defRPr sz="1400" kern="1200">
                <a:solidFill>
                  <a:schemeClr val="tx1"/>
                </a:solidFill>
                <a:latin typeface="Arial" panose="020B0604020202020204" pitchFamily="34" charset="0"/>
                <a:ea typeface="+mn-ea"/>
                <a:cs typeface="+mn-cs"/>
              </a:defRPr>
            </a:lvl4pPr>
            <a:lvl5pPr marL="1828800" algn="l" rtl="0" fontAlgn="base">
              <a:spcBef>
                <a:spcPct val="0"/>
              </a:spcBef>
              <a:spcAft>
                <a:spcPct val="0"/>
              </a:spcAft>
              <a:defRPr sz="1400" kern="1200">
                <a:solidFill>
                  <a:schemeClr val="tx1"/>
                </a:solidFill>
                <a:latin typeface="Arial" panose="020B0604020202020204" pitchFamily="34" charset="0"/>
                <a:ea typeface="+mn-ea"/>
                <a:cs typeface="+mn-cs"/>
              </a:defRPr>
            </a:lvl5pPr>
            <a:lvl6pPr marL="2286000" algn="l" defTabSz="914400" rtl="0" eaLnBrk="1" latinLnBrk="0" hangingPunct="1">
              <a:defRPr sz="1400" kern="1200">
                <a:solidFill>
                  <a:schemeClr val="tx1"/>
                </a:solidFill>
                <a:latin typeface="Arial" panose="020B0604020202020204" pitchFamily="34" charset="0"/>
                <a:ea typeface="+mn-ea"/>
                <a:cs typeface="+mn-cs"/>
              </a:defRPr>
            </a:lvl6pPr>
            <a:lvl7pPr marL="2743200" algn="l" defTabSz="914400" rtl="0" eaLnBrk="1" latinLnBrk="0" hangingPunct="1">
              <a:defRPr sz="1400" kern="1200">
                <a:solidFill>
                  <a:schemeClr val="tx1"/>
                </a:solidFill>
                <a:latin typeface="Arial" panose="020B0604020202020204" pitchFamily="34" charset="0"/>
                <a:ea typeface="+mn-ea"/>
                <a:cs typeface="+mn-cs"/>
              </a:defRPr>
            </a:lvl7pPr>
            <a:lvl8pPr marL="3200400" algn="l" defTabSz="914400" rtl="0" eaLnBrk="1" latinLnBrk="0" hangingPunct="1">
              <a:defRPr sz="1400" kern="1200">
                <a:solidFill>
                  <a:schemeClr val="tx1"/>
                </a:solidFill>
                <a:latin typeface="Arial" panose="020B0604020202020204" pitchFamily="34" charset="0"/>
                <a:ea typeface="+mn-ea"/>
                <a:cs typeface="+mn-cs"/>
              </a:defRPr>
            </a:lvl8pPr>
            <a:lvl9pPr marL="3657600" algn="l" defTabSz="914400" rtl="0" eaLnBrk="1" latinLnBrk="0" hangingPunct="1">
              <a:defRPr sz="1400" kern="1200">
                <a:solidFill>
                  <a:schemeClr val="tx1"/>
                </a:solidFill>
                <a:latin typeface="Arial" panose="020B0604020202020204" pitchFamily="34" charset="0"/>
                <a:ea typeface="+mn-ea"/>
                <a:cs typeface="+mn-cs"/>
              </a:defRPr>
            </a:lvl9pPr>
          </a:lstStyle>
          <a:p>
            <a:endParaRPr lang="en-CA"/>
          </a:p>
        </p:txBody>
      </p:sp>
      <p:sp>
        <p:nvSpPr>
          <p:cNvPr id="94" name="Freeform 90">
            <a:extLst>
              <a:ext uri="{FF2B5EF4-FFF2-40B4-BE49-F238E27FC236}">
                <a16:creationId xmlns:a16="http://schemas.microsoft.com/office/drawing/2014/main" id="{313E2467-2619-42A4-BB0C-62AD8D6831DA}"/>
              </a:ext>
            </a:extLst>
          </p:cNvPr>
          <p:cNvSpPr>
            <a:spLocks noChangeAspect="1"/>
          </p:cNvSpPr>
          <p:nvPr/>
        </p:nvSpPr>
        <p:spPr bwMode="auto">
          <a:xfrm>
            <a:off x="8757525" y="1284615"/>
            <a:ext cx="3583" cy="3866"/>
          </a:xfrm>
          <a:custGeom>
            <a:avLst/>
            <a:gdLst>
              <a:gd name="T0" fmla="*/ 6 w 6"/>
              <a:gd name="T1" fmla="*/ 6 h 6"/>
              <a:gd name="T2" fmla="*/ 0 w 6"/>
              <a:gd name="T3" fmla="*/ 0 h 6"/>
            </a:gdLst>
            <a:ahLst/>
            <a:cxnLst>
              <a:cxn ang="0">
                <a:pos x="T0" y="T1"/>
              </a:cxn>
              <a:cxn ang="0">
                <a:pos x="T2" y="T3"/>
              </a:cxn>
            </a:cxnLst>
            <a:rect l="0" t="0" r="r" b="b"/>
            <a:pathLst>
              <a:path w="6" h="6">
                <a:moveTo>
                  <a:pt x="6" y="6"/>
                </a:moveTo>
                <a:cubicBezTo>
                  <a:pt x="4" y="4"/>
                  <a:pt x="2" y="2"/>
                  <a:pt x="0" y="0"/>
                </a:cubicBezTo>
              </a:path>
            </a:pathLst>
          </a:custGeom>
          <a:noFill/>
          <a:ln w="6350" cap="rnd">
            <a:solidFill>
              <a:srgbClr val="FF6600"/>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defPPr>
              <a:defRPr lang="en-US"/>
            </a:defPPr>
            <a:lvl1pPr algn="l" rtl="0" fontAlgn="base">
              <a:spcBef>
                <a:spcPct val="0"/>
              </a:spcBef>
              <a:spcAft>
                <a:spcPct val="0"/>
              </a:spcAft>
              <a:defRPr sz="1400" kern="1200">
                <a:solidFill>
                  <a:schemeClr val="tx1"/>
                </a:solidFill>
                <a:latin typeface="Arial" panose="020B0604020202020204" pitchFamily="34" charset="0"/>
                <a:ea typeface="+mn-ea"/>
                <a:cs typeface="+mn-cs"/>
              </a:defRPr>
            </a:lvl1pPr>
            <a:lvl2pPr marL="457200" algn="l" rtl="0" fontAlgn="base">
              <a:spcBef>
                <a:spcPct val="0"/>
              </a:spcBef>
              <a:spcAft>
                <a:spcPct val="0"/>
              </a:spcAft>
              <a:defRPr sz="1400" kern="1200">
                <a:solidFill>
                  <a:schemeClr val="tx1"/>
                </a:solidFill>
                <a:latin typeface="Arial" panose="020B0604020202020204" pitchFamily="34" charset="0"/>
                <a:ea typeface="+mn-ea"/>
                <a:cs typeface="+mn-cs"/>
              </a:defRPr>
            </a:lvl2pPr>
            <a:lvl3pPr marL="914400" algn="l" rtl="0" fontAlgn="base">
              <a:spcBef>
                <a:spcPct val="0"/>
              </a:spcBef>
              <a:spcAft>
                <a:spcPct val="0"/>
              </a:spcAft>
              <a:defRPr sz="1400" kern="1200">
                <a:solidFill>
                  <a:schemeClr val="tx1"/>
                </a:solidFill>
                <a:latin typeface="Arial" panose="020B0604020202020204" pitchFamily="34" charset="0"/>
                <a:ea typeface="+mn-ea"/>
                <a:cs typeface="+mn-cs"/>
              </a:defRPr>
            </a:lvl3pPr>
            <a:lvl4pPr marL="1371600" algn="l" rtl="0" fontAlgn="base">
              <a:spcBef>
                <a:spcPct val="0"/>
              </a:spcBef>
              <a:spcAft>
                <a:spcPct val="0"/>
              </a:spcAft>
              <a:defRPr sz="1400" kern="1200">
                <a:solidFill>
                  <a:schemeClr val="tx1"/>
                </a:solidFill>
                <a:latin typeface="Arial" panose="020B0604020202020204" pitchFamily="34" charset="0"/>
                <a:ea typeface="+mn-ea"/>
                <a:cs typeface="+mn-cs"/>
              </a:defRPr>
            </a:lvl4pPr>
            <a:lvl5pPr marL="1828800" algn="l" rtl="0" fontAlgn="base">
              <a:spcBef>
                <a:spcPct val="0"/>
              </a:spcBef>
              <a:spcAft>
                <a:spcPct val="0"/>
              </a:spcAft>
              <a:defRPr sz="1400" kern="1200">
                <a:solidFill>
                  <a:schemeClr val="tx1"/>
                </a:solidFill>
                <a:latin typeface="Arial" panose="020B0604020202020204" pitchFamily="34" charset="0"/>
                <a:ea typeface="+mn-ea"/>
                <a:cs typeface="+mn-cs"/>
              </a:defRPr>
            </a:lvl5pPr>
            <a:lvl6pPr marL="2286000" algn="l" defTabSz="914400" rtl="0" eaLnBrk="1" latinLnBrk="0" hangingPunct="1">
              <a:defRPr sz="1400" kern="1200">
                <a:solidFill>
                  <a:schemeClr val="tx1"/>
                </a:solidFill>
                <a:latin typeface="Arial" panose="020B0604020202020204" pitchFamily="34" charset="0"/>
                <a:ea typeface="+mn-ea"/>
                <a:cs typeface="+mn-cs"/>
              </a:defRPr>
            </a:lvl6pPr>
            <a:lvl7pPr marL="2743200" algn="l" defTabSz="914400" rtl="0" eaLnBrk="1" latinLnBrk="0" hangingPunct="1">
              <a:defRPr sz="1400" kern="1200">
                <a:solidFill>
                  <a:schemeClr val="tx1"/>
                </a:solidFill>
                <a:latin typeface="Arial" panose="020B0604020202020204" pitchFamily="34" charset="0"/>
                <a:ea typeface="+mn-ea"/>
                <a:cs typeface="+mn-cs"/>
              </a:defRPr>
            </a:lvl7pPr>
            <a:lvl8pPr marL="3200400" algn="l" defTabSz="914400" rtl="0" eaLnBrk="1" latinLnBrk="0" hangingPunct="1">
              <a:defRPr sz="1400" kern="1200">
                <a:solidFill>
                  <a:schemeClr val="tx1"/>
                </a:solidFill>
                <a:latin typeface="Arial" panose="020B0604020202020204" pitchFamily="34" charset="0"/>
                <a:ea typeface="+mn-ea"/>
                <a:cs typeface="+mn-cs"/>
              </a:defRPr>
            </a:lvl8pPr>
            <a:lvl9pPr marL="3657600" algn="l" defTabSz="914400" rtl="0" eaLnBrk="1" latinLnBrk="0" hangingPunct="1">
              <a:defRPr sz="1400" kern="1200">
                <a:solidFill>
                  <a:schemeClr val="tx1"/>
                </a:solidFill>
                <a:latin typeface="Arial" panose="020B0604020202020204" pitchFamily="34" charset="0"/>
                <a:ea typeface="+mn-ea"/>
                <a:cs typeface="+mn-cs"/>
              </a:defRPr>
            </a:lvl9pPr>
          </a:lstStyle>
          <a:p>
            <a:endParaRPr lang="en-CA"/>
          </a:p>
        </p:txBody>
      </p:sp>
      <p:sp>
        <p:nvSpPr>
          <p:cNvPr id="95" name="Freeform 91">
            <a:extLst>
              <a:ext uri="{FF2B5EF4-FFF2-40B4-BE49-F238E27FC236}">
                <a16:creationId xmlns:a16="http://schemas.microsoft.com/office/drawing/2014/main" id="{B82A3A47-A361-4234-BD1D-EDB7EBBB7360}"/>
              </a:ext>
            </a:extLst>
          </p:cNvPr>
          <p:cNvSpPr>
            <a:spLocks noChangeAspect="1"/>
          </p:cNvSpPr>
          <p:nvPr/>
        </p:nvSpPr>
        <p:spPr bwMode="auto">
          <a:xfrm>
            <a:off x="8761109" y="1288481"/>
            <a:ext cx="14844" cy="5523"/>
          </a:xfrm>
          <a:custGeom>
            <a:avLst/>
            <a:gdLst>
              <a:gd name="T0" fmla="*/ 0 w 25"/>
              <a:gd name="T1" fmla="*/ 0 h 9"/>
              <a:gd name="T2" fmla="*/ 25 w 25"/>
              <a:gd name="T3" fmla="*/ 9 h 9"/>
            </a:gdLst>
            <a:ahLst/>
            <a:cxnLst>
              <a:cxn ang="0">
                <a:pos x="T0" y="T1"/>
              </a:cxn>
              <a:cxn ang="0">
                <a:pos x="T2" y="T3"/>
              </a:cxn>
            </a:cxnLst>
            <a:rect l="0" t="0" r="r" b="b"/>
            <a:pathLst>
              <a:path w="25" h="9">
                <a:moveTo>
                  <a:pt x="0" y="0"/>
                </a:moveTo>
                <a:cubicBezTo>
                  <a:pt x="9" y="1"/>
                  <a:pt x="17" y="5"/>
                  <a:pt x="25" y="9"/>
                </a:cubicBezTo>
              </a:path>
            </a:pathLst>
          </a:custGeom>
          <a:noFill/>
          <a:ln w="6350" cap="rnd">
            <a:solidFill>
              <a:srgbClr val="FF6600"/>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defPPr>
              <a:defRPr lang="en-US"/>
            </a:defPPr>
            <a:lvl1pPr algn="l" rtl="0" fontAlgn="base">
              <a:spcBef>
                <a:spcPct val="0"/>
              </a:spcBef>
              <a:spcAft>
                <a:spcPct val="0"/>
              </a:spcAft>
              <a:defRPr sz="1400" kern="1200">
                <a:solidFill>
                  <a:schemeClr val="tx1"/>
                </a:solidFill>
                <a:latin typeface="Arial" panose="020B0604020202020204" pitchFamily="34" charset="0"/>
                <a:ea typeface="+mn-ea"/>
                <a:cs typeface="+mn-cs"/>
              </a:defRPr>
            </a:lvl1pPr>
            <a:lvl2pPr marL="457200" algn="l" rtl="0" fontAlgn="base">
              <a:spcBef>
                <a:spcPct val="0"/>
              </a:spcBef>
              <a:spcAft>
                <a:spcPct val="0"/>
              </a:spcAft>
              <a:defRPr sz="1400" kern="1200">
                <a:solidFill>
                  <a:schemeClr val="tx1"/>
                </a:solidFill>
                <a:latin typeface="Arial" panose="020B0604020202020204" pitchFamily="34" charset="0"/>
                <a:ea typeface="+mn-ea"/>
                <a:cs typeface="+mn-cs"/>
              </a:defRPr>
            </a:lvl2pPr>
            <a:lvl3pPr marL="914400" algn="l" rtl="0" fontAlgn="base">
              <a:spcBef>
                <a:spcPct val="0"/>
              </a:spcBef>
              <a:spcAft>
                <a:spcPct val="0"/>
              </a:spcAft>
              <a:defRPr sz="1400" kern="1200">
                <a:solidFill>
                  <a:schemeClr val="tx1"/>
                </a:solidFill>
                <a:latin typeface="Arial" panose="020B0604020202020204" pitchFamily="34" charset="0"/>
                <a:ea typeface="+mn-ea"/>
                <a:cs typeface="+mn-cs"/>
              </a:defRPr>
            </a:lvl3pPr>
            <a:lvl4pPr marL="1371600" algn="l" rtl="0" fontAlgn="base">
              <a:spcBef>
                <a:spcPct val="0"/>
              </a:spcBef>
              <a:spcAft>
                <a:spcPct val="0"/>
              </a:spcAft>
              <a:defRPr sz="1400" kern="1200">
                <a:solidFill>
                  <a:schemeClr val="tx1"/>
                </a:solidFill>
                <a:latin typeface="Arial" panose="020B0604020202020204" pitchFamily="34" charset="0"/>
                <a:ea typeface="+mn-ea"/>
                <a:cs typeface="+mn-cs"/>
              </a:defRPr>
            </a:lvl4pPr>
            <a:lvl5pPr marL="1828800" algn="l" rtl="0" fontAlgn="base">
              <a:spcBef>
                <a:spcPct val="0"/>
              </a:spcBef>
              <a:spcAft>
                <a:spcPct val="0"/>
              </a:spcAft>
              <a:defRPr sz="1400" kern="1200">
                <a:solidFill>
                  <a:schemeClr val="tx1"/>
                </a:solidFill>
                <a:latin typeface="Arial" panose="020B0604020202020204" pitchFamily="34" charset="0"/>
                <a:ea typeface="+mn-ea"/>
                <a:cs typeface="+mn-cs"/>
              </a:defRPr>
            </a:lvl5pPr>
            <a:lvl6pPr marL="2286000" algn="l" defTabSz="914400" rtl="0" eaLnBrk="1" latinLnBrk="0" hangingPunct="1">
              <a:defRPr sz="1400" kern="1200">
                <a:solidFill>
                  <a:schemeClr val="tx1"/>
                </a:solidFill>
                <a:latin typeface="Arial" panose="020B0604020202020204" pitchFamily="34" charset="0"/>
                <a:ea typeface="+mn-ea"/>
                <a:cs typeface="+mn-cs"/>
              </a:defRPr>
            </a:lvl6pPr>
            <a:lvl7pPr marL="2743200" algn="l" defTabSz="914400" rtl="0" eaLnBrk="1" latinLnBrk="0" hangingPunct="1">
              <a:defRPr sz="1400" kern="1200">
                <a:solidFill>
                  <a:schemeClr val="tx1"/>
                </a:solidFill>
                <a:latin typeface="Arial" panose="020B0604020202020204" pitchFamily="34" charset="0"/>
                <a:ea typeface="+mn-ea"/>
                <a:cs typeface="+mn-cs"/>
              </a:defRPr>
            </a:lvl7pPr>
            <a:lvl8pPr marL="3200400" algn="l" defTabSz="914400" rtl="0" eaLnBrk="1" latinLnBrk="0" hangingPunct="1">
              <a:defRPr sz="1400" kern="1200">
                <a:solidFill>
                  <a:schemeClr val="tx1"/>
                </a:solidFill>
                <a:latin typeface="Arial" panose="020B0604020202020204" pitchFamily="34" charset="0"/>
                <a:ea typeface="+mn-ea"/>
                <a:cs typeface="+mn-cs"/>
              </a:defRPr>
            </a:lvl8pPr>
            <a:lvl9pPr marL="3657600" algn="l" defTabSz="914400" rtl="0" eaLnBrk="1" latinLnBrk="0" hangingPunct="1">
              <a:defRPr sz="1400" kern="1200">
                <a:solidFill>
                  <a:schemeClr val="tx1"/>
                </a:solidFill>
                <a:latin typeface="Arial" panose="020B0604020202020204" pitchFamily="34" charset="0"/>
                <a:ea typeface="+mn-ea"/>
                <a:cs typeface="+mn-cs"/>
              </a:defRPr>
            </a:lvl9pPr>
          </a:lstStyle>
          <a:p>
            <a:endParaRPr lang="en-CA"/>
          </a:p>
        </p:txBody>
      </p:sp>
      <p:sp>
        <p:nvSpPr>
          <p:cNvPr id="96" name="Freeform 92">
            <a:extLst>
              <a:ext uri="{FF2B5EF4-FFF2-40B4-BE49-F238E27FC236}">
                <a16:creationId xmlns:a16="http://schemas.microsoft.com/office/drawing/2014/main" id="{8EF45CC1-2A90-41FA-8A59-046BEE8419B8}"/>
              </a:ext>
            </a:extLst>
          </p:cNvPr>
          <p:cNvSpPr>
            <a:spLocks noChangeAspect="1"/>
          </p:cNvSpPr>
          <p:nvPr/>
        </p:nvSpPr>
        <p:spPr bwMode="auto">
          <a:xfrm>
            <a:off x="8775953" y="1292347"/>
            <a:ext cx="10237" cy="2209"/>
          </a:xfrm>
          <a:custGeom>
            <a:avLst/>
            <a:gdLst>
              <a:gd name="T0" fmla="*/ 0 w 17"/>
              <a:gd name="T1" fmla="*/ 3 h 4"/>
              <a:gd name="T2" fmla="*/ 17 w 17"/>
              <a:gd name="T3" fmla="*/ 0 h 4"/>
            </a:gdLst>
            <a:ahLst/>
            <a:cxnLst>
              <a:cxn ang="0">
                <a:pos x="T0" y="T1"/>
              </a:cxn>
              <a:cxn ang="0">
                <a:pos x="T2" y="T3"/>
              </a:cxn>
            </a:cxnLst>
            <a:rect l="0" t="0" r="r" b="b"/>
            <a:pathLst>
              <a:path w="17" h="4">
                <a:moveTo>
                  <a:pt x="0" y="3"/>
                </a:moveTo>
                <a:cubicBezTo>
                  <a:pt x="5" y="1"/>
                  <a:pt x="12" y="4"/>
                  <a:pt x="17" y="0"/>
                </a:cubicBezTo>
              </a:path>
            </a:pathLst>
          </a:custGeom>
          <a:noFill/>
          <a:ln w="6350" cap="rnd">
            <a:solidFill>
              <a:srgbClr val="FF6600"/>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defPPr>
              <a:defRPr lang="en-US"/>
            </a:defPPr>
            <a:lvl1pPr algn="l" rtl="0" fontAlgn="base">
              <a:spcBef>
                <a:spcPct val="0"/>
              </a:spcBef>
              <a:spcAft>
                <a:spcPct val="0"/>
              </a:spcAft>
              <a:defRPr sz="1400" kern="1200">
                <a:solidFill>
                  <a:schemeClr val="tx1"/>
                </a:solidFill>
                <a:latin typeface="Arial" panose="020B0604020202020204" pitchFamily="34" charset="0"/>
                <a:ea typeface="+mn-ea"/>
                <a:cs typeface="+mn-cs"/>
              </a:defRPr>
            </a:lvl1pPr>
            <a:lvl2pPr marL="457200" algn="l" rtl="0" fontAlgn="base">
              <a:spcBef>
                <a:spcPct val="0"/>
              </a:spcBef>
              <a:spcAft>
                <a:spcPct val="0"/>
              </a:spcAft>
              <a:defRPr sz="1400" kern="1200">
                <a:solidFill>
                  <a:schemeClr val="tx1"/>
                </a:solidFill>
                <a:latin typeface="Arial" panose="020B0604020202020204" pitchFamily="34" charset="0"/>
                <a:ea typeface="+mn-ea"/>
                <a:cs typeface="+mn-cs"/>
              </a:defRPr>
            </a:lvl2pPr>
            <a:lvl3pPr marL="914400" algn="l" rtl="0" fontAlgn="base">
              <a:spcBef>
                <a:spcPct val="0"/>
              </a:spcBef>
              <a:spcAft>
                <a:spcPct val="0"/>
              </a:spcAft>
              <a:defRPr sz="1400" kern="1200">
                <a:solidFill>
                  <a:schemeClr val="tx1"/>
                </a:solidFill>
                <a:latin typeface="Arial" panose="020B0604020202020204" pitchFamily="34" charset="0"/>
                <a:ea typeface="+mn-ea"/>
                <a:cs typeface="+mn-cs"/>
              </a:defRPr>
            </a:lvl3pPr>
            <a:lvl4pPr marL="1371600" algn="l" rtl="0" fontAlgn="base">
              <a:spcBef>
                <a:spcPct val="0"/>
              </a:spcBef>
              <a:spcAft>
                <a:spcPct val="0"/>
              </a:spcAft>
              <a:defRPr sz="1400" kern="1200">
                <a:solidFill>
                  <a:schemeClr val="tx1"/>
                </a:solidFill>
                <a:latin typeface="Arial" panose="020B0604020202020204" pitchFamily="34" charset="0"/>
                <a:ea typeface="+mn-ea"/>
                <a:cs typeface="+mn-cs"/>
              </a:defRPr>
            </a:lvl4pPr>
            <a:lvl5pPr marL="1828800" algn="l" rtl="0" fontAlgn="base">
              <a:spcBef>
                <a:spcPct val="0"/>
              </a:spcBef>
              <a:spcAft>
                <a:spcPct val="0"/>
              </a:spcAft>
              <a:defRPr sz="1400" kern="1200">
                <a:solidFill>
                  <a:schemeClr val="tx1"/>
                </a:solidFill>
                <a:latin typeface="Arial" panose="020B0604020202020204" pitchFamily="34" charset="0"/>
                <a:ea typeface="+mn-ea"/>
                <a:cs typeface="+mn-cs"/>
              </a:defRPr>
            </a:lvl5pPr>
            <a:lvl6pPr marL="2286000" algn="l" defTabSz="914400" rtl="0" eaLnBrk="1" latinLnBrk="0" hangingPunct="1">
              <a:defRPr sz="1400" kern="1200">
                <a:solidFill>
                  <a:schemeClr val="tx1"/>
                </a:solidFill>
                <a:latin typeface="Arial" panose="020B0604020202020204" pitchFamily="34" charset="0"/>
                <a:ea typeface="+mn-ea"/>
                <a:cs typeface="+mn-cs"/>
              </a:defRPr>
            </a:lvl6pPr>
            <a:lvl7pPr marL="2743200" algn="l" defTabSz="914400" rtl="0" eaLnBrk="1" latinLnBrk="0" hangingPunct="1">
              <a:defRPr sz="1400" kern="1200">
                <a:solidFill>
                  <a:schemeClr val="tx1"/>
                </a:solidFill>
                <a:latin typeface="Arial" panose="020B0604020202020204" pitchFamily="34" charset="0"/>
                <a:ea typeface="+mn-ea"/>
                <a:cs typeface="+mn-cs"/>
              </a:defRPr>
            </a:lvl7pPr>
            <a:lvl8pPr marL="3200400" algn="l" defTabSz="914400" rtl="0" eaLnBrk="1" latinLnBrk="0" hangingPunct="1">
              <a:defRPr sz="1400" kern="1200">
                <a:solidFill>
                  <a:schemeClr val="tx1"/>
                </a:solidFill>
                <a:latin typeface="Arial" panose="020B0604020202020204" pitchFamily="34" charset="0"/>
                <a:ea typeface="+mn-ea"/>
                <a:cs typeface="+mn-cs"/>
              </a:defRPr>
            </a:lvl8pPr>
            <a:lvl9pPr marL="3657600" algn="l" defTabSz="914400" rtl="0" eaLnBrk="1" latinLnBrk="0" hangingPunct="1">
              <a:defRPr sz="1400" kern="1200">
                <a:solidFill>
                  <a:schemeClr val="tx1"/>
                </a:solidFill>
                <a:latin typeface="Arial" panose="020B0604020202020204" pitchFamily="34" charset="0"/>
                <a:ea typeface="+mn-ea"/>
                <a:cs typeface="+mn-cs"/>
              </a:defRPr>
            </a:lvl9pPr>
          </a:lstStyle>
          <a:p>
            <a:endParaRPr lang="en-CA"/>
          </a:p>
        </p:txBody>
      </p:sp>
      <p:sp>
        <p:nvSpPr>
          <p:cNvPr id="97" name="Freeform 93">
            <a:extLst>
              <a:ext uri="{FF2B5EF4-FFF2-40B4-BE49-F238E27FC236}">
                <a16:creationId xmlns:a16="http://schemas.microsoft.com/office/drawing/2014/main" id="{D3CA9687-97C9-4959-98D2-1190672BEAD5}"/>
              </a:ext>
            </a:extLst>
          </p:cNvPr>
          <p:cNvSpPr>
            <a:spLocks noChangeAspect="1"/>
          </p:cNvSpPr>
          <p:nvPr/>
        </p:nvSpPr>
        <p:spPr bwMode="auto">
          <a:xfrm>
            <a:off x="8743193" y="1328247"/>
            <a:ext cx="106470" cy="44737"/>
          </a:xfrm>
          <a:custGeom>
            <a:avLst/>
            <a:gdLst>
              <a:gd name="T0" fmla="*/ 0 w 179"/>
              <a:gd name="T1" fmla="*/ 0 h 71"/>
              <a:gd name="T2" fmla="*/ 179 w 179"/>
              <a:gd name="T3" fmla="*/ 11 h 71"/>
            </a:gdLst>
            <a:ahLst/>
            <a:cxnLst>
              <a:cxn ang="0">
                <a:pos x="T0" y="T1"/>
              </a:cxn>
              <a:cxn ang="0">
                <a:pos x="T2" y="T3"/>
              </a:cxn>
            </a:cxnLst>
            <a:rect l="0" t="0" r="r" b="b"/>
            <a:pathLst>
              <a:path w="179" h="71">
                <a:moveTo>
                  <a:pt x="0" y="0"/>
                </a:moveTo>
                <a:cubicBezTo>
                  <a:pt x="46" y="40"/>
                  <a:pt x="134" y="71"/>
                  <a:pt x="179" y="11"/>
                </a:cubicBezTo>
              </a:path>
            </a:pathLst>
          </a:custGeom>
          <a:noFill/>
          <a:ln w="6350" cap="rnd">
            <a:solidFill>
              <a:srgbClr val="FF6600"/>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defPPr>
              <a:defRPr lang="en-US"/>
            </a:defPPr>
            <a:lvl1pPr algn="l" rtl="0" fontAlgn="base">
              <a:spcBef>
                <a:spcPct val="0"/>
              </a:spcBef>
              <a:spcAft>
                <a:spcPct val="0"/>
              </a:spcAft>
              <a:defRPr sz="1400" kern="1200">
                <a:solidFill>
                  <a:schemeClr val="tx1"/>
                </a:solidFill>
                <a:latin typeface="Arial" panose="020B0604020202020204" pitchFamily="34" charset="0"/>
                <a:ea typeface="+mn-ea"/>
                <a:cs typeface="+mn-cs"/>
              </a:defRPr>
            </a:lvl1pPr>
            <a:lvl2pPr marL="457200" algn="l" rtl="0" fontAlgn="base">
              <a:spcBef>
                <a:spcPct val="0"/>
              </a:spcBef>
              <a:spcAft>
                <a:spcPct val="0"/>
              </a:spcAft>
              <a:defRPr sz="1400" kern="1200">
                <a:solidFill>
                  <a:schemeClr val="tx1"/>
                </a:solidFill>
                <a:latin typeface="Arial" panose="020B0604020202020204" pitchFamily="34" charset="0"/>
                <a:ea typeface="+mn-ea"/>
                <a:cs typeface="+mn-cs"/>
              </a:defRPr>
            </a:lvl2pPr>
            <a:lvl3pPr marL="914400" algn="l" rtl="0" fontAlgn="base">
              <a:spcBef>
                <a:spcPct val="0"/>
              </a:spcBef>
              <a:spcAft>
                <a:spcPct val="0"/>
              </a:spcAft>
              <a:defRPr sz="1400" kern="1200">
                <a:solidFill>
                  <a:schemeClr val="tx1"/>
                </a:solidFill>
                <a:latin typeface="Arial" panose="020B0604020202020204" pitchFamily="34" charset="0"/>
                <a:ea typeface="+mn-ea"/>
                <a:cs typeface="+mn-cs"/>
              </a:defRPr>
            </a:lvl3pPr>
            <a:lvl4pPr marL="1371600" algn="l" rtl="0" fontAlgn="base">
              <a:spcBef>
                <a:spcPct val="0"/>
              </a:spcBef>
              <a:spcAft>
                <a:spcPct val="0"/>
              </a:spcAft>
              <a:defRPr sz="1400" kern="1200">
                <a:solidFill>
                  <a:schemeClr val="tx1"/>
                </a:solidFill>
                <a:latin typeface="Arial" panose="020B0604020202020204" pitchFamily="34" charset="0"/>
                <a:ea typeface="+mn-ea"/>
                <a:cs typeface="+mn-cs"/>
              </a:defRPr>
            </a:lvl4pPr>
            <a:lvl5pPr marL="1828800" algn="l" rtl="0" fontAlgn="base">
              <a:spcBef>
                <a:spcPct val="0"/>
              </a:spcBef>
              <a:spcAft>
                <a:spcPct val="0"/>
              </a:spcAft>
              <a:defRPr sz="1400" kern="1200">
                <a:solidFill>
                  <a:schemeClr val="tx1"/>
                </a:solidFill>
                <a:latin typeface="Arial" panose="020B0604020202020204" pitchFamily="34" charset="0"/>
                <a:ea typeface="+mn-ea"/>
                <a:cs typeface="+mn-cs"/>
              </a:defRPr>
            </a:lvl5pPr>
            <a:lvl6pPr marL="2286000" algn="l" defTabSz="914400" rtl="0" eaLnBrk="1" latinLnBrk="0" hangingPunct="1">
              <a:defRPr sz="1400" kern="1200">
                <a:solidFill>
                  <a:schemeClr val="tx1"/>
                </a:solidFill>
                <a:latin typeface="Arial" panose="020B0604020202020204" pitchFamily="34" charset="0"/>
                <a:ea typeface="+mn-ea"/>
                <a:cs typeface="+mn-cs"/>
              </a:defRPr>
            </a:lvl6pPr>
            <a:lvl7pPr marL="2743200" algn="l" defTabSz="914400" rtl="0" eaLnBrk="1" latinLnBrk="0" hangingPunct="1">
              <a:defRPr sz="1400" kern="1200">
                <a:solidFill>
                  <a:schemeClr val="tx1"/>
                </a:solidFill>
                <a:latin typeface="Arial" panose="020B0604020202020204" pitchFamily="34" charset="0"/>
                <a:ea typeface="+mn-ea"/>
                <a:cs typeface="+mn-cs"/>
              </a:defRPr>
            </a:lvl7pPr>
            <a:lvl8pPr marL="3200400" algn="l" defTabSz="914400" rtl="0" eaLnBrk="1" latinLnBrk="0" hangingPunct="1">
              <a:defRPr sz="1400" kern="1200">
                <a:solidFill>
                  <a:schemeClr val="tx1"/>
                </a:solidFill>
                <a:latin typeface="Arial" panose="020B0604020202020204" pitchFamily="34" charset="0"/>
                <a:ea typeface="+mn-ea"/>
                <a:cs typeface="+mn-cs"/>
              </a:defRPr>
            </a:lvl8pPr>
            <a:lvl9pPr marL="3657600" algn="l" defTabSz="914400" rtl="0" eaLnBrk="1" latinLnBrk="0" hangingPunct="1">
              <a:defRPr sz="1400" kern="1200">
                <a:solidFill>
                  <a:schemeClr val="tx1"/>
                </a:solidFill>
                <a:latin typeface="Arial" panose="020B0604020202020204" pitchFamily="34" charset="0"/>
                <a:ea typeface="+mn-ea"/>
                <a:cs typeface="+mn-cs"/>
              </a:defRPr>
            </a:lvl9pPr>
          </a:lstStyle>
          <a:p>
            <a:endParaRPr lang="en-CA"/>
          </a:p>
        </p:txBody>
      </p:sp>
      <p:sp>
        <p:nvSpPr>
          <p:cNvPr id="98" name="Freeform 94">
            <a:extLst>
              <a:ext uri="{FF2B5EF4-FFF2-40B4-BE49-F238E27FC236}">
                <a16:creationId xmlns:a16="http://schemas.microsoft.com/office/drawing/2014/main" id="{92E26386-77F7-4A76-B9EB-E41EC98D10CC}"/>
              </a:ext>
            </a:extLst>
          </p:cNvPr>
          <p:cNvSpPr>
            <a:spLocks noChangeAspect="1"/>
          </p:cNvSpPr>
          <p:nvPr/>
        </p:nvSpPr>
        <p:spPr bwMode="auto">
          <a:xfrm>
            <a:off x="8849663" y="1332666"/>
            <a:ext cx="0" cy="2209"/>
          </a:xfrm>
          <a:custGeom>
            <a:avLst/>
            <a:gdLst>
              <a:gd name="T0" fmla="*/ 0 w 1"/>
              <a:gd name="T1" fmla="*/ 3 h 3"/>
              <a:gd name="T2" fmla="*/ 1 w 1"/>
              <a:gd name="T3" fmla="*/ 0 h 3"/>
            </a:gdLst>
            <a:ahLst/>
            <a:cxnLst>
              <a:cxn ang="0">
                <a:pos x="T0" y="T1"/>
              </a:cxn>
              <a:cxn ang="0">
                <a:pos x="T2" y="T3"/>
              </a:cxn>
            </a:cxnLst>
            <a:rect l="0" t="0" r="r" b="b"/>
            <a:pathLst>
              <a:path w="1" h="3">
                <a:moveTo>
                  <a:pt x="0" y="3"/>
                </a:moveTo>
                <a:cubicBezTo>
                  <a:pt x="0" y="2"/>
                  <a:pt x="1" y="1"/>
                  <a:pt x="1" y="0"/>
                </a:cubicBezTo>
              </a:path>
            </a:pathLst>
          </a:custGeom>
          <a:noFill/>
          <a:ln w="6350" cap="rnd">
            <a:solidFill>
              <a:srgbClr val="FF6600"/>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defPPr>
              <a:defRPr lang="en-US"/>
            </a:defPPr>
            <a:lvl1pPr algn="l" rtl="0" fontAlgn="base">
              <a:spcBef>
                <a:spcPct val="0"/>
              </a:spcBef>
              <a:spcAft>
                <a:spcPct val="0"/>
              </a:spcAft>
              <a:defRPr sz="1400" kern="1200">
                <a:solidFill>
                  <a:schemeClr val="tx1"/>
                </a:solidFill>
                <a:latin typeface="Arial" panose="020B0604020202020204" pitchFamily="34" charset="0"/>
                <a:ea typeface="+mn-ea"/>
                <a:cs typeface="+mn-cs"/>
              </a:defRPr>
            </a:lvl1pPr>
            <a:lvl2pPr marL="457200" algn="l" rtl="0" fontAlgn="base">
              <a:spcBef>
                <a:spcPct val="0"/>
              </a:spcBef>
              <a:spcAft>
                <a:spcPct val="0"/>
              </a:spcAft>
              <a:defRPr sz="1400" kern="1200">
                <a:solidFill>
                  <a:schemeClr val="tx1"/>
                </a:solidFill>
                <a:latin typeface="Arial" panose="020B0604020202020204" pitchFamily="34" charset="0"/>
                <a:ea typeface="+mn-ea"/>
                <a:cs typeface="+mn-cs"/>
              </a:defRPr>
            </a:lvl2pPr>
            <a:lvl3pPr marL="914400" algn="l" rtl="0" fontAlgn="base">
              <a:spcBef>
                <a:spcPct val="0"/>
              </a:spcBef>
              <a:spcAft>
                <a:spcPct val="0"/>
              </a:spcAft>
              <a:defRPr sz="1400" kern="1200">
                <a:solidFill>
                  <a:schemeClr val="tx1"/>
                </a:solidFill>
                <a:latin typeface="Arial" panose="020B0604020202020204" pitchFamily="34" charset="0"/>
                <a:ea typeface="+mn-ea"/>
                <a:cs typeface="+mn-cs"/>
              </a:defRPr>
            </a:lvl3pPr>
            <a:lvl4pPr marL="1371600" algn="l" rtl="0" fontAlgn="base">
              <a:spcBef>
                <a:spcPct val="0"/>
              </a:spcBef>
              <a:spcAft>
                <a:spcPct val="0"/>
              </a:spcAft>
              <a:defRPr sz="1400" kern="1200">
                <a:solidFill>
                  <a:schemeClr val="tx1"/>
                </a:solidFill>
                <a:latin typeface="Arial" panose="020B0604020202020204" pitchFamily="34" charset="0"/>
                <a:ea typeface="+mn-ea"/>
                <a:cs typeface="+mn-cs"/>
              </a:defRPr>
            </a:lvl4pPr>
            <a:lvl5pPr marL="1828800" algn="l" rtl="0" fontAlgn="base">
              <a:spcBef>
                <a:spcPct val="0"/>
              </a:spcBef>
              <a:spcAft>
                <a:spcPct val="0"/>
              </a:spcAft>
              <a:defRPr sz="1400" kern="1200">
                <a:solidFill>
                  <a:schemeClr val="tx1"/>
                </a:solidFill>
                <a:latin typeface="Arial" panose="020B0604020202020204" pitchFamily="34" charset="0"/>
                <a:ea typeface="+mn-ea"/>
                <a:cs typeface="+mn-cs"/>
              </a:defRPr>
            </a:lvl5pPr>
            <a:lvl6pPr marL="2286000" algn="l" defTabSz="914400" rtl="0" eaLnBrk="1" latinLnBrk="0" hangingPunct="1">
              <a:defRPr sz="1400" kern="1200">
                <a:solidFill>
                  <a:schemeClr val="tx1"/>
                </a:solidFill>
                <a:latin typeface="Arial" panose="020B0604020202020204" pitchFamily="34" charset="0"/>
                <a:ea typeface="+mn-ea"/>
                <a:cs typeface="+mn-cs"/>
              </a:defRPr>
            </a:lvl6pPr>
            <a:lvl7pPr marL="2743200" algn="l" defTabSz="914400" rtl="0" eaLnBrk="1" latinLnBrk="0" hangingPunct="1">
              <a:defRPr sz="1400" kern="1200">
                <a:solidFill>
                  <a:schemeClr val="tx1"/>
                </a:solidFill>
                <a:latin typeface="Arial" panose="020B0604020202020204" pitchFamily="34" charset="0"/>
                <a:ea typeface="+mn-ea"/>
                <a:cs typeface="+mn-cs"/>
              </a:defRPr>
            </a:lvl7pPr>
            <a:lvl8pPr marL="3200400" algn="l" defTabSz="914400" rtl="0" eaLnBrk="1" latinLnBrk="0" hangingPunct="1">
              <a:defRPr sz="1400" kern="1200">
                <a:solidFill>
                  <a:schemeClr val="tx1"/>
                </a:solidFill>
                <a:latin typeface="Arial" panose="020B0604020202020204" pitchFamily="34" charset="0"/>
                <a:ea typeface="+mn-ea"/>
                <a:cs typeface="+mn-cs"/>
              </a:defRPr>
            </a:lvl8pPr>
            <a:lvl9pPr marL="3657600" algn="l" defTabSz="914400" rtl="0" eaLnBrk="1" latinLnBrk="0" hangingPunct="1">
              <a:defRPr sz="1400" kern="1200">
                <a:solidFill>
                  <a:schemeClr val="tx1"/>
                </a:solidFill>
                <a:latin typeface="Arial" panose="020B0604020202020204" pitchFamily="34" charset="0"/>
                <a:ea typeface="+mn-ea"/>
                <a:cs typeface="+mn-cs"/>
              </a:defRPr>
            </a:lvl9pPr>
          </a:lstStyle>
          <a:p>
            <a:endParaRPr lang="en-CA"/>
          </a:p>
        </p:txBody>
      </p:sp>
      <p:sp>
        <p:nvSpPr>
          <p:cNvPr id="99" name="Freeform 95">
            <a:extLst>
              <a:ext uri="{FF2B5EF4-FFF2-40B4-BE49-F238E27FC236}">
                <a16:creationId xmlns:a16="http://schemas.microsoft.com/office/drawing/2014/main" id="{BB80B4F0-6C6C-4289-879F-A40F3A17D739}"/>
              </a:ext>
            </a:extLst>
          </p:cNvPr>
          <p:cNvSpPr>
            <a:spLocks noChangeAspect="1"/>
          </p:cNvSpPr>
          <p:nvPr/>
        </p:nvSpPr>
        <p:spPr bwMode="auto">
          <a:xfrm>
            <a:off x="8845568" y="1312783"/>
            <a:ext cx="12285" cy="19883"/>
          </a:xfrm>
          <a:custGeom>
            <a:avLst/>
            <a:gdLst>
              <a:gd name="T0" fmla="*/ 8 w 21"/>
              <a:gd name="T1" fmla="*/ 32 h 32"/>
              <a:gd name="T2" fmla="*/ 12 w 21"/>
              <a:gd name="T3" fmla="*/ 0 h 32"/>
              <a:gd name="T4" fmla="*/ 8 w 21"/>
              <a:gd name="T5" fmla="*/ 32 h 32"/>
            </a:gdLst>
            <a:ahLst/>
            <a:cxnLst>
              <a:cxn ang="0">
                <a:pos x="T0" y="T1"/>
              </a:cxn>
              <a:cxn ang="0">
                <a:pos x="T2" y="T3"/>
              </a:cxn>
              <a:cxn ang="0">
                <a:pos x="T4" y="T5"/>
              </a:cxn>
            </a:cxnLst>
            <a:rect l="0" t="0" r="r" b="b"/>
            <a:pathLst>
              <a:path w="21" h="32">
                <a:moveTo>
                  <a:pt x="8" y="32"/>
                </a:moveTo>
                <a:cubicBezTo>
                  <a:pt x="3" y="24"/>
                  <a:pt x="0" y="3"/>
                  <a:pt x="12" y="0"/>
                </a:cubicBezTo>
                <a:cubicBezTo>
                  <a:pt x="21" y="8"/>
                  <a:pt x="15" y="24"/>
                  <a:pt x="8" y="32"/>
                </a:cubicBezTo>
              </a:path>
            </a:pathLst>
          </a:custGeom>
          <a:noFill/>
          <a:ln w="6350" cap="rnd">
            <a:solidFill>
              <a:srgbClr val="FF6600"/>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defPPr>
              <a:defRPr lang="en-US"/>
            </a:defPPr>
            <a:lvl1pPr algn="l" rtl="0" fontAlgn="base">
              <a:spcBef>
                <a:spcPct val="0"/>
              </a:spcBef>
              <a:spcAft>
                <a:spcPct val="0"/>
              </a:spcAft>
              <a:defRPr sz="1400" kern="1200">
                <a:solidFill>
                  <a:schemeClr val="tx1"/>
                </a:solidFill>
                <a:latin typeface="Arial" panose="020B0604020202020204" pitchFamily="34" charset="0"/>
                <a:ea typeface="+mn-ea"/>
                <a:cs typeface="+mn-cs"/>
              </a:defRPr>
            </a:lvl1pPr>
            <a:lvl2pPr marL="457200" algn="l" rtl="0" fontAlgn="base">
              <a:spcBef>
                <a:spcPct val="0"/>
              </a:spcBef>
              <a:spcAft>
                <a:spcPct val="0"/>
              </a:spcAft>
              <a:defRPr sz="1400" kern="1200">
                <a:solidFill>
                  <a:schemeClr val="tx1"/>
                </a:solidFill>
                <a:latin typeface="Arial" panose="020B0604020202020204" pitchFamily="34" charset="0"/>
                <a:ea typeface="+mn-ea"/>
                <a:cs typeface="+mn-cs"/>
              </a:defRPr>
            </a:lvl2pPr>
            <a:lvl3pPr marL="914400" algn="l" rtl="0" fontAlgn="base">
              <a:spcBef>
                <a:spcPct val="0"/>
              </a:spcBef>
              <a:spcAft>
                <a:spcPct val="0"/>
              </a:spcAft>
              <a:defRPr sz="1400" kern="1200">
                <a:solidFill>
                  <a:schemeClr val="tx1"/>
                </a:solidFill>
                <a:latin typeface="Arial" panose="020B0604020202020204" pitchFamily="34" charset="0"/>
                <a:ea typeface="+mn-ea"/>
                <a:cs typeface="+mn-cs"/>
              </a:defRPr>
            </a:lvl3pPr>
            <a:lvl4pPr marL="1371600" algn="l" rtl="0" fontAlgn="base">
              <a:spcBef>
                <a:spcPct val="0"/>
              </a:spcBef>
              <a:spcAft>
                <a:spcPct val="0"/>
              </a:spcAft>
              <a:defRPr sz="1400" kern="1200">
                <a:solidFill>
                  <a:schemeClr val="tx1"/>
                </a:solidFill>
                <a:latin typeface="Arial" panose="020B0604020202020204" pitchFamily="34" charset="0"/>
                <a:ea typeface="+mn-ea"/>
                <a:cs typeface="+mn-cs"/>
              </a:defRPr>
            </a:lvl4pPr>
            <a:lvl5pPr marL="1828800" algn="l" rtl="0" fontAlgn="base">
              <a:spcBef>
                <a:spcPct val="0"/>
              </a:spcBef>
              <a:spcAft>
                <a:spcPct val="0"/>
              </a:spcAft>
              <a:defRPr sz="1400" kern="1200">
                <a:solidFill>
                  <a:schemeClr val="tx1"/>
                </a:solidFill>
                <a:latin typeface="Arial" panose="020B0604020202020204" pitchFamily="34" charset="0"/>
                <a:ea typeface="+mn-ea"/>
                <a:cs typeface="+mn-cs"/>
              </a:defRPr>
            </a:lvl5pPr>
            <a:lvl6pPr marL="2286000" algn="l" defTabSz="914400" rtl="0" eaLnBrk="1" latinLnBrk="0" hangingPunct="1">
              <a:defRPr sz="1400" kern="1200">
                <a:solidFill>
                  <a:schemeClr val="tx1"/>
                </a:solidFill>
                <a:latin typeface="Arial" panose="020B0604020202020204" pitchFamily="34" charset="0"/>
                <a:ea typeface="+mn-ea"/>
                <a:cs typeface="+mn-cs"/>
              </a:defRPr>
            </a:lvl6pPr>
            <a:lvl7pPr marL="2743200" algn="l" defTabSz="914400" rtl="0" eaLnBrk="1" latinLnBrk="0" hangingPunct="1">
              <a:defRPr sz="1400" kern="1200">
                <a:solidFill>
                  <a:schemeClr val="tx1"/>
                </a:solidFill>
                <a:latin typeface="Arial" panose="020B0604020202020204" pitchFamily="34" charset="0"/>
                <a:ea typeface="+mn-ea"/>
                <a:cs typeface="+mn-cs"/>
              </a:defRPr>
            </a:lvl7pPr>
            <a:lvl8pPr marL="3200400" algn="l" defTabSz="914400" rtl="0" eaLnBrk="1" latinLnBrk="0" hangingPunct="1">
              <a:defRPr sz="1400" kern="1200">
                <a:solidFill>
                  <a:schemeClr val="tx1"/>
                </a:solidFill>
                <a:latin typeface="Arial" panose="020B0604020202020204" pitchFamily="34" charset="0"/>
                <a:ea typeface="+mn-ea"/>
                <a:cs typeface="+mn-cs"/>
              </a:defRPr>
            </a:lvl8pPr>
            <a:lvl9pPr marL="3657600" algn="l" defTabSz="914400" rtl="0" eaLnBrk="1" latinLnBrk="0" hangingPunct="1">
              <a:defRPr sz="1400" kern="1200">
                <a:solidFill>
                  <a:schemeClr val="tx1"/>
                </a:solidFill>
                <a:latin typeface="Arial" panose="020B0604020202020204" pitchFamily="34" charset="0"/>
                <a:ea typeface="+mn-ea"/>
                <a:cs typeface="+mn-cs"/>
              </a:defRPr>
            </a:lvl9pPr>
          </a:lstStyle>
          <a:p>
            <a:endParaRPr lang="en-CA"/>
          </a:p>
        </p:txBody>
      </p:sp>
      <p:sp>
        <p:nvSpPr>
          <p:cNvPr id="100" name="Freeform 96">
            <a:extLst>
              <a:ext uri="{FF2B5EF4-FFF2-40B4-BE49-F238E27FC236}">
                <a16:creationId xmlns:a16="http://schemas.microsoft.com/office/drawing/2014/main" id="{03FBF258-D6CE-4EE1-A5D0-19E5324E5AF2}"/>
              </a:ext>
            </a:extLst>
          </p:cNvPr>
          <p:cNvSpPr>
            <a:spLocks noChangeAspect="1"/>
          </p:cNvSpPr>
          <p:nvPr/>
        </p:nvSpPr>
        <p:spPr bwMode="auto">
          <a:xfrm>
            <a:off x="8849663" y="1154269"/>
            <a:ext cx="169431" cy="206565"/>
          </a:xfrm>
          <a:custGeom>
            <a:avLst/>
            <a:gdLst>
              <a:gd name="T0" fmla="*/ 0 w 286"/>
              <a:gd name="T1" fmla="*/ 283 h 324"/>
              <a:gd name="T2" fmla="*/ 6 w 286"/>
              <a:gd name="T3" fmla="*/ 299 h 324"/>
              <a:gd name="T4" fmla="*/ 150 w 286"/>
              <a:gd name="T5" fmla="*/ 254 h 324"/>
              <a:gd name="T6" fmla="*/ 151 w 286"/>
              <a:gd name="T7" fmla="*/ 212 h 324"/>
              <a:gd name="T8" fmla="*/ 157 w 286"/>
              <a:gd name="T9" fmla="*/ 206 h 324"/>
              <a:gd name="T10" fmla="*/ 228 w 286"/>
              <a:gd name="T11" fmla="*/ 199 h 324"/>
              <a:gd name="T12" fmla="*/ 202 w 286"/>
              <a:gd name="T13" fmla="*/ 11 h 324"/>
              <a:gd name="T14" fmla="*/ 202 w 286"/>
              <a:gd name="T15" fmla="*/ 4 h 324"/>
              <a:gd name="T16" fmla="*/ 212 w 286"/>
              <a:gd name="T17" fmla="*/ 1 h 324"/>
              <a:gd name="T18" fmla="*/ 234 w 286"/>
              <a:gd name="T19" fmla="*/ 213 h 324"/>
              <a:gd name="T20" fmla="*/ 215 w 286"/>
              <a:gd name="T21" fmla="*/ 242 h 3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86" h="324">
                <a:moveTo>
                  <a:pt x="0" y="283"/>
                </a:moveTo>
                <a:cubicBezTo>
                  <a:pt x="4" y="286"/>
                  <a:pt x="4" y="294"/>
                  <a:pt x="6" y="299"/>
                </a:cubicBezTo>
                <a:cubicBezTo>
                  <a:pt x="39" y="324"/>
                  <a:pt x="128" y="291"/>
                  <a:pt x="150" y="254"/>
                </a:cubicBezTo>
                <a:cubicBezTo>
                  <a:pt x="159" y="240"/>
                  <a:pt x="165" y="227"/>
                  <a:pt x="151" y="212"/>
                </a:cubicBezTo>
                <a:cubicBezTo>
                  <a:pt x="152" y="209"/>
                  <a:pt x="155" y="207"/>
                  <a:pt x="157" y="206"/>
                </a:cubicBezTo>
                <a:cubicBezTo>
                  <a:pt x="185" y="227"/>
                  <a:pt x="212" y="215"/>
                  <a:pt x="228" y="199"/>
                </a:cubicBezTo>
                <a:cubicBezTo>
                  <a:pt x="273" y="153"/>
                  <a:pt x="236" y="57"/>
                  <a:pt x="202" y="11"/>
                </a:cubicBezTo>
                <a:cubicBezTo>
                  <a:pt x="201" y="9"/>
                  <a:pt x="201" y="7"/>
                  <a:pt x="202" y="4"/>
                </a:cubicBezTo>
                <a:cubicBezTo>
                  <a:pt x="204" y="1"/>
                  <a:pt x="208" y="0"/>
                  <a:pt x="212" y="1"/>
                </a:cubicBezTo>
                <a:cubicBezTo>
                  <a:pt x="282" y="63"/>
                  <a:pt x="286" y="143"/>
                  <a:pt x="234" y="213"/>
                </a:cubicBezTo>
                <a:cubicBezTo>
                  <a:pt x="227" y="222"/>
                  <a:pt x="222" y="232"/>
                  <a:pt x="215" y="242"/>
                </a:cubicBezTo>
              </a:path>
            </a:pathLst>
          </a:custGeom>
          <a:noFill/>
          <a:ln w="6350" cap="rnd">
            <a:solidFill>
              <a:srgbClr val="FF6600"/>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defPPr>
              <a:defRPr lang="en-US"/>
            </a:defPPr>
            <a:lvl1pPr algn="l" rtl="0" fontAlgn="base">
              <a:spcBef>
                <a:spcPct val="0"/>
              </a:spcBef>
              <a:spcAft>
                <a:spcPct val="0"/>
              </a:spcAft>
              <a:defRPr sz="1400" kern="1200">
                <a:solidFill>
                  <a:schemeClr val="tx1"/>
                </a:solidFill>
                <a:latin typeface="Arial" panose="020B0604020202020204" pitchFamily="34" charset="0"/>
                <a:ea typeface="+mn-ea"/>
                <a:cs typeface="+mn-cs"/>
              </a:defRPr>
            </a:lvl1pPr>
            <a:lvl2pPr marL="457200" algn="l" rtl="0" fontAlgn="base">
              <a:spcBef>
                <a:spcPct val="0"/>
              </a:spcBef>
              <a:spcAft>
                <a:spcPct val="0"/>
              </a:spcAft>
              <a:defRPr sz="1400" kern="1200">
                <a:solidFill>
                  <a:schemeClr val="tx1"/>
                </a:solidFill>
                <a:latin typeface="Arial" panose="020B0604020202020204" pitchFamily="34" charset="0"/>
                <a:ea typeface="+mn-ea"/>
                <a:cs typeface="+mn-cs"/>
              </a:defRPr>
            </a:lvl2pPr>
            <a:lvl3pPr marL="914400" algn="l" rtl="0" fontAlgn="base">
              <a:spcBef>
                <a:spcPct val="0"/>
              </a:spcBef>
              <a:spcAft>
                <a:spcPct val="0"/>
              </a:spcAft>
              <a:defRPr sz="1400" kern="1200">
                <a:solidFill>
                  <a:schemeClr val="tx1"/>
                </a:solidFill>
                <a:latin typeface="Arial" panose="020B0604020202020204" pitchFamily="34" charset="0"/>
                <a:ea typeface="+mn-ea"/>
                <a:cs typeface="+mn-cs"/>
              </a:defRPr>
            </a:lvl3pPr>
            <a:lvl4pPr marL="1371600" algn="l" rtl="0" fontAlgn="base">
              <a:spcBef>
                <a:spcPct val="0"/>
              </a:spcBef>
              <a:spcAft>
                <a:spcPct val="0"/>
              </a:spcAft>
              <a:defRPr sz="1400" kern="1200">
                <a:solidFill>
                  <a:schemeClr val="tx1"/>
                </a:solidFill>
                <a:latin typeface="Arial" panose="020B0604020202020204" pitchFamily="34" charset="0"/>
                <a:ea typeface="+mn-ea"/>
                <a:cs typeface="+mn-cs"/>
              </a:defRPr>
            </a:lvl4pPr>
            <a:lvl5pPr marL="1828800" algn="l" rtl="0" fontAlgn="base">
              <a:spcBef>
                <a:spcPct val="0"/>
              </a:spcBef>
              <a:spcAft>
                <a:spcPct val="0"/>
              </a:spcAft>
              <a:defRPr sz="1400" kern="1200">
                <a:solidFill>
                  <a:schemeClr val="tx1"/>
                </a:solidFill>
                <a:latin typeface="Arial" panose="020B0604020202020204" pitchFamily="34" charset="0"/>
                <a:ea typeface="+mn-ea"/>
                <a:cs typeface="+mn-cs"/>
              </a:defRPr>
            </a:lvl5pPr>
            <a:lvl6pPr marL="2286000" algn="l" defTabSz="914400" rtl="0" eaLnBrk="1" latinLnBrk="0" hangingPunct="1">
              <a:defRPr sz="1400" kern="1200">
                <a:solidFill>
                  <a:schemeClr val="tx1"/>
                </a:solidFill>
                <a:latin typeface="Arial" panose="020B0604020202020204" pitchFamily="34" charset="0"/>
                <a:ea typeface="+mn-ea"/>
                <a:cs typeface="+mn-cs"/>
              </a:defRPr>
            </a:lvl6pPr>
            <a:lvl7pPr marL="2743200" algn="l" defTabSz="914400" rtl="0" eaLnBrk="1" latinLnBrk="0" hangingPunct="1">
              <a:defRPr sz="1400" kern="1200">
                <a:solidFill>
                  <a:schemeClr val="tx1"/>
                </a:solidFill>
                <a:latin typeface="Arial" panose="020B0604020202020204" pitchFamily="34" charset="0"/>
                <a:ea typeface="+mn-ea"/>
                <a:cs typeface="+mn-cs"/>
              </a:defRPr>
            </a:lvl7pPr>
            <a:lvl8pPr marL="3200400" algn="l" defTabSz="914400" rtl="0" eaLnBrk="1" latinLnBrk="0" hangingPunct="1">
              <a:defRPr sz="1400" kern="1200">
                <a:solidFill>
                  <a:schemeClr val="tx1"/>
                </a:solidFill>
                <a:latin typeface="Arial" panose="020B0604020202020204" pitchFamily="34" charset="0"/>
                <a:ea typeface="+mn-ea"/>
                <a:cs typeface="+mn-cs"/>
              </a:defRPr>
            </a:lvl8pPr>
            <a:lvl9pPr marL="3657600" algn="l" defTabSz="914400" rtl="0" eaLnBrk="1" latinLnBrk="0" hangingPunct="1">
              <a:defRPr sz="1400" kern="1200">
                <a:solidFill>
                  <a:schemeClr val="tx1"/>
                </a:solidFill>
                <a:latin typeface="Arial" panose="020B0604020202020204" pitchFamily="34" charset="0"/>
                <a:ea typeface="+mn-ea"/>
                <a:cs typeface="+mn-cs"/>
              </a:defRPr>
            </a:lvl9pPr>
          </a:lstStyle>
          <a:p>
            <a:endParaRPr lang="en-CA"/>
          </a:p>
        </p:txBody>
      </p:sp>
      <p:sp>
        <p:nvSpPr>
          <p:cNvPr id="101" name="Freeform 97">
            <a:extLst>
              <a:ext uri="{FF2B5EF4-FFF2-40B4-BE49-F238E27FC236}">
                <a16:creationId xmlns:a16="http://schemas.microsoft.com/office/drawing/2014/main" id="{CA172E0D-C29A-42C4-88E1-A3935B0B2385}"/>
              </a:ext>
            </a:extLst>
          </p:cNvPr>
          <p:cNvSpPr>
            <a:spLocks noChangeAspect="1"/>
          </p:cNvSpPr>
          <p:nvPr/>
        </p:nvSpPr>
        <p:spPr bwMode="auto">
          <a:xfrm>
            <a:off x="8976608" y="1308917"/>
            <a:ext cx="39414" cy="11599"/>
          </a:xfrm>
          <a:custGeom>
            <a:avLst/>
            <a:gdLst>
              <a:gd name="T0" fmla="*/ 0 w 66"/>
              <a:gd name="T1" fmla="*/ 0 h 18"/>
              <a:gd name="T2" fmla="*/ 66 w 66"/>
              <a:gd name="T3" fmla="*/ 12 h 18"/>
            </a:gdLst>
            <a:ahLst/>
            <a:cxnLst>
              <a:cxn ang="0">
                <a:pos x="T0" y="T1"/>
              </a:cxn>
              <a:cxn ang="0">
                <a:pos x="T2" y="T3"/>
              </a:cxn>
            </a:cxnLst>
            <a:rect l="0" t="0" r="r" b="b"/>
            <a:pathLst>
              <a:path w="66" h="18">
                <a:moveTo>
                  <a:pt x="0" y="0"/>
                </a:moveTo>
                <a:cubicBezTo>
                  <a:pt x="21" y="9"/>
                  <a:pt x="43" y="18"/>
                  <a:pt x="66" y="12"/>
                </a:cubicBezTo>
              </a:path>
            </a:pathLst>
          </a:custGeom>
          <a:noFill/>
          <a:ln w="6350" cap="rnd">
            <a:solidFill>
              <a:srgbClr val="FF6600"/>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defPPr>
              <a:defRPr lang="en-US"/>
            </a:defPPr>
            <a:lvl1pPr algn="l" rtl="0" fontAlgn="base">
              <a:spcBef>
                <a:spcPct val="0"/>
              </a:spcBef>
              <a:spcAft>
                <a:spcPct val="0"/>
              </a:spcAft>
              <a:defRPr sz="1400" kern="1200">
                <a:solidFill>
                  <a:schemeClr val="tx1"/>
                </a:solidFill>
                <a:latin typeface="Arial" panose="020B0604020202020204" pitchFamily="34" charset="0"/>
                <a:ea typeface="+mn-ea"/>
                <a:cs typeface="+mn-cs"/>
              </a:defRPr>
            </a:lvl1pPr>
            <a:lvl2pPr marL="457200" algn="l" rtl="0" fontAlgn="base">
              <a:spcBef>
                <a:spcPct val="0"/>
              </a:spcBef>
              <a:spcAft>
                <a:spcPct val="0"/>
              </a:spcAft>
              <a:defRPr sz="1400" kern="1200">
                <a:solidFill>
                  <a:schemeClr val="tx1"/>
                </a:solidFill>
                <a:latin typeface="Arial" panose="020B0604020202020204" pitchFamily="34" charset="0"/>
                <a:ea typeface="+mn-ea"/>
                <a:cs typeface="+mn-cs"/>
              </a:defRPr>
            </a:lvl2pPr>
            <a:lvl3pPr marL="914400" algn="l" rtl="0" fontAlgn="base">
              <a:spcBef>
                <a:spcPct val="0"/>
              </a:spcBef>
              <a:spcAft>
                <a:spcPct val="0"/>
              </a:spcAft>
              <a:defRPr sz="1400" kern="1200">
                <a:solidFill>
                  <a:schemeClr val="tx1"/>
                </a:solidFill>
                <a:latin typeface="Arial" panose="020B0604020202020204" pitchFamily="34" charset="0"/>
                <a:ea typeface="+mn-ea"/>
                <a:cs typeface="+mn-cs"/>
              </a:defRPr>
            </a:lvl3pPr>
            <a:lvl4pPr marL="1371600" algn="l" rtl="0" fontAlgn="base">
              <a:spcBef>
                <a:spcPct val="0"/>
              </a:spcBef>
              <a:spcAft>
                <a:spcPct val="0"/>
              </a:spcAft>
              <a:defRPr sz="1400" kern="1200">
                <a:solidFill>
                  <a:schemeClr val="tx1"/>
                </a:solidFill>
                <a:latin typeface="Arial" panose="020B0604020202020204" pitchFamily="34" charset="0"/>
                <a:ea typeface="+mn-ea"/>
                <a:cs typeface="+mn-cs"/>
              </a:defRPr>
            </a:lvl4pPr>
            <a:lvl5pPr marL="1828800" algn="l" rtl="0" fontAlgn="base">
              <a:spcBef>
                <a:spcPct val="0"/>
              </a:spcBef>
              <a:spcAft>
                <a:spcPct val="0"/>
              </a:spcAft>
              <a:defRPr sz="1400" kern="1200">
                <a:solidFill>
                  <a:schemeClr val="tx1"/>
                </a:solidFill>
                <a:latin typeface="Arial" panose="020B0604020202020204" pitchFamily="34" charset="0"/>
                <a:ea typeface="+mn-ea"/>
                <a:cs typeface="+mn-cs"/>
              </a:defRPr>
            </a:lvl5pPr>
            <a:lvl6pPr marL="2286000" algn="l" defTabSz="914400" rtl="0" eaLnBrk="1" latinLnBrk="0" hangingPunct="1">
              <a:defRPr sz="1400" kern="1200">
                <a:solidFill>
                  <a:schemeClr val="tx1"/>
                </a:solidFill>
                <a:latin typeface="Arial" panose="020B0604020202020204" pitchFamily="34" charset="0"/>
                <a:ea typeface="+mn-ea"/>
                <a:cs typeface="+mn-cs"/>
              </a:defRPr>
            </a:lvl6pPr>
            <a:lvl7pPr marL="2743200" algn="l" defTabSz="914400" rtl="0" eaLnBrk="1" latinLnBrk="0" hangingPunct="1">
              <a:defRPr sz="1400" kern="1200">
                <a:solidFill>
                  <a:schemeClr val="tx1"/>
                </a:solidFill>
                <a:latin typeface="Arial" panose="020B0604020202020204" pitchFamily="34" charset="0"/>
                <a:ea typeface="+mn-ea"/>
                <a:cs typeface="+mn-cs"/>
              </a:defRPr>
            </a:lvl7pPr>
            <a:lvl8pPr marL="3200400" algn="l" defTabSz="914400" rtl="0" eaLnBrk="1" latinLnBrk="0" hangingPunct="1">
              <a:defRPr sz="1400" kern="1200">
                <a:solidFill>
                  <a:schemeClr val="tx1"/>
                </a:solidFill>
                <a:latin typeface="Arial" panose="020B0604020202020204" pitchFamily="34" charset="0"/>
                <a:ea typeface="+mn-ea"/>
                <a:cs typeface="+mn-cs"/>
              </a:defRPr>
            </a:lvl8pPr>
            <a:lvl9pPr marL="3657600" algn="l" defTabSz="914400" rtl="0" eaLnBrk="1" latinLnBrk="0" hangingPunct="1">
              <a:defRPr sz="1400" kern="1200">
                <a:solidFill>
                  <a:schemeClr val="tx1"/>
                </a:solidFill>
                <a:latin typeface="Arial" panose="020B0604020202020204" pitchFamily="34" charset="0"/>
                <a:ea typeface="+mn-ea"/>
                <a:cs typeface="+mn-cs"/>
              </a:defRPr>
            </a:lvl9pPr>
          </a:lstStyle>
          <a:p>
            <a:endParaRPr lang="en-CA"/>
          </a:p>
        </p:txBody>
      </p:sp>
      <p:sp>
        <p:nvSpPr>
          <p:cNvPr id="102" name="Freeform 98">
            <a:extLst>
              <a:ext uri="{FF2B5EF4-FFF2-40B4-BE49-F238E27FC236}">
                <a16:creationId xmlns:a16="http://schemas.microsoft.com/office/drawing/2014/main" id="{0708C491-BD3A-4BC6-969B-77F5502CC433}"/>
              </a:ext>
            </a:extLst>
          </p:cNvPr>
          <p:cNvSpPr>
            <a:spLocks noChangeAspect="1"/>
          </p:cNvSpPr>
          <p:nvPr/>
        </p:nvSpPr>
        <p:spPr bwMode="auto">
          <a:xfrm>
            <a:off x="9016022" y="1316649"/>
            <a:ext cx="156634" cy="38662"/>
          </a:xfrm>
          <a:custGeom>
            <a:avLst/>
            <a:gdLst>
              <a:gd name="T0" fmla="*/ 0 w 264"/>
              <a:gd name="T1" fmla="*/ 0 h 61"/>
              <a:gd name="T2" fmla="*/ 88 w 264"/>
              <a:gd name="T3" fmla="*/ 53 h 61"/>
              <a:gd name="T4" fmla="*/ 213 w 264"/>
              <a:gd name="T5" fmla="*/ 35 h 61"/>
              <a:gd name="T6" fmla="*/ 264 w 264"/>
              <a:gd name="T7" fmla="*/ 0 h 61"/>
            </a:gdLst>
            <a:ahLst/>
            <a:cxnLst>
              <a:cxn ang="0">
                <a:pos x="T0" y="T1"/>
              </a:cxn>
              <a:cxn ang="0">
                <a:pos x="T2" y="T3"/>
              </a:cxn>
              <a:cxn ang="0">
                <a:pos x="T4" y="T5"/>
              </a:cxn>
              <a:cxn ang="0">
                <a:pos x="T6" y="T7"/>
              </a:cxn>
            </a:cxnLst>
            <a:rect l="0" t="0" r="r" b="b"/>
            <a:pathLst>
              <a:path w="264" h="61">
                <a:moveTo>
                  <a:pt x="0" y="0"/>
                </a:moveTo>
                <a:cubicBezTo>
                  <a:pt x="32" y="6"/>
                  <a:pt x="42" y="45"/>
                  <a:pt x="88" y="53"/>
                </a:cubicBezTo>
                <a:cubicBezTo>
                  <a:pt x="131" y="61"/>
                  <a:pt x="181" y="55"/>
                  <a:pt x="213" y="35"/>
                </a:cubicBezTo>
                <a:cubicBezTo>
                  <a:pt x="228" y="25"/>
                  <a:pt x="241" y="5"/>
                  <a:pt x="264" y="0"/>
                </a:cubicBezTo>
              </a:path>
            </a:pathLst>
          </a:custGeom>
          <a:noFill/>
          <a:ln w="6350" cap="rnd">
            <a:solidFill>
              <a:srgbClr val="FF6600"/>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defPPr>
              <a:defRPr lang="en-US"/>
            </a:defPPr>
            <a:lvl1pPr algn="l" rtl="0" fontAlgn="base">
              <a:spcBef>
                <a:spcPct val="0"/>
              </a:spcBef>
              <a:spcAft>
                <a:spcPct val="0"/>
              </a:spcAft>
              <a:defRPr sz="1400" kern="1200">
                <a:solidFill>
                  <a:schemeClr val="tx1"/>
                </a:solidFill>
                <a:latin typeface="Arial" panose="020B0604020202020204" pitchFamily="34" charset="0"/>
                <a:ea typeface="+mn-ea"/>
                <a:cs typeface="+mn-cs"/>
              </a:defRPr>
            </a:lvl1pPr>
            <a:lvl2pPr marL="457200" algn="l" rtl="0" fontAlgn="base">
              <a:spcBef>
                <a:spcPct val="0"/>
              </a:spcBef>
              <a:spcAft>
                <a:spcPct val="0"/>
              </a:spcAft>
              <a:defRPr sz="1400" kern="1200">
                <a:solidFill>
                  <a:schemeClr val="tx1"/>
                </a:solidFill>
                <a:latin typeface="Arial" panose="020B0604020202020204" pitchFamily="34" charset="0"/>
                <a:ea typeface="+mn-ea"/>
                <a:cs typeface="+mn-cs"/>
              </a:defRPr>
            </a:lvl2pPr>
            <a:lvl3pPr marL="914400" algn="l" rtl="0" fontAlgn="base">
              <a:spcBef>
                <a:spcPct val="0"/>
              </a:spcBef>
              <a:spcAft>
                <a:spcPct val="0"/>
              </a:spcAft>
              <a:defRPr sz="1400" kern="1200">
                <a:solidFill>
                  <a:schemeClr val="tx1"/>
                </a:solidFill>
                <a:latin typeface="Arial" panose="020B0604020202020204" pitchFamily="34" charset="0"/>
                <a:ea typeface="+mn-ea"/>
                <a:cs typeface="+mn-cs"/>
              </a:defRPr>
            </a:lvl3pPr>
            <a:lvl4pPr marL="1371600" algn="l" rtl="0" fontAlgn="base">
              <a:spcBef>
                <a:spcPct val="0"/>
              </a:spcBef>
              <a:spcAft>
                <a:spcPct val="0"/>
              </a:spcAft>
              <a:defRPr sz="1400" kern="1200">
                <a:solidFill>
                  <a:schemeClr val="tx1"/>
                </a:solidFill>
                <a:latin typeface="Arial" panose="020B0604020202020204" pitchFamily="34" charset="0"/>
                <a:ea typeface="+mn-ea"/>
                <a:cs typeface="+mn-cs"/>
              </a:defRPr>
            </a:lvl4pPr>
            <a:lvl5pPr marL="1828800" algn="l" rtl="0" fontAlgn="base">
              <a:spcBef>
                <a:spcPct val="0"/>
              </a:spcBef>
              <a:spcAft>
                <a:spcPct val="0"/>
              </a:spcAft>
              <a:defRPr sz="1400" kern="1200">
                <a:solidFill>
                  <a:schemeClr val="tx1"/>
                </a:solidFill>
                <a:latin typeface="Arial" panose="020B0604020202020204" pitchFamily="34" charset="0"/>
                <a:ea typeface="+mn-ea"/>
                <a:cs typeface="+mn-cs"/>
              </a:defRPr>
            </a:lvl5pPr>
            <a:lvl6pPr marL="2286000" algn="l" defTabSz="914400" rtl="0" eaLnBrk="1" latinLnBrk="0" hangingPunct="1">
              <a:defRPr sz="1400" kern="1200">
                <a:solidFill>
                  <a:schemeClr val="tx1"/>
                </a:solidFill>
                <a:latin typeface="Arial" panose="020B0604020202020204" pitchFamily="34" charset="0"/>
                <a:ea typeface="+mn-ea"/>
                <a:cs typeface="+mn-cs"/>
              </a:defRPr>
            </a:lvl6pPr>
            <a:lvl7pPr marL="2743200" algn="l" defTabSz="914400" rtl="0" eaLnBrk="1" latinLnBrk="0" hangingPunct="1">
              <a:defRPr sz="1400" kern="1200">
                <a:solidFill>
                  <a:schemeClr val="tx1"/>
                </a:solidFill>
                <a:latin typeface="Arial" panose="020B0604020202020204" pitchFamily="34" charset="0"/>
                <a:ea typeface="+mn-ea"/>
                <a:cs typeface="+mn-cs"/>
              </a:defRPr>
            </a:lvl7pPr>
            <a:lvl8pPr marL="3200400" algn="l" defTabSz="914400" rtl="0" eaLnBrk="1" latinLnBrk="0" hangingPunct="1">
              <a:defRPr sz="1400" kern="1200">
                <a:solidFill>
                  <a:schemeClr val="tx1"/>
                </a:solidFill>
                <a:latin typeface="Arial" panose="020B0604020202020204" pitchFamily="34" charset="0"/>
                <a:ea typeface="+mn-ea"/>
                <a:cs typeface="+mn-cs"/>
              </a:defRPr>
            </a:lvl8pPr>
            <a:lvl9pPr marL="3657600" algn="l" defTabSz="914400" rtl="0" eaLnBrk="1" latinLnBrk="0" hangingPunct="1">
              <a:defRPr sz="1400" kern="1200">
                <a:solidFill>
                  <a:schemeClr val="tx1"/>
                </a:solidFill>
                <a:latin typeface="Arial" panose="020B0604020202020204" pitchFamily="34" charset="0"/>
                <a:ea typeface="+mn-ea"/>
                <a:cs typeface="+mn-cs"/>
              </a:defRPr>
            </a:lvl9pPr>
          </a:lstStyle>
          <a:p>
            <a:endParaRPr lang="en-CA"/>
          </a:p>
        </p:txBody>
      </p:sp>
      <p:sp>
        <p:nvSpPr>
          <p:cNvPr id="103" name="Freeform 99">
            <a:extLst>
              <a:ext uri="{FF2B5EF4-FFF2-40B4-BE49-F238E27FC236}">
                <a16:creationId xmlns:a16="http://schemas.microsoft.com/office/drawing/2014/main" id="{CACA5147-DFC7-4CFD-84AA-2FF89550095A}"/>
              </a:ext>
            </a:extLst>
          </p:cNvPr>
          <p:cNvSpPr>
            <a:spLocks noChangeAspect="1"/>
          </p:cNvSpPr>
          <p:nvPr/>
        </p:nvSpPr>
        <p:spPr bwMode="auto">
          <a:xfrm>
            <a:off x="9172656" y="1307812"/>
            <a:ext cx="36855" cy="11599"/>
          </a:xfrm>
          <a:custGeom>
            <a:avLst/>
            <a:gdLst>
              <a:gd name="T0" fmla="*/ 0 w 63"/>
              <a:gd name="T1" fmla="*/ 13 h 18"/>
              <a:gd name="T2" fmla="*/ 63 w 63"/>
              <a:gd name="T3" fmla="*/ 0 h 18"/>
            </a:gdLst>
            <a:ahLst/>
            <a:cxnLst>
              <a:cxn ang="0">
                <a:pos x="T0" y="T1"/>
              </a:cxn>
              <a:cxn ang="0">
                <a:pos x="T2" y="T3"/>
              </a:cxn>
            </a:cxnLst>
            <a:rect l="0" t="0" r="r" b="b"/>
            <a:pathLst>
              <a:path w="63" h="18">
                <a:moveTo>
                  <a:pt x="0" y="13"/>
                </a:moveTo>
                <a:cubicBezTo>
                  <a:pt x="21" y="18"/>
                  <a:pt x="45" y="14"/>
                  <a:pt x="63" y="0"/>
                </a:cubicBezTo>
              </a:path>
            </a:pathLst>
          </a:custGeom>
          <a:noFill/>
          <a:ln w="6350" cap="rnd">
            <a:solidFill>
              <a:srgbClr val="FF6600"/>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defPPr>
              <a:defRPr lang="en-US"/>
            </a:defPPr>
            <a:lvl1pPr algn="l" rtl="0" fontAlgn="base">
              <a:spcBef>
                <a:spcPct val="0"/>
              </a:spcBef>
              <a:spcAft>
                <a:spcPct val="0"/>
              </a:spcAft>
              <a:defRPr sz="1400" kern="1200">
                <a:solidFill>
                  <a:schemeClr val="tx1"/>
                </a:solidFill>
                <a:latin typeface="Arial" panose="020B0604020202020204" pitchFamily="34" charset="0"/>
                <a:ea typeface="+mn-ea"/>
                <a:cs typeface="+mn-cs"/>
              </a:defRPr>
            </a:lvl1pPr>
            <a:lvl2pPr marL="457200" algn="l" rtl="0" fontAlgn="base">
              <a:spcBef>
                <a:spcPct val="0"/>
              </a:spcBef>
              <a:spcAft>
                <a:spcPct val="0"/>
              </a:spcAft>
              <a:defRPr sz="1400" kern="1200">
                <a:solidFill>
                  <a:schemeClr val="tx1"/>
                </a:solidFill>
                <a:latin typeface="Arial" panose="020B0604020202020204" pitchFamily="34" charset="0"/>
                <a:ea typeface="+mn-ea"/>
                <a:cs typeface="+mn-cs"/>
              </a:defRPr>
            </a:lvl2pPr>
            <a:lvl3pPr marL="914400" algn="l" rtl="0" fontAlgn="base">
              <a:spcBef>
                <a:spcPct val="0"/>
              </a:spcBef>
              <a:spcAft>
                <a:spcPct val="0"/>
              </a:spcAft>
              <a:defRPr sz="1400" kern="1200">
                <a:solidFill>
                  <a:schemeClr val="tx1"/>
                </a:solidFill>
                <a:latin typeface="Arial" panose="020B0604020202020204" pitchFamily="34" charset="0"/>
                <a:ea typeface="+mn-ea"/>
                <a:cs typeface="+mn-cs"/>
              </a:defRPr>
            </a:lvl3pPr>
            <a:lvl4pPr marL="1371600" algn="l" rtl="0" fontAlgn="base">
              <a:spcBef>
                <a:spcPct val="0"/>
              </a:spcBef>
              <a:spcAft>
                <a:spcPct val="0"/>
              </a:spcAft>
              <a:defRPr sz="1400" kern="1200">
                <a:solidFill>
                  <a:schemeClr val="tx1"/>
                </a:solidFill>
                <a:latin typeface="Arial" panose="020B0604020202020204" pitchFamily="34" charset="0"/>
                <a:ea typeface="+mn-ea"/>
                <a:cs typeface="+mn-cs"/>
              </a:defRPr>
            </a:lvl4pPr>
            <a:lvl5pPr marL="1828800" algn="l" rtl="0" fontAlgn="base">
              <a:spcBef>
                <a:spcPct val="0"/>
              </a:spcBef>
              <a:spcAft>
                <a:spcPct val="0"/>
              </a:spcAft>
              <a:defRPr sz="1400" kern="1200">
                <a:solidFill>
                  <a:schemeClr val="tx1"/>
                </a:solidFill>
                <a:latin typeface="Arial" panose="020B0604020202020204" pitchFamily="34" charset="0"/>
                <a:ea typeface="+mn-ea"/>
                <a:cs typeface="+mn-cs"/>
              </a:defRPr>
            </a:lvl5pPr>
            <a:lvl6pPr marL="2286000" algn="l" defTabSz="914400" rtl="0" eaLnBrk="1" latinLnBrk="0" hangingPunct="1">
              <a:defRPr sz="1400" kern="1200">
                <a:solidFill>
                  <a:schemeClr val="tx1"/>
                </a:solidFill>
                <a:latin typeface="Arial" panose="020B0604020202020204" pitchFamily="34" charset="0"/>
                <a:ea typeface="+mn-ea"/>
                <a:cs typeface="+mn-cs"/>
              </a:defRPr>
            </a:lvl6pPr>
            <a:lvl7pPr marL="2743200" algn="l" defTabSz="914400" rtl="0" eaLnBrk="1" latinLnBrk="0" hangingPunct="1">
              <a:defRPr sz="1400" kern="1200">
                <a:solidFill>
                  <a:schemeClr val="tx1"/>
                </a:solidFill>
                <a:latin typeface="Arial" panose="020B0604020202020204" pitchFamily="34" charset="0"/>
                <a:ea typeface="+mn-ea"/>
                <a:cs typeface="+mn-cs"/>
              </a:defRPr>
            </a:lvl7pPr>
            <a:lvl8pPr marL="3200400" algn="l" defTabSz="914400" rtl="0" eaLnBrk="1" latinLnBrk="0" hangingPunct="1">
              <a:defRPr sz="1400" kern="1200">
                <a:solidFill>
                  <a:schemeClr val="tx1"/>
                </a:solidFill>
                <a:latin typeface="Arial" panose="020B0604020202020204" pitchFamily="34" charset="0"/>
                <a:ea typeface="+mn-ea"/>
                <a:cs typeface="+mn-cs"/>
              </a:defRPr>
            </a:lvl8pPr>
            <a:lvl9pPr marL="3657600" algn="l" defTabSz="914400" rtl="0" eaLnBrk="1" latinLnBrk="0" hangingPunct="1">
              <a:defRPr sz="1400" kern="1200">
                <a:solidFill>
                  <a:schemeClr val="tx1"/>
                </a:solidFill>
                <a:latin typeface="Arial" panose="020B0604020202020204" pitchFamily="34" charset="0"/>
                <a:ea typeface="+mn-ea"/>
                <a:cs typeface="+mn-cs"/>
              </a:defRPr>
            </a:lvl9pPr>
          </a:lstStyle>
          <a:p>
            <a:endParaRPr lang="en-CA"/>
          </a:p>
        </p:txBody>
      </p:sp>
      <p:sp>
        <p:nvSpPr>
          <p:cNvPr id="104" name="Freeform 100">
            <a:extLst>
              <a:ext uri="{FF2B5EF4-FFF2-40B4-BE49-F238E27FC236}">
                <a16:creationId xmlns:a16="http://schemas.microsoft.com/office/drawing/2014/main" id="{3C4FAF62-4209-49CF-AA49-D23B840CC686}"/>
              </a:ext>
            </a:extLst>
          </p:cNvPr>
          <p:cNvSpPr>
            <a:spLocks noChangeAspect="1"/>
          </p:cNvSpPr>
          <p:nvPr/>
        </p:nvSpPr>
        <p:spPr bwMode="auto">
          <a:xfrm>
            <a:off x="9169585" y="1154269"/>
            <a:ext cx="169431" cy="210431"/>
          </a:xfrm>
          <a:custGeom>
            <a:avLst/>
            <a:gdLst>
              <a:gd name="T0" fmla="*/ 68 w 286"/>
              <a:gd name="T1" fmla="*/ 241 h 330"/>
              <a:gd name="T2" fmla="*/ 54 w 286"/>
              <a:gd name="T3" fmla="*/ 219 h 330"/>
              <a:gd name="T4" fmla="*/ 74 w 286"/>
              <a:gd name="T5" fmla="*/ 1 h 330"/>
              <a:gd name="T6" fmla="*/ 81 w 286"/>
              <a:gd name="T7" fmla="*/ 1 h 330"/>
              <a:gd name="T8" fmla="*/ 85 w 286"/>
              <a:gd name="T9" fmla="*/ 8 h 330"/>
              <a:gd name="T10" fmla="*/ 38 w 286"/>
              <a:gd name="T11" fmla="*/ 159 h 330"/>
              <a:gd name="T12" fmla="*/ 129 w 286"/>
              <a:gd name="T13" fmla="*/ 206 h 330"/>
              <a:gd name="T14" fmla="*/ 135 w 286"/>
              <a:gd name="T15" fmla="*/ 212 h 330"/>
              <a:gd name="T16" fmla="*/ 280 w 286"/>
              <a:gd name="T17" fmla="*/ 299 h 330"/>
              <a:gd name="T18" fmla="*/ 286 w 286"/>
              <a:gd name="T19" fmla="*/ 283 h 3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86" h="330">
                <a:moveTo>
                  <a:pt x="68" y="241"/>
                </a:moveTo>
                <a:cubicBezTo>
                  <a:pt x="68" y="234"/>
                  <a:pt x="61" y="228"/>
                  <a:pt x="54" y="219"/>
                </a:cubicBezTo>
                <a:cubicBezTo>
                  <a:pt x="0" y="146"/>
                  <a:pt x="3" y="69"/>
                  <a:pt x="74" y="1"/>
                </a:cubicBezTo>
                <a:cubicBezTo>
                  <a:pt x="76" y="0"/>
                  <a:pt x="78" y="0"/>
                  <a:pt x="81" y="1"/>
                </a:cubicBezTo>
                <a:cubicBezTo>
                  <a:pt x="83" y="2"/>
                  <a:pt x="84" y="5"/>
                  <a:pt x="85" y="8"/>
                </a:cubicBezTo>
                <a:cubicBezTo>
                  <a:pt x="65" y="46"/>
                  <a:pt x="25" y="105"/>
                  <a:pt x="38" y="159"/>
                </a:cubicBezTo>
                <a:cubicBezTo>
                  <a:pt x="47" y="195"/>
                  <a:pt x="80" y="236"/>
                  <a:pt x="129" y="206"/>
                </a:cubicBezTo>
                <a:cubicBezTo>
                  <a:pt x="132" y="207"/>
                  <a:pt x="134" y="210"/>
                  <a:pt x="135" y="212"/>
                </a:cubicBezTo>
                <a:cubicBezTo>
                  <a:pt x="100" y="266"/>
                  <a:pt x="235" y="330"/>
                  <a:pt x="280" y="299"/>
                </a:cubicBezTo>
                <a:cubicBezTo>
                  <a:pt x="280" y="293"/>
                  <a:pt x="283" y="286"/>
                  <a:pt x="286" y="283"/>
                </a:cubicBezTo>
              </a:path>
            </a:pathLst>
          </a:custGeom>
          <a:noFill/>
          <a:ln w="6350" cap="rnd">
            <a:solidFill>
              <a:srgbClr val="FF6600"/>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defPPr>
              <a:defRPr lang="en-US"/>
            </a:defPPr>
            <a:lvl1pPr algn="l" rtl="0" fontAlgn="base">
              <a:spcBef>
                <a:spcPct val="0"/>
              </a:spcBef>
              <a:spcAft>
                <a:spcPct val="0"/>
              </a:spcAft>
              <a:defRPr sz="1400" kern="1200">
                <a:solidFill>
                  <a:schemeClr val="tx1"/>
                </a:solidFill>
                <a:latin typeface="Arial" panose="020B0604020202020204" pitchFamily="34" charset="0"/>
                <a:ea typeface="+mn-ea"/>
                <a:cs typeface="+mn-cs"/>
              </a:defRPr>
            </a:lvl1pPr>
            <a:lvl2pPr marL="457200" algn="l" rtl="0" fontAlgn="base">
              <a:spcBef>
                <a:spcPct val="0"/>
              </a:spcBef>
              <a:spcAft>
                <a:spcPct val="0"/>
              </a:spcAft>
              <a:defRPr sz="1400" kern="1200">
                <a:solidFill>
                  <a:schemeClr val="tx1"/>
                </a:solidFill>
                <a:latin typeface="Arial" panose="020B0604020202020204" pitchFamily="34" charset="0"/>
                <a:ea typeface="+mn-ea"/>
                <a:cs typeface="+mn-cs"/>
              </a:defRPr>
            </a:lvl2pPr>
            <a:lvl3pPr marL="914400" algn="l" rtl="0" fontAlgn="base">
              <a:spcBef>
                <a:spcPct val="0"/>
              </a:spcBef>
              <a:spcAft>
                <a:spcPct val="0"/>
              </a:spcAft>
              <a:defRPr sz="1400" kern="1200">
                <a:solidFill>
                  <a:schemeClr val="tx1"/>
                </a:solidFill>
                <a:latin typeface="Arial" panose="020B0604020202020204" pitchFamily="34" charset="0"/>
                <a:ea typeface="+mn-ea"/>
                <a:cs typeface="+mn-cs"/>
              </a:defRPr>
            </a:lvl3pPr>
            <a:lvl4pPr marL="1371600" algn="l" rtl="0" fontAlgn="base">
              <a:spcBef>
                <a:spcPct val="0"/>
              </a:spcBef>
              <a:spcAft>
                <a:spcPct val="0"/>
              </a:spcAft>
              <a:defRPr sz="1400" kern="1200">
                <a:solidFill>
                  <a:schemeClr val="tx1"/>
                </a:solidFill>
                <a:latin typeface="Arial" panose="020B0604020202020204" pitchFamily="34" charset="0"/>
                <a:ea typeface="+mn-ea"/>
                <a:cs typeface="+mn-cs"/>
              </a:defRPr>
            </a:lvl4pPr>
            <a:lvl5pPr marL="1828800" algn="l" rtl="0" fontAlgn="base">
              <a:spcBef>
                <a:spcPct val="0"/>
              </a:spcBef>
              <a:spcAft>
                <a:spcPct val="0"/>
              </a:spcAft>
              <a:defRPr sz="1400" kern="1200">
                <a:solidFill>
                  <a:schemeClr val="tx1"/>
                </a:solidFill>
                <a:latin typeface="Arial" panose="020B0604020202020204" pitchFamily="34" charset="0"/>
                <a:ea typeface="+mn-ea"/>
                <a:cs typeface="+mn-cs"/>
              </a:defRPr>
            </a:lvl5pPr>
            <a:lvl6pPr marL="2286000" algn="l" defTabSz="914400" rtl="0" eaLnBrk="1" latinLnBrk="0" hangingPunct="1">
              <a:defRPr sz="1400" kern="1200">
                <a:solidFill>
                  <a:schemeClr val="tx1"/>
                </a:solidFill>
                <a:latin typeface="Arial" panose="020B0604020202020204" pitchFamily="34" charset="0"/>
                <a:ea typeface="+mn-ea"/>
                <a:cs typeface="+mn-cs"/>
              </a:defRPr>
            </a:lvl6pPr>
            <a:lvl7pPr marL="2743200" algn="l" defTabSz="914400" rtl="0" eaLnBrk="1" latinLnBrk="0" hangingPunct="1">
              <a:defRPr sz="1400" kern="1200">
                <a:solidFill>
                  <a:schemeClr val="tx1"/>
                </a:solidFill>
                <a:latin typeface="Arial" panose="020B0604020202020204" pitchFamily="34" charset="0"/>
                <a:ea typeface="+mn-ea"/>
                <a:cs typeface="+mn-cs"/>
              </a:defRPr>
            </a:lvl7pPr>
            <a:lvl8pPr marL="3200400" algn="l" defTabSz="914400" rtl="0" eaLnBrk="1" latinLnBrk="0" hangingPunct="1">
              <a:defRPr sz="1400" kern="1200">
                <a:solidFill>
                  <a:schemeClr val="tx1"/>
                </a:solidFill>
                <a:latin typeface="Arial" panose="020B0604020202020204" pitchFamily="34" charset="0"/>
                <a:ea typeface="+mn-ea"/>
                <a:cs typeface="+mn-cs"/>
              </a:defRPr>
            </a:lvl8pPr>
            <a:lvl9pPr marL="3657600" algn="l" defTabSz="914400" rtl="0" eaLnBrk="1" latinLnBrk="0" hangingPunct="1">
              <a:defRPr sz="1400" kern="1200">
                <a:solidFill>
                  <a:schemeClr val="tx1"/>
                </a:solidFill>
                <a:latin typeface="Arial" panose="020B0604020202020204" pitchFamily="34" charset="0"/>
                <a:ea typeface="+mn-ea"/>
                <a:cs typeface="+mn-cs"/>
              </a:defRPr>
            </a:lvl9pPr>
          </a:lstStyle>
          <a:p>
            <a:endParaRPr lang="en-CA"/>
          </a:p>
        </p:txBody>
      </p:sp>
      <p:sp>
        <p:nvSpPr>
          <p:cNvPr id="105" name="Freeform 101">
            <a:extLst>
              <a:ext uri="{FF2B5EF4-FFF2-40B4-BE49-F238E27FC236}">
                <a16:creationId xmlns:a16="http://schemas.microsoft.com/office/drawing/2014/main" id="{CF4F48A7-8085-485C-BAE9-B6A3865EE9E6}"/>
              </a:ext>
            </a:extLst>
          </p:cNvPr>
          <p:cNvSpPr>
            <a:spLocks noChangeAspect="1"/>
          </p:cNvSpPr>
          <p:nvPr/>
        </p:nvSpPr>
        <p:spPr bwMode="auto">
          <a:xfrm>
            <a:off x="9338503" y="1332666"/>
            <a:ext cx="512" cy="2209"/>
          </a:xfrm>
          <a:custGeom>
            <a:avLst/>
            <a:gdLst>
              <a:gd name="T0" fmla="*/ 1 w 1"/>
              <a:gd name="T1" fmla="*/ 3 h 3"/>
              <a:gd name="T2" fmla="*/ 0 w 1"/>
              <a:gd name="T3" fmla="*/ 0 h 3"/>
            </a:gdLst>
            <a:ahLst/>
            <a:cxnLst>
              <a:cxn ang="0">
                <a:pos x="T0" y="T1"/>
              </a:cxn>
              <a:cxn ang="0">
                <a:pos x="T2" y="T3"/>
              </a:cxn>
            </a:cxnLst>
            <a:rect l="0" t="0" r="r" b="b"/>
            <a:pathLst>
              <a:path w="1" h="3">
                <a:moveTo>
                  <a:pt x="1" y="3"/>
                </a:moveTo>
                <a:cubicBezTo>
                  <a:pt x="1" y="2"/>
                  <a:pt x="0" y="1"/>
                  <a:pt x="0" y="0"/>
                </a:cubicBezTo>
              </a:path>
            </a:pathLst>
          </a:custGeom>
          <a:noFill/>
          <a:ln w="6350" cap="rnd">
            <a:solidFill>
              <a:srgbClr val="FF6600"/>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defPPr>
              <a:defRPr lang="en-US"/>
            </a:defPPr>
            <a:lvl1pPr algn="l" rtl="0" fontAlgn="base">
              <a:spcBef>
                <a:spcPct val="0"/>
              </a:spcBef>
              <a:spcAft>
                <a:spcPct val="0"/>
              </a:spcAft>
              <a:defRPr sz="1400" kern="1200">
                <a:solidFill>
                  <a:schemeClr val="tx1"/>
                </a:solidFill>
                <a:latin typeface="Arial" panose="020B0604020202020204" pitchFamily="34" charset="0"/>
                <a:ea typeface="+mn-ea"/>
                <a:cs typeface="+mn-cs"/>
              </a:defRPr>
            </a:lvl1pPr>
            <a:lvl2pPr marL="457200" algn="l" rtl="0" fontAlgn="base">
              <a:spcBef>
                <a:spcPct val="0"/>
              </a:spcBef>
              <a:spcAft>
                <a:spcPct val="0"/>
              </a:spcAft>
              <a:defRPr sz="1400" kern="1200">
                <a:solidFill>
                  <a:schemeClr val="tx1"/>
                </a:solidFill>
                <a:latin typeface="Arial" panose="020B0604020202020204" pitchFamily="34" charset="0"/>
                <a:ea typeface="+mn-ea"/>
                <a:cs typeface="+mn-cs"/>
              </a:defRPr>
            </a:lvl2pPr>
            <a:lvl3pPr marL="914400" algn="l" rtl="0" fontAlgn="base">
              <a:spcBef>
                <a:spcPct val="0"/>
              </a:spcBef>
              <a:spcAft>
                <a:spcPct val="0"/>
              </a:spcAft>
              <a:defRPr sz="1400" kern="1200">
                <a:solidFill>
                  <a:schemeClr val="tx1"/>
                </a:solidFill>
                <a:latin typeface="Arial" panose="020B0604020202020204" pitchFamily="34" charset="0"/>
                <a:ea typeface="+mn-ea"/>
                <a:cs typeface="+mn-cs"/>
              </a:defRPr>
            </a:lvl3pPr>
            <a:lvl4pPr marL="1371600" algn="l" rtl="0" fontAlgn="base">
              <a:spcBef>
                <a:spcPct val="0"/>
              </a:spcBef>
              <a:spcAft>
                <a:spcPct val="0"/>
              </a:spcAft>
              <a:defRPr sz="1400" kern="1200">
                <a:solidFill>
                  <a:schemeClr val="tx1"/>
                </a:solidFill>
                <a:latin typeface="Arial" panose="020B0604020202020204" pitchFamily="34" charset="0"/>
                <a:ea typeface="+mn-ea"/>
                <a:cs typeface="+mn-cs"/>
              </a:defRPr>
            </a:lvl4pPr>
            <a:lvl5pPr marL="1828800" algn="l" rtl="0" fontAlgn="base">
              <a:spcBef>
                <a:spcPct val="0"/>
              </a:spcBef>
              <a:spcAft>
                <a:spcPct val="0"/>
              </a:spcAft>
              <a:defRPr sz="1400" kern="1200">
                <a:solidFill>
                  <a:schemeClr val="tx1"/>
                </a:solidFill>
                <a:latin typeface="Arial" panose="020B0604020202020204" pitchFamily="34" charset="0"/>
                <a:ea typeface="+mn-ea"/>
                <a:cs typeface="+mn-cs"/>
              </a:defRPr>
            </a:lvl5pPr>
            <a:lvl6pPr marL="2286000" algn="l" defTabSz="914400" rtl="0" eaLnBrk="1" latinLnBrk="0" hangingPunct="1">
              <a:defRPr sz="1400" kern="1200">
                <a:solidFill>
                  <a:schemeClr val="tx1"/>
                </a:solidFill>
                <a:latin typeface="Arial" panose="020B0604020202020204" pitchFamily="34" charset="0"/>
                <a:ea typeface="+mn-ea"/>
                <a:cs typeface="+mn-cs"/>
              </a:defRPr>
            </a:lvl6pPr>
            <a:lvl7pPr marL="2743200" algn="l" defTabSz="914400" rtl="0" eaLnBrk="1" latinLnBrk="0" hangingPunct="1">
              <a:defRPr sz="1400" kern="1200">
                <a:solidFill>
                  <a:schemeClr val="tx1"/>
                </a:solidFill>
                <a:latin typeface="Arial" panose="020B0604020202020204" pitchFamily="34" charset="0"/>
                <a:ea typeface="+mn-ea"/>
                <a:cs typeface="+mn-cs"/>
              </a:defRPr>
            </a:lvl7pPr>
            <a:lvl8pPr marL="3200400" algn="l" defTabSz="914400" rtl="0" eaLnBrk="1" latinLnBrk="0" hangingPunct="1">
              <a:defRPr sz="1400" kern="1200">
                <a:solidFill>
                  <a:schemeClr val="tx1"/>
                </a:solidFill>
                <a:latin typeface="Arial" panose="020B0604020202020204" pitchFamily="34" charset="0"/>
                <a:ea typeface="+mn-ea"/>
                <a:cs typeface="+mn-cs"/>
              </a:defRPr>
            </a:lvl8pPr>
            <a:lvl9pPr marL="3657600" algn="l" defTabSz="914400" rtl="0" eaLnBrk="1" latinLnBrk="0" hangingPunct="1">
              <a:defRPr sz="1400" kern="1200">
                <a:solidFill>
                  <a:schemeClr val="tx1"/>
                </a:solidFill>
                <a:latin typeface="Arial" panose="020B0604020202020204" pitchFamily="34" charset="0"/>
                <a:ea typeface="+mn-ea"/>
                <a:cs typeface="+mn-cs"/>
              </a:defRPr>
            </a:lvl9pPr>
          </a:lstStyle>
          <a:p>
            <a:endParaRPr lang="en-CA"/>
          </a:p>
        </p:txBody>
      </p:sp>
      <p:sp>
        <p:nvSpPr>
          <p:cNvPr id="106" name="Freeform 102">
            <a:extLst>
              <a:ext uri="{FF2B5EF4-FFF2-40B4-BE49-F238E27FC236}">
                <a16:creationId xmlns:a16="http://schemas.microsoft.com/office/drawing/2014/main" id="{322EF7C0-C861-4175-A562-D6A2DDD4B30C}"/>
              </a:ext>
            </a:extLst>
          </p:cNvPr>
          <p:cNvSpPr>
            <a:spLocks noChangeAspect="1"/>
          </p:cNvSpPr>
          <p:nvPr/>
        </p:nvSpPr>
        <p:spPr bwMode="auto">
          <a:xfrm>
            <a:off x="9329801" y="1312783"/>
            <a:ext cx="13309" cy="19883"/>
          </a:xfrm>
          <a:custGeom>
            <a:avLst/>
            <a:gdLst>
              <a:gd name="T0" fmla="*/ 14 w 22"/>
              <a:gd name="T1" fmla="*/ 32 h 32"/>
              <a:gd name="T2" fmla="*/ 10 w 22"/>
              <a:gd name="T3" fmla="*/ 0 h 32"/>
              <a:gd name="T4" fmla="*/ 14 w 22"/>
              <a:gd name="T5" fmla="*/ 32 h 32"/>
            </a:gdLst>
            <a:ahLst/>
            <a:cxnLst>
              <a:cxn ang="0">
                <a:pos x="T0" y="T1"/>
              </a:cxn>
              <a:cxn ang="0">
                <a:pos x="T2" y="T3"/>
              </a:cxn>
              <a:cxn ang="0">
                <a:pos x="T4" y="T5"/>
              </a:cxn>
            </a:cxnLst>
            <a:rect l="0" t="0" r="r" b="b"/>
            <a:pathLst>
              <a:path w="22" h="32">
                <a:moveTo>
                  <a:pt x="14" y="32"/>
                </a:moveTo>
                <a:cubicBezTo>
                  <a:pt x="8" y="24"/>
                  <a:pt x="0" y="6"/>
                  <a:pt x="10" y="0"/>
                </a:cubicBezTo>
                <a:cubicBezTo>
                  <a:pt x="22" y="5"/>
                  <a:pt x="20" y="24"/>
                  <a:pt x="14" y="32"/>
                </a:cubicBezTo>
              </a:path>
            </a:pathLst>
          </a:custGeom>
          <a:noFill/>
          <a:ln w="6350" cap="rnd">
            <a:solidFill>
              <a:srgbClr val="FF6600"/>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defPPr>
              <a:defRPr lang="en-US"/>
            </a:defPPr>
            <a:lvl1pPr algn="l" rtl="0" fontAlgn="base">
              <a:spcBef>
                <a:spcPct val="0"/>
              </a:spcBef>
              <a:spcAft>
                <a:spcPct val="0"/>
              </a:spcAft>
              <a:defRPr sz="1400" kern="1200">
                <a:solidFill>
                  <a:schemeClr val="tx1"/>
                </a:solidFill>
                <a:latin typeface="Arial" panose="020B0604020202020204" pitchFamily="34" charset="0"/>
                <a:ea typeface="+mn-ea"/>
                <a:cs typeface="+mn-cs"/>
              </a:defRPr>
            </a:lvl1pPr>
            <a:lvl2pPr marL="457200" algn="l" rtl="0" fontAlgn="base">
              <a:spcBef>
                <a:spcPct val="0"/>
              </a:spcBef>
              <a:spcAft>
                <a:spcPct val="0"/>
              </a:spcAft>
              <a:defRPr sz="1400" kern="1200">
                <a:solidFill>
                  <a:schemeClr val="tx1"/>
                </a:solidFill>
                <a:latin typeface="Arial" panose="020B0604020202020204" pitchFamily="34" charset="0"/>
                <a:ea typeface="+mn-ea"/>
                <a:cs typeface="+mn-cs"/>
              </a:defRPr>
            </a:lvl2pPr>
            <a:lvl3pPr marL="914400" algn="l" rtl="0" fontAlgn="base">
              <a:spcBef>
                <a:spcPct val="0"/>
              </a:spcBef>
              <a:spcAft>
                <a:spcPct val="0"/>
              </a:spcAft>
              <a:defRPr sz="1400" kern="1200">
                <a:solidFill>
                  <a:schemeClr val="tx1"/>
                </a:solidFill>
                <a:latin typeface="Arial" panose="020B0604020202020204" pitchFamily="34" charset="0"/>
                <a:ea typeface="+mn-ea"/>
                <a:cs typeface="+mn-cs"/>
              </a:defRPr>
            </a:lvl3pPr>
            <a:lvl4pPr marL="1371600" algn="l" rtl="0" fontAlgn="base">
              <a:spcBef>
                <a:spcPct val="0"/>
              </a:spcBef>
              <a:spcAft>
                <a:spcPct val="0"/>
              </a:spcAft>
              <a:defRPr sz="1400" kern="1200">
                <a:solidFill>
                  <a:schemeClr val="tx1"/>
                </a:solidFill>
                <a:latin typeface="Arial" panose="020B0604020202020204" pitchFamily="34" charset="0"/>
                <a:ea typeface="+mn-ea"/>
                <a:cs typeface="+mn-cs"/>
              </a:defRPr>
            </a:lvl4pPr>
            <a:lvl5pPr marL="1828800" algn="l" rtl="0" fontAlgn="base">
              <a:spcBef>
                <a:spcPct val="0"/>
              </a:spcBef>
              <a:spcAft>
                <a:spcPct val="0"/>
              </a:spcAft>
              <a:defRPr sz="1400" kern="1200">
                <a:solidFill>
                  <a:schemeClr val="tx1"/>
                </a:solidFill>
                <a:latin typeface="Arial" panose="020B0604020202020204" pitchFamily="34" charset="0"/>
                <a:ea typeface="+mn-ea"/>
                <a:cs typeface="+mn-cs"/>
              </a:defRPr>
            </a:lvl5pPr>
            <a:lvl6pPr marL="2286000" algn="l" defTabSz="914400" rtl="0" eaLnBrk="1" latinLnBrk="0" hangingPunct="1">
              <a:defRPr sz="1400" kern="1200">
                <a:solidFill>
                  <a:schemeClr val="tx1"/>
                </a:solidFill>
                <a:latin typeface="Arial" panose="020B0604020202020204" pitchFamily="34" charset="0"/>
                <a:ea typeface="+mn-ea"/>
                <a:cs typeface="+mn-cs"/>
              </a:defRPr>
            </a:lvl6pPr>
            <a:lvl7pPr marL="2743200" algn="l" defTabSz="914400" rtl="0" eaLnBrk="1" latinLnBrk="0" hangingPunct="1">
              <a:defRPr sz="1400" kern="1200">
                <a:solidFill>
                  <a:schemeClr val="tx1"/>
                </a:solidFill>
                <a:latin typeface="Arial" panose="020B0604020202020204" pitchFamily="34" charset="0"/>
                <a:ea typeface="+mn-ea"/>
                <a:cs typeface="+mn-cs"/>
              </a:defRPr>
            </a:lvl7pPr>
            <a:lvl8pPr marL="3200400" algn="l" defTabSz="914400" rtl="0" eaLnBrk="1" latinLnBrk="0" hangingPunct="1">
              <a:defRPr sz="1400" kern="1200">
                <a:solidFill>
                  <a:schemeClr val="tx1"/>
                </a:solidFill>
                <a:latin typeface="Arial" panose="020B0604020202020204" pitchFamily="34" charset="0"/>
                <a:ea typeface="+mn-ea"/>
                <a:cs typeface="+mn-cs"/>
              </a:defRPr>
            </a:lvl8pPr>
            <a:lvl9pPr marL="3657600" algn="l" defTabSz="914400" rtl="0" eaLnBrk="1" latinLnBrk="0" hangingPunct="1">
              <a:defRPr sz="1400" kern="1200">
                <a:solidFill>
                  <a:schemeClr val="tx1"/>
                </a:solidFill>
                <a:latin typeface="Arial" panose="020B0604020202020204" pitchFamily="34" charset="0"/>
                <a:ea typeface="+mn-ea"/>
                <a:cs typeface="+mn-cs"/>
              </a:defRPr>
            </a:lvl9pPr>
          </a:lstStyle>
          <a:p>
            <a:endParaRPr lang="en-CA"/>
          </a:p>
        </p:txBody>
      </p:sp>
      <p:sp>
        <p:nvSpPr>
          <p:cNvPr id="107" name="Freeform 103">
            <a:extLst>
              <a:ext uri="{FF2B5EF4-FFF2-40B4-BE49-F238E27FC236}">
                <a16:creationId xmlns:a16="http://schemas.microsoft.com/office/drawing/2014/main" id="{9E6CA5E9-6553-4FCF-AB87-CF9EAD87BCA5}"/>
              </a:ext>
            </a:extLst>
          </p:cNvPr>
          <p:cNvSpPr>
            <a:spLocks noChangeAspect="1"/>
          </p:cNvSpPr>
          <p:nvPr/>
        </p:nvSpPr>
        <p:spPr bwMode="auto">
          <a:xfrm>
            <a:off x="9339015" y="1334875"/>
            <a:ext cx="88042" cy="32586"/>
          </a:xfrm>
          <a:custGeom>
            <a:avLst/>
            <a:gdLst>
              <a:gd name="T0" fmla="*/ 0 w 149"/>
              <a:gd name="T1" fmla="*/ 0 h 51"/>
              <a:gd name="T2" fmla="*/ 149 w 149"/>
              <a:gd name="T3" fmla="*/ 11 h 51"/>
            </a:gdLst>
            <a:ahLst/>
            <a:cxnLst>
              <a:cxn ang="0">
                <a:pos x="T0" y="T1"/>
              </a:cxn>
              <a:cxn ang="0">
                <a:pos x="T2" y="T3"/>
              </a:cxn>
            </a:cxnLst>
            <a:rect l="0" t="0" r="r" b="b"/>
            <a:pathLst>
              <a:path w="149" h="51">
                <a:moveTo>
                  <a:pt x="0" y="0"/>
                </a:moveTo>
                <a:cubicBezTo>
                  <a:pt x="35" y="51"/>
                  <a:pt x="103" y="35"/>
                  <a:pt x="149" y="11"/>
                </a:cubicBezTo>
              </a:path>
            </a:pathLst>
          </a:custGeom>
          <a:noFill/>
          <a:ln w="6350" cap="rnd">
            <a:solidFill>
              <a:srgbClr val="FF6600"/>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defPPr>
              <a:defRPr lang="en-US"/>
            </a:defPPr>
            <a:lvl1pPr algn="l" rtl="0" fontAlgn="base">
              <a:spcBef>
                <a:spcPct val="0"/>
              </a:spcBef>
              <a:spcAft>
                <a:spcPct val="0"/>
              </a:spcAft>
              <a:defRPr sz="1400" kern="1200">
                <a:solidFill>
                  <a:schemeClr val="tx1"/>
                </a:solidFill>
                <a:latin typeface="Arial" panose="020B0604020202020204" pitchFamily="34" charset="0"/>
                <a:ea typeface="+mn-ea"/>
                <a:cs typeface="+mn-cs"/>
              </a:defRPr>
            </a:lvl1pPr>
            <a:lvl2pPr marL="457200" algn="l" rtl="0" fontAlgn="base">
              <a:spcBef>
                <a:spcPct val="0"/>
              </a:spcBef>
              <a:spcAft>
                <a:spcPct val="0"/>
              </a:spcAft>
              <a:defRPr sz="1400" kern="1200">
                <a:solidFill>
                  <a:schemeClr val="tx1"/>
                </a:solidFill>
                <a:latin typeface="Arial" panose="020B0604020202020204" pitchFamily="34" charset="0"/>
                <a:ea typeface="+mn-ea"/>
                <a:cs typeface="+mn-cs"/>
              </a:defRPr>
            </a:lvl2pPr>
            <a:lvl3pPr marL="914400" algn="l" rtl="0" fontAlgn="base">
              <a:spcBef>
                <a:spcPct val="0"/>
              </a:spcBef>
              <a:spcAft>
                <a:spcPct val="0"/>
              </a:spcAft>
              <a:defRPr sz="1400" kern="1200">
                <a:solidFill>
                  <a:schemeClr val="tx1"/>
                </a:solidFill>
                <a:latin typeface="Arial" panose="020B0604020202020204" pitchFamily="34" charset="0"/>
                <a:ea typeface="+mn-ea"/>
                <a:cs typeface="+mn-cs"/>
              </a:defRPr>
            </a:lvl3pPr>
            <a:lvl4pPr marL="1371600" algn="l" rtl="0" fontAlgn="base">
              <a:spcBef>
                <a:spcPct val="0"/>
              </a:spcBef>
              <a:spcAft>
                <a:spcPct val="0"/>
              </a:spcAft>
              <a:defRPr sz="1400" kern="1200">
                <a:solidFill>
                  <a:schemeClr val="tx1"/>
                </a:solidFill>
                <a:latin typeface="Arial" panose="020B0604020202020204" pitchFamily="34" charset="0"/>
                <a:ea typeface="+mn-ea"/>
                <a:cs typeface="+mn-cs"/>
              </a:defRPr>
            </a:lvl4pPr>
            <a:lvl5pPr marL="1828800" algn="l" rtl="0" fontAlgn="base">
              <a:spcBef>
                <a:spcPct val="0"/>
              </a:spcBef>
              <a:spcAft>
                <a:spcPct val="0"/>
              </a:spcAft>
              <a:defRPr sz="1400" kern="1200">
                <a:solidFill>
                  <a:schemeClr val="tx1"/>
                </a:solidFill>
                <a:latin typeface="Arial" panose="020B0604020202020204" pitchFamily="34" charset="0"/>
                <a:ea typeface="+mn-ea"/>
                <a:cs typeface="+mn-cs"/>
              </a:defRPr>
            </a:lvl5pPr>
            <a:lvl6pPr marL="2286000" algn="l" defTabSz="914400" rtl="0" eaLnBrk="1" latinLnBrk="0" hangingPunct="1">
              <a:defRPr sz="1400" kern="1200">
                <a:solidFill>
                  <a:schemeClr val="tx1"/>
                </a:solidFill>
                <a:latin typeface="Arial" panose="020B0604020202020204" pitchFamily="34" charset="0"/>
                <a:ea typeface="+mn-ea"/>
                <a:cs typeface="+mn-cs"/>
              </a:defRPr>
            </a:lvl6pPr>
            <a:lvl7pPr marL="2743200" algn="l" defTabSz="914400" rtl="0" eaLnBrk="1" latinLnBrk="0" hangingPunct="1">
              <a:defRPr sz="1400" kern="1200">
                <a:solidFill>
                  <a:schemeClr val="tx1"/>
                </a:solidFill>
                <a:latin typeface="Arial" panose="020B0604020202020204" pitchFamily="34" charset="0"/>
                <a:ea typeface="+mn-ea"/>
                <a:cs typeface="+mn-cs"/>
              </a:defRPr>
            </a:lvl7pPr>
            <a:lvl8pPr marL="3200400" algn="l" defTabSz="914400" rtl="0" eaLnBrk="1" latinLnBrk="0" hangingPunct="1">
              <a:defRPr sz="1400" kern="1200">
                <a:solidFill>
                  <a:schemeClr val="tx1"/>
                </a:solidFill>
                <a:latin typeface="Arial" panose="020B0604020202020204" pitchFamily="34" charset="0"/>
                <a:ea typeface="+mn-ea"/>
                <a:cs typeface="+mn-cs"/>
              </a:defRPr>
            </a:lvl8pPr>
            <a:lvl9pPr marL="3657600" algn="l" defTabSz="914400" rtl="0" eaLnBrk="1" latinLnBrk="0" hangingPunct="1">
              <a:defRPr sz="1400" kern="1200">
                <a:solidFill>
                  <a:schemeClr val="tx1"/>
                </a:solidFill>
                <a:latin typeface="Arial" panose="020B0604020202020204" pitchFamily="34" charset="0"/>
                <a:ea typeface="+mn-ea"/>
                <a:cs typeface="+mn-cs"/>
              </a:defRPr>
            </a:lvl9pPr>
          </a:lstStyle>
          <a:p>
            <a:endParaRPr lang="en-CA"/>
          </a:p>
        </p:txBody>
      </p:sp>
      <p:sp>
        <p:nvSpPr>
          <p:cNvPr id="108" name="Freeform 104">
            <a:extLst>
              <a:ext uri="{FF2B5EF4-FFF2-40B4-BE49-F238E27FC236}">
                <a16:creationId xmlns:a16="http://schemas.microsoft.com/office/drawing/2014/main" id="{8FDFFE25-097A-4620-8171-2536853F59A8}"/>
              </a:ext>
            </a:extLst>
          </p:cNvPr>
          <p:cNvSpPr>
            <a:spLocks noChangeAspect="1"/>
          </p:cNvSpPr>
          <p:nvPr/>
        </p:nvSpPr>
        <p:spPr bwMode="auto">
          <a:xfrm>
            <a:off x="9427058" y="1326591"/>
            <a:ext cx="19451" cy="15465"/>
          </a:xfrm>
          <a:custGeom>
            <a:avLst/>
            <a:gdLst>
              <a:gd name="T0" fmla="*/ 0 w 32"/>
              <a:gd name="T1" fmla="*/ 24 h 24"/>
              <a:gd name="T2" fmla="*/ 32 w 32"/>
              <a:gd name="T3" fmla="*/ 0 h 24"/>
            </a:gdLst>
            <a:ahLst/>
            <a:cxnLst>
              <a:cxn ang="0">
                <a:pos x="T0" y="T1"/>
              </a:cxn>
              <a:cxn ang="0">
                <a:pos x="T2" y="T3"/>
              </a:cxn>
            </a:cxnLst>
            <a:rect l="0" t="0" r="r" b="b"/>
            <a:pathLst>
              <a:path w="32" h="24">
                <a:moveTo>
                  <a:pt x="0" y="24"/>
                </a:moveTo>
                <a:cubicBezTo>
                  <a:pt x="14" y="20"/>
                  <a:pt x="20" y="7"/>
                  <a:pt x="32" y="0"/>
                </a:cubicBezTo>
              </a:path>
            </a:pathLst>
          </a:custGeom>
          <a:noFill/>
          <a:ln w="6350" cap="rnd">
            <a:solidFill>
              <a:srgbClr val="FF6600"/>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defPPr>
              <a:defRPr lang="en-US"/>
            </a:defPPr>
            <a:lvl1pPr algn="l" rtl="0" fontAlgn="base">
              <a:spcBef>
                <a:spcPct val="0"/>
              </a:spcBef>
              <a:spcAft>
                <a:spcPct val="0"/>
              </a:spcAft>
              <a:defRPr sz="1400" kern="1200">
                <a:solidFill>
                  <a:schemeClr val="tx1"/>
                </a:solidFill>
                <a:latin typeface="Arial" panose="020B0604020202020204" pitchFamily="34" charset="0"/>
                <a:ea typeface="+mn-ea"/>
                <a:cs typeface="+mn-cs"/>
              </a:defRPr>
            </a:lvl1pPr>
            <a:lvl2pPr marL="457200" algn="l" rtl="0" fontAlgn="base">
              <a:spcBef>
                <a:spcPct val="0"/>
              </a:spcBef>
              <a:spcAft>
                <a:spcPct val="0"/>
              </a:spcAft>
              <a:defRPr sz="1400" kern="1200">
                <a:solidFill>
                  <a:schemeClr val="tx1"/>
                </a:solidFill>
                <a:latin typeface="Arial" panose="020B0604020202020204" pitchFamily="34" charset="0"/>
                <a:ea typeface="+mn-ea"/>
                <a:cs typeface="+mn-cs"/>
              </a:defRPr>
            </a:lvl2pPr>
            <a:lvl3pPr marL="914400" algn="l" rtl="0" fontAlgn="base">
              <a:spcBef>
                <a:spcPct val="0"/>
              </a:spcBef>
              <a:spcAft>
                <a:spcPct val="0"/>
              </a:spcAft>
              <a:defRPr sz="1400" kern="1200">
                <a:solidFill>
                  <a:schemeClr val="tx1"/>
                </a:solidFill>
                <a:latin typeface="Arial" panose="020B0604020202020204" pitchFamily="34" charset="0"/>
                <a:ea typeface="+mn-ea"/>
                <a:cs typeface="+mn-cs"/>
              </a:defRPr>
            </a:lvl3pPr>
            <a:lvl4pPr marL="1371600" algn="l" rtl="0" fontAlgn="base">
              <a:spcBef>
                <a:spcPct val="0"/>
              </a:spcBef>
              <a:spcAft>
                <a:spcPct val="0"/>
              </a:spcAft>
              <a:defRPr sz="1400" kern="1200">
                <a:solidFill>
                  <a:schemeClr val="tx1"/>
                </a:solidFill>
                <a:latin typeface="Arial" panose="020B0604020202020204" pitchFamily="34" charset="0"/>
                <a:ea typeface="+mn-ea"/>
                <a:cs typeface="+mn-cs"/>
              </a:defRPr>
            </a:lvl4pPr>
            <a:lvl5pPr marL="1828800" algn="l" rtl="0" fontAlgn="base">
              <a:spcBef>
                <a:spcPct val="0"/>
              </a:spcBef>
              <a:spcAft>
                <a:spcPct val="0"/>
              </a:spcAft>
              <a:defRPr sz="1400" kern="1200">
                <a:solidFill>
                  <a:schemeClr val="tx1"/>
                </a:solidFill>
                <a:latin typeface="Arial" panose="020B0604020202020204" pitchFamily="34" charset="0"/>
                <a:ea typeface="+mn-ea"/>
                <a:cs typeface="+mn-cs"/>
              </a:defRPr>
            </a:lvl5pPr>
            <a:lvl6pPr marL="2286000" algn="l" defTabSz="914400" rtl="0" eaLnBrk="1" latinLnBrk="0" hangingPunct="1">
              <a:defRPr sz="1400" kern="1200">
                <a:solidFill>
                  <a:schemeClr val="tx1"/>
                </a:solidFill>
                <a:latin typeface="Arial" panose="020B0604020202020204" pitchFamily="34" charset="0"/>
                <a:ea typeface="+mn-ea"/>
                <a:cs typeface="+mn-cs"/>
              </a:defRPr>
            </a:lvl6pPr>
            <a:lvl7pPr marL="2743200" algn="l" defTabSz="914400" rtl="0" eaLnBrk="1" latinLnBrk="0" hangingPunct="1">
              <a:defRPr sz="1400" kern="1200">
                <a:solidFill>
                  <a:schemeClr val="tx1"/>
                </a:solidFill>
                <a:latin typeface="Arial" panose="020B0604020202020204" pitchFamily="34" charset="0"/>
                <a:ea typeface="+mn-ea"/>
                <a:cs typeface="+mn-cs"/>
              </a:defRPr>
            </a:lvl7pPr>
            <a:lvl8pPr marL="3200400" algn="l" defTabSz="914400" rtl="0" eaLnBrk="1" latinLnBrk="0" hangingPunct="1">
              <a:defRPr sz="1400" kern="1200">
                <a:solidFill>
                  <a:schemeClr val="tx1"/>
                </a:solidFill>
                <a:latin typeface="Arial" panose="020B0604020202020204" pitchFamily="34" charset="0"/>
                <a:ea typeface="+mn-ea"/>
                <a:cs typeface="+mn-cs"/>
              </a:defRPr>
            </a:lvl8pPr>
            <a:lvl9pPr marL="3657600" algn="l" defTabSz="914400" rtl="0" eaLnBrk="1" latinLnBrk="0" hangingPunct="1">
              <a:defRPr sz="1400" kern="1200">
                <a:solidFill>
                  <a:schemeClr val="tx1"/>
                </a:solidFill>
                <a:latin typeface="Arial" panose="020B0604020202020204" pitchFamily="34" charset="0"/>
                <a:ea typeface="+mn-ea"/>
                <a:cs typeface="+mn-cs"/>
              </a:defRPr>
            </a:lvl9pPr>
          </a:lstStyle>
          <a:p>
            <a:endParaRPr lang="en-CA"/>
          </a:p>
        </p:txBody>
      </p:sp>
      <p:sp>
        <p:nvSpPr>
          <p:cNvPr id="109" name="Freeform 105">
            <a:extLst>
              <a:ext uri="{FF2B5EF4-FFF2-40B4-BE49-F238E27FC236}">
                <a16:creationId xmlns:a16="http://schemas.microsoft.com/office/drawing/2014/main" id="{CA5B0381-E051-43DA-94ED-7FABC47BAAD2}"/>
              </a:ext>
            </a:extLst>
          </p:cNvPr>
          <p:cNvSpPr>
            <a:spLocks noChangeAspect="1"/>
          </p:cNvSpPr>
          <p:nvPr/>
        </p:nvSpPr>
        <p:spPr bwMode="auto">
          <a:xfrm>
            <a:off x="9427058" y="1298423"/>
            <a:ext cx="16892" cy="11599"/>
          </a:xfrm>
          <a:custGeom>
            <a:avLst/>
            <a:gdLst>
              <a:gd name="T0" fmla="*/ 28 w 28"/>
              <a:gd name="T1" fmla="*/ 18 h 18"/>
              <a:gd name="T2" fmla="*/ 0 w 28"/>
              <a:gd name="T3" fmla="*/ 0 h 18"/>
            </a:gdLst>
            <a:ahLst/>
            <a:cxnLst>
              <a:cxn ang="0">
                <a:pos x="T0" y="T1"/>
              </a:cxn>
              <a:cxn ang="0">
                <a:pos x="T2" y="T3"/>
              </a:cxn>
            </a:cxnLst>
            <a:rect l="0" t="0" r="r" b="b"/>
            <a:pathLst>
              <a:path w="28" h="18">
                <a:moveTo>
                  <a:pt x="28" y="18"/>
                </a:moveTo>
                <a:cubicBezTo>
                  <a:pt x="18" y="13"/>
                  <a:pt x="8" y="7"/>
                  <a:pt x="0" y="0"/>
                </a:cubicBezTo>
              </a:path>
            </a:pathLst>
          </a:custGeom>
          <a:noFill/>
          <a:ln w="6350" cap="rnd">
            <a:solidFill>
              <a:srgbClr val="FF6600"/>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defPPr>
              <a:defRPr lang="en-US"/>
            </a:defPPr>
            <a:lvl1pPr algn="l" rtl="0" fontAlgn="base">
              <a:spcBef>
                <a:spcPct val="0"/>
              </a:spcBef>
              <a:spcAft>
                <a:spcPct val="0"/>
              </a:spcAft>
              <a:defRPr sz="1400" kern="1200">
                <a:solidFill>
                  <a:schemeClr val="tx1"/>
                </a:solidFill>
                <a:latin typeface="Arial" panose="020B0604020202020204" pitchFamily="34" charset="0"/>
                <a:ea typeface="+mn-ea"/>
                <a:cs typeface="+mn-cs"/>
              </a:defRPr>
            </a:lvl1pPr>
            <a:lvl2pPr marL="457200" algn="l" rtl="0" fontAlgn="base">
              <a:spcBef>
                <a:spcPct val="0"/>
              </a:spcBef>
              <a:spcAft>
                <a:spcPct val="0"/>
              </a:spcAft>
              <a:defRPr sz="1400" kern="1200">
                <a:solidFill>
                  <a:schemeClr val="tx1"/>
                </a:solidFill>
                <a:latin typeface="Arial" panose="020B0604020202020204" pitchFamily="34" charset="0"/>
                <a:ea typeface="+mn-ea"/>
                <a:cs typeface="+mn-cs"/>
              </a:defRPr>
            </a:lvl2pPr>
            <a:lvl3pPr marL="914400" algn="l" rtl="0" fontAlgn="base">
              <a:spcBef>
                <a:spcPct val="0"/>
              </a:spcBef>
              <a:spcAft>
                <a:spcPct val="0"/>
              </a:spcAft>
              <a:defRPr sz="1400" kern="1200">
                <a:solidFill>
                  <a:schemeClr val="tx1"/>
                </a:solidFill>
                <a:latin typeface="Arial" panose="020B0604020202020204" pitchFamily="34" charset="0"/>
                <a:ea typeface="+mn-ea"/>
                <a:cs typeface="+mn-cs"/>
              </a:defRPr>
            </a:lvl3pPr>
            <a:lvl4pPr marL="1371600" algn="l" rtl="0" fontAlgn="base">
              <a:spcBef>
                <a:spcPct val="0"/>
              </a:spcBef>
              <a:spcAft>
                <a:spcPct val="0"/>
              </a:spcAft>
              <a:defRPr sz="1400" kern="1200">
                <a:solidFill>
                  <a:schemeClr val="tx1"/>
                </a:solidFill>
                <a:latin typeface="Arial" panose="020B0604020202020204" pitchFamily="34" charset="0"/>
                <a:ea typeface="+mn-ea"/>
                <a:cs typeface="+mn-cs"/>
              </a:defRPr>
            </a:lvl4pPr>
            <a:lvl5pPr marL="1828800" algn="l" rtl="0" fontAlgn="base">
              <a:spcBef>
                <a:spcPct val="0"/>
              </a:spcBef>
              <a:spcAft>
                <a:spcPct val="0"/>
              </a:spcAft>
              <a:defRPr sz="1400" kern="1200">
                <a:solidFill>
                  <a:schemeClr val="tx1"/>
                </a:solidFill>
                <a:latin typeface="Arial" panose="020B0604020202020204" pitchFamily="34" charset="0"/>
                <a:ea typeface="+mn-ea"/>
                <a:cs typeface="+mn-cs"/>
              </a:defRPr>
            </a:lvl5pPr>
            <a:lvl6pPr marL="2286000" algn="l" defTabSz="914400" rtl="0" eaLnBrk="1" latinLnBrk="0" hangingPunct="1">
              <a:defRPr sz="1400" kern="1200">
                <a:solidFill>
                  <a:schemeClr val="tx1"/>
                </a:solidFill>
                <a:latin typeface="Arial" panose="020B0604020202020204" pitchFamily="34" charset="0"/>
                <a:ea typeface="+mn-ea"/>
                <a:cs typeface="+mn-cs"/>
              </a:defRPr>
            </a:lvl6pPr>
            <a:lvl7pPr marL="2743200" algn="l" defTabSz="914400" rtl="0" eaLnBrk="1" latinLnBrk="0" hangingPunct="1">
              <a:defRPr sz="1400" kern="1200">
                <a:solidFill>
                  <a:schemeClr val="tx1"/>
                </a:solidFill>
                <a:latin typeface="Arial" panose="020B0604020202020204" pitchFamily="34" charset="0"/>
                <a:ea typeface="+mn-ea"/>
                <a:cs typeface="+mn-cs"/>
              </a:defRPr>
            </a:lvl7pPr>
            <a:lvl8pPr marL="3200400" algn="l" defTabSz="914400" rtl="0" eaLnBrk="1" latinLnBrk="0" hangingPunct="1">
              <a:defRPr sz="1400" kern="1200">
                <a:solidFill>
                  <a:schemeClr val="tx1"/>
                </a:solidFill>
                <a:latin typeface="Arial" panose="020B0604020202020204" pitchFamily="34" charset="0"/>
                <a:ea typeface="+mn-ea"/>
                <a:cs typeface="+mn-cs"/>
              </a:defRPr>
            </a:lvl8pPr>
            <a:lvl9pPr marL="3657600" algn="l" defTabSz="914400" rtl="0" eaLnBrk="1" latinLnBrk="0" hangingPunct="1">
              <a:defRPr sz="1400" kern="1200">
                <a:solidFill>
                  <a:schemeClr val="tx1"/>
                </a:solidFill>
                <a:latin typeface="Arial" panose="020B0604020202020204" pitchFamily="34" charset="0"/>
                <a:ea typeface="+mn-ea"/>
                <a:cs typeface="+mn-cs"/>
              </a:defRPr>
            </a:lvl9pPr>
          </a:lstStyle>
          <a:p>
            <a:endParaRPr lang="en-CA"/>
          </a:p>
        </p:txBody>
      </p:sp>
      <p:sp>
        <p:nvSpPr>
          <p:cNvPr id="110" name="Freeform 106">
            <a:extLst>
              <a:ext uri="{FF2B5EF4-FFF2-40B4-BE49-F238E27FC236}">
                <a16:creationId xmlns:a16="http://schemas.microsoft.com/office/drawing/2014/main" id="{7F4D959D-97C3-487B-A06F-11D844F6EC87}"/>
              </a:ext>
            </a:extLst>
          </p:cNvPr>
          <p:cNvSpPr>
            <a:spLocks noChangeAspect="1"/>
          </p:cNvSpPr>
          <p:nvPr/>
        </p:nvSpPr>
        <p:spPr bwMode="auto">
          <a:xfrm>
            <a:off x="9412725" y="1294004"/>
            <a:ext cx="14332" cy="6075"/>
          </a:xfrm>
          <a:custGeom>
            <a:avLst/>
            <a:gdLst>
              <a:gd name="T0" fmla="*/ 25 w 25"/>
              <a:gd name="T1" fmla="*/ 7 h 10"/>
              <a:gd name="T2" fmla="*/ 0 w 25"/>
              <a:gd name="T3" fmla="*/ 0 h 10"/>
            </a:gdLst>
            <a:ahLst/>
            <a:cxnLst>
              <a:cxn ang="0">
                <a:pos x="T0" y="T1"/>
              </a:cxn>
              <a:cxn ang="0">
                <a:pos x="T2" y="T3"/>
              </a:cxn>
            </a:cxnLst>
            <a:rect l="0" t="0" r="r" b="b"/>
            <a:pathLst>
              <a:path w="25" h="10">
                <a:moveTo>
                  <a:pt x="25" y="7"/>
                </a:moveTo>
                <a:cubicBezTo>
                  <a:pt x="17" y="10"/>
                  <a:pt x="4" y="7"/>
                  <a:pt x="0" y="0"/>
                </a:cubicBezTo>
              </a:path>
            </a:pathLst>
          </a:custGeom>
          <a:noFill/>
          <a:ln w="6350" cap="rnd">
            <a:solidFill>
              <a:srgbClr val="FF6600"/>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defPPr>
              <a:defRPr lang="en-US"/>
            </a:defPPr>
            <a:lvl1pPr algn="l" rtl="0" fontAlgn="base">
              <a:spcBef>
                <a:spcPct val="0"/>
              </a:spcBef>
              <a:spcAft>
                <a:spcPct val="0"/>
              </a:spcAft>
              <a:defRPr sz="1400" kern="1200">
                <a:solidFill>
                  <a:schemeClr val="tx1"/>
                </a:solidFill>
                <a:latin typeface="Arial" panose="020B0604020202020204" pitchFamily="34" charset="0"/>
                <a:ea typeface="+mn-ea"/>
                <a:cs typeface="+mn-cs"/>
              </a:defRPr>
            </a:lvl1pPr>
            <a:lvl2pPr marL="457200" algn="l" rtl="0" fontAlgn="base">
              <a:spcBef>
                <a:spcPct val="0"/>
              </a:spcBef>
              <a:spcAft>
                <a:spcPct val="0"/>
              </a:spcAft>
              <a:defRPr sz="1400" kern="1200">
                <a:solidFill>
                  <a:schemeClr val="tx1"/>
                </a:solidFill>
                <a:latin typeface="Arial" panose="020B0604020202020204" pitchFamily="34" charset="0"/>
                <a:ea typeface="+mn-ea"/>
                <a:cs typeface="+mn-cs"/>
              </a:defRPr>
            </a:lvl2pPr>
            <a:lvl3pPr marL="914400" algn="l" rtl="0" fontAlgn="base">
              <a:spcBef>
                <a:spcPct val="0"/>
              </a:spcBef>
              <a:spcAft>
                <a:spcPct val="0"/>
              </a:spcAft>
              <a:defRPr sz="1400" kern="1200">
                <a:solidFill>
                  <a:schemeClr val="tx1"/>
                </a:solidFill>
                <a:latin typeface="Arial" panose="020B0604020202020204" pitchFamily="34" charset="0"/>
                <a:ea typeface="+mn-ea"/>
                <a:cs typeface="+mn-cs"/>
              </a:defRPr>
            </a:lvl3pPr>
            <a:lvl4pPr marL="1371600" algn="l" rtl="0" fontAlgn="base">
              <a:spcBef>
                <a:spcPct val="0"/>
              </a:spcBef>
              <a:spcAft>
                <a:spcPct val="0"/>
              </a:spcAft>
              <a:defRPr sz="1400" kern="1200">
                <a:solidFill>
                  <a:schemeClr val="tx1"/>
                </a:solidFill>
                <a:latin typeface="Arial" panose="020B0604020202020204" pitchFamily="34" charset="0"/>
                <a:ea typeface="+mn-ea"/>
                <a:cs typeface="+mn-cs"/>
              </a:defRPr>
            </a:lvl4pPr>
            <a:lvl5pPr marL="1828800" algn="l" rtl="0" fontAlgn="base">
              <a:spcBef>
                <a:spcPct val="0"/>
              </a:spcBef>
              <a:spcAft>
                <a:spcPct val="0"/>
              </a:spcAft>
              <a:defRPr sz="1400" kern="1200">
                <a:solidFill>
                  <a:schemeClr val="tx1"/>
                </a:solidFill>
                <a:latin typeface="Arial" panose="020B0604020202020204" pitchFamily="34" charset="0"/>
                <a:ea typeface="+mn-ea"/>
                <a:cs typeface="+mn-cs"/>
              </a:defRPr>
            </a:lvl5pPr>
            <a:lvl6pPr marL="2286000" algn="l" defTabSz="914400" rtl="0" eaLnBrk="1" latinLnBrk="0" hangingPunct="1">
              <a:defRPr sz="1400" kern="1200">
                <a:solidFill>
                  <a:schemeClr val="tx1"/>
                </a:solidFill>
                <a:latin typeface="Arial" panose="020B0604020202020204" pitchFamily="34" charset="0"/>
                <a:ea typeface="+mn-ea"/>
                <a:cs typeface="+mn-cs"/>
              </a:defRPr>
            </a:lvl6pPr>
            <a:lvl7pPr marL="2743200" algn="l" defTabSz="914400" rtl="0" eaLnBrk="1" latinLnBrk="0" hangingPunct="1">
              <a:defRPr sz="1400" kern="1200">
                <a:solidFill>
                  <a:schemeClr val="tx1"/>
                </a:solidFill>
                <a:latin typeface="Arial" panose="020B0604020202020204" pitchFamily="34" charset="0"/>
                <a:ea typeface="+mn-ea"/>
                <a:cs typeface="+mn-cs"/>
              </a:defRPr>
            </a:lvl7pPr>
            <a:lvl8pPr marL="3200400" algn="l" defTabSz="914400" rtl="0" eaLnBrk="1" latinLnBrk="0" hangingPunct="1">
              <a:defRPr sz="1400" kern="1200">
                <a:solidFill>
                  <a:schemeClr val="tx1"/>
                </a:solidFill>
                <a:latin typeface="Arial" panose="020B0604020202020204" pitchFamily="34" charset="0"/>
                <a:ea typeface="+mn-ea"/>
                <a:cs typeface="+mn-cs"/>
              </a:defRPr>
            </a:lvl8pPr>
            <a:lvl9pPr marL="3657600" algn="l" defTabSz="914400" rtl="0" eaLnBrk="1" latinLnBrk="0" hangingPunct="1">
              <a:defRPr sz="1400" kern="1200">
                <a:solidFill>
                  <a:schemeClr val="tx1"/>
                </a:solidFill>
                <a:latin typeface="Arial" panose="020B0604020202020204" pitchFamily="34" charset="0"/>
                <a:ea typeface="+mn-ea"/>
                <a:cs typeface="+mn-cs"/>
              </a:defRPr>
            </a:lvl9pPr>
          </a:lstStyle>
          <a:p>
            <a:endParaRPr lang="en-CA"/>
          </a:p>
        </p:txBody>
      </p:sp>
      <p:sp>
        <p:nvSpPr>
          <p:cNvPr id="111" name="Freeform 107">
            <a:extLst>
              <a:ext uri="{FF2B5EF4-FFF2-40B4-BE49-F238E27FC236}">
                <a16:creationId xmlns:a16="http://schemas.microsoft.com/office/drawing/2014/main" id="{FF70E3B3-23AF-4CD3-852F-C0D53B9FE443}"/>
              </a:ext>
            </a:extLst>
          </p:cNvPr>
          <p:cNvSpPr>
            <a:spLocks noChangeAspect="1"/>
          </p:cNvSpPr>
          <p:nvPr/>
        </p:nvSpPr>
        <p:spPr bwMode="auto">
          <a:xfrm>
            <a:off x="9402488" y="1292347"/>
            <a:ext cx="10237" cy="2209"/>
          </a:xfrm>
          <a:custGeom>
            <a:avLst/>
            <a:gdLst>
              <a:gd name="T0" fmla="*/ 17 w 17"/>
              <a:gd name="T1" fmla="*/ 3 h 4"/>
              <a:gd name="T2" fmla="*/ 0 w 17"/>
              <a:gd name="T3" fmla="*/ 0 h 4"/>
            </a:gdLst>
            <a:ahLst/>
            <a:cxnLst>
              <a:cxn ang="0">
                <a:pos x="T0" y="T1"/>
              </a:cxn>
              <a:cxn ang="0">
                <a:pos x="T2" y="T3"/>
              </a:cxn>
            </a:cxnLst>
            <a:rect l="0" t="0" r="r" b="b"/>
            <a:pathLst>
              <a:path w="17" h="4">
                <a:moveTo>
                  <a:pt x="17" y="3"/>
                </a:moveTo>
                <a:cubicBezTo>
                  <a:pt x="12" y="1"/>
                  <a:pt x="5" y="4"/>
                  <a:pt x="0" y="0"/>
                </a:cubicBezTo>
              </a:path>
            </a:pathLst>
          </a:custGeom>
          <a:noFill/>
          <a:ln w="6350" cap="rnd">
            <a:solidFill>
              <a:srgbClr val="FF6600"/>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defPPr>
              <a:defRPr lang="en-US"/>
            </a:defPPr>
            <a:lvl1pPr algn="l" rtl="0" fontAlgn="base">
              <a:spcBef>
                <a:spcPct val="0"/>
              </a:spcBef>
              <a:spcAft>
                <a:spcPct val="0"/>
              </a:spcAft>
              <a:defRPr sz="1400" kern="1200">
                <a:solidFill>
                  <a:schemeClr val="tx1"/>
                </a:solidFill>
                <a:latin typeface="Arial" panose="020B0604020202020204" pitchFamily="34" charset="0"/>
                <a:ea typeface="+mn-ea"/>
                <a:cs typeface="+mn-cs"/>
              </a:defRPr>
            </a:lvl1pPr>
            <a:lvl2pPr marL="457200" algn="l" rtl="0" fontAlgn="base">
              <a:spcBef>
                <a:spcPct val="0"/>
              </a:spcBef>
              <a:spcAft>
                <a:spcPct val="0"/>
              </a:spcAft>
              <a:defRPr sz="1400" kern="1200">
                <a:solidFill>
                  <a:schemeClr val="tx1"/>
                </a:solidFill>
                <a:latin typeface="Arial" panose="020B0604020202020204" pitchFamily="34" charset="0"/>
                <a:ea typeface="+mn-ea"/>
                <a:cs typeface="+mn-cs"/>
              </a:defRPr>
            </a:lvl2pPr>
            <a:lvl3pPr marL="914400" algn="l" rtl="0" fontAlgn="base">
              <a:spcBef>
                <a:spcPct val="0"/>
              </a:spcBef>
              <a:spcAft>
                <a:spcPct val="0"/>
              </a:spcAft>
              <a:defRPr sz="1400" kern="1200">
                <a:solidFill>
                  <a:schemeClr val="tx1"/>
                </a:solidFill>
                <a:latin typeface="Arial" panose="020B0604020202020204" pitchFamily="34" charset="0"/>
                <a:ea typeface="+mn-ea"/>
                <a:cs typeface="+mn-cs"/>
              </a:defRPr>
            </a:lvl3pPr>
            <a:lvl4pPr marL="1371600" algn="l" rtl="0" fontAlgn="base">
              <a:spcBef>
                <a:spcPct val="0"/>
              </a:spcBef>
              <a:spcAft>
                <a:spcPct val="0"/>
              </a:spcAft>
              <a:defRPr sz="1400" kern="1200">
                <a:solidFill>
                  <a:schemeClr val="tx1"/>
                </a:solidFill>
                <a:latin typeface="Arial" panose="020B0604020202020204" pitchFamily="34" charset="0"/>
                <a:ea typeface="+mn-ea"/>
                <a:cs typeface="+mn-cs"/>
              </a:defRPr>
            </a:lvl4pPr>
            <a:lvl5pPr marL="1828800" algn="l" rtl="0" fontAlgn="base">
              <a:spcBef>
                <a:spcPct val="0"/>
              </a:spcBef>
              <a:spcAft>
                <a:spcPct val="0"/>
              </a:spcAft>
              <a:defRPr sz="1400" kern="1200">
                <a:solidFill>
                  <a:schemeClr val="tx1"/>
                </a:solidFill>
                <a:latin typeface="Arial" panose="020B0604020202020204" pitchFamily="34" charset="0"/>
                <a:ea typeface="+mn-ea"/>
                <a:cs typeface="+mn-cs"/>
              </a:defRPr>
            </a:lvl5pPr>
            <a:lvl6pPr marL="2286000" algn="l" defTabSz="914400" rtl="0" eaLnBrk="1" latinLnBrk="0" hangingPunct="1">
              <a:defRPr sz="1400" kern="1200">
                <a:solidFill>
                  <a:schemeClr val="tx1"/>
                </a:solidFill>
                <a:latin typeface="Arial" panose="020B0604020202020204" pitchFamily="34" charset="0"/>
                <a:ea typeface="+mn-ea"/>
                <a:cs typeface="+mn-cs"/>
              </a:defRPr>
            </a:lvl6pPr>
            <a:lvl7pPr marL="2743200" algn="l" defTabSz="914400" rtl="0" eaLnBrk="1" latinLnBrk="0" hangingPunct="1">
              <a:defRPr sz="1400" kern="1200">
                <a:solidFill>
                  <a:schemeClr val="tx1"/>
                </a:solidFill>
                <a:latin typeface="Arial" panose="020B0604020202020204" pitchFamily="34" charset="0"/>
                <a:ea typeface="+mn-ea"/>
                <a:cs typeface="+mn-cs"/>
              </a:defRPr>
            </a:lvl7pPr>
            <a:lvl8pPr marL="3200400" algn="l" defTabSz="914400" rtl="0" eaLnBrk="1" latinLnBrk="0" hangingPunct="1">
              <a:defRPr sz="1400" kern="1200">
                <a:solidFill>
                  <a:schemeClr val="tx1"/>
                </a:solidFill>
                <a:latin typeface="Arial" panose="020B0604020202020204" pitchFamily="34" charset="0"/>
                <a:ea typeface="+mn-ea"/>
                <a:cs typeface="+mn-cs"/>
              </a:defRPr>
            </a:lvl8pPr>
            <a:lvl9pPr marL="3657600" algn="l" defTabSz="914400" rtl="0" eaLnBrk="1" latinLnBrk="0" hangingPunct="1">
              <a:defRPr sz="1400" kern="1200">
                <a:solidFill>
                  <a:schemeClr val="tx1"/>
                </a:solidFill>
                <a:latin typeface="Arial" panose="020B0604020202020204" pitchFamily="34" charset="0"/>
                <a:ea typeface="+mn-ea"/>
                <a:cs typeface="+mn-cs"/>
              </a:defRPr>
            </a:lvl9pPr>
          </a:lstStyle>
          <a:p>
            <a:endParaRPr lang="en-CA"/>
          </a:p>
        </p:txBody>
      </p:sp>
      <p:sp>
        <p:nvSpPr>
          <p:cNvPr id="112" name="Freeform 108">
            <a:extLst>
              <a:ext uri="{FF2B5EF4-FFF2-40B4-BE49-F238E27FC236}">
                <a16:creationId xmlns:a16="http://schemas.microsoft.com/office/drawing/2014/main" id="{EB61763C-AFD3-4B98-A087-9935BD07B5A0}"/>
              </a:ext>
            </a:extLst>
          </p:cNvPr>
          <p:cNvSpPr>
            <a:spLocks noChangeAspect="1"/>
          </p:cNvSpPr>
          <p:nvPr/>
        </p:nvSpPr>
        <p:spPr bwMode="auto">
          <a:xfrm>
            <a:off x="9427058" y="1284615"/>
            <a:ext cx="3583" cy="3866"/>
          </a:xfrm>
          <a:custGeom>
            <a:avLst/>
            <a:gdLst>
              <a:gd name="T0" fmla="*/ 0 w 6"/>
              <a:gd name="T1" fmla="*/ 6 h 6"/>
              <a:gd name="T2" fmla="*/ 6 w 6"/>
              <a:gd name="T3" fmla="*/ 0 h 6"/>
            </a:gdLst>
            <a:ahLst/>
            <a:cxnLst>
              <a:cxn ang="0">
                <a:pos x="T0" y="T1"/>
              </a:cxn>
              <a:cxn ang="0">
                <a:pos x="T2" y="T3"/>
              </a:cxn>
            </a:cxnLst>
            <a:rect l="0" t="0" r="r" b="b"/>
            <a:pathLst>
              <a:path w="6" h="6">
                <a:moveTo>
                  <a:pt x="0" y="6"/>
                </a:moveTo>
                <a:cubicBezTo>
                  <a:pt x="2" y="4"/>
                  <a:pt x="4" y="2"/>
                  <a:pt x="6" y="0"/>
                </a:cubicBezTo>
              </a:path>
            </a:pathLst>
          </a:custGeom>
          <a:noFill/>
          <a:ln w="6350" cap="rnd">
            <a:solidFill>
              <a:srgbClr val="FF6600"/>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defPPr>
              <a:defRPr lang="en-US"/>
            </a:defPPr>
            <a:lvl1pPr algn="l" rtl="0" fontAlgn="base">
              <a:spcBef>
                <a:spcPct val="0"/>
              </a:spcBef>
              <a:spcAft>
                <a:spcPct val="0"/>
              </a:spcAft>
              <a:defRPr sz="1400" kern="1200">
                <a:solidFill>
                  <a:schemeClr val="tx1"/>
                </a:solidFill>
                <a:latin typeface="Arial" panose="020B0604020202020204" pitchFamily="34" charset="0"/>
                <a:ea typeface="+mn-ea"/>
                <a:cs typeface="+mn-cs"/>
              </a:defRPr>
            </a:lvl1pPr>
            <a:lvl2pPr marL="457200" algn="l" rtl="0" fontAlgn="base">
              <a:spcBef>
                <a:spcPct val="0"/>
              </a:spcBef>
              <a:spcAft>
                <a:spcPct val="0"/>
              </a:spcAft>
              <a:defRPr sz="1400" kern="1200">
                <a:solidFill>
                  <a:schemeClr val="tx1"/>
                </a:solidFill>
                <a:latin typeface="Arial" panose="020B0604020202020204" pitchFamily="34" charset="0"/>
                <a:ea typeface="+mn-ea"/>
                <a:cs typeface="+mn-cs"/>
              </a:defRPr>
            </a:lvl2pPr>
            <a:lvl3pPr marL="914400" algn="l" rtl="0" fontAlgn="base">
              <a:spcBef>
                <a:spcPct val="0"/>
              </a:spcBef>
              <a:spcAft>
                <a:spcPct val="0"/>
              </a:spcAft>
              <a:defRPr sz="1400" kern="1200">
                <a:solidFill>
                  <a:schemeClr val="tx1"/>
                </a:solidFill>
                <a:latin typeface="Arial" panose="020B0604020202020204" pitchFamily="34" charset="0"/>
                <a:ea typeface="+mn-ea"/>
                <a:cs typeface="+mn-cs"/>
              </a:defRPr>
            </a:lvl3pPr>
            <a:lvl4pPr marL="1371600" algn="l" rtl="0" fontAlgn="base">
              <a:spcBef>
                <a:spcPct val="0"/>
              </a:spcBef>
              <a:spcAft>
                <a:spcPct val="0"/>
              </a:spcAft>
              <a:defRPr sz="1400" kern="1200">
                <a:solidFill>
                  <a:schemeClr val="tx1"/>
                </a:solidFill>
                <a:latin typeface="Arial" panose="020B0604020202020204" pitchFamily="34" charset="0"/>
                <a:ea typeface="+mn-ea"/>
                <a:cs typeface="+mn-cs"/>
              </a:defRPr>
            </a:lvl4pPr>
            <a:lvl5pPr marL="1828800" algn="l" rtl="0" fontAlgn="base">
              <a:spcBef>
                <a:spcPct val="0"/>
              </a:spcBef>
              <a:spcAft>
                <a:spcPct val="0"/>
              </a:spcAft>
              <a:defRPr sz="1400" kern="1200">
                <a:solidFill>
                  <a:schemeClr val="tx1"/>
                </a:solidFill>
                <a:latin typeface="Arial" panose="020B0604020202020204" pitchFamily="34" charset="0"/>
                <a:ea typeface="+mn-ea"/>
                <a:cs typeface="+mn-cs"/>
              </a:defRPr>
            </a:lvl5pPr>
            <a:lvl6pPr marL="2286000" algn="l" defTabSz="914400" rtl="0" eaLnBrk="1" latinLnBrk="0" hangingPunct="1">
              <a:defRPr sz="1400" kern="1200">
                <a:solidFill>
                  <a:schemeClr val="tx1"/>
                </a:solidFill>
                <a:latin typeface="Arial" panose="020B0604020202020204" pitchFamily="34" charset="0"/>
                <a:ea typeface="+mn-ea"/>
                <a:cs typeface="+mn-cs"/>
              </a:defRPr>
            </a:lvl6pPr>
            <a:lvl7pPr marL="2743200" algn="l" defTabSz="914400" rtl="0" eaLnBrk="1" latinLnBrk="0" hangingPunct="1">
              <a:defRPr sz="1400" kern="1200">
                <a:solidFill>
                  <a:schemeClr val="tx1"/>
                </a:solidFill>
                <a:latin typeface="Arial" panose="020B0604020202020204" pitchFamily="34" charset="0"/>
                <a:ea typeface="+mn-ea"/>
                <a:cs typeface="+mn-cs"/>
              </a:defRPr>
            </a:lvl7pPr>
            <a:lvl8pPr marL="3200400" algn="l" defTabSz="914400" rtl="0" eaLnBrk="1" latinLnBrk="0" hangingPunct="1">
              <a:defRPr sz="1400" kern="1200">
                <a:solidFill>
                  <a:schemeClr val="tx1"/>
                </a:solidFill>
                <a:latin typeface="Arial" panose="020B0604020202020204" pitchFamily="34" charset="0"/>
                <a:ea typeface="+mn-ea"/>
                <a:cs typeface="+mn-cs"/>
              </a:defRPr>
            </a:lvl8pPr>
            <a:lvl9pPr marL="3657600" algn="l" defTabSz="914400" rtl="0" eaLnBrk="1" latinLnBrk="0" hangingPunct="1">
              <a:defRPr sz="1400" kern="1200">
                <a:solidFill>
                  <a:schemeClr val="tx1"/>
                </a:solidFill>
                <a:latin typeface="Arial" panose="020B0604020202020204" pitchFamily="34" charset="0"/>
                <a:ea typeface="+mn-ea"/>
                <a:cs typeface="+mn-cs"/>
              </a:defRPr>
            </a:lvl9pPr>
          </a:lstStyle>
          <a:p>
            <a:endParaRPr lang="en-CA"/>
          </a:p>
        </p:txBody>
      </p:sp>
      <p:sp>
        <p:nvSpPr>
          <p:cNvPr id="113" name="Freeform 109">
            <a:extLst>
              <a:ext uri="{FF2B5EF4-FFF2-40B4-BE49-F238E27FC236}">
                <a16:creationId xmlns:a16="http://schemas.microsoft.com/office/drawing/2014/main" id="{1AF4B1AE-44AE-48D0-95EF-8E44ABC42D48}"/>
              </a:ext>
            </a:extLst>
          </p:cNvPr>
          <p:cNvSpPr>
            <a:spLocks noChangeAspect="1"/>
          </p:cNvSpPr>
          <p:nvPr/>
        </p:nvSpPr>
        <p:spPr bwMode="auto">
          <a:xfrm>
            <a:off x="9484388" y="1211157"/>
            <a:ext cx="18427" cy="3866"/>
          </a:xfrm>
          <a:custGeom>
            <a:avLst/>
            <a:gdLst>
              <a:gd name="T0" fmla="*/ 31 w 31"/>
              <a:gd name="T1" fmla="*/ 6 h 6"/>
              <a:gd name="T2" fmla="*/ 0 w 31"/>
              <a:gd name="T3" fmla="*/ 0 h 6"/>
            </a:gdLst>
            <a:ahLst/>
            <a:cxnLst>
              <a:cxn ang="0">
                <a:pos x="T0" y="T1"/>
              </a:cxn>
              <a:cxn ang="0">
                <a:pos x="T2" y="T3"/>
              </a:cxn>
            </a:cxnLst>
            <a:rect l="0" t="0" r="r" b="b"/>
            <a:pathLst>
              <a:path w="31" h="6">
                <a:moveTo>
                  <a:pt x="31" y="6"/>
                </a:moveTo>
                <a:cubicBezTo>
                  <a:pt x="20" y="6"/>
                  <a:pt x="11" y="0"/>
                  <a:pt x="0" y="0"/>
                </a:cubicBezTo>
              </a:path>
            </a:pathLst>
          </a:custGeom>
          <a:noFill/>
          <a:ln w="6350" cap="rnd">
            <a:solidFill>
              <a:srgbClr val="FF6600"/>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defPPr>
              <a:defRPr lang="en-US"/>
            </a:defPPr>
            <a:lvl1pPr algn="l" rtl="0" fontAlgn="base">
              <a:spcBef>
                <a:spcPct val="0"/>
              </a:spcBef>
              <a:spcAft>
                <a:spcPct val="0"/>
              </a:spcAft>
              <a:defRPr sz="1400" kern="1200">
                <a:solidFill>
                  <a:schemeClr val="tx1"/>
                </a:solidFill>
                <a:latin typeface="Arial" panose="020B0604020202020204" pitchFamily="34" charset="0"/>
                <a:ea typeface="+mn-ea"/>
                <a:cs typeface="+mn-cs"/>
              </a:defRPr>
            </a:lvl1pPr>
            <a:lvl2pPr marL="457200" algn="l" rtl="0" fontAlgn="base">
              <a:spcBef>
                <a:spcPct val="0"/>
              </a:spcBef>
              <a:spcAft>
                <a:spcPct val="0"/>
              </a:spcAft>
              <a:defRPr sz="1400" kern="1200">
                <a:solidFill>
                  <a:schemeClr val="tx1"/>
                </a:solidFill>
                <a:latin typeface="Arial" panose="020B0604020202020204" pitchFamily="34" charset="0"/>
                <a:ea typeface="+mn-ea"/>
                <a:cs typeface="+mn-cs"/>
              </a:defRPr>
            </a:lvl2pPr>
            <a:lvl3pPr marL="914400" algn="l" rtl="0" fontAlgn="base">
              <a:spcBef>
                <a:spcPct val="0"/>
              </a:spcBef>
              <a:spcAft>
                <a:spcPct val="0"/>
              </a:spcAft>
              <a:defRPr sz="1400" kern="1200">
                <a:solidFill>
                  <a:schemeClr val="tx1"/>
                </a:solidFill>
                <a:latin typeface="Arial" panose="020B0604020202020204" pitchFamily="34" charset="0"/>
                <a:ea typeface="+mn-ea"/>
                <a:cs typeface="+mn-cs"/>
              </a:defRPr>
            </a:lvl3pPr>
            <a:lvl4pPr marL="1371600" algn="l" rtl="0" fontAlgn="base">
              <a:spcBef>
                <a:spcPct val="0"/>
              </a:spcBef>
              <a:spcAft>
                <a:spcPct val="0"/>
              </a:spcAft>
              <a:defRPr sz="1400" kern="1200">
                <a:solidFill>
                  <a:schemeClr val="tx1"/>
                </a:solidFill>
                <a:latin typeface="Arial" panose="020B0604020202020204" pitchFamily="34" charset="0"/>
                <a:ea typeface="+mn-ea"/>
                <a:cs typeface="+mn-cs"/>
              </a:defRPr>
            </a:lvl4pPr>
            <a:lvl5pPr marL="1828800" algn="l" rtl="0" fontAlgn="base">
              <a:spcBef>
                <a:spcPct val="0"/>
              </a:spcBef>
              <a:spcAft>
                <a:spcPct val="0"/>
              </a:spcAft>
              <a:defRPr sz="1400" kern="1200">
                <a:solidFill>
                  <a:schemeClr val="tx1"/>
                </a:solidFill>
                <a:latin typeface="Arial" panose="020B0604020202020204" pitchFamily="34" charset="0"/>
                <a:ea typeface="+mn-ea"/>
                <a:cs typeface="+mn-cs"/>
              </a:defRPr>
            </a:lvl5pPr>
            <a:lvl6pPr marL="2286000" algn="l" defTabSz="914400" rtl="0" eaLnBrk="1" latinLnBrk="0" hangingPunct="1">
              <a:defRPr sz="1400" kern="1200">
                <a:solidFill>
                  <a:schemeClr val="tx1"/>
                </a:solidFill>
                <a:latin typeface="Arial" panose="020B0604020202020204" pitchFamily="34" charset="0"/>
                <a:ea typeface="+mn-ea"/>
                <a:cs typeface="+mn-cs"/>
              </a:defRPr>
            </a:lvl6pPr>
            <a:lvl7pPr marL="2743200" algn="l" defTabSz="914400" rtl="0" eaLnBrk="1" latinLnBrk="0" hangingPunct="1">
              <a:defRPr sz="1400" kern="1200">
                <a:solidFill>
                  <a:schemeClr val="tx1"/>
                </a:solidFill>
                <a:latin typeface="Arial" panose="020B0604020202020204" pitchFamily="34" charset="0"/>
                <a:ea typeface="+mn-ea"/>
                <a:cs typeface="+mn-cs"/>
              </a:defRPr>
            </a:lvl7pPr>
            <a:lvl8pPr marL="3200400" algn="l" defTabSz="914400" rtl="0" eaLnBrk="1" latinLnBrk="0" hangingPunct="1">
              <a:defRPr sz="1400" kern="1200">
                <a:solidFill>
                  <a:schemeClr val="tx1"/>
                </a:solidFill>
                <a:latin typeface="Arial" panose="020B0604020202020204" pitchFamily="34" charset="0"/>
                <a:ea typeface="+mn-ea"/>
                <a:cs typeface="+mn-cs"/>
              </a:defRPr>
            </a:lvl8pPr>
            <a:lvl9pPr marL="3657600" algn="l" defTabSz="914400" rtl="0" eaLnBrk="1" latinLnBrk="0" hangingPunct="1">
              <a:defRPr sz="1400" kern="1200">
                <a:solidFill>
                  <a:schemeClr val="tx1"/>
                </a:solidFill>
                <a:latin typeface="Arial" panose="020B0604020202020204" pitchFamily="34" charset="0"/>
                <a:ea typeface="+mn-ea"/>
                <a:cs typeface="+mn-cs"/>
              </a:defRPr>
            </a:lvl9pPr>
          </a:lstStyle>
          <a:p>
            <a:endParaRPr lang="en-CA"/>
          </a:p>
        </p:txBody>
      </p:sp>
      <p:sp>
        <p:nvSpPr>
          <p:cNvPr id="114" name="Freeform 110">
            <a:extLst>
              <a:ext uri="{FF2B5EF4-FFF2-40B4-BE49-F238E27FC236}">
                <a16:creationId xmlns:a16="http://schemas.microsoft.com/office/drawing/2014/main" id="{95B5DF13-547B-4C15-8075-F951376E752D}"/>
              </a:ext>
            </a:extLst>
          </p:cNvPr>
          <p:cNvSpPr>
            <a:spLocks noChangeAspect="1"/>
          </p:cNvSpPr>
          <p:nvPr/>
        </p:nvSpPr>
        <p:spPr bwMode="auto">
          <a:xfrm>
            <a:off x="9473126" y="1211157"/>
            <a:ext cx="11261" cy="2209"/>
          </a:xfrm>
          <a:custGeom>
            <a:avLst/>
            <a:gdLst>
              <a:gd name="T0" fmla="*/ 19 w 19"/>
              <a:gd name="T1" fmla="*/ 0 h 4"/>
              <a:gd name="T2" fmla="*/ 0 w 19"/>
              <a:gd name="T3" fmla="*/ 0 h 4"/>
            </a:gdLst>
            <a:ahLst/>
            <a:cxnLst>
              <a:cxn ang="0">
                <a:pos x="T0" y="T1"/>
              </a:cxn>
              <a:cxn ang="0">
                <a:pos x="T2" y="T3"/>
              </a:cxn>
            </a:cxnLst>
            <a:rect l="0" t="0" r="r" b="b"/>
            <a:pathLst>
              <a:path w="19" h="4">
                <a:moveTo>
                  <a:pt x="19" y="0"/>
                </a:moveTo>
                <a:cubicBezTo>
                  <a:pt x="13" y="4"/>
                  <a:pt x="6" y="3"/>
                  <a:pt x="0" y="0"/>
                </a:cubicBezTo>
              </a:path>
            </a:pathLst>
          </a:custGeom>
          <a:noFill/>
          <a:ln w="6350" cap="rnd">
            <a:solidFill>
              <a:srgbClr val="FF6600"/>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defPPr>
              <a:defRPr lang="en-US"/>
            </a:defPPr>
            <a:lvl1pPr algn="l" rtl="0" fontAlgn="base">
              <a:spcBef>
                <a:spcPct val="0"/>
              </a:spcBef>
              <a:spcAft>
                <a:spcPct val="0"/>
              </a:spcAft>
              <a:defRPr sz="1400" kern="1200">
                <a:solidFill>
                  <a:schemeClr val="tx1"/>
                </a:solidFill>
                <a:latin typeface="Arial" panose="020B0604020202020204" pitchFamily="34" charset="0"/>
                <a:ea typeface="+mn-ea"/>
                <a:cs typeface="+mn-cs"/>
              </a:defRPr>
            </a:lvl1pPr>
            <a:lvl2pPr marL="457200" algn="l" rtl="0" fontAlgn="base">
              <a:spcBef>
                <a:spcPct val="0"/>
              </a:spcBef>
              <a:spcAft>
                <a:spcPct val="0"/>
              </a:spcAft>
              <a:defRPr sz="1400" kern="1200">
                <a:solidFill>
                  <a:schemeClr val="tx1"/>
                </a:solidFill>
                <a:latin typeface="Arial" panose="020B0604020202020204" pitchFamily="34" charset="0"/>
                <a:ea typeface="+mn-ea"/>
                <a:cs typeface="+mn-cs"/>
              </a:defRPr>
            </a:lvl2pPr>
            <a:lvl3pPr marL="914400" algn="l" rtl="0" fontAlgn="base">
              <a:spcBef>
                <a:spcPct val="0"/>
              </a:spcBef>
              <a:spcAft>
                <a:spcPct val="0"/>
              </a:spcAft>
              <a:defRPr sz="1400" kern="1200">
                <a:solidFill>
                  <a:schemeClr val="tx1"/>
                </a:solidFill>
                <a:latin typeface="Arial" panose="020B0604020202020204" pitchFamily="34" charset="0"/>
                <a:ea typeface="+mn-ea"/>
                <a:cs typeface="+mn-cs"/>
              </a:defRPr>
            </a:lvl3pPr>
            <a:lvl4pPr marL="1371600" algn="l" rtl="0" fontAlgn="base">
              <a:spcBef>
                <a:spcPct val="0"/>
              </a:spcBef>
              <a:spcAft>
                <a:spcPct val="0"/>
              </a:spcAft>
              <a:defRPr sz="1400" kern="1200">
                <a:solidFill>
                  <a:schemeClr val="tx1"/>
                </a:solidFill>
                <a:latin typeface="Arial" panose="020B0604020202020204" pitchFamily="34" charset="0"/>
                <a:ea typeface="+mn-ea"/>
                <a:cs typeface="+mn-cs"/>
              </a:defRPr>
            </a:lvl4pPr>
            <a:lvl5pPr marL="1828800" algn="l" rtl="0" fontAlgn="base">
              <a:spcBef>
                <a:spcPct val="0"/>
              </a:spcBef>
              <a:spcAft>
                <a:spcPct val="0"/>
              </a:spcAft>
              <a:defRPr sz="1400" kern="1200">
                <a:solidFill>
                  <a:schemeClr val="tx1"/>
                </a:solidFill>
                <a:latin typeface="Arial" panose="020B0604020202020204" pitchFamily="34" charset="0"/>
                <a:ea typeface="+mn-ea"/>
                <a:cs typeface="+mn-cs"/>
              </a:defRPr>
            </a:lvl5pPr>
            <a:lvl6pPr marL="2286000" algn="l" defTabSz="914400" rtl="0" eaLnBrk="1" latinLnBrk="0" hangingPunct="1">
              <a:defRPr sz="1400" kern="1200">
                <a:solidFill>
                  <a:schemeClr val="tx1"/>
                </a:solidFill>
                <a:latin typeface="Arial" panose="020B0604020202020204" pitchFamily="34" charset="0"/>
                <a:ea typeface="+mn-ea"/>
                <a:cs typeface="+mn-cs"/>
              </a:defRPr>
            </a:lvl6pPr>
            <a:lvl7pPr marL="2743200" algn="l" defTabSz="914400" rtl="0" eaLnBrk="1" latinLnBrk="0" hangingPunct="1">
              <a:defRPr sz="1400" kern="1200">
                <a:solidFill>
                  <a:schemeClr val="tx1"/>
                </a:solidFill>
                <a:latin typeface="Arial" panose="020B0604020202020204" pitchFamily="34" charset="0"/>
                <a:ea typeface="+mn-ea"/>
                <a:cs typeface="+mn-cs"/>
              </a:defRPr>
            </a:lvl7pPr>
            <a:lvl8pPr marL="3200400" algn="l" defTabSz="914400" rtl="0" eaLnBrk="1" latinLnBrk="0" hangingPunct="1">
              <a:defRPr sz="1400" kern="1200">
                <a:solidFill>
                  <a:schemeClr val="tx1"/>
                </a:solidFill>
                <a:latin typeface="Arial" panose="020B0604020202020204" pitchFamily="34" charset="0"/>
                <a:ea typeface="+mn-ea"/>
                <a:cs typeface="+mn-cs"/>
              </a:defRPr>
            </a:lvl8pPr>
            <a:lvl9pPr marL="3657600" algn="l" defTabSz="914400" rtl="0" eaLnBrk="1" latinLnBrk="0" hangingPunct="1">
              <a:defRPr sz="1400" kern="1200">
                <a:solidFill>
                  <a:schemeClr val="tx1"/>
                </a:solidFill>
                <a:latin typeface="Arial" panose="020B0604020202020204" pitchFamily="34" charset="0"/>
                <a:ea typeface="+mn-ea"/>
                <a:cs typeface="+mn-cs"/>
              </a:defRPr>
            </a:lvl9pPr>
          </a:lstStyle>
          <a:p>
            <a:endParaRPr lang="en-CA"/>
          </a:p>
        </p:txBody>
      </p:sp>
      <p:sp>
        <p:nvSpPr>
          <p:cNvPr id="115" name="Freeform 111">
            <a:extLst>
              <a:ext uri="{FF2B5EF4-FFF2-40B4-BE49-F238E27FC236}">
                <a16:creationId xmlns:a16="http://schemas.microsoft.com/office/drawing/2014/main" id="{2FA7E7A5-5305-4721-AE04-F3CF2E0EE5D3}"/>
              </a:ext>
            </a:extLst>
          </p:cNvPr>
          <p:cNvSpPr>
            <a:spLocks noChangeAspect="1"/>
          </p:cNvSpPr>
          <p:nvPr/>
        </p:nvSpPr>
        <p:spPr bwMode="auto">
          <a:xfrm>
            <a:off x="9461865" y="1211157"/>
            <a:ext cx="11261" cy="9389"/>
          </a:xfrm>
          <a:custGeom>
            <a:avLst/>
            <a:gdLst>
              <a:gd name="T0" fmla="*/ 19 w 19"/>
              <a:gd name="T1" fmla="*/ 0 h 15"/>
              <a:gd name="T2" fmla="*/ 0 w 19"/>
              <a:gd name="T3" fmla="*/ 15 h 15"/>
            </a:gdLst>
            <a:ahLst/>
            <a:cxnLst>
              <a:cxn ang="0">
                <a:pos x="T0" y="T1"/>
              </a:cxn>
              <a:cxn ang="0">
                <a:pos x="T2" y="T3"/>
              </a:cxn>
            </a:cxnLst>
            <a:rect l="0" t="0" r="r" b="b"/>
            <a:pathLst>
              <a:path w="19" h="15">
                <a:moveTo>
                  <a:pt x="19" y="0"/>
                </a:moveTo>
                <a:cubicBezTo>
                  <a:pt x="13" y="6"/>
                  <a:pt x="2" y="6"/>
                  <a:pt x="0" y="15"/>
                </a:cubicBezTo>
              </a:path>
            </a:pathLst>
          </a:custGeom>
          <a:noFill/>
          <a:ln w="6350" cap="rnd">
            <a:solidFill>
              <a:srgbClr val="FF6600"/>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defPPr>
              <a:defRPr lang="en-US"/>
            </a:defPPr>
            <a:lvl1pPr algn="l" rtl="0" fontAlgn="base">
              <a:spcBef>
                <a:spcPct val="0"/>
              </a:spcBef>
              <a:spcAft>
                <a:spcPct val="0"/>
              </a:spcAft>
              <a:defRPr sz="1400" kern="1200">
                <a:solidFill>
                  <a:schemeClr val="tx1"/>
                </a:solidFill>
                <a:latin typeface="Arial" panose="020B0604020202020204" pitchFamily="34" charset="0"/>
                <a:ea typeface="+mn-ea"/>
                <a:cs typeface="+mn-cs"/>
              </a:defRPr>
            </a:lvl1pPr>
            <a:lvl2pPr marL="457200" algn="l" rtl="0" fontAlgn="base">
              <a:spcBef>
                <a:spcPct val="0"/>
              </a:spcBef>
              <a:spcAft>
                <a:spcPct val="0"/>
              </a:spcAft>
              <a:defRPr sz="1400" kern="1200">
                <a:solidFill>
                  <a:schemeClr val="tx1"/>
                </a:solidFill>
                <a:latin typeface="Arial" panose="020B0604020202020204" pitchFamily="34" charset="0"/>
                <a:ea typeface="+mn-ea"/>
                <a:cs typeface="+mn-cs"/>
              </a:defRPr>
            </a:lvl2pPr>
            <a:lvl3pPr marL="914400" algn="l" rtl="0" fontAlgn="base">
              <a:spcBef>
                <a:spcPct val="0"/>
              </a:spcBef>
              <a:spcAft>
                <a:spcPct val="0"/>
              </a:spcAft>
              <a:defRPr sz="1400" kern="1200">
                <a:solidFill>
                  <a:schemeClr val="tx1"/>
                </a:solidFill>
                <a:latin typeface="Arial" panose="020B0604020202020204" pitchFamily="34" charset="0"/>
                <a:ea typeface="+mn-ea"/>
                <a:cs typeface="+mn-cs"/>
              </a:defRPr>
            </a:lvl3pPr>
            <a:lvl4pPr marL="1371600" algn="l" rtl="0" fontAlgn="base">
              <a:spcBef>
                <a:spcPct val="0"/>
              </a:spcBef>
              <a:spcAft>
                <a:spcPct val="0"/>
              </a:spcAft>
              <a:defRPr sz="1400" kern="1200">
                <a:solidFill>
                  <a:schemeClr val="tx1"/>
                </a:solidFill>
                <a:latin typeface="Arial" panose="020B0604020202020204" pitchFamily="34" charset="0"/>
                <a:ea typeface="+mn-ea"/>
                <a:cs typeface="+mn-cs"/>
              </a:defRPr>
            </a:lvl4pPr>
            <a:lvl5pPr marL="1828800" algn="l" rtl="0" fontAlgn="base">
              <a:spcBef>
                <a:spcPct val="0"/>
              </a:spcBef>
              <a:spcAft>
                <a:spcPct val="0"/>
              </a:spcAft>
              <a:defRPr sz="1400" kern="1200">
                <a:solidFill>
                  <a:schemeClr val="tx1"/>
                </a:solidFill>
                <a:latin typeface="Arial" panose="020B0604020202020204" pitchFamily="34" charset="0"/>
                <a:ea typeface="+mn-ea"/>
                <a:cs typeface="+mn-cs"/>
              </a:defRPr>
            </a:lvl5pPr>
            <a:lvl6pPr marL="2286000" algn="l" defTabSz="914400" rtl="0" eaLnBrk="1" latinLnBrk="0" hangingPunct="1">
              <a:defRPr sz="1400" kern="1200">
                <a:solidFill>
                  <a:schemeClr val="tx1"/>
                </a:solidFill>
                <a:latin typeface="Arial" panose="020B0604020202020204" pitchFamily="34" charset="0"/>
                <a:ea typeface="+mn-ea"/>
                <a:cs typeface="+mn-cs"/>
              </a:defRPr>
            </a:lvl6pPr>
            <a:lvl7pPr marL="2743200" algn="l" defTabSz="914400" rtl="0" eaLnBrk="1" latinLnBrk="0" hangingPunct="1">
              <a:defRPr sz="1400" kern="1200">
                <a:solidFill>
                  <a:schemeClr val="tx1"/>
                </a:solidFill>
                <a:latin typeface="Arial" panose="020B0604020202020204" pitchFamily="34" charset="0"/>
                <a:ea typeface="+mn-ea"/>
                <a:cs typeface="+mn-cs"/>
              </a:defRPr>
            </a:lvl7pPr>
            <a:lvl8pPr marL="3200400" algn="l" defTabSz="914400" rtl="0" eaLnBrk="1" latinLnBrk="0" hangingPunct="1">
              <a:defRPr sz="1400" kern="1200">
                <a:solidFill>
                  <a:schemeClr val="tx1"/>
                </a:solidFill>
                <a:latin typeface="Arial" panose="020B0604020202020204" pitchFamily="34" charset="0"/>
                <a:ea typeface="+mn-ea"/>
                <a:cs typeface="+mn-cs"/>
              </a:defRPr>
            </a:lvl8pPr>
            <a:lvl9pPr marL="3657600" algn="l" defTabSz="914400" rtl="0" eaLnBrk="1" latinLnBrk="0" hangingPunct="1">
              <a:defRPr sz="1400" kern="1200">
                <a:solidFill>
                  <a:schemeClr val="tx1"/>
                </a:solidFill>
                <a:latin typeface="Arial" panose="020B0604020202020204" pitchFamily="34" charset="0"/>
                <a:ea typeface="+mn-ea"/>
                <a:cs typeface="+mn-cs"/>
              </a:defRPr>
            </a:lvl9pPr>
          </a:lstStyle>
          <a:p>
            <a:endParaRPr lang="en-CA"/>
          </a:p>
        </p:txBody>
      </p:sp>
      <p:sp>
        <p:nvSpPr>
          <p:cNvPr id="116" name="Freeform 112">
            <a:extLst>
              <a:ext uri="{FF2B5EF4-FFF2-40B4-BE49-F238E27FC236}">
                <a16:creationId xmlns:a16="http://schemas.microsoft.com/office/drawing/2014/main" id="{D3ECE2BB-C0A3-4F1E-813C-00BDF89EF37B}"/>
              </a:ext>
            </a:extLst>
          </p:cNvPr>
          <p:cNvSpPr>
            <a:spLocks noChangeAspect="1"/>
          </p:cNvSpPr>
          <p:nvPr/>
        </p:nvSpPr>
        <p:spPr bwMode="auto">
          <a:xfrm>
            <a:off x="9474662" y="1192379"/>
            <a:ext cx="512" cy="8285"/>
          </a:xfrm>
          <a:custGeom>
            <a:avLst/>
            <a:gdLst>
              <a:gd name="T0" fmla="*/ 1 w 1"/>
              <a:gd name="T1" fmla="*/ 13 h 13"/>
              <a:gd name="T2" fmla="*/ 0 w 1"/>
              <a:gd name="T3" fmla="*/ 0 h 13"/>
            </a:gdLst>
            <a:ahLst/>
            <a:cxnLst>
              <a:cxn ang="0">
                <a:pos x="T0" y="T1"/>
              </a:cxn>
              <a:cxn ang="0">
                <a:pos x="T2" y="T3"/>
              </a:cxn>
            </a:cxnLst>
            <a:rect l="0" t="0" r="r" b="b"/>
            <a:pathLst>
              <a:path w="1" h="13">
                <a:moveTo>
                  <a:pt x="1" y="13"/>
                </a:moveTo>
                <a:cubicBezTo>
                  <a:pt x="0" y="10"/>
                  <a:pt x="0" y="5"/>
                  <a:pt x="0" y="0"/>
                </a:cubicBezTo>
              </a:path>
            </a:pathLst>
          </a:custGeom>
          <a:noFill/>
          <a:ln w="6350" cap="rnd">
            <a:solidFill>
              <a:srgbClr val="FF6600"/>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defPPr>
              <a:defRPr lang="en-US"/>
            </a:defPPr>
            <a:lvl1pPr algn="l" rtl="0" fontAlgn="base">
              <a:spcBef>
                <a:spcPct val="0"/>
              </a:spcBef>
              <a:spcAft>
                <a:spcPct val="0"/>
              </a:spcAft>
              <a:defRPr sz="1400" kern="1200">
                <a:solidFill>
                  <a:schemeClr val="tx1"/>
                </a:solidFill>
                <a:latin typeface="Arial" panose="020B0604020202020204" pitchFamily="34" charset="0"/>
                <a:ea typeface="+mn-ea"/>
                <a:cs typeface="+mn-cs"/>
              </a:defRPr>
            </a:lvl1pPr>
            <a:lvl2pPr marL="457200" algn="l" rtl="0" fontAlgn="base">
              <a:spcBef>
                <a:spcPct val="0"/>
              </a:spcBef>
              <a:spcAft>
                <a:spcPct val="0"/>
              </a:spcAft>
              <a:defRPr sz="1400" kern="1200">
                <a:solidFill>
                  <a:schemeClr val="tx1"/>
                </a:solidFill>
                <a:latin typeface="Arial" panose="020B0604020202020204" pitchFamily="34" charset="0"/>
                <a:ea typeface="+mn-ea"/>
                <a:cs typeface="+mn-cs"/>
              </a:defRPr>
            </a:lvl2pPr>
            <a:lvl3pPr marL="914400" algn="l" rtl="0" fontAlgn="base">
              <a:spcBef>
                <a:spcPct val="0"/>
              </a:spcBef>
              <a:spcAft>
                <a:spcPct val="0"/>
              </a:spcAft>
              <a:defRPr sz="1400" kern="1200">
                <a:solidFill>
                  <a:schemeClr val="tx1"/>
                </a:solidFill>
                <a:latin typeface="Arial" panose="020B0604020202020204" pitchFamily="34" charset="0"/>
                <a:ea typeface="+mn-ea"/>
                <a:cs typeface="+mn-cs"/>
              </a:defRPr>
            </a:lvl3pPr>
            <a:lvl4pPr marL="1371600" algn="l" rtl="0" fontAlgn="base">
              <a:spcBef>
                <a:spcPct val="0"/>
              </a:spcBef>
              <a:spcAft>
                <a:spcPct val="0"/>
              </a:spcAft>
              <a:defRPr sz="1400" kern="1200">
                <a:solidFill>
                  <a:schemeClr val="tx1"/>
                </a:solidFill>
                <a:latin typeface="Arial" panose="020B0604020202020204" pitchFamily="34" charset="0"/>
                <a:ea typeface="+mn-ea"/>
                <a:cs typeface="+mn-cs"/>
              </a:defRPr>
            </a:lvl4pPr>
            <a:lvl5pPr marL="1828800" algn="l" rtl="0" fontAlgn="base">
              <a:spcBef>
                <a:spcPct val="0"/>
              </a:spcBef>
              <a:spcAft>
                <a:spcPct val="0"/>
              </a:spcAft>
              <a:defRPr sz="1400" kern="1200">
                <a:solidFill>
                  <a:schemeClr val="tx1"/>
                </a:solidFill>
                <a:latin typeface="Arial" panose="020B0604020202020204" pitchFamily="34" charset="0"/>
                <a:ea typeface="+mn-ea"/>
                <a:cs typeface="+mn-cs"/>
              </a:defRPr>
            </a:lvl5pPr>
            <a:lvl6pPr marL="2286000" algn="l" defTabSz="914400" rtl="0" eaLnBrk="1" latinLnBrk="0" hangingPunct="1">
              <a:defRPr sz="1400" kern="1200">
                <a:solidFill>
                  <a:schemeClr val="tx1"/>
                </a:solidFill>
                <a:latin typeface="Arial" panose="020B0604020202020204" pitchFamily="34" charset="0"/>
                <a:ea typeface="+mn-ea"/>
                <a:cs typeface="+mn-cs"/>
              </a:defRPr>
            </a:lvl6pPr>
            <a:lvl7pPr marL="2743200" algn="l" defTabSz="914400" rtl="0" eaLnBrk="1" latinLnBrk="0" hangingPunct="1">
              <a:defRPr sz="1400" kern="1200">
                <a:solidFill>
                  <a:schemeClr val="tx1"/>
                </a:solidFill>
                <a:latin typeface="Arial" panose="020B0604020202020204" pitchFamily="34" charset="0"/>
                <a:ea typeface="+mn-ea"/>
                <a:cs typeface="+mn-cs"/>
              </a:defRPr>
            </a:lvl7pPr>
            <a:lvl8pPr marL="3200400" algn="l" defTabSz="914400" rtl="0" eaLnBrk="1" latinLnBrk="0" hangingPunct="1">
              <a:defRPr sz="1400" kern="1200">
                <a:solidFill>
                  <a:schemeClr val="tx1"/>
                </a:solidFill>
                <a:latin typeface="Arial" panose="020B0604020202020204" pitchFamily="34" charset="0"/>
                <a:ea typeface="+mn-ea"/>
                <a:cs typeface="+mn-cs"/>
              </a:defRPr>
            </a:lvl8pPr>
            <a:lvl9pPr marL="3657600" algn="l" defTabSz="914400" rtl="0" eaLnBrk="1" latinLnBrk="0" hangingPunct="1">
              <a:defRPr sz="1400" kern="1200">
                <a:solidFill>
                  <a:schemeClr val="tx1"/>
                </a:solidFill>
                <a:latin typeface="Arial" panose="020B0604020202020204" pitchFamily="34" charset="0"/>
                <a:ea typeface="+mn-ea"/>
                <a:cs typeface="+mn-cs"/>
              </a:defRPr>
            </a:lvl9pPr>
          </a:lstStyle>
          <a:p>
            <a:endParaRPr lang="en-CA"/>
          </a:p>
        </p:txBody>
      </p:sp>
      <p:sp>
        <p:nvSpPr>
          <p:cNvPr id="117" name="Freeform 113">
            <a:extLst>
              <a:ext uri="{FF2B5EF4-FFF2-40B4-BE49-F238E27FC236}">
                <a16:creationId xmlns:a16="http://schemas.microsoft.com/office/drawing/2014/main" id="{5F168846-2CA5-4D32-A122-BBAA93C6A7B6}"/>
              </a:ext>
            </a:extLst>
          </p:cNvPr>
          <p:cNvSpPr>
            <a:spLocks noChangeAspect="1"/>
          </p:cNvSpPr>
          <p:nvPr/>
        </p:nvSpPr>
        <p:spPr bwMode="auto">
          <a:xfrm>
            <a:off x="9439343" y="986918"/>
            <a:ext cx="126945" cy="24302"/>
          </a:xfrm>
          <a:custGeom>
            <a:avLst/>
            <a:gdLst>
              <a:gd name="T0" fmla="*/ 214 w 214"/>
              <a:gd name="T1" fmla="*/ 38 h 38"/>
              <a:gd name="T2" fmla="*/ 0 w 214"/>
              <a:gd name="T3" fmla="*/ 0 h 38"/>
            </a:gdLst>
            <a:ahLst/>
            <a:cxnLst>
              <a:cxn ang="0">
                <a:pos x="T0" y="T1"/>
              </a:cxn>
              <a:cxn ang="0">
                <a:pos x="T2" y="T3"/>
              </a:cxn>
            </a:cxnLst>
            <a:rect l="0" t="0" r="r" b="b"/>
            <a:pathLst>
              <a:path w="214" h="38">
                <a:moveTo>
                  <a:pt x="214" y="38"/>
                </a:moveTo>
                <a:cubicBezTo>
                  <a:pt x="142" y="30"/>
                  <a:pt x="69" y="16"/>
                  <a:pt x="0" y="0"/>
                </a:cubicBezTo>
              </a:path>
            </a:pathLst>
          </a:custGeom>
          <a:noFill/>
          <a:ln w="6350" cap="rnd">
            <a:solidFill>
              <a:srgbClr val="FF6600"/>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defPPr>
              <a:defRPr lang="en-US"/>
            </a:defPPr>
            <a:lvl1pPr algn="l" rtl="0" fontAlgn="base">
              <a:spcBef>
                <a:spcPct val="0"/>
              </a:spcBef>
              <a:spcAft>
                <a:spcPct val="0"/>
              </a:spcAft>
              <a:defRPr sz="1400" kern="1200">
                <a:solidFill>
                  <a:schemeClr val="tx1"/>
                </a:solidFill>
                <a:latin typeface="Arial" panose="020B0604020202020204" pitchFamily="34" charset="0"/>
                <a:ea typeface="+mn-ea"/>
                <a:cs typeface="+mn-cs"/>
              </a:defRPr>
            </a:lvl1pPr>
            <a:lvl2pPr marL="457200" algn="l" rtl="0" fontAlgn="base">
              <a:spcBef>
                <a:spcPct val="0"/>
              </a:spcBef>
              <a:spcAft>
                <a:spcPct val="0"/>
              </a:spcAft>
              <a:defRPr sz="1400" kern="1200">
                <a:solidFill>
                  <a:schemeClr val="tx1"/>
                </a:solidFill>
                <a:latin typeface="Arial" panose="020B0604020202020204" pitchFamily="34" charset="0"/>
                <a:ea typeface="+mn-ea"/>
                <a:cs typeface="+mn-cs"/>
              </a:defRPr>
            </a:lvl2pPr>
            <a:lvl3pPr marL="914400" algn="l" rtl="0" fontAlgn="base">
              <a:spcBef>
                <a:spcPct val="0"/>
              </a:spcBef>
              <a:spcAft>
                <a:spcPct val="0"/>
              </a:spcAft>
              <a:defRPr sz="1400" kern="1200">
                <a:solidFill>
                  <a:schemeClr val="tx1"/>
                </a:solidFill>
                <a:latin typeface="Arial" panose="020B0604020202020204" pitchFamily="34" charset="0"/>
                <a:ea typeface="+mn-ea"/>
                <a:cs typeface="+mn-cs"/>
              </a:defRPr>
            </a:lvl3pPr>
            <a:lvl4pPr marL="1371600" algn="l" rtl="0" fontAlgn="base">
              <a:spcBef>
                <a:spcPct val="0"/>
              </a:spcBef>
              <a:spcAft>
                <a:spcPct val="0"/>
              </a:spcAft>
              <a:defRPr sz="1400" kern="1200">
                <a:solidFill>
                  <a:schemeClr val="tx1"/>
                </a:solidFill>
                <a:latin typeface="Arial" panose="020B0604020202020204" pitchFamily="34" charset="0"/>
                <a:ea typeface="+mn-ea"/>
                <a:cs typeface="+mn-cs"/>
              </a:defRPr>
            </a:lvl4pPr>
            <a:lvl5pPr marL="1828800" algn="l" rtl="0" fontAlgn="base">
              <a:spcBef>
                <a:spcPct val="0"/>
              </a:spcBef>
              <a:spcAft>
                <a:spcPct val="0"/>
              </a:spcAft>
              <a:defRPr sz="1400" kern="1200">
                <a:solidFill>
                  <a:schemeClr val="tx1"/>
                </a:solidFill>
                <a:latin typeface="Arial" panose="020B0604020202020204" pitchFamily="34" charset="0"/>
                <a:ea typeface="+mn-ea"/>
                <a:cs typeface="+mn-cs"/>
              </a:defRPr>
            </a:lvl5pPr>
            <a:lvl6pPr marL="2286000" algn="l" defTabSz="914400" rtl="0" eaLnBrk="1" latinLnBrk="0" hangingPunct="1">
              <a:defRPr sz="1400" kern="1200">
                <a:solidFill>
                  <a:schemeClr val="tx1"/>
                </a:solidFill>
                <a:latin typeface="Arial" panose="020B0604020202020204" pitchFamily="34" charset="0"/>
                <a:ea typeface="+mn-ea"/>
                <a:cs typeface="+mn-cs"/>
              </a:defRPr>
            </a:lvl6pPr>
            <a:lvl7pPr marL="2743200" algn="l" defTabSz="914400" rtl="0" eaLnBrk="1" latinLnBrk="0" hangingPunct="1">
              <a:defRPr sz="1400" kern="1200">
                <a:solidFill>
                  <a:schemeClr val="tx1"/>
                </a:solidFill>
                <a:latin typeface="Arial" panose="020B0604020202020204" pitchFamily="34" charset="0"/>
                <a:ea typeface="+mn-ea"/>
                <a:cs typeface="+mn-cs"/>
              </a:defRPr>
            </a:lvl7pPr>
            <a:lvl8pPr marL="3200400" algn="l" defTabSz="914400" rtl="0" eaLnBrk="1" latinLnBrk="0" hangingPunct="1">
              <a:defRPr sz="1400" kern="1200">
                <a:solidFill>
                  <a:schemeClr val="tx1"/>
                </a:solidFill>
                <a:latin typeface="Arial" panose="020B0604020202020204" pitchFamily="34" charset="0"/>
                <a:ea typeface="+mn-ea"/>
                <a:cs typeface="+mn-cs"/>
              </a:defRPr>
            </a:lvl8pPr>
            <a:lvl9pPr marL="3657600" algn="l" defTabSz="914400" rtl="0" eaLnBrk="1" latinLnBrk="0" hangingPunct="1">
              <a:defRPr sz="1400" kern="1200">
                <a:solidFill>
                  <a:schemeClr val="tx1"/>
                </a:solidFill>
                <a:latin typeface="Arial" panose="020B0604020202020204" pitchFamily="34" charset="0"/>
                <a:ea typeface="+mn-ea"/>
                <a:cs typeface="+mn-cs"/>
              </a:defRPr>
            </a:lvl9pPr>
          </a:lstStyle>
          <a:p>
            <a:endParaRPr lang="en-CA"/>
          </a:p>
        </p:txBody>
      </p:sp>
      <p:sp>
        <p:nvSpPr>
          <p:cNvPr id="118" name="Freeform 114">
            <a:extLst>
              <a:ext uri="{FF2B5EF4-FFF2-40B4-BE49-F238E27FC236}">
                <a16:creationId xmlns:a16="http://schemas.microsoft.com/office/drawing/2014/main" id="{C3B64D25-588B-49F4-8F94-B37EBF67546A}"/>
              </a:ext>
            </a:extLst>
          </p:cNvPr>
          <p:cNvSpPr>
            <a:spLocks noChangeAspect="1"/>
          </p:cNvSpPr>
          <p:nvPr/>
        </p:nvSpPr>
        <p:spPr bwMode="auto">
          <a:xfrm>
            <a:off x="9423475" y="986918"/>
            <a:ext cx="15868" cy="19331"/>
          </a:xfrm>
          <a:custGeom>
            <a:avLst/>
            <a:gdLst>
              <a:gd name="T0" fmla="*/ 26 w 26"/>
              <a:gd name="T1" fmla="*/ 0 h 30"/>
              <a:gd name="T2" fmla="*/ 0 w 26"/>
              <a:gd name="T3" fmla="*/ 30 h 30"/>
            </a:gdLst>
            <a:ahLst/>
            <a:cxnLst>
              <a:cxn ang="0">
                <a:pos x="T0" y="T1"/>
              </a:cxn>
              <a:cxn ang="0">
                <a:pos x="T2" y="T3"/>
              </a:cxn>
            </a:cxnLst>
            <a:rect l="0" t="0" r="r" b="b"/>
            <a:pathLst>
              <a:path w="26" h="30">
                <a:moveTo>
                  <a:pt x="26" y="0"/>
                </a:moveTo>
                <a:cubicBezTo>
                  <a:pt x="14" y="7"/>
                  <a:pt x="13" y="25"/>
                  <a:pt x="0" y="30"/>
                </a:cubicBezTo>
              </a:path>
            </a:pathLst>
          </a:custGeom>
          <a:noFill/>
          <a:ln w="6350" cap="rnd">
            <a:solidFill>
              <a:srgbClr val="FF6600"/>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defPPr>
              <a:defRPr lang="en-US"/>
            </a:defPPr>
            <a:lvl1pPr algn="l" rtl="0" fontAlgn="base">
              <a:spcBef>
                <a:spcPct val="0"/>
              </a:spcBef>
              <a:spcAft>
                <a:spcPct val="0"/>
              </a:spcAft>
              <a:defRPr sz="1400" kern="1200">
                <a:solidFill>
                  <a:schemeClr val="tx1"/>
                </a:solidFill>
                <a:latin typeface="Arial" panose="020B0604020202020204" pitchFamily="34" charset="0"/>
                <a:ea typeface="+mn-ea"/>
                <a:cs typeface="+mn-cs"/>
              </a:defRPr>
            </a:lvl1pPr>
            <a:lvl2pPr marL="457200" algn="l" rtl="0" fontAlgn="base">
              <a:spcBef>
                <a:spcPct val="0"/>
              </a:spcBef>
              <a:spcAft>
                <a:spcPct val="0"/>
              </a:spcAft>
              <a:defRPr sz="1400" kern="1200">
                <a:solidFill>
                  <a:schemeClr val="tx1"/>
                </a:solidFill>
                <a:latin typeface="Arial" panose="020B0604020202020204" pitchFamily="34" charset="0"/>
                <a:ea typeface="+mn-ea"/>
                <a:cs typeface="+mn-cs"/>
              </a:defRPr>
            </a:lvl2pPr>
            <a:lvl3pPr marL="914400" algn="l" rtl="0" fontAlgn="base">
              <a:spcBef>
                <a:spcPct val="0"/>
              </a:spcBef>
              <a:spcAft>
                <a:spcPct val="0"/>
              </a:spcAft>
              <a:defRPr sz="1400" kern="1200">
                <a:solidFill>
                  <a:schemeClr val="tx1"/>
                </a:solidFill>
                <a:latin typeface="Arial" panose="020B0604020202020204" pitchFamily="34" charset="0"/>
                <a:ea typeface="+mn-ea"/>
                <a:cs typeface="+mn-cs"/>
              </a:defRPr>
            </a:lvl3pPr>
            <a:lvl4pPr marL="1371600" algn="l" rtl="0" fontAlgn="base">
              <a:spcBef>
                <a:spcPct val="0"/>
              </a:spcBef>
              <a:spcAft>
                <a:spcPct val="0"/>
              </a:spcAft>
              <a:defRPr sz="1400" kern="1200">
                <a:solidFill>
                  <a:schemeClr val="tx1"/>
                </a:solidFill>
                <a:latin typeface="Arial" panose="020B0604020202020204" pitchFamily="34" charset="0"/>
                <a:ea typeface="+mn-ea"/>
                <a:cs typeface="+mn-cs"/>
              </a:defRPr>
            </a:lvl4pPr>
            <a:lvl5pPr marL="1828800" algn="l" rtl="0" fontAlgn="base">
              <a:spcBef>
                <a:spcPct val="0"/>
              </a:spcBef>
              <a:spcAft>
                <a:spcPct val="0"/>
              </a:spcAft>
              <a:defRPr sz="1400" kern="1200">
                <a:solidFill>
                  <a:schemeClr val="tx1"/>
                </a:solidFill>
                <a:latin typeface="Arial" panose="020B0604020202020204" pitchFamily="34" charset="0"/>
                <a:ea typeface="+mn-ea"/>
                <a:cs typeface="+mn-cs"/>
              </a:defRPr>
            </a:lvl5pPr>
            <a:lvl6pPr marL="2286000" algn="l" defTabSz="914400" rtl="0" eaLnBrk="1" latinLnBrk="0" hangingPunct="1">
              <a:defRPr sz="1400" kern="1200">
                <a:solidFill>
                  <a:schemeClr val="tx1"/>
                </a:solidFill>
                <a:latin typeface="Arial" panose="020B0604020202020204" pitchFamily="34" charset="0"/>
                <a:ea typeface="+mn-ea"/>
                <a:cs typeface="+mn-cs"/>
              </a:defRPr>
            </a:lvl6pPr>
            <a:lvl7pPr marL="2743200" algn="l" defTabSz="914400" rtl="0" eaLnBrk="1" latinLnBrk="0" hangingPunct="1">
              <a:defRPr sz="1400" kern="1200">
                <a:solidFill>
                  <a:schemeClr val="tx1"/>
                </a:solidFill>
                <a:latin typeface="Arial" panose="020B0604020202020204" pitchFamily="34" charset="0"/>
                <a:ea typeface="+mn-ea"/>
                <a:cs typeface="+mn-cs"/>
              </a:defRPr>
            </a:lvl7pPr>
            <a:lvl8pPr marL="3200400" algn="l" defTabSz="914400" rtl="0" eaLnBrk="1" latinLnBrk="0" hangingPunct="1">
              <a:defRPr sz="1400" kern="1200">
                <a:solidFill>
                  <a:schemeClr val="tx1"/>
                </a:solidFill>
                <a:latin typeface="Arial" panose="020B0604020202020204" pitchFamily="34" charset="0"/>
                <a:ea typeface="+mn-ea"/>
                <a:cs typeface="+mn-cs"/>
              </a:defRPr>
            </a:lvl8pPr>
            <a:lvl9pPr marL="3657600" algn="l" defTabSz="914400" rtl="0" eaLnBrk="1" latinLnBrk="0" hangingPunct="1">
              <a:defRPr sz="1400" kern="1200">
                <a:solidFill>
                  <a:schemeClr val="tx1"/>
                </a:solidFill>
                <a:latin typeface="Arial" panose="020B0604020202020204" pitchFamily="34" charset="0"/>
                <a:ea typeface="+mn-ea"/>
                <a:cs typeface="+mn-cs"/>
              </a:defRPr>
            </a:lvl9pPr>
          </a:lstStyle>
          <a:p>
            <a:endParaRPr lang="en-CA"/>
          </a:p>
        </p:txBody>
      </p:sp>
      <p:sp>
        <p:nvSpPr>
          <p:cNvPr id="119" name="Freeform 115">
            <a:extLst>
              <a:ext uri="{FF2B5EF4-FFF2-40B4-BE49-F238E27FC236}">
                <a16:creationId xmlns:a16="http://schemas.microsoft.com/office/drawing/2014/main" id="{4987B0FA-B8B5-4E97-B37A-BADC218BA26E}"/>
              </a:ext>
            </a:extLst>
          </p:cNvPr>
          <p:cNvSpPr>
            <a:spLocks noChangeAspect="1"/>
          </p:cNvSpPr>
          <p:nvPr/>
        </p:nvSpPr>
        <p:spPr bwMode="auto">
          <a:xfrm>
            <a:off x="9408630" y="1006249"/>
            <a:ext cx="14844" cy="21540"/>
          </a:xfrm>
          <a:custGeom>
            <a:avLst/>
            <a:gdLst>
              <a:gd name="T0" fmla="*/ 26 w 26"/>
              <a:gd name="T1" fmla="*/ 0 h 34"/>
              <a:gd name="T2" fmla="*/ 0 w 26"/>
              <a:gd name="T3" fmla="*/ 34 h 34"/>
            </a:gdLst>
            <a:ahLst/>
            <a:cxnLst>
              <a:cxn ang="0">
                <a:pos x="T0" y="T1"/>
              </a:cxn>
              <a:cxn ang="0">
                <a:pos x="T2" y="T3"/>
              </a:cxn>
            </a:cxnLst>
            <a:rect l="0" t="0" r="r" b="b"/>
            <a:pathLst>
              <a:path w="26" h="34">
                <a:moveTo>
                  <a:pt x="26" y="0"/>
                </a:moveTo>
                <a:cubicBezTo>
                  <a:pt x="23" y="15"/>
                  <a:pt x="7" y="21"/>
                  <a:pt x="0" y="34"/>
                </a:cubicBezTo>
              </a:path>
            </a:pathLst>
          </a:custGeom>
          <a:noFill/>
          <a:ln w="6350" cap="rnd">
            <a:solidFill>
              <a:srgbClr val="FF6600"/>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defPPr>
              <a:defRPr lang="en-US"/>
            </a:defPPr>
            <a:lvl1pPr algn="l" rtl="0" fontAlgn="base">
              <a:spcBef>
                <a:spcPct val="0"/>
              </a:spcBef>
              <a:spcAft>
                <a:spcPct val="0"/>
              </a:spcAft>
              <a:defRPr sz="1400" kern="1200">
                <a:solidFill>
                  <a:schemeClr val="tx1"/>
                </a:solidFill>
                <a:latin typeface="Arial" panose="020B0604020202020204" pitchFamily="34" charset="0"/>
                <a:ea typeface="+mn-ea"/>
                <a:cs typeface="+mn-cs"/>
              </a:defRPr>
            </a:lvl1pPr>
            <a:lvl2pPr marL="457200" algn="l" rtl="0" fontAlgn="base">
              <a:spcBef>
                <a:spcPct val="0"/>
              </a:spcBef>
              <a:spcAft>
                <a:spcPct val="0"/>
              </a:spcAft>
              <a:defRPr sz="1400" kern="1200">
                <a:solidFill>
                  <a:schemeClr val="tx1"/>
                </a:solidFill>
                <a:latin typeface="Arial" panose="020B0604020202020204" pitchFamily="34" charset="0"/>
                <a:ea typeface="+mn-ea"/>
                <a:cs typeface="+mn-cs"/>
              </a:defRPr>
            </a:lvl2pPr>
            <a:lvl3pPr marL="914400" algn="l" rtl="0" fontAlgn="base">
              <a:spcBef>
                <a:spcPct val="0"/>
              </a:spcBef>
              <a:spcAft>
                <a:spcPct val="0"/>
              </a:spcAft>
              <a:defRPr sz="1400" kern="1200">
                <a:solidFill>
                  <a:schemeClr val="tx1"/>
                </a:solidFill>
                <a:latin typeface="Arial" panose="020B0604020202020204" pitchFamily="34" charset="0"/>
                <a:ea typeface="+mn-ea"/>
                <a:cs typeface="+mn-cs"/>
              </a:defRPr>
            </a:lvl3pPr>
            <a:lvl4pPr marL="1371600" algn="l" rtl="0" fontAlgn="base">
              <a:spcBef>
                <a:spcPct val="0"/>
              </a:spcBef>
              <a:spcAft>
                <a:spcPct val="0"/>
              </a:spcAft>
              <a:defRPr sz="1400" kern="1200">
                <a:solidFill>
                  <a:schemeClr val="tx1"/>
                </a:solidFill>
                <a:latin typeface="Arial" panose="020B0604020202020204" pitchFamily="34" charset="0"/>
                <a:ea typeface="+mn-ea"/>
                <a:cs typeface="+mn-cs"/>
              </a:defRPr>
            </a:lvl4pPr>
            <a:lvl5pPr marL="1828800" algn="l" rtl="0" fontAlgn="base">
              <a:spcBef>
                <a:spcPct val="0"/>
              </a:spcBef>
              <a:spcAft>
                <a:spcPct val="0"/>
              </a:spcAft>
              <a:defRPr sz="1400" kern="1200">
                <a:solidFill>
                  <a:schemeClr val="tx1"/>
                </a:solidFill>
                <a:latin typeface="Arial" panose="020B0604020202020204" pitchFamily="34" charset="0"/>
                <a:ea typeface="+mn-ea"/>
                <a:cs typeface="+mn-cs"/>
              </a:defRPr>
            </a:lvl5pPr>
            <a:lvl6pPr marL="2286000" algn="l" defTabSz="914400" rtl="0" eaLnBrk="1" latinLnBrk="0" hangingPunct="1">
              <a:defRPr sz="1400" kern="1200">
                <a:solidFill>
                  <a:schemeClr val="tx1"/>
                </a:solidFill>
                <a:latin typeface="Arial" panose="020B0604020202020204" pitchFamily="34" charset="0"/>
                <a:ea typeface="+mn-ea"/>
                <a:cs typeface="+mn-cs"/>
              </a:defRPr>
            </a:lvl6pPr>
            <a:lvl7pPr marL="2743200" algn="l" defTabSz="914400" rtl="0" eaLnBrk="1" latinLnBrk="0" hangingPunct="1">
              <a:defRPr sz="1400" kern="1200">
                <a:solidFill>
                  <a:schemeClr val="tx1"/>
                </a:solidFill>
                <a:latin typeface="Arial" panose="020B0604020202020204" pitchFamily="34" charset="0"/>
                <a:ea typeface="+mn-ea"/>
                <a:cs typeface="+mn-cs"/>
              </a:defRPr>
            </a:lvl7pPr>
            <a:lvl8pPr marL="3200400" algn="l" defTabSz="914400" rtl="0" eaLnBrk="1" latinLnBrk="0" hangingPunct="1">
              <a:defRPr sz="1400" kern="1200">
                <a:solidFill>
                  <a:schemeClr val="tx1"/>
                </a:solidFill>
                <a:latin typeface="Arial" panose="020B0604020202020204" pitchFamily="34" charset="0"/>
                <a:ea typeface="+mn-ea"/>
                <a:cs typeface="+mn-cs"/>
              </a:defRPr>
            </a:lvl8pPr>
            <a:lvl9pPr marL="3657600" algn="l" defTabSz="914400" rtl="0" eaLnBrk="1" latinLnBrk="0" hangingPunct="1">
              <a:defRPr sz="1400" kern="1200">
                <a:solidFill>
                  <a:schemeClr val="tx1"/>
                </a:solidFill>
                <a:latin typeface="Arial" panose="020B0604020202020204" pitchFamily="34" charset="0"/>
                <a:ea typeface="+mn-ea"/>
                <a:cs typeface="+mn-cs"/>
              </a:defRPr>
            </a:lvl9pPr>
          </a:lstStyle>
          <a:p>
            <a:endParaRPr lang="en-CA"/>
          </a:p>
        </p:txBody>
      </p:sp>
      <p:sp>
        <p:nvSpPr>
          <p:cNvPr id="120" name="Freeform 116">
            <a:extLst>
              <a:ext uri="{FF2B5EF4-FFF2-40B4-BE49-F238E27FC236}">
                <a16:creationId xmlns:a16="http://schemas.microsoft.com/office/drawing/2014/main" id="{D7D15471-71E4-4C49-A54A-C16A2B1232F8}"/>
              </a:ext>
            </a:extLst>
          </p:cNvPr>
          <p:cNvSpPr>
            <a:spLocks noChangeAspect="1"/>
          </p:cNvSpPr>
          <p:nvPr/>
        </p:nvSpPr>
        <p:spPr bwMode="auto">
          <a:xfrm>
            <a:off x="9406071" y="1027790"/>
            <a:ext cx="2559" cy="20436"/>
          </a:xfrm>
          <a:custGeom>
            <a:avLst/>
            <a:gdLst>
              <a:gd name="T0" fmla="*/ 4 w 4"/>
              <a:gd name="T1" fmla="*/ 0 h 32"/>
              <a:gd name="T2" fmla="*/ 0 w 4"/>
              <a:gd name="T3" fmla="*/ 32 h 32"/>
            </a:gdLst>
            <a:ahLst/>
            <a:cxnLst>
              <a:cxn ang="0">
                <a:pos x="T0" y="T1"/>
              </a:cxn>
              <a:cxn ang="0">
                <a:pos x="T2" y="T3"/>
              </a:cxn>
            </a:cxnLst>
            <a:rect l="0" t="0" r="r" b="b"/>
            <a:pathLst>
              <a:path w="4" h="32">
                <a:moveTo>
                  <a:pt x="4" y="0"/>
                </a:moveTo>
                <a:cubicBezTo>
                  <a:pt x="2" y="10"/>
                  <a:pt x="4" y="22"/>
                  <a:pt x="0" y="32"/>
                </a:cubicBezTo>
              </a:path>
            </a:pathLst>
          </a:custGeom>
          <a:noFill/>
          <a:ln w="6350" cap="rnd">
            <a:solidFill>
              <a:srgbClr val="FF6600"/>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defPPr>
              <a:defRPr lang="en-US"/>
            </a:defPPr>
            <a:lvl1pPr algn="l" rtl="0" fontAlgn="base">
              <a:spcBef>
                <a:spcPct val="0"/>
              </a:spcBef>
              <a:spcAft>
                <a:spcPct val="0"/>
              </a:spcAft>
              <a:defRPr sz="1400" kern="1200">
                <a:solidFill>
                  <a:schemeClr val="tx1"/>
                </a:solidFill>
                <a:latin typeface="Arial" panose="020B0604020202020204" pitchFamily="34" charset="0"/>
                <a:ea typeface="+mn-ea"/>
                <a:cs typeface="+mn-cs"/>
              </a:defRPr>
            </a:lvl1pPr>
            <a:lvl2pPr marL="457200" algn="l" rtl="0" fontAlgn="base">
              <a:spcBef>
                <a:spcPct val="0"/>
              </a:spcBef>
              <a:spcAft>
                <a:spcPct val="0"/>
              </a:spcAft>
              <a:defRPr sz="1400" kern="1200">
                <a:solidFill>
                  <a:schemeClr val="tx1"/>
                </a:solidFill>
                <a:latin typeface="Arial" panose="020B0604020202020204" pitchFamily="34" charset="0"/>
                <a:ea typeface="+mn-ea"/>
                <a:cs typeface="+mn-cs"/>
              </a:defRPr>
            </a:lvl2pPr>
            <a:lvl3pPr marL="914400" algn="l" rtl="0" fontAlgn="base">
              <a:spcBef>
                <a:spcPct val="0"/>
              </a:spcBef>
              <a:spcAft>
                <a:spcPct val="0"/>
              </a:spcAft>
              <a:defRPr sz="1400" kern="1200">
                <a:solidFill>
                  <a:schemeClr val="tx1"/>
                </a:solidFill>
                <a:latin typeface="Arial" panose="020B0604020202020204" pitchFamily="34" charset="0"/>
                <a:ea typeface="+mn-ea"/>
                <a:cs typeface="+mn-cs"/>
              </a:defRPr>
            </a:lvl3pPr>
            <a:lvl4pPr marL="1371600" algn="l" rtl="0" fontAlgn="base">
              <a:spcBef>
                <a:spcPct val="0"/>
              </a:spcBef>
              <a:spcAft>
                <a:spcPct val="0"/>
              </a:spcAft>
              <a:defRPr sz="1400" kern="1200">
                <a:solidFill>
                  <a:schemeClr val="tx1"/>
                </a:solidFill>
                <a:latin typeface="Arial" panose="020B0604020202020204" pitchFamily="34" charset="0"/>
                <a:ea typeface="+mn-ea"/>
                <a:cs typeface="+mn-cs"/>
              </a:defRPr>
            </a:lvl4pPr>
            <a:lvl5pPr marL="1828800" algn="l" rtl="0" fontAlgn="base">
              <a:spcBef>
                <a:spcPct val="0"/>
              </a:spcBef>
              <a:spcAft>
                <a:spcPct val="0"/>
              </a:spcAft>
              <a:defRPr sz="1400" kern="1200">
                <a:solidFill>
                  <a:schemeClr val="tx1"/>
                </a:solidFill>
                <a:latin typeface="Arial" panose="020B0604020202020204" pitchFamily="34" charset="0"/>
                <a:ea typeface="+mn-ea"/>
                <a:cs typeface="+mn-cs"/>
              </a:defRPr>
            </a:lvl5pPr>
            <a:lvl6pPr marL="2286000" algn="l" defTabSz="914400" rtl="0" eaLnBrk="1" latinLnBrk="0" hangingPunct="1">
              <a:defRPr sz="1400" kern="1200">
                <a:solidFill>
                  <a:schemeClr val="tx1"/>
                </a:solidFill>
                <a:latin typeface="Arial" panose="020B0604020202020204" pitchFamily="34" charset="0"/>
                <a:ea typeface="+mn-ea"/>
                <a:cs typeface="+mn-cs"/>
              </a:defRPr>
            </a:lvl6pPr>
            <a:lvl7pPr marL="2743200" algn="l" defTabSz="914400" rtl="0" eaLnBrk="1" latinLnBrk="0" hangingPunct="1">
              <a:defRPr sz="1400" kern="1200">
                <a:solidFill>
                  <a:schemeClr val="tx1"/>
                </a:solidFill>
                <a:latin typeface="Arial" panose="020B0604020202020204" pitchFamily="34" charset="0"/>
                <a:ea typeface="+mn-ea"/>
                <a:cs typeface="+mn-cs"/>
              </a:defRPr>
            </a:lvl7pPr>
            <a:lvl8pPr marL="3200400" algn="l" defTabSz="914400" rtl="0" eaLnBrk="1" latinLnBrk="0" hangingPunct="1">
              <a:defRPr sz="1400" kern="1200">
                <a:solidFill>
                  <a:schemeClr val="tx1"/>
                </a:solidFill>
                <a:latin typeface="Arial" panose="020B0604020202020204" pitchFamily="34" charset="0"/>
                <a:ea typeface="+mn-ea"/>
                <a:cs typeface="+mn-cs"/>
              </a:defRPr>
            </a:lvl8pPr>
            <a:lvl9pPr marL="3657600" algn="l" defTabSz="914400" rtl="0" eaLnBrk="1" latinLnBrk="0" hangingPunct="1">
              <a:defRPr sz="1400" kern="1200">
                <a:solidFill>
                  <a:schemeClr val="tx1"/>
                </a:solidFill>
                <a:latin typeface="Arial" panose="020B0604020202020204" pitchFamily="34" charset="0"/>
                <a:ea typeface="+mn-ea"/>
                <a:cs typeface="+mn-cs"/>
              </a:defRPr>
            </a:lvl9pPr>
          </a:lstStyle>
          <a:p>
            <a:endParaRPr lang="en-CA"/>
          </a:p>
        </p:txBody>
      </p:sp>
      <p:sp>
        <p:nvSpPr>
          <p:cNvPr id="121" name="Freeform 117">
            <a:extLst>
              <a:ext uri="{FF2B5EF4-FFF2-40B4-BE49-F238E27FC236}">
                <a16:creationId xmlns:a16="http://schemas.microsoft.com/office/drawing/2014/main" id="{D0D27C6D-8CF2-44A9-B388-40B89AE98F4B}"/>
              </a:ext>
            </a:extLst>
          </p:cNvPr>
          <p:cNvSpPr>
            <a:spLocks noChangeAspect="1"/>
          </p:cNvSpPr>
          <p:nvPr/>
        </p:nvSpPr>
        <p:spPr bwMode="auto">
          <a:xfrm>
            <a:off x="9406071" y="1048225"/>
            <a:ext cx="6142" cy="6628"/>
          </a:xfrm>
          <a:custGeom>
            <a:avLst/>
            <a:gdLst>
              <a:gd name="T0" fmla="*/ 0 w 10"/>
              <a:gd name="T1" fmla="*/ 0 h 10"/>
              <a:gd name="T2" fmla="*/ 10 w 10"/>
              <a:gd name="T3" fmla="*/ 10 h 10"/>
            </a:gdLst>
            <a:ahLst/>
            <a:cxnLst>
              <a:cxn ang="0">
                <a:pos x="T0" y="T1"/>
              </a:cxn>
              <a:cxn ang="0">
                <a:pos x="T2" y="T3"/>
              </a:cxn>
            </a:cxnLst>
            <a:rect l="0" t="0" r="r" b="b"/>
            <a:pathLst>
              <a:path w="10" h="10">
                <a:moveTo>
                  <a:pt x="0" y="0"/>
                </a:moveTo>
                <a:cubicBezTo>
                  <a:pt x="5" y="4"/>
                  <a:pt x="8" y="6"/>
                  <a:pt x="10" y="10"/>
                </a:cubicBezTo>
              </a:path>
            </a:pathLst>
          </a:custGeom>
          <a:noFill/>
          <a:ln w="6350" cap="rnd">
            <a:solidFill>
              <a:srgbClr val="FF6600"/>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defPPr>
              <a:defRPr lang="en-US"/>
            </a:defPPr>
            <a:lvl1pPr algn="l" rtl="0" fontAlgn="base">
              <a:spcBef>
                <a:spcPct val="0"/>
              </a:spcBef>
              <a:spcAft>
                <a:spcPct val="0"/>
              </a:spcAft>
              <a:defRPr sz="1400" kern="1200">
                <a:solidFill>
                  <a:schemeClr val="tx1"/>
                </a:solidFill>
                <a:latin typeface="Arial" panose="020B0604020202020204" pitchFamily="34" charset="0"/>
                <a:ea typeface="+mn-ea"/>
                <a:cs typeface="+mn-cs"/>
              </a:defRPr>
            </a:lvl1pPr>
            <a:lvl2pPr marL="457200" algn="l" rtl="0" fontAlgn="base">
              <a:spcBef>
                <a:spcPct val="0"/>
              </a:spcBef>
              <a:spcAft>
                <a:spcPct val="0"/>
              </a:spcAft>
              <a:defRPr sz="1400" kern="1200">
                <a:solidFill>
                  <a:schemeClr val="tx1"/>
                </a:solidFill>
                <a:latin typeface="Arial" panose="020B0604020202020204" pitchFamily="34" charset="0"/>
                <a:ea typeface="+mn-ea"/>
                <a:cs typeface="+mn-cs"/>
              </a:defRPr>
            </a:lvl2pPr>
            <a:lvl3pPr marL="914400" algn="l" rtl="0" fontAlgn="base">
              <a:spcBef>
                <a:spcPct val="0"/>
              </a:spcBef>
              <a:spcAft>
                <a:spcPct val="0"/>
              </a:spcAft>
              <a:defRPr sz="1400" kern="1200">
                <a:solidFill>
                  <a:schemeClr val="tx1"/>
                </a:solidFill>
                <a:latin typeface="Arial" panose="020B0604020202020204" pitchFamily="34" charset="0"/>
                <a:ea typeface="+mn-ea"/>
                <a:cs typeface="+mn-cs"/>
              </a:defRPr>
            </a:lvl3pPr>
            <a:lvl4pPr marL="1371600" algn="l" rtl="0" fontAlgn="base">
              <a:spcBef>
                <a:spcPct val="0"/>
              </a:spcBef>
              <a:spcAft>
                <a:spcPct val="0"/>
              </a:spcAft>
              <a:defRPr sz="1400" kern="1200">
                <a:solidFill>
                  <a:schemeClr val="tx1"/>
                </a:solidFill>
                <a:latin typeface="Arial" panose="020B0604020202020204" pitchFamily="34" charset="0"/>
                <a:ea typeface="+mn-ea"/>
                <a:cs typeface="+mn-cs"/>
              </a:defRPr>
            </a:lvl4pPr>
            <a:lvl5pPr marL="1828800" algn="l" rtl="0" fontAlgn="base">
              <a:spcBef>
                <a:spcPct val="0"/>
              </a:spcBef>
              <a:spcAft>
                <a:spcPct val="0"/>
              </a:spcAft>
              <a:defRPr sz="1400" kern="1200">
                <a:solidFill>
                  <a:schemeClr val="tx1"/>
                </a:solidFill>
                <a:latin typeface="Arial" panose="020B0604020202020204" pitchFamily="34" charset="0"/>
                <a:ea typeface="+mn-ea"/>
                <a:cs typeface="+mn-cs"/>
              </a:defRPr>
            </a:lvl5pPr>
            <a:lvl6pPr marL="2286000" algn="l" defTabSz="914400" rtl="0" eaLnBrk="1" latinLnBrk="0" hangingPunct="1">
              <a:defRPr sz="1400" kern="1200">
                <a:solidFill>
                  <a:schemeClr val="tx1"/>
                </a:solidFill>
                <a:latin typeface="Arial" panose="020B0604020202020204" pitchFamily="34" charset="0"/>
                <a:ea typeface="+mn-ea"/>
                <a:cs typeface="+mn-cs"/>
              </a:defRPr>
            </a:lvl6pPr>
            <a:lvl7pPr marL="2743200" algn="l" defTabSz="914400" rtl="0" eaLnBrk="1" latinLnBrk="0" hangingPunct="1">
              <a:defRPr sz="1400" kern="1200">
                <a:solidFill>
                  <a:schemeClr val="tx1"/>
                </a:solidFill>
                <a:latin typeface="Arial" panose="020B0604020202020204" pitchFamily="34" charset="0"/>
                <a:ea typeface="+mn-ea"/>
                <a:cs typeface="+mn-cs"/>
              </a:defRPr>
            </a:lvl7pPr>
            <a:lvl8pPr marL="3200400" algn="l" defTabSz="914400" rtl="0" eaLnBrk="1" latinLnBrk="0" hangingPunct="1">
              <a:defRPr sz="1400" kern="1200">
                <a:solidFill>
                  <a:schemeClr val="tx1"/>
                </a:solidFill>
                <a:latin typeface="Arial" panose="020B0604020202020204" pitchFamily="34" charset="0"/>
                <a:ea typeface="+mn-ea"/>
                <a:cs typeface="+mn-cs"/>
              </a:defRPr>
            </a:lvl8pPr>
            <a:lvl9pPr marL="3657600" algn="l" defTabSz="914400" rtl="0" eaLnBrk="1" latinLnBrk="0" hangingPunct="1">
              <a:defRPr sz="1400" kern="1200">
                <a:solidFill>
                  <a:schemeClr val="tx1"/>
                </a:solidFill>
                <a:latin typeface="Arial" panose="020B0604020202020204" pitchFamily="34" charset="0"/>
                <a:ea typeface="+mn-ea"/>
                <a:cs typeface="+mn-cs"/>
              </a:defRPr>
            </a:lvl9pPr>
          </a:lstStyle>
          <a:p>
            <a:endParaRPr lang="en-CA"/>
          </a:p>
        </p:txBody>
      </p:sp>
      <p:sp>
        <p:nvSpPr>
          <p:cNvPr id="122" name="Freeform 118">
            <a:extLst>
              <a:ext uri="{FF2B5EF4-FFF2-40B4-BE49-F238E27FC236}">
                <a16:creationId xmlns:a16="http://schemas.microsoft.com/office/drawing/2014/main" id="{86B85F35-1FC4-4FC7-BB39-4F7E07C07C70}"/>
              </a:ext>
            </a:extLst>
          </p:cNvPr>
          <p:cNvSpPr>
            <a:spLocks noChangeAspect="1"/>
          </p:cNvSpPr>
          <p:nvPr/>
        </p:nvSpPr>
        <p:spPr bwMode="auto">
          <a:xfrm>
            <a:off x="9421427" y="949914"/>
            <a:ext cx="3071" cy="20436"/>
          </a:xfrm>
          <a:custGeom>
            <a:avLst/>
            <a:gdLst>
              <a:gd name="T0" fmla="*/ 4 w 5"/>
              <a:gd name="T1" fmla="*/ 32 h 32"/>
              <a:gd name="T2" fmla="*/ 0 w 5"/>
              <a:gd name="T3" fmla="*/ 0 h 32"/>
            </a:gdLst>
            <a:ahLst/>
            <a:cxnLst>
              <a:cxn ang="0">
                <a:pos x="T0" y="T1"/>
              </a:cxn>
              <a:cxn ang="0">
                <a:pos x="T2" y="T3"/>
              </a:cxn>
            </a:cxnLst>
            <a:rect l="0" t="0" r="r" b="b"/>
            <a:pathLst>
              <a:path w="5" h="32">
                <a:moveTo>
                  <a:pt x="4" y="32"/>
                </a:moveTo>
                <a:cubicBezTo>
                  <a:pt x="0" y="22"/>
                  <a:pt x="5" y="10"/>
                  <a:pt x="0" y="0"/>
                </a:cubicBezTo>
              </a:path>
            </a:pathLst>
          </a:custGeom>
          <a:noFill/>
          <a:ln w="6350" cap="rnd">
            <a:solidFill>
              <a:srgbClr val="FF6600"/>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defPPr>
              <a:defRPr lang="en-US"/>
            </a:defPPr>
            <a:lvl1pPr algn="l" rtl="0" fontAlgn="base">
              <a:spcBef>
                <a:spcPct val="0"/>
              </a:spcBef>
              <a:spcAft>
                <a:spcPct val="0"/>
              </a:spcAft>
              <a:defRPr sz="1400" kern="1200">
                <a:solidFill>
                  <a:schemeClr val="tx1"/>
                </a:solidFill>
                <a:latin typeface="Arial" panose="020B0604020202020204" pitchFamily="34" charset="0"/>
                <a:ea typeface="+mn-ea"/>
                <a:cs typeface="+mn-cs"/>
              </a:defRPr>
            </a:lvl1pPr>
            <a:lvl2pPr marL="457200" algn="l" rtl="0" fontAlgn="base">
              <a:spcBef>
                <a:spcPct val="0"/>
              </a:spcBef>
              <a:spcAft>
                <a:spcPct val="0"/>
              </a:spcAft>
              <a:defRPr sz="1400" kern="1200">
                <a:solidFill>
                  <a:schemeClr val="tx1"/>
                </a:solidFill>
                <a:latin typeface="Arial" panose="020B0604020202020204" pitchFamily="34" charset="0"/>
                <a:ea typeface="+mn-ea"/>
                <a:cs typeface="+mn-cs"/>
              </a:defRPr>
            </a:lvl2pPr>
            <a:lvl3pPr marL="914400" algn="l" rtl="0" fontAlgn="base">
              <a:spcBef>
                <a:spcPct val="0"/>
              </a:spcBef>
              <a:spcAft>
                <a:spcPct val="0"/>
              </a:spcAft>
              <a:defRPr sz="1400" kern="1200">
                <a:solidFill>
                  <a:schemeClr val="tx1"/>
                </a:solidFill>
                <a:latin typeface="Arial" panose="020B0604020202020204" pitchFamily="34" charset="0"/>
                <a:ea typeface="+mn-ea"/>
                <a:cs typeface="+mn-cs"/>
              </a:defRPr>
            </a:lvl3pPr>
            <a:lvl4pPr marL="1371600" algn="l" rtl="0" fontAlgn="base">
              <a:spcBef>
                <a:spcPct val="0"/>
              </a:spcBef>
              <a:spcAft>
                <a:spcPct val="0"/>
              </a:spcAft>
              <a:defRPr sz="1400" kern="1200">
                <a:solidFill>
                  <a:schemeClr val="tx1"/>
                </a:solidFill>
                <a:latin typeface="Arial" panose="020B0604020202020204" pitchFamily="34" charset="0"/>
                <a:ea typeface="+mn-ea"/>
                <a:cs typeface="+mn-cs"/>
              </a:defRPr>
            </a:lvl4pPr>
            <a:lvl5pPr marL="1828800" algn="l" rtl="0" fontAlgn="base">
              <a:spcBef>
                <a:spcPct val="0"/>
              </a:spcBef>
              <a:spcAft>
                <a:spcPct val="0"/>
              </a:spcAft>
              <a:defRPr sz="1400" kern="1200">
                <a:solidFill>
                  <a:schemeClr val="tx1"/>
                </a:solidFill>
                <a:latin typeface="Arial" panose="020B0604020202020204" pitchFamily="34" charset="0"/>
                <a:ea typeface="+mn-ea"/>
                <a:cs typeface="+mn-cs"/>
              </a:defRPr>
            </a:lvl5pPr>
            <a:lvl6pPr marL="2286000" algn="l" defTabSz="914400" rtl="0" eaLnBrk="1" latinLnBrk="0" hangingPunct="1">
              <a:defRPr sz="1400" kern="1200">
                <a:solidFill>
                  <a:schemeClr val="tx1"/>
                </a:solidFill>
                <a:latin typeface="Arial" panose="020B0604020202020204" pitchFamily="34" charset="0"/>
                <a:ea typeface="+mn-ea"/>
                <a:cs typeface="+mn-cs"/>
              </a:defRPr>
            </a:lvl6pPr>
            <a:lvl7pPr marL="2743200" algn="l" defTabSz="914400" rtl="0" eaLnBrk="1" latinLnBrk="0" hangingPunct="1">
              <a:defRPr sz="1400" kern="1200">
                <a:solidFill>
                  <a:schemeClr val="tx1"/>
                </a:solidFill>
                <a:latin typeface="Arial" panose="020B0604020202020204" pitchFamily="34" charset="0"/>
                <a:ea typeface="+mn-ea"/>
                <a:cs typeface="+mn-cs"/>
              </a:defRPr>
            </a:lvl7pPr>
            <a:lvl8pPr marL="3200400" algn="l" defTabSz="914400" rtl="0" eaLnBrk="1" latinLnBrk="0" hangingPunct="1">
              <a:defRPr sz="1400" kern="1200">
                <a:solidFill>
                  <a:schemeClr val="tx1"/>
                </a:solidFill>
                <a:latin typeface="Arial" panose="020B0604020202020204" pitchFamily="34" charset="0"/>
                <a:ea typeface="+mn-ea"/>
                <a:cs typeface="+mn-cs"/>
              </a:defRPr>
            </a:lvl8pPr>
            <a:lvl9pPr marL="3657600" algn="l" defTabSz="914400" rtl="0" eaLnBrk="1" latinLnBrk="0" hangingPunct="1">
              <a:defRPr sz="1400" kern="1200">
                <a:solidFill>
                  <a:schemeClr val="tx1"/>
                </a:solidFill>
                <a:latin typeface="Arial" panose="020B0604020202020204" pitchFamily="34" charset="0"/>
                <a:ea typeface="+mn-ea"/>
                <a:cs typeface="+mn-cs"/>
              </a:defRPr>
            </a:lvl9pPr>
          </a:lstStyle>
          <a:p>
            <a:endParaRPr lang="en-CA"/>
          </a:p>
        </p:txBody>
      </p:sp>
      <p:sp>
        <p:nvSpPr>
          <p:cNvPr id="123" name="Freeform 119">
            <a:extLst>
              <a:ext uri="{FF2B5EF4-FFF2-40B4-BE49-F238E27FC236}">
                <a16:creationId xmlns:a16="http://schemas.microsoft.com/office/drawing/2014/main" id="{AFE8A054-486C-4C29-B169-FD6EA97E772D}"/>
              </a:ext>
            </a:extLst>
          </p:cNvPr>
          <p:cNvSpPr>
            <a:spLocks noChangeAspect="1"/>
          </p:cNvSpPr>
          <p:nvPr/>
        </p:nvSpPr>
        <p:spPr bwMode="auto">
          <a:xfrm>
            <a:off x="9415796" y="928373"/>
            <a:ext cx="5631" cy="21540"/>
          </a:xfrm>
          <a:custGeom>
            <a:avLst/>
            <a:gdLst>
              <a:gd name="T0" fmla="*/ 10 w 10"/>
              <a:gd name="T1" fmla="*/ 34 h 34"/>
              <a:gd name="T2" fmla="*/ 0 w 10"/>
              <a:gd name="T3" fmla="*/ 0 h 34"/>
            </a:gdLst>
            <a:ahLst/>
            <a:cxnLst>
              <a:cxn ang="0">
                <a:pos x="T0" y="T1"/>
              </a:cxn>
              <a:cxn ang="0">
                <a:pos x="T2" y="T3"/>
              </a:cxn>
            </a:cxnLst>
            <a:rect l="0" t="0" r="r" b="b"/>
            <a:pathLst>
              <a:path w="10" h="34">
                <a:moveTo>
                  <a:pt x="10" y="34"/>
                </a:moveTo>
                <a:cubicBezTo>
                  <a:pt x="3" y="24"/>
                  <a:pt x="2" y="12"/>
                  <a:pt x="0" y="0"/>
                </a:cubicBezTo>
              </a:path>
            </a:pathLst>
          </a:custGeom>
          <a:noFill/>
          <a:ln w="6350" cap="rnd">
            <a:solidFill>
              <a:srgbClr val="FF6600"/>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defPPr>
              <a:defRPr lang="en-US"/>
            </a:defPPr>
            <a:lvl1pPr algn="l" rtl="0" fontAlgn="base">
              <a:spcBef>
                <a:spcPct val="0"/>
              </a:spcBef>
              <a:spcAft>
                <a:spcPct val="0"/>
              </a:spcAft>
              <a:defRPr sz="1400" kern="1200">
                <a:solidFill>
                  <a:schemeClr val="tx1"/>
                </a:solidFill>
                <a:latin typeface="Arial" panose="020B0604020202020204" pitchFamily="34" charset="0"/>
                <a:ea typeface="+mn-ea"/>
                <a:cs typeface="+mn-cs"/>
              </a:defRPr>
            </a:lvl1pPr>
            <a:lvl2pPr marL="457200" algn="l" rtl="0" fontAlgn="base">
              <a:spcBef>
                <a:spcPct val="0"/>
              </a:spcBef>
              <a:spcAft>
                <a:spcPct val="0"/>
              </a:spcAft>
              <a:defRPr sz="1400" kern="1200">
                <a:solidFill>
                  <a:schemeClr val="tx1"/>
                </a:solidFill>
                <a:latin typeface="Arial" panose="020B0604020202020204" pitchFamily="34" charset="0"/>
                <a:ea typeface="+mn-ea"/>
                <a:cs typeface="+mn-cs"/>
              </a:defRPr>
            </a:lvl2pPr>
            <a:lvl3pPr marL="914400" algn="l" rtl="0" fontAlgn="base">
              <a:spcBef>
                <a:spcPct val="0"/>
              </a:spcBef>
              <a:spcAft>
                <a:spcPct val="0"/>
              </a:spcAft>
              <a:defRPr sz="1400" kern="1200">
                <a:solidFill>
                  <a:schemeClr val="tx1"/>
                </a:solidFill>
                <a:latin typeface="Arial" panose="020B0604020202020204" pitchFamily="34" charset="0"/>
                <a:ea typeface="+mn-ea"/>
                <a:cs typeface="+mn-cs"/>
              </a:defRPr>
            </a:lvl3pPr>
            <a:lvl4pPr marL="1371600" algn="l" rtl="0" fontAlgn="base">
              <a:spcBef>
                <a:spcPct val="0"/>
              </a:spcBef>
              <a:spcAft>
                <a:spcPct val="0"/>
              </a:spcAft>
              <a:defRPr sz="1400" kern="1200">
                <a:solidFill>
                  <a:schemeClr val="tx1"/>
                </a:solidFill>
                <a:latin typeface="Arial" panose="020B0604020202020204" pitchFamily="34" charset="0"/>
                <a:ea typeface="+mn-ea"/>
                <a:cs typeface="+mn-cs"/>
              </a:defRPr>
            </a:lvl4pPr>
            <a:lvl5pPr marL="1828800" algn="l" rtl="0" fontAlgn="base">
              <a:spcBef>
                <a:spcPct val="0"/>
              </a:spcBef>
              <a:spcAft>
                <a:spcPct val="0"/>
              </a:spcAft>
              <a:defRPr sz="1400" kern="1200">
                <a:solidFill>
                  <a:schemeClr val="tx1"/>
                </a:solidFill>
                <a:latin typeface="Arial" panose="020B0604020202020204" pitchFamily="34" charset="0"/>
                <a:ea typeface="+mn-ea"/>
                <a:cs typeface="+mn-cs"/>
              </a:defRPr>
            </a:lvl5pPr>
            <a:lvl6pPr marL="2286000" algn="l" defTabSz="914400" rtl="0" eaLnBrk="1" latinLnBrk="0" hangingPunct="1">
              <a:defRPr sz="1400" kern="1200">
                <a:solidFill>
                  <a:schemeClr val="tx1"/>
                </a:solidFill>
                <a:latin typeface="Arial" panose="020B0604020202020204" pitchFamily="34" charset="0"/>
                <a:ea typeface="+mn-ea"/>
                <a:cs typeface="+mn-cs"/>
              </a:defRPr>
            </a:lvl6pPr>
            <a:lvl7pPr marL="2743200" algn="l" defTabSz="914400" rtl="0" eaLnBrk="1" latinLnBrk="0" hangingPunct="1">
              <a:defRPr sz="1400" kern="1200">
                <a:solidFill>
                  <a:schemeClr val="tx1"/>
                </a:solidFill>
                <a:latin typeface="Arial" panose="020B0604020202020204" pitchFamily="34" charset="0"/>
                <a:ea typeface="+mn-ea"/>
                <a:cs typeface="+mn-cs"/>
              </a:defRPr>
            </a:lvl7pPr>
            <a:lvl8pPr marL="3200400" algn="l" defTabSz="914400" rtl="0" eaLnBrk="1" latinLnBrk="0" hangingPunct="1">
              <a:defRPr sz="1400" kern="1200">
                <a:solidFill>
                  <a:schemeClr val="tx1"/>
                </a:solidFill>
                <a:latin typeface="Arial" panose="020B0604020202020204" pitchFamily="34" charset="0"/>
                <a:ea typeface="+mn-ea"/>
                <a:cs typeface="+mn-cs"/>
              </a:defRPr>
            </a:lvl8pPr>
            <a:lvl9pPr marL="3657600" algn="l" defTabSz="914400" rtl="0" eaLnBrk="1" latinLnBrk="0" hangingPunct="1">
              <a:defRPr sz="1400" kern="1200">
                <a:solidFill>
                  <a:schemeClr val="tx1"/>
                </a:solidFill>
                <a:latin typeface="Arial" panose="020B0604020202020204" pitchFamily="34" charset="0"/>
                <a:ea typeface="+mn-ea"/>
                <a:cs typeface="+mn-cs"/>
              </a:defRPr>
            </a:lvl9pPr>
          </a:lstStyle>
          <a:p>
            <a:endParaRPr lang="en-CA"/>
          </a:p>
        </p:txBody>
      </p:sp>
      <p:sp>
        <p:nvSpPr>
          <p:cNvPr id="124" name="Freeform 120">
            <a:extLst>
              <a:ext uri="{FF2B5EF4-FFF2-40B4-BE49-F238E27FC236}">
                <a16:creationId xmlns:a16="http://schemas.microsoft.com/office/drawing/2014/main" id="{38BD49B2-8135-4CD4-A54C-274315E965AF}"/>
              </a:ext>
            </a:extLst>
          </p:cNvPr>
          <p:cNvSpPr>
            <a:spLocks noChangeAspect="1"/>
          </p:cNvSpPr>
          <p:nvPr/>
        </p:nvSpPr>
        <p:spPr bwMode="auto">
          <a:xfrm>
            <a:off x="9409654" y="924507"/>
            <a:ext cx="6142" cy="3866"/>
          </a:xfrm>
          <a:custGeom>
            <a:avLst/>
            <a:gdLst>
              <a:gd name="T0" fmla="*/ 10 w 10"/>
              <a:gd name="T1" fmla="*/ 6 h 6"/>
              <a:gd name="T2" fmla="*/ 0 w 10"/>
              <a:gd name="T3" fmla="*/ 0 h 6"/>
            </a:gdLst>
            <a:ahLst/>
            <a:cxnLst>
              <a:cxn ang="0">
                <a:pos x="T0" y="T1"/>
              </a:cxn>
              <a:cxn ang="0">
                <a:pos x="T2" y="T3"/>
              </a:cxn>
            </a:cxnLst>
            <a:rect l="0" t="0" r="r" b="b"/>
            <a:pathLst>
              <a:path w="10" h="6">
                <a:moveTo>
                  <a:pt x="10" y="6"/>
                </a:moveTo>
                <a:cubicBezTo>
                  <a:pt x="7" y="2"/>
                  <a:pt x="4" y="1"/>
                  <a:pt x="0" y="0"/>
                </a:cubicBezTo>
              </a:path>
            </a:pathLst>
          </a:custGeom>
          <a:noFill/>
          <a:ln w="6350" cap="rnd">
            <a:solidFill>
              <a:srgbClr val="FF6600"/>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defPPr>
              <a:defRPr lang="en-US"/>
            </a:defPPr>
            <a:lvl1pPr algn="l" rtl="0" fontAlgn="base">
              <a:spcBef>
                <a:spcPct val="0"/>
              </a:spcBef>
              <a:spcAft>
                <a:spcPct val="0"/>
              </a:spcAft>
              <a:defRPr sz="1400" kern="1200">
                <a:solidFill>
                  <a:schemeClr val="tx1"/>
                </a:solidFill>
                <a:latin typeface="Arial" panose="020B0604020202020204" pitchFamily="34" charset="0"/>
                <a:ea typeface="+mn-ea"/>
                <a:cs typeface="+mn-cs"/>
              </a:defRPr>
            </a:lvl1pPr>
            <a:lvl2pPr marL="457200" algn="l" rtl="0" fontAlgn="base">
              <a:spcBef>
                <a:spcPct val="0"/>
              </a:spcBef>
              <a:spcAft>
                <a:spcPct val="0"/>
              </a:spcAft>
              <a:defRPr sz="1400" kern="1200">
                <a:solidFill>
                  <a:schemeClr val="tx1"/>
                </a:solidFill>
                <a:latin typeface="Arial" panose="020B0604020202020204" pitchFamily="34" charset="0"/>
                <a:ea typeface="+mn-ea"/>
                <a:cs typeface="+mn-cs"/>
              </a:defRPr>
            </a:lvl2pPr>
            <a:lvl3pPr marL="914400" algn="l" rtl="0" fontAlgn="base">
              <a:spcBef>
                <a:spcPct val="0"/>
              </a:spcBef>
              <a:spcAft>
                <a:spcPct val="0"/>
              </a:spcAft>
              <a:defRPr sz="1400" kern="1200">
                <a:solidFill>
                  <a:schemeClr val="tx1"/>
                </a:solidFill>
                <a:latin typeface="Arial" panose="020B0604020202020204" pitchFamily="34" charset="0"/>
                <a:ea typeface="+mn-ea"/>
                <a:cs typeface="+mn-cs"/>
              </a:defRPr>
            </a:lvl3pPr>
            <a:lvl4pPr marL="1371600" algn="l" rtl="0" fontAlgn="base">
              <a:spcBef>
                <a:spcPct val="0"/>
              </a:spcBef>
              <a:spcAft>
                <a:spcPct val="0"/>
              </a:spcAft>
              <a:defRPr sz="1400" kern="1200">
                <a:solidFill>
                  <a:schemeClr val="tx1"/>
                </a:solidFill>
                <a:latin typeface="Arial" panose="020B0604020202020204" pitchFamily="34" charset="0"/>
                <a:ea typeface="+mn-ea"/>
                <a:cs typeface="+mn-cs"/>
              </a:defRPr>
            </a:lvl4pPr>
            <a:lvl5pPr marL="1828800" algn="l" rtl="0" fontAlgn="base">
              <a:spcBef>
                <a:spcPct val="0"/>
              </a:spcBef>
              <a:spcAft>
                <a:spcPct val="0"/>
              </a:spcAft>
              <a:defRPr sz="1400" kern="1200">
                <a:solidFill>
                  <a:schemeClr val="tx1"/>
                </a:solidFill>
                <a:latin typeface="Arial" panose="020B0604020202020204" pitchFamily="34" charset="0"/>
                <a:ea typeface="+mn-ea"/>
                <a:cs typeface="+mn-cs"/>
              </a:defRPr>
            </a:lvl5pPr>
            <a:lvl6pPr marL="2286000" algn="l" defTabSz="914400" rtl="0" eaLnBrk="1" latinLnBrk="0" hangingPunct="1">
              <a:defRPr sz="1400" kern="1200">
                <a:solidFill>
                  <a:schemeClr val="tx1"/>
                </a:solidFill>
                <a:latin typeface="Arial" panose="020B0604020202020204" pitchFamily="34" charset="0"/>
                <a:ea typeface="+mn-ea"/>
                <a:cs typeface="+mn-cs"/>
              </a:defRPr>
            </a:lvl6pPr>
            <a:lvl7pPr marL="2743200" algn="l" defTabSz="914400" rtl="0" eaLnBrk="1" latinLnBrk="0" hangingPunct="1">
              <a:defRPr sz="1400" kern="1200">
                <a:solidFill>
                  <a:schemeClr val="tx1"/>
                </a:solidFill>
                <a:latin typeface="Arial" panose="020B0604020202020204" pitchFamily="34" charset="0"/>
                <a:ea typeface="+mn-ea"/>
                <a:cs typeface="+mn-cs"/>
              </a:defRPr>
            </a:lvl7pPr>
            <a:lvl8pPr marL="3200400" algn="l" defTabSz="914400" rtl="0" eaLnBrk="1" latinLnBrk="0" hangingPunct="1">
              <a:defRPr sz="1400" kern="1200">
                <a:solidFill>
                  <a:schemeClr val="tx1"/>
                </a:solidFill>
                <a:latin typeface="Arial" panose="020B0604020202020204" pitchFamily="34" charset="0"/>
                <a:ea typeface="+mn-ea"/>
                <a:cs typeface="+mn-cs"/>
              </a:defRPr>
            </a:lvl8pPr>
            <a:lvl9pPr marL="3657600" algn="l" defTabSz="914400" rtl="0" eaLnBrk="1" latinLnBrk="0" hangingPunct="1">
              <a:defRPr sz="1400" kern="1200">
                <a:solidFill>
                  <a:schemeClr val="tx1"/>
                </a:solidFill>
                <a:latin typeface="Arial" panose="020B0604020202020204" pitchFamily="34" charset="0"/>
                <a:ea typeface="+mn-ea"/>
                <a:cs typeface="+mn-cs"/>
              </a:defRPr>
            </a:lvl9pPr>
          </a:lstStyle>
          <a:p>
            <a:endParaRPr lang="en-CA"/>
          </a:p>
        </p:txBody>
      </p:sp>
      <p:sp>
        <p:nvSpPr>
          <p:cNvPr id="125" name="Freeform 121">
            <a:extLst>
              <a:ext uri="{FF2B5EF4-FFF2-40B4-BE49-F238E27FC236}">
                <a16:creationId xmlns:a16="http://schemas.microsoft.com/office/drawing/2014/main" id="{17070F2D-549C-4FDA-B971-5A07EBC90C75}"/>
              </a:ext>
            </a:extLst>
          </p:cNvPr>
          <p:cNvSpPr>
            <a:spLocks noChangeAspect="1"/>
          </p:cNvSpPr>
          <p:nvPr/>
        </p:nvSpPr>
        <p:spPr bwMode="auto">
          <a:xfrm>
            <a:off x="9511517" y="830062"/>
            <a:ext cx="14332" cy="2209"/>
          </a:xfrm>
          <a:custGeom>
            <a:avLst/>
            <a:gdLst>
              <a:gd name="T0" fmla="*/ 24 w 24"/>
              <a:gd name="T1" fmla="*/ 0 h 4"/>
              <a:gd name="T2" fmla="*/ 0 w 24"/>
              <a:gd name="T3" fmla="*/ 0 h 4"/>
            </a:gdLst>
            <a:ahLst/>
            <a:cxnLst>
              <a:cxn ang="0">
                <a:pos x="T0" y="T1"/>
              </a:cxn>
              <a:cxn ang="0">
                <a:pos x="T2" y="T3"/>
              </a:cxn>
            </a:cxnLst>
            <a:rect l="0" t="0" r="r" b="b"/>
            <a:pathLst>
              <a:path w="24" h="4">
                <a:moveTo>
                  <a:pt x="24" y="0"/>
                </a:moveTo>
                <a:cubicBezTo>
                  <a:pt x="16" y="4"/>
                  <a:pt x="8" y="1"/>
                  <a:pt x="0" y="0"/>
                </a:cubicBezTo>
              </a:path>
            </a:pathLst>
          </a:custGeom>
          <a:noFill/>
          <a:ln w="6350" cap="rnd">
            <a:solidFill>
              <a:srgbClr val="FF6600"/>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defPPr>
              <a:defRPr lang="en-US"/>
            </a:defPPr>
            <a:lvl1pPr algn="l" rtl="0" fontAlgn="base">
              <a:spcBef>
                <a:spcPct val="0"/>
              </a:spcBef>
              <a:spcAft>
                <a:spcPct val="0"/>
              </a:spcAft>
              <a:defRPr sz="1400" kern="1200">
                <a:solidFill>
                  <a:schemeClr val="tx1"/>
                </a:solidFill>
                <a:latin typeface="Arial" panose="020B0604020202020204" pitchFamily="34" charset="0"/>
                <a:ea typeface="+mn-ea"/>
                <a:cs typeface="+mn-cs"/>
              </a:defRPr>
            </a:lvl1pPr>
            <a:lvl2pPr marL="457200" algn="l" rtl="0" fontAlgn="base">
              <a:spcBef>
                <a:spcPct val="0"/>
              </a:spcBef>
              <a:spcAft>
                <a:spcPct val="0"/>
              </a:spcAft>
              <a:defRPr sz="1400" kern="1200">
                <a:solidFill>
                  <a:schemeClr val="tx1"/>
                </a:solidFill>
                <a:latin typeface="Arial" panose="020B0604020202020204" pitchFamily="34" charset="0"/>
                <a:ea typeface="+mn-ea"/>
                <a:cs typeface="+mn-cs"/>
              </a:defRPr>
            </a:lvl2pPr>
            <a:lvl3pPr marL="914400" algn="l" rtl="0" fontAlgn="base">
              <a:spcBef>
                <a:spcPct val="0"/>
              </a:spcBef>
              <a:spcAft>
                <a:spcPct val="0"/>
              </a:spcAft>
              <a:defRPr sz="1400" kern="1200">
                <a:solidFill>
                  <a:schemeClr val="tx1"/>
                </a:solidFill>
                <a:latin typeface="Arial" panose="020B0604020202020204" pitchFamily="34" charset="0"/>
                <a:ea typeface="+mn-ea"/>
                <a:cs typeface="+mn-cs"/>
              </a:defRPr>
            </a:lvl3pPr>
            <a:lvl4pPr marL="1371600" algn="l" rtl="0" fontAlgn="base">
              <a:spcBef>
                <a:spcPct val="0"/>
              </a:spcBef>
              <a:spcAft>
                <a:spcPct val="0"/>
              </a:spcAft>
              <a:defRPr sz="1400" kern="1200">
                <a:solidFill>
                  <a:schemeClr val="tx1"/>
                </a:solidFill>
                <a:latin typeface="Arial" panose="020B0604020202020204" pitchFamily="34" charset="0"/>
                <a:ea typeface="+mn-ea"/>
                <a:cs typeface="+mn-cs"/>
              </a:defRPr>
            </a:lvl4pPr>
            <a:lvl5pPr marL="1828800" algn="l" rtl="0" fontAlgn="base">
              <a:spcBef>
                <a:spcPct val="0"/>
              </a:spcBef>
              <a:spcAft>
                <a:spcPct val="0"/>
              </a:spcAft>
              <a:defRPr sz="1400" kern="1200">
                <a:solidFill>
                  <a:schemeClr val="tx1"/>
                </a:solidFill>
                <a:latin typeface="Arial" panose="020B0604020202020204" pitchFamily="34" charset="0"/>
                <a:ea typeface="+mn-ea"/>
                <a:cs typeface="+mn-cs"/>
              </a:defRPr>
            </a:lvl5pPr>
            <a:lvl6pPr marL="2286000" algn="l" defTabSz="914400" rtl="0" eaLnBrk="1" latinLnBrk="0" hangingPunct="1">
              <a:defRPr sz="1400" kern="1200">
                <a:solidFill>
                  <a:schemeClr val="tx1"/>
                </a:solidFill>
                <a:latin typeface="Arial" panose="020B0604020202020204" pitchFamily="34" charset="0"/>
                <a:ea typeface="+mn-ea"/>
                <a:cs typeface="+mn-cs"/>
              </a:defRPr>
            </a:lvl6pPr>
            <a:lvl7pPr marL="2743200" algn="l" defTabSz="914400" rtl="0" eaLnBrk="1" latinLnBrk="0" hangingPunct="1">
              <a:defRPr sz="1400" kern="1200">
                <a:solidFill>
                  <a:schemeClr val="tx1"/>
                </a:solidFill>
                <a:latin typeface="Arial" panose="020B0604020202020204" pitchFamily="34" charset="0"/>
                <a:ea typeface="+mn-ea"/>
                <a:cs typeface="+mn-cs"/>
              </a:defRPr>
            </a:lvl7pPr>
            <a:lvl8pPr marL="3200400" algn="l" defTabSz="914400" rtl="0" eaLnBrk="1" latinLnBrk="0" hangingPunct="1">
              <a:defRPr sz="1400" kern="1200">
                <a:solidFill>
                  <a:schemeClr val="tx1"/>
                </a:solidFill>
                <a:latin typeface="Arial" panose="020B0604020202020204" pitchFamily="34" charset="0"/>
                <a:ea typeface="+mn-ea"/>
                <a:cs typeface="+mn-cs"/>
              </a:defRPr>
            </a:lvl8pPr>
            <a:lvl9pPr marL="3657600" algn="l" defTabSz="914400" rtl="0" eaLnBrk="1" latinLnBrk="0" hangingPunct="1">
              <a:defRPr sz="1400" kern="1200">
                <a:solidFill>
                  <a:schemeClr val="tx1"/>
                </a:solidFill>
                <a:latin typeface="Arial" panose="020B0604020202020204" pitchFamily="34" charset="0"/>
                <a:ea typeface="+mn-ea"/>
                <a:cs typeface="+mn-cs"/>
              </a:defRPr>
            </a:lvl9pPr>
          </a:lstStyle>
          <a:p>
            <a:endParaRPr lang="en-CA"/>
          </a:p>
        </p:txBody>
      </p:sp>
      <p:sp>
        <p:nvSpPr>
          <p:cNvPr id="126" name="Freeform 122">
            <a:extLst>
              <a:ext uri="{FF2B5EF4-FFF2-40B4-BE49-F238E27FC236}">
                <a16:creationId xmlns:a16="http://schemas.microsoft.com/office/drawing/2014/main" id="{733F3B14-8E03-45D5-8D13-9594A7893051}"/>
              </a:ext>
            </a:extLst>
          </p:cNvPr>
          <p:cNvSpPr>
            <a:spLocks noChangeAspect="1"/>
          </p:cNvSpPr>
          <p:nvPr/>
        </p:nvSpPr>
        <p:spPr bwMode="auto">
          <a:xfrm>
            <a:off x="9400440" y="683147"/>
            <a:ext cx="19451" cy="57993"/>
          </a:xfrm>
          <a:custGeom>
            <a:avLst/>
            <a:gdLst>
              <a:gd name="T0" fmla="*/ 33 w 33"/>
              <a:gd name="T1" fmla="*/ 0 h 91"/>
              <a:gd name="T2" fmla="*/ 5 w 33"/>
              <a:gd name="T3" fmla="*/ 91 h 91"/>
            </a:gdLst>
            <a:ahLst/>
            <a:cxnLst>
              <a:cxn ang="0">
                <a:pos x="T0" y="T1"/>
              </a:cxn>
              <a:cxn ang="0">
                <a:pos x="T2" y="T3"/>
              </a:cxn>
            </a:cxnLst>
            <a:rect l="0" t="0" r="r" b="b"/>
            <a:pathLst>
              <a:path w="33" h="91">
                <a:moveTo>
                  <a:pt x="33" y="0"/>
                </a:moveTo>
                <a:cubicBezTo>
                  <a:pt x="15" y="27"/>
                  <a:pt x="0" y="56"/>
                  <a:pt x="5" y="91"/>
                </a:cubicBezTo>
              </a:path>
            </a:pathLst>
          </a:custGeom>
          <a:noFill/>
          <a:ln w="6350" cap="rnd">
            <a:solidFill>
              <a:srgbClr val="FF6600"/>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defPPr>
              <a:defRPr lang="en-US"/>
            </a:defPPr>
            <a:lvl1pPr algn="l" rtl="0" fontAlgn="base">
              <a:spcBef>
                <a:spcPct val="0"/>
              </a:spcBef>
              <a:spcAft>
                <a:spcPct val="0"/>
              </a:spcAft>
              <a:defRPr sz="1400" kern="1200">
                <a:solidFill>
                  <a:schemeClr val="tx1"/>
                </a:solidFill>
                <a:latin typeface="Arial" panose="020B0604020202020204" pitchFamily="34" charset="0"/>
                <a:ea typeface="+mn-ea"/>
                <a:cs typeface="+mn-cs"/>
              </a:defRPr>
            </a:lvl1pPr>
            <a:lvl2pPr marL="457200" algn="l" rtl="0" fontAlgn="base">
              <a:spcBef>
                <a:spcPct val="0"/>
              </a:spcBef>
              <a:spcAft>
                <a:spcPct val="0"/>
              </a:spcAft>
              <a:defRPr sz="1400" kern="1200">
                <a:solidFill>
                  <a:schemeClr val="tx1"/>
                </a:solidFill>
                <a:latin typeface="Arial" panose="020B0604020202020204" pitchFamily="34" charset="0"/>
                <a:ea typeface="+mn-ea"/>
                <a:cs typeface="+mn-cs"/>
              </a:defRPr>
            </a:lvl2pPr>
            <a:lvl3pPr marL="914400" algn="l" rtl="0" fontAlgn="base">
              <a:spcBef>
                <a:spcPct val="0"/>
              </a:spcBef>
              <a:spcAft>
                <a:spcPct val="0"/>
              </a:spcAft>
              <a:defRPr sz="1400" kern="1200">
                <a:solidFill>
                  <a:schemeClr val="tx1"/>
                </a:solidFill>
                <a:latin typeface="Arial" panose="020B0604020202020204" pitchFamily="34" charset="0"/>
                <a:ea typeface="+mn-ea"/>
                <a:cs typeface="+mn-cs"/>
              </a:defRPr>
            </a:lvl3pPr>
            <a:lvl4pPr marL="1371600" algn="l" rtl="0" fontAlgn="base">
              <a:spcBef>
                <a:spcPct val="0"/>
              </a:spcBef>
              <a:spcAft>
                <a:spcPct val="0"/>
              </a:spcAft>
              <a:defRPr sz="1400" kern="1200">
                <a:solidFill>
                  <a:schemeClr val="tx1"/>
                </a:solidFill>
                <a:latin typeface="Arial" panose="020B0604020202020204" pitchFamily="34" charset="0"/>
                <a:ea typeface="+mn-ea"/>
                <a:cs typeface="+mn-cs"/>
              </a:defRPr>
            </a:lvl4pPr>
            <a:lvl5pPr marL="1828800" algn="l" rtl="0" fontAlgn="base">
              <a:spcBef>
                <a:spcPct val="0"/>
              </a:spcBef>
              <a:spcAft>
                <a:spcPct val="0"/>
              </a:spcAft>
              <a:defRPr sz="1400" kern="1200">
                <a:solidFill>
                  <a:schemeClr val="tx1"/>
                </a:solidFill>
                <a:latin typeface="Arial" panose="020B0604020202020204" pitchFamily="34" charset="0"/>
                <a:ea typeface="+mn-ea"/>
                <a:cs typeface="+mn-cs"/>
              </a:defRPr>
            </a:lvl5pPr>
            <a:lvl6pPr marL="2286000" algn="l" defTabSz="914400" rtl="0" eaLnBrk="1" latinLnBrk="0" hangingPunct="1">
              <a:defRPr sz="1400" kern="1200">
                <a:solidFill>
                  <a:schemeClr val="tx1"/>
                </a:solidFill>
                <a:latin typeface="Arial" panose="020B0604020202020204" pitchFamily="34" charset="0"/>
                <a:ea typeface="+mn-ea"/>
                <a:cs typeface="+mn-cs"/>
              </a:defRPr>
            </a:lvl6pPr>
            <a:lvl7pPr marL="2743200" algn="l" defTabSz="914400" rtl="0" eaLnBrk="1" latinLnBrk="0" hangingPunct="1">
              <a:defRPr sz="1400" kern="1200">
                <a:solidFill>
                  <a:schemeClr val="tx1"/>
                </a:solidFill>
                <a:latin typeface="Arial" panose="020B0604020202020204" pitchFamily="34" charset="0"/>
                <a:ea typeface="+mn-ea"/>
                <a:cs typeface="+mn-cs"/>
              </a:defRPr>
            </a:lvl7pPr>
            <a:lvl8pPr marL="3200400" algn="l" defTabSz="914400" rtl="0" eaLnBrk="1" latinLnBrk="0" hangingPunct="1">
              <a:defRPr sz="1400" kern="1200">
                <a:solidFill>
                  <a:schemeClr val="tx1"/>
                </a:solidFill>
                <a:latin typeface="Arial" panose="020B0604020202020204" pitchFamily="34" charset="0"/>
                <a:ea typeface="+mn-ea"/>
                <a:cs typeface="+mn-cs"/>
              </a:defRPr>
            </a:lvl8pPr>
            <a:lvl9pPr marL="3657600" algn="l" defTabSz="914400" rtl="0" eaLnBrk="1" latinLnBrk="0" hangingPunct="1">
              <a:defRPr sz="1400" kern="1200">
                <a:solidFill>
                  <a:schemeClr val="tx1"/>
                </a:solidFill>
                <a:latin typeface="Arial" panose="020B0604020202020204" pitchFamily="34" charset="0"/>
                <a:ea typeface="+mn-ea"/>
                <a:cs typeface="+mn-cs"/>
              </a:defRPr>
            </a:lvl9pPr>
          </a:lstStyle>
          <a:p>
            <a:endParaRPr lang="en-CA"/>
          </a:p>
        </p:txBody>
      </p:sp>
      <p:sp>
        <p:nvSpPr>
          <p:cNvPr id="127" name="Freeform 123">
            <a:extLst>
              <a:ext uri="{FF2B5EF4-FFF2-40B4-BE49-F238E27FC236}">
                <a16:creationId xmlns:a16="http://schemas.microsoft.com/office/drawing/2014/main" id="{9B759D72-3841-44DC-AA64-F8BEB026FD59}"/>
              </a:ext>
            </a:extLst>
          </p:cNvPr>
          <p:cNvSpPr>
            <a:spLocks noChangeAspect="1"/>
          </p:cNvSpPr>
          <p:nvPr/>
        </p:nvSpPr>
        <p:spPr bwMode="auto">
          <a:xfrm>
            <a:off x="9398905" y="741139"/>
            <a:ext cx="10749" cy="12151"/>
          </a:xfrm>
          <a:custGeom>
            <a:avLst/>
            <a:gdLst>
              <a:gd name="T0" fmla="*/ 8 w 18"/>
              <a:gd name="T1" fmla="*/ 0 h 19"/>
              <a:gd name="T2" fmla="*/ 17 w 18"/>
              <a:gd name="T3" fmla="*/ 18 h 19"/>
              <a:gd name="T4" fmla="*/ 10 w 18"/>
              <a:gd name="T5" fmla="*/ 19 h 19"/>
              <a:gd name="T6" fmla="*/ 2 w 18"/>
              <a:gd name="T7" fmla="*/ 15 h 19"/>
              <a:gd name="T8" fmla="*/ 0 w 18"/>
              <a:gd name="T9" fmla="*/ 13 h 19"/>
            </a:gdLst>
            <a:ahLst/>
            <a:cxnLst>
              <a:cxn ang="0">
                <a:pos x="T0" y="T1"/>
              </a:cxn>
              <a:cxn ang="0">
                <a:pos x="T2" y="T3"/>
              </a:cxn>
              <a:cxn ang="0">
                <a:pos x="T4" y="T5"/>
              </a:cxn>
              <a:cxn ang="0">
                <a:pos x="T6" y="T7"/>
              </a:cxn>
              <a:cxn ang="0">
                <a:pos x="T8" y="T9"/>
              </a:cxn>
            </a:cxnLst>
            <a:rect l="0" t="0" r="r" b="b"/>
            <a:pathLst>
              <a:path w="18" h="19">
                <a:moveTo>
                  <a:pt x="8" y="0"/>
                </a:moveTo>
                <a:cubicBezTo>
                  <a:pt x="14" y="2"/>
                  <a:pt x="18" y="12"/>
                  <a:pt x="17" y="18"/>
                </a:cubicBezTo>
                <a:cubicBezTo>
                  <a:pt x="15" y="19"/>
                  <a:pt x="12" y="19"/>
                  <a:pt x="10" y="19"/>
                </a:cubicBezTo>
                <a:cubicBezTo>
                  <a:pt x="7" y="18"/>
                  <a:pt x="5" y="16"/>
                  <a:pt x="2" y="15"/>
                </a:cubicBezTo>
                <a:cubicBezTo>
                  <a:pt x="2" y="14"/>
                  <a:pt x="1" y="14"/>
                  <a:pt x="0" y="13"/>
                </a:cubicBezTo>
              </a:path>
            </a:pathLst>
          </a:custGeom>
          <a:noFill/>
          <a:ln w="6350" cap="rnd">
            <a:solidFill>
              <a:srgbClr val="FF6600"/>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defPPr>
              <a:defRPr lang="en-US"/>
            </a:defPPr>
            <a:lvl1pPr algn="l" rtl="0" fontAlgn="base">
              <a:spcBef>
                <a:spcPct val="0"/>
              </a:spcBef>
              <a:spcAft>
                <a:spcPct val="0"/>
              </a:spcAft>
              <a:defRPr sz="1400" kern="1200">
                <a:solidFill>
                  <a:schemeClr val="tx1"/>
                </a:solidFill>
                <a:latin typeface="Arial" panose="020B0604020202020204" pitchFamily="34" charset="0"/>
                <a:ea typeface="+mn-ea"/>
                <a:cs typeface="+mn-cs"/>
              </a:defRPr>
            </a:lvl1pPr>
            <a:lvl2pPr marL="457200" algn="l" rtl="0" fontAlgn="base">
              <a:spcBef>
                <a:spcPct val="0"/>
              </a:spcBef>
              <a:spcAft>
                <a:spcPct val="0"/>
              </a:spcAft>
              <a:defRPr sz="1400" kern="1200">
                <a:solidFill>
                  <a:schemeClr val="tx1"/>
                </a:solidFill>
                <a:latin typeface="Arial" panose="020B0604020202020204" pitchFamily="34" charset="0"/>
                <a:ea typeface="+mn-ea"/>
                <a:cs typeface="+mn-cs"/>
              </a:defRPr>
            </a:lvl2pPr>
            <a:lvl3pPr marL="914400" algn="l" rtl="0" fontAlgn="base">
              <a:spcBef>
                <a:spcPct val="0"/>
              </a:spcBef>
              <a:spcAft>
                <a:spcPct val="0"/>
              </a:spcAft>
              <a:defRPr sz="1400" kern="1200">
                <a:solidFill>
                  <a:schemeClr val="tx1"/>
                </a:solidFill>
                <a:latin typeface="Arial" panose="020B0604020202020204" pitchFamily="34" charset="0"/>
                <a:ea typeface="+mn-ea"/>
                <a:cs typeface="+mn-cs"/>
              </a:defRPr>
            </a:lvl3pPr>
            <a:lvl4pPr marL="1371600" algn="l" rtl="0" fontAlgn="base">
              <a:spcBef>
                <a:spcPct val="0"/>
              </a:spcBef>
              <a:spcAft>
                <a:spcPct val="0"/>
              </a:spcAft>
              <a:defRPr sz="1400" kern="1200">
                <a:solidFill>
                  <a:schemeClr val="tx1"/>
                </a:solidFill>
                <a:latin typeface="Arial" panose="020B0604020202020204" pitchFamily="34" charset="0"/>
                <a:ea typeface="+mn-ea"/>
                <a:cs typeface="+mn-cs"/>
              </a:defRPr>
            </a:lvl4pPr>
            <a:lvl5pPr marL="1828800" algn="l" rtl="0" fontAlgn="base">
              <a:spcBef>
                <a:spcPct val="0"/>
              </a:spcBef>
              <a:spcAft>
                <a:spcPct val="0"/>
              </a:spcAft>
              <a:defRPr sz="1400" kern="1200">
                <a:solidFill>
                  <a:schemeClr val="tx1"/>
                </a:solidFill>
                <a:latin typeface="Arial" panose="020B0604020202020204" pitchFamily="34" charset="0"/>
                <a:ea typeface="+mn-ea"/>
                <a:cs typeface="+mn-cs"/>
              </a:defRPr>
            </a:lvl5pPr>
            <a:lvl6pPr marL="2286000" algn="l" defTabSz="914400" rtl="0" eaLnBrk="1" latinLnBrk="0" hangingPunct="1">
              <a:defRPr sz="1400" kern="1200">
                <a:solidFill>
                  <a:schemeClr val="tx1"/>
                </a:solidFill>
                <a:latin typeface="Arial" panose="020B0604020202020204" pitchFamily="34" charset="0"/>
                <a:ea typeface="+mn-ea"/>
                <a:cs typeface="+mn-cs"/>
              </a:defRPr>
            </a:lvl6pPr>
            <a:lvl7pPr marL="2743200" algn="l" defTabSz="914400" rtl="0" eaLnBrk="1" latinLnBrk="0" hangingPunct="1">
              <a:defRPr sz="1400" kern="1200">
                <a:solidFill>
                  <a:schemeClr val="tx1"/>
                </a:solidFill>
                <a:latin typeface="Arial" panose="020B0604020202020204" pitchFamily="34" charset="0"/>
                <a:ea typeface="+mn-ea"/>
                <a:cs typeface="+mn-cs"/>
              </a:defRPr>
            </a:lvl7pPr>
            <a:lvl8pPr marL="3200400" algn="l" defTabSz="914400" rtl="0" eaLnBrk="1" latinLnBrk="0" hangingPunct="1">
              <a:defRPr sz="1400" kern="1200">
                <a:solidFill>
                  <a:schemeClr val="tx1"/>
                </a:solidFill>
                <a:latin typeface="Arial" panose="020B0604020202020204" pitchFamily="34" charset="0"/>
                <a:ea typeface="+mn-ea"/>
                <a:cs typeface="+mn-cs"/>
              </a:defRPr>
            </a:lvl8pPr>
            <a:lvl9pPr marL="3657600" algn="l" defTabSz="914400" rtl="0" eaLnBrk="1" latinLnBrk="0" hangingPunct="1">
              <a:defRPr sz="1400" kern="1200">
                <a:solidFill>
                  <a:schemeClr val="tx1"/>
                </a:solidFill>
                <a:latin typeface="Arial" panose="020B0604020202020204" pitchFamily="34" charset="0"/>
                <a:ea typeface="+mn-ea"/>
                <a:cs typeface="+mn-cs"/>
              </a:defRPr>
            </a:lvl9pPr>
          </a:lstStyle>
          <a:p>
            <a:endParaRPr lang="en-CA"/>
          </a:p>
        </p:txBody>
      </p:sp>
      <p:sp>
        <p:nvSpPr>
          <p:cNvPr id="128" name="Freeform 124">
            <a:extLst>
              <a:ext uri="{FF2B5EF4-FFF2-40B4-BE49-F238E27FC236}">
                <a16:creationId xmlns:a16="http://schemas.microsoft.com/office/drawing/2014/main" id="{38AAEA60-36CF-4AD7-A13A-BCE63747BE6C}"/>
              </a:ext>
            </a:extLst>
          </p:cNvPr>
          <p:cNvSpPr>
            <a:spLocks noChangeAspect="1"/>
          </p:cNvSpPr>
          <p:nvPr/>
        </p:nvSpPr>
        <p:spPr bwMode="auto">
          <a:xfrm>
            <a:off x="9390203" y="749976"/>
            <a:ext cx="8702" cy="6075"/>
          </a:xfrm>
          <a:custGeom>
            <a:avLst/>
            <a:gdLst>
              <a:gd name="T0" fmla="*/ 14 w 14"/>
              <a:gd name="T1" fmla="*/ 0 h 10"/>
              <a:gd name="T2" fmla="*/ 0 w 14"/>
              <a:gd name="T3" fmla="*/ 10 h 10"/>
            </a:gdLst>
            <a:ahLst/>
            <a:cxnLst>
              <a:cxn ang="0">
                <a:pos x="T0" y="T1"/>
              </a:cxn>
              <a:cxn ang="0">
                <a:pos x="T2" y="T3"/>
              </a:cxn>
            </a:cxnLst>
            <a:rect l="0" t="0" r="r" b="b"/>
            <a:pathLst>
              <a:path w="14" h="10">
                <a:moveTo>
                  <a:pt x="14" y="0"/>
                </a:moveTo>
                <a:cubicBezTo>
                  <a:pt x="10" y="2"/>
                  <a:pt x="6" y="5"/>
                  <a:pt x="0" y="10"/>
                </a:cubicBezTo>
              </a:path>
            </a:pathLst>
          </a:custGeom>
          <a:noFill/>
          <a:ln w="6350" cap="rnd">
            <a:solidFill>
              <a:srgbClr val="FF6600"/>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defPPr>
              <a:defRPr lang="en-US"/>
            </a:defPPr>
            <a:lvl1pPr algn="l" rtl="0" fontAlgn="base">
              <a:spcBef>
                <a:spcPct val="0"/>
              </a:spcBef>
              <a:spcAft>
                <a:spcPct val="0"/>
              </a:spcAft>
              <a:defRPr sz="1400" kern="1200">
                <a:solidFill>
                  <a:schemeClr val="tx1"/>
                </a:solidFill>
                <a:latin typeface="Arial" panose="020B0604020202020204" pitchFamily="34" charset="0"/>
                <a:ea typeface="+mn-ea"/>
                <a:cs typeface="+mn-cs"/>
              </a:defRPr>
            </a:lvl1pPr>
            <a:lvl2pPr marL="457200" algn="l" rtl="0" fontAlgn="base">
              <a:spcBef>
                <a:spcPct val="0"/>
              </a:spcBef>
              <a:spcAft>
                <a:spcPct val="0"/>
              </a:spcAft>
              <a:defRPr sz="1400" kern="1200">
                <a:solidFill>
                  <a:schemeClr val="tx1"/>
                </a:solidFill>
                <a:latin typeface="Arial" panose="020B0604020202020204" pitchFamily="34" charset="0"/>
                <a:ea typeface="+mn-ea"/>
                <a:cs typeface="+mn-cs"/>
              </a:defRPr>
            </a:lvl2pPr>
            <a:lvl3pPr marL="914400" algn="l" rtl="0" fontAlgn="base">
              <a:spcBef>
                <a:spcPct val="0"/>
              </a:spcBef>
              <a:spcAft>
                <a:spcPct val="0"/>
              </a:spcAft>
              <a:defRPr sz="1400" kern="1200">
                <a:solidFill>
                  <a:schemeClr val="tx1"/>
                </a:solidFill>
                <a:latin typeface="Arial" panose="020B0604020202020204" pitchFamily="34" charset="0"/>
                <a:ea typeface="+mn-ea"/>
                <a:cs typeface="+mn-cs"/>
              </a:defRPr>
            </a:lvl3pPr>
            <a:lvl4pPr marL="1371600" algn="l" rtl="0" fontAlgn="base">
              <a:spcBef>
                <a:spcPct val="0"/>
              </a:spcBef>
              <a:spcAft>
                <a:spcPct val="0"/>
              </a:spcAft>
              <a:defRPr sz="1400" kern="1200">
                <a:solidFill>
                  <a:schemeClr val="tx1"/>
                </a:solidFill>
                <a:latin typeface="Arial" panose="020B0604020202020204" pitchFamily="34" charset="0"/>
                <a:ea typeface="+mn-ea"/>
                <a:cs typeface="+mn-cs"/>
              </a:defRPr>
            </a:lvl4pPr>
            <a:lvl5pPr marL="1828800" algn="l" rtl="0" fontAlgn="base">
              <a:spcBef>
                <a:spcPct val="0"/>
              </a:spcBef>
              <a:spcAft>
                <a:spcPct val="0"/>
              </a:spcAft>
              <a:defRPr sz="1400" kern="1200">
                <a:solidFill>
                  <a:schemeClr val="tx1"/>
                </a:solidFill>
                <a:latin typeface="Arial" panose="020B0604020202020204" pitchFamily="34" charset="0"/>
                <a:ea typeface="+mn-ea"/>
                <a:cs typeface="+mn-cs"/>
              </a:defRPr>
            </a:lvl5pPr>
            <a:lvl6pPr marL="2286000" algn="l" defTabSz="914400" rtl="0" eaLnBrk="1" latinLnBrk="0" hangingPunct="1">
              <a:defRPr sz="1400" kern="1200">
                <a:solidFill>
                  <a:schemeClr val="tx1"/>
                </a:solidFill>
                <a:latin typeface="Arial" panose="020B0604020202020204" pitchFamily="34" charset="0"/>
                <a:ea typeface="+mn-ea"/>
                <a:cs typeface="+mn-cs"/>
              </a:defRPr>
            </a:lvl6pPr>
            <a:lvl7pPr marL="2743200" algn="l" defTabSz="914400" rtl="0" eaLnBrk="1" latinLnBrk="0" hangingPunct="1">
              <a:defRPr sz="1400" kern="1200">
                <a:solidFill>
                  <a:schemeClr val="tx1"/>
                </a:solidFill>
                <a:latin typeface="Arial" panose="020B0604020202020204" pitchFamily="34" charset="0"/>
                <a:ea typeface="+mn-ea"/>
                <a:cs typeface="+mn-cs"/>
              </a:defRPr>
            </a:lvl7pPr>
            <a:lvl8pPr marL="3200400" algn="l" defTabSz="914400" rtl="0" eaLnBrk="1" latinLnBrk="0" hangingPunct="1">
              <a:defRPr sz="1400" kern="1200">
                <a:solidFill>
                  <a:schemeClr val="tx1"/>
                </a:solidFill>
                <a:latin typeface="Arial" panose="020B0604020202020204" pitchFamily="34" charset="0"/>
                <a:ea typeface="+mn-ea"/>
                <a:cs typeface="+mn-cs"/>
              </a:defRPr>
            </a:lvl8pPr>
            <a:lvl9pPr marL="3657600" algn="l" defTabSz="914400" rtl="0" eaLnBrk="1" latinLnBrk="0" hangingPunct="1">
              <a:defRPr sz="1400" kern="1200">
                <a:solidFill>
                  <a:schemeClr val="tx1"/>
                </a:solidFill>
                <a:latin typeface="Arial" panose="020B0604020202020204" pitchFamily="34" charset="0"/>
                <a:ea typeface="+mn-ea"/>
                <a:cs typeface="+mn-cs"/>
              </a:defRPr>
            </a:lvl9pPr>
          </a:lstStyle>
          <a:p>
            <a:endParaRPr lang="en-CA"/>
          </a:p>
        </p:txBody>
      </p:sp>
      <p:sp>
        <p:nvSpPr>
          <p:cNvPr id="129" name="Freeform 125">
            <a:extLst>
              <a:ext uri="{FF2B5EF4-FFF2-40B4-BE49-F238E27FC236}">
                <a16:creationId xmlns:a16="http://schemas.microsoft.com/office/drawing/2014/main" id="{4933665D-05C5-4083-A7FF-E536EEEED62F}"/>
              </a:ext>
            </a:extLst>
          </p:cNvPr>
          <p:cNvSpPr>
            <a:spLocks noChangeAspect="1"/>
          </p:cNvSpPr>
          <p:nvPr/>
        </p:nvSpPr>
        <p:spPr bwMode="auto">
          <a:xfrm>
            <a:off x="9304720" y="604166"/>
            <a:ext cx="1536" cy="16017"/>
          </a:xfrm>
          <a:custGeom>
            <a:avLst/>
            <a:gdLst>
              <a:gd name="T0" fmla="*/ 3 w 3"/>
              <a:gd name="T1" fmla="*/ 0 h 26"/>
              <a:gd name="T2" fmla="*/ 1 w 3"/>
              <a:gd name="T3" fmla="*/ 26 h 26"/>
            </a:gdLst>
            <a:ahLst/>
            <a:cxnLst>
              <a:cxn ang="0">
                <a:pos x="T0" y="T1"/>
              </a:cxn>
              <a:cxn ang="0">
                <a:pos x="T2" y="T3"/>
              </a:cxn>
            </a:cxnLst>
            <a:rect l="0" t="0" r="r" b="b"/>
            <a:pathLst>
              <a:path w="3" h="26">
                <a:moveTo>
                  <a:pt x="3" y="0"/>
                </a:moveTo>
                <a:cubicBezTo>
                  <a:pt x="0" y="8"/>
                  <a:pt x="1" y="17"/>
                  <a:pt x="1" y="26"/>
                </a:cubicBezTo>
              </a:path>
            </a:pathLst>
          </a:custGeom>
          <a:noFill/>
          <a:ln w="6350" cap="rnd">
            <a:solidFill>
              <a:srgbClr val="FF6600"/>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defPPr>
              <a:defRPr lang="en-US"/>
            </a:defPPr>
            <a:lvl1pPr algn="l" rtl="0" fontAlgn="base">
              <a:spcBef>
                <a:spcPct val="0"/>
              </a:spcBef>
              <a:spcAft>
                <a:spcPct val="0"/>
              </a:spcAft>
              <a:defRPr sz="1400" kern="1200">
                <a:solidFill>
                  <a:schemeClr val="tx1"/>
                </a:solidFill>
                <a:latin typeface="Arial" panose="020B0604020202020204" pitchFamily="34" charset="0"/>
                <a:ea typeface="+mn-ea"/>
                <a:cs typeface="+mn-cs"/>
              </a:defRPr>
            </a:lvl1pPr>
            <a:lvl2pPr marL="457200" algn="l" rtl="0" fontAlgn="base">
              <a:spcBef>
                <a:spcPct val="0"/>
              </a:spcBef>
              <a:spcAft>
                <a:spcPct val="0"/>
              </a:spcAft>
              <a:defRPr sz="1400" kern="1200">
                <a:solidFill>
                  <a:schemeClr val="tx1"/>
                </a:solidFill>
                <a:latin typeface="Arial" panose="020B0604020202020204" pitchFamily="34" charset="0"/>
                <a:ea typeface="+mn-ea"/>
                <a:cs typeface="+mn-cs"/>
              </a:defRPr>
            </a:lvl2pPr>
            <a:lvl3pPr marL="914400" algn="l" rtl="0" fontAlgn="base">
              <a:spcBef>
                <a:spcPct val="0"/>
              </a:spcBef>
              <a:spcAft>
                <a:spcPct val="0"/>
              </a:spcAft>
              <a:defRPr sz="1400" kern="1200">
                <a:solidFill>
                  <a:schemeClr val="tx1"/>
                </a:solidFill>
                <a:latin typeface="Arial" panose="020B0604020202020204" pitchFamily="34" charset="0"/>
                <a:ea typeface="+mn-ea"/>
                <a:cs typeface="+mn-cs"/>
              </a:defRPr>
            </a:lvl3pPr>
            <a:lvl4pPr marL="1371600" algn="l" rtl="0" fontAlgn="base">
              <a:spcBef>
                <a:spcPct val="0"/>
              </a:spcBef>
              <a:spcAft>
                <a:spcPct val="0"/>
              </a:spcAft>
              <a:defRPr sz="1400" kern="1200">
                <a:solidFill>
                  <a:schemeClr val="tx1"/>
                </a:solidFill>
                <a:latin typeface="Arial" panose="020B0604020202020204" pitchFamily="34" charset="0"/>
                <a:ea typeface="+mn-ea"/>
                <a:cs typeface="+mn-cs"/>
              </a:defRPr>
            </a:lvl4pPr>
            <a:lvl5pPr marL="1828800" algn="l" rtl="0" fontAlgn="base">
              <a:spcBef>
                <a:spcPct val="0"/>
              </a:spcBef>
              <a:spcAft>
                <a:spcPct val="0"/>
              </a:spcAft>
              <a:defRPr sz="1400" kern="1200">
                <a:solidFill>
                  <a:schemeClr val="tx1"/>
                </a:solidFill>
                <a:latin typeface="Arial" panose="020B0604020202020204" pitchFamily="34" charset="0"/>
                <a:ea typeface="+mn-ea"/>
                <a:cs typeface="+mn-cs"/>
              </a:defRPr>
            </a:lvl5pPr>
            <a:lvl6pPr marL="2286000" algn="l" defTabSz="914400" rtl="0" eaLnBrk="1" latinLnBrk="0" hangingPunct="1">
              <a:defRPr sz="1400" kern="1200">
                <a:solidFill>
                  <a:schemeClr val="tx1"/>
                </a:solidFill>
                <a:latin typeface="Arial" panose="020B0604020202020204" pitchFamily="34" charset="0"/>
                <a:ea typeface="+mn-ea"/>
                <a:cs typeface="+mn-cs"/>
              </a:defRPr>
            </a:lvl6pPr>
            <a:lvl7pPr marL="2743200" algn="l" defTabSz="914400" rtl="0" eaLnBrk="1" latinLnBrk="0" hangingPunct="1">
              <a:defRPr sz="1400" kern="1200">
                <a:solidFill>
                  <a:schemeClr val="tx1"/>
                </a:solidFill>
                <a:latin typeface="Arial" panose="020B0604020202020204" pitchFamily="34" charset="0"/>
                <a:ea typeface="+mn-ea"/>
                <a:cs typeface="+mn-cs"/>
              </a:defRPr>
            </a:lvl7pPr>
            <a:lvl8pPr marL="3200400" algn="l" defTabSz="914400" rtl="0" eaLnBrk="1" latinLnBrk="0" hangingPunct="1">
              <a:defRPr sz="1400" kern="1200">
                <a:solidFill>
                  <a:schemeClr val="tx1"/>
                </a:solidFill>
                <a:latin typeface="Arial" panose="020B0604020202020204" pitchFamily="34" charset="0"/>
                <a:ea typeface="+mn-ea"/>
                <a:cs typeface="+mn-cs"/>
              </a:defRPr>
            </a:lvl8pPr>
            <a:lvl9pPr marL="3657600" algn="l" defTabSz="914400" rtl="0" eaLnBrk="1" latinLnBrk="0" hangingPunct="1">
              <a:defRPr sz="1400" kern="1200">
                <a:solidFill>
                  <a:schemeClr val="tx1"/>
                </a:solidFill>
                <a:latin typeface="Arial" panose="020B0604020202020204" pitchFamily="34" charset="0"/>
                <a:ea typeface="+mn-ea"/>
                <a:cs typeface="+mn-cs"/>
              </a:defRPr>
            </a:lvl9pPr>
          </a:lstStyle>
          <a:p>
            <a:endParaRPr lang="en-CA"/>
          </a:p>
        </p:txBody>
      </p:sp>
      <p:sp>
        <p:nvSpPr>
          <p:cNvPr id="130" name="Freeform 126">
            <a:extLst>
              <a:ext uri="{FF2B5EF4-FFF2-40B4-BE49-F238E27FC236}">
                <a16:creationId xmlns:a16="http://schemas.microsoft.com/office/drawing/2014/main" id="{5FE0B3E8-FDE3-487D-9799-2838E2B68DB8}"/>
              </a:ext>
            </a:extLst>
          </p:cNvPr>
          <p:cNvSpPr>
            <a:spLocks noChangeAspect="1"/>
          </p:cNvSpPr>
          <p:nvPr/>
        </p:nvSpPr>
        <p:spPr bwMode="auto">
          <a:xfrm>
            <a:off x="9290387" y="620183"/>
            <a:ext cx="22011" cy="48051"/>
          </a:xfrm>
          <a:custGeom>
            <a:avLst/>
            <a:gdLst>
              <a:gd name="T0" fmla="*/ 25 w 37"/>
              <a:gd name="T1" fmla="*/ 0 h 75"/>
              <a:gd name="T2" fmla="*/ 13 w 37"/>
              <a:gd name="T3" fmla="*/ 75 h 75"/>
              <a:gd name="T4" fmla="*/ 25 w 37"/>
              <a:gd name="T5" fmla="*/ 0 h 75"/>
            </a:gdLst>
            <a:ahLst/>
            <a:cxnLst>
              <a:cxn ang="0">
                <a:pos x="T0" y="T1"/>
              </a:cxn>
              <a:cxn ang="0">
                <a:pos x="T2" y="T3"/>
              </a:cxn>
              <a:cxn ang="0">
                <a:pos x="T4" y="T5"/>
              </a:cxn>
            </a:cxnLst>
            <a:rect l="0" t="0" r="r" b="b"/>
            <a:pathLst>
              <a:path w="37" h="75">
                <a:moveTo>
                  <a:pt x="25" y="0"/>
                </a:moveTo>
                <a:cubicBezTo>
                  <a:pt x="28" y="21"/>
                  <a:pt x="37" y="66"/>
                  <a:pt x="13" y="75"/>
                </a:cubicBezTo>
                <a:cubicBezTo>
                  <a:pt x="0" y="53"/>
                  <a:pt x="11" y="20"/>
                  <a:pt x="25" y="0"/>
                </a:cubicBezTo>
              </a:path>
            </a:pathLst>
          </a:custGeom>
          <a:noFill/>
          <a:ln w="6350" cap="rnd">
            <a:solidFill>
              <a:srgbClr val="FF6600"/>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defPPr>
              <a:defRPr lang="en-US"/>
            </a:defPPr>
            <a:lvl1pPr algn="l" rtl="0" fontAlgn="base">
              <a:spcBef>
                <a:spcPct val="0"/>
              </a:spcBef>
              <a:spcAft>
                <a:spcPct val="0"/>
              </a:spcAft>
              <a:defRPr sz="1400" kern="1200">
                <a:solidFill>
                  <a:schemeClr val="tx1"/>
                </a:solidFill>
                <a:latin typeface="Arial" panose="020B0604020202020204" pitchFamily="34" charset="0"/>
                <a:ea typeface="+mn-ea"/>
                <a:cs typeface="+mn-cs"/>
              </a:defRPr>
            </a:lvl1pPr>
            <a:lvl2pPr marL="457200" algn="l" rtl="0" fontAlgn="base">
              <a:spcBef>
                <a:spcPct val="0"/>
              </a:spcBef>
              <a:spcAft>
                <a:spcPct val="0"/>
              </a:spcAft>
              <a:defRPr sz="1400" kern="1200">
                <a:solidFill>
                  <a:schemeClr val="tx1"/>
                </a:solidFill>
                <a:latin typeface="Arial" panose="020B0604020202020204" pitchFamily="34" charset="0"/>
                <a:ea typeface="+mn-ea"/>
                <a:cs typeface="+mn-cs"/>
              </a:defRPr>
            </a:lvl2pPr>
            <a:lvl3pPr marL="914400" algn="l" rtl="0" fontAlgn="base">
              <a:spcBef>
                <a:spcPct val="0"/>
              </a:spcBef>
              <a:spcAft>
                <a:spcPct val="0"/>
              </a:spcAft>
              <a:defRPr sz="1400" kern="1200">
                <a:solidFill>
                  <a:schemeClr val="tx1"/>
                </a:solidFill>
                <a:latin typeface="Arial" panose="020B0604020202020204" pitchFamily="34" charset="0"/>
                <a:ea typeface="+mn-ea"/>
                <a:cs typeface="+mn-cs"/>
              </a:defRPr>
            </a:lvl3pPr>
            <a:lvl4pPr marL="1371600" algn="l" rtl="0" fontAlgn="base">
              <a:spcBef>
                <a:spcPct val="0"/>
              </a:spcBef>
              <a:spcAft>
                <a:spcPct val="0"/>
              </a:spcAft>
              <a:defRPr sz="1400" kern="1200">
                <a:solidFill>
                  <a:schemeClr val="tx1"/>
                </a:solidFill>
                <a:latin typeface="Arial" panose="020B0604020202020204" pitchFamily="34" charset="0"/>
                <a:ea typeface="+mn-ea"/>
                <a:cs typeface="+mn-cs"/>
              </a:defRPr>
            </a:lvl4pPr>
            <a:lvl5pPr marL="1828800" algn="l" rtl="0" fontAlgn="base">
              <a:spcBef>
                <a:spcPct val="0"/>
              </a:spcBef>
              <a:spcAft>
                <a:spcPct val="0"/>
              </a:spcAft>
              <a:defRPr sz="1400" kern="1200">
                <a:solidFill>
                  <a:schemeClr val="tx1"/>
                </a:solidFill>
                <a:latin typeface="Arial" panose="020B0604020202020204" pitchFamily="34" charset="0"/>
                <a:ea typeface="+mn-ea"/>
                <a:cs typeface="+mn-cs"/>
              </a:defRPr>
            </a:lvl5pPr>
            <a:lvl6pPr marL="2286000" algn="l" defTabSz="914400" rtl="0" eaLnBrk="1" latinLnBrk="0" hangingPunct="1">
              <a:defRPr sz="1400" kern="1200">
                <a:solidFill>
                  <a:schemeClr val="tx1"/>
                </a:solidFill>
                <a:latin typeface="Arial" panose="020B0604020202020204" pitchFamily="34" charset="0"/>
                <a:ea typeface="+mn-ea"/>
                <a:cs typeface="+mn-cs"/>
              </a:defRPr>
            </a:lvl6pPr>
            <a:lvl7pPr marL="2743200" algn="l" defTabSz="914400" rtl="0" eaLnBrk="1" latinLnBrk="0" hangingPunct="1">
              <a:defRPr sz="1400" kern="1200">
                <a:solidFill>
                  <a:schemeClr val="tx1"/>
                </a:solidFill>
                <a:latin typeface="Arial" panose="020B0604020202020204" pitchFamily="34" charset="0"/>
                <a:ea typeface="+mn-ea"/>
                <a:cs typeface="+mn-cs"/>
              </a:defRPr>
            </a:lvl7pPr>
            <a:lvl8pPr marL="3200400" algn="l" defTabSz="914400" rtl="0" eaLnBrk="1" latinLnBrk="0" hangingPunct="1">
              <a:defRPr sz="1400" kern="1200">
                <a:solidFill>
                  <a:schemeClr val="tx1"/>
                </a:solidFill>
                <a:latin typeface="Arial" panose="020B0604020202020204" pitchFamily="34" charset="0"/>
                <a:ea typeface="+mn-ea"/>
                <a:cs typeface="+mn-cs"/>
              </a:defRPr>
            </a:lvl8pPr>
            <a:lvl9pPr marL="3657600" algn="l" defTabSz="914400" rtl="0" eaLnBrk="1" latinLnBrk="0" hangingPunct="1">
              <a:defRPr sz="1400" kern="1200">
                <a:solidFill>
                  <a:schemeClr val="tx1"/>
                </a:solidFill>
                <a:latin typeface="Arial" panose="020B0604020202020204" pitchFamily="34" charset="0"/>
                <a:ea typeface="+mn-ea"/>
                <a:cs typeface="+mn-cs"/>
              </a:defRPr>
            </a:lvl9pPr>
          </a:lstStyle>
          <a:p>
            <a:endParaRPr lang="en-CA"/>
          </a:p>
        </p:txBody>
      </p:sp>
      <p:sp>
        <p:nvSpPr>
          <p:cNvPr id="131" name="Freeform 127">
            <a:extLst>
              <a:ext uri="{FF2B5EF4-FFF2-40B4-BE49-F238E27FC236}">
                <a16:creationId xmlns:a16="http://schemas.microsoft.com/office/drawing/2014/main" id="{CB42EB82-1042-457D-AC64-D38DBE6F2061}"/>
              </a:ext>
            </a:extLst>
          </p:cNvPr>
          <p:cNvSpPr>
            <a:spLocks noChangeAspect="1"/>
          </p:cNvSpPr>
          <p:nvPr/>
        </p:nvSpPr>
        <p:spPr bwMode="auto">
          <a:xfrm>
            <a:off x="9114302" y="694193"/>
            <a:ext cx="22522" cy="5523"/>
          </a:xfrm>
          <a:custGeom>
            <a:avLst/>
            <a:gdLst>
              <a:gd name="T0" fmla="*/ 0 w 38"/>
              <a:gd name="T1" fmla="*/ 7 h 9"/>
              <a:gd name="T2" fmla="*/ 38 w 38"/>
              <a:gd name="T3" fmla="*/ 0 h 9"/>
            </a:gdLst>
            <a:ahLst/>
            <a:cxnLst>
              <a:cxn ang="0">
                <a:pos x="T0" y="T1"/>
              </a:cxn>
              <a:cxn ang="0">
                <a:pos x="T2" y="T3"/>
              </a:cxn>
            </a:cxnLst>
            <a:rect l="0" t="0" r="r" b="b"/>
            <a:pathLst>
              <a:path w="38" h="9">
                <a:moveTo>
                  <a:pt x="0" y="7"/>
                </a:moveTo>
                <a:cubicBezTo>
                  <a:pt x="14" y="9"/>
                  <a:pt x="25" y="4"/>
                  <a:pt x="38" y="0"/>
                </a:cubicBezTo>
              </a:path>
            </a:pathLst>
          </a:custGeom>
          <a:noFill/>
          <a:ln w="6350" cap="rnd">
            <a:solidFill>
              <a:srgbClr val="FF6600"/>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defPPr>
              <a:defRPr lang="en-US"/>
            </a:defPPr>
            <a:lvl1pPr algn="l" rtl="0" fontAlgn="base">
              <a:spcBef>
                <a:spcPct val="0"/>
              </a:spcBef>
              <a:spcAft>
                <a:spcPct val="0"/>
              </a:spcAft>
              <a:defRPr sz="1400" kern="1200">
                <a:solidFill>
                  <a:schemeClr val="tx1"/>
                </a:solidFill>
                <a:latin typeface="Arial" panose="020B0604020202020204" pitchFamily="34" charset="0"/>
                <a:ea typeface="+mn-ea"/>
                <a:cs typeface="+mn-cs"/>
              </a:defRPr>
            </a:lvl1pPr>
            <a:lvl2pPr marL="457200" algn="l" rtl="0" fontAlgn="base">
              <a:spcBef>
                <a:spcPct val="0"/>
              </a:spcBef>
              <a:spcAft>
                <a:spcPct val="0"/>
              </a:spcAft>
              <a:defRPr sz="1400" kern="1200">
                <a:solidFill>
                  <a:schemeClr val="tx1"/>
                </a:solidFill>
                <a:latin typeface="Arial" panose="020B0604020202020204" pitchFamily="34" charset="0"/>
                <a:ea typeface="+mn-ea"/>
                <a:cs typeface="+mn-cs"/>
              </a:defRPr>
            </a:lvl2pPr>
            <a:lvl3pPr marL="914400" algn="l" rtl="0" fontAlgn="base">
              <a:spcBef>
                <a:spcPct val="0"/>
              </a:spcBef>
              <a:spcAft>
                <a:spcPct val="0"/>
              </a:spcAft>
              <a:defRPr sz="1400" kern="1200">
                <a:solidFill>
                  <a:schemeClr val="tx1"/>
                </a:solidFill>
                <a:latin typeface="Arial" panose="020B0604020202020204" pitchFamily="34" charset="0"/>
                <a:ea typeface="+mn-ea"/>
                <a:cs typeface="+mn-cs"/>
              </a:defRPr>
            </a:lvl3pPr>
            <a:lvl4pPr marL="1371600" algn="l" rtl="0" fontAlgn="base">
              <a:spcBef>
                <a:spcPct val="0"/>
              </a:spcBef>
              <a:spcAft>
                <a:spcPct val="0"/>
              </a:spcAft>
              <a:defRPr sz="1400" kern="1200">
                <a:solidFill>
                  <a:schemeClr val="tx1"/>
                </a:solidFill>
                <a:latin typeface="Arial" panose="020B0604020202020204" pitchFamily="34" charset="0"/>
                <a:ea typeface="+mn-ea"/>
                <a:cs typeface="+mn-cs"/>
              </a:defRPr>
            </a:lvl4pPr>
            <a:lvl5pPr marL="1828800" algn="l" rtl="0" fontAlgn="base">
              <a:spcBef>
                <a:spcPct val="0"/>
              </a:spcBef>
              <a:spcAft>
                <a:spcPct val="0"/>
              </a:spcAft>
              <a:defRPr sz="1400" kern="1200">
                <a:solidFill>
                  <a:schemeClr val="tx1"/>
                </a:solidFill>
                <a:latin typeface="Arial" panose="020B0604020202020204" pitchFamily="34" charset="0"/>
                <a:ea typeface="+mn-ea"/>
                <a:cs typeface="+mn-cs"/>
              </a:defRPr>
            </a:lvl5pPr>
            <a:lvl6pPr marL="2286000" algn="l" defTabSz="914400" rtl="0" eaLnBrk="1" latinLnBrk="0" hangingPunct="1">
              <a:defRPr sz="1400" kern="1200">
                <a:solidFill>
                  <a:schemeClr val="tx1"/>
                </a:solidFill>
                <a:latin typeface="Arial" panose="020B0604020202020204" pitchFamily="34" charset="0"/>
                <a:ea typeface="+mn-ea"/>
                <a:cs typeface="+mn-cs"/>
              </a:defRPr>
            </a:lvl6pPr>
            <a:lvl7pPr marL="2743200" algn="l" defTabSz="914400" rtl="0" eaLnBrk="1" latinLnBrk="0" hangingPunct="1">
              <a:defRPr sz="1400" kern="1200">
                <a:solidFill>
                  <a:schemeClr val="tx1"/>
                </a:solidFill>
                <a:latin typeface="Arial" panose="020B0604020202020204" pitchFamily="34" charset="0"/>
                <a:ea typeface="+mn-ea"/>
                <a:cs typeface="+mn-cs"/>
              </a:defRPr>
            </a:lvl7pPr>
            <a:lvl8pPr marL="3200400" algn="l" defTabSz="914400" rtl="0" eaLnBrk="1" latinLnBrk="0" hangingPunct="1">
              <a:defRPr sz="1400" kern="1200">
                <a:solidFill>
                  <a:schemeClr val="tx1"/>
                </a:solidFill>
                <a:latin typeface="Arial" panose="020B0604020202020204" pitchFamily="34" charset="0"/>
                <a:ea typeface="+mn-ea"/>
                <a:cs typeface="+mn-cs"/>
              </a:defRPr>
            </a:lvl8pPr>
            <a:lvl9pPr marL="3657600" algn="l" defTabSz="914400" rtl="0" eaLnBrk="1" latinLnBrk="0" hangingPunct="1">
              <a:defRPr sz="1400" kern="1200">
                <a:solidFill>
                  <a:schemeClr val="tx1"/>
                </a:solidFill>
                <a:latin typeface="Arial" panose="020B0604020202020204" pitchFamily="34" charset="0"/>
                <a:ea typeface="+mn-ea"/>
                <a:cs typeface="+mn-cs"/>
              </a:defRPr>
            </a:lvl9pPr>
          </a:lstStyle>
          <a:p>
            <a:endParaRPr lang="en-CA"/>
          </a:p>
        </p:txBody>
      </p:sp>
      <p:sp>
        <p:nvSpPr>
          <p:cNvPr id="132" name="Freeform 128">
            <a:extLst>
              <a:ext uri="{FF2B5EF4-FFF2-40B4-BE49-F238E27FC236}">
                <a16:creationId xmlns:a16="http://schemas.microsoft.com/office/drawing/2014/main" id="{530CB833-BA5B-47A6-98E5-B38A9C04BDF2}"/>
              </a:ext>
            </a:extLst>
          </p:cNvPr>
          <p:cNvSpPr>
            <a:spLocks noChangeAspect="1"/>
          </p:cNvSpPr>
          <p:nvPr/>
        </p:nvSpPr>
        <p:spPr bwMode="auto">
          <a:xfrm>
            <a:off x="9136825" y="679280"/>
            <a:ext cx="4607" cy="14912"/>
          </a:xfrm>
          <a:custGeom>
            <a:avLst/>
            <a:gdLst>
              <a:gd name="T0" fmla="*/ 0 w 8"/>
              <a:gd name="T1" fmla="*/ 23 h 23"/>
              <a:gd name="T2" fmla="*/ 8 w 8"/>
              <a:gd name="T3" fmla="*/ 0 h 23"/>
            </a:gdLst>
            <a:ahLst/>
            <a:cxnLst>
              <a:cxn ang="0">
                <a:pos x="T0" y="T1"/>
              </a:cxn>
              <a:cxn ang="0">
                <a:pos x="T2" y="T3"/>
              </a:cxn>
            </a:cxnLst>
            <a:rect l="0" t="0" r="r" b="b"/>
            <a:pathLst>
              <a:path w="8" h="23">
                <a:moveTo>
                  <a:pt x="0" y="23"/>
                </a:moveTo>
                <a:cubicBezTo>
                  <a:pt x="0" y="14"/>
                  <a:pt x="6" y="8"/>
                  <a:pt x="8" y="0"/>
                </a:cubicBezTo>
              </a:path>
            </a:pathLst>
          </a:custGeom>
          <a:noFill/>
          <a:ln w="6350" cap="rnd">
            <a:solidFill>
              <a:srgbClr val="FF6600"/>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defPPr>
              <a:defRPr lang="en-US"/>
            </a:defPPr>
            <a:lvl1pPr algn="l" rtl="0" fontAlgn="base">
              <a:spcBef>
                <a:spcPct val="0"/>
              </a:spcBef>
              <a:spcAft>
                <a:spcPct val="0"/>
              </a:spcAft>
              <a:defRPr sz="1400" kern="1200">
                <a:solidFill>
                  <a:schemeClr val="tx1"/>
                </a:solidFill>
                <a:latin typeface="Arial" panose="020B0604020202020204" pitchFamily="34" charset="0"/>
                <a:ea typeface="+mn-ea"/>
                <a:cs typeface="+mn-cs"/>
              </a:defRPr>
            </a:lvl1pPr>
            <a:lvl2pPr marL="457200" algn="l" rtl="0" fontAlgn="base">
              <a:spcBef>
                <a:spcPct val="0"/>
              </a:spcBef>
              <a:spcAft>
                <a:spcPct val="0"/>
              </a:spcAft>
              <a:defRPr sz="1400" kern="1200">
                <a:solidFill>
                  <a:schemeClr val="tx1"/>
                </a:solidFill>
                <a:latin typeface="Arial" panose="020B0604020202020204" pitchFamily="34" charset="0"/>
                <a:ea typeface="+mn-ea"/>
                <a:cs typeface="+mn-cs"/>
              </a:defRPr>
            </a:lvl2pPr>
            <a:lvl3pPr marL="914400" algn="l" rtl="0" fontAlgn="base">
              <a:spcBef>
                <a:spcPct val="0"/>
              </a:spcBef>
              <a:spcAft>
                <a:spcPct val="0"/>
              </a:spcAft>
              <a:defRPr sz="1400" kern="1200">
                <a:solidFill>
                  <a:schemeClr val="tx1"/>
                </a:solidFill>
                <a:latin typeface="Arial" panose="020B0604020202020204" pitchFamily="34" charset="0"/>
                <a:ea typeface="+mn-ea"/>
                <a:cs typeface="+mn-cs"/>
              </a:defRPr>
            </a:lvl3pPr>
            <a:lvl4pPr marL="1371600" algn="l" rtl="0" fontAlgn="base">
              <a:spcBef>
                <a:spcPct val="0"/>
              </a:spcBef>
              <a:spcAft>
                <a:spcPct val="0"/>
              </a:spcAft>
              <a:defRPr sz="1400" kern="1200">
                <a:solidFill>
                  <a:schemeClr val="tx1"/>
                </a:solidFill>
                <a:latin typeface="Arial" panose="020B0604020202020204" pitchFamily="34" charset="0"/>
                <a:ea typeface="+mn-ea"/>
                <a:cs typeface="+mn-cs"/>
              </a:defRPr>
            </a:lvl4pPr>
            <a:lvl5pPr marL="1828800" algn="l" rtl="0" fontAlgn="base">
              <a:spcBef>
                <a:spcPct val="0"/>
              </a:spcBef>
              <a:spcAft>
                <a:spcPct val="0"/>
              </a:spcAft>
              <a:defRPr sz="1400" kern="1200">
                <a:solidFill>
                  <a:schemeClr val="tx1"/>
                </a:solidFill>
                <a:latin typeface="Arial" panose="020B0604020202020204" pitchFamily="34" charset="0"/>
                <a:ea typeface="+mn-ea"/>
                <a:cs typeface="+mn-cs"/>
              </a:defRPr>
            </a:lvl5pPr>
            <a:lvl6pPr marL="2286000" algn="l" defTabSz="914400" rtl="0" eaLnBrk="1" latinLnBrk="0" hangingPunct="1">
              <a:defRPr sz="1400" kern="1200">
                <a:solidFill>
                  <a:schemeClr val="tx1"/>
                </a:solidFill>
                <a:latin typeface="Arial" panose="020B0604020202020204" pitchFamily="34" charset="0"/>
                <a:ea typeface="+mn-ea"/>
                <a:cs typeface="+mn-cs"/>
              </a:defRPr>
            </a:lvl6pPr>
            <a:lvl7pPr marL="2743200" algn="l" defTabSz="914400" rtl="0" eaLnBrk="1" latinLnBrk="0" hangingPunct="1">
              <a:defRPr sz="1400" kern="1200">
                <a:solidFill>
                  <a:schemeClr val="tx1"/>
                </a:solidFill>
                <a:latin typeface="Arial" panose="020B0604020202020204" pitchFamily="34" charset="0"/>
                <a:ea typeface="+mn-ea"/>
                <a:cs typeface="+mn-cs"/>
              </a:defRPr>
            </a:lvl7pPr>
            <a:lvl8pPr marL="3200400" algn="l" defTabSz="914400" rtl="0" eaLnBrk="1" latinLnBrk="0" hangingPunct="1">
              <a:defRPr sz="1400" kern="1200">
                <a:solidFill>
                  <a:schemeClr val="tx1"/>
                </a:solidFill>
                <a:latin typeface="Arial" panose="020B0604020202020204" pitchFamily="34" charset="0"/>
                <a:ea typeface="+mn-ea"/>
                <a:cs typeface="+mn-cs"/>
              </a:defRPr>
            </a:lvl8pPr>
            <a:lvl9pPr marL="3657600" algn="l" defTabSz="914400" rtl="0" eaLnBrk="1" latinLnBrk="0" hangingPunct="1">
              <a:defRPr sz="1400" kern="1200">
                <a:solidFill>
                  <a:schemeClr val="tx1"/>
                </a:solidFill>
                <a:latin typeface="Arial" panose="020B0604020202020204" pitchFamily="34" charset="0"/>
                <a:ea typeface="+mn-ea"/>
                <a:cs typeface="+mn-cs"/>
              </a:defRPr>
            </a:lvl9pPr>
          </a:lstStyle>
          <a:p>
            <a:endParaRPr lang="en-CA"/>
          </a:p>
        </p:txBody>
      </p:sp>
      <p:sp>
        <p:nvSpPr>
          <p:cNvPr id="133" name="Freeform 129">
            <a:extLst>
              <a:ext uri="{FF2B5EF4-FFF2-40B4-BE49-F238E27FC236}">
                <a16:creationId xmlns:a16="http://schemas.microsoft.com/office/drawing/2014/main" id="{58DAC0CB-910D-4780-B534-D3925D7D29CF}"/>
              </a:ext>
            </a:extLst>
          </p:cNvPr>
          <p:cNvSpPr>
            <a:spLocks noChangeAspect="1"/>
          </p:cNvSpPr>
          <p:nvPr/>
        </p:nvSpPr>
        <p:spPr bwMode="auto">
          <a:xfrm>
            <a:off x="9136825" y="694193"/>
            <a:ext cx="7166" cy="13255"/>
          </a:xfrm>
          <a:custGeom>
            <a:avLst/>
            <a:gdLst>
              <a:gd name="T0" fmla="*/ 0 w 12"/>
              <a:gd name="T1" fmla="*/ 0 h 21"/>
              <a:gd name="T2" fmla="*/ 12 w 12"/>
              <a:gd name="T3" fmla="*/ 21 h 21"/>
            </a:gdLst>
            <a:ahLst/>
            <a:cxnLst>
              <a:cxn ang="0">
                <a:pos x="T0" y="T1"/>
              </a:cxn>
              <a:cxn ang="0">
                <a:pos x="T2" y="T3"/>
              </a:cxn>
            </a:cxnLst>
            <a:rect l="0" t="0" r="r" b="b"/>
            <a:pathLst>
              <a:path w="12" h="21">
                <a:moveTo>
                  <a:pt x="0" y="0"/>
                </a:moveTo>
                <a:cubicBezTo>
                  <a:pt x="6" y="5"/>
                  <a:pt x="11" y="13"/>
                  <a:pt x="12" y="21"/>
                </a:cubicBezTo>
              </a:path>
            </a:pathLst>
          </a:custGeom>
          <a:noFill/>
          <a:ln w="6350" cap="rnd">
            <a:solidFill>
              <a:srgbClr val="FF6600"/>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defPPr>
              <a:defRPr lang="en-US"/>
            </a:defPPr>
            <a:lvl1pPr algn="l" rtl="0" fontAlgn="base">
              <a:spcBef>
                <a:spcPct val="0"/>
              </a:spcBef>
              <a:spcAft>
                <a:spcPct val="0"/>
              </a:spcAft>
              <a:defRPr sz="1400" kern="1200">
                <a:solidFill>
                  <a:schemeClr val="tx1"/>
                </a:solidFill>
                <a:latin typeface="Arial" panose="020B0604020202020204" pitchFamily="34" charset="0"/>
                <a:ea typeface="+mn-ea"/>
                <a:cs typeface="+mn-cs"/>
              </a:defRPr>
            </a:lvl1pPr>
            <a:lvl2pPr marL="457200" algn="l" rtl="0" fontAlgn="base">
              <a:spcBef>
                <a:spcPct val="0"/>
              </a:spcBef>
              <a:spcAft>
                <a:spcPct val="0"/>
              </a:spcAft>
              <a:defRPr sz="1400" kern="1200">
                <a:solidFill>
                  <a:schemeClr val="tx1"/>
                </a:solidFill>
                <a:latin typeface="Arial" panose="020B0604020202020204" pitchFamily="34" charset="0"/>
                <a:ea typeface="+mn-ea"/>
                <a:cs typeface="+mn-cs"/>
              </a:defRPr>
            </a:lvl2pPr>
            <a:lvl3pPr marL="914400" algn="l" rtl="0" fontAlgn="base">
              <a:spcBef>
                <a:spcPct val="0"/>
              </a:spcBef>
              <a:spcAft>
                <a:spcPct val="0"/>
              </a:spcAft>
              <a:defRPr sz="1400" kern="1200">
                <a:solidFill>
                  <a:schemeClr val="tx1"/>
                </a:solidFill>
                <a:latin typeface="Arial" panose="020B0604020202020204" pitchFamily="34" charset="0"/>
                <a:ea typeface="+mn-ea"/>
                <a:cs typeface="+mn-cs"/>
              </a:defRPr>
            </a:lvl3pPr>
            <a:lvl4pPr marL="1371600" algn="l" rtl="0" fontAlgn="base">
              <a:spcBef>
                <a:spcPct val="0"/>
              </a:spcBef>
              <a:spcAft>
                <a:spcPct val="0"/>
              </a:spcAft>
              <a:defRPr sz="1400" kern="1200">
                <a:solidFill>
                  <a:schemeClr val="tx1"/>
                </a:solidFill>
                <a:latin typeface="Arial" panose="020B0604020202020204" pitchFamily="34" charset="0"/>
                <a:ea typeface="+mn-ea"/>
                <a:cs typeface="+mn-cs"/>
              </a:defRPr>
            </a:lvl4pPr>
            <a:lvl5pPr marL="1828800" algn="l" rtl="0" fontAlgn="base">
              <a:spcBef>
                <a:spcPct val="0"/>
              </a:spcBef>
              <a:spcAft>
                <a:spcPct val="0"/>
              </a:spcAft>
              <a:defRPr sz="1400" kern="1200">
                <a:solidFill>
                  <a:schemeClr val="tx1"/>
                </a:solidFill>
                <a:latin typeface="Arial" panose="020B0604020202020204" pitchFamily="34" charset="0"/>
                <a:ea typeface="+mn-ea"/>
                <a:cs typeface="+mn-cs"/>
              </a:defRPr>
            </a:lvl5pPr>
            <a:lvl6pPr marL="2286000" algn="l" defTabSz="914400" rtl="0" eaLnBrk="1" latinLnBrk="0" hangingPunct="1">
              <a:defRPr sz="1400" kern="1200">
                <a:solidFill>
                  <a:schemeClr val="tx1"/>
                </a:solidFill>
                <a:latin typeface="Arial" panose="020B0604020202020204" pitchFamily="34" charset="0"/>
                <a:ea typeface="+mn-ea"/>
                <a:cs typeface="+mn-cs"/>
              </a:defRPr>
            </a:lvl6pPr>
            <a:lvl7pPr marL="2743200" algn="l" defTabSz="914400" rtl="0" eaLnBrk="1" latinLnBrk="0" hangingPunct="1">
              <a:defRPr sz="1400" kern="1200">
                <a:solidFill>
                  <a:schemeClr val="tx1"/>
                </a:solidFill>
                <a:latin typeface="Arial" panose="020B0604020202020204" pitchFamily="34" charset="0"/>
                <a:ea typeface="+mn-ea"/>
                <a:cs typeface="+mn-cs"/>
              </a:defRPr>
            </a:lvl7pPr>
            <a:lvl8pPr marL="3200400" algn="l" defTabSz="914400" rtl="0" eaLnBrk="1" latinLnBrk="0" hangingPunct="1">
              <a:defRPr sz="1400" kern="1200">
                <a:solidFill>
                  <a:schemeClr val="tx1"/>
                </a:solidFill>
                <a:latin typeface="Arial" panose="020B0604020202020204" pitchFamily="34" charset="0"/>
                <a:ea typeface="+mn-ea"/>
                <a:cs typeface="+mn-cs"/>
              </a:defRPr>
            </a:lvl8pPr>
            <a:lvl9pPr marL="3657600" algn="l" defTabSz="914400" rtl="0" eaLnBrk="1" latinLnBrk="0" hangingPunct="1">
              <a:defRPr sz="1400" kern="1200">
                <a:solidFill>
                  <a:schemeClr val="tx1"/>
                </a:solidFill>
                <a:latin typeface="Arial" panose="020B0604020202020204" pitchFamily="34" charset="0"/>
                <a:ea typeface="+mn-ea"/>
                <a:cs typeface="+mn-cs"/>
              </a:defRPr>
            </a:lvl9pPr>
          </a:lstStyle>
          <a:p>
            <a:endParaRPr lang="en-CA"/>
          </a:p>
        </p:txBody>
      </p:sp>
      <p:sp>
        <p:nvSpPr>
          <p:cNvPr id="134" name="Freeform 130">
            <a:extLst>
              <a:ext uri="{FF2B5EF4-FFF2-40B4-BE49-F238E27FC236}">
                <a16:creationId xmlns:a16="http://schemas.microsoft.com/office/drawing/2014/main" id="{E533E9C3-1CF9-455F-982D-F37FD5F4E82F}"/>
              </a:ext>
            </a:extLst>
          </p:cNvPr>
          <p:cNvSpPr>
            <a:spLocks noChangeAspect="1"/>
          </p:cNvSpPr>
          <p:nvPr/>
        </p:nvSpPr>
        <p:spPr bwMode="auto">
          <a:xfrm>
            <a:off x="9119421" y="715181"/>
            <a:ext cx="119779" cy="43080"/>
          </a:xfrm>
          <a:custGeom>
            <a:avLst/>
            <a:gdLst>
              <a:gd name="T0" fmla="*/ 0 w 202"/>
              <a:gd name="T1" fmla="*/ 62 h 68"/>
              <a:gd name="T2" fmla="*/ 202 w 202"/>
              <a:gd name="T3" fmla="*/ 0 h 68"/>
            </a:gdLst>
            <a:ahLst/>
            <a:cxnLst>
              <a:cxn ang="0">
                <a:pos x="T0" y="T1"/>
              </a:cxn>
              <a:cxn ang="0">
                <a:pos x="T2" y="T3"/>
              </a:cxn>
            </a:cxnLst>
            <a:rect l="0" t="0" r="r" b="b"/>
            <a:pathLst>
              <a:path w="202" h="68">
                <a:moveTo>
                  <a:pt x="0" y="62"/>
                </a:moveTo>
                <a:cubicBezTo>
                  <a:pt x="72" y="68"/>
                  <a:pt x="137" y="29"/>
                  <a:pt x="202" y="0"/>
                </a:cubicBezTo>
              </a:path>
            </a:pathLst>
          </a:custGeom>
          <a:noFill/>
          <a:ln w="6350" cap="rnd">
            <a:solidFill>
              <a:srgbClr val="FF6600"/>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defPPr>
              <a:defRPr lang="en-US"/>
            </a:defPPr>
            <a:lvl1pPr algn="l" rtl="0" fontAlgn="base">
              <a:spcBef>
                <a:spcPct val="0"/>
              </a:spcBef>
              <a:spcAft>
                <a:spcPct val="0"/>
              </a:spcAft>
              <a:defRPr sz="1400" kern="1200">
                <a:solidFill>
                  <a:schemeClr val="tx1"/>
                </a:solidFill>
                <a:latin typeface="Arial" panose="020B0604020202020204" pitchFamily="34" charset="0"/>
                <a:ea typeface="+mn-ea"/>
                <a:cs typeface="+mn-cs"/>
              </a:defRPr>
            </a:lvl1pPr>
            <a:lvl2pPr marL="457200" algn="l" rtl="0" fontAlgn="base">
              <a:spcBef>
                <a:spcPct val="0"/>
              </a:spcBef>
              <a:spcAft>
                <a:spcPct val="0"/>
              </a:spcAft>
              <a:defRPr sz="1400" kern="1200">
                <a:solidFill>
                  <a:schemeClr val="tx1"/>
                </a:solidFill>
                <a:latin typeface="Arial" panose="020B0604020202020204" pitchFamily="34" charset="0"/>
                <a:ea typeface="+mn-ea"/>
                <a:cs typeface="+mn-cs"/>
              </a:defRPr>
            </a:lvl2pPr>
            <a:lvl3pPr marL="914400" algn="l" rtl="0" fontAlgn="base">
              <a:spcBef>
                <a:spcPct val="0"/>
              </a:spcBef>
              <a:spcAft>
                <a:spcPct val="0"/>
              </a:spcAft>
              <a:defRPr sz="1400" kern="1200">
                <a:solidFill>
                  <a:schemeClr val="tx1"/>
                </a:solidFill>
                <a:latin typeface="Arial" panose="020B0604020202020204" pitchFamily="34" charset="0"/>
                <a:ea typeface="+mn-ea"/>
                <a:cs typeface="+mn-cs"/>
              </a:defRPr>
            </a:lvl3pPr>
            <a:lvl4pPr marL="1371600" algn="l" rtl="0" fontAlgn="base">
              <a:spcBef>
                <a:spcPct val="0"/>
              </a:spcBef>
              <a:spcAft>
                <a:spcPct val="0"/>
              </a:spcAft>
              <a:defRPr sz="1400" kern="1200">
                <a:solidFill>
                  <a:schemeClr val="tx1"/>
                </a:solidFill>
                <a:latin typeface="Arial" panose="020B0604020202020204" pitchFamily="34" charset="0"/>
                <a:ea typeface="+mn-ea"/>
                <a:cs typeface="+mn-cs"/>
              </a:defRPr>
            </a:lvl4pPr>
            <a:lvl5pPr marL="1828800" algn="l" rtl="0" fontAlgn="base">
              <a:spcBef>
                <a:spcPct val="0"/>
              </a:spcBef>
              <a:spcAft>
                <a:spcPct val="0"/>
              </a:spcAft>
              <a:defRPr sz="1400" kern="1200">
                <a:solidFill>
                  <a:schemeClr val="tx1"/>
                </a:solidFill>
                <a:latin typeface="Arial" panose="020B0604020202020204" pitchFamily="34" charset="0"/>
                <a:ea typeface="+mn-ea"/>
                <a:cs typeface="+mn-cs"/>
              </a:defRPr>
            </a:lvl5pPr>
            <a:lvl6pPr marL="2286000" algn="l" defTabSz="914400" rtl="0" eaLnBrk="1" latinLnBrk="0" hangingPunct="1">
              <a:defRPr sz="1400" kern="1200">
                <a:solidFill>
                  <a:schemeClr val="tx1"/>
                </a:solidFill>
                <a:latin typeface="Arial" panose="020B0604020202020204" pitchFamily="34" charset="0"/>
                <a:ea typeface="+mn-ea"/>
                <a:cs typeface="+mn-cs"/>
              </a:defRPr>
            </a:lvl6pPr>
            <a:lvl7pPr marL="2743200" algn="l" defTabSz="914400" rtl="0" eaLnBrk="1" latinLnBrk="0" hangingPunct="1">
              <a:defRPr sz="1400" kern="1200">
                <a:solidFill>
                  <a:schemeClr val="tx1"/>
                </a:solidFill>
                <a:latin typeface="Arial" panose="020B0604020202020204" pitchFamily="34" charset="0"/>
                <a:ea typeface="+mn-ea"/>
                <a:cs typeface="+mn-cs"/>
              </a:defRPr>
            </a:lvl7pPr>
            <a:lvl8pPr marL="3200400" algn="l" defTabSz="914400" rtl="0" eaLnBrk="1" latinLnBrk="0" hangingPunct="1">
              <a:defRPr sz="1400" kern="1200">
                <a:solidFill>
                  <a:schemeClr val="tx1"/>
                </a:solidFill>
                <a:latin typeface="Arial" panose="020B0604020202020204" pitchFamily="34" charset="0"/>
                <a:ea typeface="+mn-ea"/>
                <a:cs typeface="+mn-cs"/>
              </a:defRPr>
            </a:lvl8pPr>
            <a:lvl9pPr marL="3657600" algn="l" defTabSz="914400" rtl="0" eaLnBrk="1" latinLnBrk="0" hangingPunct="1">
              <a:defRPr sz="1400" kern="1200">
                <a:solidFill>
                  <a:schemeClr val="tx1"/>
                </a:solidFill>
                <a:latin typeface="Arial" panose="020B0604020202020204" pitchFamily="34" charset="0"/>
                <a:ea typeface="+mn-ea"/>
                <a:cs typeface="+mn-cs"/>
              </a:defRPr>
            </a:lvl9pPr>
          </a:lstStyle>
          <a:p>
            <a:endParaRPr lang="en-CA"/>
          </a:p>
        </p:txBody>
      </p:sp>
      <p:sp>
        <p:nvSpPr>
          <p:cNvPr id="135" name="Freeform 131">
            <a:extLst>
              <a:ext uri="{FF2B5EF4-FFF2-40B4-BE49-F238E27FC236}">
                <a16:creationId xmlns:a16="http://schemas.microsoft.com/office/drawing/2014/main" id="{CABF8741-8B94-4D74-A600-FFE36D39C521}"/>
              </a:ext>
            </a:extLst>
          </p:cNvPr>
          <p:cNvSpPr>
            <a:spLocks noChangeAspect="1"/>
          </p:cNvSpPr>
          <p:nvPr/>
        </p:nvSpPr>
        <p:spPr bwMode="auto">
          <a:xfrm>
            <a:off x="8949478" y="715181"/>
            <a:ext cx="120291" cy="42528"/>
          </a:xfrm>
          <a:custGeom>
            <a:avLst/>
            <a:gdLst>
              <a:gd name="T0" fmla="*/ 202 w 202"/>
              <a:gd name="T1" fmla="*/ 62 h 67"/>
              <a:gd name="T2" fmla="*/ 0 w 202"/>
              <a:gd name="T3" fmla="*/ 0 h 67"/>
            </a:gdLst>
            <a:ahLst/>
            <a:cxnLst>
              <a:cxn ang="0">
                <a:pos x="T0" y="T1"/>
              </a:cxn>
              <a:cxn ang="0">
                <a:pos x="T2" y="T3"/>
              </a:cxn>
            </a:cxnLst>
            <a:rect l="0" t="0" r="r" b="b"/>
            <a:pathLst>
              <a:path w="202" h="67">
                <a:moveTo>
                  <a:pt x="202" y="62"/>
                </a:moveTo>
                <a:cubicBezTo>
                  <a:pt x="130" y="67"/>
                  <a:pt x="65" y="29"/>
                  <a:pt x="0" y="0"/>
                </a:cubicBezTo>
              </a:path>
            </a:pathLst>
          </a:custGeom>
          <a:noFill/>
          <a:ln w="6350" cap="rnd">
            <a:solidFill>
              <a:srgbClr val="FF6600"/>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defPPr>
              <a:defRPr lang="en-US"/>
            </a:defPPr>
            <a:lvl1pPr algn="l" rtl="0" fontAlgn="base">
              <a:spcBef>
                <a:spcPct val="0"/>
              </a:spcBef>
              <a:spcAft>
                <a:spcPct val="0"/>
              </a:spcAft>
              <a:defRPr sz="1400" kern="1200">
                <a:solidFill>
                  <a:schemeClr val="tx1"/>
                </a:solidFill>
                <a:latin typeface="Arial" panose="020B0604020202020204" pitchFamily="34" charset="0"/>
                <a:ea typeface="+mn-ea"/>
                <a:cs typeface="+mn-cs"/>
              </a:defRPr>
            </a:lvl1pPr>
            <a:lvl2pPr marL="457200" algn="l" rtl="0" fontAlgn="base">
              <a:spcBef>
                <a:spcPct val="0"/>
              </a:spcBef>
              <a:spcAft>
                <a:spcPct val="0"/>
              </a:spcAft>
              <a:defRPr sz="1400" kern="1200">
                <a:solidFill>
                  <a:schemeClr val="tx1"/>
                </a:solidFill>
                <a:latin typeface="Arial" panose="020B0604020202020204" pitchFamily="34" charset="0"/>
                <a:ea typeface="+mn-ea"/>
                <a:cs typeface="+mn-cs"/>
              </a:defRPr>
            </a:lvl2pPr>
            <a:lvl3pPr marL="914400" algn="l" rtl="0" fontAlgn="base">
              <a:spcBef>
                <a:spcPct val="0"/>
              </a:spcBef>
              <a:spcAft>
                <a:spcPct val="0"/>
              </a:spcAft>
              <a:defRPr sz="1400" kern="1200">
                <a:solidFill>
                  <a:schemeClr val="tx1"/>
                </a:solidFill>
                <a:latin typeface="Arial" panose="020B0604020202020204" pitchFamily="34" charset="0"/>
                <a:ea typeface="+mn-ea"/>
                <a:cs typeface="+mn-cs"/>
              </a:defRPr>
            </a:lvl3pPr>
            <a:lvl4pPr marL="1371600" algn="l" rtl="0" fontAlgn="base">
              <a:spcBef>
                <a:spcPct val="0"/>
              </a:spcBef>
              <a:spcAft>
                <a:spcPct val="0"/>
              </a:spcAft>
              <a:defRPr sz="1400" kern="1200">
                <a:solidFill>
                  <a:schemeClr val="tx1"/>
                </a:solidFill>
                <a:latin typeface="Arial" panose="020B0604020202020204" pitchFamily="34" charset="0"/>
                <a:ea typeface="+mn-ea"/>
                <a:cs typeface="+mn-cs"/>
              </a:defRPr>
            </a:lvl4pPr>
            <a:lvl5pPr marL="1828800" algn="l" rtl="0" fontAlgn="base">
              <a:spcBef>
                <a:spcPct val="0"/>
              </a:spcBef>
              <a:spcAft>
                <a:spcPct val="0"/>
              </a:spcAft>
              <a:defRPr sz="1400" kern="1200">
                <a:solidFill>
                  <a:schemeClr val="tx1"/>
                </a:solidFill>
                <a:latin typeface="Arial" panose="020B0604020202020204" pitchFamily="34" charset="0"/>
                <a:ea typeface="+mn-ea"/>
                <a:cs typeface="+mn-cs"/>
              </a:defRPr>
            </a:lvl5pPr>
            <a:lvl6pPr marL="2286000" algn="l" defTabSz="914400" rtl="0" eaLnBrk="1" latinLnBrk="0" hangingPunct="1">
              <a:defRPr sz="1400" kern="1200">
                <a:solidFill>
                  <a:schemeClr val="tx1"/>
                </a:solidFill>
                <a:latin typeface="Arial" panose="020B0604020202020204" pitchFamily="34" charset="0"/>
                <a:ea typeface="+mn-ea"/>
                <a:cs typeface="+mn-cs"/>
              </a:defRPr>
            </a:lvl6pPr>
            <a:lvl7pPr marL="2743200" algn="l" defTabSz="914400" rtl="0" eaLnBrk="1" latinLnBrk="0" hangingPunct="1">
              <a:defRPr sz="1400" kern="1200">
                <a:solidFill>
                  <a:schemeClr val="tx1"/>
                </a:solidFill>
                <a:latin typeface="Arial" panose="020B0604020202020204" pitchFamily="34" charset="0"/>
                <a:ea typeface="+mn-ea"/>
                <a:cs typeface="+mn-cs"/>
              </a:defRPr>
            </a:lvl7pPr>
            <a:lvl8pPr marL="3200400" algn="l" defTabSz="914400" rtl="0" eaLnBrk="1" latinLnBrk="0" hangingPunct="1">
              <a:defRPr sz="1400" kern="1200">
                <a:solidFill>
                  <a:schemeClr val="tx1"/>
                </a:solidFill>
                <a:latin typeface="Arial" panose="020B0604020202020204" pitchFamily="34" charset="0"/>
                <a:ea typeface="+mn-ea"/>
                <a:cs typeface="+mn-cs"/>
              </a:defRPr>
            </a:lvl8pPr>
            <a:lvl9pPr marL="3657600" algn="l" defTabSz="914400" rtl="0" eaLnBrk="1" latinLnBrk="0" hangingPunct="1">
              <a:defRPr sz="1400" kern="1200">
                <a:solidFill>
                  <a:schemeClr val="tx1"/>
                </a:solidFill>
                <a:latin typeface="Arial" panose="020B0604020202020204" pitchFamily="34" charset="0"/>
                <a:ea typeface="+mn-ea"/>
                <a:cs typeface="+mn-cs"/>
              </a:defRPr>
            </a:lvl9pPr>
          </a:lstStyle>
          <a:p>
            <a:endParaRPr lang="en-CA"/>
          </a:p>
        </p:txBody>
      </p:sp>
      <p:sp>
        <p:nvSpPr>
          <p:cNvPr id="136" name="Freeform 132">
            <a:extLst>
              <a:ext uri="{FF2B5EF4-FFF2-40B4-BE49-F238E27FC236}">
                <a16:creationId xmlns:a16="http://schemas.microsoft.com/office/drawing/2014/main" id="{A0F61EDB-2830-4ABA-982B-8637808C1875}"/>
              </a:ext>
            </a:extLst>
          </p:cNvPr>
          <p:cNvSpPr>
            <a:spLocks noChangeAspect="1"/>
          </p:cNvSpPr>
          <p:nvPr/>
        </p:nvSpPr>
        <p:spPr bwMode="auto">
          <a:xfrm>
            <a:off x="9051342" y="694193"/>
            <a:ext cx="22522" cy="5523"/>
          </a:xfrm>
          <a:custGeom>
            <a:avLst/>
            <a:gdLst>
              <a:gd name="T0" fmla="*/ 38 w 38"/>
              <a:gd name="T1" fmla="*/ 7 h 9"/>
              <a:gd name="T2" fmla="*/ 0 w 38"/>
              <a:gd name="T3" fmla="*/ 0 h 9"/>
            </a:gdLst>
            <a:ahLst/>
            <a:cxnLst>
              <a:cxn ang="0">
                <a:pos x="T0" y="T1"/>
              </a:cxn>
              <a:cxn ang="0">
                <a:pos x="T2" y="T3"/>
              </a:cxn>
            </a:cxnLst>
            <a:rect l="0" t="0" r="r" b="b"/>
            <a:pathLst>
              <a:path w="38" h="9">
                <a:moveTo>
                  <a:pt x="38" y="7"/>
                </a:moveTo>
                <a:cubicBezTo>
                  <a:pt x="24" y="9"/>
                  <a:pt x="13" y="4"/>
                  <a:pt x="0" y="0"/>
                </a:cubicBezTo>
              </a:path>
            </a:pathLst>
          </a:custGeom>
          <a:noFill/>
          <a:ln w="6350" cap="rnd">
            <a:solidFill>
              <a:srgbClr val="FF6600"/>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defPPr>
              <a:defRPr lang="en-US"/>
            </a:defPPr>
            <a:lvl1pPr algn="l" rtl="0" fontAlgn="base">
              <a:spcBef>
                <a:spcPct val="0"/>
              </a:spcBef>
              <a:spcAft>
                <a:spcPct val="0"/>
              </a:spcAft>
              <a:defRPr sz="1400" kern="1200">
                <a:solidFill>
                  <a:schemeClr val="tx1"/>
                </a:solidFill>
                <a:latin typeface="Arial" panose="020B0604020202020204" pitchFamily="34" charset="0"/>
                <a:ea typeface="+mn-ea"/>
                <a:cs typeface="+mn-cs"/>
              </a:defRPr>
            </a:lvl1pPr>
            <a:lvl2pPr marL="457200" algn="l" rtl="0" fontAlgn="base">
              <a:spcBef>
                <a:spcPct val="0"/>
              </a:spcBef>
              <a:spcAft>
                <a:spcPct val="0"/>
              </a:spcAft>
              <a:defRPr sz="1400" kern="1200">
                <a:solidFill>
                  <a:schemeClr val="tx1"/>
                </a:solidFill>
                <a:latin typeface="Arial" panose="020B0604020202020204" pitchFamily="34" charset="0"/>
                <a:ea typeface="+mn-ea"/>
                <a:cs typeface="+mn-cs"/>
              </a:defRPr>
            </a:lvl2pPr>
            <a:lvl3pPr marL="914400" algn="l" rtl="0" fontAlgn="base">
              <a:spcBef>
                <a:spcPct val="0"/>
              </a:spcBef>
              <a:spcAft>
                <a:spcPct val="0"/>
              </a:spcAft>
              <a:defRPr sz="1400" kern="1200">
                <a:solidFill>
                  <a:schemeClr val="tx1"/>
                </a:solidFill>
                <a:latin typeface="Arial" panose="020B0604020202020204" pitchFamily="34" charset="0"/>
                <a:ea typeface="+mn-ea"/>
                <a:cs typeface="+mn-cs"/>
              </a:defRPr>
            </a:lvl3pPr>
            <a:lvl4pPr marL="1371600" algn="l" rtl="0" fontAlgn="base">
              <a:spcBef>
                <a:spcPct val="0"/>
              </a:spcBef>
              <a:spcAft>
                <a:spcPct val="0"/>
              </a:spcAft>
              <a:defRPr sz="1400" kern="1200">
                <a:solidFill>
                  <a:schemeClr val="tx1"/>
                </a:solidFill>
                <a:latin typeface="Arial" panose="020B0604020202020204" pitchFamily="34" charset="0"/>
                <a:ea typeface="+mn-ea"/>
                <a:cs typeface="+mn-cs"/>
              </a:defRPr>
            </a:lvl4pPr>
            <a:lvl5pPr marL="1828800" algn="l" rtl="0" fontAlgn="base">
              <a:spcBef>
                <a:spcPct val="0"/>
              </a:spcBef>
              <a:spcAft>
                <a:spcPct val="0"/>
              </a:spcAft>
              <a:defRPr sz="1400" kern="1200">
                <a:solidFill>
                  <a:schemeClr val="tx1"/>
                </a:solidFill>
                <a:latin typeface="Arial" panose="020B0604020202020204" pitchFamily="34" charset="0"/>
                <a:ea typeface="+mn-ea"/>
                <a:cs typeface="+mn-cs"/>
              </a:defRPr>
            </a:lvl5pPr>
            <a:lvl6pPr marL="2286000" algn="l" defTabSz="914400" rtl="0" eaLnBrk="1" latinLnBrk="0" hangingPunct="1">
              <a:defRPr sz="1400" kern="1200">
                <a:solidFill>
                  <a:schemeClr val="tx1"/>
                </a:solidFill>
                <a:latin typeface="Arial" panose="020B0604020202020204" pitchFamily="34" charset="0"/>
                <a:ea typeface="+mn-ea"/>
                <a:cs typeface="+mn-cs"/>
              </a:defRPr>
            </a:lvl6pPr>
            <a:lvl7pPr marL="2743200" algn="l" defTabSz="914400" rtl="0" eaLnBrk="1" latinLnBrk="0" hangingPunct="1">
              <a:defRPr sz="1400" kern="1200">
                <a:solidFill>
                  <a:schemeClr val="tx1"/>
                </a:solidFill>
                <a:latin typeface="Arial" panose="020B0604020202020204" pitchFamily="34" charset="0"/>
                <a:ea typeface="+mn-ea"/>
                <a:cs typeface="+mn-cs"/>
              </a:defRPr>
            </a:lvl7pPr>
            <a:lvl8pPr marL="3200400" algn="l" defTabSz="914400" rtl="0" eaLnBrk="1" latinLnBrk="0" hangingPunct="1">
              <a:defRPr sz="1400" kern="1200">
                <a:solidFill>
                  <a:schemeClr val="tx1"/>
                </a:solidFill>
                <a:latin typeface="Arial" panose="020B0604020202020204" pitchFamily="34" charset="0"/>
                <a:ea typeface="+mn-ea"/>
                <a:cs typeface="+mn-cs"/>
              </a:defRPr>
            </a:lvl8pPr>
            <a:lvl9pPr marL="3657600" algn="l" defTabSz="914400" rtl="0" eaLnBrk="1" latinLnBrk="0" hangingPunct="1">
              <a:defRPr sz="1400" kern="1200">
                <a:solidFill>
                  <a:schemeClr val="tx1"/>
                </a:solidFill>
                <a:latin typeface="Arial" panose="020B0604020202020204" pitchFamily="34" charset="0"/>
                <a:ea typeface="+mn-ea"/>
                <a:cs typeface="+mn-cs"/>
              </a:defRPr>
            </a:lvl9pPr>
          </a:lstStyle>
          <a:p>
            <a:endParaRPr lang="en-CA"/>
          </a:p>
        </p:txBody>
      </p:sp>
      <p:sp>
        <p:nvSpPr>
          <p:cNvPr id="137" name="Freeform 133">
            <a:extLst>
              <a:ext uri="{FF2B5EF4-FFF2-40B4-BE49-F238E27FC236}">
                <a16:creationId xmlns:a16="http://schemas.microsoft.com/office/drawing/2014/main" id="{1D25000D-3125-4A7F-963F-D40CDF957218}"/>
              </a:ext>
            </a:extLst>
          </p:cNvPr>
          <p:cNvSpPr>
            <a:spLocks noChangeAspect="1"/>
          </p:cNvSpPr>
          <p:nvPr/>
        </p:nvSpPr>
        <p:spPr bwMode="auto">
          <a:xfrm>
            <a:off x="9044175" y="694193"/>
            <a:ext cx="7166" cy="13255"/>
          </a:xfrm>
          <a:custGeom>
            <a:avLst/>
            <a:gdLst>
              <a:gd name="T0" fmla="*/ 12 w 12"/>
              <a:gd name="T1" fmla="*/ 0 h 21"/>
              <a:gd name="T2" fmla="*/ 0 w 12"/>
              <a:gd name="T3" fmla="*/ 21 h 21"/>
            </a:gdLst>
            <a:ahLst/>
            <a:cxnLst>
              <a:cxn ang="0">
                <a:pos x="T0" y="T1"/>
              </a:cxn>
              <a:cxn ang="0">
                <a:pos x="T2" y="T3"/>
              </a:cxn>
            </a:cxnLst>
            <a:rect l="0" t="0" r="r" b="b"/>
            <a:pathLst>
              <a:path w="12" h="21">
                <a:moveTo>
                  <a:pt x="12" y="0"/>
                </a:moveTo>
                <a:cubicBezTo>
                  <a:pt x="6" y="5"/>
                  <a:pt x="1" y="13"/>
                  <a:pt x="0" y="21"/>
                </a:cubicBezTo>
              </a:path>
            </a:pathLst>
          </a:custGeom>
          <a:noFill/>
          <a:ln w="6350" cap="rnd">
            <a:solidFill>
              <a:srgbClr val="FF6600"/>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defPPr>
              <a:defRPr lang="en-US"/>
            </a:defPPr>
            <a:lvl1pPr algn="l" rtl="0" fontAlgn="base">
              <a:spcBef>
                <a:spcPct val="0"/>
              </a:spcBef>
              <a:spcAft>
                <a:spcPct val="0"/>
              </a:spcAft>
              <a:defRPr sz="1400" kern="1200">
                <a:solidFill>
                  <a:schemeClr val="tx1"/>
                </a:solidFill>
                <a:latin typeface="Arial" panose="020B0604020202020204" pitchFamily="34" charset="0"/>
                <a:ea typeface="+mn-ea"/>
                <a:cs typeface="+mn-cs"/>
              </a:defRPr>
            </a:lvl1pPr>
            <a:lvl2pPr marL="457200" algn="l" rtl="0" fontAlgn="base">
              <a:spcBef>
                <a:spcPct val="0"/>
              </a:spcBef>
              <a:spcAft>
                <a:spcPct val="0"/>
              </a:spcAft>
              <a:defRPr sz="1400" kern="1200">
                <a:solidFill>
                  <a:schemeClr val="tx1"/>
                </a:solidFill>
                <a:latin typeface="Arial" panose="020B0604020202020204" pitchFamily="34" charset="0"/>
                <a:ea typeface="+mn-ea"/>
                <a:cs typeface="+mn-cs"/>
              </a:defRPr>
            </a:lvl2pPr>
            <a:lvl3pPr marL="914400" algn="l" rtl="0" fontAlgn="base">
              <a:spcBef>
                <a:spcPct val="0"/>
              </a:spcBef>
              <a:spcAft>
                <a:spcPct val="0"/>
              </a:spcAft>
              <a:defRPr sz="1400" kern="1200">
                <a:solidFill>
                  <a:schemeClr val="tx1"/>
                </a:solidFill>
                <a:latin typeface="Arial" panose="020B0604020202020204" pitchFamily="34" charset="0"/>
                <a:ea typeface="+mn-ea"/>
                <a:cs typeface="+mn-cs"/>
              </a:defRPr>
            </a:lvl3pPr>
            <a:lvl4pPr marL="1371600" algn="l" rtl="0" fontAlgn="base">
              <a:spcBef>
                <a:spcPct val="0"/>
              </a:spcBef>
              <a:spcAft>
                <a:spcPct val="0"/>
              </a:spcAft>
              <a:defRPr sz="1400" kern="1200">
                <a:solidFill>
                  <a:schemeClr val="tx1"/>
                </a:solidFill>
                <a:latin typeface="Arial" panose="020B0604020202020204" pitchFamily="34" charset="0"/>
                <a:ea typeface="+mn-ea"/>
                <a:cs typeface="+mn-cs"/>
              </a:defRPr>
            </a:lvl4pPr>
            <a:lvl5pPr marL="1828800" algn="l" rtl="0" fontAlgn="base">
              <a:spcBef>
                <a:spcPct val="0"/>
              </a:spcBef>
              <a:spcAft>
                <a:spcPct val="0"/>
              </a:spcAft>
              <a:defRPr sz="1400" kern="1200">
                <a:solidFill>
                  <a:schemeClr val="tx1"/>
                </a:solidFill>
                <a:latin typeface="Arial" panose="020B0604020202020204" pitchFamily="34" charset="0"/>
                <a:ea typeface="+mn-ea"/>
                <a:cs typeface="+mn-cs"/>
              </a:defRPr>
            </a:lvl5pPr>
            <a:lvl6pPr marL="2286000" algn="l" defTabSz="914400" rtl="0" eaLnBrk="1" latinLnBrk="0" hangingPunct="1">
              <a:defRPr sz="1400" kern="1200">
                <a:solidFill>
                  <a:schemeClr val="tx1"/>
                </a:solidFill>
                <a:latin typeface="Arial" panose="020B0604020202020204" pitchFamily="34" charset="0"/>
                <a:ea typeface="+mn-ea"/>
                <a:cs typeface="+mn-cs"/>
              </a:defRPr>
            </a:lvl6pPr>
            <a:lvl7pPr marL="2743200" algn="l" defTabSz="914400" rtl="0" eaLnBrk="1" latinLnBrk="0" hangingPunct="1">
              <a:defRPr sz="1400" kern="1200">
                <a:solidFill>
                  <a:schemeClr val="tx1"/>
                </a:solidFill>
                <a:latin typeface="Arial" panose="020B0604020202020204" pitchFamily="34" charset="0"/>
                <a:ea typeface="+mn-ea"/>
                <a:cs typeface="+mn-cs"/>
              </a:defRPr>
            </a:lvl7pPr>
            <a:lvl8pPr marL="3200400" algn="l" defTabSz="914400" rtl="0" eaLnBrk="1" latinLnBrk="0" hangingPunct="1">
              <a:defRPr sz="1400" kern="1200">
                <a:solidFill>
                  <a:schemeClr val="tx1"/>
                </a:solidFill>
                <a:latin typeface="Arial" panose="020B0604020202020204" pitchFamily="34" charset="0"/>
                <a:ea typeface="+mn-ea"/>
                <a:cs typeface="+mn-cs"/>
              </a:defRPr>
            </a:lvl8pPr>
            <a:lvl9pPr marL="3657600" algn="l" defTabSz="914400" rtl="0" eaLnBrk="1" latinLnBrk="0" hangingPunct="1">
              <a:defRPr sz="1400" kern="1200">
                <a:solidFill>
                  <a:schemeClr val="tx1"/>
                </a:solidFill>
                <a:latin typeface="Arial" panose="020B0604020202020204" pitchFamily="34" charset="0"/>
                <a:ea typeface="+mn-ea"/>
                <a:cs typeface="+mn-cs"/>
              </a:defRPr>
            </a:lvl9pPr>
          </a:lstStyle>
          <a:p>
            <a:endParaRPr lang="en-CA"/>
          </a:p>
        </p:txBody>
      </p:sp>
      <p:sp>
        <p:nvSpPr>
          <p:cNvPr id="138" name="Freeform 134">
            <a:extLst>
              <a:ext uri="{FF2B5EF4-FFF2-40B4-BE49-F238E27FC236}">
                <a16:creationId xmlns:a16="http://schemas.microsoft.com/office/drawing/2014/main" id="{FB5A58E0-ED7F-4C6F-BED1-F705CEFB4E3D}"/>
              </a:ext>
            </a:extLst>
          </p:cNvPr>
          <p:cNvSpPr>
            <a:spLocks noChangeAspect="1"/>
          </p:cNvSpPr>
          <p:nvPr/>
        </p:nvSpPr>
        <p:spPr bwMode="auto">
          <a:xfrm>
            <a:off x="9046735" y="679280"/>
            <a:ext cx="4607" cy="14912"/>
          </a:xfrm>
          <a:custGeom>
            <a:avLst/>
            <a:gdLst>
              <a:gd name="T0" fmla="*/ 8 w 8"/>
              <a:gd name="T1" fmla="*/ 23 h 23"/>
              <a:gd name="T2" fmla="*/ 0 w 8"/>
              <a:gd name="T3" fmla="*/ 0 h 23"/>
            </a:gdLst>
            <a:ahLst/>
            <a:cxnLst>
              <a:cxn ang="0">
                <a:pos x="T0" y="T1"/>
              </a:cxn>
              <a:cxn ang="0">
                <a:pos x="T2" y="T3"/>
              </a:cxn>
            </a:cxnLst>
            <a:rect l="0" t="0" r="r" b="b"/>
            <a:pathLst>
              <a:path w="8" h="23">
                <a:moveTo>
                  <a:pt x="8" y="23"/>
                </a:moveTo>
                <a:cubicBezTo>
                  <a:pt x="8" y="14"/>
                  <a:pt x="2" y="8"/>
                  <a:pt x="0" y="0"/>
                </a:cubicBezTo>
              </a:path>
            </a:pathLst>
          </a:custGeom>
          <a:noFill/>
          <a:ln w="6350" cap="rnd">
            <a:solidFill>
              <a:srgbClr val="FF6600"/>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defPPr>
              <a:defRPr lang="en-US"/>
            </a:defPPr>
            <a:lvl1pPr algn="l" rtl="0" fontAlgn="base">
              <a:spcBef>
                <a:spcPct val="0"/>
              </a:spcBef>
              <a:spcAft>
                <a:spcPct val="0"/>
              </a:spcAft>
              <a:defRPr sz="1400" kern="1200">
                <a:solidFill>
                  <a:schemeClr val="tx1"/>
                </a:solidFill>
                <a:latin typeface="Arial" panose="020B0604020202020204" pitchFamily="34" charset="0"/>
                <a:ea typeface="+mn-ea"/>
                <a:cs typeface="+mn-cs"/>
              </a:defRPr>
            </a:lvl1pPr>
            <a:lvl2pPr marL="457200" algn="l" rtl="0" fontAlgn="base">
              <a:spcBef>
                <a:spcPct val="0"/>
              </a:spcBef>
              <a:spcAft>
                <a:spcPct val="0"/>
              </a:spcAft>
              <a:defRPr sz="1400" kern="1200">
                <a:solidFill>
                  <a:schemeClr val="tx1"/>
                </a:solidFill>
                <a:latin typeface="Arial" panose="020B0604020202020204" pitchFamily="34" charset="0"/>
                <a:ea typeface="+mn-ea"/>
                <a:cs typeface="+mn-cs"/>
              </a:defRPr>
            </a:lvl2pPr>
            <a:lvl3pPr marL="914400" algn="l" rtl="0" fontAlgn="base">
              <a:spcBef>
                <a:spcPct val="0"/>
              </a:spcBef>
              <a:spcAft>
                <a:spcPct val="0"/>
              </a:spcAft>
              <a:defRPr sz="1400" kern="1200">
                <a:solidFill>
                  <a:schemeClr val="tx1"/>
                </a:solidFill>
                <a:latin typeface="Arial" panose="020B0604020202020204" pitchFamily="34" charset="0"/>
                <a:ea typeface="+mn-ea"/>
                <a:cs typeface="+mn-cs"/>
              </a:defRPr>
            </a:lvl3pPr>
            <a:lvl4pPr marL="1371600" algn="l" rtl="0" fontAlgn="base">
              <a:spcBef>
                <a:spcPct val="0"/>
              </a:spcBef>
              <a:spcAft>
                <a:spcPct val="0"/>
              </a:spcAft>
              <a:defRPr sz="1400" kern="1200">
                <a:solidFill>
                  <a:schemeClr val="tx1"/>
                </a:solidFill>
                <a:latin typeface="Arial" panose="020B0604020202020204" pitchFamily="34" charset="0"/>
                <a:ea typeface="+mn-ea"/>
                <a:cs typeface="+mn-cs"/>
              </a:defRPr>
            </a:lvl4pPr>
            <a:lvl5pPr marL="1828800" algn="l" rtl="0" fontAlgn="base">
              <a:spcBef>
                <a:spcPct val="0"/>
              </a:spcBef>
              <a:spcAft>
                <a:spcPct val="0"/>
              </a:spcAft>
              <a:defRPr sz="1400" kern="1200">
                <a:solidFill>
                  <a:schemeClr val="tx1"/>
                </a:solidFill>
                <a:latin typeface="Arial" panose="020B0604020202020204" pitchFamily="34" charset="0"/>
                <a:ea typeface="+mn-ea"/>
                <a:cs typeface="+mn-cs"/>
              </a:defRPr>
            </a:lvl5pPr>
            <a:lvl6pPr marL="2286000" algn="l" defTabSz="914400" rtl="0" eaLnBrk="1" latinLnBrk="0" hangingPunct="1">
              <a:defRPr sz="1400" kern="1200">
                <a:solidFill>
                  <a:schemeClr val="tx1"/>
                </a:solidFill>
                <a:latin typeface="Arial" panose="020B0604020202020204" pitchFamily="34" charset="0"/>
                <a:ea typeface="+mn-ea"/>
                <a:cs typeface="+mn-cs"/>
              </a:defRPr>
            </a:lvl6pPr>
            <a:lvl7pPr marL="2743200" algn="l" defTabSz="914400" rtl="0" eaLnBrk="1" latinLnBrk="0" hangingPunct="1">
              <a:defRPr sz="1400" kern="1200">
                <a:solidFill>
                  <a:schemeClr val="tx1"/>
                </a:solidFill>
                <a:latin typeface="Arial" panose="020B0604020202020204" pitchFamily="34" charset="0"/>
                <a:ea typeface="+mn-ea"/>
                <a:cs typeface="+mn-cs"/>
              </a:defRPr>
            </a:lvl7pPr>
            <a:lvl8pPr marL="3200400" algn="l" defTabSz="914400" rtl="0" eaLnBrk="1" latinLnBrk="0" hangingPunct="1">
              <a:defRPr sz="1400" kern="1200">
                <a:solidFill>
                  <a:schemeClr val="tx1"/>
                </a:solidFill>
                <a:latin typeface="Arial" panose="020B0604020202020204" pitchFamily="34" charset="0"/>
                <a:ea typeface="+mn-ea"/>
                <a:cs typeface="+mn-cs"/>
              </a:defRPr>
            </a:lvl8pPr>
            <a:lvl9pPr marL="3657600" algn="l" defTabSz="914400" rtl="0" eaLnBrk="1" latinLnBrk="0" hangingPunct="1">
              <a:defRPr sz="1400" kern="1200">
                <a:solidFill>
                  <a:schemeClr val="tx1"/>
                </a:solidFill>
                <a:latin typeface="Arial" panose="020B0604020202020204" pitchFamily="34" charset="0"/>
                <a:ea typeface="+mn-ea"/>
                <a:cs typeface="+mn-cs"/>
              </a:defRPr>
            </a:lvl9pPr>
          </a:lstStyle>
          <a:p>
            <a:endParaRPr lang="en-CA"/>
          </a:p>
        </p:txBody>
      </p:sp>
      <p:sp>
        <p:nvSpPr>
          <p:cNvPr id="139" name="Freeform 135">
            <a:extLst>
              <a:ext uri="{FF2B5EF4-FFF2-40B4-BE49-F238E27FC236}">
                <a16:creationId xmlns:a16="http://schemas.microsoft.com/office/drawing/2014/main" id="{13D7792B-195D-4845-9E9C-010A6B82FCCA}"/>
              </a:ext>
            </a:extLst>
          </p:cNvPr>
          <p:cNvSpPr>
            <a:spLocks noChangeAspect="1"/>
          </p:cNvSpPr>
          <p:nvPr/>
        </p:nvSpPr>
        <p:spPr bwMode="auto">
          <a:xfrm>
            <a:off x="9156788" y="1316649"/>
            <a:ext cx="15868" cy="78981"/>
          </a:xfrm>
          <a:custGeom>
            <a:avLst/>
            <a:gdLst>
              <a:gd name="T0" fmla="*/ 26 w 26"/>
              <a:gd name="T1" fmla="*/ 0 h 124"/>
              <a:gd name="T2" fmla="*/ 0 w 26"/>
              <a:gd name="T3" fmla="*/ 124 h 124"/>
            </a:gdLst>
            <a:ahLst/>
            <a:cxnLst>
              <a:cxn ang="0">
                <a:pos x="T0" y="T1"/>
              </a:cxn>
              <a:cxn ang="0">
                <a:pos x="T2" y="T3"/>
              </a:cxn>
            </a:cxnLst>
            <a:rect l="0" t="0" r="r" b="b"/>
            <a:pathLst>
              <a:path w="26" h="124">
                <a:moveTo>
                  <a:pt x="26" y="0"/>
                </a:moveTo>
                <a:cubicBezTo>
                  <a:pt x="26" y="44"/>
                  <a:pt x="4" y="81"/>
                  <a:pt x="0" y="124"/>
                </a:cubicBezTo>
              </a:path>
            </a:pathLst>
          </a:custGeom>
          <a:noFill/>
          <a:ln w="6350" cap="rnd">
            <a:solidFill>
              <a:srgbClr val="FF6600"/>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defPPr>
              <a:defRPr lang="en-US"/>
            </a:defPPr>
            <a:lvl1pPr algn="l" rtl="0" fontAlgn="base">
              <a:spcBef>
                <a:spcPct val="0"/>
              </a:spcBef>
              <a:spcAft>
                <a:spcPct val="0"/>
              </a:spcAft>
              <a:defRPr sz="1400" kern="1200">
                <a:solidFill>
                  <a:schemeClr val="tx1"/>
                </a:solidFill>
                <a:latin typeface="Arial" panose="020B0604020202020204" pitchFamily="34" charset="0"/>
                <a:ea typeface="+mn-ea"/>
                <a:cs typeface="+mn-cs"/>
              </a:defRPr>
            </a:lvl1pPr>
            <a:lvl2pPr marL="457200" algn="l" rtl="0" fontAlgn="base">
              <a:spcBef>
                <a:spcPct val="0"/>
              </a:spcBef>
              <a:spcAft>
                <a:spcPct val="0"/>
              </a:spcAft>
              <a:defRPr sz="1400" kern="1200">
                <a:solidFill>
                  <a:schemeClr val="tx1"/>
                </a:solidFill>
                <a:latin typeface="Arial" panose="020B0604020202020204" pitchFamily="34" charset="0"/>
                <a:ea typeface="+mn-ea"/>
                <a:cs typeface="+mn-cs"/>
              </a:defRPr>
            </a:lvl2pPr>
            <a:lvl3pPr marL="914400" algn="l" rtl="0" fontAlgn="base">
              <a:spcBef>
                <a:spcPct val="0"/>
              </a:spcBef>
              <a:spcAft>
                <a:spcPct val="0"/>
              </a:spcAft>
              <a:defRPr sz="1400" kern="1200">
                <a:solidFill>
                  <a:schemeClr val="tx1"/>
                </a:solidFill>
                <a:latin typeface="Arial" panose="020B0604020202020204" pitchFamily="34" charset="0"/>
                <a:ea typeface="+mn-ea"/>
                <a:cs typeface="+mn-cs"/>
              </a:defRPr>
            </a:lvl3pPr>
            <a:lvl4pPr marL="1371600" algn="l" rtl="0" fontAlgn="base">
              <a:spcBef>
                <a:spcPct val="0"/>
              </a:spcBef>
              <a:spcAft>
                <a:spcPct val="0"/>
              </a:spcAft>
              <a:defRPr sz="1400" kern="1200">
                <a:solidFill>
                  <a:schemeClr val="tx1"/>
                </a:solidFill>
                <a:latin typeface="Arial" panose="020B0604020202020204" pitchFamily="34" charset="0"/>
                <a:ea typeface="+mn-ea"/>
                <a:cs typeface="+mn-cs"/>
              </a:defRPr>
            </a:lvl4pPr>
            <a:lvl5pPr marL="1828800" algn="l" rtl="0" fontAlgn="base">
              <a:spcBef>
                <a:spcPct val="0"/>
              </a:spcBef>
              <a:spcAft>
                <a:spcPct val="0"/>
              </a:spcAft>
              <a:defRPr sz="1400" kern="1200">
                <a:solidFill>
                  <a:schemeClr val="tx1"/>
                </a:solidFill>
                <a:latin typeface="Arial" panose="020B0604020202020204" pitchFamily="34" charset="0"/>
                <a:ea typeface="+mn-ea"/>
                <a:cs typeface="+mn-cs"/>
              </a:defRPr>
            </a:lvl5pPr>
            <a:lvl6pPr marL="2286000" algn="l" defTabSz="914400" rtl="0" eaLnBrk="1" latinLnBrk="0" hangingPunct="1">
              <a:defRPr sz="1400" kern="1200">
                <a:solidFill>
                  <a:schemeClr val="tx1"/>
                </a:solidFill>
                <a:latin typeface="Arial" panose="020B0604020202020204" pitchFamily="34" charset="0"/>
                <a:ea typeface="+mn-ea"/>
                <a:cs typeface="+mn-cs"/>
              </a:defRPr>
            </a:lvl6pPr>
            <a:lvl7pPr marL="2743200" algn="l" defTabSz="914400" rtl="0" eaLnBrk="1" latinLnBrk="0" hangingPunct="1">
              <a:defRPr sz="1400" kern="1200">
                <a:solidFill>
                  <a:schemeClr val="tx1"/>
                </a:solidFill>
                <a:latin typeface="Arial" panose="020B0604020202020204" pitchFamily="34" charset="0"/>
                <a:ea typeface="+mn-ea"/>
                <a:cs typeface="+mn-cs"/>
              </a:defRPr>
            </a:lvl7pPr>
            <a:lvl8pPr marL="3200400" algn="l" defTabSz="914400" rtl="0" eaLnBrk="1" latinLnBrk="0" hangingPunct="1">
              <a:defRPr sz="1400" kern="1200">
                <a:solidFill>
                  <a:schemeClr val="tx1"/>
                </a:solidFill>
                <a:latin typeface="Arial" panose="020B0604020202020204" pitchFamily="34" charset="0"/>
                <a:ea typeface="+mn-ea"/>
                <a:cs typeface="+mn-cs"/>
              </a:defRPr>
            </a:lvl8pPr>
            <a:lvl9pPr marL="3657600" algn="l" defTabSz="914400" rtl="0" eaLnBrk="1" latinLnBrk="0" hangingPunct="1">
              <a:defRPr sz="1400" kern="1200">
                <a:solidFill>
                  <a:schemeClr val="tx1"/>
                </a:solidFill>
                <a:latin typeface="Arial" panose="020B0604020202020204" pitchFamily="34" charset="0"/>
                <a:ea typeface="+mn-ea"/>
                <a:cs typeface="+mn-cs"/>
              </a:defRPr>
            </a:lvl9pPr>
          </a:lstStyle>
          <a:p>
            <a:endParaRPr lang="en-CA"/>
          </a:p>
        </p:txBody>
      </p:sp>
      <p:sp>
        <p:nvSpPr>
          <p:cNvPr id="140" name="Freeform 136">
            <a:extLst>
              <a:ext uri="{FF2B5EF4-FFF2-40B4-BE49-F238E27FC236}">
                <a16:creationId xmlns:a16="http://schemas.microsoft.com/office/drawing/2014/main" id="{1F9F47F8-5B86-4BDB-8F0F-AF55C96AEB92}"/>
              </a:ext>
            </a:extLst>
          </p:cNvPr>
          <p:cNvSpPr>
            <a:spLocks noChangeAspect="1"/>
          </p:cNvSpPr>
          <p:nvPr/>
        </p:nvSpPr>
        <p:spPr bwMode="auto">
          <a:xfrm>
            <a:off x="9156788" y="1387897"/>
            <a:ext cx="21499" cy="13808"/>
          </a:xfrm>
          <a:custGeom>
            <a:avLst/>
            <a:gdLst>
              <a:gd name="T0" fmla="*/ 0 w 36"/>
              <a:gd name="T1" fmla="*/ 12 h 22"/>
              <a:gd name="T2" fmla="*/ 36 w 36"/>
              <a:gd name="T3" fmla="*/ 0 h 22"/>
            </a:gdLst>
            <a:ahLst/>
            <a:cxnLst>
              <a:cxn ang="0">
                <a:pos x="T0" y="T1"/>
              </a:cxn>
              <a:cxn ang="0">
                <a:pos x="T2" y="T3"/>
              </a:cxn>
            </a:cxnLst>
            <a:rect l="0" t="0" r="r" b="b"/>
            <a:pathLst>
              <a:path w="36" h="22">
                <a:moveTo>
                  <a:pt x="0" y="12"/>
                </a:moveTo>
                <a:cubicBezTo>
                  <a:pt x="13" y="22"/>
                  <a:pt x="26" y="9"/>
                  <a:pt x="36" y="0"/>
                </a:cubicBezTo>
              </a:path>
            </a:pathLst>
          </a:custGeom>
          <a:noFill/>
          <a:ln w="6350" cap="rnd">
            <a:solidFill>
              <a:srgbClr val="FF6600"/>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defPPr>
              <a:defRPr lang="en-US"/>
            </a:defPPr>
            <a:lvl1pPr algn="l" rtl="0" fontAlgn="base">
              <a:spcBef>
                <a:spcPct val="0"/>
              </a:spcBef>
              <a:spcAft>
                <a:spcPct val="0"/>
              </a:spcAft>
              <a:defRPr sz="1400" kern="1200">
                <a:solidFill>
                  <a:schemeClr val="tx1"/>
                </a:solidFill>
                <a:latin typeface="Arial" panose="020B0604020202020204" pitchFamily="34" charset="0"/>
                <a:ea typeface="+mn-ea"/>
                <a:cs typeface="+mn-cs"/>
              </a:defRPr>
            </a:lvl1pPr>
            <a:lvl2pPr marL="457200" algn="l" rtl="0" fontAlgn="base">
              <a:spcBef>
                <a:spcPct val="0"/>
              </a:spcBef>
              <a:spcAft>
                <a:spcPct val="0"/>
              </a:spcAft>
              <a:defRPr sz="1400" kern="1200">
                <a:solidFill>
                  <a:schemeClr val="tx1"/>
                </a:solidFill>
                <a:latin typeface="Arial" panose="020B0604020202020204" pitchFamily="34" charset="0"/>
                <a:ea typeface="+mn-ea"/>
                <a:cs typeface="+mn-cs"/>
              </a:defRPr>
            </a:lvl2pPr>
            <a:lvl3pPr marL="914400" algn="l" rtl="0" fontAlgn="base">
              <a:spcBef>
                <a:spcPct val="0"/>
              </a:spcBef>
              <a:spcAft>
                <a:spcPct val="0"/>
              </a:spcAft>
              <a:defRPr sz="1400" kern="1200">
                <a:solidFill>
                  <a:schemeClr val="tx1"/>
                </a:solidFill>
                <a:latin typeface="Arial" panose="020B0604020202020204" pitchFamily="34" charset="0"/>
                <a:ea typeface="+mn-ea"/>
                <a:cs typeface="+mn-cs"/>
              </a:defRPr>
            </a:lvl3pPr>
            <a:lvl4pPr marL="1371600" algn="l" rtl="0" fontAlgn="base">
              <a:spcBef>
                <a:spcPct val="0"/>
              </a:spcBef>
              <a:spcAft>
                <a:spcPct val="0"/>
              </a:spcAft>
              <a:defRPr sz="1400" kern="1200">
                <a:solidFill>
                  <a:schemeClr val="tx1"/>
                </a:solidFill>
                <a:latin typeface="Arial" panose="020B0604020202020204" pitchFamily="34" charset="0"/>
                <a:ea typeface="+mn-ea"/>
                <a:cs typeface="+mn-cs"/>
              </a:defRPr>
            </a:lvl4pPr>
            <a:lvl5pPr marL="1828800" algn="l" rtl="0" fontAlgn="base">
              <a:spcBef>
                <a:spcPct val="0"/>
              </a:spcBef>
              <a:spcAft>
                <a:spcPct val="0"/>
              </a:spcAft>
              <a:defRPr sz="1400" kern="1200">
                <a:solidFill>
                  <a:schemeClr val="tx1"/>
                </a:solidFill>
                <a:latin typeface="Arial" panose="020B0604020202020204" pitchFamily="34" charset="0"/>
                <a:ea typeface="+mn-ea"/>
                <a:cs typeface="+mn-cs"/>
              </a:defRPr>
            </a:lvl5pPr>
            <a:lvl6pPr marL="2286000" algn="l" defTabSz="914400" rtl="0" eaLnBrk="1" latinLnBrk="0" hangingPunct="1">
              <a:defRPr sz="1400" kern="1200">
                <a:solidFill>
                  <a:schemeClr val="tx1"/>
                </a:solidFill>
                <a:latin typeface="Arial" panose="020B0604020202020204" pitchFamily="34" charset="0"/>
                <a:ea typeface="+mn-ea"/>
                <a:cs typeface="+mn-cs"/>
              </a:defRPr>
            </a:lvl6pPr>
            <a:lvl7pPr marL="2743200" algn="l" defTabSz="914400" rtl="0" eaLnBrk="1" latinLnBrk="0" hangingPunct="1">
              <a:defRPr sz="1400" kern="1200">
                <a:solidFill>
                  <a:schemeClr val="tx1"/>
                </a:solidFill>
                <a:latin typeface="Arial" panose="020B0604020202020204" pitchFamily="34" charset="0"/>
                <a:ea typeface="+mn-ea"/>
                <a:cs typeface="+mn-cs"/>
              </a:defRPr>
            </a:lvl7pPr>
            <a:lvl8pPr marL="3200400" algn="l" defTabSz="914400" rtl="0" eaLnBrk="1" latinLnBrk="0" hangingPunct="1">
              <a:defRPr sz="1400" kern="1200">
                <a:solidFill>
                  <a:schemeClr val="tx1"/>
                </a:solidFill>
                <a:latin typeface="Arial" panose="020B0604020202020204" pitchFamily="34" charset="0"/>
                <a:ea typeface="+mn-ea"/>
                <a:cs typeface="+mn-cs"/>
              </a:defRPr>
            </a:lvl8pPr>
            <a:lvl9pPr marL="3657600" algn="l" defTabSz="914400" rtl="0" eaLnBrk="1" latinLnBrk="0" hangingPunct="1">
              <a:defRPr sz="1400" kern="1200">
                <a:solidFill>
                  <a:schemeClr val="tx1"/>
                </a:solidFill>
                <a:latin typeface="Arial" panose="020B0604020202020204" pitchFamily="34" charset="0"/>
                <a:ea typeface="+mn-ea"/>
                <a:cs typeface="+mn-cs"/>
              </a:defRPr>
            </a:lvl9pPr>
          </a:lstStyle>
          <a:p>
            <a:endParaRPr lang="en-CA"/>
          </a:p>
        </p:txBody>
      </p:sp>
      <p:sp>
        <p:nvSpPr>
          <p:cNvPr id="141" name="Freeform 137">
            <a:extLst>
              <a:ext uri="{FF2B5EF4-FFF2-40B4-BE49-F238E27FC236}">
                <a16:creationId xmlns:a16="http://schemas.microsoft.com/office/drawing/2014/main" id="{1E9F08CC-893D-4B04-A17C-6107087F4599}"/>
              </a:ext>
            </a:extLst>
          </p:cNvPr>
          <p:cNvSpPr>
            <a:spLocks noChangeAspect="1"/>
          </p:cNvSpPr>
          <p:nvPr/>
        </p:nvSpPr>
        <p:spPr bwMode="auto">
          <a:xfrm>
            <a:off x="9415796" y="926164"/>
            <a:ext cx="20475" cy="23749"/>
          </a:xfrm>
          <a:custGeom>
            <a:avLst/>
            <a:gdLst>
              <a:gd name="T0" fmla="*/ 10 w 35"/>
              <a:gd name="T1" fmla="*/ 37 h 37"/>
              <a:gd name="T2" fmla="*/ 35 w 35"/>
              <a:gd name="T3" fmla="*/ 11 h 37"/>
              <a:gd name="T4" fmla="*/ 33 w 35"/>
              <a:gd name="T5" fmla="*/ 6 h 37"/>
              <a:gd name="T6" fmla="*/ 0 w 35"/>
              <a:gd name="T7" fmla="*/ 3 h 37"/>
            </a:gdLst>
            <a:ahLst/>
            <a:cxnLst>
              <a:cxn ang="0">
                <a:pos x="T0" y="T1"/>
              </a:cxn>
              <a:cxn ang="0">
                <a:pos x="T2" y="T3"/>
              </a:cxn>
              <a:cxn ang="0">
                <a:pos x="T4" y="T5"/>
              </a:cxn>
              <a:cxn ang="0">
                <a:pos x="T6" y="T7"/>
              </a:cxn>
            </a:cxnLst>
            <a:rect l="0" t="0" r="r" b="b"/>
            <a:pathLst>
              <a:path w="35" h="37">
                <a:moveTo>
                  <a:pt x="10" y="37"/>
                </a:moveTo>
                <a:cubicBezTo>
                  <a:pt x="17" y="27"/>
                  <a:pt x="31" y="23"/>
                  <a:pt x="35" y="11"/>
                </a:cubicBezTo>
                <a:cubicBezTo>
                  <a:pt x="35" y="9"/>
                  <a:pt x="34" y="8"/>
                  <a:pt x="33" y="6"/>
                </a:cubicBezTo>
                <a:cubicBezTo>
                  <a:pt x="21" y="7"/>
                  <a:pt x="10" y="0"/>
                  <a:pt x="0" y="3"/>
                </a:cubicBezTo>
              </a:path>
            </a:pathLst>
          </a:custGeom>
          <a:noFill/>
          <a:ln w="6350" cap="rnd">
            <a:solidFill>
              <a:srgbClr val="FF6600"/>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defPPr>
              <a:defRPr lang="en-US"/>
            </a:defPPr>
            <a:lvl1pPr algn="l" rtl="0" fontAlgn="base">
              <a:spcBef>
                <a:spcPct val="0"/>
              </a:spcBef>
              <a:spcAft>
                <a:spcPct val="0"/>
              </a:spcAft>
              <a:defRPr sz="1400" kern="1200">
                <a:solidFill>
                  <a:schemeClr val="tx1"/>
                </a:solidFill>
                <a:latin typeface="Arial" panose="020B0604020202020204" pitchFamily="34" charset="0"/>
                <a:ea typeface="+mn-ea"/>
                <a:cs typeface="+mn-cs"/>
              </a:defRPr>
            </a:lvl1pPr>
            <a:lvl2pPr marL="457200" algn="l" rtl="0" fontAlgn="base">
              <a:spcBef>
                <a:spcPct val="0"/>
              </a:spcBef>
              <a:spcAft>
                <a:spcPct val="0"/>
              </a:spcAft>
              <a:defRPr sz="1400" kern="1200">
                <a:solidFill>
                  <a:schemeClr val="tx1"/>
                </a:solidFill>
                <a:latin typeface="Arial" panose="020B0604020202020204" pitchFamily="34" charset="0"/>
                <a:ea typeface="+mn-ea"/>
                <a:cs typeface="+mn-cs"/>
              </a:defRPr>
            </a:lvl2pPr>
            <a:lvl3pPr marL="914400" algn="l" rtl="0" fontAlgn="base">
              <a:spcBef>
                <a:spcPct val="0"/>
              </a:spcBef>
              <a:spcAft>
                <a:spcPct val="0"/>
              </a:spcAft>
              <a:defRPr sz="1400" kern="1200">
                <a:solidFill>
                  <a:schemeClr val="tx1"/>
                </a:solidFill>
                <a:latin typeface="Arial" panose="020B0604020202020204" pitchFamily="34" charset="0"/>
                <a:ea typeface="+mn-ea"/>
                <a:cs typeface="+mn-cs"/>
              </a:defRPr>
            </a:lvl3pPr>
            <a:lvl4pPr marL="1371600" algn="l" rtl="0" fontAlgn="base">
              <a:spcBef>
                <a:spcPct val="0"/>
              </a:spcBef>
              <a:spcAft>
                <a:spcPct val="0"/>
              </a:spcAft>
              <a:defRPr sz="1400" kern="1200">
                <a:solidFill>
                  <a:schemeClr val="tx1"/>
                </a:solidFill>
                <a:latin typeface="Arial" panose="020B0604020202020204" pitchFamily="34" charset="0"/>
                <a:ea typeface="+mn-ea"/>
                <a:cs typeface="+mn-cs"/>
              </a:defRPr>
            </a:lvl4pPr>
            <a:lvl5pPr marL="1828800" algn="l" rtl="0" fontAlgn="base">
              <a:spcBef>
                <a:spcPct val="0"/>
              </a:spcBef>
              <a:spcAft>
                <a:spcPct val="0"/>
              </a:spcAft>
              <a:defRPr sz="1400" kern="1200">
                <a:solidFill>
                  <a:schemeClr val="tx1"/>
                </a:solidFill>
                <a:latin typeface="Arial" panose="020B0604020202020204" pitchFamily="34" charset="0"/>
                <a:ea typeface="+mn-ea"/>
                <a:cs typeface="+mn-cs"/>
              </a:defRPr>
            </a:lvl5pPr>
            <a:lvl6pPr marL="2286000" algn="l" defTabSz="914400" rtl="0" eaLnBrk="1" latinLnBrk="0" hangingPunct="1">
              <a:defRPr sz="1400" kern="1200">
                <a:solidFill>
                  <a:schemeClr val="tx1"/>
                </a:solidFill>
                <a:latin typeface="Arial" panose="020B0604020202020204" pitchFamily="34" charset="0"/>
                <a:ea typeface="+mn-ea"/>
                <a:cs typeface="+mn-cs"/>
              </a:defRPr>
            </a:lvl6pPr>
            <a:lvl7pPr marL="2743200" algn="l" defTabSz="914400" rtl="0" eaLnBrk="1" latinLnBrk="0" hangingPunct="1">
              <a:defRPr sz="1400" kern="1200">
                <a:solidFill>
                  <a:schemeClr val="tx1"/>
                </a:solidFill>
                <a:latin typeface="Arial" panose="020B0604020202020204" pitchFamily="34" charset="0"/>
                <a:ea typeface="+mn-ea"/>
                <a:cs typeface="+mn-cs"/>
              </a:defRPr>
            </a:lvl7pPr>
            <a:lvl8pPr marL="3200400" algn="l" defTabSz="914400" rtl="0" eaLnBrk="1" latinLnBrk="0" hangingPunct="1">
              <a:defRPr sz="1400" kern="1200">
                <a:solidFill>
                  <a:schemeClr val="tx1"/>
                </a:solidFill>
                <a:latin typeface="Arial" panose="020B0604020202020204" pitchFamily="34" charset="0"/>
                <a:ea typeface="+mn-ea"/>
                <a:cs typeface="+mn-cs"/>
              </a:defRPr>
            </a:lvl8pPr>
            <a:lvl9pPr marL="3657600" algn="l" defTabSz="914400" rtl="0" eaLnBrk="1" latinLnBrk="0" hangingPunct="1">
              <a:defRPr sz="1400" kern="1200">
                <a:solidFill>
                  <a:schemeClr val="tx1"/>
                </a:solidFill>
                <a:latin typeface="Arial" panose="020B0604020202020204" pitchFamily="34" charset="0"/>
                <a:ea typeface="+mn-ea"/>
                <a:cs typeface="+mn-cs"/>
              </a:defRPr>
            </a:lvl9pPr>
          </a:lstStyle>
          <a:p>
            <a:endParaRPr lang="en-CA"/>
          </a:p>
        </p:txBody>
      </p:sp>
      <p:sp>
        <p:nvSpPr>
          <p:cNvPr id="142" name="Freeform 138">
            <a:extLst>
              <a:ext uri="{FF2B5EF4-FFF2-40B4-BE49-F238E27FC236}">
                <a16:creationId xmlns:a16="http://schemas.microsoft.com/office/drawing/2014/main" id="{3650C7A4-639B-45F5-A846-9505066E37AC}"/>
              </a:ext>
            </a:extLst>
          </p:cNvPr>
          <p:cNvSpPr>
            <a:spLocks noChangeAspect="1"/>
          </p:cNvSpPr>
          <p:nvPr/>
        </p:nvSpPr>
        <p:spPr bwMode="auto">
          <a:xfrm>
            <a:off x="9492066" y="825091"/>
            <a:ext cx="19451" cy="16569"/>
          </a:xfrm>
          <a:custGeom>
            <a:avLst/>
            <a:gdLst>
              <a:gd name="T0" fmla="*/ 33 w 33"/>
              <a:gd name="T1" fmla="*/ 7 h 25"/>
              <a:gd name="T2" fmla="*/ 0 w 33"/>
              <a:gd name="T3" fmla="*/ 13 h 25"/>
              <a:gd name="T4" fmla="*/ 33 w 33"/>
              <a:gd name="T5" fmla="*/ 7 h 25"/>
            </a:gdLst>
            <a:ahLst/>
            <a:cxnLst>
              <a:cxn ang="0">
                <a:pos x="T0" y="T1"/>
              </a:cxn>
              <a:cxn ang="0">
                <a:pos x="T2" y="T3"/>
              </a:cxn>
              <a:cxn ang="0">
                <a:pos x="T4" y="T5"/>
              </a:cxn>
            </a:cxnLst>
            <a:rect l="0" t="0" r="r" b="b"/>
            <a:pathLst>
              <a:path w="33" h="25">
                <a:moveTo>
                  <a:pt x="33" y="7"/>
                </a:moveTo>
                <a:cubicBezTo>
                  <a:pt x="24" y="0"/>
                  <a:pt x="5" y="4"/>
                  <a:pt x="0" y="13"/>
                </a:cubicBezTo>
                <a:cubicBezTo>
                  <a:pt x="6" y="25"/>
                  <a:pt x="27" y="16"/>
                  <a:pt x="33" y="7"/>
                </a:cubicBezTo>
              </a:path>
            </a:pathLst>
          </a:custGeom>
          <a:noFill/>
          <a:ln w="6350" cap="rnd">
            <a:solidFill>
              <a:srgbClr val="FF6600"/>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defPPr>
              <a:defRPr lang="en-US"/>
            </a:defPPr>
            <a:lvl1pPr algn="l" rtl="0" fontAlgn="base">
              <a:spcBef>
                <a:spcPct val="0"/>
              </a:spcBef>
              <a:spcAft>
                <a:spcPct val="0"/>
              </a:spcAft>
              <a:defRPr sz="1400" kern="1200">
                <a:solidFill>
                  <a:schemeClr val="tx1"/>
                </a:solidFill>
                <a:latin typeface="Arial" panose="020B0604020202020204" pitchFamily="34" charset="0"/>
                <a:ea typeface="+mn-ea"/>
                <a:cs typeface="+mn-cs"/>
              </a:defRPr>
            </a:lvl1pPr>
            <a:lvl2pPr marL="457200" algn="l" rtl="0" fontAlgn="base">
              <a:spcBef>
                <a:spcPct val="0"/>
              </a:spcBef>
              <a:spcAft>
                <a:spcPct val="0"/>
              </a:spcAft>
              <a:defRPr sz="1400" kern="1200">
                <a:solidFill>
                  <a:schemeClr val="tx1"/>
                </a:solidFill>
                <a:latin typeface="Arial" panose="020B0604020202020204" pitchFamily="34" charset="0"/>
                <a:ea typeface="+mn-ea"/>
                <a:cs typeface="+mn-cs"/>
              </a:defRPr>
            </a:lvl2pPr>
            <a:lvl3pPr marL="914400" algn="l" rtl="0" fontAlgn="base">
              <a:spcBef>
                <a:spcPct val="0"/>
              </a:spcBef>
              <a:spcAft>
                <a:spcPct val="0"/>
              </a:spcAft>
              <a:defRPr sz="1400" kern="1200">
                <a:solidFill>
                  <a:schemeClr val="tx1"/>
                </a:solidFill>
                <a:latin typeface="Arial" panose="020B0604020202020204" pitchFamily="34" charset="0"/>
                <a:ea typeface="+mn-ea"/>
                <a:cs typeface="+mn-cs"/>
              </a:defRPr>
            </a:lvl3pPr>
            <a:lvl4pPr marL="1371600" algn="l" rtl="0" fontAlgn="base">
              <a:spcBef>
                <a:spcPct val="0"/>
              </a:spcBef>
              <a:spcAft>
                <a:spcPct val="0"/>
              </a:spcAft>
              <a:defRPr sz="1400" kern="1200">
                <a:solidFill>
                  <a:schemeClr val="tx1"/>
                </a:solidFill>
                <a:latin typeface="Arial" panose="020B0604020202020204" pitchFamily="34" charset="0"/>
                <a:ea typeface="+mn-ea"/>
                <a:cs typeface="+mn-cs"/>
              </a:defRPr>
            </a:lvl4pPr>
            <a:lvl5pPr marL="1828800" algn="l" rtl="0" fontAlgn="base">
              <a:spcBef>
                <a:spcPct val="0"/>
              </a:spcBef>
              <a:spcAft>
                <a:spcPct val="0"/>
              </a:spcAft>
              <a:defRPr sz="1400" kern="1200">
                <a:solidFill>
                  <a:schemeClr val="tx1"/>
                </a:solidFill>
                <a:latin typeface="Arial" panose="020B0604020202020204" pitchFamily="34" charset="0"/>
                <a:ea typeface="+mn-ea"/>
                <a:cs typeface="+mn-cs"/>
              </a:defRPr>
            </a:lvl5pPr>
            <a:lvl6pPr marL="2286000" algn="l" defTabSz="914400" rtl="0" eaLnBrk="1" latinLnBrk="0" hangingPunct="1">
              <a:defRPr sz="1400" kern="1200">
                <a:solidFill>
                  <a:schemeClr val="tx1"/>
                </a:solidFill>
                <a:latin typeface="Arial" panose="020B0604020202020204" pitchFamily="34" charset="0"/>
                <a:ea typeface="+mn-ea"/>
                <a:cs typeface="+mn-cs"/>
              </a:defRPr>
            </a:lvl6pPr>
            <a:lvl7pPr marL="2743200" algn="l" defTabSz="914400" rtl="0" eaLnBrk="1" latinLnBrk="0" hangingPunct="1">
              <a:defRPr sz="1400" kern="1200">
                <a:solidFill>
                  <a:schemeClr val="tx1"/>
                </a:solidFill>
                <a:latin typeface="Arial" panose="020B0604020202020204" pitchFamily="34" charset="0"/>
                <a:ea typeface="+mn-ea"/>
                <a:cs typeface="+mn-cs"/>
              </a:defRPr>
            </a:lvl7pPr>
            <a:lvl8pPr marL="3200400" algn="l" defTabSz="914400" rtl="0" eaLnBrk="1" latinLnBrk="0" hangingPunct="1">
              <a:defRPr sz="1400" kern="1200">
                <a:solidFill>
                  <a:schemeClr val="tx1"/>
                </a:solidFill>
                <a:latin typeface="Arial" panose="020B0604020202020204" pitchFamily="34" charset="0"/>
                <a:ea typeface="+mn-ea"/>
                <a:cs typeface="+mn-cs"/>
              </a:defRPr>
            </a:lvl8pPr>
            <a:lvl9pPr marL="3657600" algn="l" defTabSz="914400" rtl="0" eaLnBrk="1" latinLnBrk="0" hangingPunct="1">
              <a:defRPr sz="1400" kern="1200">
                <a:solidFill>
                  <a:schemeClr val="tx1"/>
                </a:solidFill>
                <a:latin typeface="Arial" panose="020B0604020202020204" pitchFamily="34" charset="0"/>
                <a:ea typeface="+mn-ea"/>
                <a:cs typeface="+mn-cs"/>
              </a:defRPr>
            </a:lvl9pPr>
          </a:lstStyle>
          <a:p>
            <a:endParaRPr lang="en-CA"/>
          </a:p>
        </p:txBody>
      </p:sp>
      <p:sp>
        <p:nvSpPr>
          <p:cNvPr id="143" name="Freeform 139">
            <a:extLst>
              <a:ext uri="{FF2B5EF4-FFF2-40B4-BE49-F238E27FC236}">
                <a16:creationId xmlns:a16="http://schemas.microsoft.com/office/drawing/2014/main" id="{86848315-6619-43DC-94CD-CBBE5457A081}"/>
              </a:ext>
            </a:extLst>
          </p:cNvPr>
          <p:cNvSpPr>
            <a:spLocks noChangeAspect="1"/>
          </p:cNvSpPr>
          <p:nvPr/>
        </p:nvSpPr>
        <p:spPr bwMode="auto">
          <a:xfrm>
            <a:off x="9423475" y="970349"/>
            <a:ext cx="15868" cy="16569"/>
          </a:xfrm>
          <a:custGeom>
            <a:avLst/>
            <a:gdLst>
              <a:gd name="T0" fmla="*/ 26 w 26"/>
              <a:gd name="T1" fmla="*/ 26 h 26"/>
              <a:gd name="T2" fmla="*/ 0 w 26"/>
              <a:gd name="T3" fmla="*/ 0 h 26"/>
            </a:gdLst>
            <a:ahLst/>
            <a:cxnLst>
              <a:cxn ang="0">
                <a:pos x="T0" y="T1"/>
              </a:cxn>
              <a:cxn ang="0">
                <a:pos x="T2" y="T3"/>
              </a:cxn>
            </a:cxnLst>
            <a:rect l="0" t="0" r="r" b="b"/>
            <a:pathLst>
              <a:path w="26" h="26">
                <a:moveTo>
                  <a:pt x="26" y="26"/>
                </a:moveTo>
                <a:cubicBezTo>
                  <a:pt x="18" y="16"/>
                  <a:pt x="11" y="6"/>
                  <a:pt x="0" y="0"/>
                </a:cubicBezTo>
              </a:path>
            </a:pathLst>
          </a:custGeom>
          <a:noFill/>
          <a:ln w="6350" cap="rnd">
            <a:solidFill>
              <a:srgbClr val="FF6600"/>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defPPr>
              <a:defRPr lang="en-US"/>
            </a:defPPr>
            <a:lvl1pPr algn="l" rtl="0" fontAlgn="base">
              <a:spcBef>
                <a:spcPct val="0"/>
              </a:spcBef>
              <a:spcAft>
                <a:spcPct val="0"/>
              </a:spcAft>
              <a:defRPr sz="1400" kern="1200">
                <a:solidFill>
                  <a:schemeClr val="tx1"/>
                </a:solidFill>
                <a:latin typeface="Arial" panose="020B0604020202020204" pitchFamily="34" charset="0"/>
                <a:ea typeface="+mn-ea"/>
                <a:cs typeface="+mn-cs"/>
              </a:defRPr>
            </a:lvl1pPr>
            <a:lvl2pPr marL="457200" algn="l" rtl="0" fontAlgn="base">
              <a:spcBef>
                <a:spcPct val="0"/>
              </a:spcBef>
              <a:spcAft>
                <a:spcPct val="0"/>
              </a:spcAft>
              <a:defRPr sz="1400" kern="1200">
                <a:solidFill>
                  <a:schemeClr val="tx1"/>
                </a:solidFill>
                <a:latin typeface="Arial" panose="020B0604020202020204" pitchFamily="34" charset="0"/>
                <a:ea typeface="+mn-ea"/>
                <a:cs typeface="+mn-cs"/>
              </a:defRPr>
            </a:lvl2pPr>
            <a:lvl3pPr marL="914400" algn="l" rtl="0" fontAlgn="base">
              <a:spcBef>
                <a:spcPct val="0"/>
              </a:spcBef>
              <a:spcAft>
                <a:spcPct val="0"/>
              </a:spcAft>
              <a:defRPr sz="1400" kern="1200">
                <a:solidFill>
                  <a:schemeClr val="tx1"/>
                </a:solidFill>
                <a:latin typeface="Arial" panose="020B0604020202020204" pitchFamily="34" charset="0"/>
                <a:ea typeface="+mn-ea"/>
                <a:cs typeface="+mn-cs"/>
              </a:defRPr>
            </a:lvl3pPr>
            <a:lvl4pPr marL="1371600" algn="l" rtl="0" fontAlgn="base">
              <a:spcBef>
                <a:spcPct val="0"/>
              </a:spcBef>
              <a:spcAft>
                <a:spcPct val="0"/>
              </a:spcAft>
              <a:defRPr sz="1400" kern="1200">
                <a:solidFill>
                  <a:schemeClr val="tx1"/>
                </a:solidFill>
                <a:latin typeface="Arial" panose="020B0604020202020204" pitchFamily="34" charset="0"/>
                <a:ea typeface="+mn-ea"/>
                <a:cs typeface="+mn-cs"/>
              </a:defRPr>
            </a:lvl4pPr>
            <a:lvl5pPr marL="1828800" algn="l" rtl="0" fontAlgn="base">
              <a:spcBef>
                <a:spcPct val="0"/>
              </a:spcBef>
              <a:spcAft>
                <a:spcPct val="0"/>
              </a:spcAft>
              <a:defRPr sz="1400" kern="1200">
                <a:solidFill>
                  <a:schemeClr val="tx1"/>
                </a:solidFill>
                <a:latin typeface="Arial" panose="020B0604020202020204" pitchFamily="34" charset="0"/>
                <a:ea typeface="+mn-ea"/>
                <a:cs typeface="+mn-cs"/>
              </a:defRPr>
            </a:lvl5pPr>
            <a:lvl6pPr marL="2286000" algn="l" defTabSz="914400" rtl="0" eaLnBrk="1" latinLnBrk="0" hangingPunct="1">
              <a:defRPr sz="1400" kern="1200">
                <a:solidFill>
                  <a:schemeClr val="tx1"/>
                </a:solidFill>
                <a:latin typeface="Arial" panose="020B0604020202020204" pitchFamily="34" charset="0"/>
                <a:ea typeface="+mn-ea"/>
                <a:cs typeface="+mn-cs"/>
              </a:defRPr>
            </a:lvl6pPr>
            <a:lvl7pPr marL="2743200" algn="l" defTabSz="914400" rtl="0" eaLnBrk="1" latinLnBrk="0" hangingPunct="1">
              <a:defRPr sz="1400" kern="1200">
                <a:solidFill>
                  <a:schemeClr val="tx1"/>
                </a:solidFill>
                <a:latin typeface="Arial" panose="020B0604020202020204" pitchFamily="34" charset="0"/>
                <a:ea typeface="+mn-ea"/>
                <a:cs typeface="+mn-cs"/>
              </a:defRPr>
            </a:lvl7pPr>
            <a:lvl8pPr marL="3200400" algn="l" defTabSz="914400" rtl="0" eaLnBrk="1" latinLnBrk="0" hangingPunct="1">
              <a:defRPr sz="1400" kern="1200">
                <a:solidFill>
                  <a:schemeClr val="tx1"/>
                </a:solidFill>
                <a:latin typeface="Arial" panose="020B0604020202020204" pitchFamily="34" charset="0"/>
                <a:ea typeface="+mn-ea"/>
                <a:cs typeface="+mn-cs"/>
              </a:defRPr>
            </a:lvl8pPr>
            <a:lvl9pPr marL="3657600" algn="l" defTabSz="914400" rtl="0" eaLnBrk="1" latinLnBrk="0" hangingPunct="1">
              <a:defRPr sz="1400" kern="1200">
                <a:solidFill>
                  <a:schemeClr val="tx1"/>
                </a:solidFill>
                <a:latin typeface="Arial" panose="020B0604020202020204" pitchFamily="34" charset="0"/>
                <a:ea typeface="+mn-ea"/>
                <a:cs typeface="+mn-cs"/>
              </a:defRPr>
            </a:lvl9pPr>
          </a:lstStyle>
          <a:p>
            <a:endParaRPr lang="en-CA"/>
          </a:p>
        </p:txBody>
      </p:sp>
      <p:sp>
        <p:nvSpPr>
          <p:cNvPr id="144" name="Freeform 140">
            <a:extLst>
              <a:ext uri="{FF2B5EF4-FFF2-40B4-BE49-F238E27FC236}">
                <a16:creationId xmlns:a16="http://schemas.microsoft.com/office/drawing/2014/main" id="{CDDA92A9-F970-4FA5-A729-FC65490AFF43}"/>
              </a:ext>
            </a:extLst>
          </p:cNvPr>
          <p:cNvSpPr>
            <a:spLocks noChangeAspect="1"/>
          </p:cNvSpPr>
          <p:nvPr/>
        </p:nvSpPr>
        <p:spPr bwMode="auto">
          <a:xfrm>
            <a:off x="9423475" y="970349"/>
            <a:ext cx="0" cy="35900"/>
          </a:xfrm>
          <a:custGeom>
            <a:avLst/>
            <a:gdLst>
              <a:gd name="T0" fmla="*/ 0 h 56"/>
              <a:gd name="T1" fmla="*/ 56 h 56"/>
            </a:gdLst>
            <a:ahLst/>
            <a:cxnLst>
              <a:cxn ang="0">
                <a:pos x="0" y="T0"/>
              </a:cxn>
              <a:cxn ang="0">
                <a:pos x="0" y="T1"/>
              </a:cxn>
            </a:cxnLst>
            <a:rect l="0" t="0" r="r" b="b"/>
            <a:pathLst>
              <a:path h="56">
                <a:moveTo>
                  <a:pt x="0" y="0"/>
                </a:moveTo>
                <a:cubicBezTo>
                  <a:pt x="0" y="19"/>
                  <a:pt x="0" y="37"/>
                  <a:pt x="0" y="56"/>
                </a:cubicBezTo>
              </a:path>
            </a:pathLst>
          </a:custGeom>
          <a:noFill/>
          <a:ln w="6350" cap="rnd">
            <a:solidFill>
              <a:srgbClr val="FF6600"/>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defPPr>
              <a:defRPr lang="en-US"/>
            </a:defPPr>
            <a:lvl1pPr algn="l" rtl="0" fontAlgn="base">
              <a:spcBef>
                <a:spcPct val="0"/>
              </a:spcBef>
              <a:spcAft>
                <a:spcPct val="0"/>
              </a:spcAft>
              <a:defRPr sz="1400" kern="1200">
                <a:solidFill>
                  <a:schemeClr val="tx1"/>
                </a:solidFill>
                <a:latin typeface="Arial" panose="020B0604020202020204" pitchFamily="34" charset="0"/>
                <a:ea typeface="+mn-ea"/>
                <a:cs typeface="+mn-cs"/>
              </a:defRPr>
            </a:lvl1pPr>
            <a:lvl2pPr marL="457200" algn="l" rtl="0" fontAlgn="base">
              <a:spcBef>
                <a:spcPct val="0"/>
              </a:spcBef>
              <a:spcAft>
                <a:spcPct val="0"/>
              </a:spcAft>
              <a:defRPr sz="1400" kern="1200">
                <a:solidFill>
                  <a:schemeClr val="tx1"/>
                </a:solidFill>
                <a:latin typeface="Arial" panose="020B0604020202020204" pitchFamily="34" charset="0"/>
                <a:ea typeface="+mn-ea"/>
                <a:cs typeface="+mn-cs"/>
              </a:defRPr>
            </a:lvl2pPr>
            <a:lvl3pPr marL="914400" algn="l" rtl="0" fontAlgn="base">
              <a:spcBef>
                <a:spcPct val="0"/>
              </a:spcBef>
              <a:spcAft>
                <a:spcPct val="0"/>
              </a:spcAft>
              <a:defRPr sz="1400" kern="1200">
                <a:solidFill>
                  <a:schemeClr val="tx1"/>
                </a:solidFill>
                <a:latin typeface="Arial" panose="020B0604020202020204" pitchFamily="34" charset="0"/>
                <a:ea typeface="+mn-ea"/>
                <a:cs typeface="+mn-cs"/>
              </a:defRPr>
            </a:lvl3pPr>
            <a:lvl4pPr marL="1371600" algn="l" rtl="0" fontAlgn="base">
              <a:spcBef>
                <a:spcPct val="0"/>
              </a:spcBef>
              <a:spcAft>
                <a:spcPct val="0"/>
              </a:spcAft>
              <a:defRPr sz="1400" kern="1200">
                <a:solidFill>
                  <a:schemeClr val="tx1"/>
                </a:solidFill>
                <a:latin typeface="Arial" panose="020B0604020202020204" pitchFamily="34" charset="0"/>
                <a:ea typeface="+mn-ea"/>
                <a:cs typeface="+mn-cs"/>
              </a:defRPr>
            </a:lvl4pPr>
            <a:lvl5pPr marL="1828800" algn="l" rtl="0" fontAlgn="base">
              <a:spcBef>
                <a:spcPct val="0"/>
              </a:spcBef>
              <a:spcAft>
                <a:spcPct val="0"/>
              </a:spcAft>
              <a:defRPr sz="1400" kern="1200">
                <a:solidFill>
                  <a:schemeClr val="tx1"/>
                </a:solidFill>
                <a:latin typeface="Arial" panose="020B0604020202020204" pitchFamily="34" charset="0"/>
                <a:ea typeface="+mn-ea"/>
                <a:cs typeface="+mn-cs"/>
              </a:defRPr>
            </a:lvl5pPr>
            <a:lvl6pPr marL="2286000" algn="l" defTabSz="914400" rtl="0" eaLnBrk="1" latinLnBrk="0" hangingPunct="1">
              <a:defRPr sz="1400" kern="1200">
                <a:solidFill>
                  <a:schemeClr val="tx1"/>
                </a:solidFill>
                <a:latin typeface="Arial" panose="020B0604020202020204" pitchFamily="34" charset="0"/>
                <a:ea typeface="+mn-ea"/>
                <a:cs typeface="+mn-cs"/>
              </a:defRPr>
            </a:lvl6pPr>
            <a:lvl7pPr marL="2743200" algn="l" defTabSz="914400" rtl="0" eaLnBrk="1" latinLnBrk="0" hangingPunct="1">
              <a:defRPr sz="1400" kern="1200">
                <a:solidFill>
                  <a:schemeClr val="tx1"/>
                </a:solidFill>
                <a:latin typeface="Arial" panose="020B0604020202020204" pitchFamily="34" charset="0"/>
                <a:ea typeface="+mn-ea"/>
                <a:cs typeface="+mn-cs"/>
              </a:defRPr>
            </a:lvl7pPr>
            <a:lvl8pPr marL="3200400" algn="l" defTabSz="914400" rtl="0" eaLnBrk="1" latinLnBrk="0" hangingPunct="1">
              <a:defRPr sz="1400" kern="1200">
                <a:solidFill>
                  <a:schemeClr val="tx1"/>
                </a:solidFill>
                <a:latin typeface="Arial" panose="020B0604020202020204" pitchFamily="34" charset="0"/>
                <a:ea typeface="+mn-ea"/>
                <a:cs typeface="+mn-cs"/>
              </a:defRPr>
            </a:lvl8pPr>
            <a:lvl9pPr marL="3657600" algn="l" defTabSz="914400" rtl="0" eaLnBrk="1" latinLnBrk="0" hangingPunct="1">
              <a:defRPr sz="1400" kern="1200">
                <a:solidFill>
                  <a:schemeClr val="tx1"/>
                </a:solidFill>
                <a:latin typeface="Arial" panose="020B0604020202020204" pitchFamily="34" charset="0"/>
                <a:ea typeface="+mn-ea"/>
                <a:cs typeface="+mn-cs"/>
              </a:defRPr>
            </a:lvl9pPr>
          </a:lstStyle>
          <a:p>
            <a:endParaRPr lang="en-CA"/>
          </a:p>
        </p:txBody>
      </p:sp>
      <p:sp>
        <p:nvSpPr>
          <p:cNvPr id="145" name="Freeform 141">
            <a:extLst>
              <a:ext uri="{FF2B5EF4-FFF2-40B4-BE49-F238E27FC236}">
                <a16:creationId xmlns:a16="http://schemas.microsoft.com/office/drawing/2014/main" id="{445CF8EB-9F88-41E7-AA5D-7143807BE425}"/>
              </a:ext>
            </a:extLst>
          </p:cNvPr>
          <p:cNvSpPr>
            <a:spLocks noChangeAspect="1"/>
          </p:cNvSpPr>
          <p:nvPr/>
        </p:nvSpPr>
        <p:spPr bwMode="auto">
          <a:xfrm>
            <a:off x="9389691" y="1027790"/>
            <a:ext cx="18939" cy="20436"/>
          </a:xfrm>
          <a:custGeom>
            <a:avLst/>
            <a:gdLst>
              <a:gd name="T0" fmla="*/ 31 w 31"/>
              <a:gd name="T1" fmla="*/ 0 h 32"/>
              <a:gd name="T2" fmla="*/ 0 w 31"/>
              <a:gd name="T3" fmla="*/ 24 h 32"/>
              <a:gd name="T4" fmla="*/ 27 w 31"/>
              <a:gd name="T5" fmla="*/ 32 h 32"/>
            </a:gdLst>
            <a:ahLst/>
            <a:cxnLst>
              <a:cxn ang="0">
                <a:pos x="T0" y="T1"/>
              </a:cxn>
              <a:cxn ang="0">
                <a:pos x="T2" y="T3"/>
              </a:cxn>
              <a:cxn ang="0">
                <a:pos x="T4" y="T5"/>
              </a:cxn>
            </a:cxnLst>
            <a:rect l="0" t="0" r="r" b="b"/>
            <a:pathLst>
              <a:path w="31" h="32">
                <a:moveTo>
                  <a:pt x="31" y="0"/>
                </a:moveTo>
                <a:cubicBezTo>
                  <a:pt x="19" y="5"/>
                  <a:pt x="6" y="12"/>
                  <a:pt x="0" y="24"/>
                </a:cubicBezTo>
                <a:cubicBezTo>
                  <a:pt x="9" y="27"/>
                  <a:pt x="18" y="30"/>
                  <a:pt x="27" y="32"/>
                </a:cubicBezTo>
              </a:path>
            </a:pathLst>
          </a:custGeom>
          <a:noFill/>
          <a:ln w="6350" cap="rnd">
            <a:solidFill>
              <a:srgbClr val="FF6600"/>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defPPr>
              <a:defRPr lang="en-US"/>
            </a:defPPr>
            <a:lvl1pPr algn="l" rtl="0" fontAlgn="base">
              <a:spcBef>
                <a:spcPct val="0"/>
              </a:spcBef>
              <a:spcAft>
                <a:spcPct val="0"/>
              </a:spcAft>
              <a:defRPr sz="1400" kern="1200">
                <a:solidFill>
                  <a:schemeClr val="tx1"/>
                </a:solidFill>
                <a:latin typeface="Arial" panose="020B0604020202020204" pitchFamily="34" charset="0"/>
                <a:ea typeface="+mn-ea"/>
                <a:cs typeface="+mn-cs"/>
              </a:defRPr>
            </a:lvl1pPr>
            <a:lvl2pPr marL="457200" algn="l" rtl="0" fontAlgn="base">
              <a:spcBef>
                <a:spcPct val="0"/>
              </a:spcBef>
              <a:spcAft>
                <a:spcPct val="0"/>
              </a:spcAft>
              <a:defRPr sz="1400" kern="1200">
                <a:solidFill>
                  <a:schemeClr val="tx1"/>
                </a:solidFill>
                <a:latin typeface="Arial" panose="020B0604020202020204" pitchFamily="34" charset="0"/>
                <a:ea typeface="+mn-ea"/>
                <a:cs typeface="+mn-cs"/>
              </a:defRPr>
            </a:lvl2pPr>
            <a:lvl3pPr marL="914400" algn="l" rtl="0" fontAlgn="base">
              <a:spcBef>
                <a:spcPct val="0"/>
              </a:spcBef>
              <a:spcAft>
                <a:spcPct val="0"/>
              </a:spcAft>
              <a:defRPr sz="1400" kern="1200">
                <a:solidFill>
                  <a:schemeClr val="tx1"/>
                </a:solidFill>
                <a:latin typeface="Arial" panose="020B0604020202020204" pitchFamily="34" charset="0"/>
                <a:ea typeface="+mn-ea"/>
                <a:cs typeface="+mn-cs"/>
              </a:defRPr>
            </a:lvl3pPr>
            <a:lvl4pPr marL="1371600" algn="l" rtl="0" fontAlgn="base">
              <a:spcBef>
                <a:spcPct val="0"/>
              </a:spcBef>
              <a:spcAft>
                <a:spcPct val="0"/>
              </a:spcAft>
              <a:defRPr sz="1400" kern="1200">
                <a:solidFill>
                  <a:schemeClr val="tx1"/>
                </a:solidFill>
                <a:latin typeface="Arial" panose="020B0604020202020204" pitchFamily="34" charset="0"/>
                <a:ea typeface="+mn-ea"/>
                <a:cs typeface="+mn-cs"/>
              </a:defRPr>
            </a:lvl4pPr>
            <a:lvl5pPr marL="1828800" algn="l" rtl="0" fontAlgn="base">
              <a:spcBef>
                <a:spcPct val="0"/>
              </a:spcBef>
              <a:spcAft>
                <a:spcPct val="0"/>
              </a:spcAft>
              <a:defRPr sz="1400" kern="1200">
                <a:solidFill>
                  <a:schemeClr val="tx1"/>
                </a:solidFill>
                <a:latin typeface="Arial" panose="020B0604020202020204" pitchFamily="34" charset="0"/>
                <a:ea typeface="+mn-ea"/>
                <a:cs typeface="+mn-cs"/>
              </a:defRPr>
            </a:lvl5pPr>
            <a:lvl6pPr marL="2286000" algn="l" defTabSz="914400" rtl="0" eaLnBrk="1" latinLnBrk="0" hangingPunct="1">
              <a:defRPr sz="1400" kern="1200">
                <a:solidFill>
                  <a:schemeClr val="tx1"/>
                </a:solidFill>
                <a:latin typeface="Arial" panose="020B0604020202020204" pitchFamily="34" charset="0"/>
                <a:ea typeface="+mn-ea"/>
                <a:cs typeface="+mn-cs"/>
              </a:defRPr>
            </a:lvl6pPr>
            <a:lvl7pPr marL="2743200" algn="l" defTabSz="914400" rtl="0" eaLnBrk="1" latinLnBrk="0" hangingPunct="1">
              <a:defRPr sz="1400" kern="1200">
                <a:solidFill>
                  <a:schemeClr val="tx1"/>
                </a:solidFill>
                <a:latin typeface="Arial" panose="020B0604020202020204" pitchFamily="34" charset="0"/>
                <a:ea typeface="+mn-ea"/>
                <a:cs typeface="+mn-cs"/>
              </a:defRPr>
            </a:lvl7pPr>
            <a:lvl8pPr marL="3200400" algn="l" defTabSz="914400" rtl="0" eaLnBrk="1" latinLnBrk="0" hangingPunct="1">
              <a:defRPr sz="1400" kern="1200">
                <a:solidFill>
                  <a:schemeClr val="tx1"/>
                </a:solidFill>
                <a:latin typeface="Arial" panose="020B0604020202020204" pitchFamily="34" charset="0"/>
                <a:ea typeface="+mn-ea"/>
                <a:cs typeface="+mn-cs"/>
              </a:defRPr>
            </a:lvl8pPr>
            <a:lvl9pPr marL="3657600" algn="l" defTabSz="914400" rtl="0" eaLnBrk="1" latinLnBrk="0" hangingPunct="1">
              <a:defRPr sz="1400" kern="1200">
                <a:solidFill>
                  <a:schemeClr val="tx1"/>
                </a:solidFill>
                <a:latin typeface="Arial" panose="020B0604020202020204" pitchFamily="34" charset="0"/>
                <a:ea typeface="+mn-ea"/>
                <a:cs typeface="+mn-cs"/>
              </a:defRPr>
            </a:lvl9pPr>
          </a:lstStyle>
          <a:p>
            <a:endParaRPr lang="en-CA"/>
          </a:p>
        </p:txBody>
      </p:sp>
      <p:sp>
        <p:nvSpPr>
          <p:cNvPr id="146" name="Freeform 142">
            <a:extLst>
              <a:ext uri="{FF2B5EF4-FFF2-40B4-BE49-F238E27FC236}">
                <a16:creationId xmlns:a16="http://schemas.microsoft.com/office/drawing/2014/main" id="{91B35D43-FD2D-4CEC-884F-03D36AD999CA}"/>
              </a:ext>
            </a:extLst>
          </p:cNvPr>
          <p:cNvSpPr>
            <a:spLocks noChangeAspect="1"/>
          </p:cNvSpPr>
          <p:nvPr/>
        </p:nvSpPr>
        <p:spPr bwMode="auto">
          <a:xfrm>
            <a:off x="9475174" y="1200663"/>
            <a:ext cx="9214" cy="10494"/>
          </a:xfrm>
          <a:custGeom>
            <a:avLst/>
            <a:gdLst>
              <a:gd name="T0" fmla="*/ 15 w 15"/>
              <a:gd name="T1" fmla="*/ 16 h 16"/>
              <a:gd name="T2" fmla="*/ 0 w 15"/>
              <a:gd name="T3" fmla="*/ 0 h 16"/>
            </a:gdLst>
            <a:ahLst/>
            <a:cxnLst>
              <a:cxn ang="0">
                <a:pos x="T0" y="T1"/>
              </a:cxn>
              <a:cxn ang="0">
                <a:pos x="T2" y="T3"/>
              </a:cxn>
            </a:cxnLst>
            <a:rect l="0" t="0" r="r" b="b"/>
            <a:pathLst>
              <a:path w="15" h="16">
                <a:moveTo>
                  <a:pt x="15" y="16"/>
                </a:moveTo>
                <a:cubicBezTo>
                  <a:pt x="14" y="8"/>
                  <a:pt x="7" y="2"/>
                  <a:pt x="0" y="0"/>
                </a:cubicBezTo>
              </a:path>
            </a:pathLst>
          </a:custGeom>
          <a:noFill/>
          <a:ln w="6350" cap="rnd">
            <a:solidFill>
              <a:srgbClr val="FF6600"/>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defPPr>
              <a:defRPr lang="en-US"/>
            </a:defPPr>
            <a:lvl1pPr algn="l" rtl="0" fontAlgn="base">
              <a:spcBef>
                <a:spcPct val="0"/>
              </a:spcBef>
              <a:spcAft>
                <a:spcPct val="0"/>
              </a:spcAft>
              <a:defRPr sz="1400" kern="1200">
                <a:solidFill>
                  <a:schemeClr val="tx1"/>
                </a:solidFill>
                <a:latin typeface="Arial" panose="020B0604020202020204" pitchFamily="34" charset="0"/>
                <a:ea typeface="+mn-ea"/>
                <a:cs typeface="+mn-cs"/>
              </a:defRPr>
            </a:lvl1pPr>
            <a:lvl2pPr marL="457200" algn="l" rtl="0" fontAlgn="base">
              <a:spcBef>
                <a:spcPct val="0"/>
              </a:spcBef>
              <a:spcAft>
                <a:spcPct val="0"/>
              </a:spcAft>
              <a:defRPr sz="1400" kern="1200">
                <a:solidFill>
                  <a:schemeClr val="tx1"/>
                </a:solidFill>
                <a:latin typeface="Arial" panose="020B0604020202020204" pitchFamily="34" charset="0"/>
                <a:ea typeface="+mn-ea"/>
                <a:cs typeface="+mn-cs"/>
              </a:defRPr>
            </a:lvl2pPr>
            <a:lvl3pPr marL="914400" algn="l" rtl="0" fontAlgn="base">
              <a:spcBef>
                <a:spcPct val="0"/>
              </a:spcBef>
              <a:spcAft>
                <a:spcPct val="0"/>
              </a:spcAft>
              <a:defRPr sz="1400" kern="1200">
                <a:solidFill>
                  <a:schemeClr val="tx1"/>
                </a:solidFill>
                <a:latin typeface="Arial" panose="020B0604020202020204" pitchFamily="34" charset="0"/>
                <a:ea typeface="+mn-ea"/>
                <a:cs typeface="+mn-cs"/>
              </a:defRPr>
            </a:lvl3pPr>
            <a:lvl4pPr marL="1371600" algn="l" rtl="0" fontAlgn="base">
              <a:spcBef>
                <a:spcPct val="0"/>
              </a:spcBef>
              <a:spcAft>
                <a:spcPct val="0"/>
              </a:spcAft>
              <a:defRPr sz="1400" kern="1200">
                <a:solidFill>
                  <a:schemeClr val="tx1"/>
                </a:solidFill>
                <a:latin typeface="Arial" panose="020B0604020202020204" pitchFamily="34" charset="0"/>
                <a:ea typeface="+mn-ea"/>
                <a:cs typeface="+mn-cs"/>
              </a:defRPr>
            </a:lvl4pPr>
            <a:lvl5pPr marL="1828800" algn="l" rtl="0" fontAlgn="base">
              <a:spcBef>
                <a:spcPct val="0"/>
              </a:spcBef>
              <a:spcAft>
                <a:spcPct val="0"/>
              </a:spcAft>
              <a:defRPr sz="1400" kern="1200">
                <a:solidFill>
                  <a:schemeClr val="tx1"/>
                </a:solidFill>
                <a:latin typeface="Arial" panose="020B0604020202020204" pitchFamily="34" charset="0"/>
                <a:ea typeface="+mn-ea"/>
                <a:cs typeface="+mn-cs"/>
              </a:defRPr>
            </a:lvl5pPr>
            <a:lvl6pPr marL="2286000" algn="l" defTabSz="914400" rtl="0" eaLnBrk="1" latinLnBrk="0" hangingPunct="1">
              <a:defRPr sz="1400" kern="1200">
                <a:solidFill>
                  <a:schemeClr val="tx1"/>
                </a:solidFill>
                <a:latin typeface="Arial" panose="020B0604020202020204" pitchFamily="34" charset="0"/>
                <a:ea typeface="+mn-ea"/>
                <a:cs typeface="+mn-cs"/>
              </a:defRPr>
            </a:lvl6pPr>
            <a:lvl7pPr marL="2743200" algn="l" defTabSz="914400" rtl="0" eaLnBrk="1" latinLnBrk="0" hangingPunct="1">
              <a:defRPr sz="1400" kern="1200">
                <a:solidFill>
                  <a:schemeClr val="tx1"/>
                </a:solidFill>
                <a:latin typeface="Arial" panose="020B0604020202020204" pitchFamily="34" charset="0"/>
                <a:ea typeface="+mn-ea"/>
                <a:cs typeface="+mn-cs"/>
              </a:defRPr>
            </a:lvl7pPr>
            <a:lvl8pPr marL="3200400" algn="l" defTabSz="914400" rtl="0" eaLnBrk="1" latinLnBrk="0" hangingPunct="1">
              <a:defRPr sz="1400" kern="1200">
                <a:solidFill>
                  <a:schemeClr val="tx1"/>
                </a:solidFill>
                <a:latin typeface="Arial" panose="020B0604020202020204" pitchFamily="34" charset="0"/>
                <a:ea typeface="+mn-ea"/>
                <a:cs typeface="+mn-cs"/>
              </a:defRPr>
            </a:lvl8pPr>
            <a:lvl9pPr marL="3657600" algn="l" defTabSz="914400" rtl="0" eaLnBrk="1" latinLnBrk="0" hangingPunct="1">
              <a:defRPr sz="1400" kern="1200">
                <a:solidFill>
                  <a:schemeClr val="tx1"/>
                </a:solidFill>
                <a:latin typeface="Arial" panose="020B0604020202020204" pitchFamily="34" charset="0"/>
                <a:ea typeface="+mn-ea"/>
                <a:cs typeface="+mn-cs"/>
              </a:defRPr>
            </a:lvl9pPr>
          </a:lstStyle>
          <a:p>
            <a:endParaRPr lang="en-CA"/>
          </a:p>
        </p:txBody>
      </p:sp>
      <p:sp>
        <p:nvSpPr>
          <p:cNvPr id="147" name="Freeform 143">
            <a:extLst>
              <a:ext uri="{FF2B5EF4-FFF2-40B4-BE49-F238E27FC236}">
                <a16:creationId xmlns:a16="http://schemas.microsoft.com/office/drawing/2014/main" id="{FC0BFE03-D1C5-413D-B46B-96DF9D4C8F92}"/>
              </a:ext>
            </a:extLst>
          </p:cNvPr>
          <p:cNvSpPr>
            <a:spLocks noChangeAspect="1"/>
          </p:cNvSpPr>
          <p:nvPr/>
        </p:nvSpPr>
        <p:spPr bwMode="auto">
          <a:xfrm>
            <a:off x="9472615" y="1200663"/>
            <a:ext cx="2559" cy="10494"/>
          </a:xfrm>
          <a:custGeom>
            <a:avLst/>
            <a:gdLst>
              <a:gd name="T0" fmla="*/ 5 w 5"/>
              <a:gd name="T1" fmla="*/ 0 h 16"/>
              <a:gd name="T2" fmla="*/ 1 w 5"/>
              <a:gd name="T3" fmla="*/ 16 h 16"/>
            </a:gdLst>
            <a:ahLst/>
            <a:cxnLst>
              <a:cxn ang="0">
                <a:pos x="T0" y="T1"/>
              </a:cxn>
              <a:cxn ang="0">
                <a:pos x="T2" y="T3"/>
              </a:cxn>
            </a:cxnLst>
            <a:rect l="0" t="0" r="r" b="b"/>
            <a:pathLst>
              <a:path w="5" h="16">
                <a:moveTo>
                  <a:pt x="5" y="0"/>
                </a:moveTo>
                <a:cubicBezTo>
                  <a:pt x="2" y="5"/>
                  <a:pt x="0" y="11"/>
                  <a:pt x="1" y="16"/>
                </a:cubicBezTo>
              </a:path>
            </a:pathLst>
          </a:custGeom>
          <a:noFill/>
          <a:ln w="6350" cap="rnd">
            <a:solidFill>
              <a:srgbClr val="FF6600"/>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defPPr>
              <a:defRPr lang="en-US"/>
            </a:defPPr>
            <a:lvl1pPr algn="l" rtl="0" fontAlgn="base">
              <a:spcBef>
                <a:spcPct val="0"/>
              </a:spcBef>
              <a:spcAft>
                <a:spcPct val="0"/>
              </a:spcAft>
              <a:defRPr sz="1400" kern="1200">
                <a:solidFill>
                  <a:schemeClr val="tx1"/>
                </a:solidFill>
                <a:latin typeface="Arial" panose="020B0604020202020204" pitchFamily="34" charset="0"/>
                <a:ea typeface="+mn-ea"/>
                <a:cs typeface="+mn-cs"/>
              </a:defRPr>
            </a:lvl1pPr>
            <a:lvl2pPr marL="457200" algn="l" rtl="0" fontAlgn="base">
              <a:spcBef>
                <a:spcPct val="0"/>
              </a:spcBef>
              <a:spcAft>
                <a:spcPct val="0"/>
              </a:spcAft>
              <a:defRPr sz="1400" kern="1200">
                <a:solidFill>
                  <a:schemeClr val="tx1"/>
                </a:solidFill>
                <a:latin typeface="Arial" panose="020B0604020202020204" pitchFamily="34" charset="0"/>
                <a:ea typeface="+mn-ea"/>
                <a:cs typeface="+mn-cs"/>
              </a:defRPr>
            </a:lvl2pPr>
            <a:lvl3pPr marL="914400" algn="l" rtl="0" fontAlgn="base">
              <a:spcBef>
                <a:spcPct val="0"/>
              </a:spcBef>
              <a:spcAft>
                <a:spcPct val="0"/>
              </a:spcAft>
              <a:defRPr sz="1400" kern="1200">
                <a:solidFill>
                  <a:schemeClr val="tx1"/>
                </a:solidFill>
                <a:latin typeface="Arial" panose="020B0604020202020204" pitchFamily="34" charset="0"/>
                <a:ea typeface="+mn-ea"/>
                <a:cs typeface="+mn-cs"/>
              </a:defRPr>
            </a:lvl3pPr>
            <a:lvl4pPr marL="1371600" algn="l" rtl="0" fontAlgn="base">
              <a:spcBef>
                <a:spcPct val="0"/>
              </a:spcBef>
              <a:spcAft>
                <a:spcPct val="0"/>
              </a:spcAft>
              <a:defRPr sz="1400" kern="1200">
                <a:solidFill>
                  <a:schemeClr val="tx1"/>
                </a:solidFill>
                <a:latin typeface="Arial" panose="020B0604020202020204" pitchFamily="34" charset="0"/>
                <a:ea typeface="+mn-ea"/>
                <a:cs typeface="+mn-cs"/>
              </a:defRPr>
            </a:lvl4pPr>
            <a:lvl5pPr marL="1828800" algn="l" rtl="0" fontAlgn="base">
              <a:spcBef>
                <a:spcPct val="0"/>
              </a:spcBef>
              <a:spcAft>
                <a:spcPct val="0"/>
              </a:spcAft>
              <a:defRPr sz="1400" kern="1200">
                <a:solidFill>
                  <a:schemeClr val="tx1"/>
                </a:solidFill>
                <a:latin typeface="Arial" panose="020B0604020202020204" pitchFamily="34" charset="0"/>
                <a:ea typeface="+mn-ea"/>
                <a:cs typeface="+mn-cs"/>
              </a:defRPr>
            </a:lvl5pPr>
            <a:lvl6pPr marL="2286000" algn="l" defTabSz="914400" rtl="0" eaLnBrk="1" latinLnBrk="0" hangingPunct="1">
              <a:defRPr sz="1400" kern="1200">
                <a:solidFill>
                  <a:schemeClr val="tx1"/>
                </a:solidFill>
                <a:latin typeface="Arial" panose="020B0604020202020204" pitchFamily="34" charset="0"/>
                <a:ea typeface="+mn-ea"/>
                <a:cs typeface="+mn-cs"/>
              </a:defRPr>
            </a:lvl6pPr>
            <a:lvl7pPr marL="2743200" algn="l" defTabSz="914400" rtl="0" eaLnBrk="1" latinLnBrk="0" hangingPunct="1">
              <a:defRPr sz="1400" kern="1200">
                <a:solidFill>
                  <a:schemeClr val="tx1"/>
                </a:solidFill>
                <a:latin typeface="Arial" panose="020B0604020202020204" pitchFamily="34" charset="0"/>
                <a:ea typeface="+mn-ea"/>
                <a:cs typeface="+mn-cs"/>
              </a:defRPr>
            </a:lvl7pPr>
            <a:lvl8pPr marL="3200400" algn="l" defTabSz="914400" rtl="0" eaLnBrk="1" latinLnBrk="0" hangingPunct="1">
              <a:defRPr sz="1400" kern="1200">
                <a:solidFill>
                  <a:schemeClr val="tx1"/>
                </a:solidFill>
                <a:latin typeface="Arial" panose="020B0604020202020204" pitchFamily="34" charset="0"/>
                <a:ea typeface="+mn-ea"/>
                <a:cs typeface="+mn-cs"/>
              </a:defRPr>
            </a:lvl8pPr>
            <a:lvl9pPr marL="3657600" algn="l" defTabSz="914400" rtl="0" eaLnBrk="1" latinLnBrk="0" hangingPunct="1">
              <a:defRPr sz="1400" kern="1200">
                <a:solidFill>
                  <a:schemeClr val="tx1"/>
                </a:solidFill>
                <a:latin typeface="Arial" panose="020B0604020202020204" pitchFamily="34" charset="0"/>
                <a:ea typeface="+mn-ea"/>
                <a:cs typeface="+mn-cs"/>
              </a:defRPr>
            </a:lvl9pPr>
          </a:lstStyle>
          <a:p>
            <a:endParaRPr lang="en-CA"/>
          </a:p>
        </p:txBody>
      </p:sp>
      <p:sp>
        <p:nvSpPr>
          <p:cNvPr id="148" name="Freeform 144">
            <a:extLst>
              <a:ext uri="{FF2B5EF4-FFF2-40B4-BE49-F238E27FC236}">
                <a16:creationId xmlns:a16="http://schemas.microsoft.com/office/drawing/2014/main" id="{5BCE939C-C29F-455F-B74D-1867BBDE4AB3}"/>
              </a:ext>
            </a:extLst>
          </p:cNvPr>
          <p:cNvSpPr>
            <a:spLocks noChangeAspect="1"/>
          </p:cNvSpPr>
          <p:nvPr/>
        </p:nvSpPr>
        <p:spPr bwMode="auto">
          <a:xfrm>
            <a:off x="9427058" y="1288481"/>
            <a:ext cx="1536" cy="9942"/>
          </a:xfrm>
          <a:custGeom>
            <a:avLst/>
            <a:gdLst>
              <a:gd name="T0" fmla="*/ 0 w 2"/>
              <a:gd name="T1" fmla="*/ 16 h 16"/>
              <a:gd name="T2" fmla="*/ 0 w 2"/>
              <a:gd name="T3" fmla="*/ 0 h 16"/>
            </a:gdLst>
            <a:ahLst/>
            <a:cxnLst>
              <a:cxn ang="0">
                <a:pos x="T0" y="T1"/>
              </a:cxn>
              <a:cxn ang="0">
                <a:pos x="T2" y="T3"/>
              </a:cxn>
            </a:cxnLst>
            <a:rect l="0" t="0" r="r" b="b"/>
            <a:pathLst>
              <a:path w="2" h="16">
                <a:moveTo>
                  <a:pt x="0" y="16"/>
                </a:moveTo>
                <a:cubicBezTo>
                  <a:pt x="2" y="11"/>
                  <a:pt x="2" y="4"/>
                  <a:pt x="0" y="0"/>
                </a:cubicBezTo>
              </a:path>
            </a:pathLst>
          </a:custGeom>
          <a:noFill/>
          <a:ln w="6350" cap="rnd">
            <a:solidFill>
              <a:srgbClr val="FF6600"/>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defPPr>
              <a:defRPr lang="en-US"/>
            </a:defPPr>
            <a:lvl1pPr algn="l" rtl="0" fontAlgn="base">
              <a:spcBef>
                <a:spcPct val="0"/>
              </a:spcBef>
              <a:spcAft>
                <a:spcPct val="0"/>
              </a:spcAft>
              <a:defRPr sz="1400" kern="1200">
                <a:solidFill>
                  <a:schemeClr val="tx1"/>
                </a:solidFill>
                <a:latin typeface="Arial" panose="020B0604020202020204" pitchFamily="34" charset="0"/>
                <a:ea typeface="+mn-ea"/>
                <a:cs typeface="+mn-cs"/>
              </a:defRPr>
            </a:lvl1pPr>
            <a:lvl2pPr marL="457200" algn="l" rtl="0" fontAlgn="base">
              <a:spcBef>
                <a:spcPct val="0"/>
              </a:spcBef>
              <a:spcAft>
                <a:spcPct val="0"/>
              </a:spcAft>
              <a:defRPr sz="1400" kern="1200">
                <a:solidFill>
                  <a:schemeClr val="tx1"/>
                </a:solidFill>
                <a:latin typeface="Arial" panose="020B0604020202020204" pitchFamily="34" charset="0"/>
                <a:ea typeface="+mn-ea"/>
                <a:cs typeface="+mn-cs"/>
              </a:defRPr>
            </a:lvl2pPr>
            <a:lvl3pPr marL="914400" algn="l" rtl="0" fontAlgn="base">
              <a:spcBef>
                <a:spcPct val="0"/>
              </a:spcBef>
              <a:spcAft>
                <a:spcPct val="0"/>
              </a:spcAft>
              <a:defRPr sz="1400" kern="1200">
                <a:solidFill>
                  <a:schemeClr val="tx1"/>
                </a:solidFill>
                <a:latin typeface="Arial" panose="020B0604020202020204" pitchFamily="34" charset="0"/>
                <a:ea typeface="+mn-ea"/>
                <a:cs typeface="+mn-cs"/>
              </a:defRPr>
            </a:lvl3pPr>
            <a:lvl4pPr marL="1371600" algn="l" rtl="0" fontAlgn="base">
              <a:spcBef>
                <a:spcPct val="0"/>
              </a:spcBef>
              <a:spcAft>
                <a:spcPct val="0"/>
              </a:spcAft>
              <a:defRPr sz="1400" kern="1200">
                <a:solidFill>
                  <a:schemeClr val="tx1"/>
                </a:solidFill>
                <a:latin typeface="Arial" panose="020B0604020202020204" pitchFamily="34" charset="0"/>
                <a:ea typeface="+mn-ea"/>
                <a:cs typeface="+mn-cs"/>
              </a:defRPr>
            </a:lvl4pPr>
            <a:lvl5pPr marL="1828800" algn="l" rtl="0" fontAlgn="base">
              <a:spcBef>
                <a:spcPct val="0"/>
              </a:spcBef>
              <a:spcAft>
                <a:spcPct val="0"/>
              </a:spcAft>
              <a:defRPr sz="1400" kern="1200">
                <a:solidFill>
                  <a:schemeClr val="tx1"/>
                </a:solidFill>
                <a:latin typeface="Arial" panose="020B0604020202020204" pitchFamily="34" charset="0"/>
                <a:ea typeface="+mn-ea"/>
                <a:cs typeface="+mn-cs"/>
              </a:defRPr>
            </a:lvl5pPr>
            <a:lvl6pPr marL="2286000" algn="l" defTabSz="914400" rtl="0" eaLnBrk="1" latinLnBrk="0" hangingPunct="1">
              <a:defRPr sz="1400" kern="1200">
                <a:solidFill>
                  <a:schemeClr val="tx1"/>
                </a:solidFill>
                <a:latin typeface="Arial" panose="020B0604020202020204" pitchFamily="34" charset="0"/>
                <a:ea typeface="+mn-ea"/>
                <a:cs typeface="+mn-cs"/>
              </a:defRPr>
            </a:lvl6pPr>
            <a:lvl7pPr marL="2743200" algn="l" defTabSz="914400" rtl="0" eaLnBrk="1" latinLnBrk="0" hangingPunct="1">
              <a:defRPr sz="1400" kern="1200">
                <a:solidFill>
                  <a:schemeClr val="tx1"/>
                </a:solidFill>
                <a:latin typeface="Arial" panose="020B0604020202020204" pitchFamily="34" charset="0"/>
                <a:ea typeface="+mn-ea"/>
                <a:cs typeface="+mn-cs"/>
              </a:defRPr>
            </a:lvl7pPr>
            <a:lvl8pPr marL="3200400" algn="l" defTabSz="914400" rtl="0" eaLnBrk="1" latinLnBrk="0" hangingPunct="1">
              <a:defRPr sz="1400" kern="1200">
                <a:solidFill>
                  <a:schemeClr val="tx1"/>
                </a:solidFill>
                <a:latin typeface="Arial" panose="020B0604020202020204" pitchFamily="34" charset="0"/>
                <a:ea typeface="+mn-ea"/>
                <a:cs typeface="+mn-cs"/>
              </a:defRPr>
            </a:lvl8pPr>
            <a:lvl9pPr marL="3657600" algn="l" defTabSz="914400" rtl="0" eaLnBrk="1" latinLnBrk="0" hangingPunct="1">
              <a:defRPr sz="1400" kern="1200">
                <a:solidFill>
                  <a:schemeClr val="tx1"/>
                </a:solidFill>
                <a:latin typeface="Arial" panose="020B0604020202020204" pitchFamily="34" charset="0"/>
                <a:ea typeface="+mn-ea"/>
                <a:cs typeface="+mn-cs"/>
              </a:defRPr>
            </a:lvl9pPr>
          </a:lstStyle>
          <a:p>
            <a:endParaRPr lang="en-CA"/>
          </a:p>
        </p:txBody>
      </p:sp>
      <p:sp>
        <p:nvSpPr>
          <p:cNvPr id="149" name="Freeform 145">
            <a:extLst>
              <a:ext uri="{FF2B5EF4-FFF2-40B4-BE49-F238E27FC236}">
                <a16:creationId xmlns:a16="http://schemas.microsoft.com/office/drawing/2014/main" id="{931F2455-186F-4899-B174-F0B4BE0ADA2A}"/>
              </a:ext>
            </a:extLst>
          </p:cNvPr>
          <p:cNvSpPr>
            <a:spLocks noChangeAspect="1"/>
          </p:cNvSpPr>
          <p:nvPr/>
        </p:nvSpPr>
        <p:spPr bwMode="auto">
          <a:xfrm>
            <a:off x="9412725" y="1288481"/>
            <a:ext cx="14332" cy="5523"/>
          </a:xfrm>
          <a:custGeom>
            <a:avLst/>
            <a:gdLst>
              <a:gd name="T0" fmla="*/ 25 w 25"/>
              <a:gd name="T1" fmla="*/ 0 h 9"/>
              <a:gd name="T2" fmla="*/ 0 w 25"/>
              <a:gd name="T3" fmla="*/ 9 h 9"/>
            </a:gdLst>
            <a:ahLst/>
            <a:cxnLst>
              <a:cxn ang="0">
                <a:pos x="T0" y="T1"/>
              </a:cxn>
              <a:cxn ang="0">
                <a:pos x="T2" y="T3"/>
              </a:cxn>
            </a:cxnLst>
            <a:rect l="0" t="0" r="r" b="b"/>
            <a:pathLst>
              <a:path w="25" h="9">
                <a:moveTo>
                  <a:pt x="25" y="0"/>
                </a:moveTo>
                <a:cubicBezTo>
                  <a:pt x="16" y="1"/>
                  <a:pt x="8" y="5"/>
                  <a:pt x="0" y="9"/>
                </a:cubicBezTo>
              </a:path>
            </a:pathLst>
          </a:custGeom>
          <a:noFill/>
          <a:ln w="6350" cap="rnd">
            <a:solidFill>
              <a:srgbClr val="FF6600"/>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defPPr>
              <a:defRPr lang="en-US"/>
            </a:defPPr>
            <a:lvl1pPr algn="l" rtl="0" fontAlgn="base">
              <a:spcBef>
                <a:spcPct val="0"/>
              </a:spcBef>
              <a:spcAft>
                <a:spcPct val="0"/>
              </a:spcAft>
              <a:defRPr sz="1400" kern="1200">
                <a:solidFill>
                  <a:schemeClr val="tx1"/>
                </a:solidFill>
                <a:latin typeface="Arial" panose="020B0604020202020204" pitchFamily="34" charset="0"/>
                <a:ea typeface="+mn-ea"/>
                <a:cs typeface="+mn-cs"/>
              </a:defRPr>
            </a:lvl1pPr>
            <a:lvl2pPr marL="457200" algn="l" rtl="0" fontAlgn="base">
              <a:spcBef>
                <a:spcPct val="0"/>
              </a:spcBef>
              <a:spcAft>
                <a:spcPct val="0"/>
              </a:spcAft>
              <a:defRPr sz="1400" kern="1200">
                <a:solidFill>
                  <a:schemeClr val="tx1"/>
                </a:solidFill>
                <a:latin typeface="Arial" panose="020B0604020202020204" pitchFamily="34" charset="0"/>
                <a:ea typeface="+mn-ea"/>
                <a:cs typeface="+mn-cs"/>
              </a:defRPr>
            </a:lvl2pPr>
            <a:lvl3pPr marL="914400" algn="l" rtl="0" fontAlgn="base">
              <a:spcBef>
                <a:spcPct val="0"/>
              </a:spcBef>
              <a:spcAft>
                <a:spcPct val="0"/>
              </a:spcAft>
              <a:defRPr sz="1400" kern="1200">
                <a:solidFill>
                  <a:schemeClr val="tx1"/>
                </a:solidFill>
                <a:latin typeface="Arial" panose="020B0604020202020204" pitchFamily="34" charset="0"/>
                <a:ea typeface="+mn-ea"/>
                <a:cs typeface="+mn-cs"/>
              </a:defRPr>
            </a:lvl3pPr>
            <a:lvl4pPr marL="1371600" algn="l" rtl="0" fontAlgn="base">
              <a:spcBef>
                <a:spcPct val="0"/>
              </a:spcBef>
              <a:spcAft>
                <a:spcPct val="0"/>
              </a:spcAft>
              <a:defRPr sz="1400" kern="1200">
                <a:solidFill>
                  <a:schemeClr val="tx1"/>
                </a:solidFill>
                <a:latin typeface="Arial" panose="020B0604020202020204" pitchFamily="34" charset="0"/>
                <a:ea typeface="+mn-ea"/>
                <a:cs typeface="+mn-cs"/>
              </a:defRPr>
            </a:lvl4pPr>
            <a:lvl5pPr marL="1828800" algn="l" rtl="0" fontAlgn="base">
              <a:spcBef>
                <a:spcPct val="0"/>
              </a:spcBef>
              <a:spcAft>
                <a:spcPct val="0"/>
              </a:spcAft>
              <a:defRPr sz="1400" kern="1200">
                <a:solidFill>
                  <a:schemeClr val="tx1"/>
                </a:solidFill>
                <a:latin typeface="Arial" panose="020B0604020202020204" pitchFamily="34" charset="0"/>
                <a:ea typeface="+mn-ea"/>
                <a:cs typeface="+mn-cs"/>
              </a:defRPr>
            </a:lvl5pPr>
            <a:lvl6pPr marL="2286000" algn="l" defTabSz="914400" rtl="0" eaLnBrk="1" latinLnBrk="0" hangingPunct="1">
              <a:defRPr sz="1400" kern="1200">
                <a:solidFill>
                  <a:schemeClr val="tx1"/>
                </a:solidFill>
                <a:latin typeface="Arial" panose="020B0604020202020204" pitchFamily="34" charset="0"/>
                <a:ea typeface="+mn-ea"/>
                <a:cs typeface="+mn-cs"/>
              </a:defRPr>
            </a:lvl6pPr>
            <a:lvl7pPr marL="2743200" algn="l" defTabSz="914400" rtl="0" eaLnBrk="1" latinLnBrk="0" hangingPunct="1">
              <a:defRPr sz="1400" kern="1200">
                <a:solidFill>
                  <a:schemeClr val="tx1"/>
                </a:solidFill>
                <a:latin typeface="Arial" panose="020B0604020202020204" pitchFamily="34" charset="0"/>
                <a:ea typeface="+mn-ea"/>
                <a:cs typeface="+mn-cs"/>
              </a:defRPr>
            </a:lvl7pPr>
            <a:lvl8pPr marL="3200400" algn="l" defTabSz="914400" rtl="0" eaLnBrk="1" latinLnBrk="0" hangingPunct="1">
              <a:defRPr sz="1400" kern="1200">
                <a:solidFill>
                  <a:schemeClr val="tx1"/>
                </a:solidFill>
                <a:latin typeface="Arial" panose="020B0604020202020204" pitchFamily="34" charset="0"/>
                <a:ea typeface="+mn-ea"/>
                <a:cs typeface="+mn-cs"/>
              </a:defRPr>
            </a:lvl8pPr>
            <a:lvl9pPr marL="3657600" algn="l" defTabSz="914400" rtl="0" eaLnBrk="1" latinLnBrk="0" hangingPunct="1">
              <a:defRPr sz="1400" kern="1200">
                <a:solidFill>
                  <a:schemeClr val="tx1"/>
                </a:solidFill>
                <a:latin typeface="Arial" panose="020B0604020202020204" pitchFamily="34" charset="0"/>
                <a:ea typeface="+mn-ea"/>
                <a:cs typeface="+mn-cs"/>
              </a:defRPr>
            </a:lvl9pPr>
          </a:lstStyle>
          <a:p>
            <a:endParaRPr lang="en-CA"/>
          </a:p>
        </p:txBody>
      </p:sp>
      <p:sp>
        <p:nvSpPr>
          <p:cNvPr id="150" name="Freeform 146">
            <a:extLst>
              <a:ext uri="{FF2B5EF4-FFF2-40B4-BE49-F238E27FC236}">
                <a16:creationId xmlns:a16="http://schemas.microsoft.com/office/drawing/2014/main" id="{465781C4-FF5F-427A-97A1-CB410FB49D31}"/>
              </a:ext>
            </a:extLst>
          </p:cNvPr>
          <p:cNvSpPr>
            <a:spLocks noChangeAspect="1"/>
          </p:cNvSpPr>
          <p:nvPr/>
        </p:nvSpPr>
        <p:spPr bwMode="auto">
          <a:xfrm>
            <a:off x="9398905" y="741139"/>
            <a:ext cx="4607" cy="8837"/>
          </a:xfrm>
          <a:custGeom>
            <a:avLst/>
            <a:gdLst>
              <a:gd name="T0" fmla="*/ 8 w 8"/>
              <a:gd name="T1" fmla="*/ 0 h 13"/>
              <a:gd name="T2" fmla="*/ 0 w 8"/>
              <a:gd name="T3" fmla="*/ 13 h 13"/>
            </a:gdLst>
            <a:ahLst/>
            <a:cxnLst>
              <a:cxn ang="0">
                <a:pos x="T0" y="T1"/>
              </a:cxn>
              <a:cxn ang="0">
                <a:pos x="T2" y="T3"/>
              </a:cxn>
            </a:cxnLst>
            <a:rect l="0" t="0" r="r" b="b"/>
            <a:pathLst>
              <a:path w="8" h="13">
                <a:moveTo>
                  <a:pt x="8" y="0"/>
                </a:moveTo>
                <a:cubicBezTo>
                  <a:pt x="3" y="2"/>
                  <a:pt x="3" y="9"/>
                  <a:pt x="0" y="13"/>
                </a:cubicBezTo>
              </a:path>
            </a:pathLst>
          </a:custGeom>
          <a:noFill/>
          <a:ln w="6350" cap="rnd">
            <a:solidFill>
              <a:srgbClr val="FF6600"/>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defPPr>
              <a:defRPr lang="en-US"/>
            </a:defPPr>
            <a:lvl1pPr algn="l" rtl="0" fontAlgn="base">
              <a:spcBef>
                <a:spcPct val="0"/>
              </a:spcBef>
              <a:spcAft>
                <a:spcPct val="0"/>
              </a:spcAft>
              <a:defRPr sz="1400" kern="1200">
                <a:solidFill>
                  <a:schemeClr val="tx1"/>
                </a:solidFill>
                <a:latin typeface="Arial" panose="020B0604020202020204" pitchFamily="34" charset="0"/>
                <a:ea typeface="+mn-ea"/>
                <a:cs typeface="+mn-cs"/>
              </a:defRPr>
            </a:lvl1pPr>
            <a:lvl2pPr marL="457200" algn="l" rtl="0" fontAlgn="base">
              <a:spcBef>
                <a:spcPct val="0"/>
              </a:spcBef>
              <a:spcAft>
                <a:spcPct val="0"/>
              </a:spcAft>
              <a:defRPr sz="1400" kern="1200">
                <a:solidFill>
                  <a:schemeClr val="tx1"/>
                </a:solidFill>
                <a:latin typeface="Arial" panose="020B0604020202020204" pitchFamily="34" charset="0"/>
                <a:ea typeface="+mn-ea"/>
                <a:cs typeface="+mn-cs"/>
              </a:defRPr>
            </a:lvl2pPr>
            <a:lvl3pPr marL="914400" algn="l" rtl="0" fontAlgn="base">
              <a:spcBef>
                <a:spcPct val="0"/>
              </a:spcBef>
              <a:spcAft>
                <a:spcPct val="0"/>
              </a:spcAft>
              <a:defRPr sz="1400" kern="1200">
                <a:solidFill>
                  <a:schemeClr val="tx1"/>
                </a:solidFill>
                <a:latin typeface="Arial" panose="020B0604020202020204" pitchFamily="34" charset="0"/>
                <a:ea typeface="+mn-ea"/>
                <a:cs typeface="+mn-cs"/>
              </a:defRPr>
            </a:lvl3pPr>
            <a:lvl4pPr marL="1371600" algn="l" rtl="0" fontAlgn="base">
              <a:spcBef>
                <a:spcPct val="0"/>
              </a:spcBef>
              <a:spcAft>
                <a:spcPct val="0"/>
              </a:spcAft>
              <a:defRPr sz="1400" kern="1200">
                <a:solidFill>
                  <a:schemeClr val="tx1"/>
                </a:solidFill>
                <a:latin typeface="Arial" panose="020B0604020202020204" pitchFamily="34" charset="0"/>
                <a:ea typeface="+mn-ea"/>
                <a:cs typeface="+mn-cs"/>
              </a:defRPr>
            </a:lvl4pPr>
            <a:lvl5pPr marL="1828800" algn="l" rtl="0" fontAlgn="base">
              <a:spcBef>
                <a:spcPct val="0"/>
              </a:spcBef>
              <a:spcAft>
                <a:spcPct val="0"/>
              </a:spcAft>
              <a:defRPr sz="1400" kern="1200">
                <a:solidFill>
                  <a:schemeClr val="tx1"/>
                </a:solidFill>
                <a:latin typeface="Arial" panose="020B0604020202020204" pitchFamily="34" charset="0"/>
                <a:ea typeface="+mn-ea"/>
                <a:cs typeface="+mn-cs"/>
              </a:defRPr>
            </a:lvl5pPr>
            <a:lvl6pPr marL="2286000" algn="l" defTabSz="914400" rtl="0" eaLnBrk="1" latinLnBrk="0" hangingPunct="1">
              <a:defRPr sz="1400" kern="1200">
                <a:solidFill>
                  <a:schemeClr val="tx1"/>
                </a:solidFill>
                <a:latin typeface="Arial" panose="020B0604020202020204" pitchFamily="34" charset="0"/>
                <a:ea typeface="+mn-ea"/>
                <a:cs typeface="+mn-cs"/>
              </a:defRPr>
            </a:lvl6pPr>
            <a:lvl7pPr marL="2743200" algn="l" defTabSz="914400" rtl="0" eaLnBrk="1" latinLnBrk="0" hangingPunct="1">
              <a:defRPr sz="1400" kern="1200">
                <a:solidFill>
                  <a:schemeClr val="tx1"/>
                </a:solidFill>
                <a:latin typeface="Arial" panose="020B0604020202020204" pitchFamily="34" charset="0"/>
                <a:ea typeface="+mn-ea"/>
                <a:cs typeface="+mn-cs"/>
              </a:defRPr>
            </a:lvl7pPr>
            <a:lvl8pPr marL="3200400" algn="l" defTabSz="914400" rtl="0" eaLnBrk="1" latinLnBrk="0" hangingPunct="1">
              <a:defRPr sz="1400" kern="1200">
                <a:solidFill>
                  <a:schemeClr val="tx1"/>
                </a:solidFill>
                <a:latin typeface="Arial" panose="020B0604020202020204" pitchFamily="34" charset="0"/>
                <a:ea typeface="+mn-ea"/>
                <a:cs typeface="+mn-cs"/>
              </a:defRPr>
            </a:lvl8pPr>
            <a:lvl9pPr marL="3657600" algn="l" defTabSz="914400" rtl="0" eaLnBrk="1" latinLnBrk="0" hangingPunct="1">
              <a:defRPr sz="1400" kern="1200">
                <a:solidFill>
                  <a:schemeClr val="tx1"/>
                </a:solidFill>
                <a:latin typeface="Arial" panose="020B0604020202020204" pitchFamily="34" charset="0"/>
                <a:ea typeface="+mn-ea"/>
                <a:cs typeface="+mn-cs"/>
              </a:defRPr>
            </a:lvl9pPr>
          </a:lstStyle>
          <a:p>
            <a:endParaRPr lang="en-CA"/>
          </a:p>
        </p:txBody>
      </p:sp>
      <p:sp>
        <p:nvSpPr>
          <p:cNvPr id="151" name="Freeform 147">
            <a:extLst>
              <a:ext uri="{FF2B5EF4-FFF2-40B4-BE49-F238E27FC236}">
                <a16:creationId xmlns:a16="http://schemas.microsoft.com/office/drawing/2014/main" id="{E9567429-1BBF-4FAC-B114-F4B1B40E681D}"/>
              </a:ext>
            </a:extLst>
          </p:cNvPr>
          <p:cNvSpPr>
            <a:spLocks noChangeAspect="1"/>
          </p:cNvSpPr>
          <p:nvPr/>
        </p:nvSpPr>
        <p:spPr bwMode="auto">
          <a:xfrm>
            <a:off x="8876280" y="617974"/>
            <a:ext cx="22522" cy="50260"/>
          </a:xfrm>
          <a:custGeom>
            <a:avLst/>
            <a:gdLst>
              <a:gd name="T0" fmla="*/ 12 w 38"/>
              <a:gd name="T1" fmla="*/ 0 h 79"/>
              <a:gd name="T2" fmla="*/ 24 w 38"/>
              <a:gd name="T3" fmla="*/ 79 h 79"/>
              <a:gd name="T4" fmla="*/ 12 w 38"/>
              <a:gd name="T5" fmla="*/ 0 h 79"/>
            </a:gdLst>
            <a:ahLst/>
            <a:cxnLst>
              <a:cxn ang="0">
                <a:pos x="T0" y="T1"/>
              </a:cxn>
              <a:cxn ang="0">
                <a:pos x="T2" y="T3"/>
              </a:cxn>
              <a:cxn ang="0">
                <a:pos x="T4" y="T5"/>
              </a:cxn>
            </a:cxnLst>
            <a:rect l="0" t="0" r="r" b="b"/>
            <a:pathLst>
              <a:path w="38" h="79">
                <a:moveTo>
                  <a:pt x="12" y="0"/>
                </a:moveTo>
                <a:cubicBezTo>
                  <a:pt x="9" y="22"/>
                  <a:pt x="0" y="69"/>
                  <a:pt x="24" y="79"/>
                </a:cubicBezTo>
                <a:cubicBezTo>
                  <a:pt x="38" y="56"/>
                  <a:pt x="24" y="23"/>
                  <a:pt x="12" y="0"/>
                </a:cubicBezTo>
              </a:path>
            </a:pathLst>
          </a:custGeom>
          <a:noFill/>
          <a:ln w="6350" cap="rnd">
            <a:solidFill>
              <a:srgbClr val="FF6600"/>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defPPr>
              <a:defRPr lang="en-US"/>
            </a:defPPr>
            <a:lvl1pPr algn="l" rtl="0" fontAlgn="base">
              <a:spcBef>
                <a:spcPct val="0"/>
              </a:spcBef>
              <a:spcAft>
                <a:spcPct val="0"/>
              </a:spcAft>
              <a:defRPr sz="1400" kern="1200">
                <a:solidFill>
                  <a:schemeClr val="tx1"/>
                </a:solidFill>
                <a:latin typeface="Arial" panose="020B0604020202020204" pitchFamily="34" charset="0"/>
                <a:ea typeface="+mn-ea"/>
                <a:cs typeface="+mn-cs"/>
              </a:defRPr>
            </a:lvl1pPr>
            <a:lvl2pPr marL="457200" algn="l" rtl="0" fontAlgn="base">
              <a:spcBef>
                <a:spcPct val="0"/>
              </a:spcBef>
              <a:spcAft>
                <a:spcPct val="0"/>
              </a:spcAft>
              <a:defRPr sz="1400" kern="1200">
                <a:solidFill>
                  <a:schemeClr val="tx1"/>
                </a:solidFill>
                <a:latin typeface="Arial" panose="020B0604020202020204" pitchFamily="34" charset="0"/>
                <a:ea typeface="+mn-ea"/>
                <a:cs typeface="+mn-cs"/>
              </a:defRPr>
            </a:lvl2pPr>
            <a:lvl3pPr marL="914400" algn="l" rtl="0" fontAlgn="base">
              <a:spcBef>
                <a:spcPct val="0"/>
              </a:spcBef>
              <a:spcAft>
                <a:spcPct val="0"/>
              </a:spcAft>
              <a:defRPr sz="1400" kern="1200">
                <a:solidFill>
                  <a:schemeClr val="tx1"/>
                </a:solidFill>
                <a:latin typeface="Arial" panose="020B0604020202020204" pitchFamily="34" charset="0"/>
                <a:ea typeface="+mn-ea"/>
                <a:cs typeface="+mn-cs"/>
              </a:defRPr>
            </a:lvl3pPr>
            <a:lvl4pPr marL="1371600" algn="l" rtl="0" fontAlgn="base">
              <a:spcBef>
                <a:spcPct val="0"/>
              </a:spcBef>
              <a:spcAft>
                <a:spcPct val="0"/>
              </a:spcAft>
              <a:defRPr sz="1400" kern="1200">
                <a:solidFill>
                  <a:schemeClr val="tx1"/>
                </a:solidFill>
                <a:latin typeface="Arial" panose="020B0604020202020204" pitchFamily="34" charset="0"/>
                <a:ea typeface="+mn-ea"/>
                <a:cs typeface="+mn-cs"/>
              </a:defRPr>
            </a:lvl4pPr>
            <a:lvl5pPr marL="1828800" algn="l" rtl="0" fontAlgn="base">
              <a:spcBef>
                <a:spcPct val="0"/>
              </a:spcBef>
              <a:spcAft>
                <a:spcPct val="0"/>
              </a:spcAft>
              <a:defRPr sz="1400" kern="1200">
                <a:solidFill>
                  <a:schemeClr val="tx1"/>
                </a:solidFill>
                <a:latin typeface="Arial" panose="020B0604020202020204" pitchFamily="34" charset="0"/>
                <a:ea typeface="+mn-ea"/>
                <a:cs typeface="+mn-cs"/>
              </a:defRPr>
            </a:lvl5pPr>
            <a:lvl6pPr marL="2286000" algn="l" defTabSz="914400" rtl="0" eaLnBrk="1" latinLnBrk="0" hangingPunct="1">
              <a:defRPr sz="1400" kern="1200">
                <a:solidFill>
                  <a:schemeClr val="tx1"/>
                </a:solidFill>
                <a:latin typeface="Arial" panose="020B0604020202020204" pitchFamily="34" charset="0"/>
                <a:ea typeface="+mn-ea"/>
                <a:cs typeface="+mn-cs"/>
              </a:defRPr>
            </a:lvl6pPr>
            <a:lvl7pPr marL="2743200" algn="l" defTabSz="914400" rtl="0" eaLnBrk="1" latinLnBrk="0" hangingPunct="1">
              <a:defRPr sz="1400" kern="1200">
                <a:solidFill>
                  <a:schemeClr val="tx1"/>
                </a:solidFill>
                <a:latin typeface="Arial" panose="020B0604020202020204" pitchFamily="34" charset="0"/>
                <a:ea typeface="+mn-ea"/>
                <a:cs typeface="+mn-cs"/>
              </a:defRPr>
            </a:lvl7pPr>
            <a:lvl8pPr marL="3200400" algn="l" defTabSz="914400" rtl="0" eaLnBrk="1" latinLnBrk="0" hangingPunct="1">
              <a:defRPr sz="1400" kern="1200">
                <a:solidFill>
                  <a:schemeClr val="tx1"/>
                </a:solidFill>
                <a:latin typeface="Arial" panose="020B0604020202020204" pitchFamily="34" charset="0"/>
                <a:ea typeface="+mn-ea"/>
                <a:cs typeface="+mn-cs"/>
              </a:defRPr>
            </a:lvl8pPr>
            <a:lvl9pPr marL="3657600" algn="l" defTabSz="914400" rtl="0" eaLnBrk="1" latinLnBrk="0" hangingPunct="1">
              <a:defRPr sz="1400" kern="1200">
                <a:solidFill>
                  <a:schemeClr val="tx1"/>
                </a:solidFill>
                <a:latin typeface="Arial" panose="020B0604020202020204" pitchFamily="34" charset="0"/>
                <a:ea typeface="+mn-ea"/>
                <a:cs typeface="+mn-cs"/>
              </a:defRPr>
            </a:lvl9pPr>
          </a:lstStyle>
          <a:p>
            <a:endParaRPr lang="en-CA"/>
          </a:p>
        </p:txBody>
      </p:sp>
      <p:sp>
        <p:nvSpPr>
          <p:cNvPr id="152" name="Freeform 148">
            <a:extLst>
              <a:ext uri="{FF2B5EF4-FFF2-40B4-BE49-F238E27FC236}">
                <a16:creationId xmlns:a16="http://schemas.microsoft.com/office/drawing/2014/main" id="{F227D566-B8D3-4B94-8F0C-833072EADF32}"/>
              </a:ext>
            </a:extLst>
          </p:cNvPr>
          <p:cNvSpPr>
            <a:spLocks noChangeAspect="1"/>
          </p:cNvSpPr>
          <p:nvPr/>
        </p:nvSpPr>
        <p:spPr bwMode="auto">
          <a:xfrm>
            <a:off x="8676649" y="827300"/>
            <a:ext cx="19451" cy="14912"/>
          </a:xfrm>
          <a:custGeom>
            <a:avLst/>
            <a:gdLst>
              <a:gd name="T0" fmla="*/ 0 w 33"/>
              <a:gd name="T1" fmla="*/ 4 h 23"/>
              <a:gd name="T2" fmla="*/ 33 w 33"/>
              <a:gd name="T3" fmla="*/ 10 h 23"/>
              <a:gd name="T4" fmla="*/ 0 w 33"/>
              <a:gd name="T5" fmla="*/ 4 h 23"/>
            </a:gdLst>
            <a:ahLst/>
            <a:cxnLst>
              <a:cxn ang="0">
                <a:pos x="T0" y="T1"/>
              </a:cxn>
              <a:cxn ang="0">
                <a:pos x="T2" y="T3"/>
              </a:cxn>
              <a:cxn ang="0">
                <a:pos x="T4" y="T5"/>
              </a:cxn>
            </a:cxnLst>
            <a:rect l="0" t="0" r="r" b="b"/>
            <a:pathLst>
              <a:path w="33" h="23">
                <a:moveTo>
                  <a:pt x="0" y="4"/>
                </a:moveTo>
                <a:cubicBezTo>
                  <a:pt x="5" y="12"/>
                  <a:pt x="27" y="23"/>
                  <a:pt x="33" y="10"/>
                </a:cubicBezTo>
                <a:cubicBezTo>
                  <a:pt x="28" y="0"/>
                  <a:pt x="10" y="1"/>
                  <a:pt x="0" y="4"/>
                </a:cubicBezTo>
              </a:path>
            </a:pathLst>
          </a:custGeom>
          <a:noFill/>
          <a:ln w="6350" cap="rnd">
            <a:solidFill>
              <a:srgbClr val="FF6600"/>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defPPr>
              <a:defRPr lang="en-US"/>
            </a:defPPr>
            <a:lvl1pPr algn="l" rtl="0" fontAlgn="base">
              <a:spcBef>
                <a:spcPct val="0"/>
              </a:spcBef>
              <a:spcAft>
                <a:spcPct val="0"/>
              </a:spcAft>
              <a:defRPr sz="1400" kern="1200">
                <a:solidFill>
                  <a:schemeClr val="tx1"/>
                </a:solidFill>
                <a:latin typeface="Arial" panose="020B0604020202020204" pitchFamily="34" charset="0"/>
                <a:ea typeface="+mn-ea"/>
                <a:cs typeface="+mn-cs"/>
              </a:defRPr>
            </a:lvl1pPr>
            <a:lvl2pPr marL="457200" algn="l" rtl="0" fontAlgn="base">
              <a:spcBef>
                <a:spcPct val="0"/>
              </a:spcBef>
              <a:spcAft>
                <a:spcPct val="0"/>
              </a:spcAft>
              <a:defRPr sz="1400" kern="1200">
                <a:solidFill>
                  <a:schemeClr val="tx1"/>
                </a:solidFill>
                <a:latin typeface="Arial" panose="020B0604020202020204" pitchFamily="34" charset="0"/>
                <a:ea typeface="+mn-ea"/>
                <a:cs typeface="+mn-cs"/>
              </a:defRPr>
            </a:lvl2pPr>
            <a:lvl3pPr marL="914400" algn="l" rtl="0" fontAlgn="base">
              <a:spcBef>
                <a:spcPct val="0"/>
              </a:spcBef>
              <a:spcAft>
                <a:spcPct val="0"/>
              </a:spcAft>
              <a:defRPr sz="1400" kern="1200">
                <a:solidFill>
                  <a:schemeClr val="tx1"/>
                </a:solidFill>
                <a:latin typeface="Arial" panose="020B0604020202020204" pitchFamily="34" charset="0"/>
                <a:ea typeface="+mn-ea"/>
                <a:cs typeface="+mn-cs"/>
              </a:defRPr>
            </a:lvl3pPr>
            <a:lvl4pPr marL="1371600" algn="l" rtl="0" fontAlgn="base">
              <a:spcBef>
                <a:spcPct val="0"/>
              </a:spcBef>
              <a:spcAft>
                <a:spcPct val="0"/>
              </a:spcAft>
              <a:defRPr sz="1400" kern="1200">
                <a:solidFill>
                  <a:schemeClr val="tx1"/>
                </a:solidFill>
                <a:latin typeface="Arial" panose="020B0604020202020204" pitchFamily="34" charset="0"/>
                <a:ea typeface="+mn-ea"/>
                <a:cs typeface="+mn-cs"/>
              </a:defRPr>
            </a:lvl4pPr>
            <a:lvl5pPr marL="1828800" algn="l" rtl="0" fontAlgn="base">
              <a:spcBef>
                <a:spcPct val="0"/>
              </a:spcBef>
              <a:spcAft>
                <a:spcPct val="0"/>
              </a:spcAft>
              <a:defRPr sz="1400" kern="1200">
                <a:solidFill>
                  <a:schemeClr val="tx1"/>
                </a:solidFill>
                <a:latin typeface="Arial" panose="020B0604020202020204" pitchFamily="34" charset="0"/>
                <a:ea typeface="+mn-ea"/>
                <a:cs typeface="+mn-cs"/>
              </a:defRPr>
            </a:lvl5pPr>
            <a:lvl6pPr marL="2286000" algn="l" defTabSz="914400" rtl="0" eaLnBrk="1" latinLnBrk="0" hangingPunct="1">
              <a:defRPr sz="1400" kern="1200">
                <a:solidFill>
                  <a:schemeClr val="tx1"/>
                </a:solidFill>
                <a:latin typeface="Arial" panose="020B0604020202020204" pitchFamily="34" charset="0"/>
                <a:ea typeface="+mn-ea"/>
                <a:cs typeface="+mn-cs"/>
              </a:defRPr>
            </a:lvl6pPr>
            <a:lvl7pPr marL="2743200" algn="l" defTabSz="914400" rtl="0" eaLnBrk="1" latinLnBrk="0" hangingPunct="1">
              <a:defRPr sz="1400" kern="1200">
                <a:solidFill>
                  <a:schemeClr val="tx1"/>
                </a:solidFill>
                <a:latin typeface="Arial" panose="020B0604020202020204" pitchFamily="34" charset="0"/>
                <a:ea typeface="+mn-ea"/>
                <a:cs typeface="+mn-cs"/>
              </a:defRPr>
            </a:lvl7pPr>
            <a:lvl8pPr marL="3200400" algn="l" defTabSz="914400" rtl="0" eaLnBrk="1" latinLnBrk="0" hangingPunct="1">
              <a:defRPr sz="1400" kern="1200">
                <a:solidFill>
                  <a:schemeClr val="tx1"/>
                </a:solidFill>
                <a:latin typeface="Arial" panose="020B0604020202020204" pitchFamily="34" charset="0"/>
                <a:ea typeface="+mn-ea"/>
                <a:cs typeface="+mn-cs"/>
              </a:defRPr>
            </a:lvl8pPr>
            <a:lvl9pPr marL="3657600" algn="l" defTabSz="914400" rtl="0" eaLnBrk="1" latinLnBrk="0" hangingPunct="1">
              <a:defRPr sz="1400" kern="1200">
                <a:solidFill>
                  <a:schemeClr val="tx1"/>
                </a:solidFill>
                <a:latin typeface="Arial" panose="020B0604020202020204" pitchFamily="34" charset="0"/>
                <a:ea typeface="+mn-ea"/>
                <a:cs typeface="+mn-cs"/>
              </a:defRPr>
            </a:lvl9pPr>
          </a:lstStyle>
          <a:p>
            <a:endParaRPr lang="en-CA"/>
          </a:p>
        </p:txBody>
      </p:sp>
      <p:sp>
        <p:nvSpPr>
          <p:cNvPr id="153" name="Freeform 149">
            <a:extLst>
              <a:ext uri="{FF2B5EF4-FFF2-40B4-BE49-F238E27FC236}">
                <a16:creationId xmlns:a16="http://schemas.microsoft.com/office/drawing/2014/main" id="{EC463A3E-A093-4F2C-984A-E9864B8C6959}"/>
              </a:ext>
            </a:extLst>
          </p:cNvPr>
          <p:cNvSpPr>
            <a:spLocks noChangeAspect="1"/>
          </p:cNvSpPr>
          <p:nvPr/>
        </p:nvSpPr>
        <p:spPr bwMode="auto">
          <a:xfrm>
            <a:off x="8766739" y="928373"/>
            <a:ext cx="6142" cy="21540"/>
          </a:xfrm>
          <a:custGeom>
            <a:avLst/>
            <a:gdLst>
              <a:gd name="T0" fmla="*/ 0 w 10"/>
              <a:gd name="T1" fmla="*/ 34 h 34"/>
              <a:gd name="T2" fmla="*/ 10 w 10"/>
              <a:gd name="T3" fmla="*/ 0 h 34"/>
            </a:gdLst>
            <a:ahLst/>
            <a:cxnLst>
              <a:cxn ang="0">
                <a:pos x="T0" y="T1"/>
              </a:cxn>
              <a:cxn ang="0">
                <a:pos x="T2" y="T3"/>
              </a:cxn>
            </a:cxnLst>
            <a:rect l="0" t="0" r="r" b="b"/>
            <a:pathLst>
              <a:path w="10" h="34">
                <a:moveTo>
                  <a:pt x="0" y="34"/>
                </a:moveTo>
                <a:cubicBezTo>
                  <a:pt x="5" y="23"/>
                  <a:pt x="8" y="12"/>
                  <a:pt x="10" y="0"/>
                </a:cubicBezTo>
              </a:path>
            </a:pathLst>
          </a:custGeom>
          <a:noFill/>
          <a:ln w="6350" cap="rnd">
            <a:solidFill>
              <a:srgbClr val="FF6600"/>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defPPr>
              <a:defRPr lang="en-US"/>
            </a:defPPr>
            <a:lvl1pPr algn="l" rtl="0" fontAlgn="base">
              <a:spcBef>
                <a:spcPct val="0"/>
              </a:spcBef>
              <a:spcAft>
                <a:spcPct val="0"/>
              </a:spcAft>
              <a:defRPr sz="1400" kern="1200">
                <a:solidFill>
                  <a:schemeClr val="tx1"/>
                </a:solidFill>
                <a:latin typeface="Arial" panose="020B0604020202020204" pitchFamily="34" charset="0"/>
                <a:ea typeface="+mn-ea"/>
                <a:cs typeface="+mn-cs"/>
              </a:defRPr>
            </a:lvl1pPr>
            <a:lvl2pPr marL="457200" algn="l" rtl="0" fontAlgn="base">
              <a:spcBef>
                <a:spcPct val="0"/>
              </a:spcBef>
              <a:spcAft>
                <a:spcPct val="0"/>
              </a:spcAft>
              <a:defRPr sz="1400" kern="1200">
                <a:solidFill>
                  <a:schemeClr val="tx1"/>
                </a:solidFill>
                <a:latin typeface="Arial" panose="020B0604020202020204" pitchFamily="34" charset="0"/>
                <a:ea typeface="+mn-ea"/>
                <a:cs typeface="+mn-cs"/>
              </a:defRPr>
            </a:lvl2pPr>
            <a:lvl3pPr marL="914400" algn="l" rtl="0" fontAlgn="base">
              <a:spcBef>
                <a:spcPct val="0"/>
              </a:spcBef>
              <a:spcAft>
                <a:spcPct val="0"/>
              </a:spcAft>
              <a:defRPr sz="1400" kern="1200">
                <a:solidFill>
                  <a:schemeClr val="tx1"/>
                </a:solidFill>
                <a:latin typeface="Arial" panose="020B0604020202020204" pitchFamily="34" charset="0"/>
                <a:ea typeface="+mn-ea"/>
                <a:cs typeface="+mn-cs"/>
              </a:defRPr>
            </a:lvl3pPr>
            <a:lvl4pPr marL="1371600" algn="l" rtl="0" fontAlgn="base">
              <a:spcBef>
                <a:spcPct val="0"/>
              </a:spcBef>
              <a:spcAft>
                <a:spcPct val="0"/>
              </a:spcAft>
              <a:defRPr sz="1400" kern="1200">
                <a:solidFill>
                  <a:schemeClr val="tx1"/>
                </a:solidFill>
                <a:latin typeface="Arial" panose="020B0604020202020204" pitchFamily="34" charset="0"/>
                <a:ea typeface="+mn-ea"/>
                <a:cs typeface="+mn-cs"/>
              </a:defRPr>
            </a:lvl4pPr>
            <a:lvl5pPr marL="1828800" algn="l" rtl="0" fontAlgn="base">
              <a:spcBef>
                <a:spcPct val="0"/>
              </a:spcBef>
              <a:spcAft>
                <a:spcPct val="0"/>
              </a:spcAft>
              <a:defRPr sz="1400" kern="1200">
                <a:solidFill>
                  <a:schemeClr val="tx1"/>
                </a:solidFill>
                <a:latin typeface="Arial" panose="020B0604020202020204" pitchFamily="34" charset="0"/>
                <a:ea typeface="+mn-ea"/>
                <a:cs typeface="+mn-cs"/>
              </a:defRPr>
            </a:lvl5pPr>
            <a:lvl6pPr marL="2286000" algn="l" defTabSz="914400" rtl="0" eaLnBrk="1" latinLnBrk="0" hangingPunct="1">
              <a:defRPr sz="1400" kern="1200">
                <a:solidFill>
                  <a:schemeClr val="tx1"/>
                </a:solidFill>
                <a:latin typeface="Arial" panose="020B0604020202020204" pitchFamily="34" charset="0"/>
                <a:ea typeface="+mn-ea"/>
                <a:cs typeface="+mn-cs"/>
              </a:defRPr>
            </a:lvl6pPr>
            <a:lvl7pPr marL="2743200" algn="l" defTabSz="914400" rtl="0" eaLnBrk="1" latinLnBrk="0" hangingPunct="1">
              <a:defRPr sz="1400" kern="1200">
                <a:solidFill>
                  <a:schemeClr val="tx1"/>
                </a:solidFill>
                <a:latin typeface="Arial" panose="020B0604020202020204" pitchFamily="34" charset="0"/>
                <a:ea typeface="+mn-ea"/>
                <a:cs typeface="+mn-cs"/>
              </a:defRPr>
            </a:lvl7pPr>
            <a:lvl8pPr marL="3200400" algn="l" defTabSz="914400" rtl="0" eaLnBrk="1" latinLnBrk="0" hangingPunct="1">
              <a:defRPr sz="1400" kern="1200">
                <a:solidFill>
                  <a:schemeClr val="tx1"/>
                </a:solidFill>
                <a:latin typeface="Arial" panose="020B0604020202020204" pitchFamily="34" charset="0"/>
                <a:ea typeface="+mn-ea"/>
                <a:cs typeface="+mn-cs"/>
              </a:defRPr>
            </a:lvl8pPr>
            <a:lvl9pPr marL="3657600" algn="l" defTabSz="914400" rtl="0" eaLnBrk="1" latinLnBrk="0" hangingPunct="1">
              <a:defRPr sz="1400" kern="1200">
                <a:solidFill>
                  <a:schemeClr val="tx1"/>
                </a:solidFill>
                <a:latin typeface="Arial" panose="020B0604020202020204" pitchFamily="34" charset="0"/>
                <a:ea typeface="+mn-ea"/>
                <a:cs typeface="+mn-cs"/>
              </a:defRPr>
            </a:lvl9pPr>
          </a:lstStyle>
          <a:p>
            <a:endParaRPr lang="en-CA"/>
          </a:p>
        </p:txBody>
      </p:sp>
      <p:sp>
        <p:nvSpPr>
          <p:cNvPr id="154" name="Freeform 150">
            <a:extLst>
              <a:ext uri="{FF2B5EF4-FFF2-40B4-BE49-F238E27FC236}">
                <a16:creationId xmlns:a16="http://schemas.microsoft.com/office/drawing/2014/main" id="{7B9696D5-52E8-4A67-BDE7-22644353274C}"/>
              </a:ext>
            </a:extLst>
          </p:cNvPr>
          <p:cNvSpPr>
            <a:spLocks noChangeAspect="1"/>
          </p:cNvSpPr>
          <p:nvPr/>
        </p:nvSpPr>
        <p:spPr bwMode="auto">
          <a:xfrm>
            <a:off x="8749335" y="986918"/>
            <a:ext cx="13309" cy="16569"/>
          </a:xfrm>
          <a:custGeom>
            <a:avLst/>
            <a:gdLst>
              <a:gd name="T0" fmla="*/ 0 w 22"/>
              <a:gd name="T1" fmla="*/ 0 h 26"/>
              <a:gd name="T2" fmla="*/ 22 w 22"/>
              <a:gd name="T3" fmla="*/ 26 h 26"/>
            </a:gdLst>
            <a:ahLst/>
            <a:cxnLst>
              <a:cxn ang="0">
                <a:pos x="T0" y="T1"/>
              </a:cxn>
              <a:cxn ang="0">
                <a:pos x="T2" y="T3"/>
              </a:cxn>
            </a:cxnLst>
            <a:rect l="0" t="0" r="r" b="b"/>
            <a:pathLst>
              <a:path w="22" h="26">
                <a:moveTo>
                  <a:pt x="0" y="0"/>
                </a:moveTo>
                <a:cubicBezTo>
                  <a:pt x="9" y="7"/>
                  <a:pt x="13" y="18"/>
                  <a:pt x="22" y="26"/>
                </a:cubicBezTo>
              </a:path>
            </a:pathLst>
          </a:custGeom>
          <a:noFill/>
          <a:ln w="6350" cap="rnd">
            <a:solidFill>
              <a:srgbClr val="FF6600"/>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defPPr>
              <a:defRPr lang="en-US"/>
            </a:defPPr>
            <a:lvl1pPr algn="l" rtl="0" fontAlgn="base">
              <a:spcBef>
                <a:spcPct val="0"/>
              </a:spcBef>
              <a:spcAft>
                <a:spcPct val="0"/>
              </a:spcAft>
              <a:defRPr sz="1400" kern="1200">
                <a:solidFill>
                  <a:schemeClr val="tx1"/>
                </a:solidFill>
                <a:latin typeface="Arial" panose="020B0604020202020204" pitchFamily="34" charset="0"/>
                <a:ea typeface="+mn-ea"/>
                <a:cs typeface="+mn-cs"/>
              </a:defRPr>
            </a:lvl1pPr>
            <a:lvl2pPr marL="457200" algn="l" rtl="0" fontAlgn="base">
              <a:spcBef>
                <a:spcPct val="0"/>
              </a:spcBef>
              <a:spcAft>
                <a:spcPct val="0"/>
              </a:spcAft>
              <a:defRPr sz="1400" kern="1200">
                <a:solidFill>
                  <a:schemeClr val="tx1"/>
                </a:solidFill>
                <a:latin typeface="Arial" panose="020B0604020202020204" pitchFamily="34" charset="0"/>
                <a:ea typeface="+mn-ea"/>
                <a:cs typeface="+mn-cs"/>
              </a:defRPr>
            </a:lvl2pPr>
            <a:lvl3pPr marL="914400" algn="l" rtl="0" fontAlgn="base">
              <a:spcBef>
                <a:spcPct val="0"/>
              </a:spcBef>
              <a:spcAft>
                <a:spcPct val="0"/>
              </a:spcAft>
              <a:defRPr sz="1400" kern="1200">
                <a:solidFill>
                  <a:schemeClr val="tx1"/>
                </a:solidFill>
                <a:latin typeface="Arial" panose="020B0604020202020204" pitchFamily="34" charset="0"/>
                <a:ea typeface="+mn-ea"/>
                <a:cs typeface="+mn-cs"/>
              </a:defRPr>
            </a:lvl3pPr>
            <a:lvl4pPr marL="1371600" algn="l" rtl="0" fontAlgn="base">
              <a:spcBef>
                <a:spcPct val="0"/>
              </a:spcBef>
              <a:spcAft>
                <a:spcPct val="0"/>
              </a:spcAft>
              <a:defRPr sz="1400" kern="1200">
                <a:solidFill>
                  <a:schemeClr val="tx1"/>
                </a:solidFill>
                <a:latin typeface="Arial" panose="020B0604020202020204" pitchFamily="34" charset="0"/>
                <a:ea typeface="+mn-ea"/>
                <a:cs typeface="+mn-cs"/>
              </a:defRPr>
            </a:lvl4pPr>
            <a:lvl5pPr marL="1828800" algn="l" rtl="0" fontAlgn="base">
              <a:spcBef>
                <a:spcPct val="0"/>
              </a:spcBef>
              <a:spcAft>
                <a:spcPct val="0"/>
              </a:spcAft>
              <a:defRPr sz="1400" kern="1200">
                <a:solidFill>
                  <a:schemeClr val="tx1"/>
                </a:solidFill>
                <a:latin typeface="Arial" panose="020B0604020202020204" pitchFamily="34" charset="0"/>
                <a:ea typeface="+mn-ea"/>
                <a:cs typeface="+mn-cs"/>
              </a:defRPr>
            </a:lvl5pPr>
            <a:lvl6pPr marL="2286000" algn="l" defTabSz="914400" rtl="0" eaLnBrk="1" latinLnBrk="0" hangingPunct="1">
              <a:defRPr sz="1400" kern="1200">
                <a:solidFill>
                  <a:schemeClr val="tx1"/>
                </a:solidFill>
                <a:latin typeface="Arial" panose="020B0604020202020204" pitchFamily="34" charset="0"/>
                <a:ea typeface="+mn-ea"/>
                <a:cs typeface="+mn-cs"/>
              </a:defRPr>
            </a:lvl6pPr>
            <a:lvl7pPr marL="2743200" algn="l" defTabSz="914400" rtl="0" eaLnBrk="1" latinLnBrk="0" hangingPunct="1">
              <a:defRPr sz="1400" kern="1200">
                <a:solidFill>
                  <a:schemeClr val="tx1"/>
                </a:solidFill>
                <a:latin typeface="Arial" panose="020B0604020202020204" pitchFamily="34" charset="0"/>
                <a:ea typeface="+mn-ea"/>
                <a:cs typeface="+mn-cs"/>
              </a:defRPr>
            </a:lvl7pPr>
            <a:lvl8pPr marL="3200400" algn="l" defTabSz="914400" rtl="0" eaLnBrk="1" latinLnBrk="0" hangingPunct="1">
              <a:defRPr sz="1400" kern="1200">
                <a:solidFill>
                  <a:schemeClr val="tx1"/>
                </a:solidFill>
                <a:latin typeface="Arial" panose="020B0604020202020204" pitchFamily="34" charset="0"/>
                <a:ea typeface="+mn-ea"/>
                <a:cs typeface="+mn-cs"/>
              </a:defRPr>
            </a:lvl8pPr>
            <a:lvl9pPr marL="3657600" algn="l" defTabSz="914400" rtl="0" eaLnBrk="1" latinLnBrk="0" hangingPunct="1">
              <a:defRPr sz="1400" kern="1200">
                <a:solidFill>
                  <a:schemeClr val="tx1"/>
                </a:solidFill>
                <a:latin typeface="Arial" panose="020B0604020202020204" pitchFamily="34" charset="0"/>
                <a:ea typeface="+mn-ea"/>
                <a:cs typeface="+mn-cs"/>
              </a:defRPr>
            </a:lvl9pPr>
          </a:lstStyle>
          <a:p>
            <a:endParaRPr lang="en-CA"/>
          </a:p>
        </p:txBody>
      </p:sp>
      <p:sp>
        <p:nvSpPr>
          <p:cNvPr id="155" name="Freeform 151">
            <a:extLst>
              <a:ext uri="{FF2B5EF4-FFF2-40B4-BE49-F238E27FC236}">
                <a16:creationId xmlns:a16="http://schemas.microsoft.com/office/drawing/2014/main" id="{7D08B496-1597-4199-B7E2-C155E2F9B74A}"/>
              </a:ext>
            </a:extLst>
          </p:cNvPr>
          <p:cNvSpPr>
            <a:spLocks noChangeAspect="1"/>
          </p:cNvSpPr>
          <p:nvPr/>
        </p:nvSpPr>
        <p:spPr bwMode="auto">
          <a:xfrm>
            <a:off x="8762644" y="970349"/>
            <a:ext cx="3583" cy="33139"/>
          </a:xfrm>
          <a:custGeom>
            <a:avLst/>
            <a:gdLst>
              <a:gd name="T0" fmla="*/ 0 w 6"/>
              <a:gd name="T1" fmla="*/ 52 h 52"/>
              <a:gd name="T2" fmla="*/ 4 w 6"/>
              <a:gd name="T3" fmla="*/ 0 h 52"/>
            </a:gdLst>
            <a:ahLst/>
            <a:cxnLst>
              <a:cxn ang="0">
                <a:pos x="T0" y="T1"/>
              </a:cxn>
              <a:cxn ang="0">
                <a:pos x="T2" y="T3"/>
              </a:cxn>
            </a:cxnLst>
            <a:rect l="0" t="0" r="r" b="b"/>
            <a:pathLst>
              <a:path w="6" h="52">
                <a:moveTo>
                  <a:pt x="0" y="52"/>
                </a:moveTo>
                <a:cubicBezTo>
                  <a:pt x="6" y="36"/>
                  <a:pt x="2" y="18"/>
                  <a:pt x="4" y="0"/>
                </a:cubicBezTo>
              </a:path>
            </a:pathLst>
          </a:custGeom>
          <a:noFill/>
          <a:ln w="6350" cap="rnd">
            <a:solidFill>
              <a:srgbClr val="FF6600"/>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defPPr>
              <a:defRPr lang="en-US"/>
            </a:defPPr>
            <a:lvl1pPr algn="l" rtl="0" fontAlgn="base">
              <a:spcBef>
                <a:spcPct val="0"/>
              </a:spcBef>
              <a:spcAft>
                <a:spcPct val="0"/>
              </a:spcAft>
              <a:defRPr sz="1400" kern="1200">
                <a:solidFill>
                  <a:schemeClr val="tx1"/>
                </a:solidFill>
                <a:latin typeface="Arial" panose="020B0604020202020204" pitchFamily="34" charset="0"/>
                <a:ea typeface="+mn-ea"/>
                <a:cs typeface="+mn-cs"/>
              </a:defRPr>
            </a:lvl1pPr>
            <a:lvl2pPr marL="457200" algn="l" rtl="0" fontAlgn="base">
              <a:spcBef>
                <a:spcPct val="0"/>
              </a:spcBef>
              <a:spcAft>
                <a:spcPct val="0"/>
              </a:spcAft>
              <a:defRPr sz="1400" kern="1200">
                <a:solidFill>
                  <a:schemeClr val="tx1"/>
                </a:solidFill>
                <a:latin typeface="Arial" panose="020B0604020202020204" pitchFamily="34" charset="0"/>
                <a:ea typeface="+mn-ea"/>
                <a:cs typeface="+mn-cs"/>
              </a:defRPr>
            </a:lvl2pPr>
            <a:lvl3pPr marL="914400" algn="l" rtl="0" fontAlgn="base">
              <a:spcBef>
                <a:spcPct val="0"/>
              </a:spcBef>
              <a:spcAft>
                <a:spcPct val="0"/>
              </a:spcAft>
              <a:defRPr sz="1400" kern="1200">
                <a:solidFill>
                  <a:schemeClr val="tx1"/>
                </a:solidFill>
                <a:latin typeface="Arial" panose="020B0604020202020204" pitchFamily="34" charset="0"/>
                <a:ea typeface="+mn-ea"/>
                <a:cs typeface="+mn-cs"/>
              </a:defRPr>
            </a:lvl3pPr>
            <a:lvl4pPr marL="1371600" algn="l" rtl="0" fontAlgn="base">
              <a:spcBef>
                <a:spcPct val="0"/>
              </a:spcBef>
              <a:spcAft>
                <a:spcPct val="0"/>
              </a:spcAft>
              <a:defRPr sz="1400" kern="1200">
                <a:solidFill>
                  <a:schemeClr val="tx1"/>
                </a:solidFill>
                <a:latin typeface="Arial" panose="020B0604020202020204" pitchFamily="34" charset="0"/>
                <a:ea typeface="+mn-ea"/>
                <a:cs typeface="+mn-cs"/>
              </a:defRPr>
            </a:lvl4pPr>
            <a:lvl5pPr marL="1828800" algn="l" rtl="0" fontAlgn="base">
              <a:spcBef>
                <a:spcPct val="0"/>
              </a:spcBef>
              <a:spcAft>
                <a:spcPct val="0"/>
              </a:spcAft>
              <a:defRPr sz="1400" kern="1200">
                <a:solidFill>
                  <a:schemeClr val="tx1"/>
                </a:solidFill>
                <a:latin typeface="Arial" panose="020B0604020202020204" pitchFamily="34" charset="0"/>
                <a:ea typeface="+mn-ea"/>
                <a:cs typeface="+mn-cs"/>
              </a:defRPr>
            </a:lvl5pPr>
            <a:lvl6pPr marL="2286000" algn="l" defTabSz="914400" rtl="0" eaLnBrk="1" latinLnBrk="0" hangingPunct="1">
              <a:defRPr sz="1400" kern="1200">
                <a:solidFill>
                  <a:schemeClr val="tx1"/>
                </a:solidFill>
                <a:latin typeface="Arial" panose="020B0604020202020204" pitchFamily="34" charset="0"/>
                <a:ea typeface="+mn-ea"/>
                <a:cs typeface="+mn-cs"/>
              </a:defRPr>
            </a:lvl6pPr>
            <a:lvl7pPr marL="2743200" algn="l" defTabSz="914400" rtl="0" eaLnBrk="1" latinLnBrk="0" hangingPunct="1">
              <a:defRPr sz="1400" kern="1200">
                <a:solidFill>
                  <a:schemeClr val="tx1"/>
                </a:solidFill>
                <a:latin typeface="Arial" panose="020B0604020202020204" pitchFamily="34" charset="0"/>
                <a:ea typeface="+mn-ea"/>
                <a:cs typeface="+mn-cs"/>
              </a:defRPr>
            </a:lvl7pPr>
            <a:lvl8pPr marL="3200400" algn="l" defTabSz="914400" rtl="0" eaLnBrk="1" latinLnBrk="0" hangingPunct="1">
              <a:defRPr sz="1400" kern="1200">
                <a:solidFill>
                  <a:schemeClr val="tx1"/>
                </a:solidFill>
                <a:latin typeface="Arial" panose="020B0604020202020204" pitchFamily="34" charset="0"/>
                <a:ea typeface="+mn-ea"/>
                <a:cs typeface="+mn-cs"/>
              </a:defRPr>
            </a:lvl8pPr>
            <a:lvl9pPr marL="3657600" algn="l" defTabSz="914400" rtl="0" eaLnBrk="1" latinLnBrk="0" hangingPunct="1">
              <a:defRPr sz="1400" kern="1200">
                <a:solidFill>
                  <a:schemeClr val="tx1"/>
                </a:solidFill>
                <a:latin typeface="Arial" panose="020B0604020202020204" pitchFamily="34" charset="0"/>
                <a:ea typeface="+mn-ea"/>
                <a:cs typeface="+mn-cs"/>
              </a:defRPr>
            </a:lvl9pPr>
          </a:lstStyle>
          <a:p>
            <a:endParaRPr lang="en-CA"/>
          </a:p>
        </p:txBody>
      </p:sp>
      <p:sp>
        <p:nvSpPr>
          <p:cNvPr id="156" name="Freeform 152">
            <a:extLst>
              <a:ext uri="{FF2B5EF4-FFF2-40B4-BE49-F238E27FC236}">
                <a16:creationId xmlns:a16="http://schemas.microsoft.com/office/drawing/2014/main" id="{A0AB704F-403C-4C09-8E99-E714D194BCED}"/>
              </a:ext>
            </a:extLst>
          </p:cNvPr>
          <p:cNvSpPr>
            <a:spLocks noChangeAspect="1"/>
          </p:cNvSpPr>
          <p:nvPr/>
        </p:nvSpPr>
        <p:spPr bwMode="auto">
          <a:xfrm>
            <a:off x="8780048" y="1028342"/>
            <a:ext cx="2559" cy="19883"/>
          </a:xfrm>
          <a:custGeom>
            <a:avLst/>
            <a:gdLst>
              <a:gd name="T0" fmla="*/ 0 w 4"/>
              <a:gd name="T1" fmla="*/ 0 h 31"/>
              <a:gd name="T2" fmla="*/ 4 w 4"/>
              <a:gd name="T3" fmla="*/ 31 h 31"/>
            </a:gdLst>
            <a:ahLst/>
            <a:cxnLst>
              <a:cxn ang="0">
                <a:pos x="T0" y="T1"/>
              </a:cxn>
              <a:cxn ang="0">
                <a:pos x="T2" y="T3"/>
              </a:cxn>
            </a:cxnLst>
            <a:rect l="0" t="0" r="r" b="b"/>
            <a:pathLst>
              <a:path w="4" h="31">
                <a:moveTo>
                  <a:pt x="0" y="0"/>
                </a:moveTo>
                <a:cubicBezTo>
                  <a:pt x="2" y="10"/>
                  <a:pt x="0" y="21"/>
                  <a:pt x="4" y="31"/>
                </a:cubicBezTo>
              </a:path>
            </a:pathLst>
          </a:custGeom>
          <a:noFill/>
          <a:ln w="6350" cap="rnd">
            <a:solidFill>
              <a:srgbClr val="FF6600"/>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defPPr>
              <a:defRPr lang="en-US"/>
            </a:defPPr>
            <a:lvl1pPr algn="l" rtl="0" fontAlgn="base">
              <a:spcBef>
                <a:spcPct val="0"/>
              </a:spcBef>
              <a:spcAft>
                <a:spcPct val="0"/>
              </a:spcAft>
              <a:defRPr sz="1400" kern="1200">
                <a:solidFill>
                  <a:schemeClr val="tx1"/>
                </a:solidFill>
                <a:latin typeface="Arial" panose="020B0604020202020204" pitchFamily="34" charset="0"/>
                <a:ea typeface="+mn-ea"/>
                <a:cs typeface="+mn-cs"/>
              </a:defRPr>
            </a:lvl1pPr>
            <a:lvl2pPr marL="457200" algn="l" rtl="0" fontAlgn="base">
              <a:spcBef>
                <a:spcPct val="0"/>
              </a:spcBef>
              <a:spcAft>
                <a:spcPct val="0"/>
              </a:spcAft>
              <a:defRPr sz="1400" kern="1200">
                <a:solidFill>
                  <a:schemeClr val="tx1"/>
                </a:solidFill>
                <a:latin typeface="Arial" panose="020B0604020202020204" pitchFamily="34" charset="0"/>
                <a:ea typeface="+mn-ea"/>
                <a:cs typeface="+mn-cs"/>
              </a:defRPr>
            </a:lvl2pPr>
            <a:lvl3pPr marL="914400" algn="l" rtl="0" fontAlgn="base">
              <a:spcBef>
                <a:spcPct val="0"/>
              </a:spcBef>
              <a:spcAft>
                <a:spcPct val="0"/>
              </a:spcAft>
              <a:defRPr sz="1400" kern="1200">
                <a:solidFill>
                  <a:schemeClr val="tx1"/>
                </a:solidFill>
                <a:latin typeface="Arial" panose="020B0604020202020204" pitchFamily="34" charset="0"/>
                <a:ea typeface="+mn-ea"/>
                <a:cs typeface="+mn-cs"/>
              </a:defRPr>
            </a:lvl3pPr>
            <a:lvl4pPr marL="1371600" algn="l" rtl="0" fontAlgn="base">
              <a:spcBef>
                <a:spcPct val="0"/>
              </a:spcBef>
              <a:spcAft>
                <a:spcPct val="0"/>
              </a:spcAft>
              <a:defRPr sz="1400" kern="1200">
                <a:solidFill>
                  <a:schemeClr val="tx1"/>
                </a:solidFill>
                <a:latin typeface="Arial" panose="020B0604020202020204" pitchFamily="34" charset="0"/>
                <a:ea typeface="+mn-ea"/>
                <a:cs typeface="+mn-cs"/>
              </a:defRPr>
            </a:lvl4pPr>
            <a:lvl5pPr marL="1828800" algn="l" rtl="0" fontAlgn="base">
              <a:spcBef>
                <a:spcPct val="0"/>
              </a:spcBef>
              <a:spcAft>
                <a:spcPct val="0"/>
              </a:spcAft>
              <a:defRPr sz="1400" kern="1200">
                <a:solidFill>
                  <a:schemeClr val="tx1"/>
                </a:solidFill>
                <a:latin typeface="Arial" panose="020B0604020202020204" pitchFamily="34" charset="0"/>
                <a:ea typeface="+mn-ea"/>
                <a:cs typeface="+mn-cs"/>
              </a:defRPr>
            </a:lvl5pPr>
            <a:lvl6pPr marL="2286000" algn="l" defTabSz="914400" rtl="0" eaLnBrk="1" latinLnBrk="0" hangingPunct="1">
              <a:defRPr sz="1400" kern="1200">
                <a:solidFill>
                  <a:schemeClr val="tx1"/>
                </a:solidFill>
                <a:latin typeface="Arial" panose="020B0604020202020204" pitchFamily="34" charset="0"/>
                <a:ea typeface="+mn-ea"/>
                <a:cs typeface="+mn-cs"/>
              </a:defRPr>
            </a:lvl6pPr>
            <a:lvl7pPr marL="2743200" algn="l" defTabSz="914400" rtl="0" eaLnBrk="1" latinLnBrk="0" hangingPunct="1">
              <a:defRPr sz="1400" kern="1200">
                <a:solidFill>
                  <a:schemeClr val="tx1"/>
                </a:solidFill>
                <a:latin typeface="Arial" panose="020B0604020202020204" pitchFamily="34" charset="0"/>
                <a:ea typeface="+mn-ea"/>
                <a:cs typeface="+mn-cs"/>
              </a:defRPr>
            </a:lvl7pPr>
            <a:lvl8pPr marL="3200400" algn="l" defTabSz="914400" rtl="0" eaLnBrk="1" latinLnBrk="0" hangingPunct="1">
              <a:defRPr sz="1400" kern="1200">
                <a:solidFill>
                  <a:schemeClr val="tx1"/>
                </a:solidFill>
                <a:latin typeface="Arial" panose="020B0604020202020204" pitchFamily="34" charset="0"/>
                <a:ea typeface="+mn-ea"/>
                <a:cs typeface="+mn-cs"/>
              </a:defRPr>
            </a:lvl8pPr>
            <a:lvl9pPr marL="3657600" algn="l" defTabSz="914400" rtl="0" eaLnBrk="1" latinLnBrk="0" hangingPunct="1">
              <a:defRPr sz="1400" kern="1200">
                <a:solidFill>
                  <a:schemeClr val="tx1"/>
                </a:solidFill>
                <a:latin typeface="Arial" panose="020B0604020202020204" pitchFamily="34" charset="0"/>
                <a:ea typeface="+mn-ea"/>
                <a:cs typeface="+mn-cs"/>
              </a:defRPr>
            </a:lvl9pPr>
          </a:lstStyle>
          <a:p>
            <a:endParaRPr lang="en-CA"/>
          </a:p>
        </p:txBody>
      </p:sp>
      <p:sp>
        <p:nvSpPr>
          <p:cNvPr id="157" name="Freeform 153">
            <a:extLst>
              <a:ext uri="{FF2B5EF4-FFF2-40B4-BE49-F238E27FC236}">
                <a16:creationId xmlns:a16="http://schemas.microsoft.com/office/drawing/2014/main" id="{EA7BD81F-6D9C-41E3-A167-2F763B08DACA}"/>
              </a:ext>
            </a:extLst>
          </p:cNvPr>
          <p:cNvSpPr>
            <a:spLocks noChangeAspect="1"/>
          </p:cNvSpPr>
          <p:nvPr/>
        </p:nvSpPr>
        <p:spPr bwMode="auto">
          <a:xfrm>
            <a:off x="8704290" y="1211157"/>
            <a:ext cx="11773" cy="2762"/>
          </a:xfrm>
          <a:custGeom>
            <a:avLst/>
            <a:gdLst>
              <a:gd name="T0" fmla="*/ 0 w 20"/>
              <a:gd name="T1" fmla="*/ 0 h 5"/>
              <a:gd name="T2" fmla="*/ 20 w 20"/>
              <a:gd name="T3" fmla="*/ 1 h 5"/>
            </a:gdLst>
            <a:ahLst/>
            <a:cxnLst>
              <a:cxn ang="0">
                <a:pos x="T0" y="T1"/>
              </a:cxn>
              <a:cxn ang="0">
                <a:pos x="T2" y="T3"/>
              </a:cxn>
            </a:cxnLst>
            <a:rect l="0" t="0" r="r" b="b"/>
            <a:pathLst>
              <a:path w="20" h="5">
                <a:moveTo>
                  <a:pt x="0" y="0"/>
                </a:moveTo>
                <a:cubicBezTo>
                  <a:pt x="6" y="3"/>
                  <a:pt x="14" y="5"/>
                  <a:pt x="20" y="1"/>
                </a:cubicBezTo>
              </a:path>
            </a:pathLst>
          </a:custGeom>
          <a:noFill/>
          <a:ln w="6350" cap="rnd">
            <a:solidFill>
              <a:srgbClr val="FF6600"/>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defPPr>
              <a:defRPr lang="en-US"/>
            </a:defPPr>
            <a:lvl1pPr algn="l" rtl="0" fontAlgn="base">
              <a:spcBef>
                <a:spcPct val="0"/>
              </a:spcBef>
              <a:spcAft>
                <a:spcPct val="0"/>
              </a:spcAft>
              <a:defRPr sz="1400" kern="1200">
                <a:solidFill>
                  <a:schemeClr val="tx1"/>
                </a:solidFill>
                <a:latin typeface="Arial" panose="020B0604020202020204" pitchFamily="34" charset="0"/>
                <a:ea typeface="+mn-ea"/>
                <a:cs typeface="+mn-cs"/>
              </a:defRPr>
            </a:lvl1pPr>
            <a:lvl2pPr marL="457200" algn="l" rtl="0" fontAlgn="base">
              <a:spcBef>
                <a:spcPct val="0"/>
              </a:spcBef>
              <a:spcAft>
                <a:spcPct val="0"/>
              </a:spcAft>
              <a:defRPr sz="1400" kern="1200">
                <a:solidFill>
                  <a:schemeClr val="tx1"/>
                </a:solidFill>
                <a:latin typeface="Arial" panose="020B0604020202020204" pitchFamily="34" charset="0"/>
                <a:ea typeface="+mn-ea"/>
                <a:cs typeface="+mn-cs"/>
              </a:defRPr>
            </a:lvl2pPr>
            <a:lvl3pPr marL="914400" algn="l" rtl="0" fontAlgn="base">
              <a:spcBef>
                <a:spcPct val="0"/>
              </a:spcBef>
              <a:spcAft>
                <a:spcPct val="0"/>
              </a:spcAft>
              <a:defRPr sz="1400" kern="1200">
                <a:solidFill>
                  <a:schemeClr val="tx1"/>
                </a:solidFill>
                <a:latin typeface="Arial" panose="020B0604020202020204" pitchFamily="34" charset="0"/>
                <a:ea typeface="+mn-ea"/>
                <a:cs typeface="+mn-cs"/>
              </a:defRPr>
            </a:lvl3pPr>
            <a:lvl4pPr marL="1371600" algn="l" rtl="0" fontAlgn="base">
              <a:spcBef>
                <a:spcPct val="0"/>
              </a:spcBef>
              <a:spcAft>
                <a:spcPct val="0"/>
              </a:spcAft>
              <a:defRPr sz="1400" kern="1200">
                <a:solidFill>
                  <a:schemeClr val="tx1"/>
                </a:solidFill>
                <a:latin typeface="Arial" panose="020B0604020202020204" pitchFamily="34" charset="0"/>
                <a:ea typeface="+mn-ea"/>
                <a:cs typeface="+mn-cs"/>
              </a:defRPr>
            </a:lvl4pPr>
            <a:lvl5pPr marL="1828800" algn="l" rtl="0" fontAlgn="base">
              <a:spcBef>
                <a:spcPct val="0"/>
              </a:spcBef>
              <a:spcAft>
                <a:spcPct val="0"/>
              </a:spcAft>
              <a:defRPr sz="1400" kern="1200">
                <a:solidFill>
                  <a:schemeClr val="tx1"/>
                </a:solidFill>
                <a:latin typeface="Arial" panose="020B0604020202020204" pitchFamily="34" charset="0"/>
                <a:ea typeface="+mn-ea"/>
                <a:cs typeface="+mn-cs"/>
              </a:defRPr>
            </a:lvl5pPr>
            <a:lvl6pPr marL="2286000" algn="l" defTabSz="914400" rtl="0" eaLnBrk="1" latinLnBrk="0" hangingPunct="1">
              <a:defRPr sz="1400" kern="1200">
                <a:solidFill>
                  <a:schemeClr val="tx1"/>
                </a:solidFill>
                <a:latin typeface="Arial" panose="020B0604020202020204" pitchFamily="34" charset="0"/>
                <a:ea typeface="+mn-ea"/>
                <a:cs typeface="+mn-cs"/>
              </a:defRPr>
            </a:lvl6pPr>
            <a:lvl7pPr marL="2743200" algn="l" defTabSz="914400" rtl="0" eaLnBrk="1" latinLnBrk="0" hangingPunct="1">
              <a:defRPr sz="1400" kern="1200">
                <a:solidFill>
                  <a:schemeClr val="tx1"/>
                </a:solidFill>
                <a:latin typeface="Arial" panose="020B0604020202020204" pitchFamily="34" charset="0"/>
                <a:ea typeface="+mn-ea"/>
                <a:cs typeface="+mn-cs"/>
              </a:defRPr>
            </a:lvl7pPr>
            <a:lvl8pPr marL="3200400" algn="l" defTabSz="914400" rtl="0" eaLnBrk="1" latinLnBrk="0" hangingPunct="1">
              <a:defRPr sz="1400" kern="1200">
                <a:solidFill>
                  <a:schemeClr val="tx1"/>
                </a:solidFill>
                <a:latin typeface="Arial" panose="020B0604020202020204" pitchFamily="34" charset="0"/>
                <a:ea typeface="+mn-ea"/>
                <a:cs typeface="+mn-cs"/>
              </a:defRPr>
            </a:lvl8pPr>
            <a:lvl9pPr marL="3657600" algn="l" defTabSz="914400" rtl="0" eaLnBrk="1" latinLnBrk="0" hangingPunct="1">
              <a:defRPr sz="1400" kern="1200">
                <a:solidFill>
                  <a:schemeClr val="tx1"/>
                </a:solidFill>
                <a:latin typeface="Arial" panose="020B0604020202020204" pitchFamily="34" charset="0"/>
                <a:ea typeface="+mn-ea"/>
                <a:cs typeface="+mn-cs"/>
              </a:defRPr>
            </a:lvl9pPr>
          </a:lstStyle>
          <a:p>
            <a:endParaRPr lang="en-CA"/>
          </a:p>
        </p:txBody>
      </p:sp>
      <p:sp>
        <p:nvSpPr>
          <p:cNvPr id="158" name="Freeform 154">
            <a:extLst>
              <a:ext uri="{FF2B5EF4-FFF2-40B4-BE49-F238E27FC236}">
                <a16:creationId xmlns:a16="http://schemas.microsoft.com/office/drawing/2014/main" id="{9AAAD2AA-504E-4EC5-95D7-2DC7F68D9CCA}"/>
              </a:ext>
            </a:extLst>
          </p:cNvPr>
          <p:cNvSpPr>
            <a:spLocks noChangeAspect="1"/>
          </p:cNvSpPr>
          <p:nvPr/>
        </p:nvSpPr>
        <p:spPr bwMode="auto">
          <a:xfrm>
            <a:off x="8712480" y="1200111"/>
            <a:ext cx="3583" cy="11599"/>
          </a:xfrm>
          <a:custGeom>
            <a:avLst/>
            <a:gdLst>
              <a:gd name="T0" fmla="*/ 6 w 6"/>
              <a:gd name="T1" fmla="*/ 18 h 18"/>
              <a:gd name="T2" fmla="*/ 0 w 6"/>
              <a:gd name="T3" fmla="*/ 0 h 18"/>
            </a:gdLst>
            <a:ahLst/>
            <a:cxnLst>
              <a:cxn ang="0">
                <a:pos x="T0" y="T1"/>
              </a:cxn>
              <a:cxn ang="0">
                <a:pos x="T2" y="T3"/>
              </a:cxn>
            </a:cxnLst>
            <a:rect l="0" t="0" r="r" b="b"/>
            <a:pathLst>
              <a:path w="6" h="18">
                <a:moveTo>
                  <a:pt x="6" y="18"/>
                </a:moveTo>
                <a:cubicBezTo>
                  <a:pt x="4" y="14"/>
                  <a:pt x="5" y="6"/>
                  <a:pt x="0" y="0"/>
                </a:cubicBezTo>
              </a:path>
            </a:pathLst>
          </a:custGeom>
          <a:noFill/>
          <a:ln w="6350" cap="rnd">
            <a:solidFill>
              <a:srgbClr val="FF6600"/>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defPPr>
              <a:defRPr lang="en-US"/>
            </a:defPPr>
            <a:lvl1pPr algn="l" rtl="0" fontAlgn="base">
              <a:spcBef>
                <a:spcPct val="0"/>
              </a:spcBef>
              <a:spcAft>
                <a:spcPct val="0"/>
              </a:spcAft>
              <a:defRPr sz="1400" kern="1200">
                <a:solidFill>
                  <a:schemeClr val="tx1"/>
                </a:solidFill>
                <a:latin typeface="Arial" panose="020B0604020202020204" pitchFamily="34" charset="0"/>
                <a:ea typeface="+mn-ea"/>
                <a:cs typeface="+mn-cs"/>
              </a:defRPr>
            </a:lvl1pPr>
            <a:lvl2pPr marL="457200" algn="l" rtl="0" fontAlgn="base">
              <a:spcBef>
                <a:spcPct val="0"/>
              </a:spcBef>
              <a:spcAft>
                <a:spcPct val="0"/>
              </a:spcAft>
              <a:defRPr sz="1400" kern="1200">
                <a:solidFill>
                  <a:schemeClr val="tx1"/>
                </a:solidFill>
                <a:latin typeface="Arial" panose="020B0604020202020204" pitchFamily="34" charset="0"/>
                <a:ea typeface="+mn-ea"/>
                <a:cs typeface="+mn-cs"/>
              </a:defRPr>
            </a:lvl2pPr>
            <a:lvl3pPr marL="914400" algn="l" rtl="0" fontAlgn="base">
              <a:spcBef>
                <a:spcPct val="0"/>
              </a:spcBef>
              <a:spcAft>
                <a:spcPct val="0"/>
              </a:spcAft>
              <a:defRPr sz="1400" kern="1200">
                <a:solidFill>
                  <a:schemeClr val="tx1"/>
                </a:solidFill>
                <a:latin typeface="Arial" panose="020B0604020202020204" pitchFamily="34" charset="0"/>
                <a:ea typeface="+mn-ea"/>
                <a:cs typeface="+mn-cs"/>
              </a:defRPr>
            </a:lvl3pPr>
            <a:lvl4pPr marL="1371600" algn="l" rtl="0" fontAlgn="base">
              <a:spcBef>
                <a:spcPct val="0"/>
              </a:spcBef>
              <a:spcAft>
                <a:spcPct val="0"/>
              </a:spcAft>
              <a:defRPr sz="1400" kern="1200">
                <a:solidFill>
                  <a:schemeClr val="tx1"/>
                </a:solidFill>
                <a:latin typeface="Arial" panose="020B0604020202020204" pitchFamily="34" charset="0"/>
                <a:ea typeface="+mn-ea"/>
                <a:cs typeface="+mn-cs"/>
              </a:defRPr>
            </a:lvl4pPr>
            <a:lvl5pPr marL="1828800" algn="l" rtl="0" fontAlgn="base">
              <a:spcBef>
                <a:spcPct val="0"/>
              </a:spcBef>
              <a:spcAft>
                <a:spcPct val="0"/>
              </a:spcAft>
              <a:defRPr sz="1400" kern="1200">
                <a:solidFill>
                  <a:schemeClr val="tx1"/>
                </a:solidFill>
                <a:latin typeface="Arial" panose="020B0604020202020204" pitchFamily="34" charset="0"/>
                <a:ea typeface="+mn-ea"/>
                <a:cs typeface="+mn-cs"/>
              </a:defRPr>
            </a:lvl5pPr>
            <a:lvl6pPr marL="2286000" algn="l" defTabSz="914400" rtl="0" eaLnBrk="1" latinLnBrk="0" hangingPunct="1">
              <a:defRPr sz="1400" kern="1200">
                <a:solidFill>
                  <a:schemeClr val="tx1"/>
                </a:solidFill>
                <a:latin typeface="Arial" panose="020B0604020202020204" pitchFamily="34" charset="0"/>
                <a:ea typeface="+mn-ea"/>
                <a:cs typeface="+mn-cs"/>
              </a:defRPr>
            </a:lvl6pPr>
            <a:lvl7pPr marL="2743200" algn="l" defTabSz="914400" rtl="0" eaLnBrk="1" latinLnBrk="0" hangingPunct="1">
              <a:defRPr sz="1400" kern="1200">
                <a:solidFill>
                  <a:schemeClr val="tx1"/>
                </a:solidFill>
                <a:latin typeface="Arial" panose="020B0604020202020204" pitchFamily="34" charset="0"/>
                <a:ea typeface="+mn-ea"/>
                <a:cs typeface="+mn-cs"/>
              </a:defRPr>
            </a:lvl7pPr>
            <a:lvl8pPr marL="3200400" algn="l" defTabSz="914400" rtl="0" eaLnBrk="1" latinLnBrk="0" hangingPunct="1">
              <a:defRPr sz="1400" kern="1200">
                <a:solidFill>
                  <a:schemeClr val="tx1"/>
                </a:solidFill>
                <a:latin typeface="Arial" panose="020B0604020202020204" pitchFamily="34" charset="0"/>
                <a:ea typeface="+mn-ea"/>
                <a:cs typeface="+mn-cs"/>
              </a:defRPr>
            </a:lvl8pPr>
            <a:lvl9pPr marL="3657600" algn="l" defTabSz="914400" rtl="0" eaLnBrk="1" latinLnBrk="0" hangingPunct="1">
              <a:defRPr sz="1400" kern="1200">
                <a:solidFill>
                  <a:schemeClr val="tx1"/>
                </a:solidFill>
                <a:latin typeface="Arial" panose="020B0604020202020204" pitchFamily="34" charset="0"/>
                <a:ea typeface="+mn-ea"/>
                <a:cs typeface="+mn-cs"/>
              </a:defRPr>
            </a:lvl9pPr>
          </a:lstStyle>
          <a:p>
            <a:endParaRPr lang="en-CA"/>
          </a:p>
        </p:txBody>
      </p:sp>
      <p:sp>
        <p:nvSpPr>
          <p:cNvPr id="159" name="Freeform 155">
            <a:extLst>
              <a:ext uri="{FF2B5EF4-FFF2-40B4-BE49-F238E27FC236}">
                <a16:creationId xmlns:a16="http://schemas.microsoft.com/office/drawing/2014/main" id="{BF4A2712-CA5E-4145-A0E2-72C472B51818}"/>
              </a:ext>
            </a:extLst>
          </p:cNvPr>
          <p:cNvSpPr>
            <a:spLocks noChangeAspect="1"/>
          </p:cNvSpPr>
          <p:nvPr/>
        </p:nvSpPr>
        <p:spPr bwMode="auto">
          <a:xfrm>
            <a:off x="8761109" y="1294004"/>
            <a:ext cx="14844" cy="6075"/>
          </a:xfrm>
          <a:custGeom>
            <a:avLst/>
            <a:gdLst>
              <a:gd name="T0" fmla="*/ 0 w 25"/>
              <a:gd name="T1" fmla="*/ 7 h 10"/>
              <a:gd name="T2" fmla="*/ 25 w 25"/>
              <a:gd name="T3" fmla="*/ 0 h 10"/>
            </a:gdLst>
            <a:ahLst/>
            <a:cxnLst>
              <a:cxn ang="0">
                <a:pos x="T0" y="T1"/>
              </a:cxn>
              <a:cxn ang="0">
                <a:pos x="T2" y="T3"/>
              </a:cxn>
            </a:cxnLst>
            <a:rect l="0" t="0" r="r" b="b"/>
            <a:pathLst>
              <a:path w="25" h="10">
                <a:moveTo>
                  <a:pt x="0" y="7"/>
                </a:moveTo>
                <a:cubicBezTo>
                  <a:pt x="8" y="10"/>
                  <a:pt x="21" y="7"/>
                  <a:pt x="25" y="0"/>
                </a:cubicBezTo>
              </a:path>
            </a:pathLst>
          </a:custGeom>
          <a:noFill/>
          <a:ln w="6350" cap="rnd">
            <a:solidFill>
              <a:srgbClr val="FF6600"/>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defPPr>
              <a:defRPr lang="en-US"/>
            </a:defPPr>
            <a:lvl1pPr algn="l" rtl="0" fontAlgn="base">
              <a:spcBef>
                <a:spcPct val="0"/>
              </a:spcBef>
              <a:spcAft>
                <a:spcPct val="0"/>
              </a:spcAft>
              <a:defRPr sz="1400" kern="1200">
                <a:solidFill>
                  <a:schemeClr val="tx1"/>
                </a:solidFill>
                <a:latin typeface="Arial" panose="020B0604020202020204" pitchFamily="34" charset="0"/>
                <a:ea typeface="+mn-ea"/>
                <a:cs typeface="+mn-cs"/>
              </a:defRPr>
            </a:lvl1pPr>
            <a:lvl2pPr marL="457200" algn="l" rtl="0" fontAlgn="base">
              <a:spcBef>
                <a:spcPct val="0"/>
              </a:spcBef>
              <a:spcAft>
                <a:spcPct val="0"/>
              </a:spcAft>
              <a:defRPr sz="1400" kern="1200">
                <a:solidFill>
                  <a:schemeClr val="tx1"/>
                </a:solidFill>
                <a:latin typeface="Arial" panose="020B0604020202020204" pitchFamily="34" charset="0"/>
                <a:ea typeface="+mn-ea"/>
                <a:cs typeface="+mn-cs"/>
              </a:defRPr>
            </a:lvl2pPr>
            <a:lvl3pPr marL="914400" algn="l" rtl="0" fontAlgn="base">
              <a:spcBef>
                <a:spcPct val="0"/>
              </a:spcBef>
              <a:spcAft>
                <a:spcPct val="0"/>
              </a:spcAft>
              <a:defRPr sz="1400" kern="1200">
                <a:solidFill>
                  <a:schemeClr val="tx1"/>
                </a:solidFill>
                <a:latin typeface="Arial" panose="020B0604020202020204" pitchFamily="34" charset="0"/>
                <a:ea typeface="+mn-ea"/>
                <a:cs typeface="+mn-cs"/>
              </a:defRPr>
            </a:lvl3pPr>
            <a:lvl4pPr marL="1371600" algn="l" rtl="0" fontAlgn="base">
              <a:spcBef>
                <a:spcPct val="0"/>
              </a:spcBef>
              <a:spcAft>
                <a:spcPct val="0"/>
              </a:spcAft>
              <a:defRPr sz="1400" kern="1200">
                <a:solidFill>
                  <a:schemeClr val="tx1"/>
                </a:solidFill>
                <a:latin typeface="Arial" panose="020B0604020202020204" pitchFamily="34" charset="0"/>
                <a:ea typeface="+mn-ea"/>
                <a:cs typeface="+mn-cs"/>
              </a:defRPr>
            </a:lvl4pPr>
            <a:lvl5pPr marL="1828800" algn="l" rtl="0" fontAlgn="base">
              <a:spcBef>
                <a:spcPct val="0"/>
              </a:spcBef>
              <a:spcAft>
                <a:spcPct val="0"/>
              </a:spcAft>
              <a:defRPr sz="1400" kern="1200">
                <a:solidFill>
                  <a:schemeClr val="tx1"/>
                </a:solidFill>
                <a:latin typeface="Arial" panose="020B0604020202020204" pitchFamily="34" charset="0"/>
                <a:ea typeface="+mn-ea"/>
                <a:cs typeface="+mn-cs"/>
              </a:defRPr>
            </a:lvl5pPr>
            <a:lvl6pPr marL="2286000" algn="l" defTabSz="914400" rtl="0" eaLnBrk="1" latinLnBrk="0" hangingPunct="1">
              <a:defRPr sz="1400" kern="1200">
                <a:solidFill>
                  <a:schemeClr val="tx1"/>
                </a:solidFill>
                <a:latin typeface="Arial" panose="020B0604020202020204" pitchFamily="34" charset="0"/>
                <a:ea typeface="+mn-ea"/>
                <a:cs typeface="+mn-cs"/>
              </a:defRPr>
            </a:lvl6pPr>
            <a:lvl7pPr marL="2743200" algn="l" defTabSz="914400" rtl="0" eaLnBrk="1" latinLnBrk="0" hangingPunct="1">
              <a:defRPr sz="1400" kern="1200">
                <a:solidFill>
                  <a:schemeClr val="tx1"/>
                </a:solidFill>
                <a:latin typeface="Arial" panose="020B0604020202020204" pitchFamily="34" charset="0"/>
                <a:ea typeface="+mn-ea"/>
                <a:cs typeface="+mn-cs"/>
              </a:defRPr>
            </a:lvl7pPr>
            <a:lvl8pPr marL="3200400" algn="l" defTabSz="914400" rtl="0" eaLnBrk="1" latinLnBrk="0" hangingPunct="1">
              <a:defRPr sz="1400" kern="1200">
                <a:solidFill>
                  <a:schemeClr val="tx1"/>
                </a:solidFill>
                <a:latin typeface="Arial" panose="020B0604020202020204" pitchFamily="34" charset="0"/>
                <a:ea typeface="+mn-ea"/>
                <a:cs typeface="+mn-cs"/>
              </a:defRPr>
            </a:lvl8pPr>
            <a:lvl9pPr marL="3657600" algn="l" defTabSz="914400" rtl="0" eaLnBrk="1" latinLnBrk="0" hangingPunct="1">
              <a:defRPr sz="1400" kern="1200">
                <a:solidFill>
                  <a:schemeClr val="tx1"/>
                </a:solidFill>
                <a:latin typeface="Arial" panose="020B0604020202020204" pitchFamily="34" charset="0"/>
                <a:ea typeface="+mn-ea"/>
                <a:cs typeface="+mn-cs"/>
              </a:defRPr>
            </a:lvl9pPr>
          </a:lstStyle>
          <a:p>
            <a:endParaRPr lang="en-CA"/>
          </a:p>
        </p:txBody>
      </p:sp>
      <p:sp>
        <p:nvSpPr>
          <p:cNvPr id="160" name="Freeform 156">
            <a:extLst>
              <a:ext uri="{FF2B5EF4-FFF2-40B4-BE49-F238E27FC236}">
                <a16:creationId xmlns:a16="http://schemas.microsoft.com/office/drawing/2014/main" id="{1B9EA534-CF67-492F-8C75-A53462D613AA}"/>
              </a:ext>
            </a:extLst>
          </p:cNvPr>
          <p:cNvSpPr>
            <a:spLocks noChangeAspect="1"/>
          </p:cNvSpPr>
          <p:nvPr/>
        </p:nvSpPr>
        <p:spPr bwMode="auto">
          <a:xfrm>
            <a:off x="8903410" y="1363595"/>
            <a:ext cx="8190" cy="22092"/>
          </a:xfrm>
          <a:custGeom>
            <a:avLst/>
            <a:gdLst>
              <a:gd name="T0" fmla="*/ 14 w 14"/>
              <a:gd name="T1" fmla="*/ 0 h 34"/>
              <a:gd name="T2" fmla="*/ 8 w 14"/>
              <a:gd name="T3" fmla="*/ 34 h 34"/>
            </a:gdLst>
            <a:ahLst/>
            <a:cxnLst>
              <a:cxn ang="0">
                <a:pos x="T0" y="T1"/>
              </a:cxn>
              <a:cxn ang="0">
                <a:pos x="T2" y="T3"/>
              </a:cxn>
            </a:cxnLst>
            <a:rect l="0" t="0" r="r" b="b"/>
            <a:pathLst>
              <a:path w="14" h="34">
                <a:moveTo>
                  <a:pt x="14" y="0"/>
                </a:moveTo>
                <a:cubicBezTo>
                  <a:pt x="11" y="11"/>
                  <a:pt x="0" y="21"/>
                  <a:pt x="8" y="34"/>
                </a:cubicBezTo>
              </a:path>
            </a:pathLst>
          </a:custGeom>
          <a:noFill/>
          <a:ln w="6350" cap="rnd">
            <a:solidFill>
              <a:srgbClr val="FF6600"/>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defPPr>
              <a:defRPr lang="en-US"/>
            </a:defPPr>
            <a:lvl1pPr algn="l" rtl="0" fontAlgn="base">
              <a:spcBef>
                <a:spcPct val="0"/>
              </a:spcBef>
              <a:spcAft>
                <a:spcPct val="0"/>
              </a:spcAft>
              <a:defRPr sz="1400" kern="1200">
                <a:solidFill>
                  <a:schemeClr val="tx1"/>
                </a:solidFill>
                <a:latin typeface="Arial" panose="020B0604020202020204" pitchFamily="34" charset="0"/>
                <a:ea typeface="+mn-ea"/>
                <a:cs typeface="+mn-cs"/>
              </a:defRPr>
            </a:lvl1pPr>
            <a:lvl2pPr marL="457200" algn="l" rtl="0" fontAlgn="base">
              <a:spcBef>
                <a:spcPct val="0"/>
              </a:spcBef>
              <a:spcAft>
                <a:spcPct val="0"/>
              </a:spcAft>
              <a:defRPr sz="1400" kern="1200">
                <a:solidFill>
                  <a:schemeClr val="tx1"/>
                </a:solidFill>
                <a:latin typeface="Arial" panose="020B0604020202020204" pitchFamily="34" charset="0"/>
                <a:ea typeface="+mn-ea"/>
                <a:cs typeface="+mn-cs"/>
              </a:defRPr>
            </a:lvl2pPr>
            <a:lvl3pPr marL="914400" algn="l" rtl="0" fontAlgn="base">
              <a:spcBef>
                <a:spcPct val="0"/>
              </a:spcBef>
              <a:spcAft>
                <a:spcPct val="0"/>
              </a:spcAft>
              <a:defRPr sz="1400" kern="1200">
                <a:solidFill>
                  <a:schemeClr val="tx1"/>
                </a:solidFill>
                <a:latin typeface="Arial" panose="020B0604020202020204" pitchFamily="34" charset="0"/>
                <a:ea typeface="+mn-ea"/>
                <a:cs typeface="+mn-cs"/>
              </a:defRPr>
            </a:lvl3pPr>
            <a:lvl4pPr marL="1371600" algn="l" rtl="0" fontAlgn="base">
              <a:spcBef>
                <a:spcPct val="0"/>
              </a:spcBef>
              <a:spcAft>
                <a:spcPct val="0"/>
              </a:spcAft>
              <a:defRPr sz="1400" kern="1200">
                <a:solidFill>
                  <a:schemeClr val="tx1"/>
                </a:solidFill>
                <a:latin typeface="Arial" panose="020B0604020202020204" pitchFamily="34" charset="0"/>
                <a:ea typeface="+mn-ea"/>
                <a:cs typeface="+mn-cs"/>
              </a:defRPr>
            </a:lvl4pPr>
            <a:lvl5pPr marL="1828800" algn="l" rtl="0" fontAlgn="base">
              <a:spcBef>
                <a:spcPct val="0"/>
              </a:spcBef>
              <a:spcAft>
                <a:spcPct val="0"/>
              </a:spcAft>
              <a:defRPr sz="1400" kern="1200">
                <a:solidFill>
                  <a:schemeClr val="tx1"/>
                </a:solidFill>
                <a:latin typeface="Arial" panose="020B0604020202020204" pitchFamily="34" charset="0"/>
                <a:ea typeface="+mn-ea"/>
                <a:cs typeface="+mn-cs"/>
              </a:defRPr>
            </a:lvl5pPr>
            <a:lvl6pPr marL="2286000" algn="l" defTabSz="914400" rtl="0" eaLnBrk="1" latinLnBrk="0" hangingPunct="1">
              <a:defRPr sz="1400" kern="1200">
                <a:solidFill>
                  <a:schemeClr val="tx1"/>
                </a:solidFill>
                <a:latin typeface="Arial" panose="020B0604020202020204" pitchFamily="34" charset="0"/>
                <a:ea typeface="+mn-ea"/>
                <a:cs typeface="+mn-cs"/>
              </a:defRPr>
            </a:lvl6pPr>
            <a:lvl7pPr marL="2743200" algn="l" defTabSz="914400" rtl="0" eaLnBrk="1" latinLnBrk="0" hangingPunct="1">
              <a:defRPr sz="1400" kern="1200">
                <a:solidFill>
                  <a:schemeClr val="tx1"/>
                </a:solidFill>
                <a:latin typeface="Arial" panose="020B0604020202020204" pitchFamily="34" charset="0"/>
                <a:ea typeface="+mn-ea"/>
                <a:cs typeface="+mn-cs"/>
              </a:defRPr>
            </a:lvl7pPr>
            <a:lvl8pPr marL="3200400" algn="l" defTabSz="914400" rtl="0" eaLnBrk="1" latinLnBrk="0" hangingPunct="1">
              <a:defRPr sz="1400" kern="1200">
                <a:solidFill>
                  <a:schemeClr val="tx1"/>
                </a:solidFill>
                <a:latin typeface="Arial" panose="020B0604020202020204" pitchFamily="34" charset="0"/>
                <a:ea typeface="+mn-ea"/>
                <a:cs typeface="+mn-cs"/>
              </a:defRPr>
            </a:lvl8pPr>
            <a:lvl9pPr marL="3657600" algn="l" defTabSz="914400" rtl="0" eaLnBrk="1" latinLnBrk="0" hangingPunct="1">
              <a:defRPr sz="1400" kern="1200">
                <a:solidFill>
                  <a:schemeClr val="tx1"/>
                </a:solidFill>
                <a:latin typeface="Arial" panose="020B0604020202020204" pitchFamily="34" charset="0"/>
                <a:ea typeface="+mn-ea"/>
                <a:cs typeface="+mn-cs"/>
              </a:defRPr>
            </a:lvl9pPr>
          </a:lstStyle>
          <a:p>
            <a:endParaRPr lang="en-CA"/>
          </a:p>
        </p:txBody>
      </p:sp>
      <p:sp>
        <p:nvSpPr>
          <p:cNvPr id="161" name="Freeform 157">
            <a:extLst>
              <a:ext uri="{FF2B5EF4-FFF2-40B4-BE49-F238E27FC236}">
                <a16:creationId xmlns:a16="http://schemas.microsoft.com/office/drawing/2014/main" id="{0D210B19-5026-4D18-AA24-6158C7BCA196}"/>
              </a:ext>
            </a:extLst>
          </p:cNvPr>
          <p:cNvSpPr>
            <a:spLocks noChangeAspect="1"/>
          </p:cNvSpPr>
          <p:nvPr/>
        </p:nvSpPr>
        <p:spPr bwMode="auto">
          <a:xfrm>
            <a:off x="8908017" y="1385688"/>
            <a:ext cx="56818" cy="50813"/>
          </a:xfrm>
          <a:custGeom>
            <a:avLst/>
            <a:gdLst>
              <a:gd name="T0" fmla="*/ 0 w 96"/>
              <a:gd name="T1" fmla="*/ 0 h 80"/>
              <a:gd name="T2" fmla="*/ 96 w 96"/>
              <a:gd name="T3" fmla="*/ 36 h 80"/>
            </a:gdLst>
            <a:ahLst/>
            <a:cxnLst>
              <a:cxn ang="0">
                <a:pos x="T0" y="T1"/>
              </a:cxn>
              <a:cxn ang="0">
                <a:pos x="T2" y="T3"/>
              </a:cxn>
            </a:cxnLst>
            <a:rect l="0" t="0" r="r" b="b"/>
            <a:pathLst>
              <a:path w="96" h="80">
                <a:moveTo>
                  <a:pt x="0" y="0"/>
                </a:moveTo>
                <a:cubicBezTo>
                  <a:pt x="34" y="11"/>
                  <a:pt x="51" y="80"/>
                  <a:pt x="96" y="36"/>
                </a:cubicBezTo>
              </a:path>
            </a:pathLst>
          </a:custGeom>
          <a:noFill/>
          <a:ln w="6350" cap="rnd">
            <a:solidFill>
              <a:srgbClr val="FF6600"/>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defPPr>
              <a:defRPr lang="en-US"/>
            </a:defPPr>
            <a:lvl1pPr algn="l" rtl="0" fontAlgn="base">
              <a:spcBef>
                <a:spcPct val="0"/>
              </a:spcBef>
              <a:spcAft>
                <a:spcPct val="0"/>
              </a:spcAft>
              <a:defRPr sz="1400" kern="1200">
                <a:solidFill>
                  <a:schemeClr val="tx1"/>
                </a:solidFill>
                <a:latin typeface="Arial" panose="020B0604020202020204" pitchFamily="34" charset="0"/>
                <a:ea typeface="+mn-ea"/>
                <a:cs typeface="+mn-cs"/>
              </a:defRPr>
            </a:lvl1pPr>
            <a:lvl2pPr marL="457200" algn="l" rtl="0" fontAlgn="base">
              <a:spcBef>
                <a:spcPct val="0"/>
              </a:spcBef>
              <a:spcAft>
                <a:spcPct val="0"/>
              </a:spcAft>
              <a:defRPr sz="1400" kern="1200">
                <a:solidFill>
                  <a:schemeClr val="tx1"/>
                </a:solidFill>
                <a:latin typeface="Arial" panose="020B0604020202020204" pitchFamily="34" charset="0"/>
                <a:ea typeface="+mn-ea"/>
                <a:cs typeface="+mn-cs"/>
              </a:defRPr>
            </a:lvl2pPr>
            <a:lvl3pPr marL="914400" algn="l" rtl="0" fontAlgn="base">
              <a:spcBef>
                <a:spcPct val="0"/>
              </a:spcBef>
              <a:spcAft>
                <a:spcPct val="0"/>
              </a:spcAft>
              <a:defRPr sz="1400" kern="1200">
                <a:solidFill>
                  <a:schemeClr val="tx1"/>
                </a:solidFill>
                <a:latin typeface="Arial" panose="020B0604020202020204" pitchFamily="34" charset="0"/>
                <a:ea typeface="+mn-ea"/>
                <a:cs typeface="+mn-cs"/>
              </a:defRPr>
            </a:lvl3pPr>
            <a:lvl4pPr marL="1371600" algn="l" rtl="0" fontAlgn="base">
              <a:spcBef>
                <a:spcPct val="0"/>
              </a:spcBef>
              <a:spcAft>
                <a:spcPct val="0"/>
              </a:spcAft>
              <a:defRPr sz="1400" kern="1200">
                <a:solidFill>
                  <a:schemeClr val="tx1"/>
                </a:solidFill>
                <a:latin typeface="Arial" panose="020B0604020202020204" pitchFamily="34" charset="0"/>
                <a:ea typeface="+mn-ea"/>
                <a:cs typeface="+mn-cs"/>
              </a:defRPr>
            </a:lvl4pPr>
            <a:lvl5pPr marL="1828800" algn="l" rtl="0" fontAlgn="base">
              <a:spcBef>
                <a:spcPct val="0"/>
              </a:spcBef>
              <a:spcAft>
                <a:spcPct val="0"/>
              </a:spcAft>
              <a:defRPr sz="1400" kern="1200">
                <a:solidFill>
                  <a:schemeClr val="tx1"/>
                </a:solidFill>
                <a:latin typeface="Arial" panose="020B0604020202020204" pitchFamily="34" charset="0"/>
                <a:ea typeface="+mn-ea"/>
                <a:cs typeface="+mn-cs"/>
              </a:defRPr>
            </a:lvl5pPr>
            <a:lvl6pPr marL="2286000" algn="l" defTabSz="914400" rtl="0" eaLnBrk="1" latinLnBrk="0" hangingPunct="1">
              <a:defRPr sz="1400" kern="1200">
                <a:solidFill>
                  <a:schemeClr val="tx1"/>
                </a:solidFill>
                <a:latin typeface="Arial" panose="020B0604020202020204" pitchFamily="34" charset="0"/>
                <a:ea typeface="+mn-ea"/>
                <a:cs typeface="+mn-cs"/>
              </a:defRPr>
            </a:lvl6pPr>
            <a:lvl7pPr marL="2743200" algn="l" defTabSz="914400" rtl="0" eaLnBrk="1" latinLnBrk="0" hangingPunct="1">
              <a:defRPr sz="1400" kern="1200">
                <a:solidFill>
                  <a:schemeClr val="tx1"/>
                </a:solidFill>
                <a:latin typeface="Arial" panose="020B0604020202020204" pitchFamily="34" charset="0"/>
                <a:ea typeface="+mn-ea"/>
                <a:cs typeface="+mn-cs"/>
              </a:defRPr>
            </a:lvl7pPr>
            <a:lvl8pPr marL="3200400" algn="l" defTabSz="914400" rtl="0" eaLnBrk="1" latinLnBrk="0" hangingPunct="1">
              <a:defRPr sz="1400" kern="1200">
                <a:solidFill>
                  <a:schemeClr val="tx1"/>
                </a:solidFill>
                <a:latin typeface="Arial" panose="020B0604020202020204" pitchFamily="34" charset="0"/>
                <a:ea typeface="+mn-ea"/>
                <a:cs typeface="+mn-cs"/>
              </a:defRPr>
            </a:lvl8pPr>
            <a:lvl9pPr marL="3657600" algn="l" defTabSz="914400" rtl="0" eaLnBrk="1" latinLnBrk="0" hangingPunct="1">
              <a:defRPr sz="1400" kern="1200">
                <a:solidFill>
                  <a:schemeClr val="tx1"/>
                </a:solidFill>
                <a:latin typeface="Arial" panose="020B0604020202020204" pitchFamily="34" charset="0"/>
                <a:ea typeface="+mn-ea"/>
                <a:cs typeface="+mn-cs"/>
              </a:defRPr>
            </a:lvl9pPr>
          </a:lstStyle>
          <a:p>
            <a:endParaRPr lang="en-CA"/>
          </a:p>
        </p:txBody>
      </p:sp>
      <p:sp>
        <p:nvSpPr>
          <p:cNvPr id="162" name="Freeform 158">
            <a:extLst>
              <a:ext uri="{FF2B5EF4-FFF2-40B4-BE49-F238E27FC236}">
                <a16:creationId xmlns:a16="http://schemas.microsoft.com/office/drawing/2014/main" id="{9820DB1A-EA72-4968-8EDC-243DC2926096}"/>
              </a:ext>
            </a:extLst>
          </p:cNvPr>
          <p:cNvSpPr>
            <a:spLocks noChangeAspect="1"/>
          </p:cNvSpPr>
          <p:nvPr/>
        </p:nvSpPr>
        <p:spPr bwMode="auto">
          <a:xfrm>
            <a:off x="8949478" y="1376299"/>
            <a:ext cx="15356" cy="32034"/>
          </a:xfrm>
          <a:custGeom>
            <a:avLst/>
            <a:gdLst>
              <a:gd name="T0" fmla="*/ 26 w 26"/>
              <a:gd name="T1" fmla="*/ 50 h 50"/>
              <a:gd name="T2" fmla="*/ 26 w 26"/>
              <a:gd name="T3" fmla="*/ 48 h 50"/>
              <a:gd name="T4" fmla="*/ 13 w 26"/>
              <a:gd name="T5" fmla="*/ 43 h 50"/>
              <a:gd name="T6" fmla="*/ 5 w 26"/>
              <a:gd name="T7" fmla="*/ 35 h 50"/>
              <a:gd name="T8" fmla="*/ 20 w 26"/>
              <a:gd name="T9" fmla="*/ 0 h 50"/>
            </a:gdLst>
            <a:ahLst/>
            <a:cxnLst>
              <a:cxn ang="0">
                <a:pos x="T0" y="T1"/>
              </a:cxn>
              <a:cxn ang="0">
                <a:pos x="T2" y="T3"/>
              </a:cxn>
              <a:cxn ang="0">
                <a:pos x="T4" y="T5"/>
              </a:cxn>
              <a:cxn ang="0">
                <a:pos x="T6" y="T7"/>
              </a:cxn>
              <a:cxn ang="0">
                <a:pos x="T8" y="T9"/>
              </a:cxn>
            </a:cxnLst>
            <a:rect l="0" t="0" r="r" b="b"/>
            <a:pathLst>
              <a:path w="26" h="50">
                <a:moveTo>
                  <a:pt x="26" y="50"/>
                </a:moveTo>
                <a:cubicBezTo>
                  <a:pt x="26" y="49"/>
                  <a:pt x="26" y="49"/>
                  <a:pt x="26" y="48"/>
                </a:cubicBezTo>
                <a:cubicBezTo>
                  <a:pt x="25" y="44"/>
                  <a:pt x="18" y="45"/>
                  <a:pt x="13" y="43"/>
                </a:cubicBezTo>
                <a:cubicBezTo>
                  <a:pt x="10" y="40"/>
                  <a:pt x="8" y="38"/>
                  <a:pt x="5" y="35"/>
                </a:cubicBezTo>
                <a:cubicBezTo>
                  <a:pt x="0" y="21"/>
                  <a:pt x="10" y="9"/>
                  <a:pt x="20" y="0"/>
                </a:cubicBezTo>
              </a:path>
            </a:pathLst>
          </a:custGeom>
          <a:noFill/>
          <a:ln w="6350" cap="rnd">
            <a:solidFill>
              <a:srgbClr val="FF6600"/>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defPPr>
              <a:defRPr lang="en-US"/>
            </a:defPPr>
            <a:lvl1pPr algn="l" rtl="0" fontAlgn="base">
              <a:spcBef>
                <a:spcPct val="0"/>
              </a:spcBef>
              <a:spcAft>
                <a:spcPct val="0"/>
              </a:spcAft>
              <a:defRPr sz="1400" kern="1200">
                <a:solidFill>
                  <a:schemeClr val="tx1"/>
                </a:solidFill>
                <a:latin typeface="Arial" panose="020B0604020202020204" pitchFamily="34" charset="0"/>
                <a:ea typeface="+mn-ea"/>
                <a:cs typeface="+mn-cs"/>
              </a:defRPr>
            </a:lvl1pPr>
            <a:lvl2pPr marL="457200" algn="l" rtl="0" fontAlgn="base">
              <a:spcBef>
                <a:spcPct val="0"/>
              </a:spcBef>
              <a:spcAft>
                <a:spcPct val="0"/>
              </a:spcAft>
              <a:defRPr sz="1400" kern="1200">
                <a:solidFill>
                  <a:schemeClr val="tx1"/>
                </a:solidFill>
                <a:latin typeface="Arial" panose="020B0604020202020204" pitchFamily="34" charset="0"/>
                <a:ea typeface="+mn-ea"/>
                <a:cs typeface="+mn-cs"/>
              </a:defRPr>
            </a:lvl2pPr>
            <a:lvl3pPr marL="914400" algn="l" rtl="0" fontAlgn="base">
              <a:spcBef>
                <a:spcPct val="0"/>
              </a:spcBef>
              <a:spcAft>
                <a:spcPct val="0"/>
              </a:spcAft>
              <a:defRPr sz="1400" kern="1200">
                <a:solidFill>
                  <a:schemeClr val="tx1"/>
                </a:solidFill>
                <a:latin typeface="Arial" panose="020B0604020202020204" pitchFamily="34" charset="0"/>
                <a:ea typeface="+mn-ea"/>
                <a:cs typeface="+mn-cs"/>
              </a:defRPr>
            </a:lvl3pPr>
            <a:lvl4pPr marL="1371600" algn="l" rtl="0" fontAlgn="base">
              <a:spcBef>
                <a:spcPct val="0"/>
              </a:spcBef>
              <a:spcAft>
                <a:spcPct val="0"/>
              </a:spcAft>
              <a:defRPr sz="1400" kern="1200">
                <a:solidFill>
                  <a:schemeClr val="tx1"/>
                </a:solidFill>
                <a:latin typeface="Arial" panose="020B0604020202020204" pitchFamily="34" charset="0"/>
                <a:ea typeface="+mn-ea"/>
                <a:cs typeface="+mn-cs"/>
              </a:defRPr>
            </a:lvl4pPr>
            <a:lvl5pPr marL="1828800" algn="l" rtl="0" fontAlgn="base">
              <a:spcBef>
                <a:spcPct val="0"/>
              </a:spcBef>
              <a:spcAft>
                <a:spcPct val="0"/>
              </a:spcAft>
              <a:defRPr sz="1400" kern="1200">
                <a:solidFill>
                  <a:schemeClr val="tx1"/>
                </a:solidFill>
                <a:latin typeface="Arial" panose="020B0604020202020204" pitchFamily="34" charset="0"/>
                <a:ea typeface="+mn-ea"/>
                <a:cs typeface="+mn-cs"/>
              </a:defRPr>
            </a:lvl5pPr>
            <a:lvl6pPr marL="2286000" algn="l" defTabSz="914400" rtl="0" eaLnBrk="1" latinLnBrk="0" hangingPunct="1">
              <a:defRPr sz="1400" kern="1200">
                <a:solidFill>
                  <a:schemeClr val="tx1"/>
                </a:solidFill>
                <a:latin typeface="Arial" panose="020B0604020202020204" pitchFamily="34" charset="0"/>
                <a:ea typeface="+mn-ea"/>
                <a:cs typeface="+mn-cs"/>
              </a:defRPr>
            </a:lvl6pPr>
            <a:lvl7pPr marL="2743200" algn="l" defTabSz="914400" rtl="0" eaLnBrk="1" latinLnBrk="0" hangingPunct="1">
              <a:defRPr sz="1400" kern="1200">
                <a:solidFill>
                  <a:schemeClr val="tx1"/>
                </a:solidFill>
                <a:latin typeface="Arial" panose="020B0604020202020204" pitchFamily="34" charset="0"/>
                <a:ea typeface="+mn-ea"/>
                <a:cs typeface="+mn-cs"/>
              </a:defRPr>
            </a:lvl7pPr>
            <a:lvl8pPr marL="3200400" algn="l" defTabSz="914400" rtl="0" eaLnBrk="1" latinLnBrk="0" hangingPunct="1">
              <a:defRPr sz="1400" kern="1200">
                <a:solidFill>
                  <a:schemeClr val="tx1"/>
                </a:solidFill>
                <a:latin typeface="Arial" panose="020B0604020202020204" pitchFamily="34" charset="0"/>
                <a:ea typeface="+mn-ea"/>
                <a:cs typeface="+mn-cs"/>
              </a:defRPr>
            </a:lvl8pPr>
            <a:lvl9pPr marL="3657600" algn="l" defTabSz="914400" rtl="0" eaLnBrk="1" latinLnBrk="0" hangingPunct="1">
              <a:defRPr sz="1400" kern="1200">
                <a:solidFill>
                  <a:schemeClr val="tx1"/>
                </a:solidFill>
                <a:latin typeface="Arial" panose="020B0604020202020204" pitchFamily="34" charset="0"/>
                <a:ea typeface="+mn-ea"/>
                <a:cs typeface="+mn-cs"/>
              </a:defRPr>
            </a:lvl9pPr>
          </a:lstStyle>
          <a:p>
            <a:endParaRPr lang="en-CA"/>
          </a:p>
        </p:txBody>
      </p:sp>
      <p:sp>
        <p:nvSpPr>
          <p:cNvPr id="163" name="Freeform 159">
            <a:extLst>
              <a:ext uri="{FF2B5EF4-FFF2-40B4-BE49-F238E27FC236}">
                <a16:creationId xmlns:a16="http://schemas.microsoft.com/office/drawing/2014/main" id="{A791C8E7-DF0C-48B2-9B6D-52D61BD94903}"/>
              </a:ext>
            </a:extLst>
          </p:cNvPr>
          <p:cNvSpPr>
            <a:spLocks noChangeAspect="1"/>
          </p:cNvSpPr>
          <p:nvPr/>
        </p:nvSpPr>
        <p:spPr bwMode="auto">
          <a:xfrm>
            <a:off x="8969442" y="1308917"/>
            <a:ext cx="80876" cy="272842"/>
          </a:xfrm>
          <a:custGeom>
            <a:avLst/>
            <a:gdLst>
              <a:gd name="T0" fmla="*/ 12 w 136"/>
              <a:gd name="T1" fmla="*/ 0 h 428"/>
              <a:gd name="T2" fmla="*/ 48 w 136"/>
              <a:gd name="T3" fmla="*/ 100 h 428"/>
              <a:gd name="T4" fmla="*/ 60 w 136"/>
              <a:gd name="T5" fmla="*/ 128 h 428"/>
              <a:gd name="T6" fmla="*/ 136 w 136"/>
              <a:gd name="T7" fmla="*/ 428 h 428"/>
            </a:gdLst>
            <a:ahLst/>
            <a:cxnLst>
              <a:cxn ang="0">
                <a:pos x="T0" y="T1"/>
              </a:cxn>
              <a:cxn ang="0">
                <a:pos x="T2" y="T3"/>
              </a:cxn>
              <a:cxn ang="0">
                <a:pos x="T4" y="T5"/>
              </a:cxn>
              <a:cxn ang="0">
                <a:pos x="T6" y="T7"/>
              </a:cxn>
            </a:cxnLst>
            <a:rect l="0" t="0" r="r" b="b"/>
            <a:pathLst>
              <a:path w="136" h="428">
                <a:moveTo>
                  <a:pt x="12" y="0"/>
                </a:moveTo>
                <a:cubicBezTo>
                  <a:pt x="0" y="37"/>
                  <a:pt x="34" y="68"/>
                  <a:pt x="48" y="100"/>
                </a:cubicBezTo>
                <a:cubicBezTo>
                  <a:pt x="60" y="128"/>
                  <a:pt x="60" y="128"/>
                  <a:pt x="60" y="128"/>
                </a:cubicBezTo>
                <a:cubicBezTo>
                  <a:pt x="95" y="221"/>
                  <a:pt x="130" y="328"/>
                  <a:pt x="136" y="428"/>
                </a:cubicBezTo>
              </a:path>
            </a:pathLst>
          </a:custGeom>
          <a:noFill/>
          <a:ln w="6350" cap="rnd">
            <a:solidFill>
              <a:srgbClr val="FF6600"/>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defPPr>
              <a:defRPr lang="en-US"/>
            </a:defPPr>
            <a:lvl1pPr algn="l" rtl="0" fontAlgn="base">
              <a:spcBef>
                <a:spcPct val="0"/>
              </a:spcBef>
              <a:spcAft>
                <a:spcPct val="0"/>
              </a:spcAft>
              <a:defRPr sz="1400" kern="1200">
                <a:solidFill>
                  <a:schemeClr val="tx1"/>
                </a:solidFill>
                <a:latin typeface="Arial" panose="020B0604020202020204" pitchFamily="34" charset="0"/>
                <a:ea typeface="+mn-ea"/>
                <a:cs typeface="+mn-cs"/>
              </a:defRPr>
            </a:lvl1pPr>
            <a:lvl2pPr marL="457200" algn="l" rtl="0" fontAlgn="base">
              <a:spcBef>
                <a:spcPct val="0"/>
              </a:spcBef>
              <a:spcAft>
                <a:spcPct val="0"/>
              </a:spcAft>
              <a:defRPr sz="1400" kern="1200">
                <a:solidFill>
                  <a:schemeClr val="tx1"/>
                </a:solidFill>
                <a:latin typeface="Arial" panose="020B0604020202020204" pitchFamily="34" charset="0"/>
                <a:ea typeface="+mn-ea"/>
                <a:cs typeface="+mn-cs"/>
              </a:defRPr>
            </a:lvl2pPr>
            <a:lvl3pPr marL="914400" algn="l" rtl="0" fontAlgn="base">
              <a:spcBef>
                <a:spcPct val="0"/>
              </a:spcBef>
              <a:spcAft>
                <a:spcPct val="0"/>
              </a:spcAft>
              <a:defRPr sz="1400" kern="1200">
                <a:solidFill>
                  <a:schemeClr val="tx1"/>
                </a:solidFill>
                <a:latin typeface="Arial" panose="020B0604020202020204" pitchFamily="34" charset="0"/>
                <a:ea typeface="+mn-ea"/>
                <a:cs typeface="+mn-cs"/>
              </a:defRPr>
            </a:lvl3pPr>
            <a:lvl4pPr marL="1371600" algn="l" rtl="0" fontAlgn="base">
              <a:spcBef>
                <a:spcPct val="0"/>
              </a:spcBef>
              <a:spcAft>
                <a:spcPct val="0"/>
              </a:spcAft>
              <a:defRPr sz="1400" kern="1200">
                <a:solidFill>
                  <a:schemeClr val="tx1"/>
                </a:solidFill>
                <a:latin typeface="Arial" panose="020B0604020202020204" pitchFamily="34" charset="0"/>
                <a:ea typeface="+mn-ea"/>
                <a:cs typeface="+mn-cs"/>
              </a:defRPr>
            </a:lvl4pPr>
            <a:lvl5pPr marL="1828800" algn="l" rtl="0" fontAlgn="base">
              <a:spcBef>
                <a:spcPct val="0"/>
              </a:spcBef>
              <a:spcAft>
                <a:spcPct val="0"/>
              </a:spcAft>
              <a:defRPr sz="1400" kern="1200">
                <a:solidFill>
                  <a:schemeClr val="tx1"/>
                </a:solidFill>
                <a:latin typeface="Arial" panose="020B0604020202020204" pitchFamily="34" charset="0"/>
                <a:ea typeface="+mn-ea"/>
                <a:cs typeface="+mn-cs"/>
              </a:defRPr>
            </a:lvl5pPr>
            <a:lvl6pPr marL="2286000" algn="l" defTabSz="914400" rtl="0" eaLnBrk="1" latinLnBrk="0" hangingPunct="1">
              <a:defRPr sz="1400" kern="1200">
                <a:solidFill>
                  <a:schemeClr val="tx1"/>
                </a:solidFill>
                <a:latin typeface="Arial" panose="020B0604020202020204" pitchFamily="34" charset="0"/>
                <a:ea typeface="+mn-ea"/>
                <a:cs typeface="+mn-cs"/>
              </a:defRPr>
            </a:lvl6pPr>
            <a:lvl7pPr marL="2743200" algn="l" defTabSz="914400" rtl="0" eaLnBrk="1" latinLnBrk="0" hangingPunct="1">
              <a:defRPr sz="1400" kern="1200">
                <a:solidFill>
                  <a:schemeClr val="tx1"/>
                </a:solidFill>
                <a:latin typeface="Arial" panose="020B0604020202020204" pitchFamily="34" charset="0"/>
                <a:ea typeface="+mn-ea"/>
                <a:cs typeface="+mn-cs"/>
              </a:defRPr>
            </a:lvl7pPr>
            <a:lvl8pPr marL="3200400" algn="l" defTabSz="914400" rtl="0" eaLnBrk="1" latinLnBrk="0" hangingPunct="1">
              <a:defRPr sz="1400" kern="1200">
                <a:solidFill>
                  <a:schemeClr val="tx1"/>
                </a:solidFill>
                <a:latin typeface="Arial" panose="020B0604020202020204" pitchFamily="34" charset="0"/>
                <a:ea typeface="+mn-ea"/>
                <a:cs typeface="+mn-cs"/>
              </a:defRPr>
            </a:lvl8pPr>
            <a:lvl9pPr marL="3657600" algn="l" defTabSz="914400" rtl="0" eaLnBrk="1" latinLnBrk="0" hangingPunct="1">
              <a:defRPr sz="1400" kern="1200">
                <a:solidFill>
                  <a:schemeClr val="tx1"/>
                </a:solidFill>
                <a:latin typeface="Arial" panose="020B0604020202020204" pitchFamily="34" charset="0"/>
                <a:ea typeface="+mn-ea"/>
                <a:cs typeface="+mn-cs"/>
              </a:defRPr>
            </a:lvl9pPr>
          </a:lstStyle>
          <a:p>
            <a:endParaRPr lang="en-CA"/>
          </a:p>
        </p:txBody>
      </p:sp>
      <p:sp>
        <p:nvSpPr>
          <p:cNvPr id="164" name="Freeform 160">
            <a:extLst>
              <a:ext uri="{FF2B5EF4-FFF2-40B4-BE49-F238E27FC236}">
                <a16:creationId xmlns:a16="http://schemas.microsoft.com/office/drawing/2014/main" id="{089160F0-1632-4979-A49B-C6A7BDF23834}"/>
              </a:ext>
            </a:extLst>
          </p:cNvPr>
          <p:cNvSpPr>
            <a:spLocks noChangeAspect="1"/>
          </p:cNvSpPr>
          <p:nvPr/>
        </p:nvSpPr>
        <p:spPr bwMode="auto">
          <a:xfrm>
            <a:off x="9326218" y="1371328"/>
            <a:ext cx="3583" cy="11599"/>
          </a:xfrm>
          <a:custGeom>
            <a:avLst/>
            <a:gdLst>
              <a:gd name="T0" fmla="*/ 6 w 6"/>
              <a:gd name="T1" fmla="*/ 18 h 18"/>
              <a:gd name="T2" fmla="*/ 0 w 6"/>
              <a:gd name="T3" fmla="*/ 0 h 18"/>
            </a:gdLst>
            <a:ahLst/>
            <a:cxnLst>
              <a:cxn ang="0">
                <a:pos x="T0" y="T1"/>
              </a:cxn>
              <a:cxn ang="0">
                <a:pos x="T2" y="T3"/>
              </a:cxn>
            </a:cxnLst>
            <a:rect l="0" t="0" r="r" b="b"/>
            <a:pathLst>
              <a:path w="6" h="18">
                <a:moveTo>
                  <a:pt x="6" y="18"/>
                </a:moveTo>
                <a:cubicBezTo>
                  <a:pt x="5" y="13"/>
                  <a:pt x="2" y="7"/>
                  <a:pt x="0" y="0"/>
                </a:cubicBezTo>
              </a:path>
            </a:pathLst>
          </a:custGeom>
          <a:noFill/>
          <a:ln w="6350" cap="rnd">
            <a:solidFill>
              <a:srgbClr val="FF6600"/>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defPPr>
              <a:defRPr lang="en-US"/>
            </a:defPPr>
            <a:lvl1pPr algn="l" rtl="0" fontAlgn="base">
              <a:spcBef>
                <a:spcPct val="0"/>
              </a:spcBef>
              <a:spcAft>
                <a:spcPct val="0"/>
              </a:spcAft>
              <a:defRPr sz="1400" kern="1200">
                <a:solidFill>
                  <a:schemeClr val="tx1"/>
                </a:solidFill>
                <a:latin typeface="Arial" panose="020B0604020202020204" pitchFamily="34" charset="0"/>
                <a:ea typeface="+mn-ea"/>
                <a:cs typeface="+mn-cs"/>
              </a:defRPr>
            </a:lvl1pPr>
            <a:lvl2pPr marL="457200" algn="l" rtl="0" fontAlgn="base">
              <a:spcBef>
                <a:spcPct val="0"/>
              </a:spcBef>
              <a:spcAft>
                <a:spcPct val="0"/>
              </a:spcAft>
              <a:defRPr sz="1400" kern="1200">
                <a:solidFill>
                  <a:schemeClr val="tx1"/>
                </a:solidFill>
                <a:latin typeface="Arial" panose="020B0604020202020204" pitchFamily="34" charset="0"/>
                <a:ea typeface="+mn-ea"/>
                <a:cs typeface="+mn-cs"/>
              </a:defRPr>
            </a:lvl2pPr>
            <a:lvl3pPr marL="914400" algn="l" rtl="0" fontAlgn="base">
              <a:spcBef>
                <a:spcPct val="0"/>
              </a:spcBef>
              <a:spcAft>
                <a:spcPct val="0"/>
              </a:spcAft>
              <a:defRPr sz="1400" kern="1200">
                <a:solidFill>
                  <a:schemeClr val="tx1"/>
                </a:solidFill>
                <a:latin typeface="Arial" panose="020B0604020202020204" pitchFamily="34" charset="0"/>
                <a:ea typeface="+mn-ea"/>
                <a:cs typeface="+mn-cs"/>
              </a:defRPr>
            </a:lvl3pPr>
            <a:lvl4pPr marL="1371600" algn="l" rtl="0" fontAlgn="base">
              <a:spcBef>
                <a:spcPct val="0"/>
              </a:spcBef>
              <a:spcAft>
                <a:spcPct val="0"/>
              </a:spcAft>
              <a:defRPr sz="1400" kern="1200">
                <a:solidFill>
                  <a:schemeClr val="tx1"/>
                </a:solidFill>
                <a:latin typeface="Arial" panose="020B0604020202020204" pitchFamily="34" charset="0"/>
                <a:ea typeface="+mn-ea"/>
                <a:cs typeface="+mn-cs"/>
              </a:defRPr>
            </a:lvl4pPr>
            <a:lvl5pPr marL="1828800" algn="l" rtl="0" fontAlgn="base">
              <a:spcBef>
                <a:spcPct val="0"/>
              </a:spcBef>
              <a:spcAft>
                <a:spcPct val="0"/>
              </a:spcAft>
              <a:defRPr sz="1400" kern="1200">
                <a:solidFill>
                  <a:schemeClr val="tx1"/>
                </a:solidFill>
                <a:latin typeface="Arial" panose="020B0604020202020204" pitchFamily="34" charset="0"/>
                <a:ea typeface="+mn-ea"/>
                <a:cs typeface="+mn-cs"/>
              </a:defRPr>
            </a:lvl5pPr>
            <a:lvl6pPr marL="2286000" algn="l" defTabSz="914400" rtl="0" eaLnBrk="1" latinLnBrk="0" hangingPunct="1">
              <a:defRPr sz="1400" kern="1200">
                <a:solidFill>
                  <a:schemeClr val="tx1"/>
                </a:solidFill>
                <a:latin typeface="Arial" panose="020B0604020202020204" pitchFamily="34" charset="0"/>
                <a:ea typeface="+mn-ea"/>
                <a:cs typeface="+mn-cs"/>
              </a:defRPr>
            </a:lvl6pPr>
            <a:lvl7pPr marL="2743200" algn="l" defTabSz="914400" rtl="0" eaLnBrk="1" latinLnBrk="0" hangingPunct="1">
              <a:defRPr sz="1400" kern="1200">
                <a:solidFill>
                  <a:schemeClr val="tx1"/>
                </a:solidFill>
                <a:latin typeface="Arial" panose="020B0604020202020204" pitchFamily="34" charset="0"/>
                <a:ea typeface="+mn-ea"/>
                <a:cs typeface="+mn-cs"/>
              </a:defRPr>
            </a:lvl7pPr>
            <a:lvl8pPr marL="3200400" algn="l" defTabSz="914400" rtl="0" eaLnBrk="1" latinLnBrk="0" hangingPunct="1">
              <a:defRPr sz="1400" kern="1200">
                <a:solidFill>
                  <a:schemeClr val="tx1"/>
                </a:solidFill>
                <a:latin typeface="Arial" panose="020B0604020202020204" pitchFamily="34" charset="0"/>
                <a:ea typeface="+mn-ea"/>
                <a:cs typeface="+mn-cs"/>
              </a:defRPr>
            </a:lvl8pPr>
            <a:lvl9pPr marL="3657600" algn="l" defTabSz="914400" rtl="0" eaLnBrk="1" latinLnBrk="0" hangingPunct="1">
              <a:defRPr sz="1400" kern="1200">
                <a:solidFill>
                  <a:schemeClr val="tx1"/>
                </a:solidFill>
                <a:latin typeface="Arial" panose="020B0604020202020204" pitchFamily="34" charset="0"/>
                <a:ea typeface="+mn-ea"/>
                <a:cs typeface="+mn-cs"/>
              </a:defRPr>
            </a:lvl9pPr>
          </a:lstStyle>
          <a:p>
            <a:endParaRPr lang="en-CA"/>
          </a:p>
        </p:txBody>
      </p:sp>
      <p:sp>
        <p:nvSpPr>
          <p:cNvPr id="165" name="Freeform 161">
            <a:extLst>
              <a:ext uri="{FF2B5EF4-FFF2-40B4-BE49-F238E27FC236}">
                <a16:creationId xmlns:a16="http://schemas.microsoft.com/office/drawing/2014/main" id="{E444648C-EECC-489F-8152-43708C40FDA0}"/>
              </a:ext>
            </a:extLst>
          </p:cNvPr>
          <p:cNvSpPr>
            <a:spLocks noChangeAspect="1"/>
          </p:cNvSpPr>
          <p:nvPr/>
        </p:nvSpPr>
        <p:spPr bwMode="auto">
          <a:xfrm>
            <a:off x="9329801" y="1382926"/>
            <a:ext cx="6654" cy="0"/>
          </a:xfrm>
          <a:custGeom>
            <a:avLst/>
            <a:gdLst>
              <a:gd name="T0" fmla="*/ 0 w 10"/>
              <a:gd name="T1" fmla="*/ 10 w 10"/>
            </a:gdLst>
            <a:ahLst/>
            <a:cxnLst>
              <a:cxn ang="0">
                <a:pos x="T0" y="0"/>
              </a:cxn>
              <a:cxn ang="0">
                <a:pos x="T1" y="0"/>
              </a:cxn>
            </a:cxnLst>
            <a:rect l="0" t="0" r="r" b="b"/>
            <a:pathLst>
              <a:path w="10">
                <a:moveTo>
                  <a:pt x="0" y="0"/>
                </a:moveTo>
                <a:cubicBezTo>
                  <a:pt x="4" y="0"/>
                  <a:pt x="7" y="0"/>
                  <a:pt x="10" y="0"/>
                </a:cubicBezTo>
              </a:path>
            </a:pathLst>
          </a:custGeom>
          <a:noFill/>
          <a:ln w="6350" cap="rnd">
            <a:solidFill>
              <a:srgbClr val="FF6600"/>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defPPr>
              <a:defRPr lang="en-US"/>
            </a:defPPr>
            <a:lvl1pPr algn="l" rtl="0" fontAlgn="base">
              <a:spcBef>
                <a:spcPct val="0"/>
              </a:spcBef>
              <a:spcAft>
                <a:spcPct val="0"/>
              </a:spcAft>
              <a:defRPr sz="1400" kern="1200">
                <a:solidFill>
                  <a:schemeClr val="tx1"/>
                </a:solidFill>
                <a:latin typeface="Arial" panose="020B0604020202020204" pitchFamily="34" charset="0"/>
                <a:ea typeface="+mn-ea"/>
                <a:cs typeface="+mn-cs"/>
              </a:defRPr>
            </a:lvl1pPr>
            <a:lvl2pPr marL="457200" algn="l" rtl="0" fontAlgn="base">
              <a:spcBef>
                <a:spcPct val="0"/>
              </a:spcBef>
              <a:spcAft>
                <a:spcPct val="0"/>
              </a:spcAft>
              <a:defRPr sz="1400" kern="1200">
                <a:solidFill>
                  <a:schemeClr val="tx1"/>
                </a:solidFill>
                <a:latin typeface="Arial" panose="020B0604020202020204" pitchFamily="34" charset="0"/>
                <a:ea typeface="+mn-ea"/>
                <a:cs typeface="+mn-cs"/>
              </a:defRPr>
            </a:lvl2pPr>
            <a:lvl3pPr marL="914400" algn="l" rtl="0" fontAlgn="base">
              <a:spcBef>
                <a:spcPct val="0"/>
              </a:spcBef>
              <a:spcAft>
                <a:spcPct val="0"/>
              </a:spcAft>
              <a:defRPr sz="1400" kern="1200">
                <a:solidFill>
                  <a:schemeClr val="tx1"/>
                </a:solidFill>
                <a:latin typeface="Arial" panose="020B0604020202020204" pitchFamily="34" charset="0"/>
                <a:ea typeface="+mn-ea"/>
                <a:cs typeface="+mn-cs"/>
              </a:defRPr>
            </a:lvl3pPr>
            <a:lvl4pPr marL="1371600" algn="l" rtl="0" fontAlgn="base">
              <a:spcBef>
                <a:spcPct val="0"/>
              </a:spcBef>
              <a:spcAft>
                <a:spcPct val="0"/>
              </a:spcAft>
              <a:defRPr sz="1400" kern="1200">
                <a:solidFill>
                  <a:schemeClr val="tx1"/>
                </a:solidFill>
                <a:latin typeface="Arial" panose="020B0604020202020204" pitchFamily="34" charset="0"/>
                <a:ea typeface="+mn-ea"/>
                <a:cs typeface="+mn-cs"/>
              </a:defRPr>
            </a:lvl4pPr>
            <a:lvl5pPr marL="1828800" algn="l" rtl="0" fontAlgn="base">
              <a:spcBef>
                <a:spcPct val="0"/>
              </a:spcBef>
              <a:spcAft>
                <a:spcPct val="0"/>
              </a:spcAft>
              <a:defRPr sz="1400" kern="1200">
                <a:solidFill>
                  <a:schemeClr val="tx1"/>
                </a:solidFill>
                <a:latin typeface="Arial" panose="020B0604020202020204" pitchFamily="34" charset="0"/>
                <a:ea typeface="+mn-ea"/>
                <a:cs typeface="+mn-cs"/>
              </a:defRPr>
            </a:lvl5pPr>
            <a:lvl6pPr marL="2286000" algn="l" defTabSz="914400" rtl="0" eaLnBrk="1" latinLnBrk="0" hangingPunct="1">
              <a:defRPr sz="1400" kern="1200">
                <a:solidFill>
                  <a:schemeClr val="tx1"/>
                </a:solidFill>
                <a:latin typeface="Arial" panose="020B0604020202020204" pitchFamily="34" charset="0"/>
                <a:ea typeface="+mn-ea"/>
                <a:cs typeface="+mn-cs"/>
              </a:defRPr>
            </a:lvl6pPr>
            <a:lvl7pPr marL="2743200" algn="l" defTabSz="914400" rtl="0" eaLnBrk="1" latinLnBrk="0" hangingPunct="1">
              <a:defRPr sz="1400" kern="1200">
                <a:solidFill>
                  <a:schemeClr val="tx1"/>
                </a:solidFill>
                <a:latin typeface="Arial" panose="020B0604020202020204" pitchFamily="34" charset="0"/>
                <a:ea typeface="+mn-ea"/>
                <a:cs typeface="+mn-cs"/>
              </a:defRPr>
            </a:lvl7pPr>
            <a:lvl8pPr marL="3200400" algn="l" defTabSz="914400" rtl="0" eaLnBrk="1" latinLnBrk="0" hangingPunct="1">
              <a:defRPr sz="1400" kern="1200">
                <a:solidFill>
                  <a:schemeClr val="tx1"/>
                </a:solidFill>
                <a:latin typeface="Arial" panose="020B0604020202020204" pitchFamily="34" charset="0"/>
                <a:ea typeface="+mn-ea"/>
                <a:cs typeface="+mn-cs"/>
              </a:defRPr>
            </a:lvl8pPr>
            <a:lvl9pPr marL="3657600" algn="l" defTabSz="914400" rtl="0" eaLnBrk="1" latinLnBrk="0" hangingPunct="1">
              <a:defRPr sz="1400" kern="1200">
                <a:solidFill>
                  <a:schemeClr val="tx1"/>
                </a:solidFill>
                <a:latin typeface="Arial" panose="020B0604020202020204" pitchFamily="34" charset="0"/>
                <a:ea typeface="+mn-ea"/>
                <a:cs typeface="+mn-cs"/>
              </a:defRPr>
            </a:lvl9pPr>
          </a:lstStyle>
          <a:p>
            <a:endParaRPr lang="en-CA"/>
          </a:p>
        </p:txBody>
      </p:sp>
      <p:sp>
        <p:nvSpPr>
          <p:cNvPr id="166" name="Freeform 162">
            <a:extLst>
              <a:ext uri="{FF2B5EF4-FFF2-40B4-BE49-F238E27FC236}">
                <a16:creationId xmlns:a16="http://schemas.microsoft.com/office/drawing/2014/main" id="{E2916838-686F-42D6-8F67-554F01070427}"/>
              </a:ext>
            </a:extLst>
          </p:cNvPr>
          <p:cNvSpPr>
            <a:spLocks noChangeAspect="1"/>
          </p:cNvSpPr>
          <p:nvPr/>
        </p:nvSpPr>
        <p:spPr bwMode="auto">
          <a:xfrm>
            <a:off x="9336456" y="1382374"/>
            <a:ext cx="3071" cy="552"/>
          </a:xfrm>
          <a:custGeom>
            <a:avLst/>
            <a:gdLst>
              <a:gd name="T0" fmla="*/ 0 w 6"/>
              <a:gd name="T1" fmla="*/ 1 h 1"/>
              <a:gd name="T2" fmla="*/ 6 w 6"/>
              <a:gd name="T3" fmla="*/ 0 h 1"/>
            </a:gdLst>
            <a:ahLst/>
            <a:cxnLst>
              <a:cxn ang="0">
                <a:pos x="T0" y="T1"/>
              </a:cxn>
              <a:cxn ang="0">
                <a:pos x="T2" y="T3"/>
              </a:cxn>
            </a:cxnLst>
            <a:rect l="0" t="0" r="r" b="b"/>
            <a:pathLst>
              <a:path w="6" h="1">
                <a:moveTo>
                  <a:pt x="0" y="1"/>
                </a:moveTo>
                <a:cubicBezTo>
                  <a:pt x="2" y="1"/>
                  <a:pt x="4" y="0"/>
                  <a:pt x="6" y="0"/>
                </a:cubicBezTo>
              </a:path>
            </a:pathLst>
          </a:custGeom>
          <a:noFill/>
          <a:ln w="6350" cap="rnd">
            <a:solidFill>
              <a:srgbClr val="FF6600"/>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defPPr>
              <a:defRPr lang="en-US"/>
            </a:defPPr>
            <a:lvl1pPr algn="l" rtl="0" fontAlgn="base">
              <a:spcBef>
                <a:spcPct val="0"/>
              </a:spcBef>
              <a:spcAft>
                <a:spcPct val="0"/>
              </a:spcAft>
              <a:defRPr sz="1400" kern="1200">
                <a:solidFill>
                  <a:schemeClr val="tx1"/>
                </a:solidFill>
                <a:latin typeface="Arial" panose="020B0604020202020204" pitchFamily="34" charset="0"/>
                <a:ea typeface="+mn-ea"/>
                <a:cs typeface="+mn-cs"/>
              </a:defRPr>
            </a:lvl1pPr>
            <a:lvl2pPr marL="457200" algn="l" rtl="0" fontAlgn="base">
              <a:spcBef>
                <a:spcPct val="0"/>
              </a:spcBef>
              <a:spcAft>
                <a:spcPct val="0"/>
              </a:spcAft>
              <a:defRPr sz="1400" kern="1200">
                <a:solidFill>
                  <a:schemeClr val="tx1"/>
                </a:solidFill>
                <a:latin typeface="Arial" panose="020B0604020202020204" pitchFamily="34" charset="0"/>
                <a:ea typeface="+mn-ea"/>
                <a:cs typeface="+mn-cs"/>
              </a:defRPr>
            </a:lvl2pPr>
            <a:lvl3pPr marL="914400" algn="l" rtl="0" fontAlgn="base">
              <a:spcBef>
                <a:spcPct val="0"/>
              </a:spcBef>
              <a:spcAft>
                <a:spcPct val="0"/>
              </a:spcAft>
              <a:defRPr sz="1400" kern="1200">
                <a:solidFill>
                  <a:schemeClr val="tx1"/>
                </a:solidFill>
                <a:latin typeface="Arial" panose="020B0604020202020204" pitchFamily="34" charset="0"/>
                <a:ea typeface="+mn-ea"/>
                <a:cs typeface="+mn-cs"/>
              </a:defRPr>
            </a:lvl3pPr>
            <a:lvl4pPr marL="1371600" algn="l" rtl="0" fontAlgn="base">
              <a:spcBef>
                <a:spcPct val="0"/>
              </a:spcBef>
              <a:spcAft>
                <a:spcPct val="0"/>
              </a:spcAft>
              <a:defRPr sz="1400" kern="1200">
                <a:solidFill>
                  <a:schemeClr val="tx1"/>
                </a:solidFill>
                <a:latin typeface="Arial" panose="020B0604020202020204" pitchFamily="34" charset="0"/>
                <a:ea typeface="+mn-ea"/>
                <a:cs typeface="+mn-cs"/>
              </a:defRPr>
            </a:lvl4pPr>
            <a:lvl5pPr marL="1828800" algn="l" rtl="0" fontAlgn="base">
              <a:spcBef>
                <a:spcPct val="0"/>
              </a:spcBef>
              <a:spcAft>
                <a:spcPct val="0"/>
              </a:spcAft>
              <a:defRPr sz="1400" kern="1200">
                <a:solidFill>
                  <a:schemeClr val="tx1"/>
                </a:solidFill>
                <a:latin typeface="Arial" panose="020B0604020202020204" pitchFamily="34" charset="0"/>
                <a:ea typeface="+mn-ea"/>
                <a:cs typeface="+mn-cs"/>
              </a:defRPr>
            </a:lvl5pPr>
            <a:lvl6pPr marL="2286000" algn="l" defTabSz="914400" rtl="0" eaLnBrk="1" latinLnBrk="0" hangingPunct="1">
              <a:defRPr sz="1400" kern="1200">
                <a:solidFill>
                  <a:schemeClr val="tx1"/>
                </a:solidFill>
                <a:latin typeface="Arial" panose="020B0604020202020204" pitchFamily="34" charset="0"/>
                <a:ea typeface="+mn-ea"/>
                <a:cs typeface="+mn-cs"/>
              </a:defRPr>
            </a:lvl6pPr>
            <a:lvl7pPr marL="2743200" algn="l" defTabSz="914400" rtl="0" eaLnBrk="1" latinLnBrk="0" hangingPunct="1">
              <a:defRPr sz="1400" kern="1200">
                <a:solidFill>
                  <a:schemeClr val="tx1"/>
                </a:solidFill>
                <a:latin typeface="Arial" panose="020B0604020202020204" pitchFamily="34" charset="0"/>
                <a:ea typeface="+mn-ea"/>
                <a:cs typeface="+mn-cs"/>
              </a:defRPr>
            </a:lvl7pPr>
            <a:lvl8pPr marL="3200400" algn="l" defTabSz="914400" rtl="0" eaLnBrk="1" latinLnBrk="0" hangingPunct="1">
              <a:defRPr sz="1400" kern="1200">
                <a:solidFill>
                  <a:schemeClr val="tx1"/>
                </a:solidFill>
                <a:latin typeface="Arial" panose="020B0604020202020204" pitchFamily="34" charset="0"/>
                <a:ea typeface="+mn-ea"/>
                <a:cs typeface="+mn-cs"/>
              </a:defRPr>
            </a:lvl8pPr>
            <a:lvl9pPr marL="3657600" algn="l" defTabSz="914400" rtl="0" eaLnBrk="1" latinLnBrk="0" hangingPunct="1">
              <a:defRPr sz="1400" kern="1200">
                <a:solidFill>
                  <a:schemeClr val="tx1"/>
                </a:solidFill>
                <a:latin typeface="Arial" panose="020B0604020202020204" pitchFamily="34" charset="0"/>
                <a:ea typeface="+mn-ea"/>
                <a:cs typeface="+mn-cs"/>
              </a:defRPr>
            </a:lvl9pPr>
          </a:lstStyle>
          <a:p>
            <a:endParaRPr lang="en-CA"/>
          </a:p>
        </p:txBody>
      </p:sp>
      <p:sp>
        <p:nvSpPr>
          <p:cNvPr id="167" name="Freeform 163">
            <a:extLst>
              <a:ext uri="{FF2B5EF4-FFF2-40B4-BE49-F238E27FC236}">
                <a16:creationId xmlns:a16="http://schemas.microsoft.com/office/drawing/2014/main" id="{099116CC-A7E8-40AB-AA04-8FFB3C27210A}"/>
              </a:ext>
            </a:extLst>
          </p:cNvPr>
          <p:cNvSpPr>
            <a:spLocks noChangeAspect="1"/>
          </p:cNvSpPr>
          <p:nvPr/>
        </p:nvSpPr>
        <p:spPr bwMode="auto">
          <a:xfrm>
            <a:off x="9336456" y="1371328"/>
            <a:ext cx="3071" cy="11046"/>
          </a:xfrm>
          <a:custGeom>
            <a:avLst/>
            <a:gdLst>
              <a:gd name="T0" fmla="*/ 6 w 6"/>
              <a:gd name="T1" fmla="*/ 17 h 17"/>
              <a:gd name="T2" fmla="*/ 0 w 6"/>
              <a:gd name="T3" fmla="*/ 0 h 17"/>
            </a:gdLst>
            <a:ahLst/>
            <a:cxnLst>
              <a:cxn ang="0">
                <a:pos x="T0" y="T1"/>
              </a:cxn>
              <a:cxn ang="0">
                <a:pos x="T2" y="T3"/>
              </a:cxn>
            </a:cxnLst>
            <a:rect l="0" t="0" r="r" b="b"/>
            <a:pathLst>
              <a:path w="6" h="17">
                <a:moveTo>
                  <a:pt x="6" y="17"/>
                </a:moveTo>
                <a:cubicBezTo>
                  <a:pt x="5" y="13"/>
                  <a:pt x="2" y="6"/>
                  <a:pt x="0" y="0"/>
                </a:cubicBezTo>
              </a:path>
            </a:pathLst>
          </a:custGeom>
          <a:noFill/>
          <a:ln w="6350" cap="rnd">
            <a:solidFill>
              <a:srgbClr val="FF6600"/>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defPPr>
              <a:defRPr lang="en-US"/>
            </a:defPPr>
            <a:lvl1pPr algn="l" rtl="0" fontAlgn="base">
              <a:spcBef>
                <a:spcPct val="0"/>
              </a:spcBef>
              <a:spcAft>
                <a:spcPct val="0"/>
              </a:spcAft>
              <a:defRPr sz="1400" kern="1200">
                <a:solidFill>
                  <a:schemeClr val="tx1"/>
                </a:solidFill>
                <a:latin typeface="Arial" panose="020B0604020202020204" pitchFamily="34" charset="0"/>
                <a:ea typeface="+mn-ea"/>
                <a:cs typeface="+mn-cs"/>
              </a:defRPr>
            </a:lvl1pPr>
            <a:lvl2pPr marL="457200" algn="l" rtl="0" fontAlgn="base">
              <a:spcBef>
                <a:spcPct val="0"/>
              </a:spcBef>
              <a:spcAft>
                <a:spcPct val="0"/>
              </a:spcAft>
              <a:defRPr sz="1400" kern="1200">
                <a:solidFill>
                  <a:schemeClr val="tx1"/>
                </a:solidFill>
                <a:latin typeface="Arial" panose="020B0604020202020204" pitchFamily="34" charset="0"/>
                <a:ea typeface="+mn-ea"/>
                <a:cs typeface="+mn-cs"/>
              </a:defRPr>
            </a:lvl2pPr>
            <a:lvl3pPr marL="914400" algn="l" rtl="0" fontAlgn="base">
              <a:spcBef>
                <a:spcPct val="0"/>
              </a:spcBef>
              <a:spcAft>
                <a:spcPct val="0"/>
              </a:spcAft>
              <a:defRPr sz="1400" kern="1200">
                <a:solidFill>
                  <a:schemeClr val="tx1"/>
                </a:solidFill>
                <a:latin typeface="Arial" panose="020B0604020202020204" pitchFamily="34" charset="0"/>
                <a:ea typeface="+mn-ea"/>
                <a:cs typeface="+mn-cs"/>
              </a:defRPr>
            </a:lvl3pPr>
            <a:lvl4pPr marL="1371600" algn="l" rtl="0" fontAlgn="base">
              <a:spcBef>
                <a:spcPct val="0"/>
              </a:spcBef>
              <a:spcAft>
                <a:spcPct val="0"/>
              </a:spcAft>
              <a:defRPr sz="1400" kern="1200">
                <a:solidFill>
                  <a:schemeClr val="tx1"/>
                </a:solidFill>
                <a:latin typeface="Arial" panose="020B0604020202020204" pitchFamily="34" charset="0"/>
                <a:ea typeface="+mn-ea"/>
                <a:cs typeface="+mn-cs"/>
              </a:defRPr>
            </a:lvl4pPr>
            <a:lvl5pPr marL="1828800" algn="l" rtl="0" fontAlgn="base">
              <a:spcBef>
                <a:spcPct val="0"/>
              </a:spcBef>
              <a:spcAft>
                <a:spcPct val="0"/>
              </a:spcAft>
              <a:defRPr sz="1400" kern="1200">
                <a:solidFill>
                  <a:schemeClr val="tx1"/>
                </a:solidFill>
                <a:latin typeface="Arial" panose="020B0604020202020204" pitchFamily="34" charset="0"/>
                <a:ea typeface="+mn-ea"/>
                <a:cs typeface="+mn-cs"/>
              </a:defRPr>
            </a:lvl5pPr>
            <a:lvl6pPr marL="2286000" algn="l" defTabSz="914400" rtl="0" eaLnBrk="1" latinLnBrk="0" hangingPunct="1">
              <a:defRPr sz="1400" kern="1200">
                <a:solidFill>
                  <a:schemeClr val="tx1"/>
                </a:solidFill>
                <a:latin typeface="Arial" panose="020B0604020202020204" pitchFamily="34" charset="0"/>
                <a:ea typeface="+mn-ea"/>
                <a:cs typeface="+mn-cs"/>
              </a:defRPr>
            </a:lvl6pPr>
            <a:lvl7pPr marL="2743200" algn="l" defTabSz="914400" rtl="0" eaLnBrk="1" latinLnBrk="0" hangingPunct="1">
              <a:defRPr sz="1400" kern="1200">
                <a:solidFill>
                  <a:schemeClr val="tx1"/>
                </a:solidFill>
                <a:latin typeface="Arial" panose="020B0604020202020204" pitchFamily="34" charset="0"/>
                <a:ea typeface="+mn-ea"/>
                <a:cs typeface="+mn-cs"/>
              </a:defRPr>
            </a:lvl7pPr>
            <a:lvl8pPr marL="3200400" algn="l" defTabSz="914400" rtl="0" eaLnBrk="1" latinLnBrk="0" hangingPunct="1">
              <a:defRPr sz="1400" kern="1200">
                <a:solidFill>
                  <a:schemeClr val="tx1"/>
                </a:solidFill>
                <a:latin typeface="Arial" panose="020B0604020202020204" pitchFamily="34" charset="0"/>
                <a:ea typeface="+mn-ea"/>
                <a:cs typeface="+mn-cs"/>
              </a:defRPr>
            </a:lvl8pPr>
            <a:lvl9pPr marL="3657600" algn="l" defTabSz="914400" rtl="0" eaLnBrk="1" latinLnBrk="0" hangingPunct="1">
              <a:defRPr sz="1400" kern="1200">
                <a:solidFill>
                  <a:schemeClr val="tx1"/>
                </a:solidFill>
                <a:latin typeface="Arial" panose="020B0604020202020204" pitchFamily="34" charset="0"/>
                <a:ea typeface="+mn-ea"/>
                <a:cs typeface="+mn-cs"/>
              </a:defRPr>
            </a:lvl9pPr>
          </a:lstStyle>
          <a:p>
            <a:endParaRPr lang="en-CA"/>
          </a:p>
        </p:txBody>
      </p:sp>
      <p:sp>
        <p:nvSpPr>
          <p:cNvPr id="168" name="Freeform 164">
            <a:extLst>
              <a:ext uri="{FF2B5EF4-FFF2-40B4-BE49-F238E27FC236}">
                <a16:creationId xmlns:a16="http://schemas.microsoft.com/office/drawing/2014/main" id="{0ECADFF5-3584-4136-99DF-5ED4B140006B}"/>
              </a:ext>
            </a:extLst>
          </p:cNvPr>
          <p:cNvSpPr>
            <a:spLocks noChangeAspect="1"/>
          </p:cNvSpPr>
          <p:nvPr/>
        </p:nvSpPr>
        <p:spPr bwMode="auto">
          <a:xfrm>
            <a:off x="9339527" y="1382374"/>
            <a:ext cx="17916" cy="7180"/>
          </a:xfrm>
          <a:custGeom>
            <a:avLst/>
            <a:gdLst>
              <a:gd name="T0" fmla="*/ 0 w 30"/>
              <a:gd name="T1" fmla="*/ 0 h 11"/>
              <a:gd name="T2" fmla="*/ 30 w 30"/>
              <a:gd name="T3" fmla="*/ 11 h 11"/>
            </a:gdLst>
            <a:ahLst/>
            <a:cxnLst>
              <a:cxn ang="0">
                <a:pos x="T0" y="T1"/>
              </a:cxn>
              <a:cxn ang="0">
                <a:pos x="T2" y="T3"/>
              </a:cxn>
            </a:cxnLst>
            <a:rect l="0" t="0" r="r" b="b"/>
            <a:pathLst>
              <a:path w="30" h="11">
                <a:moveTo>
                  <a:pt x="0" y="0"/>
                </a:moveTo>
                <a:cubicBezTo>
                  <a:pt x="10" y="4"/>
                  <a:pt x="21" y="6"/>
                  <a:pt x="30" y="11"/>
                </a:cubicBezTo>
              </a:path>
            </a:pathLst>
          </a:custGeom>
          <a:noFill/>
          <a:ln w="6350" cap="rnd">
            <a:solidFill>
              <a:srgbClr val="FF6600"/>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defPPr>
              <a:defRPr lang="en-US"/>
            </a:defPPr>
            <a:lvl1pPr algn="l" rtl="0" fontAlgn="base">
              <a:spcBef>
                <a:spcPct val="0"/>
              </a:spcBef>
              <a:spcAft>
                <a:spcPct val="0"/>
              </a:spcAft>
              <a:defRPr sz="1400" kern="1200">
                <a:solidFill>
                  <a:schemeClr val="tx1"/>
                </a:solidFill>
                <a:latin typeface="Arial" panose="020B0604020202020204" pitchFamily="34" charset="0"/>
                <a:ea typeface="+mn-ea"/>
                <a:cs typeface="+mn-cs"/>
              </a:defRPr>
            </a:lvl1pPr>
            <a:lvl2pPr marL="457200" algn="l" rtl="0" fontAlgn="base">
              <a:spcBef>
                <a:spcPct val="0"/>
              </a:spcBef>
              <a:spcAft>
                <a:spcPct val="0"/>
              </a:spcAft>
              <a:defRPr sz="1400" kern="1200">
                <a:solidFill>
                  <a:schemeClr val="tx1"/>
                </a:solidFill>
                <a:latin typeface="Arial" panose="020B0604020202020204" pitchFamily="34" charset="0"/>
                <a:ea typeface="+mn-ea"/>
                <a:cs typeface="+mn-cs"/>
              </a:defRPr>
            </a:lvl2pPr>
            <a:lvl3pPr marL="914400" algn="l" rtl="0" fontAlgn="base">
              <a:spcBef>
                <a:spcPct val="0"/>
              </a:spcBef>
              <a:spcAft>
                <a:spcPct val="0"/>
              </a:spcAft>
              <a:defRPr sz="1400" kern="1200">
                <a:solidFill>
                  <a:schemeClr val="tx1"/>
                </a:solidFill>
                <a:latin typeface="Arial" panose="020B0604020202020204" pitchFamily="34" charset="0"/>
                <a:ea typeface="+mn-ea"/>
                <a:cs typeface="+mn-cs"/>
              </a:defRPr>
            </a:lvl3pPr>
            <a:lvl4pPr marL="1371600" algn="l" rtl="0" fontAlgn="base">
              <a:spcBef>
                <a:spcPct val="0"/>
              </a:spcBef>
              <a:spcAft>
                <a:spcPct val="0"/>
              </a:spcAft>
              <a:defRPr sz="1400" kern="1200">
                <a:solidFill>
                  <a:schemeClr val="tx1"/>
                </a:solidFill>
                <a:latin typeface="Arial" panose="020B0604020202020204" pitchFamily="34" charset="0"/>
                <a:ea typeface="+mn-ea"/>
                <a:cs typeface="+mn-cs"/>
              </a:defRPr>
            </a:lvl4pPr>
            <a:lvl5pPr marL="1828800" algn="l" rtl="0" fontAlgn="base">
              <a:spcBef>
                <a:spcPct val="0"/>
              </a:spcBef>
              <a:spcAft>
                <a:spcPct val="0"/>
              </a:spcAft>
              <a:defRPr sz="1400" kern="1200">
                <a:solidFill>
                  <a:schemeClr val="tx1"/>
                </a:solidFill>
                <a:latin typeface="Arial" panose="020B0604020202020204" pitchFamily="34" charset="0"/>
                <a:ea typeface="+mn-ea"/>
                <a:cs typeface="+mn-cs"/>
              </a:defRPr>
            </a:lvl5pPr>
            <a:lvl6pPr marL="2286000" algn="l" defTabSz="914400" rtl="0" eaLnBrk="1" latinLnBrk="0" hangingPunct="1">
              <a:defRPr sz="1400" kern="1200">
                <a:solidFill>
                  <a:schemeClr val="tx1"/>
                </a:solidFill>
                <a:latin typeface="Arial" panose="020B0604020202020204" pitchFamily="34" charset="0"/>
                <a:ea typeface="+mn-ea"/>
                <a:cs typeface="+mn-cs"/>
              </a:defRPr>
            </a:lvl6pPr>
            <a:lvl7pPr marL="2743200" algn="l" defTabSz="914400" rtl="0" eaLnBrk="1" latinLnBrk="0" hangingPunct="1">
              <a:defRPr sz="1400" kern="1200">
                <a:solidFill>
                  <a:schemeClr val="tx1"/>
                </a:solidFill>
                <a:latin typeface="Arial" panose="020B0604020202020204" pitchFamily="34" charset="0"/>
                <a:ea typeface="+mn-ea"/>
                <a:cs typeface="+mn-cs"/>
              </a:defRPr>
            </a:lvl7pPr>
            <a:lvl8pPr marL="3200400" algn="l" defTabSz="914400" rtl="0" eaLnBrk="1" latinLnBrk="0" hangingPunct="1">
              <a:defRPr sz="1400" kern="1200">
                <a:solidFill>
                  <a:schemeClr val="tx1"/>
                </a:solidFill>
                <a:latin typeface="Arial" panose="020B0604020202020204" pitchFamily="34" charset="0"/>
                <a:ea typeface="+mn-ea"/>
                <a:cs typeface="+mn-cs"/>
              </a:defRPr>
            </a:lvl8pPr>
            <a:lvl9pPr marL="3657600" algn="l" defTabSz="914400" rtl="0" eaLnBrk="1" latinLnBrk="0" hangingPunct="1">
              <a:defRPr sz="1400" kern="1200">
                <a:solidFill>
                  <a:schemeClr val="tx1"/>
                </a:solidFill>
                <a:latin typeface="Arial" panose="020B0604020202020204" pitchFamily="34" charset="0"/>
                <a:ea typeface="+mn-ea"/>
                <a:cs typeface="+mn-cs"/>
              </a:defRPr>
            </a:lvl9pPr>
          </a:lstStyle>
          <a:p>
            <a:endParaRPr lang="en-CA"/>
          </a:p>
        </p:txBody>
      </p:sp>
      <p:sp>
        <p:nvSpPr>
          <p:cNvPr id="169" name="Freeform 165">
            <a:extLst>
              <a:ext uri="{FF2B5EF4-FFF2-40B4-BE49-F238E27FC236}">
                <a16:creationId xmlns:a16="http://schemas.microsoft.com/office/drawing/2014/main" id="{02F17577-AB9C-4C10-9246-1130F8055E10}"/>
              </a:ext>
            </a:extLst>
          </p:cNvPr>
          <p:cNvSpPr>
            <a:spLocks noChangeAspect="1"/>
          </p:cNvSpPr>
          <p:nvPr/>
        </p:nvSpPr>
        <p:spPr bwMode="auto">
          <a:xfrm>
            <a:off x="9336456" y="1382926"/>
            <a:ext cx="11261" cy="18779"/>
          </a:xfrm>
          <a:custGeom>
            <a:avLst/>
            <a:gdLst>
              <a:gd name="T0" fmla="*/ 0 w 20"/>
              <a:gd name="T1" fmla="*/ 0 h 30"/>
              <a:gd name="T2" fmla="*/ 20 w 20"/>
              <a:gd name="T3" fmla="*/ 30 h 30"/>
            </a:gdLst>
            <a:ahLst/>
            <a:cxnLst>
              <a:cxn ang="0">
                <a:pos x="T0" y="T1"/>
              </a:cxn>
              <a:cxn ang="0">
                <a:pos x="T2" y="T3"/>
              </a:cxn>
            </a:cxnLst>
            <a:rect l="0" t="0" r="r" b="b"/>
            <a:pathLst>
              <a:path w="20" h="30">
                <a:moveTo>
                  <a:pt x="0" y="0"/>
                </a:moveTo>
                <a:cubicBezTo>
                  <a:pt x="2" y="12"/>
                  <a:pt x="15" y="19"/>
                  <a:pt x="20" y="30"/>
                </a:cubicBezTo>
              </a:path>
            </a:pathLst>
          </a:custGeom>
          <a:noFill/>
          <a:ln w="6350" cap="rnd">
            <a:solidFill>
              <a:srgbClr val="FF6600"/>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defPPr>
              <a:defRPr lang="en-US"/>
            </a:defPPr>
            <a:lvl1pPr algn="l" rtl="0" fontAlgn="base">
              <a:spcBef>
                <a:spcPct val="0"/>
              </a:spcBef>
              <a:spcAft>
                <a:spcPct val="0"/>
              </a:spcAft>
              <a:defRPr sz="1400" kern="1200">
                <a:solidFill>
                  <a:schemeClr val="tx1"/>
                </a:solidFill>
                <a:latin typeface="Arial" panose="020B0604020202020204" pitchFamily="34" charset="0"/>
                <a:ea typeface="+mn-ea"/>
                <a:cs typeface="+mn-cs"/>
              </a:defRPr>
            </a:lvl1pPr>
            <a:lvl2pPr marL="457200" algn="l" rtl="0" fontAlgn="base">
              <a:spcBef>
                <a:spcPct val="0"/>
              </a:spcBef>
              <a:spcAft>
                <a:spcPct val="0"/>
              </a:spcAft>
              <a:defRPr sz="1400" kern="1200">
                <a:solidFill>
                  <a:schemeClr val="tx1"/>
                </a:solidFill>
                <a:latin typeface="Arial" panose="020B0604020202020204" pitchFamily="34" charset="0"/>
                <a:ea typeface="+mn-ea"/>
                <a:cs typeface="+mn-cs"/>
              </a:defRPr>
            </a:lvl2pPr>
            <a:lvl3pPr marL="914400" algn="l" rtl="0" fontAlgn="base">
              <a:spcBef>
                <a:spcPct val="0"/>
              </a:spcBef>
              <a:spcAft>
                <a:spcPct val="0"/>
              </a:spcAft>
              <a:defRPr sz="1400" kern="1200">
                <a:solidFill>
                  <a:schemeClr val="tx1"/>
                </a:solidFill>
                <a:latin typeface="Arial" panose="020B0604020202020204" pitchFamily="34" charset="0"/>
                <a:ea typeface="+mn-ea"/>
                <a:cs typeface="+mn-cs"/>
              </a:defRPr>
            </a:lvl3pPr>
            <a:lvl4pPr marL="1371600" algn="l" rtl="0" fontAlgn="base">
              <a:spcBef>
                <a:spcPct val="0"/>
              </a:spcBef>
              <a:spcAft>
                <a:spcPct val="0"/>
              </a:spcAft>
              <a:defRPr sz="1400" kern="1200">
                <a:solidFill>
                  <a:schemeClr val="tx1"/>
                </a:solidFill>
                <a:latin typeface="Arial" panose="020B0604020202020204" pitchFamily="34" charset="0"/>
                <a:ea typeface="+mn-ea"/>
                <a:cs typeface="+mn-cs"/>
              </a:defRPr>
            </a:lvl4pPr>
            <a:lvl5pPr marL="1828800" algn="l" rtl="0" fontAlgn="base">
              <a:spcBef>
                <a:spcPct val="0"/>
              </a:spcBef>
              <a:spcAft>
                <a:spcPct val="0"/>
              </a:spcAft>
              <a:defRPr sz="1400" kern="1200">
                <a:solidFill>
                  <a:schemeClr val="tx1"/>
                </a:solidFill>
                <a:latin typeface="Arial" panose="020B0604020202020204" pitchFamily="34" charset="0"/>
                <a:ea typeface="+mn-ea"/>
                <a:cs typeface="+mn-cs"/>
              </a:defRPr>
            </a:lvl5pPr>
            <a:lvl6pPr marL="2286000" algn="l" defTabSz="914400" rtl="0" eaLnBrk="1" latinLnBrk="0" hangingPunct="1">
              <a:defRPr sz="1400" kern="1200">
                <a:solidFill>
                  <a:schemeClr val="tx1"/>
                </a:solidFill>
                <a:latin typeface="Arial" panose="020B0604020202020204" pitchFamily="34" charset="0"/>
                <a:ea typeface="+mn-ea"/>
                <a:cs typeface="+mn-cs"/>
              </a:defRPr>
            </a:lvl6pPr>
            <a:lvl7pPr marL="2743200" algn="l" defTabSz="914400" rtl="0" eaLnBrk="1" latinLnBrk="0" hangingPunct="1">
              <a:defRPr sz="1400" kern="1200">
                <a:solidFill>
                  <a:schemeClr val="tx1"/>
                </a:solidFill>
                <a:latin typeface="Arial" panose="020B0604020202020204" pitchFamily="34" charset="0"/>
                <a:ea typeface="+mn-ea"/>
                <a:cs typeface="+mn-cs"/>
              </a:defRPr>
            </a:lvl7pPr>
            <a:lvl8pPr marL="3200400" algn="l" defTabSz="914400" rtl="0" eaLnBrk="1" latinLnBrk="0" hangingPunct="1">
              <a:defRPr sz="1400" kern="1200">
                <a:solidFill>
                  <a:schemeClr val="tx1"/>
                </a:solidFill>
                <a:latin typeface="Arial" panose="020B0604020202020204" pitchFamily="34" charset="0"/>
                <a:ea typeface="+mn-ea"/>
                <a:cs typeface="+mn-cs"/>
              </a:defRPr>
            </a:lvl8pPr>
            <a:lvl9pPr marL="3657600" algn="l" defTabSz="914400" rtl="0" eaLnBrk="1" latinLnBrk="0" hangingPunct="1">
              <a:defRPr sz="1400" kern="1200">
                <a:solidFill>
                  <a:schemeClr val="tx1"/>
                </a:solidFill>
                <a:latin typeface="Arial" panose="020B0604020202020204" pitchFamily="34" charset="0"/>
                <a:ea typeface="+mn-ea"/>
                <a:cs typeface="+mn-cs"/>
              </a:defRPr>
            </a:lvl9pPr>
          </a:lstStyle>
          <a:p>
            <a:endParaRPr lang="en-CA"/>
          </a:p>
        </p:txBody>
      </p:sp>
      <p:sp>
        <p:nvSpPr>
          <p:cNvPr id="170" name="Freeform 166">
            <a:extLst>
              <a:ext uri="{FF2B5EF4-FFF2-40B4-BE49-F238E27FC236}">
                <a16:creationId xmlns:a16="http://schemas.microsoft.com/office/drawing/2014/main" id="{751D1C0F-0A82-4A82-B083-D8A81BF41C70}"/>
              </a:ext>
            </a:extLst>
          </p:cNvPr>
          <p:cNvSpPr>
            <a:spLocks noChangeAspect="1"/>
          </p:cNvSpPr>
          <p:nvPr/>
        </p:nvSpPr>
        <p:spPr bwMode="auto">
          <a:xfrm>
            <a:off x="9280150" y="1385688"/>
            <a:ext cx="6142" cy="18779"/>
          </a:xfrm>
          <a:custGeom>
            <a:avLst/>
            <a:gdLst>
              <a:gd name="T0" fmla="*/ 0 w 10"/>
              <a:gd name="T1" fmla="*/ 0 h 30"/>
              <a:gd name="T2" fmla="*/ 6 w 10"/>
              <a:gd name="T3" fmla="*/ 30 h 30"/>
            </a:gdLst>
            <a:ahLst/>
            <a:cxnLst>
              <a:cxn ang="0">
                <a:pos x="T0" y="T1"/>
              </a:cxn>
              <a:cxn ang="0">
                <a:pos x="T2" y="T3"/>
              </a:cxn>
            </a:cxnLst>
            <a:rect l="0" t="0" r="r" b="b"/>
            <a:pathLst>
              <a:path w="10" h="30">
                <a:moveTo>
                  <a:pt x="0" y="0"/>
                </a:moveTo>
                <a:cubicBezTo>
                  <a:pt x="10" y="7"/>
                  <a:pt x="5" y="20"/>
                  <a:pt x="6" y="30"/>
                </a:cubicBezTo>
              </a:path>
            </a:pathLst>
          </a:custGeom>
          <a:noFill/>
          <a:ln w="6350" cap="rnd">
            <a:solidFill>
              <a:srgbClr val="FF6600"/>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defPPr>
              <a:defRPr lang="en-US"/>
            </a:defPPr>
            <a:lvl1pPr algn="l" rtl="0" fontAlgn="base">
              <a:spcBef>
                <a:spcPct val="0"/>
              </a:spcBef>
              <a:spcAft>
                <a:spcPct val="0"/>
              </a:spcAft>
              <a:defRPr sz="1400" kern="1200">
                <a:solidFill>
                  <a:schemeClr val="tx1"/>
                </a:solidFill>
                <a:latin typeface="Arial" panose="020B0604020202020204" pitchFamily="34" charset="0"/>
                <a:ea typeface="+mn-ea"/>
                <a:cs typeface="+mn-cs"/>
              </a:defRPr>
            </a:lvl1pPr>
            <a:lvl2pPr marL="457200" algn="l" rtl="0" fontAlgn="base">
              <a:spcBef>
                <a:spcPct val="0"/>
              </a:spcBef>
              <a:spcAft>
                <a:spcPct val="0"/>
              </a:spcAft>
              <a:defRPr sz="1400" kern="1200">
                <a:solidFill>
                  <a:schemeClr val="tx1"/>
                </a:solidFill>
                <a:latin typeface="Arial" panose="020B0604020202020204" pitchFamily="34" charset="0"/>
                <a:ea typeface="+mn-ea"/>
                <a:cs typeface="+mn-cs"/>
              </a:defRPr>
            </a:lvl2pPr>
            <a:lvl3pPr marL="914400" algn="l" rtl="0" fontAlgn="base">
              <a:spcBef>
                <a:spcPct val="0"/>
              </a:spcBef>
              <a:spcAft>
                <a:spcPct val="0"/>
              </a:spcAft>
              <a:defRPr sz="1400" kern="1200">
                <a:solidFill>
                  <a:schemeClr val="tx1"/>
                </a:solidFill>
                <a:latin typeface="Arial" panose="020B0604020202020204" pitchFamily="34" charset="0"/>
                <a:ea typeface="+mn-ea"/>
                <a:cs typeface="+mn-cs"/>
              </a:defRPr>
            </a:lvl3pPr>
            <a:lvl4pPr marL="1371600" algn="l" rtl="0" fontAlgn="base">
              <a:spcBef>
                <a:spcPct val="0"/>
              </a:spcBef>
              <a:spcAft>
                <a:spcPct val="0"/>
              </a:spcAft>
              <a:defRPr sz="1400" kern="1200">
                <a:solidFill>
                  <a:schemeClr val="tx1"/>
                </a:solidFill>
                <a:latin typeface="Arial" panose="020B0604020202020204" pitchFamily="34" charset="0"/>
                <a:ea typeface="+mn-ea"/>
                <a:cs typeface="+mn-cs"/>
              </a:defRPr>
            </a:lvl4pPr>
            <a:lvl5pPr marL="1828800" algn="l" rtl="0" fontAlgn="base">
              <a:spcBef>
                <a:spcPct val="0"/>
              </a:spcBef>
              <a:spcAft>
                <a:spcPct val="0"/>
              </a:spcAft>
              <a:defRPr sz="1400" kern="1200">
                <a:solidFill>
                  <a:schemeClr val="tx1"/>
                </a:solidFill>
                <a:latin typeface="Arial" panose="020B0604020202020204" pitchFamily="34" charset="0"/>
                <a:ea typeface="+mn-ea"/>
                <a:cs typeface="+mn-cs"/>
              </a:defRPr>
            </a:lvl5pPr>
            <a:lvl6pPr marL="2286000" algn="l" defTabSz="914400" rtl="0" eaLnBrk="1" latinLnBrk="0" hangingPunct="1">
              <a:defRPr sz="1400" kern="1200">
                <a:solidFill>
                  <a:schemeClr val="tx1"/>
                </a:solidFill>
                <a:latin typeface="Arial" panose="020B0604020202020204" pitchFamily="34" charset="0"/>
                <a:ea typeface="+mn-ea"/>
                <a:cs typeface="+mn-cs"/>
              </a:defRPr>
            </a:lvl6pPr>
            <a:lvl7pPr marL="2743200" algn="l" defTabSz="914400" rtl="0" eaLnBrk="1" latinLnBrk="0" hangingPunct="1">
              <a:defRPr sz="1400" kern="1200">
                <a:solidFill>
                  <a:schemeClr val="tx1"/>
                </a:solidFill>
                <a:latin typeface="Arial" panose="020B0604020202020204" pitchFamily="34" charset="0"/>
                <a:ea typeface="+mn-ea"/>
                <a:cs typeface="+mn-cs"/>
              </a:defRPr>
            </a:lvl7pPr>
            <a:lvl8pPr marL="3200400" algn="l" defTabSz="914400" rtl="0" eaLnBrk="1" latinLnBrk="0" hangingPunct="1">
              <a:defRPr sz="1400" kern="1200">
                <a:solidFill>
                  <a:schemeClr val="tx1"/>
                </a:solidFill>
                <a:latin typeface="Arial" panose="020B0604020202020204" pitchFamily="34" charset="0"/>
                <a:ea typeface="+mn-ea"/>
                <a:cs typeface="+mn-cs"/>
              </a:defRPr>
            </a:lvl8pPr>
            <a:lvl9pPr marL="3657600" algn="l" defTabSz="914400" rtl="0" eaLnBrk="1" latinLnBrk="0" hangingPunct="1">
              <a:defRPr sz="1400" kern="1200">
                <a:solidFill>
                  <a:schemeClr val="tx1"/>
                </a:solidFill>
                <a:latin typeface="Arial" panose="020B0604020202020204" pitchFamily="34" charset="0"/>
                <a:ea typeface="+mn-ea"/>
                <a:cs typeface="+mn-cs"/>
              </a:defRPr>
            </a:lvl9pPr>
          </a:lstStyle>
          <a:p>
            <a:endParaRPr lang="en-CA"/>
          </a:p>
        </p:txBody>
      </p:sp>
      <p:sp>
        <p:nvSpPr>
          <p:cNvPr id="171" name="Freeform 167">
            <a:extLst>
              <a:ext uri="{FF2B5EF4-FFF2-40B4-BE49-F238E27FC236}">
                <a16:creationId xmlns:a16="http://schemas.microsoft.com/office/drawing/2014/main" id="{C87FFFA4-F8F9-4D09-940F-1D36A42B1BF0}"/>
              </a:ext>
            </a:extLst>
          </p:cNvPr>
          <p:cNvSpPr>
            <a:spLocks noChangeAspect="1"/>
          </p:cNvSpPr>
          <p:nvPr/>
        </p:nvSpPr>
        <p:spPr bwMode="auto">
          <a:xfrm>
            <a:off x="9210023" y="1422141"/>
            <a:ext cx="8190" cy="33139"/>
          </a:xfrm>
          <a:custGeom>
            <a:avLst/>
            <a:gdLst>
              <a:gd name="T0" fmla="*/ 5 w 13"/>
              <a:gd name="T1" fmla="*/ 0 h 53"/>
              <a:gd name="T2" fmla="*/ 0 w 13"/>
              <a:gd name="T3" fmla="*/ 53 h 53"/>
            </a:gdLst>
            <a:ahLst/>
            <a:cxnLst>
              <a:cxn ang="0">
                <a:pos x="T0" y="T1"/>
              </a:cxn>
              <a:cxn ang="0">
                <a:pos x="T2" y="T3"/>
              </a:cxn>
            </a:cxnLst>
            <a:rect l="0" t="0" r="r" b="b"/>
            <a:pathLst>
              <a:path w="13" h="53">
                <a:moveTo>
                  <a:pt x="5" y="0"/>
                </a:moveTo>
                <a:cubicBezTo>
                  <a:pt x="13" y="18"/>
                  <a:pt x="3" y="36"/>
                  <a:pt x="0" y="53"/>
                </a:cubicBezTo>
              </a:path>
            </a:pathLst>
          </a:custGeom>
          <a:noFill/>
          <a:ln w="6350" cap="rnd">
            <a:solidFill>
              <a:srgbClr val="FF6600"/>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defPPr>
              <a:defRPr lang="en-US"/>
            </a:defPPr>
            <a:lvl1pPr algn="l" rtl="0" fontAlgn="base">
              <a:spcBef>
                <a:spcPct val="0"/>
              </a:spcBef>
              <a:spcAft>
                <a:spcPct val="0"/>
              </a:spcAft>
              <a:defRPr sz="1400" kern="1200">
                <a:solidFill>
                  <a:schemeClr val="tx1"/>
                </a:solidFill>
                <a:latin typeface="Arial" panose="020B0604020202020204" pitchFamily="34" charset="0"/>
                <a:ea typeface="+mn-ea"/>
                <a:cs typeface="+mn-cs"/>
              </a:defRPr>
            </a:lvl1pPr>
            <a:lvl2pPr marL="457200" algn="l" rtl="0" fontAlgn="base">
              <a:spcBef>
                <a:spcPct val="0"/>
              </a:spcBef>
              <a:spcAft>
                <a:spcPct val="0"/>
              </a:spcAft>
              <a:defRPr sz="1400" kern="1200">
                <a:solidFill>
                  <a:schemeClr val="tx1"/>
                </a:solidFill>
                <a:latin typeface="Arial" panose="020B0604020202020204" pitchFamily="34" charset="0"/>
                <a:ea typeface="+mn-ea"/>
                <a:cs typeface="+mn-cs"/>
              </a:defRPr>
            </a:lvl2pPr>
            <a:lvl3pPr marL="914400" algn="l" rtl="0" fontAlgn="base">
              <a:spcBef>
                <a:spcPct val="0"/>
              </a:spcBef>
              <a:spcAft>
                <a:spcPct val="0"/>
              </a:spcAft>
              <a:defRPr sz="1400" kern="1200">
                <a:solidFill>
                  <a:schemeClr val="tx1"/>
                </a:solidFill>
                <a:latin typeface="Arial" panose="020B0604020202020204" pitchFamily="34" charset="0"/>
                <a:ea typeface="+mn-ea"/>
                <a:cs typeface="+mn-cs"/>
              </a:defRPr>
            </a:lvl3pPr>
            <a:lvl4pPr marL="1371600" algn="l" rtl="0" fontAlgn="base">
              <a:spcBef>
                <a:spcPct val="0"/>
              </a:spcBef>
              <a:spcAft>
                <a:spcPct val="0"/>
              </a:spcAft>
              <a:defRPr sz="1400" kern="1200">
                <a:solidFill>
                  <a:schemeClr val="tx1"/>
                </a:solidFill>
                <a:latin typeface="Arial" panose="020B0604020202020204" pitchFamily="34" charset="0"/>
                <a:ea typeface="+mn-ea"/>
                <a:cs typeface="+mn-cs"/>
              </a:defRPr>
            </a:lvl4pPr>
            <a:lvl5pPr marL="1828800" algn="l" rtl="0" fontAlgn="base">
              <a:spcBef>
                <a:spcPct val="0"/>
              </a:spcBef>
              <a:spcAft>
                <a:spcPct val="0"/>
              </a:spcAft>
              <a:defRPr sz="1400" kern="1200">
                <a:solidFill>
                  <a:schemeClr val="tx1"/>
                </a:solidFill>
                <a:latin typeface="Arial" panose="020B0604020202020204" pitchFamily="34" charset="0"/>
                <a:ea typeface="+mn-ea"/>
                <a:cs typeface="+mn-cs"/>
              </a:defRPr>
            </a:lvl5pPr>
            <a:lvl6pPr marL="2286000" algn="l" defTabSz="914400" rtl="0" eaLnBrk="1" latinLnBrk="0" hangingPunct="1">
              <a:defRPr sz="1400" kern="1200">
                <a:solidFill>
                  <a:schemeClr val="tx1"/>
                </a:solidFill>
                <a:latin typeface="Arial" panose="020B0604020202020204" pitchFamily="34" charset="0"/>
                <a:ea typeface="+mn-ea"/>
                <a:cs typeface="+mn-cs"/>
              </a:defRPr>
            </a:lvl6pPr>
            <a:lvl7pPr marL="2743200" algn="l" defTabSz="914400" rtl="0" eaLnBrk="1" latinLnBrk="0" hangingPunct="1">
              <a:defRPr sz="1400" kern="1200">
                <a:solidFill>
                  <a:schemeClr val="tx1"/>
                </a:solidFill>
                <a:latin typeface="Arial" panose="020B0604020202020204" pitchFamily="34" charset="0"/>
                <a:ea typeface="+mn-ea"/>
                <a:cs typeface="+mn-cs"/>
              </a:defRPr>
            </a:lvl7pPr>
            <a:lvl8pPr marL="3200400" algn="l" defTabSz="914400" rtl="0" eaLnBrk="1" latinLnBrk="0" hangingPunct="1">
              <a:defRPr sz="1400" kern="1200">
                <a:solidFill>
                  <a:schemeClr val="tx1"/>
                </a:solidFill>
                <a:latin typeface="Arial" panose="020B0604020202020204" pitchFamily="34" charset="0"/>
                <a:ea typeface="+mn-ea"/>
                <a:cs typeface="+mn-cs"/>
              </a:defRPr>
            </a:lvl8pPr>
            <a:lvl9pPr marL="3657600" algn="l" defTabSz="914400" rtl="0" eaLnBrk="1" latinLnBrk="0" hangingPunct="1">
              <a:defRPr sz="1400" kern="1200">
                <a:solidFill>
                  <a:schemeClr val="tx1"/>
                </a:solidFill>
                <a:latin typeface="Arial" panose="020B0604020202020204" pitchFamily="34" charset="0"/>
                <a:ea typeface="+mn-ea"/>
                <a:cs typeface="+mn-cs"/>
              </a:defRPr>
            </a:lvl9pPr>
          </a:lstStyle>
          <a:p>
            <a:endParaRPr lang="en-CA"/>
          </a:p>
        </p:txBody>
      </p:sp>
      <p:sp>
        <p:nvSpPr>
          <p:cNvPr id="172" name="Freeform 168">
            <a:extLst>
              <a:ext uri="{FF2B5EF4-FFF2-40B4-BE49-F238E27FC236}">
                <a16:creationId xmlns:a16="http://schemas.microsoft.com/office/drawing/2014/main" id="{9CDD5DFA-E79D-414C-8034-B59EC3DA4C5D}"/>
              </a:ext>
            </a:extLst>
          </p:cNvPr>
          <p:cNvSpPr>
            <a:spLocks noChangeAspect="1"/>
          </p:cNvSpPr>
          <p:nvPr/>
        </p:nvSpPr>
        <p:spPr bwMode="auto">
          <a:xfrm>
            <a:off x="9179822" y="1414961"/>
            <a:ext cx="33272" cy="12703"/>
          </a:xfrm>
          <a:custGeom>
            <a:avLst/>
            <a:gdLst>
              <a:gd name="T0" fmla="*/ 0 w 57"/>
              <a:gd name="T1" fmla="*/ 19 h 19"/>
              <a:gd name="T2" fmla="*/ 25 w 57"/>
              <a:gd name="T3" fmla="*/ 0 h 19"/>
              <a:gd name="T4" fmla="*/ 57 w 57"/>
              <a:gd name="T5" fmla="*/ 10 h 19"/>
            </a:gdLst>
            <a:ahLst/>
            <a:cxnLst>
              <a:cxn ang="0">
                <a:pos x="T0" y="T1"/>
              </a:cxn>
              <a:cxn ang="0">
                <a:pos x="T2" y="T3"/>
              </a:cxn>
              <a:cxn ang="0">
                <a:pos x="T4" y="T5"/>
              </a:cxn>
            </a:cxnLst>
            <a:rect l="0" t="0" r="r" b="b"/>
            <a:pathLst>
              <a:path w="57" h="19">
                <a:moveTo>
                  <a:pt x="0" y="19"/>
                </a:moveTo>
                <a:cubicBezTo>
                  <a:pt x="11" y="18"/>
                  <a:pt x="20" y="10"/>
                  <a:pt x="25" y="0"/>
                </a:cubicBezTo>
                <a:cubicBezTo>
                  <a:pt x="35" y="1"/>
                  <a:pt x="45" y="12"/>
                  <a:pt x="57" y="10"/>
                </a:cubicBezTo>
              </a:path>
            </a:pathLst>
          </a:custGeom>
          <a:noFill/>
          <a:ln w="6350" cap="rnd">
            <a:solidFill>
              <a:srgbClr val="FF6600"/>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defPPr>
              <a:defRPr lang="en-US"/>
            </a:defPPr>
            <a:lvl1pPr algn="l" rtl="0" fontAlgn="base">
              <a:spcBef>
                <a:spcPct val="0"/>
              </a:spcBef>
              <a:spcAft>
                <a:spcPct val="0"/>
              </a:spcAft>
              <a:defRPr sz="1400" kern="1200">
                <a:solidFill>
                  <a:schemeClr val="tx1"/>
                </a:solidFill>
                <a:latin typeface="Arial" panose="020B0604020202020204" pitchFamily="34" charset="0"/>
                <a:ea typeface="+mn-ea"/>
                <a:cs typeface="+mn-cs"/>
              </a:defRPr>
            </a:lvl1pPr>
            <a:lvl2pPr marL="457200" algn="l" rtl="0" fontAlgn="base">
              <a:spcBef>
                <a:spcPct val="0"/>
              </a:spcBef>
              <a:spcAft>
                <a:spcPct val="0"/>
              </a:spcAft>
              <a:defRPr sz="1400" kern="1200">
                <a:solidFill>
                  <a:schemeClr val="tx1"/>
                </a:solidFill>
                <a:latin typeface="Arial" panose="020B0604020202020204" pitchFamily="34" charset="0"/>
                <a:ea typeface="+mn-ea"/>
                <a:cs typeface="+mn-cs"/>
              </a:defRPr>
            </a:lvl2pPr>
            <a:lvl3pPr marL="914400" algn="l" rtl="0" fontAlgn="base">
              <a:spcBef>
                <a:spcPct val="0"/>
              </a:spcBef>
              <a:spcAft>
                <a:spcPct val="0"/>
              </a:spcAft>
              <a:defRPr sz="1400" kern="1200">
                <a:solidFill>
                  <a:schemeClr val="tx1"/>
                </a:solidFill>
                <a:latin typeface="Arial" panose="020B0604020202020204" pitchFamily="34" charset="0"/>
                <a:ea typeface="+mn-ea"/>
                <a:cs typeface="+mn-cs"/>
              </a:defRPr>
            </a:lvl3pPr>
            <a:lvl4pPr marL="1371600" algn="l" rtl="0" fontAlgn="base">
              <a:spcBef>
                <a:spcPct val="0"/>
              </a:spcBef>
              <a:spcAft>
                <a:spcPct val="0"/>
              </a:spcAft>
              <a:defRPr sz="1400" kern="1200">
                <a:solidFill>
                  <a:schemeClr val="tx1"/>
                </a:solidFill>
                <a:latin typeface="Arial" panose="020B0604020202020204" pitchFamily="34" charset="0"/>
                <a:ea typeface="+mn-ea"/>
                <a:cs typeface="+mn-cs"/>
              </a:defRPr>
            </a:lvl4pPr>
            <a:lvl5pPr marL="1828800" algn="l" rtl="0" fontAlgn="base">
              <a:spcBef>
                <a:spcPct val="0"/>
              </a:spcBef>
              <a:spcAft>
                <a:spcPct val="0"/>
              </a:spcAft>
              <a:defRPr sz="1400" kern="1200">
                <a:solidFill>
                  <a:schemeClr val="tx1"/>
                </a:solidFill>
                <a:latin typeface="Arial" panose="020B0604020202020204" pitchFamily="34" charset="0"/>
                <a:ea typeface="+mn-ea"/>
                <a:cs typeface="+mn-cs"/>
              </a:defRPr>
            </a:lvl5pPr>
            <a:lvl6pPr marL="2286000" algn="l" defTabSz="914400" rtl="0" eaLnBrk="1" latinLnBrk="0" hangingPunct="1">
              <a:defRPr sz="1400" kern="1200">
                <a:solidFill>
                  <a:schemeClr val="tx1"/>
                </a:solidFill>
                <a:latin typeface="Arial" panose="020B0604020202020204" pitchFamily="34" charset="0"/>
                <a:ea typeface="+mn-ea"/>
                <a:cs typeface="+mn-cs"/>
              </a:defRPr>
            </a:lvl6pPr>
            <a:lvl7pPr marL="2743200" algn="l" defTabSz="914400" rtl="0" eaLnBrk="1" latinLnBrk="0" hangingPunct="1">
              <a:defRPr sz="1400" kern="1200">
                <a:solidFill>
                  <a:schemeClr val="tx1"/>
                </a:solidFill>
                <a:latin typeface="Arial" panose="020B0604020202020204" pitchFamily="34" charset="0"/>
                <a:ea typeface="+mn-ea"/>
                <a:cs typeface="+mn-cs"/>
              </a:defRPr>
            </a:lvl7pPr>
            <a:lvl8pPr marL="3200400" algn="l" defTabSz="914400" rtl="0" eaLnBrk="1" latinLnBrk="0" hangingPunct="1">
              <a:defRPr sz="1400" kern="1200">
                <a:solidFill>
                  <a:schemeClr val="tx1"/>
                </a:solidFill>
                <a:latin typeface="Arial" panose="020B0604020202020204" pitchFamily="34" charset="0"/>
                <a:ea typeface="+mn-ea"/>
                <a:cs typeface="+mn-cs"/>
              </a:defRPr>
            </a:lvl8pPr>
            <a:lvl9pPr marL="3657600" algn="l" defTabSz="914400" rtl="0" eaLnBrk="1" latinLnBrk="0" hangingPunct="1">
              <a:defRPr sz="1400" kern="1200">
                <a:solidFill>
                  <a:schemeClr val="tx1"/>
                </a:solidFill>
                <a:latin typeface="Arial" panose="020B0604020202020204" pitchFamily="34" charset="0"/>
                <a:ea typeface="+mn-ea"/>
                <a:cs typeface="+mn-cs"/>
              </a:defRPr>
            </a:lvl9pPr>
          </a:lstStyle>
          <a:p>
            <a:endParaRPr lang="en-CA"/>
          </a:p>
        </p:txBody>
      </p:sp>
      <p:sp>
        <p:nvSpPr>
          <p:cNvPr id="173" name="Freeform 169">
            <a:extLst>
              <a:ext uri="{FF2B5EF4-FFF2-40B4-BE49-F238E27FC236}">
                <a16:creationId xmlns:a16="http://schemas.microsoft.com/office/drawing/2014/main" id="{C0EABCE1-3DFE-4A58-83B1-0CFE0EE6F273}"/>
              </a:ext>
            </a:extLst>
          </p:cNvPr>
          <p:cNvSpPr>
            <a:spLocks noChangeAspect="1"/>
          </p:cNvSpPr>
          <p:nvPr/>
        </p:nvSpPr>
        <p:spPr bwMode="auto">
          <a:xfrm>
            <a:off x="9213094" y="1408333"/>
            <a:ext cx="10237" cy="13808"/>
          </a:xfrm>
          <a:custGeom>
            <a:avLst/>
            <a:gdLst>
              <a:gd name="T0" fmla="*/ 0 w 17"/>
              <a:gd name="T1" fmla="*/ 21 h 21"/>
              <a:gd name="T2" fmla="*/ 17 w 17"/>
              <a:gd name="T3" fmla="*/ 0 h 21"/>
            </a:gdLst>
            <a:ahLst/>
            <a:cxnLst>
              <a:cxn ang="0">
                <a:pos x="T0" y="T1"/>
              </a:cxn>
              <a:cxn ang="0">
                <a:pos x="T2" y="T3"/>
              </a:cxn>
            </a:cxnLst>
            <a:rect l="0" t="0" r="r" b="b"/>
            <a:pathLst>
              <a:path w="17" h="21">
                <a:moveTo>
                  <a:pt x="0" y="21"/>
                </a:moveTo>
                <a:cubicBezTo>
                  <a:pt x="9" y="17"/>
                  <a:pt x="13" y="8"/>
                  <a:pt x="17" y="0"/>
                </a:cubicBezTo>
              </a:path>
            </a:pathLst>
          </a:custGeom>
          <a:noFill/>
          <a:ln w="6350" cap="rnd">
            <a:solidFill>
              <a:srgbClr val="FF6600"/>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defPPr>
              <a:defRPr lang="en-US"/>
            </a:defPPr>
            <a:lvl1pPr algn="l" rtl="0" fontAlgn="base">
              <a:spcBef>
                <a:spcPct val="0"/>
              </a:spcBef>
              <a:spcAft>
                <a:spcPct val="0"/>
              </a:spcAft>
              <a:defRPr sz="1400" kern="1200">
                <a:solidFill>
                  <a:schemeClr val="tx1"/>
                </a:solidFill>
                <a:latin typeface="Arial" panose="020B0604020202020204" pitchFamily="34" charset="0"/>
                <a:ea typeface="+mn-ea"/>
                <a:cs typeface="+mn-cs"/>
              </a:defRPr>
            </a:lvl1pPr>
            <a:lvl2pPr marL="457200" algn="l" rtl="0" fontAlgn="base">
              <a:spcBef>
                <a:spcPct val="0"/>
              </a:spcBef>
              <a:spcAft>
                <a:spcPct val="0"/>
              </a:spcAft>
              <a:defRPr sz="1400" kern="1200">
                <a:solidFill>
                  <a:schemeClr val="tx1"/>
                </a:solidFill>
                <a:latin typeface="Arial" panose="020B0604020202020204" pitchFamily="34" charset="0"/>
                <a:ea typeface="+mn-ea"/>
                <a:cs typeface="+mn-cs"/>
              </a:defRPr>
            </a:lvl2pPr>
            <a:lvl3pPr marL="914400" algn="l" rtl="0" fontAlgn="base">
              <a:spcBef>
                <a:spcPct val="0"/>
              </a:spcBef>
              <a:spcAft>
                <a:spcPct val="0"/>
              </a:spcAft>
              <a:defRPr sz="1400" kern="1200">
                <a:solidFill>
                  <a:schemeClr val="tx1"/>
                </a:solidFill>
                <a:latin typeface="Arial" panose="020B0604020202020204" pitchFamily="34" charset="0"/>
                <a:ea typeface="+mn-ea"/>
                <a:cs typeface="+mn-cs"/>
              </a:defRPr>
            </a:lvl3pPr>
            <a:lvl4pPr marL="1371600" algn="l" rtl="0" fontAlgn="base">
              <a:spcBef>
                <a:spcPct val="0"/>
              </a:spcBef>
              <a:spcAft>
                <a:spcPct val="0"/>
              </a:spcAft>
              <a:defRPr sz="1400" kern="1200">
                <a:solidFill>
                  <a:schemeClr val="tx1"/>
                </a:solidFill>
                <a:latin typeface="Arial" panose="020B0604020202020204" pitchFamily="34" charset="0"/>
                <a:ea typeface="+mn-ea"/>
                <a:cs typeface="+mn-cs"/>
              </a:defRPr>
            </a:lvl4pPr>
            <a:lvl5pPr marL="1828800" algn="l" rtl="0" fontAlgn="base">
              <a:spcBef>
                <a:spcPct val="0"/>
              </a:spcBef>
              <a:spcAft>
                <a:spcPct val="0"/>
              </a:spcAft>
              <a:defRPr sz="1400" kern="1200">
                <a:solidFill>
                  <a:schemeClr val="tx1"/>
                </a:solidFill>
                <a:latin typeface="Arial" panose="020B0604020202020204" pitchFamily="34" charset="0"/>
                <a:ea typeface="+mn-ea"/>
                <a:cs typeface="+mn-cs"/>
              </a:defRPr>
            </a:lvl5pPr>
            <a:lvl6pPr marL="2286000" algn="l" defTabSz="914400" rtl="0" eaLnBrk="1" latinLnBrk="0" hangingPunct="1">
              <a:defRPr sz="1400" kern="1200">
                <a:solidFill>
                  <a:schemeClr val="tx1"/>
                </a:solidFill>
                <a:latin typeface="Arial" panose="020B0604020202020204" pitchFamily="34" charset="0"/>
                <a:ea typeface="+mn-ea"/>
                <a:cs typeface="+mn-cs"/>
              </a:defRPr>
            </a:lvl6pPr>
            <a:lvl7pPr marL="2743200" algn="l" defTabSz="914400" rtl="0" eaLnBrk="1" latinLnBrk="0" hangingPunct="1">
              <a:defRPr sz="1400" kern="1200">
                <a:solidFill>
                  <a:schemeClr val="tx1"/>
                </a:solidFill>
                <a:latin typeface="Arial" panose="020B0604020202020204" pitchFamily="34" charset="0"/>
                <a:ea typeface="+mn-ea"/>
                <a:cs typeface="+mn-cs"/>
              </a:defRPr>
            </a:lvl7pPr>
            <a:lvl8pPr marL="3200400" algn="l" defTabSz="914400" rtl="0" eaLnBrk="1" latinLnBrk="0" hangingPunct="1">
              <a:defRPr sz="1400" kern="1200">
                <a:solidFill>
                  <a:schemeClr val="tx1"/>
                </a:solidFill>
                <a:latin typeface="Arial" panose="020B0604020202020204" pitchFamily="34" charset="0"/>
                <a:ea typeface="+mn-ea"/>
                <a:cs typeface="+mn-cs"/>
              </a:defRPr>
            </a:lvl8pPr>
            <a:lvl9pPr marL="3657600" algn="l" defTabSz="914400" rtl="0" eaLnBrk="1" latinLnBrk="0" hangingPunct="1">
              <a:defRPr sz="1400" kern="1200">
                <a:solidFill>
                  <a:schemeClr val="tx1"/>
                </a:solidFill>
                <a:latin typeface="Arial" panose="020B0604020202020204" pitchFamily="34" charset="0"/>
                <a:ea typeface="+mn-ea"/>
                <a:cs typeface="+mn-cs"/>
              </a:defRPr>
            </a:lvl9pPr>
          </a:lstStyle>
          <a:p>
            <a:endParaRPr lang="en-CA"/>
          </a:p>
        </p:txBody>
      </p:sp>
      <p:sp>
        <p:nvSpPr>
          <p:cNvPr id="174" name="Freeform 170">
            <a:extLst>
              <a:ext uri="{FF2B5EF4-FFF2-40B4-BE49-F238E27FC236}">
                <a16:creationId xmlns:a16="http://schemas.microsoft.com/office/drawing/2014/main" id="{3D95D383-94DF-4A80-B0FB-0B051BCC988B}"/>
              </a:ext>
            </a:extLst>
          </p:cNvPr>
          <p:cNvSpPr>
            <a:spLocks noChangeAspect="1"/>
          </p:cNvSpPr>
          <p:nvPr/>
        </p:nvSpPr>
        <p:spPr bwMode="auto">
          <a:xfrm>
            <a:off x="9223332" y="1375194"/>
            <a:ext cx="16380" cy="33139"/>
          </a:xfrm>
          <a:custGeom>
            <a:avLst/>
            <a:gdLst>
              <a:gd name="T0" fmla="*/ 0 w 27"/>
              <a:gd name="T1" fmla="*/ 52 h 52"/>
              <a:gd name="T2" fmla="*/ 0 w 27"/>
              <a:gd name="T3" fmla="*/ 50 h 52"/>
              <a:gd name="T4" fmla="*/ 13 w 27"/>
              <a:gd name="T5" fmla="*/ 45 h 52"/>
              <a:gd name="T6" fmla="*/ 21 w 27"/>
              <a:gd name="T7" fmla="*/ 37 h 52"/>
              <a:gd name="T8" fmla="*/ 8 w 27"/>
              <a:gd name="T9" fmla="*/ 0 h 52"/>
            </a:gdLst>
            <a:ahLst/>
            <a:cxnLst>
              <a:cxn ang="0">
                <a:pos x="T0" y="T1"/>
              </a:cxn>
              <a:cxn ang="0">
                <a:pos x="T2" y="T3"/>
              </a:cxn>
              <a:cxn ang="0">
                <a:pos x="T4" y="T5"/>
              </a:cxn>
              <a:cxn ang="0">
                <a:pos x="T6" y="T7"/>
              </a:cxn>
              <a:cxn ang="0">
                <a:pos x="T8" y="T9"/>
              </a:cxn>
            </a:cxnLst>
            <a:rect l="0" t="0" r="r" b="b"/>
            <a:pathLst>
              <a:path w="27" h="52">
                <a:moveTo>
                  <a:pt x="0" y="52"/>
                </a:moveTo>
                <a:cubicBezTo>
                  <a:pt x="0" y="51"/>
                  <a:pt x="0" y="51"/>
                  <a:pt x="0" y="50"/>
                </a:cubicBezTo>
                <a:cubicBezTo>
                  <a:pt x="1" y="46"/>
                  <a:pt x="8" y="47"/>
                  <a:pt x="13" y="45"/>
                </a:cubicBezTo>
                <a:cubicBezTo>
                  <a:pt x="16" y="42"/>
                  <a:pt x="18" y="40"/>
                  <a:pt x="21" y="37"/>
                </a:cubicBezTo>
                <a:cubicBezTo>
                  <a:pt x="27" y="22"/>
                  <a:pt x="15" y="12"/>
                  <a:pt x="8" y="0"/>
                </a:cubicBezTo>
              </a:path>
            </a:pathLst>
          </a:custGeom>
          <a:noFill/>
          <a:ln w="6350" cap="rnd">
            <a:solidFill>
              <a:srgbClr val="FF6600"/>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defPPr>
              <a:defRPr lang="en-US"/>
            </a:defPPr>
            <a:lvl1pPr algn="l" rtl="0" fontAlgn="base">
              <a:spcBef>
                <a:spcPct val="0"/>
              </a:spcBef>
              <a:spcAft>
                <a:spcPct val="0"/>
              </a:spcAft>
              <a:defRPr sz="1400" kern="1200">
                <a:solidFill>
                  <a:schemeClr val="tx1"/>
                </a:solidFill>
                <a:latin typeface="Arial" panose="020B0604020202020204" pitchFamily="34" charset="0"/>
                <a:ea typeface="+mn-ea"/>
                <a:cs typeface="+mn-cs"/>
              </a:defRPr>
            </a:lvl1pPr>
            <a:lvl2pPr marL="457200" algn="l" rtl="0" fontAlgn="base">
              <a:spcBef>
                <a:spcPct val="0"/>
              </a:spcBef>
              <a:spcAft>
                <a:spcPct val="0"/>
              </a:spcAft>
              <a:defRPr sz="1400" kern="1200">
                <a:solidFill>
                  <a:schemeClr val="tx1"/>
                </a:solidFill>
                <a:latin typeface="Arial" panose="020B0604020202020204" pitchFamily="34" charset="0"/>
                <a:ea typeface="+mn-ea"/>
                <a:cs typeface="+mn-cs"/>
              </a:defRPr>
            </a:lvl2pPr>
            <a:lvl3pPr marL="914400" algn="l" rtl="0" fontAlgn="base">
              <a:spcBef>
                <a:spcPct val="0"/>
              </a:spcBef>
              <a:spcAft>
                <a:spcPct val="0"/>
              </a:spcAft>
              <a:defRPr sz="1400" kern="1200">
                <a:solidFill>
                  <a:schemeClr val="tx1"/>
                </a:solidFill>
                <a:latin typeface="Arial" panose="020B0604020202020204" pitchFamily="34" charset="0"/>
                <a:ea typeface="+mn-ea"/>
                <a:cs typeface="+mn-cs"/>
              </a:defRPr>
            </a:lvl3pPr>
            <a:lvl4pPr marL="1371600" algn="l" rtl="0" fontAlgn="base">
              <a:spcBef>
                <a:spcPct val="0"/>
              </a:spcBef>
              <a:spcAft>
                <a:spcPct val="0"/>
              </a:spcAft>
              <a:defRPr sz="1400" kern="1200">
                <a:solidFill>
                  <a:schemeClr val="tx1"/>
                </a:solidFill>
                <a:latin typeface="Arial" panose="020B0604020202020204" pitchFamily="34" charset="0"/>
                <a:ea typeface="+mn-ea"/>
                <a:cs typeface="+mn-cs"/>
              </a:defRPr>
            </a:lvl4pPr>
            <a:lvl5pPr marL="1828800" algn="l" rtl="0" fontAlgn="base">
              <a:spcBef>
                <a:spcPct val="0"/>
              </a:spcBef>
              <a:spcAft>
                <a:spcPct val="0"/>
              </a:spcAft>
              <a:defRPr sz="1400" kern="1200">
                <a:solidFill>
                  <a:schemeClr val="tx1"/>
                </a:solidFill>
                <a:latin typeface="Arial" panose="020B0604020202020204" pitchFamily="34" charset="0"/>
                <a:ea typeface="+mn-ea"/>
                <a:cs typeface="+mn-cs"/>
              </a:defRPr>
            </a:lvl5pPr>
            <a:lvl6pPr marL="2286000" algn="l" defTabSz="914400" rtl="0" eaLnBrk="1" latinLnBrk="0" hangingPunct="1">
              <a:defRPr sz="1400" kern="1200">
                <a:solidFill>
                  <a:schemeClr val="tx1"/>
                </a:solidFill>
                <a:latin typeface="Arial" panose="020B0604020202020204" pitchFamily="34" charset="0"/>
                <a:ea typeface="+mn-ea"/>
                <a:cs typeface="+mn-cs"/>
              </a:defRPr>
            </a:lvl6pPr>
            <a:lvl7pPr marL="2743200" algn="l" defTabSz="914400" rtl="0" eaLnBrk="1" latinLnBrk="0" hangingPunct="1">
              <a:defRPr sz="1400" kern="1200">
                <a:solidFill>
                  <a:schemeClr val="tx1"/>
                </a:solidFill>
                <a:latin typeface="Arial" panose="020B0604020202020204" pitchFamily="34" charset="0"/>
                <a:ea typeface="+mn-ea"/>
                <a:cs typeface="+mn-cs"/>
              </a:defRPr>
            </a:lvl7pPr>
            <a:lvl8pPr marL="3200400" algn="l" defTabSz="914400" rtl="0" eaLnBrk="1" latinLnBrk="0" hangingPunct="1">
              <a:defRPr sz="1400" kern="1200">
                <a:solidFill>
                  <a:schemeClr val="tx1"/>
                </a:solidFill>
                <a:latin typeface="Arial" panose="020B0604020202020204" pitchFamily="34" charset="0"/>
                <a:ea typeface="+mn-ea"/>
                <a:cs typeface="+mn-cs"/>
              </a:defRPr>
            </a:lvl8pPr>
            <a:lvl9pPr marL="3657600" algn="l" defTabSz="914400" rtl="0" eaLnBrk="1" latinLnBrk="0" hangingPunct="1">
              <a:defRPr sz="1400" kern="1200">
                <a:solidFill>
                  <a:schemeClr val="tx1"/>
                </a:solidFill>
                <a:latin typeface="Arial" panose="020B0604020202020204" pitchFamily="34" charset="0"/>
                <a:ea typeface="+mn-ea"/>
                <a:cs typeface="+mn-cs"/>
              </a:defRPr>
            </a:lvl9pPr>
          </a:lstStyle>
          <a:p>
            <a:endParaRPr lang="en-CA"/>
          </a:p>
        </p:txBody>
      </p:sp>
      <p:sp>
        <p:nvSpPr>
          <p:cNvPr id="175" name="Freeform 171">
            <a:extLst>
              <a:ext uri="{FF2B5EF4-FFF2-40B4-BE49-F238E27FC236}">
                <a16:creationId xmlns:a16="http://schemas.microsoft.com/office/drawing/2014/main" id="{CD3F0856-69DB-471D-BF39-02F43D971461}"/>
              </a:ext>
            </a:extLst>
          </p:cNvPr>
          <p:cNvSpPr>
            <a:spLocks noChangeAspect="1"/>
          </p:cNvSpPr>
          <p:nvPr/>
        </p:nvSpPr>
        <p:spPr bwMode="auto">
          <a:xfrm>
            <a:off x="9202857" y="1375194"/>
            <a:ext cx="25082" cy="11046"/>
          </a:xfrm>
          <a:custGeom>
            <a:avLst/>
            <a:gdLst>
              <a:gd name="T0" fmla="*/ 42 w 42"/>
              <a:gd name="T1" fmla="*/ 0 h 18"/>
              <a:gd name="T2" fmla="*/ 0 w 42"/>
              <a:gd name="T3" fmla="*/ 18 h 18"/>
            </a:gdLst>
            <a:ahLst/>
            <a:cxnLst>
              <a:cxn ang="0">
                <a:pos x="T0" y="T1"/>
              </a:cxn>
              <a:cxn ang="0">
                <a:pos x="T2" y="T3"/>
              </a:cxn>
            </a:cxnLst>
            <a:rect l="0" t="0" r="r" b="b"/>
            <a:pathLst>
              <a:path w="42" h="18">
                <a:moveTo>
                  <a:pt x="42" y="0"/>
                </a:moveTo>
                <a:cubicBezTo>
                  <a:pt x="27" y="5"/>
                  <a:pt x="12" y="8"/>
                  <a:pt x="0" y="18"/>
                </a:cubicBezTo>
              </a:path>
            </a:pathLst>
          </a:custGeom>
          <a:noFill/>
          <a:ln w="6350" cap="rnd">
            <a:solidFill>
              <a:srgbClr val="FF6600"/>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defPPr>
              <a:defRPr lang="en-US"/>
            </a:defPPr>
            <a:lvl1pPr algn="l" rtl="0" fontAlgn="base">
              <a:spcBef>
                <a:spcPct val="0"/>
              </a:spcBef>
              <a:spcAft>
                <a:spcPct val="0"/>
              </a:spcAft>
              <a:defRPr sz="1400" kern="1200">
                <a:solidFill>
                  <a:schemeClr val="tx1"/>
                </a:solidFill>
                <a:latin typeface="Arial" panose="020B0604020202020204" pitchFamily="34" charset="0"/>
                <a:ea typeface="+mn-ea"/>
                <a:cs typeface="+mn-cs"/>
              </a:defRPr>
            </a:lvl1pPr>
            <a:lvl2pPr marL="457200" algn="l" rtl="0" fontAlgn="base">
              <a:spcBef>
                <a:spcPct val="0"/>
              </a:spcBef>
              <a:spcAft>
                <a:spcPct val="0"/>
              </a:spcAft>
              <a:defRPr sz="1400" kern="1200">
                <a:solidFill>
                  <a:schemeClr val="tx1"/>
                </a:solidFill>
                <a:latin typeface="Arial" panose="020B0604020202020204" pitchFamily="34" charset="0"/>
                <a:ea typeface="+mn-ea"/>
                <a:cs typeface="+mn-cs"/>
              </a:defRPr>
            </a:lvl2pPr>
            <a:lvl3pPr marL="914400" algn="l" rtl="0" fontAlgn="base">
              <a:spcBef>
                <a:spcPct val="0"/>
              </a:spcBef>
              <a:spcAft>
                <a:spcPct val="0"/>
              </a:spcAft>
              <a:defRPr sz="1400" kern="1200">
                <a:solidFill>
                  <a:schemeClr val="tx1"/>
                </a:solidFill>
                <a:latin typeface="Arial" panose="020B0604020202020204" pitchFamily="34" charset="0"/>
                <a:ea typeface="+mn-ea"/>
                <a:cs typeface="+mn-cs"/>
              </a:defRPr>
            </a:lvl3pPr>
            <a:lvl4pPr marL="1371600" algn="l" rtl="0" fontAlgn="base">
              <a:spcBef>
                <a:spcPct val="0"/>
              </a:spcBef>
              <a:spcAft>
                <a:spcPct val="0"/>
              </a:spcAft>
              <a:defRPr sz="1400" kern="1200">
                <a:solidFill>
                  <a:schemeClr val="tx1"/>
                </a:solidFill>
                <a:latin typeface="Arial" panose="020B0604020202020204" pitchFamily="34" charset="0"/>
                <a:ea typeface="+mn-ea"/>
                <a:cs typeface="+mn-cs"/>
              </a:defRPr>
            </a:lvl4pPr>
            <a:lvl5pPr marL="1828800" algn="l" rtl="0" fontAlgn="base">
              <a:spcBef>
                <a:spcPct val="0"/>
              </a:spcBef>
              <a:spcAft>
                <a:spcPct val="0"/>
              </a:spcAft>
              <a:defRPr sz="1400" kern="1200">
                <a:solidFill>
                  <a:schemeClr val="tx1"/>
                </a:solidFill>
                <a:latin typeface="Arial" panose="020B0604020202020204" pitchFamily="34" charset="0"/>
                <a:ea typeface="+mn-ea"/>
                <a:cs typeface="+mn-cs"/>
              </a:defRPr>
            </a:lvl5pPr>
            <a:lvl6pPr marL="2286000" algn="l" defTabSz="914400" rtl="0" eaLnBrk="1" latinLnBrk="0" hangingPunct="1">
              <a:defRPr sz="1400" kern="1200">
                <a:solidFill>
                  <a:schemeClr val="tx1"/>
                </a:solidFill>
                <a:latin typeface="Arial" panose="020B0604020202020204" pitchFamily="34" charset="0"/>
                <a:ea typeface="+mn-ea"/>
                <a:cs typeface="+mn-cs"/>
              </a:defRPr>
            </a:lvl6pPr>
            <a:lvl7pPr marL="2743200" algn="l" defTabSz="914400" rtl="0" eaLnBrk="1" latinLnBrk="0" hangingPunct="1">
              <a:defRPr sz="1400" kern="1200">
                <a:solidFill>
                  <a:schemeClr val="tx1"/>
                </a:solidFill>
                <a:latin typeface="Arial" panose="020B0604020202020204" pitchFamily="34" charset="0"/>
                <a:ea typeface="+mn-ea"/>
                <a:cs typeface="+mn-cs"/>
              </a:defRPr>
            </a:lvl7pPr>
            <a:lvl8pPr marL="3200400" algn="l" defTabSz="914400" rtl="0" eaLnBrk="1" latinLnBrk="0" hangingPunct="1">
              <a:defRPr sz="1400" kern="1200">
                <a:solidFill>
                  <a:schemeClr val="tx1"/>
                </a:solidFill>
                <a:latin typeface="Arial" panose="020B0604020202020204" pitchFamily="34" charset="0"/>
                <a:ea typeface="+mn-ea"/>
                <a:cs typeface="+mn-cs"/>
              </a:defRPr>
            </a:lvl8pPr>
            <a:lvl9pPr marL="3657600" algn="l" defTabSz="914400" rtl="0" eaLnBrk="1" latinLnBrk="0" hangingPunct="1">
              <a:defRPr sz="1400" kern="1200">
                <a:solidFill>
                  <a:schemeClr val="tx1"/>
                </a:solidFill>
                <a:latin typeface="Arial" panose="020B0604020202020204" pitchFamily="34" charset="0"/>
                <a:ea typeface="+mn-ea"/>
                <a:cs typeface="+mn-cs"/>
              </a:defRPr>
            </a:lvl9pPr>
          </a:lstStyle>
          <a:p>
            <a:endParaRPr lang="en-CA"/>
          </a:p>
        </p:txBody>
      </p:sp>
      <p:sp>
        <p:nvSpPr>
          <p:cNvPr id="176" name="Freeform 172">
            <a:extLst>
              <a:ext uri="{FF2B5EF4-FFF2-40B4-BE49-F238E27FC236}">
                <a16:creationId xmlns:a16="http://schemas.microsoft.com/office/drawing/2014/main" id="{70D9599F-55A2-4FA7-A141-F4F1F5EA2197}"/>
              </a:ext>
            </a:extLst>
          </p:cNvPr>
          <p:cNvSpPr>
            <a:spLocks noChangeAspect="1"/>
          </p:cNvSpPr>
          <p:nvPr/>
        </p:nvSpPr>
        <p:spPr bwMode="auto">
          <a:xfrm>
            <a:off x="9227938" y="1356968"/>
            <a:ext cx="47604" cy="18226"/>
          </a:xfrm>
          <a:custGeom>
            <a:avLst/>
            <a:gdLst>
              <a:gd name="T0" fmla="*/ 0 w 80"/>
              <a:gd name="T1" fmla="*/ 29 h 29"/>
              <a:gd name="T2" fmla="*/ 65 w 80"/>
              <a:gd name="T3" fmla="*/ 0 h 29"/>
              <a:gd name="T4" fmla="*/ 80 w 80"/>
              <a:gd name="T5" fmla="*/ 11 h 29"/>
            </a:gdLst>
            <a:ahLst/>
            <a:cxnLst>
              <a:cxn ang="0">
                <a:pos x="T0" y="T1"/>
              </a:cxn>
              <a:cxn ang="0">
                <a:pos x="T2" y="T3"/>
              </a:cxn>
              <a:cxn ang="0">
                <a:pos x="T4" y="T5"/>
              </a:cxn>
            </a:cxnLst>
            <a:rect l="0" t="0" r="r" b="b"/>
            <a:pathLst>
              <a:path w="80" h="29">
                <a:moveTo>
                  <a:pt x="0" y="29"/>
                </a:moveTo>
                <a:cubicBezTo>
                  <a:pt x="15" y="7"/>
                  <a:pt x="43" y="4"/>
                  <a:pt x="65" y="0"/>
                </a:cubicBezTo>
                <a:cubicBezTo>
                  <a:pt x="70" y="4"/>
                  <a:pt x="75" y="7"/>
                  <a:pt x="80" y="11"/>
                </a:cubicBezTo>
              </a:path>
            </a:pathLst>
          </a:custGeom>
          <a:noFill/>
          <a:ln w="6350" cap="rnd">
            <a:solidFill>
              <a:srgbClr val="FF6600"/>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defPPr>
              <a:defRPr lang="en-US"/>
            </a:defPPr>
            <a:lvl1pPr algn="l" rtl="0" fontAlgn="base">
              <a:spcBef>
                <a:spcPct val="0"/>
              </a:spcBef>
              <a:spcAft>
                <a:spcPct val="0"/>
              </a:spcAft>
              <a:defRPr sz="1400" kern="1200">
                <a:solidFill>
                  <a:schemeClr val="tx1"/>
                </a:solidFill>
                <a:latin typeface="Arial" panose="020B0604020202020204" pitchFamily="34" charset="0"/>
                <a:ea typeface="+mn-ea"/>
                <a:cs typeface="+mn-cs"/>
              </a:defRPr>
            </a:lvl1pPr>
            <a:lvl2pPr marL="457200" algn="l" rtl="0" fontAlgn="base">
              <a:spcBef>
                <a:spcPct val="0"/>
              </a:spcBef>
              <a:spcAft>
                <a:spcPct val="0"/>
              </a:spcAft>
              <a:defRPr sz="1400" kern="1200">
                <a:solidFill>
                  <a:schemeClr val="tx1"/>
                </a:solidFill>
                <a:latin typeface="Arial" panose="020B0604020202020204" pitchFamily="34" charset="0"/>
                <a:ea typeface="+mn-ea"/>
                <a:cs typeface="+mn-cs"/>
              </a:defRPr>
            </a:lvl2pPr>
            <a:lvl3pPr marL="914400" algn="l" rtl="0" fontAlgn="base">
              <a:spcBef>
                <a:spcPct val="0"/>
              </a:spcBef>
              <a:spcAft>
                <a:spcPct val="0"/>
              </a:spcAft>
              <a:defRPr sz="1400" kern="1200">
                <a:solidFill>
                  <a:schemeClr val="tx1"/>
                </a:solidFill>
                <a:latin typeface="Arial" panose="020B0604020202020204" pitchFamily="34" charset="0"/>
                <a:ea typeface="+mn-ea"/>
                <a:cs typeface="+mn-cs"/>
              </a:defRPr>
            </a:lvl3pPr>
            <a:lvl4pPr marL="1371600" algn="l" rtl="0" fontAlgn="base">
              <a:spcBef>
                <a:spcPct val="0"/>
              </a:spcBef>
              <a:spcAft>
                <a:spcPct val="0"/>
              </a:spcAft>
              <a:defRPr sz="1400" kern="1200">
                <a:solidFill>
                  <a:schemeClr val="tx1"/>
                </a:solidFill>
                <a:latin typeface="Arial" panose="020B0604020202020204" pitchFamily="34" charset="0"/>
                <a:ea typeface="+mn-ea"/>
                <a:cs typeface="+mn-cs"/>
              </a:defRPr>
            </a:lvl4pPr>
            <a:lvl5pPr marL="1828800" algn="l" rtl="0" fontAlgn="base">
              <a:spcBef>
                <a:spcPct val="0"/>
              </a:spcBef>
              <a:spcAft>
                <a:spcPct val="0"/>
              </a:spcAft>
              <a:defRPr sz="1400" kern="1200">
                <a:solidFill>
                  <a:schemeClr val="tx1"/>
                </a:solidFill>
                <a:latin typeface="Arial" panose="020B0604020202020204" pitchFamily="34" charset="0"/>
                <a:ea typeface="+mn-ea"/>
                <a:cs typeface="+mn-cs"/>
              </a:defRPr>
            </a:lvl5pPr>
            <a:lvl6pPr marL="2286000" algn="l" defTabSz="914400" rtl="0" eaLnBrk="1" latinLnBrk="0" hangingPunct="1">
              <a:defRPr sz="1400" kern="1200">
                <a:solidFill>
                  <a:schemeClr val="tx1"/>
                </a:solidFill>
                <a:latin typeface="Arial" panose="020B0604020202020204" pitchFamily="34" charset="0"/>
                <a:ea typeface="+mn-ea"/>
                <a:cs typeface="+mn-cs"/>
              </a:defRPr>
            </a:lvl6pPr>
            <a:lvl7pPr marL="2743200" algn="l" defTabSz="914400" rtl="0" eaLnBrk="1" latinLnBrk="0" hangingPunct="1">
              <a:defRPr sz="1400" kern="1200">
                <a:solidFill>
                  <a:schemeClr val="tx1"/>
                </a:solidFill>
                <a:latin typeface="Arial" panose="020B0604020202020204" pitchFamily="34" charset="0"/>
                <a:ea typeface="+mn-ea"/>
                <a:cs typeface="+mn-cs"/>
              </a:defRPr>
            </a:lvl7pPr>
            <a:lvl8pPr marL="3200400" algn="l" defTabSz="914400" rtl="0" eaLnBrk="1" latinLnBrk="0" hangingPunct="1">
              <a:defRPr sz="1400" kern="1200">
                <a:solidFill>
                  <a:schemeClr val="tx1"/>
                </a:solidFill>
                <a:latin typeface="Arial" panose="020B0604020202020204" pitchFamily="34" charset="0"/>
                <a:ea typeface="+mn-ea"/>
                <a:cs typeface="+mn-cs"/>
              </a:defRPr>
            </a:lvl8pPr>
            <a:lvl9pPr marL="3657600" algn="l" defTabSz="914400" rtl="0" eaLnBrk="1" latinLnBrk="0" hangingPunct="1">
              <a:defRPr sz="1400" kern="1200">
                <a:solidFill>
                  <a:schemeClr val="tx1"/>
                </a:solidFill>
                <a:latin typeface="Arial" panose="020B0604020202020204" pitchFamily="34" charset="0"/>
                <a:ea typeface="+mn-ea"/>
                <a:cs typeface="+mn-cs"/>
              </a:defRPr>
            </a:lvl9pPr>
          </a:lstStyle>
          <a:p>
            <a:endParaRPr lang="en-CA"/>
          </a:p>
        </p:txBody>
      </p:sp>
      <p:sp>
        <p:nvSpPr>
          <p:cNvPr id="177" name="Freeform 173">
            <a:extLst>
              <a:ext uri="{FF2B5EF4-FFF2-40B4-BE49-F238E27FC236}">
                <a16:creationId xmlns:a16="http://schemas.microsoft.com/office/drawing/2014/main" id="{D6994730-7A96-4877-BCA1-E6F6C302BAE9}"/>
              </a:ext>
            </a:extLst>
          </p:cNvPr>
          <p:cNvSpPr>
            <a:spLocks noChangeAspect="1"/>
          </p:cNvSpPr>
          <p:nvPr/>
        </p:nvSpPr>
        <p:spPr bwMode="auto">
          <a:xfrm>
            <a:off x="9275543" y="1362491"/>
            <a:ext cx="54259" cy="20436"/>
          </a:xfrm>
          <a:custGeom>
            <a:avLst/>
            <a:gdLst>
              <a:gd name="T0" fmla="*/ 0 w 92"/>
              <a:gd name="T1" fmla="*/ 2 h 32"/>
              <a:gd name="T2" fmla="*/ 92 w 92"/>
              <a:gd name="T3" fmla="*/ 32 h 32"/>
            </a:gdLst>
            <a:ahLst/>
            <a:cxnLst>
              <a:cxn ang="0">
                <a:pos x="T0" y="T1"/>
              </a:cxn>
              <a:cxn ang="0">
                <a:pos x="T2" y="T3"/>
              </a:cxn>
            </a:cxnLst>
            <a:rect l="0" t="0" r="r" b="b"/>
            <a:pathLst>
              <a:path w="92" h="32">
                <a:moveTo>
                  <a:pt x="0" y="2"/>
                </a:moveTo>
                <a:cubicBezTo>
                  <a:pt x="36" y="0"/>
                  <a:pt x="56" y="31"/>
                  <a:pt x="92" y="32"/>
                </a:cubicBezTo>
              </a:path>
            </a:pathLst>
          </a:custGeom>
          <a:noFill/>
          <a:ln w="6350" cap="rnd">
            <a:solidFill>
              <a:srgbClr val="FF6600"/>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defPPr>
              <a:defRPr lang="en-US"/>
            </a:defPPr>
            <a:lvl1pPr algn="l" rtl="0" fontAlgn="base">
              <a:spcBef>
                <a:spcPct val="0"/>
              </a:spcBef>
              <a:spcAft>
                <a:spcPct val="0"/>
              </a:spcAft>
              <a:defRPr sz="1400" kern="1200">
                <a:solidFill>
                  <a:schemeClr val="tx1"/>
                </a:solidFill>
                <a:latin typeface="Arial" panose="020B0604020202020204" pitchFamily="34" charset="0"/>
                <a:ea typeface="+mn-ea"/>
                <a:cs typeface="+mn-cs"/>
              </a:defRPr>
            </a:lvl1pPr>
            <a:lvl2pPr marL="457200" algn="l" rtl="0" fontAlgn="base">
              <a:spcBef>
                <a:spcPct val="0"/>
              </a:spcBef>
              <a:spcAft>
                <a:spcPct val="0"/>
              </a:spcAft>
              <a:defRPr sz="1400" kern="1200">
                <a:solidFill>
                  <a:schemeClr val="tx1"/>
                </a:solidFill>
                <a:latin typeface="Arial" panose="020B0604020202020204" pitchFamily="34" charset="0"/>
                <a:ea typeface="+mn-ea"/>
                <a:cs typeface="+mn-cs"/>
              </a:defRPr>
            </a:lvl2pPr>
            <a:lvl3pPr marL="914400" algn="l" rtl="0" fontAlgn="base">
              <a:spcBef>
                <a:spcPct val="0"/>
              </a:spcBef>
              <a:spcAft>
                <a:spcPct val="0"/>
              </a:spcAft>
              <a:defRPr sz="1400" kern="1200">
                <a:solidFill>
                  <a:schemeClr val="tx1"/>
                </a:solidFill>
                <a:latin typeface="Arial" panose="020B0604020202020204" pitchFamily="34" charset="0"/>
                <a:ea typeface="+mn-ea"/>
                <a:cs typeface="+mn-cs"/>
              </a:defRPr>
            </a:lvl3pPr>
            <a:lvl4pPr marL="1371600" algn="l" rtl="0" fontAlgn="base">
              <a:spcBef>
                <a:spcPct val="0"/>
              </a:spcBef>
              <a:spcAft>
                <a:spcPct val="0"/>
              </a:spcAft>
              <a:defRPr sz="1400" kern="1200">
                <a:solidFill>
                  <a:schemeClr val="tx1"/>
                </a:solidFill>
                <a:latin typeface="Arial" panose="020B0604020202020204" pitchFamily="34" charset="0"/>
                <a:ea typeface="+mn-ea"/>
                <a:cs typeface="+mn-cs"/>
              </a:defRPr>
            </a:lvl4pPr>
            <a:lvl5pPr marL="1828800" algn="l" rtl="0" fontAlgn="base">
              <a:spcBef>
                <a:spcPct val="0"/>
              </a:spcBef>
              <a:spcAft>
                <a:spcPct val="0"/>
              </a:spcAft>
              <a:defRPr sz="1400" kern="1200">
                <a:solidFill>
                  <a:schemeClr val="tx1"/>
                </a:solidFill>
                <a:latin typeface="Arial" panose="020B0604020202020204" pitchFamily="34" charset="0"/>
                <a:ea typeface="+mn-ea"/>
                <a:cs typeface="+mn-cs"/>
              </a:defRPr>
            </a:lvl5pPr>
            <a:lvl6pPr marL="2286000" algn="l" defTabSz="914400" rtl="0" eaLnBrk="1" latinLnBrk="0" hangingPunct="1">
              <a:defRPr sz="1400" kern="1200">
                <a:solidFill>
                  <a:schemeClr val="tx1"/>
                </a:solidFill>
                <a:latin typeface="Arial" panose="020B0604020202020204" pitchFamily="34" charset="0"/>
                <a:ea typeface="+mn-ea"/>
                <a:cs typeface="+mn-cs"/>
              </a:defRPr>
            </a:lvl6pPr>
            <a:lvl7pPr marL="2743200" algn="l" defTabSz="914400" rtl="0" eaLnBrk="1" latinLnBrk="0" hangingPunct="1">
              <a:defRPr sz="1400" kern="1200">
                <a:solidFill>
                  <a:schemeClr val="tx1"/>
                </a:solidFill>
                <a:latin typeface="Arial" panose="020B0604020202020204" pitchFamily="34" charset="0"/>
                <a:ea typeface="+mn-ea"/>
                <a:cs typeface="+mn-cs"/>
              </a:defRPr>
            </a:lvl7pPr>
            <a:lvl8pPr marL="3200400" algn="l" defTabSz="914400" rtl="0" eaLnBrk="1" latinLnBrk="0" hangingPunct="1">
              <a:defRPr sz="1400" kern="1200">
                <a:solidFill>
                  <a:schemeClr val="tx1"/>
                </a:solidFill>
                <a:latin typeface="Arial" panose="020B0604020202020204" pitchFamily="34" charset="0"/>
                <a:ea typeface="+mn-ea"/>
                <a:cs typeface="+mn-cs"/>
              </a:defRPr>
            </a:lvl8pPr>
            <a:lvl9pPr marL="3657600" algn="l" defTabSz="914400" rtl="0" eaLnBrk="1" latinLnBrk="0" hangingPunct="1">
              <a:defRPr sz="1400" kern="1200">
                <a:solidFill>
                  <a:schemeClr val="tx1"/>
                </a:solidFill>
                <a:latin typeface="Arial" panose="020B0604020202020204" pitchFamily="34" charset="0"/>
                <a:ea typeface="+mn-ea"/>
                <a:cs typeface="+mn-cs"/>
              </a:defRPr>
            </a:lvl9pPr>
          </a:lstStyle>
          <a:p>
            <a:endParaRPr lang="en-CA"/>
          </a:p>
        </p:txBody>
      </p:sp>
      <p:sp>
        <p:nvSpPr>
          <p:cNvPr id="178" name="Freeform 174">
            <a:extLst>
              <a:ext uri="{FF2B5EF4-FFF2-40B4-BE49-F238E27FC236}">
                <a16:creationId xmlns:a16="http://schemas.microsoft.com/office/drawing/2014/main" id="{D40AB3F0-D3C1-4DD5-A824-501FAB2EFF38}"/>
              </a:ext>
            </a:extLst>
          </p:cNvPr>
          <p:cNvSpPr>
            <a:spLocks noChangeAspect="1"/>
          </p:cNvSpPr>
          <p:nvPr/>
        </p:nvSpPr>
        <p:spPr bwMode="auto">
          <a:xfrm>
            <a:off x="9275543" y="1363595"/>
            <a:ext cx="8702" cy="22092"/>
          </a:xfrm>
          <a:custGeom>
            <a:avLst/>
            <a:gdLst>
              <a:gd name="T0" fmla="*/ 8 w 15"/>
              <a:gd name="T1" fmla="*/ 34 h 34"/>
              <a:gd name="T2" fmla="*/ 0 w 15"/>
              <a:gd name="T3" fmla="*/ 0 h 34"/>
            </a:gdLst>
            <a:ahLst/>
            <a:cxnLst>
              <a:cxn ang="0">
                <a:pos x="T0" y="T1"/>
              </a:cxn>
              <a:cxn ang="0">
                <a:pos x="T2" y="T3"/>
              </a:cxn>
            </a:cxnLst>
            <a:rect l="0" t="0" r="r" b="b"/>
            <a:pathLst>
              <a:path w="15" h="34">
                <a:moveTo>
                  <a:pt x="8" y="34"/>
                </a:moveTo>
                <a:cubicBezTo>
                  <a:pt x="15" y="21"/>
                  <a:pt x="6" y="11"/>
                  <a:pt x="0" y="0"/>
                </a:cubicBezTo>
              </a:path>
            </a:pathLst>
          </a:custGeom>
          <a:noFill/>
          <a:ln w="6350" cap="rnd">
            <a:solidFill>
              <a:srgbClr val="FF6600"/>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defPPr>
              <a:defRPr lang="en-US"/>
            </a:defPPr>
            <a:lvl1pPr algn="l" rtl="0" fontAlgn="base">
              <a:spcBef>
                <a:spcPct val="0"/>
              </a:spcBef>
              <a:spcAft>
                <a:spcPct val="0"/>
              </a:spcAft>
              <a:defRPr sz="1400" kern="1200">
                <a:solidFill>
                  <a:schemeClr val="tx1"/>
                </a:solidFill>
                <a:latin typeface="Arial" panose="020B0604020202020204" pitchFamily="34" charset="0"/>
                <a:ea typeface="+mn-ea"/>
                <a:cs typeface="+mn-cs"/>
              </a:defRPr>
            </a:lvl1pPr>
            <a:lvl2pPr marL="457200" algn="l" rtl="0" fontAlgn="base">
              <a:spcBef>
                <a:spcPct val="0"/>
              </a:spcBef>
              <a:spcAft>
                <a:spcPct val="0"/>
              </a:spcAft>
              <a:defRPr sz="1400" kern="1200">
                <a:solidFill>
                  <a:schemeClr val="tx1"/>
                </a:solidFill>
                <a:latin typeface="Arial" panose="020B0604020202020204" pitchFamily="34" charset="0"/>
                <a:ea typeface="+mn-ea"/>
                <a:cs typeface="+mn-cs"/>
              </a:defRPr>
            </a:lvl2pPr>
            <a:lvl3pPr marL="914400" algn="l" rtl="0" fontAlgn="base">
              <a:spcBef>
                <a:spcPct val="0"/>
              </a:spcBef>
              <a:spcAft>
                <a:spcPct val="0"/>
              </a:spcAft>
              <a:defRPr sz="1400" kern="1200">
                <a:solidFill>
                  <a:schemeClr val="tx1"/>
                </a:solidFill>
                <a:latin typeface="Arial" panose="020B0604020202020204" pitchFamily="34" charset="0"/>
                <a:ea typeface="+mn-ea"/>
                <a:cs typeface="+mn-cs"/>
              </a:defRPr>
            </a:lvl3pPr>
            <a:lvl4pPr marL="1371600" algn="l" rtl="0" fontAlgn="base">
              <a:spcBef>
                <a:spcPct val="0"/>
              </a:spcBef>
              <a:spcAft>
                <a:spcPct val="0"/>
              </a:spcAft>
              <a:defRPr sz="1400" kern="1200">
                <a:solidFill>
                  <a:schemeClr val="tx1"/>
                </a:solidFill>
                <a:latin typeface="Arial" panose="020B0604020202020204" pitchFamily="34" charset="0"/>
                <a:ea typeface="+mn-ea"/>
                <a:cs typeface="+mn-cs"/>
              </a:defRPr>
            </a:lvl4pPr>
            <a:lvl5pPr marL="1828800" algn="l" rtl="0" fontAlgn="base">
              <a:spcBef>
                <a:spcPct val="0"/>
              </a:spcBef>
              <a:spcAft>
                <a:spcPct val="0"/>
              </a:spcAft>
              <a:defRPr sz="1400" kern="1200">
                <a:solidFill>
                  <a:schemeClr val="tx1"/>
                </a:solidFill>
                <a:latin typeface="Arial" panose="020B0604020202020204" pitchFamily="34" charset="0"/>
                <a:ea typeface="+mn-ea"/>
                <a:cs typeface="+mn-cs"/>
              </a:defRPr>
            </a:lvl5pPr>
            <a:lvl6pPr marL="2286000" algn="l" defTabSz="914400" rtl="0" eaLnBrk="1" latinLnBrk="0" hangingPunct="1">
              <a:defRPr sz="1400" kern="1200">
                <a:solidFill>
                  <a:schemeClr val="tx1"/>
                </a:solidFill>
                <a:latin typeface="Arial" panose="020B0604020202020204" pitchFamily="34" charset="0"/>
                <a:ea typeface="+mn-ea"/>
                <a:cs typeface="+mn-cs"/>
              </a:defRPr>
            </a:lvl6pPr>
            <a:lvl7pPr marL="2743200" algn="l" defTabSz="914400" rtl="0" eaLnBrk="1" latinLnBrk="0" hangingPunct="1">
              <a:defRPr sz="1400" kern="1200">
                <a:solidFill>
                  <a:schemeClr val="tx1"/>
                </a:solidFill>
                <a:latin typeface="Arial" panose="020B0604020202020204" pitchFamily="34" charset="0"/>
                <a:ea typeface="+mn-ea"/>
                <a:cs typeface="+mn-cs"/>
              </a:defRPr>
            </a:lvl7pPr>
            <a:lvl8pPr marL="3200400" algn="l" defTabSz="914400" rtl="0" eaLnBrk="1" latinLnBrk="0" hangingPunct="1">
              <a:defRPr sz="1400" kern="1200">
                <a:solidFill>
                  <a:schemeClr val="tx1"/>
                </a:solidFill>
                <a:latin typeface="Arial" panose="020B0604020202020204" pitchFamily="34" charset="0"/>
                <a:ea typeface="+mn-ea"/>
                <a:cs typeface="+mn-cs"/>
              </a:defRPr>
            </a:lvl8pPr>
            <a:lvl9pPr marL="3657600" algn="l" defTabSz="914400" rtl="0" eaLnBrk="1" latinLnBrk="0" hangingPunct="1">
              <a:defRPr sz="1400" kern="1200">
                <a:solidFill>
                  <a:schemeClr val="tx1"/>
                </a:solidFill>
                <a:latin typeface="Arial" panose="020B0604020202020204" pitchFamily="34" charset="0"/>
                <a:ea typeface="+mn-ea"/>
                <a:cs typeface="+mn-cs"/>
              </a:defRPr>
            </a:lvl9pPr>
          </a:lstStyle>
          <a:p>
            <a:endParaRPr lang="en-CA"/>
          </a:p>
        </p:txBody>
      </p:sp>
      <p:sp>
        <p:nvSpPr>
          <p:cNvPr id="179" name="Freeform 175">
            <a:extLst>
              <a:ext uri="{FF2B5EF4-FFF2-40B4-BE49-F238E27FC236}">
                <a16:creationId xmlns:a16="http://schemas.microsoft.com/office/drawing/2014/main" id="{016D0374-7C07-4852-B177-BE135A767B8D}"/>
              </a:ext>
            </a:extLst>
          </p:cNvPr>
          <p:cNvSpPr>
            <a:spLocks noChangeAspect="1"/>
          </p:cNvSpPr>
          <p:nvPr/>
        </p:nvSpPr>
        <p:spPr bwMode="auto">
          <a:xfrm>
            <a:off x="9223332" y="1385688"/>
            <a:ext cx="56818" cy="51365"/>
          </a:xfrm>
          <a:custGeom>
            <a:avLst/>
            <a:gdLst>
              <a:gd name="T0" fmla="*/ 0 w 96"/>
              <a:gd name="T1" fmla="*/ 36 h 81"/>
              <a:gd name="T2" fmla="*/ 96 w 96"/>
              <a:gd name="T3" fmla="*/ 0 h 81"/>
            </a:gdLst>
            <a:ahLst/>
            <a:cxnLst>
              <a:cxn ang="0">
                <a:pos x="T0" y="T1"/>
              </a:cxn>
              <a:cxn ang="0">
                <a:pos x="T2" y="T3"/>
              </a:cxn>
            </a:cxnLst>
            <a:rect l="0" t="0" r="r" b="b"/>
            <a:pathLst>
              <a:path w="96" h="81">
                <a:moveTo>
                  <a:pt x="0" y="36"/>
                </a:moveTo>
                <a:cubicBezTo>
                  <a:pt x="43" y="81"/>
                  <a:pt x="63" y="11"/>
                  <a:pt x="96" y="0"/>
                </a:cubicBezTo>
              </a:path>
            </a:pathLst>
          </a:custGeom>
          <a:noFill/>
          <a:ln w="6350" cap="rnd">
            <a:solidFill>
              <a:srgbClr val="FF6600"/>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defPPr>
              <a:defRPr lang="en-US"/>
            </a:defPPr>
            <a:lvl1pPr algn="l" rtl="0" fontAlgn="base">
              <a:spcBef>
                <a:spcPct val="0"/>
              </a:spcBef>
              <a:spcAft>
                <a:spcPct val="0"/>
              </a:spcAft>
              <a:defRPr sz="1400" kern="1200">
                <a:solidFill>
                  <a:schemeClr val="tx1"/>
                </a:solidFill>
                <a:latin typeface="Arial" panose="020B0604020202020204" pitchFamily="34" charset="0"/>
                <a:ea typeface="+mn-ea"/>
                <a:cs typeface="+mn-cs"/>
              </a:defRPr>
            </a:lvl1pPr>
            <a:lvl2pPr marL="457200" algn="l" rtl="0" fontAlgn="base">
              <a:spcBef>
                <a:spcPct val="0"/>
              </a:spcBef>
              <a:spcAft>
                <a:spcPct val="0"/>
              </a:spcAft>
              <a:defRPr sz="1400" kern="1200">
                <a:solidFill>
                  <a:schemeClr val="tx1"/>
                </a:solidFill>
                <a:latin typeface="Arial" panose="020B0604020202020204" pitchFamily="34" charset="0"/>
                <a:ea typeface="+mn-ea"/>
                <a:cs typeface="+mn-cs"/>
              </a:defRPr>
            </a:lvl2pPr>
            <a:lvl3pPr marL="914400" algn="l" rtl="0" fontAlgn="base">
              <a:spcBef>
                <a:spcPct val="0"/>
              </a:spcBef>
              <a:spcAft>
                <a:spcPct val="0"/>
              </a:spcAft>
              <a:defRPr sz="1400" kern="1200">
                <a:solidFill>
                  <a:schemeClr val="tx1"/>
                </a:solidFill>
                <a:latin typeface="Arial" panose="020B0604020202020204" pitchFamily="34" charset="0"/>
                <a:ea typeface="+mn-ea"/>
                <a:cs typeface="+mn-cs"/>
              </a:defRPr>
            </a:lvl3pPr>
            <a:lvl4pPr marL="1371600" algn="l" rtl="0" fontAlgn="base">
              <a:spcBef>
                <a:spcPct val="0"/>
              </a:spcBef>
              <a:spcAft>
                <a:spcPct val="0"/>
              </a:spcAft>
              <a:defRPr sz="1400" kern="1200">
                <a:solidFill>
                  <a:schemeClr val="tx1"/>
                </a:solidFill>
                <a:latin typeface="Arial" panose="020B0604020202020204" pitchFamily="34" charset="0"/>
                <a:ea typeface="+mn-ea"/>
                <a:cs typeface="+mn-cs"/>
              </a:defRPr>
            </a:lvl4pPr>
            <a:lvl5pPr marL="1828800" algn="l" rtl="0" fontAlgn="base">
              <a:spcBef>
                <a:spcPct val="0"/>
              </a:spcBef>
              <a:spcAft>
                <a:spcPct val="0"/>
              </a:spcAft>
              <a:defRPr sz="1400" kern="1200">
                <a:solidFill>
                  <a:schemeClr val="tx1"/>
                </a:solidFill>
                <a:latin typeface="Arial" panose="020B0604020202020204" pitchFamily="34" charset="0"/>
                <a:ea typeface="+mn-ea"/>
                <a:cs typeface="+mn-cs"/>
              </a:defRPr>
            </a:lvl5pPr>
            <a:lvl6pPr marL="2286000" algn="l" defTabSz="914400" rtl="0" eaLnBrk="1" latinLnBrk="0" hangingPunct="1">
              <a:defRPr sz="1400" kern="1200">
                <a:solidFill>
                  <a:schemeClr val="tx1"/>
                </a:solidFill>
                <a:latin typeface="Arial" panose="020B0604020202020204" pitchFamily="34" charset="0"/>
                <a:ea typeface="+mn-ea"/>
                <a:cs typeface="+mn-cs"/>
              </a:defRPr>
            </a:lvl6pPr>
            <a:lvl7pPr marL="2743200" algn="l" defTabSz="914400" rtl="0" eaLnBrk="1" latinLnBrk="0" hangingPunct="1">
              <a:defRPr sz="1400" kern="1200">
                <a:solidFill>
                  <a:schemeClr val="tx1"/>
                </a:solidFill>
                <a:latin typeface="Arial" panose="020B0604020202020204" pitchFamily="34" charset="0"/>
                <a:ea typeface="+mn-ea"/>
                <a:cs typeface="+mn-cs"/>
              </a:defRPr>
            </a:lvl7pPr>
            <a:lvl8pPr marL="3200400" algn="l" defTabSz="914400" rtl="0" eaLnBrk="1" latinLnBrk="0" hangingPunct="1">
              <a:defRPr sz="1400" kern="1200">
                <a:solidFill>
                  <a:schemeClr val="tx1"/>
                </a:solidFill>
                <a:latin typeface="Arial" panose="020B0604020202020204" pitchFamily="34" charset="0"/>
                <a:ea typeface="+mn-ea"/>
                <a:cs typeface="+mn-cs"/>
              </a:defRPr>
            </a:lvl8pPr>
            <a:lvl9pPr marL="3657600" algn="l" defTabSz="914400" rtl="0" eaLnBrk="1" latinLnBrk="0" hangingPunct="1">
              <a:defRPr sz="1400" kern="1200">
                <a:solidFill>
                  <a:schemeClr val="tx1"/>
                </a:solidFill>
                <a:latin typeface="Arial" panose="020B0604020202020204" pitchFamily="34" charset="0"/>
                <a:ea typeface="+mn-ea"/>
                <a:cs typeface="+mn-cs"/>
              </a:defRPr>
            </a:lvl9pPr>
          </a:lstStyle>
          <a:p>
            <a:endParaRPr lang="en-CA"/>
          </a:p>
        </p:txBody>
      </p:sp>
      <p:sp>
        <p:nvSpPr>
          <p:cNvPr id="180" name="Freeform 176">
            <a:extLst>
              <a:ext uri="{FF2B5EF4-FFF2-40B4-BE49-F238E27FC236}">
                <a16:creationId xmlns:a16="http://schemas.microsoft.com/office/drawing/2014/main" id="{365AA187-946D-431C-B4A7-97FC3BDE9E83}"/>
              </a:ext>
            </a:extLst>
          </p:cNvPr>
          <p:cNvSpPr>
            <a:spLocks noChangeAspect="1"/>
          </p:cNvSpPr>
          <p:nvPr/>
        </p:nvSpPr>
        <p:spPr bwMode="auto">
          <a:xfrm>
            <a:off x="8806154" y="1375194"/>
            <a:ext cx="15356" cy="4971"/>
          </a:xfrm>
          <a:custGeom>
            <a:avLst/>
            <a:gdLst>
              <a:gd name="T0" fmla="*/ 0 w 26"/>
              <a:gd name="T1" fmla="*/ 0 h 8"/>
              <a:gd name="T2" fmla="*/ 26 w 26"/>
              <a:gd name="T3" fmla="*/ 6 h 8"/>
            </a:gdLst>
            <a:ahLst/>
            <a:cxnLst>
              <a:cxn ang="0">
                <a:pos x="T0" y="T1"/>
              </a:cxn>
              <a:cxn ang="0">
                <a:pos x="T2" y="T3"/>
              </a:cxn>
            </a:cxnLst>
            <a:rect l="0" t="0" r="r" b="b"/>
            <a:pathLst>
              <a:path w="26" h="8">
                <a:moveTo>
                  <a:pt x="0" y="0"/>
                </a:moveTo>
                <a:cubicBezTo>
                  <a:pt x="6" y="8"/>
                  <a:pt x="17" y="5"/>
                  <a:pt x="26" y="6"/>
                </a:cubicBezTo>
              </a:path>
            </a:pathLst>
          </a:custGeom>
          <a:noFill/>
          <a:ln w="6350" cap="rnd">
            <a:solidFill>
              <a:srgbClr val="FF6600"/>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defPPr>
              <a:defRPr lang="en-US"/>
            </a:defPPr>
            <a:lvl1pPr algn="l" rtl="0" fontAlgn="base">
              <a:spcBef>
                <a:spcPct val="0"/>
              </a:spcBef>
              <a:spcAft>
                <a:spcPct val="0"/>
              </a:spcAft>
              <a:defRPr sz="1400" kern="1200">
                <a:solidFill>
                  <a:schemeClr val="tx1"/>
                </a:solidFill>
                <a:latin typeface="Arial" panose="020B0604020202020204" pitchFamily="34" charset="0"/>
                <a:ea typeface="+mn-ea"/>
                <a:cs typeface="+mn-cs"/>
              </a:defRPr>
            </a:lvl1pPr>
            <a:lvl2pPr marL="457200" algn="l" rtl="0" fontAlgn="base">
              <a:spcBef>
                <a:spcPct val="0"/>
              </a:spcBef>
              <a:spcAft>
                <a:spcPct val="0"/>
              </a:spcAft>
              <a:defRPr sz="1400" kern="1200">
                <a:solidFill>
                  <a:schemeClr val="tx1"/>
                </a:solidFill>
                <a:latin typeface="Arial" panose="020B0604020202020204" pitchFamily="34" charset="0"/>
                <a:ea typeface="+mn-ea"/>
                <a:cs typeface="+mn-cs"/>
              </a:defRPr>
            </a:lvl2pPr>
            <a:lvl3pPr marL="914400" algn="l" rtl="0" fontAlgn="base">
              <a:spcBef>
                <a:spcPct val="0"/>
              </a:spcBef>
              <a:spcAft>
                <a:spcPct val="0"/>
              </a:spcAft>
              <a:defRPr sz="1400" kern="1200">
                <a:solidFill>
                  <a:schemeClr val="tx1"/>
                </a:solidFill>
                <a:latin typeface="Arial" panose="020B0604020202020204" pitchFamily="34" charset="0"/>
                <a:ea typeface="+mn-ea"/>
                <a:cs typeface="+mn-cs"/>
              </a:defRPr>
            </a:lvl3pPr>
            <a:lvl4pPr marL="1371600" algn="l" rtl="0" fontAlgn="base">
              <a:spcBef>
                <a:spcPct val="0"/>
              </a:spcBef>
              <a:spcAft>
                <a:spcPct val="0"/>
              </a:spcAft>
              <a:defRPr sz="1400" kern="1200">
                <a:solidFill>
                  <a:schemeClr val="tx1"/>
                </a:solidFill>
                <a:latin typeface="Arial" panose="020B0604020202020204" pitchFamily="34" charset="0"/>
                <a:ea typeface="+mn-ea"/>
                <a:cs typeface="+mn-cs"/>
              </a:defRPr>
            </a:lvl4pPr>
            <a:lvl5pPr marL="1828800" algn="l" rtl="0" fontAlgn="base">
              <a:spcBef>
                <a:spcPct val="0"/>
              </a:spcBef>
              <a:spcAft>
                <a:spcPct val="0"/>
              </a:spcAft>
              <a:defRPr sz="1400" kern="1200">
                <a:solidFill>
                  <a:schemeClr val="tx1"/>
                </a:solidFill>
                <a:latin typeface="Arial" panose="020B0604020202020204" pitchFamily="34" charset="0"/>
                <a:ea typeface="+mn-ea"/>
                <a:cs typeface="+mn-cs"/>
              </a:defRPr>
            </a:lvl5pPr>
            <a:lvl6pPr marL="2286000" algn="l" defTabSz="914400" rtl="0" eaLnBrk="1" latinLnBrk="0" hangingPunct="1">
              <a:defRPr sz="1400" kern="1200">
                <a:solidFill>
                  <a:schemeClr val="tx1"/>
                </a:solidFill>
                <a:latin typeface="Arial" panose="020B0604020202020204" pitchFamily="34" charset="0"/>
                <a:ea typeface="+mn-ea"/>
                <a:cs typeface="+mn-cs"/>
              </a:defRPr>
            </a:lvl6pPr>
            <a:lvl7pPr marL="2743200" algn="l" defTabSz="914400" rtl="0" eaLnBrk="1" latinLnBrk="0" hangingPunct="1">
              <a:defRPr sz="1400" kern="1200">
                <a:solidFill>
                  <a:schemeClr val="tx1"/>
                </a:solidFill>
                <a:latin typeface="Arial" panose="020B0604020202020204" pitchFamily="34" charset="0"/>
                <a:ea typeface="+mn-ea"/>
                <a:cs typeface="+mn-cs"/>
              </a:defRPr>
            </a:lvl7pPr>
            <a:lvl8pPr marL="3200400" algn="l" defTabSz="914400" rtl="0" eaLnBrk="1" latinLnBrk="0" hangingPunct="1">
              <a:defRPr sz="1400" kern="1200">
                <a:solidFill>
                  <a:schemeClr val="tx1"/>
                </a:solidFill>
                <a:latin typeface="Arial" panose="020B0604020202020204" pitchFamily="34" charset="0"/>
                <a:ea typeface="+mn-ea"/>
                <a:cs typeface="+mn-cs"/>
              </a:defRPr>
            </a:lvl8pPr>
            <a:lvl9pPr marL="3657600" algn="l" defTabSz="914400" rtl="0" eaLnBrk="1" latinLnBrk="0" hangingPunct="1">
              <a:defRPr sz="1400" kern="1200">
                <a:solidFill>
                  <a:schemeClr val="tx1"/>
                </a:solidFill>
                <a:latin typeface="Arial" panose="020B0604020202020204" pitchFamily="34" charset="0"/>
                <a:ea typeface="+mn-ea"/>
                <a:cs typeface="+mn-cs"/>
              </a:defRPr>
            </a:lvl9pPr>
          </a:lstStyle>
          <a:p>
            <a:endParaRPr lang="en-CA"/>
          </a:p>
        </p:txBody>
      </p:sp>
      <p:sp>
        <p:nvSpPr>
          <p:cNvPr id="181" name="Freeform 177">
            <a:extLst>
              <a:ext uri="{FF2B5EF4-FFF2-40B4-BE49-F238E27FC236}">
                <a16:creationId xmlns:a16="http://schemas.microsoft.com/office/drawing/2014/main" id="{99C104A6-C3B6-409A-AF2C-28E1C93BFB72}"/>
              </a:ext>
            </a:extLst>
          </p:cNvPr>
          <p:cNvSpPr>
            <a:spLocks noChangeAspect="1"/>
          </p:cNvSpPr>
          <p:nvPr/>
        </p:nvSpPr>
        <p:spPr bwMode="auto">
          <a:xfrm>
            <a:off x="8821510" y="1371328"/>
            <a:ext cx="4607" cy="7732"/>
          </a:xfrm>
          <a:custGeom>
            <a:avLst/>
            <a:gdLst>
              <a:gd name="T0" fmla="*/ 0 w 8"/>
              <a:gd name="T1" fmla="*/ 12 h 12"/>
              <a:gd name="T2" fmla="*/ 8 w 8"/>
              <a:gd name="T3" fmla="*/ 0 h 12"/>
            </a:gdLst>
            <a:ahLst/>
            <a:cxnLst>
              <a:cxn ang="0">
                <a:pos x="T0" y="T1"/>
              </a:cxn>
              <a:cxn ang="0">
                <a:pos x="T2" y="T3"/>
              </a:cxn>
            </a:cxnLst>
            <a:rect l="0" t="0" r="r" b="b"/>
            <a:pathLst>
              <a:path w="8" h="12">
                <a:moveTo>
                  <a:pt x="0" y="12"/>
                </a:moveTo>
                <a:cubicBezTo>
                  <a:pt x="2" y="9"/>
                  <a:pt x="7" y="5"/>
                  <a:pt x="8" y="0"/>
                </a:cubicBezTo>
              </a:path>
            </a:pathLst>
          </a:custGeom>
          <a:noFill/>
          <a:ln w="6350" cap="rnd">
            <a:solidFill>
              <a:srgbClr val="FF6600"/>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defPPr>
              <a:defRPr lang="en-US"/>
            </a:defPPr>
            <a:lvl1pPr algn="l" rtl="0" fontAlgn="base">
              <a:spcBef>
                <a:spcPct val="0"/>
              </a:spcBef>
              <a:spcAft>
                <a:spcPct val="0"/>
              </a:spcAft>
              <a:defRPr sz="1400" kern="1200">
                <a:solidFill>
                  <a:schemeClr val="tx1"/>
                </a:solidFill>
                <a:latin typeface="Arial" panose="020B0604020202020204" pitchFamily="34" charset="0"/>
                <a:ea typeface="+mn-ea"/>
                <a:cs typeface="+mn-cs"/>
              </a:defRPr>
            </a:lvl1pPr>
            <a:lvl2pPr marL="457200" algn="l" rtl="0" fontAlgn="base">
              <a:spcBef>
                <a:spcPct val="0"/>
              </a:spcBef>
              <a:spcAft>
                <a:spcPct val="0"/>
              </a:spcAft>
              <a:defRPr sz="1400" kern="1200">
                <a:solidFill>
                  <a:schemeClr val="tx1"/>
                </a:solidFill>
                <a:latin typeface="Arial" panose="020B0604020202020204" pitchFamily="34" charset="0"/>
                <a:ea typeface="+mn-ea"/>
                <a:cs typeface="+mn-cs"/>
              </a:defRPr>
            </a:lvl2pPr>
            <a:lvl3pPr marL="914400" algn="l" rtl="0" fontAlgn="base">
              <a:spcBef>
                <a:spcPct val="0"/>
              </a:spcBef>
              <a:spcAft>
                <a:spcPct val="0"/>
              </a:spcAft>
              <a:defRPr sz="1400" kern="1200">
                <a:solidFill>
                  <a:schemeClr val="tx1"/>
                </a:solidFill>
                <a:latin typeface="Arial" panose="020B0604020202020204" pitchFamily="34" charset="0"/>
                <a:ea typeface="+mn-ea"/>
                <a:cs typeface="+mn-cs"/>
              </a:defRPr>
            </a:lvl3pPr>
            <a:lvl4pPr marL="1371600" algn="l" rtl="0" fontAlgn="base">
              <a:spcBef>
                <a:spcPct val="0"/>
              </a:spcBef>
              <a:spcAft>
                <a:spcPct val="0"/>
              </a:spcAft>
              <a:defRPr sz="1400" kern="1200">
                <a:solidFill>
                  <a:schemeClr val="tx1"/>
                </a:solidFill>
                <a:latin typeface="Arial" panose="020B0604020202020204" pitchFamily="34" charset="0"/>
                <a:ea typeface="+mn-ea"/>
                <a:cs typeface="+mn-cs"/>
              </a:defRPr>
            </a:lvl4pPr>
            <a:lvl5pPr marL="1828800" algn="l" rtl="0" fontAlgn="base">
              <a:spcBef>
                <a:spcPct val="0"/>
              </a:spcBef>
              <a:spcAft>
                <a:spcPct val="0"/>
              </a:spcAft>
              <a:defRPr sz="1400" kern="1200">
                <a:solidFill>
                  <a:schemeClr val="tx1"/>
                </a:solidFill>
                <a:latin typeface="Arial" panose="020B0604020202020204" pitchFamily="34" charset="0"/>
                <a:ea typeface="+mn-ea"/>
                <a:cs typeface="+mn-cs"/>
              </a:defRPr>
            </a:lvl5pPr>
            <a:lvl6pPr marL="2286000" algn="l" defTabSz="914400" rtl="0" eaLnBrk="1" latinLnBrk="0" hangingPunct="1">
              <a:defRPr sz="1400" kern="1200">
                <a:solidFill>
                  <a:schemeClr val="tx1"/>
                </a:solidFill>
                <a:latin typeface="Arial" panose="020B0604020202020204" pitchFamily="34" charset="0"/>
                <a:ea typeface="+mn-ea"/>
                <a:cs typeface="+mn-cs"/>
              </a:defRPr>
            </a:lvl6pPr>
            <a:lvl7pPr marL="2743200" algn="l" defTabSz="914400" rtl="0" eaLnBrk="1" latinLnBrk="0" hangingPunct="1">
              <a:defRPr sz="1400" kern="1200">
                <a:solidFill>
                  <a:schemeClr val="tx1"/>
                </a:solidFill>
                <a:latin typeface="Arial" panose="020B0604020202020204" pitchFamily="34" charset="0"/>
                <a:ea typeface="+mn-ea"/>
                <a:cs typeface="+mn-cs"/>
              </a:defRPr>
            </a:lvl7pPr>
            <a:lvl8pPr marL="3200400" algn="l" defTabSz="914400" rtl="0" eaLnBrk="1" latinLnBrk="0" hangingPunct="1">
              <a:defRPr sz="1400" kern="1200">
                <a:solidFill>
                  <a:schemeClr val="tx1"/>
                </a:solidFill>
                <a:latin typeface="Arial" panose="020B0604020202020204" pitchFamily="34" charset="0"/>
                <a:ea typeface="+mn-ea"/>
                <a:cs typeface="+mn-cs"/>
              </a:defRPr>
            </a:lvl8pPr>
            <a:lvl9pPr marL="3657600" algn="l" defTabSz="914400" rtl="0" eaLnBrk="1" latinLnBrk="0" hangingPunct="1">
              <a:defRPr sz="1400" kern="1200">
                <a:solidFill>
                  <a:schemeClr val="tx1"/>
                </a:solidFill>
                <a:latin typeface="Arial" panose="020B0604020202020204" pitchFamily="34" charset="0"/>
                <a:ea typeface="+mn-ea"/>
                <a:cs typeface="+mn-cs"/>
              </a:defRPr>
            </a:lvl9pPr>
          </a:lstStyle>
          <a:p>
            <a:endParaRPr lang="en-CA"/>
          </a:p>
        </p:txBody>
      </p:sp>
      <p:sp>
        <p:nvSpPr>
          <p:cNvPr id="182" name="Freeform 178">
            <a:extLst>
              <a:ext uri="{FF2B5EF4-FFF2-40B4-BE49-F238E27FC236}">
                <a16:creationId xmlns:a16="http://schemas.microsoft.com/office/drawing/2014/main" id="{575E612C-21ED-4C35-9CD1-60AF83273D8E}"/>
              </a:ext>
            </a:extLst>
          </p:cNvPr>
          <p:cNvSpPr>
            <a:spLocks noChangeAspect="1"/>
          </p:cNvSpPr>
          <p:nvPr/>
        </p:nvSpPr>
        <p:spPr bwMode="auto">
          <a:xfrm>
            <a:off x="8821510" y="1368566"/>
            <a:ext cx="18939" cy="17674"/>
          </a:xfrm>
          <a:custGeom>
            <a:avLst/>
            <a:gdLst>
              <a:gd name="T0" fmla="*/ 0 w 32"/>
              <a:gd name="T1" fmla="*/ 16 h 28"/>
              <a:gd name="T2" fmla="*/ 1 w 32"/>
              <a:gd name="T3" fmla="*/ 19 h 28"/>
              <a:gd name="T4" fmla="*/ 32 w 32"/>
              <a:gd name="T5" fmla="*/ 0 h 28"/>
            </a:gdLst>
            <a:ahLst/>
            <a:cxnLst>
              <a:cxn ang="0">
                <a:pos x="T0" y="T1"/>
              </a:cxn>
              <a:cxn ang="0">
                <a:pos x="T2" y="T3"/>
              </a:cxn>
              <a:cxn ang="0">
                <a:pos x="T4" y="T5"/>
              </a:cxn>
            </a:cxnLst>
            <a:rect l="0" t="0" r="r" b="b"/>
            <a:pathLst>
              <a:path w="32" h="28">
                <a:moveTo>
                  <a:pt x="0" y="16"/>
                </a:moveTo>
                <a:cubicBezTo>
                  <a:pt x="0" y="17"/>
                  <a:pt x="1" y="18"/>
                  <a:pt x="1" y="19"/>
                </a:cubicBezTo>
                <a:cubicBezTo>
                  <a:pt x="15" y="28"/>
                  <a:pt x="31" y="13"/>
                  <a:pt x="32" y="0"/>
                </a:cubicBezTo>
              </a:path>
            </a:pathLst>
          </a:custGeom>
          <a:noFill/>
          <a:ln w="6350" cap="rnd">
            <a:solidFill>
              <a:srgbClr val="FF6600"/>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defPPr>
              <a:defRPr lang="en-US"/>
            </a:defPPr>
            <a:lvl1pPr algn="l" rtl="0" fontAlgn="base">
              <a:spcBef>
                <a:spcPct val="0"/>
              </a:spcBef>
              <a:spcAft>
                <a:spcPct val="0"/>
              </a:spcAft>
              <a:defRPr sz="1400" kern="1200">
                <a:solidFill>
                  <a:schemeClr val="tx1"/>
                </a:solidFill>
                <a:latin typeface="Arial" panose="020B0604020202020204" pitchFamily="34" charset="0"/>
                <a:ea typeface="+mn-ea"/>
                <a:cs typeface="+mn-cs"/>
              </a:defRPr>
            </a:lvl1pPr>
            <a:lvl2pPr marL="457200" algn="l" rtl="0" fontAlgn="base">
              <a:spcBef>
                <a:spcPct val="0"/>
              </a:spcBef>
              <a:spcAft>
                <a:spcPct val="0"/>
              </a:spcAft>
              <a:defRPr sz="1400" kern="1200">
                <a:solidFill>
                  <a:schemeClr val="tx1"/>
                </a:solidFill>
                <a:latin typeface="Arial" panose="020B0604020202020204" pitchFamily="34" charset="0"/>
                <a:ea typeface="+mn-ea"/>
                <a:cs typeface="+mn-cs"/>
              </a:defRPr>
            </a:lvl2pPr>
            <a:lvl3pPr marL="914400" algn="l" rtl="0" fontAlgn="base">
              <a:spcBef>
                <a:spcPct val="0"/>
              </a:spcBef>
              <a:spcAft>
                <a:spcPct val="0"/>
              </a:spcAft>
              <a:defRPr sz="1400" kern="1200">
                <a:solidFill>
                  <a:schemeClr val="tx1"/>
                </a:solidFill>
                <a:latin typeface="Arial" panose="020B0604020202020204" pitchFamily="34" charset="0"/>
                <a:ea typeface="+mn-ea"/>
                <a:cs typeface="+mn-cs"/>
              </a:defRPr>
            </a:lvl3pPr>
            <a:lvl4pPr marL="1371600" algn="l" rtl="0" fontAlgn="base">
              <a:spcBef>
                <a:spcPct val="0"/>
              </a:spcBef>
              <a:spcAft>
                <a:spcPct val="0"/>
              </a:spcAft>
              <a:defRPr sz="1400" kern="1200">
                <a:solidFill>
                  <a:schemeClr val="tx1"/>
                </a:solidFill>
                <a:latin typeface="Arial" panose="020B0604020202020204" pitchFamily="34" charset="0"/>
                <a:ea typeface="+mn-ea"/>
                <a:cs typeface="+mn-cs"/>
              </a:defRPr>
            </a:lvl4pPr>
            <a:lvl5pPr marL="1828800" algn="l" rtl="0" fontAlgn="base">
              <a:spcBef>
                <a:spcPct val="0"/>
              </a:spcBef>
              <a:spcAft>
                <a:spcPct val="0"/>
              </a:spcAft>
              <a:defRPr sz="1400" kern="1200">
                <a:solidFill>
                  <a:schemeClr val="tx1"/>
                </a:solidFill>
                <a:latin typeface="Arial" panose="020B0604020202020204" pitchFamily="34" charset="0"/>
                <a:ea typeface="+mn-ea"/>
                <a:cs typeface="+mn-cs"/>
              </a:defRPr>
            </a:lvl5pPr>
            <a:lvl6pPr marL="2286000" algn="l" defTabSz="914400" rtl="0" eaLnBrk="1" latinLnBrk="0" hangingPunct="1">
              <a:defRPr sz="1400" kern="1200">
                <a:solidFill>
                  <a:schemeClr val="tx1"/>
                </a:solidFill>
                <a:latin typeface="Arial" panose="020B0604020202020204" pitchFamily="34" charset="0"/>
                <a:ea typeface="+mn-ea"/>
                <a:cs typeface="+mn-cs"/>
              </a:defRPr>
            </a:lvl6pPr>
            <a:lvl7pPr marL="2743200" algn="l" defTabSz="914400" rtl="0" eaLnBrk="1" latinLnBrk="0" hangingPunct="1">
              <a:defRPr sz="1400" kern="1200">
                <a:solidFill>
                  <a:schemeClr val="tx1"/>
                </a:solidFill>
                <a:latin typeface="Arial" panose="020B0604020202020204" pitchFamily="34" charset="0"/>
                <a:ea typeface="+mn-ea"/>
                <a:cs typeface="+mn-cs"/>
              </a:defRPr>
            </a:lvl7pPr>
            <a:lvl8pPr marL="3200400" algn="l" defTabSz="914400" rtl="0" eaLnBrk="1" latinLnBrk="0" hangingPunct="1">
              <a:defRPr sz="1400" kern="1200">
                <a:solidFill>
                  <a:schemeClr val="tx1"/>
                </a:solidFill>
                <a:latin typeface="Arial" panose="020B0604020202020204" pitchFamily="34" charset="0"/>
                <a:ea typeface="+mn-ea"/>
                <a:cs typeface="+mn-cs"/>
              </a:defRPr>
            </a:lvl8pPr>
            <a:lvl9pPr marL="3657600" algn="l" defTabSz="914400" rtl="0" eaLnBrk="1" latinLnBrk="0" hangingPunct="1">
              <a:defRPr sz="1400" kern="1200">
                <a:solidFill>
                  <a:schemeClr val="tx1"/>
                </a:solidFill>
                <a:latin typeface="Arial" panose="020B0604020202020204" pitchFamily="34" charset="0"/>
                <a:ea typeface="+mn-ea"/>
                <a:cs typeface="+mn-cs"/>
              </a:defRPr>
            </a:lvl9pPr>
          </a:lstStyle>
          <a:p>
            <a:endParaRPr lang="en-CA"/>
          </a:p>
        </p:txBody>
      </p:sp>
      <p:sp>
        <p:nvSpPr>
          <p:cNvPr id="183" name="Freeform 179">
            <a:extLst>
              <a:ext uri="{FF2B5EF4-FFF2-40B4-BE49-F238E27FC236}">
                <a16:creationId xmlns:a16="http://schemas.microsoft.com/office/drawing/2014/main" id="{6358542B-5B15-4442-B72E-B791FD92F1B4}"/>
              </a:ext>
            </a:extLst>
          </p:cNvPr>
          <p:cNvSpPr>
            <a:spLocks noChangeAspect="1"/>
          </p:cNvSpPr>
          <p:nvPr/>
        </p:nvSpPr>
        <p:spPr bwMode="auto">
          <a:xfrm>
            <a:off x="9096387" y="815702"/>
            <a:ext cx="23034" cy="46947"/>
          </a:xfrm>
          <a:custGeom>
            <a:avLst/>
            <a:gdLst>
              <a:gd name="T0" fmla="*/ 38 w 38"/>
              <a:gd name="T1" fmla="*/ 0 h 73"/>
              <a:gd name="T2" fmla="*/ 26 w 38"/>
              <a:gd name="T3" fmla="*/ 73 h 73"/>
            </a:gdLst>
            <a:ahLst/>
            <a:cxnLst>
              <a:cxn ang="0">
                <a:pos x="T0" y="T1"/>
              </a:cxn>
              <a:cxn ang="0">
                <a:pos x="T2" y="T3"/>
              </a:cxn>
            </a:cxnLst>
            <a:rect l="0" t="0" r="r" b="b"/>
            <a:pathLst>
              <a:path w="38" h="73">
                <a:moveTo>
                  <a:pt x="38" y="0"/>
                </a:moveTo>
                <a:cubicBezTo>
                  <a:pt x="21" y="13"/>
                  <a:pt x="0" y="53"/>
                  <a:pt x="26" y="73"/>
                </a:cubicBezTo>
              </a:path>
            </a:pathLst>
          </a:custGeom>
          <a:noFill/>
          <a:ln w="6350" cap="rnd">
            <a:solidFill>
              <a:srgbClr val="FF6600"/>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defPPr>
              <a:defRPr lang="en-US"/>
            </a:defPPr>
            <a:lvl1pPr algn="l" rtl="0" fontAlgn="base">
              <a:spcBef>
                <a:spcPct val="0"/>
              </a:spcBef>
              <a:spcAft>
                <a:spcPct val="0"/>
              </a:spcAft>
              <a:defRPr sz="1400" kern="1200">
                <a:solidFill>
                  <a:schemeClr val="tx1"/>
                </a:solidFill>
                <a:latin typeface="Arial" panose="020B0604020202020204" pitchFamily="34" charset="0"/>
                <a:ea typeface="+mn-ea"/>
                <a:cs typeface="+mn-cs"/>
              </a:defRPr>
            </a:lvl1pPr>
            <a:lvl2pPr marL="457200" algn="l" rtl="0" fontAlgn="base">
              <a:spcBef>
                <a:spcPct val="0"/>
              </a:spcBef>
              <a:spcAft>
                <a:spcPct val="0"/>
              </a:spcAft>
              <a:defRPr sz="1400" kern="1200">
                <a:solidFill>
                  <a:schemeClr val="tx1"/>
                </a:solidFill>
                <a:latin typeface="Arial" panose="020B0604020202020204" pitchFamily="34" charset="0"/>
                <a:ea typeface="+mn-ea"/>
                <a:cs typeface="+mn-cs"/>
              </a:defRPr>
            </a:lvl2pPr>
            <a:lvl3pPr marL="914400" algn="l" rtl="0" fontAlgn="base">
              <a:spcBef>
                <a:spcPct val="0"/>
              </a:spcBef>
              <a:spcAft>
                <a:spcPct val="0"/>
              </a:spcAft>
              <a:defRPr sz="1400" kern="1200">
                <a:solidFill>
                  <a:schemeClr val="tx1"/>
                </a:solidFill>
                <a:latin typeface="Arial" panose="020B0604020202020204" pitchFamily="34" charset="0"/>
                <a:ea typeface="+mn-ea"/>
                <a:cs typeface="+mn-cs"/>
              </a:defRPr>
            </a:lvl3pPr>
            <a:lvl4pPr marL="1371600" algn="l" rtl="0" fontAlgn="base">
              <a:spcBef>
                <a:spcPct val="0"/>
              </a:spcBef>
              <a:spcAft>
                <a:spcPct val="0"/>
              </a:spcAft>
              <a:defRPr sz="1400" kern="1200">
                <a:solidFill>
                  <a:schemeClr val="tx1"/>
                </a:solidFill>
                <a:latin typeface="Arial" panose="020B0604020202020204" pitchFamily="34" charset="0"/>
                <a:ea typeface="+mn-ea"/>
                <a:cs typeface="+mn-cs"/>
              </a:defRPr>
            </a:lvl4pPr>
            <a:lvl5pPr marL="1828800" algn="l" rtl="0" fontAlgn="base">
              <a:spcBef>
                <a:spcPct val="0"/>
              </a:spcBef>
              <a:spcAft>
                <a:spcPct val="0"/>
              </a:spcAft>
              <a:defRPr sz="1400" kern="1200">
                <a:solidFill>
                  <a:schemeClr val="tx1"/>
                </a:solidFill>
                <a:latin typeface="Arial" panose="020B0604020202020204" pitchFamily="34" charset="0"/>
                <a:ea typeface="+mn-ea"/>
                <a:cs typeface="+mn-cs"/>
              </a:defRPr>
            </a:lvl5pPr>
            <a:lvl6pPr marL="2286000" algn="l" defTabSz="914400" rtl="0" eaLnBrk="1" latinLnBrk="0" hangingPunct="1">
              <a:defRPr sz="1400" kern="1200">
                <a:solidFill>
                  <a:schemeClr val="tx1"/>
                </a:solidFill>
                <a:latin typeface="Arial" panose="020B0604020202020204" pitchFamily="34" charset="0"/>
                <a:ea typeface="+mn-ea"/>
                <a:cs typeface="+mn-cs"/>
              </a:defRPr>
            </a:lvl6pPr>
            <a:lvl7pPr marL="2743200" algn="l" defTabSz="914400" rtl="0" eaLnBrk="1" latinLnBrk="0" hangingPunct="1">
              <a:defRPr sz="1400" kern="1200">
                <a:solidFill>
                  <a:schemeClr val="tx1"/>
                </a:solidFill>
                <a:latin typeface="Arial" panose="020B0604020202020204" pitchFamily="34" charset="0"/>
                <a:ea typeface="+mn-ea"/>
                <a:cs typeface="+mn-cs"/>
              </a:defRPr>
            </a:lvl7pPr>
            <a:lvl8pPr marL="3200400" algn="l" defTabSz="914400" rtl="0" eaLnBrk="1" latinLnBrk="0" hangingPunct="1">
              <a:defRPr sz="1400" kern="1200">
                <a:solidFill>
                  <a:schemeClr val="tx1"/>
                </a:solidFill>
                <a:latin typeface="Arial" panose="020B0604020202020204" pitchFamily="34" charset="0"/>
                <a:ea typeface="+mn-ea"/>
                <a:cs typeface="+mn-cs"/>
              </a:defRPr>
            </a:lvl8pPr>
            <a:lvl9pPr marL="3657600" algn="l" defTabSz="914400" rtl="0" eaLnBrk="1" latinLnBrk="0" hangingPunct="1">
              <a:defRPr sz="1400" kern="1200">
                <a:solidFill>
                  <a:schemeClr val="tx1"/>
                </a:solidFill>
                <a:latin typeface="Arial" panose="020B0604020202020204" pitchFamily="34" charset="0"/>
                <a:ea typeface="+mn-ea"/>
                <a:cs typeface="+mn-cs"/>
              </a:defRPr>
            </a:lvl9pPr>
          </a:lstStyle>
          <a:p>
            <a:endParaRPr lang="en-CA"/>
          </a:p>
        </p:txBody>
      </p:sp>
      <p:sp>
        <p:nvSpPr>
          <p:cNvPr id="184" name="Freeform 180">
            <a:extLst>
              <a:ext uri="{FF2B5EF4-FFF2-40B4-BE49-F238E27FC236}">
                <a16:creationId xmlns:a16="http://schemas.microsoft.com/office/drawing/2014/main" id="{1DAD54D4-013C-4A48-8090-D72AD08177D2}"/>
              </a:ext>
            </a:extLst>
          </p:cNvPr>
          <p:cNvSpPr>
            <a:spLocks noChangeAspect="1"/>
          </p:cNvSpPr>
          <p:nvPr/>
        </p:nvSpPr>
        <p:spPr bwMode="auto">
          <a:xfrm>
            <a:off x="9069769" y="815702"/>
            <a:ext cx="19963" cy="45290"/>
          </a:xfrm>
          <a:custGeom>
            <a:avLst/>
            <a:gdLst>
              <a:gd name="T0" fmla="*/ 0 w 35"/>
              <a:gd name="T1" fmla="*/ 0 h 70"/>
              <a:gd name="T2" fmla="*/ 6 w 35"/>
              <a:gd name="T3" fmla="*/ 70 h 70"/>
            </a:gdLst>
            <a:ahLst/>
            <a:cxnLst>
              <a:cxn ang="0">
                <a:pos x="T0" y="T1"/>
              </a:cxn>
              <a:cxn ang="0">
                <a:pos x="T2" y="T3"/>
              </a:cxn>
            </a:cxnLst>
            <a:rect l="0" t="0" r="r" b="b"/>
            <a:pathLst>
              <a:path w="35" h="70">
                <a:moveTo>
                  <a:pt x="0" y="0"/>
                </a:moveTo>
                <a:cubicBezTo>
                  <a:pt x="22" y="16"/>
                  <a:pt x="35" y="56"/>
                  <a:pt x="6" y="70"/>
                </a:cubicBezTo>
              </a:path>
            </a:pathLst>
          </a:custGeom>
          <a:noFill/>
          <a:ln w="6350" cap="rnd">
            <a:solidFill>
              <a:srgbClr val="FF6600"/>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defPPr>
              <a:defRPr lang="en-US"/>
            </a:defPPr>
            <a:lvl1pPr algn="l" rtl="0" fontAlgn="base">
              <a:spcBef>
                <a:spcPct val="0"/>
              </a:spcBef>
              <a:spcAft>
                <a:spcPct val="0"/>
              </a:spcAft>
              <a:defRPr sz="1400" kern="1200">
                <a:solidFill>
                  <a:schemeClr val="tx1"/>
                </a:solidFill>
                <a:latin typeface="Arial" panose="020B0604020202020204" pitchFamily="34" charset="0"/>
                <a:ea typeface="+mn-ea"/>
                <a:cs typeface="+mn-cs"/>
              </a:defRPr>
            </a:lvl1pPr>
            <a:lvl2pPr marL="457200" algn="l" rtl="0" fontAlgn="base">
              <a:spcBef>
                <a:spcPct val="0"/>
              </a:spcBef>
              <a:spcAft>
                <a:spcPct val="0"/>
              </a:spcAft>
              <a:defRPr sz="1400" kern="1200">
                <a:solidFill>
                  <a:schemeClr val="tx1"/>
                </a:solidFill>
                <a:latin typeface="Arial" panose="020B0604020202020204" pitchFamily="34" charset="0"/>
                <a:ea typeface="+mn-ea"/>
                <a:cs typeface="+mn-cs"/>
              </a:defRPr>
            </a:lvl2pPr>
            <a:lvl3pPr marL="914400" algn="l" rtl="0" fontAlgn="base">
              <a:spcBef>
                <a:spcPct val="0"/>
              </a:spcBef>
              <a:spcAft>
                <a:spcPct val="0"/>
              </a:spcAft>
              <a:defRPr sz="1400" kern="1200">
                <a:solidFill>
                  <a:schemeClr val="tx1"/>
                </a:solidFill>
                <a:latin typeface="Arial" panose="020B0604020202020204" pitchFamily="34" charset="0"/>
                <a:ea typeface="+mn-ea"/>
                <a:cs typeface="+mn-cs"/>
              </a:defRPr>
            </a:lvl3pPr>
            <a:lvl4pPr marL="1371600" algn="l" rtl="0" fontAlgn="base">
              <a:spcBef>
                <a:spcPct val="0"/>
              </a:spcBef>
              <a:spcAft>
                <a:spcPct val="0"/>
              </a:spcAft>
              <a:defRPr sz="1400" kern="1200">
                <a:solidFill>
                  <a:schemeClr val="tx1"/>
                </a:solidFill>
                <a:latin typeface="Arial" panose="020B0604020202020204" pitchFamily="34" charset="0"/>
                <a:ea typeface="+mn-ea"/>
                <a:cs typeface="+mn-cs"/>
              </a:defRPr>
            </a:lvl4pPr>
            <a:lvl5pPr marL="1828800" algn="l" rtl="0" fontAlgn="base">
              <a:spcBef>
                <a:spcPct val="0"/>
              </a:spcBef>
              <a:spcAft>
                <a:spcPct val="0"/>
              </a:spcAft>
              <a:defRPr sz="1400" kern="1200">
                <a:solidFill>
                  <a:schemeClr val="tx1"/>
                </a:solidFill>
                <a:latin typeface="Arial" panose="020B0604020202020204" pitchFamily="34" charset="0"/>
                <a:ea typeface="+mn-ea"/>
                <a:cs typeface="+mn-cs"/>
              </a:defRPr>
            </a:lvl5pPr>
            <a:lvl6pPr marL="2286000" algn="l" defTabSz="914400" rtl="0" eaLnBrk="1" latinLnBrk="0" hangingPunct="1">
              <a:defRPr sz="1400" kern="1200">
                <a:solidFill>
                  <a:schemeClr val="tx1"/>
                </a:solidFill>
                <a:latin typeface="Arial" panose="020B0604020202020204" pitchFamily="34" charset="0"/>
                <a:ea typeface="+mn-ea"/>
                <a:cs typeface="+mn-cs"/>
              </a:defRPr>
            </a:lvl6pPr>
            <a:lvl7pPr marL="2743200" algn="l" defTabSz="914400" rtl="0" eaLnBrk="1" latinLnBrk="0" hangingPunct="1">
              <a:defRPr sz="1400" kern="1200">
                <a:solidFill>
                  <a:schemeClr val="tx1"/>
                </a:solidFill>
                <a:latin typeface="Arial" panose="020B0604020202020204" pitchFamily="34" charset="0"/>
                <a:ea typeface="+mn-ea"/>
                <a:cs typeface="+mn-cs"/>
              </a:defRPr>
            </a:lvl7pPr>
            <a:lvl8pPr marL="3200400" algn="l" defTabSz="914400" rtl="0" eaLnBrk="1" latinLnBrk="0" hangingPunct="1">
              <a:defRPr sz="1400" kern="1200">
                <a:solidFill>
                  <a:schemeClr val="tx1"/>
                </a:solidFill>
                <a:latin typeface="Arial" panose="020B0604020202020204" pitchFamily="34" charset="0"/>
                <a:ea typeface="+mn-ea"/>
                <a:cs typeface="+mn-cs"/>
              </a:defRPr>
            </a:lvl8pPr>
            <a:lvl9pPr marL="3657600" algn="l" defTabSz="914400" rtl="0" eaLnBrk="1" latinLnBrk="0" hangingPunct="1">
              <a:defRPr sz="1400" kern="1200">
                <a:solidFill>
                  <a:schemeClr val="tx1"/>
                </a:solidFill>
                <a:latin typeface="Arial" panose="020B0604020202020204" pitchFamily="34" charset="0"/>
                <a:ea typeface="+mn-ea"/>
                <a:cs typeface="+mn-cs"/>
              </a:defRPr>
            </a:lvl9pPr>
          </a:lstStyle>
          <a:p>
            <a:endParaRPr lang="en-CA"/>
          </a:p>
        </p:txBody>
      </p:sp>
      <p:sp>
        <p:nvSpPr>
          <p:cNvPr id="186" name="Freeform 182">
            <a:extLst>
              <a:ext uri="{FF2B5EF4-FFF2-40B4-BE49-F238E27FC236}">
                <a16:creationId xmlns:a16="http://schemas.microsoft.com/office/drawing/2014/main" id="{1602D94A-4E4A-4624-87C8-58F029BD2A78}"/>
              </a:ext>
            </a:extLst>
          </p:cNvPr>
          <p:cNvSpPr>
            <a:spLocks noChangeAspect="1"/>
          </p:cNvSpPr>
          <p:nvPr/>
        </p:nvSpPr>
        <p:spPr bwMode="auto">
          <a:xfrm>
            <a:off x="8786190" y="1389554"/>
            <a:ext cx="6654" cy="12151"/>
          </a:xfrm>
          <a:custGeom>
            <a:avLst/>
            <a:gdLst>
              <a:gd name="T0" fmla="*/ 0 w 12"/>
              <a:gd name="T1" fmla="*/ 20 h 20"/>
              <a:gd name="T2" fmla="*/ 12 w 12"/>
              <a:gd name="T3" fmla="*/ 0 h 20"/>
            </a:gdLst>
            <a:ahLst/>
            <a:cxnLst>
              <a:cxn ang="0">
                <a:pos x="T0" y="T1"/>
              </a:cxn>
              <a:cxn ang="0">
                <a:pos x="T2" y="T3"/>
              </a:cxn>
            </a:cxnLst>
            <a:rect l="0" t="0" r="r" b="b"/>
            <a:pathLst>
              <a:path w="12" h="20">
                <a:moveTo>
                  <a:pt x="0" y="20"/>
                </a:moveTo>
                <a:cubicBezTo>
                  <a:pt x="5" y="13"/>
                  <a:pt x="7" y="7"/>
                  <a:pt x="12" y="0"/>
                </a:cubicBezTo>
              </a:path>
            </a:pathLst>
          </a:custGeom>
          <a:noFill/>
          <a:ln w="6350" cap="rnd">
            <a:solidFill>
              <a:srgbClr val="FF6600"/>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defPPr>
              <a:defRPr lang="en-US"/>
            </a:defPPr>
            <a:lvl1pPr algn="l" rtl="0" fontAlgn="base">
              <a:spcBef>
                <a:spcPct val="0"/>
              </a:spcBef>
              <a:spcAft>
                <a:spcPct val="0"/>
              </a:spcAft>
              <a:defRPr sz="1400" kern="1200">
                <a:solidFill>
                  <a:schemeClr val="tx1"/>
                </a:solidFill>
                <a:latin typeface="Arial" panose="020B0604020202020204" pitchFamily="34" charset="0"/>
                <a:ea typeface="+mn-ea"/>
                <a:cs typeface="+mn-cs"/>
              </a:defRPr>
            </a:lvl1pPr>
            <a:lvl2pPr marL="457200" algn="l" rtl="0" fontAlgn="base">
              <a:spcBef>
                <a:spcPct val="0"/>
              </a:spcBef>
              <a:spcAft>
                <a:spcPct val="0"/>
              </a:spcAft>
              <a:defRPr sz="1400" kern="1200">
                <a:solidFill>
                  <a:schemeClr val="tx1"/>
                </a:solidFill>
                <a:latin typeface="Arial" panose="020B0604020202020204" pitchFamily="34" charset="0"/>
                <a:ea typeface="+mn-ea"/>
                <a:cs typeface="+mn-cs"/>
              </a:defRPr>
            </a:lvl2pPr>
            <a:lvl3pPr marL="914400" algn="l" rtl="0" fontAlgn="base">
              <a:spcBef>
                <a:spcPct val="0"/>
              </a:spcBef>
              <a:spcAft>
                <a:spcPct val="0"/>
              </a:spcAft>
              <a:defRPr sz="1400" kern="1200">
                <a:solidFill>
                  <a:schemeClr val="tx1"/>
                </a:solidFill>
                <a:latin typeface="Arial" panose="020B0604020202020204" pitchFamily="34" charset="0"/>
                <a:ea typeface="+mn-ea"/>
                <a:cs typeface="+mn-cs"/>
              </a:defRPr>
            </a:lvl3pPr>
            <a:lvl4pPr marL="1371600" algn="l" rtl="0" fontAlgn="base">
              <a:spcBef>
                <a:spcPct val="0"/>
              </a:spcBef>
              <a:spcAft>
                <a:spcPct val="0"/>
              </a:spcAft>
              <a:defRPr sz="1400" kern="1200">
                <a:solidFill>
                  <a:schemeClr val="tx1"/>
                </a:solidFill>
                <a:latin typeface="Arial" panose="020B0604020202020204" pitchFamily="34" charset="0"/>
                <a:ea typeface="+mn-ea"/>
                <a:cs typeface="+mn-cs"/>
              </a:defRPr>
            </a:lvl4pPr>
            <a:lvl5pPr marL="1828800" algn="l" rtl="0" fontAlgn="base">
              <a:spcBef>
                <a:spcPct val="0"/>
              </a:spcBef>
              <a:spcAft>
                <a:spcPct val="0"/>
              </a:spcAft>
              <a:defRPr sz="1400" kern="1200">
                <a:solidFill>
                  <a:schemeClr val="tx1"/>
                </a:solidFill>
                <a:latin typeface="Arial" panose="020B0604020202020204" pitchFamily="34" charset="0"/>
                <a:ea typeface="+mn-ea"/>
                <a:cs typeface="+mn-cs"/>
              </a:defRPr>
            </a:lvl5pPr>
            <a:lvl6pPr marL="2286000" algn="l" defTabSz="914400" rtl="0" eaLnBrk="1" latinLnBrk="0" hangingPunct="1">
              <a:defRPr sz="1400" kern="1200">
                <a:solidFill>
                  <a:schemeClr val="tx1"/>
                </a:solidFill>
                <a:latin typeface="Arial" panose="020B0604020202020204" pitchFamily="34" charset="0"/>
                <a:ea typeface="+mn-ea"/>
                <a:cs typeface="+mn-cs"/>
              </a:defRPr>
            </a:lvl6pPr>
            <a:lvl7pPr marL="2743200" algn="l" defTabSz="914400" rtl="0" eaLnBrk="1" latinLnBrk="0" hangingPunct="1">
              <a:defRPr sz="1400" kern="1200">
                <a:solidFill>
                  <a:schemeClr val="tx1"/>
                </a:solidFill>
                <a:latin typeface="Arial" panose="020B0604020202020204" pitchFamily="34" charset="0"/>
                <a:ea typeface="+mn-ea"/>
                <a:cs typeface="+mn-cs"/>
              </a:defRPr>
            </a:lvl7pPr>
            <a:lvl8pPr marL="3200400" algn="l" defTabSz="914400" rtl="0" eaLnBrk="1" latinLnBrk="0" hangingPunct="1">
              <a:defRPr sz="1400" kern="1200">
                <a:solidFill>
                  <a:schemeClr val="tx1"/>
                </a:solidFill>
                <a:latin typeface="Arial" panose="020B0604020202020204" pitchFamily="34" charset="0"/>
                <a:ea typeface="+mn-ea"/>
                <a:cs typeface="+mn-cs"/>
              </a:defRPr>
            </a:lvl8pPr>
            <a:lvl9pPr marL="3657600" algn="l" defTabSz="914400" rtl="0" eaLnBrk="1" latinLnBrk="0" hangingPunct="1">
              <a:defRPr sz="1400" kern="1200">
                <a:solidFill>
                  <a:schemeClr val="tx1"/>
                </a:solidFill>
                <a:latin typeface="Arial" panose="020B0604020202020204" pitchFamily="34" charset="0"/>
                <a:ea typeface="+mn-ea"/>
                <a:cs typeface="+mn-cs"/>
              </a:defRPr>
            </a:lvl9pPr>
          </a:lstStyle>
          <a:p>
            <a:endParaRPr lang="en-CA"/>
          </a:p>
        </p:txBody>
      </p:sp>
      <p:sp>
        <p:nvSpPr>
          <p:cNvPr id="187" name="Freeform 183">
            <a:extLst>
              <a:ext uri="{FF2B5EF4-FFF2-40B4-BE49-F238E27FC236}">
                <a16:creationId xmlns:a16="http://schemas.microsoft.com/office/drawing/2014/main" id="{6B7D2BC7-2428-43B5-97CE-1E38FCFF4BD7}"/>
              </a:ext>
            </a:extLst>
          </p:cNvPr>
          <p:cNvSpPr>
            <a:spLocks noChangeAspect="1"/>
          </p:cNvSpPr>
          <p:nvPr/>
        </p:nvSpPr>
        <p:spPr bwMode="auto">
          <a:xfrm>
            <a:off x="9395321" y="1389554"/>
            <a:ext cx="7166" cy="12151"/>
          </a:xfrm>
          <a:custGeom>
            <a:avLst/>
            <a:gdLst>
              <a:gd name="T0" fmla="*/ 12 w 12"/>
              <a:gd name="T1" fmla="*/ 20 h 20"/>
              <a:gd name="T2" fmla="*/ 0 w 12"/>
              <a:gd name="T3" fmla="*/ 0 h 20"/>
            </a:gdLst>
            <a:ahLst/>
            <a:cxnLst>
              <a:cxn ang="0">
                <a:pos x="T0" y="T1"/>
              </a:cxn>
              <a:cxn ang="0">
                <a:pos x="T2" y="T3"/>
              </a:cxn>
            </a:cxnLst>
            <a:rect l="0" t="0" r="r" b="b"/>
            <a:pathLst>
              <a:path w="12" h="20">
                <a:moveTo>
                  <a:pt x="12" y="20"/>
                </a:moveTo>
                <a:cubicBezTo>
                  <a:pt x="7" y="13"/>
                  <a:pt x="5" y="7"/>
                  <a:pt x="0" y="0"/>
                </a:cubicBezTo>
              </a:path>
            </a:pathLst>
          </a:custGeom>
          <a:noFill/>
          <a:ln w="6350" cap="rnd">
            <a:solidFill>
              <a:srgbClr val="FF6600"/>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defPPr>
              <a:defRPr lang="en-US"/>
            </a:defPPr>
            <a:lvl1pPr algn="l" rtl="0" fontAlgn="base">
              <a:spcBef>
                <a:spcPct val="0"/>
              </a:spcBef>
              <a:spcAft>
                <a:spcPct val="0"/>
              </a:spcAft>
              <a:defRPr sz="1400" kern="1200">
                <a:solidFill>
                  <a:schemeClr val="tx1"/>
                </a:solidFill>
                <a:latin typeface="Arial" panose="020B0604020202020204" pitchFamily="34" charset="0"/>
                <a:ea typeface="+mn-ea"/>
                <a:cs typeface="+mn-cs"/>
              </a:defRPr>
            </a:lvl1pPr>
            <a:lvl2pPr marL="457200" algn="l" rtl="0" fontAlgn="base">
              <a:spcBef>
                <a:spcPct val="0"/>
              </a:spcBef>
              <a:spcAft>
                <a:spcPct val="0"/>
              </a:spcAft>
              <a:defRPr sz="1400" kern="1200">
                <a:solidFill>
                  <a:schemeClr val="tx1"/>
                </a:solidFill>
                <a:latin typeface="Arial" panose="020B0604020202020204" pitchFamily="34" charset="0"/>
                <a:ea typeface="+mn-ea"/>
                <a:cs typeface="+mn-cs"/>
              </a:defRPr>
            </a:lvl2pPr>
            <a:lvl3pPr marL="914400" algn="l" rtl="0" fontAlgn="base">
              <a:spcBef>
                <a:spcPct val="0"/>
              </a:spcBef>
              <a:spcAft>
                <a:spcPct val="0"/>
              </a:spcAft>
              <a:defRPr sz="1400" kern="1200">
                <a:solidFill>
                  <a:schemeClr val="tx1"/>
                </a:solidFill>
                <a:latin typeface="Arial" panose="020B0604020202020204" pitchFamily="34" charset="0"/>
                <a:ea typeface="+mn-ea"/>
                <a:cs typeface="+mn-cs"/>
              </a:defRPr>
            </a:lvl3pPr>
            <a:lvl4pPr marL="1371600" algn="l" rtl="0" fontAlgn="base">
              <a:spcBef>
                <a:spcPct val="0"/>
              </a:spcBef>
              <a:spcAft>
                <a:spcPct val="0"/>
              </a:spcAft>
              <a:defRPr sz="1400" kern="1200">
                <a:solidFill>
                  <a:schemeClr val="tx1"/>
                </a:solidFill>
                <a:latin typeface="Arial" panose="020B0604020202020204" pitchFamily="34" charset="0"/>
                <a:ea typeface="+mn-ea"/>
                <a:cs typeface="+mn-cs"/>
              </a:defRPr>
            </a:lvl4pPr>
            <a:lvl5pPr marL="1828800" algn="l" rtl="0" fontAlgn="base">
              <a:spcBef>
                <a:spcPct val="0"/>
              </a:spcBef>
              <a:spcAft>
                <a:spcPct val="0"/>
              </a:spcAft>
              <a:defRPr sz="1400" kern="1200">
                <a:solidFill>
                  <a:schemeClr val="tx1"/>
                </a:solidFill>
                <a:latin typeface="Arial" panose="020B0604020202020204" pitchFamily="34" charset="0"/>
                <a:ea typeface="+mn-ea"/>
                <a:cs typeface="+mn-cs"/>
              </a:defRPr>
            </a:lvl5pPr>
            <a:lvl6pPr marL="2286000" algn="l" defTabSz="914400" rtl="0" eaLnBrk="1" latinLnBrk="0" hangingPunct="1">
              <a:defRPr sz="1400" kern="1200">
                <a:solidFill>
                  <a:schemeClr val="tx1"/>
                </a:solidFill>
                <a:latin typeface="Arial" panose="020B0604020202020204" pitchFamily="34" charset="0"/>
                <a:ea typeface="+mn-ea"/>
                <a:cs typeface="+mn-cs"/>
              </a:defRPr>
            </a:lvl6pPr>
            <a:lvl7pPr marL="2743200" algn="l" defTabSz="914400" rtl="0" eaLnBrk="1" latinLnBrk="0" hangingPunct="1">
              <a:defRPr sz="1400" kern="1200">
                <a:solidFill>
                  <a:schemeClr val="tx1"/>
                </a:solidFill>
                <a:latin typeface="Arial" panose="020B0604020202020204" pitchFamily="34" charset="0"/>
                <a:ea typeface="+mn-ea"/>
                <a:cs typeface="+mn-cs"/>
              </a:defRPr>
            </a:lvl7pPr>
            <a:lvl8pPr marL="3200400" algn="l" defTabSz="914400" rtl="0" eaLnBrk="1" latinLnBrk="0" hangingPunct="1">
              <a:defRPr sz="1400" kern="1200">
                <a:solidFill>
                  <a:schemeClr val="tx1"/>
                </a:solidFill>
                <a:latin typeface="Arial" panose="020B0604020202020204" pitchFamily="34" charset="0"/>
                <a:ea typeface="+mn-ea"/>
                <a:cs typeface="+mn-cs"/>
              </a:defRPr>
            </a:lvl8pPr>
            <a:lvl9pPr marL="3657600" algn="l" defTabSz="914400" rtl="0" eaLnBrk="1" latinLnBrk="0" hangingPunct="1">
              <a:defRPr sz="1400" kern="1200">
                <a:solidFill>
                  <a:schemeClr val="tx1"/>
                </a:solidFill>
                <a:latin typeface="Arial" panose="020B0604020202020204" pitchFamily="34" charset="0"/>
                <a:ea typeface="+mn-ea"/>
                <a:cs typeface="+mn-cs"/>
              </a:defRPr>
            </a:lvl9pPr>
          </a:lstStyle>
          <a:p>
            <a:endParaRPr lang="en-CA"/>
          </a:p>
        </p:txBody>
      </p:sp>
      <p:sp>
        <p:nvSpPr>
          <p:cNvPr id="188" name="Freeform 184">
            <a:extLst>
              <a:ext uri="{FF2B5EF4-FFF2-40B4-BE49-F238E27FC236}">
                <a16:creationId xmlns:a16="http://schemas.microsoft.com/office/drawing/2014/main" id="{DF47D45F-FD44-4485-9B40-206EA8E5193E}"/>
              </a:ext>
            </a:extLst>
          </p:cNvPr>
          <p:cNvSpPr>
            <a:spLocks noChangeAspect="1"/>
          </p:cNvSpPr>
          <p:nvPr/>
        </p:nvSpPr>
        <p:spPr bwMode="auto">
          <a:xfrm>
            <a:off x="8852734" y="1481238"/>
            <a:ext cx="37367" cy="61307"/>
          </a:xfrm>
          <a:custGeom>
            <a:avLst/>
            <a:gdLst>
              <a:gd name="T0" fmla="*/ 0 w 64"/>
              <a:gd name="T1" fmla="*/ 0 h 96"/>
              <a:gd name="T2" fmla="*/ 64 w 64"/>
              <a:gd name="T3" fmla="*/ 96 h 96"/>
            </a:gdLst>
            <a:ahLst/>
            <a:cxnLst>
              <a:cxn ang="0">
                <a:pos x="T0" y="T1"/>
              </a:cxn>
              <a:cxn ang="0">
                <a:pos x="T2" y="T3"/>
              </a:cxn>
            </a:cxnLst>
            <a:rect l="0" t="0" r="r" b="b"/>
            <a:pathLst>
              <a:path w="64" h="96">
                <a:moveTo>
                  <a:pt x="0" y="0"/>
                </a:moveTo>
                <a:cubicBezTo>
                  <a:pt x="11" y="35"/>
                  <a:pt x="24" y="83"/>
                  <a:pt x="64" y="96"/>
                </a:cubicBezTo>
              </a:path>
            </a:pathLst>
          </a:custGeom>
          <a:noFill/>
          <a:ln w="6350" cap="rnd">
            <a:solidFill>
              <a:srgbClr val="FF6600"/>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defPPr>
              <a:defRPr lang="en-US"/>
            </a:defPPr>
            <a:lvl1pPr algn="l" rtl="0" fontAlgn="base">
              <a:spcBef>
                <a:spcPct val="0"/>
              </a:spcBef>
              <a:spcAft>
                <a:spcPct val="0"/>
              </a:spcAft>
              <a:defRPr sz="1400" kern="1200">
                <a:solidFill>
                  <a:schemeClr val="tx1"/>
                </a:solidFill>
                <a:latin typeface="Arial" panose="020B0604020202020204" pitchFamily="34" charset="0"/>
                <a:ea typeface="+mn-ea"/>
                <a:cs typeface="+mn-cs"/>
              </a:defRPr>
            </a:lvl1pPr>
            <a:lvl2pPr marL="457200" algn="l" rtl="0" fontAlgn="base">
              <a:spcBef>
                <a:spcPct val="0"/>
              </a:spcBef>
              <a:spcAft>
                <a:spcPct val="0"/>
              </a:spcAft>
              <a:defRPr sz="1400" kern="1200">
                <a:solidFill>
                  <a:schemeClr val="tx1"/>
                </a:solidFill>
                <a:latin typeface="Arial" panose="020B0604020202020204" pitchFamily="34" charset="0"/>
                <a:ea typeface="+mn-ea"/>
                <a:cs typeface="+mn-cs"/>
              </a:defRPr>
            </a:lvl2pPr>
            <a:lvl3pPr marL="914400" algn="l" rtl="0" fontAlgn="base">
              <a:spcBef>
                <a:spcPct val="0"/>
              </a:spcBef>
              <a:spcAft>
                <a:spcPct val="0"/>
              </a:spcAft>
              <a:defRPr sz="1400" kern="1200">
                <a:solidFill>
                  <a:schemeClr val="tx1"/>
                </a:solidFill>
                <a:latin typeface="Arial" panose="020B0604020202020204" pitchFamily="34" charset="0"/>
                <a:ea typeface="+mn-ea"/>
                <a:cs typeface="+mn-cs"/>
              </a:defRPr>
            </a:lvl3pPr>
            <a:lvl4pPr marL="1371600" algn="l" rtl="0" fontAlgn="base">
              <a:spcBef>
                <a:spcPct val="0"/>
              </a:spcBef>
              <a:spcAft>
                <a:spcPct val="0"/>
              </a:spcAft>
              <a:defRPr sz="1400" kern="1200">
                <a:solidFill>
                  <a:schemeClr val="tx1"/>
                </a:solidFill>
                <a:latin typeface="Arial" panose="020B0604020202020204" pitchFamily="34" charset="0"/>
                <a:ea typeface="+mn-ea"/>
                <a:cs typeface="+mn-cs"/>
              </a:defRPr>
            </a:lvl4pPr>
            <a:lvl5pPr marL="1828800" algn="l" rtl="0" fontAlgn="base">
              <a:spcBef>
                <a:spcPct val="0"/>
              </a:spcBef>
              <a:spcAft>
                <a:spcPct val="0"/>
              </a:spcAft>
              <a:defRPr sz="1400" kern="1200">
                <a:solidFill>
                  <a:schemeClr val="tx1"/>
                </a:solidFill>
                <a:latin typeface="Arial" panose="020B0604020202020204" pitchFamily="34" charset="0"/>
                <a:ea typeface="+mn-ea"/>
                <a:cs typeface="+mn-cs"/>
              </a:defRPr>
            </a:lvl5pPr>
            <a:lvl6pPr marL="2286000" algn="l" defTabSz="914400" rtl="0" eaLnBrk="1" latinLnBrk="0" hangingPunct="1">
              <a:defRPr sz="1400" kern="1200">
                <a:solidFill>
                  <a:schemeClr val="tx1"/>
                </a:solidFill>
                <a:latin typeface="Arial" panose="020B0604020202020204" pitchFamily="34" charset="0"/>
                <a:ea typeface="+mn-ea"/>
                <a:cs typeface="+mn-cs"/>
              </a:defRPr>
            </a:lvl6pPr>
            <a:lvl7pPr marL="2743200" algn="l" defTabSz="914400" rtl="0" eaLnBrk="1" latinLnBrk="0" hangingPunct="1">
              <a:defRPr sz="1400" kern="1200">
                <a:solidFill>
                  <a:schemeClr val="tx1"/>
                </a:solidFill>
                <a:latin typeface="Arial" panose="020B0604020202020204" pitchFamily="34" charset="0"/>
                <a:ea typeface="+mn-ea"/>
                <a:cs typeface="+mn-cs"/>
              </a:defRPr>
            </a:lvl7pPr>
            <a:lvl8pPr marL="3200400" algn="l" defTabSz="914400" rtl="0" eaLnBrk="1" latinLnBrk="0" hangingPunct="1">
              <a:defRPr sz="1400" kern="1200">
                <a:solidFill>
                  <a:schemeClr val="tx1"/>
                </a:solidFill>
                <a:latin typeface="Arial" panose="020B0604020202020204" pitchFamily="34" charset="0"/>
                <a:ea typeface="+mn-ea"/>
                <a:cs typeface="+mn-cs"/>
              </a:defRPr>
            </a:lvl8pPr>
            <a:lvl9pPr marL="3657600" algn="l" defTabSz="914400" rtl="0" eaLnBrk="1" latinLnBrk="0" hangingPunct="1">
              <a:defRPr sz="1400" kern="1200">
                <a:solidFill>
                  <a:schemeClr val="tx1"/>
                </a:solidFill>
                <a:latin typeface="Arial" panose="020B0604020202020204" pitchFamily="34" charset="0"/>
                <a:ea typeface="+mn-ea"/>
                <a:cs typeface="+mn-cs"/>
              </a:defRPr>
            </a:lvl9pPr>
          </a:lstStyle>
          <a:p>
            <a:endParaRPr lang="en-CA"/>
          </a:p>
        </p:txBody>
      </p:sp>
      <p:sp>
        <p:nvSpPr>
          <p:cNvPr id="189" name="Freeform 185">
            <a:extLst>
              <a:ext uri="{FF2B5EF4-FFF2-40B4-BE49-F238E27FC236}">
                <a16:creationId xmlns:a16="http://schemas.microsoft.com/office/drawing/2014/main" id="{3BAD9B07-2E79-4270-AD92-8BE59A71F7DD}"/>
              </a:ext>
            </a:extLst>
          </p:cNvPr>
          <p:cNvSpPr>
            <a:spLocks noChangeAspect="1"/>
          </p:cNvSpPr>
          <p:nvPr/>
        </p:nvSpPr>
        <p:spPr bwMode="auto">
          <a:xfrm>
            <a:off x="9298065" y="1481238"/>
            <a:ext cx="38391" cy="61307"/>
          </a:xfrm>
          <a:custGeom>
            <a:avLst/>
            <a:gdLst>
              <a:gd name="T0" fmla="*/ 0 w 64"/>
              <a:gd name="T1" fmla="*/ 96 h 96"/>
              <a:gd name="T2" fmla="*/ 64 w 64"/>
              <a:gd name="T3" fmla="*/ 0 h 96"/>
            </a:gdLst>
            <a:ahLst/>
            <a:cxnLst>
              <a:cxn ang="0">
                <a:pos x="T0" y="T1"/>
              </a:cxn>
              <a:cxn ang="0">
                <a:pos x="T2" y="T3"/>
              </a:cxn>
            </a:cxnLst>
            <a:rect l="0" t="0" r="r" b="b"/>
            <a:pathLst>
              <a:path w="64" h="96">
                <a:moveTo>
                  <a:pt x="0" y="96"/>
                </a:moveTo>
                <a:cubicBezTo>
                  <a:pt x="40" y="84"/>
                  <a:pt x="54" y="35"/>
                  <a:pt x="64" y="0"/>
                </a:cubicBezTo>
              </a:path>
            </a:pathLst>
          </a:custGeom>
          <a:noFill/>
          <a:ln w="6350" cap="rnd">
            <a:solidFill>
              <a:srgbClr val="FF6600"/>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defPPr>
              <a:defRPr lang="en-US"/>
            </a:defPPr>
            <a:lvl1pPr algn="l" rtl="0" fontAlgn="base">
              <a:spcBef>
                <a:spcPct val="0"/>
              </a:spcBef>
              <a:spcAft>
                <a:spcPct val="0"/>
              </a:spcAft>
              <a:defRPr sz="1400" kern="1200">
                <a:solidFill>
                  <a:schemeClr val="tx1"/>
                </a:solidFill>
                <a:latin typeface="Arial" panose="020B0604020202020204" pitchFamily="34" charset="0"/>
                <a:ea typeface="+mn-ea"/>
                <a:cs typeface="+mn-cs"/>
              </a:defRPr>
            </a:lvl1pPr>
            <a:lvl2pPr marL="457200" algn="l" rtl="0" fontAlgn="base">
              <a:spcBef>
                <a:spcPct val="0"/>
              </a:spcBef>
              <a:spcAft>
                <a:spcPct val="0"/>
              </a:spcAft>
              <a:defRPr sz="1400" kern="1200">
                <a:solidFill>
                  <a:schemeClr val="tx1"/>
                </a:solidFill>
                <a:latin typeface="Arial" panose="020B0604020202020204" pitchFamily="34" charset="0"/>
                <a:ea typeface="+mn-ea"/>
                <a:cs typeface="+mn-cs"/>
              </a:defRPr>
            </a:lvl2pPr>
            <a:lvl3pPr marL="914400" algn="l" rtl="0" fontAlgn="base">
              <a:spcBef>
                <a:spcPct val="0"/>
              </a:spcBef>
              <a:spcAft>
                <a:spcPct val="0"/>
              </a:spcAft>
              <a:defRPr sz="1400" kern="1200">
                <a:solidFill>
                  <a:schemeClr val="tx1"/>
                </a:solidFill>
                <a:latin typeface="Arial" panose="020B0604020202020204" pitchFamily="34" charset="0"/>
                <a:ea typeface="+mn-ea"/>
                <a:cs typeface="+mn-cs"/>
              </a:defRPr>
            </a:lvl3pPr>
            <a:lvl4pPr marL="1371600" algn="l" rtl="0" fontAlgn="base">
              <a:spcBef>
                <a:spcPct val="0"/>
              </a:spcBef>
              <a:spcAft>
                <a:spcPct val="0"/>
              </a:spcAft>
              <a:defRPr sz="1400" kern="1200">
                <a:solidFill>
                  <a:schemeClr val="tx1"/>
                </a:solidFill>
                <a:latin typeface="Arial" panose="020B0604020202020204" pitchFamily="34" charset="0"/>
                <a:ea typeface="+mn-ea"/>
                <a:cs typeface="+mn-cs"/>
              </a:defRPr>
            </a:lvl4pPr>
            <a:lvl5pPr marL="1828800" algn="l" rtl="0" fontAlgn="base">
              <a:spcBef>
                <a:spcPct val="0"/>
              </a:spcBef>
              <a:spcAft>
                <a:spcPct val="0"/>
              </a:spcAft>
              <a:defRPr sz="1400" kern="1200">
                <a:solidFill>
                  <a:schemeClr val="tx1"/>
                </a:solidFill>
                <a:latin typeface="Arial" panose="020B0604020202020204" pitchFamily="34" charset="0"/>
                <a:ea typeface="+mn-ea"/>
                <a:cs typeface="+mn-cs"/>
              </a:defRPr>
            </a:lvl5pPr>
            <a:lvl6pPr marL="2286000" algn="l" defTabSz="914400" rtl="0" eaLnBrk="1" latinLnBrk="0" hangingPunct="1">
              <a:defRPr sz="1400" kern="1200">
                <a:solidFill>
                  <a:schemeClr val="tx1"/>
                </a:solidFill>
                <a:latin typeface="Arial" panose="020B0604020202020204" pitchFamily="34" charset="0"/>
                <a:ea typeface="+mn-ea"/>
                <a:cs typeface="+mn-cs"/>
              </a:defRPr>
            </a:lvl6pPr>
            <a:lvl7pPr marL="2743200" algn="l" defTabSz="914400" rtl="0" eaLnBrk="1" latinLnBrk="0" hangingPunct="1">
              <a:defRPr sz="1400" kern="1200">
                <a:solidFill>
                  <a:schemeClr val="tx1"/>
                </a:solidFill>
                <a:latin typeface="Arial" panose="020B0604020202020204" pitchFamily="34" charset="0"/>
                <a:ea typeface="+mn-ea"/>
                <a:cs typeface="+mn-cs"/>
              </a:defRPr>
            </a:lvl7pPr>
            <a:lvl8pPr marL="3200400" algn="l" defTabSz="914400" rtl="0" eaLnBrk="1" latinLnBrk="0" hangingPunct="1">
              <a:defRPr sz="1400" kern="1200">
                <a:solidFill>
                  <a:schemeClr val="tx1"/>
                </a:solidFill>
                <a:latin typeface="Arial" panose="020B0604020202020204" pitchFamily="34" charset="0"/>
                <a:ea typeface="+mn-ea"/>
                <a:cs typeface="+mn-cs"/>
              </a:defRPr>
            </a:lvl8pPr>
            <a:lvl9pPr marL="3657600" algn="l" defTabSz="914400" rtl="0" eaLnBrk="1" latinLnBrk="0" hangingPunct="1">
              <a:defRPr sz="1400" kern="1200">
                <a:solidFill>
                  <a:schemeClr val="tx1"/>
                </a:solidFill>
                <a:latin typeface="Arial" panose="020B0604020202020204" pitchFamily="34" charset="0"/>
                <a:ea typeface="+mn-ea"/>
                <a:cs typeface="+mn-cs"/>
              </a:defRPr>
            </a:lvl9pPr>
          </a:lstStyle>
          <a:p>
            <a:endParaRPr lang="en-CA"/>
          </a:p>
        </p:txBody>
      </p:sp>
      <p:sp>
        <p:nvSpPr>
          <p:cNvPr id="193" name="Freeform 14">
            <a:extLst>
              <a:ext uri="{FF2B5EF4-FFF2-40B4-BE49-F238E27FC236}">
                <a16:creationId xmlns:a16="http://schemas.microsoft.com/office/drawing/2014/main" id="{E88C2A40-195A-407A-9BC4-4AD5A8720C77}"/>
              </a:ext>
            </a:extLst>
          </p:cNvPr>
          <p:cNvSpPr>
            <a:spLocks noChangeAspect="1"/>
          </p:cNvSpPr>
          <p:nvPr/>
        </p:nvSpPr>
        <p:spPr bwMode="auto">
          <a:xfrm>
            <a:off x="8851898" y="979209"/>
            <a:ext cx="477689" cy="4940328"/>
          </a:xfrm>
          <a:custGeom>
            <a:avLst/>
            <a:gdLst>
              <a:gd name="T0" fmla="*/ 45 w 90"/>
              <a:gd name="T1" fmla="*/ 763 h 763"/>
              <a:gd name="T2" fmla="*/ 61 w 90"/>
              <a:gd name="T3" fmla="*/ 669 h 763"/>
              <a:gd name="T4" fmla="*/ 55 w 90"/>
              <a:gd name="T5" fmla="*/ 451 h 763"/>
              <a:gd name="T6" fmla="*/ 63 w 90"/>
              <a:gd name="T7" fmla="*/ 234 h 763"/>
              <a:gd name="T8" fmla="*/ 57 w 90"/>
              <a:gd name="T9" fmla="*/ 150 h 763"/>
              <a:gd name="T10" fmla="*/ 73 w 90"/>
              <a:gd name="T11" fmla="*/ 91 h 763"/>
              <a:gd name="T12" fmla="*/ 65 w 90"/>
              <a:gd name="T13" fmla="*/ 51 h 763"/>
              <a:gd name="T14" fmla="*/ 45 w 90"/>
              <a:gd name="T15" fmla="*/ 20 h 763"/>
              <a:gd name="T16" fmla="*/ 24 w 90"/>
              <a:gd name="T17" fmla="*/ 51 h 763"/>
              <a:gd name="T18" fmla="*/ 17 w 90"/>
              <a:gd name="T19" fmla="*/ 91 h 763"/>
              <a:gd name="T20" fmla="*/ 33 w 90"/>
              <a:gd name="T21" fmla="*/ 150 h 763"/>
              <a:gd name="T22" fmla="*/ 27 w 90"/>
              <a:gd name="T23" fmla="*/ 234 h 763"/>
              <a:gd name="T24" fmla="*/ 34 w 90"/>
              <a:gd name="T25" fmla="*/ 451 h 763"/>
              <a:gd name="T26" fmla="*/ 29 w 90"/>
              <a:gd name="T27" fmla="*/ 669 h 763"/>
              <a:gd name="T28" fmla="*/ 45 w 90"/>
              <a:gd name="T29" fmla="*/ 763 h 7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90" h="763">
                <a:moveTo>
                  <a:pt x="45" y="763"/>
                </a:moveTo>
                <a:cubicBezTo>
                  <a:pt x="51" y="755"/>
                  <a:pt x="61" y="718"/>
                  <a:pt x="61" y="669"/>
                </a:cubicBezTo>
                <a:cubicBezTo>
                  <a:pt x="61" y="619"/>
                  <a:pt x="55" y="527"/>
                  <a:pt x="55" y="451"/>
                </a:cubicBezTo>
                <a:cubicBezTo>
                  <a:pt x="55" y="375"/>
                  <a:pt x="58" y="326"/>
                  <a:pt x="63" y="234"/>
                </a:cubicBezTo>
                <a:cubicBezTo>
                  <a:pt x="65" y="194"/>
                  <a:pt x="61" y="200"/>
                  <a:pt x="57" y="150"/>
                </a:cubicBezTo>
                <a:cubicBezTo>
                  <a:pt x="52" y="103"/>
                  <a:pt x="61" y="120"/>
                  <a:pt x="73" y="91"/>
                </a:cubicBezTo>
                <a:cubicBezTo>
                  <a:pt x="85" y="62"/>
                  <a:pt x="60" y="59"/>
                  <a:pt x="65" y="51"/>
                </a:cubicBezTo>
                <a:cubicBezTo>
                  <a:pt x="90" y="16"/>
                  <a:pt x="51" y="0"/>
                  <a:pt x="45" y="20"/>
                </a:cubicBezTo>
                <a:cubicBezTo>
                  <a:pt x="38" y="0"/>
                  <a:pt x="0" y="16"/>
                  <a:pt x="24" y="51"/>
                </a:cubicBezTo>
                <a:cubicBezTo>
                  <a:pt x="30" y="59"/>
                  <a:pt x="5" y="62"/>
                  <a:pt x="17" y="91"/>
                </a:cubicBezTo>
                <a:cubicBezTo>
                  <a:pt x="29" y="120"/>
                  <a:pt x="37" y="103"/>
                  <a:pt x="33" y="150"/>
                </a:cubicBezTo>
                <a:cubicBezTo>
                  <a:pt x="28" y="200"/>
                  <a:pt x="25" y="194"/>
                  <a:pt x="27" y="234"/>
                </a:cubicBezTo>
                <a:cubicBezTo>
                  <a:pt x="31" y="326"/>
                  <a:pt x="34" y="375"/>
                  <a:pt x="34" y="451"/>
                </a:cubicBezTo>
                <a:cubicBezTo>
                  <a:pt x="34" y="527"/>
                  <a:pt x="29" y="619"/>
                  <a:pt x="29" y="669"/>
                </a:cubicBezTo>
                <a:cubicBezTo>
                  <a:pt x="29" y="718"/>
                  <a:pt x="39" y="755"/>
                  <a:pt x="45" y="763"/>
                </a:cubicBezTo>
                <a:close/>
              </a:path>
            </a:pathLst>
          </a:custGeom>
          <a:solidFill>
            <a:srgbClr val="FFF5EE"/>
          </a:solidFill>
          <a:ln w="6350" cap="flat">
            <a:solidFill>
              <a:srgbClr val="FF6600"/>
            </a:solidFill>
            <a:prstDash val="solid"/>
            <a:miter lim="800000"/>
            <a:headEnd/>
            <a:tailEnd/>
          </a:ln>
        </p:spPr>
        <p:txBody>
          <a:bodyPr/>
          <a:lstStyle/>
          <a:p>
            <a:endParaRPr lang="en-CA" dirty="0"/>
          </a:p>
        </p:txBody>
      </p:sp>
      <p:sp>
        <p:nvSpPr>
          <p:cNvPr id="196" name="Freeform 17">
            <a:extLst>
              <a:ext uri="{FF2B5EF4-FFF2-40B4-BE49-F238E27FC236}">
                <a16:creationId xmlns:a16="http://schemas.microsoft.com/office/drawing/2014/main" id="{AA37DA5C-01F8-4E6E-8787-53FA0E0A836D}"/>
              </a:ext>
            </a:extLst>
          </p:cNvPr>
          <p:cNvSpPr>
            <a:spLocks noChangeAspect="1"/>
          </p:cNvSpPr>
          <p:nvPr/>
        </p:nvSpPr>
        <p:spPr bwMode="auto">
          <a:xfrm>
            <a:off x="8297779" y="240632"/>
            <a:ext cx="792963" cy="1805734"/>
          </a:xfrm>
          <a:custGeom>
            <a:avLst/>
            <a:gdLst>
              <a:gd name="T0" fmla="*/ 149 w 149"/>
              <a:gd name="T1" fmla="*/ 34 h 279"/>
              <a:gd name="T2" fmla="*/ 67 w 149"/>
              <a:gd name="T3" fmla="*/ 203 h 279"/>
              <a:gd name="T4" fmla="*/ 149 w 149"/>
              <a:gd name="T5" fmla="*/ 253 h 279"/>
              <a:gd name="T6" fmla="*/ 149 w 149"/>
              <a:gd name="T7" fmla="*/ 34 h 279"/>
            </a:gdLst>
            <a:ahLst/>
            <a:cxnLst>
              <a:cxn ang="0">
                <a:pos x="T0" y="T1"/>
              </a:cxn>
              <a:cxn ang="0">
                <a:pos x="T2" y="T3"/>
              </a:cxn>
              <a:cxn ang="0">
                <a:pos x="T4" y="T5"/>
              </a:cxn>
              <a:cxn ang="0">
                <a:pos x="T6" y="T7"/>
              </a:cxn>
            </a:cxnLst>
            <a:rect l="0" t="0" r="r" b="b"/>
            <a:pathLst>
              <a:path w="149" h="279">
                <a:moveTo>
                  <a:pt x="149" y="34"/>
                </a:moveTo>
                <a:cubicBezTo>
                  <a:pt x="84" y="0"/>
                  <a:pt x="0" y="134"/>
                  <a:pt x="67" y="203"/>
                </a:cubicBezTo>
                <a:cubicBezTo>
                  <a:pt x="59" y="254"/>
                  <a:pt x="142" y="279"/>
                  <a:pt x="149" y="253"/>
                </a:cubicBezTo>
                <a:lnTo>
                  <a:pt x="149" y="34"/>
                </a:lnTo>
                <a:close/>
              </a:path>
            </a:pathLst>
          </a:custGeom>
          <a:noFill/>
          <a:ln w="6350" cap="flat">
            <a:solidFill>
              <a:srgbClr val="FF6600"/>
            </a:solidFill>
            <a:prstDash val="solid"/>
            <a:miter lim="800000"/>
            <a:headEnd/>
            <a:tailEnd/>
          </a:ln>
          <a:extLst>
            <a:ext uri="{909E8E84-426E-40DD-AFC4-6F175D3DCCD1}">
              <a14:hiddenFill xmlns:a14="http://schemas.microsoft.com/office/drawing/2010/main">
                <a:solidFill>
                  <a:srgbClr val="FFF5EE"/>
                </a:solidFill>
              </a14:hiddenFill>
            </a:ext>
          </a:extLst>
        </p:spPr>
        <p:txBody>
          <a:bodyPr/>
          <a:lstStyle/>
          <a:p>
            <a:endParaRPr lang="en-CA" dirty="0"/>
          </a:p>
        </p:txBody>
      </p:sp>
      <p:sp>
        <p:nvSpPr>
          <p:cNvPr id="197" name="Freeform 18">
            <a:extLst>
              <a:ext uri="{FF2B5EF4-FFF2-40B4-BE49-F238E27FC236}">
                <a16:creationId xmlns:a16="http://schemas.microsoft.com/office/drawing/2014/main" id="{F7A685CB-1254-4398-BD7C-F3F5BC2A29B3}"/>
              </a:ext>
            </a:extLst>
          </p:cNvPr>
          <p:cNvSpPr>
            <a:spLocks noChangeAspect="1"/>
          </p:cNvSpPr>
          <p:nvPr/>
        </p:nvSpPr>
        <p:spPr bwMode="auto">
          <a:xfrm>
            <a:off x="8653657" y="1554951"/>
            <a:ext cx="437085" cy="122127"/>
          </a:xfrm>
          <a:custGeom>
            <a:avLst/>
            <a:gdLst>
              <a:gd name="T0" fmla="*/ 0 w 82"/>
              <a:gd name="T1" fmla="*/ 0 h 19"/>
              <a:gd name="T2" fmla="*/ 82 w 82"/>
              <a:gd name="T3" fmla="*/ 0 h 19"/>
            </a:gdLst>
            <a:ahLst/>
            <a:cxnLst>
              <a:cxn ang="0">
                <a:pos x="T0" y="T1"/>
              </a:cxn>
              <a:cxn ang="0">
                <a:pos x="T2" y="T3"/>
              </a:cxn>
            </a:cxnLst>
            <a:rect l="0" t="0" r="r" b="b"/>
            <a:pathLst>
              <a:path w="82" h="19">
                <a:moveTo>
                  <a:pt x="0" y="0"/>
                </a:moveTo>
                <a:cubicBezTo>
                  <a:pt x="19" y="15"/>
                  <a:pt x="66" y="19"/>
                  <a:pt x="82" y="0"/>
                </a:cubicBezTo>
              </a:path>
            </a:pathLst>
          </a:custGeom>
          <a:noFill/>
          <a:ln w="6350" cap="flat">
            <a:solidFill>
              <a:srgbClr val="FF6600"/>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CA"/>
          </a:p>
        </p:txBody>
      </p:sp>
      <p:sp>
        <p:nvSpPr>
          <p:cNvPr id="198" name="Freeform 19">
            <a:extLst>
              <a:ext uri="{FF2B5EF4-FFF2-40B4-BE49-F238E27FC236}">
                <a16:creationId xmlns:a16="http://schemas.microsoft.com/office/drawing/2014/main" id="{13A5DBD4-1061-4896-82B2-D46010F69802}"/>
              </a:ext>
            </a:extLst>
          </p:cNvPr>
          <p:cNvSpPr>
            <a:spLocks noChangeAspect="1"/>
          </p:cNvSpPr>
          <p:nvPr/>
        </p:nvSpPr>
        <p:spPr bwMode="auto">
          <a:xfrm>
            <a:off x="9085966" y="240632"/>
            <a:ext cx="792963" cy="1805734"/>
          </a:xfrm>
          <a:custGeom>
            <a:avLst/>
            <a:gdLst>
              <a:gd name="T0" fmla="*/ 0 w 149"/>
              <a:gd name="T1" fmla="*/ 34 h 279"/>
              <a:gd name="T2" fmla="*/ 82 w 149"/>
              <a:gd name="T3" fmla="*/ 203 h 279"/>
              <a:gd name="T4" fmla="*/ 0 w 149"/>
              <a:gd name="T5" fmla="*/ 253 h 279"/>
              <a:gd name="T6" fmla="*/ 0 w 149"/>
              <a:gd name="T7" fmla="*/ 34 h 279"/>
            </a:gdLst>
            <a:ahLst/>
            <a:cxnLst>
              <a:cxn ang="0">
                <a:pos x="T0" y="T1"/>
              </a:cxn>
              <a:cxn ang="0">
                <a:pos x="T2" y="T3"/>
              </a:cxn>
              <a:cxn ang="0">
                <a:pos x="T4" y="T5"/>
              </a:cxn>
              <a:cxn ang="0">
                <a:pos x="T6" y="T7"/>
              </a:cxn>
            </a:cxnLst>
            <a:rect l="0" t="0" r="r" b="b"/>
            <a:pathLst>
              <a:path w="149" h="279">
                <a:moveTo>
                  <a:pt x="0" y="34"/>
                </a:moveTo>
                <a:cubicBezTo>
                  <a:pt x="65" y="0"/>
                  <a:pt x="149" y="134"/>
                  <a:pt x="82" y="203"/>
                </a:cubicBezTo>
                <a:cubicBezTo>
                  <a:pt x="90" y="254"/>
                  <a:pt x="7" y="279"/>
                  <a:pt x="0" y="253"/>
                </a:cubicBezTo>
                <a:lnTo>
                  <a:pt x="0" y="34"/>
                </a:lnTo>
                <a:close/>
              </a:path>
            </a:pathLst>
          </a:custGeom>
          <a:noFill/>
          <a:ln w="6350" cap="flat">
            <a:solidFill>
              <a:srgbClr val="FF6600"/>
            </a:solidFill>
            <a:prstDash val="solid"/>
            <a:miter lim="800000"/>
            <a:headEnd/>
            <a:tailEnd/>
          </a:ln>
          <a:extLst>
            <a:ext uri="{909E8E84-426E-40DD-AFC4-6F175D3DCCD1}">
              <a14:hiddenFill xmlns:a14="http://schemas.microsoft.com/office/drawing/2010/main">
                <a:solidFill>
                  <a:srgbClr val="FFF5EE"/>
                </a:solidFill>
              </a14:hiddenFill>
            </a:ext>
          </a:extLst>
        </p:spPr>
        <p:txBody>
          <a:bodyPr/>
          <a:lstStyle/>
          <a:p>
            <a:endParaRPr lang="en-CA"/>
          </a:p>
        </p:txBody>
      </p:sp>
      <p:sp>
        <p:nvSpPr>
          <p:cNvPr id="226" name="Text Box 102">
            <a:extLst>
              <a:ext uri="{FF2B5EF4-FFF2-40B4-BE49-F238E27FC236}">
                <a16:creationId xmlns:a16="http://schemas.microsoft.com/office/drawing/2014/main" id="{C3A563C0-9E70-4136-8A7D-3AE329609ABC}"/>
              </a:ext>
            </a:extLst>
          </p:cNvPr>
          <p:cNvSpPr txBox="1">
            <a:spLocks noChangeArrowheads="1"/>
          </p:cNvSpPr>
          <p:nvPr/>
        </p:nvSpPr>
        <p:spPr bwMode="auto">
          <a:xfrm>
            <a:off x="2503822" y="3080879"/>
            <a:ext cx="751809" cy="400752"/>
          </a:xfrm>
          <a:prstGeom prst="rect">
            <a:avLst/>
          </a:prstGeom>
          <a:solidFill>
            <a:schemeClr val="accent4">
              <a:lumMod val="40000"/>
              <a:lumOff val="60000"/>
            </a:schemeClr>
          </a:solidFill>
          <a:ln w="19050" algn="ctr">
            <a:noFill/>
            <a:miter lim="800000"/>
            <a:headEnd/>
            <a:tailEnd/>
          </a:ln>
          <a:effectLst/>
        </p:spPr>
        <p:txBody>
          <a:bodyPr wrap="none" lIns="92075" tIns="46038" rIns="92075" bIns="46038">
            <a:spAutoFit/>
          </a:bodyPr>
          <a:lstStyle/>
          <a:p>
            <a:pPr eaLnBrk="1" hangingPunct="1"/>
            <a:r>
              <a:rPr lang="el-GR" sz="2000" b="1" dirty="0">
                <a:solidFill>
                  <a:schemeClr val="tx2"/>
                </a:solidFill>
                <a:cs typeface="Arial" pitchFamily="34" charset="0"/>
              </a:rPr>
              <a:t>β</a:t>
            </a:r>
            <a:r>
              <a:rPr lang="en-CA" sz="2000" b="1" dirty="0">
                <a:solidFill>
                  <a:schemeClr val="tx2"/>
                </a:solidFill>
                <a:cs typeface="Arial" pitchFamily="34" charset="0"/>
              </a:rPr>
              <a:t>3 (-)</a:t>
            </a:r>
            <a:endParaRPr lang="el-GR" sz="2000" b="1" dirty="0">
              <a:solidFill>
                <a:schemeClr val="tx2"/>
              </a:solidFill>
              <a:cs typeface="Arial" pitchFamily="34" charset="0"/>
            </a:endParaRPr>
          </a:p>
        </p:txBody>
      </p:sp>
      <p:sp>
        <p:nvSpPr>
          <p:cNvPr id="227" name="Text Box 99">
            <a:extLst>
              <a:ext uri="{FF2B5EF4-FFF2-40B4-BE49-F238E27FC236}">
                <a16:creationId xmlns:a16="http://schemas.microsoft.com/office/drawing/2014/main" id="{B5BA238F-E473-4329-84F5-9C4827E94098}"/>
              </a:ext>
            </a:extLst>
          </p:cNvPr>
          <p:cNvSpPr txBox="1">
            <a:spLocks noChangeArrowheads="1"/>
          </p:cNvSpPr>
          <p:nvPr/>
        </p:nvSpPr>
        <p:spPr bwMode="auto">
          <a:xfrm>
            <a:off x="1915449" y="4074215"/>
            <a:ext cx="817531" cy="369974"/>
          </a:xfrm>
          <a:prstGeom prst="rect">
            <a:avLst/>
          </a:prstGeom>
          <a:solidFill>
            <a:schemeClr val="accent6">
              <a:lumMod val="40000"/>
              <a:lumOff val="60000"/>
            </a:schemeClr>
          </a:solidFill>
          <a:ln w="19050" algn="ctr">
            <a:noFill/>
            <a:miter lim="800000"/>
            <a:headEnd/>
            <a:tailEnd/>
          </a:ln>
          <a:effectLst/>
        </p:spPr>
        <p:txBody>
          <a:bodyPr wrap="none" lIns="92075" tIns="46038" rIns="92075" bIns="46038">
            <a:spAutoFit/>
          </a:bodyPr>
          <a:lstStyle/>
          <a:p>
            <a:pPr eaLnBrk="1" hangingPunct="1"/>
            <a:r>
              <a:rPr lang="en-US" b="1" dirty="0">
                <a:solidFill>
                  <a:schemeClr val="tx2"/>
                </a:solidFill>
              </a:rPr>
              <a:t>M3 (+)</a:t>
            </a:r>
          </a:p>
        </p:txBody>
      </p:sp>
      <p:sp>
        <p:nvSpPr>
          <p:cNvPr id="230" name="Text Box 100">
            <a:extLst>
              <a:ext uri="{FF2B5EF4-FFF2-40B4-BE49-F238E27FC236}">
                <a16:creationId xmlns:a16="http://schemas.microsoft.com/office/drawing/2014/main" id="{3BE7BC14-4886-40A5-AFCB-20FCA2C6D511}"/>
              </a:ext>
            </a:extLst>
          </p:cNvPr>
          <p:cNvSpPr txBox="1">
            <a:spLocks noChangeArrowheads="1"/>
          </p:cNvSpPr>
          <p:nvPr/>
        </p:nvSpPr>
        <p:spPr bwMode="auto">
          <a:xfrm>
            <a:off x="2297725" y="5341089"/>
            <a:ext cx="700513" cy="400752"/>
          </a:xfrm>
          <a:prstGeom prst="rect">
            <a:avLst/>
          </a:prstGeom>
          <a:solidFill>
            <a:srgbClr val="FF9933"/>
          </a:solidFill>
          <a:ln w="19050" algn="ctr">
            <a:noFill/>
            <a:miter lim="800000"/>
            <a:headEnd/>
            <a:tailEnd/>
          </a:ln>
          <a:effectLst/>
        </p:spPr>
        <p:txBody>
          <a:bodyPr wrap="none" lIns="92075" tIns="46038" rIns="92075" bIns="46038">
            <a:spAutoFit/>
          </a:bodyPr>
          <a:lstStyle/>
          <a:p>
            <a:pPr eaLnBrk="1" hangingPunct="1"/>
            <a:r>
              <a:rPr lang="en-US" sz="2000" b="1" dirty="0">
                <a:solidFill>
                  <a:schemeClr val="tx2"/>
                </a:solidFill>
              </a:rPr>
              <a:t>N (+)</a:t>
            </a:r>
          </a:p>
        </p:txBody>
      </p:sp>
      <p:sp>
        <p:nvSpPr>
          <p:cNvPr id="231" name="Text Box 101">
            <a:extLst>
              <a:ext uri="{FF2B5EF4-FFF2-40B4-BE49-F238E27FC236}">
                <a16:creationId xmlns:a16="http://schemas.microsoft.com/office/drawing/2014/main" id="{95844564-2E8A-4B50-A264-1C2AD68B356C}"/>
              </a:ext>
            </a:extLst>
          </p:cNvPr>
          <p:cNvSpPr txBox="1">
            <a:spLocks noChangeArrowheads="1"/>
          </p:cNvSpPr>
          <p:nvPr/>
        </p:nvSpPr>
        <p:spPr bwMode="auto">
          <a:xfrm>
            <a:off x="1235222" y="4739735"/>
            <a:ext cx="937757" cy="462307"/>
          </a:xfrm>
          <a:prstGeom prst="rect">
            <a:avLst/>
          </a:prstGeom>
          <a:solidFill>
            <a:schemeClr val="accent4">
              <a:lumMod val="40000"/>
              <a:lumOff val="60000"/>
            </a:schemeClr>
          </a:solidFill>
          <a:ln w="19050" algn="ctr">
            <a:noFill/>
            <a:miter lim="800000"/>
            <a:headEnd/>
            <a:tailEnd/>
          </a:ln>
          <a:effectLst/>
        </p:spPr>
        <p:txBody>
          <a:bodyPr wrap="none" lIns="92075" tIns="46038" rIns="92075" bIns="46038">
            <a:spAutoFit/>
          </a:bodyPr>
          <a:lstStyle/>
          <a:p>
            <a:pPr eaLnBrk="1" hangingPunct="1"/>
            <a:r>
              <a:rPr lang="el-GR" sz="2400" b="1" dirty="0">
                <a:solidFill>
                  <a:schemeClr val="tx2"/>
                </a:solidFill>
                <a:cs typeface="Arial" pitchFamily="34" charset="0"/>
              </a:rPr>
              <a:t>α</a:t>
            </a:r>
            <a:r>
              <a:rPr lang="en-CA" sz="2400" b="1" dirty="0">
                <a:solidFill>
                  <a:schemeClr val="tx2"/>
                </a:solidFill>
                <a:cs typeface="Arial" pitchFamily="34" charset="0"/>
              </a:rPr>
              <a:t>1 (+)</a:t>
            </a:r>
            <a:endParaRPr lang="el-GR" sz="2400" b="1" dirty="0">
              <a:solidFill>
                <a:schemeClr val="tx2"/>
              </a:solidFill>
              <a:cs typeface="Arial" pitchFamily="34" charset="0"/>
            </a:endParaRPr>
          </a:p>
        </p:txBody>
      </p:sp>
      <p:sp>
        <p:nvSpPr>
          <p:cNvPr id="235" name="TextBox 234">
            <a:extLst>
              <a:ext uri="{FF2B5EF4-FFF2-40B4-BE49-F238E27FC236}">
                <a16:creationId xmlns:a16="http://schemas.microsoft.com/office/drawing/2014/main" id="{C7BE544C-C43E-4687-9832-BAF2A72ABC80}"/>
              </a:ext>
            </a:extLst>
          </p:cNvPr>
          <p:cNvSpPr txBox="1"/>
          <p:nvPr/>
        </p:nvSpPr>
        <p:spPr>
          <a:xfrm>
            <a:off x="407645" y="676187"/>
            <a:ext cx="6950452" cy="584775"/>
          </a:xfrm>
          <a:prstGeom prst="rect">
            <a:avLst/>
          </a:prstGeom>
          <a:noFill/>
        </p:spPr>
        <p:txBody>
          <a:bodyPr wrap="square">
            <a:spAutoFit/>
          </a:bodyPr>
          <a:lstStyle/>
          <a:p>
            <a:r>
              <a:rPr lang="en-US" sz="3200" b="1" dirty="0">
                <a:solidFill>
                  <a:srgbClr val="7030A0"/>
                </a:solidFill>
              </a:rPr>
              <a:t>MOTOR INNERVATION - STORAGE</a:t>
            </a:r>
          </a:p>
        </p:txBody>
      </p:sp>
      <p:grpSp>
        <p:nvGrpSpPr>
          <p:cNvPr id="248" name="Group 247">
            <a:extLst>
              <a:ext uri="{FF2B5EF4-FFF2-40B4-BE49-F238E27FC236}">
                <a16:creationId xmlns:a16="http://schemas.microsoft.com/office/drawing/2014/main" id="{B001BE6D-471B-4AC7-BF10-3439CC31C822}"/>
              </a:ext>
            </a:extLst>
          </p:cNvPr>
          <p:cNvGrpSpPr/>
          <p:nvPr/>
        </p:nvGrpSpPr>
        <p:grpSpPr>
          <a:xfrm>
            <a:off x="9006938" y="4811635"/>
            <a:ext cx="1678099" cy="737448"/>
            <a:chOff x="9006938" y="4811635"/>
            <a:chExt cx="1678099" cy="737448"/>
          </a:xfrm>
        </p:grpSpPr>
        <p:sp>
          <p:nvSpPr>
            <p:cNvPr id="195" name="Freeform 16">
              <a:extLst>
                <a:ext uri="{FF2B5EF4-FFF2-40B4-BE49-F238E27FC236}">
                  <a16:creationId xmlns:a16="http://schemas.microsoft.com/office/drawing/2014/main" id="{3B6AD9C5-6CF3-49D8-AAC5-25A1938E9770}"/>
                </a:ext>
              </a:extLst>
            </p:cNvPr>
            <p:cNvSpPr>
              <a:spLocks noChangeAspect="1"/>
            </p:cNvSpPr>
            <p:nvPr/>
          </p:nvSpPr>
          <p:spPr bwMode="auto">
            <a:xfrm flipH="1">
              <a:off x="9006938" y="4811635"/>
              <a:ext cx="176358" cy="737448"/>
            </a:xfrm>
            <a:custGeom>
              <a:avLst/>
              <a:gdLst>
                <a:gd name="T0" fmla="*/ 29 w 29"/>
                <a:gd name="T1" fmla="*/ 0 h 17"/>
                <a:gd name="T2" fmla="*/ 0 w 29"/>
                <a:gd name="T3" fmla="*/ 0 h 17"/>
                <a:gd name="T4" fmla="*/ 2 w 29"/>
                <a:gd name="T5" fmla="*/ 17 h 17"/>
                <a:gd name="T6" fmla="*/ 27 w 29"/>
                <a:gd name="T7" fmla="*/ 17 h 17"/>
                <a:gd name="T8" fmla="*/ 29 w 29"/>
                <a:gd name="T9" fmla="*/ 0 h 17"/>
              </a:gdLst>
              <a:ahLst/>
              <a:cxnLst>
                <a:cxn ang="0">
                  <a:pos x="T0" y="T1"/>
                </a:cxn>
                <a:cxn ang="0">
                  <a:pos x="T2" y="T3"/>
                </a:cxn>
                <a:cxn ang="0">
                  <a:pos x="T4" y="T5"/>
                </a:cxn>
                <a:cxn ang="0">
                  <a:pos x="T6" y="T7"/>
                </a:cxn>
                <a:cxn ang="0">
                  <a:pos x="T8" y="T9"/>
                </a:cxn>
              </a:cxnLst>
              <a:rect l="0" t="0" r="r" b="b"/>
              <a:pathLst>
                <a:path w="29" h="17">
                  <a:moveTo>
                    <a:pt x="29" y="0"/>
                  </a:moveTo>
                  <a:cubicBezTo>
                    <a:pt x="0" y="0"/>
                    <a:pt x="0" y="0"/>
                    <a:pt x="0" y="0"/>
                  </a:cubicBezTo>
                  <a:cubicBezTo>
                    <a:pt x="0" y="6"/>
                    <a:pt x="1" y="12"/>
                    <a:pt x="2" y="17"/>
                  </a:cubicBezTo>
                  <a:cubicBezTo>
                    <a:pt x="27" y="17"/>
                    <a:pt x="27" y="17"/>
                    <a:pt x="27" y="17"/>
                  </a:cubicBezTo>
                  <a:cubicBezTo>
                    <a:pt x="28" y="12"/>
                    <a:pt x="29" y="6"/>
                    <a:pt x="29" y="0"/>
                  </a:cubicBezTo>
                  <a:close/>
                </a:path>
              </a:pathLst>
            </a:custGeom>
            <a:solidFill>
              <a:srgbClr val="3366FF"/>
            </a:solidFill>
            <a:ln>
              <a:noFill/>
            </a:ln>
            <a:extLst>
              <a:ext uri="{91240B29-F687-4F45-9708-019B960494DF}">
                <a14:hiddenLine xmlns:a14="http://schemas.microsoft.com/office/drawing/2010/main" w="15875" cap="flat">
                  <a:solidFill>
                    <a:srgbClr val="FF6600"/>
                  </a:solidFill>
                  <a:prstDash val="solid"/>
                  <a:miter lim="800000"/>
                  <a:headEnd/>
                  <a:tailEnd/>
                </a14:hiddenLine>
              </a:ext>
            </a:extLst>
          </p:spPr>
          <p:txBody>
            <a:bodyPr/>
            <a:lstStyle/>
            <a:p>
              <a:endParaRPr lang="en-CA" dirty="0"/>
            </a:p>
          </p:txBody>
        </p:sp>
        <p:sp>
          <p:nvSpPr>
            <p:cNvPr id="237" name="TextBox 236">
              <a:extLst>
                <a:ext uri="{FF2B5EF4-FFF2-40B4-BE49-F238E27FC236}">
                  <a16:creationId xmlns:a16="http://schemas.microsoft.com/office/drawing/2014/main" id="{B59439D3-0A43-4FEB-AB63-19254667B380}"/>
                </a:ext>
              </a:extLst>
            </p:cNvPr>
            <p:cNvSpPr txBox="1"/>
            <p:nvPr/>
          </p:nvSpPr>
          <p:spPr>
            <a:xfrm>
              <a:off x="9888024" y="5030165"/>
              <a:ext cx="797013" cy="400110"/>
            </a:xfrm>
            <a:prstGeom prst="rect">
              <a:avLst/>
            </a:prstGeom>
            <a:noFill/>
          </p:spPr>
          <p:txBody>
            <a:bodyPr wrap="none" rtlCol="0">
              <a:spAutoFit/>
            </a:bodyPr>
            <a:lstStyle/>
            <a:p>
              <a:r>
                <a:rPr lang="en-CA" sz="2000" b="1" dirty="0">
                  <a:latin typeface="Arial" panose="020B0604020202020204" pitchFamily="34" charset="0"/>
                  <a:cs typeface="Arial" panose="020B0604020202020204" pitchFamily="34" charset="0"/>
                </a:rPr>
                <a:t>S 2-4</a:t>
              </a:r>
            </a:p>
          </p:txBody>
        </p:sp>
      </p:grpSp>
      <p:grpSp>
        <p:nvGrpSpPr>
          <p:cNvPr id="249" name="Group 248">
            <a:extLst>
              <a:ext uri="{FF2B5EF4-FFF2-40B4-BE49-F238E27FC236}">
                <a16:creationId xmlns:a16="http://schemas.microsoft.com/office/drawing/2014/main" id="{408165FE-329B-4523-B30F-F034E8752DE8}"/>
              </a:ext>
            </a:extLst>
          </p:cNvPr>
          <p:cNvGrpSpPr/>
          <p:nvPr/>
        </p:nvGrpSpPr>
        <p:grpSpPr>
          <a:xfrm>
            <a:off x="9026804" y="2890338"/>
            <a:ext cx="1746078" cy="515424"/>
            <a:chOff x="9026804" y="2890338"/>
            <a:chExt cx="1746078" cy="515424"/>
          </a:xfrm>
        </p:grpSpPr>
        <p:sp>
          <p:nvSpPr>
            <p:cNvPr id="194" name="Freeform 15">
              <a:extLst>
                <a:ext uri="{FF2B5EF4-FFF2-40B4-BE49-F238E27FC236}">
                  <a16:creationId xmlns:a16="http://schemas.microsoft.com/office/drawing/2014/main" id="{5DCFCFD7-3C94-4454-904A-D7A60988F086}"/>
                </a:ext>
              </a:extLst>
            </p:cNvPr>
            <p:cNvSpPr>
              <a:spLocks noChangeAspect="1"/>
            </p:cNvSpPr>
            <p:nvPr/>
          </p:nvSpPr>
          <p:spPr bwMode="auto">
            <a:xfrm>
              <a:off x="9026804" y="2990469"/>
              <a:ext cx="152400" cy="415293"/>
            </a:xfrm>
            <a:custGeom>
              <a:avLst/>
              <a:gdLst>
                <a:gd name="T0" fmla="*/ 25 w 31"/>
                <a:gd name="T1" fmla="*/ 165 h 333"/>
                <a:gd name="T2" fmla="*/ 31 w 31"/>
                <a:gd name="T3" fmla="*/ 0 h 333"/>
                <a:gd name="T4" fmla="*/ 0 w 31"/>
                <a:gd name="T5" fmla="*/ 0 h 333"/>
                <a:gd name="T6" fmla="*/ 4 w 31"/>
                <a:gd name="T7" fmla="*/ 165 h 333"/>
                <a:gd name="T8" fmla="*/ 0 w 31"/>
                <a:gd name="T9" fmla="*/ 333 h 333"/>
                <a:gd name="T10" fmla="*/ 30 w 31"/>
                <a:gd name="T11" fmla="*/ 333 h 333"/>
                <a:gd name="T12" fmla="*/ 25 w 31"/>
                <a:gd name="T13" fmla="*/ 165 h 333"/>
              </a:gdLst>
              <a:ahLst/>
              <a:cxnLst>
                <a:cxn ang="0">
                  <a:pos x="T0" y="T1"/>
                </a:cxn>
                <a:cxn ang="0">
                  <a:pos x="T2" y="T3"/>
                </a:cxn>
                <a:cxn ang="0">
                  <a:pos x="T4" y="T5"/>
                </a:cxn>
                <a:cxn ang="0">
                  <a:pos x="T6" y="T7"/>
                </a:cxn>
                <a:cxn ang="0">
                  <a:pos x="T8" y="T9"/>
                </a:cxn>
                <a:cxn ang="0">
                  <a:pos x="T10" y="T11"/>
                </a:cxn>
                <a:cxn ang="0">
                  <a:pos x="T12" y="T13"/>
                </a:cxn>
              </a:cxnLst>
              <a:rect l="0" t="0" r="r" b="b"/>
              <a:pathLst>
                <a:path w="31" h="333">
                  <a:moveTo>
                    <a:pt x="25" y="165"/>
                  </a:moveTo>
                  <a:cubicBezTo>
                    <a:pt x="25" y="105"/>
                    <a:pt x="27" y="61"/>
                    <a:pt x="31" y="0"/>
                  </a:cubicBezTo>
                  <a:cubicBezTo>
                    <a:pt x="0" y="0"/>
                    <a:pt x="0" y="0"/>
                    <a:pt x="0" y="0"/>
                  </a:cubicBezTo>
                  <a:cubicBezTo>
                    <a:pt x="3" y="61"/>
                    <a:pt x="4" y="105"/>
                    <a:pt x="4" y="165"/>
                  </a:cubicBezTo>
                  <a:cubicBezTo>
                    <a:pt x="4" y="220"/>
                    <a:pt x="2" y="283"/>
                    <a:pt x="0" y="333"/>
                  </a:cubicBezTo>
                  <a:cubicBezTo>
                    <a:pt x="30" y="333"/>
                    <a:pt x="30" y="333"/>
                    <a:pt x="30" y="333"/>
                  </a:cubicBezTo>
                  <a:cubicBezTo>
                    <a:pt x="29" y="283"/>
                    <a:pt x="25" y="220"/>
                    <a:pt x="25" y="165"/>
                  </a:cubicBezTo>
                  <a:close/>
                </a:path>
              </a:pathLst>
            </a:custGeom>
            <a:solidFill>
              <a:srgbClr val="3366FF"/>
            </a:solidFill>
            <a:ln>
              <a:noFill/>
            </a:ln>
            <a:extLst>
              <a:ext uri="{91240B29-F687-4F45-9708-019B960494DF}">
                <a14:hiddenLine xmlns:a14="http://schemas.microsoft.com/office/drawing/2010/main" w="15875" cap="flat">
                  <a:solidFill>
                    <a:srgbClr val="FF6600"/>
                  </a:solidFill>
                  <a:prstDash val="solid"/>
                  <a:miter lim="800000"/>
                  <a:headEnd/>
                  <a:tailEnd/>
                </a14:hiddenLine>
              </a:ext>
            </a:extLst>
          </p:spPr>
          <p:txBody>
            <a:bodyPr/>
            <a:lstStyle/>
            <a:p>
              <a:endParaRPr lang="en-CA"/>
            </a:p>
          </p:txBody>
        </p:sp>
        <p:sp>
          <p:nvSpPr>
            <p:cNvPr id="240" name="Rectangle 29">
              <a:extLst>
                <a:ext uri="{FF2B5EF4-FFF2-40B4-BE49-F238E27FC236}">
                  <a16:creationId xmlns:a16="http://schemas.microsoft.com/office/drawing/2014/main" id="{0DD48555-3112-42F6-B437-5F9203B86BA9}"/>
                </a:ext>
              </a:extLst>
            </p:cNvPr>
            <p:cNvSpPr>
              <a:spLocks noChangeArrowheads="1"/>
            </p:cNvSpPr>
            <p:nvPr/>
          </p:nvSpPr>
          <p:spPr bwMode="auto">
            <a:xfrm>
              <a:off x="9888024" y="2890338"/>
              <a:ext cx="884858" cy="307777"/>
            </a:xfrm>
            <a:prstGeom prst="rect">
              <a:avLst/>
            </a:prstGeom>
            <a:noFill/>
            <a:ln w="9525">
              <a:noFill/>
              <a:miter lim="800000"/>
              <a:headEnd/>
              <a:tailEnd/>
            </a:ln>
          </p:spPr>
          <p:txBody>
            <a:bodyPr wrap="none" lIns="0" tIns="0" rIns="0" bIns="0">
              <a:spAutoFit/>
            </a:bodyPr>
            <a:lstStyle/>
            <a:p>
              <a:pPr algn="r"/>
              <a:r>
                <a:rPr lang="en-US" altLang="en-US" sz="2000" b="1" dirty="0">
                  <a:solidFill>
                    <a:srgbClr val="002060"/>
                  </a:solidFill>
                  <a:latin typeface="Arial" panose="020B0604020202020204" pitchFamily="34" charset="0"/>
                  <a:cs typeface="Arial" panose="020B0604020202020204" pitchFamily="34" charset="0"/>
                </a:rPr>
                <a:t>T10–L2</a:t>
              </a:r>
            </a:p>
          </p:txBody>
        </p:sp>
      </p:grpSp>
      <p:grpSp>
        <p:nvGrpSpPr>
          <p:cNvPr id="252" name="Group 251">
            <a:extLst>
              <a:ext uri="{FF2B5EF4-FFF2-40B4-BE49-F238E27FC236}">
                <a16:creationId xmlns:a16="http://schemas.microsoft.com/office/drawing/2014/main" id="{662E68FC-8ABE-4B68-A34B-776944016FBA}"/>
              </a:ext>
            </a:extLst>
          </p:cNvPr>
          <p:cNvGrpSpPr/>
          <p:nvPr/>
        </p:nvGrpSpPr>
        <p:grpSpPr>
          <a:xfrm>
            <a:off x="2060324" y="2374127"/>
            <a:ext cx="6924986" cy="2587193"/>
            <a:chOff x="2060324" y="2374127"/>
            <a:chExt cx="6924986" cy="2587193"/>
          </a:xfrm>
        </p:grpSpPr>
        <p:grpSp>
          <p:nvGrpSpPr>
            <p:cNvPr id="215" name="Group 214">
              <a:extLst>
                <a:ext uri="{FF2B5EF4-FFF2-40B4-BE49-F238E27FC236}">
                  <a16:creationId xmlns:a16="http://schemas.microsoft.com/office/drawing/2014/main" id="{CE783663-7D94-484B-86AF-DF1C313F3619}"/>
                </a:ext>
              </a:extLst>
            </p:cNvPr>
            <p:cNvGrpSpPr/>
            <p:nvPr/>
          </p:nvGrpSpPr>
          <p:grpSpPr>
            <a:xfrm>
              <a:off x="2060324" y="3099153"/>
              <a:ext cx="6924986" cy="1862167"/>
              <a:chOff x="2060324" y="3099153"/>
              <a:chExt cx="6924986" cy="1862167"/>
            </a:xfrm>
          </p:grpSpPr>
          <p:sp>
            <p:nvSpPr>
              <p:cNvPr id="205" name="Freeform 258">
                <a:extLst>
                  <a:ext uri="{FF2B5EF4-FFF2-40B4-BE49-F238E27FC236}">
                    <a16:creationId xmlns:a16="http://schemas.microsoft.com/office/drawing/2014/main" id="{5B211A26-A572-4EFD-BF14-C1C72735F6BE}"/>
                  </a:ext>
                </a:extLst>
              </p:cNvPr>
              <p:cNvSpPr>
                <a:spLocks/>
              </p:cNvSpPr>
              <p:nvPr/>
            </p:nvSpPr>
            <p:spPr bwMode="auto">
              <a:xfrm rot="10800000">
                <a:off x="2060324" y="3099153"/>
                <a:ext cx="2299897" cy="1862167"/>
              </a:xfrm>
              <a:custGeom>
                <a:avLst/>
                <a:gdLst>
                  <a:gd name="T0" fmla="*/ 0 w 576"/>
                  <a:gd name="T1" fmla="*/ 192 h 192"/>
                  <a:gd name="T2" fmla="*/ 0 w 576"/>
                  <a:gd name="T3" fmla="*/ 0 h 192"/>
                  <a:gd name="T4" fmla="*/ 576 w 576"/>
                  <a:gd name="T5" fmla="*/ 0 h 192"/>
                </a:gdLst>
                <a:ahLst/>
                <a:cxnLst>
                  <a:cxn ang="0">
                    <a:pos x="T0" y="T1"/>
                  </a:cxn>
                  <a:cxn ang="0">
                    <a:pos x="T2" y="T3"/>
                  </a:cxn>
                  <a:cxn ang="0">
                    <a:pos x="T4" y="T5"/>
                  </a:cxn>
                </a:cxnLst>
                <a:rect l="0" t="0" r="r" b="b"/>
                <a:pathLst>
                  <a:path w="576" h="192">
                    <a:moveTo>
                      <a:pt x="0" y="192"/>
                    </a:moveTo>
                    <a:lnTo>
                      <a:pt x="0" y="0"/>
                    </a:lnTo>
                    <a:lnTo>
                      <a:pt x="576" y="0"/>
                    </a:lnTo>
                  </a:path>
                </a:pathLst>
              </a:custGeom>
              <a:noFill/>
              <a:ln w="57150">
                <a:solidFill>
                  <a:srgbClr val="FFC000"/>
                </a:solidFill>
                <a:round/>
                <a:headEnd/>
                <a:tailEnd type="stealth" w="lg"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CA"/>
              </a:p>
            </p:txBody>
          </p:sp>
          <p:cxnSp>
            <p:nvCxnSpPr>
              <p:cNvPr id="207" name="Straight Connector 206">
                <a:extLst>
                  <a:ext uri="{FF2B5EF4-FFF2-40B4-BE49-F238E27FC236}">
                    <a16:creationId xmlns:a16="http://schemas.microsoft.com/office/drawing/2014/main" id="{74CD9B09-8872-4B18-A250-B371AFA443D5}"/>
                  </a:ext>
                </a:extLst>
              </p:cNvPr>
              <p:cNvCxnSpPr>
                <a:cxnSpLocks/>
                <a:stCxn id="205" idx="0"/>
              </p:cNvCxnSpPr>
              <p:nvPr/>
            </p:nvCxnSpPr>
            <p:spPr>
              <a:xfrm>
                <a:off x="4360221" y="3099153"/>
                <a:ext cx="4625089" cy="1"/>
              </a:xfrm>
              <a:prstGeom prst="line">
                <a:avLst/>
              </a:prstGeom>
              <a:ln w="57150">
                <a:solidFill>
                  <a:srgbClr val="FFC000"/>
                </a:solidFill>
              </a:ln>
            </p:spPr>
            <p:style>
              <a:lnRef idx="1">
                <a:schemeClr val="accent1"/>
              </a:lnRef>
              <a:fillRef idx="0">
                <a:schemeClr val="accent1"/>
              </a:fillRef>
              <a:effectRef idx="0">
                <a:schemeClr val="accent1"/>
              </a:effectRef>
              <a:fontRef idx="minor">
                <a:schemeClr val="tx1"/>
              </a:fontRef>
            </p:style>
          </p:cxnSp>
          <p:sp>
            <p:nvSpPr>
              <p:cNvPr id="214" name="Freeform 22">
                <a:extLst>
                  <a:ext uri="{FF2B5EF4-FFF2-40B4-BE49-F238E27FC236}">
                    <a16:creationId xmlns:a16="http://schemas.microsoft.com/office/drawing/2014/main" id="{02FF2F47-5052-4C18-8724-D0385ACBA8D6}"/>
                  </a:ext>
                </a:extLst>
              </p:cNvPr>
              <p:cNvSpPr>
                <a:spLocks/>
              </p:cNvSpPr>
              <p:nvPr/>
            </p:nvSpPr>
            <p:spPr bwMode="auto">
              <a:xfrm flipH="1" flipV="1">
                <a:off x="3130597" y="3213193"/>
                <a:ext cx="1241872" cy="97720"/>
              </a:xfrm>
              <a:custGeom>
                <a:avLst/>
                <a:gdLst>
                  <a:gd name="T0" fmla="*/ 0 w 432"/>
                  <a:gd name="T1" fmla="*/ 0 h 1"/>
                  <a:gd name="T2" fmla="*/ 432 w 432"/>
                  <a:gd name="T3" fmla="*/ 0 h 1"/>
                </a:gdLst>
                <a:ahLst/>
                <a:cxnLst>
                  <a:cxn ang="0">
                    <a:pos x="T0" y="T1"/>
                  </a:cxn>
                  <a:cxn ang="0">
                    <a:pos x="T2" y="T3"/>
                  </a:cxn>
                </a:cxnLst>
                <a:rect l="0" t="0" r="r" b="b"/>
                <a:pathLst>
                  <a:path w="432" h="1">
                    <a:moveTo>
                      <a:pt x="0" y="0"/>
                    </a:moveTo>
                    <a:lnTo>
                      <a:pt x="432" y="0"/>
                    </a:lnTo>
                  </a:path>
                </a:pathLst>
              </a:custGeom>
              <a:noFill/>
              <a:ln w="57150" cap="rnd">
                <a:solidFill>
                  <a:srgbClr val="FFC000"/>
                </a:solidFill>
                <a:prstDash val="solid"/>
                <a:miter lim="800000"/>
                <a:headEnd/>
                <a:tailEnd type="stealth" w="lg" len="med"/>
              </a:ln>
              <a:extLst>
                <a:ext uri="{909E8E84-426E-40DD-AFC4-6F175D3DCCD1}">
                  <a14:hiddenFill xmlns:a14="http://schemas.microsoft.com/office/drawing/2010/main">
                    <a:solidFill>
                      <a:srgbClr val="FFFFFF"/>
                    </a:solidFill>
                  </a14:hiddenFill>
                </a:ext>
              </a:extLst>
            </p:spPr>
            <p:txBody>
              <a:bodyPr/>
              <a:lstStyle/>
              <a:p>
                <a:endParaRPr lang="en-CA" dirty="0"/>
              </a:p>
            </p:txBody>
          </p:sp>
        </p:grpSp>
        <p:sp>
          <p:nvSpPr>
            <p:cNvPr id="242" name="Rectangle 89">
              <a:extLst>
                <a:ext uri="{FF2B5EF4-FFF2-40B4-BE49-F238E27FC236}">
                  <a16:creationId xmlns:a16="http://schemas.microsoft.com/office/drawing/2014/main" id="{437CD9FF-6302-469B-89B8-DD05C64F9DD5}"/>
                </a:ext>
              </a:extLst>
            </p:cNvPr>
            <p:cNvSpPr>
              <a:spLocks noChangeArrowheads="1"/>
            </p:cNvSpPr>
            <p:nvPr/>
          </p:nvSpPr>
          <p:spPr bwMode="auto">
            <a:xfrm>
              <a:off x="6082727" y="2374127"/>
              <a:ext cx="1130878" cy="629660"/>
            </a:xfrm>
            <a:prstGeom prst="rect">
              <a:avLst/>
            </a:prstGeom>
            <a:solidFill>
              <a:schemeClr val="accent4">
                <a:lumMod val="40000"/>
                <a:lumOff val="60000"/>
              </a:schemeClr>
            </a:solidFill>
            <a:ln w="19050" algn="ctr">
              <a:noFill/>
              <a:miter lim="800000"/>
              <a:headEnd/>
              <a:tailEnd/>
            </a:ln>
            <a:effectLst/>
          </p:spPr>
          <p:txBody>
            <a:bodyPr wrap="none" lIns="36000" tIns="0" rIns="36000" bIns="0" anchor="ctr">
              <a:spAutoFit/>
            </a:bodyPr>
            <a:lstStyle/>
            <a:p>
              <a:pPr algn="ctr">
                <a:lnSpc>
                  <a:spcPct val="85000"/>
                </a:lnSpc>
              </a:pPr>
              <a:r>
                <a:rPr lang="en-US" altLang="en-US" sz="1600" b="1" dirty="0"/>
                <a:t>Sympathetic</a:t>
              </a:r>
              <a:br>
                <a:rPr lang="en-US" altLang="en-US" sz="1600" b="1" dirty="0"/>
              </a:br>
              <a:r>
                <a:rPr lang="en-US" altLang="en-US" sz="1600" b="1" dirty="0"/>
                <a:t>hypogastric</a:t>
              </a:r>
              <a:br>
                <a:rPr lang="en-US" altLang="en-US" sz="1600" b="1" dirty="0"/>
              </a:br>
              <a:r>
                <a:rPr lang="en-US" altLang="en-US" sz="1600" b="1" dirty="0"/>
                <a:t>nerve (HGN)</a:t>
              </a:r>
            </a:p>
          </p:txBody>
        </p:sp>
      </p:grpSp>
      <p:grpSp>
        <p:nvGrpSpPr>
          <p:cNvPr id="253" name="Group 252">
            <a:extLst>
              <a:ext uri="{FF2B5EF4-FFF2-40B4-BE49-F238E27FC236}">
                <a16:creationId xmlns:a16="http://schemas.microsoft.com/office/drawing/2014/main" id="{276FF4A5-CAA7-4F17-BAFB-C2203DB17B1C}"/>
              </a:ext>
            </a:extLst>
          </p:cNvPr>
          <p:cNvGrpSpPr/>
          <p:nvPr/>
        </p:nvGrpSpPr>
        <p:grpSpPr>
          <a:xfrm>
            <a:off x="2669384" y="4234003"/>
            <a:ext cx="6295449" cy="864200"/>
            <a:chOff x="2669384" y="4234003"/>
            <a:chExt cx="6295449" cy="864200"/>
          </a:xfrm>
        </p:grpSpPr>
        <p:sp>
          <p:nvSpPr>
            <p:cNvPr id="219" name="Freeform 15">
              <a:extLst>
                <a:ext uri="{FF2B5EF4-FFF2-40B4-BE49-F238E27FC236}">
                  <a16:creationId xmlns:a16="http://schemas.microsoft.com/office/drawing/2014/main" id="{D806829E-97F3-4374-9BEB-EBBE55CF1631}"/>
                </a:ext>
              </a:extLst>
            </p:cNvPr>
            <p:cNvSpPr>
              <a:spLocks/>
            </p:cNvSpPr>
            <p:nvPr/>
          </p:nvSpPr>
          <p:spPr bwMode="auto">
            <a:xfrm flipH="1" flipV="1">
              <a:off x="2669384" y="4302023"/>
              <a:ext cx="6295449" cy="796180"/>
            </a:xfrm>
            <a:custGeom>
              <a:avLst/>
              <a:gdLst>
                <a:gd name="T0" fmla="*/ 0 w 510"/>
                <a:gd name="T1" fmla="*/ 0 h 114"/>
                <a:gd name="T2" fmla="*/ 255 w 510"/>
                <a:gd name="T3" fmla="*/ 0 h 114"/>
                <a:gd name="T4" fmla="*/ 255 w 510"/>
                <a:gd name="T5" fmla="*/ 114 h 114"/>
                <a:gd name="T6" fmla="*/ 510 w 510"/>
                <a:gd name="T7" fmla="*/ 114 h 114"/>
              </a:gdLst>
              <a:ahLst/>
              <a:cxnLst>
                <a:cxn ang="0">
                  <a:pos x="T0" y="T1"/>
                </a:cxn>
                <a:cxn ang="0">
                  <a:pos x="T2" y="T3"/>
                </a:cxn>
                <a:cxn ang="0">
                  <a:pos x="T4" y="T5"/>
                </a:cxn>
                <a:cxn ang="0">
                  <a:pos x="T6" y="T7"/>
                </a:cxn>
              </a:cxnLst>
              <a:rect l="0" t="0" r="r" b="b"/>
              <a:pathLst>
                <a:path w="510" h="114">
                  <a:moveTo>
                    <a:pt x="0" y="0"/>
                  </a:moveTo>
                  <a:lnTo>
                    <a:pt x="255" y="0"/>
                  </a:lnTo>
                  <a:lnTo>
                    <a:pt x="255" y="114"/>
                  </a:lnTo>
                  <a:lnTo>
                    <a:pt x="510" y="114"/>
                  </a:lnTo>
                </a:path>
              </a:pathLst>
            </a:custGeom>
            <a:noFill/>
            <a:ln w="57150" cap="rnd">
              <a:solidFill>
                <a:srgbClr val="00B050"/>
              </a:solidFill>
              <a:prstDash val="solid"/>
              <a:round/>
              <a:headEnd/>
              <a:tailEnd type="stealth" w="lg" len="med"/>
            </a:ln>
            <a:extLst>
              <a:ext uri="{909E8E84-426E-40DD-AFC4-6F175D3DCCD1}">
                <a14:hiddenFill xmlns:a14="http://schemas.microsoft.com/office/drawing/2010/main">
                  <a:solidFill>
                    <a:srgbClr val="FFFFFF"/>
                  </a:solidFill>
                </a14:hiddenFill>
              </a:ext>
            </a:extLst>
          </p:spPr>
          <p:txBody>
            <a:bodyPr/>
            <a:lstStyle/>
            <a:p>
              <a:endParaRPr lang="en-CA"/>
            </a:p>
          </p:txBody>
        </p:sp>
        <p:sp>
          <p:nvSpPr>
            <p:cNvPr id="243" name="Rectangle 90">
              <a:extLst>
                <a:ext uri="{FF2B5EF4-FFF2-40B4-BE49-F238E27FC236}">
                  <a16:creationId xmlns:a16="http://schemas.microsoft.com/office/drawing/2014/main" id="{AEA3B6AA-251A-4663-9696-504A954E8240}"/>
                </a:ext>
              </a:extLst>
            </p:cNvPr>
            <p:cNvSpPr>
              <a:spLocks noChangeArrowheads="1"/>
            </p:cNvSpPr>
            <p:nvPr/>
          </p:nvSpPr>
          <p:spPr bwMode="auto">
            <a:xfrm>
              <a:off x="6244945" y="4234003"/>
              <a:ext cx="1608252" cy="420371"/>
            </a:xfrm>
            <a:prstGeom prst="rect">
              <a:avLst/>
            </a:prstGeom>
            <a:solidFill>
              <a:schemeClr val="accent6">
                <a:lumMod val="40000"/>
                <a:lumOff val="60000"/>
              </a:schemeClr>
            </a:solidFill>
            <a:ln w="19050" algn="ctr">
              <a:noFill/>
              <a:miter lim="800000"/>
              <a:headEnd/>
              <a:tailEnd/>
            </a:ln>
            <a:effectLst/>
          </p:spPr>
          <p:txBody>
            <a:bodyPr wrap="none" lIns="36000" tIns="0" rIns="36000" bIns="0" anchor="ctr">
              <a:spAutoFit/>
            </a:bodyPr>
            <a:lstStyle/>
            <a:p>
              <a:pPr algn="ctr">
                <a:lnSpc>
                  <a:spcPct val="85000"/>
                </a:lnSpc>
              </a:pPr>
              <a:r>
                <a:rPr lang="en-US" altLang="en-US" sz="1600" b="1" dirty="0"/>
                <a:t>Parasympathetic</a:t>
              </a:r>
              <a:br>
                <a:rPr lang="en-US" altLang="en-US" sz="1600" b="1" dirty="0"/>
              </a:br>
              <a:r>
                <a:rPr lang="en-US" altLang="en-US" sz="1600" b="1" dirty="0"/>
                <a:t>pelvic nerve (PLN)</a:t>
              </a:r>
            </a:p>
          </p:txBody>
        </p:sp>
      </p:grpSp>
      <p:grpSp>
        <p:nvGrpSpPr>
          <p:cNvPr id="250" name="Group 249">
            <a:extLst>
              <a:ext uri="{FF2B5EF4-FFF2-40B4-BE49-F238E27FC236}">
                <a16:creationId xmlns:a16="http://schemas.microsoft.com/office/drawing/2014/main" id="{867DAA36-0723-41C2-B376-97E7630D75E5}"/>
              </a:ext>
            </a:extLst>
          </p:cNvPr>
          <p:cNvGrpSpPr/>
          <p:nvPr/>
        </p:nvGrpSpPr>
        <p:grpSpPr>
          <a:xfrm>
            <a:off x="8827475" y="1630553"/>
            <a:ext cx="1806789" cy="400110"/>
            <a:chOff x="8827475" y="1630553"/>
            <a:chExt cx="1806789" cy="400110"/>
          </a:xfrm>
        </p:grpSpPr>
        <p:sp>
          <p:nvSpPr>
            <p:cNvPr id="236" name="Text Box 138">
              <a:extLst>
                <a:ext uri="{FF2B5EF4-FFF2-40B4-BE49-F238E27FC236}">
                  <a16:creationId xmlns:a16="http://schemas.microsoft.com/office/drawing/2014/main" id="{86146F78-0F7A-4AF4-8EA6-E89E5A476081}"/>
                </a:ext>
              </a:extLst>
            </p:cNvPr>
            <p:cNvSpPr txBox="1">
              <a:spLocks noChangeArrowheads="1"/>
            </p:cNvSpPr>
            <p:nvPr/>
          </p:nvSpPr>
          <p:spPr bwMode="auto">
            <a:xfrm>
              <a:off x="9878929" y="1630553"/>
              <a:ext cx="755335"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eaLnBrk="1" hangingPunct="1"/>
              <a:r>
                <a:rPr lang="en-CA" altLang="en-US" sz="2000" b="1" dirty="0">
                  <a:latin typeface="Arial" panose="020B0604020202020204" pitchFamily="34" charset="0"/>
                </a:rPr>
                <a:t>PMC</a:t>
              </a:r>
              <a:endParaRPr lang="en-US" altLang="en-US" sz="2000" b="1" dirty="0">
                <a:latin typeface="Arial" panose="020B0604020202020204" pitchFamily="34" charset="0"/>
              </a:endParaRPr>
            </a:p>
          </p:txBody>
        </p:sp>
        <p:sp>
          <p:nvSpPr>
            <p:cNvPr id="241" name="Oval 128">
              <a:extLst>
                <a:ext uri="{FF2B5EF4-FFF2-40B4-BE49-F238E27FC236}">
                  <a16:creationId xmlns:a16="http://schemas.microsoft.com/office/drawing/2014/main" id="{956E2017-35D0-4E41-A389-B43F4C97BC85}"/>
                </a:ext>
              </a:extLst>
            </p:cNvPr>
            <p:cNvSpPr>
              <a:spLocks noChangeArrowheads="1"/>
            </p:cNvSpPr>
            <p:nvPr/>
          </p:nvSpPr>
          <p:spPr bwMode="auto">
            <a:xfrm>
              <a:off x="8827475" y="1659696"/>
              <a:ext cx="152400" cy="304800"/>
            </a:xfrm>
            <a:prstGeom prst="ellipse">
              <a:avLst/>
            </a:prstGeom>
            <a:solidFill>
              <a:schemeClr val="accent1"/>
            </a:solidFill>
            <a:ln w="9525">
              <a:solidFill>
                <a:schemeClr val="tx1"/>
              </a:solidFill>
              <a:round/>
              <a:headEnd/>
              <a:tailEnd/>
            </a:ln>
            <a:effectLst/>
          </p:spPr>
          <p:txBody>
            <a:bodyPr wrap="none" anchor="ctr"/>
            <a:lstStyle/>
            <a:p>
              <a:endParaRPr lang="pl-PL"/>
            </a:p>
          </p:txBody>
        </p:sp>
        <p:sp>
          <p:nvSpPr>
            <p:cNvPr id="244" name="Oval 128">
              <a:extLst>
                <a:ext uri="{FF2B5EF4-FFF2-40B4-BE49-F238E27FC236}">
                  <a16:creationId xmlns:a16="http://schemas.microsoft.com/office/drawing/2014/main" id="{0881B7B0-B644-4544-91A9-45B95A93F02C}"/>
                </a:ext>
              </a:extLst>
            </p:cNvPr>
            <p:cNvSpPr>
              <a:spLocks noChangeArrowheads="1"/>
            </p:cNvSpPr>
            <p:nvPr/>
          </p:nvSpPr>
          <p:spPr bwMode="auto">
            <a:xfrm>
              <a:off x="9231522" y="1667958"/>
              <a:ext cx="152400" cy="304800"/>
            </a:xfrm>
            <a:prstGeom prst="ellipse">
              <a:avLst/>
            </a:prstGeom>
            <a:solidFill>
              <a:schemeClr val="accent1"/>
            </a:solidFill>
            <a:ln w="9525">
              <a:solidFill>
                <a:schemeClr val="tx1"/>
              </a:solidFill>
              <a:round/>
              <a:headEnd/>
              <a:tailEnd/>
            </a:ln>
            <a:effectLst/>
          </p:spPr>
          <p:txBody>
            <a:bodyPr wrap="none" anchor="ctr"/>
            <a:lstStyle/>
            <a:p>
              <a:endParaRPr lang="pl-PL"/>
            </a:p>
          </p:txBody>
        </p:sp>
      </p:grpSp>
      <p:grpSp>
        <p:nvGrpSpPr>
          <p:cNvPr id="254" name="Group 253">
            <a:extLst>
              <a:ext uri="{FF2B5EF4-FFF2-40B4-BE49-F238E27FC236}">
                <a16:creationId xmlns:a16="http://schemas.microsoft.com/office/drawing/2014/main" id="{B3D6DA60-1EC7-4864-BEFA-6BB066DD6F78}"/>
              </a:ext>
            </a:extLst>
          </p:cNvPr>
          <p:cNvGrpSpPr/>
          <p:nvPr/>
        </p:nvGrpSpPr>
        <p:grpSpPr>
          <a:xfrm>
            <a:off x="2955380" y="5364531"/>
            <a:ext cx="6032207" cy="713131"/>
            <a:chOff x="2955380" y="5364531"/>
            <a:chExt cx="6032207" cy="713131"/>
          </a:xfrm>
        </p:grpSpPr>
        <p:sp>
          <p:nvSpPr>
            <p:cNvPr id="203" name="Freeform 22">
              <a:extLst>
                <a:ext uri="{FF2B5EF4-FFF2-40B4-BE49-F238E27FC236}">
                  <a16:creationId xmlns:a16="http://schemas.microsoft.com/office/drawing/2014/main" id="{A50975D8-3940-418A-9AE1-2FB0E386B1AC}"/>
                </a:ext>
              </a:extLst>
            </p:cNvPr>
            <p:cNvSpPr>
              <a:spLocks/>
            </p:cNvSpPr>
            <p:nvPr/>
          </p:nvSpPr>
          <p:spPr bwMode="auto">
            <a:xfrm flipH="1" flipV="1">
              <a:off x="2955380" y="5364531"/>
              <a:ext cx="6032207" cy="131488"/>
            </a:xfrm>
            <a:custGeom>
              <a:avLst/>
              <a:gdLst>
                <a:gd name="T0" fmla="*/ 0 w 432"/>
                <a:gd name="T1" fmla="*/ 0 h 1"/>
                <a:gd name="T2" fmla="*/ 432 w 432"/>
                <a:gd name="T3" fmla="*/ 0 h 1"/>
              </a:gdLst>
              <a:ahLst/>
              <a:cxnLst>
                <a:cxn ang="0">
                  <a:pos x="T0" y="T1"/>
                </a:cxn>
                <a:cxn ang="0">
                  <a:pos x="T2" y="T3"/>
                </a:cxn>
              </a:cxnLst>
              <a:rect l="0" t="0" r="r" b="b"/>
              <a:pathLst>
                <a:path w="432" h="1">
                  <a:moveTo>
                    <a:pt x="0" y="0"/>
                  </a:moveTo>
                  <a:lnTo>
                    <a:pt x="432" y="0"/>
                  </a:lnTo>
                </a:path>
              </a:pathLst>
            </a:custGeom>
            <a:noFill/>
            <a:ln w="57150" cap="rnd">
              <a:solidFill>
                <a:srgbClr val="FF0000"/>
              </a:solidFill>
              <a:prstDash val="solid"/>
              <a:miter lim="800000"/>
              <a:headEnd/>
              <a:tailEnd type="stealth" w="lg" len="med"/>
            </a:ln>
            <a:extLst>
              <a:ext uri="{909E8E84-426E-40DD-AFC4-6F175D3DCCD1}">
                <a14:hiddenFill xmlns:a14="http://schemas.microsoft.com/office/drawing/2010/main">
                  <a:solidFill>
                    <a:srgbClr val="FFFFFF"/>
                  </a:solidFill>
                </a14:hiddenFill>
              </a:ext>
            </a:extLst>
          </p:spPr>
          <p:txBody>
            <a:bodyPr/>
            <a:lstStyle/>
            <a:p>
              <a:endParaRPr lang="en-CA">
                <a:ln w="57150">
                  <a:solidFill>
                    <a:srgbClr val="FF0000"/>
                  </a:solidFill>
                </a:ln>
              </a:endParaRPr>
            </a:p>
          </p:txBody>
        </p:sp>
        <p:sp>
          <p:nvSpPr>
            <p:cNvPr id="245" name="Rectangle 91">
              <a:extLst>
                <a:ext uri="{FF2B5EF4-FFF2-40B4-BE49-F238E27FC236}">
                  <a16:creationId xmlns:a16="http://schemas.microsoft.com/office/drawing/2014/main" id="{163F1F98-260A-4253-8FF1-705DFFB67FD0}"/>
                </a:ext>
              </a:extLst>
            </p:cNvPr>
            <p:cNvSpPr>
              <a:spLocks noChangeArrowheads="1"/>
            </p:cNvSpPr>
            <p:nvPr/>
          </p:nvSpPr>
          <p:spPr bwMode="auto">
            <a:xfrm>
              <a:off x="5692309" y="5657291"/>
              <a:ext cx="1960913" cy="420371"/>
            </a:xfrm>
            <a:prstGeom prst="rect">
              <a:avLst/>
            </a:prstGeom>
            <a:solidFill>
              <a:srgbClr val="FFC000"/>
            </a:solidFill>
            <a:ln w="19050" algn="ctr">
              <a:noFill/>
              <a:miter lim="800000"/>
              <a:headEnd/>
              <a:tailEnd/>
            </a:ln>
            <a:effectLst/>
          </p:spPr>
          <p:txBody>
            <a:bodyPr wrap="none" lIns="36000" tIns="0" rIns="36000" bIns="0" anchor="ctr">
              <a:spAutoFit/>
            </a:bodyPr>
            <a:lstStyle/>
            <a:p>
              <a:pPr algn="ctr">
                <a:lnSpc>
                  <a:spcPct val="85000"/>
                </a:lnSpc>
              </a:pPr>
              <a:r>
                <a:rPr lang="en-US" altLang="en-US" sz="1600" b="1" dirty="0">
                  <a:solidFill>
                    <a:srgbClr val="002060"/>
                  </a:solidFill>
                </a:rPr>
                <a:t>Somatic</a:t>
              </a:r>
              <a:br>
                <a:rPr lang="en-US" altLang="en-US" sz="1600" b="1" dirty="0">
                  <a:solidFill>
                    <a:srgbClr val="002060"/>
                  </a:solidFill>
                </a:rPr>
              </a:br>
              <a:r>
                <a:rPr lang="en-US" altLang="en-US" sz="1600" b="1" dirty="0">
                  <a:solidFill>
                    <a:srgbClr val="002060"/>
                  </a:solidFill>
                </a:rPr>
                <a:t>pudendal nerve (PDN)</a:t>
              </a:r>
            </a:p>
          </p:txBody>
        </p:sp>
      </p:grpSp>
      <p:grpSp>
        <p:nvGrpSpPr>
          <p:cNvPr id="251" name="Group 250">
            <a:extLst>
              <a:ext uri="{FF2B5EF4-FFF2-40B4-BE49-F238E27FC236}">
                <a16:creationId xmlns:a16="http://schemas.microsoft.com/office/drawing/2014/main" id="{112E1014-D6AD-4170-B4EC-4D3CE7A82737}"/>
              </a:ext>
            </a:extLst>
          </p:cNvPr>
          <p:cNvGrpSpPr/>
          <p:nvPr/>
        </p:nvGrpSpPr>
        <p:grpSpPr>
          <a:xfrm>
            <a:off x="8587583" y="506959"/>
            <a:ext cx="2201829" cy="1273080"/>
            <a:chOff x="8587583" y="506959"/>
            <a:chExt cx="2201829" cy="1273080"/>
          </a:xfrm>
        </p:grpSpPr>
        <p:sp>
          <p:nvSpPr>
            <p:cNvPr id="9" name="Freeform 5">
              <a:extLst>
                <a:ext uri="{FF2B5EF4-FFF2-40B4-BE49-F238E27FC236}">
                  <a16:creationId xmlns:a16="http://schemas.microsoft.com/office/drawing/2014/main" id="{78D7588E-D14E-4664-90E8-AD5949BA2D03}"/>
                </a:ext>
              </a:extLst>
            </p:cNvPr>
            <p:cNvSpPr>
              <a:spLocks noChangeAspect="1"/>
            </p:cNvSpPr>
            <p:nvPr/>
          </p:nvSpPr>
          <p:spPr bwMode="auto">
            <a:xfrm>
              <a:off x="8587583" y="506959"/>
              <a:ext cx="1014024" cy="1273080"/>
            </a:xfrm>
            <a:custGeom>
              <a:avLst/>
              <a:gdLst>
                <a:gd name="T0" fmla="*/ 907 w 1711"/>
                <a:gd name="T1" fmla="*/ 1994 h 1994"/>
                <a:gd name="T2" fmla="*/ 929 w 1711"/>
                <a:gd name="T3" fmla="*/ 1684 h 1994"/>
                <a:gd name="T4" fmla="*/ 1449 w 1711"/>
                <a:gd name="T5" fmla="*/ 1284 h 1994"/>
                <a:gd name="T6" fmla="*/ 1445 w 1711"/>
                <a:gd name="T7" fmla="*/ 1258 h 1994"/>
                <a:gd name="T8" fmla="*/ 1544 w 1711"/>
                <a:gd name="T9" fmla="*/ 1109 h 1994"/>
                <a:gd name="T10" fmla="*/ 1682 w 1711"/>
                <a:gd name="T11" fmla="*/ 949 h 1994"/>
                <a:gd name="T12" fmla="*/ 1651 w 1711"/>
                <a:gd name="T13" fmla="*/ 790 h 1994"/>
                <a:gd name="T14" fmla="*/ 1674 w 1711"/>
                <a:gd name="T15" fmla="*/ 643 h 1994"/>
                <a:gd name="T16" fmla="*/ 1583 w 1711"/>
                <a:gd name="T17" fmla="*/ 506 h 1994"/>
                <a:gd name="T18" fmla="*/ 1537 w 1711"/>
                <a:gd name="T19" fmla="*/ 404 h 1994"/>
                <a:gd name="T20" fmla="*/ 1528 w 1711"/>
                <a:gd name="T21" fmla="*/ 397 h 1994"/>
                <a:gd name="T22" fmla="*/ 1530 w 1711"/>
                <a:gd name="T23" fmla="*/ 347 h 1994"/>
                <a:gd name="T24" fmla="*/ 1405 w 1711"/>
                <a:gd name="T25" fmla="*/ 276 h 1994"/>
                <a:gd name="T26" fmla="*/ 1324 w 1711"/>
                <a:gd name="T27" fmla="*/ 161 h 1994"/>
                <a:gd name="T28" fmla="*/ 1282 w 1711"/>
                <a:gd name="T29" fmla="*/ 119 h 1994"/>
                <a:gd name="T30" fmla="*/ 1213 w 1711"/>
                <a:gd name="T31" fmla="*/ 152 h 1994"/>
                <a:gd name="T32" fmla="*/ 984 w 1711"/>
                <a:gd name="T33" fmla="*/ 17 h 1994"/>
                <a:gd name="T34" fmla="*/ 916 w 1711"/>
                <a:gd name="T35" fmla="*/ 27 h 1994"/>
                <a:gd name="T36" fmla="*/ 868 w 1711"/>
                <a:gd name="T37" fmla="*/ 269 h 1994"/>
                <a:gd name="T38" fmla="*/ 889 w 1711"/>
                <a:gd name="T39" fmla="*/ 300 h 1994"/>
                <a:gd name="T40" fmla="*/ 872 w 1711"/>
                <a:gd name="T41" fmla="*/ 353 h 1994"/>
                <a:gd name="T42" fmla="*/ 897 w 1711"/>
                <a:gd name="T43" fmla="*/ 388 h 1994"/>
                <a:gd name="T44" fmla="*/ 813 w 1711"/>
                <a:gd name="T45" fmla="*/ 388 h 1994"/>
                <a:gd name="T46" fmla="*/ 810 w 1711"/>
                <a:gd name="T47" fmla="*/ 380 h 1994"/>
                <a:gd name="T48" fmla="*/ 812 w 1711"/>
                <a:gd name="T49" fmla="*/ 371 h 1994"/>
                <a:gd name="T50" fmla="*/ 821 w 1711"/>
                <a:gd name="T51" fmla="*/ 300 h 1994"/>
                <a:gd name="T52" fmla="*/ 824 w 1711"/>
                <a:gd name="T53" fmla="*/ 295 h 1994"/>
                <a:gd name="T54" fmla="*/ 838 w 1711"/>
                <a:gd name="T55" fmla="*/ 281 h 1994"/>
                <a:gd name="T56" fmla="*/ 834 w 1711"/>
                <a:gd name="T57" fmla="*/ 91 h 1994"/>
                <a:gd name="T58" fmla="*/ 720 w 1711"/>
                <a:gd name="T59" fmla="*/ 19 h 1994"/>
                <a:gd name="T60" fmla="*/ 499 w 1711"/>
                <a:gd name="T61" fmla="*/ 149 h 1994"/>
                <a:gd name="T62" fmla="*/ 498 w 1711"/>
                <a:gd name="T63" fmla="*/ 151 h 1994"/>
                <a:gd name="T64" fmla="*/ 410 w 1711"/>
                <a:gd name="T65" fmla="*/ 137 h 1994"/>
                <a:gd name="T66" fmla="*/ 308 w 1711"/>
                <a:gd name="T67" fmla="*/ 223 h 1994"/>
                <a:gd name="T68" fmla="*/ 304 w 1711"/>
                <a:gd name="T69" fmla="*/ 276 h 1994"/>
                <a:gd name="T70" fmla="*/ 185 w 1711"/>
                <a:gd name="T71" fmla="*/ 392 h 1994"/>
                <a:gd name="T72" fmla="*/ 133 w 1711"/>
                <a:gd name="T73" fmla="*/ 408 h 1994"/>
                <a:gd name="T74" fmla="*/ 127 w 1711"/>
                <a:gd name="T75" fmla="*/ 506 h 1994"/>
                <a:gd name="T76" fmla="*/ 46 w 1711"/>
                <a:gd name="T77" fmla="*/ 621 h 1994"/>
                <a:gd name="T78" fmla="*/ 59 w 1711"/>
                <a:gd name="T79" fmla="*/ 790 h 1994"/>
                <a:gd name="T80" fmla="*/ 28 w 1711"/>
                <a:gd name="T81" fmla="*/ 949 h 1994"/>
                <a:gd name="T82" fmla="*/ 166 w 1711"/>
                <a:gd name="T83" fmla="*/ 1109 h 1994"/>
                <a:gd name="T84" fmla="*/ 265 w 1711"/>
                <a:gd name="T85" fmla="*/ 1258 h 1994"/>
                <a:gd name="T86" fmla="*/ 263 w 1711"/>
                <a:gd name="T87" fmla="*/ 1286 h 1994"/>
                <a:gd name="T88" fmla="*/ 261 w 1711"/>
                <a:gd name="T89" fmla="*/ 1284 h 1994"/>
                <a:gd name="T90" fmla="*/ 781 w 1711"/>
                <a:gd name="T91" fmla="*/ 1684 h 1994"/>
                <a:gd name="T92" fmla="*/ 782 w 1711"/>
                <a:gd name="T93" fmla="*/ 1687 h 1994"/>
                <a:gd name="T94" fmla="*/ 803 w 1711"/>
                <a:gd name="T95" fmla="*/ 1990 h 19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711" h="1994">
                  <a:moveTo>
                    <a:pt x="907" y="1994"/>
                  </a:moveTo>
                  <a:cubicBezTo>
                    <a:pt x="905" y="1888"/>
                    <a:pt x="929" y="1684"/>
                    <a:pt x="929" y="1684"/>
                  </a:cubicBezTo>
                  <a:cubicBezTo>
                    <a:pt x="1249" y="1712"/>
                    <a:pt x="1584" y="1411"/>
                    <a:pt x="1449" y="1284"/>
                  </a:cubicBezTo>
                  <a:cubicBezTo>
                    <a:pt x="1451" y="1275"/>
                    <a:pt x="1445" y="1267"/>
                    <a:pt x="1445" y="1258"/>
                  </a:cubicBezTo>
                  <a:cubicBezTo>
                    <a:pt x="1525" y="1277"/>
                    <a:pt x="1626" y="1171"/>
                    <a:pt x="1544" y="1109"/>
                  </a:cubicBezTo>
                  <a:cubicBezTo>
                    <a:pt x="1616" y="1105"/>
                    <a:pt x="1655" y="1017"/>
                    <a:pt x="1682" y="949"/>
                  </a:cubicBezTo>
                  <a:cubicBezTo>
                    <a:pt x="1706" y="889"/>
                    <a:pt x="1711" y="823"/>
                    <a:pt x="1651" y="790"/>
                  </a:cubicBezTo>
                  <a:cubicBezTo>
                    <a:pt x="1699" y="770"/>
                    <a:pt x="1686" y="687"/>
                    <a:pt x="1674" y="643"/>
                  </a:cubicBezTo>
                  <a:cubicBezTo>
                    <a:pt x="1658" y="580"/>
                    <a:pt x="1626" y="521"/>
                    <a:pt x="1583" y="506"/>
                  </a:cubicBezTo>
                  <a:cubicBezTo>
                    <a:pt x="1634" y="475"/>
                    <a:pt x="1596" y="387"/>
                    <a:pt x="1537" y="404"/>
                  </a:cubicBezTo>
                  <a:cubicBezTo>
                    <a:pt x="1534" y="402"/>
                    <a:pt x="1530" y="400"/>
                    <a:pt x="1528" y="397"/>
                  </a:cubicBezTo>
                  <a:cubicBezTo>
                    <a:pt x="1519" y="380"/>
                    <a:pt x="1534" y="364"/>
                    <a:pt x="1530" y="347"/>
                  </a:cubicBezTo>
                  <a:cubicBezTo>
                    <a:pt x="1510" y="303"/>
                    <a:pt x="1457" y="241"/>
                    <a:pt x="1405" y="276"/>
                  </a:cubicBezTo>
                  <a:cubicBezTo>
                    <a:pt x="1424" y="213"/>
                    <a:pt x="1371" y="201"/>
                    <a:pt x="1324" y="161"/>
                  </a:cubicBezTo>
                  <a:cubicBezTo>
                    <a:pt x="1309" y="148"/>
                    <a:pt x="1298" y="127"/>
                    <a:pt x="1282" y="119"/>
                  </a:cubicBezTo>
                  <a:cubicBezTo>
                    <a:pt x="1250" y="103"/>
                    <a:pt x="1230" y="118"/>
                    <a:pt x="1213" y="152"/>
                  </a:cubicBezTo>
                  <a:cubicBezTo>
                    <a:pt x="1209" y="43"/>
                    <a:pt x="1047" y="43"/>
                    <a:pt x="984" y="17"/>
                  </a:cubicBezTo>
                  <a:cubicBezTo>
                    <a:pt x="956" y="7"/>
                    <a:pt x="933" y="13"/>
                    <a:pt x="916" y="27"/>
                  </a:cubicBezTo>
                  <a:cubicBezTo>
                    <a:pt x="872" y="61"/>
                    <a:pt x="855" y="180"/>
                    <a:pt x="868" y="269"/>
                  </a:cubicBezTo>
                  <a:cubicBezTo>
                    <a:pt x="869" y="281"/>
                    <a:pt x="886" y="294"/>
                    <a:pt x="889" y="300"/>
                  </a:cubicBezTo>
                  <a:cubicBezTo>
                    <a:pt x="859" y="315"/>
                    <a:pt x="860" y="331"/>
                    <a:pt x="872" y="353"/>
                  </a:cubicBezTo>
                  <a:cubicBezTo>
                    <a:pt x="878" y="364"/>
                    <a:pt x="914" y="369"/>
                    <a:pt x="897" y="388"/>
                  </a:cubicBezTo>
                  <a:cubicBezTo>
                    <a:pt x="869" y="388"/>
                    <a:pt x="841" y="388"/>
                    <a:pt x="813" y="388"/>
                  </a:cubicBezTo>
                  <a:cubicBezTo>
                    <a:pt x="812" y="386"/>
                    <a:pt x="811" y="383"/>
                    <a:pt x="810" y="380"/>
                  </a:cubicBezTo>
                  <a:cubicBezTo>
                    <a:pt x="811" y="377"/>
                    <a:pt x="811" y="374"/>
                    <a:pt x="812" y="371"/>
                  </a:cubicBezTo>
                  <a:cubicBezTo>
                    <a:pt x="844" y="360"/>
                    <a:pt x="862" y="313"/>
                    <a:pt x="821" y="300"/>
                  </a:cubicBezTo>
                  <a:cubicBezTo>
                    <a:pt x="822" y="298"/>
                    <a:pt x="823" y="297"/>
                    <a:pt x="824" y="295"/>
                  </a:cubicBezTo>
                  <a:cubicBezTo>
                    <a:pt x="829" y="290"/>
                    <a:pt x="835" y="287"/>
                    <a:pt x="838" y="281"/>
                  </a:cubicBezTo>
                  <a:cubicBezTo>
                    <a:pt x="855" y="247"/>
                    <a:pt x="842" y="119"/>
                    <a:pt x="834" y="91"/>
                  </a:cubicBezTo>
                  <a:cubicBezTo>
                    <a:pt x="818" y="36"/>
                    <a:pt x="783" y="0"/>
                    <a:pt x="720" y="19"/>
                  </a:cubicBezTo>
                  <a:cubicBezTo>
                    <a:pt x="637" y="43"/>
                    <a:pt x="503" y="50"/>
                    <a:pt x="499" y="149"/>
                  </a:cubicBezTo>
                  <a:cubicBezTo>
                    <a:pt x="499" y="150"/>
                    <a:pt x="498" y="150"/>
                    <a:pt x="498" y="151"/>
                  </a:cubicBezTo>
                  <a:cubicBezTo>
                    <a:pt x="475" y="108"/>
                    <a:pt x="447" y="99"/>
                    <a:pt x="410" y="137"/>
                  </a:cubicBezTo>
                  <a:cubicBezTo>
                    <a:pt x="385" y="163"/>
                    <a:pt x="321" y="198"/>
                    <a:pt x="308" y="223"/>
                  </a:cubicBezTo>
                  <a:cubicBezTo>
                    <a:pt x="298" y="244"/>
                    <a:pt x="307" y="269"/>
                    <a:pt x="304" y="276"/>
                  </a:cubicBezTo>
                  <a:cubicBezTo>
                    <a:pt x="241" y="238"/>
                    <a:pt x="161" y="331"/>
                    <a:pt x="185" y="392"/>
                  </a:cubicBezTo>
                  <a:cubicBezTo>
                    <a:pt x="165" y="414"/>
                    <a:pt x="146" y="402"/>
                    <a:pt x="133" y="408"/>
                  </a:cubicBezTo>
                  <a:cubicBezTo>
                    <a:pt x="101" y="422"/>
                    <a:pt x="90" y="488"/>
                    <a:pt x="127" y="506"/>
                  </a:cubicBezTo>
                  <a:cubicBezTo>
                    <a:pt x="82" y="521"/>
                    <a:pt x="65" y="563"/>
                    <a:pt x="46" y="621"/>
                  </a:cubicBezTo>
                  <a:cubicBezTo>
                    <a:pt x="25" y="687"/>
                    <a:pt x="7" y="766"/>
                    <a:pt x="59" y="790"/>
                  </a:cubicBezTo>
                  <a:cubicBezTo>
                    <a:pt x="0" y="821"/>
                    <a:pt x="3" y="887"/>
                    <a:pt x="28" y="949"/>
                  </a:cubicBezTo>
                  <a:cubicBezTo>
                    <a:pt x="55" y="1017"/>
                    <a:pt x="94" y="1107"/>
                    <a:pt x="166" y="1109"/>
                  </a:cubicBezTo>
                  <a:cubicBezTo>
                    <a:pt x="84" y="1171"/>
                    <a:pt x="185" y="1277"/>
                    <a:pt x="265" y="1258"/>
                  </a:cubicBezTo>
                  <a:cubicBezTo>
                    <a:pt x="263" y="1268"/>
                    <a:pt x="260" y="1276"/>
                    <a:pt x="263" y="1286"/>
                  </a:cubicBezTo>
                  <a:cubicBezTo>
                    <a:pt x="261" y="1284"/>
                    <a:pt x="261" y="1284"/>
                    <a:pt x="261" y="1284"/>
                  </a:cubicBezTo>
                  <a:cubicBezTo>
                    <a:pt x="126" y="1411"/>
                    <a:pt x="461" y="1712"/>
                    <a:pt x="781" y="1684"/>
                  </a:cubicBezTo>
                  <a:cubicBezTo>
                    <a:pt x="782" y="1687"/>
                    <a:pt x="782" y="1687"/>
                    <a:pt x="782" y="1687"/>
                  </a:cubicBezTo>
                  <a:cubicBezTo>
                    <a:pt x="794" y="1791"/>
                    <a:pt x="805" y="1885"/>
                    <a:pt x="803" y="1990"/>
                  </a:cubicBezTo>
                </a:path>
              </a:pathLst>
            </a:custGeom>
            <a:solidFill>
              <a:srgbClr val="FFC000"/>
            </a:solidFill>
            <a:ln w="6350" cap="rnd">
              <a:solidFill>
                <a:srgbClr val="FF6600"/>
              </a:solidFill>
              <a:prstDash val="solid"/>
              <a:miter lim="800000"/>
              <a:headEnd/>
              <a:tailEnd/>
            </a:ln>
          </p:spPr>
          <p:txBody>
            <a:bodyPr/>
            <a:lstStyle>
              <a:defPPr>
                <a:defRPr lang="en-US"/>
              </a:defPPr>
              <a:lvl1pPr algn="l" rtl="0" fontAlgn="base">
                <a:spcBef>
                  <a:spcPct val="0"/>
                </a:spcBef>
                <a:spcAft>
                  <a:spcPct val="0"/>
                </a:spcAft>
                <a:defRPr sz="1400" kern="1200">
                  <a:solidFill>
                    <a:schemeClr val="tx1"/>
                  </a:solidFill>
                  <a:latin typeface="Arial" panose="020B0604020202020204" pitchFamily="34" charset="0"/>
                  <a:ea typeface="+mn-ea"/>
                  <a:cs typeface="+mn-cs"/>
                </a:defRPr>
              </a:lvl1pPr>
              <a:lvl2pPr marL="457200" algn="l" rtl="0" fontAlgn="base">
                <a:spcBef>
                  <a:spcPct val="0"/>
                </a:spcBef>
                <a:spcAft>
                  <a:spcPct val="0"/>
                </a:spcAft>
                <a:defRPr sz="1400" kern="1200">
                  <a:solidFill>
                    <a:schemeClr val="tx1"/>
                  </a:solidFill>
                  <a:latin typeface="Arial" panose="020B0604020202020204" pitchFamily="34" charset="0"/>
                  <a:ea typeface="+mn-ea"/>
                  <a:cs typeface="+mn-cs"/>
                </a:defRPr>
              </a:lvl2pPr>
              <a:lvl3pPr marL="914400" algn="l" rtl="0" fontAlgn="base">
                <a:spcBef>
                  <a:spcPct val="0"/>
                </a:spcBef>
                <a:spcAft>
                  <a:spcPct val="0"/>
                </a:spcAft>
                <a:defRPr sz="1400" kern="1200">
                  <a:solidFill>
                    <a:schemeClr val="tx1"/>
                  </a:solidFill>
                  <a:latin typeface="Arial" panose="020B0604020202020204" pitchFamily="34" charset="0"/>
                  <a:ea typeface="+mn-ea"/>
                  <a:cs typeface="+mn-cs"/>
                </a:defRPr>
              </a:lvl3pPr>
              <a:lvl4pPr marL="1371600" algn="l" rtl="0" fontAlgn="base">
                <a:spcBef>
                  <a:spcPct val="0"/>
                </a:spcBef>
                <a:spcAft>
                  <a:spcPct val="0"/>
                </a:spcAft>
                <a:defRPr sz="1400" kern="1200">
                  <a:solidFill>
                    <a:schemeClr val="tx1"/>
                  </a:solidFill>
                  <a:latin typeface="Arial" panose="020B0604020202020204" pitchFamily="34" charset="0"/>
                  <a:ea typeface="+mn-ea"/>
                  <a:cs typeface="+mn-cs"/>
                </a:defRPr>
              </a:lvl4pPr>
              <a:lvl5pPr marL="1828800" algn="l" rtl="0" fontAlgn="base">
                <a:spcBef>
                  <a:spcPct val="0"/>
                </a:spcBef>
                <a:spcAft>
                  <a:spcPct val="0"/>
                </a:spcAft>
                <a:defRPr sz="1400" kern="1200">
                  <a:solidFill>
                    <a:schemeClr val="tx1"/>
                  </a:solidFill>
                  <a:latin typeface="Arial" panose="020B0604020202020204" pitchFamily="34" charset="0"/>
                  <a:ea typeface="+mn-ea"/>
                  <a:cs typeface="+mn-cs"/>
                </a:defRPr>
              </a:lvl5pPr>
              <a:lvl6pPr marL="2286000" algn="l" defTabSz="914400" rtl="0" eaLnBrk="1" latinLnBrk="0" hangingPunct="1">
                <a:defRPr sz="1400" kern="1200">
                  <a:solidFill>
                    <a:schemeClr val="tx1"/>
                  </a:solidFill>
                  <a:latin typeface="Arial" panose="020B0604020202020204" pitchFamily="34" charset="0"/>
                  <a:ea typeface="+mn-ea"/>
                  <a:cs typeface="+mn-cs"/>
                </a:defRPr>
              </a:lvl6pPr>
              <a:lvl7pPr marL="2743200" algn="l" defTabSz="914400" rtl="0" eaLnBrk="1" latinLnBrk="0" hangingPunct="1">
                <a:defRPr sz="1400" kern="1200">
                  <a:solidFill>
                    <a:schemeClr val="tx1"/>
                  </a:solidFill>
                  <a:latin typeface="Arial" panose="020B0604020202020204" pitchFamily="34" charset="0"/>
                  <a:ea typeface="+mn-ea"/>
                  <a:cs typeface="+mn-cs"/>
                </a:defRPr>
              </a:lvl7pPr>
              <a:lvl8pPr marL="3200400" algn="l" defTabSz="914400" rtl="0" eaLnBrk="1" latinLnBrk="0" hangingPunct="1">
                <a:defRPr sz="1400" kern="1200">
                  <a:solidFill>
                    <a:schemeClr val="tx1"/>
                  </a:solidFill>
                  <a:latin typeface="Arial" panose="020B0604020202020204" pitchFamily="34" charset="0"/>
                  <a:ea typeface="+mn-ea"/>
                  <a:cs typeface="+mn-cs"/>
                </a:defRPr>
              </a:lvl8pPr>
              <a:lvl9pPr marL="3657600" algn="l" defTabSz="914400" rtl="0" eaLnBrk="1" latinLnBrk="0" hangingPunct="1">
                <a:defRPr sz="1400" kern="1200">
                  <a:solidFill>
                    <a:schemeClr val="tx1"/>
                  </a:solidFill>
                  <a:latin typeface="Arial" panose="020B0604020202020204" pitchFamily="34" charset="0"/>
                  <a:ea typeface="+mn-ea"/>
                  <a:cs typeface="+mn-cs"/>
                </a:defRPr>
              </a:lvl9pPr>
            </a:lstStyle>
            <a:p>
              <a:endParaRPr lang="en-CA"/>
            </a:p>
          </p:txBody>
        </p:sp>
        <p:sp>
          <p:nvSpPr>
            <p:cNvPr id="185" name="Freeform 181">
              <a:extLst>
                <a:ext uri="{FF2B5EF4-FFF2-40B4-BE49-F238E27FC236}">
                  <a16:creationId xmlns:a16="http://schemas.microsoft.com/office/drawing/2014/main" id="{78157F4C-4945-4B65-BDE3-92D3C93F74F2}"/>
                </a:ext>
              </a:extLst>
            </p:cNvPr>
            <p:cNvSpPr>
              <a:spLocks noChangeAspect="1"/>
            </p:cNvSpPr>
            <p:nvPr/>
          </p:nvSpPr>
          <p:spPr bwMode="auto">
            <a:xfrm>
              <a:off x="8880887" y="748872"/>
              <a:ext cx="428439" cy="343538"/>
            </a:xfrm>
            <a:custGeom>
              <a:avLst/>
              <a:gdLst>
                <a:gd name="T0" fmla="*/ 318 w 723"/>
                <a:gd name="T1" fmla="*/ 105 h 538"/>
                <a:gd name="T2" fmla="*/ 160 w 723"/>
                <a:gd name="T3" fmla="*/ 79 h 538"/>
                <a:gd name="T4" fmla="*/ 1 w 723"/>
                <a:gd name="T5" fmla="*/ 0 h 538"/>
                <a:gd name="T6" fmla="*/ 0 w 723"/>
                <a:gd name="T7" fmla="*/ 7 h 538"/>
                <a:gd name="T8" fmla="*/ 46 w 723"/>
                <a:gd name="T9" fmla="*/ 61 h 538"/>
                <a:gd name="T10" fmla="*/ 165 w 723"/>
                <a:gd name="T11" fmla="*/ 182 h 538"/>
                <a:gd name="T12" fmla="*/ 172 w 723"/>
                <a:gd name="T13" fmla="*/ 183 h 538"/>
                <a:gd name="T14" fmla="*/ 332 w 723"/>
                <a:gd name="T15" fmla="*/ 391 h 538"/>
                <a:gd name="T16" fmla="*/ 327 w 723"/>
                <a:gd name="T17" fmla="*/ 468 h 538"/>
                <a:gd name="T18" fmla="*/ 384 w 723"/>
                <a:gd name="T19" fmla="*/ 469 h 538"/>
                <a:gd name="T20" fmla="*/ 374 w 723"/>
                <a:gd name="T21" fmla="*/ 390 h 538"/>
                <a:gd name="T22" fmla="*/ 555 w 723"/>
                <a:gd name="T23" fmla="*/ 182 h 538"/>
                <a:gd name="T24" fmla="*/ 675 w 723"/>
                <a:gd name="T25" fmla="*/ 62 h 538"/>
                <a:gd name="T26" fmla="*/ 719 w 723"/>
                <a:gd name="T27" fmla="*/ 0 h 538"/>
                <a:gd name="T28" fmla="*/ 563 w 723"/>
                <a:gd name="T29" fmla="*/ 78 h 538"/>
                <a:gd name="T30" fmla="*/ 402 w 723"/>
                <a:gd name="T31" fmla="*/ 105 h 538"/>
                <a:gd name="T32" fmla="*/ 318 w 723"/>
                <a:gd name="T33" fmla="*/ 105 h 5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723" h="538">
                  <a:moveTo>
                    <a:pt x="318" y="105"/>
                  </a:moveTo>
                  <a:cubicBezTo>
                    <a:pt x="263" y="97"/>
                    <a:pt x="211" y="91"/>
                    <a:pt x="160" y="79"/>
                  </a:cubicBezTo>
                  <a:cubicBezTo>
                    <a:pt x="100" y="65"/>
                    <a:pt x="61" y="19"/>
                    <a:pt x="1" y="0"/>
                  </a:cubicBezTo>
                  <a:cubicBezTo>
                    <a:pt x="1" y="2"/>
                    <a:pt x="0" y="5"/>
                    <a:pt x="0" y="7"/>
                  </a:cubicBezTo>
                  <a:cubicBezTo>
                    <a:pt x="7" y="31"/>
                    <a:pt x="39" y="37"/>
                    <a:pt x="46" y="61"/>
                  </a:cubicBezTo>
                  <a:cubicBezTo>
                    <a:pt x="108" y="61"/>
                    <a:pt x="174" y="115"/>
                    <a:pt x="165" y="182"/>
                  </a:cubicBezTo>
                  <a:cubicBezTo>
                    <a:pt x="167" y="182"/>
                    <a:pt x="170" y="183"/>
                    <a:pt x="172" y="183"/>
                  </a:cubicBezTo>
                  <a:cubicBezTo>
                    <a:pt x="281" y="150"/>
                    <a:pt x="364" y="279"/>
                    <a:pt x="332" y="391"/>
                  </a:cubicBezTo>
                  <a:cubicBezTo>
                    <a:pt x="324" y="418"/>
                    <a:pt x="299" y="445"/>
                    <a:pt x="327" y="468"/>
                  </a:cubicBezTo>
                  <a:cubicBezTo>
                    <a:pt x="334" y="538"/>
                    <a:pt x="377" y="537"/>
                    <a:pt x="384" y="469"/>
                  </a:cubicBezTo>
                  <a:cubicBezTo>
                    <a:pt x="413" y="438"/>
                    <a:pt x="376" y="416"/>
                    <a:pt x="374" y="390"/>
                  </a:cubicBezTo>
                  <a:cubicBezTo>
                    <a:pt x="362" y="283"/>
                    <a:pt x="442" y="151"/>
                    <a:pt x="555" y="182"/>
                  </a:cubicBezTo>
                  <a:cubicBezTo>
                    <a:pt x="546" y="116"/>
                    <a:pt x="611" y="60"/>
                    <a:pt x="675" y="62"/>
                  </a:cubicBezTo>
                  <a:cubicBezTo>
                    <a:pt x="678" y="34"/>
                    <a:pt x="723" y="30"/>
                    <a:pt x="719" y="0"/>
                  </a:cubicBezTo>
                  <a:cubicBezTo>
                    <a:pt x="663" y="19"/>
                    <a:pt x="620" y="61"/>
                    <a:pt x="563" y="78"/>
                  </a:cubicBezTo>
                  <a:cubicBezTo>
                    <a:pt x="518" y="92"/>
                    <a:pt x="457" y="95"/>
                    <a:pt x="402" y="105"/>
                  </a:cubicBezTo>
                  <a:lnTo>
                    <a:pt x="318" y="105"/>
                  </a:lnTo>
                  <a:close/>
                </a:path>
              </a:pathLst>
            </a:custGeom>
            <a:noFill/>
            <a:ln w="6350" cap="rnd">
              <a:solidFill>
                <a:srgbClr val="FF6600"/>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defPPr>
                <a:defRPr lang="en-US"/>
              </a:defPPr>
              <a:lvl1pPr algn="l" rtl="0" fontAlgn="base">
                <a:spcBef>
                  <a:spcPct val="0"/>
                </a:spcBef>
                <a:spcAft>
                  <a:spcPct val="0"/>
                </a:spcAft>
                <a:defRPr sz="1400" kern="1200">
                  <a:solidFill>
                    <a:schemeClr val="tx1"/>
                  </a:solidFill>
                  <a:latin typeface="Arial" panose="020B0604020202020204" pitchFamily="34" charset="0"/>
                  <a:ea typeface="+mn-ea"/>
                  <a:cs typeface="+mn-cs"/>
                </a:defRPr>
              </a:lvl1pPr>
              <a:lvl2pPr marL="457200" algn="l" rtl="0" fontAlgn="base">
                <a:spcBef>
                  <a:spcPct val="0"/>
                </a:spcBef>
                <a:spcAft>
                  <a:spcPct val="0"/>
                </a:spcAft>
                <a:defRPr sz="1400" kern="1200">
                  <a:solidFill>
                    <a:schemeClr val="tx1"/>
                  </a:solidFill>
                  <a:latin typeface="Arial" panose="020B0604020202020204" pitchFamily="34" charset="0"/>
                  <a:ea typeface="+mn-ea"/>
                  <a:cs typeface="+mn-cs"/>
                </a:defRPr>
              </a:lvl2pPr>
              <a:lvl3pPr marL="914400" algn="l" rtl="0" fontAlgn="base">
                <a:spcBef>
                  <a:spcPct val="0"/>
                </a:spcBef>
                <a:spcAft>
                  <a:spcPct val="0"/>
                </a:spcAft>
                <a:defRPr sz="1400" kern="1200">
                  <a:solidFill>
                    <a:schemeClr val="tx1"/>
                  </a:solidFill>
                  <a:latin typeface="Arial" panose="020B0604020202020204" pitchFamily="34" charset="0"/>
                  <a:ea typeface="+mn-ea"/>
                  <a:cs typeface="+mn-cs"/>
                </a:defRPr>
              </a:lvl3pPr>
              <a:lvl4pPr marL="1371600" algn="l" rtl="0" fontAlgn="base">
                <a:spcBef>
                  <a:spcPct val="0"/>
                </a:spcBef>
                <a:spcAft>
                  <a:spcPct val="0"/>
                </a:spcAft>
                <a:defRPr sz="1400" kern="1200">
                  <a:solidFill>
                    <a:schemeClr val="tx1"/>
                  </a:solidFill>
                  <a:latin typeface="Arial" panose="020B0604020202020204" pitchFamily="34" charset="0"/>
                  <a:ea typeface="+mn-ea"/>
                  <a:cs typeface="+mn-cs"/>
                </a:defRPr>
              </a:lvl4pPr>
              <a:lvl5pPr marL="1828800" algn="l" rtl="0" fontAlgn="base">
                <a:spcBef>
                  <a:spcPct val="0"/>
                </a:spcBef>
                <a:spcAft>
                  <a:spcPct val="0"/>
                </a:spcAft>
                <a:defRPr sz="1400" kern="1200">
                  <a:solidFill>
                    <a:schemeClr val="tx1"/>
                  </a:solidFill>
                  <a:latin typeface="Arial" panose="020B0604020202020204" pitchFamily="34" charset="0"/>
                  <a:ea typeface="+mn-ea"/>
                  <a:cs typeface="+mn-cs"/>
                </a:defRPr>
              </a:lvl5pPr>
              <a:lvl6pPr marL="2286000" algn="l" defTabSz="914400" rtl="0" eaLnBrk="1" latinLnBrk="0" hangingPunct="1">
                <a:defRPr sz="1400" kern="1200">
                  <a:solidFill>
                    <a:schemeClr val="tx1"/>
                  </a:solidFill>
                  <a:latin typeface="Arial" panose="020B0604020202020204" pitchFamily="34" charset="0"/>
                  <a:ea typeface="+mn-ea"/>
                  <a:cs typeface="+mn-cs"/>
                </a:defRPr>
              </a:lvl6pPr>
              <a:lvl7pPr marL="2743200" algn="l" defTabSz="914400" rtl="0" eaLnBrk="1" latinLnBrk="0" hangingPunct="1">
                <a:defRPr sz="1400" kern="1200">
                  <a:solidFill>
                    <a:schemeClr val="tx1"/>
                  </a:solidFill>
                  <a:latin typeface="Arial" panose="020B0604020202020204" pitchFamily="34" charset="0"/>
                  <a:ea typeface="+mn-ea"/>
                  <a:cs typeface="+mn-cs"/>
                </a:defRPr>
              </a:lvl7pPr>
              <a:lvl8pPr marL="3200400" algn="l" defTabSz="914400" rtl="0" eaLnBrk="1" latinLnBrk="0" hangingPunct="1">
                <a:defRPr sz="1400" kern="1200">
                  <a:solidFill>
                    <a:schemeClr val="tx1"/>
                  </a:solidFill>
                  <a:latin typeface="Arial" panose="020B0604020202020204" pitchFamily="34" charset="0"/>
                  <a:ea typeface="+mn-ea"/>
                  <a:cs typeface="+mn-cs"/>
                </a:defRPr>
              </a:lvl8pPr>
              <a:lvl9pPr marL="3657600" algn="l" defTabSz="914400" rtl="0" eaLnBrk="1" latinLnBrk="0" hangingPunct="1">
                <a:defRPr sz="1400" kern="1200">
                  <a:solidFill>
                    <a:schemeClr val="tx1"/>
                  </a:solidFill>
                  <a:latin typeface="Arial" panose="020B0604020202020204" pitchFamily="34" charset="0"/>
                  <a:ea typeface="+mn-ea"/>
                  <a:cs typeface="+mn-cs"/>
                </a:defRPr>
              </a:lvl9pPr>
            </a:lstStyle>
            <a:p>
              <a:endParaRPr lang="en-CA"/>
            </a:p>
          </p:txBody>
        </p:sp>
        <p:sp>
          <p:nvSpPr>
            <p:cNvPr id="247" name="Rectangle 25">
              <a:extLst>
                <a:ext uri="{FF2B5EF4-FFF2-40B4-BE49-F238E27FC236}">
                  <a16:creationId xmlns:a16="http://schemas.microsoft.com/office/drawing/2014/main" id="{6FFA8ECF-13B4-413E-8164-B6E5575B2222}"/>
                </a:ext>
              </a:extLst>
            </p:cNvPr>
            <p:cNvSpPr>
              <a:spLocks noChangeArrowheads="1"/>
            </p:cNvSpPr>
            <p:nvPr/>
          </p:nvSpPr>
          <p:spPr bwMode="auto">
            <a:xfrm>
              <a:off x="9996450" y="891221"/>
              <a:ext cx="792962" cy="261610"/>
            </a:xfrm>
            <a:prstGeom prst="rect">
              <a:avLst/>
            </a:prstGeom>
            <a:noFill/>
            <a:ln w="9525">
              <a:noFill/>
              <a:miter lim="800000"/>
              <a:headEnd/>
              <a:tailEnd/>
            </a:ln>
          </p:spPr>
          <p:txBody>
            <a:bodyPr wrap="square" lIns="0" tIns="0" rIns="0" bIns="0">
              <a:spAutoFit/>
            </a:bodyPr>
            <a:lstStyle/>
            <a:p>
              <a:pPr>
                <a:lnSpc>
                  <a:spcPct val="85000"/>
                </a:lnSpc>
              </a:pPr>
              <a:r>
                <a:rPr lang="en-US" altLang="en-US" sz="2000" b="1" dirty="0">
                  <a:solidFill>
                    <a:srgbClr val="000000"/>
                  </a:solidFill>
                  <a:latin typeface="Arial" panose="020B0604020202020204" pitchFamily="34" charset="0"/>
                  <a:cs typeface="Arial" panose="020B0604020202020204" pitchFamily="34" charset="0"/>
                </a:rPr>
                <a:t>Brain</a:t>
              </a:r>
            </a:p>
          </p:txBody>
        </p:sp>
      </p:grpSp>
      <p:grpSp>
        <p:nvGrpSpPr>
          <p:cNvPr id="257" name="Group 256">
            <a:extLst>
              <a:ext uri="{FF2B5EF4-FFF2-40B4-BE49-F238E27FC236}">
                <a16:creationId xmlns:a16="http://schemas.microsoft.com/office/drawing/2014/main" id="{2B94E77F-3784-4130-B73A-1E18720781E0}"/>
              </a:ext>
            </a:extLst>
          </p:cNvPr>
          <p:cNvGrpSpPr/>
          <p:nvPr/>
        </p:nvGrpSpPr>
        <p:grpSpPr>
          <a:xfrm>
            <a:off x="3890610" y="3097807"/>
            <a:ext cx="2346098" cy="2206564"/>
            <a:chOff x="3890610" y="3097807"/>
            <a:chExt cx="2346098" cy="2206564"/>
          </a:xfrm>
        </p:grpSpPr>
        <p:sp>
          <p:nvSpPr>
            <p:cNvPr id="225" name="Oval 140">
              <a:extLst>
                <a:ext uri="{FF2B5EF4-FFF2-40B4-BE49-F238E27FC236}">
                  <a16:creationId xmlns:a16="http://schemas.microsoft.com/office/drawing/2014/main" id="{7B9180EA-6AD5-4FF9-8786-037CA8D17B6B}"/>
                </a:ext>
              </a:extLst>
            </p:cNvPr>
            <p:cNvSpPr>
              <a:spLocks noChangeArrowheads="1"/>
            </p:cNvSpPr>
            <p:nvPr/>
          </p:nvSpPr>
          <p:spPr bwMode="auto">
            <a:xfrm>
              <a:off x="3890610" y="3097807"/>
              <a:ext cx="910082" cy="2206564"/>
            </a:xfrm>
            <a:prstGeom prst="ellipse">
              <a:avLst/>
            </a:prstGeom>
            <a:solidFill>
              <a:schemeClr val="accent1">
                <a:alpha val="16000"/>
              </a:schemeClr>
            </a:solidFill>
            <a:ln w="9525">
              <a:solidFill>
                <a:schemeClr val="tx1"/>
              </a:solidFill>
              <a:round/>
              <a:headEnd/>
              <a:tailEnd/>
            </a:ln>
            <a:effectLst/>
          </p:spPr>
          <p:txBody>
            <a:bodyPr wrap="none" anchor="ctr"/>
            <a:lstStyle/>
            <a:p>
              <a:endParaRPr lang="pl-PL"/>
            </a:p>
          </p:txBody>
        </p:sp>
        <p:sp>
          <p:nvSpPr>
            <p:cNvPr id="256" name="TextBox 255">
              <a:extLst>
                <a:ext uri="{FF2B5EF4-FFF2-40B4-BE49-F238E27FC236}">
                  <a16:creationId xmlns:a16="http://schemas.microsoft.com/office/drawing/2014/main" id="{D194721B-7D9B-46AC-B50E-EE17C812E2EF}"/>
                </a:ext>
              </a:extLst>
            </p:cNvPr>
            <p:cNvSpPr txBox="1"/>
            <p:nvPr/>
          </p:nvSpPr>
          <p:spPr>
            <a:xfrm>
              <a:off x="4825115" y="3330534"/>
              <a:ext cx="1411593" cy="707886"/>
            </a:xfrm>
            <a:prstGeom prst="rect">
              <a:avLst/>
            </a:prstGeom>
            <a:solidFill>
              <a:schemeClr val="accent1">
                <a:lumMod val="40000"/>
                <a:lumOff val="60000"/>
              </a:schemeClr>
            </a:solidFill>
          </p:spPr>
          <p:txBody>
            <a:bodyPr wrap="square">
              <a:spAutoFit/>
            </a:bodyPr>
            <a:lstStyle/>
            <a:p>
              <a:pPr algn="ctr"/>
              <a:r>
                <a:rPr lang="en-US" altLang="en-US" sz="2000" b="1" dirty="0">
                  <a:latin typeface="Arial" panose="020B0604020202020204" pitchFamily="34" charset="0"/>
                  <a:cs typeface="Arial" panose="020B0604020202020204" pitchFamily="34" charset="0"/>
                </a:rPr>
                <a:t>Pelvic plexus</a:t>
              </a:r>
              <a:endParaRPr lang="en-CA" sz="2000" b="1" dirty="0">
                <a:latin typeface="Arial" panose="020B0604020202020204" pitchFamily="34" charset="0"/>
                <a:cs typeface="Arial" panose="020B0604020202020204" pitchFamily="34" charset="0"/>
              </a:endParaRPr>
            </a:p>
          </p:txBody>
        </p:sp>
      </p:grpSp>
    </p:spTree>
    <p:extLst>
      <p:ext uri="{BB962C8B-B14F-4D97-AF65-F5344CB8AC3E}">
        <p14:creationId xmlns:p14="http://schemas.microsoft.com/office/powerpoint/2010/main" val="27610640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nodeType="clickEffect">
                                  <p:stCondLst>
                                    <p:cond delay="0"/>
                                  </p:stCondLst>
                                  <p:childTnLst>
                                    <p:animEffect transition="out" filter="fade">
                                      <p:cBhvr>
                                        <p:cTn id="6" dur="500"/>
                                        <p:tgtEl>
                                          <p:spTgt spid="253"/>
                                        </p:tgtEl>
                                      </p:cBhvr>
                                    </p:animEffect>
                                    <p:set>
                                      <p:cBhvr>
                                        <p:cTn id="7" dur="1" fill="hold">
                                          <p:stCondLst>
                                            <p:cond delay="499"/>
                                          </p:stCondLst>
                                        </p:cTn>
                                        <p:tgtEl>
                                          <p:spTgt spid="25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itle 1">
            <a:extLst>
              <a:ext uri="{FF2B5EF4-FFF2-40B4-BE49-F238E27FC236}">
                <a16:creationId xmlns:a16="http://schemas.microsoft.com/office/drawing/2014/main" id="{55408CBF-D685-4F5D-AEF0-454491B195B2}"/>
              </a:ext>
            </a:extLst>
          </p:cNvPr>
          <p:cNvSpPr>
            <a:spLocks noGrp="1"/>
          </p:cNvSpPr>
          <p:nvPr>
            <p:ph type="title"/>
          </p:nvPr>
        </p:nvSpPr>
        <p:spPr>
          <a:xfrm>
            <a:off x="1097279" y="572610"/>
            <a:ext cx="9021446" cy="1143000"/>
          </a:xfrm>
        </p:spPr>
        <p:txBody>
          <a:bodyPr/>
          <a:lstStyle/>
          <a:p>
            <a:r>
              <a:rPr lang="en-US" altLang="en-US" dirty="0"/>
              <a:t>Urine Storage Reflex</a:t>
            </a:r>
          </a:p>
        </p:txBody>
      </p:sp>
      <p:sp>
        <p:nvSpPr>
          <p:cNvPr id="23557" name="Content Placeholder 5">
            <a:extLst>
              <a:ext uri="{FF2B5EF4-FFF2-40B4-BE49-F238E27FC236}">
                <a16:creationId xmlns:a16="http://schemas.microsoft.com/office/drawing/2014/main" id="{961D186F-3D8C-4C85-9B01-38F26CD194D8}"/>
              </a:ext>
            </a:extLst>
          </p:cNvPr>
          <p:cNvSpPr>
            <a:spLocks noGrp="1"/>
          </p:cNvSpPr>
          <p:nvPr>
            <p:ph idx="1"/>
          </p:nvPr>
        </p:nvSpPr>
        <p:spPr>
          <a:xfrm>
            <a:off x="1981200" y="4638676"/>
            <a:ext cx="8229600" cy="1228725"/>
          </a:xfrm>
        </p:spPr>
        <p:txBody>
          <a:bodyPr/>
          <a:lstStyle/>
          <a:p>
            <a:r>
              <a:rPr lang="en-US" altLang="en-US" sz="2000"/>
              <a:t>Low-level afferent signals are organized in the spinal cord </a:t>
            </a:r>
            <a:br>
              <a:rPr lang="en-US" altLang="en-US" sz="2000"/>
            </a:br>
            <a:r>
              <a:rPr lang="en-US" altLang="en-US" sz="2000"/>
              <a:t>and promote urine storage via efferent signals from the CNS</a:t>
            </a:r>
            <a:r>
              <a:rPr lang="en-US" altLang="en-US" sz="2000" baseline="30000"/>
              <a:t>1,2</a:t>
            </a:r>
          </a:p>
        </p:txBody>
      </p:sp>
      <p:sp>
        <p:nvSpPr>
          <p:cNvPr id="5" name="Footer Placeholder 4">
            <a:extLst>
              <a:ext uri="{FF2B5EF4-FFF2-40B4-BE49-F238E27FC236}">
                <a16:creationId xmlns:a16="http://schemas.microsoft.com/office/drawing/2014/main" id="{92487E02-7BB6-42C0-B11E-A3F70A703CEE}"/>
              </a:ext>
            </a:extLst>
          </p:cNvPr>
          <p:cNvSpPr>
            <a:spLocks noGrp="1"/>
          </p:cNvSpPr>
          <p:nvPr>
            <p:ph type="ftr" sz="quarter" idx="11"/>
          </p:nvPr>
        </p:nvSpPr>
        <p:spPr/>
        <p:txBody>
          <a:bodyPr/>
          <a:lstStyle/>
          <a:p>
            <a:r>
              <a:rPr lang="en-US"/>
              <a:t>Dr. Fadi Sawaqed</a:t>
            </a:r>
            <a:endParaRPr lang="en-US" dirty="0"/>
          </a:p>
        </p:txBody>
      </p:sp>
      <p:pic>
        <p:nvPicPr>
          <p:cNvPr id="23556" name="Picture 2">
            <a:extLst>
              <a:ext uri="{FF2B5EF4-FFF2-40B4-BE49-F238E27FC236}">
                <a16:creationId xmlns:a16="http://schemas.microsoft.com/office/drawing/2014/main" id="{3B1B4481-0325-4158-B78D-3B7FCF19EAD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90894" y="1229359"/>
            <a:ext cx="7064375" cy="54000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3558" name="Content Placeholder 6">
            <a:extLst>
              <a:ext uri="{FF2B5EF4-FFF2-40B4-BE49-F238E27FC236}">
                <a16:creationId xmlns:a16="http://schemas.microsoft.com/office/drawing/2014/main" id="{182B52D1-0991-4EA2-9AC4-BD2C98E6DBA1}"/>
              </a:ext>
            </a:extLst>
          </p:cNvPr>
          <p:cNvSpPr txBox="1">
            <a:spLocks noChangeArrowheads="1"/>
          </p:cNvSpPr>
          <p:nvPr/>
        </p:nvSpPr>
        <p:spPr bwMode="auto">
          <a:xfrm>
            <a:off x="2393951" y="5611813"/>
            <a:ext cx="6981825"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457200">
              <a:spcBef>
                <a:spcPct val="20000"/>
              </a:spcBef>
              <a:buClr>
                <a:srgbClr val="0BD0D9"/>
              </a:buClr>
              <a:buSzPct val="95000"/>
              <a:buFont typeface="Wingdings 2" panose="05020102010507070707" pitchFamily="18" charset="2"/>
              <a:buChar char=""/>
              <a:defRPr sz="2600">
                <a:solidFill>
                  <a:schemeClr val="tx1"/>
                </a:solidFill>
                <a:latin typeface="Constantia" panose="02030602050306030303" pitchFamily="18" charset="0"/>
              </a:defRPr>
            </a:lvl1pPr>
            <a:lvl2pPr marL="742950" indent="-285750" defTabSz="457200">
              <a:spcBef>
                <a:spcPct val="20000"/>
              </a:spcBef>
              <a:buClr>
                <a:schemeClr val="accent1"/>
              </a:buClr>
              <a:buSzPct val="85000"/>
              <a:buFont typeface="Wingdings 2" panose="05020102010507070707" pitchFamily="18" charset="2"/>
              <a:buChar char=""/>
              <a:defRPr sz="2400">
                <a:solidFill>
                  <a:schemeClr val="tx1"/>
                </a:solidFill>
                <a:latin typeface="Constantia" panose="02030602050306030303" pitchFamily="18" charset="0"/>
              </a:defRPr>
            </a:lvl2pPr>
            <a:lvl3pPr marL="1143000" indent="-228600" defTabSz="457200">
              <a:spcBef>
                <a:spcPct val="20000"/>
              </a:spcBef>
              <a:buClr>
                <a:schemeClr val="accent2"/>
              </a:buClr>
              <a:buSzPct val="70000"/>
              <a:buFont typeface="Wingdings 2" panose="05020102010507070707" pitchFamily="18" charset="2"/>
              <a:buChar char=""/>
              <a:defRPr sz="2100">
                <a:solidFill>
                  <a:schemeClr val="tx1"/>
                </a:solidFill>
                <a:latin typeface="Constantia" panose="02030602050306030303" pitchFamily="18" charset="0"/>
              </a:defRPr>
            </a:lvl3pPr>
            <a:lvl4pPr marL="1600200" indent="-228600" defTabSz="457200">
              <a:spcBef>
                <a:spcPct val="20000"/>
              </a:spcBef>
              <a:buClr>
                <a:srgbClr val="0BD0D9"/>
              </a:buClr>
              <a:buSzPct val="65000"/>
              <a:buFont typeface="Wingdings 2" panose="05020102010507070707" pitchFamily="18" charset="2"/>
              <a:buChar char=""/>
              <a:defRPr sz="2000">
                <a:solidFill>
                  <a:schemeClr val="tx1"/>
                </a:solidFill>
                <a:latin typeface="Constantia" panose="02030602050306030303" pitchFamily="18" charset="0"/>
              </a:defRPr>
            </a:lvl4pPr>
            <a:lvl5pPr marL="2057400" indent="-228600" defTabSz="457200">
              <a:spcBef>
                <a:spcPct val="20000"/>
              </a:spcBef>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5pPr>
            <a:lvl6pPr marL="2514600" indent="-228600" defTabSz="4572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6pPr>
            <a:lvl7pPr marL="2971800" indent="-228600" defTabSz="4572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7pPr>
            <a:lvl8pPr marL="3429000" indent="-228600" defTabSz="4572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8pPr>
            <a:lvl9pPr marL="3886200" indent="-228600" defTabSz="4572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9pPr>
          </a:lstStyle>
          <a:p>
            <a:pPr>
              <a:spcBef>
                <a:spcPts val="200"/>
              </a:spcBef>
              <a:buClr>
                <a:srgbClr val="00B8BA"/>
              </a:buClr>
              <a:buSzTx/>
              <a:buNone/>
            </a:pPr>
            <a:r>
              <a:rPr lang="en-US" altLang="en-US" sz="1000" b="1">
                <a:latin typeface="Arial" panose="020B0604020202020204" pitchFamily="34" charset="0"/>
                <a:ea typeface="Calibri" panose="020F0502020204030204" pitchFamily="34" charset="0"/>
                <a:cs typeface="Times New Roman" panose="02020603050405020304" pitchFamily="18" charset="0"/>
              </a:rPr>
              <a:t>References:</a:t>
            </a:r>
            <a:r>
              <a:rPr lang="en-US" altLang="en-US" sz="1000">
                <a:latin typeface="Arial" panose="020B0604020202020204" pitchFamily="34" charset="0"/>
                <a:ea typeface="Calibri" panose="020F0502020204030204" pitchFamily="34" charset="0"/>
                <a:cs typeface="Arial" panose="020B0604020202020204" pitchFamily="34" charset="0"/>
              </a:rPr>
              <a:t> </a:t>
            </a:r>
            <a:r>
              <a:rPr lang="en-US" altLang="en-US" sz="1000" b="1">
                <a:latin typeface="Arial" panose="020B0604020202020204" pitchFamily="34" charset="0"/>
                <a:ea typeface="Calibri" panose="020F0502020204030204" pitchFamily="34" charset="0"/>
                <a:cs typeface="Arial" panose="020B0604020202020204" pitchFamily="34" charset="0"/>
              </a:rPr>
              <a:t>1. </a:t>
            </a:r>
            <a:r>
              <a:rPr lang="en-US" altLang="en-US" sz="1000">
                <a:latin typeface="Arial" panose="020B0604020202020204" pitchFamily="34" charset="0"/>
                <a:ea typeface="Calibri" panose="020F0502020204030204" pitchFamily="34" charset="0"/>
                <a:cs typeface="Arial" panose="020B0604020202020204" pitchFamily="34" charset="0"/>
              </a:rPr>
              <a:t>Fowler CJ, Griffiths D, de Groat WC. </a:t>
            </a:r>
            <a:r>
              <a:rPr lang="en-US" altLang="en-US" sz="1000" i="1">
                <a:latin typeface="Arial" panose="020B0604020202020204" pitchFamily="34" charset="0"/>
                <a:ea typeface="Calibri" panose="020F0502020204030204" pitchFamily="34" charset="0"/>
                <a:cs typeface="Arial" panose="020B0604020202020204" pitchFamily="34" charset="0"/>
              </a:rPr>
              <a:t>Nat Rev Neurosci</a:t>
            </a:r>
            <a:r>
              <a:rPr lang="en-US" altLang="en-US" sz="1000">
                <a:latin typeface="Arial" panose="020B0604020202020204" pitchFamily="34" charset="0"/>
                <a:ea typeface="Calibri" panose="020F0502020204030204" pitchFamily="34" charset="0"/>
                <a:cs typeface="Arial" panose="020B0604020202020204" pitchFamily="34" charset="0"/>
              </a:rPr>
              <a:t>. 2008;9(6):453-466.</a:t>
            </a:r>
            <a:r>
              <a:rPr lang="en-US" altLang="en-US" sz="1000" b="1">
                <a:latin typeface="Arial" panose="020B0604020202020204" pitchFamily="34" charset="0"/>
                <a:ea typeface="Calibri" panose="020F0502020204030204" pitchFamily="34" charset="0"/>
                <a:cs typeface="Arial" panose="020B0604020202020204" pitchFamily="34" charset="0"/>
              </a:rPr>
              <a:t> </a:t>
            </a:r>
            <a:br>
              <a:rPr lang="en-US" altLang="en-US" sz="1000" b="1">
                <a:latin typeface="Arial" panose="020B0604020202020204" pitchFamily="34" charset="0"/>
                <a:ea typeface="Calibri" panose="020F0502020204030204" pitchFamily="34" charset="0"/>
                <a:cs typeface="Arial" panose="020B0604020202020204" pitchFamily="34" charset="0"/>
              </a:rPr>
            </a:br>
            <a:r>
              <a:rPr lang="en-US" altLang="en-US" sz="1000" b="1">
                <a:latin typeface="Arial" panose="020B0604020202020204" pitchFamily="34" charset="0"/>
                <a:ea typeface="Calibri" panose="020F0502020204030204" pitchFamily="34" charset="0"/>
                <a:cs typeface="Arial" panose="020B0604020202020204" pitchFamily="34" charset="0"/>
              </a:rPr>
              <a:t>2.</a:t>
            </a:r>
            <a:r>
              <a:rPr lang="en-US" altLang="en-US" sz="1000">
                <a:latin typeface="Arial" panose="020B0604020202020204" pitchFamily="34" charset="0"/>
                <a:ea typeface="Calibri" panose="020F0502020204030204" pitchFamily="34" charset="0"/>
                <a:cs typeface="Arial" panose="020B0604020202020204" pitchFamily="34" charset="0"/>
              </a:rPr>
              <a:t> de Groat WC. </a:t>
            </a:r>
            <a:r>
              <a:rPr lang="en-US" altLang="en-US" sz="1000" i="1">
                <a:latin typeface="Arial" panose="020B0604020202020204" pitchFamily="34" charset="0"/>
                <a:ea typeface="Calibri" panose="020F0502020204030204" pitchFamily="34" charset="0"/>
                <a:cs typeface="Arial" panose="020B0604020202020204" pitchFamily="34" charset="0"/>
              </a:rPr>
              <a:t>Br J Pharmacol.</a:t>
            </a:r>
            <a:r>
              <a:rPr lang="en-US" altLang="en-US" sz="1000">
                <a:latin typeface="Arial" panose="020B0604020202020204" pitchFamily="34" charset="0"/>
                <a:ea typeface="Calibri" panose="020F0502020204030204" pitchFamily="34" charset="0"/>
                <a:cs typeface="Arial" panose="020B0604020202020204" pitchFamily="34" charset="0"/>
              </a:rPr>
              <a:t> 2006;147:S25-S40. </a:t>
            </a:r>
          </a:p>
        </p:txBody>
      </p:sp>
    </p:spTree>
    <p:extLst>
      <p:ext uri="{BB962C8B-B14F-4D97-AF65-F5344CB8AC3E}">
        <p14:creationId xmlns:p14="http://schemas.microsoft.com/office/powerpoint/2010/main" val="4122994243"/>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8615</TotalTime>
  <Words>4091</Words>
  <Application>Microsoft Office PowerPoint</Application>
  <PresentationFormat>Widescreen</PresentationFormat>
  <Paragraphs>479</Paragraphs>
  <Slides>49</Slides>
  <Notes>20</Notes>
  <HiddenSlides>0</HiddenSlides>
  <MMClips>0</MMClips>
  <ScaleCrop>false</ScaleCrop>
  <HeadingPairs>
    <vt:vector size="8" baseType="variant">
      <vt:variant>
        <vt:lpstr>Fonts Used</vt:lpstr>
      </vt:variant>
      <vt:variant>
        <vt:i4>9</vt:i4>
      </vt:variant>
      <vt:variant>
        <vt:lpstr>Theme</vt:lpstr>
      </vt:variant>
      <vt:variant>
        <vt:i4>1</vt:i4>
      </vt:variant>
      <vt:variant>
        <vt:lpstr>Embedded OLE Servers</vt:lpstr>
      </vt:variant>
      <vt:variant>
        <vt:i4>1</vt:i4>
      </vt:variant>
      <vt:variant>
        <vt:lpstr>Slide Titles</vt:lpstr>
      </vt:variant>
      <vt:variant>
        <vt:i4>49</vt:i4>
      </vt:variant>
    </vt:vector>
  </HeadingPairs>
  <TitlesOfParts>
    <vt:vector size="60" baseType="lpstr">
      <vt:lpstr>ＭＳ ゴシック</vt:lpstr>
      <vt:lpstr>Arial</vt:lpstr>
      <vt:lpstr>Arial</vt:lpstr>
      <vt:lpstr>Calibri</vt:lpstr>
      <vt:lpstr>Calibri Light</vt:lpstr>
      <vt:lpstr>Eurostile</vt:lpstr>
      <vt:lpstr>Majalla UI</vt:lpstr>
      <vt:lpstr>Minion Pro</vt:lpstr>
      <vt:lpstr>Times New Roman</vt:lpstr>
      <vt:lpstr>Office Theme</vt:lpstr>
      <vt:lpstr>Worksheet</vt:lpstr>
      <vt:lpstr> Neurogenic Bladder (NB) </vt:lpstr>
      <vt:lpstr>Introduction </vt:lpstr>
      <vt:lpstr>Introduction: The LUT functions:</vt:lpstr>
      <vt:lpstr>PowerPoint Presentation</vt:lpstr>
      <vt:lpstr> The Lower Urinary Tract (LUT) Function</vt:lpstr>
      <vt:lpstr>Bladder Peripheral Innervation</vt:lpstr>
      <vt:lpstr>PowerPoint Presentation</vt:lpstr>
      <vt:lpstr>PowerPoint Presentation</vt:lpstr>
      <vt:lpstr>Urine Storage Reflex</vt:lpstr>
      <vt:lpstr>Urine Storage Reflex</vt:lpstr>
      <vt:lpstr>PowerPoint Presentation</vt:lpstr>
      <vt:lpstr>Urine Voiding Reflex – A Positive Feedback Loop</vt:lpstr>
      <vt:lpstr>Urine Voiding Reflex – A Positive Feedback Loop</vt:lpstr>
      <vt:lpstr>PowerPoint Presentation</vt:lpstr>
      <vt:lpstr>PowerPoint Presentation</vt:lpstr>
      <vt:lpstr>SENSORY INNERVATION</vt:lpstr>
      <vt:lpstr>Neurogenic Lower Urinary Tract Dysfunction (NLUTD)</vt:lpstr>
      <vt:lpstr>PowerPoint Presentation</vt:lpstr>
      <vt:lpstr>PowerPoint Presentation</vt:lpstr>
      <vt:lpstr>Suprapontine Lesion (SPL) </vt:lpstr>
      <vt:lpstr>68 M CVA</vt:lpstr>
      <vt:lpstr>PowerPoint Presentation</vt:lpstr>
      <vt:lpstr>Suprasacral Spinal Cord/Pontine Lesion (SSL)</vt:lpstr>
      <vt:lpstr>Suprasacral Spinal Cord/ Pontine Lesion (SSL) 28 M, SCI ASIA B T5 </vt:lpstr>
      <vt:lpstr>PowerPoint Presentation</vt:lpstr>
      <vt:lpstr>PowerPoint Presentation</vt:lpstr>
      <vt:lpstr>PowerPoint Presentation</vt:lpstr>
      <vt:lpstr>Sacral Spinal Cord Lesion (SSCL) </vt:lpstr>
      <vt:lpstr>56 F, SCI, MVA, pelvis and lower back, L 2 incomplete, unable to void</vt:lpstr>
      <vt:lpstr>PowerPoint Presentation</vt:lpstr>
      <vt:lpstr>Infrasacral (cauda equina and peripheral nerves) Lesion (CEPNL) </vt:lpstr>
      <vt:lpstr>37 F with urinary retention post TAH for cervical ca 4 weeks post hysterectomy, CIC q6h, not voiding No preoperative problems</vt:lpstr>
      <vt:lpstr>Mixed Neuronal Lesion</vt:lpstr>
      <vt:lpstr>Spinal Shock Phase </vt:lpstr>
      <vt:lpstr>History and physical examination </vt:lpstr>
      <vt:lpstr>History and physical examination </vt:lpstr>
      <vt:lpstr>Investigations </vt:lpstr>
      <vt:lpstr>Management of neurogenic bladder</vt:lpstr>
      <vt:lpstr>Management of neurogenic bladder</vt:lpstr>
      <vt:lpstr>Management of neurogenic bladder</vt:lpstr>
      <vt:lpstr>Management of neurogenic bladder</vt:lpstr>
      <vt:lpstr>Management of neurogenic bladder</vt:lpstr>
      <vt:lpstr>Sacral neuromodulation </vt:lpstr>
      <vt:lpstr>Production of Action Potentials Modulate CNS Processing of Bladder Afferent Input</vt:lpstr>
      <vt:lpstr>Modulation of Abnormal Afferent Activity within CNS</vt:lpstr>
      <vt:lpstr>Management of neurogenic bladder</vt:lpstr>
      <vt:lpstr>Management of neurogenic bladder</vt:lpstr>
      <vt:lpstr>Management of neurogenic bladder</vt:lpstr>
      <vt:lpstr>Thank you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Neurogenic Bladder (NB) 5th year medical students’ curriculum   Section of urology  Department of Special Surgery  Faculty of Medicine  Mut'ah University</dc:title>
  <dc:creator>Fadi Sawaqed</dc:creator>
  <cp:lastModifiedBy>Fadi S. Sawaqed</cp:lastModifiedBy>
  <cp:revision>36</cp:revision>
  <dcterms:created xsi:type="dcterms:W3CDTF">2020-09-26T08:46:58Z</dcterms:created>
  <dcterms:modified xsi:type="dcterms:W3CDTF">2024-08-20T15:16:04Z</dcterms:modified>
</cp:coreProperties>
</file>